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4.xml" ContentType="application/inkml+xml"/>
  <Override PartName="/ppt/tags/tag5.xml" ContentType="application/vnd.openxmlformats-officedocument.presentationml.tags+xml"/>
  <Override PartName="/ppt/notesSlides/notesSlide7.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notesSlides/notesSlide10.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notesSlides/notesSlide11.xml" ContentType="application/vnd.openxmlformats-officedocument.presentationml.notesSlide+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notesSlides/notesSlide14.xml" ContentType="application/vnd.openxmlformats-officedocument.presentationml.notesSlide+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notesSlides/notesSlide15.xml" ContentType="application/vnd.openxmlformats-officedocument.presentationml.notesSlide+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notesSlides/notesSlide16.xml" ContentType="application/vnd.openxmlformats-officedocument.presentationml.notesSlide+xml"/>
  <Override PartName="/ppt/ink/ink124.xml" ContentType="application/inkml+xml"/>
  <Override PartName="/ppt/ink/ink125.xml" ContentType="application/inkml+xml"/>
  <Override PartName="/ppt/notesSlides/notesSlide17.xml" ContentType="application/vnd.openxmlformats-officedocument.presentationml.notesSlide+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notesSlides/notesSlide18.xml" ContentType="application/vnd.openxmlformats-officedocument.presentationml.notesSlide+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notesSlides/notesSlide21.xml" ContentType="application/vnd.openxmlformats-officedocument.presentationml.notesSlide+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notesSlides/notesSlide24.xml" ContentType="application/vnd.openxmlformats-officedocument.presentationml.notesSlide+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notesSlides/notesSlide25.xml" ContentType="application/vnd.openxmlformats-officedocument.presentationml.notesSlide+xml"/>
  <Override PartName="/ppt/ink/ink223.xml" ContentType="application/inkml+xml"/>
  <Override PartName="/ppt/ink/ink224.xml" ContentType="application/inkml+xml"/>
  <Override PartName="/ppt/ink/ink225.xml" ContentType="application/inkml+xml"/>
  <Override PartName="/ppt/notesSlides/notesSlide26.xml" ContentType="application/vnd.openxmlformats-officedocument.presentationml.notesSlide+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notesSlides/notesSlide27.xml" ContentType="application/vnd.openxmlformats-officedocument.presentationml.notesSlide+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tags/tag7.xml" ContentType="application/vnd.openxmlformats-officedocument.presentationml.tags+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notesSlides/notesSlide28.xml" ContentType="application/vnd.openxmlformats-officedocument.presentationml.notesSlide+xml"/>
  <Override PartName="/ppt/ink/ink340.xml" ContentType="application/inkml+xml"/>
  <Override PartName="/ppt/notesSlides/notesSlide29.xml" ContentType="application/vnd.openxmlformats-officedocument.presentationml.notesSlide+xml"/>
  <Override PartName="/ppt/ink/ink341.xml" ContentType="application/inkml+xml"/>
  <Override PartName="/ppt/notesSlides/notesSlide30.xml" ContentType="application/vnd.openxmlformats-officedocument.presentationml.notesSlide+xml"/>
  <Override PartName="/ppt/ink/ink342.xml" ContentType="application/inkml+xml"/>
  <Override PartName="/ppt/ink/ink343.xml" ContentType="application/inkml+xml"/>
  <Override PartName="/ppt/ink/ink344.xml" ContentType="application/inkml+xml"/>
  <Override PartName="/ppt/tags/tag8.xml" ContentType="application/vnd.openxmlformats-officedocument.presentationml.tags+xml"/>
  <Override PartName="/ppt/notesSlides/notesSlide31.xml" ContentType="application/vnd.openxmlformats-officedocument.presentationml.notesSlide+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tags/tag9.xml" ContentType="application/vnd.openxmlformats-officedocument.presentationml.tags+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notesSlides/notesSlide32.xml" ContentType="application/vnd.openxmlformats-officedocument.presentationml.notesSlide+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tags/tag1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notesSlides/notesSlide35.xml" ContentType="application/vnd.openxmlformats-officedocument.presentationml.notesSlide+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tags/tag11.xml" ContentType="application/vnd.openxmlformats-officedocument.presentationml.tags+xml"/>
  <Override PartName="/ppt/notesSlides/notesSlide36.xml" ContentType="application/vnd.openxmlformats-officedocument.presentationml.notesSlide+xml"/>
  <Override PartName="/ppt/ink/ink706.xml" ContentType="application/inkml+xml"/>
  <Override PartName="/ppt/ink/ink707.xml" ContentType="application/inkml+xml"/>
  <Override PartName="/ppt/notesSlides/notesSlide37.xml" ContentType="application/vnd.openxmlformats-officedocument.presentationml.notesSlide+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tags/tag12.xml" ContentType="application/vnd.openxmlformats-officedocument.presentationml.tags+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tags/tag13.xml" ContentType="application/vnd.openxmlformats-officedocument.presentationml.tags+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tags/tag1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806.xml" ContentType="application/inkml+xml"/>
  <Override PartName="/ppt/ink/ink807.xml" ContentType="application/inkml+xml"/>
  <Override PartName="/ppt/ink/ink808.xml" ContentType="application/inkml+xml"/>
  <Override PartName="/ppt/notesSlides/notesSlide41.xml" ContentType="application/vnd.openxmlformats-officedocument.presentationml.notesSlide+xml"/>
  <Override PartName="/ppt/ink/ink809.xml" ContentType="application/inkml+xml"/>
  <Override PartName="/ppt/notesSlides/notesSlide42.xml" ContentType="application/vnd.openxmlformats-officedocument.presentationml.notesSlide+xml"/>
  <Override PartName="/ppt/ink/ink810.xml" ContentType="application/inkml+xml"/>
  <Override PartName="/ppt/ink/ink811.xml" ContentType="application/inkml+xml"/>
  <Override PartName="/ppt/notesSlides/notesSlide43.xml" ContentType="application/vnd.openxmlformats-officedocument.presentationml.notesSlide+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tags/tag15.xml" ContentType="application/vnd.openxmlformats-officedocument.presentationml.tags+xml"/>
  <Override PartName="/ppt/notesSlides/notesSlide44.xml" ContentType="application/vnd.openxmlformats-officedocument.presentationml.notesSlide+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966.xml" ContentType="application/inkml+xml"/>
  <Override PartName="/ppt/ink/ink967.xml" ContentType="application/inkml+xml"/>
  <Override PartName="/ppt/ink/ink968.xml" ContentType="application/inkml+xml"/>
  <Override PartName="/ppt/notesSlides/notesSlide52.xml" ContentType="application/vnd.openxmlformats-officedocument.presentationml.notesSlide+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102"/>
  </p:notesMasterIdLst>
  <p:handoutMasterIdLst>
    <p:handoutMasterId r:id="rId103"/>
  </p:handoutMasterIdLst>
  <p:sldIdLst>
    <p:sldId id="375" r:id="rId5"/>
    <p:sldId id="315" r:id="rId6"/>
    <p:sldId id="258" r:id="rId7"/>
    <p:sldId id="285" r:id="rId8"/>
    <p:sldId id="400" r:id="rId9"/>
    <p:sldId id="406" r:id="rId10"/>
    <p:sldId id="407" r:id="rId11"/>
    <p:sldId id="408" r:id="rId12"/>
    <p:sldId id="262" r:id="rId13"/>
    <p:sldId id="314" r:id="rId14"/>
    <p:sldId id="303" r:id="rId15"/>
    <p:sldId id="376" r:id="rId16"/>
    <p:sldId id="310" r:id="rId17"/>
    <p:sldId id="301" r:id="rId18"/>
    <p:sldId id="387" r:id="rId19"/>
    <p:sldId id="352" r:id="rId20"/>
    <p:sldId id="355" r:id="rId21"/>
    <p:sldId id="263" r:id="rId22"/>
    <p:sldId id="264" r:id="rId23"/>
    <p:sldId id="438" r:id="rId24"/>
    <p:sldId id="265" r:id="rId25"/>
    <p:sldId id="377" r:id="rId26"/>
    <p:sldId id="311" r:id="rId27"/>
    <p:sldId id="317" r:id="rId28"/>
    <p:sldId id="322" r:id="rId29"/>
    <p:sldId id="323" r:id="rId30"/>
    <p:sldId id="324" r:id="rId31"/>
    <p:sldId id="348" r:id="rId32"/>
    <p:sldId id="266" r:id="rId33"/>
    <p:sldId id="304" r:id="rId34"/>
    <p:sldId id="290" r:id="rId35"/>
    <p:sldId id="267" r:id="rId36"/>
    <p:sldId id="291" r:id="rId37"/>
    <p:sldId id="269" r:id="rId38"/>
    <p:sldId id="359" r:id="rId39"/>
    <p:sldId id="393" r:id="rId40"/>
    <p:sldId id="394" r:id="rId41"/>
    <p:sldId id="270" r:id="rId42"/>
    <p:sldId id="338" r:id="rId43"/>
    <p:sldId id="364" r:id="rId44"/>
    <p:sldId id="388" r:id="rId45"/>
    <p:sldId id="374" r:id="rId46"/>
    <p:sldId id="329" r:id="rId47"/>
    <p:sldId id="358" r:id="rId48"/>
    <p:sldId id="330" r:id="rId49"/>
    <p:sldId id="339" r:id="rId50"/>
    <p:sldId id="340" r:id="rId51"/>
    <p:sldId id="332" r:id="rId52"/>
    <p:sldId id="389" r:id="rId53"/>
    <p:sldId id="350" r:id="rId54"/>
    <p:sldId id="368" r:id="rId55"/>
    <p:sldId id="369" r:id="rId56"/>
    <p:sldId id="390" r:id="rId57"/>
    <p:sldId id="351" r:id="rId58"/>
    <p:sldId id="354" r:id="rId59"/>
    <p:sldId id="366" r:id="rId60"/>
    <p:sldId id="363" r:id="rId61"/>
    <p:sldId id="360" r:id="rId62"/>
    <p:sldId id="482" r:id="rId63"/>
    <p:sldId id="421" r:id="rId64"/>
    <p:sldId id="455" r:id="rId65"/>
    <p:sldId id="395" r:id="rId66"/>
    <p:sldId id="379" r:id="rId67"/>
    <p:sldId id="427" r:id="rId68"/>
    <p:sldId id="483" r:id="rId69"/>
    <p:sldId id="396" r:id="rId70"/>
    <p:sldId id="367" r:id="rId71"/>
    <p:sldId id="373" r:id="rId72"/>
    <p:sldId id="486" r:id="rId73"/>
    <p:sldId id="484" r:id="rId74"/>
    <p:sldId id="485" r:id="rId75"/>
    <p:sldId id="397" r:id="rId76"/>
    <p:sldId id="489" r:id="rId77"/>
    <p:sldId id="490" r:id="rId78"/>
    <p:sldId id="491" r:id="rId79"/>
    <p:sldId id="333" r:id="rId80"/>
    <p:sldId id="401" r:id="rId81"/>
    <p:sldId id="492" r:id="rId82"/>
    <p:sldId id="444" r:id="rId83"/>
    <p:sldId id="423" r:id="rId84"/>
    <p:sldId id="398" r:id="rId85"/>
    <p:sldId id="302" r:id="rId86"/>
    <p:sldId id="487" r:id="rId87"/>
    <p:sldId id="488" r:id="rId88"/>
    <p:sldId id="281" r:id="rId89"/>
    <p:sldId id="319" r:id="rId90"/>
    <p:sldId id="370" r:id="rId91"/>
    <p:sldId id="335" r:id="rId92"/>
    <p:sldId id="336" r:id="rId93"/>
    <p:sldId id="361" r:id="rId94"/>
    <p:sldId id="282" r:id="rId95"/>
    <p:sldId id="308" r:id="rId96"/>
    <p:sldId id="371" r:id="rId97"/>
    <p:sldId id="284" r:id="rId98"/>
    <p:sldId id="347" r:id="rId99"/>
    <p:sldId id="320" r:id="rId100"/>
    <p:sldId id="399" r:id="rId101"/>
  </p:sldIdLst>
  <p:sldSz cx="9144000" cy="6858000" type="screen4x3"/>
  <p:notesSz cx="7315200" cy="9601200"/>
  <p:custDataLst>
    <p:tags r:id="rId104"/>
  </p:custDataLst>
  <p:defaultTextStyle>
    <a:defPPr>
      <a:defRPr lang="en-US"/>
    </a:defPPr>
    <a:lvl1pPr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p:defaultTextStyle>
  <p:modifyVerifier cryptProviderType="rsaAES" cryptAlgorithmClass="hash" cryptAlgorithmType="typeAny" cryptAlgorithmSid="14" spinCount="100000" saltData="vqUwqhvgkv13XGsuV1JEnQ==" hashData="mqsg1w1qvi4XjxGOU++zdTGoHf6o1WZdl9yj0uf3ouEkOdYzpdmM+KlOnHsUJcQ5RgdPfIgEaN4AceHnHI/KL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CC00"/>
    <a:srgbClr val="00CC66"/>
    <a:srgbClr val="66FF66"/>
    <a:srgbClr val="660066"/>
    <a:srgbClr val="FF66CC"/>
    <a:srgbClr val="6666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90" autoAdjust="0"/>
    <p:restoredTop sz="95782" autoAdjust="0"/>
  </p:normalViewPr>
  <p:slideViewPr>
    <p:cSldViewPr>
      <p:cViewPr>
        <p:scale>
          <a:sx n="148" d="100"/>
          <a:sy n="148" d="100"/>
        </p:scale>
        <p:origin x="134" y="-7"/>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7500"/>
    </p:cViewPr>
  </p:sorterViewPr>
  <p:notesViewPr>
    <p:cSldViewPr>
      <p:cViewPr varScale="1">
        <p:scale>
          <a:sx n="88" d="100"/>
          <a:sy n="88" d="100"/>
        </p:scale>
        <p:origin x="-1848"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gs" Target="tags/tag1.xml"/></Relationships>
</file>

<file path=ppt/_rels/viewProps.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096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b="0"/>
            </a:lvl1pPr>
          </a:lstStyle>
          <a:p>
            <a:pPr>
              <a:defRPr/>
            </a:pPr>
            <a:endParaRPr lang="en-US"/>
          </a:p>
        </p:txBody>
      </p:sp>
      <p:sp>
        <p:nvSpPr>
          <p:cNvPr id="68096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b="0"/>
            </a:lvl1pPr>
          </a:lstStyle>
          <a:p>
            <a:pPr>
              <a:defRPr/>
            </a:pPr>
            <a:endParaRPr lang="en-US"/>
          </a:p>
        </p:txBody>
      </p:sp>
      <p:sp>
        <p:nvSpPr>
          <p:cNvPr id="68096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b="0"/>
            </a:lvl1pPr>
          </a:lstStyle>
          <a:p>
            <a:pPr>
              <a:defRPr/>
            </a:pPr>
            <a:endParaRPr lang="en-US"/>
          </a:p>
        </p:txBody>
      </p:sp>
      <p:sp>
        <p:nvSpPr>
          <p:cNvPr id="68096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b="0"/>
            </a:lvl1pPr>
          </a:lstStyle>
          <a:p>
            <a:pPr>
              <a:defRPr/>
            </a:pPr>
            <a:fld id="{3E9B53CB-A096-4585-AA30-28191E46E1FF}" type="slidenum">
              <a:rPr lang="en-US" altLang="en-US"/>
              <a:pPr>
                <a:defRPr/>
              </a:pPr>
              <a:t>‹#›</a:t>
            </a:fld>
            <a:endParaRPr lang="en-US" altLang="en-US"/>
          </a:p>
        </p:txBody>
      </p:sp>
    </p:spTree>
    <p:extLst>
      <p:ext uri="{BB962C8B-B14F-4D97-AF65-F5344CB8AC3E}">
        <p14:creationId xmlns:p14="http://schemas.microsoft.com/office/powerpoint/2010/main" val="388441678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1:05:21.22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28,'221'0,"-69"-28,718 29,-774 13,526-14,-402-1,-123-12,1159 13,-1244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3T05:10:56.505"/>
    </inkml:context>
    <inkml:brush xml:id="br0">
      <inkml:brushProperty name="width" value="0.05" units="cm"/>
      <inkml:brushProperty name="height" value="0.05" units="cm"/>
      <inkml:brushProperty name="color" value="#FF0066"/>
      <inkml:brushProperty name="ignorePressure" value="1"/>
    </inkml:brush>
    <inkml:context xml:id="ctx1">
      <inkml:inkSource xml:id="inkSrc2">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1" timeString="2025-09-23T05:11:42.488"/>
    </inkml:context>
    <inkml:brush xml:id="br1">
      <inkml:brushProperty name="width" value="0.05" units="cm"/>
      <inkml:brushProperty name="height" value="0.05" units="cm"/>
      <inkml:brushProperty name="color" value="#FF0066"/>
    </inkml:brush>
  </inkml:definitions>
  <inkml:trace contextRef="#ctx0" brushRef="#br0">30 0,'-6'126,"-16"-73,22-53,0 1,0-1,1 0,-1 0,0 0,0 1,1-1,-1 0,0 0,0 0,0 1,0-1,1 0,-1 0,0 1,0-1,0 0,0 1,0-1,0 0,0 1,1-1,-1 0,0 0,0 1,0-1,0 0,0 1,-1-1,1 0,0 1,0-1,0 0,0 0,0 1,0-1,0 0,-1 1,1-1,0 0,0 0,0 1,0-1,-1 0,1 0,0 0,0 1,-1-1,1 0,0 0,0 0,-1 0,1 0,0 0,-1 1,29-13,-18 8,92-30,-93 32</inkml:trace>
  <inkml:trace contextRef="#ctx0" brushRef="#br0" timeOffset="1623.166">140 20,'0'24,"10"60,-3-69,-2 0,0 1,-1 0,0 1,-1-1,-1 0,-1 1,0-1,-1 1,-2 6,2-15</inkml:trace>
  <inkml:trace contextRef="#ctx1" brushRef="#br1">374 382 1839 0 0,'0'0'243'0'0,"0"0"346"0"0,0 0 150 0 0,0 0 28 0 0,0 0-86 0 0,0 0-392 0 0,0 0-175 0 0,0 0-33 0 0,-1-2-20 0 0,-1-2-38 0 0,2 2 9 0 0,0 2-38 0 0,-1-1 1 0 0,1 0-1 0 0,0 1 1 0 0,0-1-1 0 0,-1 0 0 0 0,1 1 1 0 0,-1-1-1 0 0,1 1 1 0 0,0-1-1 0 0,-1 1 0 0 0,1-1 1 0 0,-1 1-1 0 0,1-1 1 0 0,-1 1-1 0 0,1-1 0 0 0,-1 1 1 0 0,0-1-1 0 0,1 1 1 0 0,-1 0-1 0 0,0-1 0 0 0,1 1 1 0 0,-1 0-1 0 0,1 0 1 0 0,-1 0-1 0 0,0-1 0 0 0,0 1 1 0 0,1 0-1 0 0,-1 0 0 0 0,0 0 1 0 0,1 0-1 0 0,-1 0 1 0 0,0 0-1 0 0,1 0 0 0 0,-1 0 1 0 0,0 1-1 0 0,0-1 1 0 0,1 0-1 0 0,-1 0 0 0 0,0 1 6 0 0,0-1 214 0 0,1 0 22 0 0,0 0 10 0 0,0 0 2 0 0,0 0-25 0 0,0 0-106 0 0,0 0-42 0 0,0 0-10 0 0,0 0 2 0 0,0 0 10 0 0,0 0 3 0 0,0 0 0 0 0,0 0 24 0 0,0 0 102 0 0,0 0 46 0 0,0 0 10 0 0,0 0-18 0 0,0 0-84 0 0,0 0-37 0 0,0 0-10 0 0,0 0-33 0 0,0 0-125 0 0,0 0-22 0 0,1 0 14 0 0,5 2 42 0 0,0-2 22 0 0,-5 0 50 0 0,-1 0 41 0 0,11-11 2652 0 0,13-30-3356 0 0,-24 40 703 0 0,0 1-1 0 0,0 0 5 0 0,0 0 66 0 0,0 0 28 0 0,0 0 7 0 0,1-23 614 0 0,-18-35-680 0 0,17 57-184 0 0,0 1 110 0 0,0 0 15 0 0,0 0-4 0 0,0 0 15 0 0,0 0 4 0 0,-1-1 0 0 0,-1-4-5 0 0,1 4-46 0 0,1 1-105 0 0,0 0-33 0 0,-1-1 33 0 0,-6-2 49 0 0,0 5 11 0 0,-1 1 0 0 0,1 0 0 0 0,1 0 0 0 0,3-1-5 0 0,-3 15-171 0 0,7-5 157 0 0,2 5 19 0 0,-21 55 0 0 0,15-44 0 0 0,12 2 0 0 0,1 37-72 0 0,-8-61 72 0 0,4-4 11 0 0,51-20 474 0 0,-50 16-485 0 0,35-33 128 0 0,1-34 392 0 0,-38 63-520 0 0,1 1 0 0 0,-2 0 11 0 0,-3 5 44 0 0,-1 0 14 0 0,1-1-14 0 0,3-5-45 0 0,1 1-23 0 0,-5 4-30 0 0,0 1 85 0 0,0 0 30 0 0,0 0 4 0 0,5 9-83 0 0,-2-3-8 0 0,-1 1 15 0 0,1 0 0 0 0,-2-1 11 0 0,4 17 24 0 0,8 15-89 0 0,-4-9 54 0 0,1-1 11 0 0,-9-27 42 0 0,0-2 1 0 0,3-3-33 0 0,0-3 22 0 0,0 1-33 0 0,-1 0 1 0 0,-2 3 32 0 0,13-26-33 0 0,3-1-10 0 0,-13 23 0 0 0,0 2 0 0 0,1 0 0 0 0,1 1-12 0 0,0 1-36 0 0,2 0 36 0 0,50-19 12 0 0,-53 20 0 0 0,0 2 0 0 0,0 1 11 0 0,-4 0 32 0 0,2 2-18 0 0,5 30 182 0 0,-3-6-133 0 0,-4 26-74 0 0,-6-16 64 0 0,6-31-53 0 0,-1-5 42 0 0,0-1 11 0 0,0 0 0 0 0,15-16 144 0 0,5-28 576 0 0,0 22-784 0 0,-9 11 64 0 0,-5 8-76 0 0,-5 2-46 0 0,6 6-8 0 0,13 17 66 0 0,-14-17 0 0 0,1 19 11 0 0,-8 16 232 0 0,1-33-233 0 0,1 0-10 0 0,0-1-12 0 0,-1-3-36 0 0,2 1 26 0 0,0-1-21 0 0,0 1-101 0 0,-1-3-559 0 0,-1-1-277 0 0</inkml:trace>
  <inkml:trace contextRef="#ctx1" brushRef="#br1" timeOffset="6504.729">511 395 1839 0 0,'0'0'278'0'0,"0"0"490"0"0,0 0 208 0 0,0 0 44 0 0,0 0-112 0 0,0 0-514 0 0,0 0-223 0 0,0 0-47 0 0,0 0-45 0 0,0 0-138 0 0,0 0-24 0 0,0 0 3 0 0,0 0 3 0 0,0 1 32 0 0,0 5 87 0 0,0-4 12 0 0,-2 4-33 0 0,0 1 22 0 0,1 1-33 0 0,1-1-10 0 0,0 0 0 0 0,1 0 0 0 0,0 1 0 0 0,1 0 0 0 0,5 22 0 0 0,-4-22 0 0 0,1-1 0 0 0,-1-2 11 0 0,-2-3 32 0 0,2 4-33 0 0,-1 1-10 0 0,0 1 0 0 0,0-2 11 0 0,-2-4 44 0 0,0-2 19 0 0,0 0 16 0 0,0 0-10 0 0,0 0-14 0 0,1 0-12 0 0,3 3-33 0 0,-3-2 51 0 0,-1-1 84 0 0,0 0 13 0 0,0 0-1 0 0,0 0 12 0 0,0 0 51 0 0,0 0 22 0 0,0 0 3 0 0,0 0-26 0 0,0 0-112 0 0,0 0-43 0 0,0 0-10 0 0,0 0-1 0 0,1-1-10 0 0,3-4-44 0 0,1-1-10 0 0,-1-1 0 0 0,0 0 0 0 0,0 0 0 0 0,-2 0 0 0 0,6-22 0 0 0,19-8-392 0 0,-23 31 326 0 0,1 0 52 0 0,0 1 4 0 0,6 1-2401 0 0,-10 4-224 0 0</inkml:trace>
</inkml:ink>
</file>

<file path=ppt/ink/ink10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10:58.363"/>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7868968D-47FE-45D5-BC39-1013C8C7E5E1}" emma:medium="tactile" emma:mode="ink">
          <msink:context xmlns:msink="http://schemas.microsoft.com/ink/2010/main" type="inkDrawing" rotatedBoundingBox="9768,7216 10665,13957 10199,14018 9303,7278" semanticType="callout" shapeName="Other">
            <msink:sourceLink direction="to" ref="{0F956740-2172-4083-A221-3ECF312DF017}"/>
          </msink:context>
        </emma:interpretation>
      </emma:emma>
    </inkml:annotationXML>
    <inkml:trace contextRef="#ctx0" brushRef="#br0">1283 6687 0,'-13'0'219,"0"0"-204,13-13 32,0 0-31,-13 13-1,-13-13 1,13 0 0,0 13-16,0-13 15,1 13 1,12-26-16,-13 26 15,0 0-15,13-13 16,-26 13-16,26-13 16,-13 13-16,13-13 15,-13 13-15,0-13 16,0 13-16,0-13 16,0 0-16,0 13 15,-13 0 1,13-25-16,0 25 15,0-13 1,0 13 0,0-13-1,0 0 1,-13 13-16,26-13 16,0 0-1,-13 0-15,0 13 16,13-13-16,-12-13 15,-1 26-15,13-13 16,-13 0-16,0 13 0,13-13 16,0 0-16,-26 0 15,26 0-15,-13-13 16,13 13-16,0 0 16,0 0-16,-13 0 15,13 0-15,-13-25 16,13 12-16,0 13 15,-13-39-15,13-26 16,-26 39-16,26-39 0,0 27 16,0-53-16,0 65 15,0-39-15,-13 26 16,13-12-16,0 38 16,0-26-16,0-13 15,-26 13-15,26 0 16,0-12-16,0 12 15,0 0-15,13 0 0,-13-26 16,0 14-16,0 12 16,0 0-16,0-13 15,0 13-15,0 0 16,-13-25-16,13 38 16,0 13-16,0-13 15,0-13-15,0 0 16,0 13-16,0 1 0,0-14 15,0-26-15,0 26 16,0 13-16,13-38 16,-13 25-16,0 0 15,0-13-15,-13 13 16,13 13-16,0-38 16,-13 51-16,13-39 15,-13 13-15,13 13 16,0 13-16,0-13 0,0 26 15,0-12-15,0-27 16,0 13-16,0-13 16,0 13-16,0-13 15,-26-13-15,26 1 16,0-1-16,0 13 16,-13 13-16,13-13 15,0 39-15,0-26 0,-26 14 16,26 12-16,0-26 15,0 26-15,0-13 16,-13 0-16,13 13 16,0-13-16,0-13 15,0 13-15,0-13 16,0 13-16,0-12 0,0 12 16,0-13-16,0 0 15,0 13-15,0-26 16,0 13-16,0-13 15,0 14-15,0 12 16,0-13-16,0-13 16,-13 39-16,13-26 15,-13 0-15,13 13 16,0 13-16,0 0 16,0-26-16,0 14 0,-12 12 15,12-13 1,-26 0-16,26 13 15,0 0-15,0-26 16,-13 39-16,13-26 16,0-13-16,-13 26 15,13-39-15,0 39 16,-13-12-16,13-40 0,-26 39 16,26 0-16,-13-13 15,13-26-15,-13 13 16,13 13-16,0 14 15,-26-40-15,13 52 16,13 0 0,-13-13-16,0 0 15,13 0-15,-26 26 16,13-13-16,13 0 0,0 0 16,0 0 452,0-26-452,-13 26-16,13-12 16,-13 25-16,13-39 15,0 13-15,0-13 16,-13 39-16,13-26 15,0 0-15,-13 13 16,13-13-16,0-13 16,-13 39-16,13-13 15,-25-13-15,25 13 16,-13-25-16,0 38 16,13-26-16,-13-13 15,-13-26-15,26 52 16,-13 0-16,13-13 15,-13-13-15,13 26 0,-13 0 16,13 0 0,-26 0-1,26-13 1,-13 14 0,13-1-1,-13 13-15,13-13 16,0 0-16,-13 13 15,13-13-15,0 0 0,-13 13 16,13-26-16,-13 13 16,13 0-1,-13 0 1,13 0 15,0 0-15,-26 13-1,26 13 48,0 0 46,0 0-77,13-13-17,-13 13 1,0 13-1,0-13 17,0 0-17,0 0 17,0 0-32,0 0 31,13 0 0,-13 12-15,0-12-1,13 0 1,-13 0-16,0 0 16,13 0-1,0 26 1,-13-26-1,0 0-15,0 0 16,0 0 0,0 0 31,0-26 203,0-26-235,0 13 1,0 13-16,0 0 15,0-13-15,0 13 16,0-13-16,0 13 0,0 1 16,0-14-16,0 13 15,0 0 1,0 0-16,0 0 16,0 0-1,0 0 1,-13 13-1,13-13-15,0-13 32,0 13-1,0 39 297,13-13-281,0 0-47,13 0 16,-13-13-1,-13 13-15,13-13 0,0 13 16,0 0-1,0-13 1,-13 13 0,0 13-1,13-26 32,0 13-31,13-1-1,-13 1 1,-13 0 0,12-13 15,-12 13 0,0 0 16</inkml:trace>
  </inkml:traceGroup>
</inkml:ink>
</file>

<file path=ppt/ink/ink10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8:42.352"/>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FCCF79D3-7138-4705-97C8-CC835E55027C}" emma:medium="tactile" emma:mode="ink">
          <msink:context xmlns:msink="http://schemas.microsoft.com/ink/2010/main" type="inkDrawing" rotatedBoundingBox="11288,11790 13236,14393 11522,15675 9574,13073" semanticType="callout" shapeName="Other">
            <msink:sourceLink direction="with" ref="{3EC935CA-E23B-4308-93FE-C2E1EF9718AB}"/>
          </msink:context>
        </emma:interpretation>
      </emma:emma>
    </inkml:annotationXML>
    <inkml:trace contextRef="#ctx0" brushRef="#br0">875 1722 0,'-28'0'93,"-1"0"-30,29 28-16,-28-28 0,0 0-16,0 0 16,0 0 15,-1 0-30,1 0-1,28 28-16,-28-28 1,0 0 0,-1 0 15,1 0 47,0 0-47,0 0 1,0 0-1,-1 0 16,1 0-16,0 0 0,0 0 16,-1 0 0,1 0 0,0 0 15,0 0-30,0 0-1,-1 0 78,1 0-62,0 0 31,0 0-15,-1 0 30,1 0-61,0 0-1,0 0 16,0 0 375,28 29-297,0-1-63,-29-28-46,29 28-1,0 0 1,0 0 31,0 1 15,0-1-46,0 0 15,0 0 1,0 1 14,0-1-14,0 0-1,0 0-15,0 0-1,0 1 16,0-1 1,0 0-17,0 0 17,0 1-17,0-1 1,0 0 15,0 0-15,0 0-1,0 1-15,0-1 16,0 0 0,0 0-1,29-28 16,-29 29-15,0 27 312,0-28-328,0 29 16,0-29-1,0 28 1,0 1 0,0 27-16,0-27 15,0-29-15,0 0 16,0 1 0,0-1-16,0 28 15,0 1 1,0-29-16,0 28 15,0-27 1,0-1 0,0 0-1,0 0 1,0 0 0,0 1-16,0-1 15,0 0 1,0 0-16,0 1 31,28-29-31,-28 28 16,0 0-1,0 0 1,0 0 0,0 1-1,0-1 1,28 0 15,-28 0 344,0 1-359,0-1-1,0 0 17,0 0-17,-28-28 1,28 28-16,0 1 31,0-1-31,0 0 109,28-28 313,0 0-359,0 0 31,-28-28-63,29 28 63,-1 0 15,0 0-47,0 0 95,-28-28-95,29 28-15,-1 0 78,0 0-16,0 0-46,0 0-1,1-29-30,-1 29 30,0 0-15,0 0-16,-28-28 1,29 28-1,-1 0 16,0 0 0,0 0-1,0 0 1,-28-28-15,29 28-17,-1 0 345,0 0-329,0 0-16,1 0 1,-1 0-16,0 28 16,0-28 15,0 0-15,1 0 15,-1 0-16,0 0 17,0 0-17,1 0 17,-1 0 14,0 0-14,0 0-1,0 0 0,1 0 0,-1 0-15,0 0 15,0-28-31,1 28 32,-1 0-1,0 0 0,0 0 0,0 0 1,1 0 343,-1 0-344,0 0 0,0 0-31,1 0 31,-1 0-31,0 0 32,0 0-1,0 0 0,1 0-15,-1 0 15,0 0 16,0 0-16,1 0-15,-1 0 15,0 0 0,0 0-15,0 0-1,1 0 1,-1 0 0,0 0-1,0 0 1,1 0 15,-1 0 329,0 0-345,0 0 1,0 0-1,1 0 1,-1 0 15,0 0-15,0 0 0,1 0-1,-1 0 16,0 0 1,0 0-1,0 0 0,1 0 16,-1 0 0,0 0-31,0 0 15,1 0 0,-1 0-15,0 0 31</inkml:trace>
  </inkml:traceGroup>
</inkml:ink>
</file>

<file path=ppt/ink/ink10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8:46.423"/>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38249C63-6594-426B-AA99-5E403C44EA40}" emma:medium="tactile" emma:mode="ink">
          <msink:context xmlns:msink="http://schemas.microsoft.com/ink/2010/main" type="inkDrawing" rotatedBoundingBox="11430,12728 12756,12728 12756,12756 11430,12756" shapeName="Other"/>
        </emma:interpretation>
      </emma:emma>
    </inkml:annotationXML>
    <inkml:trace contextRef="#ctx0" brushRef="#br0">734 2258 0,'28'0'157,"0"0"-111,0 0 1,1 0 16,-1 0-32,0 0 0,0 0 1,1 0 61,-1 0-15,0 0-15,0 0-1,0 0 1,1 0-16,-1 0 0,0 0-32,0 0 1,1 0 0,-1 0-1,0 0 1,-28-28-1,28 28-15,0 0 16,1 0 15,-1 0 297,0 0-296,0 0-1,1 0-15,-1 0 15,0 0-16,-28 28 1,28-28 0,0 0 46,1 0-31,-1 0 16,0 0 16,0 0-48,1 0 17,-1 0-17,0 0 1,0 0 0,0 0 15,1 0 0,-1 0-15,0 0-1,0 0 17,1 0-32,-1 0 31,0 0 0,0 0 0</inkml:trace>
  </inkml:traceGroup>
</inkml:ink>
</file>

<file path=ppt/ink/ink10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10:52.443"/>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6B8BC140-E079-4133-9F8C-E8289C20C345}" emma:medium="tactile" emma:mode="ink">
          <msink:context xmlns:msink="http://schemas.microsoft.com/ink/2010/main" type="inkDrawing" rotatedBoundingBox="10471,13957 10486,13957 10486,13972 10471,13972" shapeName="Other"/>
        </emma:interpretation>
      </emma:emma>
    </inkml:annotationXML>
    <inkml:trace contextRef="#ctx0" brushRef="#br0">-225 3459 0</inkml:trace>
  </inkml:traceGroup>
</inkml:ink>
</file>

<file path=ppt/ink/ink10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20:42.789"/>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3EC935CA-E23B-4308-93FE-C2E1EF9718AB}" emma:medium="tactile" emma:mode="ink">
          <msink:context xmlns:msink="http://schemas.microsoft.com/ink/2010/main" type="inkDrawing" rotatedBoundingBox="11121,14053 13068,14128 13066,14185 11118,14111" shapeName="Other">
            <msink:destinationLink direction="with" ref="{FCCF79D3-7138-4705-97C8-CC835E55027C}"/>
          </msink:context>
        </emma:interpretation>
      </emma:emma>
    </inkml:annotationXML>
    <inkml:trace contextRef="#ctx0" brushRef="#br0">423 3613 0,'29'0'141,"-1"0"-94,0 0 15,0 0-15,0 0 0,1 0 0,-1 0 15,0 0-15,0 0 0,-28-28 15,29 28 267,-1 0-298,0 0-16,0 0 17,0 0-17,1 0 1,-1 0 0,0 0 30,0 0 1,1 0-15,-1 0-17,0 0 16,0 0 16,0 0-15,1 0-17,-1 0 16,0 0 1,0 0 311,1 28-327,-1-28 0,0 0-1,0 0 1,0 0 0,1 0-16,-1 0 15,0 0 1,-28 28-1,28-28 1,1 0 0,-1 0-1,0 0 1,0 0 15,0 0-15,1 0-1,-1 0 17,0 0-32,0 0 47,1 0-32,-1 0 16,0 0 298,0 0-298,0 0-16,1 0 1,-1 0 0,0 0-16,0 0 15,1 0 17,-1 0-32,0 0 31,0 0-31,0 0 31,1 0 0,-1 0 1,0 0-1,0 0 0,1 28 0,-1-28 16,0 0 16,0 0 15,0 0 0,1 0-16</inkml:trace>
  </inkml:traceGroup>
</inkml:ink>
</file>

<file path=ppt/ink/ink10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9:10.102"/>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7A68DAF7-A4F6-4884-9007-1ECB66E6CCFD}" emma:medium="tactile" emma:mode="ink">
          <msink:context xmlns:msink="http://schemas.microsoft.com/ink/2010/main" type="inkDrawing" rotatedBoundingBox="10668,14562 13296,14620 13290,14873 10662,14815" shapeName="Other"/>
        </emma:interpretation>
      </emma:emma>
    </inkml:annotationXML>
    <inkml:trace contextRef="#ctx0" brushRef="#br0">-28 4064 0,'0'29'140,"0"-1"-93,0 0 31,0 0 32,0 0 30,0 1-62,0-1 0,0 0 94,0 0-78,28-28 406,0 0-469,0 0 1,1 0-1,-1 0 0,0 0 32,0 0-1,1 0 16,-1 0 32,0 0-64,0 0 17,0 0-16,1 0 15,-1 0 1,0 0-1,0 0-30,1 0-1,-1 0 16,0 0 250,0 0-282,0 0 1,1 0 15,-1 0-15,0 0-1,0 0 17,1 0-32,-1 0 15,0 0 16,0 0 48,0 0-1,1 0-16,-1 0-46,0 0-1,0 0 17,1 0-17,-1 0 1,0 0 0,0 0-1,0 0 16,1 0-15,-1 0 0,0 0 15,0 0-15,1 0 265,27 0-250,-28 0-15,0 0-16,1 0 15,-1 0 1,0 0 0,0 0-1,1 0-15,-1 0 31,0 0-31,28 0 16,-27 0 0,-1 0-1,0 0 1,0 0-16,1 0 16,-1 0-1,0 0-15,0 0 16,0 0-1,1 0-15,-1 0 32,0 0-32,0 0 31,1 0-15,-1 0 312,0 0-328,0 0 15,0 0-15,1 0 32,-1 0-32,0 0 15,0 0 1,29 0-1,-29 0 1,0 0 0,0 0-1,1 0 1,-1 0 0,0 0-16,0 0 31,1 0-31,-1 0 31,0 0 0,0 0-15,0 0 15</inkml:trace>
  </inkml:traceGroup>
</inkml:ink>
</file>

<file path=ppt/ink/ink10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11:03.05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0F956740-2172-4083-A221-3ECF312DF017}" emma:medium="tactile" emma:mode="ink">
          <msink:context xmlns:msink="http://schemas.microsoft.com/ink/2010/main" type="inkDrawing" rotatedBoundingBox="8518,8097 9590,8255 9580,8318 8508,8161" shapeName="Other">
            <msink:destinationLink direction="to" ref="{7868968D-47FE-45D5-BC39-1013C8C7E5E1}"/>
            <msink:destinationLink direction="with" ref="{FEC9C0F0-22D7-4C42-A905-895062CA60B8}"/>
          </msink:context>
        </emma:interpretation>
      </emma:emma>
    </inkml:annotationXML>
    <inkml:trace contextRef="#ctx0" brushRef="#br0">0 0 0,'13'0'266,"0"0"-266,0 0 15,26 0-15,-26 0 16,0 13-16,0-13 16,0 13-16,-1-13 0,14 0 15,-13 0-15,0 0 16,0 0 0,0 0-16,0 0 31,0 0-31,13 0 31,-13 0-15,-13 13-1,13-13-15,0 0 16,0 0 0,0 0-16,-13 13 15,13-13-15,0 0 16,13 0-1,-13 0-15,0 0 16,0 26 0,0-26-1,0 0-15,-13 13 16,12-13-16,14 0 16,-13 0-1,0 0-15,-13 13 0,13-13 16,0 13-16,26-13 15,-13 0 1,-13 0 0,0 0-16,26 0 15,-39 13-15,26-13 16,-13 0-16,13 0 16,-13 0-16,0 0 15,-1 0-15,1 0 16,0 0-1,0 0-15,0 0 16,13 0-16,-13 0 16,0 0-16,0 0 15,0 0-15,0 0 32,0 0-32,13 0 15,-13 0-15,0 0 16,0 0-1,0 0 1,0 0-16,0 0 31,13 0-15,-13 0 296</inkml:trace>
  </inkml:traceGroup>
</inkml:ink>
</file>

<file path=ppt/ink/ink10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11:05.22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FEC9C0F0-22D7-4C42-A905-895062CA60B8}" emma:medium="tactile" emma:mode="ink">
          <msink:context xmlns:msink="http://schemas.microsoft.com/ink/2010/main" type="inkDrawing" rotatedBoundingBox="8692,8002 8796,8358 8519,8438 8416,8082" semanticType="callout" shapeName="Other">
            <msink:sourceLink direction="with" ref="{0F956740-2172-4083-A221-3ECF312DF017}"/>
          </msink:context>
        </emma:interpretation>
      </emma:emma>
    </inkml:annotationXML>
    <inkml:trace contextRef="#ctx0" brushRef="#br0">260 0 0,'-13'0'219,"0"0"-204,0 13 1,13 0 0,-12-13-16,-1 0 15,-13 0 1,13 0 31,0 26-32,13-14-15,-13-12 16,0 0-16,0 13 16,0-13-1,13 13-15,-26-13 16,13 0-16,0 0 15,0 0 1,13 13 0,-13-13 77,0 13-77,13 0 15,0 0 188,13-13-219,-13 26 16,13-26-16,0 13 15,-13 0-15,13-13 16,13 26-16,-13-26 16,0 26-16,-13-13 15,13-13-15,0 0 16,0 13-16,13-13 15,-26 13-15,13-13 32,0 13-32,-13 0 15,13-13 1,-1 0 0,-12 13-16,13 0 15,0-13-15,-13 26 16,26-14-16</inkml:trace>
  </inkml:traceGroup>
</inkml:ink>
</file>

<file path=ppt/ink/ink10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11:07.310"/>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9B7C12E9-AC70-4D13-B059-F00420756D2C}" emma:medium="tactile" emma:mode="ink">
          <msink:context xmlns:msink="http://schemas.microsoft.com/ink/2010/main" type="inkDrawing" rotatedBoundingBox="9614,8305 9705,8292 9707,8303 9616,8316" shapeName="Other"/>
        </emma:interpretation>
      </emma:emma>
    </inkml:annotationXML>
    <inkml:trace contextRef="#ctx0" brushRef="#br0">0 13 0,'13'0'281,"0"0"-249,13 0 61,-13 0-77,0-13 62,0 13-31</inkml:trace>
  </inkml:traceGroup>
</inkml:ink>
</file>

<file path=ppt/ink/ink10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12:47.746"/>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055C1AC5-6942-47E4-AA8E-3FEC22A796BD}" emma:medium="tactile" emma:mode="ink">
          <msink:context xmlns:msink="http://schemas.microsoft.com/ink/2010/main" type="inkDrawing" rotatedBoundingBox="8793,15667 18985,13814 19203,15014 9011,16867" semanticType="callout" shapeName="Other"/>
        </emma:interpretation>
      </emma:emma>
    </inkml:annotationXML>
    <inkml:trace contextRef="#ctx0" brushRef="#br0">10147 0 0,'0'13'329,"-13"0"-314,0 26 1,0-26-16,-26 0 0,26 26 15,-13 0-15,13-13 16,0-13-16,13 13 16,-13 0-16,-13-13 15,26-1-15,-26 14 16,26-13-16,-13 0 16,0 0-16,13 0 0,-13 0 15,-13 0-15,26 13 16,-12-26-16,-1 13 15,13 0-15,-13-13 16,0 13-16,13 0 16,-13 0-16,0 0 15,-26 13-15,39-13 16,-26 0-16,26 0 16,-39 0-16,39 13 0,-26-26 15,0 25-15,0 1 16,0-13-16,-25 0 15,-1 13-15,13-13 16,-13 0-16,13 26 16,-13-13-16,13-13 15,1 26-15,-1-26 16,26 0-16,-13 13 16,13-13-16,-26 12 0,26-12 15,0 13-15,-26-13 16,39 0-16,-26-13 15,13 13-15,13 0 16,-39-13-16,26 13 16,0-13-16,-12 26 15,-1-13-15,-13 0 0,0 0 16,0 13-16,-39-13 16,13 26-16,14-39 15,-27 52-15,13-40 16,13 1-16,13 13 15,13-13-15,-12-13 16,-1 26-16,0-13 16,13 0-16,-13 13 15,0-26-15,13 13 0,-13 0 16,0-13-16,14 26 16,-40-13-16,13-13 15,0 0-15,-13 26 16,-38-13-16,51-13 15,-26 26-15,39-13 16,0 13-16,-39-14 16,40 14-16,12-13 0,-13-13 15,0 13-15,13 13 16,-13-26-16,0 13 16,13 0-16,-13-13 15,-38 26-15,25-13 16,-13-13-16,-13 52 15,26-52-15,-12 39 16,12-39-16,13 13 16,26 0-16,-39-13 0,39 13 15,-13 0-15,-13-13 16,26 0-16,0 0 16,-25 26-16,-1-14 15,13-12-15,-13 0 16,13 13-16,-13 13 15,-13-26-15,-12 0 16,-14 13-16,26 13 0,-52-26 16,39 13-16,14 13 15,-27-26-15,52 0 16,-13 13-16,-13-13 16,26 0-16,0 13 15,-12-13-15,12 0 16,-13 0-16,13 0 15,-13 26-15,0-13 16,13-13-16,-39 39 0,13-39 16,14 13-16,-14 13 15,-13-26-15,13 0 16,0 0-16,13 0 16,14 0-16,-14 0 15,13 0-15,-13 0 16,13 0-16,0 0 0,0 0 15,13 0-15,-26 0 16,13 0-16,13 0 16,0 0-16,-25 0 15,25 0-15,0 0 16,-26 0-16,-13 39 16,39-27-16,-26 1 15,26-13-15,0 0 16,-13 0-16,-13 0 15,13 0 1,26 13-16,-38-13 16,25 0-16,-13 0 15,0 26-15,0-26 16,-13 0-16,13 13 16,-13 0-16,26-13 15,0 0-15,-26 0 0,26 0 16,0 13-16,0-13 15,1 26-15,-1-26 16,-13 0-16,13 0 16,0 0-1,0 0 1,0 0-16,0 0 16,0 0-16,0 0 15,-13 13-15,13-13 16,0 0-16,13 13 15,-13-13-15,0 0 16,-26 0 437,-13 39-453,14-39 16,-14 13-16,0 13 15,-13-26-15,13 13 16,-13 13-16,40-13 0,-40-13 16,52 13-1,0-13-15,-13 0 0,13 0 16,0 0-16,-13 0 16,13 0-16,0 13 15,0-13-15,-13 0 16,0 0-16,13 13 15,-12-13-15,12 0 16,0 0-16,-26 25 16,13-25-16,-13 13 0,0-13 15,13 0-15,-13 13 16,0 13-16,13-26 16,-12 13-16,-14 13 15,-13-26-15,39 0 16,-52 13-16,13 13 15,40-26-15,-14 0 16,0 13-16,13-13 16,-13 13-16,0-13 0,13 0 15,13 13-15,-26 13 16,13-26-16,-51 13 16,51 0-1,-13-13-15,13 0 16,-13 0-16,13 26 15,-13-26-15,0 0 16,14 0-16,-40 13 0,13-13 16,13 0-16,13 0 15,-13 13-15,0 12 16,13-25-16,13 0 16,-12 0-16,-1 0 15,13 0-15,0 0 16,-26 0-16,13 0 15,-13 0 1,13 0 0,13 0-16,-13 0 15,0 13-15,13-13 16,0 13-16,-25-13 16,25 0-16,0 0 15,-26 0-15,26 0 16,0 0-16,0 0 0,0 0 15,0 0-15,0 0 16,0 0 0,-13 0-16,13 0 15,0 0 1,0 0 15,0 0 1000,0 0-999,0 0-32,-13 0 31,13 0-15,0-13-1,1 0 1,-1 13-1,0 0 1,0-12 0,-13-14 15,13 13-15,13 0-16,-13 13 15,0 0 16,13-13-15,-13 13-16,13-13 16,-13 13 15,0 0 0,13-13-15,-26 13-16,26-13 31,-13 13-31,0-26 63,0 26-48,13-13 1,-13 0-1,0 13 1,13-13 15,-13 13-15,13-13-16,-13 13 16,13-13-16,-26 0 31,26 0-16,-13 13 1,13-26-16,0 13 31,-12 0-15,-1 0-16,13 0 16,0 1-1,-13-1 1,0-13-16,13 13 15,0 0-15,-13 0 16,-13-26 0,26 26-16,-13-13 15,0-13 1,13 26-16,-13 0 0,-13-26 16,13 26-1,0 0-15,0 0 16,0 0-16,0 1 15,-13-1 1,13 13 0,0-26-16,0 26 15,0-13-15,0 0 32,13 0-32,-13 13 15,13-13 16,-25 13 1,38 0 374,-13 13-390,0 0-1,0 0 32,0 13-16,12-26-15,-12 13 0,13-13-1,-13 13-15,0-1 16,13 1-16,-13 0 15,0 0 1,13 0 15,-13 13-31,0-13 32,0 0-32,0 0 15,0 0 1,13-13-16,-13 13 0,0 0 62,0 13-15,0-13 16,0-39 187,0 13-235,0 0 1,0 0-16,0 0 16,0 0-1,0 0 1,0-13-1,0 13-15,0 0 32,-13 13-32,13-13 15,0 0 1,0 0 0,-13 13 15,13-12-31,-13-1 15,13-13 17,-13 26-32,13-13 0,0 0 15,0 0 1,-25 13 15,25-13 47,13 13 157,-1 0-220,1 0 32,0 0-47,0 0 16,0 0 15,0 0 16,13-13-47,-13 13 16,0 0-1,0 0 1,0 0-1,0 0 1,0 0 0,13 0 62,-13 0-31,0 0 15,0 0-46,0 0 15,0 0-15,0 0 15,13 0 0</inkml:trace>
  </inkml:traceGroup>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12:05.938"/>
    </inkml:context>
    <inkml:brush xml:id="br0">
      <inkml:brushProperty name="width" value="0.05" units="cm"/>
      <inkml:brushProperty name="height" value="0.05" units="cm"/>
      <inkml:brushProperty name="color" value="#FF0066"/>
    </inkml:brush>
  </inkml:definitions>
  <inkml:trace contextRef="#ctx0" brushRef="#br0">350 301 5527 0 0,'0'0'250'0'0,"0"0"-2"0"0,0 0-3 0 0,0 0 560 0 0,0 0 262 0 0,0 0 56 0 0,0 0-125 0 0,0 0-568 0 0,0 0-249 0 0,0 0-48 0 0,0 0-15 0 0,-6-9-260 0 0,5 2 248 0 0,0 1-1 0 0,0 0 0 0 0,1-1 1 0 0,-1 1-1 0 0,2 0 0 0 0,-1-1 1 0 0,1 1-1 0 0,0 0 0 0 0,0-1 1 0 0,0 1-1 0 0,1 0 0 0 0,0 0 1 0 0,1 0-1 0 0,-1 0 0 0 0,1 0 1 0 0,0 1-1 0 0,0-1 0 0 0,1 1 1 0 0,0 0-1 0 0,0 0 0 0 0,0 0 1 0 0,0 1-1 0 0,1-1 0 0 0,4-2-105 0 0,22-18-1104 0 0,-29 24 923 0 0,-2 1 72 0 0,0 0 14 0 0,13 12-385 0 0,-12-8 480 0 0,0 1 1 0 0,-1-1-1 0 0,0 1 1 0 0,0-1-1 0 0,0 1 1 0 0,-1-1-1 0 0,1 0 0 0 0,-1 1 1 0 0,0-1-1 0 0,-1 0 1 0 0,1 0-1 0 0,-1 1 1 0 0,1-1-1 0 0,-1 0 0 0 0,0 0 1 0 0,-1-1-1 0 0,1 1 1 0 0,-1 0-1 0 0,1-1 1 0 0,-1 0-1 0 0,0 1 0 0 0,-3 1 0 0 0,-80 67 1291 0 0,83-70-1299 0 0,-37 27-1120 0 0,23-13 2344 0 0,2 12-747 0 0,6-17-439 0 0,8-10 86 0 0,1-1 10 0 0,0 0 0 0 0,0 0-12 0 0,0 0-2 0 0,0 0 0 0 0,0 0-8 0 0,0 0-32 0 0,0 0-2 0 0,0 0 16 0 0,0 0-11 0 0,0 0-42 0 0,0 0-123 0 0,0 0-10 0 0,0 0 6 0 0,0 0-15 0 0,0 0-10 0 0,-3 8-111 0 0,0-2 150 0 0,3-5-11 0 0,0-1 44 0 0,0 0 107 0 0,0 0 36 0 0,0 0-13 0 0,0 0-10 0 0,0 0-29 0 0,27-5-512 0 0,10-14 462 0 0,-36 19 108 0 0,-1 0 9 0 0,0 0 28 0 0,0 0 11 0 0,0 0 2 0 0,0 0 0 0 0,0 0 0 0 0,0 0 0 0 0,0 0 0 0 0,0 0-9 0 0,0 0-40 0 0,20 16-326 0 0,10 13-413 0 0,30-16 1953 0 0,-52-12-1317 0 0,54 6 70 0 0,-33-9 140 0 0,-27 2-347 0 0,10-11-2091 0 0,-7 1 1168 0 0,-3-2-11 0 0</inkml:trace>
  <inkml:trace contextRef="#ctx0" brushRef="#br0" timeOffset="1143.99">521 43 12695 0 0,'0'0'580'0'0,"0"0"-10"0"0,0 0-340 0 0,0 0-72 0 0,0 0 8 0 0,0 0 2 0 0,-5-19-3220 0 0,-47-3-2675 0 0,10 21 6355 0 0,18 0 3266 0 0,-66 17-1221 0 0,83-13-2679 0 0,0 2 0 0 0,0-1 0 0 0,1 1 0 0 0,-1 0 0 0 0,1 0 0 0 0,0 0-1 0 0,1 1 1 0 0,0 0 0 0 0,0 0 0 0 0,0 1 0 0 0,0-1 0 0 0,-2 6 6 0 0,-8 10-144 0 0,-141 152 595 0 0,149-163-473 0 0,0-1 1 0 0,0 1-1 0 0,1 1 1 0 0,1-1 0 0 0,0 1-1 0 0,0 0 1 0 0,1 0-1 0 0,1 0 1 0 0,0 0 0 0 0,1 1-1 0 0,0 0 1 0 0,0-1-1 0 0,2 1 1 0 0,0 0 0 0 0,0-1-1 0 0,1 1 1 0 0,0 0-1 0 0,1-1 1 0 0,1 1 0 0 0,1 3 21 0 0,0-6 3 0 0,1 0 0 0 0,0 1 1 0 0,0-2-1 0 0,1 1 1 0 0,0-1-1 0 0,1 0 0 0 0,0 0 1 0 0,0 0-1 0 0,1-1 1 0 0,0 0-1 0 0,1-1 0 0 0,-1 0 1 0 0,1 0-1 0 0,1-1 1 0 0,-1 0-1 0 0,1-1 0 0 0,0 0 1 0 0,1 0-1 0 0,-1-1 1 0 0,1 0-1 0 0,-1-1 0 0 0,3 0-3 0 0,16 1-7 0 0,0-1-1 0 0,0-1 1 0 0,0-2-1 0 0,0-1 0 0 0,17-3 8 0 0,-32 3-31 0 0,5-1 45 0 0,0 0 0 0 0,1-1 1 0 0,-2-1-1 0 0,1-1 0 0 0,0-1 0 0 0,-1-1 0 0 0,0 0 0 0 0,-1-1 1 0 0,1-1-1 0 0,-2 0 0 0 0,10-8-14 0 0,-15 9 137 0 0,0-1 1 0 0,0-1-1 0 0,-1 0 0 0 0,-1 0 1 0 0,1-1-1 0 0,-2 0 0 0 0,1-1 1 0 0,-1 1-1 0 0,-1-2 0 0 0,0 1 1 0 0,-1-1-1 0 0,0-1-137 0 0,0 2 68 0 0,1 0 0 0 0,-2 0-1 0 0,1-1 1 0 0,-2 0 0 0 0,0 0 0 0 0,0 0 0 0 0,-1-1-1 0 0,-1 1 1 0 0,0-1 0 0 0,-1 1 0 0 0,-1-1-1 0 0,0 0 1 0 0,-1-11-68 0 0,-23-84 1248 0 0,0 35-1104 0 0,16 69-209 0 0,-1 0 1 0 0,0 1-1 0 0,0 0 0 0 0,-1 1 0 0 0,1 0 0 0 0,-1 0 1 0 0,0 1-1 0 0,0 0 0 0 0,0 0 0 0 0,0 1 0 0 0,0 1 0 0 0,0 0 1 0 0,0 0-1 0 0,0 1 0 0 0,0 0 0 0 0,1 1 0 0 0,-1 0 1 0 0,-1 1 64 0 0,-29 1-679 0 0,-85 15-3193 0 0,101-14 2701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2:27:20.32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0,'255'11,"-244"-11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2:27:22.71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11,'185'-10,"37"9,-209 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2:27:26.37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63 141,'142'-2,"-76"-18,-66 20,1 0,0 0,0 0,-1 0,1 0,0 0,0 0,-1 0,1 0,0-1,-1 1,1 0,0 0,0-1,-1 1,1 0,-1-1,1 1,0-1,-1 1,1-1,-1 1,1-1,-1 1,1-1,-1 1,1-1,-1 0,0 1,1-1,-1 0,0 1,0-1,0 0,1 1,-1-1,0 0,0 0,0 1,0-1,0 0,0 0,0 1,0-1,0 0,-1 1,1-1,0 0,0 0,-1 1,1-1,0 1,-1-2,-28-30,16 24,-1 0,0 1,-1 1,0 0,0 1,0 1,-11-2,7 1,-84 1,93 4</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2:27:30.43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31 90,'270'0,"-233"-9,-37 9,1-1,-1 1,1 0,-1 0,0-1,1 1,-1 0,1-1,-1 1,0-1,1 1,-1-1,0 1,1-1,-1 1,0-1,1 1,-1-1,0 1,0-1,0 1,0-1,0 1,0-1,0 1,0-1,0 0,0 1,0-1,0 1,0-1,0 1,0-1,0 1,-1-1,1 1,0-1,0 1,-1-1,1 1,0-1,-1 1,1-1,0 1,-1 0,1-1,-1 1,1-1,-1 1,1 0,-1 0,1-1,-1 1,1 0,-1 0,1 0,-1-1,1 1,-1 0,-17-9,-1 1,1 0,-1 1,-1 1,1 1,-1 1,0 0,0 2,-1 0,1 1,0 2,0 0,-4 1,-21-2,35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44:00.811"/>
    </inkml:context>
    <inkml:brush xml:id="br0">
      <inkml:brushProperty name="width" value="0.05" units="cm"/>
      <inkml:brushProperty name="height" value="0.05" units="cm"/>
      <inkml:brushProperty name="color" value="#FF0066"/>
    </inkml:brush>
  </inkml:definitions>
  <inkml:trace contextRef="#ctx0" brushRef="#br0">277 102 3655 0 0,'0'0'76'0'0,"0"0"16"0"0,0 0 7 0 0,0 0 2 0 0,0 0-23 0 0,0 0 11 0 0,0 0 0 0 0,0 0-1 0 0,-14-9 952 0 0,11 12-877 0 0,1 1-1 0 0,0-1 1 0 0,-1 1 0 0 0,1 0-1 0 0,1-1 1 0 0,-1 1-1 0 0,0 0 1 0 0,1 0-1 0 0,0 0 1 0 0,0 0-1 0 0,0 0 1 0 0,1 0-1 0 0,-1 1 1 0 0,1-1-1 0 0,0 0 1 0 0,0 0 0 0 0,0 0-1 0 0,1 0 1 0 0,0 1-1 0 0,0 2-162 0 0,0 15 117 0 0,-1-13-117 0 0,2-1 0 0 0,0 1 11 0 0,3 30 1154 0 0,-4-38-1071 0 0,-1 10 52 0 0,1-6-130 0 0,2 2-16 0 0,0-3 12 0 0,-2-1 47 0 0,3 26-1928 0 0,-5-28 1771 0 0,1 0 18 0 0,-4 4 19 0 0,4-4-171 0 0,0-1-67 0 0</inkml:trace>
  <inkml:trace contextRef="#ctx0" brushRef="#br0" timeOffset="1881.352">295 1 1839 0 0,'0'0'403'0'0,"0"0"1018"0"0,0 0 445 0 0,0 0 87 0 0,0 0-241 0 0,0 0-1095 0 0,0 0-523 0 0,-23 17-2713 0 0,-148 38 6211 0 0,142-33-3607 0 0,-6 30-155 0 0,23-20 116 0 0,7-23 45 0 0,2 0-1 0 0,-1 0 1 0 0,1 1-1 0 0,0-1 0 0 0,1 1 1 0 0,0 0-1 0 0,1-1 1 0 0,0 1-1 0 0,1 0 0 0 0,0 0 1 0 0,0 0-1 0 0,1-1 1 0 0,0 1-1 0 0,0 0 0 0 0,2 1 10 0 0,6 15 50 0 0,1-1 0 0 0,1 1-1 0 0,2-2 1 0 0,0 0-1 0 0,7 8-49 0 0,-2-12 0 0 0,-12-14 11 0 0,1-2 45 0 0,14 4 117 0 0,43-14 299 0 0,10-11-240 0 0,-67 15-232 0 0,0 1 0 0 0,-2 0 12 0 0,8-8 183 0 0,-12 9-99 0 0,4-11 299 0 0,3-34 399 0 0,-8 42-842 0 0,7-35-28 0 0,32-53 12 0 0,-34 82 64 0 0,-2 0 0 0 0,0 1-10 0 0,-2 5-33 0 0,2-4 32 0 0,1-2 11 0 0,-2 2-10 0 0,-1 4-33 0 0,0-4 43 0 0,0-1 55 0 0,0 5 14 0 0,0-4-26 0 0,1-2-81 0 0,-9-34 602 0 0,5 35-564 0 0,-11-24 430 0 0,6 17-746 0 0,7 14 234 0 0,-1 0 16 0 0,-6-11 74 0 0,7 11 96 0 0,-9-5 602 0 0,-4-5-699 0 0,5-3-672 0 0,-2 0-686 0 0,10 14-3120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44:08.871"/>
    </inkml:context>
    <inkml:brush xml:id="br0">
      <inkml:brushProperty name="width" value="0.05" units="cm"/>
      <inkml:brushProperty name="height" value="0.05" units="cm"/>
      <inkml:brushProperty name="color" value="#FF0066"/>
    </inkml:brush>
  </inkml:definitions>
  <inkml:trace contextRef="#ctx0" brushRef="#br0">286 405 1375 0 0,'0'0'66'0'0,"0"0"122"0"0,0 0 494 0 0,-9 7 2244 0 0,5-3-2916 0 0,3-3-84 0 0,1-1 4 0 0,0 0 6 0 0,0 0-4 0 0,0 0-16 0 0,0 0-4 0 0,0 0 0 0 0,0 0 51 0 0,0 0 212 0 0,0 0 90 0 0,0 0 20 0 0,0 0 41 0 0,0 0 158 0 0,0 0 76 0 0,0 0 14 0 0,0 0-14 0 0,0 0-68 0 0,0 0-32 0 0,0 0-4 0 0,0 0-33 0 0,0 0-142 0 0,0 0-66 0 0,0 0-14 0 0,0 0-23 0 0,-6-9-158 0 0,2 4-34 0 0,-13-18 98 0 0,-2 1 1231 0 0,18 21-1399 0 0,1 1-5 0 0,0 0 6 0 0,0 0-4 0 0,0 0-1 0 0,0 0 0 0 0,0 0 4 0 0,9-15-48 0 0,-3 9 132 0 0,1 0 0 0 0,0 0 0 0 0,1 0 0 0 0,0 2 0 0 0,0 0 0 0 0,1 2 0 0 0,23 10 0 0 0,-13-1-9 0 0,56 4-46 0 0,-68-12 66 0 0,-5 2 32 0 0,4 2-33 0 0,-2 3-10 0 0,0 0-13 0 0,-3 12-134 0 0,-2-8 131 0 0,-4 15 28 0 0,2-17 36 0 0,-3 0-25 0 0,-23 27 212 0 0,-2-16 1005 0 0,-57 71-2078 0 0,79-85 761 0 0,0-2 8 0 0,-16 5 551 0 0,23-7-339 0 0,-14 1 234 0 0,9-2-377 0 0,0 1-12 0 0,6-1-46 0 0,0 1 3 0 0,-4 1 34 0 0,5 0-22 0 0,37 18 32 0 0,-6-6 11 0 0,-25-10 0 0 0,2-1 0 0 0,-1 2 0 0 0,0-2 0 0 0,0 0 27 0 0,0 0 0 0 0,0 0 0 0 0,0-1 0 0 0,0 0 0 0 0,0 0-1 0 0,1-1 1 0 0,-1 0 0 0 0,1 0 0 0 0,-1-1 0 0 0,0 0 0 0 0,1 0 0 0 0,-1-1-1 0 0,1 0 1 0 0,-1 0 0 0 0,4-1-27 0 0,39-5 256 0 0,-41 6-213 0 0,-2 0-22 0 0,-5 1 22 0 0,5-1-33 0 0,0 1-20 0 0,-6 0-49 0 0,9 1-1369 0 0,-10-1 165 0 0</inkml:trace>
  <inkml:trace contextRef="#ctx0" brushRef="#br0" timeOffset="399.114">440 16 2303 0 0,'0'0'200'0'0,"0"0"-200"0"0,0 0 0 0 0,0 0 0 0 0,0 0 1760 0 0,0 0 320 0 0,0 0 56 0 0,0 0 8 0 0,0 0-1984 0 0,0 0-392 0 0,0 0-88 0 0,0 0-2448 0 0,3 7-496 0 0</inkml:trace>
  <inkml:trace contextRef="#ctx0" brushRef="#br0" timeOffset="1292.143">453 10 2759 0 0,'0'0'456'0'0,"0"0"874"0"0,0 0 380 0 0,0 0 77 0 0,0 0-178 0 0,-11 0 243 0 0,-57 31-4812 0 0,-116 51 3392 0 0,103 8-553 0 0,70-75 114 0 0,0-2 70 0 0,1 1-1 0 0,0 0 1 0 0,1 1 0 0 0,0 0-1 0 0,2 1 1 0 0,0 0-1 0 0,0 0 1 0 0,1 0-1 0 0,2 1 1 0 0,-1 0 0 0 0,2 0-1 0 0,0 0 1 0 0,0 15-63 0 0,2 21-4 0 0,-1-31 42 0 0,2 0 1 0 0,0 0 0 0 0,1 0-1 0 0,2 0 1 0 0,0 0 0 0 0,1 0-1 0 0,5 11-38 0 0,-5-24 38 0 0,0-1 0 0 0,0 1 0 0 0,1-1 1 0 0,1 0-1 0 0,-1 0 0 0 0,1-1 0 0 0,1 0 0 0 0,-1 0 0 0 0,1 0 0 0 0,1-1 0 0 0,-1 0 0 0 0,1-1 0 0 0,0 1 0 0 0,0-1 0 0 0,0-1 0 0 0,1 0 0 0 0,0 0 0 0 0,0 0 0 0 0,0-1 0 0 0,0-1 0 0 0,0 1 0 0 0,0-2 0 0 0,1 1 0 0 0,-1-1 0 0 0,1-1 0 0 0,0 1 1 0 0,-1-2-1 0 0,1 1 0 0 0,-1-1 0 0 0,3-1-38 0 0,12-1 15 0 0,-9 2 3 0 0,1 0 0 0 0,0-2-1 0 0,0 0 1 0 0,-1-1-1 0 0,0 0 1 0 0,0-1-1 0 0,3-2-17 0 0,-4 0 14 0 0,-5 4 19 0 0,-1 0 0 0 0,0-1 1 0 0,-1-1-1 0 0,1 1 0 0 0,-1-1 1 0 0,1-1-1 0 0,-2 1 0 0 0,1-1 1 0 0,0 0-1 0 0,0-2-33 0 0,7-10 61 0 0,-1 0 0 0 0,-1-1 0 0 0,0 0 0 0 0,-2-1 0 0 0,0 0 0 0 0,-1 0 0 0 0,-2-1 1 0 0,0 0-1 0 0,-1-1 0 0 0,1-6-61 0 0,-5 6 118 0 0,0 0 1 0 0,-1-1-1 0 0,-2 1 0 0 0,0-1 1 0 0,-1 1-1 0 0,-2 0 1 0 0,0 0-1 0 0,-2-5-118 0 0,-11-78 79 0 0,15 72-51 0 0,2 23 14 0 0,0 1 0 0 0,0-1 1 0 0,-1 0-1 0 0,-1 0 0 0 0,0 1 0 0 0,0-1 0 0 0,-1 1 0 0 0,0 0 0 0 0,-1 0 1 0 0,-3-8-43 0 0,4 12 128 0 0,1 1 0 0 0,-1 0 0 0 0,0 0 1 0 0,0 0-1 0 0,0 0 0 0 0,0 0 0 0 0,-1 1 1 0 0,1 0-1 0 0,-1-1 0 0 0,0 1 0 0 0,0 1 1 0 0,0-1-1 0 0,-1 0 0 0 0,1 1 0 0 0,-5-2-128 0 0,6 3-99 0 0,1 1-1 0 0,-1-1 0 0 0,0 1 1 0 0,0-1-1 0 0,0 1 1 0 0,0 0-1 0 0,0 0 0 0 0,0 0 1 0 0,0 0-1 0 0,0 1 1 0 0,1-1-1 0 0,-1 1 0 0 0,0 0 1 0 0,0 0-1 0 0,0 0 1 0 0,1 0-1 0 0,-1 0 0 0 0,-1 1 100 0 0,-13 9-868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44:36.991"/>
    </inkml:context>
    <inkml:brush xml:id="br0">
      <inkml:brushProperty name="width" value="0.05" units="cm"/>
      <inkml:brushProperty name="height" value="0.05" units="cm"/>
      <inkml:brushProperty name="color" value="#FF0066"/>
    </inkml:brush>
  </inkml:definitions>
  <inkml:trace contextRef="#ctx0" brushRef="#br0">346 180 1839 0 0,'0'0'83'0'0,"0"0"136"0"0,0 0 527 0 0,0 0 228 0 0,0 0 46 0 0,0 0-110 0 0,-8-6-75 0 0,2 0-814 0 0,1 0-1 0 0,4 5 79 0 0,1 1 14 0 0,0 0-1 0 0,0 0-24 0 0,-1-1 0 0 0,1 1 0 0 0,0-1 0 0 0,0 1 0 0 0,-1-1 0 0 0,1 1-1 0 0,0-1 1 0 0,0 1 0 0 0,-1-1 0 0 0,1 1 0 0 0,-1 0 0 0 0,1-1-1 0 0,0 1 1 0 0,-1 0 0 0 0,1-1 0 0 0,-1 1 0 0 0,1 0 0 0 0,-1 0 0 0 0,1-1-1 0 0,-1 1 1 0 0,1 0 0 0 0,-1 0 0 0 0,1 0 0 0 0,-1 0 0 0 0,1 0 0 0 0,-1 0-1 0 0,1-1 1 0 0,-1 1 0 0 0,1 0 0 0 0,-1 1 0 0 0,1-1 0 0 0,-1 0 0 0 0,0 0-1 0 0,1 0 1 0 0,-1 0 0 0 0,1 0 0 0 0,-1 0 0 0 0,1 1 0 0 0,-1-1 0 0 0,1 0-1 0 0,0 0 1 0 0,-1 1 0 0 0,1-1 0 0 0,-1 0 0 0 0,1 1 0 0 0,-1-1-1 0 0,1 0 1 0 0,0 1 0 0 0,-1-1 0 0 0,1 1 0 0 0,0-1 0 0 0,-1 1 0 0 0,1-1-1 0 0,0 1 1 0 0,0-1-88 0 0,-10 22 11 0 0,4 20 130 0 0,5-33-141 0 0,2-1 0 0 0,-1-1-14 0 0,0-4-45 0 0,-1 3 44 0 0,0 2 15 0 0,-2 0 0 0 0,-13 32 11 0 0,14-32 45 0 0,0-1 21 0 0,0-5 3 0 0,-1 3-32 0 0,3-4-140 0 0,-5 6-1812 0 0,5-7 420 0 0</inkml:trace>
  <inkml:trace contextRef="#ctx0" brushRef="#br0" timeOffset="368.255">272 73 455 0 0,'0'0'0'0'0,"0"0"0"0"0,0 0 0 0 0,0 0 0 0 0,0 0 448 0 0</inkml:trace>
  <inkml:trace contextRef="#ctx0" brushRef="#br0" timeOffset="1320.343">250 38 2303 0 0,'0'0'340'0'0,"0"0"588"0"0,-25-9 4964 0 0,-34-8-5076 0 0,53 18-779 0 0,1 0 0 0 0,0 0 0 0 0,-1 1 0 0 0,1 0 0 0 0,0 0 0 0 0,0 1 0 0 0,0-1 0 0 0,0 1-1 0 0,0 0 1 0 0,0 0 0 0 0,1 1 0 0 0,0-1 0 0 0,0 1 0 0 0,0 0 0 0 0,0 0 0 0 0,0 0 0 0 0,1 1 0 0 0,0 0 0 0 0,0-1-1 0 0,0 1 1 0 0,0 0 0 0 0,1 0 0 0 0,0 0 0 0 0,0 1 0 0 0,0-1 0 0 0,1 0 0 0 0,-1 1 0 0 0,1 2-37 0 0,-10 19 94 0 0,2-11 8 0 0,2 0 1 0 0,0 1-1 0 0,2 0 0 0 0,-1 0 0 0 0,2 0 0 0 0,0 0 0 0 0,0 14-102 0 0,8 82-363 0 0,-1-105 363 0 0,0 0 0 0 0,1 1 0 0 0,-1-4 27 0 0,1-1 0 0 0,0 1 0 0 0,-1-1-1 0 0,2 1 1 0 0,-1-1 0 0 0,0 0 0 0 0,1-1-1 0 0,0 1 1 0 0,0-1 0 0 0,0 0 0 0 0,0 0-1 0 0,0 0 1 0 0,0-1 0 0 0,1 0 0 0 0,0 0-1 0 0,-1 0 1 0 0,1-1 0 0 0,0 0 0 0 0,0 0-1 0 0,-1 0 1 0 0,1-1 0 0 0,0 0 0 0 0,0 0-1 0 0,0 0 1 0 0,0-1 0 0 0,0 0 0 0 0,0 0-1 0 0,-1 0 1 0 0,1-1 0 0 0,3-1-27 0 0,113-16 117 0 0,-42 15-117 0 0,-76 4 23 0 0,-1-1 1 0 0,0 0-1 0 0,1 0 0 0 0,-1 0 0 0 0,0 0 0 0 0,1 0 0 0 0,-1-1 0 0 0,0 1 0 0 0,0-1 0 0 0,0 0 0 0 0,0 0 1 0 0,0 0-1 0 0,-1-1 0 0 0,1 1 0 0 0,-1 0 0 0 0,1-1 0 0 0,-1 0 0 0 0,0 0 0 0 0,0 1 0 0 0,0-1 0 0 0,0 0 1 0 0,-1-1-24 0 0,1 2 11 0 0,61-159 493 0 0,-51 124-493 0 0,3-56 53 0 0,-15 90-21 0 0,-1-1 9 0 0,-1-1 1 0 0,1 1 0 0 0,-1 0 0 0 0,1 0-1 0 0,-1 0 1 0 0,-1 0 0 0 0,1 0 0 0 0,0 0-1 0 0,-1 1 1 0 0,0-1 0 0 0,0 1 0 0 0,0 0 0 0 0,0-1-1 0 0,0 1 1 0 0,-1 1 0 0 0,0-1 0 0 0,1 0-1 0 0,-1 1 1 0 0,0 0 0 0 0,0 0 0 0 0,-1 0-53 0 0,-6-4 38 0 0,-55-26-107 0 0,51 28 75 0 0,1 1 1 0 0,-1 1-1 0 0,1 0 0 0 0,-1 1 1 0 0,0 0-1 0 0,1 1 0 0 0,-1 1 1 0 0,0 0-1 0 0,1 1 0 0 0,-1 1 1 0 0,1 0-1 0 0,0 1 0 0 0,0 1 1 0 0,0 0-1 0 0,1 0 0 0 0,-1 2-6 0 0,2 0-298 0 0,-1 0-1 0 0,1 1 0 0 0,0 1 1 0 0,1 0-1 0 0,0 0 0 0 0,1 1 1 0 0,-7 8 298 0 0,4 0-590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44:40"/>
    </inkml:context>
    <inkml:brush xml:id="br0">
      <inkml:brushProperty name="width" value="0.05" units="cm"/>
      <inkml:brushProperty name="height" value="0.05" units="cm"/>
      <inkml:brushProperty name="color" value="#FF0066"/>
    </inkml:brush>
  </inkml:definitions>
  <inkml:trace contextRef="#ctx0" brushRef="#br0">385 208 6415 0 0,'0'0'298'0'0,"0"0"-10"0"0,0 0-127 0 0,0 0 166 0 0,0 0 90 0 0,0 0 20 0 0,0 0-58 0 0,0 0-290 0 0,0 0-238 0 0,0 0-51 0 0,0 0-7 0 0,0 0 23 0 0,0 0 96 0 0,0 0 72 0 0,0 0 206 0 0,0 0 103 0 0,0 0 26 0 0,0 0 22 0 0,0 0 62 0 0,-22-1 2177 0 0,-7 1-2060 0 0,-6-7-176 0 0,34 6-279 0 0,-1 0 7 0 0,-2-3-7 0 0,1 2-11 0 0,-2-4-44 0 0,0-3-10 0 0,4-23 72 0 0,26 23-616 0 0,-16 10 544 0 0,-1-1 0 0 0,0 1 0 0 0,-2 1 14 0 0,-5-2 50 0 0,10 23 234 0 0,-4 41-820 0 0,-7-63 586 0 0,-7 22 670 0 0,3-16-722 0 0,-42 62-668 0 0,2-33 1862 0 0,37-34-1257 0 0,-52 19-608 0 0,58-21 777 0 0,-4 2-481 0 0,45-9 272 0 0,-6 7 110 0 0,-5 0 453 0 0,-4 5-343 0 0,27-10-37 0 0,-12 2 423 0 0,-39 3-619 0 0,-1 0-11 0 0,0 0-7 0 0,0 0-46 0 0,0 0-22 0 0,0 0-2 0 0,0 0-133 0 0,0 0-560 0 0,0 0-241 0 0</inkml:trace>
  <inkml:trace contextRef="#ctx0" brushRef="#br0" timeOffset="1192.743">397 3 2759 0 0,'0'0'476'0'0,"0"0"958"0"0,0 0 419 0 0,0 0 88 0 0,0 0-217 0 0,0 0-957 0 0,0 0-419 0 0,0 0-85 0 0,-1 0-61 0 0,-49-2-466 0 0,16 2 551 0 0,23 1-95 0 0,-1 0 0 0 0,1 2 0 0 0,-1-1 0 0 0,1 1 0 0 0,0 1-1 0 0,0 0 1 0 0,0 0 0 0 0,1 1 0 0 0,0 1 0 0 0,0 0 0 0 0,0 0 0 0 0,0 1 0 0 0,1 0 0 0 0,0 1 0 0 0,1 0 0 0 0,0 0 0 0 0,-3 4-192 0 0,-60 74-370 0 0,59-69 421 0 0,7-12-40 0 0,1 0 0 0 0,0 0 1 0 0,0 0-1 0 0,0 0 0 0 0,1 1 0 0 0,0-1 1 0 0,0 1-1 0 0,0 0 0 0 0,1 0 1 0 0,0 0-1 0 0,0 1 0 0 0,1-1 0 0 0,-1 0 1 0 0,1 1-1 0 0,1-1 0 0 0,-1 1 0 0 0,1-1 1 0 0,0 0-1 0 0,1 1 0 0 0,0 1-11 0 0,19 42-128 0 0,-14-39 131 0 0,76 125 351 0 0,-78-131-338 0 0,1 0 1 0 0,0 0 0 0 0,-1 0 0 0 0,2-1-1 0 0,-1 1 1 0 0,0-1 0 0 0,1-1 0 0 0,0 1 0 0 0,0-1-1 0 0,0 0 1 0 0,0 0 0 0 0,1-1 0 0 0,-1 0 0 0 0,0 0-1 0 0,1-1 1 0 0,0 1 0 0 0,-1-1 0 0 0,1-1-1 0 0,0 1 1 0 0,6-1-17 0 0,1-2-9 0 0,1-1 1 0 0,-1 0-1 0 0,0-1 0 0 0,0-1 0 0 0,-1 0 0 0 0,1-1 1 0 0,6-4 8 0 0,62-21-7 0 0,-9 2 7 0 0,-37 2 0 0 0,-26 17 53 0 0,-1-1 0 0 0,0 0-1 0 0,-1-1 1 0 0,0 0 0 0 0,-1 0 0 0 0,0 0-1 0 0,-1-1 1 0 0,-1 0 0 0 0,1-2-53 0 0,7-71 131 0 0,-12 67-54 0 0,-22-41 225 0 0,9 37-233 0 0,-25-43 108 0 0,32 61-93 0 0,1 1 0 0 0,-1 0 0 0 0,0 0 1 0 0,0 0-1 0 0,0 1 0 0 0,0-1 0 0 0,-1 1 0 0 0,1 1 1 0 0,-1-1-1 0 0,0 1 0 0 0,0 0 0 0 0,0 0 0 0 0,0 0 1 0 0,0 1-1 0 0,-1 0 0 0 0,1 1 0 0 0,0-1 0 0 0,0 1 1 0 0,-1 0-1 0 0,1 0 0 0 0,0 1 0 0 0,0 0 0 0 0,-1 0-84 0 0,-15 3-472 0 0,1 1 0 0 0,0 1 0 0 0,1 0 0 0 0,-1 2 0 0 0,1 0 0 0 0,-3 3 472 0 0,-84 36-2924 0 0,81-37 1617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45:18.415"/>
    </inkml:context>
    <inkml:brush xml:id="br0">
      <inkml:brushProperty name="width" value="0.05" units="cm"/>
      <inkml:brushProperty name="height" value="0.05" units="cm"/>
      <inkml:brushProperty name="color" value="#FF0066"/>
    </inkml:brush>
  </inkml:definitions>
  <inkml:trace contextRef="#ctx0" brushRef="#br0">143 114 455 0 0,'0'0'598'0'0,"0"0"54"0"0,0 0 20 0 0,0 0-64 0 0,0 0-295 0 0,0 0-126 0 0,0 0-26 0 0,0 0-18 0 0,0 0-47 0 0,0 0-22 0 0,0 0-2 0 0,0 0 4 0 0,0 0 16 0 0,0 0 4 0 0,0 0 2 0 0,0 0 4 0 0,0 0 2 0 0,0 0 10 0 0,0 0 39 0 0,0 0 20 0 0,0 0 3 0 0,0 0 2 0 0,0 0 4 0 0,0 0 2 0 0,0 0 0 0 0,0 0-12 0 0,0 0-50 0 0,0 0-24 0 0,0 0-2 0 0,0 0-26 0 0,0 0-108 0 0,0 0-15 0 0,57 14 42 0 0,-49-12 11 0 0,1-2 0 0 0,1 0 17 0 0,-9 0 6 0 0,1-1-1 0 0,-1 0 1 0 0,1 1 0 0 0,0 0 0 0 0,-1-1 0 0 0,1 1 0 0 0,-1 0 0 0 0,1 0 0 0 0,0 0-1 0 0,-1 0 1 0 0,1 0 0 0 0,0 0 0 0 0,-1 0 0 0 0,1 0 0 0 0,0 1 0 0 0,-1-1 0 0 0,1 1-1 0 0,-1-1 1 0 0,1 1 0 0 0,-1 0 0 0 0,1-1 0 0 0,-1 1 0 0 0,1 0 0 0 0,-1 0 0 0 0,0 0-1 0 0,1 0 1 0 0,-1 0 0 0 0,0 0 0 0 0,0 1 0 0 0,0-1 0 0 0,0 0 0 0 0,0 1 0 0 0,0-1 0 0 0,0 0-1 0 0,-1 1 1 0 0,1-1 0 0 0,0 1 0 0 0,-1 0 0 0 0,1-1 0 0 0,-1 1 0 0 0,0-1 0 0 0,1 1-1 0 0,-1 1-22 0 0,2 30 64 0 0,-3-24-53 0 0,-2-2 42 0 0,3-5 11 0 0,-19 28 512 0 0,-19 22-1304 0 0,37-51 664 0 0,1-1 22 0 0,0 0 88 0 0,-2 3-137 0 0,8 13 1594 0 0,18-7-1585 0 0,22-1 28 0 0,-9 4-20 0 0,-35-12 31 0 0,3 2 47 0 0,-4-2 65 0 0,-1 0-1 0 0,0 0 15 0 0,0 0 77 0 0,0 0 31 0 0,0 0 7 0 0,0 0-7 0 0,0 0-40 0 0,0 0-21 0 0,0 0-2 0 0,0 0-33 0 0,0 0-132 0 0,0 0-29 0 0,1 21-126 0 0,-3-14 192 0 0,0-1 11 0 0,1-4 48 0 0,-29 24 1323 0 0,9-11-1959 0 0,19-14 626 0 0,-30 8 1882 0 0,30-9-1802 0 0,1 1-22 0 0,-15 2-167 0 0,-20 24-708 0 0,35-26 816 0 0,-34 11 1233 0 0,32-10-1501 0 0,1-1-2352 0 0,2-1 2036 0 0</inkml:trace>
  <inkml:trace contextRef="#ctx0" brushRef="#br0" timeOffset="2041.85">289 53 2759 0 0,'0'0'335'0'0,"0"0"365"0"0,0 0 164 0 0,0 0 31 0 0,0 0-117 0 0,-6-28-4078 0 0,-26 15 7114 0 0,30 13-3516 0 0,2 0-66 0 0,-23-3 1703 0 0,17 1-1927 0 0,5 2-95 0 0,-24-6-237 0 0,20 6 352 0 0,0 0 0 0 0,1 0-1 0 0,-1 0 1 0 0,0 0-1 0 0,0 1 1 0 0,0 0 0 0 0,1 0-1 0 0,-1 0 1 0 0,0 1 0 0 0,1-1-1 0 0,0 1 1 0 0,-1 0-1 0 0,1 0 1 0 0,0 1 0 0 0,0-1-1 0 0,0 1 1 0 0,0 0-1 0 0,0 0 1 0 0,1 1 0 0 0,-1-1-1 0 0,1 1-27 0 0,-20 19-298 0 0,6-2 244 0 0,4 1 54 0 0,3-7 64 0 0,0 0 54 0 0,4 0-44 0 0,-2 76-330 0 0,-3-13 464 0 0,10-76-112 0 0,1-2 10 0 0,0 0 38 0 0,2 22 136 0 0,-1-21-346 0 0,-1-1 2 0 0,0 0 0 0 0,1 1 11 0 0,2 6 42 0 0,1 0 11 0 0,-1 1 0 0 0,0 0 0 0 0,13 32-53 0 0,-12-32 42 0 0,1 0 11 0 0,0-1-10 0 0,0-1-22 0 0,20 16 10 0 0,-18-18 22 0 0,0-2 0 0 0,1 0 0 0 0,-1 1 0 0 0,1-1 0 0 0,0 0 0 0 0,0 1 0 0 0,0-1 0 0 0,-1 1-10 0 0,47-7 108 0 0,-1-1-18 0 0,-11 1-80 0 0,-35 2 0 0 0,21-10 54 0 0,-20 8-30 0 0,1-1 40 0 0,-1 2-8 0 0,-1 1-46 0 0,15-9 1 0 0,0-8 42 0 0,-16 12-42 0 0,24-32 106 0 0,-23 32-106 0 0,-1 0 42 0 0,9-13 86 0 0,-14 19-86 0 0,-1 1 11 0 0,0 0 4 0 0,7-28 823 0 0,-1 2-826 0 0,-6 17-65 0 0,1-1 0 0 0,0 8 85 0 0,-1-1 0 0 0,0 0 0 0 0,0 1 0 0 0,0-1 0 0 0,0 0 0 0 0,0 0 0 0 0,0 1 0 0 0,-1-1 0 0 0,1 0 0 0 0,-1 1 0 0 0,0-1 0 0 0,1 1 0 0 0,-1-1 0 0 0,-1 1 1 0 0,1-1-1 0 0,0 1 0 0 0,0 0 0 0 0,-1 0 0 0 0,0-1 0 0 0,-1-1-85 0 0,-5-8 145 0 0,2 5-60 0 0,0 0-26 0 0,1 1-38 0 0,3 4 22 0 0,-24-26 181 0 0,25 27-139 0 0,0-1-14 0 0,-5-3-2 0 0,-2-3-4 0 0,2 3 1 0 0,-43-27 148 0 0,39 26-214 0 0,-8-6-898 0 0,18 12 452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45:31.127"/>
    </inkml:context>
    <inkml:brush xml:id="br0">
      <inkml:brushProperty name="width" value="0.05" units="cm"/>
      <inkml:brushProperty name="height" value="0.05" units="cm"/>
      <inkml:brushProperty name="color" value="#FF0066"/>
    </inkml:brush>
  </inkml:definitions>
  <inkml:trace contextRef="#ctx0" brushRef="#br0">209 99 455 0 0,'0'0'1035'0'0,"0"0"112"0"0,0 0 49 0 0,0 0-135 0 0,0 0-609 0 0,0 0-268 0 0,0 0-51 0 0,0 0-15 0 0,0 0-68 0 0,0 0-40 0 0,0 0 240 0 0,-6-2 267 0 0,2 1 2313 0 0,-1 0-2817 0 0,4 1-71 0 0,1 0-8 0 0,0 0 2 0 0,-2 0 11 0 0,-3 1 32 0 0,2-1-22 0 0,-4 2 32 0 0,0 2 11 0 0,1 1 0 0 0,-11 14 0 0 0,-5 34 118 0 0,15-29 10 0 0,-3 18-54 0 0,2-8-63 0 0,8-33 42 0 0,8 16 321 0 0,-6-15-417 0 0,4 2 32 0 0,1 0 11 0 0,1-1 0 0 0,1-1 0 0 0,0-2 0 0 0,-1-1 0 0 0,0-1 0 0 0,1 0 0 0 0,-3 0 11 0 0,-3 1 32 0 0,4 0-33 0 0,0 0-10 0 0,1 1 0 0 0,0 0 0 0 0,-1-1 0 0 0,1 0 0 0 0,-2 0 11 0 0,-3 1 32 0 0,2 0-21 0 0,-4 0 40 0 0,-1 0 14 0 0,0 0-10 0 0,1-1-2 0 0,4-1 0 0 0,-4 1 0 0 0,-1 1 6 0 0,0 0 15 0 0,0 0-16 0 0,0 0-5 0 0,6-5 822 0 0,-3 0-865 0 0,-2 2 22 0 0,1-2-45 0 0,-1 2-46 0 0,2-5 26 0 0,1-2-21 0 0,9-29-140 0 0,-5 25-269 0 0,-7 12 319 0 0,-1 2 45 0 0,0 0 21 0 0,0 0 3 0 0,0 0 22 0 0,0 0 88 0 0,0 0 54 0 0,0 0 71 0 0,0 0 28 0 0,0 0 7 0 0,0 0-2 0 0,0 0-17 0 0,0 0-10 0 0,0 0-1 0 0,0 0-18 0 0,0 0-76 0 0,0 0-44 0 0,0 0-102 0 0,0 0-20 0 0,0 0-55 0 0,4-5-753 0 0,-1 12 871 0 0,4 27-97 0 0,9 108 118 0 0,-17-107 11 0 0,0-27 42 0 0,0-1 11 0 0,1-6 0 0 0,0-1 0 0 0,0 0-24 0 0,0 0-104 0 0,0 0-58 0 0,0 0-481 0 0,0 0-1941 0 0,0 0-835 0 0</inkml:trace>
  <inkml:trace contextRef="#ctx0" brushRef="#br0" timeOffset="1587.355">162 1 1839 0 0,'-16'9'1502'0'0,"-8"13"3756"0"0,23-20-5354 0 0,1-2-74 0 0,0 0 4 0 0,0 0 6 0 0,0 0-1 0 0,0 0-6 0 0,0 0-1 0 0,0 0 0 0 0,-31 17 3010 0 0,1-11-2768 0 0,12-2 266 0 0,15-2-360 0 0,0 0-1 0 0,1-1 1 0 0,-1 1-1 0 0,1 0 1 0 0,-1 0-1 0 0,1 1 1 0 0,0-1-1 0 0,0 0 1 0 0,0 1-1 0 0,0 0 1 0 0,1-1-1 0 0,-1 1 1 0 0,1 0-1 0 0,-1 0 1 0 0,1 0-1 0 0,0 0 1 0 0,0 0-1 0 0,0 0 1 0 0,0 0-1 0 0,1 0 1 0 0,0 0-1 0 0,-1 0 1 0 0,1 0-1 0 0,0 0 1 0 0,0 1-1 0 0,1-1 1 0 0,-1 0-1 0 0,0 0 1 0 0,1 0 0 0 0,0 0 20 0 0,-1 17 22 0 0,-1-5-14 0 0,-3 25-28 0 0,3 1 0 0 0,1-1 0 0 0,2 0 0 0 0,2 5 20 0 0,14 5-74 0 0,-6-35-33 0 0,11 2 32 0 0,12 5 11 0 0,33 22 75 0 0,0-20-22 0 0,71-8-53 0 0,-133-16 89 0 0,-1-1-1 0 0,0 1 0 0 0,1-1 0 0 0,-1 1 1 0 0,0-1-1 0 0,0-1 0 0 0,0 1 0 0 0,0-1 1 0 0,0 0-1 0 0,0 0 0 0 0,0-1 0 0 0,0 1 1 0 0,-1-1-1 0 0,0 0 0 0 0,1 0 0 0 0,-1 0 1 0 0,0-1-1 0 0,0 0 0 0 0,-1 0 0 0 0,1 0 1 0 0,1-2-25 0 0,22-56 744 0 0,-34-104 834 0 0,-2 95-1388 0 0,5 59 66 0 0,-1 1 1 0 0,0 0-1 0 0,0 0 1 0 0,-1 1 0 0 0,0 0-1 0 0,-1 0 1 0 0,0 0-1 0 0,-6-6-256 0 0,-10-15-26 0 0,14 23 110 0 0,1 0 0 0 0,-1 1 0 0 0,-1 1-1 0 0,1-1 1 0 0,-1 1 0 0 0,0 1 0 0 0,0 0-1 0 0,-1 0 1 0 0,1 1 0 0 0,-1 1 0 0 0,0-1-1 0 0,0 2 1 0 0,-1 0 0 0 0,1 0 0 0 0,0 1 0 0 0,-1 0-1 0 0,-10 1-83 0 0,-13 1-588 0 0,23 3 240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12:02.584"/>
    </inkml:context>
    <inkml:brush xml:id="br0">
      <inkml:brushProperty name="width" value="0.05" units="cm"/>
      <inkml:brushProperty name="height" value="0.05" units="cm"/>
      <inkml:brushProperty name="color" value="#FF0066"/>
    </inkml:brush>
  </inkml:definitions>
  <inkml:trace contextRef="#ctx0" brushRef="#br0">266 106 4687 0 0,'0'0'216'0'0,"0"0"7"0"0,0 0-98 0 0,14-23-747 0 0,4-17 3424 0 0,-17 39-3050 0 0,-1 1 15 0 0,7-5 36 0 0,-1 5 3501 0 0,4 39-4268 0 0,-35 56 2022 0 0,25-69-1058 0 0,1-3 15 0 0,-2-14 106 0 0,-1 1-1 0 0,0-1 1 0 0,-1 0-1 0 0,0 1 1 0 0,-1-1-1 0 0,0-1 1 0 0,0 1-1 0 0,-1-1 1 0 0,0 1-1 0 0,0-1 1 0 0,-1-1-1 0 0,0 1 1 0 0,-3 1-121 0 0,4-2 21 0 0,0-2 11 0 0,4-4-108 0 0,1-1-155 0 0,0 0-33 0 0,0 0 0 0 0,0 0-17 0 0,0 0-72 0 0,0 0-30 0 0,0-2-586 0 0,1-5-2317 0 0</inkml:trace>
  <inkml:trace contextRef="#ctx0" brushRef="#br0" timeOffset="1562.045">397 31 919 0 0,'0'0'410'0'0,"0"0"1383"0"0,0 0 608 0 0,0 0 119 0 0,0 0-338 0 0,0 0-1538 0 0,0 0-679 0 0,0 0-130 0 0,0 0-101 0 0,0 0-320 0 0,0 0-140 0 0,0 0-30 0 0,0 0-26 0 0,0 0-97 0 0,0 0-45 0 0,0 0-11 0 0,-3-4-369 0 0,0 0 5080 0 0,-15-12-1796 0 0,-41 9-2428 0 0,-21 53 1695 0 0,31-13-1199 0 0,29-19 21 0 0,13-10 11 0 0,-57 43 535 0 0,17-1-272 0 0,16 0 401 0 0,16 9-544 0 0,14-22-118 0 0,1-24 13 0 0,1 13 134 0 0,8 1 7 0 0,81 9 420 0 0,-29 3-700 0 0,-55-31 32 0 0,0-2 12 0 0,2 0 0 0 0,-2-1 12 0 0,1 2 58 0 0,42-1 48 0 0,-42-4-118 0 0,0-1 28 0 0,0 0 0 0 0,0-1 0 0 0,0 0 0 0 0,-1 0 0 0 0,1 0 0 0 0,-1-1 0 0 0,0 1 0 0 0,-1-2 0 0 0,1 1 0 0 0,-1-1 0 0 0,0 1 0 0 0,2-4-28 0 0,19-21-274 0 0,-2-2 1556 0 0,33-33-1978 0 0,-33 35 1016 0 0,-18 24-320 0 0,-1-2 0 0 0,5-14 98 0 0,-10 20-16 0 0,0 2 1 0 0,0 0-10 0 0,0 0-1 0 0,0-11-378 0 0,-11-21 759 0 0,-3 7-322 0 0,9 18-137 0 0,-2 1-71 0 0,-102-24-1395 0 0,94 13 1454 0 0,12 13-3892 0 0,3 4-293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45:37.402"/>
    </inkml:context>
    <inkml:brush xml:id="br0">
      <inkml:brushProperty name="width" value="0.05" units="cm"/>
      <inkml:brushProperty name="height" value="0.05" units="cm"/>
      <inkml:brushProperty name="color" value="#FF0066"/>
    </inkml:brush>
  </inkml:definitions>
  <inkml:trace contextRef="#ctx0" brushRef="#br0">176 233 1375 0 0,'0'0'66'0'0,"0"0"122"0"0,0 0 494 0 0,0 0 218 0 0,0 0 42 0 0,0 0-108 0 0,0 0-483 0 0,0 0-207 0 0,0 0-44 0 0,0 0-15 0 0,-13-17 3095 0 0,9 11-3177 0 0,3 5-67 0 0,3-17 277 0 0,2 11-213 0 0,17-9 60 0 0,29-14 16 0 0,-29 22-60 0 0,39 15 632 0 0,-54-5-637 0 0,-2 0 17 0 0,-10 31-219 0 0,-21 8 1049 0 0,26-40-676 0 0,-16 14 514 0 0,12-10-778 0 0,-10 13-970 0 0,15-16 980 0 0,0-2-7 0 0,0 0 12 0 0,7 5-213 0 0,79-8-14 0 0,-56-2 292 0 0,-23 4 2 0 0,-6 2 37 0 0,0-1 1 0 0,0 1-1 0 0,-1 0 0 0 0,1-1 0 0 0,0 1 0 0 0,0 0 0 0 0,-1-1 0 0 0,1 1 0 0 0,-1 0 0 0 0,1 0 0 0 0,-1 0 0 0 0,1 0 0 0 0,-1 0 0 0 0,1-1 0 0 0,-1 1 1 0 0,0 0-1 0 0,1 0 0 0 0,-1 0 0 0 0,0 0 0 0 0,0 0 0 0 0,0 0 0 0 0,1 0 0 0 0,-1 0 0 0 0,0 0 0 0 0,-1 0 0 0 0,1 0 0 0 0,0 0 0 0 0,0 0 1 0 0,0 0-1 0 0,-1 0 0 0 0,1 0 0 0 0,0 0 0 0 0,-1 0 0 0 0,1 0 0 0 0,-1 0 0 0 0,1 0 0 0 0,-1-1 0 0 0,1 1 0 0 0,-1 0 0 0 0,0 0 0 0 0,1 0 1 0 0,-1-1-1 0 0,0 1 0 0 0,0 0 0 0 0,1-1 0 0 0,-1 1 0 0 0,0-1 0 0 0,0 1 0 0 0,0-1 0 0 0,0 0 0 0 0,0 1 0 0 0,0-1-37 0 0,-87 58 430 0 0,58-55 420 0 0,28-4-927 0 0,-5-5-451 0 0,-4-3-4255 0 0,11 9 1643 0 0</inkml:trace>
  <inkml:trace contextRef="#ctx0" brushRef="#br0" timeOffset="1342.155">111 141 3223 0 0,'0'0'355'0'0,"0"0"280"0"0,0 0 123 0 0,-22-2 1141 0 0,19 1-1963 0 0,1 0 211 0 0,0 1-1 0 0,-1-1 0 0 0,1 0 1 0 0,0 1-1 0 0,-1 0 0 0 0,1-1 0 0 0,-1 1 1 0 0,1 0-1 0 0,-1 0 0 0 0,1 0 1 0 0,0 1-1 0 0,-1-1 0 0 0,1 0 1 0 0,-1 1-1 0 0,1 0 0 0 0,0-1 1 0 0,0 1-1 0 0,-1 0 0 0 0,1 0 0 0 0,0 1 1 0 0,0-1-1 0 0,0 0 0 0 0,0 1 1 0 0,0-1-1 0 0,0 1 0 0 0,0-1 1 0 0,0 2-147 0 0,-16 48-559 0 0,17-50 424 0 0,-2 27-270 0 0,4 6 394 0 0,-1-25 11 0 0,0-4 23 0 0,1 0-1 0 0,0 1 0 0 0,-1-1 1 0 0,2 0-1 0 0,-1 0 0 0 0,1 0 1 0 0,-1 0-1 0 0,2 0 0 0 0,-1 0 0 0 0,0 0 1 0 0,1-1-1 0 0,0 1 0 0 0,0-1 1 0 0,0 0-1 0 0,1 0 0 0 0,-1 0 1 0 0,1 0-1 0 0,0 0 0 0 0,0-1 1 0 0,0 0-1 0 0,1 0 0 0 0,-1 0 1 0 0,1 0-1 0 0,-1-1 0 0 0,1 0 0 0 0,0 0 1 0 0,0 0-1 0 0,0 0 0 0 0,0-1 1 0 0,4 1-23 0 0,0 1 42 0 0,21 8-42 0 0,1 2 0 0 0,-4 1 14 0 0,10 9 52 0 0,37-19 526 0 0,-67-5-531 0 0,1 0-1 0 0,-1 0 1 0 0,0 0-1 0 0,0-1 1 0 0,0 0-1 0 0,0-1 1 0 0,0 0-1 0 0,0 0 1 0 0,-1 0-1 0 0,1-1 1 0 0,-1 0-1 0 0,0 0 1 0 0,0 0-1 0 0,-1-1 1 0 0,1 0-1 0 0,-1 0-60 0 0,56-56 328 0 0,-41 36-264 0 0,8-32 286 0 0,-25 47-264 0 0,0-1-11 0 0,-1 2-20 0 0,0-1-34 0 0,-1 0 22 0 0,1 1-33 0 0,1-31 322 0 0,-8 19 220 0 0,2 13-528 0 0,-1 1 36 0 0,-54-51 1804 0 0,56 56-1789 0 0,1 1-16 0 0,-8-7-60 0 0,-1 1 1 0 0,1 0 0 0 0,-1 0 0 0 0,-1 1 0 0 0,1 0 0 0 0,-1 1 0 0 0,0 0-1 0 0,0 1 1 0 0,-12-3 0 0 0,15 5-134 0 0,0 0-1 0 0,0 0 1 0 0,0 1-1 0 0,0 0 1 0 0,0 1 0 0 0,0-1-1 0 0,0 1 1 0 0,0 1-1 0 0,-1 0 1 0 0,1 0-1 0 0,0 1 1 0 0,0 0 0 0 0,1 0-1 0 0,-1 1 1 0 0,0-1-1 0 0,1 2 1 0 0,-1-1-1 0 0,0 2 135 0 0,-18 11-4936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45:42.523"/>
    </inkml:context>
    <inkml:brush xml:id="br0">
      <inkml:brushProperty name="width" value="0.05" units="cm"/>
      <inkml:brushProperty name="height" value="0.05" units="cm"/>
      <inkml:brushProperty name="color" value="#FF0066"/>
    </inkml:brush>
  </inkml:definitions>
  <inkml:trace contextRef="#ctx0" brushRef="#br0">256 126 5783 0 0,'0'0'132'0'0,"0"0"18"0"0,0 0 8 0 0,0 0 5 0 0,0 0 10 0 0,0 0 3 0 0,0 0 0 0 0,-1 3-29 0 0,1 2-623 0 0,-7 7 5105 0 0,5-11-4687 0 0,1 0 3 0 0,-3 5 34 0 0,-1 2-22 0 0,2 1 32 0 0,0 1 11 0 0,-2 19 0 0 0,4 22-64 0 0,0-43 64 0 0,1 1 0 0 0,0-3-10 0 0,0-4-44 0 0,0-2-20 0 0,0 0-40 0 0,0 0 6 0 0,0 0 4 0 0,0 0-10 0 0,0 0-46 0 0,41 12-974 0 0,-33-10 1369 0 0,25-11-538 0 0,-28 5 291 0 0,21-17 88 0 0,-15 17 372 0 0,-9 3-485 0 0,-2 1 78 0 0,1 0 27 0 0,3-3 2 0 0,0 0-72 0 0,8-10-139 0 0,-11 12 198 0 0,-1 1 39 0 0,0 0 56 0 0,0 0 28 0 0,0 0 4 0 0,0 0 7 0 0,0 0 29 0 0,0 0 17 0 0,0 0 3 0 0,0 0-21 0 0,0 0-90 0 0,0 0-38 0 0,0 0-10 0 0,1 1-29 0 0,15 43-38 0 0,-14-37 12 0 0,2 36 174 0 0,-4-36-109 0 0,0-4-3 0 0,-2 4-20 0 0,1 1-55 0 0,0 1-25 0 0,1-2-48 0 0,0-4 0 0 0,-1 1 34 0 0,1-2-48 0 0,0-2-14 0 0,0 0 0 0 0,0 0-22 0 0,0 0-96 0 0,0 0-39 0 0,0 0-10 0 0,0 0-6 0 0,0 0-22 0 0,0 0-6 0 0,0 0-6 0 0,0 0-7 0 0,0 0-29 0 0,0 0-12 0 0,0 0-1 0 0</inkml:trace>
  <inkml:trace contextRef="#ctx0" brushRef="#br0" timeOffset="1488.848">194 79 919 0 0,'-8'5'1836'0'0,"-23"8"1242"0"0,30-13-2822 0 0,-19 2 798 0 0,-48 8 1718 0 0,66-10-2730 0 0,0 1-1 0 0,0-1 0 0 0,1 1 0 0 0,-1 0 0 0 0,0 0 1 0 0,1 0-1 0 0,-1 0 0 0 0,0 0 0 0 0,1 0 1 0 0,0 0-1 0 0,-1 0 0 0 0,1 1 0 0 0,0-1 0 0 0,-1 1 1 0 0,1-1-1 0 0,0 1 0 0 0,0-1 0 0 0,0 1 0 0 0,0-1 1 0 0,0 1-1 0 0,1 0 0 0 0,-1 0 0 0 0,0 1-41 0 0,-3 6 16 0 0,1 0-16 0 0,-1 0 0 0 0,-4 19 0 0 0,7-21 0 0 0,-3 6-24 0 0,1 0 1 0 0,1 0 0 0 0,0 1-1 0 0,0-1 1 0 0,2 1 0 0 0,0-1-1 0 0,0 1 1 0 0,1-1 0 0 0,1 1-1 0 0,0-1 1 0 0,1 0 0 0 0,0 0-1 0 0,3 5 24 0 0,4 4 0 0 0,-5-15 11 0 0,1-1 32 0 0,16 10-33 0 0,15 10-10 0 0,-12-14-16 0 0,13-6 74 0 0,70-25 276 0 0,20 10-270 0 0,-50-28-53 0 0,-38 11 213 0 0,-33 21-169 0 0,23-8 261 0 0,-20 9-306 0 0,-1-1-10 0 0,20-11 0 0 0,-5-5 0 0 0,0-9 255 0 0,-22 26-174 0 0,1 0 1 0 0,-1-1-1 0 0,-1 1 0 0 0,1-1 1 0 0,0 1-1 0 0,-1-1 0 0 0,0 0 1 0 0,0 1-1 0 0,-1-1 0 0 0,1 0 1 0 0,-1 0-1 0 0,0 0 0 0 0,-1 1 1 0 0,1-1-1 0 0,-1 0 0 0 0,0 0 1 0 0,0 0-1 0 0,0 1 0 0 0,0-1 1 0 0,-1 1-1 0 0,0-1 0 0 0,0 1 1 0 0,0-1-82 0 0,-19-31 182 0 0,-83-80 6 0 0,78 95-128 0 0,13 17-214 0 0,-1 0 0 0 0,1 1 1 0 0,-1 0-1 0 0,0 1 0 0 0,0 0 0 0 0,-1 1 0 0 0,1 1 0 0 0,0 1 0 0 0,0 0 0 0 0,0 0 0 0 0,0 1 0 0 0,0 1 0 0 0,0 1 0 0 0,1 0 1 0 0,-1 0-1 0 0,1 1 0 0 0,0 1 0 0 0,-3 2 154 0 0,-16 4-2135 0 0,6-4-1884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46:08.500"/>
    </inkml:context>
    <inkml:brush xml:id="br0">
      <inkml:brushProperty name="width" value="0.05" units="cm"/>
      <inkml:brushProperty name="height" value="0.05" units="cm"/>
      <inkml:brushProperty name="color" value="#FF0066"/>
    </inkml:brush>
  </inkml:definitions>
  <inkml:trace contextRef="#ctx0" brushRef="#br0">92 18 455 0 0,'0'0'522'0'0,"0"0"38"0"0,0 0 16 0 0,0 0-56 0 0,0 0-263 0 0,0 0-117 0 0,0 0-20 0 0,0 0-15 0 0,0 0-57 0 0,0 0-80 0 0,0 0 78 0 0,0 0 46 0 0,0 0 10 0 0,0 0 34 0 0,0 0 135 0 0,0 0 60 0 0,0 0 11 0 0,0 0 5 0 0,0 0 12 0 0,0 0 7 0 0,0 0 2 0 0,0 0-25 0 0,0 0-107 0 0,0 0-48 0 0,-10 4 541 0 0,-5 4-471 0 0,-13 10-89 0 0,5-3 1480 0 0,22-14-1591 0 0,-1-1-92 0 0,-3 2 33 0 0,3-2 54 0 0,2 0-15 0 0,0 0-102 0 0,0 0-6 0 0,0 0 6 0 0,0 0 0 0 0,0 0 0 0 0,0 0 0 0 0,0 0-5 0 0,0 0-22 0 0,0 0-6 0 0,0 0 1 0 0,0 0 24 0 0,0 0-3 0 0,0 0-17 0 0,10 4-57 0 0,74 38-603 0 0,-83-42 805 0 0,-1 0 15 0 0,0 0 12 0 0,0 0-12 0 0,0 0-4 0 0,0 0 0 0 0,11 8 52 0 0,-10-8-152 0 0,-1 0 83 0 0,0 0 18 0 0,0 0 21 0 0,0 0 87 0 0,0 0 34 0 0,0 0 7 0 0,0 0 9 0 0,0 0 26 0 0,0 0 9 0 0,0 0 4 0 0,0 0-6 0 0,0 0-34 0 0,0 0-20 0 0,0 0-2 0 0,0 0-21 0 0,-1 0-84 0 0,-6 0-15 0 0,4 0 8 0 0,-37-21 1246 0 0,38 20-1248 0 0,1 0-30 0 0,-5-4-46 0 0,0 1 1 0 0,4 3 32 0 0,-4-2-47 0 0,4 1-55 0 0,-20-1-86 0 0,20 3 67 0 0,2 0-2 0 0,0 0 0 0 0,0 0 3 0 0,0 0 10 0 0,0 0 3 0 0,0 0 0 0 0,0 0-21 0 0,0 0-91 0 0,0 0-43 0 0,0 0-5 0 0,0 0-30 0 0,0 0-130 0 0,0 0-58 0 0,0 0-7 0 0,0 0 34 0 0,0 0 169 0 0,30 21-369 0 0,4-2 466 0 0,-6-20 42 0 0,14 7 96 0 0,-57-13 3898 0 0,-55-34-2915 0 0,44 16-868 0 0,20 19-61 0 0,-14-13-185 0 0,19 18 25 0 0,1 1 4 0 0,-2 0 7 0 0,-3-3 33 0 0,3 3 96 0 0,2 0-82 0 0,0 0-49 0 0,0 0-11 0 0,0 0-18 0 0,0 0-72 0 0,0 0-30 0 0,108 36-1709 0 0,-93-32 1890 0 0,-1 0 0 0 0,1 0 0 0 0,0-2 0 0 0,0 0 0 0 0,1 0 0 0 0,-1-2 0 0 0,0 0 0 0 0,1 0 58 0 0,-15 0 53 0 0,-1 0 15 0 0,0 0 12 0 0,0 0-12 0 0,0 0-4 0 0,0 0 15 0 0,0 0 60 0 0,0 0 21 0 0,0 0 6 0 0,0 0 24 0 0,0 0 88 0 0,0 0 40 0 0,0 0 8 0 0,0 0-20 0 0,0 0-96 0 0,-30-15 786 0 0,20 8-914 0 0,1 1-1 0 0,-2 0 0 0 0,1 1 0 0 0,-1 0 0 0 0,1 0 1 0 0,-1 2-1 0 0,0-1 0 0 0,-1 1 0 0 0,1 1 1 0 0,-1 0-1 0 0,1 0 0 0 0,-1 1 0 0 0,-10 1-81 0 0,-8 2 192 0 0,28-2-128 0 0,2 0-24 0 0,0 0-98 0 0,0 0-37 0 0,0 0-1 0 0,0 0 15 0 0,0 0-39 0 0,0 0-22 0 0,0 0-2 0 0,0 0-9 0 0,0 0-40 0 0,0 0-21 0 0,0 0-2 0 0,2 1 12 0 0,37 23-322 0 0,-28-16 508 0 0,1-1 1 0 0,0 0-1 0 0,0 0 1 0 0,1-1-1 0 0,-1-1 1 0 0,1 0-1 0 0,1-1 1 0 0,-1 0-1 0 0,7 0 18 0 0,38-18-141 0 0,-57 13 72 0 0,-1 1 2 0 0,0 0 108 0 0,0 0 43 0 0,0 0 4 0 0,0 0 2 0 0,0 0 6 0 0,0 0 6 0 0,0 0 2 0 0,0 0-1 0 0,0 0-7 0 0,0 0-7 0 0,0 0-1 0 0,-22-5 384 0 0,-103-56 672 0 0,51 49-2358 0 0,73 12 1124 0 0,-5 0-802 0 0,18 3 856 0 0,0 0 0 0 0,0 2 0 0 0,0-1 0 0 0,-1 1 0 0 0,0 1 0 0 0,0 0 0 0 0,0 1 0 0 0,-1 0 0 0 0,1 1-1 0 0,-2-1 1 0 0,1 2 0 0 0,-1 0 0 0 0,-1 0 0 0 0,1 0 0 0 0,1 5 36 0 0,25 5 281 0 0,-34-19-286 0 0,0 1 1 0 0,0-1-1 0 0,0 1 0 0 0,0-1 0 0 0,0 1 0 0 0,1-1 0 0 0,-1 0 0 0 0,0 0 0 0 0,0 0 1 0 0,1 0-1 0 0,-1 1 0 0 0,0-2 0 0 0,0 1 0 0 0,1 0 0 0 0,-1 0 0 0 0,0 0 0 0 0,0 0 1 0 0,0-1-1 0 0,1 1 0 0 0,-1-1 0 0 0,0 1 0 0 0,0-1 0 0 0,0 1 0 0 0,0-1 0 0 0,0 0 1 0 0,0 1-1 0 0,0-1 0 0 0,0 0 0 0 0,0 0 5 0 0,0 0 57 0 0,-1 1 30 0 0,0 0 16 0 0,0 0 7 0 0,0 0 2 0 0,0 0 20 0 0,0 0 84 0 0,0 0 38 0 0,0 0 8 0 0,-29-20 1105 0 0,-83-16 490 0 0,104 33-1803 0 0,0-1-44 0 0,0 0-10 0 0,1 1-16 0 0,1 0-64 0 0,5 2-14 0 0,1 1 8 0 0,0 0 8 0 0,0 0-36 0 0,0 0 6 0 0,0 0 4 0 0,0 0-17 0 0,0 0-72 0 0,0 0-30 0 0,0 0-8 0 0,0 0 6 0 0,0 0 29 0 0,26 12-401 0 0,108 15 351 0 0,-109-20 122 0 0,-19-6 54 0 0,-8-6 3222 0 0,1 4-3328 0 0,1 1-46 0 0,0 0-2 0 0,0 0-124 0 0,0 0-521 0 0,0 0-226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46:50.095"/>
    </inkml:context>
    <inkml:brush xml:id="br0">
      <inkml:brushProperty name="width" value="0.05" units="cm"/>
      <inkml:brushProperty name="height" value="0.05" units="cm"/>
      <inkml:brushProperty name="color" value="#FF0066"/>
    </inkml:brush>
  </inkml:definitions>
  <inkml:trace contextRef="#ctx0" brushRef="#br0">761 234 919 0 0,'0'0'232'0'0,"0"0"638"0"0,0 0 275 0 0,0 0 58 0 0,0 0-142 0 0,0 0-641 0 0,0 0-277 0 0,0 0-58 0 0,-1-1-24 0 0,-2-4-37 0 0,2 3 35 0 0,-26-12 3262 0 0,7 12-2873 0 0,-9 4-361 0 0,27-2-18 0 0,-26 9 887 0 0,-68 52-158 0 0,62-13-724 0 0,-26 47 166 0 0,22-29-316 0 0,37-65 15 0 0,-1 7-490 0 0,-6 23-102 0 0,7-15 578 0 0,1-12 61 0 0,19 37-530 0 0,28 18 14 0 0,-39-40 543 0 0,-3-9 9 0 0,-1 1 1 0 0,0-1-1 0 0,-1 1 1 0 0,0 0 0 0 0,0 0-1 0 0,-1 0 1 0 0,-1 0 0 0 0,0 0-1 0 0,-1 5-22 0 0,-8 34 755 0 0,4-44-645 0 0,0-1 0 0 0,0 1 0 0 0,0-1-1 0 0,0 0 1 0 0,-1-1 0 0 0,0 1 0 0 0,0-1 0 0 0,0 1 0 0 0,0-2-1 0 0,-1 1 1 0 0,0-1 0 0 0,-2 2-110 0 0,-22 15 279 0 0,-3 5 73 0 0,32-24-277 0 0,1-1 0 0 0,-11 4 414 0 0,5-4-437 0 0,4 1-119 0 0,2-1-33 0 0,0 0-9 0 0,0 0 24 0 0,0 0 11 0 0,0 0-10 0 0,0 0-50 0 0,0 0-24 0 0,0 0-2 0 0,0 0-5 0 0,0 0-24 0 0,0 0-17 0 0,0 0-2 0 0,0 0 16 0 0,0 0 67 0 0,0 0 28 0 0,0 0 7 0 0,12 11-62 0 0,3 9 41 0 0,-1 0 0 0 0,0 1-1 0 0,-2 1 1 0 0,0 0 0 0 0,-2 1-1 0 0,3 9 112 0 0,11 21-140 0 0,-16-30-76 0 0,0 0-1 0 0,-2 0 0 0 0,0 1 0 0 0,-2 0 0 0 0,0 0 1 0 0,-2 0-1 0 0,-1 1 0 0 0,-1-1 0 0 0,-1 2 217 0 0,3 48 255 0 0,40 126-1471 0 0,-41-192 1213 0 0,32 58 1646 0 0,-28-59-1643 0 0,-1-1 0 0 0,0-1 0 0 0,2 1 0 0 0,13 9 75 0 0,23-11 58 0 0,9-13-79 0 0,-22-3-33 0 0,-7-3 22 0 0,-21 14-98 0 0,5-4-2517 0 0,-5 4-239 0 0</inkml:trace>
  <inkml:trace contextRef="#ctx0" brushRef="#br0" timeOffset="2893.589">365 1045 3887 0 0,'0'0'175'0'0,"0"0"18"0"0,0 0-27 0 0,0 0-20 0 0,0 0-2 0 0,0 0-13 0 0,-9-7 290 0 0,-5 0-77 0 0,12 7-280 0 0,2 0 26 0 0,0 0 104 0 0,-32-6 3456 0 0,12 6-3328 0 0,18 0-258 0 0,2 0 2 0 0,-12-3 122 0 0,4 0-167 0 0,4 2 22 0 0,-3-2-22 0 0,5 2 32 0 0,-27-14 311 0 0,19 10-352 0 0,0 0-12 0 0,0 0 0 0 0,0-1 0 0 0,2-1 0 0 0,1-1 0 0 0,1 0 0 0 0,0 0-12 0 0,-7-22-112 0 0,4-21 124 0 0,-6-2 0 0 0,6 22 0 0 0,7 21 0 0 0,-1 1 0 0 0,1-1-10 0 0,0 1-33 0 0,-5-22-32 0 0,21-105-53 0 0,12-4-200 0 0,-22 95-384 0 0,-4 35 712 0 0,1-44 0 0 0,0 45 0 0 0,-1 1 0 0 0,0-1 0 0 0,-2 0 0 0 0,0 1 0 0 0,2 0 0 0 0,0-1 0 0 0,1 1 0 0 0,-1-1 0 0 0,1 0 0 0 0,1 1 0 0 0,0 0 0 0 0,0 0 0 0 0,-1 0 0 0 0,1 0 0 0 0,0-1 0 0 0,-2 2 0 0 0,0-1-10 0 0,0 5-33 0 0,0-2 22 0 0,0 2-22 0 0,1-3 32 0 0,-1 0-6 0 0,0 4-63 0 0,0 2 4 0 0,0-1-15 0 0,-2-4-1 0 0,2 3 47 0 0,0 2 121 0 0,0 0 8 0 0,0 0 5 0 0,0 0 67 0 0,0 0 32 0 0,0 0 4 0 0,0 0-14 0 0,0 0-61 0 0,0 0-21 0 0,0 0-7 0 0,-2 0-15 0 0,-28 29-132 0 0,-44 91 569 0 0,47-89 32 0 0,22-27-522 0 0,4-3 22 0 0,-2 2-47 0 0,2-1-55 0 0,-3 1 34 0 0,3-2-29 0 0,1-1-11 0 0,0 0-6 0 0,0 0-1 0 0,0 0 0 0 0,0 0 2 0 0,0 0 4 0 0,0 0 2 0 0,0 0 0 0 0,0 0-5 0 0,1-9-38 0 0,7-30-107 0 0,71-108-228 0 0,-1 4-192 0 0,-68 179 1700 0 0,52 126-1466 0 0,-60-155 412 0 0,0 1 52 0 0,5 44 546 0 0,0 19-692 0 0,-6-63-1103 0 0,-1-8-2122 0 0</inkml:trace>
</inkml:ink>
</file>

<file path=ppt/ink/ink12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17:58.807"/>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FD59734A-116C-432A-85E4-41EF8C5C5DA0}" emma:medium="tactile" emma:mode="ink">
          <msink:context xmlns:msink="http://schemas.microsoft.com/ink/2010/main" type="inkDrawing" rotatedBoundingBox="10659,14737 14131,15213 14053,15775 10582,15298" semanticType="callout" shapeName="Other"/>
        </emma:interpretation>
      </emma:emma>
    </inkml:annotationXML>
    <inkml:trace contextRef="#ctx0" brushRef="#br0">3473 622 0,'-26'0'172,"0"0"-172,-12 0 0,12 0 15,-13 0-15,0 0 16,13 0-16,-52 0 15,26 0-15,-12-26 16,-40 26-16,0-26 16,39 26-16,14-13 15,-1 13-15,-13 0 16,39 0-16,-26 0 16,-13 0-16,40 0 15,-40-13-15,39-12 0,-39 25 16,13 0-16,0 0 15,-25 0-15,-1 0 16,0 0-16,26 0 16,-13 0-16,40 0 15,-14 0-15,13 0 16,-13 0-16,0 0 16,13 0-16,-13 0 0,13 0 15,13 0-15,-26 0 16,26 0-16,-12-13 15,-14 13-15,0-13 16,13 13-16,-39 0 16,13-26-16,13 13 15,-12 13-15,-1 0 16,0 0-16,-13-26 0,39 26 16,-13-13-16,26 13 15,-26 0-15,26 0 16,-12 0-16,12 0 15,-26-13-15,26-13 16,-13 26-16,0 0 16,13-13-16,-13 13 15,13-13-15,-26 13 0,26-13 16,-13 0-16,-13 13 16,14 0-16,-14 0 15,0-26-15,13 26 16,-13-13-16,26 13 15,-26 0-15,13-13 16,-13 13-16,13 0 16,0-13-16,14 13 15,-14-26-15,13 26 0,-13 0 16,13 0-16,0 0 16,13-12-16,-13 12 15,0 0-15,0 0 16,0 0 15,26 0 110,-13 12-141,13-12 31,0 26-15,0-13-1,0-13-15,13 13 16,-13 0-16,0 0 15,0 0-15,0 0 16,-1 13 0,1-13-1,13 0-15,0 0 16,-13 0 0,0-13-16,13 13 15,0 13-15,13 0 16,-26 0-1,0-13-15,0 0 16,0-1 0,13-12-1,-13 0-15,-39 0 235,13-12-220,0 12-15,0-13 16,0-13 0,0 26-16,0-13 0,-26 0 15,26 13-15,-26-13 16,13-13-16,-13 13 15,26 0-15,1 13 16,-27-39-16,26 26 16,0 0-16,0 13 15,-13-26-15,13 0 16,0 26-16,13-13 16,-13 13-16,0-13 0,13 0 15,0 0 1,-13 1-16,0 12 15,13-13 1,-13 13 0,13-13-1,-26 13 1,26-26 109,0 13-63,13 13 32,0-13-94,-13 0 16,13 13-16,0 0 15,0 0-15,0 0 16,0 0-16,0-13 16,26 0-16,-26 13 0,0-26 15,26 26-15,-26-13 16,-1 13-16,1 0 16,0 0-16,0 0 15,0 0 1,13-13-16,-13 0 15,13 13-15,13 0 16,-26 0 0,13 0-1,-13-13-15,13 13 16,-13 0-16,0-13 16,13 13-1,-13 0 1,12 0-16,-12 0 15,0 0-15,0 0 16,0 0 0,0 0 62,0 0-31,13 0-32,-13-13-15</inkml:trace>
  </inkml:traceGroup>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51:44.652"/>
    </inkml:context>
    <inkml:brush xml:id="br0">
      <inkml:brushProperty name="width" value="0.05" units="cm"/>
      <inkml:brushProperty name="height" value="0.05" units="cm"/>
      <inkml:brushProperty name="color" value="#FF0066"/>
    </inkml:brush>
  </inkml:definitions>
  <inkml:trace contextRef="#ctx0" brushRef="#br0">8 88 1375 0 0,'0'0'219'0'0,"0"0"382"0"0,0 0 174 0 0,0 0 32 0 0,0 0-98 0 0,0 0-438 0 0,0 0-177 0 0,0 0-3 0 0,0 0-3 0 0,-7 3-51 0 0,7-3 6970 0 0,24-15-6997 0 0,-15 8 8 0 0,1 1 0 0 0,-1 0 0 0 0,1 1 0 0 0,1 0 0 0 0,-1 1 0 0 0,0 0 0 0 0,1 0-1 0 0,0 1 1 0 0,0 1 0 0 0,7-1-18 0 0,42 27 421 0 0,-31-5-290 0 0,48 1-3 0 0,-70-18-128 0 0,1 1 0 0 0,-1-2 0 0 0,1 1 0 0 0,-1 0 11 0 0,-4-1 32 0 0,3 1-33 0 0,2 2-10 0 0,0-1 0 0 0,0 0 0 0 0,-2-1 11 0 0,-4-1 32 0 0,3 1-22 0 0,-2-2 22 0 0,3 2-33 0 0,1-1 1 0 0,-5 0 42 0 0,-2-1 11 0 0,0 0 0 0 0,0 0 0 0 0,0 0 0 0 0,0 0-24 0 0,0 0-100 0 0,0 0-6 0 0,0 0 142 0 0,0 0 84 0 0,0 0 1 0 0,0 0-8 0 0,0 0-5 0 0,0 0-16 0 0,0 0-4 0 0,0 0 0 0 0,0 0-10 0 0,0 0-42 0 0,0 0-7 0 0,0 0-1 0 0,0 0 9 0 0,0 0 3 0 0,0 0 0 0 0,0 0 8 0 0,-3-50 1472 0 0,-2-1-1728 0 0,4 43 182 0 0,0 6 52 0 0,1 2 14 0 0,0 0 7 0 0,-2-11 44 0 0,35 48-277 0 0,-27-28 146 0 0,1-1-10 0 0,0 0-33 0 0,1-1 32 0 0,0-1-3 0 0,0 1-58 0 0,1-1-8 0 0,0-2 8 0 0,-1 1 17 0 0,0-1 34 0 0,1-1-22 0 0,-2 1 32 0 0,-1 2 11 0 0,-6 3 0 0 0,-3-1 0 0 0,-2-2 11 0 0,-17 12 437 0 0,-18 8-371 0 0,33-21-63 0 0,-1 1 52 0 0,2-3 12 0 0,5-2-12 0 0,1-1 1 0 0,0 0 10 0 0,0 0 6 0 0,0 0 12 0 0,0 0 7 0 0,0 0 2 0 0,-25-13 436 0 0,24 12-614 0 0,1 1-68 0 0,-1 0 6 0 0,-1 0 0 0 0,1 0-1 0 0,0 1 1 0 0,0-1 0 0 0,-1 1-1 0 0,1-1 1 0 0,0 1 0 0 0,0-1-1 0 0,0 1 1 0 0,-1 0 0 0 0,1-1-1 0 0,0 1 1 0 0,0 0 0 0 0,0 0-1 0 0,0 0 1 0 0,0 0 0 0 0,1 0-1 0 0,-1 0 1 0 0,0 0 0 0 0,0 0 0 0 0,1 0-1 0 0,-1 1 1 0 0,0-1 0 0 0,1 0-1 0 0,0 0 1 0 0,-1 1 0 0 0,1-1-1 0 0,-1 0 1 0 0,1 2 136 0 0,-2 6-1323 0 0</inkml:trace>
</inkml:ink>
</file>

<file path=ppt/ink/ink126.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0-06T17:25:58.86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9976D3FD-AE83-4BBB-86FB-1A95AC9F2BA0}" emma:medium="tactile" emma:mode="ink">
          <msink:context xmlns:msink="http://schemas.microsoft.com/ink/2010/main" type="inkDrawing"/>
        </emma:interpretation>
      </emma:emma>
    </inkml:annotationXML>
    <inkml:trace contextRef="#ctx0" brushRef="#br0">197 376 26,'0'0'9,"0"0"-2,0 0-1,0 0 1,0 0 0,0 0 0,-14 8 1,14-8 0,0 0 0,0 0 0,-13 6-1,13-6-1,0 0 0,0 0 0,0 0-1,0 0 0,0 0 0,0 0 1,-11-12-1,11 12-1,0 0-1,0 0 0,0 0-1,0 0 1,0 0 0,0 0-1,0 0 0,0 0 0,0 0-1,0 0 1,0 0-1,0 0-1,0 0 1,0 0-1,13-3 0,-13 3 0,11 2 0,-11-2 0,16 3 1,-16-3-1,18-2 0,-18 2 0,18-2 0,-18 2 0,20-3 1,-20 3-1,18 0 0,-18 0 0,15 0 0,-15 0 0,17 3 0,-17-3 0,14 2 1,-14-2-1,19 4 0,-19-4 0,19 8 0,-19-8 0,17 8 0,-17-8 0,19 5 0,-19-5 0,16 3 0,-16-3 0,15 0 0,-15 0 0,17-2 0,-17 2 0,16 0 0,-16 0 0,14 3 0,-14-3 0,14 0 0,-14 0 0,15-1 1,-15 1-1,11-2 0,-11 2 0,13-1 0,-13 1 0,0 0 0,13 1 0,-13-1 0,0 0 0,14 7 0,-14-7 0,0 0 0,16 4 0,-16-4 0,12 0 0,-12 0 0,13-2 0,-13 2 0,14-1 0,-14 1-1,14 1 1,-14-1 0,13 2 1,-13-2-1,13 0 0,-13 0 0,13-4 0,-13 4 0,13-4 0,-13 4 0,13-1-1,-13 1 1,12 2 0,-12-2 0,0 0 0,14 14 0,-14-14-1,0 0 1,15 13 0,-15-13 0,12 7-1,-12-7 1,18 5 0,-18-5 0,21 4 0,-21-4 0,23 1 0,-23-1 0,26 1 0,-13-1 0,0 3 0,-1-3 0,0 3 0,-1 0 0,1 1 0,1 0 0,0-1 0,0-2 1,-2 0-1,5-2 0,-2 1 0,-1-1 0,1 0-1,-2-1 1,0 2 0,0 2 0,-12-2 0,20 3 0,-20-3 0,20 6 0,-20-6 0,19 2 0,-19-2 0,18 0 0,-6 0 0,-12 0-1,21-2 1,-21 2 0,20-3 0,-7 2 0,0 1 0,0-2 0,-1 2 0,2 3 0,1-2 0,-2 3 0,-1-1 0,1 1 0,-1-3 0,2 2 0,-2-2 0,1 0 0,1-2-1,0 2 1,0-2 0,-1 1 0,2 1-1,-2 0 1,0 2 0,0-2 0,1-1 0,-1 0 0,2 2-1,4-6 1,-4 2 0,3-3 0,2 3 0,-3-2-1,1 4 1,-1-2 0,1 1 0,-3 2 0,2 1 0,0-1-1,-1-1 1,3-1 0,-1-2 0,2-1 0,-2 2 0,2-1 0,-1 1 0,0 0-1,-1 2 1,0 2 0,1 0 0,-4-1 0,2 1 0,-1-1 0,-1 0 0,-1-2 0,1 0 0,-2-2 0,1 1 0,1-1 0,1 0 0,-2 2-1,2 0 1,-2-1-1,0 2 1,2 2-1,-5-4 0,-11 2 1,21 2-1,-21-2 1,20 0-2,-20 0 2,15 0 0,-15 0 0,17 0 0,-17 0 0,18 0 0,-18 0-1,18 0 1,-6 0-1,0-2 0,-12 2 0,19-2 0,-19 2 0,20-4 1,-9 3-1,-11 1 1,18-3 0,-18 3 0,19-4 0,-19 4 0,16-4 0,-16 4 0,16-2 0,-16 2 0,13-3 0,-13 3-1,13-1 1,-13 1-1,17-1 0,-17 1 0,14 0 1,-14 0-1,14-3 0,-14 3 1,0 0 1,17-4-1,-17 4 0,0 0 0,0 0 0,13-5-1,-13 5 1,0 0 0,0 0 0,13-4 0,-13 4 0,0 0 1,0 0-1,12-4 0,-12 4 0,0 0 0,0 0 0,0 0 0,0 0 0,0 0 0,0 0 0,11-9 0,-11 9 0,0 0 0,0 0 0,0 0 0,10-13 0,-10 13 0,0 0 0,10-17 0,-10 17 1,9-15-1,-9 15 0,8-17 0,-8 17 0,5-15 0,-5 15 0,4-16 0,-4 16 0,1-13 0,-1 13 0,0 0 1,0-14-1,0 14 0,0 0 0,-1-13 0,1 13 0,0-12 0,0 12 1,-1-15-1,1 15 1,0-14-1,0 14 1,0-13 1,0 13-1,-2-12 0,2 12 0,0 0-1,-2-13 1,2 13-1,0 0 0,0 0 0,-4-14 1,4 14-1,0 0 0,0 0 2,-5-16-2,5 16 1,0 0 0,0 0-1,-11-14 0,11 14 1,0 0-1,-8-12 0,8 12 0,0 0 0,0 0 0,-10-14 1,10 14-1,0 0 0,-8-13 1,8 13-1,-6-12 1,6 12 0,-9-11-1,9 11 1,-13-12 0,13 12 0,0 0 0,-18-9 0,18 9 0,-15-6-1,15 6 0,-14-11 1,14 11-1,-21-10 0,21 10 0,-18-8 1,18 8-1,-15-8 0,15 8 0,-17-3 1,17 3-1,-17-4 0,17 4 1,-16-3-1,16 3 1,-18-4-1,18 4 1,-15-4-1,15 4 1,-17-4-1,17 4 0,-18-3 1,18 3-1,-19-4 0,19 4 0,-22 0 0,9 1 0,-1-1 0,1 1 0,-2 2 1,0-2-1,-1 0 0,-3 1 0,4 0 1,-3 1-1,1-1 0,-1 2 0,0 2 0,-2 1 0,3 0 0,-3 3 1,0-3-1,1 2 1,-1 0-1,2-1 1,-3 0-1,3-5 1,-1 3-1,1-2 0,-1 2 0,1-4 0,3 1 0,-3-1 0,2 1 0,-1-1 0,2 0 0,0-1 1,1 0-1,0 1 0,-2-2 0,2 1 0,-2-1 1,2 0-1,0 0 0,0 1 0,-1-1 0,1 0 0,1 0 0,0 0 0,0 0 0,-1 0 0,0-1 0,-1 1 0,0-1 0,1 1 0,-2 0 0,0 0 0,1 1 0,1-1 1,-2-1-1,2 1 0,-3-2 0,0 1 0,0 0 0,-2-1 0,1 1 0,-3 0 0,4 1 0,-1-1 0,1 2 0,3-1 0,-3 0 0,3 1 0,0 0 0,2 1 0,-1-1 0,1 0 0,-2 1 0,0-2 0,2 0 0,12 0 0,-22-2 0,10 1 1,1 1-1,-1-1 0,12 1 0,-22-3 1,10 3-1,-1 0 0,2 1 0,-2-1 0,1 0 0,-1 0 1,0 2-1,2-2 0,-1 0 0,-1 0 0,1 0 0,1 0 0,-2 0 0,0-2 0,0 2 1,1-1-1,-1-1 0,13 2 0,-21-4 1,10 1-1,11 3 0,-18-2 0,18 2 0,-19-2 0,19 2 0,-22 2 0,9-2 0,0 1 1,2-1-1,-1 1 0,0-1 1,1 0-1,-1 0 0,0 0 0,1 0-1,-1-1 1,-1 1 0,0 0 1,0-1-1,1 1 0,-3-2 0,1 2 0,-1 0 0,0 2 0,-1-2-1,-1 1 1,1 0 0,-1 0 0,2 1 0,3-2 0,-1 1 0,13-1 0,-21 0 0,21 0 0,-14-1 0,14 1 0,-13 0 0,13 0 0,-13 0 0,13 0 0,-16 0 0,16 0 0,-19 0 0,7 0 0,0 0 0,1 0 0,-1 0 0,0 1-1,1-1 1,-1 1 0,12-1 0,-16 3-1,16-3 1,-14 4 0,14-4-1,0 0 1,-12 9 0,12-9 0,0 0 0,-10 17 0,10-17 0,-17 14 0,17-14 0,-18 16 0,18-16 0,-19 15 0,19-15 0,-16 14 0,16-14-1,-10 16 1,10-16 0,-8 13 0,8-13 0,0 0 0,-8 14 0,8-14-1,0 0 1,1 13 0,-1-13-1,0 0 1,13 17 0,-13-17 0,12 20 0,-7-5 0,0-2 0,1 2-1,-3-2 0,4 3-4,-7-16-10,0 0-20,16 13 0,-10-28-1,8 1 1</inkml:trace>
  </inkml:traceGroup>
</inkml:ink>
</file>

<file path=ppt/ink/ink127.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0-06T17:25:58.86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FEB6EB1-E3CD-4C9B-8F6B-75F438C1B746}" emma:medium="tactile" emma:mode="ink">
          <msink:context xmlns:msink="http://schemas.microsoft.com/ink/2010/main" type="inkDrawing"/>
        </emma:interpretation>
      </emma:emma>
    </inkml:annotationXML>
    <inkml:trace contextRef="#ctx0" brushRef="#br0">197 376 26,'0'0'9,"0"0"-2,0 0-1,0 0 1,0 0 0,0 0 0,-14 8 1,14-8 0,0 0 0,0 0 0,-13 6-1,13-6-1,0 0 0,0 0 0,0 0-1,0 0 0,0 0 0,0 0 1,-11-12-1,11 12-1,0 0-1,0 0 0,0 0-1,0 0 1,0 0 0,0 0-1,0 0 0,0 0 0,0 0-1,0 0 1,0 0-1,0 0-1,0 0 1,0 0-1,13-3 0,-13 3 0,11 2 0,-11-2 0,16 3 1,-16-3-1,18-2 0,-18 2 0,18-2 0,-18 2 0,20-3 1,-20 3-1,18 0 0,-18 0 0,15 0 0,-15 0 0,17 3 0,-17-3 0,14 2 1,-14-2-1,19 4 0,-19-4 0,19 8 0,-19-8 0,17 8 0,-17-8 0,19 5 0,-19-5 0,16 3 0,-16-3 0,15 0 0,-15 0 0,17-2 0,-17 2 0,16 0 0,-16 0 0,14 3 0,-14-3 0,14 0 0,-14 0 0,15-1 1,-15 1-1,11-2 0,-11 2 0,13-1 0,-13 1 0,0 0 0,13 1 0,-13-1 0,0 0 0,14 7 0,-14-7 0,0 0 0,16 4 0,-16-4 0,12 0 0,-12 0 0,13-2 0,-13 2 0,14-1 0,-14 1-1,14 1 1,-14-1 0,13 2 1,-13-2-1,13 0 0,-13 0 0,13-4 0,-13 4 0,13-4 0,-13 4 0,13-1-1,-13 1 1,12 2 0,-12-2 0,0 0 0,14 14 0,-14-14-1,0 0 1,15 13 0,-15-13 0,12 7-1,-12-7 1,18 5 0,-18-5 0,21 4 0,-21-4 0,23 1 0,-23-1 0,26 1 0,-13-1 0,0 3 0,-1-3 0,0 3 0,-1 0 0,1 1 0,1 0 0,0-1 0,0-2 1,-2 0-1,5-2 0,-2 1 0,-1-1 0,1 0-1,-2-1 1,0 2 0,0 2 0,-12-2 0,20 3 0,-20-3 0,20 6 0,-20-6 0,19 2 0,-19-2 0,18 0 0,-6 0 0,-12 0-1,21-2 1,-21 2 0,20-3 0,-7 2 0,0 1 0,0-2 0,-1 2 0,2 3 0,1-2 0,-2 3 0,-1-1 0,1 1 0,-1-3 0,2 2 0,-2-2 0,1 0 0,1-2-1,0 2 1,0-2 0,-1 1 0,2 1-1,-2 0 1,0 2 0,0-2 0,1-1 0,-1 0 0,2 2-1,4-6 1,-4 2 0,3-3 0,2 3 0,-3-2-1,1 4 1,-1-2 0,1 1 0,-3 2 0,2 1 0,0-1-1,-1-1 1,3-1 0,-1-2 0,2-1 0,-2 2 0,2-1 0,-1 1 0,0 0-1,-1 2 1,0 2 0,1 0 0,-4-1 0,2 1 0,-1-1 0,-1 0 0,-1-2 0,1 0 0,-2-2 0,1 1 0,1-1 0,1 0 0,-2 2-1,2 0 1,-2-1-1,0 2 1,2 2-1,-5-4 0,-11 2 1,21 2-1,-21-2 1,20 0-2,-20 0 2,15 0 0,-15 0 0,17 0 0,-17 0 0,18 0 0,-18 0-1,18 0 1,-6 0-1,0-2 0,-12 2 0,19-2 0,-19 2 0,20-4 1,-9 3-1,-11 1 1,18-3 0,-18 3 0,19-4 0,-19 4 0,16-4 0,-16 4 0,16-2 0,-16 2 0,13-3 0,-13 3-1,13-1 1,-13 1-1,17-1 0,-17 1 0,14 0 1,-14 0-1,14-3 0,-14 3 1,0 0 1,17-4-1,-17 4 0,0 0 0,0 0 0,13-5-1,-13 5 1,0 0 0,0 0 0,13-4 0,-13 4 0,0 0 1,0 0-1,12-4 0,-12 4 0,0 0 0,0 0 0,0 0 0,0 0 0,0 0 0,0 0 0,11-9 0,-11 9 0,0 0 0,0 0 0,0 0 0,10-13 0,-10 13 0,0 0 0,10-17 0,-10 17 1,9-15-1,-9 15 0,8-17 0,-8 17 0,5-15 0,-5 15 0,4-16 0,-4 16 0,1-13 0,-1 13 0,0 0 1,0-14-1,0 14 0,0 0 0,-1-13 0,1 13 0,0-12 0,0 12 1,-1-15-1,1 15 1,0-14-1,0 14 1,0-13 1,0 13-1,-2-12 0,2 12 0,0 0-1,-2-13 1,2 13-1,0 0 0,0 0 0,-4-14 1,4 14-1,0 0 0,0 0 2,-5-16-2,5 16 1,0 0 0,0 0-1,-11-14 0,11 14 1,0 0-1,-8-12 0,8 12 0,0 0 0,0 0 0,-10-14 1,10 14-1,0 0 0,-8-13 1,8 13-1,-6-12 1,6 12 0,-9-11-1,9 11 1,-13-12 0,13 12 0,0 0 0,-18-9 0,18 9 0,-15-6-1,15 6 0,-14-11 1,14 11-1,-21-10 0,21 10 0,-18-8 1,18 8-1,-15-8 0,15 8 0,-17-3 1,17 3-1,-17-4 0,17 4 1,-16-3-1,16 3 1,-18-4-1,18 4 1,-15-4-1,15 4 1,-17-4-1,17 4 0,-18-3 1,18 3-1,-19-4 0,19 4 0,-22 0 0,9 1 0,-1-1 0,1 1 0,-2 2 1,0-2-1,-1 0 0,-3 1 0,4 0 1,-3 1-1,1-1 0,-1 2 0,0 2 0,-2 1 0,3 0 0,-3 3 1,0-3-1,1 2 1,-1 0-1,2-1 1,-3 0-1,3-5 1,-1 3-1,1-2 0,-1 2 0,1-4 0,3 1 0,-3-1 0,2 1 0,-1-1 0,2 0 0,0-1 1,1 0-1,0 1 0,-2-2 0,2 1 0,-2-1 1,2 0-1,0 0 0,0 1 0,-1-1 0,1 0 0,1 0 0,0 0 0,0 0 0,-1 0 0,0-1 0,-1 1 0,0-1 0,1 1 0,-2 0 0,0 0 0,1 1 0,1-1 1,-2-1-1,2 1 0,-3-2 0,0 1 0,0 0 0,-2-1 0,1 1 0,-3 0 0,4 1 0,-1-1 0,1 2 0,3-1 0,-3 0 0,3 1 0,0 0 0,2 1 0,-1-1 0,1 0 0,-2 1 0,0-2 0,2 0 0,12 0 0,-22-2 0,10 1 1,1 1-1,-1-1 0,12 1 0,-22-3 1,10 3-1,-1 0 0,2 1 0,-2-1 0,1 0 0,-1 0 1,0 2-1,2-2 0,-1 0 0,-1 0 0,1 0 0,1 0 0,-2 0 0,0-2 0,0 2 1,1-1-1,-1-1 0,13 2 0,-21-4 1,10 1-1,11 3 0,-18-2 0,18 2 0,-19-2 0,19 2 0,-22 2 0,9-2 0,0 1 1,2-1-1,-1 1 0,0-1 1,1 0-1,-1 0 0,0 0 0,1 0-1,-1-1 1,-1 1 0,0 0 1,0-1-1,1 1 0,-3-2 0,1 2 0,-1 0 0,0 2 0,-1-2-1,-1 1 1,1 0 0,-1 0 0,2 1 0,3-2 0,-1 1 0,13-1 0,-21 0 0,21 0 0,-14-1 0,14 1 0,-13 0 0,13 0 0,-13 0 0,13 0 0,-16 0 0,16 0 0,-19 0 0,7 0 0,0 0 0,1 0 0,-1 0 0,0 1-1,1-1 1,-1 1 0,12-1 0,-16 3-1,16-3 1,-14 4 0,14-4-1,0 0 1,-12 9 0,12-9 0,0 0 0,-10 17 0,10-17 0,-17 14 0,17-14 0,-18 16 0,18-16 0,-19 15 0,19-15 0,-16 14 0,16-14-1,-10 16 1,10-16 0,-8 13 0,8-13 0,0 0 0,-8 14 0,8-14-1,0 0 1,1 13 0,-1-13-1,0 0 1,13 17 0,-13-17 0,12 20 0,-7-5 0,0-2 0,1 2-1,-3-2 0,4 3-4,-7-16-10,0 0-20,16 13 0,-10-28-1,8 1 1</inkml:trace>
  </inkml:traceGroup>
</inkml:ink>
</file>

<file path=ppt/ink/ink12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0-06T17:25:58.865"/>
    </inkml:context>
    <inkml:brush xml:id="br0">
      <inkml:brushProperty name="width" value="0.05292" units="cm"/>
      <inkml:brushProperty name="height" value="0.05292" units="cm"/>
      <inkml:brushProperty name="color" value="#FF0000"/>
      <inkml:brushProperty name="fitToCurve" value="1"/>
    </inkml:brush>
    <inkml:context xml:id="ctx1">
      <inkml:inkSource xml:id="inkSrc1">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1" timeString="2016-10-04T17:25:10.561"/>
    </inkml:context>
    <inkml:brush xml:id="br1">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D2155164-4DF7-4E69-9413-183FFDCC29E3}" emma:medium="tactile" emma:mode="ink">
          <msink:context xmlns:msink="http://schemas.microsoft.com/ink/2010/main" type="inkDrawing" rotatedBoundingBox="840,7872 3810,7882 3807,8808 836,8798" hotPoints="3412,7966 3441,8662 1190,8755 1161,8058" semanticType="enclosure" shapeName="Rectangle"/>
        </emma:interpretation>
      </emma:emma>
    </inkml:annotationXML>
    <inkml:trace contextRef="#ctx0" brushRef="#br0">229 437 26,'0'0'9,"0"0"-2,0 0-1,0 0 1,0 0 0,0 0 0,-17 9 1,17-9 0,0 0 0,0 0 0,-15 7-1,15-7-1,0 0 0,0 0 0,0 0-1,0 0 0,0 0 0,0 0 1,-12-14-1,12 14-1,0 0-1,0 0 0,0 0-1,0 0 1,0 0 0,0 0-1,0 0 0,0 0 0,0 0-1,0 0 1,0 0-1,0 0-1,0 0 1,0 0-1,15-3 0,-15 3 0,12 2 0,-12-2 0,19 4 1,-19-4-1,21-3 0,-21 3 0,21-2 0,-21 2 0,23-3 1,-23 3-1,21 0 0,-21 0 0,17 0 0,-17 0 0,20 3 0,-20-3 0,16 2 1,-16-2-1,22 5 0,-22-5 0,22 9 0,-22-9 0,20 10 0,-20-10 0,22 6 0,-22-6 0,19 3 0,-19-3 0,17 0 0,-17 0 0,20-2 0,-20 2 0,19 0 0,-19 0 0,16 3 0,-16-3 0,16 0 0,-16 0 0,18-1 1,-18 1-1,12-2 0,-12 2 0,15-1 0,-15 1 0,0 0 0,15 1 0,-15-1 0,0 0 0,17 8 0,-17-8 0,0 0 0,18 5 0,-18-5 0,14 0 0,-14 0 0,15-3 0,-15 3 0,17-1 0,-17 1-1,16 1 1,-16-1 0,15 3 1,-15-3-1,15 0 0,-15 0 0,15-5 0,-15 5 0,15-5 0,-15 5 0,15-1-1,-15 1 1,14 2 0,-14-2 0,0 0 0,17 16 0,-17-16-1,0 0 1,17 15 0,-17-15 0,14 8-1,-14-8 1,21 6 0,-21-6 0,24 5 0,-24-5 0,27 1 0,-27-1 0,30 1 0,-15-1 0,0 3 0,-1-3 0,0 4 0,-1-1 0,1 2 0,1 0 0,0-2 0,0-2 1,-2 1-1,5-4 0,-1 2 0,-2-1 0,1 0-1,-2-1 1,0 2 0,0 2 0,-14-2 0,23 4 0,-23-4 0,23 7 0,-23-7 0,22 2 0,-22-2 0,21 0 0,-7 0 0,-14 0-1,25-2 1,-25 2 0,23-4 0,-8 3 0,0 1 0,0-2 0,-1 2 0,2 3 0,2-2 0,-3 4 0,-1-2 0,0 2 0,0-4 0,2 3 0,-2-3 0,1 0 0,1-2-1,0 2 1,1-2 0,-2 1 0,2 1-1,-2 0 1,0 3 0,0-3 0,2-1 0,-2 0 0,2 2-1,5-6 1,-4 1 0,3-3 0,2 4 0,-3-3-1,0 5 1,0-2 0,1 1 0,-3 2 0,1 1 0,1 0-1,-1-2 1,3-2 0,-1-1 0,2-2 0,-2 3 0,2-2 0,-1 2 0,0 0-1,-1 2 1,0 2 0,1 0 0,-5 0 0,3 0 0,-1-1 0,-2 0 0,-1-2 0,2 0 0,-3-3 0,1 2 0,1-1 0,2-1 0,-3 3-1,3 0 1,-3-2-1,0 3 1,3 3-1,-6-6 0,-13 3 1,24 3-1,-24-3 1,23 0-2,-23 0 2,18 0 0,-18 0 0,20 0 0,-20 0 0,20 0 0,-20 0-1,21 0 1,-7 0-1,0-3 0,-14 3 0,22-2 0,-22 2 0,23-5 1,-10 4-1,-13 1 1,21-3 0,-21 3 0,22-5 0,-22 5 0,19-5 0,-19 5 0,18-2 0,-18 2 0,15-3 0,-15 3-1,16-2 1,-16 2-1,19-1 0,-19 1 0,17 0 1,-17 0-1,16-3 0,-16 3 1,0 0 1,20-5-1,-20 5 0,0 0 0,0 0 0,15-6-1,-15 6 1,0 0 0,0 0 0,15-5 0,-15 5 0,0 0 1,0 0-1,14-3 0,-14 3 0,0 0 0,0 0 0,0 0 0,0 0 0,0 0 0,0 0 0,12-11 0,-12 11 0,0 0 0,0 0 0,0 0 0,12-15 0,-12 15 0,0 0 0,12-20 0,-12 20 1,10-17-1,-10 17 0,9-20 0,-9 20 0,6-18 0,-6 18 0,5-18 0,-5 18 0,1-15 0,-1 15 0,0 0 1,0-17-1,0 17 0,0 0 0,-1-15 0,1 15 0,0-14 0,0 14 1,-1-16-1,1 16 1,0-17-1,0 17 1,0-15 1,0 15-1,-3-14 0,3 14 0,0 0-1,-2-15 1,2 15-1,0 0 0,0 0 0,-5-16 1,5 16-1,0 0 0,0 0 2,-5-19-2,5 19 1,0 0 0,0 0-1,-13-16 0,13 16 1,0 0-1,-9-14 0,9 14 0,0 0 0,0 0 0,-12-17 1,12 17-1,0 0 0,-9-15 1,9 15-1,-7-14 1,7 14 0,-11-13-1,11 13 1,-15-13 0,15 13 0,0 0 0,-21-10 0,21 10 0,-17-7-1,17 7 0,-16-13 1,16 13-1,-25-12 0,25 12 0,-21-9 1,21 9-1,-17-10 0,17 10 0,-20-3 1,20 3-1,-20-5 0,20 5 1,-18-3-1,18 3 1,-21-5-1,21 5 1,-18-5-1,18 5 1,-19-4-1,19 4 0,-21-4 1,21 4-1,-22-4 0,22 4 0,-26 0 0,11 1 0,-1-1 0,1 1 0,-3 2 1,1-1-1,-2-1 0,-3 1 0,5 0 1,-4 2-1,1-2 0,-1 3 0,0 2 0,-2 1 0,3 0 0,-3 4 1,0-4-1,1 3 1,-1-1-1,2 0 1,-4-2-1,5-5 1,-3 4-1,3-2 0,-2 2 0,1-5 0,3 2 0,-3-2 0,3 2 0,-2-2 0,3 0 0,-1-1 1,2 1-1,0 0 0,-3-2 0,3 1 0,-3-1 1,3 0-1,0 0 0,-1 1 0,0-1 0,1 0 0,1 0 0,0 0 0,0 0 0,-2 0 0,1-1 0,-1 1 0,-1-1 0,2 1 0,-3 0 0,1 0 0,0 1 0,2-1 1,-3-1-1,3 1 0,-3-2 0,-1 0 0,0 1 0,-1-1 0,0 1 0,-3 0 0,4 1 0,-1-2 0,1 4 0,4-2 0,-4 0 0,4 1 0,0 0 0,2 1 0,-1-1 0,1 1 0,-2 0 0,-1-2 0,4 0 0,13 0 0,-26-2 0,12 0 1,1 2-1,-1-1 0,14 1 0,-25-3 1,11 3-1,-1 0 0,2 1 0,-2-1 0,1 0 0,-1 0 1,0 2-1,2-2 0,-1 0 0,-1 0 0,1 0 0,1 0 0,-2 0 0,0-2 0,0 2 1,1-1-1,-1-2 0,15 3 0,-24-4 1,11 0-1,13 4 0,-21-2 0,21 2 0,-22-2 0,22 2 0,-26 2 0,11-2 0,0 1 1,2-1-1,-1 1 0,0-1 1,2 0-1,-2 0 0,0 0 0,1 0-1,-1-1 1,-1 1 0,0 0 1,0-1-1,1 1 0,-4-2 0,2 2 0,-1 0 0,-1 2 0,0-2-1,-2 1 1,2 0 0,-2 0 0,2 2 0,4-3 0,-1 1 0,15-1 0,-24 0 0,24 0 0,-16-1 0,16 1 0,-15 0 0,15 0 0,-16 0 0,16 0 0,-18 0 0,18 0 0,-22 0 0,8 0 0,0 0 0,1 0 0,-1 0 0,0 1-1,2-1 1,-2 1 0,14-1 0,-19 4-1,19-4 1,-16 4 0,16-4-1,0 0 1,-14 11 0,14-11 0,0 0 0,-12 20 0,12-20 0,-19 16 0,19-16 0,-21 19 0,21-19 0,-22 17 0,22-17 0,-19 17 0,19-17-1,-12 18 1,12-18 0,-9 16 0,9-16 0,0 0 0,-9 16 0,9-16-1,0 0 1,1 14 0,-1-14-1,0 0 1,15 20 0,-15-20 0,14 23 0,-8-5 0,0-3 0,1 2-1,-4-1 0,5 2-4,-8-18-10,0 0-20,19 15 0,-12-32-1,9 1 1</inkml:trace>
    <inkml:trace contextRef="#ctx1" brushRef="#br1">582 896 0,'22'0'219,"0"0"-125,0 0 0,0 0 31,0 0-47,0 0 15,0 0 1,-1 0-47,1 0 0,0 0 15,0 0-30,0 0 15,0 0 15,0 0-15,0 0 0,0 0 0,-1 0 0,1 0-1,0 0 1,0 0 0,0 0 0,0 0 0,0 0-16,0 0 0,0 0 48,-22 22-79,22-22 46,-1 0 1,1 0 16,0 0-16,0 0 31,0 0-31,0 0 31,0 0 0,0 0-16,0 0 17,0 0 14,-1 0 95,1 0-110,0 0-62,0 0-1,0 0 16,0 0-15,0 0 15,0 0-15,0 0 15,-1 0 0,1 0 1,0 0-1,0 0 0,0 0 0,0 0 1,0 0-17,0 0 17,0 0-1,0 0 0,-1 0 0,1 0 1,0 0-1,0 0 16,0 0-16,0 0 0,0 0 0,0 0 1,0 0-1,0 0 0,-1 0 0,1 0 1,0 0-1,0 0 0,0 0 0,0 0 1,0 0-1,0 0 0,0 0 0,-1 0 16,1 0-15,0 0-1,0 0 0,0 0 0,0 0 1,0 0-1,0 0 0,0 0 0,0 0 1</inkml:trace>
  </inkml:traceGroup>
</inkml:ink>
</file>

<file path=ppt/ink/ink129.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0-06T17:25:58.86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E27870EE-AC43-492F-898D-A0E999B92F03}" emma:medium="tactile" emma:mode="ink">
          <msink:context xmlns:msink="http://schemas.microsoft.com/ink/2010/main" type="inkDrawing" rotatedBoundingBox="1480,11660 4039,11663 4038,12170 1479,12167" semanticType="enclosure" shapeName="Other"/>
        </emma:interpretation>
      </emma:emma>
    </inkml:annotationXML>
    <inkml:trace contextRef="#ctx0" brushRef="#br0">197 376 26,'0'0'9,"0"0"-2,0 0-1,0 0 1,0 0 0,0 0 0,-14 8 1,14-8 0,0 0 0,0 0 0,-13 6-1,13-6-1,0 0 0,0 0 0,0 0-1,0 0 0,0 0 0,0 0 1,-11-12-1,11 12-1,0 0-1,0 0 0,0 0-1,0 0 1,0 0 0,0 0-1,0 0 0,0 0 0,0 0-1,0 0 1,0 0-1,0 0-1,0 0 1,0 0-1,13-3 0,-13 3 0,11 2 0,-11-2 0,16 3 1,-16-3-1,18-2 0,-18 2 0,18-2 0,-18 2 0,20-3 1,-20 3-1,18 0 0,-18 0 0,15 0 0,-15 0 0,17 3 0,-17-3 0,14 2 1,-14-2-1,19 4 0,-19-4 0,19 8 0,-19-8 0,17 8 0,-17-8 0,19 5 0,-19-5 0,16 3 0,-16-3 0,15 0 0,-15 0 0,17-2 0,-17 2 0,16 0 0,-16 0 0,14 3 0,-14-3 0,14 0 0,-14 0 0,15-1 1,-15 1-1,11-2 0,-11 2 0,13-1 0,-13 1 0,0 0 0,13 1 0,-13-1 0,0 0 0,14 7 0,-14-7 0,0 0 0,16 4 0,-16-4 0,12 0 0,-12 0 0,13-2 0,-13 2 0,14-1 0,-14 1-1,14 1 1,-14-1 0,13 2 1,-13-2-1,13 0 0,-13 0 0,13-4 0,-13 4 0,13-4 0,-13 4 0,13-1-1,-13 1 1,12 2 0,-12-2 0,0 0 0,14 14 0,-14-14-1,0 0 1,15 13 0,-15-13 0,12 7-1,-12-7 1,18 5 0,-18-5 0,21 4 0,-21-4 0,23 1 0,-23-1 0,26 1 0,-13-1 0,0 3 0,-1-3 0,0 3 0,-1 0 0,1 1 0,1 0 0,0-1 0,0-2 1,-2 0-1,5-2 0,-2 1 0,-1-1 0,1 0-1,-2-1 1,0 2 0,0 2 0,-12-2 0,20 3 0,-20-3 0,20 6 0,-20-6 0,19 2 0,-19-2 0,18 0 0,-6 0 0,-12 0-1,21-2 1,-21 2 0,20-3 0,-7 2 0,0 1 0,0-2 0,-1 2 0,2 3 0,1-2 0,-2 3 0,-1-1 0,1 1 0,-1-3 0,2 2 0,-2-2 0,1 0 0,1-2-1,0 2 1,0-2 0,-1 1 0,2 1-1,-2 0 1,0 2 0,0-2 0,1-1 0,-1 0 0,2 2-1,4-6 1,-4 2 0,3-3 0,2 3 0,-3-2-1,1 4 1,-1-2 0,1 1 0,-3 2 0,2 1 0,0-1-1,-1-1 1,3-1 0,-1-2 0,2-1 0,-2 2 0,2-1 0,-1 1 0,0 0-1,-1 2 1,0 2 0,1 0 0,-4-1 0,2 1 0,-1-1 0,-1 0 0,-1-2 0,1 0 0,-2-2 0,1 1 0,1-1 0,1 0 0,-2 2-1,2 0 1,-2-1-1,0 2 1,2 2-1,-5-4 0,-11 2 1,21 2-1,-21-2 1,20 0-2,-20 0 2,15 0 0,-15 0 0,17 0 0,-17 0 0,18 0 0,-18 0-1,18 0 1,-6 0-1,0-2 0,-12 2 0,19-2 0,-19 2 0,20-4 1,-9 3-1,-11 1 1,18-3 0,-18 3 0,19-4 0,-19 4 0,16-4 0,-16 4 0,16-2 0,-16 2 0,13-3 0,-13 3-1,13-1 1,-13 1-1,17-1 0,-17 1 0,14 0 1,-14 0-1,14-3 0,-14 3 1,0 0 1,17-4-1,-17 4 0,0 0 0,0 0 0,13-5-1,-13 5 1,0 0 0,0 0 0,13-4 0,-13 4 0,0 0 1,0 0-1,12-4 0,-12 4 0,0 0 0,0 0 0,0 0 0,0 0 0,0 0 0,0 0 0,11-9 0,-11 9 0,0 0 0,0 0 0,0 0 0,10-13 0,-10 13 0,0 0 0,10-17 0,-10 17 1,9-15-1,-9 15 0,8-17 0,-8 17 0,5-15 0,-5 15 0,4-16 0,-4 16 0,1-13 0,-1 13 0,0 0 1,0-14-1,0 14 0,0 0 0,-1-13 0,1 13 0,0-12 0,0 12 1,-1-15-1,1 15 1,0-14-1,0 14 1,0-13 1,0 13-1,-2-12 0,2 12 0,0 0-1,-2-13 1,2 13-1,0 0 0,0 0 0,-4-14 1,4 14-1,0 0 0,0 0 2,-5-16-2,5 16 1,0 0 0,0 0-1,-11-14 0,11 14 1,0 0-1,-8-12 0,8 12 0,0 0 0,0 0 0,-10-14 1,10 14-1,0 0 0,-8-13 1,8 13-1,-6-12 1,6 12 0,-9-11-1,9 11 1,-13-12 0,13 12 0,0 0 0,-18-9 0,18 9 0,-15-6-1,15 6 0,-14-11 1,14 11-1,-21-10 0,21 10 0,-18-8 1,18 8-1,-15-8 0,15 8 0,-17-3 1,17 3-1,-17-4 0,17 4 1,-16-3-1,16 3 1,-18-4-1,18 4 1,-15-4-1,15 4 1,-17-4-1,17 4 0,-18-3 1,18 3-1,-19-4 0,19 4 0,-22 0 0,9 1 0,-1-1 0,1 1 0,-2 2 1,0-2-1,-1 0 0,-3 1 0,4 0 1,-3 1-1,1-1 0,-1 2 0,0 2 0,-2 1 0,3 0 0,-3 3 1,0-3-1,1 2 1,-1 0-1,2-1 1,-3 0-1,3-5 1,-1 3-1,1-2 0,-1 2 0,1-4 0,3 1 0,-3-1 0,2 1 0,-1-1 0,2 0 0,0-1 1,1 0-1,0 1 0,-2-2 0,2 1 0,-2-1 1,2 0-1,0 0 0,0 1 0,-1-1 0,1 0 0,1 0 0,0 0 0,0 0 0,-1 0 0,0-1 0,-1 1 0,0-1 0,1 1 0,-2 0 0,0 0 0,1 1 0,1-1 1,-2-1-1,2 1 0,-3-2 0,0 1 0,0 0 0,-2-1 0,1 1 0,-3 0 0,4 1 0,-1-1 0,1 2 0,3-1 0,-3 0 0,3 1 0,0 0 0,2 1 0,-1-1 0,1 0 0,-2 1 0,0-2 0,2 0 0,12 0 0,-22-2 0,10 1 1,1 1-1,-1-1 0,12 1 0,-22-3 1,10 3-1,-1 0 0,2 1 0,-2-1 0,1 0 0,-1 0 1,0 2-1,2-2 0,-1 0 0,-1 0 0,1 0 0,1 0 0,-2 0 0,0-2 0,0 2 1,1-1-1,-1-1 0,13 2 0,-21-4 1,10 1-1,11 3 0,-18-2 0,18 2 0,-19-2 0,19 2 0,-22 2 0,9-2 0,0 1 1,2-1-1,-1 1 0,0-1 1,1 0-1,-1 0 0,0 0 0,1 0-1,-1-1 1,-1 1 0,0 0 1,0-1-1,1 1 0,-3-2 0,1 2 0,-1 0 0,0 2 0,-1-2-1,-1 1 1,1 0 0,-1 0 0,2 1 0,3-2 0,-1 1 0,13-1 0,-21 0 0,21 0 0,-14-1 0,14 1 0,-13 0 0,13 0 0,-13 0 0,13 0 0,-16 0 0,16 0 0,-19 0 0,7 0 0,0 0 0,1 0 0,-1 0 0,0 1-1,1-1 1,-1 1 0,12-1 0,-16 3-1,16-3 1,-14 4 0,14-4-1,0 0 1,-12 9 0,12-9 0,0 0 0,-10 17 0,10-17 0,-17 14 0,17-14 0,-18 16 0,18-16 0,-19 15 0,19-15 0,-16 14 0,16-14-1,-10 16 1,10-16 0,-8 13 0,8-13 0,0 0 0,-8 14 0,8-14-1,0 0 1,1 13 0,-1-13-1,0 0 1,13 17 0,-13-17 0,12 20 0,-7-5 0,0-2 0,1 2-1,-3-2 0,4 3-4,-7-16-10,0 0-20,16 13 0,-10-28-1,8 1 1</inkml:trace>
  </inkml:traceGroup>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12:09.424"/>
    </inkml:context>
    <inkml:brush xml:id="br0">
      <inkml:brushProperty name="width" value="0.05" units="cm"/>
      <inkml:brushProperty name="height" value="0.05" units="cm"/>
      <inkml:brushProperty name="color" value="#FF0066"/>
    </inkml:brush>
  </inkml:definitions>
  <inkml:trace contextRef="#ctx0" brushRef="#br0">305 162 1375 0 0,'0'0'66'0'0,"1"0"-8"0"0,4 0 106 0 0,31 7 3884 0 0,-5-7-40 0 0,7 16-4257 0 0,-37-16 318 0 0,-1 0-1 0 0,12 16 2516 0 0,-8-4-2156 0 0,-4-11-521 0 0,0-1 8 0 0,0 1 23 0 0,1 4 61 0 0,-1-4 64 0 0,0-1 49 0 0,0 0 16 0 0,0 0 6 0 0,-7 21 1072 0 0,5-19-1282 0 0,-74 73 592 0 0,75-74-411 0 0,1-1 15 0 0,0 0-7 0 0,0 0-9 0 0,0 0-32 0 0,0 0-2 0 0,-1 1 4 0 0,-1 1-74 0 0,1-1-76 0 0,1-1 0 0 0,0 0-5 0 0,0 0-38 0 0,0 0-10 0 0,0 0-6 0 0,0 0 5 0 0,0 0 22 0 0,0 0 10 0 0,0 0 2 0 0,9 13-125 0 0,12-1 210 0 0,-14-8 11 0 0,-1-2 11 0 0,31 12 406 0 0,-29-11-475 0 0,-2 0 15 0 0,-5-3 94 0 0,-1 0 27 0 0,0 0 5 0 0,0 0 10 0 0,0 0 3 0 0,0 0 0 0 0,0 0-5 0 0,2 22-163 0 0,-4-16 61 0 0,-1 1 11 0 0,-20 40 1604 0 0,23-46-1672 0 0,-29 26-613 0 0,0-8 2052 0 0,28-19-1109 0 0,1 0 2 0 0,0 0-24 0 0,-22 3-426 0 0,-22-8-412 0 0,34 5 750 0 0,-15 1-3476 0 0,25-1-1696 0 0</inkml:trace>
  <inkml:trace contextRef="#ctx0" brushRef="#br0" timeOffset="1629.013">406 32 455 0 0,'0'0'1704'0'0,"0"0"202"0"0,0 0 87 0 0,0 0-229 0 0,0 0-1044 0 0,0 0-456 0 0,0 0-88 0 0,0 0-59 0 0,-1-2-170 0 0,-4-4-7 0 0,0-1 39 0 0,-1 0-22 0 0,1 2 48 0 0,3 4 167 0 0,0 0-1 0 0,-1 0 0 0 0,1 1 0 0 0,0-1 0 0 0,-1 1 1 0 0,1 0-1 0 0,-1-1 0 0 0,1 1 0 0 0,0 0 0 0 0,-1 0 1 0 0,1 1-1 0 0,0-1 0 0 0,-1 0 0 0 0,1 1 0 0 0,0-1 1 0 0,-1 1-1 0 0,1 0 0 0 0,0 0 0 0 0,0 0 0 0 0,-1 0 1 0 0,1 0-1 0 0,0 0 0 0 0,0 1 0 0 0,1-1 0 0 0,-1 1 1 0 0,0-1-1 0 0,0 1 0 0 0,1 0 0 0 0,-2 0-171 0 0,-8 7 123 0 0,-61 47 213 0 0,54-43-216 0 0,1 1-1 0 0,0 1 1 0 0,1 0-1 0 0,1 2 1 0 0,0-1-1 0 0,1 2 1 0 0,1 0-1 0 0,1 0 0 0 0,1 1 1 0 0,-7 15-120 0 0,-49 146-111 0 0,66-170 45 0 0,0-1 0 0 0,2 0-1 0 0,-1 1 1 0 0,1-1 0 0 0,0 0 0 0 0,1 0-1 0 0,0 0 1 0 0,1 0 0 0 0,0 0 0 0 0,0 0-1 0 0,0-1 1 0 0,1 1 0 0 0,1-1-1 0 0,0 0 1 0 0,0 0 0 0 0,3 3 66 0 0,7 16-88 0 0,-12-21 96 0 0,0 0-1 0 0,0 0 1 0 0,0-1-1 0 0,1 1 1 0 0,0-1-1 0 0,0 0 1 0 0,1 0-1 0 0,-1 0 0 0 0,1-1 1 0 0,0 1-1 0 0,0-1 1 0 0,1 0-1 0 0,-1-1 1 0 0,1 1-1 0 0,0-1 1 0 0,0 0-1 0 0,0-1 1 0 0,0 0-1 0 0,0 1 1 0 0,1-2-1 0 0,-1 1 1 0 0,1-1-1 0 0,-1 0 0 0 0,1 0 1 0 0,0-1-1 0 0,-1 0 1 0 0,1 0-1 0 0,-1-1 1 0 0,1 1-1 0 0,1-2-7 0 0,81-8 168 0 0,-78 8-162 0 0,1 0-1 0 0,-1 0 1 0 0,0-1 0 0 0,0-1-1 0 0,-1 0 1 0 0,1 0-1 0 0,-1-1 1 0 0,0 0-1 0 0,0-1 1 0 0,-1 0-1 0 0,1-1 1 0 0,-1 1-6 0 0,-2 1-53 0 0,0 0 39 0 0,5-2 28 0 0,-11 6 55 0 0,13-10 232 0 0,-5 1-301 0 0,-1 1 0 0 0,0-1 0 0 0,0-1 0 0 0,-1 1 0 0 0,0-1 0 0 0,-1-1 0 0 0,0 1 0 0 0,-1-1 0 0 0,0 0 0 0 0,-1 0 0 0 0,0-1 0 0 0,-1 1 0 0 0,1-9 0 0 0,-2 12 0 0 0,-1 1 0 0 0,0 0 0 0 0,0-1 0 0 0,11-60-61 0 0,-12 68 120 0 0,0-9 935 0 0,-23-61-1002 0 0,4 41 326 0 0,15 24-308 0 0,0-1-10 0 0,1 2 11 0 0,1 3 32 0 0,-1-2-18 0 0,-64-35 310 0 0,8-24-1727 0 0,41 8-4104 0 0,16 37 1226 0 0</inkml:trace>
</inkml:ink>
</file>

<file path=ppt/ink/ink13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1:51:08.95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1897 0 0,'-26'0'219,"0"0"-219,-13 0 16,1 0-16,12 0 15,-13 0-15,-13 0 16,39 0-16,-26 0 16,26 0-16,-13 0 15,-13 0-15,26 0 16,0 0-16,-13 0 16,14 0-16,-14 0 0,0 0 15,13 0-15,0 0 16,-26 0-16,13 0 15,13 0 1,-13 0 0,13 0-1,0 0-15,0 0 16,0 0-16,0 0 16,0 0-1,-13 0 1,13 0-16,1 0 15,-1 0 1,0 0 15,0 0-31,0 0 16,0 0-16,-13 0 31,13 0-15,0 0 62,13 13-16,0 0 782,13-13-844,13 13 16,-13-13-1,0 26-15,-13-13 16,13-13-16,0 0 16,0 0 15,-13 13-15,13 0-16,-1 0 31,14 0-31,-13 0 15,0 13 1,0-26-16,0 13 16,-13 0-16,39-13 15,-39 13-15,13 0 16,0-13-16,0 0 16,0 0-1,0 0-15,0 13 16,13-13-16,-13 0 15,13 0 1,-13 0-16,0 0 16,12 0-16,-12 0 15,0 0-15,0 0 16,0 0-16,0 0 0,0 0 16,0 0-16,13 0 15,-13 0-15,0 0 16,13 0-16,-13 0 15,26 0-15,-13 0 16,0 0-16,0-13 16,-13 13-16,-1 0 15,1-13-15,13 13 0,0 0 16,13 0 0,-26 0-1,0 0 1,0-13-16,0 13 15,0 0 1,0 0 0,13 0-1,-13 0-15,0 0 32,0 0-17,0 0 16,0 0 1,0 0 61,12 0-61,-12 0 15,0 0-47,0 0 31,0 0-31,0 0 15,0 0 1,0 0-16,13 0 0,-13 0 16,0 0-1,-13-26-15,13 26 16,0 0-16,0 0 16,-39 0 249,-13 0-265,0 13 0,13-13 16,13 0-16,0 0 15,-25 13-15,25-13 16,0 0-16,-26 0 16,26 0-16,0 0 15,-13 0-15,13 0 16,-13 0-16,13 0 16,0 0-16,0 0 15,0 0-15,0 0 0,0 0 16,-26 0-16,26 0 15,0 0-15,-12 0 16,-1 13-16,13 0 16,-13-13-16,13 0 15,-26 0-15,26 0 16,-13 26-16,-39-26 16,52 0-16,-13 0 15,13 0-15,-25 12 0,12-12 16,-13 0-16,26 0 15,0 0-15,-26 0 16,26 0-16,0 0 16,-13 0-1,13 0-15,-13 0 16,13 0-16,0 0 16,0 13-16,0-13 0,0 13 15,0-13-15,-12 0 16,12 0-16,0 0 15,0 0-15,0 0 16,0 0 0,0 0-1,-13 0-15,0 0 16,13 0-16,0 0 16,0 0-16,-13 0 15,13 0-15,0 0 16,-13 0-16,13 0 15,0 0-15,-25 0 16,25 0-16,0 0 16,-26-13-16,26 13 15,0 0-15,0 0 0,0 0 16,-26 0-16,26-13 16,0 13-16,-13-25 15,0 25-15,13 0 16,0 0-16,0 0 15,-13-13 1,-12 0 0,25 13-16,0 0 15,-13 0-15,13-13 0,-13 13 16,13 0-16,0 0 16,-13 0-1,13 0-15,0-26 16,0 26-16,-13 0 15,0 0 1,13 0-16,-13 0 16,13-13-16,1 13 0,-14 0 15,13 0-15,-13 0 16,13 0 0,0 0-16,-13 0 15,13 0 1,0 0-16,0 0 15,0 0 1,0 0-16,0 0 16,0 0-1,26 0 126,0 0-125,0 0-16,13 0 15,13 13-15,0-13 16,-13 0-16,13 0 15,-1 13-15,-12 0 0,13-13 16,-13 0-16,0 0 16,-13 0-16,13 0 15,13 0-15,-13 26 16,39-13 0,-40-13-16,14 25 15,0-25-15,13 0 16,0 0-16,13 0 0,-14 13 15,1-13-15,26 0 16,-39 0-16,-13 0 16,13 0-16,-13 0 15,13 0-15,-26 0 16,-1 0-16,27 0 16,-13 13-16,0-13 15,-13 0-15,13 26 16,13-26-16,-26 0 0,13 0 15,13 0-15,-13 0 16,12 13-16,1-13 16,13 0-16,0 0 15,13 0-15,-13 0 16,0 0-16,-14 0 16,-25 0-16,26 0 15,-13 0-15,-13 0 0,0 0 16,13 0-1,-13 0-15,0 0 16,0 0 0,0 0 77,0 0-77,0 0 0,0 0-1,-39 0 204,-39-26-203,13 13-16,0 13 15,-12 0-15,12 0 16,0 0-16,13 0 0,0-26 16,13 26-16,-13 0 15,13 0-15,-13-12 16,-12 12-16,12 0 15,13 0-15,-39 0 16,39 0-16,-13 0 16,-38 0-16,64 0 15,0 0-15,-26 0 0,13 0 16,-26 0-16,26 0 16,-13 0-16,13 0 15,0 0-15,0 0 16,0 0-16,14 0 15,-1 0-15,0 0 16,0 0 0,0 0-16,0 0 15,-13 0-15,13 0 16,0 0 0,0 0-1,0 0-15,0 0 16,0 0-1,-13 0 1,13 0-16,0 0 31,0 0-31,0 0 16,0 0 0,0 0 15,39 0 94,-13 0-110,26 0-15,-13 0 0,39-13 16,-13 13-16,51 0 16,-25 0-16,26-26 15,-1 26-15,53-26 16,-13 0-16,-66 13 16,1-13-16,0 26 15,-39 0-15,-13 0 16,38 0-16,-38 0 0,39-13 15,-39 13-15,52 0 16,-26 0-16,12 0 16,-38 0-16,26 0 15,-13 0-15,0 0 16,-13 0-16,-13 0 16,26 0-16,-26 0 15,0 0-15,0 0 16,25 13-16,-25-13 15,0 13 1,0-13 0,0 0-16,-13 26 31,0-13 16,0 0 47,0 0-79,0 0 1,-13 0-1,-13-13-15,-12 26 16,-40-14-16,13-12 16,13 26-16,0-13 15,-25-13-15,-14 39 16,39-39-16</inkml:trace>
</inkml:ink>
</file>

<file path=ppt/ink/ink13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1:51:13.41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1931 246 0,'-13'0'453,"0"0"-453,-26 0 31,13 0-31,13 0 0,0 0 16,-13 0-16,13 0 15,1 0-15,-1 0 16,0 0-16,0 0 15,0 0 1,-13 0-16,13 0 16,0 0-1,0 0 1,0 0-16,0 0 16,0 0-16,-13 0 15,13 0 1,0 0-1,0 0-15,0 0 16,0 0 0,0 0-1,-13 13 1,13-13 0,0 0-16,1 0 15,-1 0-15,0 0 16,0 0-1,0 0-15,-13 0 16,13 0-16,0 0 16,0 0-16,0 0 15,0 0-15,0 0 16,-13 26-16,13-26 16,-13 0-16,13 0 0,0 0 15,-26 0-15,26 0 16,1 0-16,-27 0 15,26 13-15,0-13 16,0 0-16,0 0 16,0 0-16,0 0 15,0 0 1,-13 0-16,13 0 16,0 0-16,0 0 15,0 0-15,0 0 16,0 0-1,-13 0 1,13 0-16,0 0 16,0 0-1,0 0 1,1 0-16,-1 0 16,-13 0-1,13 0 1,0 0-16,0 0 15,0 0 1,0 0 0,0 0-1,-13 0-15,13 0 16,0 0 15,0 0-31,0 0 31,0 0-31,0 0 32,0 0-17,-13 0-15,13 0 16,0 0 0,0 0-1,1 0 1,-1 0-16,0 0 15,-13 0 1,13 0-16,0 0 16,0 0-1,0 0-15,0 0 32,0-26-1,-13 26-16,13 0-15,0 0 32,0 0-17,0 0 1,0-13 15,0 13 0,-13 0-15,13 0 31,0 0 15,13-13-62,-13 13 79,13-13-79,-13 13 31,13-13 47,0 0-16,-12 13-46,-1-13 0,13 0 15,0-12-15,-13 25-16,13-13 15,-26 13 1,26-13 15,0 0-15,-13 13 15,0 0-15,13-13-1,0 0-15,-13 13 16,0 0-16,13-39 15,-13 39 1,0-13 0,13 0-16,-26 13 15,26-13 1,0 0-16,-13 13 31</inkml:trace>
</inkml:ink>
</file>

<file path=ppt/ink/ink13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1:51:21.76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2683 262 0,'26'0'437,"-14"0"-437,27 0 16,-26 0-16,0 0 15,13 0-15,-13 0 0,13 0 16,-13 0-16,0 0 16,13 0-16,13 0 15,-13 0 1,13-13 0,-26 13-16,-1 0 15,14 0-15,-13-13 16,13 13-16,13 0 15,-39-26-15,13 26 16,0 0-16,0 0 31,0 0 16,0 0-31,13 0-16,-13 0 15,0 0-15,13 0 16,13 0-16,-26 0 16,38 0-16,-38 0 15,13 0-15,13 0 16,-26 0-16,13 0 16,13-13-16,0 13 15,-13 0-15,38-13 16,-38 13-16,-13 0 0,26 0 15,-13-26-15,0 26 16,-13 0-16,0 0 16,0 0-16,0 0 15,0 0 1,0 0 31,13 0-32,-13 0 1,0 0-16,0 0 16,0 0-1,0 0 1,0 0-16,12 0 16,-12 0-16,0 0 31,0 0-31,0 0 281,26 0-265,-13 0-16,-13 0 15,0 0-15,13 0 16,-13 0-16,-13 26 16,26-26-16,-13 0 15,0 0 1,0 0-1,13 0-15,-13 0 16,-1 0 0,-12 13-1,13-13-15,0 0 16,0 0 0,0 0-16,13 0 31,-13 0 0,-39 0 532,-26-13-563,1 0 15,-14 13-15,13-39 0,13 13 16,0 13-16,13 13 15,-38-39-15,51 39 16,-13 0-16,-13-13 16,0-13-16,13 26 15,-52 0-15,13 0 16,-38-12-16,51 12 16,-78 0-16,66 25 0,-14-25 15,26 13-15,0-13 16,13 13-16,0 13 15,13-26-15,-12 0 16,25 0-16,0 0 16,-26 0-16,13 0 15,13 0-15,-13 0 16,0 13-16,26 0 16,-13-13-16,0 0 0,0 0 15,-13 0 1,13 0-1,0 0-15,-13 0 16,-12 0-16,12 0 16,-13 0-16,13 0 15,-13 0-15,0 0 16,13 0-16,-13 0 16,13 0-16,-13 0 0,26 0 15,1 0-15,-27 0 16,26 0-16,0 0 15,0 0-15,0 0 16,0 0-16,0 0 16,-13 0-16,13 0 15,-13 0 1,13 0-16,0 0 0,-26 0 16,13 0-16,-38 26 15,12-26-15,-26 13 16,26-13-16,-13 0 15,-12 26-15,38-13 16,-13-13-16,26 0 16,-13 0-16,26 0 15,-13 0-15,-13 0 0,26 0 16,0 0-16,-25 0 16,25 0-16,0 0 15,-13 0-15,0 0 16,13 0-16,-13 0 15,13 0-15,0 0 16,-26 0-16,26 0 16,0 0-16,-13 0 15,-13 0-15,26 0 0,-25-13 16,25 13-16,-13 0 16,-13 0-16,13 0 15,13 0-15,-26 0 16,26 0-16,-13 0 15,-13 0-15,26 0 16,0 0-16,0 0 16,-12 0-16,-1 0 0,13 0 15,-26 0-15,26 0 16,-13 0-16,13 0 16,0 0-1,-13 0 1,13 0-16,0 0 31,0-13-31,-13 13 0,-13 0 16,26 0-16,0 0 15,0 0-15,1 0 16,-14 0-16,13 0 16,-13 0-16,-13-26 15,26 26 1,0 0-1,0 0-15,0 0 16,-13 0-16,13 0 0,0 0 16,-13 0-1,13 0-15,-26 0 16,26 0-16,-12 0 16,-1 0-16,13 0 15,-13 0-15,13 0 16,0 0-16,0 0 15,-13 0-15,13 0 16,0 0 15</inkml:trace>
</inkml:ink>
</file>

<file path=ppt/ink/ink13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09-26T17:34:35.23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F4031285-11E8-4080-A8A7-A7762C4A8993}" emma:medium="tactile" emma:mode="ink">
          <msink:context xmlns:msink="http://schemas.microsoft.com/ink/2010/main" type="writingRegion" rotatedBoundingBox="1337,15585 3264,15585 3264,15641 1337,15641"/>
        </emma:interpretation>
      </emma:emma>
    </inkml:annotationXML>
    <inkml:traceGroup>
      <inkml:annotationXML>
        <emma:emma xmlns:emma="http://www.w3.org/2003/04/emma" version="1.0">
          <emma:interpretation id="{30BA54EF-951F-4083-A5F1-5846DBFBA6AD}" emma:medium="tactile" emma:mode="ink">
            <msink:context xmlns:msink="http://schemas.microsoft.com/ink/2010/main" type="paragraph" rotatedBoundingBox="1337,15585 3264,15585 3264,15641 1337,15641" alignmentLevel="1"/>
          </emma:interpretation>
        </emma:emma>
      </inkml:annotationXML>
      <inkml:traceGroup>
        <inkml:annotationXML>
          <emma:emma xmlns:emma="http://www.w3.org/2003/04/emma" version="1.0">
            <emma:interpretation id="{B4D7318D-1599-4572-A95C-277AE427DAAA}" emma:medium="tactile" emma:mode="ink">
              <msink:context xmlns:msink="http://schemas.microsoft.com/ink/2010/main" type="line" rotatedBoundingBox="1337,15585 3264,15585 3264,15641 1337,15641"/>
            </emma:interpretation>
          </emma:emma>
        </inkml:annotationXML>
        <inkml:traceGroup>
          <inkml:annotationXML>
            <emma:emma xmlns:emma="http://www.w3.org/2003/04/emma" version="1.0">
              <emma:interpretation id="{44E1227A-FE39-43DB-98CC-10348BE9676F}" emma:medium="tactile" emma:mode="ink">
                <msink:context xmlns:msink="http://schemas.microsoft.com/ink/2010/main" type="inkWord" rotatedBoundingBox="1337,15585 3264,15585 3264,15641 1337,15641"/>
              </emma:interpretation>
              <emma:one-of disjunction-type="recognition" id="oneOf0">
                <emma:interpretation id="interp0" emma:lang="en-US" emma:confidence="0">
                  <emma:literal>_</emma:literal>
                </emma:interpretation>
                <emma:interpretation id="interp1" emma:lang="en-US" emma:confidence="0">
                  <emma:literal>-</emma:literal>
                </emma:interpretation>
                <emma:interpretation id="interp2" emma:lang="en-US" emma:confidence="0">
                  <emma:literal>y</emma:literal>
                </emma:interpretation>
                <emma:interpretation id="interp3" emma:lang="en-US" emma:confidence="0">
                  <emma:literal>z</emma:literal>
                </emma:interpretation>
                <emma:interpretation id="interp4" emma:lang="en-US" emma:confidence="0">
                  <emma:literal>Z</emma:literal>
                </emma:interpretation>
              </emma:one-of>
            </emma:emma>
          </inkml:annotationXML>
          <inkml:trace contextRef="#ctx0" brushRef="#br0">0 61 0,'11'0'297,"0"0"-266,11 0-15,-11 0-1,0 0 17,1 0-17,-1 0-15,0 0 32,0-11-32,11 11 15,-11 0 1,1 0-1,-1 0 1,0 0 0,0 0-1,0 0 32,11 0-47,-10 0 31,-1 0-15,0 0-16,0 0 16,0 0-1,0 0 1,12-12 15,-12 12-15,0 0-16,0 0 15,0-11 32,0 11-15,0 0 77,0 0-78,12 0 0,-12 0 1,0 0 15,0 0-32,0 0 48,0 0-48,1 0 17,10 0-17,-11 0 32,0 0 0,0 0 15,0 0-46,1 0 15,-1-22-31,11 22 47,-11 0-31,0 0 62,0 0-62,1 0 15,-1 0-16,0 0 17,0 0-32,11 0 15,-11 0 1,1 0-16,-1 0 16,0 0-1,0 0-15,0 11 16,11-11-1,-10 0-15,-1 0 16,0 0 0,0 0-16,0 0 15,0 0-15,-11 11 0,23-11 16,-12 0 31,0 0 31,0 0-31,0 0-16,-11 11-31,11-11 31,0 0 1,12 0 77,-12 0-62,0 0-16,0 0-15,0 0 46,0 0-15,0 0 47,-11 12-94,12-12 31,10 0 63,-11 0-94,0 0 47,0 0-16,0 0 0,1 0 0,-1 0-15,11 0 0,-11 0 15,0 0-15,0 0-1,1 0 1,-1 0 15,0 0-15,11 0-1,-11 0 1,0 0 31,1 0-32,-1 0 17,0 0-1,0 0 0,11 0 0,-11 0 1,1 0-17,-1 0 17,0 0-32,0 0 62,0 0-46,0 0-1,12 0 1,-12 0 0,0 0-16,0 0 15,0 0 1,0 0-1,0 0-15,12 0 16,-12 0 0,0 0-1,0 0 17,0 0-1,0 0-31,1 0 62,10 0-15,-11 0 0,0 0-31,0 0-1,0 0 1,0 0 15,1 0-15,10 0-1,-11 0 1,0 0 15,0 0 1,0 0 30,1 0-62,-1 0 31,0 0-15,11 0 15,-11 0-15,0 0 15,1 0-15,-1 0-1,0 0 1,0 0 15,11 0-15,-11 0 15,1 0-15,-1 0-1,0 0 1</inkml:trace>
        </inkml:traceGroup>
      </inkml:traceGroup>
    </inkml:traceGroup>
  </inkml:traceGroup>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49:33.805"/>
    </inkml:context>
    <inkml:brush xml:id="br0">
      <inkml:brushProperty name="width" value="0.05" units="cm"/>
      <inkml:brushProperty name="height" value="0.05" units="cm"/>
      <inkml:brushProperty name="color" value="#FF0066"/>
    </inkml:brush>
  </inkml:definitions>
  <inkml:trace contextRef="#ctx0" brushRef="#br0">50 72 1839 0 0,'0'0'83'0'0,"-3"-15"271"0"0,1 9 2824 0 0,-26 92-3987 0 0,27-84 922 0 0,1-2 26 0 0,0 0 138 0 0,0 0 62 0 0,0 0 11 0 0,0 0 2 0 0,0 0 2 0 0,0 0 4 0 0,-15-32 553 0 0,15-19-346 0 0,0 49-377 0 0,0 2 4 0 0,0 0-4 0 0,0 0-16 0 0,0 0-4 0 0,0 0 0 0 0,0 0-13 0 0,0 0-58 0 0,0 0-29 0 0,0 0-4 0 0,0 0 0 0 0,0 0 4 0 0,0 0 16 0 0,0 0 4 0 0,0 0 0 0 0,4-16 2144 0 0,18-9-2232 0 0,-15 20 0 0 0,-1 1-12 0 0,-4 3-36 0 0,5 0 26 0 0,1-1-21 0 0,1 2 32 0 0,-1 0 11 0 0,0 0 0 0 0,-1 0 0 0 0,130 14-10 0 0,-106-9-44 0 0,-2 4 54 0 0,-6 0 0 0 0,-14-5 0 0 0,-2 1 0 0 0,0 1 0 0 0,-1 0 0 0 0,1-1 0 0 0,2 0 0 0 0,1-3 0 0 0,49 3 0 0 0,-49-3 0 0 0,38 3 64 0 0,-38-5-64 0 0,-1 1 0 0 0,35 3 0 0 0,-19-1 0 0 0,99 20 0 0 0,-67-20 136 0 0,4-12 142 0 0,-34 5-204 0 0,4-2-10 0 0,7 6 11 0 0,-28 1-32 0 0,-1 0-33 0 0,1 0 1 0 0,-1 0 32 0 0,-1-1-22 0 0,-5 0 32 0 0,5 0 13 0 0,-1-1 6 0 0,30-1 134 0 0,-30 2-195 0 0,-4 0 32 0 0,3 0-22 0 0,37-18-232 0 0,-32 13 19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50:04.403"/>
    </inkml:context>
    <inkml:brush xml:id="br0">
      <inkml:brushProperty name="width" value="0.05" units="cm"/>
      <inkml:brushProperty name="height" value="0.05" units="cm"/>
      <inkml:brushProperty name="color" value="#FF0066"/>
    </inkml:brush>
  </inkml:definitions>
  <inkml:trace contextRef="#ctx0" brushRef="#br0">398 92 3535 0 0,'0'0'166'0'0,"-1"2"-12"0"0,-3 4-122 0 0,-12 45 660 0 0,16-50-594 0 0,-1 19 1234 0 0,1-11-1234 0 0,0 0 0 0 0,0 1 1 0 0,1-1-1 0 0,1 0 1 0 0,-1 0-1 0 0,1 0 0 0 0,1 0 1 0 0,0 0-1 0 0,0 0 0 0 0,1 0 1 0 0,0-1-1 0 0,0 0 0 0 0,2 2-98 0 0,-6-9 80 0 0,4 7-766 0 0,-4-8-1756 0 0</inkml:trace>
  <inkml:trace contextRef="#ctx0" brushRef="#br0" timeOffset="1680.57">469 55 1375 0 0,'0'0'272'0'0,"-6"-1"1319"0"0,3 1 1514 0 0,-22 5-5230 0 0,-31-26 4964 0 0,44 16-1467 0 0,9 4-1318 0 0,0-1 0 0 0,1 1 1 0 0,-1 0-1 0 0,0 0 0 0 0,0 0 0 0 0,1 1 1 0 0,-1-1-1 0 0,0 0 0 0 0,0 1 1 0 0,0 0-1 0 0,0 0 0 0 0,0 0 1 0 0,0 0-1 0 0,0 0 0 0 0,0 1 1 0 0,0-1-1 0 0,1 1 0 0 0,-1 0 0 0 0,0 0 1 0 0,0 0-1 0 0,1 0 0 0 0,-3 2-54 0 0,-41 13 87 0 0,-35 20 877 0 0,-18 13-911 0 0,46 12 41 0 0,48-48-55 0 0,1 1 1 0 0,1 0 0 0 0,0 1 0 0 0,1-1-1 0 0,0 0 1 0 0,1 1 0 0 0,1-1-1 0 0,1 15-39 0 0,-1 23 69 0 0,-1-44-69 0 0,1 0 0 0 0,-1 0 0 0 0,1 0 0 0 0,1 0 0 0 0,0 0 0 0 0,0 0 0 0 0,0 0 0 0 0,1 0 0 0 0,0 0 0 0 0,1-1 0 0 0,-1 1 0 0 0,2-1 0 0 0,-1 0 0 0 0,1 0 0 0 0,0 0 0 0 0,0 0 0 0 0,1 0 0 0 0,2 2 0 0 0,2-4 0 0 0,-1-1 0 0 0,1 0 0 0 0,-1 0 0 0 0,1 0 0 0 0,0-1 0 0 0,0-1 0 0 0,1 1 0 0 0,-1-2 0 0 0,1 1 0 0 0,-1-1 0 0 0,1-1 0 0 0,4 1 0 0 0,17 1 0 0 0,103 4 0 0 0,-5-29 75 0 0,49-31 230 0 0,-172 52-292 0 0,0-1-1 0 0,0 0 1 0 0,-1 0-1 0 0,1 0 1 0 0,-1 0-1 0 0,0-1 1 0 0,0 0-1 0 0,0 0 1 0 0,0-1-1 0 0,-1 0 1 0 0,0 1-1 0 0,0-1 1 0 0,0 0-1 0 0,0-1 1 0 0,-1 1-1 0 0,2-4-12 0 0,36-96 600 0 0,-38 78-421 0 0,-12-17 242 0 0,9 43-346 0 0,0 1-10 0 0,-1-2-1 0 0,-2-6 3 0 0,-1-1 10 0 0,0-1 1 0 0,0 3-12 0 0,-24-50 606 0 0,21 48-605 0 0,1 4 10 0 0,-33-33 470 0 0,23 27-523 0 0,-14-11 29 0 0,-86-48-53 0 0,96 68-1268 0 0,10 6-3632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50:16.098"/>
    </inkml:context>
    <inkml:brush xml:id="br0">
      <inkml:brushProperty name="width" value="0.05" units="cm"/>
      <inkml:brushProperty name="height" value="0.05" units="cm"/>
      <inkml:brushProperty name="color" value="#FF0066"/>
    </inkml:brush>
  </inkml:definitions>
  <inkml:trace contextRef="#ctx0" brushRef="#br0">295 334 3023 0 0,'0'0'134'0'0,"0"0"71"0"0,0 0 218 0 0,0 0 90 0 0,-11-26 2788 0 0,8 21-3269 0 0,3 4 44 0 0,0 1 15 0 0,0 0 56 0 0,-8-16 1027 0 0,7 9-1186 0 0,2 4-36 0 0,1-3 24 0 0,0 4-24 0 0,2-4 36 0 0,2 0 12 0 0,2 1 0 0 0,0 2-10 0 0,33-2-44 0 0,7 17-10 0 0,-39-10 64 0 0,20 13 0 0 0,-23-10 0 0 0,-1 1 11 0 0,-1-1 42 0 0,-3-2-6 0 0,0-1-1 0 0,-1 1 0 0 0,1 0 1 0 0,-1 0-1 0 0,0 0 0 0 0,0 0 1 0 0,0 0-1 0 0,0 0 0 0 0,-1-1 1 0 0,1 1-1 0 0,-1 0 0 0 0,1 0 1 0 0,-1 0-1 0 0,0-1 0 0 0,0 1 1 0 0,-1 0-1 0 0,1-1 0 0 0,0 1 1 0 0,-1-1-1 0 0,1 1 0 0 0,-1-1 1 0 0,0 0-1 0 0,0 0 0 0 0,0 0 1 0 0,0 0-1 0 0,-2 1-46 0 0,-3 9 27 0 0,-27 41-27 0 0,34-53-5 0 0,0 0 0 0 0,0 0 0 0 0,1 0 1 0 0,-1 0-1 0 0,0 1 0 0 0,1-1 0 0 0,-1 0 0 0 0,0 0 0 0 0,0 1 0 0 0,0-1 0 0 0,1 0 0 0 0,-1 0 0 0 0,0 1 0 0 0,0-1 0 0 0,0 0 0 0 0,1 0 0 0 0,-1 1 0 0 0,0-1 0 0 0,0 0 0 0 0,0 1 0 0 0,0-1 0 0 0,0 0 0 0 0,0 1 0 0 0,0-1 1 0 0,0 0-1 0 0,0 1 0 0 0,0-1 0 0 0,0 0 0 0 0,0 1 0 0 0,0-1 0 0 0,0 0 0 0 0,0 1 0 0 0,0-1 0 0 0,0 0 0 0 0,0 1 0 0 0,0-1 0 0 0,-1 0 0 0 0,1 0 0 0 0,0 1 0 0 0,0-1 5 0 0,12-3-31 0 0,72-11-44 0 0,-18 20 75 0 0,-46 2 0 0 0,-9 10 140 0 0,-10-16-92 0 0,-1 4-25 0 0,-1-4 20 0 0,-2 3-19 0 0,1-3 40 0 0,-30 17 636 0 0,-18 0 54 0 0,8 6-566 0 0,35-22-188 0 0,-7 4-113 0 0,13-7-6 0 0,1 0-493 0 0,0 0-2068 0 0,0 0-892 0 0</inkml:trace>
  <inkml:trace contextRef="#ctx0" brushRef="#br0" timeOffset="1481.502">290 202 1375 0 0,'-1'-1'107'0'0,"-46"-38"6754"0"0,39 32-6861 0 0,1 3 11 0 0,-49 3 1264 0 0,17 21-1089 0 0,-7 25-484 0 0,20-12 17 0 0,-29 57 116 0 0,50-13 112 0 0,6-69 42 0 0,1 0 1 0 0,0 0-1 0 0,0 0 0 0 0,1 0 1 0 0,0 0-1 0 0,0 0 0 0 0,0-1 1 0 0,1 0-1 0 0,1 1 0 0 0,-1-1 1 0 0,1-1-1 0 0,0 1 0 0 0,1-1 1 0 0,-1 0-1 0 0,1 0 0 0 0,1 0 1 0 0,-1-1-1 0 0,6 4 11 0 0,41 43-11 0 0,22 6-53 0 0,-67-53 64 0 0,27 9 0 0 0,-4-6 0 0 0,-25-7 0 0 0,0-1 0 0 0,0 0 0 0 0,-1 0 0 0 0,1 0 0 0 0,0 0 0 0 0,0-1 0 0 0,0 0 1 0 0,-1 0-1 0 0,1-1 0 0 0,0 0 0 0 0,-1 0 0 0 0,0 0 0 0 0,1 0 0 0 0,-1-1 0 0 0,4-2 0 0 0,20-9 10 0 0,103-46 107 0 0,-79 33-117 0 0,-39 19 11 0 0,9-26 805 0 0,-10 0-579 0 0,-3 8-173 0 0,-8 17-64 0 0,0-1 0 0 0,5-29 64 0 0,-9-55 347 0 0,-4 66-358 0 0,-11-19 151 0 0,-11-8 190 0 0,18 36-330 0 0,-23-56-54 0 0,-18 38 140 0 0,-53-1 1170 0 0,8 24-958 0 0,70 21-1044 0 0,19-1 308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50:08.815"/>
    </inkml:context>
    <inkml:brush xml:id="br0">
      <inkml:brushProperty name="width" value="0.05" units="cm"/>
      <inkml:brushProperty name="height" value="0.05" units="cm"/>
      <inkml:brushProperty name="color" value="#FF0066"/>
    </inkml:brush>
  </inkml:definitions>
  <inkml:trace contextRef="#ctx0" brushRef="#br0">432 439 455 0 0,'0'0'943'0'0,"0"0"96"0"0,0 0 45 0 0,0 0-124 0 0,0 0-566 0 0,0 0-251 0 0,0 0-51 0 0,0 0-39 0 0,0 0-109 0 0,0 0-12 0 0,0 0-16 0 0,0 0-82 0 0,0 0-33 0 0,0 0-8 0 0,0 0 13 0 0,0 0 56 0 0,0 0 30 0 0,0 0 4 0 0,0 0 31 0 0,0 0 165 0 0,0 0 209 0 0,0 0 78 0 0,0 0 18 0 0,0 0 18 0 0,0 0 62 0 0,-11-4 1021 0 0,9 2-1399 0 0,0 1-39 0 0,-1-1 1 0 0,1 1-1 0 0,0-1 1 0 0,0 1-1 0 0,0-1 1 0 0,0 0-1 0 0,0 0 1 0 0,1 0-1 0 0,-1 0 0 0 0,0 0 1 0 0,1 0-1 0 0,0-1 1 0 0,-1 1-1 0 0,1 0 1 0 0,0-1-1 0 0,0 1 1 0 0,1-1-1 0 0,-1 1 1 0 0,0-3-61 0 0,-5-46-291 0 0,6 45 270 0 0,0 4-33 0 0,0 2-15 0 0,0 0-22 0 0,28-11-143 0 0,-26 12 191 0 0,1 1 40 0 0,0 0 0 0 0,-1-1 0 0 0,1 1 0 0 0,-1 0 0 0 0,0 1 0 0 0,0-1 0 0 0,1 0 0 0 0,-2 1 0 0 0,1-1 0 0 0,0 1 0 0 0,0-1 0 0 0,-1 1 0 0 0,1 0-1 0 0,-1 0 1 0 0,0 0 0 0 0,0 0 0 0 0,0 0 0 0 0,0 0 0 0 0,-1 0 0 0 0,1 0 0 0 0,-1 0 0 0 0,0 0 0 0 0,0 2 3 0 0,1-1-5 0 0,-3 107 197 0 0,-17-70-192 0 0,-62 42 64 0 0,64-68 144 0 0,16-14-112 0 0,1-1 15 0 0,0 0 60 0 0,0 0 21 0 0,0 0 6 0 0,0 0-4 0 0,0 0-30 0 0,0 0-18 0 0,0 0-2 0 0,0 0-36 0 0,0 0-148 0 0,0 0-52 0 0,0 0 2 0 0,0 0 20 0 0,1 0 17 0 0,73 15 42 0 0,-39-21 11 0 0,60-30 46 0 0,-68 26-2326 0 0,-25 9-366 0 0</inkml:trace>
  <inkml:trace contextRef="#ctx0" brushRef="#br0" timeOffset="24769.948">199 198 4087 0 0,'0'0'184'0'0,"0"0"63"0"0,-10 4 2281 0 0,-21 8-1215 0 0,29-11-1249 0 0,-21 30 310 0 0,-46 107 2804 0 0,25-7-3178 0 0,24-47 448 0 0,33-55-202 0 0,16 23-392 0 0,8 25 134 0 0,-7-24 12 0 0,12-23-132 0 0,76-12 56 0 0,-114-17 76 0 0,11 2 8 0 0,0 1-1 0 0,0-2 0 0 0,0 0 0 0 0,0-1 0 0 0,1-1 0 0 0,-1 0 0 0 0,0-1 1 0 0,1 0-1 0 0,-1-2 0 0 0,0 1 0 0 0,0-2 0 0 0,0 0 0 0 0,-1-1 1 0 0,1-1-1 0 0,-1 0 0 0 0,0 0 0 0 0,-1-2 0 0 0,0 1 0 0 0,9-8-7 0 0,84-109 390 0 0,-99 116-377 0 0,8-8 4 0 0,0-1 0 0 0,-1 0 0 0 0,-1-1 0 0 0,-1 0 0 0 0,0-1 0 0 0,-2 0 0 0 0,0-1 0 0 0,2-7-17 0 0,24-71 117 0 0,-35 86-2 0 0,-1 1 0 0 0,0 0-1 0 0,0 0 1 0 0,-2 0 0 0 0,1 0-1 0 0,-1 0 1 0 0,-1 0 0 0 0,0 1-1 0 0,0-1 1 0 0,-1 1 0 0 0,-1-1-1 0 0,1 1 1 0 0,-2 1 0 0 0,1-1-1 0 0,-6-5-114 0 0,4 2-30 0 0,-1 0 0 0 0,0 1 0 0 0,-1 0 0 0 0,0 0 0 0 0,-1 1 0 0 0,0 1 0 0 0,-1 0 0 0 0,-5-4 30 0 0,-80-19 248 0 0,36 22-56 0 0,36-1-179 0 0,7 2 28 0 0,-1 1 1 0 0,0 0-1 0 0,0 2 0 0 0,-1 0 0 0 0,0 1 0 0 0,0 1 0 0 0,-1 0 0 0 0,-17-1-41 0 0,30 7-123 0 0,-1 0 1 0 0,1 0 0 0 0,0 0 0 0 0,0 1 0 0 0,0 0 0 0 0,0 1 0 0 0,0 0 0 0 0,0 0 0 0 0,0 0 0 0 0,1 0-1 0 0,-1 1 1 0 0,1 0 0 0 0,0 1 0 0 0,1 0 0 0 0,-1-1 0 0 0,1 2 0 0 0,0-1 0 0 0,0 1 0 0 0,0-1-1 0 0,1 1 1 0 0,0 1 0 0 0,0-1 0 0 0,0 0 0 0 0,0 4 122 0 0,-12 17-1379 0 0</inkml:trace>
</inkml:ink>
</file>

<file path=ppt/ink/ink13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1T20:53:13.5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0 12 0</inkml:trace>
  <inkml:trace contextRef="#ctx0" brushRef="#br0" timeOffset="15">0 12 0</inkml:trace>
  <inkml:trace contextRef="#ctx0" brushRef="#br0" timeOffset="26">0 12 0</inkml:trace>
  <inkml:trace contextRef="#ctx0" brushRef="#br0" timeOffset="48">0 12 1</inkml:trace>
  <inkml:trace contextRef="#ctx0" brushRef="#br0" timeOffset="61">4 0 1</inkml:trace>
  <inkml:trace contextRef="#ctx0" brushRef="#br0" timeOffset="74">4 0 2</inkml:trace>
  <inkml:trace contextRef="#ctx0" brushRef="#br0" timeOffset="86">4 0 2</inkml:trace>
  <inkml:trace contextRef="#ctx0" brushRef="#br0" timeOffset="107">4 0 2</inkml:trace>
  <inkml:trace contextRef="#ctx0" brushRef="#br0" timeOffset="121">4 0 3</inkml:trace>
</inkml:ink>
</file>

<file path=ppt/ink/ink13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1T20:52:06.6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72 157 16,'0'0'8,"0"0"1,0 0-1,-3 20-2,3-20 1,0 0-1,-14 1 0,14-1-1,0 0 1,0 0-2,-17 9 1,17-9-2,0 0-1,0 0 0,-13 13-1,13-13-1,0 0 0,0 0 1,-10 19-1,10-19 0,0 0 0,0 0 1,-8 16-1,8-16 0,0 0 0,0 0 0,-4 16 1,4-16-1,0 0 0,0 0 1,-3 17-1,3-17 0,0 0 0,0 0 0,-2 18-1,2-18 1,0 0 0,0 0 0,2 19 0,-2-19-1,0 0 1,0 0 0,3 18 0,-3-18 0,0 0-1,0 0 1,0 0-1,9 16 1,-9-16-1,0 0 0,0 0 0,0 0 0,12 19 1,-12-19-1,0 0 0,0 0 0,0 0 0,13 14 0,-13-14 1,0 0-2,0 0 2,16 4-1,-16-4 1,0 0 0,13 2 0,-13-2-1,0 0 1,14 5 0,-14-5-1,0 0 1,0 0-1,16 10 1,-16-10-1,0 0 1,0 0 0,0 0-1,0 0 1,0 0 0,0 0 0,16 15-1,-16-15 0,0 0 1,0 0-1,0 0 0,16 5-1,-16-5 1,0 0-1,0 0 1,14 5-1,-14-5 1,0 0 0,0 0 0,14 0 1,-14 0-1,0 0 1,17-3 0,-17 3-1,0 0-1,16 0 0,-16 0 0,0 0-1,0 0 1,17 3 0,-17-3 1,0 0 0,15-5 1,-15 5 0,15-5 0,-15 5 1,13-6-1,-13 6 0,15-3 0,-15 3 0,13 0-1,-13 0 1,0 0-1,17 2 1,-17-2 0,0 0 0,14-2 0,-14 2 0,0 0 0,14 0 0,-14 0 0,0 0 0,0 0 0,14 3 0,-14-3 1,0 0-1,17 2 0,-17-2 1,13-2-1,-13 2 0,13-1 1,-13 1-1,13-2 0,-13 2 0,0 0 0,17 2 0,-17-2 0,0 0 0,16 1 0,-16-1 0,0 0 1,17 2-1,-17-2 0,0 0 0,18 2 1,-18-2-1,0 0 0,13 5 0,-13-5 0,0 0 1,15 2-1,-15-2 0,13-5 1,-13 5-1,15-7 1,-15 7-1,15-8 1,-15 8-1,13-5 1,-13 5-1,0 0-1,15 2 1,-15-2-1,14-2 1,-14 2-1,15 0 1,-15 0 0,15-2 0,-15 2 0,13 0 0,-13 0 0,0 0 0,0 0 0,15 11-1,-15-11 1,0 0 0,0 0 0,13 9 0,-13-9 0,0 0 0,16 3 0,-16-3 0,0 0 0,20 2 0,-20-2 0,13 0 0,-13 0 0,13 2 0,-13-2 0,13 0 0,-13 0 0,14 3 1,-14-3-1,0 0 0,16 9 1,-16-9-1,0 0 0,0 0 1,15 14-1,-15-14 1,0 0 0,13 4-1,-13-4 1,13-4 0,-13 4 0,15-5-1,-15 5 1,15-4-1,-15 4 0,16-3 0,-16 3 0,16-2-1,-16 2 1,15-2 0,-15 2 0,19-3 0,-19 3 0,16-2-1,-16 2 1,17-2 0,-17 2 0,16 0 0,-16 0 0,15 0 0,-15 0-1,13 0 1,-13 0 0,0 0-1,13 4 0,-13-4 1,0 0-1,0 0 1,13 10-1,-13-10 0,0 0 1,15 8 0,-15-8 0,0 0-1,18 5 1,-18-5 0,0 0-1,16 5 1,-16-5-1,15 2 1,-15-2-1,16-2 1,-16 2 0,21-2 0,-21 2 0,18 0 0,-18 0 0,13 2-1,-13-2 1,0 0-1,15 5 1,-15-5 0,0 0 0,16 0 1,-16 0 0,0 0 1,16-1-1,-16 1 1,0 0-1,13-4 0,-13 4-1,0 0 0,0 0 0,18 4 0,-18-4 0,0 0 0,15 0-1,-15 0 1,14-2 0,-14 2 0,0 0 0,17 2 0,-17-2 0,0 0 0,14 5 0,-14-5 1,0 0-1,18-2 0,-18 2 0,13-3 0,-13 3 0,17-4 0,-17 4 0,14-2 0,-14 2 1,0 0-1,18 0 0,-18 0 0,0 0 0,14 6 0,-14-6 1,0 0-1,15 5 0,-15-5 0,0 0 1,13 3-1,-13-3 1,0 0-1,14 0 1,-14 0-1,0 0 0,14 0 1,-14 0-1,0 0 0,14 6 0,-14-6 0,0 0 0,13 7 0,-13-7 1,0 0-1,15 3 0,-15-3 1,15-3 0,-15 3 0,20-7 1,-20 7-1,22-7 1,-22 7-1,20-4 0,-20 4 0,14 2 0,-14-2-1,0 0 1,15 9-1,-15-9 0,0 0 0,0 0 0,21 1 0,-21-1 1,16 0-1,-16 0 0,18 2 0,-18-2 0,16 2 0,-16-2 0,13 4 0,-13-4 0,15 1 0,-15-1 1,16 0 0,-16 0-1,16-1 1,-16 1 0,18-4 0,-18 4-1,16-2 0,-16 2 1,17-2-1,-17 2 0,14-1-1,-14 1 1,15-2 1,-15 2-1,15 2 0,-15-2 0,13 3 0,-13-3-1,18 2 1,-18-2 0,20 0 0,-6-2 0,-14 2 0,25 0 0,-25 0 0,25 0 0,-12 0 0,-13 0 0,25 2 0,-11-2 1,-1 0-1,0 2 1,-13-2 2,27 0-2,-14 0 0,0 0 1,-13 0 0,24 0-1,-24 0 0,22-2 0,-22 2-1,22 0 0,-22 0 1,19 0-1,-19 0 0,19 0 0,-19 0 0,15 4 0,-15-4 0,13 1 0,-13-1 0,15 0 1,-15 0-1,22-1 0,-22 1 0,22-2 0,-22 2 0,24-2 0,-24 2 0,20 2 0,-20-2 0,18 5 0,-18-5 0,18 4 0,-18-4 1,19 1 0,-19-1 0,22-3 0,-22 3 0,24-7 1,-24 7-1,23-6 0,-23 6 1,22-1-2,-22 1 1,19 1-1,-19-1 1,20 6-1,-20-6 0,20 5 0,-20-5 0,22 2 0,-22-2 0,26 0 0,-13 0 1,0 0-1,2 0 0,-2 0 0,2 0 0,-2 2 0,0-2 0,-13 0 1,26 1-1,-13-1 0,-13 0 1,23 0-1,-9-1 1,0-1 0,0-2 1,2 3-1,-1-3 1,1 2-1,-3-1 0,5-1 1,-3 1-2,-2-1 1,2 1 0,-1-1-1,0 1 0,1 1 1,-1-2-1,0 3 1,-1-3-1,5 0 1,-4 3 0,4-3-1,-2 1 1,0 1 0,1-2-1,-3 4 1,4-1-1,-4 1 0,3 0 1,-4 0-1,2-2 0,-1 2 0,1 0 0,-2 0 0,1 0 0,-1-2 0,2 0 0,-15 2 0,25 0 0,-12-1 0,-13 1 0,25-2 0,-25 2 0,24-2 0,-24 2 0,22-3 1,-22 3-1,21-6 0,-21 6 0,23-9 0,-10 4 0,1 0 0,-14 5 0,26-12 0,-26 12 0,25-15 1,-25 15-1,21-15 0,-21 15 0,16-13 0,-16 13 0,0 0 1,19-17-1,-19 17 0,0 0 1,11-23 0,-11 23 0,4-18 0,-4 18 0,2-19 0,-2 19 0,-2-21 0,2 21 0,-3-20 0,3 20-1,-9-16 1,9 16-1,-10-16 0,10 16 1,-12-17-1,12 17 0,-13-18 0,13 18 0,-12-19 0,12 19 0,-17-18 0,17 18-1,-23-16 1,10 13-1,-2-3 0,2 3 0,-2-2 0,1 1 1,14 4-1,-24-3 1,24 3 0,-22-4 0,22 4 0,-22-5 0,22 5 0,-22-2 0,22 2 0,-23-5 0,23 5 0,-23-4 0,23 4 0,-25-3 0,25 3 0,-25-2 0,11 0-1,14 2 1,-23-3 0,23 3-1,-22-7 1,22 7 0,-22-9-1,22 9 1,-19-9 0,19 9 0,-22-4-1,8 4 1,14 0-1,-23 2 1,10 0-1,13-2 1,-27 5 0,27-5 0,-22 4-1,22-4 1,-24 2 0,24-2 0,-19 1 0,19-1 0,-22 4 0,22-4 0,-21 5 0,21-5 0,-20 5 0,20-5 0,-23 7 0,23-7 1,-17 4-1,17-4 0,-16 0 0,16 0 1,-14-2-1,14 2 0,-13-3 0,13 3 0,-16-2 0,16 2 0,-19 0 0,19 0 0,-21 2 0,21-2 1,-22-2-1,22 2 0,-21-2 0,21 2 0,-22-5 0,22 5 0,-24-5 0,10 3 0,14 2 0,-25-5 0,25 5 0,-26-4 0,13 1 1,0 3-1,-2-4 0,15 4 0,-26-2 1,12 4-1,-2 0 0,1 0 0,-1 1 0,1 2 0,1-1 0,-4 1 0,3 0 0,-1-1 0,1 1 0,-1-3 0,0 3 0,-1-3-1,1 2 1,0-3-1,-2 1 1,0 0-1,1-2 1,0 3 0,-3-3-1,1 4 1,2-2 0,-3 1 0,3-1 0,-2 1-1,-1 3 1,4-3-1,-2-1 1,4 0-1,0-2 1,0 0 0,0 0-1,1 0 1,0-2 0,-1 2-1,1 2 1,13-2-1,-26 5 1,11-1 0,0-1-1,0 2 1,-1 1 0,1-3 0,1 1 0,0-2 0,0 1 0,0-3 0,14 0 0,-23 2 0,23-2 0,-24 2 0,24-2-1,-23 5 1,9-3-1,-1 3 1,15-5-1,-25 5 1,25-5 0,-23 2-1,23-2 1,-18-2 0,18 2 0,-13-5 0,13 5 0,0 0 0,-21-9 0,21 9 0,-16-3 0,16 3 0,-16-6 0,16 6 0,-18-5 0,18 5 0,-15-5 0,15 5 0,-13-7 0,13 7 0,-15-9 0,15 9 0,-13-7 0,13 7 0,-16-7 0,16 7 0,-18-4 0,18 4 0,-18 0 0,18 0 0,-19 2 0,19-2 0,-21 4 0,21-4 0,-23 7-1,10-6 1,0 5 0,-1-3 0,1 1 0,-2-1 0,1 1 0,0-3 0,1 1 0,-2-2 0,15 0 0,-25 4 0,12-4 0,-2 2 0,15-2 0,-23 3 0,9-3 0,14 0 0,-22-2 0,22 2 1,-17-3-1,17 3 0,-15-7 0,15 7 0,-18-4 0,18 4 0,-19 0 0,19 0 0,-21 4 0,21-4 0,-23 3 0,23-3 0,-20 4 0,20-4 0,-19-2 0,19 2 0,-16-5 0,16 5 0,-18-4 0,18 4 0,-19-2 0,19 2 0,-22 4 0,22-4 0,-22 5-1,22-5 1,-22 4 0,22-4 1,-18 3-1,18-3 0,-16-1 0,16 1 0,-15-2 0,15 2 1,0 0-1,-16-4 0,16 4 0,0 0 0,-19 0 0,19 0 0,-15 2 0,15-2 0,-18 0 0,18 0 0,-15 0 0,15 0 0,-16-2 0,16 2 0,0 0 0,-19 0 0,19 0 0,-16 4 0,16-4 0,-22 5 0,22-5 0,-21 5 0,21-5 1,-21 2-1,21-2 0,-17 2 1,17-2-1,-15 0 0,15 0 1,-13-2-1,13 2 0,-15 0 0,15 0 0,0 0 0,-18-7 1,18 7-1,0 0 0,-16-7-1,16 7 1,0 0 0,-14-4 0,14 4 0,0 0 0,-14 0 0,14 0 0,0 0 0,-17 2 0,17-2 0,0 0 0,-18 6 0,18-6 0,-13 1 1,13-1 0,-14 2 0,14-2-1,0 0 1,-19 0 0,19 0 0,-16 0-1,16 0 0,-19 4 0,19-4 0,-25 7 0,10-4 1,-1-1-2,-2 1 1,0-1 0,-2 0-1,1-4 0,1 0-3,-3-8-15,21 10 0,-34 0-1,34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2:08:59.66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118 2059,'35'2,"-1"2,0 2,-1 1,33 11,-26-7,119 18,1384-31,-1403-9,128-19,157-17,-202 18,118 4,-259 19,0-4,0-3,46-15,-27 6,409-88,-111 33,-250 15,-16 21,-73 25,0-4,-1-2,28-16,165-88,-4 6,-115 64,-2-6,19-18,80-39,151-87,-156 69,-33 54,7-58,-181 128,0 0,0-2,-1 0,-1 0,-1-2,0 0,-1-1,-1 0,-1-1,7-13,-15 22,52-143,-57 151,0 0,0 0,-1 0,1 0,-1 0,1 1,-1-1,0 0,0 1,0 0,1-1,-1 1,0 0,-1 0,1 0,0 0,0 0,0 1,-1-1,1 1,0-1,0 1,-1 0,1 0,0 0,-1 0,-1 0,-8-2,-100-6,136 7,-19 0,0 1,1 0,-1-1,0 2,1-1,-1 0,0 1,0 0,1 1,-1-1,0 1,0 0,0 0,-1 0,1 1,1 0,4 8,0 1,0 0,-2 0,1 0,-2 1,1 0,4 13,29 49,-33-63,-1-2</inkml:trace>
  <inkml:trace contextRef="#ctx0" brushRef="#br0" timeOffset="6959.961">0 3178,'505'-11,"14"24,-53 10,175-14,-405-10,-205 1,409-1,306-44,291-44,-430 25,40-25,200-3,-715 76,-1-6,-1-5,18-11,187-36,180-77,-370 116,-119 28,-1-1,0-2,0 0,-1-1,13-9,3-1,105-47,95-47,-32 27,-79 15,-129 72,-1 1,1 0,0 0,-1 0,1 0,-1 0,1 0,0-1,-1 1,1 0,0 0,-1 0,1-1,0 1,-1 0,1-1,0 1,-1 0,1-1,0 1,0 0,0-1,-1 1,1 0,0-1,0 1,0-1,0 1,0 0,0-1,0 1,-1-1,1 1,0-1,1 1,-1 0,0-1,0 1,0-1,0 1,0 0,0-1,0 1,1-1,-1 1,0 0,0-1,1 1,-1 0,0-1,0 1,1 0,-1-1,0 1,1 0,-1 0,0 0,1-1,-1 1,1 0,-1 0,0 0,1 0,-1 0,1-1,-1 1,0 0,1 0,-1 0,1 0,-40-10,30 9,-154-22,335 21,-44-6,-127 9,0 0,0 0,0 0,0 0,0 0,0 0,0 1,-1-1,1 0,0 1,-1-1,1 0,-1 1,1-1,-1 1,1-1,-1 1,0-1,0 0,0 1,0-1,0 1,0-1,0 1,-1-1,1 1,0-1,-1 1,1-1,-1 0,0 1,1-1,-1 0,0 1,0-1,0 0,0 0,0 0,0 0,0 0,0 0,0 0,-1 0,2 0,-150 210,120-161,24-43</inkml:trace>
</inkml:ink>
</file>

<file path=ppt/ink/ink14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1T20:52:22.9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1194 430 4,'0'0'4,"0"0"0,0 0 0,0 0-1,0 0 0,0 0-1,0 0 1,0 0-1,0 0 1,0 0 0,0 0 0,0 0 2,0 0 1,0 0-1,0 0-1,0 0 0,0 0-1,0 0 0,0 0 0,0 0 0,0 0-1,0 0 1,0 0-1,0 0 0,13 8 1,-13-8 0,0 0-1,0 0 1,0 0-1,15 0-1,-15 0 1,0 0-1,0 0 0,0 0-1,16-2 0,-16 2 0,0 0 0,0 0 1,13 2-1,-13-2 0,0 0 0,0 0 0,14 4 1,-14-4-1,0 0 0,13 0 1,-13 0-1,0 0 0,13 0 0,-13 0 1,0 0-1,14 2 1,-14-2-1,0 0 0,0 0 0,14 0 1,-14 0-1,0 0 0,15-2 0,-15 2 0,0 0 1,15-6-1,-15 6 0,0 0 0,15-4 0,-15 4-1,0 0 1,13 3 0,-13-3 0,0 0 0,0 0 0,13 3 0,-13-3 0,0 0 1,0 0-1,0 0 0,15-2 0,-15 2 0,0 0 0,0 0 0,16 0-1,-16 0 1,0 0 0,0 0 0,13 8 0,-13-8 0,0 0 0,14 5 0,-14-5 0,0 0 1,16 3-1,-16-3 0,13 0 0,-13 0 0,14 2 0,-14-2 0,0 0 0,13 5 0,-13-5 0,0 0 0,15 2 0,-15-2 0,0 0 0,17-2 0,-17 2 0,15-1 0,-15 1 0,0 0 0,18 1 0,-18-1 0,0 0 0,0 0 0,14 7 0,-14-7 0,0 0 0,14 2 0,-14-2 1,13 0-1,-13 0 0,0 0 0,18 2 0,-18-2 0,0 0 0,17 3 0,-17-3 0,0 0 0,17 4 1,-17-4-1,13-4 1,-13 4-1,16-3 1,-16 3 0,18-4-1,-18 4 1,15-1-1,-15 1 1,14-2-1,-14 2 0,0 0 0,17 2 0,-17-2 0,0 0 0,14 1 0,-14-1 0,0 0 0,18 0 1,-18 0-1,15-1 0,-15 1 1,15 0-1,-15 0 0,14-2 1,-14 2-1,0 0 0,15 3 0,-15-3 0,0 0 0,0 0 0,18 4 0,-18-4 1,0 0-1,18 0 0,-18 0 0,0 0 0,16 0 1,-16 0-1,0 0 0,14 7 0,-14-7 0,0 0 1,0 0-1,17 11 0,-17-11 0,0 0 0,0 0 0,16 5 0,-16-5 0,0 0 0,18 5 0,-18-5 0,13 4 0,-13-4 1,13 5-1,-13-5 0,13 6 0,-13-6 0,14 6 0,-14-6 0,15 1 0,-15-1 0,13 2 0,-13-2 0,15 0 0,-15 0 0,0 0 0,19 2 0,-19-2 0,0 0 0,17-2 0,-17 2 0,14-3 1,-14 3-1,13-6 0,-13 6 0,13-4 1,-13 4-1,0 0 0,15-2 0,-15 2 0,0 0 0,15-2 0,-15 2 0,0 0 1,16-5-1,-16 5 0,0 0 0,18-7 0,-18 7 0,0 0 0,17-5 0,-17 5 0,0 0 0,20-7 0,-20 7 0,0 0 0,17-8 1,-17 8-1,0 0-1,15-5 1,-15 5 0,0 0-1,15-2 1,-15 2-1,0 0 1,13 2 0,-13-2 0,0 0 0,13 5 0,-13-5 0,0 0 0,14 6 0,-14-6 0,0 0 0,0 0 0,14 2 0,-14-2 0,0 0 0,14 0 0,-14 0 0,0 0-1,0 0 1,16 5 0,-16-5 0,0 0 0,15 3 0,-15-3 0,13-1 0,-13 1 1,15-2-1,-15 2 0,16-4 1,-16 4-1,13-3 0,-13 3 1,13 0-1,-13 0 0,14-4 0,-14 4 0,15-2 0,-15 2 0,14-1 0,-14 1 0,15-2 0,-15 2 0,0 0 0,18 0 1,-18 0-2,13 2 2,-13-2-1,0 0 0,18-2 0,-18 2 0,14-2 0,-14 2 0,14-2 0,-14 2 0,13 2 0,-13-2 0,0 0 0,15 7 0,-15-7 0,0 0 0,0 0 0,16 11 1,-16-11-1,0 0 0,13 2 0,-13-2 0,0 0 0,18 0 0,-18 0 0,0 0 0,18 5 0,-18-5 0,14 5 1,-14-5-1,15 4 0,-15-4 0,18 0 0,-18 0 0,18-4 0,-18 4 1,19-2-1,-19 2 0,18-3 0,-18 3 0,17-2 0,-17 2 1,19 0-1,-19 0 0,21 0 1,-21 0-1,22 0 1,-9 0 0,-13 0 0,24 0 0,-24 0 0,24 2 0,-24-2 0,21 0 1,-21 0-1,22 0 0,-22 0-1,21 0 1,-21 0-1,22 0 1,-22 0-1,19 0 0,-19 0 0,18 2 1,-18-2-1,17 3 0,-17-3 0,18 2 0,-18-2 0,18 0 0,-18 0 0,20 0 1,-20 0-1,21 2 0,-21-2 0,19 3 0,-19-3 0,19 10 0,-19-10 0,17 7 0,-17-7 1,16 9-1,-16-9 0,18 5 0,-18-5 0,17 4 0,-17-4 0,21 3 1,-21-3-1,22 0 0,-22 0 0,24 2 0,-11 0 0,0-2 0,2 1 0,0 1 0,1-2 0,0 2 0,2-2 1,-2 0-1,2 0 0,-2 0 0,3-2 1,-3 0-1,2 2 1,-2-1 0,2-3 0,-2 2-1,1-1 1,-1 1 0,0-1 0,-1-1-1,1 1 1,-1-4 0,0 1-1,-1-2 1,1 3 0,-2-4 0,2 4 0,-2-4 0,1 2-1,0 0 0,0-2 0,0 2 0,0-2 0,-1 1 1,-13 8-1,25-17 1,-25 17 0,21-18 0,-21 18 0,16-21 1,-16 21-1,12-26 0,-12 26 0,7-25 0,-7 25 0,2-30 0,-2 30 0,-2-25 0,2 25-1,-4-25 1,4 25-1,-8-21 0,8 21 0,-10-18 0,10 18 0,-12-17 1,12 17-1,-19-15 0,19 15 0,-22-16-1,22 16 1,-25-16-1,12 7 1,-1 0-1,1-1 1,0 2 0,-4-1 1,3 2-1,-3-2 1,0 2-1,1 0 1,-4 2-1,1-1 0,-1 3 0,2-1 0,-4 1 0,1 1 0,-1-1 0,1 3 0,-1 0 0,-3 3 0,-2-1 0,1 1 0,-1 1 0,-1-1 0,0 1 0,-1 1 0,-2-1 0,1-1 1,2-1-1,-3 0 0,2-1 1,-4-1-1,2 0 0,-3-1 1,2 1-1,-2-2 0,0 0 0,0 0 0,0 2 0,1-1 0,1-1 0,1 2 0,3 0 0,3-2 0,1 0 0,3 1 0,1-1-1,4-2 1,1 1 0,0-1 0,2 1 0,-1-2 0,14 5 0,-25-5 0,25 5 0,-23-5 0,9 1 0,14 4 0,-23-5 0,8 3 0,2 0 0,-3 1 0,1 1 0,-1 0-1,-1 0 1,1 0 0,0 1 0,1-2 0,0 2 0,1-2 0,-3 1 0,3 0-1,-1 1 1,-1-1 0,-1 0 0,1 0 0,-1 0 0,-1 2 0,-1-2 0,-1 0 0,1 2 0,-1 0 0,-1-1-1,-3 1 1,2 0 0,-1 1 0,2-1 0,-1-2 0,1 0 0,2 2 0,1-2 0,4-2 0,-4 0 0,5 2 0,-1 0 0,1 0 0,0 0 0,-2 0 0,15 0 0,-25-1 0,25 1 0,-22-2 0,22 2 0,-22 0 0,22 0 0,-21 0 0,21 0 0,-22 2-1,22-2 1,-24 3 1,24-3-1,-23 5 0,9-3 0,14-2 0,-23 5 0,23-5 0,-24 1 0,24-1 0,-22 2 0,22-2 0,-24-2 1,10 2-1,14 0 0,-27-1 0,14 1 0,-2 0 0,15 0 0,-24-2 0,24 2 0,-20-3 0,20 3 0,-18-2 0,18 2 0,-15-3 0,15 3 0,-16-4 0,16 4 0,0 0 0,-19-1 0,19 1 0,-13 0 0,13 0 0,-14 0 0,14 0 0,0 0 0,-17 0 0,17 0 0,0 0 1,-18-4-1,18 4 0,0 0 0,-18-5 1,18 5-1,0 0 0,-17-5 0,17 5 0,-14 0 0,14 0 0,-14 0 0,14 0 0,-15 1 0,15-1 0,-15 2 0,15-2 0,-16 2 0,16-2 0,-15 2 0,15-2 0,-16 0 0,16 0 0,-15-2 0,15 2 0,-15 0 0,15 0 1,-14-2-1,14 2 0,-14-3 0,14 3 0,-14-2 0,14 2 0,-18 0 0,18 0 0,-19 0 1,19 0-1,-23 0 0,23 0 0,-23 0 0,23 0 0,-21-2 0,21 2 1,-20-4-1,20 4 1,-20-3 0,20 3-1,-19-2 0,19 2 1,-21-2-1,21 2 0,-16-1 0,16 1 0,-13-2 0,13 2 0,0 0-1,-17-4-1,17 4-7,0 0-15,0 0 0,-13 20-2,13-20 1,0 0-1</inkml:trace>
  <inkml:trace contextRef="#ctx0" brushRef="#br0" timeOffset="55167">0 618 0,'0'0'0,"0"0"1,0 0 0,13 0 1,-13 0 3,0 0 0,16-9 2,-16 9 2,0 0 0,22 0 0,-22 0 1,0 0-1,14-5-1,-14 5-2,15-2 1,-15 2-3,16 0 0,-16 0-1,17 4-1,-17-4 0,18 3-1,-18-3 1,16 7-1,-16-7 0,18 2 0,-18-2 0,19 2 1,-19-2-1,21-2 1,-21 2 0,18-2-1,-18 2 1,17 2 0,-17-2-1,17 2 0,-17-2 0,17 2 0,-17-2 0,18 0 0,-18 0 0,16 0 0,-16 0 0,18 0-1,-18 0 1,16 3 0,-16-3-1,15 2 0,-15-2 0,15 0 1,-15 0-1,16-2 1,-16 2 0,16-3-1,-16 3 1,18 0-1,-18 0 1,18-2-1,-18 2 0,19-2 1,-19 2 0,17-3-1,-17 3 1,17-2 0,-17 2 0,19-4-1,-19 4 1,19-1 0,-19 1-1,19-2 1,-19 2-1,25-7 1,-25 7 0,22-7 0,-22 7 0,24-8 0,-24 8 0,21-4-1,-21 4 1,17 2-1,-17-2 0,17 4 0,-17-4 0,16 1 0,-16-1 0,16-1 0,-16 1 1,18-2-1,-18 2 0,15-2 0,-15 2 0,14 0 1,-14 0-1,14-2 0,-14 2 0,16-2 1,-16 2-1,17-3 1,-17 3 0,23-7-1,-23 7 1,22-7 0,-22 7 0,20-5 0,-20 5-1,18-6 1,-18 6-1,16-3 0,-16 3 0,15-6 0,-15 6 0,15-1 0,-15 1 0,16-2 0,-16 2 0,15 0 0,-15 0 1,15-2-1,-15 2 0,15-3 0,-15 3 0,18-4 0,-18 4 0,17-5 0,-17 5 0,18-2 0,-18 2 0,15-3 0,-15 3 0,13-4 0,-13 4 0,13-5 0,-13 5 0,14-1 0,-14 1 0,14-2 0,-14 2 0,14 0 0,-14 0 0,14-5 0,-14 5 0,18-6 0,-18 6 0,18-5 0,-18 5 0,19-3-2,-19 3-3,18 10-15,-18-10 0,13 12-1,-13-12-2,0 0 1,0 0-1</inkml:trace>
</inkml:ink>
</file>

<file path=ppt/ink/ink14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1T20:53:00.2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1444 57 0,'0'0'0,"0"0"1,0 0-1,0 0 1,0 0-1,0 0 1,0 0 0,0 0 0,0 0 0,0 0 1,0 0 1,0 0 2,0 0 0,0 0 0,0 0 1,-13 2 0,13-2 1,0 0-2,0 0-2,0 0 1,0 0 0,-13 7-1,13-7 1,0 0 0,0 0-1,0 0 1,0 0 0,0 0 0,0 0-2,-13-2 0,13 2 0,0 0-1,0 0 1,-15 0 0,15 0-1,0 0 0,-14 0 0,14 0-1,0 0 1,0 0-1,-14 0-1,14 0 1,0 0 0,-17 0 0,17 0 0,-13 0 1,13 0-1,-15-1 1,15 1-1,0 0 1,-17-4-1,17 4 0,-14 0 1,14 0-1,0 0 0,-16 2 0,16-2 0,-13 2 0,13-2 1,-13 0 1,13 0-1,0 0 0,-19 0 0,19 0 1,0 0-2,-20 3 1,20-3 0,-14 5-1,14-5 1,-15 6 0,15-6 1,-16 3-1,16-3 1,-17-2-1,17 2 1,-14-7-1,14 7 0,-15-7 0,15 7-1,-13-8 1,13 8-1,-20-6 0,20 6 0,-22-3 0,22 3 1,-22-4-1,9 4 0,13 0 0,-22-3 0,22 3 0,-21-4 0,21 4 0,-21-7 0,21 7 0,-19-3 0,19 3 0,-20-4 0,20 4 0,-21-2 0,21 2 0,-21-1 1,21 1-1,-22-2 0,9 2 1,13 0-1,-25-4 0,11 2 1,0 2-1,-1-1 1,-3 1-1,2 0 1,-2-2 0,1 0 0,-3 2 0,3-2-1,-4 2 1,3-3 0,-1 3-1,-1-2 0,2 4 0,-1 0 0,-1-1 0,1 1 0,2 0 0,-3 1 0,4-1 1,1 0-1,1 0 0,-3-2 1,4 2 0,0-2 0,0 0 0,13 0 0,-24 1 0,11 1 1,13-2-2,-22 7 1,22-7 0,-24 11-1,24-11 0,-24 14 1,11-7-1,0 2 0,-2-1 0,2 3 0,-2 0 1,15-11-1,-22 21 0,22-21 0,-22 26 0,14-10 0,2 0-1,1 2 1,0-3 0,1 3 1,-1 1 0,2 1 0,0-1 0,-1 1 1,0 1 0,-1-2 0,1 2 0,-2 0-1,1 2 1,-1 0-1,2 4 1,-3-4-1,2 3 1,-1 0-2,0 1 1,1-2 0,-1 1 0,1-3 0,1 0 0,1 1-1,-2-1-1,2 0 2,0 2-2,2-2 1,0 0-1,-2 0 1,1 1-1,1-4 1,1 3 0,-2-4 0,4 0 0,-2 1 0,3-1-1,0 4 1,-1-2 0,1 2-1,2 0 1,-1 4 0,1-3-1,-2 3 1,-2-1 0,1-1 0,-1-2 0,1 1-1,-4-1 1,2 2 0,0 0 0,0 1 0,-1 0 0,-1 2 0,-1 2 0,2 0 0,-2 2 0,-2-1 0,2 1 0,-1-2 0,1 0 0,0-4 0,0-1 0,0-4 0,2-1 0,-1-3 0,2 1 0,-1-2 0,-1 0 0,1 1 0,-1-1 1,1 2-1,-1-1-1,2 3 1,-1-4 0,2 1 0,-1-1-1,0-16 1,2 28-2,-2-28 2,1 23 0,-1-23-1,3 18 1,-3-18 0,0 0-1,5 21 0,-5-21 0,0 0 0,3 19 1,-3-19-1,0 0 0,4 18 0,-4-18 0,0 0 1,0 0-1,4 16 0,-4-16 0,0 0 0,0 0 0,0 0-1,0 0 1,6 19 0,-6-19 0,0 0 0,0 0 0,5 18 0,-5-18 0,0 0 1,1 16 0,-1-16 0,0 0 0,0 0 0,2 19 0,-2-19 0,0 0 0,3 19 0,-3-19 1,3 20-1,-3-20 0,1 24 0,-1-24 0,5 30 0,-2-14-2,1 2 0,-4-18-5,12 23-11,1-9-1,-13-14-1,25 16 0,-12-14 0</inkml:trace>
  <inkml:trace contextRef="#ctx0" brushRef="#br0" timeOffset="3315">83 2113 1,'0'0'3,"0"0"1,0 0 1,0 0 0,0 0 0,-5 18 0,5-18 0,0 0-2,0 0-2,0 19 1,0-19 0,0 18 1,0-18 0,0 19 1,0-19 1,-1 18-1,1-18 1,0 18-1,0-18-1,1 19-1,-1-19-1,5 23-1,-5-23 1,2 19-1,-2-19 0,5 16 0,-5-16 0,0 0 1,7 19-1,-7-19 1,0 0 0,11 16 0,-11-16 0,0 0 0,5 16 0,-5-16 1,0 0-1,0 0 0,0 0 0,0 0-1,12 16 1,-12-16 0,0 0 0,14 4 0,-14-4 0,0 0-1,0 0 1,14 10-1,-14-10 1,0 0-1,0 0 1,11 20-1,-11-20 1,0 0 0,7 19-1,-7-19 1,3 16-1,-3-16 1,0 0-1,7 21 0,-7-21 0,0 0 0,9 18 0,-9-18 0,0 0 0,15 12 0,-15-12 0,0 0 0,16 14 0,-16-14 0,0 0 0,0 0 0,15 12 0,-15-12 0,0 0 0,0 0 0,15 4 0,-15-4 0,0 0 0,0 0 0,16 3 0,-16-3 0,0 0 0,0 0 0,15 2 0,-15-2 1,0 0-1,13-2 1,-13 2 0,0 0 0,16-3-1,-16 3 1,0 0 0,18-2-1,-18 2 1,13 0-1,-13 0 1,13 2-1,-13-2 0,14 3 0,-14-3 0,13 6 0,-13-6 0,13 3 0,-13-3 1,14 0-1,-14 0 0,0 0 0,17-3 1,-17 3-1,14-4 0,-14 4 1,0 0-1,17-2 0,-17 2 0,0 0 0,17 6 0,-17-6 0,0 0 0,16 1 0,-16-1 1,0 0 0,13 0-1,-13 0 1,0 0-1,13 0 1,-13 0 0,0 0-1,17 9 1,-17-9-1,14 13 0,-14-13 0,14 15 0,-14-15 0,13 16 0,-13-16 0,0 0 0,18 14 0,-18-14 0,0 0 0,16 9 0,-16-9 0,0 0 0,17 5 0,-17-5 1,17 4-1,-17-4 0,17 4 0,-17-4 1,20 5-1,-20-5 0,20 9 1,-20-9-1,21 10 0,-21-10 0,19 13 1,-19-13-1,21 8 0,-21-8 0,20 7 0,-20-7 0,20 4 0,-20-4 0,19 2 0,-19-2 1,19 1-1,-19-1 0,18-1 0,-18 1 0,17 0 0,-17 0 0,17-2 0,-17 2 0,16 0 0,-16 0 0,16-2 0,-16 2 0,16-3 0,-16 3 1,18-6-1,-18 6 0,16-8 0,-16 8 0,18-6 0,-18 6 0,18-5 0,-18 5 0,16-2 0,-16 2 0,16-3 0,-16 3 0,15-2 0,-15 2 0,15-4 1,-15 4-1,13 0 1,-13 0-1,0 0 0,16 2 0,-16-2 1,0 0-1,16 0 0,-16 0 0,0 0 0,17-2 0,-17 2 0,13-1 0,-13 1 0,13 0 1,-13 0-1,16 1 0,-16-1 0,15 2 0,-15-2 0,16 4 0,-16-4 0,18 5 0,-18-5 0,18 4 0,-18-4 0,19 1 0,-19-1 0,21 2 0,-21-2 0,20 2 0,-20-2 0,21 5 0,-21-5 0,21 5 1,-21-5-1,22 2 0,-9-4 0,-13 2 0,24-8 0,-11 2 0,0 1 0,2 0 0,-2-1 1,0 3-1,2-2-1,0 1 2,3-1-1,-4-1 0,3 1 0,-3 2 0,3-3 0,-1-1 0,-1 2 0,-2 0 0,0 1 0,0-1 0,-13 5 0,24-7 0,-24 7 1,24-5-1,-24 5 0,19-6 0,-19 6 0,21-3 0,-21 3 0,22-4 0,-22 4 0,21-3 0,-21 3 0,19 0 0,-19 0 1,18 2-1,-18-2 1,16 1-1,-16-1 1,15 4 0,-15-4 0,16 0 0,-16 0-1,18-4 1,-18 4 0,19 0-1,-19 0 1,19 4-1,-19-4 1,21 5-1,-21-5 0,22 11 1,-22-11-1,22 8 1,-9-4 0,0 0 0,2-3 0,0 1 0,0-2-1,1 2 1,0 0 0,2-1-1,-5 1 1,2 2-1,-2-3 0,2 5 0,-15-6 1,25 8-1,-25-8 0,22 8 1,-22-8-1,22 5 1,-22-5 0,22 2-1,-22-2 0,22 0 1,-22 0-1,23-2 1,-23 2-1,19 2 0,-19-2 0,19 7 0,-19-7 0,19 5 0,-19-5 0,22 3 0,-22-3 1,25-3-1,-10 1 0,-2-1 0,4 1 0,-3-2 1,4 3-1,-2 1 0,2 0 0,-2 0 0,3 0 0,-1 0 0,1-2 0,-1 0 0,0-1 0,-1-1 0,0 0 0,-1-1 0,-1 2 0,-2 1 0,0-2 0,-13 4 0,24 0 0,-24 0 0,20 2 0,-20-2 0,21 4 0,-21-4 0,21-2 0,-21 2 1,23-5-1,-23 5 0,24-7 0,-24 7 0,22-4 0,-22 4 0,19 2 0,-19-2-2,14 7-4,-14-7-14,0 0 0,13 2-1,-13-2-2,-5-20 0</inkml:trace>
  <inkml:trace contextRef="#ctx0" brushRef="#br0" timeOffset="13489">1466 761 3,'0'0'1,"0"0"-1,0 0 1,0 0 0,0 0 2,0 0-1,0 0 0,0 0 0,0 0 1,0 0-1,0 0 1,0 0-1,0 0 1,0 0-1,0 0 2,0 0-1,0 0 2,0 0-2,0 0 0,0 0 0,0 0 0,0 0-3,0 0 2,0 0-2,0 0 1,14 3 0,-14-3 0,0 0-1,0 0 2,0 0 0,13 5 0,-13-5-1,0 0 1,0 0-1,0 0 0,15 0 0,-15 0 0,0 0 1,15-1-1,-15 1 0,0 0 0,13-6 0,-13 6-1,0 0 0,18-7 0,-18 7 0,13-7 0,-13 7 0,13-5 0,-13 5 0,0 0-1,18-4 1,-18 4 0,0 0 0,15 6 0,-15-6 0,0 0 0,0 0 0,14-6 0,-14 6 0,0 0 0,17-10 1,-17 10-1,13-4-1,-13 4 0,13-2 1,-13 2 0,0 0-1,18 6 1,-18-6-1,0 0 1,0 0-1,15 14 1,-15-14 1,0 0-1,0 0 0,12-2 1,-12 2 0,0 0-1,13-7 1,-13 7-1,0 0-1,13 11 1,-13-11 0,0 0 0,0 0 0,14 17 0,-14-17 0,0 0 0,0 0 1,0 0-1,14 7 0,-14-7 0,0 0 1,14 2-1,-14-2 0,0 0 0,14-2 0,-14 2 0,0 0 0,17 0 0,-17 0 0,0 0 0,17-3 0,-17 3 1,0 0-1,17-9 0,-17 9 1,0 0-1,16-16 1,-16 16 0,0 0-1,15-21 1,-15 21 1,0 0-2,16-9 1,-16 9-1,0 0 0,13-3 1,-13 3-1,0 0 0,0 0 0,15 0 1,-15 0 0,0 0-1,0 0 1,0 0 0,15 3 0,-15-3 0,0 0 0,0 0-1,16 9 1,-16-9-1,0 0 0,0 0 0,16 18 0,-16-18 1,0 0-1,0 0 0,16 17 0,-16-17 1,0 0-1,0 0 0,17 13 0,-17-13 1,0 0-1,0 0 0,13 12 1,-13-12-1,0 0 0,15 7 1,-15-7-1,0 0 1,16 2 0,-16-2-1,15 0 1,-15 0-1,0 0 1,19 3-1,-19-3 0,0 0 0,19 6 0,-19-6 0,0 0 0,16 5 0,-16-5 0,0 0 0,19-2 0,-19 2 0,0 0 0,17-3 0,-17 3 1,0 0-1,17-6 0,-17 6 0,0 0 0,18-2 0,-18 2 0,0 0 0,18-1 0,-18 1 0,0 0 0,19-6 0,-19 6 0,15-3 0,-15 3 0,0 0 0,17-4 0,-17 4 0,0 0 0,14 4 0,-14-4 0,0 0 0,0 0 0,0 0 0,13 7 0,-13-7 0,0 0 1,0 0-1,16 2 1,-16-2-1,0 0 1,16-2-1,-16 2 0,0 0 0,20 2 0,-20-2 0,0 0 0,19 3 1,-19-3-1,0 0-1,19 2 2,-19-2-2,0 0 1,13-2 0,-13 2 0,0 0 0,19-3 0,-19 3 0,15 1-1,-15-1 1,18 4 0,-18-4 0,19 7 0,-19-7 0,21 7 0,-21-7 0,20 4 0,-20-4 0,24 3 0,-24-3 0,22 2 0,-22-2 1,19 0-1,-19 0 0,16 3 0,-16-3 0,0 0 0,18 4 0,-18-4 0,0 0 0,18 2 1,-18-2-1,16-4 0,-16 4 0,18-3 0,-18 3 1,19-2-1,-19 2 0,19 0 0,-19 0 0,19 3 1,-19-3-1,24 2 0,-24-2 1,22 0 1,-22 0 0,24-3-1,-24 3 1,23-4 0,-23 4 0,22-3-1,-22 3 0,18-2-1,-18 2 1,15 2-1,-15-2 0,13 7 0,-13-7 0,0 0 0,19 8 0,-19-8 0,0 0 0,19 6 0,-19-6 0,18 2 0,-18-2-1,18 0 1,-18 0 1,19-2-1,-19 2 0,19-6 0,-19 6 0,18-5 0,-18 5 0,18 0 0,-18 0 0,14 2 0,-14-2 0,15 0 0,-15 0 0,0 0 0,18 0 1,-18 0-1,13-4 0,-13 4 0,13-1 1,-13 1-1,0 0 0,17 1 0,-17-1 0,0 0 0,17 4 1,-17-4-1,14 2 0,-14-2 0,16 0 0,-16 0 1,16-2-1,-16 2 1,18-5 0,-18 5-1,18-6 1,-18 6 0,17-7-1,-17 7 1,21-5-1,-21 5 0,19-5 1,-19 5-1,16-2 0,-16 2 0,14 4 1,-14-4-1,0 0 0,13 5 1,-13-5-1,0 0 1,0 0-1,18 3 1,-18-3 0,0 0-1,17 0 1,-17 0 0,15 4-1,-15-4 1,15 3 0,-15-3-1,13 4 1,-13-4 1,0 0-1,0 0 1,16 12 0,-16-12 0,0 0 0,0 0 0,0 0 0,0 0 0,0 0-1,0 0-2,0 0-2,0 0-5,0 0-14,14 11 1,-14-11-1,5-18-2</inkml:trace>
</inkml:ink>
</file>

<file path=ppt/ink/ink14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09-30T18:00:12.1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9738 319 16,'24'-7'17,"-24"7"1,15-6-2,-15 6-2,18 6-1,-18-6-2,21 17-2,-11-3-2,0 5-2,-2 3-1,-1 4 1,1 2-1,-4 2 0,-1 6 0,-3 1-1,1 3-1,-4 2-1,2-1 0,-5-2 0,0-2-1,-1-4 0,-1-6-1,-2-4-2,-2-6-9,-9-13-11,21-4 0,-31-1-2,31 1 1</inkml:trace>
  <inkml:trace contextRef="#ctx0" brushRef="#br0" timeOffset="2306">6622 434 22,'0'0'13,"0"0"1,-16-3-2,16 3-5,0 0-3,-19 0-2,7-1 0,-1 2 0,-5-1-1,-2 3 0,-4 0 1,-1 1-1,-5 3 2,-1 2 0,-2 0 1,-3 5-1,-5-1 1,1 4 0,-3 0-1,-6 5 0,-4-1-2,-4 2 0,-4 1 0,-2 3-1,-3-1 0,0 2 1,0-1 0,-2-1 0,1 3 1,-1-3 0,1 2 0,-1-2 1,-2 1-1,-4 1 0,-2 2 1,-1 0-1,-1 0 0,0 5 0,-2 3 0,0 0 0,1 4-1,-2 1 0,3 3 0,-2 2 0,-2 5 1,-1 4-1,-2 2 0,-3 4 0,-1 4 1,-1 4-1,-5 2 0,0 1 1,-1 2 0,-2-1-1,-4 0 0,-1-1 1,-2 3-1,0-3 0,1-1 0,1-1-1,2-1 0,5-4 0,3 0 0,2-1 0,-1-2 0,-1-4 0,4 4 0,-3-2 0,-1 2 1,0 2-1,-1 1 1,2-2-1,2-2 0,1 2 0,-1-4 0,4-2 0,4-4 0,5-6 0,5-4 0,4-6 0,10-5 0,4-6 0,10-5 0,8-5 0,4-4 0,9-4 0,2-1 0,4-2 0,1-2-1,1 1 1,15-6-2,-24 10 2,24-10-2,-26 12-1,13-7-2,13-5-2,-24 16-7,9-16-7,15 0-1,-18 4-2,18-4 3</inkml:trace>
  <inkml:trace contextRef="#ctx0" brushRef="#br0" timeOffset="5121">6529-4 3,'-18'-2'10,"18"2"2,-28 2 0,15 4-2,-15-5 1,2 8 0,-9-5 0,0 6 0,-8-1-2,0 1-3,-3 0 0,-3 1-2,-1-1-2,-1 0-1,1 1 0,-2 1 0,1-1 0,-2 5 1,4-3 0,-4 4 0,5 1 1,-2 2-1,-2 3 0,-2 3 1,-3 1-1,0 2 0,-8 4-1,1 1 0,-8 3 0,-1 3 0,-4 0 0,0 6 0,-2-1-1,-3 4 0,0 3 0,-3 0 0,0 1 0,-1-2 1,-4 2-1,-1-2 1,2-1 1,-3-1-1,3 0 1,-1-4-1,-1 2 0,2-1-1,4 0 1,0-2-1,-1 2 0,1-1 0,1 1 0,0 3-1,2-2 1,3 3 0,0 0 0,3 1 0,2-2 0,-1-2 0,3-1 0,0-1 0,0-1 0,0-1 1,-5 0 0,1-2 0,-1 1-1,0-1 1,4 0-1,0-3 1,5-1-1,4-3-1,5-2 1,4-1-1,3 1 1,5 0 0,1 0 1,0-1-1,2 3 0,-1-1 0,-4 2 0,2-1 0,-1-1 0,-1-2-1,2 0 1,0-2 0,1-1 0,0 1 0,5-3 0,0 1-1,1-3 1,2 1 0,2-1-1,0 1 1,2-2 0,2-1-1,1-1 1,0-1 0,1 0 0,2-1 0,2-2 0,0-1 0,1-2 0,2-1 0,2-2 0,1-1 0,3 0 0,1-1 0,1-1 1,2 1-1,0-2 0,1 1 0,-4-1 0,1 2 0,-2-2 0,1 2 0,2-2 0,-2 0 0,3-3 0,0 1 1,13-5-1,-21 4 1,21-4-1,-19 6 1,5-2 0,-4 2-1,0 1 1,-4 3-1,-1-2 1,2 1-1,-1 1 0,1-3 0,3 2 0,5-5 0,13-4-1,-15 7 1,15-7 0,0 0-1,0 0 1,0 0-1,0 0 1,0 0 0,0 0 1,-13 13-1,13-13 0,0 0 0,-12 13-1,12-13-2,0 0-2,0 0-3,0 0-2,0 0-3,0 0-2,0 0-1,20-9-2,-20 9-2,19-11 3,-19 11 2,19-10 1</inkml:trace>
  <inkml:trace contextRef="#ctx0" brushRef="#br0" timeOffset="6530">231 3246 52,'6'-15'20,"-6"15"2,0 0-2,0 0-6,0 0-5,0 0-2,0 0-2,0 0-2,-11 17 1,11-17-1,-12 16 0,12-16-1,-17 20 0,17-20 0,-20 25 0,20-25-1,-23 25 0,23-25-1,-23 25 0,23-25 0,-23 18 1,9-6-1,-1-2 0,2-2 1,0-2-1,13-6 0,-24 10 0,24-10 0,-19 10 0,19-10 0,0 0-1,0 0 1,0 0 0,0 0 0,-10 15 0,10-15 0,0 0 0,0 0-1,0 0 1,16 13 0,-16-13-1,13 7 1,-13-7 0,13 5-1,-13-5 1,13 7 0,-13-7 0,0 0 0,14 11-2,-14-11 2,0 0-1,16 13 1,-16-13-1,13 7 0,-13-7-1,0 0-2,17 9-5,-17-9-11,14 0-3,-14 0-1,15-5 0,-15 5 1</inkml:trace>
</inkml:ink>
</file>

<file path=ppt/ink/ink14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09-30T18:00:10.9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221 0 22,'0'0'16,"0"0"0,0 0-1,0 0-3,0 0-1,0 0-2,0 0-1,0 0-3,-16 7-2,16-7 1,-18 7 0,18-7 0,-22 12-1,9-4 0,0-1 0,0 3 0,13-10 0,-24 20-1,24-20-1,-21 17 0,21-17 0,-17 17-1,17-17 0,-14 20 0,8-7 0,-1 1 0,0 1 0,0 3 0,1 1-1,1 3 1,1-2 0,0 2 0,2-2 0,1 3-1,1-2 1,0 3 0,1-2 0,1 0 0,-1 0 0,2 1 0,1-2 0,1 3 0,-2-4 0,4 0 0,1 0 0,3-3-1,0 0 1,3-2 0,1-1 0,2 0 0,2-3 0,2-1 0,-1-1 0,1 0-1,-4-4 0,3 1-2,-1-2-3,1-1-4,3 3-9,-10-10-4,11 9 1,-9-12 0</inkml:trace>
</inkml:ink>
</file>

<file path=ppt/ink/ink14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09-30T18:00:15.4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1107 1318 31,'0'0'15,"-12"15"2,12-15 0,-13 4 0,13-4-8,-14 6-1,14-6 1,-14 10-2,14-10 1,-12 18-1,9-5 0,-4 2-2,1 3-1,-4 1 0,0 5-1,-3 2 0,-2 4-1,-1-2-1,-2 1 0,0-2 1,1-1-1,-1-3 0,5-3 0,0-9 0,13-11 0,-10 16-1,10-16 0,15 2 0,3-7-1,8-1 0,4-1 0,9-1-1,4-5-1,5 1-4,0-5-7,-2-7-10,9 5-1,-6-9 0,10 3 0</inkml:trace>
  <inkml:trace contextRef="#ctx0" brushRef="#br0" timeOffset="5228">877 1494 9,'0'0'10,"0"0"1,0 0 2,0 0-1,0 0-1,0 0 0,0 0 0,0 0-1,0 0-2,-14 3-1,14-3-2,-8 15-1,8-15-1,-7 22-1,4-6 1,-1 3 0,-2-1 0,1 5 0,-4-1 0,0 3 0,-1-2 0,0 5-1,2-3-1,-1 0 0,2 0-1,1 1 1,5 0 0,-1 0 0,1 4 1,-2 0 0,0 3 0,0 1 0,-1 2 0,-2 1-1,0-1 0,1-2-1,0-1 0,1 0 1,1-3-1,0 0 2,0-2-1,0 2 0,-1-1 1,0 2-1,-2 2 0,3 0 0,-1 2 0,1-1 0,2-1-1,2 0 0,0-2 0,2 1 1,-1-7-1,-1 4 1,1-5 0,-4 1 1,-1-1-1,-1-1 0,-2-2 0,0 2-1,-2-1 0,3-2 1,-3 0-1,3-2 0,-3 1 0,4-3 0,-2 1 1,3-4-1,-1-1 0,4-12 0,-3 22 0,3-22 0,-1 17 0,1-17 0,0 19 0,0-19 1,0 23-1,-2-9 0,1 2 1,0 2-1,1 1 0,-2 1 0,1-2 0,-1 0 0,2-3-1,0-15-1,2 22-3,-2-22-6,0 0-11,0 0-3,0 0 0,4-13-1,0-6 1</inkml:trace>
  <inkml:trace contextRef="#ctx0" brushRef="#br0" timeOffset="6278">581 3062 33,'-4'14'13,"4"-14"1,-10 20 0,10-20 0,-11 26-8,6-9-2,5 0-1,-1 2 1,2-3 1,4-1 0,2 0 1,-7-15 0,23 18 0,-9-12 1,0-5 0,4-1 1,-4-5-2,2-2-1,-1-5-1,0-2-1,-1-3-1,3-5 0,-2-1-1,2-2 1,-3-3-1,3 0 1,-2 2-1,-2 2 0,-2 2-3,-4 2-4,1 2-12,-8 18-6,7-22-1,-7 22 0,0 0-2</inkml:trace>
  <inkml:trace contextRef="#ctx0" brushRef="#br0" timeOffset="10495">1135 91 29,'0'0'15,"0"0"2,0 0-1,0 0-2,0 0-4,0 0 0,0 0-2,0 0 0,0 0-2,0 0 0,0 0 0,0 0-1,0 0-1,0 0-1,0 0-2,-13 12 0,13-12 0,-6 23-2,5-10 1,-3 4 0,0 1 0,1 2 0,2 2 0,-2 3 0,1 1 0,-2 0 0,0 4 0,-1-1-1,1-1 1,0-1 0,-2 1-1,0-3 0,0 0 0,2-1 0,0-1-1,-1-2 1,3-1-1,-1 2 1,0-2 0,-1-2 0,2 2 0,-1-4-1,0 3 1,2-4 0,-3 3-1,2-3 1,-1 1 0,0 1 0,-1 0 1,1 1 0,0 0-1,1 2 1,0 0 0,1 3 0,-2 0 0,1 1 0,1 5 0,-1 0 1,0 1-1,-4 2 1,0 1 0,0 2 0,-1-1 0,0 2 0,0-3-1,0 0 1,-1-1-1,3 0 1,-3-1 1,3-1-1,-2 0 1,1 2 0,1-1 0,3 1 0,2-1-1,1-1 0,5 0-1,0-2-1,1-4-1,0-4-8,3 3-11,-10-23-1,1 13-1,-1-13 0</inkml:trace>
  <inkml:trace contextRef="#ctx0" brushRef="#br0" timeOffset="11544">1108 127 52,'0'0'19,"0"-14"2,0 14-2,0 0-9,0 0-2,-4 15-3,4-15-2,-13 21-2,3-4-1,0 1 0,-3 9 0,0 3 1,-4 3-1,-2 2 1,0-2 0,1 1 1,-1-7-1,3-4 0,2-7 1,14-16-2,-17 11 1,17-11-1,1-13 0,5 0-1,2-1 1,5-4 1,0-1 0,2-1 1,-1 0-1,0 1 1,-1 2 1,0 0-1,-3 3 0,-10 14 0,18-22 1,-18 22-1,0 0 2,14-14-2,-14 14 0,0 0-1,0 0 1,0 0-2,0 0 0,13-2 0,-13 2-1,0 0 1,19-1-1,-19 1 1,13-1 0,-13 1 0,13 0 0,-13 0 0,0 0 0,13-2 1,-13 2-1,0 0 0,0 0 0,0 0 0,0 0 0,10-14 0,-10 14 0,8-17 0,-8 17 1,8-20-1,-8 20 2,9-16 0,-9 16 1,0 0-1,0 0 1,0 0-1,0 0-1,0 0 0,-6 20-1,6-20 0,-6 23-1,5-9 0,1 3 0,3-2 0,1 5 0,0-2 0,2 2 0,0 0-1,0-1-1,-1-3-1,3-1-3,-8-15-7,5 13-10,-5-13-2,13-8 0,0-1 2</inkml:trace>
  <inkml:trace contextRef="#ctx0" brushRef="#br0" timeOffset="12673">511-3 25,'-29'4'15,"29"-4"1,-24 9 2,24-9 0,-16 7-5,16-7 0,0 0-2,0 0-1,0 0 0,0 0-2,0 0-2,0 0-1,14-6 1,-14 6-3,18 2 0,-18-2-2,21 11 0,-8-2 0,1-1-1,2 1 0,3-3 0,5-4-1,5-2 1,3-1 0,3-3 0,3-3 1,-1 1-1,0 0 2,2 5-1,-6 2 1,-3 3-1,-4 2 0,-1 3 0,-5 1-2,1 0 1,-1 0-1,0-5 0,3 3 0,3-7 0,0 2-1,1-3 1,-1 0-1,-3-3-4,-3 0-12,2 9-7,-22-6 0,13 7-1,-13-7 0</inkml:trace>
  <inkml:trace contextRef="#ctx0" brushRef="#br0" timeOffset="13971">0 3248 47,'0'0'17,"14"-7"0,-14 7 1,0 0-8,13-9-3,-13 9-2,16-3-2,-16 3-1,23-1-1,-9 1 1,2 1 1,1 2 0,2 3 1,3 1-1,-2 0 2,3 2-1,1-1-1,0-2 0,2 1-2,0-2 0,1-3 0,-2 1-1,2 2 0,0-1 0,-1 2 0,1 1 1,1 1-1,2 2 1,-1 0-1,4 0 1,3-1 0,-1-3 0,5-5 0,-2-2 0,-2-2-2,-5-2-9,4 4-12,-20-13 0,3 11-1,-15-10-1</inkml:trace>
  <inkml:trace contextRef="#ctx0" brushRef="#br0" timeOffset="15007">571 2762 59,'-17'2'19,"17"-2"1,0 0-2,0 0-7,-19 9-5,19-9-3,-13 9-1,13-9-1,-10 13 0,10-13-1,-1 22 0,5-6-1,2 4 1,3 7 0,2 2 0,1 4 0,2 0 0,0 1 0,1-2-2,-1-5-8,3-2-9,-17-25 1,29 16-2,-20-29 0</inkml:trace>
  <inkml:trace contextRef="#ctx0" brushRef="#br0" timeOffset="16544">321 1117 13,'0'0'6,"0"0"0,0 0 0,0 0-4,-5-13-1,5 13 1,0 0 0,0 0 2,0 0 1,0 0 2,0 0 0,0 0 0,13 3 1,-13-3-2,0 0 1,17 6-2,-17-6 0,13 4-1,-13-4-1,13 4 0,-13-4-1,14 6-1,-14-6 0,19 3 0,-19-3 0,21 1 0,-8-2 0,0-1-1,1-1 1,-1 2-1,0 0 1,-13 1-1,23 2 0,-23-2 0,16 10 1,-16-10 0,7 16-1,-7-16 1,6 14 0,-6-14 0,0 0-1,1 16 1,-1-16 0,0 0 1,0 0 0,0 0 1,0 0-1,0 0 0,0 0-1,0 0-3,0 0-9,0 0-8,0 0-1,5-14-2,-5 14 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2:34:14.46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1 143,'156'10,"555"-9,-333 21,408-12,-467-20,120-42,-37 8,-294 40,-109 4,1 0,0 0,0 0,-1 0,1 0,0 0,-1 0,1 0,0 0,0 0,-1 0,1 0,0 0,0 0,-1-1,1 1,0 0,0 0,-1 0,1 0,0-1,0 1,0 0,-1 0,1-1,0 1,0 0,0 0,0-1,0 1,0 0,-1 0,1-1,0 1,0 0,0-1,0 1,0 0,0 0,0-1,0 1,0 0,0-1,0 1,0 0,1 0,-1-1,0 1,0 0,0 0,0-1,0 1,0 0,1 0,-1-1,0 1,0 0,0 0,1 0,-1-1,0 1,0 0,1 0,-27-11,-35-5,-1 3,0 3,-1 3,0 2,0 3,-36 5,69-3,11 0</inkml:trace>
</inkml:ink>
</file>

<file path=ppt/ink/ink146.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8-05-05T18:42:41.73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196 73,'-47'0,"0"0,23 0,1 0,23 0,0 23,0 24,0-47,-24 23,24-23,0 23,0-23,0 24,-23-24,23 0,0 22,0 1,0-23,0 24,0-1,0-23,0 23,0-23,0 24,0-1,0 0,0 1,0-24,0 23,0 93,0-92,0-1,0 0,0-23,0 24,0 22,0-46,0 24,0-24,0 23,0 0,0-23,0 24,0-1,0-1,0-22,0 23,0-23,0 24,0-24,0 23,0 0,0-23,0 24,0 22,23-46,-23 24,0-24,0 23,0-23,0 47,0-47,0 0,0 0,24 23,23-23,-24 0,1 0,-1 0,-23 0,47 0,-47 0,24 0,23 0,-47 0,23 0,1 0,-1 0,-23 0,24 0,-1 0,1 0,-1 0,-23 0,23 0,0 0,1 0,-1 0,1 0,-1 0,-23 0,24 0,-24 0,47 0,-24 0,1 0,-1 0,-23 0,24 0,-24 0,47-23,-47 23,23 0,-23-24,24 24,-1 0,-23 0,0-23,0 0,0 23,0-24,0 24,0 0,0-46,0 46,0-24,0 1,0 0,0-1,0 24,0-23,0 1,0-1,-23-1,-1 1,24 23,-23 0,-1-23,24-1,-23 24,23-23,0 23,-24-23,24 23,-23-24,-1 1,24 23,-23 0,23-47,-24 47,24-23,-23 23,23-47,-24 47,24-23,0 23,-23 0,23-23,0 0,0 23,0-24,0 1,0 0,0 23,0-24,0 24,0-23,0 0,0-1,0 24,0-23,0 23,0-22,0 22,0-24,0 1,0 23,0-23,0 23,-24-24,24 24,-23-23,23 0,0 23,-24-23,24 23,-23 0,0-47,23 47,-23 0,-1 0,1 0,-24 0,47 0,0 0,-24 0,1 0,23 0,-24 23,1-23,-1 47,1-1,-1-22,24-1,0-23</inkml:trace>
</inkml:ink>
</file>

<file path=ppt/ink/ink147.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8-05-05T18:42:28.921"/>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239 386,'72'0,"142"0,-119 0,49 0,-1 0,-23 0,-48 0,-25 0,0 0,-47 0,24 0,24 0,0 0,23 0,1 0,0 0,-24 0,-1 0,-23 0,0 0,24 0,0 0,-1 0,0 0,-47 0,24 0,0 0,0 0,24 0,48 0,-49 0,1 0,-48 0,48 0,-48 0,24 0,24 0,0 0,-1 0,-23 0,23 0,-23 0,0 0,48 0,-25 0,25 23,-48-23,0 0,0 24,-24-24,24 0,-24 0,24 23,0-23,-24 0,23 24,-23-24,24 22,-24-22</inkml:trace>
  <inkml:trace contextRef="#ctx0" brushRef="#br0" timeOffset="25875">2888 480,'0'0,"24"0,0-24,-24 1,0 23,24-24,-24 1,0 0,0 23,0-24,0 1,0 23,0 0,0-47,0 47,0-23,0 23,0-24,0 1,0 23,0-24,0 24,0-23,0 0,0 23,0-24,0 1,0 23,0-24,-48 24,0-23,-47 0,23 23,24 0,24 0,0 0,-23 0,-1 0,24 0,-24 0,48 0,-23 0,-1 0,0 0,1 0,23 0,-48 0,0 0,0 0,0 0,24 0,1 0,-25 0,48 0,-24 0,0 0,0 0,-48 0,48 0,0 0,1 0,-1 0,0 0,-23 0,23 0,0 0,24 0,-24 0,0 46,-47-46,47 0,0 24,0-24,0 0,0 0,-24 0,48 23,-47-23,-1 0,24 0,0 0,-24 0,48 24,-24-24,0 0,1 0,-1 0,24 0,-47 23,47-23,-24 0,0 0,0 0,0 0,24 0,-24 0,24 0,-24 0,24 0,-24 0,0 0,24 0,-23 0,23 0,-48 0,24 0,0 0,0 0,24 0,-24 0,24 0,-24 0,0 0,24 0,-24 0,0 0,24 0,-23 0,-1 0,0 0,24 0,-47 0,47 0,-24 0,0 0,24 0,-24 0,0 0,0 0,24 0,-23 0,-1 0,24 0,-24 0,0 0,0 0,0 0,0 0,24 0</inkml:trace>
  <inkml:trace contextRef="#ctx0" brushRef="#br0" timeOffset="31438">239 409,'-48'-23,"-23"23,47 0,-24-23,24-1,24 24,-24-23</inkml:trace>
</inkml:ink>
</file>

<file path=ppt/ink/ink14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8-11-13T06:25:26.5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171-1 23,'0'0'5,"-11"3"0,11-3 1,0 0-1,0 0 0,0 0 0,-11 14 0,11-14-2,0 0 0,0 0-1,0 0 0,0 0 1,-12 10 0,12-10 1,0 0 0,0 0 2,0 0-1,0 0-1,0 0 1,0 0-1,0 0 0,0 0-1,0 0-1,0 0-1,-13 8 0,13-8 0,0 0 0,0 0 0,0 0 0,0 0 0,0 0 1,0 0-1,-13 13 0,13-13 0,0 0 0,-8 14 1,8-14 0,-8 14 0,8-14 0,-14 15 0,14-15 0,-9 15 0,9-15 0,-8 13-1,8-13 0,-6 13-1,6-13 0,0 0 0,-3 13 1,3-13-1,0 0 1,-5 18-1,5-18 0,-3 13 1,3-13-1,-6 17 0,6-17 0,-5 14 1,5-14-1,-5 13 1,5-13-1,-5 13 1,5-13-1,-2 13 1,2-13-1,-2 16 0,2-16 1,-4 20-1,4-20 0,-8 16 0,8-16 1,-1 16-1,1-16 0,-4 12 0,4-12 0,0 0 0,1 13-1,-1-13 1,0 0 0,3 14 0,-3-14 0,0 14 0,0-14 0,0 15 1,0-15-1,0 19 0,0-19 0,-2 18 0,2-18 0,0 19 0,0-19 0,0 21 0,0-21 0,-1 18 0,1-18 0,0 15 0,0-15 0,1 13 0,-1-13 0,-1 12 0,1-12 0,4 15 0,-4-15 0,-1 13 0,1-13 1,-2 17-1,2-17 0,0 17 1,0-17-1,-3 15 0,3-15 0,-3 16 1,3-16-1,3 11-1,-3-11 1,-3 12 0,3-12 0,3 12-1,-3-12 1,0 0 0,1 14 0,-1-14 0,2 13 0,-2-13 0,0 13 0,0-13 0,-2 14 0,2-14 0,1 13 0,-1-13 0,-1 15 0,1-15 0,0 16 0,0-16 0,0 17 0,0-17 0,-3 18 0,3-18 1,0 17-1,0-17 0,-2 14 0,2-14 0,0 13 0,0-13 0,0 0 0,-3 15 0,3-15 0,0 0 0,1 16 0,-1-16 0,3 11 0,-3-11 0,0 13 1,0-13-1,1 16 0,-1-16 0,-2 15 0,2-15 0,-4 12 0,4-12 0,0 0 0,-1 14 1,1-14-1,0 0 0,0 0 1,5 14-1,-5-14 0,0 0 1,0 12-1,0-12 0,0 0 0,1 13 0,-1-13 1,0 0-1,0 0 0,-3 14 0,3-14 1,0 0-1,0 0 0,0 0 0,2 14 0,-2-14 0,0 0 0,0 0 0,1 14 0,-1-14 0,0 0 0,0 0 1,0 0-1,0 0 0,0 0 0,0 0 0,0 0 0,-5 12 0,5-12 0,0 0 0,0 0 0,0 0 1,-1 13-1,1-13 1,0 0 0,0 0-1,0 0 2,0 0-2,0 0 0,0 0-3,5 14-2,-5-14-8,0 0-7,0 0-10,11-10-2,-11 10 1</inkml:trace>
</inkml:ink>
</file>

<file path=ppt/ink/ink149.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8-11-13T06:25:31.0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388 15 17,'0'0'3,"-14"0"-1,14 0 0,0 0 0,0 0 1,0 0 0,-10 11-1,10-11 0,0 0 0,0 0-1,0 0 1,-9 12 0,9-12 1,0 0 1,0 0 1,-8 13 0,8-13 2,0 0 0,0 0 0,0 0-1,0 0-1,0 0-1,0 0-1,0 0-1,0 0-1,0 0 0,0 0 0,0 0 0,0 0 0,0 0 1,0 0-1,12-5 1,-12 5 0,0 0-1,0 0 1,0 0-1,0 0 0,15 6 0,-15-6 0,12 0 0,-12 0 0,11-1 0,-11 1 1,12 1-1,-12-1 1,0 0 0,14 4 0,-14-4 0,0 0-1,0 0 1,12 7-1,-12-7 0,0 0 0,0 0-1,13 7 1,-13-7-1,0 0 1,14 12-1,-14-12 1,0 0 0,11 17 0,-11-17 0,7 11 1,-7-11-1,9 15 1,-9-15-1,8 13 1,-8-13-1,9 11 0,-9-11 0,0 0-1,11 15 0,-11-15 1,0 0-1,13 11 0,-13-11 0,0 0 0,11 6 0,-11-6 0,0 0 0,0 0 0,12 7 0,-12-7 1,0 0-1,0 0 0,12 9 0,-12-9 0,11 4 1,-11-4 0,15 5 0,-15-5 0,15 7 0,-15-7 0,17 7 0,-17-7-1,14 9 1,-14-9-1,16 11 0,-16-11 1,15 9-1,-15-9 2,16 6-2,-16-6 1,18 7 0,-18-7 0,18 4-1,-18-4 1,17 5 0,-17-5 0,17 5 0,-17-5 0,0 0 0,15 8-1,-15-8 1,0 0 0,13 9 0,-13-9 0,0 0 0,13 9 0,-13-9 0,0 0-1,17 10 1,-17-10 0,14 12-1,-14-12 1,15 14-1,-15-14 1,13 15-1,-13-15 1,14 14-1,-14-14 0,13 14 1,-13-14-1,12 10 1,-12-10-1,0 0 1,18 15-1,-18-15 0,11 9 0,-11-9 0,0 0 1,13 11-1,-13-11 0,0 0 0,0 0 0,12 13 0,-12-13 0,0 0 0,0 0 0,10 12 0,-10-12 0,0 0 1,13 12-1,-13-12 0,0 0 0,17 13 0,-17-13 0,0 0 0,13 17 0,-13-17 0,9 14 0,-9-14 0,12 18 0,-12-18 0,12 17 0,-12-17 0,13 16 0,-13-16 0,13 16 0,-13-16 1,13 13-1,-13-13 1,10 12-1,-10-12 1,0 0-1,13 15 1,-13-15-1,0 0 0,11 12 1,-11-12-1,0 0 0,0 0 0,12 12 0,-12-12 0,0 0 0,0 0 0,9 14 1,-9-14-1,3 11 1,-3-11-1,3 15 0,-3-15 0,4 19 1,-4-19-2,4 21 2,-4-21-1,5 18 0,-5-18-1,4 19 1,-4-19 0,3 19 0,-3-19 0,3 19 1,-3-19-1,0 20 0,0-20 0,1 18 0,-1-18 0,-1 16 1,1-16-1,-2 14 0,2-14 0,-2 15 0,2-15-1,-4 15 1,4-15 0,-3 16 0,3-16 0,-2 15 0,2-15 0,-2 13 0,2-13 0,-2 12 0,2-12 0,0 0 1,-6 17-1,6-17 0,-7 12 0,7-12 0,0 0 0,-13 15 0,13-15 0,0 0 0,-12 10 1,12-10-1,0 0 0,-12 6 0,12-6 0,0 0 0,-14 5 0,14-5 0,0 0 0,-13 5 0,13-5 0,0 0 0,-12 4 0,12-4 1,0 0-1,-13 1 0,13-1 0,0 0 1,-12 2-1,12-2 0,0 0 0,-14 2 0,14-2 0,0 0 0,-15 4 0,15-4 0,0 0 0,-14 4 0,14-4 0,0 0 0,-13 4 0,13-4 0,0 0 0,-13 4 0,13-4 0,0 0 0,-17 5 0,17-5 0,-14 4 0,14-4 0,-12 2 0,12-2 0,0 0 0,-18 4 0,18-4 0,0 0 0,-14 4 0,14-4 0,0 0 0,-14 7 0,14-7 0,0 0-1,-13 7 2,13-7-1,0 0 0,-12 4 0,12-4 0,0 0 0,-12 3 0,12-3 0,0 0 0,-13 0 1,13 0-1,0 0 0,-13 1 0,13-1-1,0 0 2,-13 0-1,13 0 0,0 0 0,-14-2 0,14 2 1,0 0-1,-15-6 0,15 6 0,0 0 1,-15-2-1,15 2 0,0 0-1,-11-1 1,11 1 0,0 0 1,0 0-1,0 0 0,0 0 0,0 0 0,-12-4 0,12 4 1,0 0-1,0 0 0,0 0 0,-14-4 0,14 4 0,0 0 0,0 0 0,-16-3 1,16 3-1,0 0 0,-11-4 0,11 4 0,0 0 0,-12-4 0,12 4 0,0 0 0,0 0 0,0 0 0,0 0 0,-13-7 0,13 7 0,0 0 0,0 0 0,-13-7 0,13 7 0,0 0 0,-16-5 0,16 5 0,-11-3 0,11 3 0,-12-4 0,12 4 0,-12-2 0,12 2 0,0 0 0,-13-1 0,13 1 0,0 0 0,0 0 0,0 0 0,-11-2 0,11 2 0,0 0 0,0 0 0,0 0 1,0 0-1,0 0 0,-12-4 1,12 4-1,0 0 0,0 0 0,0 0 0,0 0 1,0 0-1,0 0 0,0 0 0,0 0 0,0 0 0,-12-9 0,12 9 0,0 0 0,0 0 0,0 0 0,0 0 1,-11-8-1,11 8 0,0 0 0,0 0 0,0 0 0,-12-10 1,12 10-1,0 0 0,0 0 0,0 0 0,0 0 0,0 0 0,-10-12 0,10 12 1,0 0-1,0 0 0,0 0 0,0 0 0,0 0 0,0 0 0,0 0-1,-2-11 1,2 11 0,0 0 0,0 0 0,0 0 0,0 0 0,0 0 0,-11-5 0,11 5 0,0 0 0,0 0 0,0 0 0,0 0 0,0 0 0,0 0 0,0 0-1,0 0 1,0 0 0,0 0 0,0 0-1,0 0 0,0 0-1,0 0-2,0 0-5,0 0-12,0 0-17,0 0 2,0 0-1,10-13 1</inkml:trace>
  <inkml:trace contextRef="#ctx0" brushRef="#br0" timeOffset="3984">352 35 16,'0'0'4,"0"0"0,0 0 0,0 0 1,0 0 0,0 0 2,0 0 0,0 0 1,0 0-2,0 0 1,0 0-3,0 0-1,0 0-1,13 4-2,-13-4-1,0 0 0,0 0 1,0 0 0,0 0 3,0 0 1,0 0 1,0 0-1,0 0 1,0 0-1,0 0 0,0 0-2,0 0 0,0 0-2,0 0 0,0 0-1,0 0 2,0 0 0,0 0 0,0 0 0,0 0 1,0 0-1,0 0 1,0 0-1,0 0-1,0 0 1,0 0 0,0 0 0,0 0 0,0 0 0,0 0 0,0 0 0,0 0 1,0 0-1,0 0 1,0 0 1,0 0-1,0 0 1,0 0 0,0 0 1,0 0-1,0 0 0,0 0-1,-13-6 0,13 6-1,0 0 1,0 0-1,-14-5 1,14 5-1,0 0 1,0 0 1,-13-6-1,13 6-1,0 0 0,0 0 1,-12-4-1,12 4 0,0 0 0,0 0 0,-14-5 0,14 5 0,0 0 1,-13-2-1,13 2 0,0 0 0,-17-4 0,17 4 0,-11-3-1,11 3 1,-12-1 0,12 1-1,-13-1 1,13 1 0,-13-2-1,13 2 1,-13 0-1,13 0 0,-13 0 0,13 0 0,-14 0 0,14 0 0,-13 0 0,13 0 0,-12 2 1,12-2-1,0 0 0,-13 1 0,13-1 0,0 0 1,0 0-1,-11 0 0,11 0 0,0 0 0,0 0 1,0 0-1,0 0 0,0 0 1,0 0-1,-16-1 0,16 1 0,0 0 0,-17 1 0,17-1 0,0 0 0,-14 2 0,14-2 0,0 0 0,-17 2 0,17-2 0,0 0 0,0 0 0,0 0 0,-12 1 0,12-1 0,0 0 0,0 0 0,0 0 0,0 0 0,0 0 0,0 0 0,-11 5 0,11-5 0,0 0 0,0 0 0,0 0 0,0 0 0,0 0 0,-13 7 0,13-7 0,0 0 0,0 0 0,0 0-1,0 0 1,0 0 0,0 0 0,-12 10-1,12-10 1,0 0 0,0 0 0,-8 12 0,8-12 0,0 0 0,0 0 0,-6 13 0,6-13 0,0 0 0,0 0 0,-5 13-1,5-13 1,0 0-1,0 0 1,0 0-1,-2 14 1,2-14 0,0 0 0,0 0 0,0 0 0,3 13 0,-3-13 1,0 0-1,0 0 0,0 0 0,0 0 0,0 0 1,0 0-1,0 0-1,0 0 1,0 0-1,0 0-1,0 0-2,0 0-1,0 0-2,0 0-4,0 0-6,0 0-9,0 0-7,0 0 0,0 0 2</inkml:trace>
  <inkml:trace contextRef="#ctx0" brushRef="#br0" timeOffset="10547">2034 255 18,'0'0'3,"0"0"-2,0 0-1,0 0 0,0 0-1,0 0 1,0 0 1,0 0 2,0 0 1,0 0 3,0 0 0,0 0 2,0 0-1,0 0 0,0 0-1,0 0-1,0 0 0,0 0-2,0 0 0,0 0 0,0 0 0,-4 16-1,4-16 1,-4 13-1,4-13 1,-1 14-1,1-14 0,-5 16-1,5-16 1,-4 15-1,4-15 0,-5 16 1,5-16-2,-3 17 1,3-17-2,-1 15 1,1-15-1,0 13 0,0-13 1,0 0 0,1 13 0,-1-13 0,0 0 0,0 0 0,0 0-1,9 13 1,-9-13-1,0 0 0,0 0 0,0 0 1,0 0-1,11 12 0,-11-12 1,0 0 1,13 2-1,-13-2 1,14-1 0,-14 1-1,18-3 1,-18 3-1,17-2 0,-17 2-1,14-3-1,-14 3-1,12-2-1,-12 2-3,0 0-3,0 0-4,0 0-6,19-7-11,-20-6 1,13 9 1</inkml:trace>
  <inkml:trace contextRef="#ctx0" brushRef="#br0" timeOffset="11344">2038 38 20,'0'0'25,"0"0"2,0 0-2,0 0-12,0 0-4,0 0-4,0 0-6,0 0-8,0 0-10,0 0-8,0 0 1,5-17-1</inkml:trace>
  <inkml:trace contextRef="#ctx0" brushRef="#br0" timeOffset="11750">2283 229 46,'0'0'29,"-9"-15"1,9 15-11,0 0-5,0 0-4,0 0-5,0 0-3,0 0-3,-12-4 0,12 4-2,0 0 0,0 0 0,0 14 0,0-14 1,-3 17 0,3-5 1,-2-1 2,0 4 0,0-4 0,1 2 0,-3-1 0,4-12 1,-4 18 0,4-18 0,-2 12 1,2-12-1,0 0 1,0 0-1,0 0 0,0 0 0,0 0-2,0 0 1,0 0-1,0 0-1,2 11 0,-2-11 0,0 0 0,8 15 0,-8-15 0,0 0 1,8 13 0,-8-13-1,0 0 1,0 0 0,0 0 0,0 0 0,0 0 0,0 0 0,0 0 0,0 0 0,0 0 1,12 5 0,-12-5 0,0 0 0,9-12 0,-9 12 1,9-15-1,-9 15 1,11-20-1,-11 20 0,17-22-1,-17 22 1,18-22-1,-18 22 2,19-17-2,-19 17 0,16-10 0,-16 10 0,15-8-2,-15 8 2,0 0 0,13-2 0,-13 2 0,0 0 0,0 0 0,0 0 0,0 0 0,11 5 0,-11-5 0,0 0 2,0 0-2,0 0 1,12 2-1,-12-2 1,0 0-1,0 0 0,0 0 0,0 0 0,10 15 0,-10-15 0,0 0 0,7 13-1,-7-13 1,4 11 0,-4-11 0,0 14 0,0-14 0,0 19 0,0-19 0,-2 22 1,2-22-1,-1 23 0,1-23 0,-3 22 1,3-22-1,-2 21 0,2-21 0,-1 17 1,1-17-1,-3 11-1,3-11 1,0 0 0,0 0 0,0 0 0,4 12-1,-4-12 1,0 0 0,13 3 0,-13-3 0,14 0-1,-14 0 1,17-7-1,-5 3-1,-12 4-2,27-14-6,-17 2-7,2-5-13,3 12-2,-8-10 1,7 12 0</inkml:trace>
  <inkml:trace contextRef="#ctx0" brushRef="#br0" timeOffset="13484">2152 895 21,'0'0'8,"-13"-8"-1,13 8 0,0 0 0,0 0 1,0 0 1,0 0 0,0 0 0,0 0-2,0 0 0,0 0-1,0 0-1,0 0-1,0 0 0,0 0-1,0 0 0,0 0 1,0 0-1,0 0 1,0 0 0,0 0 0,0 0 0,0 0-1,0 0 0,0 0 0,0 13-1,0-13 0,0 0-1,0 0 1,4 19-1,-4-19 1,-1 15-1,1-15-1,-3 21 1,3-21-1,-6 22 0,3-10 0,2-1 0,0 1 0,1-12 0,-3 22 0,3-22 0,-1 19 0,2-7 0,-1-12 0,1 22 0,-1-22 0,0 22 0,0-10 0,0-1 0,-1 4 0,0-2 0,1 1 0,-3 0 2,1-1-2,-2 0 0,4-13 0,-6 22 0,6-22 0,-5 17 1,5-17-1,-5 13 0,5-13 0,0 0 0,-1 14 0,1-14 0,0 0 0,0 0 0,0 0 0,0 0 1,0 0 0,0 0 1,0 0 0,0 0 1,0 0-1,0 0 1,-5-22 0,5 22-1,-2-26 0,4 9 0,-2-2-1,1 0 0,4-1 0,0 1-1,2-1 0,2 1 0,0 1 0,0 1 0,-3 0 0,7-1 0,-3 0 0,-1 1 0,1 0 0,-2 0 0,2 1 0,0 2 0,3 1 1,-13 13-1,20-19-1,-7 11 1,-13 8 0,21-6-1,-21 6 0,19 1 1,-19-1-1,18 4 0,-18-4 1,16 5 0,-16-5-1,13 5 1,-13-5 0,11 4-1,-11-4 1,0 0-1,13 12 1,-13-12-1,8 13 0,-8-13-1,4 16 1,-4-16 0,3 17-1,-3-17 1,0 16 0,0-16 1,0 0 0,-3 15 0,3-15 1,0 0-1,-6 15 1,6-15 0,-8 13 0,8-13 0,-12 14-1,12-14 2,-15 13-1,15-13 1,-19 9 0,19-9 0,-16 6-1,16-6 1,-19 6 0,19-6 0,-15 2-1,15-2 1,-18 2-1,18-2 1,-22 0-1,22 0 0,-20-2 0,20 2 0,-18 2-1,18-2-1,-14 3 0,14-3-2,0 0-2,-12-3-5,12 3-11,0 0-15,0 0 0,0 0-1,5-17 2</inkml:trace>
  <inkml:trace contextRef="#ctx0" brushRef="#br0" timeOffset="15141">2049 771 52,'0'0'21,"0"0"-1,0 0 0,0 0-4,0 0-2,-7 14-2,7-14-5,-13 11-2,13-11-2,-17 15-1,17-15-1,-19 20 1,6-9-1,2 5 1,-5-3 0,1 3 0,-2-1-1,2 2 1,-5-1-1,0 0 0,0-1-1,0-2 0,-1 0 1,3-2-1,1-2 1,2-1-1,2-1 0,13-7 1,-17 11-1,17-11 0,-12 9 1,12-9-1,0 0 1,-10 13 0,10-13 0,0 0 0,0 0 0,-4 13 0,4-13 1,0 0-1,0 0 0,14 15 0,-14-15 0,17 15 1,-4-6-1,0 1-1,2 3 1,0 0-1,0 4-1,2-4-1,-2 6-3,-3-9-2,5 8-8,-17-18-12,21 16-9,-3-8 0,-4-12 1</inkml:trace>
  <inkml:trace contextRef="#ctx0" brushRef="#br0" timeOffset="16047">2610 909 18,'0'0'21,"0"0"-2,0 0-4,0 0-2,0 0-3,0 0-2,0 0 1,13 15-1,-13-15 2,16 4-2,-16-4-1,22 6 0,-22-6-1,29 7-1,-17-5-1,3 3 0,-3-1-2,1 0-1,0 0 1,-13-4-2,22 8 1,-22-8-1,17 8 1,-17-8-1,15 7 0,-15-7 0,17 11 0,-17-11 1,17 10-1,-17-10 0,19 10 1,-19-10 0,17 10 0,-17-10 1,15 9 0,-15-9 0,0 0 1,11 13 0,-11-13-1,0 0 0,-9 16 0,4-4-1,5-12 0,-19 23 0,4-8 0,-2 3-1,-2 0 0,-2 3 1,-1 0-1,-4 0 0,2 0 0,-6 1 1,5-3-1,1 0 1,0-5-1,5 0 1,-1-2 0,6-3 0,1-3 0,13-6 0,0 0 0,0 0-1,-14 11 0,14-11-1,0 0 0,0 0-3,0 0-1,0 0-3,0 0-9,0 0-12,0 0-7,13-4-1,-13 4 2</inkml:trace>
</inkml:ink>
</file>

<file path=ppt/ink/ink1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2T04:52:24.6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1337 58 17,'0'0'9,"0"0"-1,0 0 1,0 0-2,0 0-1,0 0-1,0 0 0,0 0-1,0 0 1,0 0-1,0 0 2,0 0-3,0 0 0,-17 4 0,17-4 0,0 0-1,0 0 2,0 0-1,0 0 1,0 0 0,0 0 0,-15-7 0,15 7-2,0 0 1,0 0 0,0 0-1,0 0 0,-17-5 1,17 5-1,0 0 0,0 0 0,0 0 0,-16-5 0,16 5 0,0 0-1,0 0 1,0 0 0,-18 0 0,18 0 1,0 0-1,0 0 0,-19-2 0,19 2-1,0 0 1,-17-2 0,17 2-1,0 0 0,-15 0-1,15 0 1,-17 2-1,17-2 1,-20 3-1,20-3 0,-26 7 0,26-7 0,-25 7 1,25-7-1,-24 4 1,24-4 0,-24 4-1,24-4 1,-23 0 0,23 0-1,-24 2 1,24-2-1,-25 1 0,25-1 0,-26 4 0,26-4 0,-21 5 0,21-5 0,-24 5 0,24-5 0,-20 3 0,20-3 0,-19 4 0,19-4 1,0 0-1,-22 1 0,22-1-1,0 0 1,-16-5-1,16 5 0,0 0 0,0 0 0,0 0 1,-17-17-1,17 17 1,0 0 0,0 0 0,0 0 1,0 0-1,-15-13 1,15 13 0,0 0 0,0 0 0,0 0 0,-19-5 0,19 5-1,0 0 1,-20 2-1,20-2 0,0 0 0,-22 2 0,22-2 0,-22 3 0,22-3 0,-28 4 0,13-1 0,-2 0 0,1 1 0,-2-2 0,-1 1 0,1 0 0,-1-2 0,1 1 0,-1-2 0,0 2 0,0-1 0,-1 2 0,2-2 0,2 0 0,-1 3 0,17-4 0,-25 2 0,25-2 0,-20 1 0,20-1 0,0 0 0,0 0 0,0 0 0,-18 0 0,18 0 0,0 0 0,0 0 0,-20-3 0,20 3 0,0 0 0,-23 0 0,23 0 1,-17 0-1,17 0 0,-21 3 0,21-3 0,-17 5 0,17-5 0,-23 7 0,23-7 0,-24 10 0,24-10 0,-21 8 0,21-8 0,-21 9 0,21-9 0,-17 7 0,17-7 0,0 0 0,-20 11 0,20-11 0,0 0 0,-19 11-1,19-11 1,0 0 0,0 0 0,-17 19 0,17-19-1,0 0 1,-10 14 0,10-14 0,0 0 0,-11 17 0,11-17 0,0 0 0,0 0 0,-11 20 0,11-20 0,0 0 0,-7 17 0,7-17-1,0 0 1,-5 23 0,5-23 0,-4 17 0,4-17 0,-4 15 0,4-15 0,0 0 0,-6 20 0,6-20 0,0 0 0,-5 16 0,5-16 0,0 0 0,-7 21 0,7-21 1,-9 14-1,9-14 0,-7 22 0,7-22 0,-10 18 0,10-18 0,-7 18 0,7-18 0,-4 20 0,4-20 0,-2 17 0,2-17 0,-1 19 0,1-19 0,1 19 0,-1-19 0,-1 23 0,1-23 0,0 25 0,0-25 0,-3 29 0,2-14 0,1-15 0,0 28 0,0-28 0,1 29 0,-1-29 0,3 28-1,-3-28 1,1 27 0,1-11 0,1 0 0,-2-2 0,0 2 0,2-1 0,-3-15 0,3 27 0,-3-27 0,4 24-1,-4-24 1,3 20 0,-3-20 0,4 19-1,-4-19 1,7 23-1,-2-8 1,-5-15 0,7 31 0,-7-31-1,7 27 1,-1-11-1,-6-16 1,7 29 0,-7-29 0,5 20 0,-5-20 0,6 20 0,-6-20 0,4 19 0,-4-19 0,6 16 0,-6-16 0,10 19-1,-10-19 1,8 17 0,-8-17 0,13 15 0,-13-15-1,0 0 1,14 18 0,-14-18 0,0 0 0,0 0 0,13 14 1,-13-14-1,0 0 0,0 0 0,0 0 0,0 0-1,18 13 1,-18-13 0,0 0 0,0 0 0,22 7 0,-22-7 0,0 0 0,15 2 0,-15-2 0,0 0 0,0 0 1,17 6-1,-17-6 0,0 0 1,0 0-1,0 0 0,16 4 0,-16-4 0,0 0 0,0 0 0,18 4 0,-18-4 0,0 0 0,20 1 0,-20-1 0,0 0 0,23 2 0,-23-2 0,15 2 0,-15-2 0,17 2 0,-17-2 0,19 0 0,-19 0 1,24 3-1,-24-3 0,21 1 0,-21-1 1,24 4-1,-24-4 0,23 4 0,-23-4 0,22 5 0,-22-5 0,26 4 0,-26-4 1,28-1-1,-28 1 1,31-4-1,-14 3 1,0-2-1,0 2 1,-17 1-1,30 1 0,-30-1 1,31 4-1,-31-4 0,29 4 1,-29-4-1,29 0 1,-12-3-1,2 3 1,-4 0 0,4-1-1,-1 1 1,1 0-1,-1 1 1,-1 2-1,0 0 0,-17-3 0,34 5 1,-34-5-1,34 5 0,-15-3 0,-19-2 0,32 1 1,-13-1-1,0 0 0,-19 0 0,34-3 0,-34 3 1,32-2-1,-15 2 0,-2 0 0,-15 0 0,31 0 0,-31 0 1,31 0-1,-14-2 1,0 1-1,0 0 1,2-2-1,-1 2 1,1-1-1,1-2 1,-2 3-1,0 1 1,-1 0-1,-17 0 0,32 0 1,-14-1-1,0 1 0,2 0 0,0-3 1,1 2-1,-1 0 0,1-3 0,2 1 1,-3 0-1,-2 1 0,-1 2 0,0-2 0,0 0 0,-1 2 0,-16 0 0,30 2 0,-30-2 1,28 0-1,-28 0 0,28 2 0,-28-2 0,26 0 0,-26 0 0,27 0 0,-27 0 0,27 1 0,-27-1 0,28 1 0,-28-1 1,25 0-1,-25 0 0,22 3-1,-22-3 2,22 3-1,-22-3 0,20 2 0,-20-2 0,21 3 0,-21-3 0,20 1 0,-20-1 0,23 0 0,-23 0 0,18 3 1,-18-3-1,19-3 0,-19 3 0,17 3 0,-17-3 1,18 1-1,-18-1 0,20 1 0,-20-1 0,24 3 1,-24-3-1,23 0 0,-23 0 0,21 1 0,-21-1 0,18 0 1,-18 0-1,19 0 0,-19 0 0,20 0 0,-20 0 1,19 0-1,-19 0 0,25 2 0,-25-2 0,21 1 0,-21-1 1,24 3-1,-24-3 0,24 4 0,-24-4 0,21 4 0,-21-4 0,29 4 0,-29-4 1,29 0-1,-10-3 0,-1 2 1,1-1-1,-1 0 0,2 0 0,-2 1 1,-1 1-1,-17 0 0,29 0 0,-29 0 1,31 1-1,-31-1 0,31 0 0,-16 0 0,7 0 0,-5 0 0,1-1 0,1 1 0,-2 0 0,1 0 0,-18 0 1,28 0-1,-28 0 0,30 1 0,-30-1 0,27 0 0,-27 0 1,25-2-2,-25 2-1,23-6-4,-23 6-15,21 0-9,-21 0 1,0 0-1,-1-18-2</inkml:trace>
  <inkml:trace contextRef="#ctx0" brushRef="#br0" timeOffset="4571">1432 22 18,'3'16'7,"-3"-16"0,0 0-1,0 0-2,0 0-2,0 0-1,0 0 1,0 0 0,19-5 1,-19 5 0,0 0 1,0 0 1,0 0-1,0 0 1,0 0-1,0 0 0,0 0 0,0 0-2,0 0 1,17-1-1,-17 1 0,0 0 0,0 0 0,0 0 1,17 0 0,-17 0 0,0 0 0,0 0 0,21 0 0,-21 0 0,0 0-1,21-3 0,-21 3 0,17-1 0,-17 1 0,18-2 0,-18 2 0,16-1 0,-16 1-1,0 0 1,24-5-1,-24 5 0,17-3 0,-17 3 0,18-3 0,-18 3 0,16-4 0,-16 4 1,0 0 0,23-3-1,-23 3 1,0 0-1,20-6 0,-20 6 0,0 0-1,18-2 1,-18 2-1,0 0 1,18 0-1,-18 0 1,0 0-1,22 2 1,-22-2-1,17 0 0,-17 0 1,15 0-1,-15 0 0,19 0 1,-19 0-1,18 0 1,-18 0-1,18 0 1,-18 0-1,16 0 1,-16 0-1,18-2 1,-18 2 0,23 0 0,-23 0 0,27 0 1,-27 0-1,31 2 0,-12-4 1,-4 2-1,4-2 1,-2 2-1,1-1 0,0 2 1,-2 1-1,1 0-1,-1 1 1,2 2-1,-1-1 1,3 0-1,-3 0 1,3 0 0,-2-1 0,2-2-1,0 2 1,1-3 0,2 1 0,-1-1 0,1 0 0,1 1 0,-1-1 0,1 3 0,0-2-1,0-1 1,-3 1 0,3-1-1,-1 0 1,1 0 0,0-1 0,2 1 0,1-1 0,1 1 0,-1-3 0,-2 3 0,1 3-1,-1-2 0,-3 0 1,-1 1-1,-4 0 0,4 0 0,-5-1 0,4-1 0,-2-1 0,0-1 1,-1 2-1,-1-2 0,1 0 0,-17 2 0,28-1 0,-28 1 0,24 1 0,-24-1 0,26 2 0,-26-2 0,27 2 0,-27-2 0,31-2 1,-31 2-1,30-2 0,-30 2 0,27-2 0,-27 2 0,24 0 0,-24 0 0,20 1 0,-20-1 0,25 3 0,-25-3 0,31 4 1,-14-3-1,-1 2 0,2-3 0,-1 0 1,-1 1-1,-16-1 0,24 0 0,-24 0 0,20 1 0,-20-1 0,20 2 1,-20-2-1,22 0 0,-22 0 0,26-2 0,-26 2 0,28-2 0,-28 2 1,30-6-1,-30 6 0,27-2 0,-27 2 0,25 0 0,-25 0 0,23 2 0,-23-2 0,22 2 0,-22-2 1,29-2-1,-29 2 0,28-2 0,-28 2 0,34-4 0,-34 4 0,28-4 0,-11 4-1,-17 0-2,29 0-8,-29 0-17,24-4-2,-24 4 0,0 0-1</inkml:trace>
  <inkml:trace contextRef="#ctx0" brushRef="#br0" timeOffset="7993">434 1212 21,'0'0'10,"0"0"1,0 0 0,0 0-2,-19-8-1,19 8-1,0 0-1,0 0 1,0 0-2,-17 4 0,17-4-1,0 0 0,-15 5-1,15-5 0,0 0-1,-23 8 1,23-8-1,0 0 0,-21 6-1,21-6 1,0 0 0,-19 6-1,19-6 0,0 0 0,0 0 0,-18 11 0,18-11 0,0 0 0,0 0 0,-23 19 1,23-19-1,0 0 0,-15 17 1,15-17-1,0 0 0,-19 18 0,19-18 0,-13 16 0,13-16 0,-14 17 0,14-17-1,-17 20 1,17-20-1,-20 24 1,20-24-1,-19 22 1,19-22-1,-19 20 1,19-20-1,-17 20 1,17-20 0,-13 18-1,13-18 1,-8 21-1,8-21 0,-6 15 0,6-15 0,-5 18 0,5-18 0,-3 17 0,3-17 1,-5 18-1,5-18 0,-5 24 0,5-24 1,-6 24-1,6-24 0,-7 25 0,7-25 0,-6 26 0,6-26-1,-2 26 1,-3-10 0,5-16 0,-3 28 0,3-28 0,-5 29 0,5-29 0,-7 25 0,7-25 0,-5 20 0,5-20 0,0 0 0,-5 19 0,5-19 0,0 0-1,0 17 1,0-17 0,1 17 0,-1-17 0,4 19 0,-4-19 0,2 21 0,-2-21 0,0 21 0,0-21 0,0 14 0,0-14 0,0 16 0,0-16 0,0 0-1,3 17 1,-3-17 0,0 0 0,1 16 0,-1-16 0,0 0 0,3 17 0,-3-17 1,0 0-1,3 17 0,-3-17 0,0 0 0,-3 19 0,3-19 0,0 0 1,0 19-1,0-19 0,0 0 0,0 24 1,0-24-1,-1 19 0,1-19 0,0 17 1,0-17-1,-2 18 1,2-18-1,0 0 0,0 19 1,0-19-1,0 0 1,0 17-1,0-17 0,0 15 0,0-15 0,0 20 0,0-20 0,2 22 0,-2-22 0,0 22 0,0-22 1,-2 19 0,2-19-1,0 19 1,0-19 0,0 18-1,0-18 1,0 15-1,0-15 1,0 0-1,2 18 0,-2-18 0,0 0 0,0 0 0,4 16 0,-4-16 0,0 0 0,0 0 0,3 18 0,-3-18 0,0 0 0,5 17 0,-5-17 0,0 0 0,5 15 0,-5-15-1,0 0 1,0 0 0,5 16 0,-5-16 0,0 0 0,0 0 0,0 0 0,7 17 0,-7-17 0,0 0 0,0 0 0,10 18-1,-10-18 1,0 0 0,0 0 0,13 17 0,-13-17 0,0 0 0,0 0 0,0 0 0,0 0 0,17 15 0,-17-15 0,0 0 0,0 0 0,0 0 0,0 0-1,18 4 1,-18-4 0,0 0 0,0 0 0,19 0 0,-19 0 0,0 0 0,0 0 0,21-3 0,-21 3 0,0 0 0,20 0 1,-20 0-1,0 0 1,23 0-1,-23 0 1,0 0-1,21 0 0,-21 0 2,17 0-2,-17 0 0,15 0 1,-15 0-1,17 0 0,-17 0 1,20 3-1,-20-3 0,26 2 1,-26-2-1,27 5 0,-27-5 1,31 6-1,-31-6 1,31 0-1,-31 0 1,30-2-1,-30 2 1,28-4 0,-28 4-1,26-1 1,-26 1-1,24 0 0,-24 0 0,22 3 1,-22-3-1,23 4 0,-23-4 1,25 0-1,-25 0 1,29-4-1,-29 4 1,25-4 0,-25 4-1,23-5 1,-23 5 0,23-3-1,-23 3 0,18-1 1,-18 1-1,20 1 0,-20-1 1,20 0-1,-20 0 0,24-1 1,-24 1 0,24-3-1,-24 3 1,21-5-1,-21 5 1,21-5-1,-21 5 1,19-4-1,-19 4 0,0 0 1,22-2-1,-22 2 0,16-1 1,-16 1-1,21-4 1,-21 4-1,23-5 1,-23 5-1,28-3 1,-28 3-1,27-4 0,-27 4 0,27-1 1,-27 1-1,26-1 0,-26 1 0,27-3 1,-10 0-1,-17 3 0,31-5 1,-14 1 0,-2 3-1,2-1 1,-1 2-1,-16 0 0,31 2 0,-31-2 0,30 4 1,-30-4-1,31 1 0,-31-1 0,31 4 0,-31-4 0,30 1 0,-13-1 0,0 2 0,0-1 0,-17-1 0,31 4 0,-14-3 0,1 2 0,-2-2 0,5 0 0,-5-1 0,4-1 0,2 1 0,-2 0 0,0-1 0,0-2 1,-2 3-1,1 0 0,-1 0 0,-2 0 0,2 0 0,0 0 0,1 0 0,-1 0 0,2 0 0,-1 0 0,0 0 0,0-1 0,-1 1 0,1 0 0,-4 0 1,4 0-1,-2 0 0,-17 0 0,31 0 0,-31 0 0,30 0 0,-13 0 0,-17 0 1,35 4-1,-18-2 0,4 2 0,-1-1 0,0 1 1,0 1-1,-2-2 0,3-2 0,-4 2 0,0-2 0,-1-1 0,2 0 0,-1 1 0,-1 2 0,1-2 0,-17-1 1,31 3-1,-15 0 0,1-2 0,-2 0 0,2-1 0,2 0 0,1 0 1,-2 0-1,0-1 0,2 1 1,0 0-1,0 1 0,-2 2 1,-1-1-1,3 2 0,0 2 0,4-4 0,-3 2 0,3-2 1,0 0-1,2-2 0,1 3 1,-2-3-1,1 1 0,-5 0 0,3 2 1,0-2-1,-2 2 0,-3 1 0,4-3 0,-3 2 0,3-3 0,-4 0 0,0 0 1,-2 1-1,0-2 0,0 1 0,-2-3 0,-15 3 1,29 0-1,-29 0 0,25-2 1,-25 2-1,26-4 0,-26 4 0,22-2 0,-22 2 0,24-4 1,-24 4-1,25 0 0,-25 0 0,21-1 0,-21 1 1,25-5-1,-25 5 0,24-5 1,-24 5-1,22-4 1,-22 4-1,24-8 1,-24 8-1,0 0 0,24-4 1,-24 4-1,15-4 0,-15 4 1,22-4-1,-22 4 0,27-1 1,-27 1-1,32 0 0,-12-2 1,0 4-1,-2-2 0,1-2 0,-1 4 0,-18-2 0,30 0 0,-30 0 1,20 1-1,-20-1 0,18 0 0,-18 0 0,0 0 0,21 3 1,-21-3-1,19 1 0,-19-1 0,17 1 0,-17-1 0,0 0 1,21 5-1,-21-5-1,0 0-1,0 0-2,0 0-4,24 11-15,-24-11-9,0 0-1,0 0 1,7-17-2</inkml:trace>
</inkml:ink>
</file>

<file path=ppt/ink/ink15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1T16:56:49.7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1864 5942 4,'0'0'5,"0"0"-1,0 0 0,0 0-1,0 0-1,0 0-1,0 0-1,0 0-1,0 0 0,0 0 0,0 0 0,0 0 1,0 0 0,-13 3 1,13-3 0,0 0 2,0 0 0,0 0 0,0 0 1,0 0 0,-15 1 0,15-1 0,0 0-1,0 0-1,0 0 0,0 0-1,-13 0-1,13 0-1,0 0-1,0 0 1,0 0-1,0 0 1,-15 9 1,15-9 0,0 0 1,0 0 1,0 0 1,-13 11 0,13-11 0,0 0 0,0 0 0,0 0-2,0 0 1,0 0-2,0 0 1,0 0-2,0 0 0,-13-2-1,13 2 0,0 0 1,0 0 0,0 0-1,0 0 2,-16 12 0,16-12 2,-16 9 0,16-9 1,-19 7 0,19-7-1,-20 6 1,20-6-1,-18 9-1,18-9-1,-16 5 0,16-5-1,0 0 1,-17 10-1,17-10 1,0 0 1,-15 7-1,15-7 1,0 0 0,0 0-1,0 0 1,0 0-1,-13-1 0,13 1 0,0 0 0,0 0 0,0 0 1,0 0-1,0 0 0,0 0 1,-4-14-1,4 14 1,0 0 0,0 0-1,0 0 0,0 0 2,0 0-2,-14-13 0,14 13 1,-13 1 0,13-1 0,-18-1-1,18 1 1,-18 1 1,18-1-1,-19-3 0,19 3 0,-17-2 0,17 2 0,-15-2 0,15 2-1,0 0 0,-17-6 1,17 6-1,0 0 0,0 0 0,0 0 0,-14-4 1,14 4 0,0 0-1,0 0 1,0 0 0,0 0 0,-13-3 0,13 3 0,0 0 0,-17-1 0,17 1-1,-18 1 1,18-1-1,-21 0 1,21 0-1,-20 0 0,20 0 0,-20 0 1,20 0-1,-20-3 1,20 3 0,-16-4 0,16 4 0,-15-4 0,15 4 0,-13-6 0,13 6-1,0 0 1,-18-6-1,18 6 0,-13-1 0,13 1 0,-15 0 0,15 0 0,-15 3 0,15-3 1,-19 1 0,19-1 0,-22 0-1,22 0 1,-20 0-1,20 0 1,-21-3-1,21 3 0,-20-1 0,20 1 0,-19-3 0,19 3 1,-17-4-1,17 4 0,-13-5 1,13 5-1,0 0 1,-15-7 0,15 7-1,0 0 1,0 0-1,0 0 0,-12-8 1,12 8-1,0 0 0,0 0 0,-5-13-1,5 13 0,0 0 1,-7-17-1,7 17 0,-7-16 1,7 16 0,-10-14 0,10 14 0,-12-16 1,12 16 0,-13-13 1,13 13 0,-13-16-1,13 16 1,-10-17 0,10 17-1,-10-20 1,10 20-1,-7-23-1,7 23 1,-7-22-1,7 22 1,-7-25-1,7 25 0,-5-24 0,4 6 0,0 2 0,-1-6 0,1 5 1,-1-7 0,1 1 1,-1-3 0,0 2 1,-1 4-1,-2-4 1,2 4-1,-2-3 0,0 3 0,1 1-1,0-1-1,-1 0 0,0-1 1,0-1-1,-2-2 0,1 0 1,-1-2-1,3-1 1,-5-2-1,4 2 1,-1 0 0,0-2 1,0 3-1,1-2 0,0 2-1,-3-3 1,2 4-1,-3-5 1,4-3 0,-4 1-2,5-5 2,-4 2-2,4-3 2,1 1-2,2 0 2,-1 1-2,1 5 1,1-1 1,0 4-1,0 2 1,-1 2 0,1-1 0,-2 3 0,1-3 0,-1 2 0,1-1-1,1-2 1,0-1-1,0 3 0,0-3 0,0 4 1,-2-2-1,1 4 0,-1-2 1,0 5 0,-3-3 0,2 1 0,-1-1 0,0 1 0,-1-3 0,3 2-1,-1-2 0,0 0 0,1 1 1,0 0-1,-1-1 0,1 0 0,1-1 0,-1 0 0,-1-2-1,2 0 1,1 2 0,-1-2 0,1 2-1,0 2 1,0 2 0,0 0 0,0 2 0,1 0 0,-1 0 0,1-1-1,1 1 1,1-2 0,1 0 0,0-2 0,2 1 0,-2-2 0,2 1 0,0 1 0,0-2 1,-2 0-1,2 3 0,-3 3 0,1-2 0,0 4 0,-1 0 0,0 2 0,1-1 0,-4 14 0,8-26 0,-4 11 0,2-1 0,-1 0 0,1-2 1,0-1-1,1 2 0,-1 1 0,-1 0 0,0 4 0,-1-1 0,0-1 0,-4 14 0,10-20 0,-10 20 0,9-20 0,-9 20 0,12-20 0,-12 20 0,10-23 0,-10 23-1,11-23 1,-11 23 0,10-20 0,-10 20 0,7-17 0,-7 17 0,8-16 1,-8 16-1,7-14 1,-7 14-1,8-15 1,-8 15-1,10-14 1,-10 14-1,0 0-1,15-14 1,-15 14-1,0 0 1,13-13 0,-13 13 0,0 0-1,16-16 1,-16 16 0,14-14 0,-14 14 0,14-16-1,-14 16 1,15-16 0,-15 16 0,14-11 0,-14 11 0,0 0 0,13-13-1,-13 13 1,0 0 0,0 0-1,16-14 1,-16 14 0,11-13 0,-11 13-1,16-16 1,-16 16 0,17-16 0,-17 16 0,16-14 0,-16 14 0,16-11 0,-16 11 0,14-9-1,-14 9 1,0 0 0,19-14 0,-19 14 0,16-10 0,-16 10 0,16-12 0,-16 12 0,18-11 0,-18 11 0,16-10 0,-16 10 0,16-10 0,-16 10-1,14-10 1,-14 10 0,0 0 0,16-10 0,-16 10 0,0 0 0,13-10-1,-13 10 1,0 0 0,14-12 0,-14 12-1,0 0 1,13-12 0,-13 12-1,0 0 1,0 0 0,0 0-1,13-12 1,-13 12-1,0 0 0,0 0 0,0 0 1,13-6-1,-13 6 0,0 0 1,17-12-1,-17 12 1,15-10 0,-15 10 0,0 0 0,17-16 0,-17 16 0,0 0 0,0 0 0,13-9 0,-13 9-1,0 0 1,0 0 0,17-7 0,-17 7 0,15-7 0,-15 7 0,20-12 0,-20 12 0,21-12 0,-21 12 0,20-12 0,-20 12 0,19-6 0,-19 6 0,14-4-1,-14 4 1,15-1 1,-15 1-1,13-5 0,-13 5 0,15-7 0,-15 7 0,19-7 0,-19 7 0,19-6-1,-19 6 1,16-2 0,-16 2 0,14 0 0,-14 0 0,13 0 0,-13 0 0,0 0 0,17 0 0,-17 0 0,17-2 0,-17 2 1,21-3-1,-9-1 0,3 1 0,1-1 1,-1 0-1,-2-1 0,3 1 0,-1 1 0,0 2 0,-15 1 0,23 1 0,-23-1 0,23 6 0,-23-6 1,22 4-1,-9-4 1,1-1-1,1-2 1,2-1-1,1-2 1,1 0-1,0 2 0,-1 0 0,3 1 0,-4 3 0,0 3 0,-4-1 0,3 3 0,-2 0 0,2 0 0,-2-2 0,2 1 0,1-4 0,1 0 0,3 0 0,-4-3 1,1 3-1,-3-1 0,3 1 0,-5 2 0,1 0 0,-1 2 0,0-1 0,1 0 0,2-2 0,3-2 0,1-3 1,1-4-1,4 0 0,2-2 1,0 0-1,2 1 0,-2 1 0,-1 2 0,0 3 0,-3 2 0,-1 1-1,-5 1 1,2 2 0,-6 0 0,1 1 0,-14-4 0,21 9 0,-21-9 1,21 5-1,-21-5 0,18 6 0,-18-6 0,18 4 0,-18-4 0,15 6 1,-15-6-1,16 6 0,-16-6 0,15 6 0,-15-6 0,15 4 0,-15-4 0,16 3 0,-16-3 0,17 1 0,-17-1 0,15 4 0,-15-4 1,16 6-1,-16-6 0,15 6 0,-15-6 0,20 7 0,-5-3 0,-2-4 0,5 2 1,1-1-1,1-2 0,3 2 0,-1-2 0,-2 1 0,-1 0 1,1 1-1,-6 1 0,0-1 0,-1 2 0,0 0 0,-13-3 0,22 7 0,-22-7 0,21 6 0,-21-6 0,22 4 0,-22-4 0,21 4 0,-21-4 0,22 4 0,-22-4 0,19 5 0,-19-5 0,18 4 0,-18-4 0,16 6 0,-16-6 0,13 4 0,-13-4 0,14 3 0,-14-3 0,18 0 1,-18 0-1,20-7 0,-7 1 0,0-1 0,0 1 0,0-1 0,2 3-3,-15 4-3,26-6-9,-9 7-9,-17-1-1,28-2 0,-28 2-1</inkml:trace>
  <inkml:trace contextRef="#ctx0" brushRef="#br0" timeOffset="13146">1846 4 2,'0'0'2,"0"0"0,0 0 2,0 0 0,0 0 0,0 0 1,0 0-1,0 0 1,0 0-1,0 0 0,-15 10 0,15-10-3,0 0 1,0 0 1,0 0 0,0 0 1,-18 8-1,18-8 0,0 0-1,0 0 1,0 0-1,0 0-1,0 0 0,0 0-2,0 0 1,0 0 0,0 0-1,0 0 1,-13-2 1,13 2-1,0 0 1,0 0-1,0 0 1,-8-13-1,8 13 0,0 0 1,0 0-1,0 0 0,0 0 0,-15-9 0,15 9 0,0 0 1,0 0-1,0 0 0,-14-4 0,14 4 0,0 0 0,-19 1 0,19-1 0,-14 5 0,14-5 0,-14 2 0,14-2 1,0 0-1,-18 3 1,18-3-1,0 0 1,0 0-1,-14 5 0,14-5 0,0 0 0,0 0 1,-13 0-1,13 0 0,0 0 1,0 0 0,0 0 0,0 0-1,-13-6 1,13 6-1,0 0 0,0 0 0,-17 3 0,17-3 0,-13 4-1,13-4 1,-14 4-1,14-4 1,-15 3 0,15-3 0,0 0 0,-17 2 0,17-2 0,0 0 0,0 0 0,-14-2 0,14 2 0,0 0 1,0 0-2,-13-4 1,13 4 0,0 0 0,0 0-1,-16-3 1,16 3-1,0 0 0,-13 1 1,13-1-1,0 0 1,-14 3 1,14-3-1,0 0 1,-16 0-1,16 0 1,0 0-1,-17 0 0,17 0 0,-15 2-1,15-2 1,-16 4 0,16-4 0,-20 6 0,20-6-1,-20 7 1,20-7 1,-21 6-1,21-6 0,-21 5 0,21-5 0,-18 2-1,18-2 1,-19 3 0,19-3-1,-17 1 1,17-1 0,-17 3 0,17-3 0,-15 3 1,15-3-1,-16 4 1,16-4-1,-15 4 0,15-4 0,-19 5 1,19-5-1,-19 4 0,19-4 0,-20 6 0,20-6 0,-17 3 0,17-3 0,-17 4 0,17-4 0,-18 3 0,18-3 0,-14 4 0,14-4 1,-16 4-1,16-4 0,-15 5 0,15-5 0,-16 5 0,16-5 1,-16 7-1,16-7 1,-17 9 1,17-9-1,-16 10-1,16-10 0,-16 13 0,16-13 0,-13 11 0,13-11 0,-10 13-1,10-13 1,0 0 0,-9 16 0,9-16-2,0 0 2,-7 16 0,7-16 0,-5 15 0,5-15 0,-8 16 2,8-16-4,-10 20 2,10-20 0,-5 19 0,5-19 0,-8 18 0,8-18 0,-4 18 0,4-18 0,-6 20 0,6-20 0,-7 21 0,7-21 0,-6 20 0,6-20 0,-5 21 0,5-21 0,-6 19 0,6-19 0,-4 19-1,4-19 1,-6 21 0,6-21 0,-6 20 0,6-20 0,-6 20 0,6-20 0,-5 18 0,5-18 0,-5 15 0,5-15 0,-1 15 0,1-15 0,-3 16 0,3-16 0,-2 13 0,2-13 0,0 16 0,0-16-1,0 15 1,0-15 0,-1 18 0,1-18 0,0 17-1,0-17 1,-3 17 0,3-17 0,0 16 0,0-16-1,-1 13 1,1-13 0,0 0 0,0 14 0,0-14 0,0 0 0,0 0 0,1 13 0,-1-13 0,0 0 0,2 15 0,-2-15-1,0 0 1,1 18 0,-1-18 0,0 0 0,0 17 0,0-17 0,0 0 0,0 0 0,1 13 0,-1-13 0,0 0-1,0 0 1,0 0 0,5 13 0,-5-13 0,0 0 0,1 14 0,-1-14-1,0 0 1,0 18 0,0-18 0,0 0 0,0 13 0,0-13-1,0 0 1,0 0-1,0 0 0,0 0 0,0 0 1,0 0-1,0 0 0,9 15 1,-9-15 0,0 0 0,0 0 0,0 0 1,0 0-1,0 0 1,0 0 0,0 0 0,0 0 0,0 0 0,13 8 0,-13-8-1,0 0 0,0 0 0,14 2 0,-14-2 0,0 0 0,0 0 0,13 10 0,-13-10 1,0 0-1,0 0 1,0 0 0,13 10 0,-13-10-1,0 0 1,0 0 0,0 0 1,0 0-2,13 5 0,-13-5 0,0 0 0,0 0 0,14 6 0,-14-6 0,0 0 0,0 0 1,15 6-1,-15-6 0,0 0 1,15 0-1,-15 0 1,0 0-1,18 0 0,-18 0 0,0 0 0,16 1 0,-16-1-1,0 0 1,12 6 0,-12-6 0,0 0 0,15 3 0,-15-3 0,0 0 0,17-3 0,-17 3 0,14-1 0,-14 1 0,16 1 0,-16-1 0,15 3 0,-15-3 0,14 3 0,-14-3 0,16 1 0,-16-1 0,16 2 0,-16-2 0,17 1 0,-17-1 0,16 3 0,-16-3 0,0 0 0,17 7 1,-17-7-1,13 1 0,-13-1 0,14 2 0,-14-2 0,13-2 0,-13 2 0,14 2 0,-14-2 0,13 3 0,-13-3 0,0 0 0,19 5 0,-19-5 1,14 3-1,-14-3 1,21 0-1,-21 0 0,23 2 1,-23-2-1,23 1 0,-23-1-1,21 4 1,-21-4 0,17 6-1,-17-6 1,13 7 0,-13-7 0,0 0 0,16 7 0,-16-7 1,0 0-1,16 3 0,-16-3 0,0 0 1,17 3-1,-17-3 0,13 0 0,-13 0 0,14 2 0,-14-2 0,0 0 0,21-2 0,-21 2 0,17-3 0,-17 3 0,17-4 1,-17 4-1,19-3 0,-19 3 0,18-1 0,-18 1 0,15 0 0,-15 0 0,14 0 0,-14 0 0,14-2 0,-14 2 0,15-1 0,-15 1 0,16-3 0,-16 3 0,14-1 1,-14 1-1,16-3 0,-16 3 0,20-5 0,-20 5 0,23-5 1,-23 5-1,24-6 1,-11 3-1,0 2 1,-13 1-1,20-2 0,-20 2 1,19 0-1,-19 0 0,16 0 0,-16 0 0,17 2 0,-17-2 0,16 1 0,-16-1 0,20 0 0,-20 0 0,19-1 1,-19 1-1,20-3 0,-20 3 0,20-3 1,-20 3-1,21-3 0,-21 3 0,22 0 0,-9 0 0,0 0 0,3 0 0,-2 0 0,3 0 0,-1 0 0,3-1 0,-2 1 0,3-2 0,-3 2 0,3 0 0,-1 0 0,0 0 0,-2 2 0,-1 1 1,1-2-1,-3 2 0,1 0 0,-15-3 0,24 4 0,-24-4-1,20 3 0,-20-3-1,18 4-6,-18-4-5,0 0-1,0 0 1,17-7-1</inkml:trace>
  <inkml:trace contextRef="#ctx0" brushRef="#br0" timeOffset="17584">981 819 2,'0'0'3,"-11"15"1,11-15 0,0 0 1,0 0 0,-4 13 1,4-13-1,0 0 1,-8 15-1,8-15 0,-7 14 0,7-14-2,-7 13 0,7-13 0,0 0 0,0 0 0,-14 13 1,14-13-1,0 0 0,0 0-1,-13 11 2,13-11-3,0 0 0,-17 17-1,17-17 1,-15 16-1,15-16 1,-14 19 0,14-19 0,-17 17 0,17-17 1,-15 17 0,15-17 0,-16 14-1,16-14 1,-15 19-1,15-19 1,-18 23-1,8-10 2,0 1-1,-1 4 1,-1-2 0,1 3 1,-2-5-2,1 3 1,1-2-2,1 0 1,0-2-1,10-13 0,-18 24 0,18-24 0,-14 23 0,7-10 0,0 0 0,-2 3 1,-1 2-1,0 3 0,-3 4 0,0 1 0,-1 4 0,-2 0 1,-1 4-1,-1 0 1,0 1-1,1-1 1,1 0-1,-3 1 0,5-4-1,-2 3 1,3-2-1,-3-1 0,5-1 0,-1 2 0,-2-1 0,2-1 0,-1 2 0,3-1-1,-1-1 2,2 2-2,-2-1 1,-1 3 0,5-2 0,-3 5 0,-3-1 0,3 4 0,-2 1 0,1-1 0,0 4-1,0-1 1,0 2 0,2-4 0,4 2-1,-1-2 1,-1 0-1,2-1 1,1-5 0,-2 3 0,1-4 0,0-1 0,-1 1 0,1 2 0,-1-5 0,0 1-1,3-1 2,-1 1-2,0-1 1,1 1 0,-1-1 0,2 0 0,-2 2 0,1 0 1,-3 3-1,2-2 0,-2 5 0,2-2 1,-2 0-1,2 0 1,-1-1 0,1-2 0,0-1-1,2 1 1,0-2-1,-1-1 1,0 1 0,1-1-1,-1 4 0,2-4 0,0 2 1,-1 0-1,-1-2 1,3-2-1,-1 0 0,-1-1 0,1-2 0,0 1 0,1-3 0,-2-1 0,2 1 0,0-1 0,0 0-1,0 0 1,2 0 0,-1 0 0,-1 0 0,1-2 0,1 2 0,-1 0 0,-1 0 0,2-1 0,-1 3-1,1-1 1,-1 0 0,0 4 0,1-4 0,-1 3 0,1-3-1,1 1 1,0-4 0,-2 1 0,3-1-1,-1-1 1,0 0-1,0 0 1,1-1-1,-1-2 1,0 6 0,1-7-1,1 5 1,-3-5 0,3 4 0,-2 0 0,1 1 0,0 4 0,2-7 0,-2 8 0,1-5 0,0 5-1,1-5 1,0-2 0,0 1 0,-2-3 0,2-1-1,-1-1 1,3 1 0,-3-2 0,3 2 0,-3 0 0,1 1 0,0-1 0,1 2 0,-1 0 0,1 0 0,-1-1 0,2 0 0,-1 1 0,1-3-1,-1 2 1,1 1 0,0-1 0,-1 1-1,1 1 0,0 0 1,-1 1-1,1-2 0,1 2 1,0-1-1,-4-2 1,5 0 0,-4-1 0,3-3-1,-3 0 1,-6-13 0,15 21 0,-15-21 0,16 20 0,-16-20 0,15 20 0,-7-6 0,-1 1 0,-1 0 0,0 0 0,-2-1-1,2-1 1,-6-13 0,9 23 0,-9-23 0,0 0 0,10 14-1,-10-14 1,7 14 0,-7-14 0,7 15 0,-7-15 0,7 14 0,-7-14 0,6 16 0,-6-16 0,0 0 0,8 15 0,-8-15 0,0 0 0,8 16-1,-8-16 1,0 0 0,8 16 0,-8-16-1,0 0 1,10 14 0,-10-14 0,0 0 0,15 14-1,-15-14 1,0 0 0,0 0 0,16 16 0,-16-16 0,0 0 0,15 11-1,-15-11 1,0 0 0,13 10 0,-13-10 0,0 0 0,0 0 0,16 17 0,-16-17 0,9 16 0,-9-16 0,5 15 0,-5-15 0,0 0 0,9 18 0,-9-18 0,0 0 0,9 16 0,-9-16 0,0 0 0,13 16 0,-13-16-1,0 0 1,14 14 0,-14-14 0,0 0 0,14 11 0,-14-11 0,0 0 0,12 13 0,-12-13 0,7 13 0,-7-13-1,0 0 1,13 14 0,-13-14 0,0 0 0,13 12 0,-13-12 0,0 0 0,13 13 0,-13-13-1,0 0 1,16 11-1,-16-11 1,0 0 0,15 4 0,-15-4-1,0 0 2,16 8-1,-16-8 0,0 0 0,17 12 0,-17-12 1,13 12-1,-13-12-1,19 8 0,-19-8-4,23 3-8,-9-1-7,-14-2-1,29 17 1,-29-17-2</inkml:trace>
  <inkml:trace contextRef="#ctx0" brushRef="#br0" timeOffset="21959">855 6122 2,'0'0'4,"0"0"1,0 0 0,0 0-1,0 0-1,0 0-1,0 0 0,0 0 0,0 0 1,0 0 0,0 0 0,0 0-2,0 0 0,0 0 0,0 0-1,0 0 0,0 0-1,0 0 0,0 0 0,0 0-1,0 0 0,0 0 0,0 0-1,0 0 1,0 0 0,0 0 0,0 0 2,0 0 1,0 0 2,0 0-1,0 0 1,0 0-1,0 0 0,0 0-1,0 0-1,0 0-2,0 0 0,0 0 0,0 0 0,0 0 0,9 15 0,-9-15 2,0 0 0,0 0 2,0 0 1,0 0 0,0 0 0,0 0 0,0 0 0,11 13 0,-11-13-2,0 0-1,0 0-1,0 0-1,13 11 0,-13-11 0,0 0 0,0 0 0,17 10 0,-17-10 1,0 0 0,0 0 0,16 14 1,-16-14 0,0 0 0,0 0 0,0 0 0,0 0-1,14 12 1,-14-12 0,0 0 0,0 0-1,18-2 0,-18 2-3,13-5-2,-13 5 0,0 0-1</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2:13:24.58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1545 128,'-595'0,"451"26,-48-26,-39-39,77 40,152 1,-1 0,1 0,-1 0,1 1,-1-1,1 1,0-1,0 1,1 0,-1 0,0 0,1 0,0 0,-1 0,1 0,1 1,-1-1,0 0,1 0,0 1,-1-1,1 1,1-1,-1 0,0 1,1-1,0 0,0 0,0 1,0 0,0 13,0 26,2 21,-4 0,-2 0,-5 13,-21 109,7 42,-32 115,23-179,11-56,-14 138,30-118,5-125,0-1,0 0,1 0,-1 0,1 0,-1 0,1-1,0 1,0 0,-1-1,1 1,0-1,1 1,-1-1,0 0,0 0,0 0,1 0,-1-1,0 1,1-1,-1 1,1-1,-1 0,0 0,1 0,-1 0,1 0,-1 0,1-1,-1 1,0-1,2 0,35 3,58 18,220 4,-155-1,438 7,-503-34,0-4,0-4,37-12,-37 1,-93 20,1-1,-1 0,0 0,0-1,-1 1,1-1,-1 1,0-1,0 0,-1-1,1 1,-1 0,0-1,-1 1,1-1,0-4,1-3,40-151,-8-2,-8-1,-2-50,-13 52,-10-158,-4 153,2-230,0 398,0 1,0-1,0 1,0-1,0 1,0-1,0 1,-1-1,1 1,-1-1,1 1,-1-1,1 1,-1-1,0 1,0 0,0 0,0-1,0 1,0 0,0 0,0 0,0 0,0 0,-1 0,1 0,0 0,-1 1,1-1,0 1,-1-1,1 1,-1-1,1 1,-1 0,1-1,-1 1,1 0,-1 0,0 0,1 0,-1 1,1-1,-1 0,1 1,-1-1,0 1,-9 2,0 0,-1-1,1 0,0-1,-1 0,1 0,-1-2,1 1,-1-2,1 1,0-2,-1 1,1-1,1-1,-1 0,-8-5,11 5,0 1,-1-1,1 2,-1-1,0 1,0 0,0 1,0 0,0 0,-6 1,7 0,-109-49,108 48</inkml:trace>
</inkml:ink>
</file>

<file path=ppt/ink/ink152.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4-27T17:31:58.359"/>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290 362,'0'-46,"0"46,26 0,27 0,-27 0,-26 0,26 0,0 0,-26 0,26 0,-26 0,27 0,-27 0,26 0,0 0,-26 0,26 0,0 0,1 0,-27 0,26 0,0 0,-26 0,0 0,26 0,-26 0,26 0,-26 0,25 0,-25 0,27 0,-1 0,26 0,-26 0,27 0,-1 0,-26 0,27 0,-53 0,26 0,0 0,0 0,-26 0,0 0,26 0,-26 0,0 0,27 0,-27 0,0 0,26 23,-26-23,25 0,-25 0,26 0,0 0,-26 0,27 0,-27 0,26 0,-26 0,26 0,26 23,1-23,-1 0,0 0,1 22,-27 1,26-23,-52 0,0 0,26 0,-26 0,0 0,0 0,26 0,0 0,-26 0,26 0,0 0,-26 0,26 0,-26 0,27 0,-27 0,26 0,0 0,-26 0,26 0,0 0,1 0,-1 0,-26 0,26 0,0 0,26 0,-25 0,-1 0,25 0,28 0,-53 0,0 0,0 0,1 0,-1 0,0 0,-26 0,26 0,0 0,0 0,-26 0,53 0,-1 0,-26 0,0 0,26 0,0 0,-25 0,-1 0,0 0,-26 0,26 0,-26 0,0 0,26 0,-26 0,0 0,0 0,26 0,-26 0,27 0,-27 0,26 0,-26 0,26 0,0 0,0 0,1 0,-1 0,0 0,-1 0,-25 0,26 0,-26 0,26 0,1 0,-1 0,26 0,1 0,-53 0,26 0,26 0,-52 0,26 0,-26 0,0 0,27 0,-27 0,26 0,-26 0,26 0,-26 0,52 0,-26 0,0 0,0 0,-26 0,26 0,0 0,-26 0,0 0,0 0,26 0,-26 0,27 0,-27 0,26 0,-26 0,26 0,0 0,0 23,0-23,1 0,-27 0,26 0,-26 0,26 0,-26 0,26 0,-26 0,0 0,26 0,-26 0,27 0,-1 0,0 0,-26 0,25 0,-25 0,26 0,-26 0,27 0,-27 0,26 0,0 0,0 0,-26 0,26 0,-26 0,26 0,-26 0,27 0,-27-23,0 23,26 0,-26-23,0 1,0 22,0 0,0-23,0 23,0-23,0 0,0 23,0-23,0 23,0-22,0-1,0 0,0 23,0-23,0 0,0 23,0-23,-53 1,27 22,0-23,26 0,-26 23,0 0,26 0,0-23,-79 23,54 0,-1 0,0 0,-1 0,27 0,-52 0,52 0,-131 0,79 0,26 0,-1 0,1 0,0 0,0 0,26 0,-52 0,-26 23,26-23,-1 0,27 0,0 0,26 0,-26 0,-1 0,-104 0,79 0,1 0,25 0,26 0,-27 0,1 0,26 0,-26 0,26 0,-26 0,26 0,-26 0,-1 0,1 0,26 0,-52 0,52 0,-26 0,-27 0,53 0,-26 0,0 0,0 0,0 0,26 0,-52-23,52 23,-26 0,0 0,0 0,-1 0,1 0,26 0,-26 0,0 0,26 0,-26 0,26 0,-26 0,26 0,-27 0,1 0,26 0,-26 0,26 0,-26 0,0 0,-1 0,27 0,-26 0,0 0,1 0,25 0,-26 0,26 0,-27 0,27 0,-26 0,0 0,0 0,-26 0,25 0,1 0,0 0,0 0,0 0,26 0,-27 0,27 0,-26 0,0 0,26 0,-26 0,0 0,26 0,-26 0,0 0,0 0,-26 0,52 0,-26 0,-1 0,27 0,-26 0,0 0,0 0,26 0,-26 0,-1 0,27 0,-26 0,26 0,-26 0,26 0,-26 0,26 0,-26 0,0 0,26 0,0 0,-27 0,1 0,26 0,-26 0,1 0,-1 0,26 0,-27 0,1 0,26 0,0 0,-52 0,0 23,-1 0,1-23,-1 23,1-23,26 0,0 0,-1 0,2 0,-1 0,26 0,-78 0,-1 0,53-23,0 23,-1 0,1 0,26 0,-26 0,26-46,-26 46,-53 0,27 0,1 0,24 0,-25 0,0 0,25 0,1 23,26-23,-26 46,26-46,0 22,0-22,0 23,0 0,26 0,-26-23,53 0,-53 23,0-23,0 0,26 23,-26-23,52 0,-52 22,0-22,0 0,26 23,-26-23,27 0,-27 0,26 23,-26-23,0 0,25 0,-25 23,0-23,0 0,0 0,0 0,0 0,0 0,0 0,26 0,-26 0</inkml:trace>
</inkml:ink>
</file>

<file path=ppt/ink/ink153.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4-27T17:32:42.015"/>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946 2,'-52'0,"52"0,-53 0,27 0,26 0,-26 0,0 0,26 0,-26 0,26 0,-27 0,27 0,-52 0,27 0,-1 0,0 0,26 0,-27 0,27 0,-26 0,0 0,26 0,-26 0,0 0,-1 0,1 0,26 0,-52 0,26 0,-27 0,53 0,-26 0,26 0,-26 0,1 0,25 0,0 26,-26-26,-1 0,27 0,0 0,-26 0,0 0,26 0,-26 0,26 0,-26 0,26 0,0 27,0-27,-27 26,27-26,0 26,0-26,0 25,0 1,0-26,0 0,0 0,0 26,27-26,-27 0,0 0,0 0,0 0,0 27,26-27,-26 26,26 0,-26 0,0-26,0 0,0 0,0 0,0 26,0-26,0 26,0-26,0 26,0-26,0 26,0-26,0 26,0-26,0 0,0 26,0-26,0 0,0 0,0 26,0-26,0 0,0 0,0 27,0-27,0 26,0 0,0-1,0-25,0 26,0-26,0 27,0-27,0 26,0 0,26-26,-26 0,0 26,26-26,-26 26,27-26,-27 27,0-27,0 0,0 0,0 26,0-26,26 25,-26-25,0 0,0 0,0 0,0 0,0 0,0 0,0 26,0-26,0 0,0 26,0-26,0 0,0 26,0-26,0 0,0 27,0-27,0 0,25 26,-25-26,0 0,0 0,0 26,0-26,0 26,0-26,0 0,0 26,0-26,26 52,-26-52,0 26,0-26,0 0,0 26,0-26,0 26,0-26,0 0,0 26,0-26,0 0,0 27,0-27,26 0,-26 26,26-26,-26 0,0 0,0 0,0 0,0 0,0 0,27 0,-27 25,26-25,-26 0,0 0,0 0,0 0,0 0,26 0,-26 0,0 0,0 0,0 0,0 0,0 26,26-26,-26 0,26 26,-26-26,27 0,-27 0,0 0,26 0,-26 0,0 0,0 0,0 0,26 0,-26 0,0 0,26 0,-26 0,26 0,-26 0,27 0,-27 0,26 0,0 0,-1 0,-25 0,26 0,0 0,-26 0,27 0,25 0,-26 0,0 0,27 0,-27 0,-26 0,26 0,0 0,-26 0,0 0,26 0,-26 0,27 0,-27 0,26 0,-1 0,1 0,27 0,-53 0,52 0,-52 0,0 0,26 0,-26 0,0 0,26 0,-26 0,27 0,-1 0,0 0,0 0,-26 0,52 27,-52-27,27 0,-27 0,26 0,-26 0,25 26,1-26,-26 0,26 0,-26 0,27 0,-1 0,-26 0,26 0,-26 0,0 0,26 0,-26 0,0-26,0 26,0-27,0 27,26-26,-26 0,0 26,0 0,26 0,-26-25,0-1,0 26,0 0,0-27,0 1,0 26,0-26,0 26,0-26,0 26,0-26,0 0,0 26,0-26,0 26,0-26,0 26,0-26,0 0,0 26,0-26,0 26,0-27,0 27,0-26,0 0,0 26,0-26,0 26,0-25,0 25,0-26,-26-1,26 27,0-26,0 26,0-26,-26 26,26-26,0 0,0 26,-26 0,26-27,-26 1,26 26,-26 0,26-25,0-1,-27 26,27-26,-26 26,26-27,-26 27,1 0,25-26,-26 26,26-26,0 0,-27 26,1 0,26-26,-26 26,26-26,-26 26,26-26,-26 26,26-26,-26 0,26 26,0-26,0 26,-27 0,27-26,0-1,0 27,-26 0,26-26,0 0,0 26,0-25,0 25,0-26,-52 0,52 26,-53 0,27 0,26 0,-26 0,1-27,25 27,-26 0,-1 0,27 0</inkml:trace>
</inkml:ink>
</file>

<file path=ppt/ink/ink154.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4-27T17:32:50.625"/>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19,'0'0,"27"0,-1 0,25 0,-51 0,52 0,-52 0,27 0,25 0,-52 0,25 0,1 0,1 0,25 0,-52 0,26 0,25 0,-51 0,53 0,-1 0,0 0,-26 0,26 0,26 25,-26 2,-26-27,0 0,26 0,-26 0,0 0,0 0,-26 0,78 25,-52-25,27 0,-27 26,-1-26,27 0,1 26,-1-26,-1 25,-24-25,25 0,-26 0,-26 0,0 0,0 0,0 0,25 0,-25 0,0 0,26 0,1 26,-1 0,-26-26,26 0,-26 26,26-26,-26 0,25 25,2-25,-27 0,0 26,0-26,0 0,0 25,26-25,-26 0,0 27,0-27,0 26,0-26,0 25,0-25,0 26,0-1,0-25,0 26,0-26,0 52,0-26,0-26,0 51,0-51,0 26,0-26,0 26,0-1,0-25,0 26,0-26,0 25,0-25,0 27,0-1,0-26,0 25,0-25,-26 0,26 0,0 26,0-26,-27 0,27 0,0 25,0-25,-25 0,25 0,0 26,0-26,-26 0,26 0,-26 26,26-26,-26 0,26 0,-27 26,27-26,-26 26,26-26,-25 0,-1 0,26 25,-26-25,26 0,-26 0,26 0,-27 0,27 0,-26 26,1-26,25 26,0-26,-26 0,0 0,26 0,0 0,-27 26,1-26,26 0,-26 0,26 0,-26 0,26 0,-25 0,-1 0,26 0,0 25,-27-25,1 0,26 0,-26 0,26 0,-26 0,26 0,-25 0,25 0,-27 0,27 0,-26 0,26 0,-26 0,26 0,-26 0,26 0,-26 0,26 0,-26 0,26 26,-26-26,0 0,26 0,0 26,-26-26,26 0,-26 0,26 0,-26 25,0-25,26 0,-26 0,26 0,-26 0,26 0,-26 0,26 0,-26 0,26 0,-27 0,27 0,-25 0,-1 0,26 0,-26 0,26 0,-26 0,26 0,-27 0,1 0,26 0,-25 0,25 0,-26 0,0 0,26 0,-26 0,-1 0,27 0,-26 0,26 0,-25 0,-1 0,26 0</inkml:trace>
</inkml:ink>
</file>

<file path=ppt/ink/ink155.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4-27T17:32:56.062"/>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1178 2,'-26'0,"26"0,-104 0,52 0,26 0,-27 0,27 0,0 0,0 0,26 0,-26 0,-1 0,1 0,26 0,-26 0,26 0,-26 0,0 0,26 0,-27 0,27 0,-26 0,0 0,26 0,-26 0,26 0,-26 0,26 0,-27 0,1 0,26 0,-26 0,0 25,26-25,-26 0,26 0,-26 0,-1 0,27 26,-25-26,25 26,-26-26,26 0,0 26,-26-26,26 0,0 26,-26-26,26 0,0 25,-53 1,53-1,-26-25,26 27,0-27,0 25,-26-25,26 26,-26-26,26 25,0-25,0 26,-27-26,27 0,0 25,-26-25,0 27,26-27,0 25,-26-25,26 26,-26-26,26 0,0 25,0-25,0 26,0-26,0 26,0-26,0 26,0-1,0-25,0 26,0-26,0 25,0-25,0 27,0-2,0-25,0 26,0-26,0 26,0-26,0 25,0 1,0-26,0 26,0-26,0 0,0 26,0-26,0 25,26-25,-26 26,0-26,0 0,0 25,0-25,0 27,0-27,0 0,0 0,0 0,0 0,0 0,0 0,0 0,0 0,0 0,0 0,0 0,0 0,0 0,26 0,-26 0,0 25,26-25,0 26,1-26,-1 0,-26 0,26 0,-26 0,0 0,26 0,-26 0,0 0,26 0,-26 0,0 0,0 0,27 0,-27 0,0 0,26 0,-26 0,26 0,-26 0,0 0,0 0,26 0,-26 0,0 0,25 0,-25 0,0 0,27 0,-27 0,0 0,0 0,26 0,-26 0,0 25,0-25,0 0,0 0,0 0,0 0,26 0,-26 0,0 0,26 0,-26 0,0 0,0 0,0 0,0 0,26 0,-26 0,0 0,0 0,0 0,0 0,0 0,0 0,0 26,0-26,0 0,0 0,0 0,0 0,0 0,0 0,0 0,26 0,-26 0,0 0,0 0,0 0,27 0,-27 0,0 25,0-25,0 0,0 0,26 0,0 0,-26 27,26-27,0 0,-26 0,27 0,-27 0,0 0,26 0,-26 25,26-25,26 26,-25-1,-1-25,-26 0,26 0,-26 0,0 0,26 0,-26 0,26 0,-26 0,26 0,1 0,-27 0,26 0,-26 0,26 0,-26 0,26 0,-1 0,-25 0,0 0,0 0,27 0,-27 0,26 0,-26 0,26 0,-26 0,52 0,-26 0,27 0,-27 0,0 0,0 0,-26 0,27 0,-27 0,26 0,0 0,0 0,-26 0,26 0,-26 0,27 0,-27 0,0 0,26 0,26 0,-26 0,0 0,27 0,-53 0,26 0,-26 0,25 0,-25 0,0 0,0 0,26 0,1 0,-27 0,52 0,-52 0,26 0,-26 0,0 0,26 0,-26 0,26 0,-26 0,53 0,-27 0,-26 0,52 0,-52 0,0 0,0 0,27 0</inkml:trace>
</inkml:ink>
</file>

<file path=ppt/ink/ink156.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8-05-05T18:41:52.593"/>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24 363,'0'24,"96"0,-72-24,0 0,0 0,0 0,24 0,-48 0,24 0,0 0,0 0,0 0,24 0,-48 0,48 0,-48 0,23 0,-23 0,24 0,0 0,-1 0,1 0,-24 0,24 0,-24 0</inkml:trace>
  <inkml:trace contextRef="#ctx0" brushRef="#br0" timeOffset="3157">0 411,'0'-48,"0"48,0-24,0 24,0-23,0-1,0 24,0-24,0 24,0-23,0 23,0-24,0 0,0 1,0 23,0-24,0 24,0-24,0 1,0-1,0 0,0 1,0 23,72 0,24 0,-48 0,24 0,-24 0,-48 0,48 0,0 0,-24 0,-1 0,1 0,-24 0,47 0,-23-24,0 24,-24 0,24 0,0 0,-24 0,24 0,-24 0,24 0,-24 0,48 0,-24 0,-24 0,24 0</inkml:trace>
  <inkml:trace contextRef="#ctx0" brushRef="#br0" timeOffset="18922">384 1947,'24'71,"0"47,0-70,-24-1,0-47,0 24,0 0,0-24,0 23,0 1,0 0,0-24,23 23,48 1,1-1,0 0,-24-23,-24 0,0 0,0 0,48 0,48 0,-48 0,0 0,-25 0,1 0,-48 0,24 0,48 0,0 0,-1 0,1 0,-48 0,-24 0,120 0,-24 0,23 0,-71 0,24 0,-72 0,24 0,24 0,0 0,-24 0,0 0,-24-23,24 23,0 0,0-47,-24 47,24 0,-24 0,48 0,23-23,-48 23,-23 0,24 0,24-24,0 0,24 1,-24 23,-24-24,-24 24,0-24,24 24,0-24,24 1,-24 23,-24 0,24-24,-24 0,0 1,0 23,0-48,0 48,0-23,0-1,-24 0,0 24,24-23,-48 23,48-24,-24 24,24 0,-48 0,-72-24,96 24,0 0,-24 0,48 0,-24 0,24 0,-70 0,-50 0,24 0,0 0,48 0,-24 0,24 0,48 0,-24 0,-24 0,25 0,-25 0,24 0,-48 0,48 0,24 0,-24 0,0 0,0 0,-24 0,-24 0,25 0,-25 0,0 0,0 0,25 0,-1 0,0 0,24 0,0 0,-24 0,24 0,-24 0,0 0,0 0,0 0,0 0,0 0,48 0,-24 0,24 0,-48 0,25 0,-48 0,47 0,0 0,0 0,48 0,142 0</inkml:trace>
</inkml:ink>
</file>

<file path=ppt/ink/ink15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1T16:59:04.8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2536 4,'0'0'6,"0"0"1,0 0 0,0 0 1,0 0 1,0 0-2,0 0 0,0 0-2,0 0-1,0 0-1,14-1-1,-14 1 1,0 0 0,0 0 0,16-4 0,-16 4 1,15-4 0,-15 4-1,17-12-1,-17 12 1,23-11-1,-23 11 0,22-13 0,-22 13 0,23-9 0,-23 9 0,21-8-1,-21 8 0,20-7 1,-20 7-1,25-4 0,-11-1 1,2 0 1,-2 0-1,4 1 1,1-3 0,1 1-1,-1 1 0,-3-1-1,3 1 0,-3 2-1,3-2 0,-2 2 0,-1-2-1,0 0 1,1-1 0,1 1 0,3-5 0,1 4 1,1-5-1,1 3 0,0 1 1,3 1-1,-3 0 0,3 2 1,-4 0-1,1-3 0,-2 2 0,4-1-1,0 0 1,0-4 0,1 2 0,-2-2-1,6 2 1,-4 0 0,1 2 0,-4 1-1,0 0 1,-2 1 0,1 0 0,-1 0 0,-1 1 0,-2-1 0,2 0 0,0-1 1,1-2-1,2 1 1,1-2 0,0-2 0,4 2 0,0-1 0,1-1-1,-1 2 1,2-1-1,-4 1 1,0 1-1,1 1 0,-3-2 0,3 0 0,-1 0 0,2 0 0,-2-2 0,4 1 1,-3-1-1,6 1 0,-2-3 0,2 3 1,0-2-1,1-1 0,-1 1 1,-1 2-1,3-2 0,-6 1 0,1-1 0,-2 1 0,-1-1 0,0 3 1,-1-3-1,-3 2 0,2-1 0,-2 1 0,-2-1 0,2 4 0,-1-4 0,2 2 1,-4 3-1,3-1 0,-1 0 0,-1-2 0,1 3 0,-4-5 0,2 4 0,0-5 0,1-1 0,1 0 1,-1 0-1,4-2 0,0 0 0,-1-1 0,2 3 1,1-1-1,-1 2 0,1-2 0,-4 3 0,4-1 1,-3 3-1,1-3 0,-2 3 0,2-2 0,-4 2 0,2-1 0,2-1 0,-4 1 1,3-3-1,0 1 0,1-2 0,1-1 1,2 0 0,-2-1 0,2 1 0,-2 0 0,2-1 0,2 2 0,-2-1 0,1 1-1,1-3 1,-2 5-2,1-5 1,-1 2-1,0-2 1,-3-2 0,1 2-1,-1 0 1,-2 2 0,6-4 0,-3 2 0,2-1 0,2 1 0,1-2 0,0-1 1,3 1-1,2-1 0,0 0 0,3 0 0,0 1 0,0-2 1,-1 2 0,3-3-1,-7 4 1,2-2 0,-7 1-1,1-1 1,-4 3 0,0-3-1,-1 1 0,-2-1 1,3-2-1,-1 0 0,1-1 0,2 1 0,0 1 1,0-1-1,0 0 0,1 3 0,-4-1 0,1 2 0,1-1 0,-4 0 0,0 0 0,-3 2 0,0 0 1,-2 3-1,-2 0 0,3 1 0,-3-1 0,1 0 1,0-1-1,-1 1 0,4 0 0,-2-1 0,4 1 0,-5 0-1,1 2 2,0-2-2,-1 4 1,-1-4 0,-17 13 0,28-22-1,-28 22 0,27-23 1,-27 23-1,26-22 1,-26 22 0,25-24-1,-25 24 0,26-22 1,-26 22 0,24-21 0,-24 21 0,22-19 0,-22 19 0,23-18 0,-23 18 0,22-16 1,-22 16-1,21-18 0,-21 18 0,18-16 0,-18 16 0,18-14 1,-18 14-1,17-14 0,-17 14 0,18-16 0,-18 16 0,19-19 0,-19 19 0,21-20 0,-21 20 0,21-19 0,-21 19 1,17-20-1,-17 20 0,21-18 0,-21 18 0,16-14 1,-16 14-1,0 0 0,16-16 0,-16 16 0,0 0-1,0 0-1,0 0-2,0 0-4,0 0-11,-1 14-4,1-14 0,-19 24-1,1-19 1</inkml:trace>
  <inkml:trace contextRef="#ctx0" brushRef="#br0" timeOffset="3630">5133 109 12,'0'0'10,"0"0"-1,0 0 0,0 0-2,0 0 0,0 0-2,0 0-1,0 0 0,14 10-1,-14-10 1,0 0-1,0 0 0,16-6 0,-16 6 2,0 0-2,15-8 0,-15 8 0,0 0-1,14-10 0,-14 10 0,0 0 0,16-6-1,-16 6 0,15-5 1,-15 5-1,14-5 0,-14 5 1,16-5-1,-16 5 1,16-6 0,-16 6-1,15-3 0,-15 3 0,17-4 0,-17 4-1,15-1 1,-15 1 0,16-2 0,-16 2 1,14-3-1,-14 3 1,15-3-1,-15 3 1,0 0-1,17-5 1,-17 5-1,0 0 0,0 0 0,0 0 0,0 0 0,0 0-1,15-5 0,-15 5 1,0 0-1,0 0-1,0 0 1,0 0 0,0 0 0,0 0 0,0 0 0,0 0 1,0 0-1,0 0 1,1 21-1,-1-21 0,-1 19 0,1-19 0,0 19 0,0-19-1,-2 20 1,2-20 0,-3 17 0,3-17 0,-8 19 0,8-19 1,-13 21-1,13-21 1,-14 24-1,14-24 0,-15 22 1,15-22-1,-13 21 0,13-21 0,-8 18 0,8-18 0,0 0 0,-6 17 1,6-17-1,0 0 0,0 0 0,0 0 0,-7 15 0,7-15 1,0 0 0,0 0 0,0 0 0,0 0 0,0 0 0,8-15 0,-8 15 0,7-17 0,-7 17-1,8-24 0,-3 9 0,-1 1 0,3 0 0,-2-1 0,3-1 0,0 0 1,0 0-1,-2 2 0,1 0 1,-7 14-1,11-23 0,-11 23 0,5-14 1,-5 14-1,0 0 0,0 0 0,0 0 0,0 0 0,0 0 0,0 0 1,0 0-1,0 0 0,0 0 0,0 0 0,-16 0 0,16 0-1,-16 6-3,16-6-2,-23 10-6,23-10-7,-30 14-3,30-14-1,-28 10 0,28-10 1</inkml:trace>
</inkml:ink>
</file>

<file path=ppt/ink/ink15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0-08T05:05:17.38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B841ADF-1973-46D1-9EFC-67DC90FA6DC0}" emma:medium="tactile" emma:mode="ink">
          <msink:context xmlns:msink="http://schemas.microsoft.com/ink/2010/main" type="inkDrawing" rotatedBoundingBox="362,16700 1273,12650 3875,13235 2965,17285" semanticType="callout" shapeName="Other"/>
        </emma:interpretation>
      </emma:emma>
    </inkml:annotationXML>
    <inkml:trace contextRef="#ctx0" brushRef="#br0">181 125 18,'0'0'3,"0"0"0,0 0 1,0 0-1,0-12 0,0 12 0,0 0 1,0 0 0,0 0 0,0 0 1,0 0-1,0 0 1,0 0-1,0 0 0,0 0 0,0 0-1,-13 0 1,13 0 0,0 0-2,0 0 1,0 0-1,0 0 1,0 0-1,0 0-1,0 0 1,0 0-1,0 0 0,0 0-1,0 0 1,0 0 1,0 0-1,0 0 1,0 0 1,0 0-1,0 0 1,-12 3-1,12-3 0,0 0-1,0 0 0,0 0 0,0 0 0,0 0-1,0 0 1,0 0 0,0 0 1,0 0-1,0 0 0,0 0 0,0 0 0,0 0 0,0 0-1,0 0 1,0 0-1,0 0 0,0 0 0,0 0 0,0 0 0,0 0 0,0 0 1,0 0-1,12 1 0,-12-1 1,13-2 0,-13 2-1,14-3 1,-14 3 1,12-3-1,-12 3 0,11-4 0,-11 4 0,13-3-1,-13 3 1,12-3-1,-12 3 0,14 0 0,-14 0 0,18 3 0,-18-3 0,15 5 0,-15-5 0,15 4 0,-15-4 1,15 2-1,-15-2 0,0 0 0,16 0 1,-16 0-1,12 2 0,-12-2 0,12 0 0,-12 0 0,13 2 0,-13-2 0,14 1 0,-14-1 0,16 0 0,-16 0 0,15-2 0,-15 2 0,14-4 0,-14 4 0,12-3 0,-12 3 0,0 0-1,14 0 1,-14 0 0,0 0 0,15 4 0,-15-4 0,0 0 0,14 3 0,-14-3 0,0 0 0,17-1 0,-17 1 0,11-3 0,-11 3 0,15 0 0,-15 0 0,15 1 0,-15-1 0,16 7-1,-16-7 2,18 6-1,-18-6 0,17 7 0,-17-7 0,17 5 0,-17-5 0,14 2 0,-14-2 0,15 4 0,-15-4 0,15 3 0,-15-3 0,15 5 0,-15-5 0,13 7 0,-13-7 0,13 5 0,-13-5 0,12 2 1,-12-2-1,14 2 0,-14-2 0,15-3 0,-15 3 0,16-1-1,-16 1 2,19-1-1,-19 1 0,21 1 0,-9-1 0,-12 0 0,22 2 0,-9-2 0,-2 0 0,4 0 0,-4 0 0,2 0 1,-13 0-1,24 2 0,-24-2 0,20 4 0,-20-4 1,17 5-1,-17-5 0,16 4 1,-16-4-1,0 0 0,15 5 0,-15-5 0,0 0 0,15 4 0,-15-4 0,0 0 0,15 5 0,-15-5 0,13 1 0,-13-1 0,12 2 0,-12-2 1,11 1-1,-11-1 0,13 1 0,-13-1 0,13 3 0,-13-3 0,15 2 0,-15-2 0,18 6 0,-18-6 0,21 3 0,-21-3 0,23 0 0,-11-1 0,-1-1 1,1 0-1,1 1 0,-13 1 1,21-3-1,-21 3 1,22 3-1,-22-3 0,19 1 0,-19-1 0,17 1 0,-17-1 1,18 1-1,-18-1 0,16 0 0,-16 0 0,15 2 0,-15-2 0,13 1 0,-13-1 0,13 1 0,-13-1 0,13 0 0,-13 0 0,12 2 0,-12-2 0,11 2 0,-11-2 0,12 3 0,-12-3 0,17 2 0,-17-2 0,17 2 0,-6-2 0,-11 0 1,19-2-1,-8 2 0,-11 0 0,18-1 0,-18 1 0,20 0 0,-20 0 0,18 1 0,-18-1 0,18 0 0,-18 0 0,18 0 0,-18 0 0,19-1 0,-19 1 0,18-2 0,-18 2 0,17-2 0,-17 2 0,14-2 0,-14 2 0,18-4 0,-18 4 0,17-5 0,-17 5 0,15-4 0,-15 4 0,18-3 0,-18 3 0,16-1 0,-16 1 0,20-1 0,-9-2 0,1 1 0,1-1 0,0-1 0,0 2 0,1-2 0,0 2 0,-1 0 0,-13 2 0,21-2 0,-21 2 0,19 0 0,-19 0 0,21 0 0,-21 0 0,18-1 0,-18 1 0,20 0 0,-20 0 0,17 0 0,-17 0 0,11 3 0,-11-3 0,12 4 0,-12-4 0,12 2 0,-12-2 0,13 2 0,-13-2 0,15 1 0,-15-1 0,14 1 0,-14-1 0,16 1 0,-16-1 0,18 2 0,-18-2 0,20 2 0,-20-2 0,19 2 0,-19-2 0,21 2 0,-21-2 0,20 2 1,-20-2-1,24-2 0,-13 1 0,2 0 0,-13 1 0,22-4-1,-9 4 1,-13 0 0,24 1 0,-24-1 0,19 4 0,-19-4 0,18 6 0,-18-6 0,17 8 0,-17-8 0,16 4 0,-16-4 0,15 1 1,-15-1-1,17 3 0,-17-3 0,15 1 0,-15-1 0,17 1 0,-17-1 0,19 0 0,-19 0 0,18-1 0,-18 1 0,20-4 0,-20 4 0,22-5 0,-22 5 0,22-4 0,-22 4 0,21-2 0,-21 2 0,21-2 0,-21 2 0,21-2 0,-21 2 0,22-5 0,-22 5 0,23-4 0,-11 0 0,-1 1 0,-11 3 0,21-8 0,-9 6 0,-12 2 0,21-9 0,-21 9 0,18-9 0,-7 4 1,-11 5-2,21-13 2,-8 6-1,-1-1 0,-12 8 0,22-15 0,-22 15 0,19-14 0,-19 14 0,16-13 0,-16 13 0,14-13 0,-14 13 0,10-13 0,-10 13 0,11-13 0,-11 13 0,9-12 0,-9 12 0,0 0-1,6-13-1,-6 13-5,0 0-7,0 0-15,12-8-2,-12 8 2,0-11 0</inkml:trace>
    <inkml:trace contextRef="#ctx0" brushRef="#br0" timeOffset="4626">45 915 20,'0'0'4,"0"0"0,0 0 1,0 0-1,0 0-1,0 0 0,0 0 1,0 0-1,0 0 1,0 0 0,0 0-1,0 0 0,-13-4 1,13 4-1,0 0-1,0 0-1,0 0 0,0 0-1,0 0 0,0 0 0,0 0 0,0 13 0,0-13 0,0 0 0,6 17 1,-6-17-2,4 12 1,-4-12 0,0 0 0,10 14 0,-10-14 0,0 0 0,11 14 0,-11-14 0,11 8 0,-11-8 1,13 6-1,-13-6 0,16 4 0,-16-4 1,17 3-1,-17-3 1,15 3 0,-15-3 0,17 2-1,-17-2 1,18 1-1,-18-1 0,20 2 0,-8-4 1,-12 2-1,18 0 0,-18 0 0,15-1 1,-15 1-1,13 1 2,-13-1-2,12 4 1,-12-4-1,12 4 0,-12-4 0,15 5 1,-15-5-2,17 4 1,-17-4 0,17 3 0,-17-3 0,18 0 0,-18 0-1,17 1 1,-17-1 0,15 2 0,-15-2 0,13 3 0,-13-3 0,12 3 0,-12-3 0,12 4 0,-12-4 0,11 2 0,-11-2 0,15 4 0,-15-4 0,15 5 0,-15-5 0,16 7 0,-16-7 0,14 7 1,-14-7-1,0 0 0,14 10 0,-14-10 0,0 0 0,13 5 0,-13-5 0,0 0 0,14 2 0,-14-2 0,0 0-1,17 8 1,-17-8 0,16 5 0,-16-5 0,15 5 1,-15-5-1,20 3 1,-20-3 0,22 1 0,-22-1 0,21 2 0,-8-2 1,-2 0-1,2-2 0,-13 2 0,25-5-1,-13 1 0,1 3 1,-1-3 0,-12 4 0,21-4 0,-21 4 1,19 4-1,-19-4 0,16 4 1,-16-4-1,16 3-1,-16-3 1,15 2-1,-15-2 0,13-2 1,-13 2-1,13 0 0,-13 0 0,0 0 0,13 5 0,-13-5 0,0 0 0,14 5 0,-14-5 0,13 3 1,-13-3-1,21-2 0,-21 2 1,22 0 0,-9 0-1,0 2 1,1-2 0,2 1 0,-3 1-1,-2 0 1,4 0-1,-4 0 1,1-1-1,1-1 0,0 1 0,-13-1 0,22 2 0,-10-1 0,-1-1 1,1 1-1,0 0 0,-12-1 0,20 4 1,-20-4-1,20 5 0,-20-5 1,21 4-1,-21-4 0,20 2 0,-20-2 0,25-3 1,-13 0-1,1 2 0,-2-1 0,2 0 0,0 0 1,-1 2-1,0-2 1,-1 2-1,-11 0 1,21-1-1,-21 1 0,21 0 1,-10 0-1,-11 0 0,24 1 0,-24-1 0,20 2 1,-20-2-1,22 4 0,-9-3 1,-13-1 0,21 2-1,-21-2 1,21 3 0,-21-3-1,19 1 1,-19-1-1,20 0 1,-20 0 0,18-1-1,-18 1 0,21-5 1,-10 2-1,1-1 0,1 1 0,-1-1 0,2 1 0,-2-1 0,-1 0 0,2 2 0,-1-2 1,0 0-1,-1 0 0,1 0 0,1 0 0,-1 0 1,1 2-1,-1-1 0,0 1 1,1-1-1,0 2 1,1-2-1,-2 2 0,0-1 1,1 1-1,-13 1 0,22-1 0,-11 1 1,-11 0-1,18 0 0,-18 0 1,21 1-1,-9-1 0,0-1 1,-12 1-1,22 0 0,-11 0 1,1 0-1,0 0 1,-1 0-1,-11 0 1,22 1-1,-10-1 1,0 0-1,-1-1 0,2 0 1,0-1-1,0 1 0,0-2 1,0 3 0,-1-1 0,1 1-1,-13 0 1,20 1 0,-8 2-1,0 0 1,-1-1-1,-11-2 0,22 3 1,-22-3-1,24 2 0,-24-2 0,19-1 0,-7 0 0,-12 1 1,23-3-1,-11 2 0,-1-2 0,1 2 0,2-2 0,-2-1 0,0-1 0,1 0 0,-2 0 1,2-2-1,-1 0 0,0 0 0,-12 7 0,20-12 0,-20 12 0,16-13 1,-16 13-1,15-19 0,-15 19 0,13-22 0,-6 11 1,-3-4-1,2 0 0,-3-1 0,-1-2 0,1-1 0,-2 1 0,-2-3 0,1 1 1,-3 0-1,1 2 0,-2 5-2,-2 1-5,6 12-8,0 0-12,-21 1-3,21 11 0,-12-8 1</inkml:trace>
    <inkml:trace contextRef="#ctx0" brushRef="#br0" timeOffset="8205">50 1792 28,'0'0'10,"0"0"-1,0 0-1,0 0-2,0 0-1,0 0-1,-7 16-2,7-16-1,2 14-1,-2-14 0,4 18 0,-2-6 1,1 0 0,2 0 0,-1 0 1,-4-12-1,9 19 1,-9-19-1,8 16 0,-8-16 1,9 11-1,-9-11-1,0 0 2,14 11-1,-14-11 1,13 5-1,-13-5 0,0 0 0,17 8 0,-17-8 0,13 4 0,-13-4 0,17 4 0,-17-4 0,15 2-1,-3-2 1,-12 0 0,21 1-1,-21-1 1,19 2-1,-19-2 0,17 2 0,-17-2 0,17 5 0,-17-5 0,15 3 1,-15-3-1,20 3 0,-20-3 0,21 4 0,-10-4 0,-11 0 0,20 2 0,-20-2 0,20 3 0,-20-3 0,17 1 1,-17-1-1,17-1 0,-17 1 0,17 0 0,-17 0 0,14 0 0,-14 0 0,18 1 0,-18-1 0,20-1 1,-20 1 0,22-2 0,-10 1 0,-12 1 0,19-2 1,-19 2-1,25 0 0,-25 0 1,23 1-2,-11 0 1,2 0-1,-2 1 0,3-2 1,2 1-1,-4-1 1,4 0 0,-4-1 0,5 1 0,-3 0 0,5 1 1,-6 0-1,1 2 1,1 0-1,-2 2 0,3-3 0,-3 3 0,1-3 0,0 2 0,1-3 0,-1 2 0,0-5 1,0 0-1,-2 0 0,3 0 0,-2 2-1,1-3 1,-2 2-1,2-2 1,-1 2-1,0 1 0,3-3 0,-1 2 1,0-1-1,1-2 0,0 1 1,1-1-1,-1 0 0,0 0 1,0 0-1,0 1 0,-3-1 1,2 1-1,-2 1 1,0-1-1,-1 0 0,0 1 1,0 0-1,0 1 0,-1-1 1,1 0-1,0-3 0,-2 1 1,5-2-1,-3 2 0,1-3 0,-2 3 0,1-1 0,-13 5 0,23-6 0,-23 6 1,19-3-1,-6 1 0,-1 0 0,1 0 0,0-1 0,3 1 0,-5-1 0,3 0 0,1 1 1,-2-1-1,-2 1 0,1-1 0,1 0 0,-1-1 1,1-1-1,0 0 0,-2-1 0,1-2 1,0 0-1,-12 8 1,23-18-1,-13 7 1,3-2-1,-2 0 1,0-2-1,1-1 1,0 0 0,-3 0 0,-3 1 1,1 3-1,-7 12 0,4-19-2,-4 19-9,0 0-19,0 0-2,-12 13 0,-4-9 0</inkml:trace>
    <inkml:trace contextRef="#ctx0" brushRef="#br0" timeOffset="10518">8 2593 30,'0'0'8,"0"0"0,0 0 0,0 0-1,-11-3 0,11 3-2,0 0 0,0 0-1,0 0 0,-3 12-2,3-12 0,0 0-1,3 17 1,-3-17-1,5 18 1,-5-18 0,5 19 1,-5-19-2,7 21 1,-7-21-1,9 20 0,-9-20 0,7 17-1,-7-17 1,11 14-1,-11-14 0,14 11 0,-14-11-1,16 10 2,-16-10-1,18 4 1,-18-4 0,18 7 0,-18-7 0,17 5 0,-17-5 0,14 1 0,-14-1 0,17 7-1,-17-7 0,15 3 0,-15-3 0,15 6 0,-15-6 0,17 5 0,-17-5 0,13 4-1,-13-4 1,16 5 0,-16-5-1,20 5 1,-20-5 0,19 4 0,-7-3 0,0 1 0,-12-2 1,19 3-1,-19-3 0,18 2 1,-18-2-1,17 2 1,-17-2 0,18 3-1,-18-3 1,17 4 1,-17-4 0,17 6-1,-17-6 0,19 7 0,-19-7 0,19 8 1,-19-8-1,19 6 0,-19-6 0,22 4 0,-22-4 0,22 1 0,-10-1 0,-1 0 0,1 0 0,0 1 0,1-1 0,-2 2 0,2-1 0,-13-1 0,24 1-1,-24-1 0,24 0 1,-9 0-1,-15 0 0,23 2 0,-23-2 1,23 1-1,-11-1 0,2 1 0,-14-1 1,22 0-1,-10-1 1,-1-3-1,3 0 1,-1-1 0,0 0-1,0-2 1,2 3 0,-4-1-1,1 3 0,0-1 1,-1 2-1,-11 1 0,24-4 0,-24 4 0,23-3 1,-11 1-1,-1 0 0,2 1 0,-13 1 0,22-2 0,-10 2 0,-12 0 0,21 0 0,-21 0 0,22 0 0,-22 0 0,21 1 0,-21-1 0,20 1 0,-20-1 0,24 1 1,-13-1-2,2 2 1,2-2 0,-3 1 0,4-1 0,-2 1 0,1-1 0,-4 0 0,5 0 0,-3 0 1,1 0-1,-2 2 0,1-2 0,-2-2 0,4 4 1,-4-2-1,1 1 0,-12-1 1,23 2-1,-23-2 1,22 4-1,-7-2 1,-4-2-1,3 1 0,-2 0 1,1-1-1,-13 0 0,25 2 0,-12-2 0,-13 0 0,23 1 0,-23-1 1,23 0-1,-11 0 0,1 0 0,-1 0 1,-1 0-1,1 0 0,0 0 0,1-1 0,0 1 1,0-3-1,1 0 1,0-2-1,-2 1 0,2-2 1,0-1-1,-1-2 0,2 0 0,-1-2 0,1-1 1,0-1-1,1 1 0,-1-2 0,0 1 0,2 1 0,-3 2 1,-1-1-2,-1 0-1,2 5-4,-14 6-8,18-24-15,-5 22-3,-13 2 2,0 0-1</inkml:trace>
    <inkml:trace contextRef="#ctx0" brushRef="#br0" timeOffset="13425">24 3497 14,'0'0'4,"0"0"-2,0 0 1,0 0 1,0 0 0,0 0 1,0 0 1,0 0 0,0 0-1,0 0 0,0 0 0,0 0-2,0 0-1,0 0-1,-4 15 0,4-15-1,1 14 1,-1-14-1,6 17 1,-6-17 0,5 18 0,-5-18 0,6 20 0,-6-20 0,11 17 0,-11-17 0,7 13 1,-7-13-1,0 0 0,17 11 2,-17-11-1,0 0-1,16 2 1,-16-2-1,15 0 1,-15 0-1,17-2 0,-17 2 0,21 0-1,-9 0 1,-1 0-1,1 0 1,1 2-1,1-2 1,-14 0-1,23 0 1,-23 0-1,21-2 0,-21 2 1,20 2 0,-20-2 0,19 0-1,-7 2 1,-12-2 0,18 2-1,-18-2 2,19 3-1,-19-3 1,22 3 0,-10-3 1,1 1 0,1-2 1,3 2-1,-1-2 1,1 2-1,-2-2 0,1 2-1,-1-2-1,0 2 1,-3 1-1,3-1-1,-4-1 1,1 1 0,2-1 0,-1 1 0,0-2 0,2 2 0,-2-2 0,2 1 0,-2-1-1,1 1 1,-14 0-1,24 0 1,-24 0-1,19 0 1,-19 0-1,21 1 0,-21-1 0,18 1 1,-18-1-1,19 3 1,-19-3-1,20 1 1,-20-1-1,20 2 0,-20-2 1,22 2-1,-9-3 0,0 1 0,2 0 0,-2 0 1,1-1-1,1-1 0,1 2 1,-2 0-1,-1 0 0,1 2 0,2-1 1,-2 2-1,2-2 0,-1 1 0,1 0 1,2-1-1,1-1 0,0 0 1,-3 0-1,3-1 0,-3 1 1,1 0-1,-1 0 1,-3 1-1,0 0 1,-2 5-2,-11-6 2,23 7-1,-23-7 0,20 7 0,-20-7 0,21 9 0,-21-9 0,21 6 0,-10-2 1,-11-4-2,22 7 2,-22-7-1,23 5 0,-23-5 0,20 5 1,-20-5-1,22 0 1,-22 0-1,22-1 2,-22 1-2,22-2 0,-9 1 0,-1 0 1,0 0-1,-12 1 0,22 0 0,-22 0 0,22 0 0,-22 0 0,21-3 0,-10 0 1,2 1 0,0-2 0,1-1-1,2 0 1,1-2 0,1 3-1,0-2 1,0 3-1,0-2 0,1 2 0,-1 2 0,-1 0 1,-2-1-1,-2 1 0,1-1 0,-1 0 0,0 0 0,2-1 0,-3 0 1,0 2-2,0-1 2,3 0-1,-2 1 0,2 1 0,-2-1 0,-13 1 0,19 0 0,-19 0 0,17-3 0,-17 3 0,12-5 0,-12 5 0,11-10 0,-11 10 0,14-15 0,-14 15 1,16-17-1,-16 17 0,14-15 0,-14 15 0,15-17 0,-15 17 0,10-17 0,-10 17 0,14-19 0,-14 19 1,14-21-1,-14 21-1,13-20 1,-13 20 1,15-21-2,-15 21 1,9-18-3,-9 18-11,13-4-18,-13 4 0,0 0-2,0 0 2</inkml:trace>
  </inkml:traceGroup>
</inkml:ink>
</file>

<file path=ppt/ink/ink159.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0-08T17:44:31.75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89F9D37-47F5-4291-A2DE-E1735463D70F}" emma:medium="tactile" emma:mode="ink">
          <msink:context xmlns:msink="http://schemas.microsoft.com/ink/2010/main" type="inkDrawing" rotatedBoundingBox="1153,12973 1754,17541 245,17740 -355,13172" semanticType="callout" shapeName="Other"/>
        </emma:interpretation>
      </emma:emma>
    </inkml:annotationXML>
    <inkml:trace contextRef="#ctx0" brushRef="#br0">595 18 27,'0'0'4,"0"0"-1,0 0 0,0 0-1,0 0 0,0 0 0,-14 8 1,14-8-1,0 0 1,0 0 0,0 0 0,-13 4 1,13-4-2,0 0 0,0 0 0,-15 1-1,15-1 1,0 0 1,-15 0 0,15 0 0,0 0 0,-16 4 1,16-4-1,0 0 0,-17 5 0,17-5-2,-12 2 1,12-2-1,-14-3 1,14 3 0,-13-2 0,13 2 1,-13-4 0,13 4-1,-12-4 1,12 4 0,0 0-1,-14-5-1,14 5 1,-12-3 0,12 3 0,0 0-1,-15-3 1,15 3 0,-15 3 0,15-3-1,-15 3 1,15-3-1,-14 5-1,14-5 1,-15 2 0,15-2 0,0 0 0,-14 0 0,14 0 0,0 0 0,0 0 0,-16 0-1,16 0 1,0 0 0,0 0-1,-16 2 0,16-2 0,0 0 1,-17 2-1,17-2 1,-16 0-1,16 0 1,-18 0 0,18 0-1,-15-2 1,15 2-1,-15-4 1,15 4-1,-13-4 1,13 4 0,-11-4-1,11 4 1,-15-4-1,15 4 1,-13-3 0,13 3-1,-14-2 1,14 2-1,-15-1 0,15 1 0,-17 1 0,17-1 0,-17 2 0,17-2 0,-20 6 0,20-6 0,-16 4 1,16-4-1,-16 1 0,16-1 1,-14-1-1,14 1 0,-13-6 0,13 6 0,-12-6 0,12 6-1,0 0 1,0 0-1,0 0 1,-8-12 0,8 12-1,0 0 0,0 0 0,0 0 0,0 0 0,15 11 0,-15-11 0,18 10 0,-7-5 0,-11-5 1,22 9 0,-22-9 0,17 7 1,-17-7 0,0 0 1,0 0 0,0 0-1,0 0 1,0 0-1,-4 11 0,4-11-1,0 0 0,-15 9 0,15-9-1,0 0 1,0 0-1,-9 13 1,9-13 0,0 0 0,0 0 0,0 13 0,0-13 0,0 0 0,0 0 1,-3 12-1,3-12 0,0 0 0,0 0-1,-2 16 1,2-16 0,0 16 0,0-16 0,0 20 0,0-8 1,0 1-1,0-1 0,0 0 0,0-12 0,1 22 0,-1-22 0,1 21 0,-1-21-1,3 18 1,-3-18 0,5 20-1,-5-20 1,8 19 0,-8-19 0,9 18-1,-9-18 1,9 18 0,-9-18 0,8 16 0,-8-16 0,2 15 0,-2-15 0,3 19 0,-3-19 0,2 20 0,0-7-1,-2-1 1,1 2-1,0-1 1,2 4-1,-3-3 1,1 2-1,1 2 1,-2-3 0,0 4 0,0-3 0,-3-1 0,2-2 0,-1 0 0,1 0 0,1-13-1,-3 18 0,3-18 0,0 14-1,0-14 1,3 14 0,-3-14 0,5 15 1,-5-15 0,3 13 0,-3-13 0,4 12 0,-4-12 0,0 0 1,-2 17-1,2-17 0,0 0 0,-2 17 0,2-17 0,0 0 0,-3 14 0,3-14 0,0 0 0,0 12 0,0-12-1,0 0 1,0 0 0,0 0 0,3 12 0,-3-12 1,0 0-1,0 0 0,0 0 1,0 0-1,0 0 0,0 0 0,-3 13 1,3-13-1,0 0 0,0 0 0,-4 11 0,4-11 0,0 0-1,0 0 1,-1 12 0,1-12 0,0 0 0,0 12 0,0-12 0,0 0 0,-1 11 0,1-11 0,0 0 0,0 0 0,1 13 0,-1-13 0,0 0 0,0 0 0,1 13 0,-1-13 0,0 0 0,0 0-1,0 12 1,0-12 0,0 0-1,0 0-4,0 0-7,0 0-16,11 14-1,-11-14 2,0 0-1</inkml:trace>
    <inkml:trace contextRef="#ctx0" brushRef="#br0" timeOffset="3329">156 834 28,'0'0'8,"0"0"0,0 0-2,0 0 0,0 0-2,1 14 0,-1-14 0,0 0-1,-1 16 0,1-16 0,0 0 0,2 14 0,-2-14 1,0 0-2,0 0 0,0 0 0,12 10-1,-12-10 0,12 3 1,-12-3 0,13-2 0,-13 2 0,18-5 0,-18 5 0,22-7 0,-22 7-1,23-7 1,-8 4-2,-15 3 0,20-2 0,-20 2 0,21-1 0,-21 1 0,18-2 0,-18 2 0,17 0 0,-17 0 0,16 4 0,-16-4 0,17 4 0,-17-4 0,16 3 0,-16-3 0,16 1 0,-16-1 0,18 0 1,-18 0-1,17-1 0,-17 1 0,15 1-1,-15-1 1,16 1 0,-16-1 0,16 3 0,-16-3 0,16 2 1,-16-2-1,19 2 0,-19-2 0,16 1 0,-16-1 0,19 3 0,-19-3-1,19 3 1,-19-3 0,18 6 0,-18-6-1,21 7 1,-9-5 1,-1-2-1,2-3-1,2-1-3,1 6-12,-16-2-8,30-6 0,-30 6 1</inkml:trace>
    <inkml:trace contextRef="#ctx0" brushRef="#br0" timeOffset="5157">135 860 15,'0'0'2,"0"0"0,0 0 0,0 0 0,0 0 1,0 0 1,0 0 0,0 0 1,0 0 0,0 0 0,0 0-1,0 0-1,0 0-2,0 0 0,0 0-1,0 0 0,0 0 1,0 0 1,0 0-1,0 0 1,0 0 0,0 0 1,0 0-2,0 0 1,0 0-1,0 0 0,0 0 1,0 0 1,0 0 1,0 0 1,0 0-1,0 0 1,0 0-1,0 0 0,0 0-1,0 0-1,0 0-1,0 0 1,0 0-1,0 0 0,0 0 0,-13 0 1,13 0-1,0 0 0,0 0 0,0 0 0,0 0 0,-11-3 0,11 3-1,0 0 1,0 0-1,0 0 0,0 0 1,0 0-1,0 0 0,0 0 1,-12-10-1,12 10 0,0 0-1,0 0 1,0 0 0,0 0-1,0 0 1,0 0 0,0 0-1,0 0 1,0 0 0,0 0 0,0 0 0,0 0 0,0 0-1,0 0 1,0 0 0,0 0-1,0 0 1,0 0 0,0 0 0,0 0 1,0 0-1,-5 13 1,5-13 0,0 0-1,0 0 1,-2 15-1,2-15 0,0 13 0,0-13 0,0 14 0,0-14 0,2 17 0,-2-17 0,0 20 0,0-20 0,2 20 0,-2-20 0,3 21-1,-1-9 2,-2-12-1,4 19 0,-1-7 0,-3-12 0,4 22 0,-4-22 0,1 22 0,-1-22 0,1 23 0,-1-23 0,0 20-1,0-20 1,2 16 0,-2-16 0,1 15 0,-1-15 0,1 13 0,-1-13 0,2 12 0,-2-12 0,1 14 0,-1-14 0,0 17 1,0-17-1,1 18 0,0-6 0,-1-12 0,2 19 1,-2-19 0,-2 20 0,2-20 0,-2 17 0,2-17 0,-3 14 0,3-14-1,-2 13 1,2-13-2,0 11 1,0-11 0,0 13 0,0-13 0,-2 12 0,2-12 0,0 12 0,0-12 0,0 11 0,0-11 0,0 12 0,0-12 0,2 13 0,-2-13 0,1 14 0,-1-14 0,1 16 0,-1-16 0,0 13 1,0-13-1,-1 14 0,1-14 0,-1 12 0,1-12 0,0 0 0,-2 15 0,2-15-1,0 0 1,0 13 0,0-13 0,0 0 0,0 12 1,0-12-1,0 0 1,-2 14-1,2-14 1,-3 16-1,3-16 1,-6 17 0,6-17 0,-7 14-1,7-14 1,-5 13-1,5-13 0,0 0 0,0 0 0,0 0-1,-4 12 1,4-12 0,0 0-1,0 0 1,0 0 0,0 0 0,0 0 0,0 0 0,0 0 0,0 0 0,0 0 0,0 11-1,0-11 2,0 0-1,0 0 0,0 0 0,8 13 1,-8-13-1,0 0 0,0 0 0,0 14 0,0-14 0,0 0 0,0 0 0,0 0 0,0 0 0,0 0-1,0 0-1,0 0-7,0 0-17,0 0-1,0 0 0,13-10 0</inkml:trace>
    <inkml:trace contextRef="#ctx0" brushRef="#br0" timeOffset="7688">121 1450 43,'0'0'14,"0"0"-2,0 0-2,0 0 0,0 0-4,-9 11-2,9-11-2,-1 17-2,2-5-1,-1 2 1,1 4 0,0 2-1,-1 3 1,0-2 1,0 1-1,0-1 0,-1-2 0,0-3 1,0-2-1,-1-2 0,2-12 0,-1 15 0,1-15 1,0 0-1,1 16 1,-1-16 0,2 11 1,-2-11 0,0 15-1,0-15 1,1 15-1,-1-15 0,0 12 0,0-12 1,0 0-1,4 13 0,-4-13 0,0 0 0,0 0 0,7 13 1,-7-13-1,0 0 0,8 14-1,-8-14 1,0 0-1,0 0 1,12 13 0,-12-13 0,0 0-1,0 0 1,15 4 0,-15-4 0,0 0-1,17 3 1,-17-3 0,0 0-1,16 2 1,-16-2-1,12 0 1,-12 0-1,11 1 1,-11-1 0,12 0 1,-12 0-1,0 0 0,15 0 1,-15 0-1,0 0 0,13 0 0,-13 0-1,0 0 1,15-3 0,-15 3-1,13-6 1,-13 6-1,11-4 1,-11 4-1,12-1 1,-12 1-1,14-1 0,-14 1 0,15 2 0,-15-2 0,16 0 1,-16 0-1,17-1 0,-17 1 0,12-1 1,-12 1-1,0 0 0,13-4 0,-13 4 0,0 0 0,0 0 0,12 1 0,-12-1 0,11 0 0,-11 0 0,14 0 0,-14 0 0,13-1 0,-13 1 0,19-4 0,-19 4 0,18-3 0,-18 3 0,19-3 0,-19 3 0,22-4 0,-10-1 0,-12 5 0,21-8 0,-21 8 0,18-8 0,-18 8 0,15-7 0,-15 7 0,13-1 0,-13 1 0,15-1 0,-15 1 0,15-4 1,-15 4-1,17-5 0,-17 5 0,18-8 0,-18 8 0,17-5 0,-17 5 0,14-3-1,-14 3 1,15 0 0,-15 0 0,13 3 0,-13-3 0,12 1 0,-12-1 0,13 1 0,-13-1 0,15 3-1,-15-3-7,15-6-18,0 11-3,-15-5-1,15-4 2</inkml:trace>
    <inkml:trace contextRef="#ctx0" brushRef="#br0" timeOffset="10282">142 1736 29,'0'0'19,"0"0"-1,0 0-4,0 0-1,-13-10-4,13 10-3,0 0-2,0 0-2,0 0-2,4 15 0,-4-15 0,3 15 1,-3-15 0,4 17 1,-4-17 1,0 16-1,0-16 1,-1 24-1,1-9 0,-1 0 0,1 4-2,1 0 1,-1 4-1,0-3 0,1 2 0,1-1 0,-2-3 0,1 0 0,-1-1 0,1 0 0,-1-3 0,0 3 0,2 0 1,-4 1-1,2-1 0,-1 0 1,0 1-1,-2-1 0,0 0 0,1-2 0,-1 1 0,1-3 0,2-13 0,-4 22 0,4-22 0,-2 17 0,2-17 0,0 11 0,0-11 1,0 0-1,0 15 1,0-15-1,0 0 1,0 13-1,0-13 0,0 0 0,0 16 0,0-16 0,2 13 0,-2-13 0,1 19 0,-1-19 0,1 20 1,-1-20-1,2 22 0,-2-10 0,0-12 0,0 18 1,0-18-1,0 13 1,0-13-1,0 0 1,0 0-1,0 0 0,0 0 0,1 12 1,-1-12-1,0 0 0,1 15 0,-1-15 0,3 13 1,-3-13-1,0 0 1,0 13-1,0-13 1,0 0-1,0 0 0,0 0 1,0 0-1,0 0 1,0 0 0,0 0 0,6 14 0,-6-14 1,0 0 0,6 12 0,-6-12-1,0 0 1,5 12-1,-5-34 1,11 35-11,-11-13 1,0 0-2,6 49 1,8 66 9,-14-115 1,15 11-2,-12 11 2,-3-22-1,18 6 0,-18-6 1,18-41 0,-7-60-10,-11 101 0,15 1 0,-15-1 0,16 0 9,-16 0 0,15 0 1,-15 0-1,16 0 0,-16 0 0,14-1 0,-14 1 0,12 0 1,-12 0-1,12 0 0,-12 0 0,11-2 0,-11 2 1,0 0-1,18-2 0,-18 2 0,17-3 0,-17 3 35,20-8-25,-115 7-10,95 1 1,19-1-1,2 9 10,-21-8 0,22-2 1,-22 2-37,21 5 26,85-14 9,-81 18 0,-25-9 2,0 0-12,21-6 1,-21 6 0,15 3 0,-15-3 0,13 2 1,-13-2-1,0 0 0,14 1 0,-14-1 0,0 0 0,0 0 0,16 4 0,-16-4 0,12 4 0,-12-4 0,11 4 0,-11-4 0,15 4 0,-15-4 0,13 1 0,-13-1 0,0 0 0,16 3 0,-16-3 0,12 1 0,-12-1 0,12 2 0,-12-2 0,13 1 0,-13-1 0,0 0 1,15 0-1,-15 0 0,0 0 0,13-3 1,-13 3-1,0 0 0,12-4 1,-12 4-1,12-5 0,-12 5 0,13-2 0,-13 2 0,19-2-1,-19 2 1,23 3 0,-10-1 0,0 2 0,1-1 0,-1 0 0,-1-2 0,0 0 0,-12-1 0,18 1 0,-18-1-3,22-1-14,-7 4-15,-15-3 0,22-7-1,-16-6 1</inkml:trace>
    <inkml:trace contextRef="#ctx0" brushRef="#br0" timeOffset="13735">223 2588 24,'0'0'13,"-7"12"-3,7-12-2,0 0-1,-7 13-1,7-13 1,-5 15 1,5-15 1,-4 17-2,4-17 0,-4 52 0,-10 46-11,24-76-1,-24-23-2,24 24-1,-24-23-2,24 26 1,-24-24 0,23-15 0,-11-77 9,0 105 1,0-4 0,-1 2-1,2 0 1,-3 0 0,1-1 0,1-1 0,2-11-1,-7 20 1,7-20-1,-4 18 0,4-18 0,-3 14 0,3-14 0,-2 17 0,2-17 0,-2 20 0,2-20 1,-2 22-1,2-22 0,-4 20 0,4-8 0,0-12 0,-2 23 0,2-23 0,-1 25 0,1-13 0,0 2 0,0 3 0,0 0 0,0 1 0,0 0 0,1 1 0,-1 0 0,1-3 0,0 3 0,1-5 1,-1 0 0,-1-14-1,1 21 1,-1-21 0,0 15 1,0-15-1,0 13 0,0-13-1,0 15 1,0-15-1,2 15 0,-2-15 1,0 14-1,0-14 0,1 12 1,-1-12-1,1 11 1,-1-11-1,0 11 1,0-11-1,2 12 1,-2-12-1,0 0 0,1 14 1,-1-14-1,0 0 0,0 0 0,1 12 1,-1-12-1,0 0 1,0 0-1,4 12 1,-4-12 0,0 0-1,0 0 1,6 15 0,-6-15-1,0 0 1,8 13 0,-8-13-1,0 0 2,8 16-1,-8-16-1,0 0 1,0 0 0,13 13 0,-13-13-1,0 0 1,12 9-1,-12-9 1,0 0-1,11 10 0,-11-10 1,0 0 0,12 9 0,-12-9 0,0 0 0,14 5 0,-14-5-1,0 0 1,15 7 0,-15-7 0,0 0-1,14 2 1,-14-2 0,0 0 0,14 3 0,-14-3 1,0 0-1,13 1 0,-13-1 1,0 0-1,18 0 0,-18 0-1,14 0 1,-14 0 0,16-1-1,-16 1 1,17 0-1,-17 0 0,14 1 1,-14-1-1,13 2 0,-13-2 1,12 1-1,-12-1 1,13-3 0,-13 3 0,14-2 0,-14 2 0,17-4 0,-17 4-1,14-3 1,-14 3 0,14 0-1,-14 0 0,15 2 1,-15-2-1,15 0 0,-15 0 0,127 9 10,-127-9-1,18 2-1,-18-2 1,17 3 1,-17-3-1,20 1 0,-20-1 0,-92-8-10,92 8 1,15-1 0,-15 1 0,16 0 0,-16 0-1,11 1 1,-11-1 1,0 0-1,15 7 0,-15-7 0,0 0 1,13-4-1,-13 4 0,11-1 0,-11 1-1,12 0 1,-12 0 0,16 1 0,-16-1-1,16 5 1,-16-5 0,16 0 1,-16 0-1,17-1 0,-17 1 1,17-3-1,-17 3 0,20-6 1,-20 6-1,19-3 0,-19 3 0,18 0 1,-18 0-1,18 1 0,-18-1 0,15 4 0,-15-4 1,18-4-1,-18 4 1,21-5-1,-21 5 0,17-4 0,-17 4 0,18-4 0,-18 4 0,13 3 0,-13-3 0,14 5 0,-14-5 0,17 5 0,-17-5 0,18 3 0,-18-3 1,20 1-1,-20-1 0,22 2 1,-22-2-1,19 1 1,-19-1-1,18 1 0,-18-1 0,19 0 1,-19 0-1,16-1 0,-16 1 1,13-8 0,-13 8-2,15-4-4,-15 4-25,0 0-6,0 0 0,-6-19-1</inkml:trace>
    <inkml:trace contextRef="#ctx0" brushRef="#br0" timeOffset="19782">240 3441 25,'0'0'12,"0"0"-3,0 0-1,0 0-1,0 0-1,0 0 1,0 0-1,0 0 2,0 0-1,0 0 0,0 0 0,0 0 0,0 0-2,0 0 1,0 0-2,0 0 0,0 0-1,0 0 1,0 0-1,-8 12-1,8-12 1,0 0 0,-7 14-1,7-14 1,-4 12-1,4-12 1,0 0-1,-5 14 0,5-14 1,0 0-2,0 0 0,-2 26-10,2-26 0,0 0 1,-17 8-2,24 9 2,-19-20-1,19 21 0,-7-18-1,-13 7 11,13-7-1,-5 17 1,5-17-1,-4 18 1,4-18-1,-6 23 1,4-9 0,-2 4-1,-3 14 1,0-3 0,0 1 1,-1-1-2,2-1 1,-1-2 0,2-1 0,0-3-1,5-22 0,-1 22 0,1-10 0,-8-1 9,16 19 0,-16-16 0,15 17 0,-15-15 0,16 16 0,-15-16 1,14 18-1,-7-15-10,0-1 1,1-1 0,0-1 0,0-2 1,-2-1-1,2-2 0,-1-11 0,0 20 0,0-20 1,0 15 0,0-15-1,-1 15 1,1-15 0,0 15 0,0-15-1,0 16 1,0-16-1,1 13 1,-1-13-1,3 15 1,-3-15-1,0 0 0,0 0 1,6 16-1,-6-16 0,0 0 0,4 13 1,-4-13-1,4 12 0,-4-12 0,4 14 0,-4-14 0,0 0 0,7 14-1,-7-14 1,0 0 0,0 0 0,0 0 0,9 12 0,-9-12 0,0 0 0,10 11 0,-10-11 0,0 0 0,16 12 0,-16-12 0,13 9 0,-13-9 0,13 8 0,-13-8 1,11 4 0,-11-4 0,13 1-1,-13-1 1,16 0 0,-16 0 0,13 1-1,-13-1 1,14 3-1,-14-3 0,17 4 0,-17-4 0,15 2 1,-15-2-1,20-1 0,-20 1 0,19 0 1,-19 0-1,18-1 0,-18 1 1,19 0-1,-19 0 0,15 0 1,-15 0-1,16 0 0,-16 0 0,17 1 0,-17-1 0,15-2 0,-15 2 0,17-3 0,-17 3 0,16 0 0,-16 0 0,19 1 0,-19-1 0,17 3 0,-5-2-1,-1 0 1,2-2 0,-1 0 1,1 0-1,-2-2 0,2 0 0,0 2 1,-1-1-1,-12 2 1,20-6-1,-20 6 0,20 0 0,-20 0 0,21 3 0,-9-2 0,1 2-1,0-1 1,1 0 0,-1-1 1,1 0-1,-2-2 0,1 1 0,-2 0 0,-11 0 0,19-1 0,-19 1 0,21 4 0,-21-4 0,22 5 0,-10-1 0,1 0-1,3-2 1,0 1 1,1-2-1,-1 0 0,-1-1 0,1 0 0,-2 0 0,2-1 0,-2 1 1,-2 0-1,1-1 0,-2 1 0,1 0 0,2-2 0,2 2 0,-1-1 0,2-1 0,3 0 0,-1 0 1,1 0-1,0-2 0,-2 1 0,-2 0 0,1 0 0,-3 2 0,-2 0 0,-1 1 0,1 0 0,0 0 0,-1 0 0,4 0 0,-4-1 0,4 1 1,-1 0-1,0-2 0,-2 2 0,1 0 0,-2 0 0,-11 0 0,21 0 0,-21 0 1,21 2-1,-21-2 0,23 0 0,-10-2 0,-1 2 1,1-1-1,1 0 1,-1-2 0,-1 0-1,-1 2 1,-11 1 0,21-2-1,-9 3-1,-12-1-5,26-4-31,-12 12-1,-14-8 1,0 0-1</inkml:trace>
  </inkml:traceGroup>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34:20.665"/>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0,'24'0'78,"-1"0"-47,0 0-15,1 0 15,-1 0-31,0 0 31,0 0 0,1 0-15,-1 0 0,0 0 15,1 0-31,-1 0 16,0 0-1,1 0 16,-1 0 1,0 0-17,1 0 17,-1 0-17,-23 24 1,23-24-1,0 0 17,1 0-1,-1 0-15,0 0 15,1 0-31,-1 0 31,0 0 32,1 0-32,-1 0-16,0 0 17,0 0-1,1 0 16,-1 0 47,0 0-16,1 0-31,-1 0-16,0 0-16</inkml:trace>
  <inkml:trace contextRef="#ctx0" brushRef="#br0" timeOffset="-3824.664">1445 0 0,'23'0'78,"1"0"-46,-1 0-17,0 0 1,1 0-1,-1 0 1,0 0 15,1 0-15,-1 0 0,0 0-16,0 0 31,1 0 0,-1 0 0,0 0-15,1 0 15,-1 0 0,0 0 16,1 0 47,-1 0-16,0 0-31,-23 24-16,24-24-15</inkml:trace>
  <inkml:trace contextRef="#ctx0" brushRef="#br0" timeOffset="-8590.875">47 2354 0,'23'0'328,"1"0"-312,-1 0-16,23 0 16,-22 0-1,22 0-15,1 0 16,-24-23 0,1 23-16,-1 0 15,0 0 1,1 0-16,22-24 15,-23 24 1,1 0-16,-1 0 16,0 0-1,1 0-15,-1 0 16,0 0 0,1-23-16,-1 23 15,0 0 1,0 0-1,1 0 17,-1 0-17,0 0 1,1 0 15,-1 0-31,0 0 31,1 0-15,-1 0 0,-23-23-1,23 23 1,0-24-16,1 24 16,-1 0-1,0 0 1,1 0-16,-1 0 328,24 0-312,-1 0-1,-22 0 1,-1 0-1,0 0-15,0 0 16,1 0 0,-1 0-16,0 24 15,1-24 1,-1 0 0,0 0-1,1 0-15,-1 0 16,0 0-1,0 0 1,1 0 0,-1 0-1,0 0 17,1 0-17,-1 0 1,0 0-1,1 0 1,-1 0 0,0 0 15,0 0-31,1 0 31,-1 0-15,0 0 15,1 0 282,22 23-313,1-23 15,23 0 1,-24 23-16,-22-23 15,-1 0 1,24 0-16,-24 0 16,24 0-1,-1 0 1,-23 0-16,24 0 16,-24 0-1,1 0 1,-1 0-1,0 0-15,1 0 16,-1 0 0,0 0-16,0 0 15,1 0-15,-1 0 16,0 0 0,1 24 15,-1-24-16,0 0 1,1 0 15,-1 0 1,0 0-1</inkml:trace>
  <inkml:trace contextRef="#ctx0" brushRef="#br0" timeOffset="54534.719">1632 5826 0,'23'0'141,"0"0"-110,0 0 0,1 0-31,-1 0 31,0 0-31,1 0 16,-1 0 0,0 0-1,1 0 1,-1 0-16,0 0 15,1 0 17,-1 0-17,0 0 1,0 0 0,1 0-1,-1 0 1,0 0-1,1 0-15,-1 0 16,0 0 0,1 0-16,-1 0 15,0 0 1,0 0-16,1 0 16,-1-23-1,0-1-15,-23 118 31,0-141-15,0 70 109,47-23-31,23 0-79,0-23 1,-24 23-16,-46-23 0,47 23 16,23 0-1,-24 0-15,1 0 16,-24 0 0,1 0-1,-24-24 157,0-22-156,0-1-16,0 24 15,0 0 1,0-1-16,0-46 0,0 24 16,0-1-1,0 24-15,0 0 16,0-1-16,0-22 15,0 22-15,0 1 16,0 0 0,0-1-16,0 1 15,0 0 1,0-1 0,0 1 30,0 0-30,0 0 0,0 69 31,0-92 218,0 22-249,0 1-16,0 0 0,0-24 15,0 0-15,0 1 16,23 23 0,-23-1-16,0 1 15,0 0 1,0-1-16,0 1 0,0 46 109,0 24-109,0-70 266,-23 23-266,-1 0 47,24-24-32,0 1 17,-23 23-17,23-23 1,0-1 0,0 1 15,23 23-16,-23-23 32,0 46 78,0-46 125,0 0-234,0-1 0,-23 24 109,0 0-94,-1 0 63,1 0-63,0 0 0,0 0 0,-1 0 16,1 0 109,23 47-62,0-70-63</inkml:trace>
  <inkml:trace contextRef="#ctx0" brushRef="#br0" timeOffset="57072.104">2773 5803 0,'0'23'16,"0"0"15,0 1-31,0 22 16,0-23 15,0 1-31,0-1 0,0 0 15,0 24 1,0-24-16,0 1 16,0-1-1,0 0-15,0 1 16,0-1 0,0 23-16,0 24 15,-23-23 1,23 0-16,-23-24 15,23 47 1,-24 0-16,1 0 16,23-24-1,0-23-15,0 1 16,0-1 0,0 0-1,0 1 1,0-1-1,-23-23 360,23 23-359,-23-23 15,23 24-31,-24-1 32,24 0-32,0 1 15,-23-24 1,23 23-16,0 0 47,-23-23-32,23 23 17,0 1-32,0-1 31,-24-23-16</inkml:trace>
</inkml:ink>
</file>

<file path=ppt/ink/ink16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7:56:50.86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E8FF91A-2F6B-40FE-9A64-AB5A51E4601F}" emma:medium="tactile" emma:mode="ink">
          <msink:context xmlns:msink="http://schemas.microsoft.com/ink/2010/main" type="inkDrawing" rotatedBoundingBox="4074,12486 6772,12508 6770,12755 4072,12733" shapeName="Other"/>
        </emma:interpretation>
      </emma:emma>
    </inkml:annotationXML>
    <inkml:trace contextRef="#ctx0" brushRef="#br0">0 16 0,'0'16'359,"16"-16"-343,0 0 0,-16-32-16,15 32 0,1 0 15,16 0 1,-16 0-16,-1 0 31,1 0 110,0 0-141,0 0 203,-1 0-203,17 0 15,-32 16-15,16-16 0,0 0 16,-1 16 0,1 0-16,0-16 93,-16 16-93,16-16 16,15 0 15,-15 15-31,0-15 16,0 0 0,-16 16-1,15-16-15,1 0 125,0 0-94,15 0-31,-15 0 16,0 0-16,0 0 0,0 16 16,-1-16-16,-15 16 15,16-16-15,0 0 16,15 31-16,-31-15 0,16-16 16,0 16-16,0-16 0,0 16 0,-16-1 15,15-15-15,1 0 16,16 0-16,-17 0 94,1 0-94,0 0 0,0 16 0,0-16 15,-1 0-15,17 0 0,-16 0 16,-1 0-16,1 0 0,0 16 0,0-16 15,-1 0 17,17 0-17,-16 0 173,0 0-110,-1 0-62,1 0-1,0 0-15,0 0 0,-1 0 16,17 0 15,-16 0 188,-16-16-204,16 16 1,-1-16-16,1 16 16,0 0-16,0 0 15,15 0 126,-15 0 31,0 0-157,0 0 95,-1 0-95,1 0-15,0 0 0,15 0 0,-15-15 16,0 15-16,16 0 0,15-16 0,-31 16 0,-1 0 16,1-32-16,16 32 0,-16 0 0,-1 0 15,1 0-15,0 16 313,0-16-298,-1 0 204,1 0-203,16 0-1,-16 0-15,-1 0 0,1 0 16,0 0-16,0 0 16,-1 0 77,17 0-77,-32-16 218,16 0-171,0 16-47,-1-15-16,1 15 15,0 0 1,0 0-16,15 0 15,-15 0 1,0 0 93,0 0-93,-16-16 515,15 16-515,1 0 0,0 0-1,15 0-15,-15 0 0,0 0 0,0 0 16,-1 0-16,1 0 0,0 0 15,0 0-15,15 0 0,-15 0 0,16-16 16,-17 16-16,17 0 0,0 0 16,15 0-16,-16-31 0,-15 31 0,16 0 15,-16 0-15,-1 0 16,1 0 0,0 0 15,0 0-31,-1 0 15,1 0-15,16 0 0,-16 0 16,-1 0 78,1 0-63,0 0 0</inkml:trace>
  </inkml:traceGroup>
</inkml:ink>
</file>

<file path=ppt/ink/ink16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8:00:19.62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BB243D9-FB26-44E7-BA09-1DE2CF46E97D}" emma:medium="tactile" emma:mode="ink">
          <msink:context xmlns:msink="http://schemas.microsoft.com/ink/2010/main" type="inkDrawing" rotatedBoundingBox="9038,16843 9530,13114 11462,13369 10969,17098" shapeName="Other">
            <msink:destinationLink direction="with" ref="{F5161BE7-F0F1-4DF7-B723-50DBA07689F2}"/>
            <msink:destinationLink direction="with" ref="{CB1BC657-FFAB-4ECA-9949-7DE0192D5904}"/>
          </msink:context>
        </emma:interpretation>
      </emma:emma>
    </inkml:annotationXML>
    <inkml:trace contextRef="#ctx0" brushRef="#br0">332 17 0,'0'-16'312,"15"16"-265,1 0 0,0 0-31,15 0-16,-15 16 15,0-16-15,0 16 16,15-1-16,1-15 0,-16 16 0,15 16 16,-15-32-16,16 16 0,-1-16 0,-15 15 15,0 1-15,-1-16 0,1 16 0,16-16 16,-16 0-16,-16 16 0,15-16 15,1 15-15,0-15 16,-16 32 0,16-32-16,-1 16 15,17-16-15,-32 16 0,16-16 16,0 15-16,-16 1 16,15-16-16,1 0 0,-16 16 15,16-16-15,0 0 0,15 0 16,-15 16-16,-16 15 15,16-31-15,0 16 16,-16 0-16,15-16 0,1 16 16,0-16-1,15 15-15,-15-15 0,0 16 0,-16 0 16,16-16-16,0 0 16,-16 31-16,15-31 0,1 0 15,-16 16-15,16-16 0,15 0 16,-31 16-16,16-16 15,-16 16-15,16-16 0,0 0 47,-1 0-31,1 0-16,-16 16 0,16-16 0,16 0 16,-17 15-16,1-15 0,0 0 15,0 0-15,-1 0 0,1 16 16,16-16-16,-16 0 0,-1 0 15,1 0-15,0 0 16,0 32-16,-1-32 16,1 0-1,16 15-15,-16-15 16,-1 0-16,1 0 16,0 0-16,0 0 31,-1 0 16,-15 16-47,48 0 15,-32-16-15,-1 0 16,-15 16-16,16-16 0,0 0 16,0 0-16,15 16 15,-15-16-15,-16 15 16,16-15-1,0 16 64,-16 16-79,15-32 15,-15 15-15,0 1 0,16 0 0,-16 0 16,0-1-16,0 1 0,0 16 15,16-16-15,-16-1 0,0 1 16,0 0-16,0 0 0,0-1 0,31 17 16,-31-16-16,16 0 0,-16-1 15,0 1-15,0 0 16,0 0-16,16 15 0,-16-15 0,0 0 0,16-16 16,-16 16-16,0-1 0,0 1 15,0 0-15,0 0 16,0 15-16,0-15 15,0 0-15,0 0 0,0-1 16,0 17-16,0-1 0,0-15 16,0 0-16,0 0 0,0 0 0,0 31 15,0-31-15,0-1 0,0 1 0,0 0 16,0 0-16,0 0 0,0 15 16,-16-15-1,16 0-15,0-1 0,-16 1 0,16 0 16,0 0-16,-31-16 0,31 16 15,0 15-15,-16-15 0,16 0 0,0-1 16,-16 33-16,16-32 16,0-1-16,-16 1 0,16 0 15,-15 15-15,15-15 16,-16 16-16,16-17 0,-32 1 0,32 0 0,-16 0 16,16 0-16,0-1 0,-15 17 15,15-16-15,0-1 0,-16 1 0,16 0 16,0 0-16,0 0 0,-16 15 15,16 1-15,-16-17 0,16 1 16,0 0-16,0 16 16,-15-17-1,15 1-15,0 0 0,-32 0 16,16-1-16,16 1 16,-16 0-16,16 16 0,-15-17 15,15 17-15,-16-16 0,0-1 0,16 17 16,-16-16-16,1 0 0,15-1 0,0 1 15,-32 0-15,32 31 0,-16-31 0,16 0 16,-16 15-16,16 1 0,-15-16 0,15 15 16,-16-31-16,16 16 0,0 0 0,-32 31 15,17-31-15,15 0 0,0-1 0,-16-15 16,16 32-16,-16-16 0,16 0 16,-16-1-16,16 1 0,-16 0 15,16 0-15,0-1 16,0 17-16,-15-32 0,15 32 15,0-17 1,-16 1 47,16 0-63,0 0 15,0 15-15,0-15 31,-32-16 32,32 16-47,0-1-1,0 1-15,0 0 16,0 0-1,-15 15-15,15-15 16,-16 0 0,16 0-16,0-1 15,0 1-15,-16-16 47,16 16-47,-16 0 78,0 15-78,16-15 0,-15 0 16,-17-16-16,32 16 0,-16-16 0,16 15 16,-15-15-16,15 16 0,-16-16 0,16 16 15,-16-16-15,0 32 0,1-32 0,15 15 16,-32-15-16,32 16 0,-16-16 15,0 0-15,16 16 16,-15-16-16,15 16 0,-16-16 16,0 0-16,0 0 0,-15 0 0,15 0 15,0 0-15,0 0 0,1 0 0,-1 0 16,0 0-16,0 0 16,-15 0-16,15 0 15,0 0-15,0 0 16,1 0-16,-1 0 15,0 0-15,-15 0 16,15 0-16,0 0 0,0 0 16,0 0-16,1 0 0,-33 0 0,33 0 15,-1 0-15,0 0 0,0 0 0,0 0 16,-15 0-16,15 0 0,0 0 16,1 0-16,-1 0 15,0 0-15,0 0 16,0 0 46,-15 0-46,15 0 0,0 0-16,1 0 0,-1-16 0,0 16 15,0 0-15,-15 0 0,31-16 16,-16 16-16,0 0 0,0 0 47,1 0-47,-1 0 15,-32 0-15,33 0 16,-1 0-16,0 0 0,0 0 16,1 0-16,-17 0 15,16 0 1,16-16-16</inkml:trace>
  </inkml:traceGroup>
</inkml:ink>
</file>

<file path=ppt/ink/ink16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8:00:25.18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5161BE7-F0F1-4DF7-B723-50DBA07689F2}" emma:medium="tactile" emma:mode="ink">
          <msink:context xmlns:msink="http://schemas.microsoft.com/ink/2010/main" type="inkDrawing" rotatedBoundingBox="11066,13803 13084,11017 13461,11289 11443,14076" semanticType="callout" shapeName="Other">
            <msink:sourceLink direction="with" ref="{CBB243D9-FB26-44E7-BA09-1DE2CF46E97D}"/>
            <msink:sourceLink direction="with" ref="{72E470E7-C9B2-4EF8-A377-7F674C2C9705}"/>
          </msink:context>
        </emma:interpretation>
      </emma:emma>
    </inkml:annotationXML>
    <inkml:trace contextRef="#ctx0" brushRef="#br0">15 2814 0,'-15'0'172,"15"-16"-157,31 16 1,-31-16-16,16 16 0,0-16 16,-16-15-16,15 31 0,-15-16 0,16 16 15,-16-16-15,16 16 0,-16-16 0,16 16 16,-16-15-16,16 15 0,-16-16 15,31 16-15,-31-16 0,16 16 16,-16-31-16,16 15 16,-16 0-16,15 0 0,-15 0 15,16 16-15,-16-15 16,16 15-16,-16-16 0,16 16 0,-16-32 16,31 32-16,-31-15 0,16-1 0,-16 0 15,16 16-15,-16-16 0,16 0 0,-1 16 16,1-15-16,-16-17 0,16 32 0,-16-16 15,32 16-15,-32-15 0,15-1 0,1 0 16,0 0-16,-16 0 0,16 1 16,-16-17-16,15 32 0,-15-16 15,16 16-15,-16-15 0,32 15 0,-32-16 16,15 16-16,-15-16 0,16 16 16,-16-16-16,16 0 0,0 16 0,-16-31 15,16 31-15,-16-16 16,15 0-16,1 16 0,-16-15 0,32 15 15,-32-16-15,15 16 0,-15-16 0,16 16 16,-16-16-16,16 16 0,-16-31 16,16 31-16,-16-16 0,16 16 0,-1-16 15,-15 0-15,32 16 0,-16-15 0,-16-1 16,15 16-16,1-16 0,0 0 0,0-15 16,0 15-16,-16 0 0,31 16 0,-15-16 15,-16 1-15,16-1 0,-1 16 0,-15-16 16,16-16-16,0 17 0,-16-1 15,16 16-15,0-16 0,-16 0 0,31 16 16,-15-15-16,-16-1 0,16-16 16,-16 16-16,15 16 0,1-15 0,-16-1 15,16 16-15,0-16 0,-16 0 0,31 16 16,-15-15-16,-16-17 0,16 16 0,-16 1 16,16 15-16,-16-16 0,15 0 0,-15 0 15,16 0-15,-16 1 16,16-17-16,-16 16 0,32 16 15,-32-15-15,15 15 16,-15-16 0,16 16-16,-16-16 15,0 0 1,16 0 0,-16-15-16,16 15 0,-16 0 15,15 1-15,-15-1 0,16 16 0,-16-16 16,32 16-16,-32-16 0,16 16 0,-16-31 15,15 15-15,1-16 16,0 17-16,0-33 0,-1 32 0,17 1 0,-16-17 16,0 32-16,-1-31 0,-15 15 0,16 16 15,-16-16-15,16 16 0,-16-16 78,31 16-62,-31-16 0,0 1-16,16-1 0,-16 0 15,16 16-15,-16-31 0,16 15 16,-16 0-16,16 0 0,-16 0 16,15 16-16,-15-15 0,16 15 15,-16-16 48,32 16-48,-32-32 1,0 17 0,15 15-1,-15-16-15,0 0 16,0 0-16,16 16 0,-16-16 47,16 16-47,-16-15 78,0-17-78,16 32 0,-16-16 31,0 1-15,15 15-16,-15-16 62,0 0-46,16 16-16,-16-16 47,0 0-47,0-15 15,16 15 1,-16 0-16,32 16 16,-32-15 30,0-1-30,0 0-16,15 16 16,-15-16-16,16 16 15,-16-15 1,0-17 31,16 32-32,-16-16 64,0 0 30,0 1 313,-16 15-407,0 0 1,-15 15 0,15-15-1,0 0 1,16 16-16,-16-16 16,1 32-16,-1-32 46,0 0-14,0 0-17,16 16-15,-31-16 157,15 15-157,0 1 15,1-16-15,-1 0 16,16 16-16,-16-16 15,16 16-15,-16-16 0,16-16 250,16 16-250,-16-16 16,16 16-16,-16-16 16,16 16-16,-16-15 15,15 15-15,-15-32 16,16 32-16,-16-16 16,0 0-1,32 16-15,-32-15 0,15 15 16,-15-16-1,16 16-15,-16-16 16,16 16-16,-16-16 0,16 16 16,-16-31-1,15 15-15,-15 0 16,16 16-16,-16-16 31,16 16-31,16 0 281,-17 0-281,-15 16 0,16-16 0,-16 16 16,0 16-16,16-32 0,-16 15 16,0 1-1,0 0 1,0 0-16,0-1 16,16-15-16,-16 16 0,0 16 15,0-16-15,15-1 16,-15 1-16,0 0 0,0 0 0,0-1 15,0 1-15,0 16 0,0-17 16,0 1-16,16-16 0,-16 16 16,0 0-1,0 0-15,0-1 16,0 17-16,0-16 16,0-1-16,32-15 15,-32 16 141,0 0-140</inkml:trace>
  </inkml:traceGroup>
</inkml:ink>
</file>

<file path=ppt/ink/ink16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8:00:39.33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32E79C7E-8533-4B9C-8475-7249282AD8A6}" emma:medium="tactile" emma:mode="ink">
          <msink:context xmlns:msink="http://schemas.microsoft.com/ink/2010/main" type="inkDrawing" rotatedBoundingBox="7319,5186 15270,5094 15278,5784 7327,5875" shapeName="Other">
            <msink:destinationLink direction="with" ref="{D9CB6341-C54C-4D40-9D2A-135224A26AB2}"/>
            <msink:destinationLink direction="from" ref="{FDCA33B9-7B1A-4ABB-9737-894059B92B12}"/>
          </msink:context>
        </emma:interpretation>
      </emma:emma>
    </inkml:annotationXML>
    <inkml:trace contextRef="#ctx0" brushRef="#br0">0 128 0,'0'16'406,"16"0"-391,-1-16-15,-15 15 0,16-15 0,0 0 16,-16 16-16,16-16 0,-16 32 16,16-32-16,15 0 31,-15 0-15,-16 16-1,16-16 1,-1 0-16,1 0 15,0 15-15,0-15 0,15 16 0,-15-16 16,0 0 0,0 16-16,-1-16 0,-15 16 0,16-16 15,0 0-15,16 0 16,-32 15-16,15-15 16,1 0-16,0 0 15,0 0-15,-1 0 16,1 32-16,16-32 15,-16 0 1,-1 0-16,1 0 16,0 0-16,15 0 0,-15 0 15,31 0-15,-31 0 0,0 0 0,0 0 16,0 0-16,15 16 0,1-16 0,-17 0 16,1 0-16,0 16 0,16-16 0,-17 0 15,1 15-15,16-15 0,-17 0 0,17 0 16,-16 16-16,0-16 0,-1 0 15,1 0-15,0 0 0,0 0 16,-1 0-16,17 0 0,-16 16 0,15-16 16,-15 0-16,0 16 0,31-16 0,-31 0 15,0 0-15,31 0 0,-31 0 0,15 31 16,-15-31-16,32 0 0,-33 0 0,17 16 16,-1-16-16,-15 0 0,0 0 0,0 0 15,0 0-15,-1 0 0,-15 16 16,16-16-16,0 0 15,15 0 1,-15 0-16,0 0 16,0 0-16,0 0 0,-1 0 15,1 0-15,16 0 0,-17 0 16,17 0-16,-16 0 0,-1 0 16,17 0-16,-16 0 0,0 16 0,-1-16 15,1 0-15,0 0 0,0 0 0,15 0 16,-15 0-16,0 0 15,-16 15 1,16-15-16,-1 0 16,1 0-1,0 0-15,0 0 0,15 0 16,-15 0-16,0 0 0,0 0 16,-1 0-16,1 0 15,0 0-15,15 0 0,-15 0 16,0 0-16,16 0 15,-17 0-15,1 0 16,16 0-16,-17 0 0,1 0 0,0 0 0,0 0 16,0 0-16,-1 0 0,33 0 0,-33 0 15,17 0-15,-16 0 0,31 0 16,-31 0-16,0 0 0,-1 0 0,1 0 16,16 0-16,-1 0 0,-15 0 15,0 0-15,0 0 0,15 0 0,-15 0 16,0 0-16,0 0 0,-1 0 0,1 0 15,0 0-15,15 0 0,-15 0 0,0 0 16,0 0-16,0 0 0,-1 0 0,-15 16 16,16-16-16,16 0 0,-17 0 0,1 0 15,0 0-15,0 0 0,-1 32 16,1-32-16,0 0 0,16 0 16,-17 0-16,1 0 0,0 0 0,0 0 15,31 0-15,-31 15 0,0-15 16,-1 0-16,1 0 0,0 0 0,0 16 15,15-16-15,-15 0 16,0 0-16,0 0 0,-1 16 0,1-16 16,0 0-16,15 0 15,-15 0-15,0 0 16,0 0-16,0 0 0,-1 0 0,1 0 16,0 0-16,31 0 0,-31 16 15,16-16-15,15 0 0,-31 16 0,31-16 16,-31 0-16,15 0 0,17 31 0,-17-31 15,17 0-15,-33 0 0,33 16 0,-33-16 16,1 0-16,16 0 0,-16 0 0,-16 16 16,31-16-16,-15 0 15,0 0 1,-1 0-16,1 0 16,0 0-1,0 0-15,15 0 0,-15 0 16,0 0-16,15 0 0,-15 0 0,16 0 15,-17 0-15,1 0 16,0 0-16,0 0 16,0 0-16,-1 0 0,1 0 15,16 0-15,-17 0 0,1 0 0,0 0 16,0 0-16,0 0 0,31-16 0,-31 16 16,-1 0-16,1 0 0,0 0 15,0 0-15,15 0 0,-15 0 16,0 0-16,0 0 0,-1 0 15,1 0-15,0 0 0,16 0 0,-17-32 16,1 32-16,0 0 0,0 0 0,31 0 16,-15 0-16,-17 0 0,33 0 0,-33 0 15,17 0-15,-16-15 0,31 15 0,-31 0 16,0 0-16,-1 0 0,1 0 16,0 0-16,16 0 15,-17 0-15,1 0 31,0 0 1,0 0-32,-1 0 15,1 0-15,16 0 16,-16 0-16,-1 0 0,1 0 0,0 0 16,0-16-16,-1 16 0,17 0 15,-32-16-15,16 16 0,-1 0 16,1-16-16,0 16 15,0-16-15,0 16 0,15 0 16,1 0-16,-32-15 0,15 15 0,1 0 16,0 0-16,0 0 15,15 0-15,-15 0 16,0 0 0,0 0-16,-1-32 15,1 32-15,0 0 0,-16-16 16,32 16-16,-17 0 0,1 0 0,0 0 15,0 0-15,-1 0 0,1 0 16,16 0-16,-32-15 16,16 15-16,-1 0 0,1 0 15,0 0-15,0 0 0,-16-16 16,15 16-16,17 0 0,-16 0 16,-16-16-16,16 16 0,-1 0 0,1 0 15,0-16-15,0 16 16,-1-16-16,17 16 15,-16 0 1,0 0-16,-1-15 16,1 15-16,0-32 0,0 16 15,15 16-15,-15 0 0,0 0 16,0-15-16,-1 15 16,1 0-16,-16-16 15,16 16-15,15 0 16,-15 0-1,-16-16 1,16 16-16,-16-16 0,16 16 16,0 0-1,-1 0 1,1-16-16,16 16 0,-17 0 16,1 0-1,0 0 1,-16-31-16,16 31 15,-16-16-15,15 16 16,1 0 15,0 0 1,-16-16-32,32 16 15,-17 0 1,1-15-16,0 15 0,0 0 15,-1-16-15,1 16 16,16 0-16,-16 0 16,-1 0-16,1 0 15,0-16-15,0 16 16,-1 0 31,17-16-32,-16 16-15,0 0 16,-1 0-16,1 0 16,0 0-16,0 0 31,-1-31-15,17 31-16,-32-16 46,16 16-46,0 0 0,-1 0 16,1 0-16,0 0 16,0 0-1,-16-16-15,31 16 16,-15 0 0,0 0-1,0 0-15,-1 0 16,1 0-16,0-16 15,15 16-15,-15-15 16,0 15 0,0 0 15,0 0 63,-16-16-79,15 16-15,1 0 16,-16-16-16,32 16 16,-17 0-1,1 0-15,0 0 16,0-16-1,0 16-15,-1 0 94,1 0-94,16-31 16,-17 31-16,-15-16 0,16 16 15</inkml:trace>
  </inkml:traceGroup>
</inkml:ink>
</file>

<file path=ppt/ink/ink16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8:00:58.13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B2E0C08-F94B-4DA6-8B10-2CFCAB98915E}" emma:medium="tactile" emma:mode="ink">
          <msink:context xmlns:msink="http://schemas.microsoft.com/ink/2010/main" type="inkDrawing" rotatedBoundingBox="15167,5304 15258,4741 15397,4764 15306,5326" shapeName="Other">
            <msink:destinationLink direction="with" ref="{0ABCE90A-D5CE-438D-BE64-41E9CB8D014F}"/>
          </msink:context>
        </emma:interpretation>
      </emma:emma>
    </inkml:annotationXML>
    <inkml:trace contextRef="#ctx0" brushRef="#br0">168 0 0,'-15'0'62,"-1"0"204,0 0-250,0 0 46,16 15-62,-31-15 47,31 16-47,-16-16 31,16 16-15,-16-16 62,16 16-78,-16-16 156,16 16-156,-15-1 31,15 1-31,0 0 172,0 15-156,0-15 78,0 0-16,0 0 16,0-1-63,0 1-16,0 0 142,0 16-142,0-17 17,0 1 77,0 0-62,0 0-16,0-1-15,0 1-1,0 16 142,0-16-126,0-1 0,0 1 32,0 0 62,0 0-63,0-1-15,0 17 1000,0-16-860,15-16-171</inkml:trace>
  </inkml:traceGroup>
</inkml:ink>
</file>

<file path=ppt/ink/ink16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8:01:02.51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0ABCE90A-D5CE-438D-BE64-41E9CB8D014F}" emma:medium="tactile" emma:mode="ink">
          <msink:context xmlns:msink="http://schemas.microsoft.com/ink/2010/main" type="inkDrawing" rotatedBoundingBox="15323,5342 15367,5231 15384,5237 15339,5349" semanticType="callout" shapeName="Other">
            <msink:sourceLink direction="with" ref="{CB2E0C08-F94B-4DA6-8B10-2CFCAB98915E}"/>
          </msink:context>
        </emma:interpretation>
      </emma:emma>
    </inkml:annotationXML>
    <inkml:trace contextRef="#ctx0" brushRef="#br0">0 110 0,'0'-15'328,"0"-1"-312,16 16-1,-16-16 392,0 0-392,16 16 1,-16-31 109,0 15-109,16 16-16</inkml:trace>
  </inkml:traceGroup>
</inkml:ink>
</file>

<file path=ppt/ink/ink16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8:01:43.00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41B73E15-E5F1-4BCD-BEE2-F89FE332773B}" emma:medium="tactile" emma:mode="ink">
          <msink:context xmlns:msink="http://schemas.microsoft.com/ink/2010/main" type="inkDrawing" rotatedBoundingBox="2696,12371 6089,13466 5789,14396 2396,13300" semanticType="callout" shapeName="Other"/>
        </emma:interpretation>
      </emma:emma>
    </inkml:annotationXML>
    <inkml:trace contextRef="#ctx0" brushRef="#br0">32 66 0,'-32'0'218,"48"0"-186,0 0-17,0 0-15,0 0 16,-1 0-16,1 0 62,0 0-46,15 0 0,-15 0-1,0-16-15,0 16 16,0 0 62,-1 0-62,1 0-1,16 0 1,-32-16-16,15 16 16,1 0-1,0 0 16,-16-16-15,16 16 0,-1 0-1,1 0 17,0 0-17,16 0 1,-17 0-16,1 0 15,0 0 1,0 0 0,-1 0 15,-15-16-31,16 16 16,16 0-1,-16 0 1,-1 0 15,1 0 0,0 0-15,0 0 0,-1 0-1,17 0 1,-16 0 15,0 0 32,-1 0-48,1 0 32,0 0-16,-16 16-15,16-16-16,15 0 16,-31 16-16,16-16 0,0 0 31,0 0 0,-1 0-15,-15 16-16,16-16 15,0 0-15,0 0 0,15 0 16,-31 16-16,16-16 0,-16 31 16,16-31-16,-16 16 15,16-16 1,-16 16 15,15-16-15,1 0-1,0 0-15,-16 15 0,31-15 0,-15 0 94,0 0-78,0 16-16,-16 0 15,16-16-15,-1 0 16,1 0 0,16 0-16,-32 16 0,15-16 15,-15 16-15,16-16 16,0 0 15,0 0-15,-16 31-1,16-31-15,-1 0 16,17 0 0,-16 0 30,-1 0-46,-15 16 16,16-16-16,0 0 16,0 0-16,-16 16 0,16-16 15,-1 0 1,17 0-16,-16 0 0,-1 15 16,1-15-16,0 0 15,-16 16-15,16-16 16,-1 0 31,17 0-32,-16 0-15,0 0 16,-1 0-16,1 0 16,0 0-1,0 0 1,15 0 46,-15 0-46,0 0 0,0 0-16,-1 0 15,1 0 1,0 0-16,15 0 15,-15 0-15,0 0 16,0 0 0,0 0-16,-1 0 15,-15 16-15,16-16 0,0 0 78,15 0-78,-15 0 0,0 0 16,0 16-16,0 15 0,-1-31 16,1 0-16,16 0 0,-32 16 15,15-16-15,1 0 0,0 0 16,-16 16-16,16-16 0,0 0 94,-1 0-94,17 0 0,-1 16 15,-15-16-15,-16 15 0,48-15 0,-33 0 16,1 16-16,16-16 0,-17 0 0,17 32 16,-16-32-16,0 16 0,-1-16 0,1 0 15,-16 15-15,16-15 0,0 0 0,15 0 16,-31 16-16,16-16 0,0 0 31,-16 16-15,16-16-16,-1 0 0,1 0 15,0 0-15,0 0 16,15 0-16,-15 0 0,0 0 16,0 0-16,-1 0 0,33 16 15,-33-16-15,-15 15 0,16-15 0,0 0 16,0 0-1,-1 0 1,17 0 47,-16 0-48,0 0-15,-1 0 0,1 0 16,0 0-16,0 0 15,-1 0-15,17 0 0,-16 32 16,0-32-16,-1 0 0,1 0 16,0 0-16,0 0 15,15 16 157,-15 0-172,0-16 16,0 0-16,-1 0 0,1 15 15,-16 1-15,16-16 0,15 16 47,-15-16-47,0 16 0,0 15 0,0-31 16,-1 16-16,1-16 0,16 16 0,-17-16 16,-15 16-16,16-16 0,-16 15 109,16-15-109,-16 16 62,0 0-62,0 15 16,0-15 0,-16-16-1,16 16 1,-16-16 46,16 16-62,-31-16 0,31 16 16,-16-16-16,16 15 16,-16-15-16,16 16 15,-15-16-15,-1 0 16,16 32-16,-16-32 16,0 15-16,-15-15 15,15 0 1,16 16-16,-16-16 31,0 0-15,16 16-1,-15-16-15,-1 0 16,0 0-16,16 16 16,-32-16-16,17 0 0,-1 0 15,0 0 1,0 0 15,1 0-31,-1 0 0,-16 0 16,16 0-16,1 0 15,-1 0-15,0 0 16,0 0-16,1 0 0,-1 0 16,-16 0-16,16 0 0,1 0 15,-1 0-15,0 0 16,0 0-16,1 0 15,-17 0 1,16 0 15,1 0-15,-1 0-16,0 0 16,0 0-1,0 0-15,-15 0 16,15 0-16,0 0 15,1 0 1,-1 0 0,0 0-1,0 0 1,-15 0 0,15 0-1,0 0-15,0 0 31,1 0-15,-1 0 0,0 0-1,0 0-15,16 16 16,-31-16-16,31 15 16,-16-15-16,0 0 0,0 0 15,1 0 32,-1 0-31,0 0-16,-16 0 15,32 16-15,-15-16 16,15 32-16,-16-32 31,0 0-15,0 0-1,1 0 1,-1 0 0,-16 0-1,16 0 17,1 0-1,15 15-31,-16-15 15,0 0 1,0 0-16,1 0 0,-17 0 16,16 0-16,0 0 31,1 0 16,-1 0-16,0 0-15,0 0-1,1 0 1,-17 0-16,16 0 16,0 0-16,1 0 15,-1 0-15,0 0 78,0 0-62,-15 0 0,15 0 187,0 0-203,0 0 109,1 0-31,-1 0-62,0 0 62</inkml:trace>
  </inkml:traceGroup>
</inkml:ink>
</file>

<file path=ppt/ink/ink16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8:01:50.23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B6AEBEC3-E036-4176-917E-92D151AD2A85}" emma:medium="tactile" emma:mode="ink">
          <msink:context xmlns:msink="http://schemas.microsoft.com/ink/2010/main" type="inkDrawing" rotatedBoundingBox="2847,12645 3001,5655 3537,5666 3384,12657" shapeName="Other"/>
        </emma:interpretation>
      </emma:emma>
    </inkml:annotationXML>
    <inkml:trace contextRef="#ctx0" brushRef="#br0">144 6989 0,'0'-32'375,"0"16"-375,0-15 16,0 15-16,0-31 0,0 31 0,0-15 15,0 15-15,0-32 0,0 33 0,0-1 16,0-31-16,32 31 0,-32 0 0,0-16 15,15 17-15,-15-1 0,0-16 0,0 1 16,0 15-16,0 0 0,0 0 0,0-31 16,0 31-16,0 1 0,0-33 0,0 32 15,0-15-15,0 15 0,0 0 0,0-15 16,0 15-16,0-16 0,0 17 16,0-1-16,0 0 0,0-15 0,0 15 15,0 0-15,0 0 0,0 0 16,0 1-16,0-1 0,0-16 15,0 17-15,0-1 0,0 0 0,0 0 16,0 0-16,0 1 0,0-17 0,0 16 16,0 1-16,0-1 0,0 0 15,0 0-15,0 0 0,0-15 16,0 15-16,0 0 0,0 1 16,0-1-16,0 0 0,0 0 0,0 1 15,-31-17-15,31 16 0,0 0 0,0 1 16,0-1-16,0 0 0,0 0 15,0-15-15,0-1 0,0 16 0,0 1 16,0-33-16,0 33 0,0-17 16,0 16-16,0-15 0,0-1 0,0 16 15,0 1-15,0-1 0,0 0 0,0-16 16,0 1-16,0 15 0,0 0 0,0 1 16,0-17-16,0 16 0,0 0 0,0 1 15,0-1-15,0 0 0,0 0 0,0-15 16,0 15-16,0 0 0,0 0 15,0 1-15,0-1 0,0 0 0,16 16 16,-16-31-16,0 15 0,0 0 16,0 0-16,0 0 0,0 1 0,0-1 15,15 0-15,-15-15 0,0 15 16,0 0-16,0 0 0,0 0 16,0 1-16,0-1 0,0-16 0,0 17 15,0-1-15,0 0 0,0 0 0,0 0 16,0 1-16,0-17 0,0 16 0,0 1 15,0-1-15,0 0 0,16 0 0,-16 1 16,0-17-16,0 16 0,16 0 0,-16 1 16,0-1-16,0 0 0,0 0 15,0 1-15,0-17 0,0 16 16,0 0-16,16 1 0,-16-1 16,0 0-16,0 0 0,0-15 15,0 15-15,0 0 0,0 0 16,0 1-16,0-1 0,0 0 15,16-15-15,-16 15 0,15 0 16,-15 0-16,0 0 0,0 1 16,0-1-16,16-16 0,-16 17 0,0-1 15,0 0-15,0 0 0,0 0 0,0 1 16,0-1-16,0-31 0,0 31 16,0 0-16,0 0 0,0 0 0,0-15 15,0 15-15,0 0 0,0 1 16,0-1-16,0 0 0,0 0 0,0-15 15,0 15-15,0 0 0,0 0 16,0 1-16,0-1 16,0 0-16,0-16 15,0 17-15,0-1 0,0 0 0,0 0 16,0 1-16,0-1 16,0 0-1,0-15-15,0 15 0,0 0 16,0 0-16,0 0 0,0 1 15,0-1-15,0-16 0,0 17 16,0-1-16,0 0 16,0 0-16,0 0 15,0 1 1,32 15-16,-32-32 0,0 16 16,0 1-1,0-1-15,0 0 0,0 0 16,0 0-1,0-15 1,15 31-16,-15-16 0,0 0 16,0 1-16,0-1 0,0 0 15,0 0-15,0 0 0,0-15 0,0 15 16,0 0-16,0 1 0,0-1 16,0 0-16,0 0 0,0-15 15,0 15-15,16 0 16,-16 0-16,0 1 15,0-1-15,0 0 16,0-16-16,16 32 0,-16-15 16,0-1-16,16 16 0,-16-16 31,0 0-31,0 1 16,0-1-1,0-32-15,0 33 0,0-1 0,0 0 16,0 0-16,0 1 0,0-17 0,0 16 15,0 0-15,16 16 0,-16-15 16,0-1-16,0 0 0,0 0 0,0-15 16,0 15-16,0 0 15,0 0-15,0-15 0,0-1 16,0 1-16,0 15 0,0 0 0,0 1 16,0-17-16,0 16 0,0 0 15,0 1-15,0-1 16,0 0-16,0 0 15,0 1-15,0-33 16,0 32-16,0 1 0,0-33 16,0 33 31,0-1-32,0 0 110,0 0-109,0 0 124,0 1-77,0-17-63,0 16 16,0 1-16,0-1 15,0 0-15,0 0 0,0 0 16,-16-15-16,16 15 15,-16 0-15,16 1 16,0-1-16,0 0 16,0 0-16,0 0 31,0-15-31,0 15 16,0 0-16,0 1 0,0-1 15,0 0-15,0 0 16,0-15-16,0 15 0,0 0 15,0 0-15,0 1 0,0-1 16,0 0 15,0-16-31,0 17 16,0-1-16,0 0 0,0 0 16,0 1-16,0-1 15,0-16-15,0 16 16,0 1-16,-16 15 0,16-16 15,0 0-15,0 0 0,0 1 16,0-1 0,0-16-1,0 17 1,0-1 0,0 0-1,0 0-15,0 0 16,0 1-16,0-17 15,0 16-15,0 1 0,0-1 16,-16 0-16,16 0 16,0 0-1,0-15-15,0 15 16,0 0-16,0 1 16,0-1 62,0 0-63,0 0-15,0-15 16,0 15-16,-31 16 62,31-16-62,0 0 79,0 1-64,0-1 1,0 0-1,0 0 32,0-15-31,-16 31 421,16 15-421,-16-15 0,1 0-16,15 16 0,-16-16 47,16 16-32,-16-16 79,16 16-78,-16-16-16,16 16 15,-16-16-15,-15 15 16,15-15-16,16 16 0,-16-16 0,1 16 15,-1-16-15,0 31 16,0-31-16,16 16 0,-31-16 16,31 16-16,-16-16 15,0 0 17,16 16-32,0-32 421,0 0-421,16 16 16,-16-31-16,31 31 16,-31-16 15,16 16-31,-16-16 31,0 0-31,16 16 16,-16-15-1,16 15-15,-16-16 47,16 16-47,-16-16 16,15 16-16,-15-16 31,16 16-15,-16-31-1,32 31-15,-32-16 16,15 16 0,1 0 390,0 0-406,0 0 62,0 0-30,-1 0 30,1 0-46,16 0 203,-17 0-219,1 0 15,0 0-15,-16 31 16,16-31-1,0 0 1,-16 16 62,15-16-78,17 0 16,-32 16-1,16-16 1,-16 16-16,0 0 16,15-16-16,-15 15 0,16-15 15,-16 16 1,16-16-16,-16 16 0,16-16 16,-16 31 62,16-31-78</inkml:trace>
  </inkml:traceGroup>
</inkml:ink>
</file>

<file path=ppt/ink/ink16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8:02:09.54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B1BC657-FFAB-4ECA-9949-7DE0192D5904}" emma:medium="tactile" emma:mode="ink">
          <msink:context xmlns:msink="http://schemas.microsoft.com/ink/2010/main" type="inkDrawing" rotatedBoundingBox="5695,14056 9416,13195 9479,13469 5758,14329" semanticType="callout" shapeName="Other">
            <msink:sourceLink direction="with" ref="{CBB243D9-FB26-44E7-BA09-1DE2CF46E97D}"/>
          </msink:context>
        </emma:interpretation>
      </emma:emma>
    </inkml:annotationXML>
    <inkml:trace contextRef="#ctx0" brushRef="#br0">3707 0 0,'16'0'437,"-32"0"-421,16 16-16,-15-16 16,-17 16-16,16-16 0,16 15 15,-16-15-15,1 0 0,-1 16 0,-31 0 16,31-16-16,0 0 16,16 16-16,-16-16 0,0 0 15,16 31-15,-15-31 0,-1 16 16,-16-16-1,17 0-15,-1 0 16,16 16-16,-16-16 0,16 16 16,-16-16 15,1 0-15,15 15-16,-16-15 15,0 0 1,-16 0-16,32 16 15,-15-16-15,-1 0 0,16 16 16,-16-16-16,0 0 16,1 0-16,15 16 0,-16-16 15,-16 0-15,16 0 16,1 31-16,-1-31 16,0 0-16,16 16 15,-16-16-15,1 0 0,-17 0 16,32 16-16,-16-16 0,0 16 15,1-16-15,-1 0 16,0 0-16,0 15 0,-31 1 16,31-16-1,0 0-15,16 16 0,-15-16 0,-1 0 0,0 31 16,0-31-16,16 16 0,-31-16 0,15 0 16,0 16-16,0-16 0,16 16 0,-15-16 15,-1 0-15,0 0 0,-15 0 16,15 0-16,16 16 0,-16-16 0,0 0 15,0 0 1,16 15-16,-15-15 0,-1 16 0,-16-16 16,17 0-16,-1 32 15,0-32-15,0 0 0,16 15 0,-16-15 16,1 0-16,-17 0 16,16 0-16,1 0 0,15 16 0,-16-16 0,0 0 15,0 0-15,0 16 0,1 0 16,-17-16-16,16 0 15,1 16-15,-1-16 0,0 15 16,0-15-16,1 0 16,-17 0-16,0 32 15,17-32-15,-1 0 0,0 16 16,0-16-16,-15 0 16,31 15-16,-16-15 0,0 0 15,0 0-15,1 16 0,-1-16 16,0 0-16,-15 16 0,15-16 15,0 0-15,0 0 16,0 0-16,1 0 0,-1 0 16,0 0-16,-15 0 15,15 0 1,16 16-16,-16-16 16,0 0-1,0 0-15,1 0 16,-1 0-16,-16 0 0,17 0 15,-1 0-15,0 0 16,16 15-16,-16-15 0,0 0 16,1 0-16,-17 0 15,16 0-15,1 0 0,15 16 16,-16-16-16,0 0 16,0 0-16,0 0 15,-15 0-15,15 0 16,0 0-16,1 32 0,-1-32 15,0 0-15,0 16 0,0-16 16,-15 0-16,15 0 0,0 0 16,1 0-16,-1 0 0,0 0 15,0 0-15,-15 0 0,15 0 16,0 0-16,0 0 0,1 0 16,-1 0-16,0 0 15,-16 0 1,17 0-16,-1 0 0,0 0 15,0 0-15,1 0 16,-1 0-16,-16 0 16,17 0-16,-1 0 15,0 0-15,0 0 16,0 0-16,1 0 16,-1 0-16,16 15 0,-32-15 15,17 0 1,-1 0-16,0 0 15,0 0 1,0 0-16,1 0 16,-17 0-16,16 0 15,1 0-15,-1 0 0,0 0 16,0 0-16,0 0 0,-15 0 0,15 0 16,0 0-16,1 16 0,-1-16 15,0 0 1,0 0-16,-15 0 0,15 0 15,0 16-15,0-16 0,1 0 0,-1 0 16,0 0-16,0 0 0,-15 0 0,15 0 16,0 0-16,0 0 0,1 0 15,-1 0-15,0 0 16,-16 0-16,17 0 16,-1 0-16</inkml:trace>
  </inkml:traceGroup>
</inkml:ink>
</file>

<file path=ppt/ink/ink16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8:00:43.83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9CB6341-C54C-4D40-9D2A-135224A26AB2}" emma:medium="tactile" emma:mode="ink">
          <msink:context xmlns:msink="http://schemas.microsoft.com/ink/2010/main" type="inkDrawing" rotatedBoundingBox="7666,5219 7697,5543 7436,5567 7406,5243" semanticType="callout" shapeName="Other">
            <msink:sourceLink direction="with" ref="{32E79C7E-8533-4B9C-8475-7249282AD8A6}"/>
          </msink:context>
        </emma:interpretation>
      </emma:emma>
    </inkml:annotationXML>
    <inkml:trace contextRef="#ctx0" brushRef="#br0">252 333 0,'-15'0'219,"15"16"-157,0 0-46,0 0 46,0-1 16,15 1-62,-15 16-16,32-32 0,-32 15 562,-16-15-530,0-31-1,16 15-31,-15 16 16,15-16-16,-16 1 15,0 15 1,16-16-1,-16 16 48,16-16-63,-16 0 16,1 16-16,15-16 15,-32-15 329,32 15-344,-16 16 31,16-16-15,-15 1 15,15-1-31,0 0 344,0 0-313,15 16-31,17 0 31,-16 0 1,-1 0-32,-15-31 0,16 31 15,0 0 63,0 0-78,0-16 16,-1 16-16,17 0 62,-16 0-46,-1 0 0,1 0-16,-16-16 15,16 16-15</inkml:trace>
  </inkml:traceGroup>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34:24.069"/>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54 0,'23'0'62,"1"0"-46,-1 0 0,0 0-1,24 0 1,-24 0-16,1 0 15,-1 0-15,0 0 16,24-23 0,-1 23-16,-22 0 15,-1 0 1,0 0-16,1 0 31,-1 0-15,0 0 15,1 0-15,-1 0 15,0 0-15,0 0-1,1 0 1,-1 0-1,0 0 1,1 0 0,-1 0-1,0 0 1,1 0 0,-1 0-16,0 0 31,0 0-31,1 0 15,-1 0 1,0 0 0,1-23-1,-1 23 1,0 0 15,1 0-15,-1 0 15,0 0 0,1 0 1,-1 0-17,0 0 16,0 0 1</inkml:trace>
  <inkml:trace contextRef="#ctx0" brushRef="#br0" timeOffset="2324.258">2051 8 0,'23'0'79,"0"0"-64,1 0 1,-1 0-1,0 0 1,1 0 15,-1 0-15,0 0-16,1 0 16,-1 0-1,0 0 1,0 0-16,1 0 15,-1 0 1,0 0-16,1 0 16,-1 0-1,0 0-15,1 0 32,-1 0-1,-23-23-16,23 23 282,0 0-265,1 0-1,-1 0 0,0 0-31,1 0 31,-1 0 1,0 0 61,1 0 32,-1 0-78,0 0-16,1 0 16</inkml:trace>
  <inkml:trace contextRef="#ctx0" brushRef="#br0" timeOffset="5317.965">0 2361 0,'23'0'63,"1"0"-48,-1 0-15,0 0 16,1 0 0,-1 0-16,0 0 15,1 0 1,22 0-16,-22 0 15,-1 0 1,0 0-16,0 0 16,1 0-16,-1 0 15,0 0 1,1 0-16,22 0 16,-22-23-1,-1 23-15,0 0 31,0 0-15,1 0 15,-1 0-15,0 0 15,1 0 16,-1 0-31,0 0-1,1 0 1,-1 0 0,0 0 15,0 0-31,1 0 15,-1 0 1,0-23-16,1 23 16,-1 0-1,0 0 1,1 0 0,-1 0-1,0 0 1,1 0-1,-1 0 1,0 0 265,0 0-234,1 0-16</inkml:trace>
  <inkml:trace contextRef="#ctx0" brushRef="#br0" timeOffset="7033.601">2121 2361 0,'93'0'110,"-70"0"-110,24 0 15,-24 0-15,24 0 16,-1-23-16,-22 23 16,-1 0-1,0 0 1,24 0-16,-24 0 16,0 0-16,1 0 15,-1 0 1,0 0-1,1 0 17,-1 0-17,0 0 32,1 0-16,-1 0-15,0 0 15,1 0-31,-1 0 32,0 0-1,0 0-31,1 0 31,-1 0-31,0 0 31,1 0 1,-1 0-17,0 0 16,1 0 1</inkml:trace>
</inkml:ink>
</file>

<file path=ppt/ink/ink17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8:02:20.422"/>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DCA33B9-7B1A-4ABB-9737-894059B92B12}" emma:medium="tactile" emma:mode="ink">
          <msink:context xmlns:msink="http://schemas.microsoft.com/ink/2010/main" type="inkDrawing" rotatedBoundingBox="15322,7206 15334,14290 13788,14293 13775,7209" semanticType="callout" shapeName="Other">
            <msink:sourceLink direction="from" ref="{32E79C7E-8533-4B9C-8475-7249282AD8A6}"/>
          </msink:context>
        </emma:interpretation>
      </emma:emma>
    </inkml:annotationXML>
    <inkml:trace contextRef="#ctx0" brushRef="#br0">1015 18 0,'-16'0'313,"0"0"-313,1 0 0,-17 0 15,16 0 1,0 0-16,1 0 16,-1 0-1,0 0 17,0 0-17,-15-16-15,15 16 16,0 0-1,0 0-15,1 0 16,-1 0 0,0 0-16,0 0 15,-15 0 1,15 0-16,0 0 16,0 0-16,1 0 15,-1 0-15,0 0 16,-15 0-1,15 0 1,0 0 0,0 0-16,0 0 15,1 0-15,-1 0 16,-16 0 0,17 0 124,-1 0-124,16 16-16,0 0 15,0-1 1,0 1-16,0 0 16,0 15-16,0-15 0,0 0 15,0 16-15,0-17 0,0 17 16,0-16-16,0-1 0,0 1 0,0 0 16,0 0-16,0 31 0,0-31 15,0 15-15,-16-15 0,16 16 16,0-17-16,0 1 0,0 0 0,0 0 15,0 0-15,0-1 0,0 1 16,-16 16-16,16-17 0,0 1 16,0 16-16,0-16 0,0-1 15,0 17-15,0-16 0,0 15 16,0-15-16,0 0 0,0 15 0,-15-15 16,15 0-16,0 0 0,0-1 15,0 1-15,0 0 0,-16 16 0,16-17 16,0 1-16,0 0 0,0 0 15,0-1-15,0 1 0,0 0 0,0 16 16,0-17-16,0 1 0,0 16 16,0-17-16,0 17 0,0 0 0,0-17 15,0 33-15,-16-33 0,16 1 0,0 0 16,0 0-16,0 0 0,0-1 0,0 17 16,0-16-16,0-1 0,-32 1 0,32 0 15,0 0-15,0 0 0,0-1 16,0 17-16,0-16 15,0-1-15,0 1 0,0 0 16,0 0-16,0-1 0,0 17 16,0-16-16,-15 0 0,15-1 0,0 1 15,-16 0-15,16 0 0,0 15 16,0 1-16,0-16 0,0-1 0,-16 1 16,16 16-16,0-17 0,0 1 0,0 0 15,0 0-15,0 15 0,0 1 0,0-16 16,0-1-16,0 1 0,0 0 15,0 31-15,0-31 0,0 0 16,0 0-16,0-1 0,0 1 16,0 0-16,0 31 0,0-31 15,0 0-15,0 0 0,0-1 0,0 17 16,0-16-16,0 0 0,0-1 0,0 1 16,0 0-16,0 0 15,0-1-15,0 17 0,0-16 16,0 0-16,0-1 15,0 1-15,0 0 0,0 0 16,0 15-16,0-15 0,0 0 16,-16 15-16,16-15 15,0 0-15,0 31 0,0-31 0,0 0 16,0-1-16,0 1 0,0 16 0,0-16 16,0 15-16,0-15 0,0 0 0,0-1 15,0 17-15,0-16 0,0 0 0,0-1 16,0 1-16,0 0 0,0 0 0,0 15 15,0-15-15,0 0 16,0 0-16,0-1 0,0 17 16,0-1-16,0-15 0,0 0 15,0 0-15,0 0 0,0-1 0,0 1 16,0 16-16,0-17 0,0 1 0,0 0 16,0 16-16,0-17 0,0 1 15,0 16-15,0-17 0,0 1 0,0 0 16,0 0-16,0 0 0,0-1 0,0 17 15,0-16-15,0-1 0,0 1 0,0 0 16,0 0-16,0 0 0,0 15 16,0-15-16,0 15 0,0-15 0,0 0 0,0 31 15,0-31-15,0 16 0,0-17 16,0 33-16,0-32 0,0-1 0,0 33 16,0-33-16,0 1 0,0 16 0,0-17 15,0 33-15,0-32 0,0-1 0,0 33 16,0-33-16,0 1 0,0 16 0,0-16 15,0 15-15,0 1 0,0-17 0,0 1 16,0 0-16,0 0 0,0 15 0,0-15 16,0 0-16,0 15 0,0-15 0,0 16 15,0-16-15,-15-16 0,15 15 0,0 1 16,0 0-16,0 0 0,0-1 0,0 17 16,0-16-16,0 0 15,0-1-15,0 1 0,0 0 16,0 0-16,0 15 0,0-15 15,0 0-15,0 0 0,0-1 16,0 1-16,0 0 0,-16 0 0,16 15 16,0 1-16,0-16 0,0-1 0,0 1 15,0 16-15,0-17 0,0 1 16,0 0-16,0 16 0,0-1 0,0-15 16,0 0-16,0-1 0,0 1 15,0 31-15,0-31 0,0 0 0,0 0 16,0 0-16,0-1 0,0 1 0,0 31 15,0-31-15,0 0 0,0 0 16,0 0-16,0-1 0,0 17 0,0-16 16,0-1-16,0 1 0,0 0 15,0 0-15,0 0 0,0 15 16,-32-15-16,32 0 16,-16-1-16,16 1 0,0 0 15,0 0-15,0 15 0,0-15 16,0 0-16,0 0 0,0-1 0,0 1 15,0 0 1,0 0-16,0 15 0,0-15 16,0 0-1,0 0-15,0-1 16,0 1-16,0 0 16,0 16-16,0-17 15,0 17-15,0-16 16,-15-1-16,15 1 15,-16 16-15,16-16 0,0-1 16,0 1-16,-16 0 0,16 0 0,0-1 16,0 17-16,0-16 0,0 0 15,0-1-15,0 1 16,0 0-16,0 0 16,0-1-1,-16 17-15,16-16 16,-15 0-16,15-1 0,0 1 15,0 0-15,0 0 16,0 15-16,-32-15 16,32 0-16,-16-1 15,16 1 1,0 0-16,0 0 16,0 15-1,0-15-15,0 0 16,0 0-16,0-1 15,0 1 1,0 0-16,0 16 16,0-17-16,0 1 0,0 0 0,0 0 31,0-1 0,0 1-15,0 0-16,0 16 15,32-32 3376,-32-16-3391,16 16 16,-1 0 93,-15-16-109,16 16 16,0-16 31,0 16-47,-1 0 46,-15-16-30,32 16-16,-16 0 47,-16-15-16,16 15-31,-16-16 47,15 16-31,-15-16-1,16 16-15,0 0 32,-16-16-17,16 16-15,-16-31 31,31 31-15,-31-16 31,0 0-31,16 16-16,-16-16 0,16 16 15,-16-15-15,16 15 16,-1 0-1,-15-16 1,16 16-16,0 0 0,-16-16 16,16 16-16,-16-31 15,31 31-15,-31-16 16,16 16-16,-16-16 62,16 16-62,-16-16 297,15 16-281,-15-16 31,16 16-47,0 0 31,-16-15-31,16 15 0,-16-16 16,31 16-16,-15 0 109,0 0-93,-16-32-16,16 32 0,-1 0 78,1 0-31,0 0-47,-16-15 15,32 15-15,-17 0 16,-15-16-16,16 16 16,0 0-1,0 0 1,-1-16-1,1 16-15,0 0 32,16 0-1,-17 0 16,-15-16-47,16 16 15,0 0 1,0 0 0,-1 0-16,1 0 0,16 0 15,-16 0-15,-1 0 0,1 0 16,0 0-16,0 0 16,-1 0 30,17 0 17,-16 0-47,0 0-16,-1 0 15,1 0-15,0 0 0,0 0 16,15 0-16,-15 0 0,0 0 0,0 0 15,-1 0-15,1 0 16,0 0-16,0 0 16,15 0 15,-15 0 78,0 0-109,0 0 16,-1 0-16,1 0 16,0 0-16,15 0 15,-15 0-15,0 0 16,0 0-16,0 0 15,-1 0 1</inkml:trace>
  </inkml:traceGroup>
</inkml:ink>
</file>

<file path=ppt/ink/ink17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8:02:23.14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2E470E7-C9B2-4EF8-A377-7F674C2C9705}" emma:medium="tactile" emma:mode="ink">
          <msink:context xmlns:msink="http://schemas.microsoft.com/ink/2010/main" type="inkDrawing" rotatedBoundingBox="13189,11216 13930,10579 13963,10619 13222,11255" shapeName="Other">
            <msink:destinationLink direction="with" ref="{F5161BE7-F0F1-4DF7-B723-50DBA07689F2}"/>
          </msink:context>
        </emma:interpretation>
      </emma:emma>
    </inkml:annotationXML>
    <inkml:trace contextRef="#ctx0" brushRef="#br0">0 599 0,'15'0'172,"1"0"-172,0 0 0,-16-16 16,16 16-16,15-15 0,-15 15 0,-16-16 16,16 16-16,0-16 0,-16 0 0,15 16 15,1-31-15,0 15 16,16 16-16,-32-16 15,15 16-15,-15-16 16,16 16 0,-16-15-16,16 15 15,-16-16-15,16 16 16,-16-16-16,15 16 0,-15-16 0,16 16 16,-16-31-16,32 31 0,-32-16 15,16 16-15,-1-16 16,1 16-1,-16-16-15,16 16 16,-16-15 0,16 15-16,-16-16 0,15 16 15,-15-16 79,16 16-94,-16-31 31,32 31-31,-32-16 16,16 16 0,-16-16 30,15 16-30,-15-16 0,16 16-1,-16-16 1,16 16 0,-16-15-16,16 15 0,-16-16 15,15 16-15,17 0 0,-32-32 16,16 32-16,0-15 0,-1-1 15,1 16-15,0-16 0,0 0 16,15 16-16,-31-16 16,16 16-1,-16-15 1,16 15 0</inkml:trace>
  </inkml:traceGroup>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06:58:10.095"/>
    </inkml:context>
    <inkml:brush xml:id="br0">
      <inkml:brushProperty name="width" value="0.1" units="cm"/>
      <inkml:brushProperty name="height" value="0.1" units="cm"/>
      <inkml:brushProperty name="color" value="#FF0066"/>
      <inkml:brushProperty name="ignorePressure" value="1"/>
    </inkml:brush>
  </inkml:definitions>
  <inkml:trace contextRef="#ctx0" brushRef="#br0">8193 5425,'-40'37,"-9"15,-5 33,18-9,14-20,-10 47,18-6,15 121,1-207,1 1,0-1,1 0,0 0,1 0,0-1,0 1,1-1,1 0,1 1,9 16,-13-22,1-1,0 0,0 0,0 0,0 0,0-1,1 0,0 0,-1-1,1 1,0-1,0 0,0-1,1 0,-1 0,0 0,3 0,9 2,16 0,-30-4,0 1,-1 0,1 0,0 1,0-1,0 1,-1-1,1 1,0 0,-1 1,1-1,-1 1,1-1,-1 1,0 0,1 1,5 3,-1-1,1 1,1-1,-1-1,0 0,1 0,0-1,0 0,0-1,0 0,0-1,1 0,-1 0,0-1,2-1,14 3,31 13,-50-11</inkml:trace>
  <inkml:trace contextRef="#ctx0" brushRef="#br0" timeOffset="7512.339">7935 5869,'-96'-144,"-67"-118,114 190,8 8,-2 2,-4 3,-8-6,-152-161,66 49,84 92,-51-64,52 92,16 17,2-2,2-1,1-2,-2-8,-156-285,92 168,-90-133,-70-69,196 277,-47-84,50 1,52 141,-2 0,-1 1,-2 0,-1 1,-2 1,-14-21,-192-221,210 257,5 9,1-1,0-1,1 1,1-1,0 0,0-1,1 1,-3-12,-13-159,20 145,-2 1,-1 0,-2 0,-2 0,-9-24,-94-176,78 174,-3 2,-2 0,-33-36,-87-53,145 132,0-1,2-1,0 0,1-1,1 0,-3-14,-55-103,61 129,-1 0,-1 1,1-1,-1 1,-1 1,1 0,-1 0,0 1,-1 0,0 0,0 1,0 0,-6-1,-8-5,-1-1,2-1,0-1,0-2,-8-7,-45-31,-93-45,22 57,13 20,-40 9,-68 27,14 17,93-19,-138-8,-95-29,50 43,102-10,47 17,-1149-26,1280 3,1 2,0 2,0 2,0 1,-10 5,46-14,-94 12,94-12,1 1,-1-1,1 1,-1-1,0 0,1 0,-1 1,0-1,1 0,-1 0,0 0,0 1,1-1,-1 0,0 0,1 0,-1 0,0 0,0-1,1 1,-1 0,0 0,1 0,-1-1,0 1,1 0,-1-1,0 1,1 0,-1-1,1 1,-1-1,0 1,1-1,-1 1,1-1,0 1,-1-1,1 0,-1 1,1-1,0 0,0 1,-1-1,1 0,0 1,0-1,0 0,0 0,0 1,0-1,0 0,0 0,0 1,0-2,16-37,66-71,-14 43,-54 60,-16 16,-19 17,-155 150,175-176,0 1,0 0,0 0,0 0,0 0,0 0,0 1,1-1,-1 0,0 0,1 0,-1 1,1-1,-1 0,1 1,0-1,-1 0,1 1,0-1,0 0,0 1,0-1,0 1,1-1,-1 0,0 1,0-1,1 0,-1 1,1-1,0 0,-1 0,1 0,0 1,-1-1,1 0,0 0,0 0,0 0,0 0,0 0,0-1,0 1,1 0,-1 0,0-1,0 1,1-1,-1 1,0-1,0 0,1 1,-1-1,1 0,110 44,-18-19,-84-21,25 24,-26-12,-4-10</inkml:trace>
  <inkml:trace contextRef="#ctx0" brushRef="#br0" timeOffset="54439.866">7848 9260,'-2'1,"0"0,-1 0,1 0,0 1,0-1,0 1,0-1,0 1,0 0,0 0,1-1,-1 1,1 1,-1-1,1 0,0 0,0 0,0 1,0-1,0 0,0 1,1-1,-1 1,1 1,-40 123,23-31,-1 62,-7-9,26 136,23-218,-2-19,5 34,-22-72,0 0,0 0,1 0,0-1,1 0,0 0,0 0,1-1,0 0,1-1,6 5,64 44,4 21,-50 2,18-18,-29-41,-20-17,0-1,0 0,0 1,1-1,-1 0,1-1,-1 1,1 0,-1-1,1 1,0-1,0 0,0 0,-1 0,1 0,0 0,0-1,3 1,43-2,-38 1</inkml:trace>
  <inkml:trace contextRef="#ctx0" brushRef="#br0" timeOffset="57085.734">7786 9211,'2'0,"3"0,3 0,1 0,3-2,0-1,1 1,0 0,-3 0</inkml:trace>
  <inkml:trace contextRef="#ctx0" brushRef="#br0" timeOffset="67845.528">7712 9544,'-4'-1,"1"-1,-1 0,0 1,1-1,-1 0,1-1,0 1,0-1,0 1,0-1,0 0,1 0,-1 0,1 0,0-1,0 1,0-1,0 1,0-1,1 0,-1-2,-3-8,-16-87,8-51,13-411,24 420,2-105,-13 78,12-79,-17 101,3 38,-4 0,-8-82,0 75,14-21,-14-231,-23 266,21 86,-1 1,-1 0,0 0,-1 0,-1 0,0 1,-7-9,-25-90,-11 14,-3 25,9 15,9 6,-64-45,14 51,-14-10,-12-18,20 21,-26-14,-25-37,7 25,1 21,49 25,68 27,0 0,-1 0,0 2,0 0,0 2,-1 0,1 0,-1 2,-5 0,11 1,1 0,-1-1,1-1,-1 0,1-1,0 0,0-1,-2-1,-47-16,-70-20,-46-31,62 19,49 39,30 12,-119-17,117 14,-7 1,0-3,1-1,0-3,-35-14,-188-95,-62 0,176 44,113 53,-7 0,0 2,-1 3,-45-13,-92-46,71 23,-279-50,201 73,148 28,0-2,0-2,-36-11,16 3,14 8,41 8,0-1,0 0,1-1,-1 0,1 0,-1-1,1 0,0 0,0-1,-7-4,-1-4,4 3,1-1,-1 2,-1 0,0 0,0 1,0 1,-1 0,0 1,0 1,0 0,0 0,-1 2,-12-1,-122-20,-481 22,446 30,-7-13,51 4,-33 10,50-4,94-18,0-2,0 0,-1-2,1-2,-1 0,-6-2,-7 7,134-90,5 16,-97 67,1 1,-1-1,0 1,1-1,-1 1,1-1,-1 1,1 0,-1-1,1 1,-1 0,1-1,0 1,-1 0,1 0,0-1,-1 1,1 0,0 0,0 0,0 0,0-1,0 1,0 0,0 0,0 0,0 0,0-1,1 1,-1 0,0 0,0 0,1-1,-1 1,0 0,1-1,-1 1,1 0,-1-1,1 1,0 0,-1-1,1 1,-1-1,1 1,0-1,0 1,-1-1,1 0,0 1,0-1,-1 0,1 1,0-1,0 0,0 0,-1 0,1 0,0 0,0 0,0 0,0 0,0 0,-57 52,7-9,-3-9,17 3,57-32,165-7,-159 12,-23-5</inkml:trace>
  <inkml:trace contextRef="#ctx0" brushRef="#br0" timeOffset="75401.029">7860 9199,'32'-17,"-3"12,0 2,0 0,0 2,0 1,12 2,26 0,150-3,-101-11,69-12,-79 1,51 6,-4-7,49 1,71 36,162-23,-209-7,76-61,-103 58,-77-8,-113 27,39-10,1 2,0 2,34 1,332 8,-374 1,1 1,-1 2,0 2,2 3,43 25,-73-27,1 1,-1 0,-1 1,0 0,0 1,-1 0,0 1,-1 0,-1 0,0 1,-1 0,5 12,32 39,-34-52,-2 0,1 1,-2-1,0 2,0-1,-2 1,0 0,0 1,-2 0,0-1,0 1,-2 1,0-1,0 0,-2 1,0-1,-2 9,27 112,-13-93,-4-14,-2 0,-1 0,-2 1,0-1,-3 9,0 3,-17 150,-30-27,-3-85,-23 13,-43 58,69-98,-2-2,-3-2,-42 30,86-72,-109 61,84-45,-2-1,-1-1,0-2,-2-2,-27 8,-59 18,-2-6,-34 1,-33 7,34-24,-2-6,-93-7,-277-8,493-2,0-3,0 0,1-3,-20-6,22 5,-94-44,84 30,-62-20,-6 8,11 3,-23 2,9 4,53 4,-10 8,-4-20,68 31</inkml:trace>
  <inkml:trace contextRef="#ctx0" brushRef="#br0" timeOffset="86898.459">8501 6362,'75'41,"11"4,-12 3,-32-14,13 18,-49-47,1 1,-1-1,1 0,1 0,-1-1,1 0,-1-1,1 1,0-2,0 1,0-1,1 0,-1 0,1-1,-1-1,1 1,-1-1,2-1,116 33,-65-23,0-3,1-2,0-3,16-4,24 2,139-12,-57-23,161-26,-127 15,179-54,-245 74,-60-7,-89 33,0 0,0 0,0 0,0 0,0 0,0-1,0 0,0 1,-1-1,1 0,-1 0,1-1,-1 1,0 0,0-1,0 0,0 1,0-1,0-1,85-210,-22-98,-56 161,-9 149,0 0,1 0,-1 0,1 1,0-1,-1 0,1 1,0-1,0 0,0 1,0-1,0 1,1 0,-1-1,0 1,1 0,-1 0,1 0,-1 0,1 0,-1 0,1 0,0 0,0 0,-1 1,1-1,2 1,22-15,-1-8,-17 15,0 0,0 1,1 0,0 0,0 1,0 0,1 1,0 0,9-3,74-51,-57 43,0 2,0 2,1 1,10 0,18-6,163-33,-198 48,0 2,1 0,-1 3,0 0,0 2,9 3,-27-6,103 12,-113-13,0-1,0 1,0 0,0-1,0 1,0-1,0 0,0 0,0 0,1 0,-1 0,0 0,0 0,0-1,0 1,0-1,0 1,0-1,0 0,0 0,0 0,0 0,-1 0,1 0,0-1,-1 1,1-1,-1 1,1-1,-1 1,0-1,1 0,-1 0,0 1,0-1,0 0,-1 0,1 0,0 0,-1 0,1 0,-1-2,4-31,-1 0,-1-1,-3 1,0-1,-3 1,-1-4,4 31,1-3,-1 1,1 0,-2 0,1 0,-2 0,1 0,-1 0,0 1,-1-1,-1 1,1 0,-1 0,-1 0,1 1,-2 0,1 0,-1 0,0 1,-6-5,-28-12,-2 2,0 2,-2 2,0 1,-1 3,0 1,-1 3,-37-3,-148-2,205 15,-69-1,-1 4,0 5,1 3,-21 9,-207 54,279-61,0-2,-1-2,-1-3,-22 0,-135 24,-18 9,194-36,0-1,0-1,0-2,0 0,-12-4,-62-2,11-4,-128-31,58 24,-133 16,270 1,1 1,-1 2,1 0,-1 2,1 0,-4 3,-60 16,2 2,72-22,0 0,-1-1,1 0,-1-1,0 0,1-2,-1 1,-1-2,-28 1,31 1,2-1,0 1,-1 0,1 1,0 0,0 1,0 0,0 0,0 1,0 1,-3 0,-1-1,1 0,0-1,-1 0,0-2,1 1,-1-2,1 1,-2-2,-32 0,-68 10,4 5,-118 1,226-12,0 1,1-1,0 0,-1 1,1 0,0-1,0 1,0 0,1 0,-1 0,1 0,-1 0,1 0,0 1,0-1,0 0,1 1,-1-1,1 1,0-1,0 0,0 1,1-1,-1 1,1-1,-1 0,1 1,0-1,1 1,-1 17,0 114,30-91,-10-24,-19-17,0 0,1-1,-1 1,1-1,0 0,0 0,0 0,0 0,0-1,0 1,0-1,0 0,1 0,-1 0,1 0,2 0,21 7,-21-4,-1 0,0 0,0 0,-1 0,1 1,-1 0,0 0,0 0,0 0,-1 1,0 0,2 4,-2-4</inkml:trace>
  <inkml:trace contextRef="#ctx0" brushRef="#br0" timeOffset="92400.844">7601 5450,'0'218,"11"-260,-10-10,9-42,28-32,-38 125,1 0,-1 0,0 0,0 0,0 0,0 0,1 1,-1-1,0 0,1 0,-1 0,1 0,-1 1,1-1,-1 0,1 1,-1-1,1 0,0 1,-1-1,1 1,0-1,0 1,-1-1,1 1,0-1,0 1,0 0,0-1,-1 1,1 0,0 0,0 0,0 0,0 0,0 0,0 0,0 0,0 0,-1 0,1 0,0 1,0-1,0 0,0 1,-1-1,1 0,0 1,0-1,0 1,-1-1,1 1,0 0,-1-1,1 1,-1 0,1-1,-1 1,1 0,-1 0,1-1,-1 1,0 0,1 0,-1 0,0 0,0 0,1-1,48 65,0-7,-44-52</inkml:trace>
  <inkml:trace contextRef="#ctx0" brushRef="#br0" timeOffset="96733.764">7613 8397,'-14'27,"7"16,-13 24,4-38,12-20,11-19,68-108,-68 75,11 60,-5 6,-1 1,-1 0,0 0,-2 1,3 15,-11-38,2 7,-1-1</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07:00:06.515"/>
    </inkml:context>
    <inkml:brush xml:id="br0">
      <inkml:brushProperty name="width" value="0.1" units="cm"/>
      <inkml:brushProperty name="height" value="0.1" units="cm"/>
      <inkml:brushProperty name="color" value="#FF0066"/>
      <inkml:brushProperty name="ignorePressure" value="1"/>
    </inkml:brush>
  </inkml:definitions>
  <inkml:trace contextRef="#ctx0" brushRef="#br0">0 1</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57:13.841"/>
    </inkml:context>
    <inkml:brush xml:id="br0">
      <inkml:brushProperty name="width" value="0.05" units="cm"/>
      <inkml:brushProperty name="height" value="0.05" units="cm"/>
      <inkml:brushProperty name="color" value="#FF0066"/>
    </inkml:brush>
  </inkml:definitions>
  <inkml:trace contextRef="#ctx0" brushRef="#br0">149 620 2759 0 0,'-4'1'-33'0'0,"0"1"191"0"0,1-1 0 0 0,-1 1 0 0 0,0-1 0 0 0,0 0 0 0 0,1 0 1 0 0,-1 0-1 0 0,0 0 0 0 0,0-1 0 0 0,0 1 0 0 0,0-1 0 0 0,0 0 0 0 0,0-1 0 0 0,0 1 0 0 0,0 0 0 0 0,0-1 0 0 0,0 0 0 0 0,0 0 0 0 0,0 0 0 0 0,0-1 0 0 0,1 1 0 0 0,-1-1 0 0 0,1 0 0 0 0,-1 0 0 0 0,1 0 0 0 0,-1-1 0 0 0,1 1 0 0 0,0-1 0 0 0,0 1 0 0 0,0-1 0 0 0,1 0 0 0 0,-1 0 0 0 0,1-1 0 0 0,0 1 0 0 0,-1 0 0 0 0,1-1 0 0 0,-1-2-158 0 0,-12-86 723 0 0,15 91-574 0 0,-2-7 1218 0 0,4 11-1377 0 0,0 1 1 0 0,0 0-1 0 0,1-1 1 0 0,-1 0-1 0 0,1 1 1 0 0,0-1-1 0 0,0 0 1 0 0,0 0-1 0 0,0 0 1 0 0,0-1-1 0 0,1 1 1 0 0,-1-1-1 0 0,1 0 1 0 0,0 0-1 0 0,1 1 10 0 0,180 32-53 0 0,-156-30 62 0 0,0 1 0 0 0,-1 1 0 0 0,1 1 0 0 0,-2 1-1 0 0,0 2 1 0 0,16 9-9 0 0,-22-13 86 0 0,1 0-1 0 0,0-1 1 0 0,1-2-1 0 0,-1 0 1 0 0,1-1-1 0 0,19-1-85 0 0,29 5 167 0 0,135 35 148 0 0,10-16-144 0 0,44-30 127 0 0,-104 35-459 0 0,-56-7 106 0 0,205 35 55 0 0,-90-18 64 0 0,-178-31-59 0 0,-2 0 14 0 0,1-1-1 0 0,-1-2 1 0 0,1-1 0 0 0,0-2 0 0 0,0-1 0 0 0,4-2-19 0 0,-6-1 12 0 0,-1 2 1 0 0,1 1-1 0 0,-1 1 0 0 0,0 2 1 0 0,0 1-1 0 0,14 7-12 0 0,-33-10 26 0 0,0-1-1 0 0,0 0 0 0 0,1 0 0 0 0,-1-2 0 0 0,1 0 0 0 0,0 0 1 0 0,-1-2-1 0 0,1 0 0 0 0,6-1-25 0 0,37-5 192 0 0,110-34 53 0 0,-164 40-245 0 0,1 1 0 0 0,0 0 0 0 0,-1 0 0 0 0,1 1 0 0 0,-1-1 0 0 0,1 1 0 0 0,-1 0 0 0 0,1 0 0 0 0,-1 0 0 0 0,1 1 0 0 0,-1-1 0 0 0,0 1 0 0 0,0 0 0 0 0,3 2 0 0 0,11 4 0 0 0,58-2 0 0 0,-19-4 0 0 0,-51-1 0 0 0,-1 1 0 0 0,-2-5 351 0 0,-22-12 266 0 0,7 7-371 0 0,-34-34-86 0 0,-3 14 20 0 0,49 27-250 0 0,0 1 1 0 0,0 0-3 0 0,0 0-5 0 0,24 13-61 0 0,41 19 64 0 0,-61-30 69 0 0,1 0 1 0 0,-1 1 0 0 0,0-1 0 0 0,0 1-1 0 0,0 0 1 0 0,0 0 0 0 0,0 0-1 0 0,-1 1 1 0 0,1-1 0 0 0,-1 1 0 0 0,0 0-1 0 0,0 0 1 0 0,-1 0 0 0 0,1 0 0 0 0,-1 1-1 0 0,0-1 1 0 0,0 0 0 0 0,0 1 0 0 0,-1 0-1 0 0,1-1 1 0 0,-1 1 0 0 0,0 0-1 0 0,0 0 1 0 0,-1 0 0 0 0,0 4 4 0 0,10 57 125 0 0,-9-60-125 0 0,1-1 0 0 0,0 0 0 0 0,1-1 19 0 0,-2-4 69 0 0,-1 0-4 0 0,0 0-11 0 0,0 0 10 0 0,0 0 45 0 0,0 0 21 0 0,0 0 3 0 0,0 0 7 0 0,0 0 29 0 0,-2 2-147 0 0,0 0 1 0 0,1-1-1 0 0,-1 1 1 0 0,0-1-1 0 0,0 0 1 0 0,0 1-1 0 0,0-1 1 0 0,-1 0-1 0 0,1 0 1 0 0,0-1-1 0 0,0 1 1 0 0,-1 0-1 0 0,1-1 1 0 0,0 1-1 0 0,-1-1 1 0 0,1 0-1 0 0,0 1 1 0 0,-1-1-1 0 0,1 0 1 0 0,-1-1-1 0 0,1 1 1 0 0,0 0-1 0 0,-1-1 1 0 0,1 1-1 0 0,-2-2-41 0 0,-80-22 128 0 0,78 23-373 0 0,1 1 0 0 0,-1 0 0 0 0,0 0 1 0 0,1 0-1 0 0,-1 0 0 0 0,1 1 0 0 0,0 0 0 0 0,-1 0 0 0 0,1 1 0 0 0,0 0 0 0 0,-1 0 0 0 0,1 0 0 0 0,0 0 0 0 0,0 1 0 0 0,1 0 0 0 0,-1 0 0 0 0,-2 2 245 0 0,6-4-1164 0 0</inkml:trace>
  <inkml:trace contextRef="#ctx0" brushRef="#br0" timeOffset="1264.306">427 425 2759 0 0,'0'0'308'0'0,"0"0"254"0"0,0 0 115 0 0,0 0 24 0 0,0 0-62 0 0,0 0-275 0 0,0 0-120 0 0,0 0-20 0 0,0 0-7 0 0,-5-12 1885 0 0,0 10-2061 0 0,-1 0 1 0 0,1 0 0 0 0,0 1-1 0 0,-1 0 1 0 0,0 0 0 0 0,1 1-1 0 0,-1-1 1 0 0,1 1 0 0 0,-1 1-1 0 0,0-1 1 0 0,1 1-1 0 0,-1 0 1 0 0,1 0 0 0 0,-1 0-1 0 0,1 1 1 0 0,0-1 0 0 0,-1 2-1 0 0,1-1 1 0 0,0 0 0 0 0,0 1-1 0 0,1 0 1 0 0,-4 2-42 0 0,-13 6 510 0 0,-78 66 594 0 0,-32 0-976 0 0,127-75-134 0 0,1 0-1 0 0,0 0 0 0 0,0 0 1 0 0,1 1-1 0 0,-1-1 0 0 0,0 1 1 0 0,1 0-1 0 0,-1-1 0 0 0,1 1 1 0 0,0 0-1 0 0,0 1 0 0 0,0-1 1 0 0,1 0-1 0 0,-1 0 0 0 0,1 1 1 0 0,-1-1-1 0 0,1 1 0 0 0,0 0 1 0 0,1-1-1 0 0,-1 1 0 0 0,1-1 1 0 0,-1 1-1 0 0,1 0 0 0 0,0 0 1 0 0,0-1-1 0 0,1 1 0 0 0,-1 0 1 0 0,1-1-1 0 0,0 1 0 0 0,0-1 1 0 0,0 1-1 0 0,0-1 0 0 0,0 1 1 0 0,1-1-1 0 0,0 1 0 0 0,0-1 1 0 0,0 0-1 0 0,0 0 0 0 0,1 1 7 0 0,50 65-132 0 0,-36-49 124 0 0,42 25-37 0 0,49-12-38 0 0,-47-21-957 0 0,-49-8-2520 0 0</inkml:trace>
  <inkml:trace contextRef="#ctx0" brushRef="#br0" timeOffset="2326.013">1410 251 5063 0 0,'-1'0'390'0'0,"-23"-21"2824"0"0,6-26-2786 0 0,4-52-1034 0 0,13 97 690 0 0,7-21 350 0 0,-3 17-385 0 0,-2 2-47 0 0,0 0 1 0 0,1 1-1 0 0,-1-1 1 0 0,1 1-1 0 0,0-1 1 0 0,0 1-1 0 0,0 0 1 0 0,1 0-1 0 0,-1 0 1 0 0,1 0-1 0 0,-1 0 1 0 0,1 1-1 0 0,0-1 0 0 0,0 1 1 0 0,1-1-1 0 0,0 1-2 0 0,-4 1-2 0 0,1 1-1 0 0,0 0 1 0 0,0 0-1 0 0,-1 0 1 0 0,1 0-1 0 0,0 0 0 0 0,-1 0 1 0 0,1 0-1 0 0,0 1 1 0 0,-1-1-1 0 0,1 0 1 0 0,0 0-1 0 0,-1 0 0 0 0,1 1 1 0 0,0-1-1 0 0,-1 0 1 0 0,1 1-1 0 0,-1-1 1 0 0,1 0-1 0 0,0 1 1 0 0,-1-1-1 0 0,1 1 0 0 0,-1-1 1 0 0,0 1-1 0 0,1-1 1 0 0,-1 1-1 0 0,1-1 1 0 0,-1 1-1 0 0,0 0 0 0 0,1-1 1 0 0,-1 1-1 0 0,0 0 1 0 0,1-1-1 0 0,-1 1 1 0 0,0 0-1 0 0,0-1 0 0 0,0 1 1 0 0,0 0-1 0 0,0 0 3 0 0,0-1 2 0 0,2 11-36 0 0,-1 1 1 0 0,0-1 0 0 0,-1 1 0 0 0,-1-1 0 0 0,0 0-1 0 0,0 1 1 0 0,-1-1 0 0 0,0 0 0 0 0,-4 9 33 0 0,-1 14-43 0 0,1-1 43 0 0,3-6 0 0 0,-2 0 0 0 0,-1 0 0 0 0,-1 0 0 0 0,-1-1 0 0 0,-2 0 0 0 0,0-1 0 0 0,-9 15 0 0 0,-6-10 738 0 0,24-29-492 0 0,1-1 12 0 0,0 0 39 0 0,0 0 20 0 0,0 0 3 0 0,0 0-14 0 0,0 0-61 0 0,0 0-21 0 0,0 0-7 0 0,0 0-26 0 0,0 0-102 0 0,0 0-51 0 0,0 0-105 0 0,23 20-33 0 0,-20-19 51 0 0,0 0 0 0 0,1-1 0 0 0,-1 1 0 0 0,0-1 0 0 0,1 0 0 0 0,-1 0 0 0 0,1 0 0 0 0,-1-1 0 0 0,0 1 0 0 0,1-1 0 0 0,-1 0 0 0 0,0 0 0 0 0,0 0 0 0 0,0 0 0 0 0,0-1 0 0 0,0 1 0 0 0,0-1 0 0 0,0 0 0 0 0,2-1 49 0 0,19-8-52 0 0,94-16-87 0 0,-67 22-2971 0 0,-41 5-225 0 0</inkml:trace>
  <inkml:trace contextRef="#ctx0" brushRef="#br0" timeOffset="3557.057">1884 239 7135 0 0,'0'0'331'0'0,"0"0"-10"0"0,0 0-161 0 0,0 0 100 0 0,0 0 70 0 0,0 0 12 0 0,0 0-35 0 0,0 0-158 0 0,0 0-70 0 0,0 0-14 0 0,-1 0-11 0 0,-2 2-33 0 0,-23-16 379 0 0,-1-31 1136 0 0,34 7-1483 0 0,13-7-79 0 0,-16 41-30 0 0,-3 3-19 0 0,9 14-52 0 0,-7 2 119 0 0,0 1-1 0 0,-1 0 1 0 0,-1 0 0 0 0,-1 0-1 0 0,0 0 1 0 0,-1 0-1 0 0,0 0 1 0 0,-1 0-1 0 0,-2 5 10 0 0,3-16-2 0 0,-4 25 1 0 0,-1-1 0 0 0,-1 0 0 0 0,-2 0 0 0 0,0 0 0 0 0,-2-1 0 0 0,-2-1 0 0 0,0 0 0 0 0,-5 6 0 0 0,15-31 25 0 0,1 1 0 0 0,0-1-1 0 0,-1 1 1 0 0,1-1-1 0 0,-1 0 1 0 0,0 0 0 0 0,0 0-1 0 0,0 0 1 0 0,0-1-1 0 0,0 1 1 0 0,0-1 0 0 0,0 0-1 0 0,0 0 1 0 0,-1 0 0 0 0,1 0-1 0 0,0 0 1 0 0,-1-1-1 0 0,1 0 1 0 0,-1 1 0 0 0,1-1-1 0 0,-1 0 1 0 0,1-1-1 0 0,0 1 1 0 0,-1-1 0 0 0,1 1-1 0 0,-3-2-24 0 0,5 2 104 0 0,1 0 4 0 0,0 0 16 0 0,0 0 4 0 0,0 0 0 0 0,0 0-32 0 0,0 0-134 0 0,18 10-142 0 0,-10-7 165 0 0,0 0 0 0 0,1-1 0 0 0,-1 0 0 0 0,0 0 0 0 0,0-1 0 0 0,1 0 0 0 0,-1-1 0 0 0,1 1 1 0 0,-1-2-1 0 0,1 1 0 0 0,-1-1 0 0 0,1 0 0 0 0,-1-1 0 0 0,0 0 0 0 0,0-1 0 0 0,0 1 0 0 0,7-4 15 0 0,31-8-72 0 0,44 36-168 0 0,-61-34-80 0 0,-4-18 856 0 0,-10 44-648 0 0,-2 6 93 0 0,-12-17 17 0 0,0 0 1 0 0,0-1-1 0 0,0 1 0 0 0,0-1 0 0 0,1 1 0 0 0,-1-1 1 0 0,1 0-1 0 0,-1 0 0 0 0,1 1 0 0 0,0-1 1 0 0,0 0-1 0 0,0 0 0 0 0,0-1 0 0 0,0 1 0 0 0,0 0 1 0 0,0-1-1 0 0,1 1 0 0 0,-1-1 0 0 0,1 0 0 0 0,-1 0 1 0 0,1 0-1 0 0,-1 0 0 0 0,1 0 0 0 0,0 0 0 0 0,-1-1 1 0 0,1 1-1 0 0,0-1 0 0 0,0 0 0 0 0,-1 0 0 0 0,1 0 1 0 0,0 0-1 0 0,0-1 0 0 0,-1 1 0 0 0,2-1 2 0 0,2-2 31 0 0,1 0 0 0 0,-1 0 0 0 0,0-1-1 0 0,0 0 1 0 0,0 0 0 0 0,-1-1 0 0 0,1 0-1 0 0,-1 0 1 0 0,0 0 0 0 0,-1-1 0 0 0,1 1 0 0 0,-1-1-1 0 0,0 0 1 0 0,0 0 0 0 0,-1 0 0 0 0,0-1-1 0 0,0 0 1 0 0,0 1 0 0 0,-1-1 0 0 0,0 0-1 0 0,-1 0 1 0 0,1 0 0 0 0,-1 0 0 0 0,0 0 0 0 0,-1-1-1 0 0,0 0-30 0 0,1 6 14 0 0,-1 0-1 0 0,1 0 0 0 0,0 0 1 0 0,-1 0-1 0 0,0 0 1 0 0,1 1-1 0 0,-1-1 0 0 0,0 0 1 0 0,0 0-1 0 0,0 0 0 0 0,0 0 1 0 0,-1 0-1 0 0,1 0 0 0 0,-1 0 1 0 0,1 0-1 0 0,-1 1 1 0 0,1-1-1 0 0,-1 0 0 0 0,0 0 1 0 0,0 0-1 0 0,0 1 0 0 0,0-1 1 0 0,0 1-1 0 0,0-1 1 0 0,0 1-1 0 0,-1-1 0 0 0,1 1 1 0 0,0 0-1 0 0,-1-1 0 0 0,1 1 1 0 0,-1 0-1 0 0,0 0 0 0 0,1 0 1 0 0,-1 0-1 0 0,0 0 1 0 0,1 1-1 0 0,-1-1 0 0 0,0 0 1 0 0,-1 1-14 0 0,-7-1 70 0 0,0 1 1 0 0,0 1 0 0 0,0 0 0 0 0,0 0 0 0 0,0 1 0 0 0,0 0 0 0 0,0 1-1 0 0,0 0 1 0 0,1 1 0 0 0,0-1 0 0 0,-1 2 0 0 0,1 0 0 0 0,1 0-1 0 0,-1 0 1 0 0,0 2-71 0 0,3-3-87 0 0,0 0 0 0 0,0 0 0 0 0,1 1-1 0 0,-1 0 1 0 0,1 0 0 0 0,0 1 0 0 0,1 0 0 0 0,-1-1-1 0 0,1 1 1 0 0,0 1 0 0 0,1-1 0 0 0,-1 1 0 0 0,1-1-1 0 0,1 1 1 0 0,-1 0 0 0 0,1 0 0 0 0,-1 7 87 0 0,4-6-3116 0 0,1-1-990 0 0</inkml:trace>
  <inkml:trace contextRef="#ctx0" brushRef="#br0" timeOffset="7099.481">2391 505 1375 0 0,'-10'11'171'0'0,"5"0"-22"0"0,0 0-1 0 0,0 1 1 0 0,1-1 0 0 0,1 1-1 0 0,0 0 1 0 0,0 0-1 0 0,2 1 1 0 0,-1-1 0 0 0,1 0-1 0 0,1 1 1 0 0,0-1 0 0 0,1 0-1 0 0,0 1 1 0 0,1-1-1 0 0,2 7-148 0 0,2 47 256 0 0,-5-47-38 0 0,0 1-1 0 0,-2-1 0 0 0,-1 0 1 0 0,0 0-1 0 0,-1 0 0 0 0,-6 18-217 0 0,3-25 363 0 0,-3-19 689 0 0,2-26-479 0 0,7 3-572 0 0,2 0 1 0 0,1 0-1 0 0,2 0 0 0 0,1 1 0 0 0,1 0 0 0 0,1 0 0 0 0,1 0 0 0 0,2 1 0 0 0,1 0 0 0 0,1 1 0 0 0,9-11-1 0 0,-19 33-12 0 0,-1 3-46 0 0,-1 2 56 0 0,1 0 0 0 0,-1 0 0 0 0,0 0 0 0 0,1 0 0 0 0,-1 0 0 0 0,0 1 0 0 0,0-1-1 0 0,1 0 1 0 0,-1 1 0 0 0,0-1 0 0 0,0 1 0 0 0,0-1 0 0 0,0 1 0 0 0,1 0 0 0 0,-1-1 0 0 0,0 1 0 0 0,0 0 0 0 0,0 0 0 0 0,0 0 0 0 0,0-1 0 0 0,-1 1 0 0 0,1 0 0 0 0,0 0 0 0 0,0 1 0 0 0,-1-1 0 0 0,1 0 0 0 0,0 0 0 0 0,-1 0 0 0 0,1 0 0 0 0,-1 1 2 0 0,1 0-5 0 0,46 112 344 0 0,-47-113-261 0 0,-1 1 0 0 0,1-1 1 0 0,0 0-1 0 0,-1 0 0 0 0,1 0 0 0 0,-1 1 1 0 0,0-1-1 0 0,1 0 0 0 0,-1 0 0 0 0,0 0 0 0 0,0 0 1 0 0,1 0-1 0 0,-1 0 0 0 0,0 0 0 0 0,0 0 0 0 0,0 0 1 0 0,0 0-1 0 0,0-1 0 0 0,0 1 0 0 0,-1 0 0 0 0,1-1 1 0 0,0 1-1 0 0,0-1 0 0 0,0 1 0 0 0,-1-1 1 0 0,1 0-1 0 0,0 1 0 0 0,0-1 0 0 0,-1 0 0 0 0,1 0 1 0 0,0 0-1 0 0,-1 0 0 0 0,1 0 0 0 0,0 0 0 0 0,-1 0 1 0 0,1 0-1 0 0,0-1 0 0 0,-1 1-78 0 0,-5 0 153 0 0,-9-2-3298 0 0,15 2-94 0 0</inkml:trace>
  <inkml:trace contextRef="#ctx0" brushRef="#br0" timeOffset="7670.329">2864 499 5903 0 0,'0'0'267'0'0,"0"0"0"0"0,-3 19 11 0 0,1-11-231 0 0,0-1 0 0 0,-1 0 0 0 0,0 0 0 0 0,-1 0 0 0 0,1 0-1 0 0,-1 0 1 0 0,0-1 0 0 0,-1 1 0 0 0,0-1 0 0 0,0 0-1 0 0,0 0 1 0 0,-1-1 0 0 0,1 0 0 0 0,-1 0 0 0 0,-1 0 0 0 0,1-1-1 0 0,-4 2-46 0 0,-34 19 282 0 0,24-12-194 0 0,-1-1 0 0 0,-1 0 0 0 0,0-2-1 0 0,0-1 1 0 0,-1-1 0 0 0,0 0-1 0 0,-9 0-87 0 0,29-7-82 0 0,0 0 0 0 0,1-1 0 0 0,-1 1 0 0 0,0-1 0 0 0,0 0-1 0 0,0 0 1 0 0,0 0 0 0 0,0 0 0 0 0,0 0 0 0 0,0-1 0 0 0,1 1-1 0 0,-1-1 1 0 0,0 1 0 0 0,0-1 0 0 0,0 0 0 0 0,1-1 0 0 0,-1 1-1 0 0,1 0 1 0 0,-1-1 0 0 0,1 1 0 0 0,-1-1 0 0 0,1 0 0 0 0,0 0 0 0 0,0 0-1 0 0,0 0 1 0 0,0 0 0 0 0,0 0 0 0 0,0 0 0 0 0,0-1 0 0 0,1 1-1 0 0,-1-1 1 0 0,1 1 0 0 0,0-1 0 0 0,0 0 0 0 0,0 1 0 0 0,0-1-1 0 0,0 0 83 0 0,1-3 0 0 0,1 0 0 0 0,16-1 0 0 0,70 34-40 0 0,-13-1 8 0 0,207-5 2250 0 0,-269-18-2292 0 0</inkml:trace>
  <inkml:trace contextRef="#ctx0" brushRef="#br0" timeOffset="8641.308">2590 604 3823 0 0,'4'-20'376'0'0,"6"-11"1007"0"0,-10 30-1112 0 0,0 1-30 0 0,0 0-8 0 0,0 0-13 0 0,0 0-49 0 0,0 0-19 0 0,0 0-7 0 0,0 0-9 0 0,0 0-32 0 0,0 0-9 0 0,0 0-6 0 0,0 0 2 0 0,0 0 12 0 0,0 0 7 0 0,13 16 370 0 0,16 54 115 0 0,113 107-614 0 0,-129-158-145 0 0,32 42-2113 0 0,-37-53-458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57:26.825"/>
    </inkml:context>
    <inkml:brush xml:id="br0">
      <inkml:brushProperty name="width" value="0.05" units="cm"/>
      <inkml:brushProperty name="height" value="0.05" units="cm"/>
      <inkml:brushProperty name="color" value="#FF0066"/>
    </inkml:brush>
  </inkml:definitions>
  <inkml:trace contextRef="#ctx0" brushRef="#br0">232 134 2303 0 0,'0'0'102'0'0,"-7"-2"624"0"0,-9-3 1030 0 0,12 4-1768 0 0,1 0 0 0 0,-1 1 0 0 0,1-1 0 0 0,-1 1 0 0 0,0 0 0 0 0,1 0 0 0 0,-1 0 0 0 0,1 1 0 0 0,-1-1-1 0 0,1 1 1 0 0,-1 0 0 0 0,1 0 0 0 0,-1 0 0 0 0,1 0 0 0 0,0 1 0 0 0,0-1 0 0 0,0 1 0 0 0,-1 0-1 0 0,1 0 1 0 0,1 0 0 0 0,-1 0 0 0 0,0 1 0 0 0,1-1 0 0 0,-1 1 0 0 0,1-1 0 0 0,-1 2 12 0 0,-95 51 4769 0 0,97-54-4768 0 0,-1 0 1 0 0,0 0-1 0 0,1 1 0 0 0,-1-1 1 0 0,1 0-1 0 0,0 0 1 0 0,-1 1-1 0 0,1-1 0 0 0,0 1 1 0 0,0-1-1 0 0,-1 1 0 0 0,1 0 1 0 0,0-1-1 0 0,1 1 0 0 0,-1 0 1 0 0,0 0-1 0 0,1-1 0 0 0,-1 1 1 0 0,1 0-1 0 0,-1 0 1 0 0,1 0-1 0 0,0 0 0 0 0,0 0 1 0 0,-1 0-1 0 0,1 0 0 0 0,1 0 1 0 0,-1 0-1 0 0,0 0 0 0 0,1-1 1 0 0,-1 1-1 0 0,1 0 1 0 0,-1 0-1 0 0,1 0 0 0 0,0 0 1 0 0,-1-1-1 0 0,1 1 0 0 0,0 0 1 0 0,0-1-1 0 0,1 1 0 0 0,-1-1 1 0 0,0 1-1 0 0,0-1 0 0 0,1 1 1 0 0,-1-1-1 0 0,1 0 1 0 0,-1 0-1 0 0,1 0 0 0 0,0 0 1 0 0,-1 0-1 0 0,1 0 0 0 0,0 0 1 0 0,1 0-2 0 0,120 24 1474 0 0,140 67-1370 0 0,35-4 1222 0 0,-158-49-1305 0 0,-123-37 45 0 0,-1-1 0 0 0,1 0 0 0 0,0-1-1 0 0,0-1 1 0 0,-1 0 0 0 0,1-2 0 0 0,-1 0 0 0 0,1 0 0 0 0,14-7-66 0 0,29-3 108 0 0,-4 1-92 0 0,0 4 0 0 0,1 1 0 0 0,0 3 0 0 0,12 3-16 0 0,-19 3 22 0 0,0-3-1 0 0,0-2 0 0 0,41-8-21 0 0,-53 4 0 0 0,1 1 0 0 0,-1 2 0 0 0,1 1 0 0 0,-1 3 0 0 0,1 1 0 0 0,0 1 0 0 0,-1 3 0 0 0,3 1 0 0 0,-7 1 0 0 0,1-1 0 0 0,0-2 0 0 0,-1-1 0 0 0,31-3 0 0 0,-21-1 0 0 0,0 2 0 0 0,0 2 0 0 0,0 2 0 0 0,-1 1 0 0 0,0 3 0 0 0,20 7 0 0 0,-42-8 0 0 0,1-1 0 0 0,0-1 0 0 0,0-1 0 0 0,0-1 0 0 0,0-1 0 0 0,1-1 0 0 0,-1-1 0 0 0,1-1 0 0 0,-1-1 0 0 0,23-4 0 0 0,-11-3 18 0 0,0-1 45 0 0,0 2 1 0 0,1 1 0 0 0,0 2-1 0 0,17 0-63 0 0,138 22 0 0 0,-150-11 11 0 0,0-1 0 0 0,0-3-1 0 0,0-1 1 0 0,0-2 0 0 0,0-1-1 0 0,7-4-10 0 0,204 0 128 0 0,-97 6-128 0 0,-28 7 64 0 0,-38 0 0 0 0,-43-9 344 0 0,-44 1-317 0 0,-1 0-22 0 0,0 0-1 0 0,0 0 15 0 0,0 0-4 0 0,-14-18 139 0 0,-12-34 266 0 0,23 43-449 0 0,0 1 0 0 0,0 0 0 0 0,-1 0 1 0 0,-1 0-1 0 0,1 0 0 0 0,-1 1 0 0 0,0 0 0 0 0,-1 0 0 0 0,0 0 0 0 0,0 1 0 0 0,-6-6-35 0 0,-37-17 190 0 0,48 29-252 0 0,1 0-22 0 0,0 0 2 0 0,0 0 2 0 0,0 0 2 0 0,1 1 6 0 0,72 47-306 0 0,52 35 522 0 0,-94-51-129 0 0,-31-29 22 0 0,0 0 1 0 0,0 1-1 0 0,0-1 0 0 0,0 1 1 0 0,0-1-1 0 0,-1 0 1 0 0,0 1-1 0 0,0-1 0 0 0,0 0 1 0 0,0 0-1 0 0,0 1 0 0 0,0-1 1 0 0,-1 0-1 0 0,0 0 1 0 0,1-1-1 0 0,-1 1 0 0 0,0 0 1 0 0,-1 0-1 0 0,1-1 1 0 0,0 0-1 0 0,-1 1 0 0 0,1-1 1 0 0,-1 0-1 0 0,0 0 0 0 0,0 0 1 0 0,0 0-1 0 0,0-1 1 0 0,0 1-1 0 0,-1-1-37 0 0,-100 30 904 0 0,84-28-837 0 0,0 2 0 0 0,0 1 0 0 0,1 1 0 0 0,0 0 0 0 0,0 1 0 0 0,1 1 0 0 0,0 1-67 0 0,-27 32-2793 0 0,36-31 1050 0 0</inkml:trace>
  <inkml:trace contextRef="#ctx0" brushRef="#br0" timeOffset="1546.529">418 147 2303 0 0,'0'-1'167'0'0,"-1"-4"-34"0"0,1 4 379 0 0,0 1 152 0 0,0 0 28 0 0,0 0-85 0 0,0 0-374 0 0,-12 27-83 0 0,6-15 1491 0 0,-19 24 327 0 0,-53 42-111 0 0,-7-49-1675 0 0,76-28-173 0 0,-1 0 0 0 0,1 0 0 0 0,0 1 0 0 0,-1 0 0 0 0,1 0 0 0 0,0 1 0 0 0,0 1 0 0 0,1-1 0 0 0,-1 1 1 0 0,1 1-1 0 0,0 0 0 0 0,0 0 0 0 0,0 0 0 0 0,1 1 0 0 0,-1 0 0 0 0,1 1 0 0 0,1-1 0 0 0,-1 1 0 0 0,1 1 0 0 0,1-1 1 0 0,-1 1-1 0 0,0 2-9 0 0,-23 47-10 0 0,30-53-51 0 0,0-2 49 0 0,0-1-1 0 0,0 0 1 0 0,0 0 0 0 0,0 0-1 0 0,1 1 1 0 0,-1-1 0 0 0,0 0-1 0 0,0-1 1 0 0,1 1 0 0 0,-1 0-1 0 0,0 0 1 0 0,1-1 0 0 0,-1 1-1 0 0,1 0 1 0 0,-1-1 0 0 0,1 0-1 0 0,-1 1 1 0 0,1-1-1 0 0,0 0 1 0 0,-1 0 0 0 0,1 0-1 0 0,-1 0 1 0 0,1 0 0 0 0,-1 0-1 0 0,1 0 1 0 0,0 0 0 0 0,0-1 12 0 0,1 1-10 0 0,91 18-118 0 0,-88-16 128 0 0,0 1 0 0 0,1-1 0 0 0,-1-1 0 0 0,1 1 0 0 0,-1-1 0 0 0,1 0 0 0 0,0-1 0 0 0,0 0 0 0 0,-1 0 0 0 0,1 0 0 0 0,0-1 0 0 0,-1 0 0 0 0,1 0 0 0 0,0 0 0 0 0,-1-1 0 0 0,1 0 0 0 0,5-3 0 0 0,47-4 64 0 0,-55 11-64 0 0,0 0 0 0 0,0 0 0 0 0,-1 1 0 0 0,1-1 0 0 0,0 1 0 0 0,-1 0 0 0 0,0 0 0 0 0,1 0 0 0 0,-1 0 0 0 0,-1 1 0 0 0,1-1 0 0 0,0 1 0 0 0,-1 0 0 0 0,2 2 0 0 0,5 8 0 0 0,34 58 0 0 0,-43-69 0 0 0,8 17 0 0 0,-8-18 0 0 0,11 13 0 0 0,-8-10 0 0 0,15 2-3009 0 0,-12-7-358 0 0</inkml:trace>
  <inkml:trace contextRef="#ctx0" brushRef="#br0" timeOffset="6345.326">2010 0 1839 0 0,'-11'28'3706'0'0,"11"-27"-2553"0"0,-20 7 719 0 0,-16 27-1051 0 0,-1 18-1757 0 0,3 19 456 0 0,12-44 480 0 0,10 3 60 0 0,9-25-37 0 0,0 0-1 0 0,1 0 1 0 0,0 1-1 0 0,0-1 1 0 0,0 0 0 0 0,1 1-1 0 0,0 0 1 0 0,0-1-1 0 0,1 1 1 0 0,0 0-1 0 0,0-1 1 0 0,0 1-23 0 0,1-4 17 0 0,-1 1-8 0 0,0-1 0 0 0,0 0 0 0 0,1 0 0 0 0,0 0 0 0 0,-1 0 1 0 0,1 0-1 0 0,0 0 0 0 0,0 0 0 0 0,1 0 0 0 0,-1 0 0 0 0,1 0 0 0 0,-1 0 1 0 0,1-1-1 0 0,0 1 0 0 0,0-1 0 0 0,0 1 0 0 0,0-1 0 0 0,1 0 0 0 0,-1 0 1 0 0,1 0-1 0 0,-1 0 0 0 0,1 0 0 0 0,-1 0 0 0 0,1-1 0 0 0,1 1-9 0 0,-1-1 50 0 0,0 0-1 0 0,1-1 0 0 0,-1 1 0 0 0,1-1 0 0 0,-1 1 1 0 0,0-1-1 0 0,1 0 0 0 0,-1-1 0 0 0,1 1 0 0 0,-1-1 1 0 0,0 1-1 0 0,1-1 0 0 0,-1 0 0 0 0,0 0 0 0 0,1 0 1 0 0,-1-1-1 0 0,0 1 0 0 0,0-1 0 0 0,0 0 0 0 0,0 0 1 0 0,-1 0-1 0 0,1 0 0 0 0,0 0 0 0 0,-1 0 0 0 0,0-1 1 0 0,1 1-1 0 0,-1-1 0 0 0,0 0 0 0 0,0 0 0 0 0,0 0 1 0 0,-1 0-1 0 0,1 0 0 0 0,-1 0 0 0 0,0 0 0 0 0,0 0 1 0 0,0-1-1 0 0,0 1 0 0 0,0 0 0 0 0,-1-1 0 0 0,1 1-49 0 0,8-25 156 0 0,-2-1-1 0 0,0 0 0 0 0,-2 0 0 0 0,-1 0 1 0 0,-1 0-1 0 0,-2-1 0 0 0,-1-5-155 0 0,1 33 15 0 0,0-1 0 0 0,0 1 0 0 0,-1-1 0 0 0,1 1 0 0 0,-1-1 0 0 0,1 0 0 0 0,-1 1 0 0 0,0-1-1 0 0,0 0 1 0 0,0 1 0 0 0,-1-1 0 0 0,1 1 0 0 0,0-1 0 0 0,-1 0 0 0 0,0 1 0 0 0,0-1 0 0 0,0 1 0 0 0,0-1 0 0 0,0 1 0 0 0,0 0 0 0 0,0-1 0 0 0,-1 1 0 0 0,1 0 0 0 0,-1 0-1 0 0,0 0 1 0 0,0 0 0 0 0,0 0 0 0 0,0 1 0 0 0,0-1 0 0 0,0 0 0 0 0,0 1 0 0 0,0-1 0 0 0,-1 1 0 0 0,1 0 0 0 0,0 0 0 0 0,-1 0 0 0 0,1 0 0 0 0,-1 0 0 0 0,1 1 0 0 0,-1-1-1 0 0,0 1 1 0 0,1-1 0 0 0,-1 1 0 0 0,-1 0-15 0 0,-35 25-234 0 0,6 27-3460 0 0,23-37 110 0 0</inkml:trace>
  <inkml:trace contextRef="#ctx0" brushRef="#br0" timeOffset="7168.343">2333 309 4607 0 0,'0'0'354'0'0,"-8"13"-150"0"0,5-4 29 0 0,-1 0 1 0 0,1 0 0 0 0,1 1-1 0 0,0-1 1 0 0,0 0-1 0 0,1 1 1 0 0,0 0 0 0 0,0-1-1 0 0,1 1 1 0 0,1 8-234 0 0,0-5 72 0 0,-2 287 117 0 0,-13-175 338 0 0,14-124-506 0 0,0 0 1 0 0,-1 0 0 0 0,1 0 0 0 0,0-1 0 0 0,-1 1-1 0 0,1 0 1 0 0,-1 0 0 0 0,1-1 0 0 0,-1 1-1 0 0,0 0 1 0 0,1-1 0 0 0,-1 1 0 0 0,1-1-1 0 0,-1 1 1 0 0,0-1 0 0 0,0 1 0 0 0,1-1-1 0 0,-1 1 1 0 0,0-1 0 0 0,0 1 0 0 0,0-1-1 0 0,1 0 1 0 0,-1 0 0 0 0,0 1 0 0 0,0-1-1 0 0,0 0 1 0 0,0 0 0 0 0,0 0 0 0 0,0 0 0 0 0,1 0-1 0 0,-1 0 1 0 0,0 0 0 0 0,0 0 0 0 0,0-1-1 0 0,0 1 1 0 0,0 0 0 0 0,1 0 0 0 0,-1-1-1 0 0,0 1 1 0 0,0-1 0 0 0,0 1 0 0 0,1 0-1 0 0,-1-1 1 0 0,0 0 0 0 0,1 1 0 0 0,-1-1-1 0 0,0 1 1 0 0,1-1 0 0 0,-1 0-22 0 0,-31-34 823 0 0,22 14-692 0 0,0-1-1 0 0,1 0 1 0 0,1-1 0 0 0,1 0-1 0 0,1 0 1 0 0,1-1 0 0 0,1 0-1 0 0,-1-19-130 0 0,6 29 17 0 0,-1 0 0 0 0,2 0 0 0 0,0-1 0 0 0,1 1 0 0 0,0 1 0 0 0,1-1 0 0 0,0 0 0 0 0,2 1 0 0 0,-1 0 0 0 0,2 0 0 0 0,-1 0-1 0 0,2 1 1 0 0,0 0 0 0 0,0 0 0 0 0,1 1 0 0 0,0 0 0 0 0,1 1 0 0 0,0 0 0 0 0,1 1 0 0 0,0 0 0 0 0,1 0 0 0 0,0 1 0 0 0,7-4-17 0 0,58-56-334 0 0,-55 63 262 0 0,-20 6 85 0 0,1 1-1 0 0,-1 0 0 0 0,0-1 1 0 0,0 1-1 0 0,0 0 0 0 0,0 1 0 0 0,0-1 1 0 0,-1 0-1 0 0,1 0 0 0 0,-1 1 1 0 0,1-1-1 0 0,-1 1 0 0 0,0-1 1 0 0,0 1-1 0 0,0 0 0 0 0,0-1 1 0 0,-1 1-1 0 0,1 0 0 0 0,-1 0 0 0 0,1-1 1 0 0,-1 1-1 0 0,0 0 0 0 0,0 0 1 0 0,0 0-1 0 0,-1-1 0 0 0,1 1 1 0 0,-1 0-1 0 0,1 0 0 0 0,-1-1 1 0 0,0 1-1 0 0,0 0 0 0 0,0-1 0 0 0,0 1 1 0 0,-1-1-1 0 0,1 1 0 0 0,-1-1 1 0 0,1 0-1 0 0,-1 0 0 0 0,-1 1-12 0 0,-5 7 64 0 0,-1-1 0 0 0,1 0 0 0 0,-2 0 0 0 0,1-1 0 0 0,-2 0 0 0 0,1-1 0 0 0,-1 0 0 0 0,-3 1-64 0 0,-44 40-1901 0 0,53-41 826 0 0</inkml:trace>
  <inkml:trace contextRef="#ctx0" brushRef="#br0" timeOffset="7597.755">2610 245 4607 0 0,'47'29'3147'0'0,"-47"-29"-2747"0"0,0 0-117 0 0,0 0-25 0 0,9 32 810 0 0,-11-17-988 0 0,1-1 0 0 0,-2 1 0 0 0,0-1 0 0 0,-1 0 0 0 0,0 0 0 0 0,-1 0 0 0 0,0 0 0 0 0,-2-1-1 0 0,1 0 1 0 0,-2 0 0 0 0,1-1 0 0 0,-2 0 0 0 0,-6 8-80 0 0,15-20 1 0 0,-1 1 0 0 0,1-1 1 0 0,-1 0-1 0 0,1 1 0 0 0,-1-1 0 0 0,1 0 0 0 0,-1 1 1 0 0,1-1-1 0 0,-1 0 0 0 0,1 0 0 0 0,-1 0 0 0 0,0 0 1 0 0,1 1-1 0 0,-1-1 0 0 0,1 0 0 0 0,-1 0 0 0 0,1 0 1 0 0,-1 0-1 0 0,0 0 0 0 0,1 0 0 0 0,-1 0 0 0 0,1-1 1 0 0,-1 1-1 0 0,1 0 0 0 0,-1 0 0 0 0,0 0 0 0 0,1 0 1 0 0,-1-1-1 0 0,1 1 0 0 0,-1 0 0 0 0,1-1 0 0 0,-1 1 1 0 0,1 0-1 0 0,0-1 0 0 0,-1 1 0 0 0,1 0 0 0 0,-1-1 1 0 0,1 1-1 0 0,0-1 0 0 0,-1 1 0 0 0,1-1 0 0 0,0 1 1 0 0,-1-1-1 0 0,1 1-1 0 0,0-1 0 0 0,-6-8-69 0 0,1 0 0 0 0,0-1 0 0 0,1 1 1 0 0,0-1-1 0 0,0 0 0 0 0,1 0 0 0 0,0-1 0 0 0,1 1 0 0 0,0 0 0 0 0,1-2 69 0 0,-2-5-11 0 0,2 16 161 0 0,1 1 64 0 0,0 0 12 0 0,0 0-1 0 0,58 44 844 0 0,-12 1-925 0 0,37 31 392 0 0,-22-33-4010 0 0,-43-35-492 0 0</inkml:trace>
  <inkml:trace contextRef="#ctx0" brushRef="#br0" timeOffset="13652.813">1172 154 4031 0 0,'-5'-13'392'0'0,"-1"-56"98"0"0,23 40-576 0 0,0 33 26 0 0,-6-14 69 0 0,12 5 418 0 0,-14 8-280 0 0,0 0-1 0 0,-1-1 0 0 0,1 0 1 0 0,0-1-1 0 0,1 1 0 0 0,-1-2 1 0 0,0 1-1 0 0,0-1 0 0 0,0-1 1 0 0,0 0-1 0 0,0 0 0 0 0,3-1-146 0 0,3-12 0 0 0,-14 13 0 0 0,-1 1 0 0 0,0-1 0 0 0,0 0 0 0 0,1 0 0 0 0,-1 1 0 0 0,1-1 0 0 0,-1 0 0 0 0,0 1 0 0 0,1-1 0 0 0,-1 1 0 0 0,1-1 0 0 0,0 1 0 0 0,-1-1 0 0 0,1 1 0 0 0,-1-1 0 0 0,1 1 0 0 0,0-1 0 0 0,-1 1 0 0 0,1 0 0 0 0,0-1 0 0 0,-1 1 0 0 0,1 0 0 0 0,0 0 0 0 0,0-1 0 0 0,-1 1 0 0 0,1 0 0 0 0,0 0 0 0 0,0 0 0 0 0,0 0 0 0 0,-1 0 0 0 0,1 0 0 0 0,0 0 0 0 0,0 0 0 0 0,-1 0 0 0 0,1 1 0 0 0,0-1 0 0 0,0 0 0 0 0,-1 0 0 0 0,1 1 0 0 0,0-1 0 0 0,-1 0 0 0 0,2 1 0 0 0,22 29 920 0 0,-24-26-787 0 0,-1 1 0 0 0,0 0 0 0 0,1-1 0 0 0,-2 1 0 0 0,1-1 0 0 0,-1 1 0 0 0,1-1 0 0 0,-1 0 0 0 0,0 0 0 0 0,-1 0 0 0 0,1 0 0 0 0,-1 0 0 0 0,0 0 0 0 0,0 0 0 0 0,-3 2-133 0 0,-36 51 177 0 0,20-33-101 0 0,-10 18 268 0 0,31-40-290 0 0,-2 14-60 0 0,9-22-172 0 0,6 8 71 0 0,33-25 96 0 0,-44 23 13 0 0,0-1 0 0 0,0 1 0 0 0,0 0 0 0 0,0-1 0 0 0,0 1-1 0 0,1 0 1 0 0,-1 0 0 0 0,0 0 0 0 0,0 0 0 0 0,0 0 0 0 0,1 0-1 0 0,-1 0 1 0 0,0 0 0 0 0,0 0 0 0 0,0 0 0 0 0,1 1 0 0 0,-1-1-1 0 0,0 0 1 0 0,0 1 0 0 0,0-1 0 0 0,0 1 0 0 0,0 0 0 0 0,0-1-1 0 0,0 1 1 0 0,0 0 0 0 0,0-1 0 0 0,0 1 0 0 0,0 0 0 0 0,0 0-1 0 0,-1 0 1 0 0,1 0 0 0 0,0 0 0 0 0,-1 0 0 0 0,1 0-1 0 0,0 0 1 0 0,-1 0 0 0 0,1 0 0 0 0,-1 0 0 0 0,0 1 0 0 0,1-1-2 0 0,0 3 5 0 0,1 0 0 0 0,-1 0 1 0 0,0 1-1 0 0,0-1 0 0 0,0 0 1 0 0,0 1-1 0 0,-1-1 0 0 0,0 1 1 0 0,0-1-1 0 0,0 1 0 0 0,0-1 1 0 0,-1 1-1 0 0,0-1 0 0 0,0 0 0 0 0,0 1 1 0 0,0-1-1 0 0,-1 0 0 0 0,0 0 1 0 0,0 0-1 0 0,0 0 0 0 0,0 0 1 0 0,0 0-6 0 0,-8 21 9 0 0,8-21 56 0 0,1 0-1 0 0,-1 0 0 0 0,0 0 0 0 0,0 0 1 0 0,-1 0-1 0 0,1-1 0 0 0,-1 1 0 0 0,1-1 1 0 0,-1 1-1 0 0,0-1 0 0 0,-1 0 0 0 0,1 0 1 0 0,0-1-1 0 0,-1 1 0 0 0,0-1 0 0 0,1 1 1 0 0,-1-1-1 0 0,0 0 0 0 0,0-1 0 0 0,0 1 1 0 0,0-1-1 0 0,-1 1 0 0 0,1-1 0 0 0,0-1 1 0 0,-1 1-1 0 0,1 0 0 0 0,0-1 0 0 0,-1 0 1 0 0,1 0-1 0 0,-1 0 0 0 0,1-1 0 0 0,-2 0-64 0 0,-28-3 765 0 0,8 0-1354 0 0,8 4-2660 0 0,13 0-798 0 0</inkml:trace>
  <inkml:trace contextRef="#ctx0" brushRef="#br0" timeOffset="14486.711">1796 85 4751 0 0,'1'-29'208'0'0,"-2"22"48"0"0,-2 2-256 0 0,3 1 0 0 0,0 4 0 0 0,0 0 0 0 0,0 0 264 0 0,0 0 8 0 0,0 0 0 0 0,0 0 0 0 0,-3 3-272 0 0,0-4-112 0 0,0-3 8 0 0,-1 0-1528 0 0,-2 1-312 0 0</inkml:trace>
  <inkml:trace contextRef="#ctx0" brushRef="#br0" timeOffset="15115.407">1675 79 3223 0 0,'-14'-4'288'0'0,"-2"-9"60"0"0,16 12-327 0 0,0 0 0 0 0,0 1 0 0 0,-1-1 0 0 0,1 0 0 0 0,0 1 0 0 0,-1-1-1 0 0,1 1 1 0 0,-1-1 0 0 0,1 1 0 0 0,0-1 0 0 0,-1 1 0 0 0,1-1-1 0 0,-1 1 1 0 0,1-1 0 0 0,-1 1 0 0 0,0-1 0 0 0,1 1 0 0 0,-1 0-1 0 0,1-1 1 0 0,-1 1 0 0 0,0 0 0 0 0,1 0 0 0 0,-1 0 0 0 0,0-1 0 0 0,1 1-1 0 0,-1 0 1 0 0,0 0 0 0 0,1 0 0 0 0,-1 0 0 0 0,0 0 0 0 0,1 0-1 0 0,-1 0 1 0 0,0 0 0 0 0,1 0 0 0 0,-1 1 0 0 0,0-1 0 0 0,1 0 0 0 0,-1 0-1 0 0,0 0 1 0 0,1 1 0 0 0,-1-1 0 0 0,1 0 0 0 0,-1 1 0 0 0,0-1-1 0 0,1 1 1 0 0,-1-1 0 0 0,1 1 0 0 0,-1-1 0 0 0,1 1 0 0 0,0-1-1 0 0,-1 1 1 0 0,1-1 0 0 0,-1 1 0 0 0,1-1 0 0 0,0 1 0 0 0,0 0 0 0 0,-1-1-1 0 0,1 1 1 0 0,0 0 0 0 0,0 0-21 0 0,-11 18 49 0 0,0 0-1 0 0,-1-1 1 0 0,-1 0 0 0 0,-1-1-1 0 0,0 0 1 0 0,-13 10-49 0 0,4-15 293 0 0,18-7-243 0 0,1-1 0 0 0,0 1 0 0 0,0 0 0 0 0,1 0-1 0 0,-1 1 1 0 0,1-1 0 0 0,0 1 0 0 0,1 0 0 0 0,-1-1 0 0 0,1 1-1 0 0,0 0 1 0 0,0 0 0 0 0,1 1 0 0 0,0-1 0 0 0,0 0-1 0 0,1 0 1 0 0,-1 1 0 0 0,1-1 0 0 0,1 0 0 0 0,-1 1 0 0 0,1-1-1 0 0,1 5-49 0 0,3 16-72 0 0,2-8 72 0 0,11-2 64 0 0,-14-15-19 0 0,0-1-1 0 0,0 0 0 0 0,0 0 1 0 0,0 0-1 0 0,1-1 1 0 0,-1 1-1 0 0,0-1 0 0 0,0 0 1 0 0,1 0-1 0 0,-1-1 0 0 0,0 1 1 0 0,0-1-1 0 0,1 0 0 0 0,-1 0 1 0 0,0 0-1 0 0,0-1 0 0 0,0 0 1 0 0,0 1-1 0 0,0-1 0 0 0,-1 0 1 0 0,1-1-1 0 0,-1 1 1 0 0,1-1-1 0 0,-1 0 0 0 0,0 0 1 0 0,0 0-1 0 0,0 0 0 0 0,0 0 1 0 0,-1-1-1 0 0,2-1-44 0 0,1 0 23 0 0,0-1 0 0 0,-1 0 1 0 0,0-1-1 0 0,0 1 0 0 0,0-1 0 0 0,-1 0 0 0 0,0 0 1 0 0,0 0-1 0 0,-1 0 0 0 0,0-1 0 0 0,0 0-23 0 0,11-31 230 0 0,14-20 42 0 0,2-17-272 0 0,-20 82 11 0 0,-8-5 42 0 0,-1-1 14 0 0,0-2 10 0 0,-4-74 291 0 0,3 75-272 0 0,1 1 0 0 0,0 0 0 0 0,-10-8 119 0 0,3 13-14 0 0,-15 3-375 0 0,-8 14-3300 0 0,24 2 666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57:58.840"/>
    </inkml:context>
    <inkml:brush xml:id="br0">
      <inkml:brushProperty name="width" value="0.05" units="cm"/>
      <inkml:brushProperty name="height" value="0.05" units="cm"/>
      <inkml:brushProperty name="color" value="#FF0066"/>
    </inkml:brush>
  </inkml:definitions>
  <inkml:trace contextRef="#ctx0" brushRef="#br0">185 646 1375 0 0,'-17'7'423'0'0,"-43"33"570"0"0,10-28 115 0 0,49-12-930 0 0,1 0 24 0 0,0 0-2 0 0,0 0 19 0 0,0 0 77 0 0,0 0 31 0 0,0 0 7 0 0,0 0-32 0 0,0 0-148 0 0,0 0-67 0 0,0 0-14 0 0,13-8 191 0 0,-2 2-120 0 0,-6 2-26 0 0,0 0 0 0 0,1 1 0 0 0,0 0 1 0 0,0 0-1 0 0,0 0 0 0 0,0 1 0 0 0,0 0 0 0 0,0 0 1 0 0,1 1-1 0 0,-1-1 0 0 0,1 2 0 0 0,-1-1 0 0 0,6 0-118 0 0,187 45 208 0 0,-68-20-197 0 0,-47 28 218 0 0,-77-46-214 0 0,1 0 0 0 0,0 0 0 0 0,0 0 0 0 0,0-1 0 0 0,0 0 0 0 0,1-1-1 0 0,0 0 1 0 0,0 0 0 0 0,0-1 0 0 0,1 0 0 0 0,-1-1 0 0 0,1 0 0 0 0,-1 0-1 0 0,7 0-14 0 0,178 4 64 0 0,-166-5-51 0 0,1-1 0 0 0,-1-1 0 0 0,0-2 0 0 0,0-1-1 0 0,12-4-12 0 0,185-39 64 0 0,-144 21 64 0 0,-17 0-128 0 0,30-34 75 0 0,-87 55-32 0 0,2 1-33 0 0,0 0-10 0 0,-1 0 0 0 0,0 2 0 0 0,0 0 0 0 0,1-1 0 0 0,-1 2 0 0 0,-1 0 11 0 0,-6 1 58 0 0,-1 0 73 0 0,0 0 4 0 0,0 0-2 0 0,0 0 11 0 0,0 0 45 0 0,0 0 21 0 0,0 0 3 0 0,-18-23 278 0 0,-59-10-364 0 0,49 32-138 0 0,-7-6 11 0 0,25 5 32 0 0,1-1-33 0 0,1 0-20 0 0,0 20-226 0 0,27 32-72 0 0,9-26 230 0 0,22 14 14 0 0,6 44 0 0 0,-35-8 128 0 0,-21-63 2 0 0,-1-1 0 0 0,0 1 0 0 0,0 0 0 0 0,-1 0 0 0 0,0-1-1 0 0,-1 1 1 0 0,0-1 0 0 0,-1 0 0 0 0,0 0 0 0 0,0 0 0 0 0,-1 0-1 0 0,0-1 1 0 0,-6 7-66 0 0,11-13 32 0 0,-1 0 1 0 0,0 1-1 0 0,0-1 0 0 0,1 0 0 0 0,-2 0 0 0 0,1 0 1 0 0,0 0-1 0 0,0 0 0 0 0,-1 0 0 0 0,1 0 0 0 0,-1-1 0 0 0,1 1 1 0 0,-1 0-1 0 0,0-1 0 0 0,0 1 0 0 0,0-1 0 0 0,0 0 0 0 0,0 0 1 0 0,0 0-1 0 0,0 0 0 0 0,0 0 0 0 0,0 0 0 0 0,-1 0 0 0 0,1 0 1 0 0,0-1-1 0 0,0 0 0 0 0,-1 1 0 0 0,1-1 0 0 0,0 0 0 0 0,-1 0 1 0 0,1 0-1 0 0,0 0 0 0 0,-1-1 0 0 0,1 1 0 0 0,0 0 0 0 0,-1-1 1 0 0,1 0-1 0 0,0 0 0 0 0,0 1 0 0 0,0-1 0 0 0,-1 0 0 0 0,1-1 1 0 0,0 1-1 0 0,1 0 0 0 0,-1-1 0 0 0,0 1 0 0 0,-1-2-32 0 0,-60-98-601 0 0,61 99 154 0 0</inkml:trace>
  <inkml:trace contextRef="#ctx0" brushRef="#br0" timeOffset="479.026">450 513 3679 0 0,'-9'-55'1558'0'0,"14"19"1191"0"0,-4 34-2721 0 0,-1 2-120 0 0,0 0-149 0 0,0 0-58 0 0,0 0-12 0 0</inkml:trace>
  <inkml:trace contextRef="#ctx0" brushRef="#br0" timeOffset="750.179">262 719 3223 0 0,'0'0'143'0'0,"-7"1"530"0"0,4-3 2978 0 0,-5-57-3643 0 0,10 35-675 0 0,6 7-2269 0 0,-7 16 1176 0 0</inkml:trace>
  <inkml:trace contextRef="#ctx0" brushRef="#br0" timeOffset="1313.573">353 538 455 0 0,'0'0'1119'0'0,"0"0"128"0"0,0 0 53 0 0,0 0-156 0 0,0 0-699 0 0,0 0-306 0 0,0 0-62 0 0,0 0-10 0 0,0 0 3 0 0,0 0 2 0 0,0 0 0 0 0,0 0 4 0 0,0 0 16 0 0,-10 5 196 0 0,-85 79 1664 0 0,11-25-1568 0 0,18-30 48 0 0,57-23-412 0 0,0 1-1 0 0,1 0 1 0 0,0 0 0 0 0,0 1-1 0 0,1 0 1 0 0,0 0-1 0 0,0 0 1 0 0,1 1-1 0 0,-1 2-19 0 0,-8 11 0 0 0,11-14 0 0 0,1 24-216 0 0,4-30 163 0 0,19 10 53 0 0,32-21 288 0 0,-45 6-285 0 0,0 2 0 0 0,-1-1 0 0 0,1 0 0 0 0,0 1 0 0 0,0 1 0 0 0,0-1 0 0 0,0 1 0 0 0,0 0 0 0 0,0 0 0 0 0,0 1 0 0 0,0 0 0 0 0,0 1 0 0 0,0-1 0 0 0,-1 1 0 0 0,1 0 0 0 0,0 1 0 0 0,-1 0 0 0 0,0 0 0 0 0,1 0 0 0 0,-1 1-1 0 0,-1-1 1 0 0,1 2 0 0 0,0-1 0 0 0,-1 1 0 0 0,0-1 0 0 0,2 3-3 0 0,34 42-2817 0 0,-30-36-142 0 0</inkml:trace>
  <inkml:trace contextRef="#ctx0" brushRef="#br0" timeOffset="2506.736">777 27 3279 0 0,'-18'-7'320'0'0,"-69"-13"3048"0"0,81 21-3271 0 0,0-1 0 0 0,0 1-1 0 0,0 0 1 0 0,0 0-1 0 0,1 1 1 0 0,-1 0 0 0 0,0 0-1 0 0,0 0 1 0 0,1 0-1 0 0,0 1 1 0 0,-1 0 0 0 0,1 0-1 0 0,0 1 1 0 0,0-1-1 0 0,1 1 1 0 0,-1 0 0 0 0,1 1-1 0 0,0-1 1 0 0,0 1-1 0 0,0-1 1 0 0,1 1 0 0 0,0 1-1 0 0,0-1 1 0 0,0 0-1 0 0,0 1 1 0 0,1-1 0 0 0,0 1-1 0 0,0 0-96 0 0,-10 14 71 0 0,8-13-81 0 0,1-1-44 0 0,22 10-348 0 0,-3-10 300 0 0,-9-5 96 0 0,0 1 1 0 0,1 0-1 0 0,-1 1 1 0 0,0-1-1 0 0,-1 1 1 0 0,1 1 0 0 0,-1-1-1 0 0,1 1 1 0 0,-1 0-1 0 0,0 1 1 0 0,0 0-1 0 0,-1 0 1 0 0,1 0 0 0 0,-1 0-1 0 0,0 1 1 0 0,-1 0-1 0 0,0 0 1 0 0,1 0-1 0 0,0 3 6 0 0,0 3 19 0 0,0 0 0 0 0,-1 1-1 0 0,0-1 1 0 0,-1 1-1 0 0,-1 0 1 0 0,0 0-1 0 0,-1 0 1 0 0,0 0 0 0 0,-1 0-1 0 0,0 0 1 0 0,-1 0-1 0 0,0 0 1 0 0,-1 0 0 0 0,-1 0-1 0 0,0 0 1 0 0,-1 0-1 0 0,-4 10-18 0 0,-35 15 812 0 0,42-38-558 0 0,-23-2 1454 0 0,4-10-1203 0 0,18 10-462 0 0,-1-2-47 0 0,2 1-47 0 0,0 0 0 0 0,0 0 0 0 0,1-1 0 0 0,-1 1 0 0 0,1 0 0 0 0,0 0 0 0 0,0 0 0 0 0,0-1 0 0 0,1 1 0 0 0,-1 0 0 0 0,1 0 0 0 0,-1 0 0 0 0,1 0 0 0 0,0-1 0 0 0,1 1 0 0 0,-1 0 0 0 0,0 1 0 0 0,1-1 0 0 0,-1 0 0 0 0,1 0 0 0 0,0 1 0 0 0,0-1 0 0 0,0 1 0 0 0,0-1 0 0 0,1 1 0 0 0,-1 0 0 0 0,1 0 0 0 0,-1 0 0 0 0,1 0 51 0 0,2-3-59 0 0,71-74-53 0 0,-29 28 176 0 0,7 3-266 0 0,-53 47 148 0 0,0 0 1 0 0,3-4 54 0 0,-2 2 63 0 0,-2-4 31 0 0,0 1-65 0 0,0 0 0 0 0,-1 0 0 0 0,0 0 0 0 0,0 0 0 0 0,-1 0 0 0 0,0 0 0 0 0,0 1 0 0 0,0-1 0 0 0,0 1 0 0 0,-1 0 0 0 0,0-1 1 0 0,0 1-1 0 0,-1 0 0 0 0,1 1 0 0 0,-4-4-30 0 0,-47-48 309 0 0,53 55-289 0 0,0-1 0 0 0,0 1 0 0 0,-1 0 0 0 0,1 0 0 0 0,0 0 0 0 0,-1 0 0 0 0,1 0 0 0 0,-1 0 0 0 0,1 0 0 0 0,-1 0 0 0 0,1 0 0 0 0,-1 1 0 0 0,0-1 0 0 0,0 1 0 0 0,1-1 0 0 0,-1 1 0 0 0,0 0 0 0 0,0-1 0 0 0,1 1 0 0 0,-1 0 0 0 0,0 0-1 0 0,0 0 1 0 0,1 1 0 0 0,-1-1 0 0 0,0 0 0 0 0,0 1 0 0 0,1-1 0 0 0,-1 1 0 0 0,0-1 0 0 0,1 1 0 0 0,-1 0 0 0 0,1 0 0 0 0,-1 0 0 0 0,1 0 0 0 0,-1 0 0 0 0,1 0 0 0 0,-1 0 0 0 0,1 1-20 0 0,-39 60-934 0 0,34-51 456 0 0,-3 7-160 0 0</inkml:trace>
  <inkml:trace contextRef="#ctx0" brushRef="#br0" timeOffset="3326.219">1159 48 4143 0 0,'-1'-1'319'0'0,"-44"-15"3916"0"0,40 17-4456 0 0,-1 0-1 0 0,1 0 1 0 0,0 0 0 0 0,0 1 0 0 0,0 0 0 0 0,1 0-1 0 0,-1 1 1 0 0,0-1 0 0 0,1 1 0 0 0,-1 0 0 0 0,1 0 0 0 0,0 0-1 0 0,0 1 1 0 0,0-1 0 0 0,1 1 0 0 0,-1 0 0 0 0,-2 4 221 0 0,-2 0-202 0 0,2-1 325 0 0,0 0-1 0 0,0 0 1 0 0,1 1-1 0 0,0 0 0 0 0,1 0 1 0 0,-1 0-1 0 0,1 0 0 0 0,1 1 1 0 0,0-1-1 0 0,-1 3-122 0 0,-9 24 920 0 0,10-29-882 0 0,1 1 0 0 0,0-1-1 0 0,0 0 1 0 0,1 1 0 0 0,-1-1-1 0 0,1 1 1 0 0,1 0 0 0 0,-1-1-1 0 0,1 1 1 0 0,1 0 0 0 0,-1-1-1 0 0,1 1 1 0 0,0 0 0 0 0,0-1-1 0 0,1 1 1 0 0,0-1 0 0 0,0 0-1 0 0,1 0 1 0 0,-1 0 0 0 0,1 0-1 0 0,1 0 1 0 0,-1 0 0 0 0,1-1-1 0 0,2 3-37 0 0,0-2 0 0 0,2 1 0 0 0,-7-5 33 0 0,1-1-1 0 0,0 0 1 0 0,0 0-1 0 0,0 0 1 0 0,0 0 0 0 0,0-1-1 0 0,0 1 1 0 0,0 0-1 0 0,0-1 1 0 0,0 1-1 0 0,0-1 1 0 0,0 0-1 0 0,1 0 1 0 0,-1 0-1 0 0,0 0 1 0 0,0 0-1 0 0,0 0 1 0 0,0 0-1 0 0,0-1 1 0 0,1 1-1 0 0,-1-1 1 0 0,0 0-1 0 0,0 1 1 0 0,0-1 0 0 0,-1 0-1 0 0,1 0 1 0 0,0-1-1 0 0,0 1 1 0 0,0 0-1 0 0,-1 0 1 0 0,1-1-1 0 0,0 1 1 0 0,-1-1-1 0 0,0 1 1 0 0,1-1-1 0 0,-1 0 1 0 0,0 0-1 0 0,0 0 1 0 0,0 1-1 0 0,0-1 1 0 0,0 0-1 0 0,0 0 1 0 0,0 0-1 0 0,-1 0 1 0 0,1-1 0 0 0,-1 1-1 0 0,0 0 1 0 0,1 0-1 0 0,-1 0 1 0 0,0 0-1 0 0,0-1-32 0 0,7-13 103 0 0,8-10-84 0 0,26-69 62 0 0,-40 87 12 0 0,0 0 0 0 0,-1 0 0 0 0,0 0 0 0 0,0 0 0 0 0,-1 0 0 0 0,0 0 0 0 0,0 0 0 0 0,-1 0 0 0 0,0 0 0 0 0,0 0 0 0 0,-1 1 0 0 0,0-1 0 0 0,0 1 0 0 0,-1-1 0 0 0,0 1 0 0 0,0 0 0 0 0,-1 1 0 0 0,0-1 0 0 0,0 1 0 0 0,-1 0 0 0 0,1 0 0 0 0,-1 1 0 0 0,0-1 0 0 0,-1 1 0 0 0,1 1 0 0 0,-1-1 0 0 0,0 1 0 0 0,0 0 0 0 0,-1 1-93 0 0,-19 18-3600 0 0,22-4-167 0 0</inkml:trace>
  <inkml:trace contextRef="#ctx0" brushRef="#br0" timeOffset="4104.459">1438 312 1375 0 0,'0'-62'1445'0'0,"2"22"4478"0"0,4 76-5947 0 0,-8 4 8 0 0,-2 1 0 0 0,-2-1 0 0 0,-1 0 0 0 0,-13 38 16 0 0,-28 26 128 0 0,32-81-117 0 0,16-22 56 0 0,-20-3 699 0 0,14-8-647 0 0,0 1-1 0 0,1-1 0 0 0,0 0 1 0 0,1-1-1 0 0,0 1 0 0 0,0-1 1 0 0,1 0-1 0 0,1 1 0 0 0,0-1 1 0 0,0 0-1 0 0,1-7-118 0 0,1 17 4 0 0,-1-19-22 0 0,0 0 1 0 0,2 0-1 0 0,0 0 0 0 0,2 1 1 0 0,0-1-1 0 0,1 0 1 0 0,1 1-1 0 0,1 0 0 0 0,0 1 1 0 0,2-1-1 0 0,4-8 18 0 0,83-107-148 0 0,-70 113-12 0 0,-14 35 60 0 0,-10 37 72 0 0,-2-39 40 0 0,0 0 0 0 0,-1 0 0 0 0,0 0 0 0 0,-1 0 0 0 0,0-1-1 0 0,-1 1 1 0 0,0-1 0 0 0,-1 0 0 0 0,0 0 0 0 0,-1 0 0 0 0,0-1-1 0 0,-1 1 1 0 0,0-2 0 0 0,-1 1 0 0 0,1-1 0 0 0,-5 4-12 0 0,-35 23 281 0 0,45-36-192 0 0,2 0-3 0 0,-17-2 71 0 0,12-2-314 0 0,4 3-17 0 0</inkml:trace>
  <inkml:trace contextRef="#ctx0" brushRef="#br0" timeOffset="4472.172">1777 39 1375 0 0,'-34'8'2629'0'0,"-18"8"4406"0"0,25 4-7755 0 0,-8 17 710 0 0,-55 98-436 0 0,84-125-75 0 0,2-7-2816 0 0,4-3 739 0 0</inkml:trace>
  <inkml:trace contextRef="#ctx0" brushRef="#br0" timeOffset="4754.376">1541 62 919 0 0,'1'-1'67'0'0,"1"-9"-72"0"0,2-4 1449 0 0,0 9 3457 0 0,-3 5-4883 0 0,1-1 1 0 0,-1 1-1 0 0,0 0 0 0 0,1 0 0 0 0,-1 0 1 0 0,0 0-1 0 0,1-1 0 0 0,-1 2 1 0 0,0-1-1 0 0,1 0 0 0 0,-1 0 0 0 0,0 0 1 0 0,1 1-1 0 0,-1-1 0 0 0,0 0 1 0 0,1 1-1 0 0,-1 0 0 0 0,0-1 0 0 0,0 1 1 0 0,0-1-1 0 0,1 1 0 0 0,-1 0 0 0 0,0 0 1 0 0,0 0-1 0 0,0 0 0 0 0,0 0 1 0 0,0 0-1 0 0,-1 0 0 0 0,1 0 0 0 0,0 0 1 0 0,0 0-1 0 0,-1 0 0 0 0,1 1 1 0 0,-1-1-1 0 0,1 0-18 0 0,1 3 65 0 0,43 116 1264 0 0,-2-3-138 0 0,-25-99-1779 0 0,-17-17-112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58:41.570"/>
    </inkml:context>
    <inkml:brush xml:id="br0">
      <inkml:brushProperty name="width" value="0.05" units="cm"/>
      <inkml:brushProperty name="height" value="0.05" units="cm"/>
      <inkml:brushProperty name="color" value="#FF0066"/>
    </inkml:brush>
  </inkml:definitions>
  <inkml:trace contextRef="#ctx0" brushRef="#br0">114 71 2303 0 0,'0'0'102'0'0,"-2"0"-1"0"0,-6-1 1184 0 0,-23-15 4019 0 0,28 11-5437 0 0,-2-2 154 0 0,0-2-21 0 0,0 0 0 0 0,-8-13-200 0 0,12 21 136 0 0,1 1-21 0 0,0 0-91 0 0,0 0-43 0 0,0 0-5 0 0,0 0 4 0 0,0 0 16 0 0,0 0 4 0 0,0 0 0 0 0,0 0 12 0 0,0 0 50 0 0,0 0 18 0 0,0 0 6 0 0,0 0 9 0 0,0 0 28 0 0,8 27 278 0 0,51 244 4 0 0,15 38-1309 0 0,-40-112 1216 0 0,-29-159 176 0 0,-5-26-95 0 0,1 0 0 0 0,1 1 0 0 0,0-1 0 0 0,1 0 0 0 0,0 0 0 0 0,1 0 0 0 0,0-1-1 0 0,1 1 1 0 0,5 8-193 0 0,-6-12-122 0 0,1-1 0 0 0,0 1 0 0 0,0-1 0 0 0,1 0-1 0 0,0 0 1 0 0,0-1 0 0 0,1 0 0 0 0,0 0 0 0 0,0 0 0 0 0,0-1-1 0 0,4 2 123 0 0,-10-6-134 0 0,22 12-180 0 0,13 12 330 0 0,-35-24 62 0 0,-1-1 3 0 0,0 0 4 0 0,0 0 50 0 0,0 0 22 0 0,0 0 3 0 0,0 0-1 0 0,0 0-6 0 0,0 0-1 0 0,0 0 0 0 0,0 0-52 0 0,0 0-208 0 0,0 0-53 0 0,-42 35-814 0 0,13 5 963 0 0,18-10-425 0 0,7-17-3706 0 0,3-12 3839 0 0</inkml:trace>
  <inkml:trace contextRef="#ctx0" brushRef="#br0" timeOffset="686.315">135 986 4807 0 0,'-6'-8'422'0'0,"-16"-32"2092"0"0,22 42-2050 0 0,14 18-683 0 0,-6-11 88 0 0,-1 1 0 0 0,0 0 0 0 0,0 1 0 0 0,-1 0 1 0 0,0 0-1 0 0,-1 0 0 0 0,0 1 0 0 0,-1-1 0 0 0,-1 1 1 0 0,1 0-1 0 0,-2 2 131 0 0,10 42 360 0 0,-1-37-350 0 0,-6-13-10 0 0,1 0 0 0 0,1-1 0 0 0,-1-1 0 0 0,1 0 0 0 0,1-3 0 0 0,-1-1 0 0 0,17-5 0 0 0,-14 1 0 0 0,13-7 11 0 0,-18 9 93 0 0,0 0-1 0 0,0-1 1 0 0,0 1 0 0 0,-1-1-1 0 0,0 0 1 0 0,1 0 0 0 0,-1-1-1 0 0,0 1 1 0 0,-1-1 0 0 0,1 0-1 0 0,-1 0 1 0 0,0 0 0 0 0,1-1-1 0 0,-2 1 1 0 0,1-1 0 0 0,-1 0-1 0 0,1 1 1 0 0,-1-1 0 0 0,1-5-104 0 0,22-100 953 0 0,-28 97-2604 0 0,1 16 656 0 0,-5 7-2109 0 0</inkml:trace>
  <inkml:trace contextRef="#ctx0" brushRef="#br0" timeOffset="1990.059">165 54 3223 0 0,'0'0'375'0'0,"0"0"365"0"0,0 0 164 0 0,0 0 31 0 0,0 0-103 0 0,0 0-464 0 0,0 0-206 0 0,0 0-39 0 0,0 0-14 0 0,0 0-18 0 0,0 0-10 0 0,0 0-1 0 0,0 0 15 0 0,0 0 62 0 0,0 0 31 0 0,0 0 4 0 0,0 0-12 0 0,0 0-50 0 0,0 0-24 0 0,-15 9 102 0 0,0 9-249 0 0,1 1-1 0 0,0 0 1 0 0,2 1-1 0 0,0 1 0 0 0,-7 18 42 0 0,-39 70 0 0 0,52-102 0 0 0,13-16 91 0 0,6-10-12 0 0,23-58 125 0 0,-25 54-130 0 0,-7 15-28 0 0,0-1 0 0 0,0 1 0 0 0,-1-1 0 0 0,0 0 0 0 0,0 0 0 0 0,-1 0 0 0 0,-1 0 0 0 0,1-1 0 0 0,-1-4-46 0 0,-1 8 21 0 0,0 4 36 0 0,0 2 26 0 0,0 5-107 0 0,1-1 0 0 0,-1 1-1 0 0,1-1 1 0 0,0 1 0 0 0,0-1 0 0 0,0 0-1 0 0,1 1 1 0 0,0-1 0 0 0,0 0 0 0 0,0 0-1 0 0,0 0 1 0 0,0 0 0 0 0,1-1 0 0 0,1 3 24 0 0,1 2-33 0 0,106 167-170 0 0,-81-133 342 0 0,-3-7-368 0 0,-21-28 47 0 0</inkml:trace>
  <inkml:trace contextRef="#ctx0" brushRef="#br0" timeOffset="3223.427">557 463 5983 0 0,'0'0'464'0'0,"0"0"-220"0"0,0 0 215 0 0,0 0 128 0 0,0 0 21 0 0,0 0-79 0 0,-8 5-340 0 0,-1 11-283 0 0,7-9 42 0 0,0 0 1 0 0,0 0-1 0 0,1 0 0 0 0,-1 0 1 0 0,2 0-1 0 0,-1 0 1 0 0,1 0-1 0 0,0 1 0 0 0,0-1 1 0 0,1 0-1 0 0,0 0 1 0 0,1 0-1 0 0,-1 0 1 0 0,1 0-1 0 0,0-1 0 0 0,1 1 52 0 0,62 33-448 0 0,-51-30 390 0 0,-8-6 84 0 0,-1 0 0 0 0,1 0 0 0 0,-1 0 0 0 0,0 1 0 0 0,0 0 0 0 0,0 0 0 0 0,-1 0 0 0 0,1 0 0 0 0,-1 1 0 0 0,0 0 0 0 0,-1 0 0 0 0,0 0 0 0 0,1 1-26 0 0,-2-1 35 0 0,0-1-1 0 0,-1 1 1 0 0,0 0-1 0 0,0 0 1 0 0,0 0 0 0 0,-1 0-1 0 0,0-1 1 0 0,0 1-1 0 0,0 0 1 0 0,-1 0-1 0 0,0 0 1 0 0,0 0-1 0 0,0-1 1 0 0,-1 1-1 0 0,1 0 1 0 0,-2-1-1 0 0,1 1 1 0 0,-1-1-1 0 0,-2 5-34 0 0,-27 35 1354 0 0,31-44-972 0 0,-8 0 1540 0 0,-12-19-934 0 0,16 12-1111 0 0,0 0 0 0 0,1-1 0 0 0,0 0 0 0 0,1 0 1 0 0,-1 0-1 0 0,1-1 0 0 0,1 1 0 0 0,-1-1 1 0 0,1 1-1 0 0,1-1 0 0 0,0 0 0 0 0,0 0 0 0 0,0 1 1 0 0,1-1-1 0 0,0 0 0 0 0,0 0 0 0 0,1 0 0 0 0,0 0 1 0 0,0 0-1 0 0,1 1 0 0 0,0-1 0 0 0,3-5 123 0 0,59-187 568 0 0,-62 174-490 0 0,-2 24-12 0 0,0 1-81 0 0,0 0 0 0 0,0 0 0 0 0,0 0-1 0 0,-1 0 1 0 0,1 0 0 0 0,0 0 0 0 0,-1 0 0 0 0,1 0-1 0 0,-1 0 1 0 0,0 0 0 0 0,1 0 0 0 0,-1 0-1 0 0,0 0 1 0 0,1 0 0 0 0,-1 0 0 0 0,0 0 0 0 0,0 1-1 0 0,0-1 1 0 0,0 0 0 0 0,0 1 0 0 0,1-1-1 0 0,-1 1 1 0 0,0-1 0 0 0,-1 1 0 0 0,1-1-1 0 0,0 1 1 0 0,0 0 0 0 0,0-1 0 0 0,0 1 0 0 0,0 0-1 0 0,-1 0 16 0 0,-25-6 328 0 0,26 6-182 0 0,-17-2 410 0 0,10 0-500 0 0,7 2-86 0 0,0 0 0 0 0,0-1 0 0 0,0 1 0 0 0,1 0 1 0 0,-1-1-1 0 0,0 1 0 0 0,0 0 0 0 0,0 0 0 0 0,0 0 1 0 0,0 0-1 0 0,0 0 0 0 0,0 0 0 0 0,0 0 0 0 0,0 0 1 0 0,0 0-1 0 0,1 0 0 0 0,-1 1 0 0 0,0-1 0 0 0,0 0 0 0 0,0 1 1 0 0,0-1-1 0 0,0 1 0 0 0,1-1 0 0 0,-1 1 0 0 0,0-1 1 0 0,0 1-1 0 0,1-1 0 0 0,-1 1 0 0 0,0 0 0 0 0,1-1 1 0 0,-1 1-1 0 0,1 0 0 0 0,-1-1 0 0 0,1 1 0 0 0,-1 0 30 0 0,-1 2-495 0 0,-5 5-3268 0 0</inkml:trace>
  <inkml:trace contextRef="#ctx0" brushRef="#br0" timeOffset="4126.46">871 507 3679 0 0,'0'0'167'0'0,"-9"0"845"0"0,-11 2 1674 0 0,-36 9-1599 0 0,27 21-927 0 0,24-18-219 0 0,1-1 0 0 0,1 1 0 0 0,0 1 1 0 0,1-1-1 0 0,0 0 0 0 0,2 0 0 0 0,-1 1 0 0 0,2-1 0 0 0,0 2 59 0 0,14 122 40 0 0,-15-137-13 0 0,0 0 0 0 0,0 0 0 0 0,1 0 0 0 0,-1 0 1 0 0,0 0-1 0 0,1 0 0 0 0,-1-1 0 0 0,1 1 0 0 0,-1 0 0 0 0,1 0 1 0 0,-1 0-1 0 0,1 0 0 0 0,-1-1 0 0 0,1 1 0 0 0,0 0 1 0 0,-1 0-1 0 0,1-1 0 0 0,0 1 0 0 0,0-1 0 0 0,0 1 0 0 0,-1-1 1 0 0,1 1-1 0 0,0-1 0 0 0,0 1 0 0 0,0-1 0 0 0,0 0 0 0 0,0 1 1 0 0,0-1-1 0 0,0 0 0 0 0,0 0 0 0 0,0 0 0 0 0,0 0 0 0 0,0 0 1 0 0,0 0-1 0 0,0 0 0 0 0,0 0 0 0 0,0 0 0 0 0,0 0 1 0 0,0 0-1 0 0,0-1 0 0 0,0 1 0 0 0,0 0 0 0 0,-1-1 0 0 0,1 1 1 0 0,0-1-1 0 0,0 1 0 0 0,0-1 0 0 0,0 1 0 0 0,0-1-27 0 0,32-37 647 0 0,-18 14-459 0 0,-1 1 0 0 0,-1-2 0 0 0,-1 0 0 0 0,-2 0 0 0 0,8-26-188 0 0,-15-29 1124 0 0,-24 35-340 0 0,20 44-884 0 0,1 0 0 0 0,-1 0-1 0 0,0 1 1 0 0,0-1 0 0 0,0 0-1 0 0,0 0 1 0 0,1 1 0 0 0,-1-1-1 0 0,0 1 1 0 0,0-1 0 0 0,0 1 0 0 0,0-1-1 0 0,-1 1 1 0 0,1-1 0 0 0,0 1-1 0 0,0 0 1 0 0,0 0 0 0 0,0-1-1 0 0,0 1 1 0 0,0 0 0 0 0,-1 0-1 0 0,1 0 1 0 0,0 0 0 0 0,0 1 0 0 0,0-1-1 0 0,0 0 1 0 0,0 0 0 0 0,0 1-1 0 0,0-1 1 0 0,0 0 0 0 0,0 1-1 0 0,0-1 1 0 0,0 1 0 0 0,0 0-1 0 0,0-1 1 0 0,-1 1 100 0 0,0 1-595 0 0,-11 7-3247 0 0</inkml:trace>
  <inkml:trace contextRef="#ctx0" brushRef="#br0" timeOffset="5032.78">1119 748 9071 0 0,'0'0'414'0'0,"-1"-1"-12"0"0,-11-7-199 0 0,11 7 16 0 0,1 1 65 0 0,0 0 10 0 0,-1 0-59 0 0,-4-1-332 0 0,4 1-418 0 0,-11 48-3044 0 0,23 186 2793 0 0,-13-198 2406 0 0,2-34-1274 0 0,-2 13 2734 0 0,-10-99-2126 0 0,6 61-958 0 0,2 0 0 0 0,1 0 0 0 0,0 0 1 0 0,2-1-1 0 0,0 1 0 0 0,2 0 0 0 0,1-1 1 0 0,0 1-1 0 0,2 0 0 0 0,1 0 0 0 0,3-10-16 0 0,-5 26-31 0 0,1 0 0 0 0,-1 0 0 0 0,1 0 1 0 0,0 0-1 0 0,1 1 0 0 0,0-1 0 0 0,0 1 0 0 0,0 1 0 0 0,1-1 0 0 0,-1 1 0 0 0,5-3 31 0 0,-8 6-32 0 0,0 1 0 0 0,1-1 0 0 0,-1 1 0 0 0,1 0 0 0 0,-1-1 0 0 0,1 1 0 0 0,0 0 0 0 0,-1 1 0 0 0,1-1 0 0 0,0 0 0 0 0,0 1 0 0 0,-1 0 0 0 0,1 0 0 0 0,0-1 0 0 0,0 1 0 0 0,0 1 0 0 0,-1-1 0 0 0,1 0 0 0 0,0 1 0 0 0,0 0 0 0 0,-1-1 0 0 0,1 1 0 0 0,0 0 0 0 0,-1 0 0 0 0,1 1 0 0 0,-1-1 0 0 0,1 0 0 0 0,-1 1 0 0 0,0 0 0 0 0,1-1 0 0 0,-1 1 0 0 0,2 2 32 0 0,-2-2-28 0 0,-1 1 0 0 0,1-1 0 0 0,0 1 0 0 0,0-1 0 0 0,-1 1 0 0 0,0-1 1 0 0,1 1-1 0 0,-1 0 0 0 0,0 0 0 0 0,0 0 0 0 0,-1 0 0 0 0,1 0 0 0 0,-1-1 0 0 0,1 1 0 0 0,-1 0 0 0 0,0 0 0 0 0,0 0 0 0 0,0 0 0 0 0,-1 0 0 0 0,1 0 0 0 0,-1 0 0 0 0,1 0 0 0 0,-1 0 0 0 0,0 0 0 0 0,0 0 0 0 0,0 0 0 0 0,-2 2 28 0 0,-48 67-50 0 0,44-66 93 0 0,0-1-33 0 0,5-2-165 0 0,-15 8-1269 0 0,14-10-278 0 0,-4 1-1329 0 0</inkml:trace>
  <inkml:trace contextRef="#ctx0" brushRef="#br0" timeOffset="5406.327">1486 623 1839 0 0,'0'0'435'0'0,"0"0"1153"0"0,0 0 504 0 0,-1 1 790 0 0,-4 7-1656 0 0,-3 6-1137 0 0,1 0 1 0 0,1 1-1 0 0,1 0 1 0 0,0 0-1 0 0,0 1 0 0 0,2-1 1 0 0,-1 10-90 0 0,-3 5-129 0 0,-18 80-1607 0 0,25-108 1494 0 0,0-2-181 0 0,0 0-80 0 0,0 0-9 0 0</inkml:trace>
  <inkml:trace contextRef="#ctx0" brushRef="#br0" timeOffset="5630.16">1353 770 1375 0 0,'0'-2'66'0'0,"-2"-8"-8"0"0,-2-10 177 0 0,4 18 920 0 0,0 2 395 0 0,0 0 77 0 0,12-9 1225 0 0,67 88-2611 0 0,-74-73-251 0 0,1 0 0 0 0,0-1 0 0 0,0 0 0 0 0,0 0 0 0 0,1 0-1 0 0,0-1 1 0 0,0 0 0 0 0,0 0 0 0 0,0-1 0 0 0,1 0 0 0 0,-1 0 0 0 0,1-1-1 0 0,0 1 11 0 0,7-1-12 0 0</inkml:trace>
</inkml:ink>
</file>

<file path=ppt/ink/ink17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06:29:00.0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17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16:43.640"/>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4 0,'28'0'297,"0"0"-282,-14 0 1,14 0-16,-14 0 47,0 0-47,0 0 31,0 0-15,0 0-1,0 0-15,14 0 16,-14 0 0,0 0-1,0 0 1,0 0 31,0 0-16,0 0 47,14 0-78,-14 0 16,0 0-1,1 0 32,-1 0-31,0 0-1,0 0 1,0 0-16,14 0 16,-14 0-1,0 0-15,0 0 16,0 0 0,0 0-1,0 14 1,14-14-1,-14 0-15,0 0 16,0 0 0,0 0-1,0 0-15,28 0 16,-28 0-16,14 0 16,-14 0-1,14 0-15,1 0 16,-15 0-1,0 0-15,0 0 0,0 0 16,14 0-16,-14 0 16,0 0-1,0 0-15,0 0 16,0 0 0,0 0-1,14 0 1,-14 0-1,0 0-15,0 0 16,0 0 0,0 0 15,0 0-15,14 0-1,-14 0 1,0 0-16,0 0 15,0 0 1,0 0 0,0 0 15,15 0-15,-15 0-1,0 0-15,0 0 16,0 0-1,-14 14-15,14-14 16,0 0 0,0 0 15,14 0-31,-14 0 16,0 0-1,0 0-15,0 0 16,28 0-16,-14 0 15,14 0 1,-14 0-16,14 0 16,-28 0-1,0 0-15,0 0 78,0 0-78,15 0 16,-15 0-16,14 0 16,-14 0-1,0 0-15</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34:42.67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-582 4692 0,'23'0'63,"0"0"-63,1 0 15,22-24-15,-23 24 16,1 0-1,-1 0-15,24 0 16,46 0 0,-47 0-16,1-23 15,-24 23 1,24 0-16,0 0 16,-1 0-1,1 0-15,-1 0 16,1 0-1,-24 0-15,1 0 16,22 0 0,1 0-16,-1 0 15,1 0 1,-24 0-16,24 0 16,-24 0-1,1 0-15,-1 0 31,0 0-31,0 0 16,24 0 250,46-46-251,94-1-15,-71-23 16,1 47 0,23-1-16,-24 24 15,-46 0 1,23 0-16,0 0 15,1 0 1,-25 0-16,1 0 16,0 0-1,-23 0-15,23 0 16,0 0 0,-24 0-16,1 0 15,-24 0-15,1 0 16,22 0 281,1 0-297,-24 0 15,0 24 1,1-24-16,22 0 16,-22 0-16,-1 0 15,0 0 1,0 0-16,1 0 31,-1 0-31,0 0 16,1 0 15,-1 0-15,0 0 15,1 0-16,-1 0 1,0 0 31</inkml:trace>
</inkml:ink>
</file>

<file path=ppt/ink/ink18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16:59.552"/>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0 0,'14'0'297,"14"0"-282,-14 0-15,0 0 16,0 0-1,0 0 1,0 0-16,28 0 16,-42 14-16,14-14 15,0 0-15,0 0 47,0 0-31,0 0 15,0 0-15,14 0 15,-14 0-31,0 0 16,0 0-1,-14 28 16,14-28-31,0 0 16,0 0 15,15 0-15,-15 0 0,0 0-1,0 0 1,0 0-1,0 0 1,0 0 0,14 0-1,-14 0 1,0 0 15,0 0-31,0 0 16,0 0-16,0 0 31,14 0-15,-14 0-1,0 0 17,0 0-32,0 0 31,0 0-31,0 0 15,0 0 1,14 0 0,-14 0-1,0 0 1,0 0-16,0 0 16,1 0-1,-1 0-15,14 14 16,-14-14 15,0 0 0,-14 14-15,14-14 0,0 0-16,0 0 31,0 0-16,14 0 48,-14 0-47,0 0-1,0 0 1,0 0 15,0 0-15,-14 14-1,14-14 1,14 0-16,-14 0 47,0 0-32,0 0 1,0 0 0,0 0-1,0 0-15,0 0 16,14 0-16,-14 0 0,1 0 16,-1 0-1,0 0-15,0 0 16,0 0-1,14 0 1,-14 0-16,0 0 16,0 0-1,0 0-15,0 0 0,0 0 16,14 0-16,0 0 16,-14 0-16,0 0 15,28 0-15,-28 0 16,0 0-1,0 0 1,0 0 0,0 0-1,0 0 1,14 0 0,-13 0-16,-1 0 15,0 0 1,0 0-16,0 0 15,0 0 79,14 0-78</inkml:trace>
</inkml:ink>
</file>

<file path=ppt/ink/ink18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17:02.799"/>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 0 0,'14'0'296,"1"0"-280,-1 0-16,14 0 16,-14 0-16,14 0 15,-14 0-15,0 0 0,0 0 16,0 0-16,28 0 16,-28 0-1,14 0 1,-14 0-16,28 0 15,-28 0 1,0 0-16,0 0 0,0 0 16,0 0-16,28 0 15,-28 0 1,1 0 0,-1 0-1,0 0-15,28 0 16,-28 0-1,0 0 1,0 0-16,0 0 16,0 0 15,14 0 0,-14 0 0,0 0-15,0 0 0,0 0-1,0 0 1,0 0-16,0 0 31,14 0-15,-14 0-1,0 0-15,0 0 32,0 0-17,0 0 17,0 0-32,14 0 46,-13 0-14,-1 0-17,0 0-15,0 0 16,0 0 0,0 0-1,14 0 1,-14 0-16,0 0 15,0 0-15,0 0 16,0 0-16,0 0 16,14 0-1,-14 0-15</inkml:trace>
</inkml:ink>
</file>

<file path=ppt/ink/ink18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17:10.254"/>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34 0,'14'0'204,"28"0"-189,-14 0-15,14-14 16,-28 14-1,0 0-15,0 0 16,15 0-16,-15 0 16,0 0-16,0 0 15,0 0 1,14 0-16,0 0 16,-14 0-16,14 0 15,-14 0-15,0 0 0,28 0 16,-14 0-16,0 0 15,0 0-15,-14 0 16,28 0-16,-14 0 16,-13 0-16,-1 0 15,14 0-15,-14 0 16,0 14-16,0-14 0,0 0 31,0 0 0,0 0-15,0 0-16,14 0 16,-14 0-16,14 0 15,-14 0 1,-14 14 0,14-14 62</inkml:trace>
</inkml:ink>
</file>

<file path=ppt/ink/ink18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17:15.137"/>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28 0,'14'0'219,"28"0"-219,-14 0 16,-14 0-16,0 0 15,0 0-15,14 0 16,-13 0-16,-1 0 15,0 0-15,0 0 16,0 0-16,0 0 16,14 0-16,-14 0 15,0 0-15,0 0 16,14 0-16,14 0 16,-28 0-16,0 0 15,28 0-15,-28 0 16,0 0-16,0 0 15,0 0-15,0 0 16,0 0-16,14 0 0,1 0 16,-15 0-16,28 0 15,-14 0-15,14 0 16,-28 0 0,0 0-1,14 0 1,14 0-1,-28 0 1,0 0 15,28 0 1,-14-28-17,0 28 1,-14 0-16</inkml:trace>
</inkml:ink>
</file>

<file path=ppt/ink/ink18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17:27.333"/>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90 0,'28'0'218,"0"0"-218,-14 0 16,14 0-16,14 0 16,-28 0-1,0 0-15,14 0 16,14-28 0,-28 28-16,0 0 15,14 0-15,-14 0 0,14 0 16,-13 0-1,27 0-15,-28 0 16,14 0-16,14 0 16,-14 0-16,14 0 15,-14 0-15,14 0 16,-28 0 0,0 0-16,0 0 15,14 0 1,-14 0-16,0 0 0,0 0 15,14 0-15,1 0 16,-15 0-16,14 0 16,-14-14-16,28 0 15,-28 14-15,0 0 16,14 0-16,0 0 16,-14 0-16,0 0 15,0 0-15,0 0 16,0 0-1,0 0 1,14 0-16,-14 0 16,0 0-1,0 0 1,14-14-16,0 14 16,-13 0-16,13 0 15,-14 0-15,28 0 0,-14 0 16,-14 0-16,42 0 15,-14 0-15,-28 0 16,0 0-16,14 0 16,14 0-1,-28 0 1,0 0-16,0 0 0,14 0 16,1 0-16,-15 0 15,0 0-15,0 0 16,14 0-16,-14 0 15,0 0-15,0-14 16,0 14-16,0 0 16,0 0-16,28 0 15,-14 0 1,0 0-16,-14 0 0,0 0 16,0 0-1,0 0 1,0 0-16,0 0 31,0 0-15,14 0-1,-14 0-15,0 0 16,1 0-16,-1 0 16,0 0-16,0 0 125</inkml:trace>
</inkml:ink>
</file>

<file path=ppt/ink/ink18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17:31.273"/>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0 189 0,'14'0'219,"0"0"-219,0 0 15,14-14-15,0 14 16,0 0-16,-14 0 16,28 0-16,-14-14 15,14 14-15,-13 0 0,41 0 16,-42-14-16,42 14 16,-14-28-16,0 28 15,-42 0-15,28 0 16,-14 0-16,14-14 15,-27 14-15,-1 0 16,28 0-16,-28 0 16,0 0-1,0-14-15,0 14 0,14 0 16,-14 0 0,0 0-16,0 0 15,0 0-15,0 0 16,28-28-16,-14 28 15,-14-14 1,14 14-16,0 0 16,-14 0-16,0 0 15,29 0-15,-29 0 0,0 0 16,14 0-16,0 0 16,-14 0-16,14 0 15,14 0-15,-14 0 16,28 0-16,-14-14 15,14 14-15,-28 0 16,0-14-16,-13 14 0,27 0 16,-28 0-16,0 0 15,0 0-15,0 0 16,0 0-16,0 0 16,14 0-16,-14 0 15,0 0-15,0 0 16,0 0-16,0 0 15,0 0 1,14 0-16,-14 0 16,0 0-16,0-14 15,0 14-15,28 0 16,-28 0 0,0 0-1,0 0-15,1 0 16,-1 0-16,0 0 0,14 0 15,-14 0 1,0 0-16,0 0 16,14 0-16,-14 0 15,14 0-15,0 0 16,-14 0-16,28 0 16,-28 0-16,0 0 15,0 0 1,0 0-16,0 0 15,0 0 64,14 0-64,-14 0 1,0 0-1,0 0 1</inkml:trace>
</inkml:ink>
</file>

<file path=ppt/ink/ink18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17:34.821"/>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42 0,'28'0'203,"0"0"-203,0-14 16,14 14-1,-28-28-15,0 28 0,14 0 16,14 0-1,-28 0 1,0 0-16,0 0 16,0 0-1,14 0 1,-13 0-16,-1 0 16,0 0-16,0 14 15,0-14-15,28 0 0,-28 0 16,0 0-16,14 0 15,14 0-15,-28 0 16,14 0-16,0 0 16,-14 0-16,0 0 15,0 0-15,0 0 16,0 0 0,0 0-16,14 0 15,-14 0 1,0 0-1,1 0 1,-1 0 15,0 0-15,0 0 0,14 0-16,-14 0 15,0 0 1,-14 14-16,14-14 15,0 0-15,0 0 32,0 0-32,14 0 15,-14 14 1,0-14-16,0 14 16,0-14-1,0 0-15,0 0 16,0 14-1,14-14-15,-14 0 16,-14 14-16,28-14 16,-14 0-1,0 0-15,14 0 16,-13 0-16,-1 0 0,14 0 16,14 0-1,-28 0 1,0 0-16,0 0 15,0 0-15,28 0 16,-28 0 0,0 0-16,0 0 15,0 0-15,14 0 0,0 0 16,-14 0-16,0 0 16,0 0-1,-14 14 1,14-14-16,14 0 15,-14 0-15,0 0 16,1 0-16,-1 0 16,0 0-16,0 0 15,14 0 1,-28 14 0,14-14-16,0 0 15,0 0 1,0 0-1,0 0 17,0 0-17,14 0 1,0 0 0,14 0-1,-28 0 1,0 0-16,0 0 15,0 0 1,0 0-16,0 0 16,28 0-16,-14 0 15,-13 0-15,27 0 16,-14 0-16,14 0 16,-28 0-16,0 0 15,0 0-15,14 0 16,-14 0-1,0 0 1,0 0-16,0 0 16,0 0 109</inkml:trace>
</inkml:ink>
</file>

<file path=ppt/ink/ink18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17:38.170"/>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2034 0 0,'-14'0'219,"-28"0"-219,14 0 15,-14 0-15,14 0 16,14 0-16,-28 14 16,28-14-16,-14 0 15,-14 0-15,28 0 16,0 0-16,-28 0 16,28 28-16,-1-28 0,1 0 15,0 0 1,0 0-1,-14 0-15,14 0 16,0 0 0,0 0-1,0 0-15,0 0 16,0 0 0,0 0-16,-14 0 15,14 0 1,0 0-16,0 0 15,0 0 1,0 0 0,0 0-16,-14 0 15,14 0 1,-14 0-16,14 0 16,0 0-16,-14 0 15,13 0-15,-13 0 16,14 0-16,0 0 15,-28 0-15,28 0 16,0 0-16,0 0 16,0 0-16,-14 0 15,14 0-15,0 0 16,0 0-16,0 0 16,0 0-16,0 0 15,0 0 1,-14 0-16,14 0 15,0 0 1,0 0 0,0 0-1,0 0-15,0 0 16,-15 0 0,15 0-1,0 0 1,0 0-16,0 0 15,0 14 1,0-14 0,-14 0-16,28 14 31,-14-14-31,0 0 16,0 0 15,0 0-31,0 0 15,0 0 1,0 14 0,-14 0-16,14-14 15,0 0-15,0 0 32,0 0-32,0 0 218,-28 14-218,28-14 16,0 0-16,-29 28 16,29-28-16,0 0 15,-14 0-15,14 0 16,-14 14-16,14-14 15,0 0-15,0 0 16,0 0-16,0 0 63,0 0-63,-14 0 15,14 0-15,-14 0 16,28 14-16,-42-14 15,28 14-15,0-14 16,0 0 0,0 0-16,0 0 15,0 0 79</inkml:trace>
</inkml:ink>
</file>

<file path=ppt/ink/ink18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28.960"/>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81215CD1-7E82-4DAB-8262-71E675146384}" emma:medium="tactile" emma:mode="ink">
          <msink:context xmlns:msink="http://schemas.microsoft.com/ink/2010/main" type="inkDrawing" rotatedBoundingBox="11849,13478 12501,13670 12425,13929 11773,13738" semanticType="callout" shapeName="Other">
            <msink:sourceLink direction="with" ref="{E3BBFDCB-04F7-4963-97DE-390DD440C917}"/>
          </msink:context>
        </emma:interpretation>
      </emma:emma>
    </inkml:annotationXML>
    <inkml:trace contextRef="#ctx0" brushRef="#br0">434 0 0,'-70'28'250,"56"-28"-156,0 0-78,14 14-16,-14-14 15,-14 0 16,-1 0 1,29 14-32,-14-14 47,0 14-47,0 0 15,0-14-15,-28 28 16,0-14-1,14-14-15,-14 14 0,28 0 16,0-14-16,0 0 16,0 0-1,28 0 267,28 0-282,-28 0 15,14 0-15,14 0 16,-14 0-16,-14 0 15,28 0-15,-14 0 16,-14 0 0,15 0-16,-15 0 15,0 0 1,-14 28 0,14-28-16,0 14 15,0-14 16,0 0-31,-14 14 16,28 0-16,-14-14 16,0 0-16,0 0 15,0 0-15,0 0 16,28 14 0,-28 0-1,0-14-15,0 0 16,0 0-1,-14 14 1,14-14-16,14 0 16,-28 28-16,14-28 47,0 0-47,0 0 15,-14 14 32,0 0 16</inkml:trace>
  </inkml:traceGroup>
</inkml:ink>
</file>

<file path=ppt/ink/ink18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26.580"/>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E3BBFDCB-04F7-4963-97DE-390DD440C917}" emma:medium="tactile" emma:mode="ink">
          <msink:context xmlns:msink="http://schemas.microsoft.com/ink/2010/main" type="inkDrawing" rotatedBoundingBox="12194,13697 13064,13718 13063,13732 12193,13711" shapeName="Other">
            <msink:destinationLink direction="with" ref="{81215CD1-7E82-4DAB-8262-71E675146384}"/>
          </msink:context>
        </emma:interpretation>
      </emma:emma>
    </inkml:annotationXML>
    <inkml:trace contextRef="#ctx0" brushRef="#br0">-3915-2554 0,'42'0'203,"-14"0"-203,-14 0 16,28 0-16,-14 0 15,-14 0-15,14 0 16,0 0-1,-14 0 1,0 0-16,0 0 16,15 0-16,-15 0 15,0 0 1,0 0 0,0 0-16,0 0 15,0 0 1,14 0 15,-14 0-31,0 0 16,0 0-1,0 0 17,0 0-1,0 0 0,0 0-31,14 0 94,-28 14-63,14-14 16,0 0-31,0 0-1,0 0 1,0 0-16,0 0 15,14 0-15,-14 0 32,0 0-32,0 0 31,1 0-31,27 0 16,-14 0-16,14 0 15,-28 0-15,0 0 16,0 0-1,0 0-15</inkml:trace>
  </inkml:traceGroup>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34:38.66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-559 4645 0,'-23'0'219,"-1"0"-188,1 0-15,0 0-1,-1 0 1,1 0-1,0 0 1,-1 0-16,1 0 16,0 0-1,0 0-15,-1 0 32,1 0-32,0 0 15,-1 0 1,-22 0-16,22 0 15,1 0 1,23 23-16,-23-23 16,0 0-1,-1 24 17,1-24-32,0 0 15,-1 0 16,24 23-15,-23-23-16,0 0 16,-1 0 31,1 0-16,0 0-16,0 0 32,-1 0 0,1 23 0,0-23 16,-1 0 405,1 0-405,23 24-48,0-1 32,0 0-31,0 1 0,0-1-1,0 0-15,0 0 31,0 1-15,0 22 0,0 1-16,0-24 15,0 1 1,0-1-16,0 0 16,0 0-1,0 24-15,23 23 16,-23 0-1,0 0-15,24-47 16,-24 0 0,0 24-16,0-24 15,0 24 1,0 0-16,23-1 16,-23 71-16,0-94 15,0 0 1,0 1-16,23-24 15,-23 69 376,0 1-375,0-23-16,0 0 15,0-24 1,0 47-16,0 0 16,0-24-1,0 1-15,0-24 16,0 1-1,0-1-15,0 47 16,0-24 0,0 24-16,0-46 15,0-1 1,0 0 0,0 0 15,0 1-31,0-1 15,0 0 1,0 1 15,0-1 266,0 0-281,0 1-1,0-1 1,0 0 0,24 1-16,-24-1 15,0 0 1,0 0 0,0 1-1,0-1 1,23-23 46,-23 23-46,0 1 0,23-24 187,0 0-172,1 0-15,-1 0 15,0-24-16,1 24 1,-1 0 0,0-23-1,1 23-15,-1 0 16,0 0-16,0-23 31,1 23-15,-1 0-1,0 0 1,1 0 0,-1 0-1,-23-24 1,23 24 0,1 0-1,-1 0 16,0 0-15,0 0 0,1 0 15,-1 0-31,0 0 16,1 0-1,-1 0-15,0 0 31,-23-23-15,24 23 265,-1 0-281,0 0 16,1 0 0,-1 0-16,0 0 31,0 0-31,24 0 15,0 0-15,-24 0 16,0 0 0,1 0-16,-1 0 15,0 0 1,24 0-16,-24 0 16,24 0-1,-24 0-15,24 0 16,-24 0-1,23 0-15,1 0 16,0 0 0,-1 0-16,1 23 15,0-23 1,-24 0-16,0 0 31,0 0-31,-23-23 31,24 23 251,22 0-267,-22 0-15,-1 0 16,0 0 0,24 0-16,-1 0 15,1 0-15,-24 0 16,1 0-1,-1 0-15,0 0 16,1 0 0,-1 0-16,23 0 15,1 0 1,-24 0-16,1 0 16,-1 0-16,0 0 31,1-23-16,22 23 1,-22 0-16,22 0 16,-23 0-1,1 0-15,-1 0 16,0 0 0,1 0-1,-1 0 1,0 0-16,1 0 15,-1 0 1,0 0 0,0 0-1,24 0 251,0 0-266,23 0 16,23 0-1,0 0-15,-23 0 16,0 0-1,0 0-15,-24 0 16,1 0 0,0 0-16,-1 0 15,-23 0 1,1 0-16,-1 0 16,0 23-1,1-23-15,-1 23 31,0-23-31,1 0 32</inkml:trace>
</inkml:ink>
</file>

<file path=ppt/ink/ink19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16.65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68B7A298-CD2A-4C8E-9A09-B8FB6E36C558}" emma:medium="tactile" emma:mode="ink">
          <msink:context xmlns:msink="http://schemas.microsoft.com/ink/2010/main" type="inkDrawing" rotatedBoundingBox="16109,16264 16460,16264 16460,16279 16109,16279" shapeName="Other"/>
        </emma:interpretation>
      </emma:emma>
    </inkml:annotationXML>
    <inkml:trace contextRef="#ctx0" brushRef="#br0">0 0 0,'14'0'891,"0"0"-891,0 0 31,0 0-15,0 0 15,0 0-31,14 0 16,-14 0 78,0 0-63,0 0-16,1 0 1,-1 0 0,0 0 31,14 0 46,-14 0-61,0 0 14,0 0 314,0 0-360,0 0 297,0 0-266,14 0-31,-14 0 31</inkml:trace>
  </inkml:traceGroup>
</inkml:ink>
</file>

<file path=ppt/ink/ink19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18.92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4F275352-FE66-47F2-9EE7-7CDDEF0B6D02}" emma:medium="tactile" emma:mode="ink">
          <msink:context xmlns:msink="http://schemas.microsoft.com/ink/2010/main" type="inkDrawing" rotatedBoundingBox="15941,17022 16558,17022 16558,17037 15941,17037" shapeName="Other"/>
        </emma:interpretation>
      </emma:emma>
    </inkml:annotationXML>
    <inkml:trace contextRef="#ctx0" brushRef="#br0">-168 758 0,'14'0'250,"14"0"-234,0 0-16,-14 0 0,0 0 15,0 0 1,14 0 15,-14 0-15,0 0-1,0 0-15,0 0 16,0 0-16,0 0 0,0 0 16,14 0-16,-14 0 15,0 0 1,0 0-16,0 0 15,1 0 1,-1 0-16,14 0 16,-14 0-16,14 0 31,-14 0-15,0 0-16,28 0 15,-28 0 1,0 0-16,0 0 15,0 0 1,14 0-16,-14 0 16,0 0 77,0 0-93</inkml:trace>
  </inkml:traceGroup>
</inkml:ink>
</file>

<file path=ppt/ink/ink19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21.11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4E833D57-CBC6-431B-B20F-B34CF65BA5F6}" emma:medium="tactile" emma:mode="ink">
          <msink:context xmlns:msink="http://schemas.microsoft.com/ink/2010/main" type="inkDrawing" rotatedBoundingBox="15885,17597 16292,17597 16292,17612 15885,17612" shapeName="Other"/>
        </emma:interpretation>
      </emma:emma>
    </inkml:annotationXML>
    <inkml:trace contextRef="#ctx0" brushRef="#br0">-224 1333 0,'14'0'438,"0"0"-422,0 0-1,0 0-15,0 0 16,14 0-16,-14 0 15,0 0-15,0 0 16,0 0-16,0 0 16,0 0-16,14 0 31,-14 0-31,14 0 16,-14 0-1,0 0-15,14 0 16,-14 0-16,14 0 15,-14 0 1,0 0 0,15 0 93</inkml:trace>
  </inkml:traceGroup>
</inkml:ink>
</file>

<file path=ppt/ink/ink19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01.606"/>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D0C041D0-C7BB-443C-A8E3-A35EF5338054}" emma:medium="tactile" emma:mode="ink">
          <msink:context xmlns:msink="http://schemas.microsoft.com/ink/2010/main" type="inkDrawing" rotatedBoundingBox="13919,5159 14423,5119 14425,5143 13921,5184" shapeName="Other"/>
        </emma:interpretation>
      </emma:emma>
    </inkml:annotationXML>
    <inkml:trace contextRef="#ctx0" brushRef="#br0">0 36 0,'28'0'219,"-14"0"-204,0 0-15,0 0 0,0 0 16,28 0-16,-28 0 16,0 0-1,0 0 1,0 0-16,0 0 15,14 0 1,-14 0 0,1 0-1,-15-14-15,14 14 16,0 0-16,0-14 31,0 14-31,14 0 31,-14 0-15,0 0 15,0 0 1,0 0 14,0 0-30,0 0 0,14 0-1,0 0 657,-14 0-656,0 0-1</inkml:trace>
  </inkml:traceGroup>
</inkml:ink>
</file>

<file path=ppt/ink/ink19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34.33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5350DAA8-332C-4B13-87E7-07356C96B501}" emma:medium="tactile" emma:mode="ink">
          <msink:context xmlns:msink="http://schemas.microsoft.com/ink/2010/main" type="inkDrawing" rotatedBoundingBox="12312,6808 12618,7226 12310,7452 12004,7034" semanticType="callout" shapeName="Other">
            <msink:sourceLink direction="with" ref="{381F7369-8560-46F2-88D9-ACA82EE416D7}"/>
          </msink:context>
        </emma:interpretation>
      </emma:emma>
    </inkml:annotationXML>
    <inkml:trace contextRef="#ctx0" brushRef="#br0">351 0 0,'-14'0'219,"-56"28"-203,70-14-1,-14-14-15,0 0 16,14 14 0,-14-14 15,-28 14-16,28 0-15,0-14 0,-28 28 16,28-14-16,0-14 16,0 14-1,0-14-15,0 0 16,-1 0 0,15 14-1,-28-14 63,28 14-62,14 0 390,0-14-406,-14 14 16,15-14-16,-1 28 15,0-14 1,0-14-16,0 0 16,14 14-1,-14 0 1,-14 0 0,0 0-1,14-14-15,0 0 16,-14 14 15,0 15-15,14-29-16,0 0 15,-14 14 1,14-14-16,14 0 16,-28 14-16,14 0 46,0-14-30,-14 14 15,14-14-15,0 0 0,-14 14 15,14-14-16,0 0 1,-14 14 0,28-14-1,-14 0 1,0 28 0,0-28-16,-14 14 15,14-14-15,0 0 16,0 14-1</inkml:trace>
  </inkml:traceGroup>
</inkml:ink>
</file>

<file path=ppt/ink/ink19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31.450"/>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381F7369-8560-46F2-88D9-ACA82EE416D7}" emma:medium="tactile" emma:mode="ink">
          <msink:context xmlns:msink="http://schemas.microsoft.com/ink/2010/main" type="inkDrawing" rotatedBoundingBox="12068,7086 12994,7086 12994,7101 12068,7101" shapeName="Other">
            <msink:destinationLink direction="with" ref="{5350DAA8-332C-4B13-87E7-07356C96B501}"/>
          </msink:context>
        </emma:interpretation>
      </emma:emma>
    </inkml:annotationXML>
    <inkml:trace contextRef="#ctx0" brushRef="#br0">-1852 1958 0,'28'0'203,"0"0"-203,14 0 16,-14 0-16,14 0 16,-28 0-16,0 0 15,0 0-15,0 0 16,28 0 0,-28 0-1,0 0-15,0 0 0,0 0 16,0 0-16,14 0 15,-14 0 1,0 0-16,1 0 16,-1 0-16,28 0 15,-28 0-15,14 0 16,28 0-16,-28 0 16,-14 0-16,0 0 15,0 0-15,0 0 94,0 0-78,0 0-1,14 0-15,-14 0 16,0 0-1,0 0 1,0 0 0,14 0 46,0 0-62,1 0 16,-15 0-16,0 0 15,0 0-15,14 0 16,-14 0-16</inkml:trace>
  </inkml:traceGroup>
</inkml:ink>
</file>

<file path=ppt/ink/ink19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04.52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1C220919-ECFF-486D-A4B8-0CB5A7E20778}" emma:medium="tactile" emma:mode="ink">
          <msink:context xmlns:msink="http://schemas.microsoft.com/ink/2010/main" type="inkDrawing" rotatedBoundingBox="15983,7529 16390,7535 16389,7549 15982,7543" shapeName="Other"/>
        </emma:interpretation>
      </emma:emma>
    </inkml:annotationXML>
    <inkml:trace contextRef="#ctx0" brushRef="#br0">2063 2407 0,'14'0'438,"0"0"-407,14 0-15,-14 0-1,0 0-15,0 0 16,0 0 0,0 0-1,0 0 1,0 0-1,14 0-15,-14 0 16,0 0 0,0 0-1,0 0-15,28 0 16,-27 0 0,-1 0-16,0 0 15,0 0 1,0 0-1,0 0 1,14 14 15,-14-14-15</inkml:trace>
  </inkml:traceGroup>
</inkml:ink>
</file>

<file path=ppt/ink/ink19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09.05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51331973-5E48-4417-AA73-D5D59BBED47B}" emma:medium="tactile" emma:mode="ink">
          <msink:context xmlns:msink="http://schemas.microsoft.com/ink/2010/main" type="inkDrawing" rotatedBoundingBox="15814,8197 16348,8213 16347,8227 15813,8210" shapeName="Other"/>
        </emma:interpretation>
      </emma:emma>
    </inkml:annotationXML>
    <inkml:trace contextRef="#ctx0" brushRef="#br0">1894 3081 0,'14'0'422,"0"0"-422,1 0 15,-1 0-15,0 0 16,0 0-1,0 0 1,14 0-16,-14 0 16,0 0-1,0 0 1,0 0-16,0 0 16,0 0-16,0 0 15,14 0 1,-14 0-1,0 0-15,0 0 16,0 0 0,0 0 15,0 0-15,14 0 171,-14 0-187,0 14 16,0-14-16,0 0 15,0 0 1,0 0 0,15 0-1,-15 0 79,0 0-94,0 0 31,0 0-31</inkml:trace>
  </inkml:traceGroup>
</inkml:ink>
</file>

<file path=ppt/ink/ink19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11.656"/>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6C3A5A70-8BA0-4E43-8F0D-3F4A83B3D99E}" emma:medium="tactile" emma:mode="ink">
          <msink:context xmlns:msink="http://schemas.microsoft.com/ink/2010/main" type="inkDrawing" rotatedBoundingBox="15842,8897 16404,8897 16404,8912 15842,8912" shapeName="Other"/>
        </emma:interpretation>
      </emma:emma>
    </inkml:annotationXML>
    <inkml:trace contextRef="#ctx0" brushRef="#br0">1922 3769 0,'15'0'219,"-1"0"-219,0 0 15,0 0-15,0 0 16,0 0 0,0 0-1,14 0 1,-14 0 31,0 0-32,0 0 17,14 0-32,-14 0 15,14 0-15,-14 0 0,0 0 32,0 0-17,0 0 63,0 0-78,0 0 32,14 0-32,-14 0 62,0 0-46,14 0-16,15 0 15,-29 0 1,0 0-16,0 0 16,0 0 15,0 0 16,14 0-47,-14 0 15</inkml:trace>
  </inkml:traceGroup>
</inkml:ink>
</file>

<file path=ppt/ink/ink19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50.139"/>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3D99F7FB-05F1-47B0-804D-203130726BDA}" emma:medium="tactile" emma:mode="ink">
          <msink:context xmlns:msink="http://schemas.microsoft.com/ink/2010/main" type="inkDrawing" rotatedBoundingBox="13921,13007 18889,13036 18887,13408 13919,13380" shapeName="Other"/>
        </emma:interpretation>
      </emma:emma>
    </inkml:annotationXML>
    <inkml:trace contextRef="#ctx0" brushRef="#br0">0 225 0,'14'0'265,"0"0"-233,0 0-17,14 0 63,-14 0-62,0 0 78,0 0-94,0 0 47,0 0 0,0 0 31,14 0-63,-14 0 95,0 0-79,0 0 31,0 0-15,-14 14-31,15-14 46,-1 0-62,14 14 47,-14-14-31,0 0 46,0 28-46,0-28 47,0 0-63,0 0 46,0 0-14,14 0 15,-14 0-32,0 0 32,0 0-47,0 0 47,0 0-47,0 0 47,14 0-16,-14 0 0,0 0-15,0 0 0,0 0-1,0 0 32,0 0-16,14 0 1,-14 0-1,-14 14 0,15-14-31,-1 0 16,0 0-1,0 0 17,0 0-17,14 0 1,-14 0 15,0 0 0,0 0-15,0 0 15,-14 14-31,14-14 16,0 0-1,0 0-15,14 0 16,-14 0 0,0 0-1,0 0-15,0 0 16,0 0 0,0 0-1,14 0 1,-14 0 15,0 0-15,-14 14-1,14 0 1,0-14 15,0 0 16,0 0-31,15 0 31,-15 0-32,0 0 48,0 0-32,0 0 0,0 0-15,0 0 15,0 0-15,14 0-1,-14 0 1,0 0 62,0 0-62,0-14-1,0 14 17,0 0 14,14 0-30,-14 0 0,0 0-1,-14-14 17,14 14-17,0 0 32,-14-14-47,14 14 16,0 0-1,14 0-15,-14 0 16,0 0 0,0 0-16,1 0 31,-1-28 0,0 28 16,14 0-47,-14 0 16,0 0-1,-14-14 1,14 14-1,0 0-15,0 0 16,0 0-16,0 0 31,14 0-15,-14 0 31,0 0-32,0 0 17,0 0-1,0 0 0,0 0-15,14 0 15,-14 0 0,0 0 1,0 0-17,0 0 1,0 0-1,0 0 32,14 0-47,-13 0 47,-1 0-16,0 0 16,0 0-15,0 0-1,0 0-16,14 0 17,-14 0-32,0 0 31,0 0-15,0 0 15,0 0-16,0 0 1,0 0 15,14 0-15,-14 0 0,-14 28-16,14-28 15,0 0 1,0 0 15,0 0-31,0 0 31,14 0-31,-14 0 16,0 0-16,0 0 31,0 0-31,0 0 31,1 14-31,13-14 16,-14 0 0,0 0-1,0 14-15,14-14 16,0 0 0,-14 0-16,0 0 15,0 0-15,0 0 16,0 0-1,0 0 1,0 0 31,14 0-31,-14 0-16,0 0 31,0 0-16,0 0 1,0 0 0,0 0 15,14 0-15,-14 0-1,0 0 1,0 0 31,-14 14-32,14-14 1,1 0 0,-1 0-16,14 0 15,-14 0 1,0 0-1,0 0-15,0 0 16,0 0 0,0 0-1,14 0 1,-14 0 0,0 0 15,0 0-16,0 0-15,0 0 32,0 0-17,0 0 17,14 0-32,-14 0 15,0 0 1,0 0-1,0 0-15,0 0 16,0 0-16,14 0 16,-14 0-1,1 0 1,-1 0 0,0 0-1,0 0-15,0 0 16,14 0-1,-14 0-15,0 0 16,0 14 0,0-14-16,0 0 15,0 0 1,14 0 0,-14 0-16,0 0 15,0 0 1,0 0-1,0 0-15,0 0 16,0 0 0,14 0-1,-14 14-15,0-14 32,0 0-32,0 0 15,0 0 1,0 0-1,15 0-15,-15 0 16,0 0 0,0 0-1,-14 14 1,14-14-16,0 0 16,0 0-16,28 0 15,-14 0 1,0 0-1,-14 0-15,0 0 16,0 0-16,0 0 16,0 0-1,0 0-15,0 0 16,14 0-16,-14 0 0,14 0 16,14 0-1,-27 0-15,-1 0 16,0 0-16,0 0 15,28 0 1,-28 0 0,0 0-16,0 0 15,0 0-15,0 0 0,14 0 16,0 0 0,-14 0-1,0 0-15,0 0 16,14 0-16,0-14 15,-14 14 1,0 0 0,0 0-16,14 0 0,-14 0 15,0 0 1,1 0 15,-1 0-31,0 0 31,0 0-31,14 0 16,-14 0-16,0 0 16,0 0-16,0 0 15,0-14-15,28 0 16,-14 14 0,-14 0-1,14 0-15,-14 0 16,0 0 15,0 0 16,0 0-47,0 0 16,0 0-1,14 0 1,-14 0-1,-14-28-15,14 28 0,0 0 16,1 0 0,-1 0-1,0 0 17,0-14-17,14 14 32,-28-14 328,0 0-359,0 0 15,0 0-31,0 0 31,0-14 16,0 14-16,0 0-15,0 0 234,0 0-203,0 0-16,0 0-31,0-1 16,0-13-16,0 14 15,0 0-15,0 0 47,0 0 0</inkml:trace>
  </inkml:traceGroup>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1:05:41.396"/>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60,'2'-3,"-1"1,1 0,0 0,-1 0,1 0,0 0,1 0,-1 1,0-1,0 1,1-1,-1 1,1 0,-1 0,1 0,-1 0,1 1,0-1,-1 0,1 1,0 0,-1 0,1 0,0 0,0 0,-1 1,2-1,-4 0,65-20,-53 17,0 1,0 0,1 0,-1 1,1 0,-1 2,0-1,7 2,22 0,56 21,-70-13,-9-6,1-1,0 0,-1-2,1 0,0-1,0-1,17-3,82-9,633 13,-740 0</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35:01.73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-70 5507 0,'-23'0'203,"0"0"-140,-1 0 30,1 0-61,0 0 14,-1 0-14,1 0-17,0 0 1,0 0 15,-1 0 16,1 0-31,0 0-1,-1 0 1,1 0-16,0 0 31,23 24-31,-24-24 31,1 0-15,0 0 0,0 0-16,-1 0 15,1 0 1,0 0 15,-1 0 0,1 0-31,0 0 32,23 23 30,-24-23 360,1-23-406,0 23-1,23-24 1,-24 24-16,1 0 16,-23-23-1,22 23 1,1 0-1,0 0 1,-1 0 15,1 0 1,0 0 14,-1 0-30,1 23 15,0-23 32,23 24 46,-23-24-46,23 23-16,0 0-1,0 1-14,-24-24-1,24 23-15,0 0 46,0 0-31,0 1-15,0-1 31,0 0 15,0 1 16,0-1-62,0 0 15,0 1 16,24-24-16,-24 23-15,0 0 15,0 0 32,23-23-16,-23 24-32,0-1 32,0 0 0,0 1-31,0-1 15,0 0 281,23 1-280,-23-1-17,0 0 1,0 1 0,0-1 15,0 0-16,0 0 1,0 1 0,0-1-1,23-23 1,-23 23 0,0 1 46,0-1 16,0 0-15,0 1-16,0-1 359,0 0-406,0 0 31,0 1 0,0-1 1,0 0-32,0 1 31,24-1-16,-24 0 32,0 1-15,0-1-1,23-23 359,0 0-327,1 0 46,-1 0-62,0 0 0,1 0 62,-1 0-30,0 0 249,0 0-313,1 0 1,-1 0 0,0 0-1,1 0 16,-1 0-31,0 0 16,1 0 0,-1 0 15,0 0-15,1 0 15,-1 0 0,0 0-15,0 0 15,1 0 0,-1 0 16,0 0-31,1 0 327,-1 0-327,24 0-16,-1 0 16,-23 0-1,1 0-15,-1 0 16,0 0 0,24 23-1,-24-23 1,24 0-16,-24 0 15,0 0 1,1 0-16,-1 23 16,0-23-1,1 0-15,22 0 16,-22 0 0,22 0-16,-22 0 31,-1 0-31,0 0 15,24 0-15,-24 0 16,24 0-16,-1 0 16,1 0-1,-24 0-15,0 0 16,1 0 0,-1 0-16,0 0 15,1 0 313,46 0-312,23 0 0,-23 0-16,-24 0 15,24 0 1,47-23-16,-47 0 15,0 23 1,-24 0-16,24 0 16,23 0-16,-23 0 15,0 0 1,-23 0-16,23-23 16,-1 23-1,1 0-15,-23 0 16,0 0-1,-1 0-15,1 0 16,-1 0 0,-22 0-16,22 0 15,-22 0 1,-1 0-16,0 0 31,24 0 297,-24 0-328,24 0 16,23 0 0,0 0-16,-1 0 15,-22 0 1,23 0-16,0 0 15,-23 0 1,-1 0-16,-23 0 16,1 0-16,-1 0 15,0 0 1,1 0-16,22 0 16,-22 0-1,-1 0-15,0 0 16,0 0-1,1 0-15,-1 0 32,0 0-17,1 0 32,-1 0-31,0 0 15,1 0 0,-24-24 251,0 1-282,0 0 15,0-1 1,0 1-1,0-24 1,0-22-16,-24 22 16,24 0-1,0 24-15,0-47 16,0 0-16,0 24 16,-23-1-1,23 24-15,0-1 31,-23 24-31,23-23 16,-24 0 0,24-1-16,-23-22 15,23-1 1,-23 24-16,23 0 16,0-1-1,0 1 438,0 0-437,0-1 0,0 1-1,0 0 16,0 0 532,0-1-204,-24 24 141,24-23-484,-23 23 0,0-23 15,0 23 0,-1 0 0,1 0-15,0 0 15,-1 0 0,1 0 32,0 0 31,-1 0-16,1 0-47,0 0 32,0 0 46,23 23-47,-24-23-62,1 0 63,0 23 312,-1-23-344,1 0-31,0 0 16,-1 0-16,1 0 15,0 0 1,-1 0-16,1 0 16,0 0-1,0 0 1,-1 0 15,1 0-15,0 0-1,-1 0 1,1 0 15,0-23 1,-1 23-1,1 0-16,0 0 1,0 0 0,-1 0 15,24-23-31,-23 23 31,0 0 391,-24 0-422,24 0 16,-24 0-1,1 0-15,22 0 16,1 0 0,0 0-16,-24-24 15,24 24 1,-1 0-16,1 0 31,0 0-15,-1 0 15,1 0-15,0 0-1,0 0 1,-1 0 15,1 0 32,-24 0 343,1 0-406,-1 0 15,24 0 1,-24 24-16,1-24 16,22 0-1,-22 0-15,22 0 32,1 0-32,0 0 15,-24 0 1,24 0-1,0 0 1,-24 0-16,24 0 31,-1 0-15,1 0 0,0 0-16,-24 0 15,24 23 1,-24-23-16,24 0 15,0 0 1,-1 0 15,24 23 1,-46-23 311,-24 24-327,0-24-16,47 0 16,-47 0-1,23 0-15,-46 0 16,46 0-16,1 0 15,-1 0 1,24 0-16,-24 0 16,1 0-1,-1 0-15,24 0 32,-1 0-32,1 0 31,0 0-16,-1 0 1,1 0 0,0 0-1,0 0 1,23 23 0,-24-23-16,1 0 62,0 0-31,23 23 47,-24-23 235,1-23-297,0 0 46</inkml:trace>
</inkml:ink>
</file>

<file path=ppt/ink/ink20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0:54.39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0424A05F-9A6A-4A41-84F2-BFC3B56A38F8}" emma:medium="tactile" emma:mode="ink">
          <msink:context xmlns:msink="http://schemas.microsoft.com/ink/2010/main" type="inkDrawing" rotatedBoundingBox="13852,13099 13882,13306 13808,13317 13777,13110" shapeName="Other"/>
        </emma:interpretation>
      </emma:emma>
    </inkml:annotationXML>
    <inkml:trace contextRef="#ctx0" brushRef="#br0">0 0 0,'0'14'265,"0"1"-265,0 13 16,0-14 0,0 0-16,0 0 31,0 0-16,0 0 17,0 0-32,0 0 47,0 14 15,0-14-31,0 0 47,14-28 344,0 14-390,0 0 686,0-28-608,0 28 108</inkml:trace>
  </inkml:traceGroup>
</inkml:ink>
</file>

<file path=ppt/ink/ink20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1:14.18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169 0 0,'28'0'219,"14"0"-204,-14 0-15,-14 14 0,0-14 16,14 0-16,-14 0 15,0 0-15,0 0 16,14 0-16,-28 28 16,42-28-16,-14 0 15,1 0 1,-15 0-16,0 0 16,0 0-16,0 0 15,0 0 1,0 0-16,0 0 15,14 0-15,-14 0 16,0 0-16,0 0 16,14 0-16,0 0 15,-14 0 1,0 0-16,0 0 16,-14 14-1,14-14 1,0 0-16,0 14 15,14-14 1,-14 0 0,0 0-16,0 0 15,0 0-15,29 14 16,-29-14-16,-14 14 0,14-14 16,0 0-16,0 14 15,0-14-15,0 0 16,14 0-16,-14 14 15,0-14-15,14 0 16,14 0 0,-28 0-16,0 0 0,0 0 15,0 28 1,14-28-16,-14 0 16,-14 14-16,14-14 15,0 0-15,0 0 16,0 0-1,0 0 1,1 0-16,-15 14 16,28-14-16,-14 0 0,0 0 15,0 0-15,0 0 16,0 0 0,-14 14-16,14-14 15,14 0-15,-14 0 16,0 0-1,0 0-15,14 0 0,0 0 16,-14 0-16,0 0 16,0 0-16,0 0 15,28 0-15,-14 0 16,-14-14-16,0 14 16,29 0-16,-29 0 15,14 0-15,14 0 16,-28 0-16,14 0 15,14 0-15,-28 0 16,0 0-16,28 0 16,-14-28-1,0 28 1,-14 0 0,0 0-1,0 0 1,-28 0 249,0-14-249,-14 14-16,14 0 16,0-14-1,-14 14-15,14 0 16,-14 0-16,0-14 16,-28-14-16,14 28 0,0 0 15,13-14-15,-13 14 16,28 0-16,-14 0 15,0 0-15,14 0 16,0 0-16,0 0 16,0 0-16,0 0 15,0 0 1,-14 0-16,14 0 16,0 0-16,0 0 15,0 0-15,0 0 16,0 0-1,0-14-15,-14 14 16,14 0-16,0 0 16,-14 0-1,-15 0 1,29 0 0,0 0-16,0 0 0,0 0 15,-14 0 1,14 0-16,-14-14 15,14 14 1,0 0-16,-14 0 16,14 0-16,-14 0 15,14 0-15,0 0 16,-28 0-16,28 0 0,0 0 16,-28 0-16,28 0 15,-15 0-15,15 0 16,0 0-1,-14 0 1,14 0-16,0 0 16,0 0-1,0 0-15,0 0 16,0 0 0,0 0-1,-14 0 1,14 0-1,0 0 1,0 0 0,0 0-1,0 14-15,0-14 16,-14 14-16,14-14 16,0 0-16,0 0 15,0 0-15,0 0 16,0 0-1,-14 0 1,13 0-16,1 0 16,0 0-1,0 0 1,0 0-16,0 0 16,-14 0-1,14 0 1,0 0-16,-14 0 15,14 0-15,-28 0 0,14 0 16,14 0-16,-28 0 16,14 0-16,0 0 15,14 0-15,0 0 16,0 0-16,0 0 16,-1 0-16,1 0 15,-14 0 1</inkml:trace>
</inkml:ink>
</file>

<file path=ppt/ink/ink20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1:18.24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23 0,'14'0'218,"28"0"-218,-14 0 16,14 0-16,-14 0 16,14 0-16,1 0 15,-29 0-15,14 0 16,-14 0-16,28 0 0,-14 0 15,14 0 1,-28 0 0,0 0-16,14 0 15,0 0 1,-14 0-16,0 0 31,0 0-31,0 0 31,0 0-15,0 0 0,14 0-16,-14 0 15,1 0 1,-1 0 0,0 15-16,0-15 15,0 14 1,14-14-1,-14 0 1,14 0 0,-14 0-1,0 0-15,14 0 16,-14 0 0,0 0-16,0 14 15,14 0 1,0-14-16,0 0 15,14 0-15,-14 0 16,-14 0-16,29 30 16,-29-30-16,14 0 15,-14 0-15,14 0 16,0 0-16,-14 0 16,0 0-16,0 0 31,14 14-31,-14-14 15,0 14 1,0-14 0,0 0-16,0 0 15,0 0 1,14 0 15</inkml:trace>
</inkml:ink>
</file>

<file path=ppt/ink/ink20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1:24.98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0 419 0,'28'0'219,"0"0"-219,14 0 0,-28 0 16,14 0-16,-14 0 15,28 0-15,-14 0 16,-14 0-16,28 0 16,-28 0-16,14 0 15,0 0-15,-13 0 16,13 0-16,14 0 0,-28 0 15,0 0-15,14 0 16,0 0 0,-14 0-1,0 0 1,0 0-16,14 0 16,14 0-1,-14 0 1,0 0-1,-14 0-15,0 0 16,0 0-16,0 0 16,0 0-1,0 0-15,15 0 16,-15 0-16,14 0 16,-14 0-16,0 0 15,14 0-15,0-28 0,-14 28 16,28 0-16,-28 0 15,0 0-15,0 0 16,14 0-16,0 0 16,-14 0-16,14 0 15,-14 0-15,28 0 16,-28 0-16,1 0 16,-1 0-16,0 0 0,28 0 15,-28 0 1,0 0-1,14 0 1,-14 0 0,14 0-16,-14 0 15,0 0-15,0 0 16,0 0-16,0 0 16,0 0-16,14 0 15,-14 0-15,14 0 0,-14 0 16,0 0-1,14 0 1,-14 0-16,0 0 16,1 0-1,-1 0 1,0 0-16,0 0 16,14 0-16,-14 0 15,0 0 1,14 0-1,14 0 1,-28 0-16,14 0 16,-14 0-16,14 0 15,-14 0 1,0 0 0,0 0-16,-28 0 453,0 0-438,-14 0 1,14-14-16,-14 14 16,14 0-16,0 0 15,-28 0-15,28 0 16,0 0-16,0 0 15,0 0-15,0 0 0,-14 0 16,14 0 0,0 0-16,-1 0 15,1 0 1,0 0 0,0 0-1,-14 0 1,14 0-16,0 0 31,0 0-31,0 0 16,0 0-1,0 0 1,-14 0-16,14-14 16,0 14-1,0 0 1,0-14-16,-28 14 15,28-14-15,0 14 16,-14-29-16,14 29 16,-14 0-16,0 0 15,-15 0-15,29 0 16,-14 0-16,14 0 16,-28 0-16,28 0 0,0 0 15,-14 0-15,14 0 16,-14 0-16,14 0 15,-14 0-15,14 0 16,0 0-16,-28 0 16,28 0-16,0 0 15,-28 0-15,13 0 16,15 0 0,0 0-1,14 15-15,-28-1 0,14-14 16,0 0-1,0 0-15,-14 0 16,14 0 0,-14 0-16,14 0 15,0 0 1,0 0 0,0 0-16,28 0 234,0-29-234,0 15 0,14 14 16,-14-28-16,14 0 15,-28 14-15,42 14 16,0-42-16,0 14 15,-27 28 1,-1-28-16,14 14 16,0 14-1,0 0-15,-14 0 0,0 0 16,0 0-16,28-14 16,-28 14-16,14 0 15,14-14-15,-28 14 16,28 0-16,-28-28 15,14 28-15,14 0 16,-27-14 0,-1 14-16,28 0 0,-28-14 15,0 14-15,0 0 16,0 0-16,0 0 16,0 0-16,0-14 15,14 14 1,-14 0-1,0 0-15,0 0 16,0 0 0,0 0 46,0 0-62,14 0 16,-14 0-1,14 0-15,14 0 16,-28 0 0,0 0-16,1 0 15,-1 0-15,0 0 16,14 0 0,-14 0 30,0 0-46,0 0 16,0 0-16,0 0 16,0 0-16,0 0 15,28 0-15,-28 0 16,14 0-16,14 0 16,0 0-1,-28 0 1,0 0 15,0 0 94,0 0-109,0 0-1,0 0 17,15 0-17,-15 0-15,0 0 0,0 0 16,0 0-1,0 0-15,-28 0 329,-28 0-329,-15 28 15,15-28-15,-14 14 16,0-14-16,14 0 15,-14 0-15,14 28 16,-14-14-16,14-14 16,13 0-16,-13 0 15,28 14-15,-28-14 16,28 0-16,0 14 0,0-14 16,0 0-16,0 0 15,0 0 1,-14 0-1,14 0-15,0 0 16,0 0 0,-14 0-1,0 0-15,0 0 0,14 0 16,-14 0-16,-15 0 16,-13 0-16,14 28 15,0-28-15,28 0 16,-14 0-16,14 0 15,0 0-15,-14 0 16,14 14-16,0-14 0,0 0 16,0 0-16,0 0 15,0 0-15,-14 0 16,14 0 0,0 0-1,0 0-15,-1 0 16,1 0-1,0 0 1,0-28-16,-14 28 16,14 0-16,14-14 62</inkml:trace>
</inkml:ink>
</file>

<file path=ppt/ink/ink20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1:29.88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0,'14'0'219,"0"0"-203,0 0-16,29 0 15,-15 0 1,0 0-1,-14 0-15,0 0 16,0 0-16,0 0 16,0 0-16,28 0 15,-28 0 1,0 0-16,0 0 16,0 0-1,0 0 1,14 0-1,-14 0-15,0 0 0,0 0 16,0 0 0,0 0-16,0 0 0,0 0 15,14 0 1,-14 0 0,1 0-16,-1 0 31,0 0-31,0 0 15,0 0-15,28 0 16,-14 0-16,14 0 16,0 0-1,-28 0 1,0 0-16,14 0 16,-14 0-16,14 0 15,0 0 1,-14 0-16,0 0 0,0 0 15,0 0-15,15 0 16,-15 0 0,0 0-1,0 0-15,0 0 16,0 0 0,0 0-1,14 0 1,-14 0-1</inkml:trace>
</inkml:ink>
</file>

<file path=ppt/ink/ink20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1:33.27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0,'42'0'234,"14"0"-234,-14 0 16,-14 0-16,1 0 15,-15 0 1,0 0-16,0 0 16,14 0-1,0 14 1,-14-14-16,0 0 31,0 0-31,-14 14 16,14-14 15,0 0-15,0 0-16,14 0 15,-14 14-15,0-14 16,0 0-1,0 28-15,0-28 79,0 0-64,0 0 1,14 0-1,-14 0 17,0 0-17,0 0 17,0 0-17,1 0 16,-1 0-31</inkml:trace>
</inkml:ink>
</file>

<file path=ppt/ink/ink20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1:37.15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0,'28'0'218,"14"0"-218,-13 0 16,13 0-16,-28 0 16,42 0-16,-42 0 15,42 0-15,-14 0 16,-14 0-16,-14 0 16,0 0-16,28 0 15,-28 0-15,0 0 16,0 0-16,0 0 0,15 0 15,-15 0-15,0 0 16,0 0-16,0 0 16,0 0-16,0 0 15,28 0-15,-28 0 16,0 0 0,0 0-16,0 0 0,0 0 15,14 0 1,-14 0-16,0 0 15,0 0 1,0 0 218,0 0-218,0 0 0</inkml:trace>
</inkml:ink>
</file>

<file path=ppt/ink/ink20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1:47.00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28 0,'14'0'218,"28"0"-202,-28 0 0,29 0-1,-29 0-15,0 0 16,0 0-16,0 0 15,0 0-15,0 0 16,14 0-16,0 0 16,14 0-16,-14 0 15,14 14 1,-14-14 0,0 0-16,-14 0 15,0 0 1,0 0-16,0 14 15,0-14-15,0 0 16,0 0-16,29 0 16,-29 0-16,0 0 0,0 0 15,0 0-15,28 0 16,-28 0 0,0 0-16,28 0 15,-28 14-15,0-14 16,0 0-16,0 0 15,28 0-15,-28 0 16,0 0 0,14 0-1,-14 0 1,0 0-16,14 0 16,-13 0-1,-1 0-15,0 0 16,14 0-1,0 0 1,-14 0-16,0 0 0,0 0 16,0 0-1,0 0-15,0 0 16,14 0-16,0 0 16,14 0-16,-14 0 15,28 0-15,-14 0 16,15 0-16,-43 0 0,28 0 15,-28 0-15,14 0 16,14 0 0,-28 0-16,0 0 15,0 0-15,14 0 16,-14 0-16,0 0 16,0 0-1,0 0-15,0 0 16,0 0-16,0 0 15,14-14-15,0 14 16,15-28 0,-15 28-1,14 0 1,-14 0 0,0 0-1,-14 0-15,0 0 16,0 0-16,14 0 15,14 0 1,0 0 0,-28 0-1,14 0-15,14 0 16,-14 0-16,-13 0 16,-1 0-16,28 0 15,-14 0-15,0 0 0,-14 0 16,0 0-16,0 0 15,0 0-15,0 0 16,0 0-16,14 0 16,0 0-1,-14 0 1,0 0-16,0 0 16,14 0-16,-14 0 15,0 0-15,0 0 16,0 0-16,0 0 15,29 0-15,-29 0 16,0 0-16,0 0 16,14 0-16,14 0 15,-28 0-15,28 0 16,14 0-16,-28 0 0,14 0 16,14 0-16,-14 0 15,-13 0-15,41 0 16,-56 0-16,0 0 15,14 0-15,0 0 16,-14 0-16,14 0 16,-14 0-16,0 0 15,14 0-15,-14 0 16,0 0-16,0 0 0,0 0 16,0 0-16,28 0 15,-28 0 1,0 0-16,0 0 15,1 0 1,-1 0 0,0 0-16,14 0 15,-14 0-15,0 0 16,0 0 0,0 0-1,0 0-15,28 0 16,-14 0-1,-14 0 1,14 0-16,-14 0 16,0 0-16,0 0 0,0 0 15,0 0-15,0 0 16,28 0-16,-28 0 16,0 0-16,29 0 15,-29 0 1,0 0-16,14 0 15,-14 0-15,0 0 16,14 0-16,-14 0 0,0 0 16,0 0-1,0 0 1,0 0-16,0 0 16,14 0-1,0-14-15,-14 14 16,0 0-1,0 0-15,14 0 16,-14 0 15,0 0-31,0 0 16,0 0 0,0 0-1,1 0-15,13 0 16,-14 0-16,0 0 15,0 0-15,0 0 16,0-14 0,0 14-1,14 0 1,-14 0 0,0 0-16,0 0 15</inkml:trace>
</inkml:ink>
</file>

<file path=ppt/ink/ink20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1:58.48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0,'28'0'219,"-14"0"-204,0 14-15,28-14 16,-14 0 0,14 0-1,-28 0-15,1 0 16,13 0-16,14 0 15,-28 0 1,0 0-16,28 0 16,-28 28-16,14-28 15,-14 0-15,28 0 0,-14 0 16,-14 0-16,28 0 16,-28 14-16,0-14 15,28 0-15,-28 0 16,15 0-16,13 0 15,-28 0-15,14 0 16,14 0-16,-14 0 16,0 0-16,-14 0 15,0 0-15,14 0 16,-14 0 0,14 0-16,-28 14 15,14-14-15,0 0 16,0 0-1,0 0-15,0 0 16,0 0-16,0 0 16,15 0-16,-15 0 15,0 0-15,0 14 0,0-14 16,0 0 0,0 0-16,14 0 15,-14 0 1,0 0-1,14 0-15,-14 0 16,14 0-16,0 0 16,-14 0-16,0 0 15,28 0-15,-28 0 0,14 0 16,14 0 0,15-28-16,-15 28 15,14-14-15,-14-14 16,-14 28-16,14 0 15,-28-14-15,0 14 16,28 0-16,-28 0 16,0 0-1,0 0 17,0 0-17,0 0 1,14 0-16,-13 0 15,-1 0-15,0 0 16</inkml:trace>
</inkml:ink>
</file>

<file path=ppt/ink/ink20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2:01.08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86 0,'42'0'218,"-28"0"-186,14 0-32,-14 0 0,29 0 15,-15 0 1,0 0-16,-14 0 15,14 0-15,14 0 16,-14-14-16,14 14 16,0-14-16,14 14 15,-42 0 1,0 0-16,0 0 0,14 0 16,-14 0-16,1 0 15,-1 0-15,14 0 16,14 0-16,-28 0 15,0 0-15,28 0 16,-28 0-16,0 0 16,0 0-1,0 0-15,0 0 16,0 0-16,14 0 16,0-28-1,-14 28-15,28 0 16,-28-14-16,0 14 15,14 0-15,-13 0 16,13 0-16,0 0 16,-14 0-1,0 0-15,28 0 16,-28 0-16,0 0 16,14 0-16,0 0 15,0 0-15,28 0 16,-14 0-16,-28 0 15,42 0-15,-27 0 16,-15 0 0,14 0-16,-14 0 15,0 0-15,14 0 16,-14 0 0,14 0-1,-14 0-15,0 0 16,0 0-16,0 0 15,0 0 1,0 0-16,14 0 16,-14 0-16,0 0 15,0 0 1,0 0-16,0 0 16,0 0 93,0 0-78,14 0-31,-14 0 0,1 0 31,-1 0-31,14 0 16,14 0-16,0-14 16,-14 14-16,14 0 15</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35:07.555"/>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442 58 0,'24'0'63,"-1"0"-48,0 0 1,1 0 0,45 0-1,25 0-15,-48-24 16,24 24-16,0 0 15,23 0 1,-46 0-16,-1 0 16,24 0-1,0 0 1,0 0-16,-23 0 0,-1 0 16,-22 0-1,-1 0 1,0 0-1,1 0-15,-1 0 313,0 0-313,1 24 16,-1 22-1,0 1-15,0-1 16,-23 1-1,24-24-15,-1 1 16,-23-1 0,23 47-16,1 0 15,-24 0 1,23 0-16,-23-47 16,23 0-1,-23 47-15,0 0 16,24 0-1,-1 0-15,0-47 16,0 24 0,1 23-16,-24 0 15,23-1-15,0 1 32,-23-46-32,24 22 0,-24-22 15,23 45-15,-23-22 16,23 0-1,-23-1-15,24-22 16,-24-1 0,23 0-1,-23 1 1,23-24 0,-23 46 296,0 24-312,0-47 16,-23 24-16,0-24 15,-1 24 1,1 23-16,0 0 16,-1 0-1,24-47-15,0 0 31,0 0-31,0 24 16,0-24 0,0 47-16,-23-46 15,23 22 1,0-22-16,0-1 31,0 0 141,-23-23 94,23 23-235,-24-23-15,24 24 30,-23-24-46,0 0 63,0 0-32,-1 0 0,1 0-15,0 0 0,-1 0 15,1 0 0,0 0 16,-1 0-31,1 0-1,0 0 17,0 0-1,-1 0 0,1 0-15,0 0 15,-1-24 0,1 24 0,0 0 1,-1 0 30,-22 0 266,-1 0-312,24 0-16,-24 0 16,1 0-1,-24 0-15,23 0 16,1 0-1,22 0-15,1 0 16,0 0 0,-1 0-1,1 0 1,0 0-16,-1 0 16,1 0-1,0 0 16,0 0-15,-1 0 0,1 0-1,0 0 1,-24 0-16,24 0 16,-1 0-16,1 0 46,0 0-14,-24 0-17,24 0 17,0 0-32,23 24 31,0-1 266,-47-23-297,0 0 15,1 0 1,-24 0-16,47 0 16,-1 0-1,-22 0-15,22 0 31,1 23-31,0-23 32,-1 0-17,1 0 1,0 0 15,0 0 79</inkml:trace>
</inkml:ink>
</file>

<file path=ppt/ink/ink21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2:05.98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0 145 0,'14'0'203,"0"0"-187,28 0-16,-14 0 15,-14 0-15,0 0 16,14 0-16,-14 0 16,0 0-16,0 0 15,0 0 1,0 0-16,0 0 15,0 0 1,15 0 0,-15 0-1,0 0 1,0 0-16,0-28 16,0 28-1,0 0 1,14 0-16,0 0 15,-14-14 1,0 14-16,0 0 16,14 0-1,-14 0 1,0 0 0,14 0-1,-14 0 1,14 0-16,0 0 15,-14 0 1,0 0-16,28 0 0,-27 0 16,-1 0-16,0 0 15,0 0 1,0 0 0,0 0-16,14 0 15,-14 0 1,0 0-16,0 0 15,0 0-15,0 0 16,0 0-16,14 0 0,-14 0 16,0 0-16,0 0 15,0 0 1,0 0-16,0 0 16,14 0-1,-14 0-15,0 0 16,0 0-1,0 0-15,0 0 0,0 0 16,15 0-16,-15 0 16,0 0-16,0 0 15,0 0 1,0 0 0,0 0-16,28 0 15,-28 0 1,0 0-16,14 0 0,14 0 15,0 0-15,-14 0 16,-14 0 0,0 0-16,28 0 15,-28 0-15,0 0 16,1 0-16,27 0 16,-28 0-16,14 0 15,-14 0-15,0 0 16,14-14-1,-14 14-15,14-14 0,14 14 16,-28 0-16,0 0 16,28 0-16,-14-15 15,14-13 1,0 28 0,-27 0-16,-1 0 15,14-14-15,-14 14 0,14 0 16,-14 0-16,0 0 15,0 0-15,0 0 16,0 0-16,0 0 16,14 0-16,-14-14 15,0 14-15,0 0 16,14 0 0,0 0-16,-14 0 15,0 0 1,0 0-1,0 0 1,0 0 0,0 0 93,0 0-109,15 0 16,-15 0-1,0 0 1,0 0-16,-14 14 0</inkml:trace>
</inkml:ink>
</file>

<file path=ppt/ink/ink21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2:22:48.69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0 174 0,'14'14'312,"0"-14"-312,14 0 0,14 0 16,-28 0-16,0 0 16,0 0-16,0 0 15,28 0 1,-28 0 0,0 0-16,0 0 15,0 0-15,0 0 16,15 0-16,-15 0 15,0 0 1,0 0-16,0 0 16,28 0-16,-14 0 0,-14 0 15,14 0-15,0 0 16,-14-14-16,0 14 16,0 0-16,14 0 15,-14 0-15,0 0 16,0 0-16,0 0 15,0 0-15,0 0 16,0 0-16,14 0 16,-13 0-16,-1 0 15,0 0-15,0 0 16,0 0-16,0 0 16,14 0-16,-14 0 15,0 0-15,0 0 16,0 0-16,0 0 15,0 0-15,14 0 16,-14 0-16,0 0 0,14 0 16,14 0-1,-28 0 1,0-28 0,28 14-16,-28 14 15,0 0-15,0 0 16,15 0-16,-1 0 15,0 0-15,14 0 16,-28 0 0,0 0-16,0 0 15,0 0-15,0 0 16,0 0-16,0 0 16,14 0-16,0 0 15,-14 0-15,0 0 16,28 0-16,-28 0 15,0 0-15,0 0 0,0 0 16,29 0 0,-15 0-1,-14 0-15,14-14 16,-14 14-16,0 0 16,14 0-16,14-14 15,-28 14 1,0 0-16,0 0 15,14 0-15,-14 0 16,0 0 0,0 0-16,0 0 15,0 0 1,0 0-16,0 0 16,-28 0 405,0 0-405,0 0-16,0 0 16,0 0-1,-28 0-15,28 0 0,0 0 16,-14 0-16,0 0 16,0-28-16,14 28 15,-28 0-15,28 0 16,0 0-16,-14 0 15,14 0-15,-15 0 16,1 0-16,14 0 16,0 0-16,0 0 15,-14 0-15,14 0 0,0 0 16,-14 0 0,14 0-1,-14 0-15,14 0 16,0 0-16,0 0 15,0 0-15,-28 0 16,28 0 0,0 0-16,-14 0 15,-14 0 1,27 0 0,1 0-1,0 0-15,0 0 16,-28 0-1,28 0-15,0 0 16,0 0-16,0 0 0,0 0 16,-14-14-16,0 14 15,14 0-15,0 0 16,-28 0-16,28 0 16,0 0-16,-14 0 15,0-14-15,14 14 16,0 0-16,0 0 15,0 0-15,-1 0 16,1 0 0,0 0-16,-14 0 15,14-15-15,-14 15 16,14 0 0,0 0-16,-14 0 15,14-14-15,-14 14 16,14 0-1,0 0-15,-14 0 16,14 0-16,0 0 16,0 0-16,0 0 15,0 0 1,14-14-16,-14 14 16,-14 0-16,14 0 15,0 0 1,0 0-16,-1 0 15,1 0 1,0 0 0,0 0-1,-14 0 1,14 0 0,0 0-16,0 0 15,0 0 1,0 0 46,0 0-30</inkml:trace>
</inkml:ink>
</file>

<file path=ppt/ink/ink21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26:07.908"/>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74A4BA4D-7A81-4141-A809-07C32F261956}" emma:medium="tactile" emma:mode="ink">
          <msink:context xmlns:msink="http://schemas.microsoft.com/ink/2010/main" type="writingRegion" rotatedBoundingBox="14591,4969 16924,4969 16924,6005 14591,6005"/>
        </emma:interpretation>
      </emma:emma>
    </inkml:annotationXML>
    <inkml:traceGroup>
      <inkml:annotationXML>
        <emma:emma xmlns:emma="http://www.w3.org/2003/04/emma" version="1.0">
          <emma:interpretation id="{C70BB498-F932-44C7-8BD6-169D7C656066}" emma:medium="tactile" emma:mode="ink">
            <msink:context xmlns:msink="http://schemas.microsoft.com/ink/2010/main" type="paragraph" rotatedBoundingBox="14591,4969 16924,4969 16924,6005 14591,6005" alignmentLevel="1"/>
          </emma:interpretation>
        </emma:emma>
      </inkml:annotationXML>
      <inkml:traceGroup>
        <inkml:annotationXML>
          <emma:emma xmlns:emma="http://www.w3.org/2003/04/emma" version="1.0">
            <emma:interpretation id="{B611F1F8-E42C-493A-A164-B22FA50DB261}" emma:medium="tactile" emma:mode="ink">
              <msink:context xmlns:msink="http://schemas.microsoft.com/ink/2010/main" type="line" rotatedBoundingBox="14591,4969 16924,4969 16924,6005 14591,6005"/>
            </emma:interpretation>
          </emma:emma>
        </inkml:annotationXML>
        <inkml:traceGroup>
          <inkml:annotationXML>
            <emma:emma xmlns:emma="http://www.w3.org/2003/04/emma" version="1.0">
              <emma:interpretation id="{F3469F5B-E39B-415D-8BD0-800B98F53845}" emma:medium="tactile" emma:mode="ink">
                <msink:context xmlns:msink="http://schemas.microsoft.com/ink/2010/main" type="inkWord" rotatedBoundingBox="14590,5991 15612,5968 15613,5982 14591,6005"/>
              </emma:interpretation>
              <emma:one-of disjunction-type="recognition" id="oneOf0">
                <emma:interpretation id="interp0" emma:lang="en-US" emma:confidence="1">
                  <emma:literal>_</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0 39 0,'14'0'657,"0"0"-548,13-14-93,-13 14 62,0 0-31,0 0 31,0 0-63,-1 0 32,1 0-16,14 0 1,-14 0-17,-1 0 17,1 0-17,0 0 1,0 0-16,0 0 31,-1 0-31,15 0 16,-14 0-1,0 0 1,-1 0 0,1 0 15,0 0-16,0 0 1,13 0 0,-13 0 15,0 0 0,0 0-15,0 0 15,-1 0 32,1 0-48,14 0 1,-14 0-1,0 0 17,-1 0-1,1 0-15,0 0 15,0 0 16,13 0-32,-13-14 17,0 14-17,0 0 1,0 0-1,-1 0 17,1 0-32,0 0 31,14 0-31,-15 0 31,1 0-15,0 0 15,0 0-15,0 0-1,-1 0-15,15 0 32,-14 0-17,0 0 1,-1 0-1,1 0 1,0 0 0,0 0-1,13 0-15,-13 0 16,0 0-16,0 0 31,0 0-15</inkml:trace>
        </inkml:traceGroup>
        <inkml:traceGroup>
          <inkml:annotationXML>
            <emma:emma xmlns:emma="http://www.w3.org/2003/04/emma" version="1.0">
              <emma:interpretation id="{2107C5F6-7200-4E7A-87DB-485F84A5C29C}" emma:medium="tactile" emma:mode="ink">
                <msink:context xmlns:msink="http://schemas.microsoft.com/ink/2010/main" type="inkWord" rotatedBoundingBox="16216,5099 16917,4962 16965,5209 16264,5347"/>
              </emma:interpretation>
              <emma:one-of disjunction-type="recognition" id="oneOf1">
                <emma:interpretation id="interp5" emma:lang="en-US" emma:confidence="0">
                  <emma:literal>j</emma:literal>
                </emma:interpretation>
                <emma:interpretation id="interp6" emma:lang="en-US" emma:confidence="0">
                  <emma:literal>!</emma:literal>
                </emma:interpretation>
                <emma:interpretation id="interp7" emma:lang="en-US" emma:confidence="0">
                  <emma:literal>n</emma:literal>
                </emma:interpretation>
                <emma:interpretation id="interp8" emma:lang="en-US" emma:confidence="0">
                  <emma:literal>"</emma:literal>
                </emma:interpretation>
                <emma:interpretation id="interp9" emma:lang="en-US" emma:confidence="0">
                  <emma:literal>l</emma:literal>
                </emma:interpretation>
              </emma:one-of>
            </emma:emma>
          </inkml:annotationXML>
          <inkml:trace contextRef="#ctx0" brushRef="#br0" timeOffset="21373.21">1670-831 0,'14'0'469,"0"0"-375,14 0-79,-15 0 79,1 0-78,-14 14 390,0 0-312,0-1-94,0 1 78,0 14-63,0-14 95,0-1-32,0 1 16,0 0-79,0 0 63,0 0 32,0 13-48,-14-27 735,-13 0-719,13 0-31,0 0 47,0 0-63</inkml:trace>
          <inkml:trace contextRef="#ctx0" brushRef="#br0" timeOffset="45133.148">2098-748 0,'14'0'343,"0"0"-311,0 0-17,0 0 1,-1 0 15,1 0 0,14 0-15,-14 0 15,-1 0 1,1 0 14,0 0 1,0 0 0,0 0 0,13 0 31,-13 0-62,-14-28 1578,0 14-1532,0 1-15,0-1-31,0 0 30,0 0 1,0 0 63,0-13-79,0 13 78,0 0-31,0 0 188,0 1-157,0-1 470,0 0 155,-28 14-203,15 0-453,13-28 32</inkml:trace>
        </inkml:traceGroup>
      </inkml:traceGroup>
    </inkml:traceGroup>
  </inkml:traceGroup>
</inkml:ink>
</file>

<file path=ppt/ink/ink21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26:10.65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94CBA712-2F75-4BD1-8096-FDECCE69B55E}" emma:medium="tactile" emma:mode="ink">
          <msink:context xmlns:msink="http://schemas.microsoft.com/ink/2010/main" type="inkDrawing" rotatedBoundingBox="19049,6039 20084,6017 20085,6051 19050,6073" shapeName="Other"/>
        </emma:interpretation>
      </emma:emma>
    </inkml:annotationXML>
    <inkml:trace contextRef="#ctx0" brushRef="#br0">4459 80 0,'28'0'219,"-15"0"-219,15 0 15,0 0-15,13 0 0,-27 0 16,13 0-16,-13 0 15,0 0-15,14 0 16,-15 0-16,1 0 16,14 14-16,13-14 15,-13 0 1,13 0 0,-27 0-1,0 0-15,0 0 31,13 0-15,-13 0 31,0 0-47,0 0 31,0 0-15,-1 0 15,1 0 0,14 0-15,-14 0-16,13 0 0,-13-14 16,27 14-16,-27 0 15,0 0-15,0 0 16,27 0-16,-27 0 15,0 0-15,0 0 32,-1 0-32,1 0 0,0 0 15,27 0-15,-27 0 16,0 0-16,27-27 16,-27 27-1,0 0-15,0 0 47,0 0-47,-1 0 16,1 0-1</inkml:trace>
  </inkml:traceGroup>
</inkml:ink>
</file>

<file path=ppt/ink/ink21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26:18.15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5C5B288F-9C5E-446B-9FFD-F6F652F85930}" emma:medium="tactile" emma:mode="ink">
          <msink:context xmlns:msink="http://schemas.microsoft.com/ink/2010/main" type="writingRegion" rotatedBoundingBox="14624,14671 17031,13466 17391,14184 14984,15389"/>
        </emma:interpretation>
      </emma:emma>
    </inkml:annotationXML>
    <inkml:traceGroup>
      <inkml:annotationXML>
        <emma:emma xmlns:emma="http://www.w3.org/2003/04/emma" version="1.0">
          <emma:interpretation id="{048F6870-223B-4886-9D7E-065501AF9469}" emma:medium="tactile" emma:mode="ink">
            <msink:context xmlns:msink="http://schemas.microsoft.com/ink/2010/main" type="paragraph" rotatedBoundingBox="14624,14671 17031,13466 17391,14184 14984,15389" alignmentLevel="1"/>
          </emma:interpretation>
        </emma:emma>
      </inkml:annotationXML>
      <inkml:traceGroup>
        <inkml:annotationXML>
          <emma:emma xmlns:emma="http://www.w3.org/2003/04/emma" version="1.0">
            <emma:interpretation id="{461CDF27-9D0B-4423-8074-4E17D0B58F52}" emma:medium="tactile" emma:mode="ink">
              <msink:context xmlns:msink="http://schemas.microsoft.com/ink/2010/main" type="line" rotatedBoundingBox="14624,14671 17031,13466 17391,14184 14984,15389"/>
            </emma:interpretation>
          </emma:emma>
        </inkml:annotationXML>
        <inkml:traceGroup>
          <inkml:annotationXML>
            <emma:emma xmlns:emma="http://www.w3.org/2003/04/emma" version="1.0">
              <emma:interpretation id="{CF4DD4A0-7F3C-4374-B3D8-76D28E5EA1FE}" emma:medium="tactile" emma:mode="ink">
                <msink:context xmlns:msink="http://schemas.microsoft.com/ink/2010/main" type="inkWord" rotatedBoundingBox="14624,14671 17031,13466 17391,14184 14984,15389"/>
              </emma:interpretation>
              <emma:one-of disjunction-type="recognition" id="oneOf0">
                <emma:interpretation id="interp0" emma:lang="en-US" emma:confidence="0">
                  <emma:literal>"so</emma:literal>
                </emma:interpretation>
                <emma:interpretation id="interp1" emma:lang="en-US" emma:confidence="0">
                  <emma:literal>20</emma:literal>
                </emma:interpretation>
                <emma:interpretation id="interp2" emma:lang="en-US" emma:confidence="0">
                  <emma:literal>nu</emma:literal>
                </emma:interpretation>
                <emma:interpretation id="interp3" emma:lang="en-US" emma:confidence="0">
                  <emma:literal>"'0</emma:literal>
                </emma:interpretation>
                <emma:interpretation id="interp4" emma:lang="en-US" emma:confidence="0">
                  <emma:literal>jiu</emma:literal>
                </emma:interpretation>
              </emma:one-of>
            </emma:emma>
          </inkml:annotationXML>
          <inkml:trace contextRef="#ctx0" brushRef="#br0">0 61 0,'13'0'313,"1"0"-313,0 0 31,0 0-31,13 0 31,-13 0 1,0 0-1,0 0-31,0 0 47,-1 0-32,1 0 32,14 0-16,-14 0-15,-1 0 0,1 0-1,0 0 1,0-14-16,0 14 16,-1 0-1,15 0-15,-14 0 16,0 0-16,-1 0 15,1 0 1,0 0 15,0 0-31,27 0 16,-27 0 0,0 0-16,0 0 15,0 0-15,13 0 0,-13 0 16,0 0-16,0 0 15,-1 0 1,1 0-16,0 0 16,14 0-16,-15 0 15,1 0-15,0 0 16,0 0 0,0 0-1,-1 0-15,1 0 31,14 0-31,-14 0 32,-1 0-32,1 0 15,-14-14 1,14 14 0,0 0-16,0 0 15,13 0-15,-13 0 16,0-28-1,0 28 17,-1 0-17,1 0 17,0 0-1,14 0-16,-15 0 1,1 0 0,0 0-16,14 0 15,-1 14 1,-13-14-16,0 0 16,0 0-16,13 0 15,15 0 1,-28 0-1,-1 0-15,1 0 16,0 0 0,14 0-16,-15 0 15,1 0 1,0 0 0,-14 14-16,14-14 15,0 0-15,-1 0 31,15 0-31,-14 0 47,0 0-47,-1 0 47,1 0 16,0 0-16,0 0-47,13 0 46,-13 0-46,0 0 32,0 0 15,0 0-32,-1 0-15,1 0 31,-14 14-31,14-14 0,14 0 32,-15 0-17,1 0 32,0 0-16,0 0-15,-14 14 0,14-14-1,-1 0 79,15 0-94,-14 0 125,0 0-62</inkml:trace>
          <inkml:trace contextRef="#ctx0" brushRef="#br0" timeOffset="-6077.177">276-22 0</inkml:trace>
          <inkml:trace contextRef="#ctx0" brushRef="#br0" timeOffset="19248.376">1753-837 0,'14'0'375,"-1"0"-359,1 0 15,0 0 0,0 0-15,0 0 15,13 0 16,-13 0-31,0 0 15,0 0 31,-14 14 95,0 14-110,0-14-47,0-1 31,0 1-31,0 0 47,0 0-16,0 0-15,0 13-1,0-13 48,0 0 15,-14-14 0,0 0 0,-14 0-78,15 0 63,-1 0-32,0 0 31,0 0-46,0 0 78,1 0-32</inkml:trace>
          <inkml:trace contextRef="#ctx0" brushRef="#br0" timeOffset="24139.512">2098-850 0,'27'0'532,"-13"0"-517,-14 13 16,14-13-15,0 0-16,0 0 78,-1 14-62,1-14 15,14 0-15,-14 0-1,-1 0 1,1 14 15,0-14-15,0 0 15,0 0-31,13 0 16,-13 0-1,0 0-15,0 0 16,0 0 0,-1 0-16,1 0 15,14 0 1,-14-14 31,-1-13-16,1 27 16,0 0-16,0-14 47,-14 0 0,0 0 16,0 0-47,-14 14 94,14-13-141,0-1 46,-14 14-46,0 0 63,1 0-16,-15 0 31,28-14-62,-14 14 15,0 0 94,1 0-78,-1 0 46,0 0-77,14-28 234</inkml:trace>
        </inkml:traceGroup>
      </inkml:traceGroup>
    </inkml:traceGroup>
  </inkml:traceGroup>
</inkml:ink>
</file>

<file path=ppt/ink/ink21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26:20.67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75B2496A-5974-4A19-80E2-6981ADEB357B}" emma:medium="tactile" emma:mode="ink">
          <msink:context xmlns:msink="http://schemas.microsoft.com/ink/2010/main" type="inkDrawing" rotatedBoundingBox="19159,14710 19987,14679 19989,14716 19161,14748" shapeName="Other"/>
        </emma:interpretation>
      </emma:emma>
    </inkml:annotationXML>
    <inkml:trace contextRef="#ctx0" brushRef="#br0">0 27 0,'28'0'219,"-14"0"-219,0 0 31,-1 0-31,15 0 0,13 0 15,1 14 1,-28-14-16,-1 0 16,15 0-16,13 0 15,-27 0-15,0 0 16,27 0-16,-13 0 16,14 0-16,-15 0 15,15 0-15,-15 0 16,15-14-16,-1-13 15,-27 27 1,0 0-16,-1 0 31,1 0 1,14 0-1,-14 0-31,-1 0 31,1 0-31,0 0 31,0 0 1,0 0-1,13 0-16,-27 27 48,14-27 46,0 0-109,0 0 47</inkml:trace>
  </inkml:traceGroup>
</inkml:ink>
</file>

<file path=ppt/ink/ink21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01T17:37:07.30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8E0A9CAB-A2F4-4F4F-BF40-B58F590C59CE}" emma:medium="tactile" emma:mode="ink">
          <msink:context xmlns:msink="http://schemas.microsoft.com/ink/2010/main" type="writingRegion" rotatedBoundingBox="15951,5994 20624,5994 20624,6073 15951,6073"/>
        </emma:interpretation>
      </emma:emma>
    </inkml:annotationXML>
    <inkml:traceGroup>
      <inkml:annotationXML>
        <emma:emma xmlns:emma="http://www.w3.org/2003/04/emma" version="1.0">
          <emma:interpretation id="{A1277C24-0036-4F5A-A089-55613861EC03}" emma:medium="tactile" emma:mode="ink">
            <msink:context xmlns:msink="http://schemas.microsoft.com/ink/2010/main" type="paragraph" rotatedBoundingBox="15951,5994 20624,5994 20624,6073 15951,6073" alignmentLevel="1"/>
          </emma:interpretation>
        </emma:emma>
      </inkml:annotationXML>
      <inkml:traceGroup>
        <inkml:annotationXML>
          <emma:emma xmlns:emma="http://www.w3.org/2003/04/emma" version="1.0">
            <emma:interpretation id="{7203D7E4-3BD8-4066-83C4-708DD089B1F9}" emma:medium="tactile" emma:mode="ink">
              <msink:context xmlns:msink="http://schemas.microsoft.com/ink/2010/main" type="line" rotatedBoundingBox="15951,5994 20624,5994 20624,6073 15951,6073"/>
            </emma:interpretation>
          </emma:emma>
        </inkml:annotationXML>
        <inkml:traceGroup>
          <inkml:annotationXML>
            <emma:emma xmlns:emma="http://www.w3.org/2003/04/emma" version="1.0">
              <emma:interpretation id="{BD1E4249-D725-42AD-9EA4-925EFFA2F216}" emma:medium="tactile" emma:mode="ink">
                <msink:context xmlns:msink="http://schemas.microsoft.com/ink/2010/main" type="inkWord" rotatedBoundingBox="15951,5994 16583,5994 16583,6073 15951,6073"/>
              </emma:interpretation>
              <emma:one-of disjunction-type="recognition" id="oneOf0">
                <emma:interpretation id="interp0" emma:lang="en-US" emma:confidence="0">
                  <emma:literal>~</emma:literal>
                </emma:interpretation>
                <emma:interpretation id="interp1" emma:lang="en-US" emma:confidence="0">
                  <emma:literal>_</emma:literal>
                </emma:interpretation>
                <emma:interpretation id="interp2" emma:lang="en-US" emma:confidence="0">
                  <emma:literal>-</emma:literal>
                </emma:interpretation>
                <emma:interpretation id="interp3" emma:lang="en-US" emma:confidence="0">
                  <emma:literal>r</emma:literal>
                </emma:interpretation>
                <emma:interpretation id="interp4" emma:lang="en-US" emma:confidence="0">
                  <emma:literal>v</emma:literal>
                </emma:interpretation>
              </emma:one-of>
            </emma:emma>
          </inkml:annotationXML>
          <inkml:trace contextRef="#ctx0" brushRef="#br0">0 79 0,'11'0'235,"0"0"-220,1 0-15,-1 0 16,23 0-16,-23 0 15,12 0-15,-12 0 16,23 0-16,0-11 16,-23 11-16,0 0 15,0 0-15,1 0 0,-1 0 32,0 0 61,1 0-77,10 0 0,-11-11 15,1 11-16,-1 0 1,0 0 0,-11-23 31,12 23-32,-1 0 1,12 0 15,-12 0-31,0 0 47,0-11-47,1 11 31,-1 0-15,-11-12-1,11 1 1,12 11 0,-12 0 296,0 0-281,-11 11 1,12-11-32,-1 12 15,0-12 1,1 0 0,10 0-1,-11 22-15,1-22 31,-1 0 1,0 0-17,1 12 1,-1-12 15</inkml:trace>
        </inkml:traceGroup>
        <inkml:traceGroup>
          <inkml:annotationXML>
            <emma:emma xmlns:emma="http://www.w3.org/2003/04/emma" version="1.0">
              <emma:interpretation id="{390506F9-D080-499E-BE80-28796F17C496}" emma:medium="tactile" emma:mode="ink">
                <msink:context xmlns:msink="http://schemas.microsoft.com/ink/2010/main" type="inkWord" rotatedBoundingBox="20331,6017 20624,6017 20624,6032 20331,6032"/>
              </emma:interpretation>
              <emma:one-of disjunction-type="recognition" id="oneOf1">
                <emma:interpretation id="interp5" emma:lang="en-US" emma:confidence="1">
                  <emma:literal>_</emma:literal>
                </emma:interpretation>
                <emma:interpretation id="interp6" emma:lang="en-US" emma:confidence="0">
                  <emma:literal>-</emma:literal>
                </emma:interpretation>
                <emma:interpretation id="interp7" emma:lang="en-US" emma:confidence="0">
                  <emma:literal>•</emma:literal>
                </emma:interpretation>
                <emma:interpretation id="interp8" emma:lang="en-US" emma:confidence="0">
                  <emma:literal>.</emma:literal>
                </emma:interpretation>
                <emma:interpretation id="interp9" emma:lang="en-US" emma:confidence="0">
                  <emma:literal>y</emma:literal>
                </emma:interpretation>
              </emma:one-of>
            </emma:emma>
          </inkml:annotationXML>
          <inkml:trace contextRef="#ctx0" brushRef="#br0" timeOffset="2510.814">4380 23 0,'11'0'219,"0"0"-219,12 0 16,11 0-16,-12 0 15,35 0 1,-46 0-16,0 0 16,1 0-16,-1 0 15,0 0-15,12 0 16,-12 0-16,0 0 47,1 0-47,-1 0 47,0 0-16</inkml:trace>
        </inkml:traceGroup>
      </inkml:traceGroup>
    </inkml:traceGroup>
  </inkml:traceGroup>
</inkml:ink>
</file>

<file path=ppt/ink/ink21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01T17:38:31.818"/>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0 0,'11'0'219,"12"0"-203,-12 0 15,0 0-15,0 0 15,1 0 0,-1 0-15,0 0-1,12 0 1,-12 0 0,0 0 15,1 0 16,-1 0 0,0 0-32,1 0 1,10 0 15,-11 0 0,1 0 1,-1 0-17,0 0-15,1 0 32,-1 0-32,11 0 15,-10 0 1,-1 0-1,0 0 1,1 0-16,-1 0 16,0 0-1,0 0-15,12 0 110,-12 0-110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02:03.897"/>
    </inkml:context>
    <inkml:brush xml:id="br0">
      <inkml:brushProperty name="width" value="0.05" units="cm"/>
      <inkml:brushProperty name="height" value="0.05" units="cm"/>
      <inkml:brushProperty name="color" value="#FF0066"/>
      <inkml:brushProperty name="ignorePressure" value="1"/>
    </inkml:brush>
  </inkml:definitions>
  <inkml:trace contextRef="#ctx0" brushRef="#br0">761 0,'-236'1,"112"13,0-7,-42-1,164-4,-1-1,1 1,-1 0,1 0,0 0,0 1,-1-1,2 0,-1 1,0 0,0-1,1 1,-1 0,1 0,0-1,0 1,0 0,1 0,-1 0,0 0,1 1,0-1,0 0,0 0,0 0,0 0,1 0,0 0,-1 0,1 0,0 0,1 2,0 14,-2 341,0-355,-1-1,0 1,0 0,0-1,-1 1,1-1,-1 1,-1-1,1 0,0 0,-1 0,0 0,0 0,0 0,-3 2,2-2,1 0,-1 0,1 1,0-1,0 1,0 0,0 0,1 0,0 0,0 1,1-1,-1 4,-12 115,14 195,0-314,0 0,1 1,-1-1,1 0,0 0,1 0,-1 1,1-1,0-1,0 1,1 0,-1 0,1-1,0 1,0-1,1 0,-1 0,4 2,58 97,-57-96,-1 0,0 0,0 0,0 1,-1 0,-1 1,1 0,-2-1,1 1,-1 1,0-1,0 2,25 154,-15-56,-14 112,1-218,1 0,0 1,0-1,0 0,0-1,1 1,-1 0,1-1,0 1,-1-1,1 0,0 0,0 0,1 0,-1 0,0-1,1 0,-1 1,0-1,1 0,2 0,12 6,19 5,-31-11,-1 0,1 0,-1 1,0 0,0 0,1 1,-1-1,-1 1,1 0,0 0,-1 0,0 1,2 1,62 44,-57-43,1-1,0 0,1-1,-1-1,1 1,0-2,-1 0,1-1,0 0,0 0,0-2,0 0,11-2,29 1,458 3,-500-1</inkml:trace>
  <inkml:trace contextRef="#ctx0" brushRef="#br0" timeOffset="6769.835">788 0,'981'0,"-969"0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02:23.316"/>
    </inkml:context>
    <inkml:brush xml:id="br0">
      <inkml:brushProperty name="width" value="0.05" units="cm"/>
      <inkml:brushProperty name="height" value="0.05" units="cm"/>
      <inkml:brushProperty name="color" value="#FF0066"/>
      <inkml:brushProperty name="ignorePressure" value="1"/>
    </inkml:brush>
  </inkml:definitions>
  <inkml:trace contextRef="#ctx0" brushRef="#br0">885 14,'-194'0,"123"29,3-3,-56-12,-193-15,314 2,0-1,0 1,0-1,0 1,1 0,-1 0,0 1,1-1,-1 0,1 1,-1-1,1 1,0 0,0 0,0 0,0 0,0 0,0 0,0 1,1-1,-1 1,1-1,0 1,-1 0,1-1,1 1,-1 0,0 0,0 2,-17 104,13 98,-8-138,-1 83,14 420,14-426,-6-49,-2 54,36 15,-42-165,-1 1,1-1,0 1,0-1,0 1,0-1,0 1,1-1,-1 1,0-1,1 1,-1-1,1 0,-1 1,1-1,0 0,0 1,-1-1,1 0,0 0,0 0,0 0,0 0,0 0,1 0,-1 0,0 0,0 0,1 0,-1-1,0 1,1-1,-1 1,1-1,-1 0,1 1,-1-1,0 0,1 0,-1 0,1 0,-1 0,1 0,-1 0,1-1,-1 1,1 0,-1-1,2 0,149-11,-62-15,155 27,35 0,-129 28,-41 13,-18-27,38 0,22 0,54-14,-115 14,260-15,-339 1</inkml:trace>
  <inkml:trace contextRef="#ctx0" brushRef="#br0" timeOffset="5603.613">774 0,'221'1,"-180"26,-11-2,16-1,-39-19,0-1,1 0,-1 0,1 0,0-1,0 0,0-1,0 0,1 0,3-1,320-1,-180-12,-14 4,-93 2,-1 2,0 2,1 2,0 2,36-1,167 0,-124 13,-36-6,-79-5</inkml:trace>
  <inkml:trace contextRef="#ctx0" brushRef="#br0" timeOffset="9914.277">2196 1919,'442'0,"-430"0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2:11:04.49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0,'37'61,"65"102,-42-60,-7 1,31 45,3-20,17 60,-29-83,146 213,-62-113,-55-26,-25-45,29 37,101 114,-178-247,2-1,2-2,1-1,2-2,1-2,1-1,43 23,33 43,-27-18,-46-49,-2 2,-2 1,30 32,80 39,23 56,-114-124,-56-36,0-1,0 0,-1 1,0-1,1 0,-1 0,0 0,0 0,1 0,-2 0,1 0,0 0,0-1,-1 1,1 0,-1 0,0-1,1 1,-1 0,0-1,-1 1,1 0,0 0,-1-1,1 1,-1 0,1 0,-2-1,2-3,-3-105,3 230,-2-116,1 0,-1 0,0-1,0 1,0-1,0 0,0 0,0 1,-1-1,1-1,-1 1,0 0,1-1,-1 1,0-1,0 0,0 0,0 0,0 0,0 0,0-1,0 1,0-1,0 0,0 0,0 0,0 0,-1-1,1 1,0-1,0 0,0 0,0 0,0 0,-14 0,-25 0,32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02:11.651"/>
    </inkml:context>
    <inkml:brush xml:id="br0">
      <inkml:brushProperty name="width" value="0.05" units="cm"/>
      <inkml:brushProperty name="height" value="0.05" units="cm"/>
      <inkml:brushProperty name="color" value="#FF0066"/>
    </inkml:brush>
  </inkml:definitions>
  <inkml:trace contextRef="#ctx0" brushRef="#br0">338 155 455 0 0,'0'0'968'0'0,"0"0"102"0"0,0 0 46 0 0,0 0-131 0 0,0 0-593 0 0,0 0-264 0 0,-3 6 3 0 0,0 1-121 0 0,0 1-10 0 0,-21 67 1504 0 0,-14 9 722 0 0,27-71-2502 0 0,4-9-363 0 0,1-1-2264 0 0</inkml:trace>
  <inkml:trace contextRef="#ctx0" brushRef="#br0" timeOffset="1859.729">340 1 1375 0 0,'0'0'310'0'0,"0"0"762"0"0,0 0 338 0 0,0 0 72 0 0,0 0-178 0 0,0 0-799 0 0,0 0-346 0 0,0 0-67 0 0,0 0-54 0 0,-32 2-2618 0 0,-96 39 4951 0 0,117-38-2359 0 0,0 1 0 0 0,1 0 0 0 0,-1 1 1 0 0,1 0-1 0 0,0 1 0 0 0,1 0 0 0 0,0 0 0 0 0,0 1 0 0 0,0 0 0 0 0,-6 7-12 0 0,-38 59-76 0 0,49-64 61 0 0,3-7 16 0 0,-1 0 0 0 0,1 0 0 0 0,1 0 1 0 0,-1 0-1 0 0,0 1 0 0 0,0-1 0 0 0,1 0 0 0 0,0 0 0 0 0,-1 1 1 0 0,1-1-1 0 0,0 1 0 0 0,0-1 0 0 0,0 0 0 0 0,0 1 1 0 0,1-1-1 0 0,-1 0 0 0 0,0 1 0 0 0,1-1 0 0 0,0 0 1 0 0,0 0-1 0 0,0 2-1 0 0,4 16 148 0 0,9 46-179 0 0,-14-65-49 0 0,0-1 1 0 0,3 9-81 0 0,12 36 91 0 0,-11-41 108 0 0,0 1-1 0 0,1-1 1 0 0,-1 0 0 0 0,1 0-1 0 0,0-1 1 0 0,0 1 0 0 0,1-1 0 0 0,-1 0-1 0 0,1-1 1 0 0,-1 1 0 0 0,1-1-1 0 0,0 0 1 0 0,0-1 0 0 0,0 1-1 0 0,0-1 1 0 0,0 0 0 0 0,5 0-39 0 0,49 15 251 0 0,-14 15-251 0 0,20 4 323 0 0,-22-22 218 0 0,-22-6-423 0 0,-18-7-93 0 0,-1 0 1 0 0,0 0-1 0 0,0 0 0 0 0,0 0 1 0 0,0-1-1 0 0,0 1 1 0 0,1-1-1 0 0,-1 0 0 0 0,0 1 1 0 0,0-2-1 0 0,0 1 1 0 0,0 0-1 0 0,-1 0 1 0 0,1-1-1 0 0,0 0 0 0 0,-1 1 1 0 0,1-1-1 0 0,-1 0 1 0 0,1 0-1 0 0,-1-1 0 0 0,0 1 1 0 0,0 0-1 0 0,0-1 1 0 0,0 1-1 0 0,1-3-25 0 0,7-6 159 0 0,71-70 137 0 0,-59 35 327 0 0,-22 45-446 0 0,-4-24 682 0 0,2 0-782 0 0,-1 1-77 0 0,-7-9 351 0 0,-5-11-190 0 0,12 36-161 0 0,2 4 42 0 0,0 0 0 0 0,0 0 0 0 0,-1 0 0 0 0,1 0 0 0 0,-1 0 0 0 0,0 1 0 0 0,0-1 0 0 0,0 1 0 0 0,-1-1 0 0 0,1 1 0 0 0,-1 0-1 0 0,0 0 1 0 0,0 0 0 0 0,0 0 0 0 0,0 1 0 0 0,-2-2-42 0 0,-25-23 129 0 0,-2-7-1 0 0,27 29-74 0 0,-23-8 20 0 0,-3 0 65 0 0,12-7-200 0 0,10 5-2222 0 0,6 9 1232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02:21.537"/>
    </inkml:context>
    <inkml:brush xml:id="br0">
      <inkml:brushProperty name="width" value="0.05" units="cm"/>
      <inkml:brushProperty name="height" value="0.05" units="cm"/>
      <inkml:brushProperty name="color" value="#FF0066"/>
    </inkml:brush>
  </inkml:definitions>
  <inkml:trace contextRef="#ctx0" brushRef="#br0">610 154 455 0 0,'0'0'1382'0'0,"0"0"155"0"0,0 0 67 0 0,0 0-131 0 0,0 0-619 0 0,0 0-277 0 0,0 0-53 0 0,0 0-65 0 0,0 0-233 0 0,0 0-104 0 0,0 0-24 0 0,0 0-39 0 0,0 0-146 0 0,0 0-19 0 0,0 0 11 0 0,0 0 14 0 0,0 0 7 0 0,0 0 2 0 0,0 0 26 0 0,0 0 106 0 0,0 0 48 0 0,0 0 10 0 0,-17 1 1644 0 0,12-1-1678 0 0,4 0 6 0 0,1 0 1 0 0,-1 0-22 0 0,-4-1 19 0 0,3 0-23 0 0,0 0 0 0 0,1 1 1 0 0,-1-1-1 0 0,1 0 0 0 0,-1 0 0 0 0,1 0 0 0 0,-1 0 0 0 0,1 0 0 0 0,0 0 0 0 0,-1 0 0 0 0,1 0 0 0 0,0-1 0 0 0,0 1 0 0 0,0-1 0 0 0,0 1 0 0 0,0-1 0 0 0,0 1 1 0 0,0-1-1 0 0,0 1 0 0 0,1-1 0 0 0,-1 0 0 0 0,1 1 0 0 0,-1-1 0 0 0,1 0 0 0 0,-1 0-65 0 0,1-12-403 0 0,0 12 330 0 0,0 2-6 0 0,1-1 38 0 0,0 0 0 0 0,1 0-1 0 0,-1 0 1 0 0,0 0-1 0 0,1 0 1 0 0,-1 0 0 0 0,1 0-1 0 0,-1 0 1 0 0,1 1 0 0 0,-1-1-1 0 0,1 0 1 0 0,0 1-1 0 0,-1 0 1 0 0,1-1 0 0 0,0 1-1 0 0,-1 0 1 0 0,1 0-1 0 0,0 0 1 0 0,0 0 0 0 0,-1 0-1 0 0,1 0 1 0 0,0 0 0 0 0,-1 0-1 0 0,1 1 1 0 0,0-1-1 0 0,-1 1 1 0 0,1 0 0 0 0,0 0 41 0 0,63-11-454 0 0,-68 31 397 0 0,-57 85 249 0 0,56-99-149 0 0,-1-1-22 0 0,-29 28 342 0 0,33-33-257 0 0,-30 16 522 0 0,25-14-616 0 0,-36 27-1340 0 0,41-29 1186 0 0,1-1 164 0 0,0 0 42 0 0,0 0 24 0 0,0 0 100 0 0,0 0 42 0 0,0 0 8 0 0,0 0-6 0 0,0 0-32 0 0,0 0-9 0 0,0 0-6 0 0,0 0-21 0 0,0 0-101 0 0,0 0-106 0 0,0 0-21 0 0,0 0-5 0 0,0 0-19 0 0,0 0 7 0 0,0 0 7 0 0,1 1-2 0 0,40 4-112 0 0,69-45 540 0 0,-108 39-352 0 0,0 1 0 0 0,0-1 0 0 0,0 1 0 0 0,0-1 0 0 0,1 1 0 0 0,-1 0 0 0 0,0 0 0 0 0,0 0 0 0 0,0 1 0 0 0,0-1 0 0 0,1 0 0 0 0,-1 1 0 0 0,0-1 0 0 0,0 1 0 0 0,0 0 0 0 0,0 0 0 0 0,0 0 0 0 0,0 0 0 0 0,0 0 0 0 0,0 0 0 0 0,1 1 0 0 0,0 1-40 0 0,1-1-1 0 0,0-1 0 0 0,0 1 1 0 0,0 0-1 0 0,0-1 0 0 0,0 0 0 0 0,0 0 1 0 0,0 0-1 0 0,0 0 0 0 0,0-1 1 0 0,0 0-1 0 0,1 0 0 0 0,-1 0 1 0 0,0 0-1 0 0,0-1 0 0 0,1 1 1 0 0,-1-1-1 0 0,0 0 0 0 0,0 0 0 0 0,0-1 1 0 0,0 1-1 0 0,0-1 0 0 0,0 0 1 0 0,-1 0-1 0 0,3-2 41 0 0,2-1-3983 0 0</inkml:trace>
  <inkml:trace contextRef="#ctx0" brushRef="#br0" timeOffset="1614.408">597 49 1375 0 0,'-19'-7'6795'0'0,"-36"-4"-3974"0"0,54 11-2645 0 0,-21 0 1008 0 0,-44 33-768 0 0,33-9-356 0 0,27-19-48 0 0,1 1-24 0 0,0 0-36 0 0,1 2 36 0 0,0-1-4 0 0,1 1-64 0 0,-10 42-160 0 0,13-43 230 0 0,23 28-596 0 0,32 3-2 0 0,-26 25 536 0 0,-26-55 72 0 0,1-1 11 0 0,14 12 42 0 0,30-9 159 0 0,4-7-74 0 0,-46-2-128 0 0,6 2 46 0 0,1-1-1 0 0,-1 0 0 0 0,0 0 0 0 0,1-2 0 0 0,0 1 1 0 0,-1-1-1 0 0,1-1 0 0 0,-1-1 0 0 0,1 0 0 0 0,0 0-55 0 0,15-2 0 0 0,-22 2 0 0 0,1-1 0 0 0,51-40 75 0 0,-24 11 53 0 0,-30 26-85 0 0,2 0-33 0 0,0 0-10 0 0,0-1 0 0 0,-2 0 11 0 0,0 0 42 0 0,0 0 11 0 0,-1 1 0 0 0,0-1 0 0 0,-1-1 2 0 0,0 1 6 0 0,0 1 62 0 0,-1 0 0 0 0,0 0 1 0 0,-1 0-1 0 0,1-1 1 0 0,-1 1-1 0 0,0 0 0 0 0,-1-1 1 0 0,1 1-1 0 0,-1 0 0 0 0,-1 0 1 0 0,1 0-1 0 0,-1 0 1 0 0,0 0-1 0 0,-2-4-134 0 0,4 9 153 0 0,0 1 27 0 0,-35-44 1595 0 0,14 25-1547 0 0,13 14-172 0 0,-24-14 424 0 0,-42 13-77 0 0,-115-11-153 0 0,170 13-2059 0 0,10 2-4110 0 0</inkml:trace>
  <inkml:trace contextRef="#ctx0" brushRef="#br0" timeOffset="2812.25">384 154 455 0 0,'0'0'1814'0'0,"0"0"222"0"0,0 0 92 0 0,0 0-247 0 0,0 0-1097 0 0,0 0-485 0 0,0 0-99 0 0,0 0-91 0 0,0 0-293 0 0,0 0-127 0 0,0 0-29 0 0,0 0-14 0 0,0 0-45 0 0,0 0-17 0 0,0 0-7 0 0,0 0 81 0 0,0 0 330 0 0,0 0 102 0 0,0 0 45 0 0,0 0 164 0 0,0 0 75 0 0,0 0 12 0 0,0 0-6 0 0,-8-3 1422 0 0,-21 0-834 0 0,-11 0-528 0 0,39 3-332 0 0,-20 3 454 0 0,9 0-566 0 0,1 0-1 0 0,0 1 1 0 0,0 0 0 0 0,0 1 0 0 0,1 0 0 0 0,0 1 0 0 0,-1 0 0 0 0,2 1-1 0 0,-8 5 5 0 0,13-9 0 0 0,-53 30 200 0 0,55-32-128 0 0,-2-1 4 0 0,2 1 16 0 0,-3 0-12 0 0,-1 1-64 0 0,0 0-16 0 0,1 1-14 0 0,3-2-45 0 0,-1 2 34 0 0,1-1-18 0 0,-17 27-16 0 0,19-28 137 0 0,0-1 3 0 0,0 0-84 0 0,0 0-306 0 0,0 0-83 0 0,0 0-7 0 0,0 0-51 0 0,0 0-214 0 0,0 0-96 0 0,0 0-22 0 0,0 0 1 0 0,0 0 12 0 0,0 0 7 0 0,-12 18-2868 0 0,12-18 3732 0 0</inkml:trace>
  <inkml:trace contextRef="#ctx0" brushRef="#br0" timeOffset="3640.292">57 209 3223 0 0,'0'0'342'0'0,"0"0"224"0"0,0 0 105 0 0,0 0 22 0 0,0 0-58 0 0,0 0-258 0 0,0 0-110 0 0,0 0-19 0 0,0 0-60 0 0,0 0-215 0 0,0 0-53 0 0,0 0 3 0 0,0 0 10 0 0,0 0 3 0 0,0 0 0 0 0,0 0 42 0 0,0 0 172 0 0,0 0 77 0 0,0 0 18 0 0,0 0 9 0 0,0 0 22 0 0,0 0 10 0 0,0 0 2 0 0,0 0-16 0 0,0 0-68 0 0,0 0-32 0 0,0 0-4 0 0,0 0-12 0 0,-6 6 120 0 0,-14 36-196 0 0,-5 35 344 0 0,20-65 382 0 0,5-11-917 0 0,0-1-40 0 0,0 0-1 0 0,0 0 8 0 0,0 0 34 0 0,0 0 12 0 0,0 0 2 0 0,0 1 16 0 0,2 7 70 0 0,23 4-180 0 0,-2-11 428 0 0,8-6-20 0 0,-25 2-207 0 0,-4 2 42 0 0,31-18 171 0 0,-26 14-224 0 0,1 1 0 0 0,-2 0 27 0 0,-5 4 104 0 0,-1 0 15 0 0,0 0-2 0 0,0 0-1 0 0,0 0-6 0 0,0 0-1 0 0,0 0 0 0 0,0 0-76 0 0,0 0-320 0 0,0 0-144 0 0,0 0-677 0 0,0 0-2586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02:18.103"/>
    </inkml:context>
    <inkml:brush xml:id="br0">
      <inkml:brushProperty name="width" value="0.05" units="cm"/>
      <inkml:brushProperty name="height" value="0.05" units="cm"/>
      <inkml:brushProperty name="color" value="#FF0066"/>
    </inkml:brush>
  </inkml:definitions>
  <inkml:trace contextRef="#ctx0" brushRef="#br0">248 184 2015 0 0,'0'0'91'0'0,"0"0"30"0"0,0 0 86 0 0,0 0 32 0 0,0 0 7 0 0,-4 17 570 0 0,2-13-789 0 0,2-1 16 0 0,0 4-33 0 0,0 2-10 0 0,0-3 16 0 0,-13 75 2596 0 0,13-80-2649 0 0,0 0 68 0 0,0 4-10 0 0,0-4 32 0 0,0-1 11 0 0,0 0 0 0 0,0 0 0 0 0,0 0 12 0 0,0 0 47 0 0,0 15 1778 0 0,-2-10-1919 0 0,2-4-134 0 0,0-1-26 0 0,0 0-523 0 0,0 0-2102 0 0</inkml:trace>
  <inkml:trace contextRef="#ctx0" brushRef="#br0" timeOffset="1698.326">242 11 2759 0 0,'0'0'414'0'0,"0"0"694"0"0,0 0 304 0 0,-15-8 2660 0 0,-15 6-3387 0 0,23 2-738 0 0,1 1 50 0 0,0 1 58 0 0,-4 1 5 0 0,-1 1 0 0 0,1 1 0 0 0,0 0 0 0 0,0 0 0 0 0,1 1 0 0 0,-1 1 0 0 0,1-1 1 0 0,1 1-1 0 0,-1 1 0 0 0,1 0 0 0 0,1 0 0 0 0,-1 0 0 0 0,1 1 0 0 0,1 0 0 0 0,0 1 0 0 0,0-1 0 0 0,1 1 1 0 0,0 0-1 0 0,0 1 0 0 0,1-1 0 0 0,1 1 0 0 0,0-1 0 0 0,0 1 0 0 0,1 0 0 0 0,0 6-60 0 0,1-11-79 0 0,1-1 0 0 0,0 0-1 0 0,0 1 1 0 0,0-1 0 0 0,1 0-1 0 0,0 1 1 0 0,0-1 0 0 0,0 0 0 0 0,1 0-1 0 0,-1 0 1 0 0,1 0 0 0 0,1 0-1 0 0,-1 0 1 0 0,1 0 0 0 0,-1-1-1 0 0,1 1 1 0 0,0-1 0 0 0,1 0 0 0 0,-1 0-1 0 0,1 0 1 0 0,0 0 0 0 0,0-1-1 0 0,1 1 80 0 0,46 55-144 0 0,-46-55 119 0 0,-1 0 0 0 0,1 0 0 0 0,1 0 0 0 0,-1 0 0 0 0,1-1-1 0 0,-1 0 1 0 0,1 0 0 0 0,0 0 0 0 0,0-1 0 0 0,0 1 0 0 0,0-2 0 0 0,0 1-1 0 0,1-1 1 0 0,-1 0 0 0 0,1 0 0 0 0,-1-1 0 0 0,1 1 0 0 0,-1-1 0 0 0,0-1-1 0 0,1 0 1 0 0,1 0 25 0 0,22-10 0 0 0,46-11 64 0 0,-32 10 64 0 0,-40 11-74 0 0,0 0-1 0 0,-1-1 1 0 0,0 1-1 0 0,1-1 1 0 0,-1 0-1 0 0,0 1 1 0 0,0-2-1 0 0,0 1 1 0 0,0 0-1 0 0,0 0 1 0 0,0-1-1 0 0,-1 0 1 0 0,1 0-1 0 0,-1 1 0 0 0,0-1 1 0 0,0-1-1 0 0,0 1 1 0 0,0 0-1 0 0,1-2-53 0 0,60-90-8 0 0,-45 74 8 0 0,-17 20 182 0 0,-1 0-101 0 0,1 0 0 0 0,0 0 0 0 0,0-1 0 0 0,0 1 0 0 0,-1 0 0 0 0,1 0 0 0 0,-1-1 0 0 0,1 1 0 0 0,-1-1 0 0 0,1 1 0 0 0,-1 0 0 0 0,0-1-1 0 0,0 1 1 0 0,1-1 0 0 0,-1 1 0 0 0,0-1 0 0 0,-1 1 0 0 0,1-1 0 0 0,0 1 0 0 0,0 0 0 0 0,-1-1 0 0 0,1 1 0 0 0,0-1 0 0 0,-1 1 0 0 0,1 0 0 0 0,-1-1 0 0 0,0 1 0 0 0,0 0-1 0 0,1 0 1 0 0,-1-1 0 0 0,0 1 0 0 0,0 0-81 0 0,-38-50 218 0 0,-71-38 1676 0 0,106 86-1959 0 0,-1 1 0 0 0,0 0 0 0 0,1-1 0 0 0,-1 2 0 0 0,0-1 0 0 0,0 0 0 0 0,0 1 0 0 0,0 0 0 0 0,-1 0 0 0 0,1 1 0 0 0,0-1 0 0 0,0 1 0 0 0,0 0 0 0 0,-1 0 0 0 0,1 1 0 0 0,0 0 0 0 0,0 0 0 0 0,0 0 0 0 0,0 0 0 0 0,0 1 0 0 0,0 0 0 0 0,0 0 0 0 0,0 0 0 0 0,-2 2 65 0 0,-33 16-4346 0 0,16-8 184 0 0</inkml:trace>
</inkml:ink>
</file>

<file path=ppt/ink/ink22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1:08:17.024"/>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1 365 0,'13'0'219,"26"0"-219,-13 0 0,0 0 16,13 0-16,26 0 15,-39 0-15,12 0 16,1 0-16,-13 0 15,13 0-15,-13 0 16,-13 0-16,26 0 16,-26 13-16,0-13 15,0 0-15,26 0 0,-26 0 16,0 0-16,13 0 16,-14 0-16,14 0 15,0 0-15,13 0 16,-26 0-16,0 0 15,13 0-15,-13 0 16,13 0-16,-13 0 16,0 0-16,0 0 0,0 0 15,0 0 1,0 0-16,0 0 16,13 0-16,-1 0 15,14 0 1,-13 0-1,-13 0-15,26 0 16,-13 0-16,-13 0 0,26 0 16,-13 0-16,13 0 15,0 0-15,-14 13 16,14-13-16,-26 0 16,13 0-16,13 0 15,-26 0-15,13 0 16,13-13-16,-26 13 15,26 0-15,-26 0 16,0 0-16,12 0 0,1 0 16,0 0-16,13 0 15,13-13-15,-13 13 16,13 0-16,-26 0 16,13 0-16,-14 0 15,14 0-15,0 0 16,-13 0-16,13 0 15,-13 0 1,13 0-16,-26 0 0,0 0 16,26 0-16,-39 13 15,13-13-15,0 0 16,-52 0 281,13-39-297,-13 39 15,-13-39-15,-13 26 16,26-13-16,13 13 16,-12 0-16,-14 13 15,13-26-15,0 26 16,-13 0-16,39-13 16,-26 0-16,13 13 0,-13 0 15,27 0 1,-14 0-16,-13-13 0,0 13 15,13-26-15,13 26 16,-26 0-16,-13-12 16,13 12-16,13 0 15,-12 0-15,12 0 16,-13 0-16,0 0 16,26 0-16,-13-26 0,13 26 15,-26 0-15,-13 0 16,13 0-16,14 0 15,12 0-15,-26 0 16,13 0-16,13 0 16,-13 0-16,0 0 15,13 0-15,0 0 16,-26 0-16,26 0 0,0 0 16,-13 0-16,13 0 15,-12 0-15,-1 0 16,13 0-16,0 0 15,-26 0-15,13 0 16,13 0-16,-13 0 16,13 0-16,0 0 15,0 0-15,0 0 16,0 0-16,0 0 16,-26 0-16,26 0 0,0 0 15,-12 0-15,-1 0 16,13 0-16,0 0 15,0 0-15,0 0 16,0 0-16,-26 0 16,13 0-1,-13 0-15,26 0 16,0 0 0,0 0-1,13-13 16,13 13 48,0 0-79,26 0 15,-13-13-15,13 13 16,39 0-16,-52 0 15,51 0-15,-12 0 16,-13 0-16,26 0 16,-52 0-16,51 0 0,-38 0 15,13-26-15,13 13 16,-39 13-16,13 0 16,-13 0-16,12-13 15,1 13-15,39 0 16,-52 0-16,39 0 15,-13 0-15,-1-26 16,66 26 0,-65 0-16,0 0 0,13 13 15,-52-13-15,12 0 16,-12 0-16,26 0 16,-26 0-16,0 13 15,0-13-15,0 0 16,13 0-1,-13 0-15,13 13 16,-13-13-16,-13 13 16,13-13-16,-13 13 93,26-13-46,-13 0-31,-13 13 46,26-13-46,-26 26-16,39-13 16,-27-13-16,1 13 15,0-1-15,0-12 16,-13 13-16,13 0 16,0-13-16,13 0 15,-13 0-15,-13 26 16,13-26-16,0 0 15,13 0-15,0 0 0,-13 0 16,13 0-16,-13 0 16,0 0-16,13 0 15,-13 0-15,-13 13 16,13-13-16,-1 0 16,1 13-16,0-13 15,0 0 1,13 0-16,-13 0 15,0 0-15,13 13 16,-13-13 0,13 0-1,-13 0 1,-52 0 218,-39 0-218,1 0-16,-1 0 16,26 0-16,-52 0 0,40 0 15,12-26-15,-26 13 16,-26 13-16,39-26 15,-38 0-15,51 26 16,-39-12-16,65 12 16,-26 0-16,40 0 15</inkml:trace>
</inkml:ink>
</file>

<file path=ppt/ink/ink22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30:57.10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B638765-64C8-46BD-8512-A6954955563F}" emma:medium="tactile" emma:mode="ink">
          <msink:context xmlns:msink="http://schemas.microsoft.com/ink/2010/main" type="writingRegion" rotatedBoundingBox="1434,10700 9467,10805 9439,12892 1406,12787"/>
        </emma:interpretation>
      </emma:emma>
    </inkml:annotationXML>
    <inkml:traceGroup>
      <inkml:annotationXML>
        <emma:emma xmlns:emma="http://www.w3.org/2003/04/emma" version="1.0">
          <emma:interpretation id="{1F66770D-440D-4E34-9ED4-7590571D2ABB}" emma:medium="tactile" emma:mode="ink">
            <msink:context xmlns:msink="http://schemas.microsoft.com/ink/2010/main" type="paragraph" rotatedBoundingBox="1434,10700 9443,10805 9430,11812 1420,11706" alignmentLevel="1"/>
          </emma:interpretation>
        </emma:emma>
      </inkml:annotationXML>
      <inkml:traceGroup>
        <inkml:annotationXML>
          <emma:emma xmlns:emma="http://www.w3.org/2003/04/emma" version="1.0">
            <emma:interpretation id="{E67AAEBD-9A1A-47CF-8FBB-CFBB20DA90F4}" emma:medium="tactile" emma:mode="ink">
              <msink:context xmlns:msink="http://schemas.microsoft.com/ink/2010/main" type="line" rotatedBoundingBox="1434,10700 9443,10805 9430,11812 1420,11706"/>
            </emma:interpretation>
          </emma:emma>
        </inkml:annotationXML>
        <inkml:traceGroup>
          <inkml:annotationXML>
            <emma:emma xmlns:emma="http://www.w3.org/2003/04/emma" version="1.0">
              <emma:interpretation id="{F0B57F37-D7A7-4511-83F6-B688D0CEA04C}" emma:medium="tactile" emma:mode="ink">
                <msink:context xmlns:msink="http://schemas.microsoft.com/ink/2010/main" type="inkWord" rotatedBoundingBox="1432,10840 3696,10869 3688,11473 1424,11443"/>
              </emma:interpretation>
              <emma:one-of disjunction-type="recognition" id="oneOf0">
                <emma:interpretation id="interp0" emma:lang="en-US" emma:confidence="0">
                  <emma:literal>(now)</emma:literal>
                </emma:interpretation>
                <emma:interpretation id="interp1" emma:lang="en-US" emma:confidence="0">
                  <emma:literal>(nor)</emma:literal>
                </emma:interpretation>
                <emma:interpretation id="interp2" emma:lang="en-US" emma:confidence="0">
                  <emma:literal>(noun)</emma:literal>
                </emma:interpretation>
                <emma:interpretation id="interp3" emma:lang="en-US" emma:confidence="0">
                  <emma:literal>(mow)</emma:literal>
                </emma:interpretation>
                <emma:interpretation id="interp4" emma:lang="en-US" emma:confidence="0">
                  <emma:literal>(naw)</emma:literal>
                </emma:interpretation>
              </emma:one-of>
            </emma:emma>
          </inkml:annotationXML>
          <inkml:trace contextRef="#ctx0" brushRef="#br0">299 286 24,'0'0'13,"0"0"0,0 0 0,0 0-2,0 0 0,0 0-4,13-12 0,-13 12-3,0 0 0,0 0-1,13-13-1,-13 13 1,13-10-1,-13 10-1,13-11 1,-13 11-1,13-12 0,-13 12 0,12-8 0,-12 8 0,0 0 0,16-13-1,-16 13 1,0 0-1,0 0 1,16-7 0,-16 7 0,0 0 1,0 0-1,0 0 1,0 0-1,0 0 0,0 0 0,0 0 0,16 4-1,-16-4 0,0 0 1,14 14-1,-14-14 0,12 13 0,-12-13 0,11 14 0,-11-14 0,10 15 0,-10-15 0,10 18 0,-10-18-1,8 21 1,-8-21 0,7 23 0,-7-9 0,1 0 0,1-1 0,-2 0 0,-2 0 0,2-13 0,0 21 1,0-21-1,-3 18 0,3-18 0,-1 16 0,1-16 0,-2 13 1,2-13 0,0 0 0,0 14 0,0-14 0,0 0 1,0 0 0,0 0 0,0 0 0,0-14-1,0 14 1,6-19-1,-6 19 0,9-22-1,-9 22 0,11-24 0,-4 11 0,-7 13 0,18-22 0,-18 22 0,16-21 0,-16 21 0,14-13 0,-14 13 0,15-8 0,-15 8 0,13-4 0,-13 4 0,0 0-1,18 2 1,-18-2 0,18 9-1,-18-9 1,15 13 0,-15-13 0,15 21 1,-15-21-1,4 21 0,-4-21 0,4 19 1,-4-19-1,3 18 1,-3-18 0,2 13 0,-2-13 0,8 14-1,-8-14 1,10 21 0,-10-21-1,15 20 0,-15-20 0,16 22 0,-16-22 0,15 18 0,-15-18 0,12 13 0,-12-13 1,0 0-1,16 11 1,-16-11-1,0 0 1,18-1 0,-18 1-1,18-7 2,-6 1-1,-12 6 0,22-15 0,-9 5 0,0-2 0,1-1-1,1-1 1,-2-3 0,-1 3 0,0-3 0,-1 3 0,-2-2 1,-9 16-1,10-17 1,-10 17-1,0 0 0,0 0-1,0 0 1,0 0-1,0 0-1,0 0 1,6 22 0,-6-22 0,0 23 0,1-8 0,1 0 1,-1 4-1,2-2 0,0-1 0,0-1 0,3 1 0,-1-4 0,-5-12 0,15 18 0,-15-18 1,17 7-1,-17-7 0,21-5 1,-21 5-1,23-11 0,-10 2 0,-13 9 1,23-20-1,-23 20 0,22-23 0,-22 23 1,17-23-1,-8 10 0,-9 13 0,11-24 1,-11 24 0,7-23 0,-7 23 0,0-21 0,0 21 0,-10-17 1,10 17-1,-17-20 0,17 20 0,-26-20 0,12 9 0,0 1 0,-1 1 0,2 1-1,13 8 1,-21-10-1,21 10-1,-13 2 1,13-2-2,-6 16 1,6-16-2,-4 27 0,2-11-2,4 2-1,-5-5-3,7 1-5,-4-14-7,3 17-5,-3-17 0,14 9 1,-1-4 1</inkml:trace>
          <inkml:trace contextRef="#ctx0" brushRef="#br0" timeOffset="1684">1216 447 42,'0'0'18,"14"11"2,-14-11 1,0 0-5,18 14-4,-18-14-3,13 10-1,-13-10-1,14 8-2,-14-8 0,14 7-2,-14-7 1,16 8-1,-16-8-2,17 10 0,-17-10 0,20 7 0,-20-7 0,23 1 0,-23-1 2,21-6 0,-21 6 0,18-19 0,-9 5 1,-1 0 0,0-6 0,0 7-1,-5-7 0,4 7 0,-2-1-1,-5 14 0,4-20 0,-4 20-1,0-14 1,0 14-1,-3-14-1,3 14 0,-1-19 0,1 19 0,0-12 0,0 12 0,0 0-1,0 0 1,0 0 0,0 0 0,13 20 0,-11-5 0,3-2 0,-1 1 0,0 2 0,1-2 0,-1-1-1,-4-13 1,10 27 0,-10-27 0,12 25 0,-5-12 0,0 0 0,-7-13 0,17 21 0,-17-21-1,20 16 1,-20-16 0,20 5 0,-20-5 0,21-1 0,-21 1 0,21-7 0,-21 7 0,23-14 0,-9 4 0,1-2 0,1 0 1,-2-4-1,4 2 1,-5-3-1,1 4 1,-3-1 0,2 1 0,-4 0 0,-9 13 0,10-15-1,-10 15 1,0 0-1,9-18 0,-9 18-1,0 0 0,0 0 0,0 0 0,4-14-1,-4 14 1,0 0-1,9-17-1,-9 17-3,0 0-10,5-13-14,-5 13 1,0 0-1,2 13-1</inkml:trace>
          <inkml:trace contextRef="#ctx0" brushRef="#br0" timeOffset="5522">81-6 34,'0'0'17,"0"0"0,-13-6 2,13 6-3,0 0-4,0 0-3,0 0-1,0 0-2,0 0 1,0 0-1,-10 19 0,10-19-1,-5 14-1,5-14 1,-8 30-3,0-12 0,1 10-1,1 1 1,-1 3-1,2 3-1,-1 2 1,3 0-2,0-2 2,4-1-2,2-3 1,5-2 0,-3-4-1,7-2-1,1-5-3,4-2-9,6 1-10,-7-12 0,8 5-2,-8-12 1</inkml:trace>
          <inkml:trace contextRef="#ctx0" brushRef="#br0" timeOffset="6558">2119 8 46,'0'0'18,"0"0"0,-19 3-1,19-3-6,0 0-2,0 0-3,0 0 0,0 0 0,14 16-1,-14-16 2,22 14-1,-22-14 0,30 24-1,-14-6 1,4 12-3,-4 0-1,3 7 0,-6 5-2,-3 3 0,-6 4 0,-4 1 0,-9 1-1,-4-3-1,-4-3-6,-3 0-16,-7-17-1,9-1 0,0-25-1</inkml:trace>
        </inkml:traceGroup>
        <inkml:traceGroup>
          <inkml:annotationXML>
            <emma:emma xmlns:emma="http://www.w3.org/2003/04/emma" version="1.0">
              <emma:interpretation id="{ECFE4436-AB2C-44E5-9A6F-64DF33CFB277}" emma:medium="tactile" emma:mode="ink">
                <msink:context xmlns:msink="http://schemas.microsoft.com/ink/2010/main" type="inkWord" rotatedBoundingBox="6157,10762 9443,10805 9430,11812 6144,11768"/>
              </emma:interpretation>
              <emma:one-of disjunction-type="recognition" id="oneOf1">
                <emma:interpretation id="interp5" emma:lang="en-US" emma:confidence="1">
                  <emma:literal>(header)</emma:literal>
                </emma:interpretation>
                <emma:interpretation id="interp6" emma:lang="en-US" emma:confidence="0">
                  <emma:literal>(header}</emma:literal>
                </emma:interpretation>
                <emma:interpretation id="interp7" emma:lang="en-US" emma:confidence="0">
                  <emma:literal>(header]</emma:literal>
                </emma:interpretation>
                <emma:interpretation id="interp8" emma:lang="en-US" emma:confidence="0">
                  <emma:literal>[header)</emma:literal>
                </emma:interpretation>
                <emma:interpretation id="interp9" emma:lang="en-US" emma:confidence="0">
                  <emma:literal>{header)</emma:literal>
                </emma:interpretation>
              </emma:one-of>
            </emma:emma>
          </inkml:annotationXML>
          <inkml:trace contextRef="#ctx0" brushRef="#br0" timeOffset="180303.08">5002 25 40,'0'0'18,"0"0"3,-14-8-1,14 8-3,0 0-2,0 0-2,-16-2-2,16 2-1,-15 4-1,2-2-3,13-2-1,-21 8-1,21-8-1,-23 15 0,23-15-1,-24 22 1,9-5-1,-1 0 0,1 5 0,-3 2 0,4 6-1,-5 1 0,5 1 0,0 5 0,3 0-1,3 1 0,2-3 0,3 0 0,2-1 1,4-1-1,1-1 0,2-4 0,1 2 0,3-2 0,0-3 0,3-1 0,0-3-1,3-2-2,-16-19-7,23 17-18,-8-10-2,-15-7 1,21-10-2</inkml:trace>
          <inkml:trace contextRef="#ctx0" brushRef="#br0" timeOffset="181043.08">5337 84 41,'0'0'18,"0"0"2,0 0 3,0 0-7,0 0-3,0 0-2,0 0-2,0 0-1,0 0-2,3 24-1,-2-7-2,0 6-1,1 5 0,-2 2-2,0 2 1,0 0 0,-2 2 0,0-1 0,-1-4 0,-2 0 1,1-8-1,0-2 0,1-6 0,3-13 0,-6 20 0,6-20-1,0 0 0,0 0 0,3 13 0,-3-13 0,0 0 0,0 0 0,0 0 0,13 7-1,-13-7 1,0 0 0,14-23 0,-6 6 0,2-4 0,0 2 0,1-3 0,1 2 1,1 3 0,0 3 0,-1 3-1,1 8 0,-13 3 1,23 6-1,-23-6-1,22 22 1,-12-7-1,-3 1 1,2 1-1,-3 2 1,1-1 0,-3-4 0,2 1 0,-3-2 1,-3-13-1,10 21 0,-10-21 1,10 15-1,-10-15 0,13 7 0,-13-7 1,20-2-1,-20 2 1,28-5 0,-14-1 0,3 2 0,-1-2 0,1 2 0,-1-2 0,-2 3 0,-1 1 0,0 0-1,-13 2 1,22-6-1,-22 6 0,24-7 0,-24 7 0,25-15 0,-11 5 1,-1-4-1,1 1 0,-1-1 0,-1 0 1,-12 14-1,14-25 1,-14 25-1,4-20 1,-4 20 0,-7-14 0,7 14-1,-17-12 1,17 12-1,-20-12 1,20 12-1,-20-9 0,20 9-1,-15-5 1,15 5-1,0 0 1,0 0-1,-14 7 1,14-7-1,-6 17 1,6-17 0,-5 28-1,0-10 2,4 2-2,-2 0 1,3 2 0,-2-2 0,2-1 0,3 0 1,-1-2-1,4-4 0,-6-13 0,12 22 0,-12-22 1,16 16-1,-16-16 1,20 11-1,-20-11 1,25 6-1,-9-8 1,2 1-1,2-4 0,3-3 0,3 1 0,-1-3 0,-1-2 0,-1 0 0,-3-1 1,-1 0-1,-2 1 0,-4-2 0,-13 14 0,20-21 1,-20 21 0,13-21 0,-13 21 0,0 0 0,6-16 1,-6 16-1,0 0 0,-4 14-1,4-14 1,-6 26-1,1-11 0,3 6 0,-1-1-1,0 0 1,1-2 0,2-2 0,2-2 0,-2-14 0,8 14 0,-8-14 0,21-3 0,-21 3 0,25-17 1,-9 5-1,-1-1 1,0-3-1,-2 4 1,-1-2-1,-5 1 1,-7 13-1,7-26 1,-7 26-1,-4-25 0,4 25 0,-13-24 1,13 24-1,-20-20 0,20 20 0,-20-9 0,20 9-1,-19 1 1,19-1-1,-10 14 0,10-14 1,-3 14-1,3-14 1,2 14-1,-2-14 1,7 13 0,-7-13 0,11 15 0,-11-15 0,17 23 0,-6-9 0,0 0 1,1-1-1,2-2 0,2 0 0,2-4 1,3-1-1,0-4 0,1-4 1,-1 1-1,1-2 0,-1 0 1,-1 2-1,-4-1 0,-1 4 0,-3 3 0,-12-5 0,21 16-1,-21-16-1,14 20-1,-14-20-4,14 11-16,-14-11-9,0 0 2,19-20-1,-16-5 0</inkml:trace>
          <inkml:trace contextRef="#ctx0" brushRef="#br0" timeOffset="183003.08">6629 324 46,'0'0'21,"-13"-9"4,13 9-1,0 0-1,-19 10-8,19-10-4,-16 13-1,16-13-3,-15 26-1,12-8-2,-4 0-1,5 6-1,-1 0 0,3 6-1,-1-5 0,2 0 0,2-2-1,1-6 1,2-3 1,-6-14-1,22 11 0,-8-11 1,3-4 0,2-2-1,0-6 1,2-1 0,-1-4-1,-1 1 0,-3-3 0,-2-4 0,-2 3-1,-5-4 0,-3 2-1,-5 2 1,-5 0-1,-4 4 0,-3 4-1,-4 7-1,0 7-4,-6 1-8,1 3-15,3 7 1,-1-2 0,20-11-1</inkml:trace>
          <inkml:trace contextRef="#ctx0" brushRef="#br0" timeOffset="183493.08">6797 70 80,'0'0'28,"0"0"0,-22 17 0,12 0-9,6 10-8,-6 1-4,9 6-3,-4-3-1,7 4-1,1-3-2,2 1 1,4-3 0,-2-2 0,2-4-1,-2-2 1,2 2-1,-1 0 1,-1-1 0,1-3-1,0-2 0,2-1 1,2-5-1,3 0 1,3-4-1,2-4 1,1-4-1,2-1 1,2-2-1,1-4 1,-3 0-1,1-1 0,-2-2 0,-1-3 1,-1 0-1,0-5 0,1-3 0,-1-2-1,-3-2 1,-1 2 1,-3 1-1,-3 2 0,-4 2 1,-6 18-1,-3-18 1,3 18 0,-23 4-1,6 3 1,-1 6-1,-2 0 0,1 5 0,2-2 0,3 0 0,1 1 0,6-3 0,1 0 0,4-1-1,4 1 1,2 0 0,0 3 0,4 1 0,0 3 0,2 0 0,0 0 0,2-3 0,1 0 1,0-5-1,1-2 0,2-7 0,-1-6 1,3-4-1,4-6 0,-2-3 1,2-5 0,-1-4 0,-2-1-1,-1 1 1,0 1-1,-5 2 1,-2 6-1,-11 15 0,16-19 0,-16 19 0,0 0 0,16-1 0,-16 1 0,0 0 0,0 0 0,0 0 0,0 0 0,11 14 0,-11-14 0,0 0-1,9 15 1,-9-15 0,7 15 0,-7-15 0,7 21 0,-7-21 0,6 25 1,-6-25-1,1 25 0,-1-25 0,0 20 1,0-20-2,-1 17 1,1-17 0,0 0 0,0 0 0,0 0 0,0 0 0,0 0 0,0 0 1,0 0-1,0 0 0,9-17 1,-7 3-1,3-4 0,-1-6 1,2 0-1,0-5 0,1 1 0,-1 3 0,1 1 0,0 4 0,0 8 0,-7 12 0,13-14 0,-13 14 0,14 6 0,-14-6 0,21 15-1,-21-15 1,20 14-2,-20-14-2,18 5-6,-18-5-17,22-1-5,-22 1 0,11-23 0,-8 5-1</inkml:trace>
          <inkml:trace contextRef="#ctx0" brushRef="#br0" timeOffset="184873.08">7832-40 87,'4'-17'26,"-4"17"0,0 0 0,0 0-13,0 26-6,0-12-2,6 11-3,0-2 1,5 6-1,1 2 0,3 6-1,3 5 1,3 5 0,-2 6-1,2 8 1,-6 4-1,1 5 1,-9-1 0,-3 2 0,-8 1-1,-6-4-2,-5-6-7,-8-9-16,-7-15-6,3-4 1,-8-20-2,12-11 0</inkml:trace>
        </inkml:traceGroup>
      </inkml:traceGroup>
    </inkml:traceGroup>
    <inkml:traceGroup>
      <inkml:annotationXML>
        <emma:emma xmlns:emma="http://www.w3.org/2003/04/emma" version="1.0">
          <emma:interpretation id="{58DD9B9C-E95A-454C-B2D1-C380D570AE65}" emma:medium="tactile" emma:mode="ink">
            <msink:context xmlns:msink="http://schemas.microsoft.com/ink/2010/main" type="paragraph" rotatedBoundingBox="6812,12153 9451,12203 9438,12893 6799,12842" alignmentLevel="2"/>
          </emma:interpretation>
        </emma:emma>
      </inkml:annotationXML>
      <inkml:traceGroup>
        <inkml:annotationXML>
          <emma:emma xmlns:emma="http://www.w3.org/2003/04/emma" version="1.0">
            <emma:interpretation id="{4832FB75-F6BC-4EC5-9099-7C2E19C00184}" emma:medium="tactile" emma:mode="ink">
              <msink:context xmlns:msink="http://schemas.microsoft.com/ink/2010/main" type="line" rotatedBoundingBox="6812,12153 9451,12203 9438,12893 6799,12842"/>
            </emma:interpretation>
          </emma:emma>
        </inkml:annotationXML>
        <inkml:traceGroup>
          <inkml:annotationXML>
            <emma:emma xmlns:emma="http://www.w3.org/2003/04/emma" version="1.0">
              <emma:interpretation id="{8B009324-CF1A-4A78-9A64-0F3C031948EA}" emma:medium="tactile" emma:mode="ink">
                <msink:context xmlns:msink="http://schemas.microsoft.com/ink/2010/main" type="inkWord" rotatedBoundingBox="6812,12153 9451,12203 9438,12893 6799,12842"/>
              </emma:interpretation>
              <emma:one-of disjunction-type="recognition" id="oneOf2">
                <emma:interpretation id="interp10" emma:lang="en-US" emma:confidence="1">
                  <emma:literal>(main)</emma:literal>
                </emma:interpretation>
                <emma:interpretation id="interp11" emma:lang="en-US" emma:confidence="0">
                  <emma:literal>[main)</emma:literal>
                </emma:interpretation>
                <emma:interpretation id="interp12" emma:lang="en-US" emma:confidence="0">
                  <emma:literal>{main)</emma:literal>
                </emma:interpretation>
                <emma:interpretation id="interp13" emma:lang="en-US" emma:confidence="0">
                  <emma:literal>(main}</emma:literal>
                </emma:interpretation>
                <emma:interpretation id="interp14" emma:lang="en-US" emma:confidence="0">
                  <emma:literal>(main/</emma:literal>
                </emma:interpretation>
              </emma:one-of>
            </emma:emma>
          </inkml:annotationXML>
          <inkml:trace contextRef="#ctx0" brushRef="#br0" timeOffset="13834">5643 1332 43,'-6'-14'18,"6"14"-1,0 0 3,0 0-4,-16 2-3,16-2-3,0 0-1,-20 9 0,20-9 0,-17 9 0,17-9-1,-22 7-1,22-7-1,-21 8-1,21-8-2,-25 17 0,13-4 0,-1 1-2,1 5 1,-1 3-1,0 4 0,0 1 0,0 4 0,2-2 0,1 1-1,0 0 1,1 0-1,2 0 2,4-1-2,2 0 1,1 2 0,3-1 0,2 1-1,2-2 1,2-2 0,1-3-1,3-2-1,1-4 1,2-3 0,1-6-1,-1-3-1,2-1-2,-4-5-6,2-1-14,-2 1-5,-14 0 0,20-9 0,-20 9-1</inkml:trace>
          <inkml:trace contextRef="#ctx0" brushRef="#br0" timeOffset="14569">5830 1665 52,'0'0'20,"0"0"0,-21 12 0,21-12-4,0 0-5,-8 16-4,8-16-2,0 0 0,0 0-1,-4 13-1,4-13 1,0 0-1,0 0 0,0 0 0,0 0 0,0 0-1,19-13 0,-19 13 0,14-13 0,-14 13 0,17-18-1,-17 18 1,16-16-1,-16 16 0,13-14 0,-13 14-1,0 0 0,14-14 0,-14 14 0,0 0 0,18-5 0,-18 5 0,14 3 0,-14-3 0,16 9 0,-16-9 0,17 14 0,-17-14 0,12 19 0,-12-19 1,10 24-1,-10-24 1,4 23-1,-4-23 1,1 20-1,-1-20 1,5 15-1,-5-15 1,5 14-1,-5-14 0,0 0 0,15 14 0,-15-14 0,0 0 0,13 16 0,-13-16 1,0 0-1,0 0 0,8 14 0,-8-14 0,0 0 0,0 0 0,0 0 1,0 0-1,18-11 0,-18 11 0,14-16 1,-14 16-1,17-20 0,-17 20 0,20-21 1,-20 21-1,20-20 0,-20 20 0,16-16 0,-16 16 0,16-10 0,-16 10 0,0 0 0,16-4 0,-16 4 0,13 4 0,-13-4 0,0 0 0,17 16 0,-17-16 1,13 15-1,-13-15 1,11 14 0,-11-14 0,11 16 0,-11-16 0,0 0 0,7 15 0,-7-15 0,0 0-1,0 0 1,0 0-1,17 1 1,-17-1-1,16-10 0,-16 10 0,21-14 0,-21 14-1,23-14 2,-23 14-2,20-11 2,-20 11-2,16-6 2,-16 6 0,0 0-1,16 10 1,-16-10 0,11 17 0,-7-4-1,2 1 1,-2-1-1,2 0 1,-6-13 0,8 24-1,-8-24 0,12 20 0,-12-20 0,14 11 0,-14-11 0,19 1-2,-19-1-4,26-11-13,-11 4-9,-2-7-1,8 1-1,-6-8 0,8 3 1</inkml:trace>
          <inkml:trace contextRef="#ctx0" brushRef="#br0" timeOffset="16134">6734 1696 51,'0'0'21,"0"0"2,0 0 0,0 0-3,-10-13-4,10 13-4,0 0-3,-20 1-4,20-1 0,-13 8-1,13-8-1,-14 14 0,14-14 0,-12 23 0,8-9-1,1 1 1,2 1-2,1 0 0,-2-2 0,5 0-1,0 0 0,-3-14 0,9 20 0,-9-20 0,15 13 1,-15-13-1,23 5 0,-10-7 0,2-1 0,-1-4 0,5 0 1,-6-4-1,4-2 0,-6 0 1,2 0-1,-3-1 1,-1 1-1,-2-1-1,-7 14 2,10-24-2,-10 24 1,3-21-1,-3 21 1,-6-19-1,6 19 1,-11-16 0,11 16 0,-14-14-1,14 14 1,-15-4-1,15 4 1,-14 6-1,14-6 1,-7 16 1,7-16-2,-2 25 2,4-12-1,2 1 1,2-1-1,2 1 1,-8-14 0,18 21-1,-18-21 1,23 13 0,-23-13 0,24 6 0,-11-5 0,1-2 0,1-1 0,0-2-1,1 1 1,1-1-1,-1 0 0,2-4 1,-1 3-1,-2-4 0,2-1 0,-1-1 0,-1 1 0,1-1 0,-16 11 1,22-17-1,-22 17 0,14-12 1,-14 12 0,0 0-1,0 0 1,0 0-1,0 0 0,6 14 1,-6-14 0,1 25 0,1-10-1,-1 4 1,4-1-1,-3-1 1,0-1-1,2-2 0,-4-14 0,9 19 0,-9-19 0,16 4-1,-16-4 0,21-6-1,-7-2-1,4 2-3,-5-10-5,7 5-13,-2-2-6,-3-4 1,4 1 0,-7-8 0</inkml:trace>
          <inkml:trace contextRef="#ctx0" brushRef="#br0" timeOffset="17117">7307 1474 107,'0'0'27,"-19"-29"1,15 16-1,4 13-17,-10-22-7,10 22-6,0 0-8,0 0-16,0 0 1,0 0-2,15 0 0</inkml:trace>
          <inkml:trace contextRef="#ctx0" brushRef="#br0" timeOffset="17630">7453 1578 54,'0'0'21,"0"0"3,0 0 0,0 0-1,0 0-8,6 13-3,-6-13-4,-3 18-2,3-18-1,0 22 0,0-10-2,1 3-1,1 0 1,-1 2-1,1-1 0,1 0-1,-2-2 1,2-1-1,-3-13 0,4 18-1,-4-18 1,0 0-1,10 13 1,-10-13-1,0 0 1,0 0-1,15 3 1,-15-3-1,0 0 1,0 0-1,13-5 1,-13 5-1,0 0 0,15-11 0,-15 11 0,13-14 0,-13 14-1,13-17 2,-13 17-1,13-17 0,-13 17 0,10-13 0,-10 13 1,0 0-1,15-10 0,-15 10 0,17-3 0,-17 3 0,21-1-1,-21 1 1,23-2 0,-23 2 0,19-1 0,-19 1 0,0 0 0,16 14 1,-16-14 0,3 24 0,-1-8 0,1 1 0,-2 1-1,3-2 0,-1 0 1,3-3-1,-6-13 0,8 19 0,-8-19 0,9 15 0,-9-15-1,0 0 0,13 7-3,-13-7-4,0 0-15,19-6-7,-19 6 1,18-20 0,-8 2-2</inkml:trace>
          <inkml:trace contextRef="#ctx0" brushRef="#br0" timeOffset="18607">7939 1359 76,'0'0'25,"6"-17"2,-6 17-1,9 14-6,-9-14-7,7 36-3,-4-14-3,4 15-1,-4-2-1,7 7-2,-3-2 0,2 3-2,-4-2 2,2 1-2,-5 0 1,-1 3-1,-2-3-1,-3 2 0,-4 0-3,-5-7-6,2-1-15,-2-4-7,0-16 1,13-16 0,-17-6-3</inkml:trace>
        </inkml:traceGroup>
      </inkml:traceGroup>
    </inkml:traceGroup>
  </inkml:traceGroup>
</inkml:ink>
</file>

<file path=ppt/ink/ink22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1:08:23.993"/>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0 102 0,'13'0'203,"25"13"-187,1 0-16,-13-13 15,13 0-15,13 0 16,-13 26-16,-13-26 16,38 0-16,-38 0 15,13 0-15,39 13 16,-39-13-16,13 0 0,0 0 16,-14 0-16,-12 0 15,13 0-15,-26 0 16,0 0-16,13 0 15,13 26-15,-26-26 16,0 0-16,26 0 16,-13 0-16,-26 13 0,39-13 15,-26 0-15,-1 0 16,27 0-16,-13 0 16,-13 0-1,26 0-15,-26 0 16,13 0-16,13 13 15,0-13-15,-13 0 16,51 0-16,-38 0 16,-13 0-16,13 0 15,-13 0-15,-13 0 0,26 0 16,-13 0-16,13 0 16,0 0-16,-27 0 15,14 0-15,-13 0 16,26 0-16,-13 0 15,-13 0-15,0 0 16,26 0-16,0 0 16,-13 0-16,13 0 15,-13-13-15,12 13 16,1 0-16,-13-26 16,39 26-16,-39 0 15,26 0-15,-13 0 16,-13 0-16,12 0 15,1 0-15,-13-13 16,13 13-16,-26 0 16,0 0-16,0 0 15,0 0 1,13 0 0,-13 0-1,0 0 1,0 0-16,-65 0 265,-13-26-265,13 26 16,-25 0-16,51 0 16,-13 0-16,0 0 15,13 0-15,-13-13 16,26 13-16,0-13 16,-26 0-16,13 13 15,13 0-15,-13 0 16,1 0-16,-1 0 0,-13 0 15,0-25-15,-13 25 16,0 0-16,-13-13 16,14 13-16,-1 0 15,-13 0-15,13-26 16,26 26-16,-13-13 16,0 13-16,14 0 15,12 0-15,-26-12 0,26 12 16,-26-13-16,26 13 15,0 0-15,-13 0 16,13 0-16,-13 0 16,0 0-16,-13 0 15,13 0-15,-12 0 16,-14 0-16,0 0 16,13 0-16,-13 0 0,39 0 15,-26 0-15,13 0 16,-12 13-16,25-13 15,-13 0-15,0 0 16,0 12-16,-13 14 16,13-26-16,-13 0 15,26 13-15,0-13 16,-26 13-16,13-13 16,-12 0-16,12 0 0,0 0 15,13 0-15,-13 0 16,26 13-16,-39-13 15,26 0-15,0 0 16,0 0-16,0 0 16,0 0-16,0 12 15,0-12 1,-13 0-16,39 0 141,0 0-141,13 0 0,-13 0 0,0 0 15,26 0-15,-13 0 16,13 0-16,-13 0 15,13 26-15,-1-26 16,-12 13-16,52-13 16,-13 0-16,13 0 15,-1 0-15,1 0 0,-26 0 16,26 0-16,-39 0 16,12 0-16,1 0 15,-13 0-15,-13 0 16,13 0-16,-13 0 15,13 0-15,-26 0 16,26 0-16,-26 0 16,12 0-16,14 0 15,-26 0-15,13-26 0,13 26 16,13 0-16,0 0 16,38-13-16,-38 13 15,26 0-15,-52 0 16,13 0-16,-13 0 15,0 0-15,-13 0 16,0 0-16,0 0 16,0 0-16,0 0 15,-1 0-15,14 0 16,-13 0-16,0 0 16,0 0-16,0 0 15,0 0 1,0 0-16,13 0 15,-13 0 1,0 0-16,-13 13 0,13-13 16,0 13-16,13-13 15,13 0 1,-26 0 0,0 0-16,0 0 15,12 0-15,-12 0 16,0 0-1,0 0 17,0 0-32,26 0 15,-13 26 1,-13-26-16,13 0 16,-13 0-16,0 0 15,-13 13-15,26-13 16,-13 0-16,13 0 15,0 0-15,13 0 0,-27 0 16,1 0-16,13 13 16,-13-13-1,13 0-15,-26 13 47,13-13-47,-13 13 438,0 0-423,-26-13-15,13 13 16,-13 13-16,-12-26 16,-1 38-16,13-38 0,-13 0 15,13 13-15,-13 0 16,0-13-16,26 0 15,0 0-15,-13 0 16,0 0-16,13 13 16,-12-13-16,-14 0 15,13 25-15,0-25 16,13 0-16,-13 0 16,-13 0-16,13 0 0,-13 0 15,26 0-15,-13 0 16,-12 0-16,25 0 15,-13 0-15,-13 0 16,26 0-16,-39 0 16,39 0-16,-26 0 15,13 0-15,13 0 16,-26 0-16,26 0 0,-13 0 16,-12 0-16,12 0 15,0 0-15,0 0 16,-13 0-16,26 0 15,-13-25-15,-13 25 16,13 0-16,13 0 16,-13 0-16,13 0 15,1 0-15,-1 0 0,0 0 16,0 0-16,0 0 16,-26 0-16,26 0 15,0-13-15,-26 13 16,26 0-16,0 0 15,-13 0-15,-13-13 16,-13 13-16,14 0 16,-14 0-16,13 0 15,-39 0-15,52 0 0,-13 0 16,13 0-16,-12 0 16,12 0-16,0 0 15,13 0-15,0 0 16,0 0-16,0 0 15,0 0-15,0 0 16,-13 13 0,13-13-16,0 0 0,0 0 15,0 0-15,0 0 16,0 0-16,0 0 16,-13 0-16,13 0 15,0 0-15,-12 0 16,-14 0-1,13 0 1,0 0 0,13 0-16,0 0 15,0 0 1</inkml:trace>
</inkml:ink>
</file>

<file path=ppt/ink/ink22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08:26.7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1907 64 14,'0'0'11,"-16"-6"0,16 6 2,0 0-1,0 0-2,-13-1-1,13 1 0,0 0-3,-17-2 0,17 2-1,-16-2-1,16 2-1,-15 0 0,15 0 0,-14 1 0,14-1 0,-16 0 0,16 0-1,-12-1 1,12 1 0,-13-5-1,13 5 1,0 0-1,-15-11 0,15 11 0,-13-9-1,13 9 0,-15-8 0,15 8 0,-18-6 1,18 6-1,-22-3 0,8 2 1,-1 1 0,0 0 0,-1 0 0,-4 0 0,1 0 0,-3 0 1,2 0-2,0 0 1,-1 0-1,-2-2 1,1 2-1,-1-1 0,2 1 0,0 0 0,2 1 0,-1-1 0,1 2 0,2-2 0,1 0-1,2 1 1,-2-1-1,2 0 1,1 0-1,-1 0 0,-1 0 0,1 0 1,-1 0-1,1 0 1,-3 0-1,0 0 0,-2 2 1,2-1-1,-3 0 1,1 1-1,-3-1 1,1 2 0,2-1-1,0 0 1,2 0 0,-2-1 0,2 1 0,1-1-1,0 1 1,0-2 0,1 0-1,-1 0 1,0 0-1,0 0 0,2 0 1,-2 0-1,2 0 0,-1-2 1,2 2-1,-1 0 0,1 0 0,-1 0 0,1-1 0,0 1 0,13 0 0,-23 0 0,23 0 1,-20 0-1,20 0 0,-18 0 0,18 0 0,-18 0 1,6 0-1,-4 0 0,0 1 0,-1-1 1,-2 2-1,1-1 0,-1-1 0,2 0 0,1 1 0,3-1 0,0 0 0,13 0 0,-20 0 1,20 0-1,-16 0 0,16 0 0,0 0 0,-14 2 0,14-2 0,0 0 0,0 0 0,0 0 0,0 0 0,0 0 0,0 0 0,0 0 0,-16 7 1,16-7-1,0 0 0,-19 10 0,19-10 0,-16 10 0,16-10 0,-15 14 0,15-14 0,-16 18 0,16-18 0,-15 20-1,15-20 1,-13 25 0,8-10 0,0 2 0,1 1-1,1 4 1,-1 1 0,1 1 0,0 0 0,0 2 0,0 0-1,1-1 1,-1 0 0,0-1 0,1 0 0,2 1 0,0 0 0,0 0 0,0 0-1,2 1 1,1 1 0,-2-1 0,2 1 0,-3 2 0,3-3 0,-3 1 0,0 0 1,0 0 1,-2 1-1,1-3 1,0 3-1,1-6 0,-3 3 0,4-1 0,-1-1-1,-1 3 0,2-2 0,-1 3 0,2 2 0,-1-2 0,-1 1-1,1 2 1,-2 0 0,1 2 0,-3-2 0,2-1 0,-2-1 0,0 1 0,0-2 0,0-1 1,3-1-1,-3-2 0,2 2 0,-2-3 0,2 1 1,-2 4-1,0-1 1,1 0-1,1 0 1,-1-2 0,2 0-1,0-2 0,0-1 0,2-4 1,-1-2-2,-2-1 2,2-1-2,-2 0 1,1-1 0,-2 3 0,2-1 1,-1 2-1,0 1 0,1 3 0,1 1 0,0 2-1,1 0 1,-1 1 0,2 1 0,2-2 0,-3 0 0,1-2 0,0-1 0,-3 1 0,2-1 0,-4-1 0,-1 0 1,0 2-1,-2 0 0,-1 0 0,2 3 0,-3-1 0,2 0 0,-3 0 0,1 0 0,2 0 0,0-2 0,1-1-1,0 0 1,1 0 0,-2 0 0,3 0 0,-1 2 0,-2 3 1,1 2-1,1-1 1,-1 3-2,0-2 2,1 2-1,-2-2 1,2 0-1,3-4 0,-1-2 0,2 1 0,-1-2 0,0 0 0,2 0 0,-1 0 0,1 1 0,-2 1 0,-2 0 0,2-1 0,0-1 0,-1 2 0,1 0 0,0 1 0,1 0 0,1-2 0,-1 2 0,-1 1-1,0-1 2,2 0-2,-1 0 1,-1 0 0,0-2 0,0 2 0,0-2 0,0 2 0,-1 0 0,1 0 0,0-1 0,0-1 0,0-1 0,0 0 0,0 0 0,0 3 1,0 0 0,0-2 0,-2 2-1,1-1 1,-1 1 0,1 0-1,-1 0 0,1-3 0,1 1 0,-1 1 0,-2-1 0,0 3 0,-1 1 0,-1 0 0,0 1 0,-1 0 0,-1-2 0,2 2 0,0-2 0,-1 2 0,1-2 0,1 0 0,1-1 0,2 3 0,-2-2 0,-1 1 0,2-1 0,-2 0 0,2-1 0,-2 3-1,1 0 1,-1-1 0,0 1 0,1 0 0,1 0 0,-2 2 0,4 1 0,-1-4 1,2 3-1,-1 0 1,1-1-1,-1 2 1,2 1-1,-1-3 1,1 2 0,-1 1-1,-1 0 0,0 1 0,2 1 0,1-4 0,-3-2 0,4 0 0,-4-2 0,3-2 0,0 0 0,-2-3 0,0 0 0,-1 1 0,2 0 0,-4-2 0,4 0 0,-4-1 0,2 2 0,0-1 0,-1 1 0,0-1 0,-1 1 0,-1 1 0,0 1 0,-1-1 0,1 2 0,0 2-1,0 0 2,1 1-1,2-1 1,0 0-1,0 1 0,0-3 0,0 4 0,0-3 1,1 0-2,-1 3 1,1-1-1,-1 3 1,2-1 0,1 1 0,0 0 0,0 2 0,-1-2 0,3 2 0,-4-1 0,3 2 0,-2 1 1,-1 1-2,-1 1 1,0 0 0,0-1 0,0 0 0,2 1 0,-1-2 0,1-2 0,2 0 0,-1 0-1,3 1 1,-2 1 0,3-1 0,-1 1 0,0-2 0,4-2 0,-2-1 0,1-1 0,-2-3 0,3-3 0,-3 1 0,3-2 1,-1 1-1,-3 2 0,1-1 0,0 1 0,-1 1 0,-2 0 0,2-1 0,-2 3 0,1-4 0,-3 1 1,1 0-1,-1 0 0,2 1-1,1-3 1,-2 1 0,2-1 0,0 2 0,-2 1 0,2-2 0,0-1 0,-2 1 0,-1-1 0,0 1 0,1 0 0,-2-1 0,1 0 0,-2 0 0,0 0 0,0 1 1,0 1-1,1-1 1,0 1-1,-1 4 1,-1-1-1,1 2 1,0 2-1,-1 0 0,-1 2 1,-1-1-1,0 3 0,2-3 0,0-1 0,-2 1 0,1 0 0,1 0 0,-1 0 1,-1-2-2,1 1 1,0-1 0,-1 1 0,0 1 0,1-3 0,0 0 0,1-1 0,1 0 0,0-2 0,1-1 0,2 0 0,0-3 0,0 2 0,1-1 0,-1 2 0,0 1-1,0 1 1,1 3 0,-1 2 0,0 0-1,1 2 1,0-1 0,2 1 0,1-2 0,-1 0 0,-2-4 0,1 1 0,0-2 0,0 1 0,-2 0 0,-1 0 0,0 1 0,1-1 0,-2-1 0,-1 0 1,2-1-2,-1-1 2,-1 0-2,1-1 2,-1 1-1,2-1 0,-2 1 0,0 1 0,0-1-1,-2 0 2,2 0-2,-1-1 1,1 0 0,-1-2 0,1 0 0,-2 0-1,2-1 1,-1-1-1,1 1 1,-2-1-1,1 2 1,-1 2-2,1-1 2,0 1 0,-1 1 0,-1-1-1,2 1 1,-2 0 0,1 0 0,0-2 0,2 2 0,-2-1 0,2-1 0,-1 2 0,1-3 0,0 0 0,-2-1 0,1 1 1,-1 0-1,1 2 0,0 1 0,-1-2 0,-1 0 0,2 1 0,-1-1 0,0 1 0,0-2 0,1-2 0,-2 1 0,1-2 0,1 2 0,-1-1 0,1 1 0,0-1 0,-1 2 0,-2-1 0,2 1 0,0-1 0,0-2 0,-1 0 0,3-1 0,-1-2 0,1-14 0,-2 23 0,2-23-1,0 21 1,0-21 0,-1 22-1,1-22 1,0 20 0,0-20-1,0 21 1,0-21 0,0 17 0,0-17 0,1 13 0,-1-13 0,0 0-1,0 0 1,0 0 0,10 14 0,-10-14-1,0 0 1,0 0-2,12 15 3,-12-15-3,0 0 2,7 16-1,-7-16 1,0 0 0,13 11 0,-13-11 0,0 0 0,14 9 0,-14-9 0,0 0 0,18 2 0,-18-2 1,0 0-1,17 5 0,-17-5 0,0 0 0,17 3 0,-17-3 1,13 0-1,-13 0 0,14-3 0,-14 3 0,16-3 0,-16 3 1,19-6-1,-19 6 0,19-4 0,-19 4 0,21-6 1,-21 6-1,19-3 0,-19 3 0,18-3 0,-18 3 0,19-2 1,-19 2-1,20-3 0,-7 1 0,-13 2 0,25-4 0,-25 4 0,23-1 0,-23 1 0,22 0 0,-22 0 0,17-2 0,-17 2 0,16-1 0,-16 1 0,16-2 1,-16 2-1,15-4 0,-15 4 0,18-3 0,-18 3 0,17-3 1,-17 3-1,16-1 0,-16 1 1,15-2 0,-15 2-1,19-4 1,-19 4-1,19-4 0,-19 4 0,21-7 2,-21 7-2,23-6 0,-23 6 0,23-3 0,-23 3 0,25 0 0,-12 0 0,1-1 0,-1 1 0,1-2 0,1 1 1,1-2-1,1 1 0,0 0 0,0 0 0,0 2 0,0 0 0,1 0 0,-2 2 0,1-1 0,1-1 0,-1 0 0,-1-1 0,1-1 0,-1 1 0,-2-2 0,2 1 0,-2 1 0,-1 1 1,0 1-1,0-1 0,-13 0 0,22 5 0,-22-5 0,21 1 0,-21-1 0,19 2 0,-19-2 0,17 0 0,-17 0 0,16 1 0,-16-1 0,14 4 1,-14-4-1,16 5-1,-16-5 1,16 2 0,-16-2 0,16 0 0,-16 0 0,19-1 0,-19 1 0,21-3 0,-21 3 0,25-3 0,-25 3 0,23 2 0,-23-2 0,24 3-1,-11-3 1,-13 0 0,22 1 0,-22-1 0,21 0 0,-21 0 0,22 0 0,-22 0 0,22 1 0,-22-1 0,22 3 1,-9-3-1,0 0 0,2 0 0,-1 0 0,2-1 0,0-2 0,0 2 0,-1-2 0,3 1 0,0-1 0,-4 2 0,3-2 0,0 2 0,0-1 0,1 1 0,2-2 0,-2 0 1,3 0-1,0 0 0,-1 1 0,2-1 0,-1 1 0,1 1 0,-1 1 1,0 0-1,0 1 0,1 1 0,-2 1 0,1-2 0,1 0 0,-3-1 0,1-2 0,0-1 0,-3-2 0,2 1 0,-2-2 0,1 1 0,-1-1 1,0 3-1,2-1 0,-2 2 0,0 0 0,1 0 1,0-1-1,-1-1 0,1 1 0,-1-1 1,-1 0-1,0-2 0,1 2 0,0-1 0,-1 1 0,0 3 1,3-1-1,-2 1 0,0 1 0,2 0 0,0 1 0,-1 1 0,0-1 0,0-1 0,0 1 0,0 1 0,1-2 0,1 0 1,-1 0-1,2-2 0,-1 2 0,2-1 0,-1 1 0,-2 0 1,0 0-1,-1 1 0,0 1 0,-1-1 1,1 1-1,-1-1 0,0 2 1,0 0-1,1-2 0,-1 2 0,-1 0 1,1-2-1,2 2 0,-4-1 1,3-1-1,-3 1 0,1-1 1,0 0 0,0 1-1,-2-1 0,1 2 0,0 0 0,1 0 0,0 0 0,-2 1 0,2-3-1,-1 2 1,-3-1 1,0 1-1,-12-3 0,21 4 0,-21-4 0,18 7 0,-18-7 0,20 10 1,-20-10-1,18 11 0,-18-11 0,15 12 0,-15-12 0,0 0-1,18 13 1,-18-13-1,0 0 1,13 11-1,-13-11 1,0 0-2,14 7 0,-14-7-3,16 9-12,-16-9-10,13 7-6,-13-7 1,0 0 0,16 14-1</inkml:trace>
</inkml:ink>
</file>

<file path=ppt/ink/ink22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08:51.6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1129 617 7,'0'0'7,"0"0"0,0 0 1,0 0-2,0 0-1,0 0-1,0 0 0,0 0 0,0 0 0,13 2-1,-13-2 1,0 0 1,0 0 0,0 0 0,0 0 2,0 0-1,0 0 0,0 0 0,0 0 1,0 0-2,0 0 0,0 0 0,0 0-1,0 0-1,0 0-1,-13-5 0,13 5 0,0 0 0,0 0 0,-16-2 0,16 2 1,0 0-1,-14-3 1,14 3-1,0 0 1,-17-6 0,17 6-1,-13-3 0,13 3 0,-15-4 0,15 4 1,-17-6-1,17 6-1,-19-7 1,19 7-1,-20-4 0,20 4 0,-24 0 0,11 1 0,-1 2 0,-1 0 0,1-2-1,-2 2 1,2-2 0,-1 1 0,2-2 0,13 0 0,-24-3-1,11 2 1,13 1-1,-20-6 0,20 6 1,-19-4-1,19 4 1,-17-5-1,17 5 1,-19-4 0,19 4 0,-19-3 0,19 3 0,-21-1-1,21 1 1,-22-2 0,22 2-1,-19-3 1,19 3-1,-18-2 0,18 2 1,-19-5-1,19 5 0,-19-1 0,19 1 0,-20 1 0,20-1 0,-20 5 0,20-5 0,-21 4 0,21-4 0,-25 6 0,12-5 0,-1 2 1,1 0-1,-1 0 0,1-2 1,0 2-1,0-2 0,13-1 1,-23 5-1,23-5 0,-22 2 0,22-2 0,-20 5 0,20-5 0,-20 4 0,20-4 0,-16 3 0,16-3 0,-16 3 0,16-3 0,-14 1 0,14-1 0,-13 3 0,13-3 0,-13 2 0,13-2 0,-16 2 0,16-2 0,-12 3 0,12-3 0,-13 3 0,13-3 0,0 0 0,-15 2 0,15-2 0,0 0 0,0 0 0,-15 0 0,15 0 0,0 0 0,0 0 0,-16 2-1,16-2 1,0 0 0,0 0 0,0 0 0,0 0-1,-12 8 1,12-8 0,0 0 0,0 0 0,0 0 0,0 0 0,-11 12 0,11-12 0,0 0-1,0 0 1,-11 16 0,11-16 0,0 0 0,-9 14 0,9-14 0,0 0 0,-10 15 0,10-15 0,0 0 0,-10 17-1,10-17 1,-6 13 0,6-13 0,-5 13 0,5-13 0,-6 14 0,6-14 0,-4 16 0,4-16-1,-5 15 1,5-15 0,-3 16 0,3-16 0,-2 17 0,2-17 0,-2 19 0,2-19 0,-3 24 0,2-11 1,1 3-1,-2 1 0,2-1 0,-1 1 1,-2 1 1,3 1-1,0-3 1,-3 2-2,3-1 2,-3 1-2,2-1 2,-2 0-2,0 1 0,2 0 0,-2-1-1,1-2 1,1 3 0,0-1 0,-1-1 0,2 1 0,0-3 0,-1 3 0,1 0 0,-2-2 0,2 0-1,0 1 1,2 0 0,-2-1 0,1 4 0,1-3 0,0 2 0,-2 2 0,2-1 0,-1 1 0,1-1 0,-2-1 0,0-1 0,0 0 0,0-1 0,0 0 0,0 0 0,-2-2-1,2 0 1,0 2 0,2-2 0,-2 2 0,1 0 0,1-2 0,-2 3 0,2-3 1,0 4-2,-1-1 2,-1 0-1,2 0 1,-1-1-1,-1 2 0,2-3 1,-2 3-2,1-2 2,-1 1-2,2 0 2,-4 3-2,1 0 1,-2 0 0,1 2 0,-2-1 0,1 2 0,-3-1 0,2-2 0,0 1 0,1-1 0,-1-3 0,1 2 0,0-2 0,0-3 0,0 3 0,0-2-1,2-1 1,-1-1 0,-1 1 0,2-1 0,1-13 0,-3 27 0,3-27 0,-3 25 0,3-13 0,0-12 0,0 25-1,0-25 1,3 24 0,-1-11 0,-1 0 0,0 0 0,1 1 0,-2 0 0,1 2 0,1-2 0,-2 0 0,-2 1 0,2-1 0,-1-1 0,1-13 0,-2 24 0,2-24 0,-1 22-1,1-22 1,0 20 0,0-20 0,0 18 0,0-18 0,1 19 0,-1-19 0,2 18 0,-2-18 0,1 19 0,-1-19 0,3 16-1,-3-16 1,3 13 1,-3-13-1,0 0 0,0 0 0,10 17 1,-10-17-1,0 0 1,9 13 0,-9-13-1,0 0 0,11 15 0,-11-15 1,0 0-1,0 0 0,16 15 0,-16-15-1,0 0 1,16 14 0,-16-14-1,0 0 1,14 11 0,-14-11-1,0 0 1,16 15 0,-16-15 0,0 0 0,14 10 0,-14-10 0,0 0 0,13 5 0,-13-5 0,0 0 0,18 5 0,-18-5 0,14 1 0,-14-1 0,16 0 1,-16 0-1,16 0 0,-16 0 0,17 0 0,-17 0 0,14 0 0,-14 0 0,15-3 0,-15 3 0,19-1 0,-19 1 0,17-2 0,-17 2 0,20-1 0,-20 1 0,22-1 1,-22 1-1,21-2 0,-21 2 0,20-3 0,-20 3 0,22-1 0,-22 1 0,16 0 0,-16 0 0,17-2 0,-17 2 0,20 2 0,-20-2 0,17 1 0,-17-1 0,22 0 0,-22 0 0,20 0 0,-20 0 0,20 0 0,-20 0 0,20 2 0,-20-2 0,20 3 0,-20-3 0,20 4 0,-20-4 0,19 4 0,-19-4 0,19 2 0,-19-2 0,18 0 0,-18 0 0,21-2 0,-21 2 0,20 0 0,-20 0 0,20 4 0,-20-4 0,17 5 0,-17-5 0,17 5 0,-17-5 0,16 3 0,-16-3 0,21 0 0,-7-1 0,0 1 0,1-2 0,-1 2 0,1 0 0,-1 0 1,0 2-1,-14-2 0,23 3 0,-23-3 0,23 1 0,-10-2 0,-13 1 0,25-2 0,-11 1 0,-1-2 0,-13 3 0,24-4 0,-11 2 0,2 1 0,-2-1 0,0 1 0,-1 0 1,3-1-1,-1 1 0,1-1 0,-1-1 0,-1 2 0,1-2 0,1 2 0,-15 1 0,25-3 0,-12 1 0,0 2 0,2 0 0,-1 0 0,-1 0 0,2 0 0,1 0 0,-2 0 0,0 0 0,1 0 0,-1 0 0,0 0 0,-1-1 0,2 1 0,-1-1 0,-1 1 0,1-2 0,-1 2 0,0-1 0,0 1 0,2 0 0,-2-2 0,1 2 0,-1 2 0,1-2 0,1 0 0,-1 0 0,0 1 0,2-1 0,-1 0 0,0-1 0,1 1 0,0-2 0,1 1 0,-1-1 0,1 2 0,0-1 1,-1 1-1,2 0 0,-4-1 0,4 1 0,-4 0 0,3-2 0,-2 1 0,0-2 0,1 1 0,0 1 0,1 0 0,0-1 0,1 2 0,-1 0 0,0 2 0,0-2 0,2 1 1,0 2-1,-2-2 0,0 1 0,3-1 0,2 2 0,1-3 1,3 1-1,1 1 1,0-1-1,5 1 1,0-2-1,-5 1 1,4 1-1,-6-1-2,-3 0-1,0 4-7,-5 2-16,-17-7-3,19 7 1,-19-7-1,0 0 0</inkml:trace>
  <inkml:trace contextRef="#ctx0" brushRef="#br0" timeOffset="6569">2434 2770 18,'0'0'13,"0"0"2,0 0 3,0 0 1,0 0 1,0 0-2,17-13-3,-17 13-1,16-5-3,-16 5-2,17-7-4,-17 7-1,14-5-2,-14 5-1,16 2 0,-16-2-1,16 10 0,-16-10 0,22 10-1,-5-7 2,0 2 0,2-5 0,4 0 0,3-1 1,1-3 0,2-1 0,4 0 0,-2 2 0,2-3-1,1 3 1,-2 2-2,-1-2 1,2 3 0,2-2-1,-4 1 0,2-2 0,0 0 0,0 0-1,2-1 1,-1 1-1,1 0 1,-5 1-1,3 0 1,-4 1 0,-1 1 0,-1 0 2,-1 1-2,-3-1 1,0 0-1,-2 2 0,1-2 0,1-2 1,-3 2-1,2-1-1,1 1 2,0-5-2,0 4 2,0-5-1,1 5 1,-2-3-2,2 1 1,-2 0 1,-2 1-1,0 5 0,-2-1 1,4-1-1,-2-1 0,2 2 0,3-2 0,-1 0 0,5-2 0,-1 2 0,4 0 0,0 3 0,1-2 1,0 2 0,0-1-1,1 3 2,1-3-1,1-1-1,0-1 0,-2 0 2,1 2-2,-3-2 0,-4 0-2,5 3-5,-12 4-14,-1-10-6,-6 13-1,-14-10-1,6 14-1</inkml:trace>
  <inkml:trace contextRef="#ctx0" brushRef="#br0" timeOffset="16129">124 2792 9,'0'0'6,"-7"-17"1,7 17 1,0 0 0,0 0 0,0 0 0,0 0 1,0 0 0,0 0 0,0 0 2,0 0-1,0 0-1,0 0-1,0 0-1,0 0-1,0 0-1,0 0-1,0 0-1,0 0-1,0 14-1,0-14 0,1 18-1,-1-18 1,-1 25 0,1-12-1,0-1 1,-2 3 0,2-1 0,2 2-1,-2 0 1,1 1 0,0-2-1,1 3 1,1-1-1,-2 0 1,1 0 0,-1-1-1,2 1 1,-2 0 0,1 0-1,-1 3 1,2-3-1,-1 5 0,0-1 0,1 5 0,0-2 0,-1 2 0,1 0 0,-1 0 0,1-1 0,0 0 0,-1-3 0,0 1 0,0-1 0,-1-1 0,-1 1 1,0-1-1,0 2 1,0-2-1,0 2 1,-1 0 1,4 0-1,-5 0 3,5 1-2,-1-2 0,-1 2 0,-1-3 0,2 2 0,-4-3 0,1 2-1,-1-4 0,1 1 1,-4 0-1,4 1 0,-3-2-1,2-1 1,1 2-1,1-1 1,0 1-1,0 0 0,1-2 0,-1 1 0,2 1 0,-1 0 0,1-1 0,-1 2 1,-1-1-1,0-1 0,-1 4 0,1-4 1,-2 1-1,2 0 0,0-1 0,-3-1 0,3 2 0,-1 1 1,2-2-1,-1 2 0,2 0 0,-2 3 0,0-1 0,1 1-1,1 5 1,-2 1 1,0-1-1,-3 1 0,0 0 1,-1-2-1,1 0 1,0 0 0,-2-4 0,3-2-1,-1-2 1,3 0-1,0-2 0,0 0 0,0 0 0,0 0 0,-2 0 0,2 1 0,-3 0 1,2 1-1,-2 1 0,0-2 0,2 4 0,-2-1 0,1 1 0,2-1 0,-1 1 0,0 0 0,-1 3 0,2-1 0,-1-1 0,1 1 0,0 0-1,0-1 1,3 0 0,-2 0 0,0-1 0,2-2 0,0 0 0,-3 0 0,0 0 0,0-2 1,-3 2-1,3-1 0,-3-1 1,2 2-1,-2 3 1,2 2 0,-1 0 0,1 1-1,-2 0 1,2 2 0,-2 0 0,1 0-1,-2-4 1,2-1-1,0 2 1,0-1-1,-1 0 0,3-1 1,0 1-1,0-1 0,0-3 0,2 5 1,-2-4-1,1 0 0,1 1 0,-1 1 0,0 1 0,1 0 0,-2 4 0,1-4 1,-1 4-1,2 0 0,-2 0 0,-2 1 0,2-1 0,0 0 0,-1 0 0,1-2-1,0 3 1,1-2 0,1 0 0,1-1 1,-2-1-1,2 2 0,-2-1 0,2 0 1,0-2-1,-1 1 0,-1-1 0,0 0 1,1-1-1,-1 0 0,1-2 0,1-1 1,0-1-1,-1 0 0,1-2 0,0-2 0,1 3 0,-1-4 0,0 0 0,0 3 0,0-2 0,-2 0 0,1 1 0,-2 1 1,1-1-2,-2 3 2,2 2-1,-1-1 0,-1 1 0,1 2 0,-2-1 0,1 1 0,0-3 0,-2 1 0,1-2 0,-1-1 0,0 1 0,1-3 0,-1 1 0,1-2 0,1 1 0,-2 0 0,0-2 2,0 2-2,2 0 1,-2 1-1,0-1 1,0 1-1,0 1 1,-1 2-1,0 0 0,1-1 0,0 1 0,0-1 0,-1 1 0,2 0 0,-2-3 0,3 0 1,-1-1-1,-1 1 0,0 0 0,0 1 0,1 0 0,-3 0 0,4 1 0,-2-1 0,0 2 0,2-1 0,-1 0-1,1-2 1,1 0 0,0 0 0,0 0 0,0-3 0,1 4 0,-1-1 0,0 3 0,-1-2 0,-1 4 0,2 1 0,-1 0 0,1 2 0,0 0 0,0-1 0,0 0 0,1 2 0,-1-3 0,0 1 0,-1-2-1,1 0 1,-2 3 0,0-1 0,0-1 0,1 1 0,-1-2 0,2 1 0,-1-2 0,1 2 0,0-5 0,0 2 0,-2 1 0,2-3 0,-1 2 0,-2-1 0,2-1 0,-1 1 0,2 1 0,0-3 0,-1 2 0,2-4 0,-1 3 0,0-1 0,0 0 0,0 0 0,-1 0 0,1 0 0,-3 2 0,1-1 0,1 1 0,0 0 0,-1-1 0,1 1 0,1-2 0,0-1 0,0 1 0,0-1 0,-2-1 0,2 1 0,0 0 0,-1 1 0,-1 0 0,1-1 0,1 0 0,-1-2 0,1 0 0,0-1 0,0 0-1,0-13 1,1 23-1,-1-23 1,1 24 0,-1-10-1,0 2 1,2 1-1,-2 0 1,0 1-1,0-1 1,1-2 0,-1 0 0,2-2-1,-2-13 1,1 22 0,-1-22 0,2 22 0,-2-9 0,0-13 0,1 24 0,-1-24 0,3 24 0,-3-24 0,3 22 0,-3-22 1,4 20-1,-4-20 0,4 18 0,-4-18 0,3 19 0,-3-19 0,3 17 0,-3-17 0,3 16 0,-3-16 0,1 13 0,-1-13 0,0 0 0,3 15 0,-3-15 0,0 0 1,3 18-1,-3-18 0,2 15 0,-2-15 0,4 19 0,-4-19 0,3 20 0,-3-20 0,3 19 0,-3-19 0,1 14 0,-1-14 0,0 0 0,4 14 0,-4-14-1,0 0 1,0 0 1,0 0-1,0 0 0,8 14 0,-8-14 0,0 0 0,0 0 0,0 0 0,0 0 0,13 16 0,-13-16 0,0 0 0,0 0 0,0 0 0,11 13 0,-11-13 0,0 0 0,0 0 0,12 14 0,-12-14 0,0 0 0,0 0 0,13 10 0,-13-10 1,0 0-1,0 0 0,12 13 0,-12-13 0,0 0 0,0 0 0,16 12 1,-16-12-1,0 0 0,13 5 0,-13-5 0,0 0 0,15 5 0,-15-5 0,0 0 0,14 5 0,-14-5 1,0 0-1,16 7 0,-16-7 0,0 0 0,16 2 0,-16-2 0,0 0 0,17-2 0,-17 2 0,0 0 0,15 2 0,-15-2 0,0 0 0,0 0 0,15 1 0,-15-1 0,0 0 0,0 0 1,13 0-1,-13 0 0,0 0 0,13-3 0,-13 3 0,0 0 0,18-2 0,-18 2 0,12-5 1,-12 5-1,16-5 0,-16 5 0,16-6 0,-16 6 0,13-4 0,-13 4 0,14-2 0,-14 2 0,0 0 0,16 2 0,-16-2 0,0 0 0,19 0 1,-19 0-1,13-3 0,-13 3 0,14-3 0,-14 3 0,16 0 0,-16 0 0,16 0 0,-16 0 0,16 4 0,-16-4 0,15 3 0,-15-3 1,15 3-1,-15-3 0,13 1 0,-13-1 0,13-1 0,-13 1 0,0 0 0,17-2 0,-17 2 0,13 0 0,-13 0 0,0 0 0,16 2 0,-16-2 1,0 0-1,17 1 0,-17-1 0,13 0 0,-13 0 0,14-1 0,-14 1 0,16 1 0,-16-1 0,17 3 0,-17-3 0,17 6 0,-17-6 1,19 7-1,-19-7 0,17 6 0,-17-6 0,16 3 0,-16-3 0,15 0 0,-15 0 1,16 0-1,-16 0 0,18 1 0,-18-1 0,21 3 0,-21-3 0,18 3 0,-18-3 0,20 0 0,-20 0 0,18 0 1,-18 0-1,15 0 0,-15 0 0,18 3 0,-18-3 0,20 5 0,-20-5 0,20 6 0,-20-6 0,20 6 0,-20-6 0,20 4 1,-20-4-1,19 3 0,-19-3 0,21 3 0,-21-3 0,22 3 0,-22-3 0,23 4 1,-23-4-1,23 4 0,-23-4 0,23 3 0,-23-3 0,22 2 0,-22-2 0,18 0 1,-18 0-1,16 0 0,-16 0 0,13 1 0,-13-1 1,13 1-1,-13-1 0,14 2 0,-14-2 0,17 1 0,-17-1 0,21 0 0,-21 0 0,21 3 0,-21-3 0,22 2 0,-22-2 0,23 1 0,-23-1 0,23 0 0,-23 0 0,23 0 1,-23 0-1,22-1 0,-22 1 0,18-2 0,-18 2 0,19-3 0,-19 3 0,20-3 0,-20 3 0,20-4 0,-20 4 0,22-4 0,-22 4 0,21-3 0,-21 3 0,22-3 0,-22 3 0,20-3 0,-20 3 0,20-3 0,-20 3 0,19-2 0,-19 2 0,17-3 0,-17 3 0,17-2 0,-17 2 1,16 0-1,-16 0 0,15-1 0,-15 1 0,12-2 0,-12 2 0,15-1 0,-15 1 1,14 0-1,-14 0 0,13 0 0,-13 0 0,0 0 0,16 0 0,-16 0 1,0 0-1,13 0 0,-13 0 0,0 0 1,0 0-1,0 0 0,13-3 1,-13 3-1,0 0 1,0 0-1,0 0 0,14-1 0,-14 1-1,0 0-2,0 0-4,0 0-13,13-8-10,-13 8-2,6-22 1,-2 2-1,5-5 1</inkml:trace>
  <inkml:trace contextRef="#ctx0" brushRef="#br0" timeOffset="21710">1783 9635 18,'0'0'11,"-17"-4"2,17 4 2,0 0 0,0 0 3,-14-3-5,14 3-2,0 0 0,0 0-3,-15-3-1,15 3-2,0 0-1,-14-1-1,14 1 0,0 0-1,0 0 1,0 0 0,-13-1 0,13 1 1,0 0-1,0 0-1,0 0 0,0 0-1,0 0 0,0 0 0,0 0 0,0 0-1,0 0 1,0 0 0,0 0 0,0 0-1,0 0 1,17-6 0,-17 6-1,0 0 0,18 3 1,-18-3-1,20 0 0,-20 0 0,23-6 0,-23 6 1,20-9-1,-20 9 0,25-5 1,-25 5-1,20 0 1,-20 0-1,21 7 1,-21-7-1,22 11 0,-22-11 0,20 7 0,-20-7 1,19 3 0,-19-3 0,17-3 0,-17 3 0,19-4 0,-19 4 1,20-4-1,-20 4 0,24-2 0,-9 4-1,-2-1 0,-13-1 0,27 6 0,-13-6 1,1 1-1,0-2 0,3-2 0,-1 2 1,2-2-1,1 1 1,-2 1-1,1 1 1,1 1-1,-4 1 1,-2 1-1,-1 0 0,0-1 1,-13-2-1,24 2 1,-11-5 0,-1 2 0,1-4 0,2 4 0,-2-2 0,0 2 0,-13 1-1,24 0 1,-24 0-1,22 5 1,-22-5-1,23 5 0,-10-3 0,-13-2 1,24 0-1,-11-1 0,-13 1 1,24-4 0,-11 1-1,0 3 1,-13 0 0,23 0-1,-23 0 0,23 3 1,-23-3-1,23 5 1,-10-2-1,0 2 0,-13-5 1,23 7-1,-23-7 0,22 7-1,-22-7 0,15 4-1,-15-4-4,0 0-6,0 0-15,15-1-3,-15 1 1,3-19 0,-6 2-1</inkml:trace>
  <inkml:trace contextRef="#ctx0" brushRef="#br0" timeOffset="30440">1525 3135 14,'0'0'6,"14"-2"0,-14 2-1,0 0-1,0 0-1,0 0 1,0 0 0,0 0 0,0 0 1,0 0 1,0 0 0,0 0 0,0 0 1,0 0 0,0 0-1,0 0-1,0 0 1,0 0-1,0 0-1,0 0 0,0 0-1,0 0-1,0 0 0,0 0-1,0 0-1,0 0 1,0 0-1,-13 5 0,13-5 1,0 0-1,-13 8 1,13-8-1,0 0 1,-17 7 0,17-7-1,-13 6 1,13-6 0,-16 6-1,16-6 1,-20 7 0,20-7 1,-21 7-1,8-3 1,13-4-1,-25 9 1,25-9 0,-24 6 0,24-6 0,-22 3 0,22-3 0,-20 0-1,20 0 0,-14-3 0,14 3-1,-13-2 0,13 2 1,0 0-1,-13-3 0,13 3 0,0 0 0,-12-4 0,12 4 0,0 0 0,-14-7 0,14 7 0,0 0 0,-16-7 0,16 7-1,-16-4 1,3 2 0,13 2 0,-17-1 0,17 1 0,-22 0 0,22 0 0,-21-2 0,21 2 0,-16-3 0,16 3 0,-16-5 0,16 5 0,-13-7 0,13 7 0,-13-9 1,13 9-1,-16-4 0,16 4 1,-17-2 0,17 2 0,-21 2 0,21-2 0,-22 3 0,9-2 0,0-1 0,0 1-1,0 2 1,0-1-1,0 1 0,1-1 0,12-2 0,-22 5 0,22-5 1,-22 0-1,22 0 1,-17-2 0,17 2 1,-17-4 0,17 4-1,-16-6 0,16 6 0,-13-3 0,13 3 0,-16-1-1,16 1 0,-14-1 0,14 1 0,-17 1 0,17-1 0,-16 1 1,16-1-1,-16 2 0,16-2 0,-18 1 0,18-1 0,-18 3 0,18-3 0,-22 3 0,22-3 0,-23 1 0,23-1 0,-20 5-1,20-5 1,-16 1 0,16-1 0,0 0 0,-14 3 0,14-3 1,0 0-1,0 0 0,0 0 0,-13 0 0,13 0 0,0 0 1,0 0-1,0 0 0,0 0 0,-14 4 0,14-4 0,0 0 0,0 0 0,-13 9 0,13-9 0,0 0 0,0 0 0,-16 13 0,16-13 0,0 0 0,-10 14 0,10-14 0,-6 14 0,6-14 1,-6 17-1,6-17 0,-7 21 1,7-21-1,-4 20 0,4-20 0,-4 21 0,4-21 0,-2 20 0,1-7 0,1-13 0,-2 26 0,4-14 0,-2 3 0,1-1 0,1 2 0,-1 0 0,2-2-1,-2 0 1,2 0 0,-1 1 0,-1-1 0,-2-1 1,1 1-1,-2-1 0,1 1 0,-2 1 1,3 0-1,-4 1 1,4 0 0,0 1 0,0 0-1,0 0 1,1 2 0,0-3-1,-1 1 0,2 0 0,-4 0 0,2 0 0,-1 0 0,0 1 0,1-1 0,-2 0 0,2 0 0,0-1 0,2 1 0,-1-1 0,0-1 0,1 1 0,-2-2 0,1-1 0,1 0 0,-1 0 0,1 0 0,-2-13-1,2 23 1,-2-23 1,5 21-1,-5-21 0,0 22 0,0-22 0,-2 18 0,2-18 0,-1 19 0,1-19 0,-2 14 0,2-14 0,0 0 0,2 13 0,-2-13 0,0 0 0,0 0 0,0 0 1,0 0-1,4 13 0,-4-13 0,0 0 1,0 0-1,0 0 0,0 0 1,9 14-1,-9-14 0,0 0 1,0 0-1,14 11 0,-14-11 1,0 0-1,16 11 0,-16-11 1,14 8-1,-14-8 0,15 6 1,-15-6-1,13 4 0,-13-4 1,0 0-1,15 2 1,-15-2-1,0 0 1,13 2-1,-13-2 0,0 0 1,13 3-1,-13-3 0,0 0 0,18 2 0,-18-2 1,13-2-1,-13 2 0,15-4 1,-15 4-1,16-4 1,-16 4-1,17-3 0,-17 3 1,16-2-1,-16 2 0,15 0 0,-15 0 1,14 2-1,-14-2 0,16 0 0,-16 0 0,16 0 1,-16 0-1,13 3 0,-13-3 1,13 3-1,-13-3 1,13 4-1,-13-4 1,14 8-1,-14-8 0,16 10 0,-16-10 1,13 8-1,-13-8 0,13 4 0,-13-4 1,14 3-1,-14-3 1,15-2-1,-15 2 1,17-3 0,-17 3-1,17-4 1,-17 4 0,14-3-1,-14 3 1,16-1-1,-16 1 0,13 0 1,-13 0-1,16-2 0,-16 2 0,20-4 0,-20 4 0,23-10 0,-10 6 1,0-2-1,1 2 0,-14 4 0,25-6 0,-25 6 0,20-3 0,-20 3 0,17 0 0,-17 0 0,17 2 0,-17-2 0,13-2 0,-13 2 0,18-1 0,-18 1 0,17-2 0,-17 2 0,17-1 0,-17 1 0,20 1 0,-20-1 0,18 3 0,-18-3 0,19 5 0,-19-5 0,21 4 0,-21-4 0,20 3 0,-20-3 0,25-2 1,-12 1-1,1-2 0,-1 0 0,1 2 0,-1-2 0,0 3 0,0 0 0,-13 0 0,23 3 0,-23-3 0,19 7 0,-19-7 0,20 6 0,-20-6 0,18 2 0,-18-2 0,22-2 0,-22 2 0,23-6 0,-23 6 1,22-4-1,-22 4 0,18 0 0,-18 0 0,16 1 0,-16-1 0,13 4 0,-13-4 0,17 2 0,-17-2 0,18-3 0,-18 3 0,20-4 0,-7 2 0,-13 2 0,23-4 0,-23 4 0,23 1 0,-23-1 0,22 0 1,-22 0-1,17 0 0,-17 0 0,18-1 0,-18 1 0,21-7 0,-21 7 0,23-10 0,-10 5 0,2 1 0,0 0 1,0-1-1,0 4 0,-1 0 0,1 1 1,-1 0-1,0 1 0,1-1 0,-1-1 0,0 1 1,1-2-1,-2 1 0,-13 1 0,26-6 0,-26 6 0,24-6 0,-24 6 0,23-5 0,-23 5 0,24-2 0,-24 2 0,23 0 0,-23 0 0,23 2 0,-23-2 0,21 4 0,-21-4 0,18 3 0,-18-3 0,16 3 0,-16-3 0,16 2 0,-16-2 1,12 0-1,-12 0-1,14 2-1,-14-2-4,15-7-15,-15 7-8,11-22 1,-4 9-2,-7-9-1</inkml:trace>
  <inkml:trace contextRef="#ctx0" brushRef="#br0" timeOffset="34316">1522 3131 18,'0'0'9,"0"0"0,0 0 1,0 0-2,0 0-1,0 0 0,0 0-1,0 0 0,0 0 2,0 0-1,0 0 0,0 0 1,0 0 0,0 0 0,0 0 1,0 0-2,14 11-1,-14-11 0,0 0-1,17 6 0,-17-6-2,13 4 1,-13-4-3,0 0 1,19 6-1,-19-6 1,16 3-1,-16-3 0,17 7 0,-17-7 0,22 7 0,-22-7 0,21 4 0,-8-1 1,3-3-1,-2-1 1,4-5 0,0 2 0,2-4 0,1 4 0,-4-2 0,3 2-1,-5 3 0,2 1 0,-3 3-1,-14-3 1,22 7-1,-22-7 0,23 7 0,-23-7 1,24 3-1,-9-3 0,-1-2 0,0 1 1,2 1-1,0 3 0,1 0 0,-1 2 1,-3 1-1,3 1 0,0 0 0,-1 0 0,3-2 0,-3 0 0,1-3 0,2 1 0,2-2 0,-3 1 0,3-2 0,2 0 0,-4 1 0,2-1 1,-2-1-1,2 1 0,-3 1 0,1-1 1,-4 1-1,-1 2 0,0 0 0,-13-3 0,23 9 0,-23-9 0,21 8 0,-21-8 0,22 8 0,-9-6 0,0 1 0,0-1 0,0-2 0,0 0 0,0 0 1,-13 0-1,24 1 0,-24-1 0,23 3 0,-23-3 0,26 3 0,-10-2 0,1 1 0,0-2 1,2-2-1,0 1 0,2-2 0,1 2 1,-4-2-1,0 1 0,0 1 0,-1-1 0,1 2 0,-1-1 0,2 1 0,1 0 0,2 0 0,1-1 0,0-1 0,0-2 0,3 0 0,0 1 0,-1-2 0,1 1 0,0 0 0,0 1 0,0 3 0,0 0 0,-2 1 0,-1 1 0,0-1 0,-1 1 0,-2-1 0,0 0 0,-2-1 0,2-1 0,-3-2 0,3 0 0,-1-2 0,-1 0 0,0 1 0,0 0 0,0-1 0,-3 3 0,4-1 1,-3 1-2,1 1 2,2 1-1,0-2 0,-1 0 1,2 0-1,2-2 1,-3 1-1,4-1 1,-3 1-1,1 0 1,1 0 0,1 0 0,-2 2-1,2-1 1,-2 1 0,3 1 0,-1-1-1,3 1 1,-1-2-1,0 1 1,1-1-1,0 1 1,0-1-1,-3 1 1,-1 1-1,-2 1 1,-4-1-1,1 3 1,-17-3-1,23 7 0,-23-7 0,18 6 0,-18-6-3,13 6-2,-13-6-9,8 14-14,-8-14-2,-13 14 0,-2-5 0,-1 8 0</inkml:trace>
  <inkml:trace contextRef="#ctx0" brushRef="#br0" timeOffset="36308">2288 4221 28,'-1'-17'12,"1"17"2,0 0 0,0 0 0,0 0-1,15-8-2,-15 8 0,0 0-2,0 0 0,17-12-2,-17 12 0,0 0-1,17-7-1,-17 7-2,0 0 0,16 0-1,-16 0 0,13 4-1,-13-4 1,17 5 0,-4-4 0,-13-1 0,29-1 1,-15-2 0,5 1-1,-2-2 1,2 3-1,-2-2 0,0 4-1,0 1 0,1 1 0,-4 1-1,2 0 0,1 2 0,-2-2 0,2 0 1,0-2-1,2-2 0,1-2 1,0 0-1,0-3 1,-1 2-1,1-1 1,0 1 0,-3 2-1,-1 1 0,2 1 0,-2 1 1,-1 1-1,3-1 0,-3 1 1,3-3 0,0 2 0,0-4 0,3 2 1,-2-3-1,-1 2 1,4-3-1,0 2 0,-1-1 0,2 3 0,-1-1-1,-2 1 0,1 0 1,1 0-1,-3 1 0,1-1 0,-4 0 0,1-1 0,0 1 1,2-1-1,-2 1 0,2-2 0,1 1 0,2-1 1,-2 1-1,-1 1 0,-1 0 0,-1 1 0,1 1 0,-3-1 0,0 1 0,-2 0 1,4-2-1,0 0 0,1 0 1,-1-1-1,0-2 1,2 0-1,-2 0 0,0 2 1,-2 1-1,-15 0 0,24 4 0,-24-4 0,23 6 0,-23-6 0,22 6 1,-22-6-1,21 3 0,-21-3 0,23 1 0,-23-1 0,25 0 0,-25 0 0,21 1 0,-21-1 0,21 5 0,-8-2-1,-1-2 1,1 2 0,2-3 1,-1 0-1,5 0 0,-2-2 0,2 1 0,-2 0 1,0-1-1,-2 1 0,0 4-2,-2-5-4,2 8-11,-15-6-11,17 8-2,-17-8 1,0 0-2,14 15 1</inkml:trace>
  <inkml:trace contextRef="#ctx0" brushRef="#br0" timeOffset="47317">587 4173 15,'0'0'8,"0"0"0,0 0 1,0 0-1,0 0-1,-9 13-1,9-13-1,0 0 0,0 0 0,0 0-1,0 0 2,0 0-2,0 0 0,0 0 2,0 0-1,0 15 0,0-15 0,0 0-1,0 16 0,0-16-1,0 14-1,0-14-1,0 16 0,0-16 0,2 17 0,-2-17-1,3 17 2,-3-17-1,1 22 0,-1-22-1,3 24 1,-2-11 0,2 1-1,-1-1 0,2 0 1,-1 0-1,0 1 0,-2 2 0,1-3 0,0 4 1,0-4-1,-2 3 0,0-4 1,1 6-1,-1-3 1,0-15-1,2 28 1,-4-16 0,4 6-1,-4-6 1,4 7 0,-4-3 0,1-1 0,-1 1 0,1 0 0,0-2 0,-1 2 0,1-3 0,-1 0 0,2-13-1,-1 24 1,1-24 0,0 23-1,0-10 1,0 0-1,0 2 1,1 1-1,-1 1 0,-1 0 0,-1 3 1,1-1-1,-2 2 0,2 1 1,-2-2-1,1-2 0,1 0 1,0 2-1,1-2 0,0 1 1,0-4-1,0 4 1,0-2-1,-2 3 1,2-3-1,-1 2 1,-1-2 0,1 2-1,-1-2 1,1 0-1,-1-1 1,1-1-1,0 1 0,1 0 0,0-2 2,0 2-2,0 0 0,-2-1 1,2 1-1,0-2 0,0 4 1,-1-4 0,2 2 0,-2-2-1,1 0 2,1 2-2,-2-2 2,2 2-2,-1-16 1,-1 27 0,1-27 0,0 27 0,-3-14-1,1 0 1,1 1 0,1 1 0,-3 0-1,3 1 0,-1 1 1,-1 0-1,1 1 0,1-3 1,-2 1-1,1 0 0,-1 1 0,0 0 1,0-3-1,1 5 0,-2-2 1,1 2-1,1-1 0,1 1 0,0 1 0,0-2 0,0 4 0,0-4 0,0 2 0,0 0 0,-1-1 0,-1 1 1,-1-1-1,0-1 1,2-1-1,-2 1 0,0-3 1,2 2-1,-2-1 0,0 1 1,2-1-1,-1 0 1,-1 1 0,0 0-1,0 2 1,2-1 0,0 1 0,-1-1-1,1 1 0,1 0 1,0-2-1,0 0 0,1-1 1,-1 1-1,0-1 1,-1-1-1,-1 2 1,1 1 0,-1-1 0,0 1 0,-1 2-1,0 0 1,1 0-1,-1 0 1,3 0-1,-1 0 0,0-1 0,-1 0 1,2-4-1,0 2 0,-1-2 1,-1 0-1,2-15 1,-3 23 0,2-10-1,1-13 0,-1 25 1,1-25-1,-2 25 0,2-25 0,0 25 0,0-13 0,0 1 0,0 2 0,0-3 0,0 3 0,-1 2 0,1 0 0,-2 2 0,-1 1 1,2 0-2,-1 0 1,0 0 0,0 0 0,-1-2 0,3-1 0,-1 1 0,1-4 0,0 2 1,0-2-1,0-1 1,0 0-1,0-13 1,0 24 0,0-8 0,-2-1-1,2 4 0,-1 1 1,1 1-1,-1 2 0,1 0 0,-2 0 0,1-1 0,-1-2 0,2-3 0,-1 0 0,-1 0 0,2-1 0,-1 1 0,1 1 0,0 1 0,0 1 0,1-1 0,1-1 0,-1 1 0,1-2 0,1-3 0,1 1-1,-1-1 1,0 0 0,-2 2 0,3 1 0,-1 2 0,-1 2 1,-2 2-2,1 0 1,1 0 0,-1 0 0,-1-1 0,0 1 0,0-3 0,1 0 0,-1-1 0,2 0 0,-2-1 0,1-1 0,-1 0-1,2 1 1,-2-3 0,1 0 0,1-1 0,-2-14 0,0 23-1,0-23 1,1 23 0,-1-23 0,0 18 0,0-18 0,1 16 0,-1-16 0,2 17 0,-2-17-1,0 14 1,0-14 0,0 0 0,1 20 0,-1-20 0,3 13 0,-3-13 0,2 15 0,-2-15 0,4 17 0,-4-17 0,1 18 0,-1-18 0,3 19 0,-3-19 0,3 17 0,-3-17 0,2 14 0,-2-14 0,0 0 0,4 18 0,-4-18 0,0 0 0,0 0 0,4 12 0,-4-12 0,0 0 0,0 0 0,7 15 0,-7-15 0,0 0 0,6 17 0,-6-17 0,6 14 0,-6-14 0,6 14 0,-6-14 0,8 15 0,-8-15 0,0 0 0,13 17 0,-13-17 0,0 0 1,17 11-1,-17-11 0,0 0 0,18 9 0,-18-9 0,0 0 0,15 8 0,-15-8 0,0 0 0,16 5 0,-16-5 1,0 0-1,19 1 0,-19-1 0,14-3 0,-14 3 0,18-1 0,-18 1 0,18-2 0,-18 2 0,19 0 0,-19 0 0,17 0 0,-17 0 0,17 0 0,-17 0 0,18-1 1,-18 1-1,15-4 0,-15 4 0,15-5 0,-15 5 0,15-4 0,-15 4 0,17-1 0,-17 1 0,19 0 0,-19 0 0,20 0 0,-20 0 0,18 0 0,-18 0 0,19-3 0,-19 3 0,14-3 1,-14 3-1,18-4 0,-18 4 0,17-5 1,-17 5-1,16-2 0,-16 2 0,17-2 1,-17 2-1,17 0 0,-17 0 0,16 0 0,-16 0 0,19 0 0,-19 0 0,20 0 0,-20 0 0,19-1 1,-19 1-1,21 0 0,-21 0 1,20 0-1,-20 0 0,20 3 0,-20-3 1,22 2-1,-22-2 0,20 3 0,-20-3 0,19 3 0,-6-3 0,-13 0 0,23 2 0,-9-2 0,2 1 0,-2-1 1,1 1-1,2 1 0,-2 1 0,0-3 0,0 1 0,-2 1 0,0-2 0,-13 0 0,21 0 0,-21 0 0,22 0 0,-22 0 0,18 0 0,-18 0 0,21 0 0,-21 0 0,21-2 0,-21 2 0,22-3 1,-9 0-1,-13 3 0,24-4 0,-24 4 0,24-3 0,-11 3 0,-13 0 0,25 3 0,-12-1 1,0 0-1,0 0 0,0-1 0,1 1 0,-1-2 0,1 1 0,-1-1 0,2 0 0,0 2 0,3-1 0,-3 2 0,2-2 0,0 1 0,0-1 0,0-1 0,1-1 0,-3-1 0,0-1 0,2 1 1,-1-1-1,1 1 1,0 1-1,-1-1 0,0 2 1,1 0-1,-1 0 0,3 0 0,-4 0 0,1-2 0,0-1 1,1 0-1,2 0 0,0 0 1,-2 2-1,0-2 0,2 1 1,0 2-1,-1 0 0,-1 0 0,1 0 0,-1 0 0,0 0 0,-1-1 1,3 0-1,0-1 0,-2 1 1,0-1-1,2 1 1,-2-1-1,-1 1 1,0 0-1,-2-1 0,-1 1 1,0-1-1,0 1 0,-13 1 1,22-2-1,-22 2 0,18 0 0,-18 0 1,19 0-1,-19 0 0,16-1 0,-16 1 0,14 0 1,-14 0-1,16 0 0,-16 0 0,13 0 0,-13 0 0,20 0 1,-20 0-1,24-1 0,-11 1 0,2-2 0,0 1 0,1 1 0,2 0 0,-4 0 0,0 1 0,1 1 0,0-2 0,-1 1 0,2-1 0,-1 0 0,0 0 0,1-1 0,-2-1 0,2 2 0,0-1 0,-2 1 0,2 0 0,-2 0 0,2 1 0,-3-1 0,0 0 0,3 0 0,-2 0 0,2-1 0,0 1 0,-1 0 0,1 0 0,3 0 0,0 0 0,-1-2 0,1 2 0,-2-1 0,2-1 0,-2 1 0,2 0 0,-2-1 0,0 1 0,-1-1 0,-2 2 0,-2-1 0,1-1 1,-13 2-1,20 0 0,-20 0 0,13-1 0,-13 1 0,0 0 0,0 0 1,15 0-1,-15 0 0,0 0 1,0 0-1,0 0 0,0 0 1,0 0-1,0 0 0,0 0 0,13-4 1,-13 4-1,0 0 0,0 0 0,14-5 0,-14 5 0,0 0 0,13-5 0,-13 5 0,0 0 0,17-7 0,-17 7 0,13-6 0,-13 6 0,13-7 0,-13 7 0,13-6 0,-13 6 0,0 0 0,17-7 0,-17 7 0,0 0 0,18-6 0,-18 6-1,0 0 1,15-6-1,-15 6 0,0 0-1,15 2-1,-15-2-1,14 6-3,-14-6-7,14 8-15,-14-8-1,16 17 0,-16-17 1,13 15-1,-13-15 2</inkml:trace>
  <inkml:trace contextRef="#ctx0" brushRef="#br0" timeOffset="53760">662 8495 0,'0'0'1,"0"0"2,0 0 1,0 0 0,0 0 1,0 0-1,0 0 1,-9-13-1,9 13 1,0 0-2,0 0 0,0 0 0,0 0 1,0 0 2,0 0 0,-13-6 0,13 6 1,0 0 0,0 0 1,0 0-1,0 0-1,0 0-1,0 0 0,-13-3-1,13 3-1,0 0 1,0 0-1,0 0 1,0 0 0,0 0 0,0 0 0,0 0 1,0 0-1,-13 2-1,13-2 1,0 0-1,0 0 0,0 0 0,0 0 1,0 0-1,0 0 0,-7 17-1,7-17 0,0 0-1,-6 20 0,6-20 0,-4 21-1,3-8 1,1 0-1,-2 3 0,1 1 0,1 0 1,0 0 0,-2 0 0,1 2-1,1-3 1,-2 1 0,2 0-1,0-1 0,0 1 1,2-1-1,-1 1 0,1-2 1,-1 4-1,-1-3 1,0 2 0,2-2-1,-2 1 1,1-2 0,-1 0-1,0-2 0,3 1 1,-2 1-1,1-2 0,-2 1 0,1 2 0,1-2 0,-2 3 0,0-1 1,0-1-1,-2 3 1,2-3-2,-1 3 2,1-3-1,-2 0 0,1-3 0,1 1 1,0-13-2,0 20 2,0-20-1,0 17 0,0-17 0,3 16 0,-3-16 1,1 14-1,-1-14 0,4 16 0,-4-16 0,3 13 1,-3-13-1,2 13 0,-2-13 1,0 0-1,4 13 1,-4-13-1,0 0 1,0 0-1,0 0 1,3 13-1,-3-13 1,0 0-1,0 0 1,0 0-1,0 0 1,0 0 0,16 11-1,-16-11 1,0 0-1,14 7 1,-14-7-1,0 0 0,16 6 1,-16-6-1,14 4 0,-14-4 1,16 5 0,-16-5-1,16 7 1,-16-7-1,17 7 1,-17-7-1,19 6 0,-19-6 0,19 5 1,-7-5-1,-12 0 0,22-3 0,-7 2 0,-1-2 0,2 0 0,-2 2 0,2-2 0,-3 2 1,3-1-1,-2 1 0,-1-1 0,0-1 0,-13 3 1,23-4-1,-23 4 0,23-4 1,-23 4-1,17-2 1,-17 2-1,18 0 1,-18 0-1,18 2 0,-18-2 0,23 3 0,-10-3 0,2 1 0,0-1 1,4-1-1,-2-1 0,3-2 0,2 1 1,0-1-1,-1 0 0,1 1 0,-1 0 0,-2 0 1,2 3-1,-4 0 0,0 0 0,-1 1 0,-2-1 0,2 2 0,-2-2 0,2-2 0,-1 2 0,-3-1 0,3 0 0,-2-1 0,0 1 1,0 1-1,-13 0 0,21 0 0,-21 0 0,22 1 0,-22-1 0,20 0 0,-20 0 0,23-1 0,-23 1 0,24-3 0,-9 1 0,-2 0 1,1 0-1,-1 1 1,1-1-1,-1 1 0,0 1 1,3 0-1,-2 0 0,2 0 0,-2 0 0,2 0 0,-1 1 0,-1-1 0,2 2 0,-3-1 0,0 1 0,-13-2 1,25 2-1,-12-2 0,1 2 0,-1-2 0,1 1 0,2-1 0,-2 2 1,2-1-1,-1 1 0,0-1 0,1 0 1,0 1-1,0-2 0,-2 0 0,3 0 0,1-2 0,0 1 0,1 0 1,1 1-1,0-2 0,-1 1 0,2 1 0,0-2 0,-3 2 0,1 0 0,-1 0 0,0-1 0,1-1 0,0 2 1,-2-1-1,-1 1 0,0 0 0,-2 0 0,2 0 0,-3 1 0,1-1 0,2 0 0,0-1 0,-1 0 0,0-1 0,1 1 1,1-1-1,-3 1 0,1-1 0,-1 2 0,-1 2 0,0-2 0,3 1 1,-1 1-1,1-2 0,0 0 0,1-2 0,1-1 0,0 2 1,2-2-1,-4-1 0,0 1 0,0 2 0,-1-1 0,-1 2 0,0 0 0,1 2 1,-1-2-1,2 1 0,0-2 0,1-1 0,3 1 0,0-2 0,-3 0 0,4 0 1,-1 2-1,0-1 0,1 1 0,1 1 0,-1 1 1,1-1-1,2 2 0,-1-2 0,-1 0 0,0 1 0,-5-2 0,0 1 0,-1-2 0,-2 2 0,1-1 0,-3-1 0,0 2 0,1 0 0,0 0 0,0 2 0,0-1 0,0 2 0,-13-3 0,25 7 0,-13-2 0,3-3 0,-2 3 0,3-2 0,1-2 0,0 0 0,2 1 0,1-2 0,1 0 0,0 1 1,-1-1-1,-2 0 0,-2 2 0,0-2 1,0 1-1,-3 1 0,-13-2 0,23 2 0,-23-2 0,24 2 0,-10-1 0,-14-1 0,25 3 0,-12-1 0,0-1 0,0 2 0,0 0 0,0 1 0,-13-4 0,24 7 0,-24-7 0,26 7 0,-13-2 0,2-1 0,-2 0 0,2-1 0,4 3 0,1-2 0,0 0 0,0 1 0,-1-1-1,3 0-2,-7-5-4,8 6-15,-23-5-9,23-2-1,-23 2-1,0 0 0,12-15 0</inkml:trace>
  <inkml:trace contextRef="#ctx0" brushRef="#br0" timeOffset="56935">3548 8329 7,'0'0'13,"-13"-9"3,13 9 2,0 0 0,0 0 3,0 0-1,0 0 1,0 0-10,0 0-2,0 0-2,0 0-2,0 0 0,0 0-1,0 0-1,0 0 1,0 0-1,0 0 1,21 10 0,-21-10 0,18 0 0,-18 0-1,25-3 0,-25 3 0,21 0-1,-21 0-1,22 2 0,-22-2 0,21 3 0,-21-3-1,25 5 0,-9-3 1,-1-1-1,3-1 2,0 0-1,1 0 0,0-1 1,-2-1-1,0 2 0,-3 0 1,0 2-2,-1-2 1,-13 0-1,21 6 0,-21-6 1,22 4-1,-22-4 0,22 4 0,-22-4 0,24 4 0,-24-4 0,24 2 0,-9-1 1,-1-1-1,-1 0 0,1 0 1,1 0-1,-2 0 0,1 2 1,-14-2-1,23 0 0,-23 0 0,20-2 0,-20 2 1,20-1-1,-20 1 0,19-2 1,-19 2-1,16-1 1,-16 1-1,13 1 0,-13-1 0,0 0 0,16 3 0,-16-3 0,0 0 0,12 7-1,-12-7-1,0 0-1,0 0-5,0 0-12,15 5-10,-15-5 0,0 0-1,0 0 0</inkml:trace>
  <inkml:trace contextRef="#ctx0" brushRef="#br0" timeOffset="58279">2618 9658 1,'1'-12'6,"-1"12"1,0 0 2,0 0 2,0 0 2,0 0 0,0 0 1,0 0 0,0 0-3,0 0-1,0 0 0,0 0-1,0 0-1,0 0 0,0 0-1,0 0-1,0 0 0,0 0-1,0 0 0,0 0-2,0 0 0,0 0-1,0 0 0,0 0 0,0 0 0,0 0 0,0 0 0,0 0 1,0 0 0,0 0-1,19-12 1,-19 12-1,16-1-1,-16 1 1,18 0-1,-18 0-1,23 5 1,-23-5-1,26 12 0,-26-12 0,28 10 1,-14-7 0,5 0 0,-4-5 0,3 2 1,-1-4-1,1 2 1,-4-2-1,2 1 1,-2 2-1,-1 1 0,-13 0-1,22 3 0,-9 0 1,-13-3-1,27 5 0,-11-2 1,-1-1-1,4-1 1,3-1 0,2-1 0,1-4 0,2 2 0,-1-1 1,0 0-1,-1 0-1,0 2 1,-2 1 0,-3 1-1,-3 0 0,2 0 1,-3 0-1,1 0 1,1-3-1,0 0 1,2-3-1,1 0 1,0-1 0,-1 2-1,0-3 1,0 4-1,1 1 1,-4 2-1,2 1 0,-2 1 1,0 2-1,-1 0 0,-2-2 0,1 2 0,-1-1 1,-1-1-1,0-1 0,0 2 0,1-2 0,0 0 0,2 1 0,0 0 0,0 1 0,0-1 0,0 2 0,-1-1 0,1-2 0,0 1 0,-1-2 0,1 1 1,1-2 0,0-1 0,-1 0 0,1-1 0,-1 1 0,0 0 0,-2 1 0,-1 0 0,-13 2-1,20-1 0,-20 1 0,14 1-1,-14-1-1,0 0-2,16 12-2,-16-12-6,0 0-13,6 14-7,-6-14 0,-9 16 0,9-16-1,-20 20 3</inkml:trace>
  <inkml:trace contextRef="#ctx0" brushRef="#br0" timeOffset="59903">2871 10011 6,'0'0'10,"0"0"3,0 0 1,0 0 4,0 0-2,0 0 5,0 0-3,0 0-3,0 0-2,0 0-1,0 0-1,-4-14-1,4 14-2,0 0-2,0 0-1,0 0-1,0 0-2,0 0-1,0 0 0,0 0-1,0 0 1,17 0-1,-17 0 1,20 4 0,-7-2 0,3-2 0,3 1 1,-1-2-1,1 2 1,1-2-1,0 2 0,2-1 1,-1 3-2,1 1 1,1-1-2,0 3 1,1-2 0,-1 2 0,2-2 0,-4-1 1,2 0-1,-1-3 1,-1 0 0,-2-3 0,-1 2 1,0-2-1,3 2 1,-4-4-1,0 5 1,-3-1-2,1 2 1,-1 1-1,0-1-1,-14-1 1,26 4-1,-13-1 2,2-1-2,-2-2 1,2 0 1,3-3 0,-3 3 0,3-3 0,-2 2 0,1-1 0,-1 1 0,-1-1 0,0 2 0,-1 2-1,0-2 0,2 0 0,-1 0 0,2-3 0,0 1 0,3 1 0,-1-2 0,1 0 0,-2 3 0,0-1 1,1 1-1,-3 3 0,0-2 0,0 1 0,-1 0 1,1 0-1,-1 1 0,0-2 1,1 1-1,0-2 1,0 1-1,-3 0 1,0 1-1,-13-2 0,21 3 0,-21-3-1,13 3-1,-13-3-1,13 0-5,-13 0-15,16 7-9,-16-7-1,0 0 0,0 0-2</inkml:trace>
  <inkml:trace contextRef="#ctx0" brushRef="#br0" timeOffset="62388">1108 188 9,'0'0'6,"0"0"1,0 0 0,0 0 2,0 0 0,0 0 2,0 0 1,0 0-1,0 0 1,0 0-1,0 0 0,0 0-1,0 0-2,0 0-2,0 0-1,0 0-1,0 0 0,0 0-2,14-10 0,-14 10 1,16-3-1,-3-1 1,4 1 1,2-2 0,4 2 0,-2-3-1,4 3 0,-4 2-1,1 1 0,1 3-1,0 1-1,-3 2 0,5 1 1,-1 0-1,2 0 0,3 0 0,1-1 0,0 0 0,2-4 0,1 0 0,3-2 1,1-3-1,2 0 1,0-1 0,-1 0 0,-1-2 0,-1 3 0,-3 0 0,-3 2 0,-3 2-1,-2 1 1,-1-1 0,1 0-1,3 1 1,2-2-1,5-3 0,4 0 0,4-1 1,1 0-1,2-2 1,1 2-1,-3-1 1,2 2 0,-4 2-1,-2 1 1,0 0 0,1 1-1,-1 1 0,0-2 1,3 0-1,3 0 1,3-3 0,0-1 0,2-1-1,2 1 1,2 0 0,-2 0 0,-3 1 0,0 1 0,-4-1-1,-4 3 1,0-1-1,-7 1 0,-1-1 1,-1-1-1,0-1 0,-1 0 0,-1-1 0,2 1 1,-1-1-1,0 0 1,-1 1-1,-2-1 1,1 1 0,-1 0-1,-5 1 1,1 1-1,-2 0 1,1-1-1,-2 2 1,0 0-1,-2 0 0,-1 0 0,4 0 0,-3 0 0,1 2 0,1-2 0,-1 0 0,1 0 0,2 1 0,-1-1 1,-1 1-1,-2 1 0,-1-1 0,-1 1 0,-2-1 0,-3 2 1,0-2-1,0 1 0,-13-2 0,20 6 0,-20-6 0,20 4 0,-20-4 0,17 4 0,-17-4 0,18 3 0,-18-3 1,13 3-1,-13-3 0,0 0 0,15 3 0,-15-3 0,0 0 0,13 1 0,-13-1 0,13-1 0,-13 1 0,18-3 0,-18 3 0,20-7 0,-20 7 0,20-6 1,-20 6-1,17-4 0,-17 4-1,0 0 1,16-3 0,-16 3 0,0 0 0,15 3 0,-15-3 0,14 3 0,-14-3 0,19 2 0,-19-2 1,21 3 0,-21-3-1,22 2 1,-22-2 1,18 0-1,-18 0 0,18 0 0,-18 0 0,17-2-1,-17 2 1,13-1-1,-13 1 0,0 0 0,14-2-1,-14 2-1,0 0-2,0 0-5,0 0-13,0 0-8,6-21-2,-3 4 2,0-15-3,7-3 2</inkml:trace>
</inkml:ink>
</file>

<file path=ppt/ink/ink22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10:41.6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846 1389 3,'0'0'4,"0"0"1,0 0 1,-14-12 1,14 12 1,0 0 0,0 0 0,0 0 0,0 0-2,-19 0 0,19 0-1,0 0-1,-15 2-1,15-2 2,-15 1-2,15-1 0,-14 3 0,14-3 1,-16 3 0,16-3 0,-17 4-1,17-4 1,-17 3 0,17-3-1,-21 1 0,21-1 0,-21 5-1,21-5 0,-22 4-1,22-4 0,-23 6 1,23-6-1,-25 5 0,25-5 0,-23 5 0,10-4 0,0-1 0,0 0-1,13 0 1,-23-1-1,23 1 1,-23-2-1,10 1 0,13 1 1,-25 0-1,25 0 0,-24 0 0,11 1 0,13-1 0,-23 2 0,10-1 0,13-1 0,-23 4 0,23-4 0,-21 5 0,21-5 0,-22 4 0,22-4 0,-22 4 1,22-4-1,-23 6 0,11-5 0,12-1 0,-26 3 0,26-3 0,-26 3 1,11-3-1,1 2 0,1-2 1,13 0-1,-26-2 0,26 2 1,-26-1-1,26 1 0,-23-2 0,23 2 0,-21 3 0,21-3 0,-17 9 0,17-9-1,-13 15 1,13-15-1,-10 23 1,5-10 0,4 0 0,-2 1 0,-1 1-1,1-1 1,1 2 0,-2-1 0,3 0 0,-2 0 0,0 5 0,0-2 0,2 3 0,-1-2 1,4 1 0,-2 1-1,1-1 0,1 2 1,-1-5-1,3 3 0,1-6 0,-3 3-1,-2-17 1,8 23 1,-8-23-1,8 19 0,-8-19 1,7 14-1,-7-14 1,9 14-1,-9-14 0,9 15 1,-9-15-1,10 14 0,-10-14 0,13 11 0,-13-11 0,14 12 0,-14-12 0,16 7 0,-16-7 0,17 7 0,-17-7 0,16 6 0,-16-6 0,20 7 0,-20-7 0,20 6 0,-7-5 0,1 1 0,1 0 0,1-2 1,-3 2-1,2-1-1,-15-1 1,26 3 0,-26-3 0,22 5 0,-22-5 0,17 5 0,-17-5 0,16 3 0,-16-3 1,16 4-1,-16-4 0,17 2 0,-17-2 0,20 3 0,-20-3 0,21 3 0,-8-2 0,0 0 0,3 2 0,-3-1 0,3 1 0,-2-1 0,2 1 0,-2 0 0,1 1 0,-2 1 0,0 0 0,-13-5 0,24 9 0,-24-9 0,22 7 0,-22-7 0,23 6 0,-23-6 0,24 4 0,-24-4 0,23 2 0,-9-1 0,-14-1 0,25 0 0,-25 0 0,21-1 0,-21 1 0,22-2 0,-22 2 0,24-3 0,-24 3 0,25 0 0,-25 0 0,23 2 0,-10-1 0,-13-1 0,24 3 0,-11-2 0,-13-1 0,24 3 0,-24-3 0,25 2 0,-25-2 0,24 1 0,-24-1 1,25 2-1,-25-2 0,24 2 0,-8 1 0,-2-1 0,4 2 0,-4-3 0,2 2 0,1-1 1,-1 2-1,0-3 0,-3 1 1,1 1-1,-14-3 0,26 3 0,-26-3 1,23 5-1,-23-5 0,23 8 0,-23-8 0,23 7 0,-23-7 0,21 11 0,-8-4 0,-13-7 0,23 12 0,-10-8 1,1 2-1,1 1 0,2-1-1,-3-1 1,3 2 0,1-1 0,0 0 0,1-2 0,2 0 1,1-1-1,2 0 0,2 0 0,3-2 1,-2 2-1,2-1 0,0-1 1,-2 1-1,3-1 1,0-1-1,2-1 1,-3-2-1,2 0 1,0-1-1,-1-1 1,3 2 0,-2 2 0,-2 0 0,1 2-1,-2 0 1,0 1 0,1 1-1,0-2 0,-3 1 2,-1-2-2,4-2 0,-1 2 0,-1 0 1,2 0-1,1 0 0,-3 0 0,3 2 0,0-1 1,1 2-1,0-2 0,2-1 0,-3 2 0,2-4 1,1 2-1,-3 0 1,2-1-1,-2 1 1,-1 0 0,-1 3-1,1 0 1,0 1-1,-2-1 0,2 3 1,1-2-1,-1 0 0,0 0 0,1-1 0,0-1 1,0-1 0,2-1-1,1 2 1,0-2 0,0 1 0,3 2-1,1 0 1,0 1-1,2 0 1,2 1-1,0-1 0,2-1 1,2 0-1,-1-2 1,-1-2 0,2 1 0,-5-2 0,0 1 0,2 1 1,-2 0-1,-1 0-1,0 1 1,0 1 0,1-1-1,2-1 0,-1 0 0,1 0 1,-2-1-1,0-1 1,-1 1-1,4 1 0,-3 0 0,2 0 1,-2 1-1,-1 1 0,1-1 0,0 0 0,-1 2 0,-2 0 1,1 0-1,-1 0 0,-1 1 0,0 0 0,0 2 1,-2-2-1,2 1 0,0-1 0,-1 0 1,-4 1-1,1-3 0,-1 1 0,1 2 0,-2-4 0,0 2 1,3 0-1,2-2 0,-1 1 0,1-1 0,-1 1 1,-1-2-1,1 0 1,-3-2-1,-4 1 1,-2-2-1,-4-2 1,0 1-1,-3 0 1,-2-2-1,-2 0 0,1 1 1,-15 5-1,23-16 1,-23 16-1,20-23 1,-12 10 0,1-2-1,0-4 1,-1-1-1,1-3 1,-2 2-1,-1-4 1,0 1 0,-2-3 0,0 1 0,-4-1 0,2 0 0,-4-2 0,-1 0 0,-1 1 0,0 2-1,-2 0 1,0 4-1,0 0 1,1 2-1,-2 0 1,2 3 0,0-2-1,0-1 1,-1-1-2,2-1 1,1 1-1,-1-1 1,1 2-1,0-1 0,0 2 1,0 4-1,1 0 1,0 2 0,-2-1 1,4 14-1,-7-24 0,1 11 0,6 13 1,-16-24-1,6 9 0,-1 1 0,-1 1 1,-2-1-1,-2 1 0,-3 0 0,-1 0 0,-3-1 0,0 1 1,-4 0-1,1 0 0,-1-1 0,-1 0 0,1-1 0,0 3 0,-1-1 0,3 1 0,-1 1 0,-2 1-1,1 3 1,0 1 0,1 0 0,0 2 0,0 0 0,0 1 0,2 0 0,0 0-1,-2 2 1,1-1 0,-1 1 0,1 1 0,-3 1 0,1 2 0,-2 0-1,-1 1 1,0 0 0,-2 1 0,-1-1 0,-3 0 0,-1 1 0,-5-1 0,2 0 0,-3 2 0,-2 0 0,1-1-1,-2 0 1,0 0 0,3 1 0,3-2 0,-3-1 0,0 0 0,1-1 0,0-1 0,1-2 0,1 1 0,-1-2 0,1 1 1,0-1-1,0 1 0,-2 1 0,2 0 0,-5 0 0,-2 0 0,1-2 0,-2 2 0,1 2 0,0-2 0,-1 1 0,1 1-1,2 1 1,4-1 1,-5 1-1,0 0 0,3 0 0,-1-2 0,1 2 0,2-1 0,-2 1 0,1 1 0,2-1 0,-1 1 0,1 2 0,-1-2 0,-3 0 0,3 1 0,-2-1 0,0-1 0,1 0 0,0-1 0,3 0 0,1-1 0,3 1 0,-1-1 0,5 2-1,-2-2 1,1 2 0,2 0 0,1 0 0,2-2 0,1 1 1,-1-1-1,2 1 0,-1-1 0,3-1 0,0 2-1,2-1 1,-2 1 0,-2 0 0,4 1 0,-2-1 0,1-1 0,-1 1 0,2-2 0,-4 0 0,1 0 0,-1-2 0,0 1 0,0-1 0,-1-1 0,0 1 0,1-3 0,0-1 0,1 1 0,1-1 0,0 0 0,0 1 0,0-1 0,3 2 0,0-1 0,3 2 0,0 2 0,2-2 0,-1 0 0,3 0-1,-1 1 1,14 2 0,-26-8 1,26 8-2,-26-8 2,9 2-1,0 0 0,0 2 0,-1-2 0,1 2 0,0 1 0,-2 0 0,3 2 0,2 0 0,1 1 0,0 0-1,-1 1 1,-1-1 0,1 3 0,0-2 0,-1 1 0,0 1 0,0-2 0,-1 2 0,1 0 0,-3 0 0,1-1 0,0 1 0,-2 0 0,2 0 0,1 0-1,2 0 0,14-3-2,-25 5-4,25-5-11,-8 20-13,8-20 0,0 0-1,-16 8-1</inkml:trace>
  <inkml:trace contextRef="#ctx0" brushRef="#br0" timeOffset="9599">2837 1766 15,'0'0'12,"0"0"1,0 0 1,0 0-2,0 0-2,0 0-1,0 0-2,0 0-2,0 0-1,0 0-2,0 0-1,0 0 0,12 13 1,-12-13-1,0 0 1,0 0-1,0 0 1,16 6-1,-16-6 1,0 0-1,0 0 0,15 3 0,-15-3 0,0 0-1,0 0 1,19 7 0,-19-7-1,13 3 1,-13-3-1,14 3 1,-14-3-1,16 2 1,-16-2-1,16 6 1,-16-6-1,16 7 0,-16-7 0,16 9 1,-16-9-1,15 6 0,-15-6 1,16 0-1,-16 0 2,18-2-1,-18 2 0,15-4 0,-15 4 1,15-2-2,-15 2 1,14-1 0,-14 1-1,14-1 1,-14 1 0,18-3 0,-18 3 0,20-5 0,-20 5 1,20-2 0,-20 2 0,19-3-1,-19 3 1,17-3-1,-17 3 1,17-2-1,-17 2 0,14-1-1,-14 1 1,15-1-1,-15 1 1,16 0-1,-16 0 1,15 0-1,-15 0 0,18 1 0,-18-1 0,18 0 0,-18 0 0,20 0 0,-20 0 0,19 0 0,-19 0 0,20 1 0,-20-1 0,19 3 0,-19-3 0,19 3 0,-19-3 0,18 2 1,-18-2-1,20 0 1,-20 0-1,20 0 1,-20 0 0,19 1-1,-19-1 0,20 1 1,-20-1-2,22 3 2,-22-3-2,24 3 1,-11-1 0,-13-2 1,25 0-1,-25 0 1,23-2 0,-23 2 0,20 0 0,-20 0 1,18 0-2,-18 0 1,19 0-1,-19 0 1,20 0-1,-20 0 0,19 2 0,-19-2 1,20 0-1,-20 0 0,17 1 1,-17-1-1,17 0 0,-17 0 1,19 0 0,-19 0-1,19-1 2,-19 1-2,21-5 2,-6 4-2,-15 1 0,23 0 1,-23 0-1,24 1 0,-9 1-1,-1-1 1,2 1 0,-16-2 0,27-2 1,-14 1 0,1-1 0,-1-1-1,-13 3 1,23-4 0,-23 4 0,20-1-1,-20 1 0,20 1 0,-20-1-1,19 2 1,-19-2-1,20 2 1,-20-2-1,23 3 1,-23-3 0,25 0 0,-25 0 0,24 2 0,-24-2 0,23 1 0,-23-1 0,20 2 0,-20-2 0,21 1 0,-21-1 0,23 4 0,-23-4 0,22 3 0,-22-3 0,27 6 0,-14-3 0,3-2 0,-3 1 1,1-1-1,1-1 0,-3 0 1,1 0-1,-13 0 1,23-1-1,-23 1 0,20 0 1,-20 0-1,21-2 0,-21 2 0,20 0 0,-20 0 0,21-3 1,-21 3-1,22-3 1,-22 3-1,18-2 1,-18 2-1,16-3 1,-16 3-1,15-2 1,-15 2-1,0 0 1,17-3-1,-17 3 1,13-2-1,-13 2 1,13-3-1,-13 3 0,13-3 0,-13 3 1,13-2-1,-13 2 0,0 0 0,17-1 0,-17 1 1,0 0-1,16-3 0,-16 3 1,0 0-1,13 0 0,-13 0 1,0 0-1,0 0 0,15 0 0,-15 0 1,0 0-1,0 0 0,16 2 0,-16-2 1,0 0-1,13 0-1,-13 0 0,0 0-3,14-5-4,-14 5-18,18-7-1,-18 7-1,0 0-1,5-24 1</inkml:trace>
  <inkml:trace contextRef="#ctx0" brushRef="#br0" timeOffset="14102">331 2882 26,'0'0'14,"0"0"0,0 0 0,0 0-2,0 0-1,0 0-3,0 0 0,0 0-1,0 0-1,0 0-1,0 0-2,0 0 0,0 0-1,0 0 0,0 0 0,0 0-1,0 0 1,0 0 0,0 0-1,11-13 1,-11 13 0,0 0-1,17-2 0,-17 2 0,16 2 0,-16-2 0,19 3 0,-19-3 0,24 4 1,-9-4-1,-1 1 1,3-3 0,-1 0 0,1-1 0,3-1 0,1 1-1,-1 0 1,1 0-2,-1 2 1,2 1-1,-2 0 0,2 1 1,-4 1-1,2-2 0,0-2 1,1 1-1,-1-2 1,-2 0 0,4 0-1,-2 1 1,2 0-1,-4 1 1,2 2-1,-2 1 0,-1 2 1,-3-1-1,1 0 1,-2-1-1,-1 1 1,-12-3 0,23 3-1,-23-3 1,25 0 0,-25 0 0,26 0-1,-10 0 1,-1 2-1,3-1 0,2 2 1,0 1-1,0-1 0,1 1 0,1 1 0,-3-1 0,2 0 1,-1-2-1,0-1 1,1-1-1,0 0 1,1-3 0,1 2 0,0-1-1,1 1 1,-3 1-1,2 0 1,0 3-1,0 0 0,2 0 0,-1-1 0,0 1 0,4 0 1,-1-1-1,-1-2 1,0-2-1,1-1 1,-1 0-1,-2 1 0,-1-1 1,-1 0-1,-1 1 0,-2 1 0,0 1 0,-1 0 1,0 1-1,-1-1 0,0 2 0,0-2 0,4 1 1,-3-1-1,4 0 1,-1 0 0,-1-1 0,1 1 0,-4 0 0,1 0 0,-5 0-1,0 0 1,-13 0 0,19 1-1,-19-1 0,16 2 0,-16-2 0,17 4-2,-17-4-3,17 4-10,-17-4-14,18 3 1,-18-3-1,12-6-1</inkml:trace>
  <inkml:trace contextRef="#ctx0" brushRef="#br0" timeOffset="57571">3017 104 13,'0'0'11,"-16"7"1,16-7-1,0 0-2,0 0-3,0 0-1,0 0-1,0 0 0,0 0 0,0 0 0,0 0 2,0 0-1,0 0 0,-13-4-1,13 4 1,0 0-1,0 0-1,0 0 0,0 0 0,0 0 0,-13-8-1,13 8 0,0 0 0,0 0 0,-16-3 0,16 3-1,0 0 0,-17 1 1,17-1-1,-14 0 1,14 0 0,-14 2-1,14-2 1,-18-2 0,18 2 0,-16-1-1,16 1 0,-14-2 1,14 2-1,-16 0 0,16 0 1,-14 2-1,14-2 1,-16 1 0,16-1 0,-17 2-1,17-2 1,-19 1 0,19-1-1,-20-1 0,20 1 0,-20 0 0,20 0-1,-23 0 1,10 0 0,13 0-1,-26 2 0,10 1 1,2 0-1,0 0 1,-2 0-1,1-2 0,1 2 0,-2-3 1,3 2-1,-1-4 0,1 2 1,0-3-1,0 2 0,0-1 0,0 1 0,13 1 0,-24-3 0,24 3 1,-24-3-1,24 3 0,-21-3 0,21 3 1,-21-4-1,8 4 0,13 0 0,-22-1 0,22 1 1,-24-2-1,24 2 0,-23-1 0,23 1 0,-20-2 0,20 2 0,-19-4 1,19 4-1,-14-3 0,14 3 0,-16-3 1,16 3-1,-16 0 0,16 0 0,-16 2 0,16-2 0,-18 1 0,18-1 0,-20 2 0,20-2 0,-21 1 1,21-1-1,-21 0 0,21 0 0,-23 3 1,23-3-1,-22 7 0,22-7 1,-21 9-1,21-9 0,-23 13 0,23-13 0,-17 12 0,17-12 0,-18 15 0,18-15 0,-15 17 0,15-17 0,-12 21 0,5-8 0,1 0-1,0 3 1,1 0 0,0-1-1,1 1 1,1 1 0,0-2 0,3 2-1,-1-2 1,1 3 0,1-3 0,-1 2 0,0-2-1,0 2 1,0 0 0,-1-1 0,1 1 0,-2-1 0,2-1 0,-1 1 0,1 0 0,-1 0 0,-1-1 0,2 0-1,0-1 1,-1 0 0,1 1 0,0-3 0,-2 3 0,2-1 0,-1 0 0,1 1 0,0-1-1,0 0 1,-2-1 0,4 1 0,-2-1 0,0 4 0,3-2 1,-3 1-1,1-1 0,2 0 0,-2 0 1,2 0 1,0-1-1,-3-14 1,7 21-2,-7-21 2,7 16-3,-7-16 3,8 13-2,-8-13 0,5 14 0,-5-14 0,6 13-1,-6-13 1,0 0 0,9 19 0,-9-19 0,4 13 0,-4-13 0,6 14 0,-6-14 0,7 14 0,-7-14 0,12 14-1,-12-14 1,10 13 0,-10-13 0,0 0 0,17 16 0,-17-16 0,0 0 0,14 14-1,-14-14 1,0 0 0,17 12 0,-17-12 0,0 0 0,15 8 0,-15-8 0,0 0 0,17 8 0,-17-8 0,13 7-1,-13-7 1,16 7 0,-16-7 0,16 8 0,-16-8 0,14 6 0,-14-6 0,0 0 1,19 6-1,-19-6 0,13 0 0,-13 0 0,15-2 0,-15 2 0,19 0 0,-19 0 0,23 0 0,-23 0 0,23 5 0,-23-5 0,23 4 0,-23-4 0,23 1 0,-23-1 0,22-2 0,-22 2 0,23-6 0,-11 3 0,1 0 0,0 0 0,2 2 0,-2 1 0,0 0 0,-1 0 0,1 1 0,-13-1 0,25 5 0,-25-5 0,23 1 0,-10 0 0,-13-1 0,23 2 0,-23-2 0,21 1 1,-21-1-1,22 2 0,-22-2-1,20 1 1,-20-1 0,23 4 0,-23-4 0,22 5 0,-22-5 0,22 7 0,-22-7 0,21 3 1,-21-3-1,20 1 0,-20-1 0,17 0 0,-17 0 0,16-1 1,-16 1-1,14 0 0,-14 0 0,13 1 0,-13-1 0,16 2 0,-16-2 0,17 1 0,-17-1 0,20 2 0,-20-2 0,22 0 0,-22 0 0,20 2 0,-20-2 0,20 2 0,-20-2 0,22 1 1,-22-1-1,20-1 0,-7-1 0,-13 2 0,23-1 0,-10 0 0,-13 1 0,23 1 0,-23-1 0,24 1 0,-24-1 0,21 2 0,-21-2 0,22-2 0,-22 2 0,20-2 0,-20 2 0,20-5 1,-20 5-1,20-4 0,-20 4 0,21-4 0,-21 4 0,22-5 0,-22 5 0,25-3 0,-12 3 0,-13 0 0,24-1 0,-24 1 0,23 1 0,-23-1 0,19-1 0,-19 1 0,19-1 0,-19 1 0,20-2 1,-20 2-1,21 0-1,-21 0 1,28 3 0,-15-2 0,2 4 0,0-2 0,-1-1 0,2 3 0,-2-2 0,1-2 0,-2 1 1,-1-1-1,1 0 0,2 1 0,-15-2 0,24 3 0,-24-3 0,26 4 0,-26-4 0,24 6 0,-11-3 0,2-3 0,-2 1 0,1-1 0,-1 0 0,0 0 0,1 0 0,1 0 0,-2 1 0,0-1 0,-13 0 0,24 2 0,-11-2 0,0 0 0,0-2 0,0 0 0,2-1 0,-2 0 0,3 0 0,0 2 0,-3-2 0,1 1 0,-1 2 0,0 2 0,-13-2 0,20 3 0,-20-3 0,19 2 0,-19-2 0,19 0 0,-19 0 0,20 0 0,-20 0 0,21 0 0,-21 0 0,20 0 0,-20 0 0,23 0 0,-23 0 0,25-2 1,-25 2-1,24-3-1,-11 3 1,0 0 0,0-2 0,0 2 0,0 0 1,1-1-1,-14 1 0,29-4 0,-16-1 0,-13 5 0,25-8 0,-12 5 0,0 0 0,-13 3 0,25-2 0,-25 2 0,21 0 0,-21 0 0,20 3 0,-20-3 0,20 0 0,-20 0 0,22-3 0,-22 3 1,23-4-1,-10 3 0,0-2 0,-13 3 0,23-3 0,-10 2 0,-13 1 0,21 1 0,-21-1 0,23 0 0,-23 0 0,22-1 0,-22 1 0,23-5 0,-23 5 0,23-5 0,-10 2 0,-13 3 0,24 0 0,-11 1 0,-13-1 0,25 6 0,-25-6 0,21 6 0,-21-6 0,20 4 0,-20-4 0,20-2 0,-20 2 0,19-1 0,-19 1 0,22-3 0,-22 3 0,21 0 1,-21 0-2,17 2 1,-17-2 0,18 4 0,-18-4 0,15 4 0,-15-4 0,16 3 0,-16-3 0,19 3 0,-19-3 0,20 1 0,-20-1 0,22 5 0,-22-5 0,21 2 0,-21-2 0,20 5 0,-20-5 0,20 1 0,-20-1 0,22 2 0,-9-1 0,0 1 0,3-1 0,-1 0 0,4 1 0,-2-2 0,0 0 0,2 0 0,-2-3 1,-1 2-1,0-2 0,0 1 0,0 1 0,-1-1 0,3-1 0,-4 2 1,3 0-1,1-2 0,-3 0 0,0-1 1,-2-2-1,0 0 1,-13 6 0,23-14-1,-23 14 1,17-17 0,-17 17 0,14-19 0,-14 19 0,12-23 0,-8 10 1,2 0-1,-3-1 0,1 0-1,-1-2 2,0 0-1,0-2-1,-1-1 1,-2-1-1,2-1 2,-2-5-3,1 2 2,-2-3-1,-1-1 0,0-2 1,-1 0-1,0-3 2,0 2-2,-1-1 1,2 2-1,-1 0 1,2 2 0,-2 1 0,2 2-1,-1 1 1,-1 1-1,0-1 1,0 1-1,2-1 0,-2 4 0,2 0 1,-1 2-1,-1 3 0,2 2 0,1 13 0,-1-17 0,1 17 0,-3-15 0,3 15 0,0 0 0,-3-17 0,3 17 0,0 0 0,-6-14 1,6 14-1,0 0 0,-10-16 0,10 16 0,-10-14 1,10 14-1,-14-16 0,14 16 0,-16-17 0,16 17 0,-17-16 0,17 16 0,-18-14 0,18 14 0,-17-16 0,17 16 0,-19-14 0,19 14 0,-20-14 0,20 14 0,-20-13 0,20 13 0,-21-10 1,21 10-1,-21-9 0,9 5 0,-1 0 0,0 1 0,-3-2 1,1 1-1,0 0 0,-1-1 0,0 3 0,2-3 0,-1 1 0,1 1 0,1 0 0,-1 2 0,1-2 0,0 2 0,-2 1 0,3-2 0,-1 1 0,-2 1 0,1-2 0,-1 2-1,3 0 1,-3 0 0,1 0 0,-2 0 0,0 0 0,0 2 0,1-2-1,-1 1 1,1-1 0,2 2 0,1-2 0,12 0 0,-21 0 0,21 0 0,-18 0 0,18 0 0,-20 1 0,20-1 0,-19 3 0,19-3-1,-20 3 1,20-3 0,-22 3 0,22-3 0,-23 1 0,23-1 0,-23 1 0,9 1 0,0-1 0,-1 1 0,-1-1 0,-2 2 0,1-2 0,-2 2 0,-1-3 0,0 2 0,-2-2 0,-1 0 0,-1-2 0,1 1 0,0 1 0,-2-2 0,2 2 0,2 0 0,-2 2 0,4-2 0,1 0 0,2 0 0,-1 0 0,2-2 0,2 1 0,-1-2 0,14 3 0,-23-3 0,23 3 0,-23-3 0,23 3 0,-21-1 0,21 1 0,-23-1 0,10-1 0,13 2 0,-25-1 0,25 1 0,-24-2 0,24 2 0,-25-1 0,11 1 0,0 1 0,-1-1 0,1 2 0,0-2 0,1 1 0,-2-1 0,2 0 1,13 0-1,-20 0-1,20 0 1,-21 2 0,21-2 0,-19 2 0,19-2 0,-22 3 0,22-3 0,-21 5 0,21-5 0,-22 5 0,22-5 0,-21 5 0,21-5 0,-22 2 0,22-2 0,-20 3 0,20-3 0,-20 2 0,20-2 0,-22 1 0,22-1 0,-21 3 0,21-3 0,-20 2 0,20-2 0,-23 0 0,10 0 0,13 0 0,-23 1 0,10 0-1,0-1 1,0 2 0,0-1 0,-1 1 0,-1-2 0,2 1 0,13-1 0,-21 2 0,21-2 0,-22 1 1,22-1-1,-20 1-1,20-1 1,-18 2 0,5-1 0,13-1 0,-25 3 0,25-3 0,-23 2 0,23-2 0,-21 0 1,21 0-1,-23-3 0,23 3 0,-23-5 0,23 5 0,-25-2-1,12 2-2,-4-2-2,4 9-9,-7-5-11,1-4-7,2-1 0,-2-8-2,7-2 3</inkml:trace>
</inkml:ink>
</file>

<file path=ppt/ink/ink22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11:06.4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 0 1,'0'0'5,"0"0"2,0 0 2,0 0 0,0 0 2,0 0 0,0 0 1,0 0-1,0 0-2,0 0-2,0 0-1,0 0 0,0 0-1,0 0 0,0 0 0,0 0 0,0 0 0,0 0 0,0 0 1,0 0-1,0 0-1,0 0 0,0 0-1,0 0 0,0 0-1,0 0 0,0 0 0,0 0 0,0 0-1,0 15 2,0-15-2,0 0 1,0 0 0,0 0-1,0 0 1,0 0-1,0 0 0,0 0 0,4 12 0,-4-12 0,0 0-1,0 0 1,0 0-1,0 0 1,10 13-1,-10-13 1,0 0-1,0 0 1,0 0-1,0 0 0,13 10 1,-13-10-1,0 0 0,0 0 0,0 0 0,0 0 0,15 7 0,-15-7 0,0 0 0,0 0 0,14 2 0,-14-2 0,0 0 0,14 1 0,-14-1 0,0 0 0,15 5 0,-15-5 0,0 0 0,14 2 0,-14-2 0,0 0 0,0 0 0,15 2 0,-15-2 0,0 0 0,12 0 0,-12 0 0,0 0 0,16 1 0,-16-1 0,13 0 0,-13 0 1,15 0-1,-15 0 0,15-1 0,-15 1 0,19 0 0,-19 0 0,17 1 1,-17-1-1,16 5 0,-16-5 0,13 4 0,-13-4 0,0 0 1,14 6-1,-14-6 0,13 1 0,-13-1 0,16 0 0,-16 0 1,17 1-1,-17-1 0,23 2 0,-23-2 0,23 3 0,-23-3 0,23 4 0,-10-1 0,-13-3 0,23 1 0,-23-1 0,22 3 0,-22-3 0,20 2 0,-20-2 0,20 4 0,-20-4 1,17 4-1,-17-4 0,18 6 0,-18-6 0,17 4 0,-17-4 0,18 3 1,-18-3-1,20 3 0,-20-3 0,22 3 1,-22-3-1,20 4 0,-20-4 1,20 3-1,-20-3 0,19 3 1,-19-3-1,18 0 0,-18 0 1,20 0-1,-20 0 1,21 1 0,-21-1-1,21 0 0,-21 0 1,23 2-1,-23-2 0,22 1 1,-8-1-1,-1 0 0,0 2 0,1-4 1,1 2-1,-1 0 0,0 0 0,2 0 0,-16 0 1,25 3-1,-25-3 0,21 3 0,-21-3 0,23 4 1,-23-4-1,23 3 0,-10-2 0,1-1 1,1-1-1,-1-2 1,2 2-1,3-2 1,-1 0 0,1 0-1,1 0 1,-1 0-1,1 5 1,-1-2-1,1 1 1,1 1-1,-1-4 1,2 4-1,-1-1 1,1-1-1,-1 0 1,4 0 0,-4 0-1,2 0 1,-1 2 0,0-2 0,-4-2-1,2 5 1,-1-4-1,-2 2 1,1-2-1,-3 1 0,0 1 1,0-1-1,0 0 0,-1 0 1,-1 0-1,0 1 0,-13-1 1,23 2-1,-23-2 0,18 0 1,-18 0-1,18 0 0,-18 0 1,12 0-1,-12 0 0,15-2 0,-15 2 1,13-1-1,-13 1 0,16-3 0,-16 3 0,20-4 0,-20 4 0,18-4 0,-18 4 0,18-5 0,-18 5 1,14-3-1,-14 3 0,0 0 1,13-5-1,-13 5 0,0 0 1,14-3-1,-14 3 1,0 0-1,15 0-2,-15 0-2,13 11-10,-13-11-14,4 16-2,-4-16 0,-3 13 0,3-13-2,0 0 2</inkml:trace>
  <inkml:trace contextRef="#ctx0" brushRef="#br0" timeOffset="2719">2454 405 6,'0'0'10,"-16"14"2,16-14 2,0 0 2,-13 23 1,13-23 2,-15 10-1,15-10-3,-16 10-3,16-10-1,-15 9-1,15-9 0,0 0-2,0 0-1,-15 8-2,15-8 0,0 0-1,0 0-2,0 0 0,0 0 0,0 0-2,0 0 1,17 13-1,-17-13 0,17 6 1,-17-6 0,22 7 0,-9-4 0,-13-3 0,25 1 0,-12-1 0,2 0 1,1 0-1,1-1 0,0 1 0,2 0 0,-1-1 0,2 1 0,2 0-1,-2 1 1,3-2 0,0 2 0,-1-4 0,2 2 0,0-2 0,1-1-1,-5-1 1,4 2 0,-4-1-1,2 3 1,-2-1-1,0 2 0,-1 0 1,-1 2-1,1-1 0,0 0 0,-2-1 1,2 0-1,-2-1 0,0 0 0,3-1 1,-1-1-1,1 2 0,0-1 0,0 2 0,0 0 0,2 2 0,-2-1 0,-1 1 0,-2-1 1,0 2-1,-3-2 0,1 1 0,-1-1 0,1 1 0,-2-1 0,2-1 0,1 0 0,0 0 1,1 2-1,2-2 0,0 0 0,-1 0 0,2 0 0,-1 0 1,0 0-1,-1 0 0,1 0 1,0-2-1,2 2 1,-2-3 0,3 0-1,-4 1 1,4-1-1,-2-2 1,0 4-1,-3-2 1,0 2-1,1 2 0,0 1 1,1-1-1,0 3 0,1-1 0,1 0 0,-2 0 1,2 0-1,-2 0 0,1-2 0,-1 1 0,-1-1 0,2-1 0,-1 0 0,3 0 0,-2 0 0,1 0 0,2 1 1,2 1-1,-2-2 0,1 1 0,-1 1 0,0-1 0,0 1 0,-3-2 0,0 0 0,-1 0 0,0-2 0,-2 1 0,-1 1 0,0-2 0,-1 2 1,1 0-2,0 0 1,0 2 0,0-1 0,-1 1 0,1-1 0,0 0 0,0 1 0,-3-2 0,0 0 0,0 0 0,-13 0 0,20 0 0,-20 0 0,17-3 0,-17 3 0,16-1 0,-16 1 0,18 0 0,-18 0 0,23-2 0,-23 2 0,25 0 0,-25 0 0,21-1 0,-21 1 0,21-3 1,-21 3-1,12-3 0,-12 3 0,0 0 0,15-6 0,-15 6 0,0 0 0,0 0 0,16-4 0,-16 4 0,0 0 0,0 0 0,0 0 0,13-3 0,-13 3 0,0 0 0,0 0 0,0 0 0,0 0 0,12-3 0,-12 3 0,0 0 0,0 0 0,0 0 0,0 0 0,0 0 0,16-7 1,-16 7-1,0 0 0,12-14 0,-12 14 0,10-13 1,-10 13-1,13-16 0,-13 16 0,11-16 0,-11 16 0,10-12 1,-10 12-1,9-13 0,-9 13 0,7-16 0,-7 16 0,9-16 1,-9 16-1,7-17 0,-7 17 0,7-16 0,-7 16-1,0 0-2,4-14-4,-4 14-12,0 0-12,0 16 0,0-16-1,0 0 0,-17 18 0,17-18 2</inkml:trace>
  <inkml:trace contextRef="#ctx0" brushRef="#br0" timeOffset="10056">1475 1862 0,'0'0'1,"0"0"1,0 0 2,0 0 0,0 0 1,0 0-1,0 0 0,0 0 0,0 0-1,0 0-1,-13 5-1,13-5 0,0 0 1,0 0 1,0 0 2,0 0 2,0 0 1,0 0 0,0 0 0,0 0 1,0 0-2,0 0 0,0 0-2,0 0 0,0 0 0,0 0 1,0 0-1,0 0 1,0 0 0,0 0-1,0 0-1,0 0 0,0 0-2,0 0 0,0 0 0,0 0-1,0 0-1,0 0 1,0 0-1,0 0 0,0 0 1,0 13-1,0-13 1,0 0-1,0 0 1,3 14 0,-3-14-1,0 0 1,5 17 0,-5-17-1,3 13 1,-3-13-1,0 0 0,7 17 0,-7-17 0,0 0 0,8 16 1,-8-16-1,0 0 0,10 13 0,-10-13 0,0 0 1,0 0-1,14 11 1,-14-11-1,0 0 0,0 0 2,17 16-2,-17-16 0,0 0 0,16 13 1,-16-13-1,14 8 0,-14-8 0,15 6 0,-15-6 0,14 4 1,-14-4-1,13 3 0,-13-3 1,13 0-1,-13 0 0,14 3 0,-14-3 1,15 0-1,-15 0 0,15 3 0,-15-3 0,13 3 0,-13-3 0,0 0 0,17 0 0,-17 0 0,0 0 0,19-2 0,-19 2 0,13-3 0,-13 3 0,17-1-1,-17 1 1,17 1 0,-17-1 0,16 5 0,-16-5 0,15 3 0,-15-3 0,13 2 0,-13-2 0,14 0 0,-14 0 0,16 2 0,-16-2 0,15 4 0,-15-4 0,15 6 0,-15-6 0,0 0 0,17 10 0,-17-10 0,0 0 0,14 7 0,-14-7 0,0 0 0,16 7 0,-16-7 1,13 6-1,-13-6 0,16 4 1,-16-4 0,16 5 0,-16-5-1,17 2 1,-17-2 0,17 2 0,-17-2 0,19-2 0,-19 2 0,17-1 0,-17 1 0,20-1 0,-20 1-1,20 0 1,-20 0-1,22 0 0,-22 0 1,23-2-1,-23 2 0,23-3 1,-23 3-1,22-4 0,-22 4 0,23-3 1,-11 2-1,1-2 0,0 1 0,0 1 1,2-1-1,-1 2 0,-1 0 0,0 2 0,0 1 0,-13-3 0,23 4 0,-23-4 0,20 4 0,-20-4 1,19 3-1,-19-3 0,18 3 0,-18-3 0,17 3 0,-17-3 0,21 4 0,-21-4 0,18 6 0,-18-6 0,22 7 0,-22-7 0,20 6 0,-20-6 0,20 7 0,-20-7 0,20 9 0,-20-9 1,19 7-1,-19-7 0,18 7 0,-18-7 0,21 6 0,-21-6 0,18 4 1,-18-4-1,20 3 0,-20-3 0,21 4 0,-21-4 0,20 6 0,-20-6 1,21 5-1,-21-5 0,22 5 0,-22-5 1,23 1-1,-10-1 0,-13 0 0,21 0 0,-21 0 0,23 0 0,-23 0 0,20 2 1,-20-2-1,20 1 0,-20-1 0,20 0 1,-20 0-1,22 0 0,-22 0 1,20 1-1,-20-1 0,21 2 0,-21-2 1,22 4-1,-22-4 0,21 3 0,-21-3 0,23 0 0,-10-1 1,-13 1-1,25-3 0,-25 3 0,21-3 0,-21 3 0,23 0 1,-23 0-1,22 0 0,-22 0 0,20 1 1,-20-1-1,26 0 0,-13 0 0,0 0 0,0 0 0,2 3 0,0-1 0,1 0 1,-1 0-1,3-1 0,-1 1 0,2-5 0,1 0 0,-2-1 1,2-2-1,-1 0 0,3 1 0,-4 0 0,1 1 0,-2 3 0,-1 1 0,-2 1 0,1 0 0,-2-1 0,0 0 1,0 0-1,-13 0 1,21-2-1,-8 0 1,-13 2-1,23-3 1,-23 3-1,23-1 0,-9 1 0,1 0 0,-1 0 0,1-2 1,-1 1-1,0 1 0,1-1 0,-1 1 0,-14 0 0,22 0 0,-22 0 0,23 1 1,-23-1-1,23-1 0,-9-1 0,-1-2 1,1 0-1,1-1 1,-1 0-1,0 0 0,0 1 1,1 0-1,-15 4 1,24-3-1,-24 3 0,24-3 1,-11 2-1,0-1 0,0 1 0,0 1 0,2-2 0,-1 2 0,0 0 1,1 0-1,-1 2 0,-1-1 0,0 1 0,1-1 0,-14-1 0,23 0 0,-23 0 0,22 0 0,-22 0 1,21-3-1,-21 3 0,19-1 0,-19 1 0,19-2 0,-19 2 1,16-3-1,-16 3 1,0 0-1,17-10 1,-17 10-1,13-11 1,-13 11 0,13-19-1,-13 19 1,14-20 0,-14 20-1,13-21 1,-13 21 0,13-17 0,-13 17 0,8-16 0,-8 16-1,6-16 1,-6 16 0,5-20-1,-5 20 0,2-24 1,-2 24-1,3-24 0,-3 24 0,2-25 1,-2 25-1,3-21 0,-3 21 0,0-20 1,0 20-1,0-17 0,0 17 0,0 0 1,0-16-1,0 16 0,0 0 1,0 0-1,0 0 0,0 0 1,0 0-1,0 0 0,0 0 0,0 0 1,0 0-1,-9-13 0,9 13 0,0 0 0,0 0 0,0 0 0,-13-13 0,13 13 0,0 0 0,0 0 0,0 0 0,0 0 0,0 0 0,0 0 0,0 0 0,0 0 0,0 0 0,0 0 0,0 0 0,0 0 0,0 0 0,0 0-1,-13-6 1,13 6-1,0 0-1,0 0-2,0 0-2,0 0-4,0 0-3,0 0-10,0 0-7,0 0 2,0 0 0,0 0 0,3 16 4,-3-16 2,4 13 3</inkml:trace>
  <inkml:trace contextRef="#ctx0" brushRef="#br0" timeOffset="23075">0 3234 24,'0'0'12,"0"0"1,0 0 2,0 0-1,0 0 0,0 0-2,0 0-2,0 0-1,0 0-1,0 0-1,0 0-1,0 0-1,0 0-1,0 0-1,0 0 0,0 0 0,0 0-2,0 0 1,0 0-2,0 0 1,0 0-1,0 0 1,11 13 0,-11-13 1,0 0-1,19 7 0,-19-7 1,17 6-1,-17-6 0,17 5 1,-17-5-1,22 8 0,-22-8-1,23 4 0,-23-4 1,23 3-1,-23-3 0,23 3 0,-23-3 0,24 5 0,-24-5 0,25 5 0,-11-3 1,-1 0-1,1-1 0,2-1 1,1-1-1,-1-2 0,3 2 0,-2-2 0,2 1 0,-2 1 1,2 1-1,-4 0 0,3 1 0,-3 2 0,0-1 0,2-1 0,-3 0 0,1-1 0,1-1 0,-2 0 0,2-1 0,1-1 0,-3 2 0,0-1 0,1 1 0,0 1 0,0-1 0,-1 1 0,2 0 0,-2-2 0,1 2 0,-1-1 0,1-1 1,-1 1-1,-1 1 0,0-2 1,0 2-1,-13 0 1,26 0 0,-14 0 0,3-1-1,1 0 1,1-1-1,0 1 1,2-1-1,-1 2 0,1 0 0,1 0 1,-3 2-1,4 1 0,-3-2 1,1 2 0,1-2 0,0 1-1,2-1 1,-1 2 0,1-2 0,1 2-1,1 0 1,2 1-1,1 1 1,-1 0-1,2 1 0,0 1 1,0-1-1,0-2 0,1 1 0,-2-2 0,-1-2 1,2 0-1,-3-1 0,0 0 0,-1-1 0,1 1 1,-2-1-1,0 1 0,0 0 0,-1-2 1,3-1-1,0 0 1,-2-1-1,2 0 1,-1-1-1,2 1 0,-1 1 1,0 0-1,-2 2 0,0 1 0,0 0 1,2 0-1,-1 1 1,1-1-1,-1 0 1,1 0-1,-1-1 1,0 0 0,4-1-1,-2 1 0,-1-2 1,4 3-1,-2-2 1,1 1-1,0-2 0,3 2 0,-4-4 1,0 3-1,-1-1 0,-1-2 0,-1 3 0,-1 0 1,0 2-1,-3 0 0,0 0 0,-1 2 1,0-1-1,-1-1 0,-1 1 0,1 1 1,0-2-1,2 1 1,2 1-1,0 2 0,-1-1 0,3 1 0,1 2 1,-1 0-1,-1-2 0,-1 0 0,1-1 0,-3 0 1,1-3-1,1 1 1,-2-2-1,1 1 0,-2-2 1,3 2-1,-1-1 0,2 1 1,2 0-1,-1 0 0,2 0 1,1-1-1,2-2 0,-2-2 0,1 1 1,-1 0-1,-3 0 0,2-1 1,-3 1-1,2 1 0,-4 2 0,2 1 1,0-2-1,0 2 0,-1 0 0,1 0 0,0-1 0,1-2 1,0 0-1,1 0 0,-2 0 0,1 2 0,1-2 0,-2 0 0,1 2 0,-1-2 0,0 2 0,0-2 1,1 0-1,-1 0 0,3 0 0,-2 2 0,-1-1 0,2-1 0,-1 2 1,1 0-1,-1-1 0,2 1 0,0-1 0,0-1 0,1 2 1,-1-2-1,0 0 0,-2 0 0,-1 2 0,0 0 0,-1-1 0,-1 1 0,-2 1 0,1 0 0,-1 0 0,-2 3 0,0-2 0,0 0 0,-1 1 0,1-1 0,-1 2 0,1-1 0,2-2 0,1 1 0,0 0 0,0 1 0,2-1-1,0 1 1,-1 1 0,-1-1 0,-1 0 0,-2 1 0,2 0 0,-2-2 0,0 0 0,0 1 0,1 1 0,0-2 0,0 1 0,0-1 0,1 2 0,-2-2 0,2 1 0,-3 1 0,1-3 0,-1 1 0,1-1 0,0 0 0,2 0 0,-2 0 0,1 0 0,1 0 0,0 0 0,-1 0 0,0-1 0,-1 1 0,2-2 0,-2 1 0,2-1 0,-2 1 0,0-1 0,-1 1 0,0 1 0,-1 0 0,0 0 0,-1 0 0,-1 0 0,-13 0 0,22 0 0,-22 0 0,21 0 0,-21 0 0,22 0 0,-22 0 0,20 1 0,-20-1 0,21 0 1,-21 0-1,22 0 0,-22 0 0,19-1 0,-19 1 0,21-1 1,-21 1-1,20-2 0,-20 2 0,18-1 1,-18 1-1,14 0 0,-14 0 0,0 0-1,0 0 0,0 0-2,0 0-6,16 15-13,-16-15-9,-2 15 1,2-15-2,0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05:50:56.380"/>
    </inkml:context>
    <inkml:brush xml:id="br0">
      <inkml:brushProperty name="width" value="0.1" units="cm"/>
      <inkml:brushProperty name="height" value="0.1" units="cm"/>
      <inkml:brushProperty name="color" value="#FF0066"/>
      <inkml:brushProperty name="ignorePressure" value="1"/>
    </inkml:brush>
  </inkml:definitions>
  <inkml:trace contextRef="#ctx0" brushRef="#br0">1 1,'35'15,"-3"-7,1-1,0-1,-1-2,2-1,-1-2,0-1,14-3,31 1,142 2,-209 0</inkml:trace>
</inkml:ink>
</file>

<file path=ppt/ink/ink23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16:03.3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3,'0'0'9,"0"0"-1,0 0 1,0 0-1,0 0-1,-5 15-2,5-15 1,0 0-2,0 13 1,0-13-1,0 0 0,0 0-1,15 13 0,-15-13-1,15 3-1,-15-3 1,21 5 1,-21-5-2,25 8 1,-12-4-1,-13-4 0,25 9 1,-12-5-1,0-1 1,0 0-1,1-3 0,1 0 0,-1-2 0,2-1 1,0 0-2,-1 1 1,0-1 0,-1 1-1,0 1 0,-14 1 1,27-2-2,-27 2 2,26 2-1,-26-2 0,25 6 0,-25-6 0,23 7 0,-8-3 0,-15-4 0,25 7 0,-10-6 1,4-1-1,-3-1 0,4-2 0,-2 0 0,0 2-1,0 0 1,0 1 0,-3 2 0,0 1 0,0 0 0,-2-2 1,0 1-1,-13-2 1,24 0 1,-11-2-1,0-1 1,0-1-1,2 0 0,-1 3 0,0-2 0,-14 3 0,26 0-1,-10 1 0,1 2 0,-3 4 0,3-3 0,-1-2 1,0 0-1,3 0 0,-3-1 0,1-1 1,-1 0-1,2-4 1,-4 4-1,2-1 1,-2 1 0,1 2 0,-1-2-1,-1 3 1,1-3 0,-1 5 0,0-7 0,2 2 0,-1-1 0,1-4 0,-2 3 0,3-4 0,-3 2-1,1 0-6,-14 4-13,23 4 0,-23-4-3,0 0 2</inkml:trace>
</inkml:ink>
</file>

<file path=ppt/ink/ink23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16:07.4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 65 70,'0'0'24,"0"0"-2,-12 2 1,12-2-12,0 0-6,0 0-7,-2-22-15,2 22-5,9-21 0,-9 21-2,17-24 0</inkml:trace>
</inkml:ink>
</file>

<file path=ppt/ink/ink23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16:28.9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777 2727 26,'0'0'15,"0"0"0,0 0 1,0 0-6,0 0 1,0 0-2,0 0-2,0 0 0,0 0-1,0 0 0,0 0-1,0 0-1,0 0-1,0 0-1,0 0-1,17 2 0,-17-2-1,16 1 0,-16-1 1,25-1 0,-10-2 0,4-1 1,0-2-1,-1 0 1,5-1 0,-2 0 1,0 0-2,1 0 1,1 1 0,-3 2-1,3 1 1,-3-2-1,0 5 0,1 2 2,0 1-2,-1 1 0,0 2-1,0-1 1,-1 0-1,2-2 1,1-2-1,-1-2 1,2 1-1,2-3 1,1 1-1,-1-1 0,1 2 0,0 0 1,-1 2-1,0 2 0,0 0 0,-4 0 1,2 1-1,-2 2 0,0 1 0,-2 0 0,1 3 1,-1-2-1,-2 1 0,-1 1 0,-2-1 0,1 1 1,-1-3-1,-1 0 0,0 0 0,1-1 0,1 1 1,3 0-1,-2 0 0,4 0 0,-1 1 0,1 0 1,-1 1-1,-3-2 0,1 3 0,-17-10 0,26 19 1,-26-19-1,18 20 0,-18-20 1,19 21-1,-19-21 0,20 20 0,-20-20 0,23 19 0,-23-19 0,23 17 0,-23-17 0,23 14 0,-23-14 0,19 12 0,-19-12 1,14 10-1,-14-10 1,0 0 0,12 12 0,-12-12 1,0 0-1,3 20 1,-3-20 0,-6 17-1,6-17 0,-12 19 0,12-19 0,-14 20 0,14-20 0,-19 16-1,19-16 1,-20 15 0,20-15-1,-23 13 1,23-13-1,-24 14 0,11-8 0,-2 1 0,2-1 0,-4 1 0,1-1 1,-1 1-1,-3-1 0,-1-1 0,-1 3 1,-1-3-1,-1 1 1,2 0-1,-2 1 0,2-1 2,0 2-2,2-2 1,3 3-1,-2-1 1,3 1 0,0 1 0,1-5 0,0 3 0,2-4 0,0 2 0,0-4 0,1 0 0,-3-2-1,-1 1 1,-1-1-1,-4 2 1,-4-2-1,-1 1 1,-1-1 0,-2 2-1,-2-2 1,0 0 0,0-2 0,2 2-1,0-1 1,-1-1 0,1 1-1,2-1 1,0 1-1,2 1 0,-2 0 0,1 1 1,0-1-1,2 3 0,0-1 0,-1-1 0,2 2 1,-1 0-1,1-2 0,1 2 0,1 0 0,-1 0 1,2 0-1,0 1 0,1-1 1,2 0-1,3 0 0,1 1 0,13-4 0,-19 6-1,19-6 0,0 0-1,0 0-3,-16 4-5,16-4-14,13-3-7,-13 3-1,23-23-1,-9 0 0</inkml:trace>
  <inkml:trace contextRef="#ctx0" brushRef="#br0" timeOffset="2084">2061 2969 22,'0'0'16,"0"0"2,0 0 0,0 0-2,0 0-2,0 0-1,0 0-3,0 0-2,0 0-1,0-13-2,0 13-1,1-13 0,-1 13-1,4-23 0,1 9-1,-1-2 0,0-4 0,3-1 2,-2-3-1,0 1 0,1-3 0,0 2 0,-3-5 1,1 5-1,-2-5-1,2 5 1,-4-3-1,3 2-1,-5-2 1,4 3 0,-2-2 0,1 2 0,-2-1-1,-1 1 1,-1 0-1,2-2 2,-5-2-3,3 2 1,-4-1-1,1 0 0,-1 0 2,0-1-3,-2 1 2,2 2-1,-3-3 1,2 1-1,-2-1 1,2-1-1,-2-1 1,3 1-1,0-1 0,1-1 0,0 1 0,1 3 1,-1-1-1,2 1 0,1 2 0,-2-3 0,1 3 1,0-1-1,1 0 0,-1-2 0,-1-2 1,2 1-1,-2-1-1,2 2 2,-1-2-2,-1 0 1,2 2-1,-1 0 2,1 2-2,-3 0 1,4 2 0,-4 0 0,-1-1 0,1 3 0,0-3 0,0-1 0,1 1 0,0-2 0,1-2 0,1 0 0,0-1 0,0-3 0,2 1 0,-2-2 0,2 2 0,-1 2 0,1-1 1,1 2-1,0 0 0,0 2 0,1 3 0,-1-3 0,3 1 0,-1 2 0,0 1 0,1 1 0,2 2 1,-1 3-2,2 1 0,1 2 1,-1 0-2,1-2 2,0 2-1,0-2 0,-1 0 0,3 1 1,-4-3 0,1 0 0,1 1 0,0 0-1,2-2 2,-2 0-1,2 1 0,-2-1 0,2 1 0,-1-1 0,-1-1 1,1 5-1,-1-1 0,0 0 0,0 3 0,0 0 0,1 1 0,-8 12 0,12-20 0,-12 20 0,15-19 0,-15 19 0,13-17 0,-13 17 0,17-22 0,-7 9 0,0-1 0,2 0 1,1-2-1,-2 2 0,-11 14 0,19-22 0,-19 22 0,11-12 0,-11 12 0,0 0-1,0 0 1,0 0 0,0 0 0,15-2 0,-15 2 0,12-6 0,-12 6 0,15-8 0,-15 8 0,10-13 0,-10 13 1,0 0-1,11-14 0,-11 14 0,0 0 1,0 0-1,0 0 0,0 0 0,0 0 0,0 0 0,-2-13 0,2 13 0,0 0 0,0 0-1,0 0 1,0 0-1,0 0 0,-18 5 0,18-5 1,-30 15-1,11-5 1,-5-2-1,-2 5 1,-1 0 0,1-3 0,2 0 0,2-3 0,5 0 0,2-2-1,15-5 1,-18 4 0,18-4 0,0 0 0,0 0-1,0 0 0,0 0 1,0 0-1,0 0 1,14-11-1,-14 11 1,25-15 0,-10 7 0,1-1 0,3-1 0,-3 2 0,-1-1 0,-2 2-1,0 1 1,-13 6 0,22-4-1,-22 4 1,19 7-1,-19-7 1,17 20-1,-10-4 1,0 2 0,0 2-1,0 3 1,-1 0 0,0 3 0,-2-2 0,-1-1 0,0-2 0,-2 1 1,-1-5-1,-2-1 0,-1-2 0,3-14 1,-9 22-1,9-22 0,-9 18-2,9-18-2,-8 14-2,8-14-8,0 0-11,-12 14-4,12-14 0,0 0-1,0 0 2</inkml:trace>
  <inkml:trace contextRef="#ctx0" brushRef="#br0" timeOffset="5228">835 2730 28,'0'0'15,"0"0"0,0 0 1,-18-1-3,18 1-2,0 0-2,-15-5-1,15 5 0,-13-7 0,13 7-1,-13-7 0,13 7-1,-15-4-1,15 4-1,-14-4-1,14 4-1,-17 0 1,17 0 0,-22 0-1,22 0 0,-26-2 1,12 1-1,-3-1 0,-1 2 0,0-1 0,1 1 0,-2-3 0,3 2 0,-2-1 0,4 1-1,-2-2 1,3 1 0,-3 0 0,4 0-1,-4-2 1,16 4-1,-23-7 1,10 2-1,-2 0 0,2 0 0,1 0 0,-4 2-1,0 0 1,-3 3-1,-2 3 0,-1 1 1,-1 2-1,2 2 0,-4 1 0,4 1 1,-4-1-1,4-1 0,-2-2 1,1 0-1,3-4 0,-1 1 0,3-3-1,0-4-3,4 4-6,-1-10-12,6-4-9,8 14 1,5-25 0,-5 25-2</inkml:trace>
  <inkml:trace contextRef="#ctx0" brushRef="#br0" timeOffset="6290">768 3363 29,'-14'8'18,"14"-8"4,-16 8 1,16-8-3,-13 4-3,13-4-2,-14 0-3,14 0-1,-16-5-2,16 5-2,-16-7-1,16 7-1,-15-8 0,15 8-1,-21-7-1,21 7 0,-23-6 0,9 2 0,1 1-1,-3-1 0,3-2 0,-4-1-2,0-3 2,-1-1-3,1 1 2,0-2-2,2 4 1,0-1-1,0 2 1,2 1 0,13 6-1,-24-4 2,10 4-1,1-1 0,-5 1 1,0-2-1,0 2 0,-2-1 1,2 1-1,-4-2 1,3 2-1,2 0 0,0 0 1,3 2-1,1-1 0,13-1 0,-22 3 0,22-3 0,0 0-1,-16 4 1,16-4-1,0 0-2,0 0-1,0 0-6,0 0-11,0 0-10,22-3-1,-3-10 1,6 1-1</inkml:trace>
</inkml:ink>
</file>

<file path=ppt/ink/ink23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21:18.9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12 190 16,'0'0'9,"0"0"2,0 0 0,0 0-1,0 0 0,0 0-1,0 0 0,0 0-1,0 0 0,0 0-1,0 0 0,0 0-1,0 0-1,0 0 0,0 0-1,0 0-1,0 0 0,-13 0 0,13 0 0,0 0 0,0 0 1,0 0-1,0 0 0,0 0-1,0 0 0,0 0 0,0 0-1,0 0 0,0 0 1,0 0-1,0 0 0,13 3 0,-13-3 0,0 0 1,16-1-1,-16 1 1,12-5-1,-12 5 1,15-4-1,-15 4 0,14 0-1,-14 0 0,15 3 0,-15-3 0,20 4 0,-20-4 1,20 3-1,-20-3 0,21 0 0,-21 0 0,25-3 1,-25 3-1,21-3 0,-21 3 0,19 0 0,-19 0 0,16 3 0,-16-3 0,14 5 0,-14-5 0,16 5 0,-16-5 0,14 3 1,-14-3-1,18 3 0,-18-3 1,19-1-1,-19 1 1,21-3-1,-21 3 1,23-5 0,-23 5-1,22-1 1,-22 1-1,21 3 0,-21-3 0,20 7 0,-20-7 0,19 11 0,-19-11 0,20 9 0,-20-9 0,20 4 1,-20-4-1,22 1 0,-9-2 0,0 2 0,3-1 0,-16 0 0,25 6 0,-25-6 0,26 4 0,-26-4 0,25 6 1,-12-5-1,-13-1 1,24 0-1,-11-1 1,1 1-1,-1 0 1,0 0-1,0 1 0,-13-1 1,23 4-1,-23-4 0,23 8 0,-23-8 0,23 6 0,-23-6 0,23 5 0,-23-5 0,22 2 0,-9-2 1,-13 0-1,23 0 0,-10-1 0,0 1 0,-13 0 1,23 0-1,-23 0 0,21-1 0,-21 1 0,21 0 1,-21 0-1,18 1 0,-18-1 0,20 1 0,-7-1 0,2 0 1,0-1-1,1 0 1,-1-2-1,2 1 0,-1-2 1,-1 3 0,-15 1-1,23-1 0,-23 1 0,19 1 0,-19-1 0,17 5 0,-17-5 0,21 3 1,-21-3-1,23 0 0,-11 0 0,3-1 0,1 1 1,1 0-1,-1-2 0,1 4 1,0-4-1,0 2 0,1 0 1,-3-1-1,4-2 0,-2 1 0,2-1 1,-1 0-1,0 0 0,1 0 1,1 0-1,2 0 0,-4 2 0,1-2 1,0-2-1,-1 3 0,0 0 0,0 0 0,0 1 0,-3-1 0,1 4 1,0-2-1,-2 3 0,2-2 0,0 0 0,0 1 0,1-1 0,2-1 0,-2 3 0,2-6 0,-1 6 0,0-6 0,3 6 1,-5-3-1,1 1 0,2 1 0,-3 0 1,-1 1-1,1-1 0,-1 1 1,-3-2-1,5-1 0,-4 1 0,0-1 0,1 0 0,2-1 0,0 1 0,-1 0 0,0 1 0,-2-1 0,0 2 0,1-2 0,-1 0 0,-13 0 0,24 0 0,-11-2 0,3 1 0,-3 1 0,0-1 0,0 1 0,0 0 0,-13 0 0,24 0 0,-11 1 0,0 0 0,2-1 0,0 2 0,0-2 0,2 0 0,0 0 0,0 0 0,-1 0 0,-1-2 0,0 2 0,0 0 0,1-1 0,-2 0 0,2-1 0,-2 1 0,2-2 0,-3 1 0,3 1 0,-3 0 0,0-1 0,0 2 0,-13 0 0,21-1-1,-21 1 1,16 1 0,-16-1 0,13 0 0,-13 0 0,0 0 0,0 0 0,16 3 0,-16-3 0,0 0 0,0 0 0,0 0 0,13 3 1,-13-3-1,0 0 0,0 0 0,0 0 0,0 0 0,0 0-1,0 0 1,0 0 0,13 3 0,-13-3 0,0 0 0,0 0 0,13 1 0,-13-1 0,0 0 0,0 0 0,13 2 0,-13-2 0,0 0 0,0 0 0,13 1 0,-13-1 0,0 0 0,0 0 0,14-1 0,-14 1 1,0 0-1,0 0 0,0 0 0,13-3 0,-13 3 0,0 0 0,0 0 0,0 0 0,0 0 0,0 0 0,0 0 0,0 0 0,13-6 0,-13 6 0,0 0 1,0 0-1,0 0 0,0 0 0,0 0 0,0 0 1,0 0-1,0 0 0,6-15 0,-6 15 0,0 0 0,1-20 0,-1 20 0,1-17 0,-1 17 1,3-24-1,-1 9 0,-1-1 0,2-1 0,0 3 0,-2-4 1,2 3-1,-1 2 0,-2 13 0,1-21 0,-1 21 1,2-15-1,-2 15 0,0 0 0,-2-14 0,2 14 0,0 0 0,0 0 0,0 0 0,0 0 0,0 0 0,6-12 0,-6 12 0,0 0-1,0 0 0,0 0-2,0 0-3,0 0-5,0 0-11,0 0-8,0 0 2,0 0-1,19-10 1</inkml:trace>
</inkml:ink>
</file>

<file path=ppt/ink/ink23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21:41.5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-9 104 11,'0'0'4,"0"0"2,0 0 1,4-12 0,-4 12-1,0 0 1,0 0 0,0 0 0,0 0-1,0 0 0,0 0 0,0 0-1,0 0-1,0 0 1,0 0-1,0 0 0,0 0 1,0 0-1,0 0 0,0 0 0,-3-13 0,3 13-1,0 0-1,0 0-1,0 0 0,0 0 1,0 0 0,0 0 0,0 0 1,0 0 0,0 0 0,0 0 0,0 0-1,13-12 1,-13 12-2,0 0 0,0 0-1,13-5 1,-13 5-1,0 0 0,18-6 1,-18 6-1,13-4 0,-13 4 1,19-5-1,-19 5 1,19-4-1,-19 4 1,20-3-1,-20 3 0,20-3 0,-6 2 0,-14 1 0,22-5 0,-22 5 1,21-2-1,-21 2 0,20-3 0,-20 3 0,19-3 0,-19 3 1,17-2-1,-17 2 0,19-2 1,-19 2-1,18-6 1,-18 6 0,22-6-1,-22 6 1,23-4-1,-23 4 0,22-2 0,-22 2 1,21 2-1,-21-2 0,19 1 0,-19-1 1,21 0 1,-21 0-2,19-1 1,-19 1 0,20-2 0,-20 2-1,21-1 1,-21 1-1,22 0 0,-22 0 1,21 0-1,-21 0 0,19 0 0,-6 1 0,-13-1 1,19 0-1,-19 0 0,21 2 1,-21-2-1,22 1 1,-9 1-1,-13-2 1,21 1 0,-21-1-1,22 0 1,-22 0-1,22 2 0,-22-2 1,20 2-1,-20-2 0,18 2 0,-18-2 0,20 3 0,-20-3 0,18 1 0,-18-1 0,19 3 1,-19-3-1,23 3 0,-23-3 0,22 1 0,-22-1 0,20 5 0,-20-5 0,20 0 0,-20 0 0,16 0 1,-16 0-1,16 0 0,-16 0 0,15 1 0,-15-1 0,15 1 0,-15-1 0,17 3 0,-17-3 0,14 5 0,-14-5 0,13 2 0,-13-2 0,14 3 0,-14-3 1,17 3-1,-17-3 0,19 2 0,-19-2 0,23 1 1,-23-1-1,25 0 1,-25 0-1,18 0 1,-18 0-1,19-1 0,-19 1 0,13 1 1,-13-1-2,0 0 1,16 6 0,-16-6 0,0 0 1,17 6-1,-17-6 0,14 1 0,-14-1 1,16 0-1,-16 0 0,16 1 1,-16-1-1,17 2 0,-17-2 0,14 3 0,-14-3 0,14 1 0,-14-1 0,16 0 0,-16 0 0,22 0 1,-9-1-1,0-1 1,2 1-1,1 1 1,-3-3 0,3 3-1,-2 0 1,-14 0-1,25 1 0,-25-1 1,23 0-1,-23 0 0,24 3 0,-24-3 1,26 2-1,-11-2 0,-2 0 1,0 0 0,0 0 0,0 0-1,-13 0 1,23 0-1,-23 0 1,23 1-1,-23-1 1,22 2-1,-22-2 0,21 1 0,-21-1 0,20 1 0,-20-1 0,19 0 0,-19 0 1,17 2-1,-17-2 0,16 0 0,-16 0 1,17 0-1,-17 0 0,20 1 0,-20-1 1,20-1-1,-20 1 1,20-2-1,-20 2 1,19-2-1,-19 2 0,17-3 0,-17 3 0,17-3 0,-17 3 0,18 1 0,-18-1 0,20 2 0,-7-2 1,0 0-1,1 0 0,2 0 1,0-2 0,-1 1-1,0-1 1,2 1 0,-17 1-1,27-1 1,-27 1 0,21-2-1,-8 1 0,0-1 0,0 1 1,2-1-1,0 0 0,0 0 0,1-1 0,-2 2 1,0-1-1,1 1 0,-2 1 0,-13 0 0,21 3 0,-21-3 1,19 4-1,-19-4 0,16 4 0,-16-4 0,15 3 0,-15-3 0,17 2 0,-17-2 0,22 1 0,-9-1 0,0 0 0,2 0 0,1 0 0,0-1 0,3 1 0,-5 0 0,2 0 0,-3 0 0,3-2 0,-16 2 0,24-1 0,-11 1 0,-13 0 0,26-2 0,-13 2 0,2 0 0,1 0 0,0 0 0,-2 0 0,2 0 0,1-1 0,-1 1 0,0-1 0,-2-1 0,-14 2 0,25-1 0,-25 1 0,21 0 0,-21 0 0,16 0 0,-16 0-1,17 0 1,-17 0 0,16 0 0,-16 0 0,16 0 0,-16 0 0,17 1 0,-17-1 0,17 0 0,-17 0 0,16-1 0,-16 1 1,18 0-2,-18 0 2,18-2 0,-18 2-1,12-3 1,-12 3-1,13-1 1,-13 1-1,13-2 1,-13 2-1,15 0-1,-15 0 1,15 0 0,-15 0 0,16 0 0,-16 0 0,13 2 0,-13-2 0,0 0 0,16 4 0,-16-4 0,13 3 0,-13-3 0,19 2 0,-19-2 0,21 1 0,-8 0-1,0 1 1,1-1 0,-14-1 0,22 3 0,-22-3 0,17 4 0,-17-4 0,14 5 0,-14-5 0,0 0 0,16 4 0,-16-4 0,0 0-1,14 4 1,-14-4 0,0 0 0,15 5-1,-15-5 0,0 0-1,13-3-4,-13 3-14,13-6-9,-13 6 0,0-19 0,-8 4-1</inkml:trace>
</inkml:ink>
</file>

<file path=ppt/ink/ink23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27:00.5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1951 33 19,'0'0'12,"10"21"2,-10-21 0,0 0-1,0 0 0,0 0-2,0 0-1,0 0 1,0 0-2,0 0-1,-16 2-2,16-2-1,-18-5-1,18 5-1,-22-7 0,7 3-1,0 0 1,-1-4-1,-1 4 1,-4-2-1,4 2 1,-3-3-1,0 3 0,0-2-1,3 3 0,-3-3 1,4 2-1,-4 0 0,4 0 0,-1-1 0,1 1 0,-1 1 0,-1-1-1,-1 1 1,0 0-1,-1 0 1,-5 2-1,0 1 1,-2 0-1,-1 3 1,-2 1-1,1 3 0,-4 0 1,2 3-1,2-1 1,1 1-2,-1-2 1,2 0 0,-2-3 1,3 0-2,-2-3 1,-1 0 0,1-1 0,-3 1 0,2-1 0,0 1 0,-1-2 0,3 0 0,-2 0 0,0-2-1,1 1 1,0-1 0,-2-1 0,-2 2 0,2 1-1,-3 1 1,3 2-1,0 3 1,-4 0 0,7 2-1,-3 1 1,3 0-1,1-2 1,2 0-1,2-1 1,2-2 0,6-3-1,-2 1 1,16-2 0,-20 0 0,20 0-1,-14 1 1,14-1 0,0 0 0,-13 2-1,13-2 1,0 0 0,0 0-1,0 0 1,-12 12-1,12-12 1,-1 15-1,1-15 1,-1 22 0,1-7 0,0 0 0,0 5 0,0 0 1,0 5-1,0-1 0,-2 5 0,1-1-1,-1 2 1,-1 3 0,2 2 0,-2 1-1,0 1 1,-2 2 0,1 1 0,-2 1 0,0 2 0,-1 1 0,0-2 0,1 1 0,-3 0 0,4-5 0,-3 2 0,4 1 0,0 1 1,-2-1 0,-1 1 0,3-1 0,-2 2-1,-1 1 1,3 2-1,-2-2 0,0-2-1,3 2 0,-1-1 1,0 1 0,1 2 0,-1-2 0,-2 2 0,-1-1 0,-3 1 0,-1 1 0,-2 2 1,1-1-1,-4 1 0,5 0 1,-4-1-1,3 1 0,1-1 1,0 1-1,1-1 0,2-1 0,2-1 0,0 2-1,2 0 1,0 2 0,1-2 0,3 2-1,0 0 1,0-1 0,1-1-1,2-1 1,1-1 0,2 0-1,0 2 2,3-3 0,1-1-1,0 0 2,0-1-2,1 3 1,-3-2 0,1 0 0,-2-1-1,-1 3-1,-2 0 1,-1 2 0,-1 2 0,0 0 0,0 0 0,1 0-1,0 0 1,-1 0 0,3 0 1,-1-3-1,3 2 0,-1-4 1,1 1-1,-4 0 1,0 1-1,-2-2 1,-1 4-2,1-2 1,-3 2 0,0 5 0,-1-1 0,0 3-1,-1-2 1,0 2 0,0 0 0,0-1 1,-4 1-2,1-1 2,0 3 0,0-2 0,-2-1-1,5-1 1,-2 0 0,2-1-2,4 3 2,0-5-1,1-1 0,2 3-1,0-1 1,-2 3 0,2-3 0,-3 0 0,2 1 0,-1-4 0,-1-1 0,2 2 1,-2 0 0,1-1 0,-2-2 0,2 2 0,-1 2 0,-3-4 0,2 7 1,-4-4-2,0 2 0,-1 0 0,0 1 0,-2 0 0,-1-1 0,4 1-1,-3-8 1,4 5 0,1-3 0,-1-2 0,3-2 0,1-1 1,0 0-1,-2-1 1,2 2 0,-1-3 0,1 0-1,3 3 1,-2-2 0,0 3-1,2-2 0,0 2 0,1-1 0,1 1 0,-2 1 0,0-1 0,1-1 0,0 1 1,-2 0-1,-1 2 0,0 0 0,3-2 0,-2-1 0,-1-2 0,2 2 0,-2-3 0,2 1 0,0-2 0,0 2 0,-1-1 0,0 2 1,0 2-1,-2 2 0,1 2 0,-1 2 0,0-1 0,0 1 0,-1-2 0,-1 2 0,1 0 0,0 2 1,-2-5-1,1 0 0,-1 0 0,0 0 1,1 0-1,-3-3 1,0-2-1,2-1 1,2-2-1,-1 1 0,-1 0 0,1 0 0,2 1 0,-2 1 0,2 1 0,0 0 0,-1 1 0,-1 0 0,2-1 1,0 0-1,-1-3 1,1 0-1,1 1 0,1 2 1,-1 0-1,2-2 0,0 1 0,0 2 0,0 2 0,-1 1 1,2 0-2,1 0 2,-3 6-2,3 3 1,-2 2 0,1 3 0,0 1 0,-1-1 0,-1 5 0,-2-1-1,1-3 1,-2-2 0,1-3 0,-2 0 0,2 0 0,-1 0-1,1-5 1,1-1 0,-2 2 0,1 1 0,-2-2 0,2-2 0,0-2-1,0 0 1,0-3 0,0-2 1,0-3-1,2-1-1,-1-5 1,1 0-1,-1-2 2,0-1-2,1-1 1,-2-2-1,1-2 1,1 0 0,-1-2 0,1-1 1,-2 1-1,1 1 0,-1-2 0,0 1 0,0 0 0,-1 3 0,-1-3 0,1 1 1,-2-1-1,1 3 0,0-1 0,-1 1 0,0-1 0,0-2 0,2 2 0,-2 1 0,0-6 0,1 0 0,-1-1-1,2-2 1,0-1 0,1-1 0,0-1 0,0 1 0,0 0 0,0-1 0,1 3 0,-1-1 0,0 0 0,0 2 1,0 3-2,1 1 1,-1 0-1,0 0 1,0 0-1,0-1 0,0 1 1,2 0-1,-1-3 1,1-1 0,1 1 0,-2-2 0,3 1 0,-1 1 0,2 0 0,-3-2 0,1 2 0,0 0 0,0 2 0,0 2 0,0-1 0,-3 3 0,1-1 0,-1 3 0,0 0 0,-1 3 0,-1-1 0,0-1 0,0 2 0,1 1 0,-2-2-1,0 1 1,3-1 0,-3 2 0,2-1 0,1-1 0,-2 3 0,2 0-1,-1-2 2,1-1-2,1-1 1,1-1-1,-1-2 1,2 1-1,-2-6 1,2 1 0,0-2-1,1-2 2,1 1-2,-2-2 1,1 0 0,0 1 1,-1-3-1,1 1 0,-1 0 0,0-2 0,0-1 0,0 0 0,-3-13 0,4 24 0,-4-24 0,1 14 0,-1-14 0,0 0 0,0 19 0,0-19 0,0 0 0,3 12 0,-3-12 0,0 13 0,0-13 0,0 16 0,0-16 0,-1 16 0,1-16-1,0 20 1,0-20 0,0 20 0,0-20 0,-2 24 0,4-11 0,-2 1 0,0-1 0,0 0 0,0 1 0,1-1 0,1 2 0,-2-2 0,0-13-1,2 25 1,0-11 0,-1-1 0,1 1 0,-2 2 0,1 0 0,1-1 0,-2 3-1,0 0 2,0 4-2,0-5 2,0 3-1,0 0 0,0-2 0,0 2-1,1-3 1,-1-1-2,0-16 2,3 27-1,-3-27 1,3 22-2,-3-22 2,3 22 0,-3-22 0,4 22 0,-4-22 0,1 18 0,-1-18 0,3 16-1,-3-16 1,3 14 0,-3-14 0,3 13 0,-3-13 0,3 15 0,-3-15 0,1 13 0,-1-13 0,0 0 0,5 17 0,-5-17 0,4 13-1,-4-13 1,4 12 0,-4-12 0,6 14 0,-6-14-1,6 15 1,-6-15-1,7 14 1,-7-14-1,11 14 0,-11-14 1,11 16-1,-11-16 1,12 16 0,-12-16 0,11 14 0,-11-14 0,9 16 0,-9-16 0,10 15 0,-10-15 0,10 18 0,-10-18 0,13 18 0,-13-18 0,14 19-1,-14-19 1,13 17 1,-13-17-1,10 19 0,-10-19 0,10 17 0,-10-17 0,7 20 0,-7-20 0,9 21 0,-9-21 0,9 20 0,-9-20 0,11 21 0,-11-21 0,10 23 0,-10-23 0,10 23 0,-10-23 0,10 23 0,-10-23 0,10 23 0,-6-10 0,2 1 0,-2 0 0,1 3 0,-1 2 0,3 4 0,-1 4 0,2 3-1,-4-3-2,6 2-6,-4-4-14,4-5-2,2-3-1,-12-17-2,20 2 1</inkml:trace>
</inkml:ink>
</file>

<file path=ppt/ink/ink23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27:15.0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43-5 29,'0'0'14,"0"0"1,0 0 0,0 0-2,0 0-3,-15-2-3,15 2-1,0 0-2,0 0 0,0 0 0,0 0-1,0 0 0,0 0-1,-11 13 1,11-13-2,0 0 0,0 0 1,0 0-2,0 17 1,0-17 0,0 0 0,0 16 0,0-16 0,0 15 0,0-15-1,0 19 1,0-19 0,-2 14-1,2-14 1,-1 16-1,1-16 0,0 21 0,0-21 0,-2 20 0,2-20 0,-1 19 0,1-19 1,-1 14-1,1-14 0,0 0 0,-3 16 0,3-16 0,0 0 1,-3 14-1,3-14 0,0 0 0,0 14 0,0-14 0,0 0 0,0 0 0,0 0 0,0 0 0,0 0 0,0 0 0,0 0 0,0 0 0,0 0 0,0 14 0,0-14 0,0 0 0,0 0 0,0 0 0,-2 13 0,2-13 0,0 0 0,0 0 0,0 0 0,0 0 0,0 0 0,0 0 0,0 0 0,0 13 0,0-13 0,0 0 0,0 0 0,0 0 0,0 0 0,0 0 0,0 0 0,0 0 0,0 0 0,0 0-1,0 0 1,0 0 0,0 0 0,3 13 0,-3-13 0,0 0 0,0 0 0,0 0 0,0 0 0,0 0 0,2 14 0,-2-14 0,0 0 0,0 0 0,0 0 0,0 0 0,0 0 0,0 0 0,0 0 0,0 0 0,0 0 0,0 0 0,0 0 0,0 0 0,0 0 0,0 0 0,0 0 0,0 0 0,0 0-1,0 0 1,0 0 0,0 0 0,0 0-1,0 0 1,0 0 0,0 0 0,0 0 0,0 0 0,0 0 0,13 11 0,-13-11 0,0 0 0,0 0 0,13 9 0,-13-9 0,0 0 0,0 0 0,15 7 0,-15-7 0,0 0 0,13-2 0,-13 2 0,0 0 0,19-1 1,-19 1-1,13-3 0,-13 3 1,14-1-1,-14 1 0,15-6 1,-15 6-1,15-4 0,-15 4 1,18-2-1,-18 2 0,15-1 0,-15 1 0,18-2 0,-18 2 1,16-1-1,-16 1 0,15-4 0,-15 4 0,16-6 1,-16 6-1,19-5 0,-19 5 1,18-3-1,-18 3 1,19-3-1,-19 3 1,17-3-1,-17 3 1,13-3 0,-13 3 0,15-4 0,-15 4 0,16-4 0,-16 4 0,14-3 0,-14 3 0,17 0-1,-17 0 0,17 1 1,-17-1-1,18 0 0,-18 0 0,17-1 0,-17 1 1,17-4-1,-17 4 0,17-8 0,-17 8 0,18-5 0,-18 5 1,17-5-1,-17 5 0,16-1 0,-16 1 0,17-1 0,-17 1 0,16-3 0,-16 3 0,17-6 1,-17 6-1,17-4 1,-17 4-1,20-3 1,-20 3 1,19-2-2,-19 2 1,20 0-1,-20 0 1,19 0-1,-19 0 1,20 0-1,-20 0 1,19 2-1,-19-2 1,20 4-1,-20-4 1,21 6-1,-21-6 0,25 7 1,-25-7-1,23 4 0,-23-4 1,24 5 0,-11-4-1,0-1 1,1 1 0,-14-1-1,26 3 1,-13-1-1,1 1 1,-1-1-1,2 1 0,-2-1 1,1 1-1,0-3 1,-1 1-1,2-1 1,-2-1 0,1-2 0,-1 1-1,1 1 1,1-1-1,2 2 1,-3 2-1,2-1 0,0 2 0,-2 1 1,2-1-1,-2-1 0,1 2 0,-1-4 0,1 0 1,2-1-1,-1-2 0,-1 0 1,3 1-1,-1 1 1,0 0-1,0 1 1,2 0-1,-2 1 0,1 0 1,-1-1-1,1 0 0,0 2 0,0-2 1,-1 0-1,1 1 1,0-1-1,0 2 0,-1 1 1,2-3-1,-2 1 1,1-1-1,-1 0 0,0 0 1,-1-3-1,0 2 0,-1-1 1,1 1-1,2-1 0,0 2 1,-1-2-1,2 2 0,-2-3 0,2 0 0,0 0 0,1 2 0,-3-1 1,0-1-1,2 2 0,0 1 0,-1-2 1,1 2-1,0 0 0,1-1 1,0 0-1,0-2 0,0 0 0,0 0 1,3 0-1,0 2 0,0-2 1,0 1-1,2 1 0,-2 1 1,0 0-1,0 1 1,-2-1-1,1 0 0,-2 2 1,0-2-1,-1 1 0,-2 1 0,0-1 0,-1-1 1,0 2-1,0-1 0,-2 0 0,2 1 1,0-1-1,1-1 0,0-1 0,0 1 0,1 0 0,-1-2 1,-1 1-1,2 1 0,1 0 0,1-1 1,0 2-1,2 0 1,-1 1-1,1-1 0,-1 1 0,-1-1 1,1-1-1,-4 0 1,-3 0-1,1 0 0,-15 0 1,23 0-1,-23 0 0,18 0-1,-18 0-3,19 6-15,-19-6-10,23 0-2,-23 0 0,20-27-3</inkml:trace>
</inkml:ink>
</file>

<file path=ppt/ink/ink23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27:55.3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122 0 59,'-13'14'21,"10"5"1,-7-4-2,3 11-12,3 4-3,0 4-1,1 2 0,0-2-2,1 3-1,-1-2 1,3-1-1,-1-5 1,1 0-1,-1-5 1,-1-2-1,1-4 0,1-3-1,0-2-1,0-13-4,0 0-9,0 0-8,0 0-1,0 0-1,4-20 1</inkml:trace>
  <inkml:trace contextRef="#ctx0" brushRef="#br0" timeOffset="3978">2076 579 123,'-5'23'32,"0"-9"1,5-14-2,-3 16-29,3-16-5,0 0-13,0-14-15,0 14-2,16-29 0,-6 8 0</inkml:trace>
</inkml:ink>
</file>

<file path=ppt/ink/ink23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42:34.2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89 171 1,'0'0'3,"0"0"0,-8 29-1,8-29 0,-6 23 0,6-23 0,-5 25-1,5-25 1,-4 28-1,4-28 1,-6 23-1,6-23 1,-5 21 1,5-21-1,-8 19 0,8-19 0,0 0 0,-9 26-1,9-26 0,-6 19-1,6-19 1,-4 23 0,4-23 0,-5 26 0,5-26 0,-4 32-1,4-32 0,-4 36 0,4-17 0,-2 0-1,0 1 0,2 1 0,-2 0 0,-1-2 1,1 5 0,2-24 1,-2 38-1,2-19 0,-2 0 0,2-19 1,0 38-1,2-17 1,-2-21 0,4 37-1,-4-37 2,5 38 0,-5-38 1,6 34-1,-6-34 1,11 30 0,-11-30 0,12 30 0,-12-30-1,15 32 0,-15-32 0,20 30-1,-20-30 0,14 27-1,-14-27 1,13 19-2,-13-19-1,0 0-4,0 0-7,0 0 0,0 0-1,19-25 1</inkml:trace>
  <inkml:trace contextRef="#ctx0" brushRef="#br0" timeOffset="3436">1855 31 18,'5'-32'17,"-5"32"2,0 0-1,25 9-3,-25-9-3,28 42-3,-9-8-2,-2 8-1,7 7-1,-5 3-1,2 3-1,-6-2 1,0 9-1,-9-7 1,-4 6 0,-8 2 0,-7 7 0,-6-4 0,-6 4-2,-5-5 0,-2-2-2,2-6-1,-2-10-5,4-13-6,15-7-14,-12-22 0,25-5-1,-19-24 1</inkml:trace>
</inkml:ink>
</file>

<file path=ppt/ink/ink23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32:40.0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61 70 59,'-25'11'28,"25"-11"-1,-18 1 1,18-1-7,0 0-8,-15-10-5,15 10-3,0 0-6,-5-16-5,5 16-13,0 0-8,15-28 0,-15 28-2,21-28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05:51:07.671"/>
    </inkml:context>
    <inkml:brush xml:id="br0">
      <inkml:brushProperty name="width" value="0.1" units="cm"/>
      <inkml:brushProperty name="height" value="0.1" units="cm"/>
      <inkml:brushProperty name="color" value="#FF0066"/>
      <inkml:brushProperty name="ignorePressure" value="1"/>
    </inkml:brush>
  </inkml:definitions>
  <inkml:trace contextRef="#ctx0" brushRef="#br0">1 1,'155'0,"-55"34,-39-8,-35-18,1-1,0-2,0 0,0-2,0-1,15-1,229-2,-260 1</inkml:trace>
</inkml:ink>
</file>

<file path=ppt/ink/ink2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35:31.35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0,'22'0'141,"0"0"-110,-22 22 16,22-22-31,0 0 15,0 0 0,0 22 0,0-22-15,-1 0 62,-21 22-47,22-22 219,0 0-156,0 0 0,0 0-32,0 22-15,0-22-47,0 0 32,0 0-17,-1 0 1,1 0 15,0 0-31,0 0 31,0 0-15,0 0 0,0 0-1,0 0 1,0 0 15,0 0-15,-1 0-1,1 0 17,0 0-17,0 0 16,0 0 1,0 0-1,0 22 0,0-22 0,0 0 1,0 0-17,-1 0 17,1 0-17,0 0 16,0 0 1,0 0-1,0 0 0,0 0 0,0 0 1,0 0-1,-1 0 0,1 0 0,0 0 16,0 0-15,0 0-1,0 0 0,0 0 0,0 0 1,0 0-1,0 0 0,-1 0 0,1 0 1,0 0-1,0 0 16,0 0-16,0 0 0,0 0-15,0 0 15,0 0 0,0 0 1,-1 0-1,1 0 16,0 0-16,0 0 0,0 0 0,0 0 1,0 0-1,0 0 0,0 0 0,-1 0 1,1 0-1,0 0 0</inkml:trace>
</inkml:ink>
</file>

<file path=ppt/ink/ink24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16:06.1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0 213 41,'0'0'16,"0"0"1,0 0 2,0 0-6,0 0-2,0 0-2,0 0-3,0 0-1,0 0-2,0 0 0,0 0-1,0 0-1,23 11 0,-8-11-1,1 0-1,1-1-3,2 0-8,4 1-7,-9-9-1,6 6-1,-7-8-1</inkml:trace>
  <inkml:trace contextRef="#ctx0" brushRef="#br0" timeOffset="409">332 224 36,'-7'19'12,"7"-19"0,-7 24-1,7-24-3,-6 25-1,6-25-3,0 21 0,0-21 0,5 19 1,-5-19 0,10 13 0,-10-13-1,17 7 0,-17-7-1,20-2 0,-20 2 0,22-8-1,-10-1 0,-12 9 1,18-20-1,-14 7 1,-4 13 1,10-21-1,-10 21 0,-1-17 1,1 17-1,-13-9-1,13 9 1,-23-3-2,10 3 0,13 0-1,-20 6 1,20-6-2,-15 13 1,15-13 0,-1 26-1,8-8 0,-1 1 0,5 5-1,2-1 1,2 3-1,-1 1 1,-3 0-1,2-2 0,-4 2 1,0-3 0,-4 2 1,-3-2 0,-2 3-1,-3-2 1,-1-2 1,-2 0-1,-1-6 1,-3 0-1,10-17 1,-19 16 0,19-16 0,-19-5 0,19 5 1,-18-24-1,8 8 0,2-2-1,5-1 1,1-1-1,3 1 0,2-1 0,3 2 0,1 1 0,7 0 0,2-2 0,-3-3 0,4 1 1,-1 0-1,1 2 0,-1 2 0,0-2 0,-3 5 0,-13 14 0,21-18 0,-21 18 0,18-4 0,-18 4 0,14 10 0,-14-10 0,13 16 0,-13-16 0,13 22 1,-13-22-1,11 17 1,-11-17 0,15 7 0,-15-7-1,17-6-3,-17 6-7,17-26-12,-2 14 0,-10-9-1,7 5-1</inkml:trace>
  <inkml:trace contextRef="#ctx0" brushRef="#br0" timeOffset="1485">752 342 40,'0'0'16,"14"30"1,-14-30 1,10 19-4,-10-19-2,9 13-2,-9-13-2,0 0-1,14 2-2,-14-2 0,15-10 0,-15 10-1,17-17 0,-8 4-1,-9 13 0,17-23 0,-17 23-2,17-20 1,-17 20-2,13-16-1,-13 16-2,13-12-5,-13 12-9,7-15-7,-7 15 1,16-14-3,-16 14 2</inkml:trace>
  <inkml:trace contextRef="#ctx0" brushRef="#br0" timeOffset="1839">1085 320 41,'0'0'19,"9"-21"-1,-9 21 3,4-15-5,-4 15-3,0 0-4,-6-17-3,6 17-1,0 0-2,-14-10 0,14 10-1,0 0-1,-13 0 0,13 0-1,0 0 0,-4 17 1,4-17-1,0 22 1,-3-9 1,1 0-1,1 1 1,-2-1-1,3-13 1,-1 23 0,1-23 0,0 16-1,0-16 0,0 0 1,16 11 0,-16-11 0,20-1 0,-20 1 0,21-12 0,-21 12 0,22-14 0,-22 14-1,21-16 0,-21 16 0,18-16-1,-18 16 0,18-7 1,-18 7-2,23-1 1,-23 1 0,26 5 0,-13 0 0,1-1-1,1 2 2,-1 1-1,-1 0 0,-13-7 0,17 15 0,-17-15 0,12 18 1,-12-18 0,3 19-1,-3-19 1,-3 16 0,3-16 0,-7 14 0,7-14-1,-15 13 1,15-13-1,-13 10 0,13-10 1,-14 7-1,14-7 0,-13 3 0,13-3-1,-14-3-1,14 3-2,0 0-7,0 0-17,0 0 1,-18-16-1,18 16-1</inkml:trace>
  <inkml:trace contextRef="#ctx0" brushRef="#br0" timeOffset="3530">1279 381 19,'0'0'11,"0"0"2,0 0 0,0 0 0,6-12-3,-6 12 1,0 0-1,7-16-1,-7 16 0,0 0-1,10-16-1,-10 16-1,10-14-1,-10 14-1,12-14 0,-12 14-2,17-16 0,-17 16 1,14-16-1,-14 16 0,13-13-1,-13 13 1,0 0-2,0 0-2,13-8-3,-13 8-9,0 0-9,3 14 0,-3-14-1,0 0 0</inkml:trace>
  <inkml:trace contextRef="#ctx0" brushRef="#br0" timeOffset="4285">1671 428 23,'0'0'15,"13"7"1,-13-7 1,0 0 0,2-14-4,-2 14-1,6-15-1,-4 3-2,1-1-1,2-6-1,0-1-2,1-7 0,3-1-1,-2-6-1,3 0 0,-3-5 1,2 3 0,-5 2-1,2 4 1,-8 3-2,4 7 1,-6 3-1,4 17 1,-8-16-3,8 16 1,0 0-1,-17 7-1,17-7 1,-13 26-1,9-5 2,0 5-2,1 4 1,1 1-1,4 4 1,1-2-1,1 0 2,4-2-2,0-5 0,2-6 1,1-3 0,1-4 0,1-6 0,2-4 1,-2-5-1,3-2 1,0-3 0,-2-2 0,-1-2 1,-13 11-1,19-20 1,-19 20-1,6-16 0,-6 16 0,-13-10-1,0 7 0,-4 2-2,-6-1-1,2 7-2,-4-4-3,10 9-8,-1 2-10,16-12-1,-4 18 0,4-18 0</inkml:trace>
  <inkml:trace contextRef="#ctx0" brushRef="#br0" timeOffset="7065">2097 59 18,'-7'-13'13,"7"13"1,0 0 2,0 0-2,-9-15 1,9 15-3,0 0 0,0 0-3,-6-14 1,6 14-3,0 0 0,0 0-1,0 0-2,0 0 0,0 0-1,0 0-1,-4 14-1,4-1 0,0 3-1,0 3 3,1 3-3,-2 3 1,1 0-2,-2 3 2,1 0-1,-3-2 0,2 1 1,-2-3-1,1-2 0,-1-1 0,1-2 0,0-3 0,3-16 0,-3 19 1,3-19-1,0 0 1,-1 13 0,1-13 0,0 0 0,0 0 0,0 0 0,0 0 0,0 0 0,0 0-1,0 0 1,-8-15-1,8 15 0,2-12 1,-2 12-1,4-21 0,1 7 0,0-3 0,1-1 0,3 1 0,-1 0 0,2 1 0,0 3-1,-10 13 1,21-15-1,-9 10 0,-12 5 0,22 0 0,-22 0 0,17 10 0,-17-10 0,10 18 0,-10-18 1,0 22-1,-4-9 1,-3 0 0,7-13 0,-15 20 0,15-20 1,-12 15 0,12-15 0,0 0 0,0 0 0,-13 5 0,13-5-1,0 0 1,0 0-1,0 0 0,0 0 0,0 0 0,15 6-1,-15-6 1,16 10-1,-16-10 1,17 10 0,-17-10 0,23 10 0,-23-10 0,19 9 0,-19-9 0,17 6 1,-17-6-1,20 4 0,-20-4 0,18 0 1,-18 0-1,18-8 1,-18 8-1,19-18 1,-9 5 0,-1 0-1,-2-1 1,0 1-1,-7 13 1,9-19-1,-9 19 1,0 0-1,0 0 1,0 0-1,0 0 0,-5 22 0,3-9 0,0 0 0,1 1 0,1-14 0,4 21 0,-4-21 1,0 0-1,20 7 1,-7-14 0,0-3 0,0-4 0,1 0 0,-1-2 0,-1 0 0,-4 2 0,-8 14 0,6-22 0,-6 22 0,-10-12-1,10 12 1,-19-8-1,19 8 0,-20-1-1,20 1 0,-14 6 1,14-6-1,-3 14 0,3-14 0,14 26 0,-4-10 1,3 2-1,0 2 1,2 4-1,-2-2 1,-1 4 0,-1 0-1,-4 4 0,-4 1 1,-2 4-1,-2-2 1,-4-1-1,-2 1 1,-2-1-1,1-4 1,-2-5 1,3-4-1,7-19 1,-15 20-1,15-20 1,-13-2 0,13 2 0,-14-24 0,7 4-1,0-4 1,1 0-1,1-5 0,4 2 0,2 1-1,4 2 1,3 1-1,7 1 1,1 1-1,4-1 1,0 1 0,3-2-1,0-1 1,-2 0 0,-1 4 0,-2 0 0,-5 5 0,-2 2 0,-11 13 0,19-12-1,-19 12 1,17 9-1,-17-9 1,13 24-1,-6-8 1,0 4 0,-1-4 0,-3 1 0,0-2 1,-3-15 0,7 17-1,-7-17 1,0 0 0,0 0 0,17-12 0,-17 12 0,13-23 0,-7 9-1,0 2 1,-2-1-1,2 1 0,-6 12 0,8-19 0,-8 19 0,12-14-1,-12 14 0,16-6 0,-16 6-1,21-3-1,-6 5-2,-15-2-5,27-9-15,-10 8-2,-17 1 0,26-15-1</inkml:trace>
  <inkml:trace contextRef="#ctx0" brushRef="#br0" timeOffset="10883">3309 186 30,'3'-35'17,"3"23"2,-10-10 1,4 4-5,-5-2 0,1 1-4,0 5-1,-3-4-3,7 18 1,-13-21-4,13 21 1,-13-7-3,13 7 0,0 0-1,-15 24-1,11-5 1,0 4-2,-1 2 1,1 5-1,0 2 1,1-1-1,-1 2 1,1 0-2,0-1 1,0-1 0,0 1 0,0-2 1,0-1-1,0-1 0,1-1 0,-3-4 1,1 0-1,1-4 0,-1-1 1,-1-5-1,1 2 1,4-15 0,-10 17 1,10-17-1,0 0 1,-19 10-1,19-10 1,-13-5 0,13 5 0,-14-12 0,14 12 0,-13-19 0,9 5-1,1 1 1,2-2-1,2 1 0,0-2 0,4 4-1,2-3 1,4 0-1,-1 2 1,5 0-1,-2 3 0,3 3 1,-1 1-1,3 3 0,-4 3 1,-1 0-1,0 3 1,-13-3 0,23 6 0,-23-6 0,20 2 0,-20-2 0,19-1 0,-19 1 0,16-3 0,-16 3 0,15-1 0,-15 1 0,0 0 0,16 1 0,-16-1 0,0 0 1,10 13-1,-10-13 0,0 0 1,11 14-1,-11-14 1,0 0-1,16 5 1,-16-5 0,17-7 0,-17 7 0,22-13 0,-22 13 0,21-18 0,-21 18 1,15-15 1,-15 15-2,0 0 1,4-14-1,-4 14-1,0 0 0,-17-5-1,17 5-1,-22 1-3,9-1-1,13 0-6,-18 6-5,18-6-8,0 0 0,0 0 1,0 0 1</inkml:trace>
  <inkml:trace contextRef="#ctx0" brushRef="#br0" timeOffset="11845">3540 452 25,'0'0'14,"13"-1"1,-11-13 0,-2 14-5,17-26 0,-6 9-2,-2 0-1,1-1-1,-3 4 1,-7 14 0,15-19-1,-15 19-1,0 0-1,0 0-1,17 16-1,-13-2 0,2 0-1,0 4 0,-1 0 1,-2 0 0,2-1 0,-3-4 1,-2-13-1,5 18 0,-5-18 1,0 0-1,0 0-1,13-14 2,-5 1-1,-2-4-1,3-2 1,-1-2-1,1 2 0,-2-3 1,2 5-1,-4 0 0,1 4 0,-6 13-1,9-16-1,-9 16 0,0 0 0,20 3-4,-20-3-5,19 2-14,-4 2-2,-15-4-1,25-7 0</inkml:trace>
  <inkml:trace contextRef="#ctx0" brushRef="#br0" timeOffset="13436">4142 239 21,'0'0'14,"-16"5"0,16-5 0,0 0-3,0 0-3,0 0 1,0 0-4,0 0-1,-13 9 0,13-9 0,0 0 0,0 0 0,0 0 0,-14 11-1,14-11 1,0 0-1,-9 13-1,9-13-1,-4 13 0,4-13-1,-3 16 0,3-16 0,0 17 0,0-17 0,2 17 0,-2-17 0,3 17 0,-3-17 0,8 13-1,-8-13 1,0 0 0,16 14 0,-16-14 0,0 0 1,16 2-1,-16-2 1,0 0 0,16-11 0,-16 11 0,10-19 0,-10 19 0,8-23-1,-8 23 1,6-21 0,-6 21 0,0-20-1,0 20 1,-4-16 0,4 16-1,0 0 0,-13-17 1,13 17-1,0 0-1,-13-9 0,13 9 0,0 0 1,0 0-1,0 0-1,-6 13 1,6-13 1,6 16-1,-6-16 0,10 18 1,-10-18 0,16 18-1,-16-18 1,20 12 0,-20-12 0,21 6 0,-21-6 0,22-4 1,-22 4 0,22-13-1,-22 13 1,20-21 0,-10 6 0,0-1 1,1-1 0,-2-3 0,2-1-1,-2-2 1,0 0 1,-4-3-1,1 3 1,-3-1-1,0 4 2,-3 2-3,0 5 2,0 13-1,-4-19 0,4 19-1,0 0-2,0 0 1,-12 14-1,8 4 1,-1 0-3,3 5 3,-1 1-2,3 3 2,0 1-2,3-1 1,1-1-1,3-4 1,0-2 0,2-1 0,-2-2 0,2-2 0,-9-15 1,13 20-1,-13-20 1,0 0-1,18 11 1,-18-11 0,15-3-1,-15 3 1,14-14 0,-1 2 1,-4 0-1,3-6 1,0 1 0,-1-3 0,0 0 0,0-4 1,2 0-1,-3-2 0,-1 1 1,-2 1-2,-1 1 3,-2 2-3,-3 4 3,-1 2-3,0 15 2,-3-13-2,3 13 0,-5 13 0,3 2-2,1 3 3,-2 7-2,4 0 1,-2 5-2,2-1 2,2 1-1,2-4 1,-3-1 0,4-3 0,0-3-1,1-2 1,0-4-1,-7-13 0,18 18-2,-18-18-2,23 6-11,-23-6-8,28-16 0,-16-2-2,5 3 1</inkml:trace>
  <inkml:trace contextRef="#ctx0" brushRef="#br0" timeOffset="15509">4987 234 22,'0'0'15,"0"0"1,0 0-1,0 0-3,0 0 1,0 0-4,0 0-1,0 0-1,-13 5-1,13-5-1,0 0 0,0 0-2,-16-2 1,16 2-2,0 0 1,-17-1-2,17 1 1,-16 1-1,16-1 0,-17 5 0,17-5-1,-17 8 0,17-8 0,-17 14 0,17-14 0,-13 18 0,13-18 0,-9 23-1,9-23 1,-6 24 0,5-10 0,1-14 0,1 24-1,-1-24 1,2 21 0,-2-21 0,5 16 0,-5-16 0,0 0 1,9 13-1,-9-13 0,0 0 1,13 5-1,-13-5 1,0 0-1,14 0 1,-14 0-1,15-4 0,-15 4 1,15-10-1,-15 10 1,19-17 0,-9 5 0,2-2 0,-4-2 1,5-1-1,-4-3 0,2-2 1,-2-2 0,4 0-1,-4-4 0,1 1 2,-3-1-2,1 0 2,-5 1-2,3 3 1,-3 1-1,-2 6 1,1 3-2,-2 14 1,-2-18-2,2 18 0,0 0 0,0 0-1,0 0 0,5 16 1,-2-3-1,-1 1 0,3 6 2,-4 2-3,5 1 3,-5 2-1,2 3 1,-1 0 0,-1-1 0,-1 2 1,0-2-1,0-1 0,0-2 0,0-4 0,0-1 0,0-4 0,2-3 0,-2-12 0,2 16 0,-2-16 1,0 0-1,0 0 2,13 3-1,-13-3-1,12-16 1,-12 16 0,14-22-1,-14 22 1,17-24-1,-17 24 0,13-17 0,-13 17-1,0 0 1,16-3 0,-16 3-1,0 0 1,15 22 0,-15-22 0,11 21 0,-11-21 1,9 19-1,-9-19 1,0 0 0,14 11 0,-14-11-1,17-7 1,-17 7 0,22-15 0,-22 15 0,23-19-1,-23 19 0,18-16 0,-18 16 0,13-4 0,-13 4 1,0 0-1,8 15 1,-8-15 0,7 21 0,-4-8 0,-3-13 0,7 21 0,-7-21 0,6 13-1,-6-13 1,0 0-1,17 0 0,-17 0 1,16-9-1,-16 9 0,15-11 0,-15 11 0,15-10 0,-15 10 0,0 0 0,13-6 0,-13 6 0,0 0 0,0 0 0,3 17 0,-3-17 1,0 0-1,1 18 1,-1-18-2,0 0 0,0 0-2,13 5-2,-13-5-4,16-15-11,-16 15-7,18-26 0,-5 11-1,-7-8 1</inkml:trace>
  <inkml:trace contextRef="#ctx0" brushRef="#br0" timeOffset="16872">5404 151 63,'-19'-10'26,"5"9"1,-1-3-2,15 4-9,-18 0-5,18 0-4,0 0-4,0 0-6,0 0-7,1-17-16,-1 17 1,22-18-2,-5 13-1</inkml:trace>
  <inkml:trace contextRef="#ctx0" brushRef="#br0" timeOffset="17180">5499 428 34,'12'-11'18,"-6"-14"0,9 5 1,-5-6-4,1-5-2,-1 3-3,-4-6 1,3 4-2,-8-4-1,2 5 0,-7-1-1,4 6-1,-6 1-2,3 7-1,3 16-2,-10-16 1,10 16 0,-9 18-3,9-1 1,-1 4-1,1 3 1,1 7-1,2 0 2,-1 3-2,2-1 0,-1-1 1,-2-1-1,2-1 1,0-4-1,-2-3 1,2-3 0,-1-4 0,-2-16 0,5 17 0,-5-17 0,0 0 0,19-3 0,-19 3 0,14-10 0,-14 10 0,15-8 0,-15 8 0,13 0 0,-13 0 0,0 0 0,13 20 0,-13-20 0,7 21 1,-7-21-1,6 17 1,-6-17-1,0 0 1,15 13-1,-15-13 1,18-1-1,-18 1 1,20-9-1,-7 1 1,-13 8-1,21-16 1,-21 16-1,17-17 1,-17 17-1,11-22 1,-7 9 0,-4 13-1,1-24 1,-1 24 0,-7-22 0,7 22-1,-13-17 1,13 17-1,-17-13 0,17 13-1,-17-4 0,17 4-1,-15 1 1,15-1-2,0 0 0,-17 12-2,17-12-3,-7 13-5,7-13-8,0 12-6,0-12-1,0 0 3,0 0 0</inkml:trace>
  <inkml:trace contextRef="#ctx0" brushRef="#br0" timeOffset="18042">5794 129 51,'-7'-26'23,"7"26"2,-7-16-1,7 16-13,0 0-1,0 0-2,0 0-3,-13 13-1,13-13-1,-3 21 0,0-5 0,2 0 0,0 5-1,1-1-1,1 5 1,0 0-2,1 1 1,1 0 0,1 0-1,0-1 0,1-3 0,-2-2 1,1-3-1,2-1 0,-6-16 1,11 23-1,-11-23 0,14 13 1,-14-13-1,18 4 1,-5-5-1,-13 1 1,23-10-1,-23 10 0,21-20 1,-9 7 0,-1-1-1,-1-2 1,-1 3-1,-2 0 1,-7 13-1,12-20 1,-12 20 0,0 0-1,0 0 0,0 0 1,8 20-1,-6-5 0,-1 2 0,0 1 0,2 1 0,0-3 0,-1-1 0,-2-15 0,4 22 1,-4-22-1,0 0 0,4 13 0,-4-13 1,0 0-1,0 0 1,0 0-1,0 0 1,0 0-1,0 0 0,0 0 1,15-23-1,-11 10 0,2-6 0,2-1 0,-1-1 0,1-1 0,-1 5 1,-1 1-1,-4 3-1,-2 13 1,8-13-1,-8 13 1,0 0-1,14 3 0,-14-3 0,17 7 1,-17-7 0,22 6 0,-22-6 0,21 1 0,-21-1 0,19-2 1,-19 2-1,13-5 0,-13 5 0,0 0 0,13-4 0,-13 4 0,0 0 0,0 0 0,9 21 0,-8-8 0,0 4 1,1 2-1,-2 4 0,1-3 1,-1 0-1,2-1 0,-2-2 0,1-1 0,-1-16 1,4 21-1,-4-21 0,11 16 0,-11-16 0,17 14 0,-17-14-2,23 8-1,-9-10-1,6 2-5,-3-8-12,2-5-7,4-3 0,-3-8-1,5 1 1</inkml:trace>
  <inkml:trace contextRef="#ctx0" brushRef="#br0" timeOffset="19111">6210 277 33,'0'0'19,"0"0"1,0 0 1,0 0-7,21 7-2,-21-7-3,20 8-4,-20-8 0,20 8 1,-20-8-1,16 10 1,-16-10-1,3 13 0,-3-13 0,-10 24-1,0-8-2,0 2-1,-3 0-3,0 0-2,6-1-5,7-17-10,-16 13-7,16-13 0,13-20-1,6 1 2</inkml:trace>
  <inkml:trace contextRef="#ctx0" brushRef="#br0" timeOffset="19727">6464 369 45,'-3'12'20,"6"12"1,-7-1-3,4 4-5,-3 2-3,-1-4-2,2 3-1,-5-8-1,5 0 1,-3-6-2,5-14 1,-5 16 0,5-16-1,0 0-2,0 0 0,0 0 0,18-9-1,-18 9-1,24-23 0,-10 9-1,4 3 0,-3-4 1,1 5-1,-3 0 0,-13 10 0,20-7 0,-20 7 0,15 6 0,-15-6 0,14 13 0,-14-13 2,14 23-1,-6-11 1,-4 3 1,2 3-1,-5-3 1,2 2-1,-2-3 0,1-1-1,-2-13-1,0 17 0,0-17-3,0 0-3,0 0-5,0 0-16,0 0-2,6-13-2,-6 0 1,0 13 0</inkml:trace>
  <inkml:trace contextRef="#ctx0" brushRef="#br0">4212 1139 25,'0'0'16,"0"0"1,0 0-1,0 0 0,0 0-4,0 0-2,0 0-2,0 0-2,0 0 0,0 0-2,0 0 0,0 0-1,0 0-1,0 0 1,0 0-1,0 0 0,0 0 0,0 0 0,0 0-1,0 0 1,3-15-2,-3 15 1,0 0-1,14-18 0,-14 18 0,15-14 0,-15 14 1,17-16-1,-17 16 0,17-17 0,-17 17 0,20-16 0,-20 16 0,20-17 0,-20 17 0,18-14 1,-18 14-1,0 0 1,15-13-1,-15 13 1,0 0-1,0 0 0,0 0 0,0 0 0,0 0 0,15 10 0,-15-10 0,0 0 0,13 16 0,-13-16 0,7 15 0,-7-15 0,9 18 0,-9-18 1,5 18-1,-5-18 0,3 17 1,-3-17-1,2 16 0,-2-16 1,0 0-1,1 17 0,-1-17 0,0 0 0,0 0 0,1 13 0,-1-13 0,0 0 0,0 0 0,0 0 0,0 0 0,0 0 0,2 13 0,-2-13 0,0 0 0,0 0 0,0 0 0,0 0 0,1 12 0,-1-12 0,0 0 0,0 0 0,0 0 0,0 0 0,0 0 0,0 0 0,0 0 1,0 0-1,0 0 0,0 0 0,0 0 2,19-14-2,-19 14 0,19-14 0,-19 14 0,20-14 1,-20 14-2,18-15 1,-18 15 0,15-8 0,-15 8 0,16-7 0,-16 7 0,16-5 0,-16 5 0,16-3 0,-16 3 0,14-1 0,-14 1 0,13 1 0,-13-1 0,0 0 0,16 6 0,-16-6 0,0 0 0,17 6 0,-17-6 0,0 0 0,17 10 0,-17-10-2,0 0 2,13 18 0,-13-18 2,5 18-2,-5-18 0,1 17 0,-1-17 0,1 14 0,-1-14 0,0 0 0,0 13 0,0-13 0,0 0 0,0 0 0,0 0 0,0 0 1,16-6-1,-16 6 1,13-13-1,-13 13 1,17-15 0,-17 15 0,16-19-1,-16 19 1,16-20 0,-16 20 0,14-16-1,-14 16 0,0 0 0,15-14 0,-15 14-1,0 0 1,0 0 0,16 0 0,-16 0-1,0 0 1,14 6 0,-14-6 0,0 0 0,16 4 0,-16-4 0,0 0 0,0 0 0,0 0 0,13 4 0,-13-4 1,0 0-1,0 0 0,5 15 0,-5-15 0,3 12 0,-3-12 0,6 18 0,-6-18 0,4 14 0,-4-14 0,0 0 0,9 14 0,-9-14 0,0 0 0,0 0 0,0 0 0,16 12 0,-16-12 0,0 0 0,16 5 0,-16-5 0,15 3 0,-15-3 0,18 0 0,-18 0 0,20-1 0,-20 1 1,21-7-1,-21 7 0,20-8 1,-20 8-1,21-7 0,-21 7 1,0 0 0,17-7-1,-17 7 1,0 0 0,0 0 0,0 0 0,0 0-1,14-14 1,-14 14-1,0 0 0,13-12 0,-13 12 0,0 0 0,0 0 0,0 0 0,0 0 0,13-10 0,-13 10 0,0 0 0,0 0 0,0 0 0,0 0 0,0 0 0,0 0 0,0 0 0,0 0 0,0 0 0,0 0 0,0 0 0,0 0 0,0 0-1,10 16 1,-10-16 0,4 13 0,-4-13 0,5 14 0,-5-14 0,0 0 0,11 17 0,-11-17 0,0 0 0,16 15 0,-16-15-1,14 7 1,-14-7 0,18 4 0,-18-4 0,18 3 1,-18-3-1,19-1 0,-19 1 1,19-3-1,-19 3 0,17-7 1,-17 7-1,16-9 1,-16 9 0,0 0-1,15-17 1,-15 17-1,5-13 1,-5 13 0,-2-19-1,2 19 1,-8-21 0,8 21-1,-13-23 1,13 23-1,-15-20 0,15 20 1,-15-13-1,15 13 0,-16-8 0,16 8 0,-13 0 0,13 0-1,-13 7 1,13-7 0,-14 7-1,14-7 1,0 0-1,-15 13 1,15-13-1,0 0 1,-8 13-1,8-13 1,1 13-1,-1-13 1,7 17 0,-7-17-1,12 23 1,-12-23 0,17 24 0,-17-24 0,17 20 0,-17-20 0,22 17 0,-22-17 0,24 10 0,-9-7 0,0-2 0,3-2 0,0-2 1,1-3-1,0 1 1,-1-4 0,-2 0 0,-2-1 0,2-1 0,-16 11 0,23-19 1,-23 19-1,10-14 0,-10 14 1,0 0-2,0 0 1,0 0-1,0 0 0,0 0 0,0 0 0,-3 14 0,3-14-1,8 15 1,-8-15-1,11 14 1,-11-14 0,17 11-1,-17-11 1,19 8 0,-19-8 0,22 1 0,-9-1 1,-1-1-1,1-4-1,2 1-1,-1-5-2,3 4-7,-4-7-14,-1-5-3,2 0-1,-4-7 0,3 1 0</inkml:trace>
  <inkml:trace contextRef="#ctx0" brushRef="#br0">5776 1032 30,'0'0'19,"-6"17"1,6-17 0,0 0-4,0 0-2,-10 15-5,10-15-3,0 0-2,-1 19-1,1-19-1,-2 16 0,2-16-1,0 21-1,0-21 0,2 26 0,0-13 0,0 1 0,-2-1 0,0-13 0,4 23 0,-4-23 0,3 16 0,-3-16 1,0 0-1,6 12 2,-6-12 0,0 0 0,0 0 0,16-4 1,-16 4-1,14-13 1,-14 13-1,18-20 0,-5 7 1,1-1-2,2-3 1,-2 0-1,2-2 1,0 3 0,-2 1 0,0 2-1,-14 13 0,21-18 0,-21 18-1,14-8 0,-14 8 0,13 0 0,-13 0-1,13 3 1,-13-3 0,13 6 0,-13-6 0,0 0 0,17 12 1,-17-12-1,11 13 0,-11-13 0,9 18 0,-9-18 0,9 22 0,-9-22 0,7 22 0,-7-22 1,4 17-1,-4-17 0,6 13 0,-6-13 0,0 0 0,9 14 0,-9-14 0,0 0 0,12 16-1,-12-16 0,13 9-3,-13-9-4,25-3-13,-6 0-6,-5-12 1,6 3-2,-4-13 1</inkml:trace>
  <inkml:trace contextRef="#ctx0" brushRef="#br0">3935 726 30,'0'0'20,"0"0"1,0 0 2,-5-14-2,5 14-3,0 0-4,-12-10-3,12 10-3,-15 3-1,15-3-2,-20 27-3,7-3 0,0 6-1,0 7 0,2 7 0,1 1-1,3 0 1,-1-2-1,7 3 2,-1-3-1,5 0 1,0-3 0,3 1 0,3 2 0,4 2 1,4-3-2,3-4 0,6-2-2,2-7-5,13-5-16,6-5-6,-2-18-2,9-2 0,-3-14-2</inkml:trace>
  <inkml:trace contextRef="#ctx0" brushRef="#br0">6354 635 46,'0'0'19,"0"0"1,17 11-1,-10 2-10,3 6-3,5 1 0,-2 7-1,4 1 0,-3 8 0,-1 4 0,-6 4 0,-1 6 0,-7 2-1,-4 3 0,-8 1 0,-7 0-1,0-4-3,-9-4-4,5-3-11,2-4-10,-5-15 0,11-3-2,-2-20 1</inkml:trace>
  <inkml:trace contextRef="#ctx0" brushRef="#br0">2762 1647 16,'0'0'14,"0"0"0,-19 5-1,19-5-2,0 0-1,-8 16 2,8-16-3,-12 16 0,12-16 1,-13 21-2,6-4 0,-3-1 0,0 5-2,-2 2 0,0 5-2,0 1-1,-1 2-1,3 2 0,0 1-2,4 0 0,-1-2 0,4-1 0,3 0 0,0-2 0,3-1 0,0-1 1,4-3 0,-3 3 0,5-3 1,-5-4-2,4 0 1,-3-1 0,3-4-2,-3-2-3,-5-13-2,10 13-10,-10-13-9,0 0 0,22-7-2,-18-12 2</inkml:trace>
  <inkml:trace contextRef="#ctx0" brushRef="#br0">3084 1713 43,'0'0'21,"7"-15"1,-7 15-1,0 0-8,0 0-3,0 0-4,1 16-2,-2-2-1,-2 2 0,2 5 0,-2 2-1,3 5 0,-2 1 0,1 4-1,1-1 0,-1 2-1,1 2 0,-2-5 0,1 0 0,1-2 1,-2-3-1,1-4 1,1-6 0,0-2-1,0-14 1,3 16 0,-3-16 0,0 0 0,0 0 0,0 0 0,0 0 0,15 0 0,-15 0 1,13-19-1,-4 5 0,4-6-1,0 0 0,3-1 0,-1-1 0,3 0 0,-4 5 0,-1 2 0,-13 15 0,23-15-1,-23 15 1,14 4 0,-14-4 0,13 16-1,-13-16 1,9 21 0,-3-8 0,-2 1-2,-4-14 2,7 23 0,-7-23 0,4 23 0,-4-23 0,9 21 0,-9-21 0,9 17 0,-9-17 0,10 16 0,-10-16 0,16 11 0,-16-11 0,18 4 2,-18-4-2,25-4 1,-11 1-1,1-4 1,-1 0-1,2-3 1,1 1-1,-1-2 1,0 4-1,0-3 0,-2 2 1,2-1-1,-3-1-1,1 0 1,-14 10 0,25-25 0,-25 25-1,20-25 1,-13 12 1,-7 13-1,10-22 2,-10 22-1,1-16 0,-1 16 0,0 0 1,-18-1-1,18 1-1,-23 11 1,10-4-1,0 0 0,-2 2-1,15-9 1,-21 14 0,21-14 0,-14 14-1,14-14 1,-8 17 0,8-17-1,0 24 1,2-9 0,2-1-1,2 2 1,0 0 0,-1 2 0,3-4 0,-8-14 0,18 24 1,-18-24-1,19 20 1,-19-20 0,19 14-1,-19-14 1,23 7 0,-23-7 0,21 6-1,-21-6 1,22 0-1,-22 0 0,24-6 0,-24 6 1,25-14-1,-13 3 0,0-2 0,-1-1 1,1-1-1,-12 15 0,19-22 1,-19 22-1,11-17 1,-11 17 0,0 0 0,0 0 0,0 0 0,0 0-1,0 0 1,0 0-1,0 0 0,7 15 0,-7-15 0,5 17 0,-5-17-1,8 19 1,-8-19 0,12 21 0,-12-21 0,16 20 0,-16-20 0,15 16 0,-15-16-1,19 11 1,-19-11 0,17 3 0,-17-3 0,19-4 1,-19 4-1,24-13 0,-11 1 1,0 1-1,3-3 1,-3 0 0,0-3 0,0 1-1,-5-4 1,-2 3 0,-6 0 0,-3 0 0,-8 1 0,-1 2-1,-5 3 1,-3 2-1,0 5 0,-2 2 0,5 5 0,3 2 0,14-5 0,-18 18-1,18-18 1,2 24-1,-2-24 1,16 23 0,-16-23-1,21 21 1,-6-8 0,-1 0 0,0-3 0,2 0 0,0 0 0,0-2 0,1-2 0,2 0 0,-2-6 1,2 1-1,-4-2 1,3-1-1,0-1 0,-2 1 1,-1-1-1,-1-2 0,0 0 0,-1-4 1,0 1-1,0-4 0,0-2 1,-3 0-1,-1 1 0,-9 13 1,14-20-1,-14 20 1,0 0-1,0 0 1,0 0-1,0 0 0,3 23 0,-5-7 0,1-1 0,1 1 0,-1 1 0,1-1 0,2-1 0,1 2 0,2-3 0,-5-14 0,13 25 0,-13-25 0,21 18 0,-8-12 1,0-3-1,3-6 1,-2-3 1,3-5-1,1-5 0,0-1 0,-2-5 0,0-1 1,-5-3-1,-2 2 0,-6-3 0,-6 4-1,-7 4 0,-4 3-1,-5 10-1,-5 7-2,3 15-1,-3-3-5,12 12-9,1-2-12,5-3 0,9-6 1,-3-14 0</inkml:trace>
  <inkml:trace contextRef="#ctx0" brushRef="#br0">4557 1690 65,'-11'13'25,"-5"-5"0,7 12-1,0 1-11,1 2-4,5 7-2,-1-3-1,4 1-4,1 1 0,1-1-1,0-1 0,4 2 0,-2-1-1,-1 1 1,2-1-1,-1 1 1,-1-2 0,1-2 0,0-2 0,2-2 1,3-1-1,1-3 1,3-3-1,4-2 1,2-1-1,2 1 0,2-3 0,0 0 0,3-3 0,0-1 0,-3-3 1,0-2-1,0-6 0,3 0 1,-3-5-1,0 0 1,-3-2-1,0 2 0,-3-1-1,-1 4 1,-16 8 0,19-16 0,-19 16-1,0 0 1,11-21 0,-11 21-1,0-16 0,0 16 1,-4-23-1,-2 9 0,-1-3 0,-2 0 1,-1 4 0,0 0-1,10 13 1,-23-18-1,10 16 0,13 2 0,-24 13 0,15 0 0,-1 3 0,3 1-1,-2 2 1,4 0 0,0 1-1,5-1 1,3 0 0,-3-2 0,7 1 0,-1-1 0,6-2 0,-4 1 0,7-3 0,-1-3 0,2-5 0,3 0 1,-1-5-1,2-2 0,0 1 0,2-3 0,-3-1 0,-2 1 0,1 1-1,-4-1 1,-1 1 0,-13 3 0,23-14-1,-23 14 1,24-29 0,-11 12 0,2-4 1,2-3-1,0-2 1,-1 2-1,0 2 1,-2 3-1,-4 5 1,0 1-1,-10 13 0,0 0 0,13-2 0,-13 2 0,2 23 0,-4-7 0,2 1 0,0 0 0,0 0 0,2 0 0,-1-3 0,2 2 0,0-3-1,-3-13 1,7 22 0,-7-22 1,4 18-1,-4-18 0,3 12-1,-3-12 1,0 0 0,3 16 0,-3-16 0,0 0 0,0 0 0,0 0 0,0 0 1,0 0-1,0 0 0,0 0 1,14-23 0,-8 8-1,1-3 1,3 0 0,-1-5 0,0 2 0,-2-1 0,1 2 0,0 1 0,-3 5 0,-2 1-1,-3 13 0,7-16 0,-7 16 0,0 0 0,13 0 0,-13 0 0,12 14-1,-12-14 1,14 16 0,-14-16 0,19 14-1,-6-7 1,1-7-2,3 0 0,2-10-2,5 6-5,-6-12-13,6-1-10,-2-1 1,-2-6-1,-2 2 0</inkml:trace>
  <inkml:trace contextRef="#ctx0" brushRef="#br0">5621 1630 83,'-3'-16'29,"-3"-1"0,6 17 1,0 0-13,0 0-6,0 0-4,16 19-2,-3 2-1,0 4-2,7 8 1,0 3-1,1 2-1,1 6 1,1 5-1,-3 5 0,-1 4 0,-5 1 0,-4 5-2,-4 1 1,-7 2 0,-7-1-1,-6-4 0,0-7-3,-11-9-5,7-5-13,-10-8-10,2-16 1,5-7-1,4-16 0</inkml:trace>
</inkml:ink>
</file>

<file path=ppt/ink/ink24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27:48.9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106 50 51,'-3'-13'23,"3"13"2,0 0-1,0 0-6,0 0-3,-16-9-1,16 9-5,0 0-2,-16 21-2,16-21-2,-16 27-1,6-6 0,2 7 0,-1 3 0,2 5 0,1 3-1,0 2 0,2 3 1,1-1-1,2-2 1,1-3-2,0-5-1,1-2 1,2-4 0,1-3 0,1-1 0,2-6 0,0-3 0,-7-14 0,20 20 0,-20-20 0,25 0 0,-11-5 0,3-7 0,-1-1 1,4-2-1,-3-1 0,2-4 1,0 5-1,-3-1 1,-2 1 0,-3 0 0,0 1 0,-9-2-1,3 2 1,-5-1 0,-7 0-1,-6 2 0,-2 0 0,-3 3-1,-5 0 0,-2 5-1,-4 1-3,2 8-3,0 3-9,5 6-11,8 7 0,2-2 0,12 9-1</inkml:trace>
  <inkml:trace contextRef="#ctx0" brushRef="#br0" timeOffset="21432">114 61 14,'0'0'9,"0"0"1,0 0 1,0 0 1,0 0-1,-17-13-1,17 13 2,0 0-3,0 0 0,0 0-1,0 0-2,-15-2-2,15 2-1,0 0-1,0 0 0,0 0 0,0 0 0,0 0 0,0 0 1,0 0 1,-13 2-1,13-2 0,0 0 0,0 0 0,0 0 0,0 0-2,0 0 1,-13 0-1,13 0 0,0 0 0,0 0 1,0 0 1,-14 6-1,14-6 1,0 0 0,0 0-1,0 0 1,0 0-1,0 0-1,0 0 1,0 0-1,0 0-1,0 0 0,11-16 0,-11 16 0,16-6 0,-16 6 0,20-4-1,-20 4 1,25-2 0,-11 1 0,-1-1 0,3 2 0,-16 0 0,24 0 0,-24 0 0,20 5 0,-20-5 0,16 14 0,-16-14 0,16 24-1,-6-8 1,-3 1-1,3-1 1,-1 4 0,1-6 1,-3 4-2,-7-18 2,12 24-1,-12-24 1,4 21-1,-3-8 1,-1-13-1,-7 22 1,7-22 1,-18 25-2,7-12 2,-3 4-2,-3-5 3,0-1-3,-2-2 3,-1-1-2,1 1-1,2-2 1,-2 0 0,2 2-1,3 2-1,-2-2-1,6 5-5,10-14-10,-16 10-10,16-10 1,11-20-2,12-10-1,3-18 1</inkml:trace>
  <inkml:trace contextRef="#ctx0" brushRef="#br0" timeOffset="634">469 359 50,'0'0'20,"13"22"2,-18-6-1,7 8-1,-4 2-9,0-4-1,0 3-3,2-6-2,4-1 0,-4-18 0,13 11-1,-13-11-1,31-17 0,-11 0 0,3-4 0,0-4 1,0 1-2,-3-1 2,-2 5-1,-5 0 2,-13 20-1,10-26-1,-10 26 0,-15-14-1,0 13-2,-5 3-2,-6 0-2,2 11-6,-8-2-12,3 9-8,11 3 1,1-2 0,12 6-1</inkml:trace>
  <inkml:trace contextRef="#ctx0" brushRef="#br0" timeOffset="1129">926 319 55,'-19'17'21,"18"0"1,-11-3 0,8 6-10,-2 3 0,-1 2-3,3-1-3,-1-2-1,4 0-2,1-6 1,6 1-1,-6-17 0,15 15 0,-2-17 0,5-1 0,-1-4 0,4-4 0,-2-5 0,3-4-1,-2 2 0,-3-2 0,-4 0 0,0 2 0,-6 0 0,-3 4 0,-5 1 0,1 13-1,-16-17-1,2 13-1,-4 6-2,-6-4-3,2 9-7,-2 3-13,1-4-2,7 2 1,3-6-2,13-2 2</inkml:trace>
  <inkml:trace contextRef="#ctx0" brushRef="#br0" timeOffset="1536">1115-7 85,'0'0'27,"15"-3"-2,-15 3 1,-6 32-16,6 2-1,-6 0-3,3 10-3,0 1 0,-1 3-1,3-3 0,-1 2 0,1-10 0,4-3-2,4-4 1,4-5 1,-1-3-2,6-5 2,-1-2-1,5-5 0,-3-3 0,3-1 1,-3-5-1,2-2 0,-2-6-1,0-5 0,0-9 0,2-2 0,0-8-1,1 0 1,-2-3-2,1 1 3,-3 5-2,-3 7 3,-4 3-3,-9 18 3,0 0-1,0 0 1,0 23 0,-6 0-1,-1 1 1,1 0-2,0 2 1,5-5-1,4-5 0,-3-16 0,21 15 0,-4-19 0,6-6 0,2-4-1,2-5 1,-1-2 0,0-2 0,-3 5 0,0 1 0,-7 4 0,-2 6 0,-14 7 0,0 0 0,10 18 1,-14-2-1,-2 1 0,-4 5 0,1 4 0,-1 2 0,4 3 0,-2-1 1,3 2-1,4 2 0,1 2 1,0-1 0,3 1 0,-2-5 0,-1-1 0,-1-4 0,-2-5 0,-4-4 0,7-17-1,-25 18 0,13-19-3,-4 1-4,-4-10-8,-2-1-15,8-2-2,1-4 2,7 3-2</inkml:trace>
  <inkml:trace contextRef="#ctx0" brushRef="#br0" timeOffset="2446">1943 290 106,'0'0'29,"0"0"-1,0 0 0,0 0-27,0 0-15,0 0-11,-16-7-3,16 7 0,0 0-2</inkml:trace>
  <inkml:trace contextRef="#ctx0" brushRef="#br0" timeOffset="2626">2000 696 118,'-1'32'29,"-10"-12"-1,11-20-2,0 0-28,0 0-11,19-14-13,-18-10-1,7 3-1,-10-7-2</inkml:trace>
</inkml:ink>
</file>

<file path=ppt/ink/ink24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21:44.73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2862 124 31,'0'0'16,"0"0"1,0 0 0,0 0 1,0 0-5,0 0-5,0 0-1,0 0-1,0 0 0,0 0-2,0 0 1,0 0 0,0 0-1,0 0 0,0 0 0,2 19-2,-2-19-1,1 20-2,-1-20-1,3 26-1,-2-10-4,1 1-5,5 1-10,-7-18 0,-4 29-2,4-29 2</inkml:trace>
</inkml:ink>
</file>

<file path=ppt/ink/ink2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35:37.86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0,'22'0'250,"0"0"-218,0 0-1,0 0 16,0 0-32,0 0 17,0 0-1,0 0 0,-1 0-15,1 0 15,0 22 0,0-22 16,0 0 0,0 0 15,0 0-30,0 0 61,0 0 220,-1 0 593,1 0-843,0 0-1,0 0 141,0 0-140,0 0-48,0 0 1,0 0 15,0 0-15,0 0 0,-1 0 15,1 0 0,0 0-31,0 0 47,0 0-31,0 0-1,0 0 1,0 0 15,0 0 0,0 0 1,-1 0-1,1 0 0,0 0 16,0 0-16,0 0 0,0 0 1,0 0-1,0 0-15,0 0 15,-1 0 0,1 0 16,0 0-16,0 0 0,0 0 1,0 0-1,0 0 0,0 0 0,0 0 1,0 0-1,-1 0 0,1 0 0,0 0 1,0 0-1,0 0 0,0 0 0,0 0 1,0 0 15,0 0-16,0 0 16,-1 0-32,1 0 17,0 0 14,0 0-30,0 0 15,0 0 1,0 0-1,0 0 0,0 0 0,-1 0 16,1 0-16,0 0 1,0 0-17,0 0 48,0 0-32,0 0-15,0 0 15,0 0 0,0 0 0,-1 0 1,1 0-1,0 0 16,0 0-32,0 0 32,0 0-15,0 0-1,0 0 0</inkml:trace>
</inkml:ink>
</file>

<file path=ppt/ink/ink24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39:28.04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44 0,'21'0'78,"1"0"-62,0 0 15,0 0-31,22 0 32,0 0-32,21 0 15,-21 0 1,-22 0-16,22 0 15,22 0 1,-1 0-16,1 0 16,-44 0-1,44 0-15,-1 0 16,1 0 0,-22 0-16,-1 0 15,1 0-15,-22 0 16,22 0-1,0 0-15,0 0 16,-23 0 0,23 0-16,-22 0 15,22 0 1,0 0-16,0 0 16,-23 0-1,1 0 1,0 0-1,0-22 1,0 22 0,22 0-16,-22 0 15,0 0 1,-1 0-16,1 0 31,0 0-15,0 0-1,0 0 1,0 0 0,0 0-1,0 0 1,0 0 0,0 0-1,-1 0 1,1 0-1,0 0 17,0 0 46,0 0 47,-22-22-94</inkml:trace>
</inkml:ink>
</file>

<file path=ppt/ink/ink24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27:55.6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4 291 55,'0'0'21,"0"0"2,-15 10-1,15-10-9,0 0-3,20 15-3,-3-9-2,-1-3-1,10 0-2,-1-5 0,7-2-3,4-2 0,-5-5-2,5 0-2,-6-6-4,2-1-3,-5-2-5,-2-2 0,-5-3 0,-4 0 4,-4-1 3,1 1 5,-7 6 6,-2 2 6,-4 1 5,0 16 4,0 0-1,0 0 0,0 16-2,-4 8-4,5 11-1,-4 5-3,3 10-1,-3 1-1,3 2-1,-4-1-2,4-9 0,-3-5-4,0-12-8,-2-13-12,5-13 0,0 0-1,15-13 1</inkml:trace>
  <inkml:trace contextRef="#ctx0" brushRef="#br0" timeOffset="1337">711 325 42,'0'0'21,"0"0"1,0 0 0,0 0-8,-8 13-2,8-13-2,0 0-3,0 0-1,17 5 0,-17-5 0,16-5 0,-16 5-1,20-20 0,-11 3-1,4 1 0,-6-2-1,3 2-1,-6-3 1,0 6-1,-4-1 0,0 14 0,-7-14-1,7 14 0,-14 1 0,14-1-1,-23 15 0,8-3-1,1 4 0,0 3 1,-1-1-1,1 2 0,3 0 1,2 1-1,2-2 0,2 1 1,4-1-1,2-2 1,2 0 0,0-1-1,3-3 1,-6-13 0,16 21 0,-16-21 0,20 10 0,-7-7-1,0-3 2,2-3-2,1-1 2,2-2-1,-1-1 0,-1-2 0,-1 1 1,-2-1-1,-13 9 0,20-14 1,-20 14-1,13-10 0,-13 10 0,0 0 0,13-6 0,-13 6-1,0 0 1,0 0 0,19 9 0,-19-9-1,15 10 1,-15-10 0,18 13 0,-18-13 0,18 11 0,-18-11 0,19 10 0,-19-10 1,19 6-1,-19-6 1,17 1-1,-17-1 0,19-6 1,-19 6-1,18-12 1,-18 12-1,20-18 1,-20 18-1,16-21 1,-16 21 0,10-20 0,-10 20 0,2-17-1,-2 17 1,-8-13 0,8 13-1,-14-7 0,14 7-1,-20-5 0,7 4 0,0 2-1,-1 1-1,14-2-2,-28 14-6,20-1-12,-1 3-6,1 0 0,3 2-2,1-5 3</inkml:trace>
  <inkml:trace contextRef="#ctx0" brushRef="#br0" timeOffset="2332">1139 485 45,'0'0'20,"2"26"2,-2-26-2,-3 21-9,3-21-1,4 17 0,-4-17-3,0 0-2,19 1 1,-19-1-2,25-17 0,-13 1-1,6-2 1,-3-3-1,3 5-1,-3-4 1,-2 7 0,-5 0 0,-8 13-1,15-11 1,-15 11 0,0 0-2,4 14 0,-4-14 0,1 22-1,1-7 0,4-2 1,-2 3-1,2-2 1,-6-14-1,17 22 1,-17-22-1,21 12 2,-21-12-2,25 2 1,-25-2 0,24-7 0,-24 7 0,23-14-1,-23 14 1,23-15-1,-23 15 1,21-18 0,-21 18 0,20-23 0,-20 23 0,15-23 1,-11 10-1,-1 0 0,-3 13 0,-7-21-1,7 21 0,-17-15-1,17 15 0,-26-5-2,13 10-3,-7-2-3,10 10-5,-7-7-10,4 3-5,13-9-1,-17 14 0,17-14 2</inkml:trace>
  <inkml:trace contextRef="#ctx0" brushRef="#br0" timeOffset="2934">1512 132 67,'0'-28'26,"6"11"0,-9-2 1,1 1-13,2 18-2,2-19-4,-2 19-1,0 0-2,3 16-1,-2 0-1,2 4-1,-2 5 1,4 5-1,-2 3-1,1 1 0,0 0 0,2 2-1,0-3 0,-1-2 1,3-2-1,-1-3 0,0-4 0,2 0 0,-4-1 0,3-2 1,-1-2-1,-2 0 1,1 0 1,1-1-1,-1-2 1,1 0-2,-7-14 2,16 20-3,-16-20 3,20 12-2,-20-12 0,23 0 0,-6-6-3,-3-7 0,9 3-10,-3-8-16,1-8-3,2-1 1,-2-7-2</inkml:trace>
  <inkml:trace contextRef="#ctx0" brushRef="#br0" timeOffset="3483">2032 274 101,'0'0'31,"0"0"0,0 0 0,0 0-24,0 0-1,0 0-2,0 0-5,-14-6-6,14 6-21,0 0-4,0 0 2,14-3-3</inkml:trace>
</inkml:ink>
</file>

<file path=ppt/ink/ink24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39:30.54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0,'523'23'438,"-531"-23"-392,16 0 251,8 0-297,-9 0 16,9 0 0,0 0-16,7 0 15,-7 0-15,-1 0 16,-7 0-1,8 0-15,-9 0 32,1 0-32,-8 11 15,8-11 1,0 0 31,0 0 109,-8 11 32</inkml:trace>
</inkml:ink>
</file>

<file path=ppt/ink/ink24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42:35.1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422 703 12,'0'0'16,"0"0"0,0 0-1,0 0-4,-19 9-1,19-9-2,0 0-3,-2-28-2,2 28-1,6-28-1,-6 28-1,13-36 1,-3 17-1,-10 19 2,20-31-1,-20 31 0,17-24-1,-17 24 1,0 0-1,21-26 1,-21 26-1,0 0-1,21-11 1,-21 11 0,22-4 0,-22 4 0,22 6 0,-22-6 0,0 0 0,25 28-1,-25-28 2,13 31-1,-13-31 0,4 40 0,-6-19 1,2 2-1,-2-4 1,0 3-1,2-3 0,0 0 0,0-19 0,2 25-1,-2-25 1,4 19-1,-4-19 1,0 0 0,0 0 0,0 0 0,0 0 0,0 0 0,22 11 0,-22-11 0,12-19-1,-12 19 1,20-23 0,-20 23 0,25-32-1,-25 32 1,26-28-1,-26 28 1,23-19-1,-23 19 1,22-13-1,-22 13 1,19-4 1,-19 4-1,0 0 0,25-4 0,-25 4 0,0 0 1,22 0-1,-22 0 1,0 0 1,0 0-1,14 27 2,-14-27-1,7 28 0,-7-9 0,0-19 0,4 36-1,-4-36 1,7 30-1,-7-30-1,8 25 0,-8-25 1,0 0-1,19 26 1,-19-26-1,0 0 1,24 4 0,-24-4-1,19-11 1,-19 11-1,19-14 1,-19 14-1,19-11 0,-19 11 0,0 0 0,24-4 0,-24 4 0,0 0 0,0 0 1,17 19-1,-17-19 0,0 0 1,8 19 1,-8-19-2,0 0 2,11 23-2,-11-23 2,0 0-2,0 0 2,23 13-1,-23-13-1,0 0 0,26-6-1,-26 6 1,0 0-1,28-13 2,-28 13-2,0 0 3,23-28-1,-23 28 2,13-27 0,-13 27 1,8-30 0,-8 30 0,5-38-1,-5 38-1,-7-30 1,7 30-2,-19-23 0,19 23-1,-32-15 0,13 11-1,0 4-1,-3 2-1,22-2-1,-32 17-2,32-17-3,-10 30-4,10-30-5,10 36-6,-10-36-1,26 14 1,-26-14 3</inkml:trace>
  <inkml:trace contextRef="#ctx0" brushRef="#br0" timeOffset="1345">1190 690 10,'-4'22'16,"4"-22"2,0 0-1,0 0-2,4 23-3,-4-23-3,6 19-1,-6-19-1,4 28-2,-4-28-1,9 27-1,-9-27 0,13 21-1,-13-21 1,0 0-1,27 13 0,-27-13 0,28-13 1,-28 13-1,28-17 0,-28 17 0,28-21-1,-28 21 0,21-21-1,-21 21 0,0 0-2,25-23-1,-25 23-2,17-24-2,-17 24-5,20-34-5,-20 34-8,21-34 3,-21 34-1,19-38 3</inkml:trace>
  <inkml:trace contextRef="#ctx0" brushRef="#br0" timeOffset="1732">1522 490 16,'0'0'18,"0"0"1,0 0 0,-6 30-3,6-30-3,-7 28-2,7-28-2,-2 34-2,4-15-1,-2 3-1,2-3-1,1 2-2,-3-21 1,10 34-2,-10-34 1,9 32-2,-9-32 1,14 21 0,-14-21-1,0 0 0,14 21 0,-14-21 0,0 0 0,0 0 0,0 0 0,22 15 0,-22-15 0,0 0 0,0 0 0,0 0 0,0 0 1,0 0 0,0 0 0,0 0 0,19-7-1,-19 7 1,11-21 0,-5 2 0,5 0-1,-5-4 1,5-1-1,-1-1 1,-1 6-1,-1-4 1,-8 23-1,15-32 0,-15 32 1,15-21-1,-15 21 0,0 0-1,17-21-2,-17 21-1,0 0-4,0 0-7,0 0-8,4-23-2,-4 23-2,7-23 3</inkml:trace>
</inkml:ink>
</file>

<file path=ppt/ink/ink24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39:33.9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 0,'21'0'94,"1"0"-79,0 0 1,0 0-1,0 0 1,0 0 0,22 0-1,-22 0-15,21 0 16,1 0 0,0 0-16,0 0 15,21 0-15,-21 0 16,-22 0-1,22 0-15,0 0 16,0 0 0,21 0-16,-21 0 15,-22 0 1,22 0-16,-1 0 16,1 0-1,0 0-15,-22 0 16,22 0-1,-22 0-15,0 22 16,-1-22 0,23 0-16,-22 0 15,0 22 1,0-22-16,0 0 16,0 0-1,0 0-15,0 0 31,-1 0-15,1 0 0,0 0 15,-22-22 16,22 22 265,0 0-312,22 0 16,0 0-16,-1 0 16,1 0-1,0 0-15,0 0 16,0 0-1,-23 0-15,1 0 16,0 0 0,0 0-16,0 0 15,0 0 1,0 0 0,0 0-1,0 0 16,0 0 126,-22 22-17,21-22-93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05:51:12.081"/>
    </inkml:context>
    <inkml:brush xml:id="br0">
      <inkml:brushProperty name="width" value="0.1" units="cm"/>
      <inkml:brushProperty name="height" value="0.1" units="cm"/>
      <inkml:brushProperty name="color" value="#FF0066"/>
      <inkml:brushProperty name="ignorePressure" value="1"/>
    </inkml:brush>
  </inkml:definitions>
  <inkml:trace contextRef="#ctx0" brushRef="#br0">1 1,'159'23,"6"-12,4-5,-103-7,166 0,-103-38,92 40,-209-1</inkml:trace>
</inkml:ink>
</file>

<file path=ppt/ink/ink25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39:39.19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68 0,'22'22'63,"0"-22"-63,0 0 15,0 0-15,0 0 32,43 0-32,-21 0 15,0 22 1,0-22-16,0 0 16,-1 0-1,45 0-15,0 22 16,-66-22-1,21 0-15,1 0 16,0 0 0,0 0-16,-1 22 15,1-22 1,0 0-16,22 0 16,-1 0-1,1 22-15,-22-22 16,0 22-1,0-22-15,-23 0 16,23 0 0,0 0-16,0 0 15,-22 0-15,0 0 16,-1 0 0,1 0-1,0 0 1,22 0-16,-44 22 15,22-22 1,0 0-16,-22 43 78,0-86-62,0 86 156,44-43-63,-1-22-93,23 1-16,22-1 15,-23 0 1,-21-22-16,0 44 16,22-22-1,-44 22-15,-1-22 16,1 22-1,0 0-15,0 0 16,0 0 15,-44 0 251,0 0-251,0 0-31,0 0 31,1 0-15,-23 0-1,0 0-15,0-22 16,22 22-16,-21 0 16,-1 0-1,-22-22-15,22 22 16,0-21-1,1 21-15,-1 0 16,0 0 0,-22 0-16,23 0 15,-1 0 1,22 0-16,0 0 16,-22-22-1,0 22-15,1 0 16,21 0-1,0 0-15,0 0 16,0 22 0,0-22 15,0 0-31,0 0 16,-21 0-1,21 0 1,0 0-16,0 0 31,22 21 0,0 1-31,0 0 32</inkml:trace>
</inkml:ink>
</file>

<file path=ppt/ink/ink25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39:55.90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197 0 0,'22'0'141,"0"0"-126,0 0 1,0 0 15,0 0 1,-1 22-17,1-22 1,0 21-1,0 1 1,-22 0 0,0 0 15,22 0-15,-22 0-1,0 0 16,0 0-31,22 0 32,-22 21-32,0-21 15,0 0 1,0 0-16,0 0 16,0 22-1,0 0 1,0-23-1,0 23-15,0-22 16,0 0-16,0 0 31,0 0-31,-22 0 16,22 0 0,0 0-16,0-1 15,0 1 1,0 0-1,0 0 1,0 0 15,-22 0-31,22 0 16,0 0 0,0 0-1,-22-22 1,0 0 46,0 0-62,1 0 32,-1 0-32,0 0 31,0 0-16,22 21-15,-22-21 16,0 0 0,0 0-1,0 0 1,0 0 0,1 0-1,-23 0 1,22-21-1,0 21-15,0 0 16,22-22 0</inkml:trace>
</inkml:ink>
</file>

<file path=ppt/ink/ink25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40:02.82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0 113 0,'197'0'156,"-153"0"-140,-22 0 15,-1 0-31,1 0 15,22 0 1,-22 0-16,22 0 16,0 0-1,-23 0-15,1 0 16,0 0-16,0 0 16,22 0-1,-22 0-15,22-22 16,-22 22-1,-1 0-15,1 0 16,22 0 0,-22 0-16,22 0 15,-22 0 1,0 0-16,0 0 16,-1 0-1,1 0-15,0 0 16,22 0-1,-22 0-15,0 0 16,0 0 0,0 0-16,-1 0 31,23 0-31,-22 0 16,0 0-1,22 0-15,-22 0 31,0 0-31,0 0 16,-1 0 0,1 0-1,0 0 17,-22-21 30,22 21 266,0 0-328,22 0 16,-22 0-1,22-22-15,-1 22 16,1 0 0,0 0-16,0-22 15,-1 22 1,1 0-16,22 0 16,0-22-1,-23 22-15,1 0 16,0 0-1,0 0-15,22 0 16,-23 0 0,23 0-16,-44 0 15,22 0-15,-1 0 16,23 0 0,-22 0-16,-22 0 15,22 22 1,-22-22-16,-1 22 15,23-22 1,0 0-16,0 0 16,0 0-1,-22 22-15,-1-22 16,1 0 0,0 0-16,0 0 15,0 0 1,0 0-16,0 0 15,22 21 1,-23 1-16,1-22 16,0 0-1,0 0-15,0 0 16,-22 22 31,0 0 0,22-22 234,22 0-281,-22 0 16,21 0-16,45 0 15,0 0 1,-23-22-16,1 22 15,43 0 1,-21 0-16,-44 0 16,22 0-1,-1 0-15,1 0 16,0 0 0,-23 0-16,1 0 15,22 0 1,0 0-16,-23 0 15,1 22 1,0-22-16,0 0 16,0 0-1,43 22-15,-43-22 16,0 22 0,-22-22-16,21 22 15,-21-22 1,22 0-16,0 44 15,22-22 1,-1-1-16,-21 1 16,22 0-16,-22 0 15,-1-22 1,1 22-16,0 22 16,0-22-1,0-22-15,-23 0 16,1 0-1,-65-110 17,108 110 265,23 0-282,-44 0 1,43 0-16,23 0 15,-1 22 1,-65-22-16,44 22 16,-1 0-1,1 0-15,-45 22 16,23-23 0,0 1-16,21 0 15,-21 0 1,-22 0-16,0 22 15,0-22 1,-23 0-16,23-22 16,0 22-1,0-1-15,0 1 16,-23-22 0,23 22-16,0 22 15,-22-22-15,0 0 16,-22 0-1,22 0-15,0-22 32,-22-44-1,22 44 250,-1 0-265,23 0-16,0 22 15,-22-22 1,0 0-16,22 22 16,-1-22-1,1 22-15,-22-1 16,22 1 0,-22-22-16,0 22 15,0-22 1,-22 22-16,21-22 15,1 22 1,0-22 0,-22 22-1,22-22-15,0 0 16,0 0 15,-22 22-31,22-22 78,0 22 32,0-22 30,0 0-15,-22 22-125,0-44 282,-22 22-267,22-22-15,-22 0 16,0-22-1,0 22-15,22 0 32,-22 0 15,22 1 15,22 42 157,0 1-219,0-22 15,-22 22 1,22 0-16,-22 0 16,22 0-1,-1 0 17,1 0-32,-22 0 15,0-1 1,22-21-16,-22 22 15,0 0 1,22-22 0,-22 22-1,22-22 17,0 0-17,0 0 16,0 0-15,0 0 15,-22 22-15,22-22 0,-1 0 15,1 0 0,0 0 16,-44 0 47,0 0-63,1 0 0,-1 0-15,0 0 15,0 0 0</inkml:trace>
</inkml:ink>
</file>

<file path=ppt/ink/ink25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21:48.8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488 385 2,'0'0'2,"0"0"1,0 0 0,0 0 0,0 0 1,0 0 0,0 0 1,0 0 0,0 0 0,0-13-1,0 13-2,0 0 0,0 0-1,0 0-1,0 0 0,0 0 2,0 0-1,0 0 1,0 0 0,3-13 0,-3 13 0,0 0-1,0 0 1,0 0-1,0 0 0,-6-13 0,6 13 1,0 0 0,0 0 1,0 0-1,0 0 0,0 0-1,0 0 0,0 0 0,0 0-1,0 0 1,0 0 0,-7-13 1,7 13-1,0 0 1,0 0 1,0 0-1,0 0 0,-6 16 0,6-16 0,-5 13 0,5-13 0,-5 16 0,5-16 0,-3 15 0,3-15-1,-4 16 1,4-16-1,-4 16 0,4-16-1,-2 14 1,2-14-1,0 0 0,-1 14 0,1-14 1,0 0-1,0 0 1,0 0-1,0 0 1,0 0-1,0 0 1,13-11-1,-13 11 0,0 0 0,7-20 0,-7 20-1,4-17 1,-4 17-1,5-20 0,-5 20 0,3-25 1,-3 25-1,4-22 0,-4 22 1,4-22 0,-4 22 0,6-17 0,-6 17 0,0 0-1,3-17-1,-3 17-2,0 0-9,0 0-3,0 0 1,-6 27 0,6-27 0</inkml:trace>
</inkml:ink>
</file>

<file path=ppt/ink/ink25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40:07.10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0,'21'0'172,"1"0"-141,0 0 16,0 0-16,0 0 0,0 0 16,0 0 16,0 0-16,0 0-16,0 0 31,-1 0 32,1 0-31,0 0-32,0 0 78,0 0-46</inkml:trace>
</inkml:ink>
</file>

<file path=ppt/ink/ink25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40:46.19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0 160 0,'22'-22'94,"0"22"-63,0 0-31,-22-21 15,22 21-15,0 0 32,21 0-32,1 0 15,0-22 1,0 22-16,-22 0 16,43-22-1,-21 22-15,0 0 16,0 0-1,-22 0-15,0 0 16,0 0 0,21 0-16,1-22 15,0 22 1,0-22-16,-1 22 16,-21-22-1,0 22-15,0 0 16,0 0-1,0 0 1,0 0 0,22 0-16,-22 0 15,-1 0 1,1 0 0,0 0-1,0 0 1,0 0-16,0 22 15,0-22 1,0 0-16,0 0 31,0 0-15,-1 22 15,1-22-15,0 0 15,0 0-15,0 0-1,0 0 17,0 22-1,0-22 0,0 0-15,-1 0-1,1 0 17,0 0-17,-22 22 1,22-22-1,0 0-15,0 0 16,0 0 0,0 0 15,0 0-15,0 0-1,-1 0 16,1 0-31,0 0 32,0 0-1,0 0-15,0 0 30,-22 22-30,22-22 15,0 0 1,0 0 30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05:00.786"/>
    </inkml:context>
    <inkml:brush xml:id="br0">
      <inkml:brushProperty name="width" value="0.05" units="cm"/>
      <inkml:brushProperty name="height" value="0.05" units="cm"/>
      <inkml:brushProperty name="color" value="#FF0066"/>
      <inkml:brushProperty name="ignorePressure" value="1"/>
    </inkml:brush>
  </inkml:definitions>
  <inkml:trace contextRef="#ctx0" brushRef="#br0">650 1,'-59'21,"38"-13,0 1,0 1,1 0,1 2,0 0,-8 8,20-16,-102 37,31-9,72-32,1 1,1 1,-1-1,0 1,0-1,0 1,1 1,-1-1,1 1,0 0,0 0,0 0,0 0,0 1,1-1,-1 1,1 0,0 0,0 1,0-1,1 0,-1 2,-42 80,29 10,3 28,0-63,-10 48,-10 39,20-11,13 416,0-549,1-1,-1 1,0-1,1 1,0-1,-1 1,2-1,-1 1,0-1,1 0,-1 0,1 1,0-1,0 0,0-1,0 1,1 0,-1 0,1-1,-1 0,1 1,0-1,0 0,0-1,0 1,1 0,-1-1,3 1,89 52,71-5,-131-40,31 20,-59-25,0 1,0-1,1-1,-1 1,1-1,0-1,0 0,0 0,0 0,0-1,7 1,41 9,-37-7,0-1,0 0,0-2,1 0,-1-1,16-2,17 0,165 2,-106 29,-86-26,-16 0</inkml:trace>
  <inkml:trace contextRef="#ctx0" brushRef="#br0" timeOffset="4159.678">692 14,'138'1,"-52"38,-27-16,-45-17,-1 0,1-1,0-1,0 0,1-1,-1 0,11 0,218-4,-237 1,0-1,0 0,-1 0,1 0,0-1,-1 0,1 0,-1 0,1-1,-1 1,0-1,0-1,3-2,77-14,40 15,-114 5</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05:10.279"/>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0,'387'0,"-285"30,-39-6,-34-18,0-2,0 0,0-2,1-1,5-2,323 1,-346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07:36.12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0,'215'1,"-110"20,-5 1,-15 0,2-12,-12 12,29-16,148-2,807-4,-826-11,-47 5,-173 4</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17:08:26.627"/>
    </inkml:context>
    <inkml:brush xml:id="br0">
      <inkml:brushProperty name="width" value="0.05" units="cm"/>
      <inkml:brushProperty name="height" value="0.05" units="cm"/>
      <inkml:brushProperty name="color" value="#FF0066"/>
      <inkml:brushProperty name="ignorePressure" value="1"/>
    </inkml:brush>
  </inkml:definitions>
  <inkml:trace contextRef="#ctx0" brushRef="#br0">1530 1,'63'27,"74"47,-97-58,-37-16,1 1,-1 0,0-1,0 1,0 1,0-1,0 0,0 1,0 0,0-1,0 1,-1 0,1 0,-1 1,0-1,1 1,-1-1,0 1,1 2,55 72,-43 28,-9 96,-25-122,-18 49,-25 15,39-111,-1 0,-2-1,-1-1,-1-2,-2-1,-20 14,-56 54,-97 83,43-89,143-76,-1-1,0-1,0 0,-1-1,0-1,-3 0,-90 13,11-2,-26 30,97-39,-1-1,0-1,0-2,-1 0,1-3,-1 0,-15-2,-322-3,364 1</inkml:trace>
  <inkml:trace contextRef="#ctx0" brushRef="#br0" timeOffset="5639.6">1702 920,'142'30,"-86"-12,-3-7,0-2,0-2,1-2,0-3,29-3,-67 2,1 2,-1 0,0 0,1 2,-2 0,1 0,-1 2,0 0,0 1,3 2,29 13,116 40,-157-61,13 3,0 1,-1 1,1 1,-2 1,1 0,-1 1,0 1,1 2,66 30,12 6,7-16,-39-18,146 76,-190-85,13 3,-1 2,0 1,-1 2,0 1,-1 1,23 17,135 95,-71-44,-27-23,-1-14,-68-35,-1 0,-1 1,0 1,-1 1,0 1,-1 0,14 19,71 119,-33-65,15 5,-42-43,-36-46,-1 0,1 0,-1 1,-1 0,1 0,-1 0,0 0,-1 1,1-1,-1 1,-1 0,2 5,48 61,-5-9,-46-64,-1 1,0-1,0 0,1 1,-1-1,0 0,0 1,0-1,0 0,0 1,1-1,-1 0,0 1,0-1,0 0,0 1,0-1,0 1,0-1,0 0,0 1,0-1,-1 0,1 1,0-1,0 0,0 1,0-1,0 0,-1 1,1-1,0 0,0 0,-1 1,1-1,0 0,0 0,-1 1,1-1,0 0,-1 0,1 0,0 1,-1-1,1 0,0 0,-1 0,1 0,0 0,-1 0,1 0,0 0,-1 0,1 0,0 0,-1 0,1 0,-1 0,1 0,0 0,-1 0,1 0,-1-1,-33 0,27 1,-41 0,33 0,-1 1,1-2,0 0,0-1,0-1,0 0,-6-2,-37-22,79 22,47 16,94 26,-158-35,73 15,-75-19,-1 1,1 0,-1-1,1 0,-1 1,0-1,0 0,0 0,0 0,0 0,0 0,0 0,-1 0,1 0,-1 0,1 0,-1 0,0 0,0 0,0-1,0 1,0 0,-1 0,1 0,-1 0,1 0,-1 0,0 0,1 0,-1 0,0 0,-1 0,1 0,0 1,0-1,-1 0,1 1,-1-1,-2-6,-8-100,-39 66,46 38</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05:51:16.271"/>
    </inkml:context>
    <inkml:brush xml:id="br0">
      <inkml:brushProperty name="width" value="0.1" units="cm"/>
      <inkml:brushProperty name="height" value="0.1" units="cm"/>
      <inkml:brushProperty name="color" value="#FF0066"/>
      <inkml:brushProperty name="ignorePressure" value="1"/>
    </inkml:brush>
  </inkml:definitions>
  <inkml:trace contextRef="#ctx0" brushRef="#br0">1 0,'4'4,"1"-1,0 0,0 0,0 0,1-1,-1 1,1-1,-1-1,1 1,0-1,-1 0,1 0,5 0,18 3,134 27,60-32,-55-37,154 38,-47-1,-212-10,-52 10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17:08:44.51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1154 2868,'0'-173,"24"123,-12-48,-9 36,16-73,3 43,35-113,-32-7,31 0,-51 177,-4 13,2 0,0 0,2 0,0 1,1-1,1 1,2 1,4-9,22-31,-12 25,-2 0,-2-2,-1 0,-1-2,-3 1,9-36,29-140,-15 139,0-40,26-11,-17 42,-11 44,56-48,-61 70,-2-2,0-1,-1 0,-1-3,10-11,-33 31,0 1,0-1,1 1,0 0,0 1,-1-1,1 0,1 1,-1 0,0 0,0 1,1-1,-1 1,1 0,0 0,-1 0,1 0,0 1,-1 0,1 0,0 0,2 1,68-18,-65 14,0 0,0 0,1 1,-1 0,1 1,-1 0,1 1,0 0,-1 1,1 0,-1 0,3 2,29 1,29 12,-74-52,-28-31,32 67,-1 0,0 0,0 0,1 0,-1 0,0-1,0 1,0 0,0 0,1 0,-1 0,0 0,0-1,0 1,0 0,0 0,1 0,-1-1,0 1,0 0,0 0,0 0,0-1,0 1,0 0,0 0,0-1,0 1,0 0,0 0,0 0,0-1,0 1,0 0,0 0,0-1,0 1,0 0,0 0,0 0,0-1,-1 1,1 0,0 0,0 0,0-1,0 1,0 0,-1 0,1 0,24 10,-19-7,87 58,-91-60,1-1,-1 1,1 0,-1-1,1 1,-1 0,0 0,1 0,-1 0,0 0,0 0,0 0,0 1,0-1,0 0,0 1,0-1,0 0,-1 1,1-1,-1 1,1-1,-1 1,1-1,-1 1,0 0,0-1,0 1,0-1,0 1,0-1,0 1,0 0,-1-1,1 1,-1-1,1 1,-1-1,1 1,-1-1,0 1,0-1,0 0,0 0,0 1,0-1,0 0,0 0,-1 1,-87 48,43-38,41-12</inkml:trace>
  <inkml:trace contextRef="#ctx0" brushRef="#br0" timeOffset="9328.854">441 2569,'174'0,"-37"23,-113-23,-14-1,0 1,1 0,-1 0,0 1,0 0,0 1,0 0,-1 1,1 0,0 0,-1 1,0 0,0 1,4 2,57 27,-15 12,7 20,4-2,-53-53,-1 1,0 0,-1 1,0 0,-1 1,0 0,-2 1,1 0,1 7,-6-9,-2 0,0 1,0-1,-1 0,-1 1,0-1,-1 1,0-1,-1 32,0 60,-71-15,36 31,4-29,-14 58,10-61,36-86,0-1,0 0,0 0,0 0,0-1,-1 1,1 0,-1 0,0-1,1 1,-1-1,0 1,0-1,0 0,0 0,0 0,0 0,0 0,0 0,0 0,-1-1,1 1,0-1,-2 0,-30 15,28-10,0-1,-1 1,0-1,0-1,0 1,0-1,0-1,0 1,-1-1,0 0,-5 0,-217 52,134-47,85-7</inkml:trace>
  <inkml:trace contextRef="#ctx0" brushRef="#br0" timeOffset="11705.326">453 2558,'-35'-22,"-33"-9,-37-9,24 6,-44-12,92 32,27 10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05:54.205"/>
    </inkml:context>
    <inkml:brush xml:id="br0">
      <inkml:brushProperty name="width" value="0.05" units="cm"/>
      <inkml:brushProperty name="height" value="0.05" units="cm"/>
      <inkml:brushProperty name="color" value="#FF0066"/>
    </inkml:brush>
  </inkml:definitions>
  <inkml:trace contextRef="#ctx0" brushRef="#br0">209 165 4687 0 0,'0'0'216'0'0,"0"0"54"0"0,0 0 96 0 0,0 0 40 0 0,0 0 8 0 0,0 0-43 0 0,0 0-190 0 0,0 0-79 0 0,0 0-20 0 0,-6-14-973 0 0,4 11 4721 0 0,7 80-3753 0 0,-7-14 219 0 0,14-21-232 0 0,-8 3 16 0 0,-1 34-56 0 0,-1-72-66 0 0,-2-6-177 0 0,0-1-64 0 0,0 0-397 0 0,0 0-1645 0 0,0 0-702 0 0</inkml:trace>
  <inkml:trace contextRef="#ctx0" brushRef="#br0" timeOffset="1395.699">225 32 3079 0 0,'0'0'135'0'0,"-1"-1"-2"0"0,-14-19 2513 0 0,14 19-2288 0 0,1 1-7 0 0,-28-10 794 0 0,24 11-1130 0 0,1 0-1 0 0,-1 0 0 0 0,1 1 0 0 0,-1-1 1 0 0,1 1-1 0 0,0-1 0 0 0,0 1 0 0 0,0 0 1 0 0,0 1-1 0 0,0-1 0 0 0,0 0 0 0 0,0 1 0 0 0,1 0 1 0 0,-1-1-1 0 0,1 1 0 0 0,0 0 0 0 0,0 0 1 0 0,0 0-1 0 0,0 1 0 0 0,0-1 0 0 0,1 0 1 0 0,0 1-1 0 0,-1 2-14 0 0,-36 54 883 0 0,-22-4 546 0 0,58-54-1440 0 0,1-1 1 0 0,0 1-1 0 0,-1 0 0 0 0,1 0 0 0 0,0-1 0 0 0,0 1 0 0 0,0 0 0 0 0,0 0 0 0 0,1 0 1 0 0,-1 0-1 0 0,1 0 0 0 0,-1 0 0 0 0,1 1 0 0 0,-1-1 0 0 0,1 0 0 0 0,0 0 0 0 0,0 0 1 0 0,0 0-1 0 0,0 0 0 0 0,1 0 0 0 0,-1 1 0 0 0,1-1 0 0 0,-1 0 11 0 0,2 13-67 0 0,-11 154 251 0 0,21-146-77 0 0,38 9-169 0 0,-21-23 62 0 0,70-1 0 0 0,-46 0 0 0 0,7-5 64 0 0,60-50 72 0 0,-118 46-135 0 0,11-3 30 0 0,0-1 0 0 0,0 0 1 0 0,-1-1-1 0 0,0 0 0 0 0,0-1 0 0 0,-1 0 0 0 0,0-1 1 0 0,0 0-1 0 0,-1-1 0 0 0,0 0 0 0 0,0 0 0 0 0,-1-1 0 0 0,0-1 1 0 0,2-4-32 0 0,-5 6 86 0 0,-1 0 1 0 0,0 0-1 0 0,-1-1 1 0 0,0 0 0 0 0,0 0-1 0 0,-1 0 1 0 0,0 0-1 0 0,-1 0 1 0 0,0-1 0 0 0,0 1-1 0 0,-2-1 1 0 0,1 1-1 0 0,-1-1 1 0 0,-1 0 0 0 0,1 1-1 0 0,-2-1 1 0 0,0 1-1 0 0,0 0 1 0 0,-3-7-87 0 0,2 8 83 0 0,0 0 2 0 0,-2 0-26 0 0,-1 1-38 0 0,-19-12 32 0 0,-4 4-53 0 0,12 11 43 0 0,-1 0 0 0 0,0 1 0 0 0,0 1 0 0 0,0 0-1 0 0,0 1 1 0 0,0 1 0 0 0,0 1 0 0 0,-1 1 0 0 0,1 1 0 0 0,0 0-1 0 0,0 1 1 0 0,0 1 0 0 0,0 0 0 0 0,1 2 0 0 0,0 0-1 0 0,0 1 1 0 0,-7 4-43 0 0,-13 5-790 0 0,13-4-2861 0 0,10-3-340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05:57.099"/>
    </inkml:context>
    <inkml:brush xml:id="br0">
      <inkml:brushProperty name="width" value="0.05" units="cm"/>
      <inkml:brushProperty name="height" value="0.05" units="cm"/>
      <inkml:brushProperty name="color" value="#FF0066"/>
    </inkml:brush>
  </inkml:definitions>
  <inkml:trace contextRef="#ctx0" brushRef="#br0">161 489 1839 0 0,'0'0'80'0'0,"0"0"16"0"0,0 0-96 0 0,-10-2 0 0 0,0-1 0 0 0,10 3 0 0 0,0 0 1096 0 0,-11-1 200 0 0,3 0 40 0 0,8 1-2688 0 0,-12 0-536 0 0</inkml:trace>
  <inkml:trace contextRef="#ctx0" brushRef="#br0" timeOffset="7697.238">299 505 5119 0 0,'0'0'234'0'0,"0"0"27"0"0,0 0-28 0 0,0 0-10 0 0,0 0-6 0 0,-6-8-106 0 0,-10-24-934 0 0,15 31 743 0 0,-3-11 544 0 0,-1-1-6 0 0,0-1 0 0 0,0 0 0 0 0,1 0 0 0 0,1-1 0 0 0,1 1 0 0 0,0-1 0 0 0,1 0 0 0 0,0-10-458 0 0,1 18 855 0 0,-1 5-812 0 0,1 1 0 0 0,0 0 0 0 0,0 0 0 0 0,0-1 0 0 0,0 1 0 0 0,0 0 0 0 0,0-1 0 0 0,0 1 0 0 0,1 0 0 0 0,-1-1 0 0 0,0 1 0 0 0,1 0 0 0 0,-1 0 1 0 0,1 0-1 0 0,-1-1 0 0 0,1 1 0 0 0,0 0 0 0 0,-1 0 0 0 0,1 0 0 0 0,0 0 0 0 0,0 0 0 0 0,0 0 0 0 0,0 0 0 0 0,0 0 0 0 0,0 0 0 0 0,0 1 0 0 0,0-1 0 0 0,0 0 1 0 0,0 1-1 0 0,0-1 0 0 0,1 0-43 0 0,-1 1-55 0 0,-1 0-16 0 0,11 1-586 0 0,2 32-194 0 0,-11-25 787 0 0,-1-7-26 0 0,-1-1 2 0 0,0 0 6 0 0,0 0 5 0 0,1 1 21 0 0,0 1 57 0 0,1 0 0 0 0,-1-1-1 0 0,0 1 1 0 0,0 0 0 0 0,0 0 0 0 0,0 0 0 0 0,0 0-1 0 0,0 1 1 0 0,0-1 0 0 0,-1 0 0 0 0,1 0-1 0 0,-1 0 1 0 0,1 1 0 0 0,-1-1 0 0 0,0 0 0 0 0,0 1-1 0 0,0-1 1 0 0,0 0 0 0 0,-1 0 0 0 0,1 1 0 0 0,0-1-1 0 0,-1 0 1 0 0,0 0 0 0 0,0 1-1 0 0,0 3 24 0 0,-7 41-208 0 0,-2-1 1 0 0,-2 0-1 0 0,-2-1 1 0 0,-2 0-1 0 0,-21 41 184 0 0,32-79 146 0 0,0-1 0 0 0,0 0 0 0 0,0 0-1 0 0,-1-1 1 0 0,0 0 0 0 0,0 0 0 0 0,0 0 0 0 0,0-1-1 0 0,-1 0 1 0 0,0 0 0 0 0,0 0 0 0 0,-7 2-146 0 0,7-3 66 0 0,4-2-12 0 0,-3 2-44 0 0,0-1 1 0 0,5-1 45 0 0,1-1 24 0 0,0 0 13 0 0,0 0-2 0 0,0 0-22 0 0,0-2-5 0 0,14-23 0 0 0,0 15-64 0 0,20 16-125 0 0,24 15 50 0 0,-49-19 65 0 0,1 0-33 0 0,-1-1 22 0 0,0 2-22 0 0,-2 0 22 0 0,-4-1-22 0 0,46 41 312 0 0,-22-26-205 0 0,-16-13-64 0 0,0-2 0 0 0,-1-1 11 0 0,-3-3 42 0 0,0-2 8 0 0,0 0 0 0 0,0 0 0 0 0,-1-1-1 0 0,0 0 1 0 0,0 0 0 0 0,0 0 0 0 0,-1-1-1 0 0,0 0 1 0 0,0 0 0 0 0,0 0-1 0 0,-1-1 1 0 0,2-3-61 0 0,49-52 111 0 0,24 1-969 0 0,-77 61-3180 0 0</inkml:trace>
  <inkml:trace contextRef="#ctx0" brushRef="#br0" timeOffset="8907.456">319 88 919 0 0,'0'0'291'0'0,"0"0"885"0"0,-9-6 4209 0 0,-19 3-4397 0 0,18 4-988 0 0,-30 14-108 0 0,10 7 129 0 0,1 1-1 0 0,1 1 0 0 0,1 2 1 0 0,-21 25-21 0 0,41-39 19 0 0,0 0 1 0 0,0 1 0 0 0,1 0-1 0 0,1 1 1 0 0,0-1 0 0 0,1 1-1 0 0,0 0 1 0 0,1 0 0 0 0,1 0 0 0 0,0 0-1 0 0,1 1 1 0 0,1-1 0 0 0,0 11-20 0 0,-1 4 10 0 0,-15 135-10 0 0,37-1 0 0 0,-18-149 18 0 0,1 0 0 0 0,0-1 0 0 0,1 1-1 0 0,0-1 1 0 0,2 0 0 0 0,-1 0 0 0 0,1 0 0 0 0,1-1-1 0 0,7 8-17 0 0,1-2 70 0 0,0 0 1 0 0,2-2-1 0 0,0 0 0 0 0,1 0 0 0 0,0-2 0 0 0,1 0 0 0 0,15 6-70 0 0,-28-16 19 0 0,0 0 0 0 0,0 0 0 0 0,0-1 0 0 0,1 0 0 0 0,-1-1 0 0 0,1 0 0 0 0,0 0 0 0 0,-1-1 0 0 0,1 0 0 0 0,0 0 0 0 0,0 0 0 0 0,0-1 0 0 0,0-1 0 0 0,0 1 0 0 0,-1-1 0 0 0,1 0 0 0 0,0-1 0 0 0,0 0 0 0 0,-1 0 0 0 0,1-1-1 0 0,-1 0 1 0 0,0 0 0 0 0,0-1 0 0 0,0 0 0 0 0,0 0 0 0 0,0-1-19 0 0,63-59 775 0 0,70-133-70 0 0,-118 161-673 0 0,-15 27 1 0 0,-1 0 0 0 0,-1 0 0 0 0,0 0 0 0 0,0 0 1 0 0,-1-1-1 0 0,0 0 0 0 0,0 0 0 0 0,-1 0 0 0 0,-1 0 0 0 0,2-9-33 0 0,-4-18 190 0 0,-1 1 0 0 0,-3 0 1 0 0,0 0-1 0 0,-3 0 0 0 0,0 1 0 0 0,-3 0-190 0 0,-35-155 64 0 0,41 177 10 0 0,-1 1 0 0 0,0-1-1 0 0,-1 1 1 0 0,-1 0 0 0 0,0 0-1 0 0,0 1 1 0 0,-2 0-1 0 0,1 0 1 0 0,-1 1 0 0 0,0 0-1 0 0,-1 1 1 0 0,-1 0 0 0 0,1 0-1 0 0,-1 1 1 0 0,0 1 0 0 0,-1-1-1 0 0,0 2 1 0 0,0 0 0 0 0,-1 0-1 0 0,1 1 1 0 0,-12-2-74 0 0,17 6-69 0 0,1 0-1 0 0,0 1 1 0 0,-1 0 0 0 0,1 0 0 0 0,-1 0 0 0 0,1 1-1 0 0,0 0 1 0 0,-1 0 0 0 0,1 1 0 0 0,0-1-1 0 0,0 1 1 0 0,0 1 0 0 0,0-1 0 0 0,0 1-1 0 0,-1 1 70 0 0,-27 25-4025 0 0,14-3-138 0 0</inkml:trace>
  <inkml:trace contextRef="#ctx0" brushRef="#br0" timeOffset="10150.929">862 245 6911 0 0,'0'0'315'0'0,"0"0"-7"0"0,0 0-91 0 0,0 0 355 0 0,0 0 179 0 0,0 0 32 0 0,0 0-102 0 0,8 6-436 0 0,5 0-370 0 0,-1-1 0 0 0,1 0 0 0 0,0-1 0 0 0,0-1-1 0 0,0 0 1 0 0,0-1 0 0 0,1 0 0 0 0,-1-1 0 0 0,1 0 0 0 0,-1-1-1 0 0,1-1 1 0 0,-1 0 0 0 0,0-1 0 0 0,1 0 0 0 0,-1-1 0 0 0,0-1-1 0 0,8-3 126 0 0,-11 5 99 0 0,-1-1 0 0 0,1 0-1 0 0,-1-1 1 0 0,0 0 0 0 0,0-1-1 0 0,0 0 1 0 0,-1 0 0 0 0,1-1-1 0 0,-1 0 1 0 0,-1 0 0 0 0,1-1-1 0 0,4-4-98 0 0,-12 10 25 0 0,7-6 1138 0 0,-20 30-1228 0 0,-30 125-115 0 0,7 106 261 0 0,20-151-70 0 0,16-102 46 0 0,0-1 23 0 0,-6 16 128 0 0,6-15-132 0 0,0-1 76 0 0,0 0 16 0 0,0 0 0 0 0,-3 0-138 0 0,0 0 0 0 0,0 0-1 0 0,1-1 1 0 0,-1 1 0 0 0,0-1-1 0 0,0 0 1 0 0,0 0 0 0 0,1 0-1 0 0,-1 0 1 0 0,1 0 0 0 0,-1-1-1 0 0,1 1 1 0 0,-1-1 0 0 0,1 0-1 0 0,0 1 1 0 0,-1-1 0 0 0,1 0-1 0 0,0 0 1 0 0,1-1 0 0 0,-1 1-1 0 0,0 0 1 0 0,0-1 0 0 0,1 1 0 0 0,0-1-1 0 0,-1 1 1 0 0,1-1 0 0 0,0 1-1 0 0,0-1-29 0 0,-17-85 1048 0 0,14 64-951 0 0,-22-133-97 0 0,24 145 1 0 0,-1-21 12 0 0,-1 1-1 0 0,-2 0 1 0 0,-2 0 0 0 0,-1 1-1 0 0,-12-31-12 0 0,6 38 0 0 0,8 18 0 0 0,1 2-26 0 0,5 3-120 0 0,1 1-78 0 0,0 0-28 0 0</inkml:trace>
  <inkml:trace contextRef="#ctx0" brushRef="#br0" timeOffset="10842.284">989 1026 5527 0 0,'-1'-2'423'0'0,"1"-1"-196"0"0,0-1 1 0 0,0 1-1 0 0,-1 0 0 0 0,2-1 1 0 0,-1 1-1 0 0,0 0 1 0 0,1-1-1 0 0,0 1 0 0 0,-1 0 1 0 0,1-1-1 0 0,1 1 0 0 0,-1 0 1 0 0,0 0-1 0 0,1 0 0 0 0,0 0 1 0 0,-1 0-1 0 0,1 0 0 0 0,0 1 1 0 0,0-1-1 0 0,1 1 0 0 0,-1-1 1 0 0,1 1-1 0 0,-1 0 1 0 0,1 0-1 0 0,0 0 0 0 0,-1 0 1 0 0,1 0-1 0 0,0 1 0 0 0,0-1 1 0 0,1 1-1 0 0,1-1-227 0 0,47 6-540 0 0,22 60-1773 0 0,-62-37 1287 0 0,-11-25 1161 0 0,-1-2 100 0 0,0 0 21 0 0,-14 13 2516 0 0,-12-1-2111 0 0,23-11-618 0 0,-4 0-21 0 0,-14-19 262 0 0,18-8-206 0 0,3 25-40 0 0,0 1-94 0 0,0 0-12 0 0,-22 20-124 0 0,-2 11 203 0 0,12-20-174 0 0,18-17-271 0 0,4-1-20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06:50.673"/>
    </inkml:context>
    <inkml:brush xml:id="br0">
      <inkml:brushProperty name="width" value="0.05" units="cm"/>
      <inkml:brushProperty name="height" value="0.05" units="cm"/>
      <inkml:brushProperty name="color" value="#FF0066"/>
    </inkml:brush>
  </inkml:definitions>
  <inkml:trace contextRef="#ctx0" brushRef="#br0">363 370 3279 0 0,'0'0'150'0'0,"-10"-1"20"0"0,-35-1 574 0 0,21-2-816 0 0,14-3 1636 0 0,27 2-1398 0 0,-4 2-74 0 0,38-11 201 0 0,6-7-176 0 0,-31 22-117 0 0,-1 21 0 0 0,-21-15 9 0 0,0 1 0 0 0,-1-1 0 0 0,-1 1 1 0 0,1-1-1 0 0,-1 1 0 0 0,-1 0 0 0 0,1 0 0 0 0,-1 0 0 0 0,-1 0 0 0 0,1 0 0 0 0,-1 0 0 0 0,-1 0 0 0 0,0 2-9 0 0,-7 23 260 0 0,8-32-122 0 0,0-1-7 0 0,0 0-10 0 0,-5 19-1355 0 0,10-15 1234 0 0,0 0 1 0 0,-1 1 0 0 0,1-1-1 0 0,-1 1 1 0 0,0 0-1 0 0,-1 0 1 0 0,1 0-1 0 0,-1 0 1 0 0,0 1 0 0 0,0-1-1 0 0,0 1 1 0 0,-1 0-1 0 0,0 0 1 0 0,0 0 0 0 0,0 0-1 0 0,-1 0 1 0 0,0 0-1 0 0,0 3 0 0 0,-2-1-217 0 0,1-4 314 0 0,0 0 0 0 0,0 0 0 0 0,-1 0 0 0 0,0-1 0 0 0,0 1-1 0 0,0 0 1 0 0,0-1 0 0 0,0 1 0 0 0,-1-1 0 0 0,0 1 0 0 0,0-1 0 0 0,0 0 0 0 0,0 1 0 0 0,0-1 0 0 0,0 0 0 0 0,-1 0 0 0 0,0-1-1 0 0,1 1 1 0 0,-2 0-97 0 0,2-1 49 0 0,0 0-1 0 0,-1 0 0 0 0,1-1 0 0 0,-1 1 0 0 0,1-1 0 0 0,-1 1 0 0 0,0-1 0 0 0,1 0 1 0 0,-1 0-1 0 0,0 0 0 0 0,0 0 0 0 0,0-1 0 0 0,0 1 0 0 0,0-1 0 0 0,0 0 1 0 0,0 1-1 0 0,0-2 0 0 0,0 1 0 0 0,0 0 0 0 0,1 0 0 0 0,-1-1 0 0 0,0 0 0 0 0,0 1 1 0 0,0-1-1 0 0,0 0 0 0 0,0-1-48 0 0,-2 1 251 0 0,-83-16 708 0 0,49 25-3875 0 0,30-3-190 0 0</inkml:trace>
  <inkml:trace contextRef="#ctx0" brushRef="#br0" timeOffset="1619.387">572 4 1375 0 0,'0'0'240'0'0,"0"0"472"0"0,-10-3 2051 0 0,-7 4-1631 0 0,8 4-1053 0 0,-49 49-917 0 0,-70-14 3382 0 0,108-34-2476 0 0,1 1-1 0 0,0 1 1 0 0,0 1 0 0 0,0 0-1 0 0,1 2 1 0 0,1 0-1 0 0,0 1 1 0 0,0 1-1 0 0,1 0 1 0 0,1 1-1 0 0,0 1 1 0 0,-8 11-68 0 0,-43 60 781 0 0,57-69-774 0 0,2 0-1 0 0,0 1 0 0 0,1 0 1 0 0,1 0-1 0 0,0 0 0 0 0,2 1 1 0 0,0-1-1 0 0,0 9-6 0 0,3-19-19 0 0,-1 1 0 0 0,0 1 1 0 0,1 0-1 0 0,1-1 1 0 0,-1 1-1 0 0,1 0 0 0 0,1-1 1 0 0,0 1-1 0 0,0-1 0 0 0,1 0 1 0 0,2 4 18 0 0,86 112-182 0 0,-82-111 182 0 0,2-2 0 0 0,0 0 0 0 0,0 0 0 0 0,1-1 0 0 0,1 0 0 0 0,0-1 0 0 0,0 0 0 0 0,1-1 0 0 0,3 0 0 0 0,-6-6 30 0 0,0-1-1 0 0,0-1 0 0 0,0 0 0 0 0,0 0 1 0 0,0-1-1 0 0,0 0 0 0 0,0-1 0 0 0,0-1 1 0 0,0 1-1 0 0,0-2 0 0 0,0 0 0 0 0,-1 0 1 0 0,1-1-1 0 0,-1 0 0 0 0,0 0 0 0 0,9-6-29 0 0,15-7 148 0 0,0 2 0 0 0,2 2 0 0 0,-1 1 0 0 0,2 1 0 0 0,29-4-148 0 0,-51 13 24 0 0,0-2 0 0 0,0 1 0 0 0,0-2 0 0 0,-1 0 0 0 0,0-1 0 0 0,0 0 0 0 0,0-1 0 0 0,4-4-24 0 0,-12 5 54 0 0,0 0 0 0 0,0-1 0 0 0,-1 0 0 0 0,0 0 0 0 0,0 0-1 0 0,0 0 1 0 0,-1-1 0 0 0,0 0 0 0 0,-1 0 0 0 0,0 0 0 0 0,0 0-1 0 0,0 0 1 0 0,-1-1 0 0 0,-1 1 0 0 0,1-1 0 0 0,-1 1 0 0 0,-1-1-1 0 0,1 0 1 0 0,-2 0 0 0 0,1 1 0 0 0,-2-8-54 0 0,-2-3 53 0 0,-1 0 1 0 0,0 0-1 0 0,-1 0 1 0 0,-1 1-1 0 0,-1-1 1 0 0,-1 2-1 0 0,0-1 0 0 0,-6-5-53 0 0,14 20 13 0 0,-47-89 371 0 0,44 78-324 0 0,-1 1 0 0 0,-1 0 0 0 0,0 0 0 0 0,-1 1 0 0 0,0-1 0 0 0,-1 2 0 0 0,0-1 0 0 0,-1 1 0 0 0,0 0 0 0 0,-1 1 0 0 0,0 0 0 0 0,0 0 0 0 0,-1 1 0 0 0,-1 1 0 0 0,1 0 0 0 0,-2 1 0 0 0,1 0 0 0 0,-7-3-60 0 0,12 10-129 0 0,-1-1 0 0 0,1 1 1 0 0,-1 0-1 0 0,1 1 0 0 0,0 0 1 0 0,-1 0-1 0 0,1 1 0 0 0,0-1 0 0 0,0 2 1 0 0,0-1-1 0 0,0 1 0 0 0,0 0 0 0 0,0 0 1 0 0,1 1-1 0 0,-1 0 0 0 0,1 0 0 0 0,0 1 1 0 0,0-1-1 0 0,1 1 129 0 0,-12 7-2130 0 0,-8 5-1801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06:54.951"/>
    </inkml:context>
    <inkml:brush xml:id="br0">
      <inkml:brushProperty name="width" value="0.05" units="cm"/>
      <inkml:brushProperty name="height" value="0.05" units="cm"/>
      <inkml:brushProperty name="color" value="#FF0066"/>
    </inkml:brush>
  </inkml:definitions>
  <inkml:trace contextRef="#ctx0" brushRef="#br0">294 65 919 0 0,'0'0'131'0'0,"-1"20"1665"0"0,-8 67-1419 0 0,9 6 367 0 0,-1-91-669 0 0,1 25 338 0 0,1-5-221 0 0,2-4-128 0 0,1-10-64 0 0,1-1 0 0 0,3-5-14 0 0,10-13-124 0 0,-6-1 446 0 0,-9 10-238 0 0,2-1-42 0 0,-3 2 54 0 0,-2 1 77 0 0,0 0 10 0 0,0 0-1 0 0,0 0-12 0 0,0 0-49 0 0,0 0-19 0 0,0 0-7 0 0,1 1-14 0 0,5 1-40 0 0,17-21 583 0 0,-2-65 49 0 0,-19 76-598 0 0,-2 6 43 0 0,0 2 8 0 0,0 0 0 0 0,0 0 3 0 0,0 0 10 0 0,0 0 3 0 0,0 0 0 0 0,0 0-5 0 0,0 0-22 0 0,0 0-5 0 0,0 0 0 0 0,6 125 192 0 0,-4-97-256 0 0,-1 0 0 0 0,-1 1 0 0 0,-2-1 0 0 0,-1 1 0 0 0,-1-1 0 0 0,-3 8-32 0 0,1-1 0 0 0,4-8 0 0 0,0-1 0 0 0,1 7-108 0 0,1-32-48 0 0</inkml:trace>
  <inkml:trace contextRef="#ctx0" brushRef="#br0" timeOffset="1318.878">268 47 2759 0 0,'0'0'323'0'0,"0"0"313"0"0,-10 2 2053 0 0,-13 5-2455 0 0,-58 31 924 0 0,67-22-1198 0 0,0 1-1 0 0,2 0 0 0 0,0 1 1 0 0,0 0-1 0 0,2 1 0 0 0,0 0 1 0 0,1 1-1 0 0,1 0 1 0 0,-1 9 40 0 0,-10 17 11 0 0,10-28 191 0 0,7-14-139 0 0,0 0 0 0 0,0 0 0 0 0,0 0 0 0 0,1 0 0 0 0,-1 0 0 0 0,1 0 0 0 0,0 1 0 0 0,0-1 0 0 0,0 1 0 0 0,1-1 0 0 0,0 1 0 0 0,-1-1 0 0 0,2 1 0 0 0,-1-1 0 0 0,0 0 0 0 0,1 3-63 0 0,3 5-32 0 0,1 0 0 0 0,0-1 0 0 0,0 0 0 0 0,1 0 0 0 0,1 0 0 0 0,0 0 0 0 0,0-1 0 0 0,5 5 32 0 0,84 48-117 0 0,-2-20 106 0 0,-86-41 11 0 0,1 1 0 0 0,0-2 11 0 0,53-17 446 0 0,-51 10-442 0 0,17-10 38 0 0,37-29 86 0 0,54-65 1454 0 0,-97 86-1485 0 0,-15 18-52 0 0,0-1 0 0 0,-1 0-1 0 0,0-1 1 0 0,0 1 0 0 0,-1-1-1 0 0,0 0 1 0 0,0-1 0 0 0,-1 1 0 0 0,3-10-56 0 0,-6 15 83 0 0,-1-1-1 0 0,0 0 1 0 0,-1 0 0 0 0,1 0 0 0 0,-1 0 0 0 0,0 0 0 0 0,0 0-1 0 0,0 1 1 0 0,0-1 0 0 0,0 0 0 0 0,-1 1 0 0 0,0-1 0 0 0,0 1 0 0 0,0 0-1 0 0,0-1 1 0 0,0 1 0 0 0,-1 0 0 0 0,1 0 0 0 0,-4-2-83 0 0,-8-16 168 0 0,-47-67-144 0 0,55 81 54 0 0,-1 1 0 0 0,1 0-1 0 0,-1 0 1 0 0,0 1 0 0 0,0 0 0 0 0,0 0-1 0 0,-1 1 1 0 0,0 0 0 0 0,0 0 0 0 0,-1 0-78 0 0,-39-22 370 0 0,-45-46-583 0 0,92 72 162 0 0,0-1 0 0 0,0 1 0 0 0,-1 0 0 0 0,1-1 0 0 0,0 1 1 0 0,-1 0-1 0 0,1 0 0 0 0,0 0 0 0 0,-1 0 0 0 0,1 0 0 0 0,-1 0 0 0 0,1 0 0 0 0,0 1 0 0 0,-1-1 0 0 0,1 0 0 0 0,0 1 1 0 0,0-1-1 0 0,-1 1 0 0 0,1 0 0 0 0,0-1 0 0 0,0 1 0 0 0,0 0 0 0 0,0 0 0 0 0,0-1 0 0 0,0 1 0 0 0,0 0 1 0 0,0 0-1 0 0,0 1 51 0 0,-11 9-4474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06:58.417"/>
    </inkml:context>
    <inkml:brush xml:id="br0">
      <inkml:brushProperty name="width" value="0.05" units="cm"/>
      <inkml:brushProperty name="height" value="0.05" units="cm"/>
      <inkml:brushProperty name="color" value="#FF0066"/>
    </inkml:brush>
  </inkml:definitions>
  <inkml:trace contextRef="#ctx0" brushRef="#br0">290 202 1839 0 0,'0'0'83'0'0,"0"0"114"0"0,0 0 439 0 0,0 0 188 0 0,0 0 38 0 0,0 0-109 0 0,0 0-480 0 0,0 0-165 0 0,0 0-12 0 0,0 0 0 0 0,0 0 31 0 0,0 0 129 0 0,0 0 57 0 0,0 0 9 0 0,0 0-14 0 0,0 0-78 0 0,0 0-35 0 0,0 0-10 0 0,-6 8-67 0 0,-21 63-604 0 0,22-63 551 0 0,0 25 1564 0 0,7-24-1672 0 0,1 0 32 0 0,-1 0 11 0 0,1-1 0 0 0,0 0 0 0 0,2-2 0 0 0,0 0 0 0 0,0-2 11 0 0,49-7 806 0 0,-29-3-693 0 0,20 19-60 0 0,-9 28 64 0 0,-31-2 1252 0 0,-5-38-1304 0 0,-1 0-4 0 0,-1 4-1 0 0,-12 18 69 0 0,11-21-97 0 0,-2 2-22 0 0,-41 7 760 0 0,44-11-663 0 0,2 0-44 0 0,-12-6 59 0 0,8 3-2643 0 0,1-5-1361 0 0</inkml:trace>
  <inkml:trace contextRef="#ctx0" brushRef="#br0" timeOffset="497.074">283 280 919 0 0,'-9'-1'1100'0'0,"-2"-1"7486"0"0,6 0-8366 0 0,4 1-253 0 0,0 0 1 0 0,1-1-1 0 0,-1 1 1 0 0,0 0-1 0 0,1 0 1 0 0,-1 0-1 0 0,1 0 1 0 0,0 0 0 0 0,-1-1-1 0 0,1 1 1 0 0,0 0-1 0 0,0 0 1 0 0,0-1-1 0 0,0 1 1 0 0,0 0-1 0 0,0 0 1 0 0,0-1-1 0 0,0 1 1 0 0,0 0 0 0 0,1 0-1 0 0,-1-1 1 0 0,0 1-1 0 0,1 0 1 0 0,-1 0-1 0 0,1 0 1 0 0,-1 0-1 0 0,1 0 1 0 0,0 0-1 0 0,-1-1 1 0 0,1 1 0 0 0,0 1-1 0 0,0-1 1 0 0,0 0-1 0 0,0 0 1 0 0,0 0-1 0 0,0 0 1 0 0,0 1-1 0 0,0-1 33 0 0,83-44 784 0 0,27-22-28 0 0,-59 45-844 0 0,-50 22-125 0 0,5 1-2962 0 0,0 1-121 0 0</inkml:trace>
  <inkml:trace contextRef="#ctx0" brushRef="#br0" timeOffset="1599.09">243 116 9095 0 0,'0'0'415'0'0,"0"0"-7"0"0,0 0-216 0 0,-29 4-63 0 0,-10 15-1607 0 0,-32 22 4350 0 0,-14 134-3034 0 0,82-170 143 0 0,0 0-1 0 0,1 0 0 0 0,0 0 0 0 0,0 1 0 0 0,0-1 0 0 0,1 1 1 0 0,0-1-1 0 0,0 1 0 0 0,0-1 0 0 0,1 1 0 0 0,-1 0 1 0 0,1-1-1 0 0,1 1 0 0 0,0 4 20 0 0,3-4-36 0 0,0 0 1 0 0,0 0-1 0 0,1 0 0 0 0,0 0 1 0 0,0-1-1 0 0,0 0 1 0 0,0 0-1 0 0,1 0 0 0 0,0-1 1 0 0,0 0-1 0 0,1 0 0 0 0,-1 0 1 0 0,1-1 35 0 0,28 21-145 0 0,42 31 65 0 0,-74-52 78 0 0,5 5 1 0 0,1 0 0 0 0,0-1 0 0 0,0 0 0 0 0,1 0 0 0 0,0-1 0 0 0,0 0 0 0 0,1-1 0 0 0,-1 0 0 0 0,9 3 1 0 0,54-26 729 0 0,-58 12-603 0 0,13-6 40 0 0,-1-2 0 0 0,0 0 0 0 0,-1-2 1 0 0,0-1-1 0 0,-1-1 0 0 0,-1-1 0 0 0,-1-1 0 0 0,4-7-166 0 0,98-76-1257 0 0,-123 99 1360 0 0,0-1-1 0 0,-1 0 1 0 0,1 0-1 0 0,-1 0 1 0 0,-1 0 0 0 0,1 0-1 0 0,0 0 1 0 0,-1 0-1 0 0,0 0 1 0 0,0 0 0 0 0,-1 0-1 0 0,0 0 1 0 0,0 0 0 0 0,0 0-1 0 0,0 0 1 0 0,0 0-1 0 0,-1 0 1 0 0,0 1 0 0 0,0-1-1 0 0,-1 1 1 0 0,-1-4-103 0 0,2 4 4 0 0,-7-17-1 0 0,0 0 1 0 0,-2 1-1 0 0,0 1 1 0 0,-1-1 0 0 0,-1 2-1 0 0,-1 0 1 0 0,-10-9-4 0 0,22 24 3 0 0,-5-5 73 0 0,0 0 1 0 0,0 1-1 0 0,-1 0 1 0 0,0 0-1 0 0,0 1 0 0 0,-1 0 1 0 0,0 0-1 0 0,0 1 1 0 0,-4-1-77 0 0,1 1-7 0 0,0 0 0 0 0,0 1 0 0 0,-1 0 0 0 0,0 1 0 0 0,0 1 0 0 0,0 0 0 0 0,0 1 1 0 0,0 0-1 0 0,0 1 0 0 0,0 0 0 0 0,0 1 0 0 0,0 1 0 0 0,0 0 0 0 0,0 1 0 0 0,0 0 0 0 0,1 1 1 0 0,-1 0-1 0 0,1 1 0 0 0,0 1 0 0 0,1-1 0 0 0,-1 2 0 0 0,1 0 0 0 0,0 0 0 0 0,0 1 7 0 0,-32 31-2306 0 0,22-17 952 0 0</inkml:trace>
</inkml:ink>
</file>

<file path=ppt/ink/ink26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36:33.83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0,'985'66'375,"-963"-66"-375,-22 22 125,-22-22-109,0 22-1,-21-22 1,-1 22-16,0-22 15,0 0-15,1 0 16,-23 0 0,0 0-16,0 0 15,1 22 1,-1-22-16,0 0 16,-21 0-1,43 0-15,0 21 16,22-21-1,0 0-15,1 22 32,-1-22-32,44 22 125,-1-22-110,1 22-15,22-22 16,0 0 0,0 0-16,-1 0 15,-21 22 1,44 0-16,-22 0 15,0 0 1,-1 0-16,23-22 16,0 21-1,21 23-15,-21-22 16,-22 0 0,-22 0-16,0-22 15,0 22 1,-1 0-1,-21 0 1,0 0 0,22-1-1,-22 1 1,0 0 0,0 0 15,0 0 0,0 0 0,0 0 1,-22 0-1,1 0 16,-1-22-47,22 22 15,-22-22 1,0 0-16,22 21 16,-22-21-1</inkml:trace>
</inkml:ink>
</file>

<file path=ppt/ink/ink26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37:19.39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153 1 0,'22'0'109,"0"0"-77,0 0-32,0 0 15,0 0 1,0 0 15,22 0-31,-1 0 16,-21 0-1,0 0-15,0 0 16,0 0 0,0 0-16,22 22 15,-22-22 1,21 0-16,-21 0 31,0 0-31,0 0 16,0 0-1,0 0 1,0 0 0,0 0-16,0 0 15,-1 0 1,1 0 0,0 0 15,0 0-16,0 0 17,0 0 15,-22 21 109,-22-21-125,0 0-15,0 22-1,0-22-15,0 22 16,1-22-16,-45 22 16,22-22-1,22 0-15,-22 0 16,1 0-1,-23 0-15,-22 0 16,23 0 0,-1 0-16,0 0 15,1 0 1,-1 0-16,44 0 16,0 0-1,0 0 16,44 0 79,0 0-95,0 0 1,0 0-16,0 0 16,0 0-1,-1 0 1,23 0-16,0 0 16,0 0-16,0 0 15,-22 0 1,21 0-16,1 0 15,-22 0 1,22 0-16,-22 0 31</inkml:trace>
</inkml:ink>
</file>

<file path=ppt/ink/ink26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37:24.39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0 156 0,'22'0'63,"0"0"-32,0 0-15,0 0-1,-1 0 1,23 0-16,-22 21 31,0-21-31,0 0 16,22 22-1,-1-22-15,1 22 16,-22-22 0,22 0-1,-22 0 1,22 0-16,-1 0 15,1 0 1,0 22-16,-22-22 16,0 0-1,0 0-15,0 0 16,0 0 0,-1 0-16,23 0 15,-22 0 1,0 0-16,0 0 31,0 0 0,0 0-15,0 0 15,-1 0 0,1 0 1,-65 0 186,21 0-218,0 0 16,-44 0-16,0-22 16,-21 0-1,21 22-15,22-22 16,-21 1 0,-1-1-16,22 0 15,0 22 1,22-22-16,1 0 15,-1 22 1,44 0 78,-1-22-79,1 22 1,22 0-16,-22 0 16,0 0-1,0 0-15,0 0 32,0 0-32,0 0 15,-1 0 1,1 0-16,0 0 15,0 0-15,0 0 16,0 0 0,0 0-16,0 0 15,0 0 1,0 0-16,-1 0 31,1 0-15,0 0-1,0 0 17,0 0-32,0 0 15,0 0 1,0 0 15,0 0-15,-1 0-1,1 0 1,0 0 0,0 0-1,0 0 1,0 0 0,0 0-1,0 0 16,-22 175 141,0-197-156,0-131 0,22 153 187,21 0-188,-21 0 1,0 0-16,0 0 16,0 0-1,0 0 16,-44 0 126,0 0-142,-22 0 1,1 0 0,21 0-16,0 0 15,-22 0 1,22 0-16,-22 0 15,0 0 1,1-22-16,21 22 16,-22 0-1,0 0-15,0 0 16,-21 0 0,-1 0-16,22 0 15,0 0 1,23 0-16,-23 0 15,22 0 1,0 0-16,0 0 16,0 0-1,0-22 1,0 22 0,0 0-1,1 0 16,21 22 1</inkml:trace>
</inkml:ink>
</file>

<file path=ppt/ink/ink26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37:26.97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0,'22'0'94,"0"0"-79,-1 0 1,1 0-1,22 0 1,-22 0-16,0 0 16,44 0-1,-23 22-15,23 0 16,-22-22-16,-22 0 16,22 22-1,-1-22-15,1 0 16,22 0-1,-44 0-15,0 0 16,0 0 0,-1 0 31,1 0-1,-22 22-46,-22-22 204,1 0-189,-1 0 1,0 0-16,0 0 15,0 0 1,0 0 15,0 0-31,0 0 16,0 0 0,-21 0-16,21 0 15,0 0 1,0 0-16,0 0 15,22-22 1,-22 22 15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20:18.162"/>
    </inkml:context>
    <inkml:brush xml:id="br0">
      <inkml:brushProperty name="width" value="0.05" units="cm"/>
      <inkml:brushProperty name="height" value="0.05" units="cm"/>
      <inkml:brushProperty name="color" value="#FF0066"/>
    </inkml:brush>
  </inkml:definitions>
  <inkml:trace contextRef="#ctx0" brushRef="#br0">220 158 919 0 0,'0'0'80'0'0,"0"0"-80"0"0,0 0 0 0 0,0 0 0 0 0,0 0 744 0 0,0 0 136 0 0,0 0 24 0 0,0 0 8 0 0,0 0-784 0 0,0 0-128 0 0</inkml:trace>
  <inkml:trace contextRef="#ctx0" brushRef="#br0" timeOffset="517.421">218 147 1839 0 0,'0'0'219'0'0,"0"0"245"0"0,0 0 103 0 0,0 0 17 0 0,0 0-76 0 0,0 0-390 0 0,0 0-326 0 0,0 0-76 0 0,0 0-4 0 0,17 5-249 0 0,-1 33 3243 0 0,-13-4-2313 0 0,9 43 1139 0 0,-13-63-1447 0 0,1-12-21 0 0,0-2 52 0 0,0 0 4 0 0,0 0-7 0 0,0 0 2 0 0,0 0 10 0 0,0 0 3 0 0,0 0 0 0 0,0 0-9 0 0,0 0-39 0 0,0 0-15 0 0,0 0-1 0 0,0 0-26 0 0,0 0-156 0 0,0 0-222 0 0,0 0-64 0 0,0 0-4 0 0,0 0-17 0 0,0 0-75 0 0,0 0-39 0 0,0 0-5 0 0,0 9-1686 0 0,0-9 2052 0 0</inkml:trace>
  <inkml:trace contextRef="#ctx0" brushRef="#br0" timeOffset="2290.711">273 21 3887 0 0,'0'0'175'0'0,"0"0"4"0"0,0 0-83 0 0,0 0-74 0 0,0 0-239 0 0,0 0-130 0 0,-5-9-197 0 0,-35-2 3315 0 0,38 11-2618 0 0,0 0-26 0 0,-5 1-91 0 0,4-1 7 0 0,-72 25 743 0 0,44-13-490 0 0,9 3-280 0 0,-11 13-16 0 0,30-26 13 0 0,-40 56 1486 0 0,40-50-1487 0 0,2 1 47 0 0,0 29 6 0 0,0-30-65 0 0,1 18 64 0 0,1-18-64 0 0,2 0 0 0 0,1-1 0 0 0,4-1 0 0 0,0-1 0 0 0,0-1 11 0 0,1 0 42 0 0,-1 1 11 0 0,0 0 0 0 0,25 24 118 0 0,53 15-108 0 0,-50-29-74 0 0,19-6 64 0 0,-10-2-64 0 0,9-13 0 0 0,-44 2 11 0 0,0 0 32 0 0,0 2-33 0 0,21-9 54 0 0,62-38 136 0 0,-92 49 0 0 0,-1 0 0 0 0,16-13 511 0 0,-11 7-656 0 0,-1-2-33 0 0,-1 1 41 0 0,-6-22 620 0 0,-13 1-381 0 0,-62-49 1058 0 0,43 47-1444 0 0,-27 1 618 0 0,54 26-524 0 0,-26-2-10 0 0,31 4-52 0 0,0 0-1 0 0,1 1 1 0 0,-1-1-1 0 0,0 1 1 0 0,0 0-1 0 0,0 0 1 0 0,0 0-1 0 0,0 1 1 0 0,0-1-1 0 0,0 1 1 0 0,1-1-1 0 0,-1 1 1 0 0,0 0-1 0 0,0 0 1 0 0,1 0-1 0 0,-1 0 1 0 0,0 1-1 0 0,1-1 1 0 0,-1 1-1 0 0,1 0 1 0 0,0-1-1 0 0,-2 3 53 0 0,1-2-122 0 0,-7 7-1001 0 0</inkml:trace>
</inkml:ink>
</file>

<file path=ppt/ink/ink27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0:16:06.150"/>
    </inkml:context>
    <inkml:brush xml:id="br0">
      <inkml:brushProperty name="width" value="0.05295" units="cm"/>
      <inkml:brushProperty name="height" value="0.05295" units="cm"/>
      <inkml:brushProperty name="color" value="#FF0000"/>
      <inkml:brushProperty name="fitToCurve" value="1"/>
    </inkml:brush>
    <inkml:brush xml:id="br1">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8635104-D25D-40D2-A5F3-88D3A8BD1024}" emma:medium="tactile" emma:mode="ink">
          <msink:context xmlns:msink="http://schemas.microsoft.com/ink/2010/main" type="writingRegion" rotatedBoundingBox="1678,10771 9863,10718 9880,13302 1695,13355"/>
        </emma:interpretation>
      </emma:emma>
    </inkml:annotationXML>
    <inkml:traceGroup>
      <inkml:annotationXML>
        <emma:emma xmlns:emma="http://www.w3.org/2003/04/emma" version="1.0">
          <emma:interpretation id="{A6977615-60A8-48A7-B008-596A0DB4E7DE}" emma:medium="tactile" emma:mode="ink">
            <msink:context xmlns:msink="http://schemas.microsoft.com/ink/2010/main" type="paragraph" rotatedBoundingBox="3223,10751 9867,10747 9868,12238 3224,12242" alignmentLevel="2"/>
          </emma:interpretation>
        </emma:emma>
      </inkml:annotationXML>
      <inkml:traceGroup>
        <inkml:annotationXML>
          <emma:emma xmlns:emma="http://www.w3.org/2003/04/emma" version="1.0">
            <emma:interpretation id="{5DF393C5-F83D-4A1C-8DB4-A69C7478AB69}" emma:medium="tactile" emma:mode="ink">
              <msink:context xmlns:msink="http://schemas.microsoft.com/ink/2010/main" type="line" rotatedBoundingBox="3223,10751 9867,10747 9868,11505 3224,11509"/>
            </emma:interpretation>
          </emma:emma>
        </inkml:annotationXML>
        <inkml:traceGroup>
          <inkml:annotationXML>
            <emma:emma xmlns:emma="http://www.w3.org/2003/04/emma" version="1.0">
              <emma:interpretation id="{7F983C64-5A2D-4AC5-93B0-3EB4B61797AC}" emma:medium="tactile" emma:mode="ink">
                <msink:context xmlns:msink="http://schemas.microsoft.com/ink/2010/main" type="inkWord" rotatedBoundingBox="3223,10949 4607,10948 4608,11483 3224,11484"/>
              </emma:interpretation>
            </emma:emma>
          </inkml:annotationXML>
          <inkml:trace contextRef="#ctx0" brushRef="#br0">1544 250 41,'0'0'16,"0"0"1,0 0 2,0 0-6,0 0-2,0 0-2,0 0-3,0 0-1,0 0-2,0 0 0,0 0-1,0 0-1,23 11 0,-8-11-1,1 0-1,1-1-3,2 0-8,4 1-7,-9-9-1,6 6-1,-7-8-1</inkml:trace>
          <inkml:trace contextRef="#ctx0" brushRef="#br0" timeOffset="409">1876 261 36,'-7'19'12,"7"-19"0,-7 24-1,7-24-3,-6 25-1,6-25-3,0 21 0,0-21 0,5 19 1,-5-19 0,10 13 0,-10-13-1,17 7 0,-17-7-1,20-2 0,-20 2 0,22-8-1,-10-1 0,-12 9 1,18-20-1,-14 7 1,-4 13 1,10-21-1,-10 21 0,-1-17 1,1 17-1,-13-9-1,13 9 1,-23-3-2,10 3 0,13 0-1,-20 6 1,20-6-2,-15 13 1,15-13 0,-1 26-1,8-8 0,-1 1 0,5 5-1,2 0 1,2 2-1,-1 1 1,-3 0-1,2-2 0,-4 2 1,0-3 0,-4 2 1,-3-2 0,-2 3-1,-3-2 1,-1-2 1,-2 0-1,-1-6 1,-3 0-1,10-17 1,-19 16 0,19-16 0,-19-5 0,19 5 1,-18-24-1,8 8 0,2-2-1,5-1 1,1-1-1,3 1 0,2-1 0,3 2 0,1 1 0,7 0 0,2-2 0,-3-3 0,4 1 1,-1 0-1,1 2 0,-1 2 0,0-2 0,-3 5 0,-13 14 0,21-19 0,-21 19 0,18-4 0,-18 4 0,14 10 0,-14-10 0,13 17 0,-13-17 0,13 22 1,-13-22-1,11 17 1,-11-17 0,15 7 0,-15-7-1,17-6-3,-17 6-7,17-26-12,-2 14 0,-10-10-1,7 6-1</inkml:trace>
          <inkml:trace contextRef="#ctx0" brushRef="#br0" timeOffset="1485">2296 379 40,'0'0'16,"14"30"1,-14-30 1,10 20-4,-10-20-2,9 13-2,-9-13-2,0 0-1,14 2-2,-14-2 0,15-10 0,-15 10-1,17-17 0,-8 3-1,-9 14 0,17-23 0,-17 23-2,17-20 1,-17 20-2,13-16-1,-13 16-2,13-12-5,-13 12-9,7-15-7,-7 15 1,16-14-3,-16 14 2</inkml:trace>
          <inkml:trace contextRef="#ctx0" brushRef="#br0" timeOffset="1839">2629 357 41,'0'0'19,"9"-21"-1,-9 21 3,4-15-5,-4 15-3,0 0-4,-6-17-3,6 17-1,0 0-2,-14-10 0,14 10-1,0 0-1,-13 0 0,13 0-1,0 0 0,-4 17 1,4-17-1,0 22 1,-3-9 1,1 0-1,1 1 1,-2-1-1,3-13 1,-1 23 0,1-23 0,0 17-1,0-17 0,0 0 1,16 11 0,-16-11 0,20-1 0,-20 1 0,21-12 0,-21 12 0,22-15 0,-22 15-1,21-16 0,-21 16 0,18-16-1,-18 16 0,18-7 1,-18 7-2,23-1 1,-23 1 0,26 5 0,-13 0 0,1-1-1,1 2 2,-1 1-1,-1 0 0,-13-7 0,17 16 0,-17-16 0,12 18 1,-12-18 0,3 19-1,-3-19 1,-3 16 0,3-16 0,-7 14 0,7-14-1,-15 13 1,15-13-1,-13 10 0,13-10 1,-14 7-1,14-7 0,-13 3 0,13-3-1,-14-3-1,14 3-2,0 0-7,0 0-17,0 0 1,-18-16-1,18 16-1</inkml:trace>
          <inkml:trace contextRef="#ctx0" brushRef="#br0" timeOffset="3530">2823 419 19,'0'0'11,"0"0"2,0 0 0,0 0 0,6-13-3,-6 13 1,0 0-1,7-16-1,-7 16 0,0 0-1,10-16-1,-10 16-1,10-14-1,-10 14-1,12-14 0,-12 14-2,17-16 0,-17 16 1,14-16-1,-14 16 0,13-13-1,-13 13 1,0 0-2,0 0-2,13-8-3,-13 8-9,0 0-9,3 14 0,-3-14-1,0 0 0</inkml:trace>
        </inkml:traceGroup>
        <inkml:traceGroup>
          <inkml:annotationXML>
            <emma:emma xmlns:emma="http://www.w3.org/2003/04/emma" version="1.0">
              <emma:interpretation id="{D8FA9ED8-0081-446C-BD45-F067CFA2F7E6}" emma:medium="tactile" emma:mode="ink">
                <msink:context xmlns:msink="http://schemas.microsoft.com/ink/2010/main" type="inkWord" rotatedBoundingBox="4894,10750 7068,10748 7069,11507 4895,11508"/>
              </emma:interpretation>
            </emma:emma>
          </inkml:annotationXML>
          <inkml:trace contextRef="#ctx0" brushRef="#br0" timeOffset="4285">3215 466 23,'0'0'15,"13"7"1,-13-7 1,0 0 0,2-14-4,-2 14-1,6-15-1,-4 3-2,1-1-1,2-7-1,0 0-2,1-7 0,3-1-1,-2-6-1,3 0 0,-3-5 1,2 3 0,-5 2-1,2 4 1,-8 3-2,4 7 1,-6 3-1,4 17 1,-8-16-3,8 16 1,0 0-1,-17 7-1,17-7 1,-13 26-1,9-5 2,0 5-2,1 4 1,1 1-1,4 4 1,1-2-1,1 0 2,4-2-2,0-5 0,2-6 1,1-3 0,1-4 0,1-6 0,2-4 1,-2-5-1,3-2 1,0-3 0,-2-2 0,-1-2 1,-13 11-1,19-20 1,-19 20-1,6-16 0,-6 16 0,-13-10-1,0 7 0,-4 2-2,-6-1-1,2 7-2,-4-4-3,10 9-8,-1 2-10,16-12-1,-4 18 0,4-18 0</inkml:trace>
          <inkml:trace contextRef="#ctx0" brushRef="#br0" timeOffset="7065">3641 96 18,'-7'-13'13,"7"13"1,0 0 2,0 0-2,-9-15 1,9 15-3,0 0 0,0 0-3,-6-14 1,6 14-3,0 0 0,0 0-1,0 0-2,0 0 0,0 0-1,0 0-1,-4 14-1,4-1 0,0 3-1,0 3 3,1 3-3,-2 3 1,1 0-2,-2 3 2,1 0-1,-3-2 0,2 1 1,-2-3-1,1-2 0,-1-1 0,1-2 0,0-3 0,3-16 0,-3 20 1,3-20-1,0 0 1,-1 13 0,1-13 0,0 0 0,0 0 0,0 0 0,0 0 0,0 0 0,0 0-1,0 0 1,-8-15-1,8 15 0,2-13 1,-2 13-1,4-21 0,1 7 0,0-3 0,1-1 0,3 1 0,-1 0 0,2 1 0,0 3-1,-10 13 1,21-15-1,-9 10 0,-12 5 0,22 0 0,-22 0 0,17 10 0,-17-10 0,10 18 0,-10-18 1,0 22-1,-4-9 1,-3 0 0,7-13 0,-15 20 0,15-20 1,-12 15 0,12-15 0,0 0 0,0 0 0,-13 5 0,13-5-1,0 0 1,0 0-1,0 0 0,0 0 0,0 0 0,15 6-1,-15-6 1,16 10-1,-16-10 1,17 10 0,-17-10 0,23 10 0,-23-10 0,19 9 0,-19-9 0,17 7 1,-17-7-1,20 4 0,-20-4 0,18 0 1,-18 0-1,18-9 1,-18 9-1,19-18 1,-9 5 0,-1 0-1,-2-1 1,0 1-1,-7 13 1,9-19-1,-9 19 1,0 0-1,0 0 1,0 0-1,0 0 0,-5 22 0,3-9 0,0 0 0,1 1 0,1-14 0,4 21 0,-4-21 1,0 0-1,20 7 1,-7-14 0,0-3 0,0-4 0,1 0 0,-1-2 0,-1 0 0,-4 2 0,-8 14 0,6-22 0,-6 22 0,-10-12-1,10 12 1,-19-8-1,19 8 0,-20-1-1,20 1 0,-14 6 1,14-6-1,-3 14 0,3-14 0,14 26 0,-4-10 1,3 2-1,0 2 1,2 4-1,-2-1 1,-1 3 0,-1 0-1,-4 4 0,-4 1 1,-2 4-1,-2-2 1,-4-1-1,-2 1 1,-2-1-1,1-4 1,-2-5 1,3-4-1,7-19 1,-15 20-1,15-20 1,-13-2 0,13 2 0,-14-24 0,7 4-1,0-4 1,1 0-1,1-5 0,4 2 0,2 1-1,4 2 1,3 1-1,7 1 1,1 1-1,4-1 1,0 1 0,3-2-1,0-1 1,-2-1 0,-1 5 0,-2 0 0,-5 5 0,-2 2 0,-11 13 0,19-12-1,-19 12 1,17 9-1,-17-9 1,13 24-1,-6-8 1,0 4 0,-1-3 0,-3 0 0,0-2 1,-3-15 0,7 17-1,-7-17 1,0 0 0,0 0 0,17-12 0,-17 12 0,13-23 0,-7 9-1,0 1 1,-2 0-1,2 1 0,-6 12 0,8-19 0,-8 19 0,12-14-1,-12 14 0,16-6 0,-16 6-1,21-3-1,-6 5-2,-15-2-5,27-9-15,-10 8-2,-17 1 0,26-15-1</inkml:trace>
          <inkml:trace contextRef="#ctx0" brushRef="#br0" timeOffset="10883">4853 223 30,'3'-35'17,"3"23"2,-10-10 1,4 4-5,-5-2 0,1 1-4,0 5-1,-3-4-3,7 18 1,-13-21-4,13 21 1,-13-7-3,13 7 0,0 0-1,-15 24-1,11-5 1,0 4-2,-1 2 1,1 5-1,0 2 1,1-1-1,-1 2 1,1 0-2,0-1 1,0-1 0,0 1 0,0-2 1,0 0-1,0-2 0,1-1 0,-3-4 1,1 0-1,1-4 0,-1-1 1,-1-5-1,1 2 1,4-15 0,-10 17 1,10-17-1,0 0 1,-19 10-1,19-10 1,-13-5 0,13 5 0,-14-12 0,14 12 0,-13-19 0,9 5-1,1 1 1,2-2-1,2 1 0,0-2 0,4 4-1,2-3 1,4 0-1,-1 2 1,5 0-1,-2 3 0,3 3 1,-1 1-1,3 3 0,-4 3 1,-1 0-1,0 3 1,-13-3 0,23 6 0,-23-6 0,20 2 0,-20-2 0,19-1 0,-19 1 0,16-3 0,-16 3 0,15-1 0,-15 1 0,0 0 0,16 1 0,-16-1 0,0 0 1,10 13-1,-10-13 0,0 0 1,11 14-1,-11-14 1,0 0-1,16 5 1,-16-5 0,17-7 0,-17 7 0,22-13 0,-22 13 0,21-18 0,-21 18 1,15-15 1,-15 15-2,0 0 1,4-15-1,-4 15-1,0 0 0,-17-5-1,17 5-1,-22 1-3,9-1-1,13 0-6,-18 6-5,18-6-8,0 0 0,0 0 1,0 0 1</inkml:trace>
          <inkml:trace contextRef="#ctx0" brushRef="#br0" timeOffset="11845">5084 490 25,'0'0'14,"13"-1"1,-11-13 0,-2 14-5,17-26 0,-6 9-2,-2-1-1,1 0-1,-3 4 1,-7 14 0,15-19-1,-15 19-1,0 0-1,0 0-1,17 16-1,-13-2 0,2 0-1,0 5 0,-1-1 1,-2 0 0,2-1 0,-3-4 1,-2-13-1,5 18 0,-5-18 1,0 0-1,0 0-1,13-14 2,-5 1-1,-2-4-1,3-2 1,-1-2-1,1 1 0,-2-2 1,2 5-1,-4 0 0,1 4 0,-6 13-1,9-16-1,-9 16 0,0 0 0,20 3-4,-20-3-5,19 2-14,-4 2-2,-15-4-1,25-7 0</inkml:trace>
        </inkml:traceGroup>
        <inkml:traceGroup>
          <inkml:annotationXML>
            <emma:emma xmlns:emma="http://www.w3.org/2003/04/emma" version="1.0">
              <emma:interpretation id="{ECAC3A4C-B63B-4FDE-B255-FFAA3D6C0814}" emma:medium="tactile" emma:mode="ink">
                <msink:context xmlns:msink="http://schemas.microsoft.com/ink/2010/main" type="inkWord" rotatedBoundingBox="7306,10758 9867,10757 9868,11421 7307,11423"/>
              </emma:interpretation>
            </emma:emma>
          </inkml:annotationXML>
          <inkml:trace contextRef="#ctx0" brushRef="#br0" timeOffset="13436">5686 276 21,'0'0'14,"-16"5"0,16-5 0,0 0-3,0 0-3,0 0 1,0 0-4,0 0-1,-13 9 0,13-9 0,0 0 0,0 0 0,0 0 0,-14 11-1,14-11 1,0 0-1,-9 13-1,9-13-1,-4 13 0,4-13-1,-3 16 0,3-16 0,0 17 0,0-17 0,2 17 0,-2-17 0,3 17 0,-3-17 0,8 13-1,-8-13 1,0 0 0,16 15 0,-16-15 0,0 0 1,16 2-1,-16-2 1,0 0 0,16-12 0,-16 12 0,10-19 0,-10 19 0,8-23-1,-8 23 1,6-21 0,-6 21 0,0-20-1,0 20 1,-4-16 0,4 16-1,0 0 0,-13-17 1,13 17-1,0 0-1,-13-9 0,13 9 0,0 0 1,0 0-1,0 0-1,-6 13 1,6-13 1,6 16-1,-6-16 0,10 18 1,-10-18 0,16 18-1,-16-18 1,20 12 0,-20-12 0,21 6 0,-21-6 0,22-4 1,-22 4 0,22-13-1,-22 13 1,20-21 0,-10 6 0,0-1 1,1-1 0,-2-3 0,2-1-1,-2-2 1,0 0 1,-4-3-1,1 3 1,-3-1-1,0 4 2,-3 2-3,0 5 2,0 13-1,-4-19 0,4 19-1,0 0-2,0 0 1,-12 14-1,8 4 1,-1 0-3,3 5 3,-1 1-2,3 3 2,0 1-2,3-1 1,1-1-1,3-4 1,0-2 0,2-1 0,-2-2 0,2-2 0,-9-15 1,13 20-1,-13-20 1,0 0-1,18 11 1,-18-11 0,15-3-1,-15 3 1,14-14 0,-1 2 1,-4 0-1,3-6 1,0 1 0,-1-3 0,0 0 0,0-4 1,2 0-1,-3-2 0,-1 1 1,-2 1-2,-1 1 3,-2 2-3,-3 4 3,-1 2-3,0 15 2,-3-13-2,3 13 0,-5 13 0,3 2-2,1 3 3,-2 7-2,4 0 1,-2 5-2,2-1 2,2 1-1,2-4 1,-3-1 0,4-3 0,0-3-1,1-2 1,0-4-1,-7-13 0,18 18-2,-18-18-2,23 6-11,-23-6-8,28-16 0,-16-2-2,5 3 1</inkml:trace>
          <inkml:trace contextRef="#ctx0" brushRef="#br0" timeOffset="15509">6531 271 22,'0'0'15,"0"0"1,0 0-1,0 0-3,0 0 1,0 0-4,0 0-1,0 0-1,-13 5-1,13-5-1,0 0 0,0 0-2,-16-2 1,16 2-2,0 0 1,-17-1-2,17 1 1,-16 1-1,16-1 0,-17 5 0,17-5-1,-17 8 0,17-8 0,-17 14 0,17-14 0,-13 18 0,13-18 0,-9 23-1,9-23 1,-6 24 0,5-10 0,1-14 0,1 24-1,-1-24 1,2 22 0,-2-22 0,5 16 0,-5-16 0,0 0 1,9 13-1,-9-13 0,0 0 1,13 5-1,-13-5 1,0 0-1,14 0 1,-14 0-1,15-4 0,-15 4 1,15-10-1,-15 10 1,19-17 0,-9 5 0,2-3 0,-4-1 1,5-1-1,-4-3 0,2-2 1,-2-2 0,4 0-1,-4-4 0,1 1 2,-3-1-2,1 0 2,-5 1-2,3 3 1,-3 1-1,-2 6 1,1 3-2,-2 14 1,-2-18-2,2 18 0,0 0 0,0 0-1,0 0 0,5 16 1,-2-3-1,-1 1 0,3 6 2,-4 2-3,5 1 3,-5 2-1,2 3 1,-1 0 0,-1-1 0,-1 2 1,0-2-1,0-1 0,0-2 0,0-4 0,0-1 0,0-3 0,2-4 0,-2-12 0,2 16 0,-2-16 1,0 0-1,0 0 2,13 3-1,-13-3-1,12-16 1,-12 16 0,14-23-1,-14 23 1,17-24-1,-17 24 0,13-17 0,-13 17-1,0 0 1,16-3 0,-16 3-1,0 0 1,15 22 0,-15-22 0,11 21 0,-11-21 1,9 20-1,-9-20 1,0 0 0,14 11 0,-14-11-1,17-7 1,-17 7 0,22-15 0,-22 15 0,23-20-1,-23 20 0,18-16 0,-18 16 0,13-4 0,-13 4 1,0 0-1,8 15 1,-8-15 0,7 22 0,-4-9 0,-3-13 0,7 21 0,-7-21 0,6 13-1,-6-13 1,0 0-1,17 0 0,-17 0 1,16-9-1,-16 9 0,15-11 0,-15 11 0,15-10 0,-15 10 0,0 0 0,13-6 0,-13 6 0,0 0 0,0 0 0,3 17 0,-3-17 1,0 0-1,1 18 1,-1-18-2,0 0 0,0 0-2,13 5-2,-13-5-4,16-15-11,-16 15-7,18-26 0,-5 10-1,-7-7 1</inkml:trace>
          <inkml:trace contextRef="#ctx0" brushRef="#br0" timeOffset="16872">6948 188 63,'-19'-10'26,"5"9"1,-1-3-2,15 4-9,-18 0-5,18 0-4,0 0-4,0 0-6,0 0-7,1-17-16,-1 17 1,22-18-2,-5 13-1</inkml:trace>
          <inkml:trace contextRef="#ctx0" brushRef="#br0" timeOffset="17180">7043 466 34,'12'-11'18,"-6"-14"0,9 4 1,-5-5-4,1-5-2,-1 3-3,-4-6 1,3 4-2,-8-4-1,2 5 0,-7-1-1,4 6-1,-6 1-2,3 7-1,3 16-2,-10-16 1,10 16 0,-9 18-3,9-1 1,-1 4-1,1 3 1,1 7-1,2 0 2,-1 3-2,2-1 0,-1-1 1,-2-1-1,2-1 1,0-3-1,-2-4 1,2-3 0,-1-4 0,-2-16 0,5 17 0,-5-17 0,0 0 0,19-3 0,-19 3 0,14-10 0,-14 10 0,15-8 0,-15 8 0,13 0 0,-13 0 0,0 0 0,13 20 0,-13-20 0,7 21 1,-7-21-1,6 17 1,-6-17-1,0 0 1,15 13-1,-15-13 1,18-1-1,-18 1 1,20-9-1,-7 1 1,-13 8-1,21-16 1,-21 16-1,17-17 1,-17 17-1,11-22 1,-7 9 0,-4 13-1,1-24 1,-1 24 0,-7-23 0,7 23-1,-13-17 1,13 17-1,-17-13 0,17 13-1,-17-4 0,17 4-1,-15 1 1,15-1-2,0 0 0,-17 12-2,17-12-3,-7 13-5,7-13-8,0 12-6,0-12-1,0 0 3,0 0 0</inkml:trace>
          <inkml:trace contextRef="#ctx0" brushRef="#br0" timeOffset="18042">7338 166 51,'-7'-26'23,"7"26"2,-7-16-1,7 16-13,0 0-1,0 0-2,0 0-3,-13 13-1,13-13-1,-3 21 0,0-5 0,2 0 0,0 5-1,1-1-1,1 5 1,0 0-2,1 1 1,1 0 0,1 0-1,0-1 0,1-3 0,-2-1 1,1-4-1,2-1 0,-6-16 1,11 23-1,-11-23 0,14 13 1,-14-13-1,18 4 1,-5-5-1,-13 1 1,23-10-1,-23 10 0,21-20 1,-9 7 0,-1-1-1,-1-2 1,-1 2-1,-2 1 1,-7 13-1,12-20 1,-12 20 0,0 0-1,0 0 0,0 0 1,8 20-1,-6-5 0,-1 3 0,0 0 0,2 1 0,0-3 0,-1-1 0,-2-15 0,4 22 1,-4-22-1,0 0 0,4 13 0,-4-13 1,0 0-1,0 0 1,0 0-1,0 0 1,0 0-1,0 0 0,0 0 1,15-23-1,-11 10 0,2-6 0,2-1 0,-1-1 0,1-1 0,-1 4 1,-1 2-1,-4 3-1,-2 13 1,8-13-1,-8 13 1,0 0-1,14 3 0,-14-3 0,17 7 1,-17-7 0,22 6 0,-22-6 0,21 1 0,-21-1 0,19-2 1,-19 2-1,13-5 0,-13 5 0,0 0 0,13-4 0,-13 4 0,0 0 0,0 0 0,9 21 0,-8-8 0,0 4 1,1 3-1,-2 3 0,1-3 1,-1 0-1,2-1 0,-2-2 0,1-1 0,-1-16 1,4 21-1,-4-21 0,11 16 0,-11-16 0,17 14 0,-17-14-2,23 8-1,-9-10-1,6 2-5,-3-8-12,2-5-7,4-3 0,-3-8-1,5 1 1</inkml:trace>
          <inkml:trace contextRef="#ctx0" brushRef="#br0" timeOffset="19111">7754 314 33,'0'0'19,"0"0"1,0 0 1,0 0-7,21 7-2,-21-7-3,20 8-4,-20-8 0,20 8 1,-20-8-1,16 10 1,-16-10-1,3 13 0,-3-13 0,-10 24-1,0-8-2,0 3-1,-3-1-3,0 0-2,6-1-5,7-17-10,-16 13-7,16-13 0,13-20-1,6 1 2</inkml:trace>
          <inkml:trace contextRef="#ctx0" brushRef="#br0" timeOffset="19727">8008 406 45,'-3'13'20,"6"11"1,-7-1-3,4 4-5,-3 2-3,-1-4-2,2 3-1,-5-8-1,5 0 1,-3-6-2,5-14 1,-5 16 0,5-16-1,0 0-2,0 0 0,0 0 0,18-9-1,-18 9-1,24-23 0,-10 9-1,4 3 0,-3-4 1,1 5-1,-3 0 0,-13 10 0,20-7 0,-20 7 0,15 6 0,-15-6 0,14 13 0,-14-13 2,14 23-1,-6-11 1,-4 3 1,2 3-1,-5-3 1,2 2-1,-2-3 0,1-1-1,-2-13-1,0 17 0,0-17-3,0 0-3,0 0-5,0 0-16,0 0-2,6-13-2,-6 0 1,0 13 0</inkml:trace>
        </inkml:traceGroup>
      </inkml:traceGroup>
      <inkml:traceGroup>
        <inkml:annotationXML>
          <emma:emma xmlns:emma="http://www.w3.org/2003/04/emma" version="1.0">
            <emma:interpretation id="{4B77EF78-2444-4D12-A230-4A8F51CA4827}" emma:medium="tactile" emma:mode="ink">
              <msink:context xmlns:msink="http://schemas.microsoft.com/ink/2010/main" type="line" rotatedBoundingBox="7023,11411 9693,11383 9701,12215 7032,12242"/>
            </emma:interpretation>
          </emma:emma>
        </inkml:annotationXML>
        <inkml:traceGroup>
          <inkml:annotationXML>
            <emma:emma xmlns:emma="http://www.w3.org/2003/04/emma" version="1.0">
              <emma:interpretation id="{91F09423-4673-4788-BC83-28A32FF01E2D}" emma:medium="tactile" emma:mode="ink">
                <msink:context xmlns:msink="http://schemas.microsoft.com/ink/2010/main" type="inkWord" rotatedBoundingBox="7023,11411 9693,11383 9701,12215 7032,12242"/>
              </emma:interpretation>
            </emma:emma>
          </inkml:annotationXML>
          <inkml:trace contextRef="#ctx0" brushRef="#br1">5755 1176 25,'0'0'16,"0"0"1,0 0-1,0 0 0,0 0-4,0 0-2,0 0-2,0 0-2,0 0 0,0 0-2,0 0 0,0 0-1,0 0-1,0 0 1,0 0-1,0 0 0,0 0 0,0 0 0,0 0-1,0 0 1,3-15-2,-3 15 1,0 0-1,14-18 0,-14 18 0,15-14 0,-15 14 1,17-16-1,-17 16 0,17-17 0,-17 17 0,20-16 0,-20 16 0,20-17 0,-20 17 0,18-14 1,-18 14-1,0 0 1,15-13-1,-15 13 1,0 0-1,0 0 0,0 0 0,0 0 0,0 0 0,15 10 0,-15-10 0,0 0 0,13 16 0,-13-16 0,7 15 0,-7-15 0,9 18 0,-9-18 1,5 18-1,-5-18 0,3 17 1,-3-17-1,2 16 0,-2-16 1,0 0-1,1 17 0,-1-17 0,0 0 0,0 0 0,1 13 0,-1-13 0,0 0 0,0 0 0,0 0 0,0 0 0,0 0 0,2 13 0,-2-13 0,0 0 0,0 0 0,0 0 0,0 0 0,1 12 0,-1-12 0,0 0 0,0 0 0,0 0 0,0 0 0,0 0 0,0 0 0,0 0 1,0 0-1,0 0 0,0 0 0,0 0 2,19-14-2,-19 14 0,19-14 0,-19 14 0,20-14 1,-20 14-2,18-15 1,-18 15 0,15-8 0,-15 8 0,16-7 0,-16 7 0,16-5 0,-16 5 0,16-3 0,-16 3 0,14-1 0,-14 1 0,13 1 0,-13-1 0,0 0 0,16 6 0,-16-6 0,0 0 0,17 6 0,-17-6 0,0 0 0,17 10 0,-17-10-2,0 0 2,13 18 0,-13-18 2,5 18-2,-5-18 0,1 17 0,-1-17 0,1 14 0,-1-14 0,0 0 0,0 13 0,0-13 0,0 0 0,0 0 0,0 0 0,0 0 1,16-6-1,-16 6 1,13-13-1,-13 13 1,17-15 0,-17 15 0,16-19-1,-16 19 1,16-20 0,-16 20 0,14-16-1,-14 16 0,0 0 0,15-14 0,-15 14-1,0 0 1,0 0 0,16 0 0,-16 0-1,0 0 1,14 6 0,-14-6 0,0 0 0,16 4 0,-16-4 0,0 0 0,0 0 0,0 0 0,13 4 0,-13-4 1,0 0-1,0 0 0,5 15 0,-5-15 0,3 12 0,-3-12 0,6 18 0,-6-18 0,4 14 0,-4-14 0,0 0 0,9 14 0,-9-14 0,0 0 0,0 0 0,0 0 0,16 12 0,-16-12 0,0 0 0,16 5 0,-16-5 0,15 3 0,-15-3 0,18 0 0,-18 0 0,20-1 0,-20 1 1,21-7-1,-21 7 0,20-8 1,-20 8-1,21-7 0,-21 7 1,0 0 0,17-7-1,-17 7 1,0 0 0,0 0 0,0 0 0,0 0-1,14-14 1,-14 14-1,0 0 0,13-12 0,-13 12 0,0 0 0,0 0 0,0 0 0,0 0 0,13-10 0,-13 10 0,0 0 0,0 0 0,0 0 0,0 0 0,0 0 0,0 0 0,0 0 0,0 0 0,0 0 0,0 0 0,0 0 0,0 0 0,0 0-1,10 16 1,-10-16 0,4 13 0,-4-13 0,5 14 0,-5-14 0,0 0 0,11 17 0,-11-17 0,0 0 0,16 15 0,-16-15-1,14 7 1,-14-7 0,18 4 0,-18-4 0,18 3 1,-18-3-1,19-1 0,-19 1 1,19-3-1,-19 3 0,17-7 1,-17 7-1,16-9 1,-16 9 0,0 0-1,15-17 1,-15 17-1,5-13 1,-5 13 0,-2-19-1,2 19 1,-8-21 0,8 21-1,-13-23 1,13 23-1,-15-20 0,15 20 1,-15-13-1,15 13 0,-16-8 0,16 8 0,-13 0 0,13 0-1,-13 7 1,13-7 0,-14 7-1,14-7 1,0 0-1,-15 13 1,15-13-1,0 0 1,-8 13-1,8-13 1,1 13-1,-1-13 1,7 17 0,-7-17-1,12 23 1,-12-23 0,17 24 0,-17-24 0,17 20 0,-17-20 0,22 17 0,-22-17 0,24 10 0,-9-7 0,0-2 0,3-2 0,0-2 1,1-3-1,0 1 1,-1-4 0,-2 0 0,-2-1 0,2-1 0,-16 11 0,23-19 1,-23 19-1,10-14 0,-10 14 1,0 0-2,0 0 1,0 0-1,0 0 0,0 0 0,0 0 0,-3 14 0,3-14-1,8 15 1,-8-15-1,11 14 1,-11-14 0,17 11-1,-17-11 1,19 8 0,-19-8 0,22 1 0,-9-1 1,-1-1-1,1-4-1,2 1-1,-1-5-2,3 4-7,-4-7-14,-1-5-3,2 0-1,-4-7 0,3 1 0</inkml:trace>
          <inkml:trace contextRef="#ctx0" brushRef="#br1">7319 1069 30,'0'0'19,"-6"17"1,6-17 0,0 0-4,0 0-2,-10 15-5,10-15-3,0 0-2,-1 19-1,1-19-1,-2 16 0,2-16-1,0 21-1,0-21 0,2 26 0,0-13 0,0 1 0,-2-1 0,0-13 0,4 23 0,-4-23 0,3 16 0,-3-16 1,0 0-1,6 12 2,-6-12 0,0 0 0,0 0 0,16-4 1,-16 4-1,14-13 1,-14 13-1,18-20 0,-5 7 1,1-1-2,2-3 1,-2 0-1,2-2 1,0 3 0,-2 1 0,0 2-1,-14 13 0,21-18 0,-21 18-1,14-8 0,-14 8 0,13 0 0,-13 0-1,13 3 1,-13-3 0,13 6 0,-13-6 0,0 0 0,17 12 1,-17-12-1,11 13 0,-11-13 0,9 18 0,-9-18 0,9 22 0,-9-22 0,7 22 0,-7-22 1,4 17-1,-4-17 0,6 13 0,-6-13 0,0 0 0,9 14 0,-9-14 0,0 0 0,12 16-1,-12-16 0,13 9-3,-13-9-4,25-3-13,-6 0-6,-5-12 1,6 3-2,-4-13 1</inkml:trace>
          <inkml:trace contextRef="#ctx0" brushRef="#br1">5478 763 30,'0'0'20,"0"0"1,0 0 2,-5-14-2,5 14-3,0 0-4,-12-10-3,12 10-3,-15 3-1,15-3-2,-20 27-3,7-3 0,0 6-1,0 7 0,2 7 0,1 1-1,3 0 1,-1-2-1,7 3 2,-1-3-1,5 0 1,0-3 0,3 1 0,3 2 0,4 2 1,4-3-2,3-4 0,6-2-2,2-7-5,13-5-16,6-5-6,-2-18-2,9-2 0,-3-14-2</inkml:trace>
          <inkml:trace contextRef="#ctx0" brushRef="#br1">7897 672 46,'0'0'19,"0"0"1,17 11-1,-10 2-10,3 6-3,5 1 0,-2 7-1,4 1 0,-3 8 0,-1 4 0,-6 4 0,-1 6 0,-7 2-1,-4 3 0,-8 1 0,-7 0-1,0-4-3,-9-4-4,5-3-11,2-4-10,-5-15 0,11-3-2,-2-20 1</inkml:trace>
        </inkml:traceGroup>
      </inkml:traceGroup>
    </inkml:traceGroup>
    <inkml:traceGroup>
      <inkml:annotationXML>
        <emma:emma xmlns:emma="http://www.w3.org/2003/04/emma" version="1.0">
          <emma:interpretation id="{A08F53E2-E4B2-4214-8C09-0CF7D7186614}" emma:medium="tactile" emma:mode="ink">
            <msink:context xmlns:msink="http://schemas.microsoft.com/ink/2010/main" type="paragraph" rotatedBoundingBox="1688,12265 9048,12217 9055,13307 1695,13355" alignmentLevel="1"/>
          </emma:interpretation>
        </emma:emma>
      </inkml:annotationXML>
      <inkml:traceGroup>
        <inkml:annotationXML>
          <emma:emma xmlns:emma="http://www.w3.org/2003/04/emma" version="1.0">
            <emma:interpretation id="{33FEE210-CA6F-48C7-9887-8181EC2E43C1}" emma:medium="tactile" emma:mode="ink">
              <msink:context xmlns:msink="http://schemas.microsoft.com/ink/2010/main" type="line" rotatedBoundingBox="1688,12265 9048,12217 9055,13307 1695,13355"/>
            </emma:interpretation>
          </emma:emma>
        </inkml:annotationXML>
        <inkml:traceGroup>
          <inkml:annotationXML>
            <emma:emma xmlns:emma="http://www.w3.org/2003/04/emma" version="1.0">
              <emma:interpretation id="{FEC3D46D-604F-4AC9-9018-0E818EFD459C}" emma:medium="tactile" emma:mode="ink">
                <msink:context xmlns:msink="http://schemas.microsoft.com/ink/2010/main" type="inkWord" rotatedBoundingBox="1688,12265 3740,12251 3747,13332 1695,13345"/>
              </emma:interpretation>
            </emma:emma>
          </inkml:annotationXML>
          <inkml:trace contextRef="#ctx0" brushRef="#br1">102 1712 1,'0'0'3,"0"0"0,-8 29-1,8-29 0,-6 23 0,6-23 0,-5 25-1,5-25 1,-4 28-1,4-28 1,-6 23-1,6-23 1,-5 21 1,5-21-1,-8 19 0,8-19 0,0 0 0,-9 26-1,9-26 0,-6 19-1,6-19 1,-4 23 0,4-23 0,-5 26 0,5-26 0,-4 32-1,4-32 0,-4 36 0,4-17 0,-2 0-1,0 1 0,2 1 0,-2 0 0,-1-2 1,1 5 0,2-24 1,-2 38-1,2-19 0,-2 0 0,2-19 1,0 38-1,2-17 1,-2-21 0,4 37-1,-4-37 2,5 38 0,-5-38 1,6 34-1,-6-34 1,11 30 0,-11-30 0,12 30 0,-12-30-1,15 32 0,-15-32 0,20 30-1,-20-30 0,14 27-1,-14-27 1,13 19-2,-13-19-1,0 0-4,0 0-7,0 0 0,0 0-1,19-25 1</inkml:trace>
          <inkml:trace contextRef="#ctx0" brushRef="#br1">435 2244 12,'0'0'16,"0"0"0,0 0-1,0 0-4,-19 9-1,19-9-2,0 0-3,-2-28-2,2 28-1,6-28-1,-6 28-1,13-36 1,-3 17-1,-10 19 2,20-31-1,-20 31 0,17-24-1,-17 24 1,0 0-1,21-26 1,-21 26-1,0 0-1,21-11 1,-21 11 0,22-4 0,-22 4 0,22 6 0,-22-6 0,0 0 0,25 28-1,-25-28 2,13 31-1,-13-31 0,4 40 0,-6-19 1,2 2-1,-2-4 1,0 3-1,2-3 0,0 0 0,0-19 0,2 25-1,-2-25 1,4 19-1,-4-19 1,0 0 0,0 0 0,0 0 0,0 0 0,0 0 0,22 11 0,-22-11 0,12-19-1,-12 19 1,20-23 0,-20 23 0,25-32-1,-25 32 1,26-28-1,-26 28 1,23-19-1,-23 19 1,22-13-1,-22 13 1,19-4 1,-19 4-1,0 0 0,25-4 0,-25 4 0,0 0 1,22 0-1,-22 0 1,0 0 1,0 0-1,14 27 2,-14-27-1,7 28 0,-7-9 0,0-19 0,4 36-1,-4-36 1,7 30-1,-7-30-1,8 25 0,-8-25 1,0 0-1,19 26 1,-19-26-1,0 0 1,24 4 0,-24-4-1,19-11 1,-19 11-1,19-14 1,-19 14-1,19-11 0,-19 11 0,0 0 0,24-4 0,-24 4 0,0 0 0,0 0 1,17 19-1,-17-19 0,0 0 1,8 19 1,-8-19-2,0 0 2,11 23-2,-11-23 2,0 0-2,0 0 2,23 13-1,-23-13-1,0 0 0,26-6-1,-26 6 1,0 0-1,28-13 2,-28 13-2,0 0 3,23-28-1,-23 28 2,13-27 0,-13 27 1,8-30 0,-8 30 0,5-38-1,-5 38-1,-7-30 1,7 30-2,-19-23 0,19 23-1,-32-15 0,13 11-1,0 4-1,-3 2-1,22-2-1,-32 17-2,32-17-3,-10 30-4,10-30-5,10 36-6,-10-36-1,26 14 1,-26-14 3</inkml:trace>
          <inkml:trace contextRef="#ctx0" brushRef="#br1">1203 2231 10,'-4'22'16,"4"-22"2,0 0-1,0 0-2,4 23-3,-4-23-3,6 19-1,-6-19-1,4 28-2,-4-28-1,9 27-1,-9-27 0,13 21-1,-13-21 1,0 0-1,27 13 0,-27-13 0,28-13 1,-28 13-1,28-17 0,-28 17 0,28-21-1,-28 21 0,21-21-1,-21 21 0,0 0-2,25-23-1,-25 23-2,17-24-2,-17 24-5,20-34-5,-20 34-8,21-34 3,-21 34-1,19-38 3</inkml:trace>
          <inkml:trace contextRef="#ctx0" brushRef="#br1">1535 2031 16,'0'0'18,"0"0"1,0 0 0,-6 30-3,6-30-3,-7 28-2,7-28-2,-2 34-2,4-15-1,-2 3-1,2-3-1,1 2-2,-3-21 1,10 34-2,-10-34 1,9 32-2,-9-32 1,14 21 0,-14-21-1,0 0 0,14 21 0,-14-21 0,0 0 0,0 0 0,0 0 0,22 15 0,-22-15 0,0 0 0,0 0 0,0 0 0,0 0 1,0 0 0,0 0 0,0 0 0,19-7-1,-19 7 1,11-21 0,-5 2 0,5 0-1,-5-4 1,5-1-1,-1-1 1,-1 6-1,-1-4 1,-8 23-1,15-32 0,-15 32 1,15-21-1,-15 21 0,0 0-1,17-21-2,-17 21-1,0 0-4,0 0-7,0 0-8,4-23-2,-4 23-2,7-23 3</inkml:trace>
          <inkml:trace contextRef="#ctx0" brushRef="#br1">1868 1572 18,'5'-32'17,"-5"32"2,0 0-1,25 9-3,-25-9-3,28 42-3,-9-8-2,-2 8-1,7 7-1,-5 3-1,2 3-1,-6-2 1,0 9-1,-9-7 1,-4 6 0,-8 2 0,-7 7 0,-6-4 0,-6 4-2,-5-5 0,-2-2-2,2-6-1,-2-10-5,4-13-6,15-7-14,-12-22 0,25-5-1,-19-24 1</inkml:trace>
        </inkml:traceGroup>
        <inkml:traceGroup>
          <inkml:annotationXML>
            <emma:emma xmlns:emma="http://www.w3.org/2003/04/emma" version="1.0">
              <emma:interpretation id="{75639C55-A3AF-4438-B4FD-5799BFF133CC}" emma:medium="tactile" emma:mode="ink">
                <msink:context xmlns:msink="http://schemas.microsoft.com/ink/2010/main" type="inkWord" rotatedBoundingBox="5819,12398 5986,12397 5990,13073 5823,13074"/>
              </emma:interpretation>
            </emma:emma>
          </inkml:annotationXML>
          <inkml:trace contextRef="#ctx0" brushRef="#br1">4306 1684 16,'0'0'14,"0"0"0,-19 5-1,19-5-2,0 0-1,-8 16 2,8-16-3,-12 16 0,12-16 1,-13 21-2,6-4 0,-3-1 0,0 5-2,-2 2 0,0 5-2,0 1-1,-1 2-1,3 2 0,0 1-2,4 0 0,-1-2 0,4-1 0,3 0 0,0-2 0,3-1 0,0-1 1,4-3 0,-3 3 0,5-3 1,-5-4-2,4 0 1,-3-1 0,3-4-2,-3-2-3,-5-13-2,10 13-10,-10-13-9,0 0 0,22-7-2,-18-12 2</inkml:trace>
        </inkml:traceGroup>
        <inkml:traceGroup>
          <inkml:annotationXML>
            <emma:emma xmlns:emma="http://www.w3.org/2003/04/emma" version="1.0">
              <emma:interpretation id="{DCB5E295-402A-4206-B009-7BD68D108268}" emma:medium="tactile" emma:mode="ink">
                <msink:context xmlns:msink="http://schemas.microsoft.com/ink/2010/main" type="inkWord" rotatedBoundingBox="6294,12363 9049,12345 9055,13307 6300,13325"/>
              </emma:interpretation>
            </emma:emma>
          </inkml:annotationXML>
          <inkml:trace contextRef="#ctx0" brushRef="#br1">4628 1750 43,'0'0'21,"7"-15"1,-7 15-1,0 0-8,0 0-3,0 0-4,1 16-2,-2-2-1,-2 2 0,2 5 0,-2 2-1,3 5 0,-2 1 0,1 4-1,1-1 0,-1 2-1,1 2 0,-2-5 0,1 0 0,1-2 1,-2-3-1,1-4 1,1-6 0,0-2-1,0-14 1,3 16 0,-3-16 0,0 0 0,0 0 0,0 0 0,0 0 0,15 0 0,-15 0 1,13-19-1,-4 5 0,4-6-1,0 0 0,3-1 0,-1-1 0,3 0 0,-4 5 0,-1 2 0,-13 15 0,23-15-1,-23 15 1,14 4 0,-14-4 0,13 16-1,-13-16 1,9 21 0,-3-8 0,-2 1-2,-4-14 2,7 23 0,-7-23 0,4 23 0,-4-23 0,9 21 0,-9-21 0,9 17 0,-9-17 0,10 16 0,-10-16 0,16 11 0,-16-11 0,18 4 2,-18-4-2,25-4 1,-11 1-1,1-4 1,-1 0-1,2-3 1,1 1-1,-1-2 1,0 4-1,0-3 0,-2 2 1,2-1-1,-3-1-1,1 0 1,-14 10 0,25-25 0,-25 25-1,20-25 1,-13 12 1,-7 13-1,10-22 2,-10 22-1,1-16 0,-1 16 0,0 0 1,-18-1-1,18 1-1,-23 11 1,10-4-1,0 0 0,-2 2-1,15-9 1,-21 14 0,21-14 0,-14 14-1,14-14 1,-8 17 0,8-17-1,0 24 1,2-9 0,2-1-1,2 2 1,0 0 0,-1 2 0,3-4 0,-8-14 0,18 24 1,-18-24-1,19 20 1,-19-20 0,19 14-1,-19-14 1,23 7 0,-23-7 0,21 6-1,-21-6 1,22 0-1,-22 0 0,24-6 0,-24 6 1,25-14-1,-13 3 0,0-2 0,-1-1 1,1-1-1,-12 15 0,19-22 1,-19 22-1,11-17 1,-11 17 0,0 0 0,0 0 0,0 0 0,0 0-1,0 0 1,0 0-1,0 0 0,7 15 0,-7-15 0,5 17 0,-5-17-1,8 19 1,-8-19 0,12 21 0,-12-21 0,16 20 0,-16-20 0,15 16 0,-15-16-1,19 11 1,-19-11 0,17 3 0,-17-3 0,19-4 1,-19 4-1,24-13 0,-11 1 1,0 1-1,3-3 1,-3 0 0,0-3 0,0 1-1,-5-4 1,-2 3 0,-6 0 0,-3 0 0,-8 1 0,-1 2-1,-5 3 1,-3 2-1,0 5 0,-2 2 0,5 5 0,3 2 0,14-5 0,-18 18-1,18-18 1,2 24-1,-2-24 1,16 23 0,-16-23-1,21 21 1,-6-8 0,-1 0 0,0-3 0,2 0 0,0 0 0,0-2 0,1-2 0,2 0 0,-2-6 1,2 1-1,-4-2 1,3-1-1,0-1 0,-2 1 1,-1-1-1,-1-2 0,0 0 0,-1-4 1,0 1-1,0-4 0,0-2 1,-3 0-1,-1 1 0,-9 13 1,14-20-1,-14 20 1,0 0-1,0 0 1,0 0-1,0 0 0,3 23 0,-5-7 0,1-1 0,1 1 0,-1 1 0,1-1 0,2-1 0,1 2 0,2-3 0,-5-14 0,13 25 0,-13-25 0,21 18 0,-8-12 1,0-3-1,3-6 1,-2-3 1,3-5-1,1-5 0,0-1 0,-2-5 0,0-1 1,-5-3-1,-2 2 0,-6-3 0,-6 4-1,-7 4 0,-4 3-1,-5 10-1,-5 7-2,3 15-1,-3-3-5,12 12-9,1-2-12,5-3 0,9-6 1,-3-14 0</inkml:trace>
          <inkml:trace contextRef="#ctx0" brushRef="#br1">6101 1727 65,'-11'13'25,"-5"-5"0,7 12-1,0 1-11,1 2-4,5 7-2,-1-3-1,4 1-4,1 1 0,1-1-1,0-1 0,4 2 0,-2-1-1,-1 1 1,2-1-1,-1 1 1,-1-2 0,1-2 0,0-2 0,2-2 1,3-1-1,1-3 1,3-3-1,4-2 1,2-1-1,2 1 0,2-3 0,0 0 0,3-3 0,0-1 0,-3-3 1,0-2-1,0-6 0,3 0 1,-3-5-1,0 0 1,-3-2-1,0 2 0,-3-1-1,-1 4 1,-16 8 0,19-16 0,-19 16-1,0 0 1,11-21 0,-11 21-1,0-16 0,0 16 1,-4-23-1,-2 9 0,-1-3 0,-2 0 1,-1 4 0,0 0-1,10 13 1,-23-18-1,10 16 0,13 2 0,-24 13 0,15 0 0,-1 3 0,3 1-1,-2 2 1,4 0 0,0 1-1,5-1 1,3 0 0,-3-2 0,7 1 0,-1-1 0,6-2 0,-4 1 0,7-3 0,-1-3 0,2-5 0,3 0 1,-1-5-1,2-2 0,0 1 0,2-3 0,-3-1 0,-2 1 0,1 1-1,-4-1 1,-1 1 0,-13 3 0,23-14-1,-23 14 1,24-29 0,-11 12 0,2-4 1,2-3-1,0-2 1,-1 2-1,0 2 1,-2 3-1,-4 5 1,0 1-1,-10 13 0,0 0 0,13-2 0,-13 2 0,2 23 0,-4-7 0,2 1 0,0 0 0,0 0 0,2 0 0,-1-3 0,2 2 0,0-3-1,-3-13 1,7 22 0,-7-22 1,4 18-1,-4-18 0,3 12-1,-3-12 1,0 0 0,3 16 0,-3-16 0,0 0 0,0 0 0,0 0 0,0 0 1,0 0-1,0 0 0,0 0 1,14-23 0,-8 8-1,1-3 1,3 0 0,-1-5 0,0 2 0,-2-1 0,1 2 0,0 1 0,-3 5 0,-2 1-1,-3 13 0,7-16 0,-7 16 0,0 0 0,13 0 0,-13 0 0,12 14-1,-12-14 1,14 16 0,-14-16 0,19 14-1,-6-7 1,1-7-2,3 0 0,2-10-2,5 6-5,-6-12-13,6-1-10,-2-1 1,-2-6-1,-2 2 0</inkml:trace>
          <inkml:trace contextRef="#ctx0" brushRef="#br1">7165 1667 83,'-3'-16'29,"-3"-1"0,6 17 1,0 0-13,0 0-6,0 0-4,16 19-2,-3 2-1,0 4-2,7 8 1,0 3-1,1 2-1,1 6 1,1 5-1,-3 5 0,-1 4 0,-5 1 0,-4 5-2,-4 1 1,-7 2 0,-7-1-1,-6-4 0,0-7-3,-11-9-5,7-5-13,-10-8-10,2-16 1,5-7-1,4-16 0</inkml:trace>
        </inkml:traceGroup>
      </inkml:traceGroup>
    </inkml:traceGroup>
  </inkml:traceGroup>
</inkml:ink>
</file>

<file path=ppt/ink/ink27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1:07:50.867"/>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0 250 0,'26'0'219,"0"0"-219,-13 0 16,0 0-16,26 0 0,-14 0 15,-12 0-15,0 0 16,26 0-16,-26 0 16,0 0-16,26 0 15,-26 0 1,0 0-16,0 0 15,0 0-15,0 0 0,0 0 16,13 0 0,-13 0-16,0 0 15,0 0 1,0 0 0,0 0-16,25 0 15,-25 0 1,0 0-16,0 0 15,0 0-15,0 0 16,0 0-16,13 0 16,-13 0-1,0 0-15,0 0 16,0 0 0,0 0-16,0 0 15,13 0-15,0 0 16,-26 13-1,13-13-15,0 0 0,0 0 16,12 0-16,1 0 16,-13 0-1,0 0-15,0 0 16,13 0-16,0 0 16,-13 0-1,0 0-15,26 13 16,-26-13-1,0 13 1,0-13 0,0 0-16,0 0 15,13 0-15,-13 0 16,0 0-16,-1 0 16,1 0-16,0 0 15,0 0-15,13 0 16,-13 0-16,0 0 15,0 0-15,0 0 16,0 0-16,0 0 16,0 0-16,13 13 15,-13-13-15,0 0 16,0 0 0,0 0-16,0 0 15,26 0-15,-39 25 0,26-25 16,-14 0-16,1 0 15,26 0-15,-26 0 16,13 0-16,0 13 16,0-13-16,-13 13 15,13-13-15,0 0 16,-13 0-16,13 0 16,-13 0-16,0 0 0,13 0 15,-14 0-15,1 0 16,0 0-1,0 0 1,0 0 0,-13 13-16,13-13 15,13 0-15,-13 0 16,0 0-16,0 0 16,0 0-16,0 0 15,0 0 1,13 0 15,-13 0-15,13 0-1,-13 0 1,0 0-16,0 0 94,13 0-79,-13 0 1,-1 0 46,-24-13 204,-27 13-250,39-13-16,-13-13 0,0 26 15,0 0-15,0 0 16,0-12 0,-13-1-16,0 13 15,13-13-15,0 13 16,-26-13-16,13 13 15,-13-26-15,1 13 16,25 13-16,-13-13 0,0 13 16,13 0-16,-13-26 15,-13 26 1,13 0 0,0 0-1,13 0-15,0-13 16,0 0-16,0 13 0,0 0 15,-26 0-15,14 0 16,12 0 0,0 0-1,-13 0 1,13 0-16,13-13 16,-13 13-16,0-13 15,0 13 1,0 0-16,0-13 0,-13 13 15,26-13-15,-26 13 16,-13-26 0,26 13-16,0 13 15,-13 0-15,0 0 16,1 0-16,-27-13 16,39 13-16,-26 0 15,26 0-15,-13 0 16,-13 0-16,26 0 0,-26 0 15,26 0-15,-13 0 16,13 0-16,1 0 16,-27 0-16,13 0 15,0 0-15,13 0 16,-13-26-16,13 26 16,0 0-16,-13 0 15,13 0-15,0 0 0,0 0 16,-13 0-16,-13 0 15,1 0 1,25 0 0,0 0-1,0 0-15,0 0 16,-26-13-16,13 13 16,-13 0-1,26 0-15,0 0 16,0 0-16,0 0 15,0 0 1,-13 0-16,13 0 16,0 0-1,0 0 1,0 0 0,13-13-1,-12 13 95,24 0 186,27 0-296,-13 0 16,-13 0-16,13 13 16,0-13-16,13 0 15,-13 0-15,13 0 0,-13 26 16,13-13-16,38-13 16,-38 0-16,39 0 15,-26 26-15,-13-13 16,-13-13-16,12 0 15,-12 0-15,0 0 16,0 0-16,-13 0 16,0 0-16,0 0 0,13 13 15,-13-13-15,0 0 16,13 0-16,-26 13 16,13-13-16,13 0 15,-13 0 1,0 0-16,0 13 15,0-13-15,-1 0 16,1 0-16,-13 13 0,26-13 31,-13 26 47,0-26-62,0 0-16,-13 13 16,13-13-1,0 0-15,26 0 16,-26 0 0,0 0-16,0 0 15,0 0-15,0 0 16,0 0-16,13 0 15,-13 0-15,0 0 16,0 0 0,0 0-1,0 0 1</inkml:trace>
</inkml:ink>
</file>

<file path=ppt/ink/ink27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1:07:57.299"/>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144 0 0,'13'0'203,"26"0"-187,13 0-16,-1 0 16,-25 0-16,13 0 15,-26 13-15,13-13 0,0 13 16,13-13-16,-26 26 15,13-13-15,-13-13 16,26 0-16,0 13 16,-26-13-16,-1 0 15,1 0-15,0 13 16,0-13-16,0 0 16,13 0-16,0 0 0,-13 0 15,0 0-15,39 0 16,-39 0-16,26 0 15,-13 0-15,-13 0 16,25 0-16,-25 0 16,0 0-1,0 0-15,0 0 16,13 13-16,-13-13 16,0 0-16,0 0 0,13 0 15,13 0 1,-26 0-1,0 0-15,0 0 16,0 0 0,13 0-16,-13 0 15,0 0-15,0 0 0,0 0 16,-1 0-16,1 0 16,13 0-16,-13 13 15,0-13-15,0 0 16,0 0-16,26 0 15,-13 0-15,-13 0 16,0 0-16,26 0 16,-13 0-16,-13 0 15,26 0-15,-27 0 0,27 26 16,-13-26-16,13 0 16,-13 0-16,13 0 15,-26 0-15,13 0 16,-13 0-16,26 0 15,-13 0 1,0 0-16,-14 0 16,1 0-1,0 0-15,0 0 16,0 0-16,0 0 16,13 0-16,-13 0 15,0 0 1,0 0-1,0 0-15,0 0 16,0 0 0,26 0-16,-26 0 15,0 0 1,0 0 0,0 0-16,13 0 375,-13 0-360,-1 0-15,-24 0 453,-27 0-453,26 0 16,0 0-16,-26 0 0,26 0 16,-39 0-16,39 13 15,-39 0-15,26-13 16,-51 0-16,38 0 15,-13 26-15,0-26 16,13 0-16,-13 0 16,39 0-16,-26 0 15,14 0-15,12 0 16,-13-13-16,0 13 16,13 0-16,0 0 0,-26 0 15,26 0-15,0-13 16,-26 0-16,13 13 15,-13 0-15,26 0 16,-12-13-16,-14-13 16,0 26-16,26 0 15,-13 0-15,-13 0 16,13-13-16,-13 0 0,26 13 16,0 0-16,-26 0 15,26 0-15,0 0 16,-25 0-16,12 0 15,13 0-15,-26-26 16,26 26-16,-13 0 16,13 0-16,-13-13 0,0 13 15,13 0-15,0 0 16,-26 0-16,26 0 16,0 0-16,-12 0 15,-1-13-15,0 0 16,13 13-16,-26 0 15,26 0-15,0 0 16,-13 0-16,13 0 16,-13 0-16,0 0 15,13 0-15,-26 0 0,26 0 16,-12 0-16,12 0 16,0 0-16,0 0 15,-13 13-15,0-13 16,-13 0-16,26 0 15,0 0-15,0 0 16,0 0-16,-26 0 16,26 13-1,0-13-15,0 0 16,0 0 0,0 26 15,39-39 109,0 0-140,-13 13 16,0 0-16,13 0 0,-13 0 16,13 0-16,-13 0 15,0 0-15,0 0 16,13 0-16,-13-13 16,26 13-16,-26 0 15,12 0-15,1 0 16,-13 0-16,0 13 15,0-13-15,0 13 16,0-13 31,-13 26-31,0-13-1,0 0 1,13 0-16,-13 0 15,0 0 17,0 0-17,0 13 1,0-13 0,-13 0-16,0-13 15,13 13-15,-39-1 16,26-12-16,0 39 0,-25-26 15,12 0-15,-13 13 16,0-13-16,13-13 16,26 13-16,-39-13 15,39 13-15,-13-13 16,0 0 0,13-13 265,0 0-281,13 13 15,-13-13-15,13 0 16,0 13-16,13-13 16,-13-13-16,0 13 31,0 13-31,-13-13 16,13 13-16,0-13 0,-13 1 15,13 12-15,13-13 16,-13 0-16,0-26 15,0 39-15,-1-13 16,1 0-16,13 13 16,-13 0-16,0-13 15,0 13-15,13-26 16,0 26-16,0 0 0,13 0 16,-26 0-16,13 0 15,26 0-15,-14 13 16,1-13-16,39-13 15,-39 26-15,-13-13 16,13 0-16,13 0 16,-26 0-16,-1 0 15,1 13-15,13-13 0,-13 0 16,13 13-16,0-13 16,-26 13-1,0-13-15,0 0 16,0 0-16,0 0 15,0 0-15,-13 26 16,39-26-16,-26 13 16,-1-13-16,14 0 15,13 0 1,0 0-16,-26 13 16,13 0-16,-13-13 15,26 0-15,-13 0 16,-13 0-16,26 13 15,-1-13-15,14 0 16,-13 25-16,-13-25 0,13 0 16,13 0-16,-39 0 15,39-13-15,-39 13 16,25 0-16,-12-12 16,-13 12-16,13 0 15,0 0-15,-13 0 16,0-13-1,0 13-15,13 0 16,-13 0 0,0 0-16,0 0 15,0 0-15,0 0 32,0 0-32,0 0 31,13 0-16,-13 0 1,0 0 62,-1-13-47,1 13-15,0 0 250</inkml:trace>
</inkml:ink>
</file>

<file path=ppt/ink/ink27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01T17:40:26.036"/>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FC83164C-AA12-40F6-9D34-C4227F252125}" emma:medium="tactile" emma:mode="ink">
          <msink:context xmlns:msink="http://schemas.microsoft.com/ink/2010/main" type="writingRegion" rotatedBoundingBox="8678,11630 8693,11630 8693,11645 8678,11645"/>
        </emma:interpretation>
      </emma:emma>
    </inkml:annotationXML>
    <inkml:traceGroup>
      <inkml:annotationXML>
        <emma:emma xmlns:emma="http://www.w3.org/2003/04/emma" version="1.0">
          <emma:interpretation id="{FBAB670D-9B21-4A21-962D-CC46BB9B44EE}" emma:medium="tactile" emma:mode="ink">
            <msink:context xmlns:msink="http://schemas.microsoft.com/ink/2010/main" type="paragraph" rotatedBoundingBox="8678,11630 8693,11630 8693,11645 8678,11645" alignmentLevel="1"/>
          </emma:interpretation>
        </emma:emma>
      </inkml:annotationXML>
      <inkml:traceGroup>
        <inkml:annotationXML>
          <emma:emma xmlns:emma="http://www.w3.org/2003/04/emma" version="1.0">
            <emma:interpretation id="{2B93FC53-EE86-43EC-ADB3-9F4262D0363C}" emma:medium="tactile" emma:mode="ink">
              <msink:context xmlns:msink="http://schemas.microsoft.com/ink/2010/main" type="line" rotatedBoundingBox="8678,11630 8693,11630 8693,11645 8678,11645"/>
            </emma:interpretation>
          </emma:emma>
        </inkml:annotationXML>
        <inkml:traceGroup>
          <inkml:annotationXML>
            <emma:emma xmlns:emma="http://www.w3.org/2003/04/emma" version="1.0">
              <emma:interpretation id="{470A73BD-EBF9-498C-9C58-730536A73126}" emma:medium="tactile" emma:mode="ink">
                <msink:context xmlns:msink="http://schemas.microsoft.com/ink/2010/main" type="inkWord" rotatedBoundingBox="8678,11630 8693,11630 8693,11645 8678,11645"/>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0 0 0</inkml:trace>
        </inkml:traceGroup>
      </inkml:traceGroup>
    </inkml:traceGroup>
  </inkml:traceGroup>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07:54.199"/>
    </inkml:context>
    <inkml:brush xml:id="br0">
      <inkml:brushProperty name="width" value="0.05" units="cm"/>
      <inkml:brushProperty name="height" value="0.05" units="cm"/>
      <inkml:brushProperty name="color" value="#FF0066"/>
    </inkml:brush>
  </inkml:definitions>
  <inkml:trace contextRef="#ctx0" brushRef="#br0">4839 33 6703 0 0,'0'0'150'0'0,"0"0"22"0"0,0 0 12 0 0,0 0-10 0 0,0 0-64 0 0,0 0-29 0 0,0 0-8 0 0,0 0-27 0 0,0 0-104 0 0,0 0 12 0 0,0 0 88 0 0,0 0 22 0 0,0 0 0 0 0,1-1-10 0 0,34-14-44 0 0,-8 6 108 0 0,-19 7-97 0 0,-5 2 22 0 0,25-2-33 0 0,13-2-10 0 0,-30 4 0 0 0,0 0 0 0 0,0 0 0 0 0,0 0 0 0 0,1 1 0 0 0,0 1 0 0 0,0 1 0 0 0,1 2 0 0 0,25 7 0 0 0,1-4 0 0 0,-27-4 0 0 0,-1-1 0 0 0,2-1 0 0 0,0 0 0 0 0,-1 1 11 0 0,25 9 246 0 0,-26-5-167 0 0,0-2-10 0 0,35 20 50 0 0,-7-13-130 0 0,1-6 54 0 0,-12-2-44 0 0,8 4-10 0 0,-12-2 0 0 0,22 13 64 0 0,57 14 0 0 0,-84-29-59 0 0,-1 1 0 0 0,1 1 0 0 0,-1 0 0 0 0,0 2 0 0 0,-1 0 0 0 0,0 1 0 0 0,5 3-5 0 0,67 30 29 0 0,-6-6-29 0 0,-36 12 64 0 0,7 41 176 0 0,15 10-32 0 0,36 32-133 0 0,-23-1 170 0 0,-42-38 451 0 0,-34-38 0 0 0,-7-37-527 0 0,-2 0 0 0 0,0-1-1 0 0,0 1 1 0 0,-2-1 0 0 0,0 1-1 0 0,-1-1 1 0 0,-2 3-169 0 0,-16 51 435 0 0,16-43-250 0 0,-2 0 0 0 0,0 0-1 0 0,-2-1 1 0 0,-1-1-1 0 0,-1 0 1 0 0,-10 13-185 0 0,9-14 48 0 0,-31 33 324 0 0,24-29-6 0 0,-18 4 1183 0 0,38-31-1321 0 0,-23 12 684 0 0,-5 3-463 0 0,-31 7 25 0 0,-15-20 456 0 0,60-4-1143 0 0,0 1-1 0 0,0 0 1 0 0,0 1 0 0 0,0 1 0 0 0,0 1 0 0 0,0 0 0 0 0,1 1 0 0 0,-1 0-1 0 0,1 2 1 0 0,-5 2 213 0 0,-2 10-1822 0 0,13-9 676 0 0</inkml:trace>
  <inkml:trace contextRef="#ctx0" brushRef="#br0" timeOffset="5562.361">1 767 3599 0 0,'0'0'166'0'0,"0"0"28"0"0,0 0 41 0 0,0 0 18 0 0,0 0 3 0 0,0 0-57 0 0,0 0-228 0 0,0 0-25 0 0,0 0 110 0 0,0 0 23 0 0,0 0 42 0 0,0 0 27 0 0,0 0 4 0 0,0 0-4 0 0,0 0-16 0 0,21-6 555 0 0,104 28 146 0 0,-53-3-635 0 0,-47-9 116 0 0,-12-4-253 0 0,0 0 1 0 0,1-1-1 0 0,-1-1 1 0 0,1 0-1 0 0,1-1 0 0 0,-1 0 1 0 0,0-1-1 0 0,8-1-61 0 0,7 0 36 0 0,1 0 1 0 0,-1 2-1 0 0,1 1 0 0 0,-1 1 0 0 0,15 6-36 0 0,72-5 89 0 0,-47-6-50 0 0,-36 4-27 0 0,0 2-1 0 0,0 1 0 0 0,-1 2 0 0 0,0 1 1 0 0,15 8-12 0 0,9 1 7 0 0,80 31-7 0 0,-35-3 0 0 0,107 17 0 0 0,-202-62 48 0 0,0 0-1 0 0,-1 1 1 0 0,1-1-1 0 0,-1 1 1 0 0,0 1-1 0 0,0-1 0 0 0,0 1 1 0 0,0-1-1 0 0,-1 2 1 0 0,1-1-1 0 0,-1 0 1 0 0,0 1-1 0 0,-1 0 0 0 0,4 3-47 0 0,25 29 438 0 0,-15-15-290 0 0,30 19-134 0 0,-17-17-14 0 0,30 12 0 0 0,25 16 0 0 0,-38-22 0 0 0,-28-18 0 0 0,30 20 0 0 0,-30-19 0 0 0,11 6 0 0 0,-24-14 0 0 0,1-1 0 0 0,2 0 0 0 0,33 28 64 0 0,-35-26-64 0 0,1 0 0 0 0,28 12 0 0 0,38 4 192 0 0,61-3 336 0 0,-22-11 315 0 0,-111-7-800 0 0,3 1-33 0 0,2-1-10 0 0,1 0 0 0 0,17 3 0 0 0,26-9 198 0 0,-33-2-44 0 0,10-5 38 0 0,-18 10-192 0 0,1 0 0 0 0,0 1 0 0 0,0 0 0 0 0,-2 1 0 0 0,1 0 0 0 0,0 0 0 0 0,1-1 0 0 0,0 1 0 0 0,-1-1 0 0 0,-1 0 0 0 0,36-1 0 0 0,-9 0 0 0 0,125-8 0 0 0,-101 0 0 0 0,-21 1 64 0 0,-9 3-64 0 0,146-36 75 0 0,-30 19 106 0 0,52-4-42 0 0,-149 19-86 0 0,2 7-53 0 0,132 0 0 0 0,-109-1 64 0 0,32 14-64 0 0,-38-17 0 0 0,-41 1 19 0 0,-1 1-1 0 0,1 1 0 0 0,-1 1 0 0 0,1 2 1 0 0,0 1-1 0 0,-1 1 0 0 0,20 4-18 0 0,91 1 0 0 0,-112-8 9 0 0,6 1 41 0 0,1 1-1 0 0,-1 1 0 0 0,0 1 1 0 0,0 2-1 0 0,2 2-49 0 0,165 14 203 0 0,72 35-150 0 0,-246-54-53 0 0,93 30 306 0 0,7 0-4248 0 0,-82-25-190 0 0</inkml:trace>
</inkml:ink>
</file>

<file path=ppt/ink/ink27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1:52.98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94 0,'11'0'125,"12"0"-125,0 0 16,0 0-16,-12 0 15,23-12-15,-23 12 0,12 0 16,0-11-16,0 11 15,22-11-15,-22 11 16,23-12-16,-12 12 16,0 0-16,0-23 15,-11 23-15,0 0 16,0 0-16,11-11 16,-23 11-16,12 0 0,0 0 15,-1 0 1,13 0-1,-24 0 1,0 0-16,1 0 16,-1 0-16,1 0 0,-1 0 15,12 0-15,0 0 16,-1 0 0,-10 0-1,-1 0-15,1 0 16,10 0-1,-10 0-15,-1 0 16,12 0-16,-12 0 0,46 0 16,-45 0-16,22 0 15,0 0-15,-23 0 16,12 0-16,-12 0 16,12 0-16,-11 0 15,-1 0 1,0 0-16,1 0 15,-1 0-15,1 0 0,-1 0 16,0 0-16,1 0 16,11 0-16,-1 0 15,-10 0 1,-1 0-16,1 0 16,-1 0-16,12 0 15,-1 0-15,-10 0 16,-1 0-16,23 0 0,1 0 15,10 0-15,1 0 16,11 0-16,-12 0 16,-22 0-16,34-11 15,-23 11-15,-23 0 16,12 0-16,-11 0 16,10 0-1,-10 0-15,-1 0 16,12 0-1,-12 0 1,1 0-16,11 0 16,-12 0-16,0 0 15,1 0-15,-1 0 16</inkml:trace>
</inkml:ink>
</file>

<file path=ppt/ink/ink27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1:56.06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0,'23'0'157,"0"0"-157,-1 0 15,24 0-15,-23 0 16,-1 0-16,13 0 15,-24 0-15,12 0 16,0 0-16,-1 0 16,-10 0-16,11 0 0,-12 0 15,0 0-15,1 0 16,-1 0 0,1 0-16,-1 0 15,0 0 32</inkml:trace>
</inkml:ink>
</file>

<file path=ppt/ink/ink27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2:06.05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51 0,'11'0'250,"12"0"-250,22 0 16,-22 0-16,-11 0 15,10 0-15,1 0 16,11 0-16,-22 0 16,10 0-16,-10 0 0,11 0 15,-1 0-15,1 0 16,-11-12-16,10 12 15,-10 0-15,33 0 16,-22 0-16,-12 0 16,24 0-16,10 0 15,-22 0-15,45 0 16,-45 0-16,0 0 0,-12 0 16,12 0-16,0 0 15,-12 0-15,1 0 16,-1 0-1,0 0 1,24 0 203,-13 0-204,1 0-15,0 0 0,-12 0 16,12 0-16,-12 0 16,24 0-16,-13 0 15,1 0-15,0 0 16,0 0-16,11 0 16,-11 0-1,-12 0 1,0 0-16,1 0 0,-1 0 15,1 0 1,-1 0-16,0 0 16,1 0-1,-1 0 1,1 0 0,-1 0-1,0 0-15,12 0 16,-11 0-16,-1 0 15,0 0 1,1 0-16,-1 0 16,0 0-1,12 0 1,0 0-16,11 0 0,-22 0 16,22 0-16,-11 0 15,22 0-15,1 0 16,-24 0-16,1 0 15,0 0-15,11 0 16,-11 0 0,-12 0-1,12 0 142,0 0-157,-12 0 15,12 0-15,11 0 16,-22 12-1,-1-12-15</inkml:trace>
</inkml:ink>
</file>

<file path=ppt/ink/ink27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2:11.98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72 0,'11'0'219,"23"0"-203,-11 0-16,-12 0 0,24 0 15,-13 0-15,13 0 16,-1 0-16,0 0 15,-11 0-15,-1 0 16,1-12-16,11 12 16,-22 0-16,-1 0 0,1 0 15,-1-11-15,0 11 16,1 0-16,11 0 16,-12 0-16,12-12 15,-12 12-15,0 0 16,12-11-16,-11 11 15,-1 0 1,0 0-16,1 0 16,-1 0-16,1 0 0,10 0 15,13 0 1,-24 0-16,12 0 16,-12 0-16,12 0 15,-12 0-15,1 0 16,10 0-16,-10 0 0,-1 0 15,12 0-15,0 0 16,0 0-16,-12 0 16,23 0-16,-11 0 15,-12 0-15,12-11 16,0 11-16,-12-12 16,12 12-16,-12 0 15,12 0-15,11 0 0,-22 0 16,-1 0-16,12 0 15,0 0-15,-12 0 16,12 0-16,0 0 16,11 0-16,-11 0 15,22 0-15,-11 0 16,12 0-16,-23 0 16,-12 0-16,0 0 0,1 0 15,-1 0-15</inkml:trace>
</inkml:ink>
</file>

<file path=ppt/ink/ink27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2:14.40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 0,'23'0'125,"-1"0"-125,1 0 16,11 0-16,-11 0 15,0 0-15,23 0 16,-1 0-16,12 0 0,-34 0 16,22 0-16,1 0 15,-12 0-15,23 0 16,-11 0-16,-24 0 16,24 0-16,0 0 15,-24 0-15,35 0 16,-23 0-16,1 12 15,10-12-15,12 0 0,-11 0 16,11 0-16,11 0 16,-45 0-16,22 0 15,-22 0-15,57 0 16,-46 0 0,-11 0-16,0 0 15,-1 0-15,-10 0 0,10 0 16,-10 0-16,22 0 15,-23 11 1,1-11-16,11 0 16,-1 0-16,1 0 15,0 0-15,23 0 16,-1 0-16,1 0 16,-12 0-16,0 0 0,-23 0 15,1 0-15,11 0 16,-12 0-16,0 0 15,1 11-15,-1-11 16,12 0-16,-12 0 16,1 0-16,10 0 15,-10 0-15,11 0 0,-1 0 16,-10 0-16,11 0 16,11 0-1,-23 0 1,1 0-16,10 12 47,-10-12-32,-1 0-15,0 0 0,1 0 16,-1 11-16,1-11 16,-1 0-16,0 0 15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20:22.652"/>
    </inkml:context>
    <inkml:brush xml:id="br0">
      <inkml:brushProperty name="width" value="0.05" units="cm"/>
      <inkml:brushProperty name="height" value="0.05" units="cm"/>
      <inkml:brushProperty name="color" value="#FF0066"/>
    </inkml:brush>
  </inkml:definitions>
  <inkml:trace contextRef="#ctx0" brushRef="#br0">277 167 6015 0 0,'0'0'134'0'0,"0"0"22"0"0,0 0 10 0 0,3 6-49 0 0,-4-5 2366 0 0,-17-18-1513 0 0,17 16-1045 0 0,1 1-20 0 0,0 0-1 0 0,-24-15-24 0 0,11 4 530 0 0,14-5-540 0 0,2 9 120 0 0,13-25-118 0 0,-14 30 85 0 0,3-2 22 0 0,-3 2-22 0 0,4-2 22 0 0,-4 3-33 0 0,3-3-10 0 0,-2 3 11 0 0,2 0 32 0 0,31-2-393 0 0,-28 6 414 0 0,-1 1 0 0 0,-2 2 0 0 0,4 17 64 0 0,-8-13 0 0 0,-1 25 75 0 0,-77 110 160 0 0,73-139-275 0 0,-1 1 45 0 0,-1-1 35 0 0,-21 16 1108 0 0,26-21-1131 0 0,0-1-27 0 0,-47 44-1990 0 0,47-43 2040 0 0,1-1 164 0 0,0 0 42 0 0,0 0 2 0 0,0 0-4 0 0,0 0-17 0 0,0 0-10 0 0,0 0-1 0 0,0 0-36 0 0,0 0-166 0 0,0 0-132 0 0,0 0-38 0 0,0 0 2 0 0,0 0 19 0 0,54 17-472 0 0,60-20 935 0 0,-55 5-152 0 0,-12-8-1497 0 0,-45 6 858 0 0,8-7-1693 0 0,-4 0 1448 0 0</inkml:trace>
  <inkml:trace contextRef="#ctx0" brushRef="#br0" timeOffset="1109.48">315 51 5295 0 0,'0'0'242'0'0,"-13"-25"1748"0"0,8 19-1974 0 0,2 4-30 0 0,0 0 0 0 0,0 0 0 0 0,0 0 0 0 0,0 0 0 0 0,0 1 0 0 0,0-1 0 0 0,0 1-1 0 0,0 0 1 0 0,0 0 0 0 0,-1 0 0 0 0,1 0 0 0 0,0 0 0 0 0,-1 1 0 0 0,1 0 0 0 0,-1-1-1 0 0,1 1 1 0 0,-1 1 0 0 0,1-1 0 0 0,0 0 0 0 0,-1 1 0 0 0,1 0 0 0 0,0 0-1 0 0,-1 0 1 0 0,1 0 0 0 0,0 0 0 0 0,-2 2 14 0 0,-4-1-29 0 0,-118 19 3713 0 0,121-16-3806 0 0,0 1-1 0 0,0 0 1 0 0,1 0-1 0 0,0 0 0 0 0,0 1 1 0 0,0-1-1 0 0,1 1 1 0 0,0 0-1 0 0,0 0 1 0 0,1 1-1 0 0,0-1 0 0 0,0 1 1 0 0,1 0-1 0 0,0 0 1 0 0,0 0-1 0 0,1 0 1 0 0,0 0-1 0 0,0 0 1 0 0,1 7 122 0 0,-1-13 20 0 0,0 13 70 0 0,0 1-1 0 0,1-1 0 0 0,0 0 0 0 0,1 1 0 0 0,1-1 0 0 0,0 0 0 0 0,5 13-89 0 0,-5-19 10 0 0,1-1 0 0 0,0 0 0 0 0,0-1 1 0 0,1 1-1 0 0,0 0 0 0 0,1-1 0 0 0,-1 0 0 0 0,1 0 0 0 0,1 0 0 0 0,-1-1 0 0 0,1 0 0 0 0,0 0 0 0 0,1 0 0 0 0,-1-1 0 0 0,3 2-10 0 0,-4-5 49 0 0,1 1 0 0 0,-1-1 0 0 0,0-1 1 0 0,1 1-1 0 0,-1 0 0 0 0,1-1 0 0 0,-1 0 0 0 0,1-1 0 0 0,0 1 0 0 0,-1-1 0 0 0,1 0 1 0 0,0-1-1 0 0,0 1-49 0 0,18 0 84 0 0,129-7 46 0 0,-127 6-130 0 0,-18-1 0 0 0,-2 0 31 0 0,0-1 0 0 0,-1 0-1 0 0,0 0 1 0 0,0 0-1 0 0,0-1 1 0 0,0 0 0 0 0,0 0-1 0 0,-1 0 1 0 0,1 0-1 0 0,-1-1 1 0 0,0 0 0 0 0,0 0-1 0 0,-1 0 1 0 0,0 0 0 0 0,0 0-1 0 0,0-1 1 0 0,0 1-1 0 0,-1-1 1 0 0,0 0 0 0 0,0 0-1 0 0,-1 0 1 0 0,1 0-1 0 0,-1 0 1 0 0,-1 0 0 0 0,1-4-31 0 0,1-4 60 0 0,20-52-46 0 0,-1 30-74 0 0,-20 34 176 0 0,0 0 0 0 0,0 0-1 0 0,-1 0 1 0 0,1-1 0 0 0,0 1-1 0 0,-1 0 1 0 0,1-1 0 0 0,-1 1 0 0 0,0-1-1 0 0,0 1 1 0 0,0 0 0 0 0,0-1-1 0 0,0 1 1 0 0,0-1 0 0 0,-1 1-1 0 0,1 0 1 0 0,-1-1 0 0 0,0 1-1 0 0,1 0 1 0 0,-1-1 0 0 0,0 1 0 0 0,-1 0-1 0 0,1 0 1 0 0,0 0 0 0 0,0 0-1 0 0,-1 0-115 0 0,-21-19 114 0 0,15 16-104 0 0,-95-45-1298 0 0,32 18 875 0 0,60 29 162 0 0</inkml:trace>
</inkml:ink>
</file>

<file path=ppt/ink/ink28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2:16.96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 0,'22'0'125,"1"0"-110,23 0-15,-35 0 0,12 0 16,0 0-16,11 0 16,-23 0-16,12 0 15,-12 0-15,12 0 16,34 0-16,-34 0 15,45 0-15,12 0 0,45 0 16,-11 0-16,-57 0 16,23 0-16,-35 0 15,12 0-15,-34 0 16,11 0-16,-11 0 16,0 0-16,0 0 15,-1 0-15,24 0 0,-23 0 16,22 0-16,12 0 15,-11 0-15,-1 0 16,1 0-16,-35 0 16,24 0-16,-13 0 15,1 0-15,-11 0 16,33 0-16,-34 0 16,12 12-16,23-12 0,-35 0 15,12 0-15,0 0 16,0 0-1,11 0 1,-11 0 0,-1 0-1,12 11-15,-11 0 0,0-11 16,0 0-16,11 0 16,-11 0-16,0 0 15,-12 0 1,0 0-1,12 0 17,0 0-32,11 0 15,-11 0-15,-12 0 0,12 0 16,0 0-16,-12 0 16,1 0-16,-1 0 15,12 0-15,-12 0 16,1 0-1,-1 0-15,0 0 16,1 0-16,-1 0 16,12 0-16,11 0 0,-11 0 15,0 0-15,34 0 16,-46 0-16,34 0 16,-22 0-16,0 0 15,-12 0-15,1 0 16,-1 0-1,12 0 267,-12 0-267,1 0-15,22 0 16,-23 0-16,12 0 16,-11 0-16,-1 0 15</inkml:trace>
</inkml:ink>
</file>

<file path=ppt/ink/ink28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2:20.49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137 0 0,'11'0'156,"1"0"-156,-1 0 15,0 0-15,1 0 0,-1 0 16,12 0-16,-12 0 16,12 0-16,23 0 15,-12 0-15,34 0 16,-11 0-16,-11 0 16,-23 0-16,-1 0 15,-10 0-15,-1 0 16,12 0 46,-12 0-46,1 0 0,-1 0 30,-11 12 48,0-1-31,0 0-48,-11-11 17,-1 0-32,1 0 15,-1 0 1,1 0-1,0 0-15,-1 0 16,1 0 0,0 0 15,-1 0-15,1 0-1,-1 0-15,1 0 16,0 0-1,-1 0 1,1 0-16,-1 0 16,1 0-1,-12 0 1,0 0-16,-33 0 16,10 0-16,0 0 15,24 12-15,-24-1 16,23-11-16,0 0 0,-11 0 15,23 12-15,-23-12 16,22 0-16,1 0 16,0 0-16,-1 0 15</inkml:trace>
</inkml:ink>
</file>

<file path=ppt/ink/ink28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2:22.54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0,'11'0'156,"1"0"-140,11 0-16,-12 0 0,0 0 15,1 0-15,11 0 16,-12 0-16,0 0 15,1 0-15,11 0 16,-12 0-16,23 11 16,-11-11-16,22 0 0,-10 0 15,-1 0-15,0 0 16,0 0-16,0 0 16,-11 0-16,11 0 15,-22 0-15,-1 0 16,12 0-16,-12 0 15,1 0 1,-1 0-16,0 0 0,1 0 16,-1 0-16,1 0 15,-1 0-15,0 0 16,1 0 0,-1 0-1,0 0-15,-11 12 16,12-12-16,-12 11 15,11-11-15</inkml:trace>
</inkml:ink>
</file>

<file path=ppt/ink/ink28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2:24.25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10 0,'46'0'156,"33"0"-140,1 0-16,34 0 15,-12 0-15,-45 0 16,12 0-16,-35 0 15,0 0-15,-23 0 16,12 23-16,0-23 0,-12 0 16,1 0-16,-1 0 15,1 0 1,-1 0 0,0 0-16,1 0 15,-1 11 1,-11 0 15</inkml:trace>
</inkml:ink>
</file>

<file path=ppt/ink/ink28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2:27.52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80 0,'12'0'219,"10"0"-204,1 0-15,11 0 0,-11 0 16,34 0-16,-11 0 15,-1 0-15,12 0 16,-34-11-16,11-1 16,-11 12-16,-12 0 15,12 0-15,-11 0 16,10-23-16,-10 23 0,-1 0 16,12 0-16,-12-11 15,1 11 1,-1 0-16,0 0 15,1 0 32,-1 0-47,1 0 16,-1 0 0,-11 11-1,11-11 48,1 0-63,-1 0 31,1 0-31,10 0 16,12 0-1,23 0-15,-34 0 16,34 0-16,-11 0 0,-1 0 15,-22 0-15,0-11 16,-12 11-16,1 0 16,-1 0-16,0 0 15,1 0-15,-1 0 16,23 0 0,-11 0-16,0 0 15,0 0-15,22-11 16,1 11-16,-35 0 0,1-12 15,10 12-15,-10 0 16</inkml:trace>
</inkml:ink>
</file>

<file path=ppt/ink/ink28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2:29.30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54 0,'11'0'109,"23"0"-93,34-11-16,12-12 15,34 23-15,23 0 16,-80 0-16,22 0 0,-33 0 16,-12 0-16,12 0 15,-1 0-15,-22 0 16,0 0-16,0 0 15,11 0-15,-11 0 16,22 0 0,-33 0-16,-1 0 15,12 0-15,-12 0 0,23 0 16,-11 0-16,11 0 16,-22 0-16,10 12 15,1-12 1,-11 0-1,-1 0 17</inkml:trace>
</inkml:ink>
</file>

<file path=ppt/ink/ink28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2:32.24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46 0,'57'0'157,"0"0"-157,0 0 15,-34 0-15,11 0 16,0 0-16,0 0 16,1 0-16,10 0 15,1 0-15,-23 0 0,33 0 16,13 0-16,-35 0 15,12 0-15,-1 0 16,1 0-16,-24 0 16,1 0-1,-11 0 1,-1 0-16,12 0 16,-12 0-16,1 0 0,-1 0 15,0 0 1,1 0 62,11 0-78,-12 0 0,12 0 16,-12 0-16,0 0 15,1 0 48,-1 0-48,1 0-15,-1 0 0,0 0 16,1 0 62,-12 11 0</inkml:trace>
</inkml:ink>
</file>

<file path=ppt/ink/ink28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2:37.29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57 0,'11'0'219,"1"0"-204,11 0-15,-12 0 0,12-23 16,22 23-16,-22 0 15,23 0-15,-1 0 16,-22 0-16,23-11 16,-1 11-16,-22 0 15,0 0-15,-12 0 0,12 0 16,0 0-16,11 0 16,-11 0-16,-12 0 15,12 0-15,0 0 16,-12 0-16,0 0 15,1 0-15,-1 0 16,12 0 0,-12 0-16,23 0 0,-11-12 15,23 1-15,-23 11 16,34 0-16,11 0 16,-45 0-16,-1 0 15,24 0-15,-35 0 16,12 0-16,-11 0 15,-1 0-15,0 11 0,12-11 16,-12 0-16,1 0 16,-1 0-16,1 0 15,-1 0-15,0 0 16,1 0 0,-1 0-1,1 0 1,10 0-16,1 0 15,11 0 1,-22 0-16,-1 0 16,12 0-16,0 0 15,-1 0-15,1 0 16,11 0-16,-22 0 16,-1 0-16,1 0 15,-1 0-15,12 0 0,-23 12 16,34-12-16,-11 0 15,-12 0-15,12 0 16,11 0-16,-23 0 16,1 11-16,-1-11 31,1 0 31,10 0-62,-10 0 47,-1 0 0,1 0-31,-1 12 15</inkml:trace>
</inkml:ink>
</file>

<file path=ppt/ink/ink28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20:03:03.92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0,'12'0'532,"44"0"-532,-10 23 15,0-23-15,11 0 16,-35 0-16,13 0 16,-13 0-16,-10 0 15,10 0-15,-10 11 16,-1-11-16,1 0 15,-1 0-15,0 0 0,1 0 16,-1 0-16,1 11 16,-1-11-16,12 0 15,-12 0 1,1 0-16,-1 0 16,0 0-16,1 12 15,-1-12-15,0 11 16,1-11-1,-1 0-15,1 0 16,10 0-16,-10 0 16,-1 0-16,1 0 15,-1 0-15,0 0 16,1 0-16,-1 0 16,1 0-16,-1 11 0,0-11 15,1 0-15,-1 0 16,1 0-16,-1 0 15,0 0-15,1 12 16,-1-12 0,0 0-16,1 0 15,-1 0-15,12 0 16,-12 11-16,1-11 16,11 0-16,-23 12 15,11-12-15,0 0 16,1 0 78,11 11 171,11-11-265,-12 11 16,1-11-16,23 0 0,-35 12 15,46-12-15,-34 11 16,23-11-16,-1 0 16,-11 0-16,12 0 15,-1 0-15,-22 0 16,0 0-16,0 0 16,11 0-16,-11 0 15,-1 12-15,-10-12 0,-1 0 16,12 0-16,11 0 15,-22 0-15,-1 0 16,12 0-16,0 0 16,-12 0-1,0 0-15,12 0 16,-12 0-16,1 0 16,33 22-16,-10-22 15,33 0-15,-45 0 16,22-11-16,-11 11 15,-22 0-15,11 0 16,-12 0-16,0 0 16,1-11-1,-1 11-15,1 0 16,22 0-16,-23 0 0,12 0 16,-12 0-16,12 0 15,-12 0-15,12 0 16,-11 0-16,10-12 15,-10 12-15,11 0 0,-12 0 16,12 0-16,11 0 16,-11 0-16,34-11 15,-35 11-15,13 0 16,-1 0-16,0 0 16,-11 0-16,-1 0 15,-10 0-15,11 0 16,-12 0-16,12 0 15,11 0-15,-23 0 0,12 0 16,11 0-16,1 0 16,-13 0-16,1 0 15,23 0-15,-24 0 16,35 0-16,-11 0 16,-1 0-16,12 0 15,-11 0-15,-23 0 16,34 0-16,-46 0 0,46-12 15,-46 12-15,12 0 16,-11 0-16,10 0 16,1 0-16,-11 0 15,-1 0-15,23 0 16,-11 0-16,0 0 16,-1 0-16,24-22 0,0 22 15,-24 0-15,35 0 16,-22 0-16,-1 0 15,23 0-15,-23 0 16,0 0-16,0 0 16,-11 0-16,22 0 15,-33 0-15,22 0 16,-11 0-16,11 0 16,-11 0-16,0 0 0,-1 0 15,1 0-15,11 0 16,-11 0-16,0 0 15,22 0-15,1 0 16,-12 0-16,34 0 16,-33 0-16,10 0 15,-22 0-15,23 0 0,-24 0 16,24 0-16,-1 0 16,-33 0-1,22 0-15,-11 0 16,11 0-16,-23 0 15,12 0-15,0 0 16,0 0-16,-1 0 16,13 22-16,-13-22 0,1 0 15,11 0 1,-11 0-16,23 0 16,-24 0-16,24 0 15,-12 0-15,0 0 16,-22 0-16,11 0 15,-12 0-15,0 0 0,12 0 16,-23 12-16,23-12 16,-12 0-16,1 0 15,10 0-15,1 0 16,-11 0-16,-1 0 16,12 11-16,11-11 15,-11 0 1,-12 0-16,1 0 0,22 0 15,11 0-15,12 0 16,-34 0-16,45 0 16,-11 0-16,-11 0 15,-23 0-15,-1 0 16,1 0-16,-11 0 16,-1 0-16,0 0 15</inkml:trace>
</inkml:ink>
</file>

<file path=ppt/ink/ink28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18:05:21.742"/>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19:41.862"/>
    </inkml:context>
    <inkml:brush xml:id="br0">
      <inkml:brushProperty name="width" value="0.05" units="cm"/>
      <inkml:brushProperty name="height" value="0.05" units="cm"/>
      <inkml:brushProperty name="color" value="#FF0066"/>
    </inkml:brush>
  </inkml:definitions>
  <inkml:trace contextRef="#ctx0" brushRef="#br0">380 5 919 0 0,'0'0'291'0'0,"0"0"885"0"0,0 0 391 0 0,0 0 81 0 0,0 0-202 0 0,0 0-904 0 0,0 0-396 0 0,0 0-95 0 0,0 0-104 0 0,0 0-61 0 0,0 0 8 0 0,0 0 8 0 0,-1 0 32 0 0,-7-2 114 0 0,-46 0 1226 0 0,51 2-1116 0 0,-4 1-76 0 0,-1-1-28 0 0,2-1 29 0 0,-1 1 0 0 0,1-1 0 0 0,-1 1 0 0 0,1 0 0 0 0,-1 1 0 0 0,1-1 0 0 0,0 1 0 0 0,-1 1 0 0 0,1-1 0 0 0,0 1 0 0 0,0 0 0 0 0,0 1 0 0 0,0-1 0 0 0,0 1 0 0 0,0 0 0 0 0,1 1 0 0 0,-1-1 0 0 0,1 1 0 0 0,0 0 0 0 0,0 1 0 0 0,1-1 0 0 0,-1 1 0 0 0,-1 2-83 0 0,-83 117 353 0 0,57-43-277 0 0,18-42-76 0 0,10-28 0 0 0,0 0 0 0 0,0 1 0 0 0,1-1 0 0 0,0 1 0 0 0,1 0 0 0 0,1 0 0 0 0,0 0 0 0 0,0 0 0 0 0,1 0 0 0 0,1 0 0 0 0,0 1 0 0 0,7 17-12 0 0,8-7-48 0 0,-10-15 60 0 0,32 51 0 0 0,-20-35 0 0 0,17 14-117 0 0,-26-32 121 0 0,0-1 1 0 0,1-1-1 0 0,-1 0 1 0 0,1 0-1 0 0,0-1 1 0 0,0 0-1 0 0,0 0 1 0 0,0-1-1 0 0,0-1 0 0 0,0 0 1 0 0,1 0-1 0 0,1-1-4 0 0,22 3 5 0 0,-28-1-2 0 0,0-1 0 0 0,0 0 0 0 0,0-1-1 0 0,1 1 1 0 0,-1-1 0 0 0,0-1 0 0 0,1 1 0 0 0,-1-1 0 0 0,0 0-1 0 0,0 0 1 0 0,0-1 0 0 0,0 0 0 0 0,0 0 0 0 0,0 0-1 0 0,0-1 1 0 0,0 0 0 0 0,-1 0 0 0 0,0 0 0 0 0,1-1 0 0 0,-1 0-1 0 0,0 0-2 0 0,54-43 64 0 0,-37 22-124 0 0,-1 0-1 0 0,-2-2 0 0 0,-1 0 0 0 0,-1-2 0 0 0,7-17 61 0 0,-10 8 16 0 0,-6-8 483 0 0,-26 9 162 0 0,7 26-589 0 0,0-1-1 0 0,2 0 0 0 0,-1-1 0 0 0,1 0 1 0 0,1-1-1 0 0,1 0 0 0 0,0 0 0 0 0,0 0 1 0 0,1-2-72 0 0,-2-3 6 0 0,-15-20 64 0 0,20 34-32 0 0,-1 1 0 0 0,0 0 1 0 0,0 0-1 0 0,-1 0 0 0 0,1 0 1 0 0,-1 1-1 0 0,0 0 1 0 0,0 0-1 0 0,0 0 0 0 0,0 1 1 0 0,0-1-1 0 0,-1 1 0 0 0,1 1 1 0 0,-1-1-1 0 0,1 1 1 0 0,-1 0-1 0 0,0 0 0 0 0,-4 0-38 0 0,-52 20-450 0 0,42-5 148 0 0</inkml:trace>
  <inkml:trace contextRef="#ctx0" brushRef="#br0" timeOffset="44286.336">104 394 3223 0 0,'0'0'143'0'0,"0"0"121"0"0,0 0 405 0 0,0 0 178 0 0,0 0 32 0 0,0 0-118 0 0,0 0-537 0 0,0 0-329 0 0,0 0-267 0 0,0 0-99 0 0,0 0-17 0 0,-6-19-969 0 0,5 15 579 0 0,-1-27 7042 0 0,2 28-6212 0 0,3-3 26 0 0,-2 3-21 0 0,2-4 43 0 0,1 1 57 0 0,-3 5 34 0 0,-1 1 26 0 0,0 0-10 0 0,1-1-10 0 0,4-4-5 0 0,22-12 60 0 0,-25 16-81 0 0,-2 1 53 0 0,21 13 844 0 0,4 70-1521 0 0,-21-59 1883 0 0,-10 0-1392 0 0,5-23 184 0 0,1-1 9 0 0,0 0-4 0 0,0 0 21 0 0,0 0 10 0 0,0 0 2 0 0,0 0-16 0 0,0 0-86 0 0,0 0-106 0 0,0 0-18 0 0,0 0 0 0 0,0 0-12 0 0,0 0-4 0 0,0 0-12 0 0,20 15-375 0 0,-13-12 458 0 0,0 1 11 0 0,38 17-290 0 0,-44-21 196 0 0,7 6-254 0 0,-4-1 336 0 0,1 1 12 0 0,0 1 0 0 0,0 0-12 0 0,0 0-36 0 0,-2-1 47 0 0,-3-5 54 0 0,0-1 17 0 0,0 0 24 0 0,0 0 22 0 0,0 0 4 0 0,0 0 0 0 0,0 0-5 0 0,0 0-23 0 0,0 0-13 0 0,0 1-23 0 0,1 6-46 0 0,-2 1 1 0 0,-2-1 48 0 0,-1 0 31 0 0,1-1 4 0 0,-41 31 1916 0 0,37-34-2010 0 0,1 2 0 0 0,0-1 0 0 0,-44 14 1392 0 0,49-18-1477 0 0,-31 6-2151 0 0,31-6 1476 0 0,1 0-2359 0 0,0 0-1009 0 0</inkml:trace>
</inkml:ink>
</file>

<file path=ppt/ink/ink29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18:06:58.562"/>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0 148 0,'13'0'203,"0"0"-203,0 0 0,0 0 16,0 0 0,0-13-16,-1 13 15,14 0 1,-26-13-16,13 13 16,0 0-16,0 0 15,0 0 1,0 0-1,0 0 1,13 0 15,-13 0-15,0 0-16,0 0 0,0 0 16,0 0-16,0 0 15,26 0-15,-26 0 16,0 13-16,26-13 15,-27 0-15,1 0 16,0 0-16,13 0 16,-13 0-16,26 0 15,0 0-15,-26 0 16,13 0-16,-13 0 16,26-13-16,-13 13 15,-13 0-15,13 0 16,-14 0-16,1 0 15,0-13-15,0 13 16,26 0-16,-26 0 16,0 0-1,0 0 1,0 0-16,0-26 16,0 26-1,13 0 1,-13 0-1,0 0 1,0 0-16,0 0 16,0 0-1,0 0 1,0 0-16,13 0 16,-13 0-1,-1 0-15,1 0 16,26-13-16,-13 13 15,-13 0 1,0 0-16,26 0 16,-13 0-16,13 0 15,-26 0-15,13 0 16,0 0-16,0 0 16,-14 0-16,1 0 15,0 0 1,13 0-16,-13 0 15,0 0 1,0 0-16,0 0 16,26 0-1,-13-13 1,-13 13-16,13 0 0,-13 0 16,0-13-1,0 13-15,0 0 16,0 0-1,0 0-15,0-13 16,12 13-16,1 0 16,-13 0-1,0 0 1,0 0 0,13 0-16,-13 0 31,0 0-16,0 0 1,0 0-16,0 0 16,0 0-16,13 0 31,-13 0-31,0 0 16,0 0-1,0 0 1,0 0-16,0 0 0,13 0 15,-1 0-15,14 0 16,-13 0 0,13 0-16,-13 0 15,-13 0-15,0 0 16,26 0-16,-26 0 16,0 0-16,0 0 15,0 0-15,13 0 16,-13 0-16,0 0 0,-1 0 15,1 0-15,0 0 16,0 0 0,13 0-16,-13 0 15,0 0 1,0 0 0,0 0-16,0 0 15,0 0-15,13 0 16,-13 0-1,13 0 1,13 0 0,-13 0-1,-13 0 1,0-26-16,12 26 0,-12 0 16,0 0-1,0 0-15,13 0 16,13 0-1,-26 0 1,0 0-16,26 0 16,-26 0-16,0 0 15,13 0-15,0 13 0,-13-13 16,13 0-16,-13 0 16,-1 0-16,27 0 15,-13 0 1,-13 0-16,13 0 15,-13 0-15,0 0 16,0 0-16,0 0 16,26 0-16,-26 0 15,0 0-15,0 0 16,0 0 0,0 0-1,0 0 1,13 0-1,-14 0 1,1 0 15,0 0-15,0 0 15,0 0-31,0 0 31,0 0-15,13 0 0,-13 0-1,0 0 1,0 0 0,0 0-1,0 0-15,-13 13 0,39-13 16,-26 0-16,0 0 15,0 0-15,0 0 16,26 13-16,-26-13 16,-1 0-1,1 0 1,0 0-16,0 0 31,13 0-15,-13 0-1,0 0 1,0 0 0,0 0-1,0 0 1,0 0 0,-13 13-16,26-13 15,-13 0 1,-13 13-1,13-13 17,0 0-32,0 0 31,0 0-15,0 0 77,-13 13-46</inkml:trace>
</inkml:ink>
</file>

<file path=ppt/ink/ink29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5:29.717"/>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19212B25-66DA-46B9-9962-E905748F8395}" emma:medium="tactile" emma:mode="ink">
          <msink:context xmlns:msink="http://schemas.microsoft.com/ink/2010/main" type="inkDrawing" rotatedBoundingBox="12920,7451 14953,7439 14954,7484 12920,7496" shapeName="Other"/>
        </emma:interpretation>
      </emma:emma>
    </inkml:annotationXML>
    <inkml:trace contextRef="#ctx0" brushRef="#br0">0 6 0,'13'0'2328,"0"0"-2297,-1 0 32,1 0-32,0 0 0,0 0 1,13 0-1,-13 0 16,0 0 0,0 0-47,0 0 31,0 13-31,0-13 31,13 0-15,-13 0 15,0 0 0,0 0 1,0 0-17,-13 13 63,13-13-62,0 0 0,13 0 46,-13 0-15,0 0 0,0 0-32,-1 0 48,1 0-47,0 0 30,13 0 1,-13 0-15,0 0-1,0 0 0,0 0-15,0 0 15,0 0 0,0 0 0,13 0-15,-13 0 47,0 0-48,-13 13 16,13-13 1,0 0-17,0 0 63,0 0-78,13 0 63,-13 0-32,0 0 0,-1 0-15,1 0 234,0 0-156,0 0-63,13 0-15,-13 0-1,0 0 32,0 0-47,0 0 63,0 0-32,0 0 31,13 0-15,-13 0-15,0 0-17,0 0 48,0 0-48,0 0 32,0 0-31,0 0 15,13 0 0,-13 0 63,0 0-78,-1 0 31,1 0-16,0 0 16,0 0-16,13 0-15,-13 0 30,0 0 1,0 0-31,0-13 15,0 13 0,0 0 16,13 0 16,-13 0-1,0 0-15,0 0-16,-13-26-15,13 26 47,0 0-32,0 0 16,13 0 0,-13 0 15,0 0-46,-1 0 31,1 0-16,0 0 78,0 0-93,0 0 31,13 0 0,-13 0 31,0 0-47,0 0 31,0 0-15,0 0 63,0 0-79,13 0-15,-13 0-1,0 0 79,0 0-63,0 0 47,0 0-62,0 0 46,13 0-30,-13 0 15,0 0-32,-1 0 32,1 0-16,0 0 1,0 0-17,13 0 16,-13 0-15,0 0 0,0 0 31,-13 13-32,13-13 1,0 0 15,0 0 0,0 0-15,13 0 31,-13 0-32,0 0 17,0 0-17,0 0 17,0 0-32,0 13 46,13-13-46,-13 0 16,-1 0-16,1 0 16,0 0-1,0 0 1,0 0 15,13 0 0,-13 0 32</inkml:trace>
  </inkml:traceGroup>
</inkml:ink>
</file>

<file path=ppt/ink/ink29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5:46.54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386EF359-5151-41E7-8BBF-09FF6832074D}" emma:medium="tactile" emma:mode="ink">
          <msink:context xmlns:msink="http://schemas.microsoft.com/ink/2010/main" type="inkDrawing" rotatedBoundingBox="13165,8001 16366,7974 16367,8098 13166,8125" shapeName="Other"/>
        </emma:interpretation>
      </emma:emma>
    </inkml:annotationXML>
    <inkml:trace contextRef="#ctx0" brushRef="#br0">0 27 0,'0'13'1687,"13"-13"-1624,0 0-48,13 0 48,-13 0-48,-13 13 1,13-13 31,0 0-32,0 0 17,-1 0 15,1 0 62,0 0-93,-13 26 30,26-26-14,-13 0-32,0 0 47,0 0-16,0 13 0,0-13-15,0 0 15,13 0-15,-13 0 15,0 0-16,0 0 17,0 0-17,0 0 48,0 0-48,13 0 64,-13 0-48,0 0 0,0 0-15,-1 0 62,1 0-47,0 0 16,13 0-47,-13 0 62,0 13-46,0-13 0,0 0-1,0 0 17,0 0-17,0 0 1,13 0-16,-13 0 31,0 0 16,0 0 0,0 0-16,0 0 16,0 0-31,13 0-1,-13 0 1,0 0 31,0 0-32,-1 0 1,1 0 0,0 0 15,13 0-16,-13 0 32,0 0-47,0 0 16,0 0-16,0 0 31,0 0 0,13 0 32,-13 0-63,0 0 78,0 0-62,0 0-1,0 0-15,0 0 16,0 0 31,13-13-16,-13 13 0,0-26-15,-1 26 15,1 0 0,0 0 1,0 0-1,-13-13-15,26 13-1,-13-13 1,0 13 15,0 0 0,0 0 16,0 0 0,0 0 31,13 0-15,-13 0-32,0 0 31,0 0-15,0 0 0,0 0-16,0 0 1,13 0-1,-13 0 16,0 0 15,0 0-46,-1 0 15,1 0-15,0 0 15,0 0 0,13 0 1,-13 0 14,0 0-30,0 0 15,0 0-15,0 0-16,0 0 31,13 0-15,-13 0 15,0 0-15,0 0 15,0 0-15,0 0 30,0 0-46,13 0 47,-13 0-47,0 0 16,-1 0 0,1 0 15,0 0-16,0 0 1,13 0-16,-13 0 31,0 0 16,0 0-31,0 0-1,0 0 32,0 0-15,-13-13 14,13 13-14,13 0-17,-13-13 48,0 13-16,0 0-16,0 0 0,0 0 0,0 0-15,13 0 62,-13 0-15,0 0-16,-1 0-16,1 0 16,0 0-32,0 0 32,13 0-31,-13 0 46,0 0-30,0 0-17,0 0 16,0 0-15,0 0 15,13 0 1,-13 0-17,0 0 16,0 0 1,0 0-17,0 0-15,0 0 32,0 0-32,-13-13 15,26 13-15,-13 0 16,-1 0-1,1 0-15,0 0 16,0 0-16,0 0 16,13 0-1,-13 0 1,0 0 15,0 0 0,0 0-15,0 0 47,0 0-63,13 0 62,-13 0-62,0 0 63,0 0-17,0 0 1,0 0 31,0 0-31,-13 13-31,13-13 0,13 0 46,-13 0-46,-1 13 62,1-13-63,0 0 48,0 0-47,0 13-1,13-13 1,-26 13-1,13-13 32,0 0-31,-13 26 15,13-26 0,0 13 16,0-13 0,-13 13-16,13-13-31,13 0 32,-26 13-17,13-13 1,0 0 15,0 0-31,0 0 16,0 0-1,0 0 1,13 0-16,-13 0 31,-1 0-15,1 0 0,0 0 15,0 0-16,0 0 1,0 0 0,13 0-16,-13 0 15,0 0 1,0 0 0,0 0-1,-13-13 16,13 13-15,0 0-16,13 0 16,-13-13-16,0 13 15,0 0 17</inkml:trace>
  </inkml:traceGroup>
</inkml:ink>
</file>

<file path=ppt/ink/ink29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7:36:16.35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38841DB4-5BA1-4A46-B7BC-0010126D7F2A}" emma:medium="tactile" emma:mode="ink">
          <msink:context xmlns:msink="http://schemas.microsoft.com/ink/2010/main" type="inkDrawing" rotatedBoundingBox="13214,10483 13693,15985 10503,16262 10024,10761" semanticType="verticalRange" shapeName="Other">
            <msink:destinationLink direction="to" ref="{6FBAE817-D954-43F1-8AA6-1349DE317DED}"/>
            <msink:destinationLink direction="with" ref="{60FC7DB1-86A3-4799-9ECE-A3CB157A57E3}"/>
          </msink:context>
        </emma:interpretation>
      </emma:emma>
    </inkml:annotationXML>
    <inkml:trace contextRef="#ctx0" brushRef="#br0">2527 113 0,'-14'0'109,"0"0"-78,0 0-15,0 0-16,1 0 203,-1 0-187,-14 0-16,14 0 0,1 0 15,-1 0-15,0 0 0,0 0 16,0 0-16,-27 0 0,27 0 0,0 0 16,0 0-16,-27 0 0,27 0 0,0 0 15,1 0-15,-1 0 0,0 0 0,-14 0 16,15 0-16,-1 0 0,0 0 15,0 0-15,0-13 0,1 13 0,-15 0 16,14 0 0,0 0-16,1 0 47,-1 0 249,0 0-280,0 0-16,0 0 0,-27 0 16,27 0-16,0 0 0,-27 0 15,27 0-15,0 0 0,1 0 0,-1 0 0,0 0 16,0 0-16,-14 0 0,15 0 0,-1 0 16,0-14-16,0 14 15,0 0-15,1 0 16,-15-14-16,14 14 0,0 0 15,1 0-15,-1 0 16,0 0-16,0 0 0,0 0 16,-13-28-16,13 28 0,0 0 15,0-13-15,-13 13 0,-1 0 16,14 0-16,1 0 0,-1 0 16,0 0-16,0 0 0,0 0 0,-13 0 15,13 0-15,0 0 0,0 0 0,1 0 16,13-14-16,-14 14 0,0 0 0,-14 0 15,15 0 1,-1 0 0,0 0 15,14-14-31,-14 14 281,0 0-265,0 0-16,1 0 0,-15 0 0,14 0 15,0 0-15,1 0 0,-1 0 16,0 0-16,0 0 0,-13 14 16,13-14-16,0 0 15,0 0 1,0 0 0,14 14-16,-13-14 0,-1 0 15,-14 27-15,14-27 16,14 14-16,-13-14 15,-1 0-15,0 0 16,14 14-16,-14-14 0,14 14 16,-14-14-16,-13 0 15,27 13-15,-14-13 16,0 0 0,14 14-16,-14-14 109,14 14-109,-13 0 16,13 14-16,0-15 15,-14 1-15,14 0 0,0 0 16,0 0-16,0-1 0,0 15 15,0-14-15,-14-14 0,14 14 16,0-1-16,0 1 0,-14 0 16,14 0-16,0 13 0,-27-13 15,27 0-15,0 0 0,0 0 0,0-1 16,0 1-16,0 14 0,0-14 16,0-1-16,-14 1 0,14 0 0,0 0 15,0 0-15,0-1 16,0 15-16,0-14 0,0 13 15,-14-13-15,14 0 0,0 27 0,-14-27 16,14 0-16,0 28 0,0-29 16,-14 1-16,14 14 0,0-14 0,0 13 0,-13-13 15,13 14-15,0-15 0,0 29 0,-14-28 16,14 13-16,0-13 0,0 27 0,0-27 16,0 14-16,-28-14 0,28 13 0,0 1 15,0-14-15,0 27 0,0-27 0,0 0 16,0-1-16,-14 1 0,14 28 15,0-29-15,0 1 16,0 0-16,0 0 0,0 0 0,-14 0 16,14-1-16,-13 15 0,13-14 15,0 0-15,0-1 0,0 1 16,0 0-16,0 0 0,0 13 16,0-13-1,0 0 16,0 0-31,0 0 16,0-1 0,0 1-16,0 14 15,-14-14-15,14-1 16,0 1-16,0 0 0,-14 27 16,14-27-16,0 0 0,-28 0 0,28 13 15,-13 1-15,13 0 0,-14 13 16,14-27-16,-14 13 0,14 15 0,-28-1 0,28-27 15,-13 14-15,-1 13 0,-14 1 0,28 13 16,-14-14-16,14-13 0,-13 13 0,13 14 16,-28-13-16,28-1 0,-14-13 0,0 13 15,14 14-15,-27-13 0,27-1 0,0-13 16,-14 13-16,14 1 0,-28-15 0,28 15 16,-13-1-16,13-27 0,0 14 0,-14 13 15,14-27-15,0 0 0,0 27 16,0-27-16,-28 13 0,28-13 0,0 0 15,0 14-15,0-15 0,0 1 0,0 0 16,0 0-16,-14 0 0,14-1 16,0 15-16,0-14 390,0 0-374,0 0 0,0-1-1,0 1-15,0 0 16,28-14-16,-28 28 15,0-15 1,0 1 0,0 0-16,14-14 0,-14 14 15,0 0-15,14-1 16,-14 1-16,13 14 0,-13-14 16,0-1-16,0 1 0,0 0 15,0 0-15,0 0 0,0 27 16,14-27-16,-14 0 0,0-1 15,14 29-15,-14-28 0,0-1 0,0 1 16,0 28-16,0-29 0,0 1 0,28 14 0,-28-1 16,0 1-16,0-14 0,13 27 15,-13-13-15,0-14 0,14 27 0,-14-27 16,0 0-16,0 0 0,0-1 0,0 1 16,14 14-16,-14-14 0,0-1 0,14 1 15,-14 0-15,0 0 16,0 0-16,0 13 0,27-13 15,-27 0 1,0 0 15,0-1-31,0 1 63,0 0-63,0 14 62,14-28-62,-14 13 47,0 1-47,0 0 16,0 0-16,0 0 0,14-14 15,-14 13-15,0 15 0,0-14 0,0 13 16,0 15-16,14-28 0,-14 13 0,0-13 16,14 28-16,-14-29 0,0 15 0,0 13 15,0-27-15,13 0 0,-13 27 0,0-27 16,0 0-16,0 0 0,0 13 0,28 1 16,-28-14-16,0 0 0,0-1 0,14 1 15,-14 0-15,0 0 0,0 13 16,14-13 2765,-14 0-2781,13-14 0,-13 14 31,0 0 1,14-14-32,-14 13 1796,14 1-1796,0 14 0,0-14 16,13-14-16,-13 13 0,-14 1 16,14-14-16,0 0 0,-14 14 0,14-14 15,-14 14-15,13-14 0,-13 14 485,14-14-470,14 14-15,-14-14 0,-1 27 0,1-13 16,0-14-16,-14 14 0,14-14 0,0 0 16,13 14-16,-13-14 0,-14 13 15,14-13-15,0 0 547,-1 0-531,1 0-16,0 0 375,0 0-360,13 0 1,-13 0 0,0 0-1,0 0 1,0 0 31,-1 0 171,1 0-218,14 0 16,-14 0-16,-1 0 16,1 0-1,0 0-15,0 0 32,0 0 514,13 0-546,-13 0 16,0 0-16,0 0 0,-1 0 0,1 0 16,28 0-16,-28 0 0,-1 14 0,1-14 15,0 0 1,0 0-16,-14 14 16,14-14-16,13 0 78,-13 0-78,0 0 15,-14 28-15,14-28 0,-1 0 219,1 0-219,0 0 16,14 0-16,-15 13 0,15-13 15,-14 0-15,0 14 0,13-14 0,-13 0 16,0 0-16,0 14 0,-1-14 0,1 0 16,0 0-1,14 0 266,-15 0-281,1 0 16,0 0 0,0 0 171,0 0-124,-1 0-63,1 0 15,14 0 1,-14 0 0,-1 0-1,1 0 126,0 0-141,0 0 125,-14-14-110,14 14 1,13 0 15,-27-14 32,14 14-63,0-27 62,0 27-62,0 0 16,-14-14 0,13 14-16,-13-14 0,14 14 15,14 0 313,-28-14-328,14 14 0,-1 0 16,1 0-16,0 0 0,-14-13 16,14 13-16,0 0 15,13 0-15,-13 0 16,0-14 171,0 14-187,-1 0 16,1 0-16,0 0 16,0 0-16,13 0 0,-13 0 15,0 0-15,0 0 0,0 0 16,-1 0-16,-13-14 109,14 14-93,14 0 109,-14 0-110,-1 0 1,1 0-16,14 0 0,-1 0 0,-13 0 16,14 0-16,-14 0 0,0 0 0,13 0 15,-13 0-15,0 0 0,0 0 0,-1 0 16,1 0-16,0 0 16,0 0-16,13 0 15,-27 14-15,14-14 0,0 0 16,-14 14-16,14-14 15,0 0 1,-1 0 31,1 0 0,14 0-32,-14 0-15,-1 0 16,1 0-16,0 0 16,0 0-16,0 0 15,13 0 1,-13 0 0,0 0-1,0 0-15,-1 0 0,1 0 0,0 0 16,27 0-16,-27 0 0,14 0 0,-1 0 15,1 0-15,-14 0 0,0 0 0,0 0 16,27 0-16,-27 0 0,0 0 16,-1 0-16,1 0 0,0 0 15,14 0-15,-15 0 16,1 0 0,0 0 15,0 0-16,0 0 1,-1 0-16,15 0 0,-14 0 16,0 0-16,-1 0 0,1 0 15,0 0-15,0 0 16,13 0 0</inkml:trace>
  </inkml:traceGroup>
</inkml:ink>
</file>

<file path=ppt/ink/ink29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7:36:29.15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7AC5E8A-9AED-4E1C-8BAB-A84D93B8F154}" emma:medium="tactile" emma:mode="ink">
          <msink:context xmlns:msink="http://schemas.microsoft.com/ink/2010/main" type="inkDrawing" rotatedBoundingBox="12008,10995 12252,11201 12067,11420 11824,11213" semanticType="callout" shapeName="Other">
            <msink:sourceLink direction="with" ref="{AB53EB49-2082-4793-B6CF-B86C34878DA7}"/>
          </msink:context>
        </emma:interpretation>
      </emma:emma>
    </inkml:annotationXML>
    <inkml:trace contextRef="#ctx0" brushRef="#br0">1836 459 0,'-13'0'1250,"-1"0"-1250,-14 0 16,14 0-16,1 0 0,-1 0 15,0-14-15,0 14 0,0 0 16,-13-28-16,13 28 31,0 0 485,14 14-500,0 0 15,0 0-16,-14-14 1,0 0 0,1 13-16,-1-13 15,14 14-15,0 0 282,0 0-282,0 13 203,0-13-203,0 0 0,0 0 125,0 0-125,0-1 15,0 1 1,14-14 1703,-1 0-1704,1 28-15,0-28 0,0 0 32,13 0 514,-13 0-546,0 0 16,0 0-16,0 0 16,0 0-1,-1 0 17,15 0-17,-28-14 282,14 14-297,0-14 0,-1 14 16,1 0-16,0 0 15,0 0 1</inkml:trace>
  </inkml:traceGroup>
</inkml:ink>
</file>

<file path=ppt/ink/ink29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7:36:40.83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A082F363-A8DA-4D08-A653-962E01940BC8}" emma:medium="tactile" emma:mode="ink">
          <msink:context xmlns:msink="http://schemas.microsoft.com/ink/2010/main" type="inkDrawing" rotatedBoundingBox="12071,11306 12384,12723 11999,12808 11686,11391" semanticType="callout" shapeName="Other">
            <msink:sourceLink direction="to" ref="{09A3F265-494A-4824-83BE-F23C62C7C28B}"/>
          </msink:context>
        </emma:interpretation>
      </emma:emma>
    </inkml:annotationXML>
    <inkml:trace contextRef="#ctx0" brushRef="#br0">1519 707 0,'0'14'328,"14"-14"-312,-14 14-1,0 13-15,0-13 16,0 0 0,0 0-16,27 0 0,-27-1 15,14-13-15,-14 14 0,0 0 16,0 14-16,0-15 31,14-13-31,-14 14 156,0 0-140,0 0 15,0 0-15,0-1 15,0 15-15,0-14-1,0 0 1,0-1 0,0 1 46,0 0-46,0 0 31,0 13-32,0-13 1,0 0-16,0 0 31,0 0 0,0-1-15,0 1-16,0 14 31,0-14-15,0-1 15,0 1-15,0 0-1,0 0 1,0 0 0,0-1-1,0 15 1,0-14 0,0 0-1,0-1-15,0 1 16,0 0-1,0 0-15,0 14 16,0-15 0,0 1-1,0 0-15,14 0 16,-14 0-16,0-1 16,0 15-16,13-14 0,-13 0 31,0-1 94,0 1-125,0 0 0,0 0 15,0 0-15,0 13 16,0-13-16,0 0 16,0 0-16,0-1 15,0 1-15,0 0 16,0 14-16,0-15 16,14-13-16,-14 14 15,0 0 16,14-14-31,-14 14 47,0 0-31,0-1 0,0 15-16,0-14 671,0 0-655,0-1-16,14-13 0,-14 14 16,0 0-1,0 0-15,27-14 16,-27 27 15,14-27-31,-14 14 0,0 0 16,14 0-16,-14 0 15,14-14-15,-14 14 16,0-1 1000,14-13-1016,0 0 0,-1 0 15,15 0-15,-14 0 16,0 0 937,-1 0-937,1 0-1,0 0 438,0 0-437,13 0 0,-13 0-16,0 0 500,0-13-500,0 13 15,-14-14-15,13 14 0,1 0 16,14 0 0,-14 0-16,-1 0 625,1 0-625,-14-14 15,14 14 1</inkml:trace>
  </inkml:traceGroup>
</inkml:ink>
</file>

<file path=ppt/ink/ink29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7:37:02.79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09A3F265-494A-4824-83BE-F23C62C7C28B}" emma:medium="tactile" emma:mode="ink">
          <msink:context xmlns:msink="http://schemas.microsoft.com/ink/2010/main" type="inkDrawing" rotatedBoundingBox="12326,12726 13550,12620 13561,12742 12337,12849" shapeName="Other">
            <msink:destinationLink direction="to" ref="{A082F363-A8DA-4D08-A653-962E01940BC8}"/>
          </msink:context>
        </emma:interpretation>
      </emma:emma>
    </inkml:annotationXML>
    <inkml:trace contextRef="#ctx0" brushRef="#br0">0 58 0,'14'0'453,"-1"0"-437,1 0-16,0 0 0,14 0 16,-15 0-1,-13 14-15,14-14 0,0 0 31,0 0-15,0 0 15,-1 13-31,1-13 0,14 0 469,-28 14-469,14-14 0,-1 0 16,1 0-1,0 0 376,0 0-375,0 0-16,13 0 0,-13 0 15,0 0 16,0 0 298,0 0-329,-1 0 15,1 0-15,14 0 0,-14 0 16,-1 0-16,-13 14 0,14-14 15,-14 14-15,14-14 0,0 0 16,0 0 0,13 0-1,-13 0 173,0 0-173,0 0 1,-1 0 140,1 0-140,0 0 0,0-14 187,13 14-203,-27-14 15,14 14-15,0 0 0,0 0 16,0 0-16,-14-14 0,13 14 16,-13-13-1,14 13-15,-14-14 172,28 14-172,-14 0 16,-1-28-16,1 28 15,-14-14-15,14 14 0,0 0 16,-14-14-16,14 14 16,13 0 499,-13 0-499,0 0-16,0 0 0,-1 0 15,1 0-15,0 0 0,14 0 16,-14 0-16,-1 0 16,1 0-1,0 0 173,0 0-173,0 0-15,-1 0 16,15 0-16,-14 0 156,0 0-156,-1 0 16,1 0-16,0 0 0,0 0 16,13 0-1</inkml:trace>
  </inkml:traceGroup>
</inkml:ink>
</file>

<file path=ppt/ink/ink29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7:36:54.58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FBAE817-D954-43F1-8AA6-1349DE317DED}" emma:medium="tactile" emma:mode="ink">
          <msink:context xmlns:msink="http://schemas.microsoft.com/ink/2010/main" type="inkDrawing" rotatedBoundingBox="12437,12700 13210,15432 12042,15762 11270,13030" semanticType="callout" shapeName="Other">
            <msink:sourceLink direction="to" ref="{38841DB4-5BA1-4A46-B7BC-0010126D7F2A}"/>
          </msink:context>
        </emma:interpretation>
      </emma:emma>
    </inkml:annotationXML>
    <inkml:trace contextRef="#ctx0" brushRef="#br0">1754 2157 0,'-14'0'406,"14"13"-374,-14-13-32,14 14 15,0 0 32,0 0-31,-14-14-16,14 14 15,-14-14 110,14 27-125,-27-13 32,27 0-32,-14-14 328,14 14-313,-14-14-15,14 13 16,-14 1 0,14 0-1,-14-14 16,14 28-31,-13-28 0,13 13 0,-14-13 16,14 14-16,0 0 16,-14-14-1,14 14-15,0 0 32,-28-1-17,28 15-15,-13-14 31,13 0-15,0-1 15,0 1-31,-14 0 16,14 0-16,0 0 16,0 13 15,-14-13-31,14 0 15,0 0 1,0-1 0,0 1 46,0 0-46,0 14 15,0-14-15,0-1-1,0 1 1,0 0 0,0 0-16,0 0 15,0 13-15,0-13 0,0 0 16,0 0-16,0-1 0,0 1 0,0 0 15,0 14-15,0-15 16,14-13-16,-14 14 16,0 0-1,0 0-15,0 0 16,14-14-16,-14 13 16,0 1-16,0 14 15,27-14-15,-27-1 0,14-13 16,-14 14 15,0 0-31,0 0 31,0 0 1,0 13 14,0-13-30,0 0 0,0 0-1,0-1-15,14-13 16,-14 14 0,0 0-1,0 14-15,0-15 16,0 1-1,0 0 1,0 0 0,0 0-16,0 0 15,0 13 1,0-13-16,0 0 16,0 0-16,0-1 15,0 1 16,0 0-31,0 0 16,0 13 0,0-13-1,0 0 48,0 0-48,0 0 1,0-1-16,0 1 16,0 14 15,0-14-31,0-1 16,0 1-1,0 0 1,0 0-1,0 0-15,0 13 32,0-13-32,0 0 31,0 0-15,0-1-1,0 1 1,0 0-1,0 14 1,0-15 0,0 1-16,0 0 172,0 0-172,0 0 0,0-1 15,0 1-15,0 14 0,0-14 16,0 0-1,0-1-15,0 1 16,0 0 15,0 0-31,0 13 16,0-13-16,0 0 16,0 0-1,0 0-15,0-1 16,0 1 15,0 14-31,0-14 16,0-1-16,0 1 15,0 0 1,0 0 0,0 0 30,0 13-30,0-13 0,0 0-16,0 0 15,0-1 48,0 1-48,0 0 64,0 0-17,0 13-31,0-13-15,0 0 0,0 0-1,0 0 63,0-1-78,0 1 594,0 14-578,0-14 15,0-1-15,0 1-1,0 0 470,0 0-470,14-14-15,-14 14 78,13-14-78,-13 27 32,14-27-32,0 14 406,0 0-391,13-14-15,-27 14 0,14-14 16,-14 14-16,14-14 16,0 0 546,0 0-546,-14 13-16,14-13 0,-1 0 15,15 0 657,-14 0-656,-14 14 0,14-14-16,-14 28 343,13-28-343,1 0 407,0 0-392,0 0 516,13 0-531,-13 0 16,0 0 406,0 14-406,0-14-16,-14 13 0,13-13 15,1 0 1,14 0 265,-14 0-265,-1 0-1,1 0 17,0 0-17,0 0 16,0 0 266,-1 0-281,15 0 0,-14 0-16,0 0 0,-1 0 15,1 0 16,0 0 94,0 0-109,13 0 0,-13 0 93,0 0-93,0 0-1,0 0-15,-1 0 485,1 0-470,14 0-15,-14 0 16,0 0-16,-1 0 16,1 0 15,0 0 391,0 0-407,13 0 1,-13 0 203,0 0-204,0 0-15,0 0 0,-1 0 16,1 0-16,0 0 16,14 0-1,-15 0 204,1 0-203,0 0-16,0 0 15,0 0 1,-1 0 15,15 0 63,-14 0-47,0 0-32,-1 0 1,1 0-16,0 0 16,0 0 15,13 0-31,-13 0 31,0 0 235,0 0-251,0 0-15,-1 0 16,1 0 453</inkml:trace>
  </inkml:traceGroup>
</inkml:ink>
</file>

<file path=ppt/ink/ink29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7:37:10.87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0FC7DB1-86A3-4799-9ECE-A3CB157A57E3}" emma:medium="tactile" emma:mode="ink">
          <msink:context xmlns:msink="http://schemas.microsoft.com/ink/2010/main" type="inkDrawing" rotatedBoundingBox="12120,11262 12714,11331 12709,11375 12114,11306" semanticType="callout" shapeName="Other">
            <msink:sourceLink direction="with" ref="{38841DB4-5BA1-4A46-B7BC-0010126D7F2A}"/>
          </msink:context>
        </emma:interpretation>
      </emma:emma>
    </inkml:annotationXML>
    <inkml:trace contextRef="#ctx0" brushRef="#br0">0 0 0,'0'14'625,"14"-14"-625,-1 0 47,1 14-16,0-14-31,-14 14 0,28-14 16,-15 0 437,1 0-453,-14 14 0,14-14 0,0 0 15,0 0-15,-1 0 16,1 0 15,14 0 672,-14 0-703,-1 13 0,1-13 16,0 0 0,0 0-1,0 0 1,13 0-16,-13 0 0,-14 14 15,14-14-15,0 0 438,-1 0-422,1 0-1,0 0-15,14 0 31,-15 0-15,1 0-16,0 0 16,0 0-1,0 0 1,-1 0 375,15 0-376,-14 0-15,0 0 16,0 0-1,-1 0 1</inkml:trace>
  </inkml:traceGroup>
</inkml:ink>
</file>

<file path=ppt/ink/ink29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7:37:15.24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AB53EB49-2082-4793-B6CF-B86C34878DA7}" emma:medium="tactile" emma:mode="ink">
          <msink:context xmlns:msink="http://schemas.microsoft.com/ink/2010/main" type="inkDrawing" rotatedBoundingBox="12118,11053 12848,11005 12851,11043 12121,11091" shapeName="Other">
            <msink:destinationLink direction="with" ref="{57AC5E8A-9AED-4E1C-8BAB-A84D93B8F154}"/>
          </msink:context>
        </emma:interpretation>
      </emma:emma>
    </inkml:annotationXML>
    <inkml:trace contextRef="#ctx0" brushRef="#br0">14 57 0,'-14'0'344,"28"0"-329,-1 0-15,1 0 0,0 0 16,14 0-16,-15 0 0,1 0 16,0 0-1,0 0 345,0 0-345,-1-14-15,1 14 0,14 0 16,-14 0-16,-1 0 0,1 0 15,0 0-15,0 0 16,0 0-16,13 0 16,-13 0-1,0 0 1,0 0 0,-1-27 280,1 27-280,0 0-16,14 0 31,-15 0 610,1 0-641,0 0 0,0 0 16,0 0-16,-1 0 15,15 0-15,-14 0 891,0 0-891,0 0 15,-1 0-15,1 0 0,0 0 16,0 0-16,13 0 0,-13 0 16,0 0-16,0 0 0,-14 14 0,14-14 15,-1 0-15</inkml:trace>
  </inkml:traceGroup>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1:05:46.245"/>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1,'456'0,"-359"14,55-14,-67 13,613-13,-531-14,291 14,-446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20:30.967"/>
    </inkml:context>
    <inkml:brush xml:id="br0">
      <inkml:brushProperty name="width" value="0.05" units="cm"/>
      <inkml:brushProperty name="height" value="0.05" units="cm"/>
      <inkml:brushProperty name="color" value="#FF0066"/>
    </inkml:brush>
  </inkml:definitions>
  <inkml:trace contextRef="#ctx0" brushRef="#br0">362 0 1375 0 0,'0'0'66'0'0,"0"0"110"0"0,0 0 442 0 0,0 0 190 0 0,0 0 38 0 0,0 0-93 0 0,0 0-424 0 0,0 0-186 0 0,0 0-42 0 0,0 0-5 0 0,0 0-1 0 0,0 0-6 0 0,0 0-1 0 0,-9 2 1134 0 0,-47 12 1998 0 0,17-9-1218 0 0,38-5-1847 0 0,-1 1-10 0 0,-34 10 63 0 0,-4 18-280 0 0,-31 20 799 0 0,65-45-646 0 0,-1-1-3 0 0,4-1-22 0 0,-4 1-35 0 0,-40 53-40 0 0,33-29 19 0 0,11-18 0 0 0,-1 1 0 0 0,0 0 0 0 0,1 0 0 0 0,0 0 0 0 0,0-2 0 0 0,1 2 0 0 0,2-1 0 0 0,-1 0 0 0 0,2 1 0 0 0,0 0 0 0 0,-1 0 0 0 0,0-2 0 0 0,1 1 0 0 0,10 28 0 0 0,53 63 208 0 0,16-28 16 0 0,-73-69-190 0 0,1 0 1 0 0,-1 0-1 0 0,1-1 0 0 0,-1 0 0 0 0,1-1 0 0 0,0 0 1 0 0,-1 0-1 0 0,1 0 0 0 0,0-1 0 0 0,0 0 0 0 0,3-1-34 0 0,14-3 0 0 0,9-2 78 0 0,19-16 84 0 0,-44 17-162 0 0,-2 1 11 0 0,1-1 42 0 0,4-2 2 0 0,5-13 338 0 0,-9 7-259 0 0,9-26 4 0 0,-11 12-127 0 0,-1-65 426 0 0,-6 84-437 0 0,-2-26 168 0 0,2 33-93 0 0,1 0-6 0 0,-2-5 1 0 0,1 3 15 0 0,-17-39 48 0 0,7 16-133 0 0,7 19 11 0 0,3 4 32 0 0,-2-5-33 0 0,0-1-10 0 0,-1 2 15 0 0,-39-59 608 0 0,38 59-613 0 0,-2 0-10 0 0,0 1 0 0 0,-24-8-60 0 0,-73-3 99 0 0,95 19-312 0 0,-1 0 1 0 0,1 0-1 0 0,0 1 0 0 0,0 0 1 0 0,0 1-1 0 0,0 0 0 0 0,1 0 1 0 0,-1 1-1 0 0,1 0 0 0 0,0 0 1 0 0,-5 5 272 0 0,-42 24-1917 0 0,36-25 1480 0 0,18-8 259 0 0,1-1 0 0 0,0 0-13 0 0,0 0-8 0 0</inkml:trace>
  <inkml:trace contextRef="#ctx0" brushRef="#br0" timeOffset="970.359">190 280 919 0 0,'0'0'328'0'0,"0"0"1040"0"0,0 0 451 0 0,0 0 93 0 0,0 0-155 0 0,0 0-735 0 0,0 0-324 0 0,0 0-67 0 0,0 0-46 0 0,0 0-135 0 0,0 0-60 0 0,0 0-7 0 0,0 0-28 0 0,0 0-97 0 0,0 0-39 0 0,0 0-10 0 0,0 0-47 0 0,0 0-165 0 0,0 0 66 0 0,0 0 105 0 0,0 0 10 0 0,0 0-2 0 0,0 0-2 0 0,0 0-13 0 0,0 0-8 0 0,0 0-1 0 0,0 0-14 0 0,0 0-92 0 0,0 0-136 0 0,0 0-12 0 0,0 0 8 0 0,0 0 6 0 0,0 0 6 0 0,0 0 2 0 0,0 0 24 0 0,0 0 102 0 0,0 0 46 0 0,0 0 10 0 0,0 0 1 0 0,0 0-7 0 0,0 0-7 0 0,0 0-1 0 0,0 0-1 0 0,0 0-6 0 0,0 0-1 0 0,0 0 0 0 0,0 0-25 0 0,0 0-107 0 0,0 0-53 0 0,0 0-34 0 0,0 0-12 0 0,0 0-1 0 0,0 0 12 0 0,0 0 51 0 0,0 0 22 0 0,0 0 3 0 0,0 0 26 0 0,0 0 96 0 0,0 0 10 0 0,0 0-4 0 0,2 16 0 0 0,1 10-64 0 0,7 83 0 0 0,10-43 0 0 0,-18-58 0 0 0,-1-1 0 0 0,-1-1-16 0 0,-2 5-1240 0 0,-3-6 104 0 0</inkml:trace>
</inkml:ink>
</file>

<file path=ppt/ink/ink30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13T02:32:55.20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2A77DF0F-E816-4D6B-85FE-4E6FA6166E59}" emma:medium="tactile" emma:mode="ink">
          <msink:context xmlns:msink="http://schemas.microsoft.com/ink/2010/main" type="writingRegion" rotatedBoundingBox="10841,-1912 10856,-1912 10856,-1897 10841,-1897"/>
        </emma:interpretation>
      </emma:emma>
    </inkml:annotationXML>
    <inkml:traceGroup>
      <inkml:annotationXML>
        <emma:emma xmlns:emma="http://www.w3.org/2003/04/emma" version="1.0">
          <emma:interpretation id="{113BB00C-5BFC-4317-AF86-B750E4615A7F}" emma:medium="tactile" emma:mode="ink">
            <msink:context xmlns:msink="http://schemas.microsoft.com/ink/2010/main" type="paragraph" rotatedBoundingBox="10841,-1912 10856,-1912 10856,-1897 10841,-1897" alignmentLevel="1"/>
          </emma:interpretation>
        </emma:emma>
      </inkml:annotationXML>
      <inkml:traceGroup>
        <inkml:annotationXML>
          <emma:emma xmlns:emma="http://www.w3.org/2003/04/emma" version="1.0">
            <emma:interpretation id="{3AECCDD6-63BB-4AF8-9D0C-3EAFA1CB54D9}" emma:medium="tactile" emma:mode="ink">
              <msink:context xmlns:msink="http://schemas.microsoft.com/ink/2010/main" type="line" rotatedBoundingBox="10841,-1912 10856,-1912 10856,-1897 10841,-1897"/>
            </emma:interpretation>
          </emma:emma>
        </inkml:annotationXML>
        <inkml:traceGroup>
          <inkml:annotationXML>
            <emma:emma xmlns:emma="http://www.w3.org/2003/04/emma" version="1.0">
              <emma:interpretation id="{2B08B306-B3EE-4896-91CA-B38A52EAC2F8}" emma:medium="tactile" emma:mode="ink">
                <msink:context xmlns:msink="http://schemas.microsoft.com/ink/2010/main" type="inkWord" rotatedBoundingBox="10841,-1912 10856,-1912 10856,-1897 10841,-1897"/>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0 0 0</inkml:trace>
        </inkml:traceGroup>
      </inkml:traceGroup>
    </inkml:traceGroup>
  </inkml:traceGroup>
</inkml:ink>
</file>

<file path=ppt/ink/ink30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13T02:33:00.94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E9526675-022D-4F3A-BA74-34D9C74FDEA4}" emma:medium="tactile" emma:mode="ink">
          <msink:context xmlns:msink="http://schemas.microsoft.com/ink/2010/main" type="inkDrawing" rotatedBoundingBox="12898,7174 13122,7098 13131,7123 12907,7199" semanticType="callout" shapeName="Other">
            <msink:sourceLink direction="with" ref="{53FC2444-211D-43CC-8A0A-25334F545548}"/>
          </msink:context>
        </emma:interpretation>
      </emma:emma>
    </inkml:annotationXML>
    <inkml:trace contextRef="#ctx0" brushRef="#br0">0 68 0,'26'0'156,"-12"0"-140,-1-13-1,0 13-15,1 0 31,-1 0 1,1 0 30,-14-14-62,13 14 16,-13-13 31,27 13-32,-14 0 1,0 0 0,1 0 46,-14-27-46,13 27-16,1 0 47,-1 0 46</inkml:trace>
  </inkml:traceGroup>
</inkml:ink>
</file>

<file path=ppt/ink/ink30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13T02:33:05.602"/>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2533AC5-A0DA-4E5E-862D-203B39498B51}" emma:medium="tactile" emma:mode="ink">
          <msink:context xmlns:msink="http://schemas.microsoft.com/ink/2010/main" type="inkDrawing" rotatedBoundingBox="13306,7101 14855,7207 14849,7297 13300,7191" shapeName="Other"/>
        </emma:interpretation>
      </emma:emma>
    </inkml:annotationXML>
    <inkml:trace contextRef="#ctx0" brushRef="#br0">0 15 0,'13'0'218,"-13"-13"-218,13 13 16,1 0 15,-1 0-15,14 0 0,-14 0-1,1 0 1,-1 0 62,0 0-78,1 0 219,-1 0-204,14 0 1,-14 0 78,1 0-79,-1 0-15,0 0 32,1 0 30,-1 0-46,14 0-1,-27 13 63,13-13-62,1 0 15,-1 0 16,0 0-31,1 0-16,-1 0 31,14 0-15,-27 13 15,13-13-31,0 0 31,1 0-15,-14 14 15,13-14-31,1 0 31,-1 0-15,0 0 78,14 0-79,-14 0 32,1 0 16,-1 0-48,1 0 32,-1 0-16,0 0 48,14 0-64,-14 0 48,1 0-48,-1 0 1,0 0 0,1 0 15,-1-14 16,14 14-32,-27-13 79,13 13-94,1 0 78,-1 0-62,0 0 15,1 0 0,-1 0-31,14 0 32,-14 0-32,1 0 78,-1 0-63,0 0 1,1 0 0,-1 0 30,0 0-14,14 0-32,-13 0 15,-1 0 48,0 0-63,1 0 15,-1 0 1,0 0 0,14 0-16,-13 0 0,-1 0 15,0 0-15,1 0 16,-1 13-16,0-13 16,14 14-16,-14-14 15,1 0-15,-1 26 0,1-26 16,-14 14-16,13-14 15,0 0 17,-13 13-32,27-13 15,-14 0-15,1 0 16,-1 0 0,-13 13-16,14-13 0,-1 0 31,0 0 31,-13 14-46,14-14-16,12 0 16,-12 0 15,-1 0-16,0 0 17,1 0-17,-1 0 17,1 0-1,12 0-16,-12 0 1,-1 0 31,-13-14-31,13 14-1</inkml:trace>
  </inkml:traceGroup>
</inkml:ink>
</file>

<file path=ppt/ink/ink30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13T02:33:08.63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3FC2444-211D-43CC-8A0A-25334F545548}" emma:medium="tactile" emma:mode="ink">
          <msink:context xmlns:msink="http://schemas.microsoft.com/ink/2010/main" type="inkDrawing" rotatedBoundingBox="13167,7178 13261,7178 13261,7193 13167,7193" shapeName="Other">
            <msink:destinationLink direction="with" ref="{E9526675-022D-4F3A-BA74-34D9C74FDEA4}"/>
          </msink:context>
        </emma:interpretation>
      </emma:emma>
    </inkml:annotationXML>
    <inkml:trace contextRef="#ctx0" brushRef="#br0">80 0 0,'14'0'328,"-28"0"-281,-13 0-16,14 0 1,0 0 15,-1 0 62,1 0-78</inkml:trace>
  </inkml:traceGroup>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16:46.71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16:53.71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1,'81'14,"-71"-13,0 1,-1-1,1 2,-1-1,0 1,1 1,-2-1,1 2,0-1,-1 1,4 3,-11-7,10 7,-1-1,2 0,-1-1,1 0,0-1,0 0,0-1,1 0,4 0,-8-1,1 0,-1 1,0 0,-1 1,1 0,-1 0,0 1,0 0,0 0,-1 1,6 7,48 77,-7 26,-50-107,-1 0,0 0,0 0,-1 1,-1-1,0 0,0 1,-1-1,0 1,-1-1,-1 4,1 24,-2 98,1-130,-1-1,1 0,-1 1,-1-1,1 0,-1 0,1 0,-2-1,1 0,0 1,-1-1,-2 1,-31 35,1 7,31-40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17:01.83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190 14,'-9'1,"0"0,-1 0,1 1,0 0,0 0,0 1,0 1,1-1,-1 1,1 1,0-1,0 2,0-1,-6 7,11-9,1 1,0 0,-1-1,1 1,1 0,-1 0,0 1,1-1,0 0,0 0,0 1,1-1,0 1,0 3,-4 16,-11 87,14-110,0 0,0 0,0 0,0 0,0 0,0 1,0-1,0 0,0 1,1-1,-1 0,0 1,1-1,0 1,-1-1,1 1,0 0,-1-1,1 1,0-1,0 1,0-1,1 1,-1-1,0 1,1-1,-1 1,0-1,1 1,0-1,-1 1,1-1,0 0,0 1,0-1,0 0,0 0,0 0,0 1,0-1,0 0,1-1,-1 1,0 0,1 0,-1 0,0-1,1 1,-1-1,1 1,-1-1,1 0,0 1,276 4,-91 3,-93 6,-12-1,-11 16,20 18,-22 10,-11-8,41 4,39 1,-48-18,-29-6,-14-13,-35-12,0 0,0 0,1-1,0-1,0-1,0 1,0-2,6 0,105 21,-11 8,77-27,-178-3</inkml:trace>
  <inkml:trace contextRef="#ctx0" brushRef="#br0" timeOffset="5137.23">190 1,'278'0,"-196"27,153-27,-208 0,-15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17:45.45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57,'124'-15,"28"-12,704 28,-734-10,110 2,-144 9,354-2,-304 28,14-20,67-2,-135-7,428 1,-316 28,-78-20,190-3,-199 10,12-13,-112 1</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3:23.17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1862 0,'-19'26,"-35"112,-1 41,49-162</inkml:trace>
  <inkml:trace contextRef="#ctx0" brushRef="#br0" timeOffset="-7473.769">2281 732,'-22'-13,"-24"-1,0 3,0 1,-1 2,-1 3,1 1,-46 3,-57-9,-147-1,80 12,114-12,-5 0,-11 3,-40-13,-125-19,160 23,-179-37,291 51,2 1</inkml:trace>
  <inkml:trace contextRef="#ctx0" brushRef="#br0" timeOffset="-4146.954">517 474,'71'28,"-59"-20,-11-8,0 0,0 0,0 1,0-1,0 0,0 0,0 1,0-1,-1 1,1-1,0 1,0-1,0 1,-1-1,1 1,0 0,-1 0,1-1,0 1,-1 0,1 0,-1-1,1 1,-1 0,0 0,1 0,-1 0,0 0,1 0,-1 0,0 0,0 0,0 0,0 0,0 0,0 0,0 0,0-1,-1 1,1 0,0 0,-1 0,1 0,0 0,-1 0,1 0,-1-1,1 1,-1 0,0 0,1 0,-1-1,0 1,1-1,-1 1,0 0,0-1,0 1,1-1,-1 0,0 1,0-1,0 0,0 1,0-1,0 0,0 0,0 0,0 0,0 0,-31 11,-43 26,71-33</inkml:trace>
  <inkml:trace contextRef="#ctx0" brushRef="#br0" timeOffset="-1292.288">1808 538,'-9'1,"1"-1,-1 2,0-1,1 1,-1 0,1 1,0 0,-1 0,1 1,1 0,-1 0,1 1,-1 0,-4 5,8-9,1 1,0-1,-1 1,1 0,0 0,0 0,0 0,1 1,-1-1,0 1,1 0,0 0,-1 0,1 0,0 0,1 0,-1 1,1-1,-1 0,1 1,0-1,0 1,0 0,1-1,-1 1,1 0,0-1,0 1,0 0,1-1,-1 1,1 0,1 2,2-1,1 0,0 0,0 0,0 0,1-1,0 0,-1 0,1-1,1 0,-1 0,0 0,1-1,0 0,-1 0,6 1,-6-1,68 16,-64-15</inkml:trace>
  <inkml:trace contextRef="#ctx0" brushRef="#br0" timeOffset="2674.125">2034 118,'-6'0,"0"0,1 0,-1 0,1 0,-1 1,0 0,1 0,0 1,-1 0,1-1,0 2,0-1,0 1,0-1,0 1,0 1,1-1,0 1,-1 0,1 0,1 0,-1 0,1 0,-1 1,1 0,-2 4,-29 93,34-101,-1 0,1 0,0 0,0 0,-1 0,1 0,0 0,0 0,0-1,0 1,0 0,0 0,0 0,1 0,-1 0,0 0,0 0,1 0,-1 0,1-1,-1 1,0 0,1 0,0 0,-1-1,1 1,-1 0,1-1,0 1,-1-1,1 1,0 0,0-1,0 1,-1-1,1 0,0 1,0-1,0 0,0 0,0 1,0-1,0 0,0 0,0 0,0 0,50-1,-47 1,-1 0,6 0,0 0,-1 0,1-1,-1 0,1-1,-1 1,1-2,-1 1,0-1,0 0,0-1,-1 0,1 0,-1-1,0 0,0 0,0 0,-1-1,0 0,3-4,-9 7,0 0,0 0,0 0,0-1,-1 1,1 0,-1 0,0 0,0 0,0 0,0 0,-1 0,1 0,-1 0,0 1,1-1,-1 1,0-1,-1 1,1 0,0 0,-1-1,-2 0,-2-5,-32-15,30 19</inkml:trace>
  <inkml:trace contextRef="#ctx0" brushRef="#br0" timeOffset="3930.976">2475 151,'-60'23,"-132"116,76-43,84-63,24-24</inkml:trace>
  <inkml:trace contextRef="#ctx0" brushRef="#br0" timeOffset="4552.709">2271 44</inkml:trace>
  <inkml:trace contextRef="#ctx0" brushRef="#br0" timeOffset="5086.709">2314 538</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3:29.915"/>
    </inkml:context>
    <inkml:brush xml:id="br0">
      <inkml:brushProperty name="width" value="0.05" units="cm"/>
      <inkml:brushProperty name="height" value="0.05" units="cm"/>
      <inkml:brushProperty name="color" value="#FF0066"/>
      <inkml:brushProperty name="ignorePressure" value="1"/>
    </inkml:brush>
  </inkml:definitions>
  <inkml:trace contextRef="#ctx0" brushRef="#br0">210 33,'-90'149,"10"5,45-99,30-47</inkml:trace>
  <inkml:trace contextRef="#ctx0" brushRef="#br0" timeOffset="3367.077">403 65,'-48'25,"38"-19,1 0,0 1,0 0,1 0,0 1,0 0,1 1,0-1,0 1,1 1,0-1,1 1,0 0,-4 10,-14 34,19-48,0 0,1 1,0-1,0 1,1 0,0-1,0 1,1 0,-1 0,2 0,-1 4,1-9,0-1,0 0,1 1,-1-1,1 0,-1 1,1-1,-1 0,1 0,0 1,-1-1,1 0,0 0,0 0,0 0,0 0,0 0,0 0,0 0,0-1,1 1,-1 0,0-1,0 1,1-1,-1 1,0-1,1 1,-1-1,0 0,1 0,-1 0,0 0,1 0,-1 0,1 0,-1 0,0 0,1-1,55-15,58-36,-107 46,-1-2,0 1,0-1,-1 0,0 0,0-1,-1 1,0-1,-1-1,0 1,2-6,-1 2,-4 8,-1 0,0 0,0-1,-1 1,1 0,-1-1,0 1,-1 0,1 0,-1 0,0 0,0 0,-1 1,1-1,-1 1,0-1,-1 1,1 0,-1 0,1 0,-1 1,0-1,0 1,-1 0,-1-1,-43-32,44 33</inkml:trace>
  <inkml:trace contextRef="#ctx0" brushRef="#br0" timeOffset="5927.379">995 87,'-14'-1,"0"1,1 1,-1 0,0 1,1 1,-1 0,1 1,0 0,-8 4,-22 14,0 2,2 2,-26 21,-37 19,47-37,50-25</inkml:trace>
  <inkml:trace contextRef="#ctx0" brushRef="#br0" timeOffset="6529.043">597 0</inkml:trace>
  <inkml:trace contextRef="#ctx0" brushRef="#br0" timeOffset="7135.895">575 366,'2'0,"1"0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20:33.670"/>
    </inkml:context>
    <inkml:brush xml:id="br0">
      <inkml:brushProperty name="width" value="0.05" units="cm"/>
      <inkml:brushProperty name="height" value="0.05" units="cm"/>
      <inkml:brushProperty name="color" value="#FF0066"/>
    </inkml:brush>
  </inkml:definitions>
  <inkml:trace contextRef="#ctx0" brushRef="#br0">301 294 1839 0 0,'0'0'160'0'0,"0"0"-160"0"0,0 0 0 0 0,0 0 0 0 0,0 0 328 0 0,0 0 32 0 0,0 0 8 0 0,-3-10-1552 0 0</inkml:trace>
  <inkml:trace contextRef="#ctx0" brushRef="#br0" timeOffset="853.859">299 158 4951 0 0,'0'0'224'0'0,"0"0"80"0"0,0 0 210 0 0,-5-7 2651 0 0,3 3-3097 0 0,1 3 33 0 0,1 1 97 0 0,0 0 12 0 0,0 0-2 0 0,0 0-9 0 0,0 0-40 0 0,0 0-21 0 0,0 0-2 0 0,17-17 232 0 0,41-8-472 0 0,-51 21 158 0 0,1 1-44 0 0,-6 2 8 0 0,0 1-1 0 0,0-1 1 0 0,1 0-1 0 0,-1 1 1 0 0,0 0-1 0 0,0-1 1 0 0,1 1-1 0 0,-1 0 1 0 0,0 0-1 0 0,1 1 1 0 0,-1-1-1 0 0,0 0 1 0 0,1 1-1 0 0,-1-1 1 0 0,0 1-1 0 0,0 0 1 0 0,0 0-1 0 0,1 0 1 0 0,-1 0-1 0 0,0 0 1 0 0,0 0-1 0 0,0 1 0 0 0,-1-1 1 0 0,1 0-1 0 0,0 1 1 0 0,0 0-1 0 0,-1-1 1 0 0,1 1-1 0 0,-1 0 1 0 0,0 0-1 0 0,1 0 1 0 0,-1 0-1 0 0,0 0 1 0 0,1 2-18 0 0,6 7 27 0 0,6 18-285 0 0,-26 16 492 0 0,8-38-176 0 0,-70 73 66 0 0,34-44-60 0 0,-54 33-228 0 0,74-54-86 0 0,19-14 232 0 0,1-1 141 0 0,0 0 65 0 0,0 0 17 0 0,0 0 5 0 0,0 0 4 0 0,0 0 2 0 0,0 0 0 0 0,0 0-25 0 0,0 0-131 0 0,0 0-136 0 0,0 0-11 0 0,0 0-26 0 0,0 0-14 0 0,0 0-1 0 0,0 0 10 0 0,90 5 37 0 0,-67-2 65 0 0,0-2 0 0 0,0 0 0 0 0,0-1 0 0 0,0-1-1 0 0,0-2 1 0 0,12-2 16 0 0,39-11 0 0 0,-69 13 0 0 0,5-5 335 0 0,-8 7-5695 0 0,-2 1 2305 0 0</inkml:trace>
  <inkml:trace contextRef="#ctx0" brushRef="#br0" timeOffset="1741.066">322 77 10999 0 0,'0'0'499'0'0,"-23"3"194"0"0,-14 3 155 0 0,-20-11-3716 0 0,30-1 4728 0 0,25 6-1502 0 0,-20 2 284 0 0,19-2-471 0 0,-5 1-86 0 0,-22 11-21 0 0,21-5-129 0 0,0 0-1 0 0,0 1 0 0 0,1-1 0 0 0,0 2 1 0 0,1-1-1 0 0,0 1 0 0 0,0 0 1 0 0,1 1-1 0 0,0-1 0 0 0,1 1 0 0 0,0 1 1 0 0,0-1-1 0 0,1 0 0 0 0,0 3 66 0 0,1-2-36 0 0,0-1 1 0 0,1 1-1 0 0,0 0 0 0 0,0 0 0 0 0,1 0 0 0 0,1 0 1 0 0,0 0-1 0 0,0 0 0 0 0,1 0 0 0 0,1 0 0 0 0,0 0 0 0 0,0 0 1 0 0,1-1-1 0 0,0 1 0 0 0,1-1 0 0 0,0 1 0 0 0,1-1 0 0 0,0-1 1 0 0,0 1-1 0 0,1-1 0 0 0,1 0 0 0 0,-1 0 0 0 0,8 7 36 0 0,-10-9-51 0 0,0-1-1 0 0,1 1 1 0 0,0-1-1 0 0,0 0 1 0 0,0-1-1 0 0,1 1 1 0 0,0-1-1 0 0,0 0 1 0 0,0 0-1 0 0,0-1 1 0 0,1 0-1 0 0,0 0 1 0 0,0-1-1 0 0,0 1 1 0 0,0-1-1 0 0,0-1 1 0 0,1 0-1 0 0,-1 0 1 0 0,2 0 51 0 0,12-1 104 0 0,-1-2 0 0 0,1 0 1 0 0,0-1-1 0 0,-1-2 0 0 0,1 0 1 0 0,-1-1-1 0 0,0 0 0 0 0,-1-2 1 0 0,1-1-1 0 0,-1 0 0 0 0,-1-1 1 0 0,1-1-1 0 0,7-7-104 0 0,38-15-387 0 0,49-50-212 0 0,-34-11 599 0 0,-77 89 75 0 0,0 1 0 0 0,0-1-1 0 0,0 0 1 0 0,0 1 0 0 0,-1-1 0 0 0,0 0-1 0 0,0 0 1 0 0,0 0 0 0 0,0 0-1 0 0,0 0 1 0 0,-1 0 0 0 0,0 0 0 0 0,1 0-1 0 0,-2 0 1 0 0,1 0 0 0 0,0 0-1 0 0,-1 0 1 0 0,0 0 0 0 0,0 0 0 0 0,0 0-1 0 0,0 0 1 0 0,-1 0 0 0 0,1 0-1 0 0,-1 1 1 0 0,0-1 0 0 0,0 1-1 0 0,-2-3-74 0 0,-76-69 319 0 0,63 63-415 0 0,-1 0 0 0 0,0 1-1 0 0,-1 1 1 0 0,-1 1-1 0 0,1 0 1 0 0,-1 2 0 0 0,-1 0-1 0 0,1 1 1 0 0,-1 1-1 0 0,0 1 1 0 0,-1 1 0 0 0,1 1-1 0 0,0 1 1 0 0,-1 1-1 0 0,1 1 1 0 0,-1 0 0 0 0,1 2-1 0 0,0 0 1 0 0,0 2-1 0 0,-20 6 97 0 0,27-5-90 0 0,0 1 0 0 0,0 0 0 0 0,1 1 0 0 0,0 0 0 0 0,1 1 0 0 0,0 1 0 0 0,0 0 0 0 0,1 0 0 0 0,0 1 0 0 0,1 0 0 0 0,0 1 0 0 0,-3 6 90 0 0,-9 14-256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3:43.505"/>
    </inkml:context>
    <inkml:brush xml:id="br0">
      <inkml:brushProperty name="width" value="0.05" units="cm"/>
      <inkml:brushProperty name="height" value="0.05" units="cm"/>
      <inkml:brushProperty name="color" value="#FF0066"/>
      <inkml:brushProperty name="ignorePressure" value="1"/>
    </inkml:brush>
  </inkml:definitions>
  <inkml:trace contextRef="#ctx0" brushRef="#br0">337 276,'861'0,"-710"-27,133-56,-254 77,-1-1,1-1,-1-1,-1-2,7-4,89-47,-31 18,-81 40</inkml:trace>
  <inkml:trace contextRef="#ctx0" brushRef="#br0" timeOffset="4199.951">348 212,'-32'35,"8"-13,0 0,-2-2,0-1,-1-2,-27 14,-19 18,73-49,0 1,-1-1,1 0,-1 0,1 0,-1 0,1 1,-1-1,1 0,0 0,-1 0,1 0,-1 0,1 0,-1 0,1 0,-1 0,1 0,-1 0,1-1,0 1,-1 0,1 0,-1 0,1-1,-1 1,1 0,0 0,-1-1,1 1,0 0,-1-1,1 1,0 0,-1-1,1 1,0-1,0 1,0 0,-1-1,1 1,0-1,0 1,0-1,0 1,0-1,0 1,0 0,0-1,0 1,0-1,0 1,0-1,0 1,0-1,0 1,0-1,0 1,1 0,-1-1,0 1,0-1,1 1,-1 0,0-1,8-34,15-21,-44 78,-36 81,57-103,0 1,0 0,0 0,1 0,-1 0,0-1,0 1,1 0,-1 0,1-1,-1 1,1 0,-1-1,1 1,-1 0,1-1,0 1,-1-1,1 1,0-1,-1 1,1-1,0 0,0 1,-1-1,1 0,0 0,0 1,0-1,-1 0,1 0,0 0,0 0,0 0,0 0,0 0,3 1,33 6,0-2,0-1,1-2,10-2,-23 1,14-1</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4:13.353"/>
    </inkml:context>
    <inkml:brush xml:id="br0">
      <inkml:brushProperty name="width" value="0.05" units="cm"/>
      <inkml:brushProperty name="height" value="0.05" units="cm"/>
      <inkml:brushProperty name="color" value="#FF0066"/>
      <inkml:brushProperty name="ignorePressure" value="1"/>
    </inkml:brush>
  </inkml:definitions>
  <inkml:trace contextRef="#ctx0" brushRef="#br0">851 216,'0'-2,"-3"-1,-6 1,-2 0,-2 1,0 0,0 1,1-1,0 1,1 0,0 1,2-1</inkml:trace>
  <inkml:trace contextRef="#ctx0" brushRef="#br0" timeOffset="14869.474">1 226,'829'0,"-713"12,170 5,-95-2,-27 5,-75-19,-72-1</inkml:trace>
  <inkml:trace contextRef="#ctx0" brushRef="#br0" timeOffset="16301.019">1325 11</inkml:trace>
  <inkml:trace contextRef="#ctx0" brushRef="#br0" timeOffset="18923.866">1325 22,'-2'5,"1"1,-1-1,0 1,0-1,0 0,-1 0,0 0,0-1,0 1,-1 0,1-1,-1 0,-1 1,-9 11,-105 115,118-129,1-1,-1 1,0-1,1 1,-1 0,1 0,-1-1,1 1,0 0,-1 0,1-1,0 1,0 0,1 0,-1 0,0-1,1 1,-1 0,1 0,-1-1,1 1,0 0,-1-1,1 1,0-1,0 1,0-1,1 1,-1-1,0 0,0 0,1 1,-1-1,1 0,-1 0,1-1,0 2,14 15,-9-10,0 0,0-1,0 1,0-2,1 1,0-1,0-1,0 1,6 1,31 19,-38-20</inkml:trace>
  <inkml:trace contextRef="#ctx0" brushRef="#br0" timeOffset="21338.098">65 1,'51'56,"-36"-33,7 6,70 75,-91-104,0 1,1 0,-1-1,0 1,0 0,0-1,0 1,-1 0,1 0,0 0,0 0,0 0,-1 0,1 0,-1 0,1 0,0 1,-1-1,0 0,1 0,-1 0,0 1,0-1,0 0,1 0,-1 1,-1-1,1 0,0 0,0 1,0-1,-1 0,1 0,0 0,-1 1,1-1,-1 0,0 0,1 0,-1 0,0 0,1 0,-1 0,0 0,0 0,0 0,-1 0,-171 141,167-136</inkml:trace>
  <inkml:trace contextRef="#ctx0" brushRef="#br0" timeOffset="30734.647">2799 312,'-2'27,"-2"-1,0 1,-2-1,0-1,-2 1,-2 1,-1 8,-56 233,65-257,-1-3</inkml:trace>
  <inkml:trace contextRef="#ctx0" brushRef="#br0" timeOffset="33590.236">2842 399,'2'0,"0"0,0 0,-1 1,1-1,0 1,-1 0,1-1,-1 1,1 0,-1 0,1 0,-1 0,0 0,1 0,-1 1,0-1,0 0,0 1,0-1,0 0,0 1,0-1,0 1,-1 0,1-1,-1 1,1 0,-1-1,1 1,-1 0,0 0,0-1,0 1,0 0,0 0,0-1,-1 1,1 0,0-1,-1 1,0 0,1-1,-1 1,0-1,0 1,0-1,0 1,0-1,0 1,0-1,0 0,0 0,-1 0,-1 1,-111 55,105-53</inkml:trace>
  <inkml:trace contextRef="#ctx0" brushRef="#br0" timeOffset="35655.689">3198 399,'-79'24,"58"-14,-201 94,111-14,102-85</inkml:trace>
  <inkml:trace contextRef="#ctx0" brushRef="#br0" timeOffset="36823.522">2907 324,'21'26,"55"189,-72-206</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2:39.195"/>
    </inkml:context>
    <inkml:brush xml:id="br0">
      <inkml:brushProperty name="width" value="0.05" units="cm"/>
      <inkml:brushProperty name="height" value="0.05" units="cm"/>
      <inkml:brushProperty name="color" value="#FF0066"/>
      <inkml:brushProperty name="ignorePressure" value="1"/>
    </inkml:brush>
  </inkml:definitions>
  <inkml:trace contextRef="#ctx0" brushRef="#br0">2712 97,'-32'-5,"0"1,-1 2,1 1,-1 2,0 1,1 1,-4 3,-192 38,10-15,175-22,-1-2,0-2,-1-1,-7-3,-99 5,95 2,8-1,-1-1,1-2,-30-4,9-9,-53 0,-102 2,-45 4,-122-3,245 9,46-1,77 0</inkml:trace>
  <inkml:trace contextRef="#ctx0" brushRef="#br0" timeOffset="3148.829">516 65,'3'0,"1"0,0-1,1 1,-1 0,1 1,-1-1,1 1,-1-1,1 1,-1 1,0-1,1 1,-1-1,0 1,0 0,0 1,0-1,-1 1,2 0,-3-2,0 0,-1 0,1 0,0 0,0 0,-1 0,1 0,-1 0,1 1,-1-1,0 1,1-1,-1 1,0-1,0 1,0 0,0 0,0-1,0 1,-1 0,1 0,0 0,-1 0,0 0,1 0,-1 0,0 0,0 0,0 0,0 0,-1 0,1 0,-1 0,1 0,-1-1,1 1,-1 0,0 0,-1 1,-106 61,98-56</inkml:trace>
  <inkml:trace contextRef="#ctx0" brushRef="#br0" timeOffset="6766.801">1905 1,'-14'2,"-1"0,1 2,0-1,0 2,0 0,1 1,-1 0,1 1,-11 8,-15 6,-59 29,97-49,1-1,0 1,0-1,0 1,-1-1,1 1,0 0,0-1,0 1,0-1,0 1,0-1,0 1,0 0,0-1,0 1,0-1,1 1,-1 0,0-1,0 1,1-1,-1 1,0-1,0 1,1-1,-1 1,1-1,-1 0,0 1,1-1,-1 1,1-1,-1 0,1 1,-1-1,1 0,-1 0,1 1,0-1,-1 0,1 0,-1 0,1 0,-1 0,1 0,0 0,-1 0,1 0,-1 0,1 0,249 90,-194-72,-40-13</inkml:trace>
  <inkml:trace contextRef="#ctx0" brushRef="#br0" timeOffset="158051.819">2680 129,'3'0,"4"0,0-1,1-2,1 1,1 0,0 1,0 0,1 0,0 1,0 0,0 0,0 0,-2 1</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7:46.96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0,'103'19,"236"5,-114-3,-97-12,1 3,93 0,-107 10,185-23,-289 0,0-1,0-1,0 0,-1 0,0-1,1 0,-1-1,-1 0,8-5,12-6,-20 12</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8:56.749"/>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8:59.496"/>
    </inkml:context>
    <inkml:brush xml:id="br0">
      <inkml:brushProperty name="width" value="0.05" units="cm"/>
      <inkml:brushProperty name="height" value="0.05" units="cm"/>
      <inkml:brushProperty name="color" value="#FF0066"/>
      <inkml:brushProperty name="ignorePressure" value="1"/>
    </inkml:brush>
  </inkml:definitions>
  <inkml:trace contextRef="#ctx0" brushRef="#br0">63 0,'18'2,"0"0,1 1,-1 1,0 1,-1 0,9 5,30 8,81 20,-134-36,-1 0,0 0,0 1,-1-1,1 1,0 0,-1-1,0 1,1 0,-1 0,0 0,-1 0,1 0,0 0,-1 0,0 0,1 0,-1 0,-1 0,1 0,0 1,-1-1,1 0,-1 0,0 0,-1 1,1 8,-21 143,23-152,0 1,-1 0,0-1,0 1,0 0,0 0,0-1,-1 1,0-1,0 1,0 0,0-1,0 0,-1 1,1-1,-1 0,0 1,0-1,0 0,0-1,-1 1,1 0,-1-1,0 1,0-1,-1 1,-321 78,301-73</inkml:trace>
  <inkml:trace contextRef="#ctx0" brushRef="#br0" timeOffset="5719.541">300 313,'125'5,"0"6,14 8,110 9,-15 4,-133-11,1-4,1-5,23-3,31 31,219 37,-298-63,687 107,-524-85,-83-9,9 2,32 17,66-2,-154-34,8 3,-57-8,-95-6,-70-35,33 1,-105-41,250 105,159 66,-185-67,-88-13,19-11,0 0,0 1,1 1,0 0,0 2,0 0,1 1,-12 9,-9 10,32-22</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9:21.805"/>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58,'189'-22,"30"6,52 1,167 15,-411-2,-18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9:23.98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43,'331'-12,"-78"3,-137-2,32 0,6 12,-145-1</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9:30.432"/>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33,'212'-11,"22"3,43-5,-266 13</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19:33.50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0,'184'9,"64"-7,-140 9,151-11,-250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20:36.992"/>
    </inkml:context>
    <inkml:brush xml:id="br0">
      <inkml:brushProperty name="width" value="0.05" units="cm"/>
      <inkml:brushProperty name="height" value="0.05" units="cm"/>
      <inkml:brushProperty name="color" value="#FF0066"/>
    </inkml:brush>
  </inkml:definitions>
  <inkml:trace contextRef="#ctx0" brushRef="#br0">173 223 5983 0 0,'0'0'464'0'0,"0"0"-116"0"0,0 0 651 0 0,0 0 316 0 0,0 0 58 0 0,0 0-148 0 0,0 0-686 0 0,0 0-304 0 0,0 0-62 0 0,0 0-58 0 0,0 0-185 0 0,0 0-30 0 0,9 3-485 0 0,38-28-1779 0 0,-45 24 2297 0 0,24-17 1237 0 0,-20 15-1009 0 0,1 1 1 0 0,0 0 0 0 0,0 0 0 0 0,0 0-1 0 0,0 1 1 0 0,0 0 0 0 0,0 1 0 0 0,0-1-1 0 0,0 1 1 0 0,0 1 0 0 0,0-1 0 0 0,0 1-1 0 0,2 1-161 0 0,-6-1 64 0 0,-1-1-97 0 0,0 1 0 0 0,1 0 0 0 0,-1 0 0 0 0,0 0 0 0 0,0 0-1 0 0,0 0 1 0 0,0 0 0 0 0,0 1 0 0 0,0-1 0 0 0,0 1 0 0 0,0-1 0 0 0,0 1-1 0 0,-1 0 1 0 0,1-1 0 0 0,-1 1 0 0 0,1 0 0 0 0,-1 0 0 0 0,0 0 0 0 0,0 1-1 0 0,0-1 1 0 0,0 0 0 0 0,0 0 0 0 0,0 0 0 0 0,-1 1 0 0 0,1-1-1 0 0,-1 1 1 0 0,1-1 0 0 0,-1 0 0 0 0,0 1 0 0 0,0-1 0 0 0,0 0 0 0 0,0 1-1 0 0,0-1 1 0 0,-1 1 0 0 0,1-1 0 0 0,-1 0 0 0 0,0 1 0 0 0,0-1 0 0 0,1 0-1 0 0,-1 0 1 0 0,-1 0 0 0 0,1 0 0 0 0,0 1 33 0 0,-30 39 1865 0 0,30-41-1511 0 0,1-1 4 0 0,0 0-39 0 0,-1 1-174 0 0,-5 4-69 0 0,-15 7-200 0 0,20-11 28 0 0,1-1-4 0 0,0 0-16 0 0,0 0-4 0 0,0 0 0 0 0,-1 1 20 0 0,-2 3 64 0 0,8 1-44 0 0,70 17-237 0 0,-45-10 282 0 0,-7 12-301 0 0,-17 3 259 0 0,-6-23 230 0 0,0 1 1 0 0,0-1-1 0 0,-1 0 1 0 0,1 1-1 0 0,-1-1 0 0 0,-1 0 1 0 0,1 1-1 0 0,0-1 1 0 0,-1 0-1 0 0,0 0 1 0 0,0 0-1 0 0,0 0 0 0 0,-1-1 1 0 0,1 1-1 0 0,-3 2-153 0 0,4-5 128 0 0,-23 12-72 0 0,-28 7-200 0 0,14-4 778 0 0,37-15-476 0 0,1-1 2 0 0,-23-6-1988 0 0,17-4 150 0 0,1-3-3056 0 0</inkml:trace>
  <inkml:trace contextRef="#ctx0" brushRef="#br0" timeOffset="951.063">333 19 3679 0 0,'0'0'284'0'0,"0"0"-28"0"0,0 0 576 0 0,0 0 267 0 0,0 0 56 0 0,0 0-133 0 0,0 0-603 0 0,0 0-267 0 0,0 0-51 0 0,0 0-10 0 0,0 0-46 0 0,-1 0-87 0 0,-3-3 60 0 0,0 1 0 0 0,-1 0 0 0 0,1 0 0 0 0,0 0 0 0 0,-1 0 1 0 0,1 1-1 0 0,-1-1 0 0 0,0 1 0 0 0,1 1 0 0 0,-1-1 0 0 0,0 1 1 0 0,1-1-1 0 0,-1 1 0 0 0,-3 1-18 0 0,-12-1-156 0 0,-45 7-782 0 0,6 18 4188 0 0,58-25-2899 0 0,-1 1-47 0 0,-53 29-179 0 0,49-22-330 0 0,0 1-1 0 0,0 0 1 0 0,0 0-1 0 0,1 0 1 0 0,1 0-1 0 0,0 1 1 0 0,0 0-1 0 0,1 0 1 0 0,0 0-1 0 0,1 0 0 0 0,0 1 1 0 0,0-1-1 0 0,1 1 1 0 0,1-1-1 0 0,-1 1 1 0 0,2 0 205 0 0,-2-6-124 0 0,-1 22 191 0 0,1-1 1 0 0,1 0-1 0 0,1 0 0 0 0,1 0 0 0 0,1 0 0 0 0,2 0 0 0 0,0-1 0 0 0,2 0 0 0 0,1 0 0 0 0,0 0 1 0 0,2-1-1 0 0,6 10-67 0 0,-15-33-1 0 0,7 18 43 0 0,0-1 0 0 0,2 0 0 0 0,0 0 0 0 0,1-1 1 0 0,1 0-1 0 0,0-1 0 0 0,1 0 0 0 0,1-1 0 0 0,0-1 0 0 0,1 0 0 0 0,1-1 0 0 0,0-1 0 0 0,1 0 0 0 0,13 7-42 0 0,-22-15 27 0 0,0 1 1 0 0,0-1-1 0 0,0 0 1 0 0,1-1 0 0 0,-1 0-1 0 0,1 0 1 0 0,-1-1-1 0 0,1 0 1 0 0,0 0-1 0 0,0-1 1 0 0,0-1 0 0 0,0 1-1 0 0,0-1 1 0 0,0-1-1 0 0,0 0 1 0 0,0 0-1 0 0,0-1 1 0 0,0 0 0 0 0,0 0-1 0 0,-1-1 1 0 0,1 0-1 0 0,-1 0 1 0 0,0-1-1 0 0,0-1 1 0 0,1 0-28 0 0,1-2 31 0 0,0-2 0 0 0,-1 1 0 0 0,0-1 1 0 0,-1 0-1 0 0,0-1 0 0 0,0 0 0 0 0,-1 0 0 0 0,5-11-31 0 0,-2-8 68 0 0,-1 0 0 0 0,-2-1-1 0 0,-1 0 1 0 0,-1-1 0 0 0,-2 1 0 0 0,-1-1-1 0 0,-1 1 1 0 0,-2-1 0 0 0,-1 0-1 0 0,-1 1 1 0 0,-2 0 0 0 0,-1-1 0 0 0,-1 2-1 0 0,-4-5-67 0 0,10 24 39 0 0,-1 1-1 0 0,0 0 0 0 0,-1 0 0 0 0,0 1 1 0 0,-1-1-1 0 0,0 1 0 0 0,0-1 1 0 0,-1 1-1 0 0,0 0 0 0 0,0 1 1 0 0,-1-1-1 0 0,0 1 0 0 0,0 0 0 0 0,0 1 1 0 0,-1 0-1 0 0,0 0 0 0 0,-1 0 1 0 0,1 0-1 0 0,-1 1 0 0 0,0 1 0 0 0,0-1 1 0 0,-1 2-1 0 0,1-1 0 0 0,-1 1 1 0 0,-7-2-39 0 0,-6 1-92 0 0,1 1 1 0 0,0 0 0 0 0,-1 2-1 0 0,1 1 1 0 0,-1 0 0 0 0,1 2 0 0 0,-9 2 91 0 0,-45 9-3731 0 0,39-5-41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2:37:01.136"/>
    </inkml:context>
    <inkml:brush xml:id="br0">
      <inkml:brushProperty name="width" value="0.05" units="cm"/>
      <inkml:brushProperty name="height" value="0.05" units="cm"/>
      <inkml:brushProperty name="color" value="#FF0066"/>
      <inkml:brushProperty name="ignorePressure" value="1"/>
    </inkml:brush>
  </inkml:definitions>
  <inkml:trace contextRef="#ctx0" brushRef="#br0">3320 331,'-2'-2,"0"-2,-1-2,0-1,-1 0,-1 1,0-1,1-1,0 2,-2-1,-2 1,2 1</inkml:trace>
  <inkml:trace contextRef="#ctx0" brushRef="#br0" timeOffset="4217.254">2637 0,'18'3,"1"0,-1 1,0 1,0 1,0 1,-1 0,0 1,0 1,-1 0,0 2,0 0,160 126,-161-130,-11-6,0 0,0 0,-1 1,1-1,0 1,0 0,-1 0,0 1,1-1,-1 1,0-1,0 1,0 0,0 0,-1 1,1-1,-1 0,0 1,0 0,0-1,0 1,-1 0,0 0,0 0,1 0,-3 3,1-1,-1 1,0-1,-1 1,1-1,-1 0,0 1,-1-1,0 0,0-1,0 1,0 0,-1-1,0 0,0 1,-1-2,1 1,-1 0,0-1,0 0,-1 0,1-1,-1 1,-4 1,-108 87,89-78,11-4,-1-1,0-1,0 0,-1-1,0-2,-1 0,-16 2,-33 7,63-12</inkml:trace>
  <inkml:trace contextRef="#ctx0" brushRef="#br0" timeOffset="10705.332">3128 256,'24'0,"92"13,55 36,-106-15,-7-4,-2 2,52 39,-62-40,2-2,1-1,35 12,7 5,379 195,-278-149,80 44,-235-108,-2 2,0 1,-2 2,-1 1,-2 1,-2 2,18 28,-3-7,191 224,-166-202,12 66,-20-45,25 50,-38-54,-4-22,-10 0,21 17,8 28,34 46,11 17,-48-118,20 36,-6 0,14 42,-26 6,-34-71,18 113,-37-140,12 82,-20-114,1-12,-1 0,0-1,-1 1,1 0,-1 0,0 0,0 0,-1-1,1 1,-2-1,1 1,0-1,-3 3,-40 64,-25 44,64-108,1 0,-1 0,0-1,-1 0,1 0,-1 0,-1-1,1 0,-9 4,-32 30,31-25,-1-1,-1-1,0 0,-1-1,0-1,-9 3,-9 5,-225 112,7-13,170-95,79-21</inkml:trace>
  <inkml:trace contextRef="#ctx0" brushRef="#br0" timeOffset="23689.664">1 4376,'181'19,"-63"-8,65-2,-129-2,2-2,-1-2,25-3,-41 0,180 21,119 31,-147-39,208 39,-185-52,-25-24,94-20,76 16,-155 46,-113 1,82-2,95 28,-43 9,-49-36,-37-7,250-12,-265-24,-64 8,22 1,94-29,-71 18,52-13,-153 38,-1 0,0 1,1 0,-1-1,1 1,0 1,-1-1,1 0,0 1,-1 0,1 0,0 0,-1 0,1 1,0-1,-1 1,1 0,-1 0,1 0,-1 1,1-1,-1 1,0 0,0-1,1 2,-2-1,1 0,0 1,0-1,-1 1,1 0,76 126,-71-116,-3-6,0 0,-1 1,0-1,0 1,-1-1,0 1,0 0,-1 0,0 0,0 1,-1-1,0 0,0 7,-14 64,-15 3,4 2,-5 47,24-99,3-19,1-1,-2 0,0 0,0 0,-1 0,0 0,-1-1,-2 2,-22 122,-13-35,-18 10,54-99,-1-1,-1 0,0 0,0-1,0 1,-2-2,1 0,-1 0,0 0,0-2,-1 1,0-1,0-1,0 0,-1 0,-11 2,-122 45,-121-37,32-11,-1362-4,1348-11,23 3,-65 6,-84 2,291-11,-15 1,-21-1,-4 0,-42 2,48 1,-53 4,161 4</inkml:trace>
  <inkml:trace contextRef="#ctx0" brushRef="#br0" timeOffset="34542.596">3160 278,'82'80,"-100"-111,-78-72,96 102,-1 0,1 0,0 0,0 1,0-1,0 0,0 0,0 0,0 0,0 0,0 0,0 0,0 0,0 0,1 0,-1 0,0 0,1 0,-1 0,1 0,-1 1,1-1,-1 0,1 0,0 1,-1-1,1 0,0 1,-1-1,1 0,0 1,0-1,0 1,0-1,0 1,0 0,-1-1,1 1,0 0,0 0,0 0,0-1,0 1,46-10,69 0,-95 8,-12 2</inkml:trace>
  <inkml:trace contextRef="#ctx0" brushRef="#br0" timeOffset="36441.158">3191 278,'0'9,"0"0,0 1,1-1,0 0,1 1,0-1,0 0,1 0,0 0,1 0,16 56,-18-58</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6:25.229"/>
    </inkml:context>
    <inkml:brush xml:id="br0">
      <inkml:brushProperty name="width" value="0.05" units="cm"/>
      <inkml:brushProperty name="height" value="0.05" units="cm"/>
      <inkml:brushProperty name="color" value="#FF0066"/>
    </inkml:brush>
  </inkml:definitions>
  <inkml:trace contextRef="#ctx0" brushRef="#br0">162 44 7943 0 0,'0'0'364'0'0,"0"0"-8"0"0,-11 4 1186 0 0,-26 72-2757 0 0,26-45 858 0 0,-88 168 1011 0 0,96-191-654 0 0,2 1 0 0 0,1-7-3 0 0,0 0 0 0 0,1 0 0 0 0,-1 0 0 0 0,0-1 1 0 0,1 1-1 0 0,-1 0 0 0 0,1 0 0 0 0,0 0 0 0 0,-1-1 0 0 0,1 1 0 0 0,0 0 0 0 0,0-1 0 0 0,0 1 0 0 0,0-1 0 0 0,1 1 0 0 0,-1-1 0 0 0,0 1 0 0 0,1-1 0 0 0,-1 0 0 0 0,0 0 0 0 0,1 0 0 0 0,0 0 0 0 0,-1 0 0 0 0,1 1 3 0 0,-2-2-2 0 0,86 28-77 0 0,-83-28 84 0 0,1 1 0 0 0,-1-1 0 0 0,0 0 0 0 0,1 0-1 0 0,-1 0 1 0 0,1 0 0 0 0,-1 0 0 0 0,1-1 0 0 0,-1 0-1 0 0,0 0 1 0 0,1 0 0 0 0,-1 0 0 0 0,0 0 0 0 0,0 0 0 0 0,0-1-1 0 0,0 0 1 0 0,0 0 0 0 0,0 1 0 0 0,0-2 0 0 0,0 1-1 0 0,-1 0 1 0 0,1 0 0 0 0,-1-1 0 0 0,0 0 0 0 0,1 1-1 0 0,-1-1 1 0 0,0-1-5 0 0,30-85 328 0 0,-28 70-250 0 0,2-3 44 0 0,3-7-6 0 0,-2 0-1 0 0,0-1 0 0 0,-2 1 0 0 0,-2-1 0 0 0,0 0 0 0 0,-2 0 0 0 0,-2-17-115 0 0,-2 38 54 0 0,0 2-33 0 0,-17 20-628 0 0,10 4-2981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6:23.409"/>
    </inkml:context>
    <inkml:brush xml:id="br0">
      <inkml:brushProperty name="width" value="0.05" units="cm"/>
      <inkml:brushProperty name="height" value="0.05" units="cm"/>
      <inkml:brushProperty name="color" value="#FF0066"/>
    </inkml:brush>
  </inkml:definitions>
  <inkml:trace contextRef="#ctx0" brushRef="#br0">152 77 919 0 0,'0'-2'67'0'0,"-23"-64"6542"0"0,19 59-6451 0 0,-10 6 592 0 0,6 20-750 0 0,-6 56 67 0 0,-8 62 570 0 0,13-62-557 0 0,-35 42 48 0 0,31-89 251 0 0,12-27-310 0 0,1-1-5 0 0,0 0 0 0 0,0 0 2 0 0,0 0-50 0 0,0 0-224 0 0,0 0-83 0 0,0 0-585 0 0,0 0-2295 0 0</inkml:trace>
  <inkml:trace contextRef="#ctx0" brushRef="#br0" timeOffset="842.243">267 95 4143 0 0,'0'0'319'0'0,"0"0"-94"0"0,0 0 387 0 0,0 0 188 0 0,-10 13 1087 0 0,-4 74-2294 0 0,-28 89-317 0 0,42-173 778 0 0,2 4-44 0 0,-1 0 1 0 0,0-5 32 0 0,5 4-33 0 0,1-1 1 0 0,1 0 32 0 0,1 0-33 0 0,-2-2 1 0 0,-5-2 32 0 0,5 2-33 0 0,0-2 2 0 0,-5-1 48 0 0,-2 0 12 0 0,3-1 14 0 0,0 0 0 0 0,0-1-1 0 0,-1 1 1 0 0,1-1 0 0 0,0 0-1 0 0,-1 0 1 0 0,1 0 0 0 0,-1 0 0 0 0,1 0-1 0 0,-1-1 1 0 0,0 1 0 0 0,0-1-1 0 0,0 1 1 0 0,-1-1 0 0 0,1 0-1 0 0,-1 0 1 0 0,1 1 0 0 0,-1-1-1 0 0,0 0 1 0 0,0-1 0 0 0,0 1-1 0 0,0 0 1 0 0,0-1-86 0 0,-1 2 103 0 0,0 2 7 0 0,5-22 250 0 0,8-103-232 0 0,-32 82 1624 0 0,18 42-1517 0 0,-10-3 217 0 0,3 2-435 0 0,7 1-32 0 0,0 1-1 0 0,0 0 1 0 0,0 0-1 0 0,0 0 1 0 0,0-1-1 0 0,0 1 1 0 0,0 0 0 0 0,0 0-1 0 0,0 1 1 0 0,0-1-1 0 0,0 0 1 0 0,0 0-1 0 0,0 0 1 0 0,0 1-1 0 0,0-1 1 0 0,0 0-1 0 0,0 1 1 0 0,0-1-1 0 0,0 1 1 0 0,0-1-1 0 0,0 1 1 0 0,1 0 0 0 0,-1-1-1 0 0,0 1 1 0 0,0 0-1 0 0,0 0 1 0 0,1-1-1 0 0,-1 1 1 0 0,1 0-1 0 0,-1 0 1 0 0,0 1 15 0 0,-1 1-122 0 0,-1 0-219 0 0,-2 4 189 0 0,2-3-3186 0 0,3-4-94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6:30.757"/>
    </inkml:context>
    <inkml:brush xml:id="br0">
      <inkml:brushProperty name="width" value="0.05" units="cm"/>
      <inkml:brushProperty name="height" value="0.05" units="cm"/>
      <inkml:brushProperty name="color" value="#FF0066"/>
    </inkml:brush>
  </inkml:definitions>
  <inkml:trace contextRef="#ctx0" brushRef="#br0">152 0 1839 0 0,'0'0'283'0'0,"0"0"516"0"0,0 0 227 0 0,-6 8 1401 0 0,-14 22-2018 0 0,17-22-409 0 0,1 0 0 0 0,0 1 0 0 0,2 0 11 0 0,0-7 42 0 0,0-2 27 0 0,0 0 64 0 0,0 0 18 0 0,0 0 4 0 0,0 0 25 0 0,0 0 94 0 0,0 0 41 0 0,0 0 8 0 0,0 0-10 0 0,0 0-49 0 0,0 0-19 0 0,0 0-7 0 0,0 0-26 0 0,0 0-107 0 0,0 0-41 0 0,0 0 11 0 0,-20-1 54 0 0,-66 29-353 0 0,85-28 201 0 0,1 0 1 0 0,-1 0-1 0 0,1 0 1 0 0,-1 0-1 0 0,0 1 1 0 0,1-1-1 0 0,-1 0 1 0 0,1 0-1 0 0,-1 0 1 0 0,1 1-1 0 0,-1-1 1 0 0,1 0-1 0 0,0 1 0 0 0,-1-1 1 0 0,1 0-1 0 0,-1 1 1 0 0,1-1-1 0 0,0 0 1 0 0,-1 1-1 0 0,1-1 1 0 0,0 1-1 0 0,-1-1 1 0 0,1 1-1 0 0,0-1 0 0 0,-1 1 1 0 0,1-1-1 0 0,0 1 1 0 0,0-1-1 0 0,0 1 1 0 0,0-1-1 0 0,0 1 1 0 0,-1-1-1 0 0,1 1 1 0 0,0-1-1 0 0,0 1 1 0 0,0-1-1 0 0,0 1 0 0 0,1 0 1 0 0,-1-1-1 0 0,0 1 1 0 0,0-1-1 0 0,0 1 1 0 0,0-1-1 0 0,0 1 1 0 0,1-1-1 0 0,-1 1 1 0 0,0-1-1 0 0,0 1 0 0 0,1-1 1 0 0,-1 1-1 0 0,0-1 1 0 0,1 0-1 0 0,-1 1 1 0 0,1-1-1 0 0,-1 0 1 0 0,1 1-1 0 0,-1-1 1 0 0,0 0-1 0 0,1 1 1 0 0,-1-1-1 0 0,1 0 0 0 0,-1 0 1 0 0,1 1-1 0 0,0-1 12 0 0,0 1-69 0 0,-1-1-23 0 0,10 3 1131 0 0,8-21-1217 0 0,-18 17 254 0 0,2-5-49 0 0,-2 5 26 0 0,0 1-11 0 0,0 1-94 0 0,-3 6-32 0 0,4 2 4 0 0,-1-2 8 0 0,0-6 6 0 0,1 0 13 0 0,23 7-11 0 0,-23-8 84 0 0,-1 0 0 0 0,1 0 0 0 0,-1 0 0 0 0,1 1 0 0 0,-1-1 0 0 0,1 0 0 0 0,-1 0 0 0 0,1 0 0 0 0,-1 0 0 0 0,1 0 0 0 0,-1 0 0 0 0,1 0 0 0 0,-1 0 0 0 0,0 0 0 0 0,1 0 0 0 0,-1 0 0 0 0,1-1-1 0 0,-1 1 1 0 0,1 0 0 0 0,-1 0 0 0 0,1 0 0 0 0,-1-1 0 0 0,1 1 0 0 0,-1 0 0 0 0,0 0 0 0 0,1-1 0 0 0,-1 1 0 0 0,0 0 0 0 0,1-1 0 0 0,-1 1 0 0 0,0 0 0 0 0,1-1 0 0 0,-1 1 0 0 0,0-1 0 0 0,0 1 0 0 0,1 0 0 0 0,-1-1 0 0 0,0 1 0 0 0,0-1 0 0 0,0 1 0 0 0,0-1 0 0 0,1 1 0 0 0,-1-1 0 0 0,0 1 0 0 0,0-1 0 0 0,0 1 0 0 0,0-1-20 0 0,-2-8 10 0 0,-5 3-10 0 0,-20-1-10 0 0,16 8-1774 0 0,11-1-1446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6:31.938"/>
    </inkml:context>
    <inkml:brush xml:id="br0">
      <inkml:brushProperty name="width" value="0.05" units="cm"/>
      <inkml:brushProperty name="height" value="0.05" units="cm"/>
      <inkml:brushProperty name="color" value="#FF0066"/>
    </inkml:brush>
  </inkml:definitions>
  <inkml:trace contextRef="#ctx0" brushRef="#br0">79 7 2303 0 0,'0'0'240'0'0,"0"0"167"0"0,0 0 69 0 0,-10 4 1132 0 0,-9 13-1059 0 0,8 18-613 0 0,8-28 79 0 0,2-6 64 0 0,1-1 37 0 0,0 0 10 0 0,0 0 40 0 0,0 0 158 0 0,0 0 76 0 0,0 0 14 0 0,0 0-32 0 0,0 0-146 0 0,0 0-63 0 0,23-21 300 0 0,3-15-339 0 0,-24 31-110 0 0,-1 3 40 0 0,-1 2 8 0 0,0 0 16 0 0,0 0-7 0 0,-1-1-8 0 0,-6-4-2 0 0,-2 5-16 0 0,-1 2-59 0 0,0 2-66 0 0,4 0 2 0 0,3-2 15 0 0,-21 25 42 0 0,8-6-63 0 0,15-20 15 0 0,1-1-26 0 0,2-1 15 0 0,4-3 17 0 0,2-1 42 0 0,-3 0 22 0 0,-3 3 42 0 0,1-3 11 0 0,-2 4 0 0 0,-1 1-26 0 0,0 0-484 0 0,0 0-1599 0 0,0 0-654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6:34.955"/>
    </inkml:context>
    <inkml:brush xml:id="br0">
      <inkml:brushProperty name="width" value="0.05" units="cm"/>
      <inkml:brushProperty name="height" value="0.05" units="cm"/>
      <inkml:brushProperty name="color" value="#FF0066"/>
    </inkml:brush>
  </inkml:definitions>
  <inkml:trace contextRef="#ctx0" brushRef="#br0">103 0 2447 0 0,'0'0'108'0'0,"-8"5"16"0"0,-20 21-60 0 0,-7 8-290 0 0,12-21 3794 0 0,22-12-3410 0 0,1-1-35 0 0,-1 1-10 0 0,-4 3-9 0 0,4-3-32 0 0,1-1-29 0 0,0 0-92 0 0,0 0-50 0 0,0 0-12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6:35.971"/>
    </inkml:context>
    <inkml:brush xml:id="br0">
      <inkml:brushProperty name="width" value="0.05" units="cm"/>
      <inkml:brushProperty name="height" value="0.05" units="cm"/>
      <inkml:brushProperty name="color" value="#FF0066"/>
    </inkml:brush>
  </inkml:definitions>
  <inkml:trace contextRef="#ctx0" brushRef="#br0">101 60 455 0 0,'0'0'555'0'0,"0"0"44"0"0,0 0 17 0 0,0 0-75 0 0,0 0-336 0 0,0 0-127 0 0,-1-1-9 0 0,-33-48 2612 0 0,33 47-2646 0 0,1 2-114 0 0,0 0-11 0 0,0 0-25 0 0,0 0-138 0 0,0 0-61 0 0,-18-8-884 0 0,-10 10 1982 0 0,27-2-498 0 0,-10 4 666 0 0,5 0-736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8:26.967"/>
    </inkml:context>
    <inkml:brush xml:id="br0">
      <inkml:brushProperty name="width" value="0.05" units="cm"/>
      <inkml:brushProperty name="height" value="0.05" units="cm"/>
      <inkml:brushProperty name="color" value="#FF0066"/>
    </inkml:brush>
  </inkml:definitions>
  <inkml:trace contextRef="#ctx0" brushRef="#br0">299 107 3167 0 0,'0'0'142'0'0,"0"0"52"0"0,0 0 141 0 0,0 0 60 0 0,0 0 11 0 0,0 0 5 0 0,0 0 12 0 0,0 0 7 0 0,0 0 2 0 0,0 0-16 0 0,0 0-66 0 0,0 0-29 0 0,0 0-8 0 0,0 0-37 0 0,0 0-149 0 0,0 0-54 0 0,-1 2-3 0 0,-2 5-56 0 0,-10 19 40 0 0,-33 74 20 0 0,25-37-10 0 0,17-54-64 0 0,0-2 11 0 0,23-2-340 0 0,-9-5-1657 0 0,0-1-670 0 0</inkml:trace>
  <inkml:trace contextRef="#ctx0" brushRef="#br0" timeOffset="1207.305">350 5 2303 0 0,'-21'-4'4160'0'0,"14"4"-3963"0"0,1-1-1 0 0,-1 1 0 0 0,1 1 0 0 0,-1-1 0 0 0,1 1 0 0 0,-1 0 0 0 0,1 1 0 0 0,0 0 0 0 0,0 0 0 0 0,0 0 0 0 0,0 0 1 0 0,0 1-1 0 0,-4 3-196 0 0,-39 14 786 0 0,10 8 126 0 0,22-14-850 0 0,0 0 0 0 0,2 2-1 0 0,0 0 1 0 0,0 0 0 0 0,2 1 0 0 0,0 1-1 0 0,-5 10-61 0 0,5-4 16 0 0,1 19-28 0 0,12-40-36 0 0,0 5 26 0 0,2 2-21 0 0,12 17 32 0 0,11 15 23 0 0,-7-1 48 0 0,4-22-60 0 0,-17-18 7 0 0,0-1 0 0 0,0 1 0 0 0,0-1 0 0 0,0 0 0 0 0,-1 0 0 0 0,1-1 0 0 0,0 1 0 0 0,0-1 0 0 0,0 0 0 0 0,0 0 0 0 0,0-1 0 0 0,-1 1 0 0 0,1-1 0 0 0,0 0 0 0 0,-1-1 0 0 0,2 0-7 0 0,12-5 22 0 0,115-41 106 0 0,-107 44-118 0 0,-17 4-10 0 0,-1 0 0 0 0,1 0 0 0 0,-1 0 0 0 0,1-1 0 0 0,25-12 0 0 0,-23 4 66 0 0,-1-2-1 0 0,0 1 0 0 0,0-1 1 0 0,-1 0-1 0 0,0-1 0 0 0,-1 0 1 0 0,-1-1-1 0 0,0 1 0 0 0,-1-2 1 0 0,3-7-66 0 0,2-3 441 0 0,-10 22-397 0 0,1 1 0 0 0,-1-1 0 0 0,0 0 0 0 0,0 0 0 0 0,0 0 0 0 0,-1 0 0 0 0,1 0 0 0 0,-1-1-1 0 0,0 1 1 0 0,0 0 0 0 0,0 0 0 0 0,0 0 0 0 0,0 0 0 0 0,-1 0 0 0 0,1 0 0 0 0,-1 0 0 0 0,0 0 0 0 0,0 0 0 0 0,0 0 0 0 0,0 0 0 0 0,0 0 0 0 0,-1 0 0 0 0,1 1 0 0 0,-1-1 0 0 0,0 1-1 0 0,0-1 1 0 0,0 1 0 0 0,0-1 0 0 0,0 1 0 0 0,-1 0 0 0 0,1 0 0 0 0,-1 0 0 0 0,1 1 0 0 0,-1-1 0 0 0,1 0 0 0 0,-1 1 0 0 0,0 0 0 0 0,0 0 0 0 0,0 0 0 0 0,0 0 0 0 0,0 0 0 0 0,0 0 0 0 0,0 1-1 0 0,0-1 1 0 0,0 1 0 0 0,0 0 0 0 0,-3 0-44 0 0,-33-3 0 0 0,-20 16-1227 0 0,47-7 873 0 0,1-2-801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8:30.387"/>
    </inkml:context>
    <inkml:brush xml:id="br0">
      <inkml:brushProperty name="width" value="0.05" units="cm"/>
      <inkml:brushProperty name="height" value="0.05" units="cm"/>
      <inkml:brushProperty name="color" value="#FF0066"/>
    </inkml:brush>
  </inkml:definitions>
  <inkml:trace contextRef="#ctx0" brushRef="#br0">119 196 3823 0 0,'0'0'175'0'0,"0"0"73"0"0,0 0 203 0 0,0 0 86 0 0,0 0 20 0 0,0 0-34 0 0,0 0-158 0 0,1-10 907 0 0,-1 3-1245 0 0,11-21 408 0 0,18 0 823 0 0,-28 27-1055 0 0,-1 1-88 0 0,7-5 178 0 0,7 4-290 0 0,12 22-137 0 0,-19-17 134 0 0,1 1 0 0 0,3 17-67 0 0,-11-14 52 0 0,0-5-28 0 0,-25 34-32 0 0,-5-10 75 0 0,22-22 0 0 0,0-1 0 0 0,1 1 0 0 0,-1 0 0 0 0,1 1 0 0 0,1 0 0 0 0,0 0-10 0 0,0 0-33 0 0,2 0 22 0 0,3-5-35 0 0,1 1-19 0 0,14 24-109 0 0,8-13 173 0 0,-18-12 14 0 0,-1-1 0 0 0,1 1 0 0 0,0-1-1 0 0,0 0 1 0 0,0 0 0 0 0,0-1 0 0 0,0 1-1 0 0,-1-1 1 0 0,1 0 0 0 0,0 0 0 0 0,0 0-1 0 0,-1 0 1 0 0,1-1 0 0 0,-1 1 0 0 0,4-3-3 0 0,3-1 86 0 0,31-25 260 0 0,-40 29-554 0 0,1 1-99 0 0,5-4-20 0 0</inkml:trace>
  <inkml:trace contextRef="#ctx0" brushRef="#br0" timeOffset="1173.867">191 44 3679 0 0,'-2'-1'284'0'0,"-5"-1"-102"0"0,-1 1 0 0 0,1 0 0 0 0,-1 0-1 0 0,0 0 1 0 0,1 1 0 0 0,-1 0 0 0 0,0 1-1 0 0,0 0 1 0 0,1 0 0 0 0,-1 0 0 0 0,1 1-1 0 0,-1 0 1 0 0,1 1 0 0 0,0 0 0 0 0,0 0-1 0 0,-6 3-181 0 0,-15 16 0 0 0,24-16-12 0 0,2-3-36 0 0,-1 5 36 0 0,1 2 12 0 0,-6 15 11 0 0,7-24 52 0 0,1-1 49 0 0,0 13 301 0 0,-8 220 1372 0 0,12-216-1785 0 0,17 10 0 0 0,81 13-368 0 0,-8-17-3080 0 0,-93-23 3176 0 0,24-3-448 0 0,-16 1 720 0 0,23-17 0 0 0,-8 0 0 0 0,17-21 155 0 0,-35 33-86 0 0,-5 5-15 0 0,2-3-2 0 0,-3 4 153 0 0,3-30 2344 0 0,-2-58-889 0 0,-14 27 1619 0 0,13 61-3102 0 0,-12-14 343 0 0,8 9-474 0 0,0-1 0 0 0,0 0-1 0 0,1 1 1 0 0,-1-1 0 0 0,2-1-1 0 0,-1 1 1 0 0,1 0 0 0 0,0-1-1 0 0,1 1 1 0 0,0-1 0 0 0,0 1-1 0 0,0-6-45 0 0,-12-64-12 0 0,8 66-645 0 0,-3 5-222 0 0</inkml:trace>
  <inkml:trace contextRef="#ctx0" brushRef="#br0" timeOffset="3564.857">237 577 455 0 0,'0'0'687'0'0,"0"0"61"0"0,0 0 27 0 0,0 0-61 0 0,0 0-284 0 0,0 0-129 0 0,0 0-21 0 0,0 0 1 0 0,0 0 34 0 0,0 0 18 0 0,0 0 3 0 0,0 0-2 0 0,0 0-12 0 0,0 0-2 0 0,0 0 0 0 0,0 0-8 0 0,0 0-34 0 0,0 0-20 0 0,0 0-2 0 0,0 0-25 0 0,0 0-107 0 0,0 0-48 0 0,0 0-11 0 0,0 0-26 0 0,0 0-98 0 0,1-1 2 0 0,4-5 36 0 0,24-13-97 0 0,2 0 257 0 0,-28 18-96 0 0,22-8 31 0 0,-17 8-74 0 0,0 6 0 0 0,-4 2 0 0 0,-9 11 0 0 0,-11 9 118 0 0,10-20-105 0 0,9 3 48 0 0,5-5-61 0 0,-1-2-10 0 0,-5-2-33 0 0,4 3 32 0 0,-4-3-33 0 0,1 0 0 0 0,-1 0 0 0 0,1 1 0 0 0,-1-1 0 0 0,0 1 0 0 0,0 0 0 0 0,0-1 0 0 0,0 1 0 0 0,0 0 0 0 0,0 0 0 0 0,-1 0 0 0 0,1 0 0 0 0,-1 1 0 0 0,1-1 0 0 0,-1 0-1 0 0,0 1 1 0 0,0-1 0 0 0,0 1 0 0 0,0-1 0 0 0,0 1 0 0 0,-1-1 0 0 0,1 1 0 0 0,-1 1 44 0 0,0 3-11 0 0,-1 2 11 0 0,-3-1 0 0 0,0 0 0 0 0,-1 0 11 0 0,-1-1 32 0 0,1 1-33 0 0,-25 9 788 0 0,29-17-470 0 0,-37-10 2592 0 0,30 9-2838 0 0,-2 0-28 0 0,1 1-54 0 0,7 0-104 0 0,2 0-223 0 0,0 0-90 0 0,0 0-21 0 0</inkml:trace>
  <inkml:trace contextRef="#ctx0" brushRef="#br0" timeOffset="4687.035">327 454 1839 0 0,'0'0'236'0'0,"0"0"319"0"0,0 0 138 0 0,-7-8 1903 0 0,5 7-2481 0 0,0 0-1 0 0,0 0 0 0 0,0 0 0 0 0,1 0 0 0 0,-1 0 1 0 0,0 1-1 0 0,0-1 0 0 0,0 1 0 0 0,0-1 0 0 0,-1 1 1 0 0,1 0-1 0 0,0 0 0 0 0,0 0 0 0 0,0 0 1 0 0,0 0-1 0 0,0 0 0 0 0,0 0 0 0 0,0 1 0 0 0,0-1 1 0 0,0 1-1 0 0,0 0 0 0 0,0-1 0 0 0,0 1 0 0 0,0 0 1 0 0,1 0-1 0 0,-1 0 0 0 0,0 1 0 0 0,1-1 0 0 0,-1 0 1 0 0,0 1-1 0 0,1-1 0 0 0,-1 1-114 0 0,-63 66 65 0 0,32-24-65 0 0,14-15 0 0 0,1 9 0 0 0,5-12 0 0 0,8-5-60 0 0,4-14 38 0 0,2 2-21 0 0,1 0 19 0 0,14 24-224 0 0,18 27-147 0 0,-18-44 267 0 0,24 0-53 0 0,5-24-11 0 0,-9 0-556 0 0,53-22-1411 0 0,-33-18 1834 0 0,-41 34 743 0 0,-9 8-176 0 0,1 1 1 0 0,-1-2 0 0 0,-1 1 0 0 0,1-1-1 0 0,-1 0 1 0 0,0 0 0 0 0,0 0 0 0 0,-1-1 0 0 0,0 1-1 0 0,1-4-242 0 0,13-84 3974 0 0,-44 52-2540 0 0,23 39-1364 0 0,-1 0 0 0 0,0 1 0 0 0,0 0 0 0 0,0-1-1 0 0,0 1 1 0 0,0 1 0 0 0,-1-1 0 0 0,1 1 0 0 0,-1-1 0 0 0,0 1 0 0 0,0 1-1 0 0,0-1 1 0 0,0 1 0 0 0,0-1 0 0 0,0 2 0 0 0,-3-2-70 0 0,-30 4-4186 0 0,24 2-242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8:36.467"/>
    </inkml:context>
    <inkml:brush xml:id="br0">
      <inkml:brushProperty name="width" value="0.05" units="cm"/>
      <inkml:brushProperty name="height" value="0.05" units="cm"/>
      <inkml:brushProperty name="color" value="#FF0066"/>
    </inkml:brush>
  </inkml:definitions>
  <inkml:trace contextRef="#ctx0" brushRef="#br0">179 124 919 0 0,'0'0'296'0'0,"0"0"907"0"0,0 0 394 0 0,0 0 78 0 0,0 0-139 0 0,0 0-657 0 0,0 0-287 0 0,0 0-59 0 0,0 0-61 0 0,0 0-208 0 0,0 0-88 0 0,0 0-16 0 0,0 0-19 0 0,-15 9 133 0 0,10-2-278 0 0,0-1 0 0 0,0 0 0 0 0,0 1 0 0 0,1 0-1 0 0,0 0 1 0 0,0 1 0 0 0,1-1 0 0 0,0 1 0 0 0,1 0 0 0 0,-1-1 0 0 0,1 1 0 0 0,1 0 0 0 0,-1 1 0 0 0,1-1 0 0 0,1 2 4 0 0,0-9-1 0 0,-1 8 1 0 0,3 16-13 0 0,-1-23-40 0 0,1 2 29 0 0,26-2-83 0 0,-17-5 166 0 0,0-1 0 0 0,0 0 0 0 0,-1-1 0 0 0,0 0 0 0 0,0 0 0 0 0,0-1 0 0 0,-1-1 1 0 0,1 1-1 0 0,-2-2 0 0 0,6-4-59 0 0,1 6 990 0 0,-13 6-910 0 0,-1 33 91 0 0,-8-6-64 0 0,7-18-97 0 0,-1 1-10 0 0,2 18-72 0 0,-1-2-1344 0 0,0-26-2528 0 0</inkml:trace>
  <inkml:trace contextRef="#ctx0" brushRef="#br0" timeOffset="1162.013">267 20 5351 0 0,'0'0'242'0'0,"0"0"-1"0"0,0 0-76 0 0,0 0 231 0 0,-15-16 2816 0 0,-12 13-2892 0 0,-13 15-525 0 0,1 12 194 0 0,8-4 145 0 0,25-17-37 0 0,0 1 0 0 0,-1-1 0 0 0,1 1 0 0 0,0 0 1 0 0,1 1-1 0 0,-1 0 0 0 0,1-1 0 0 0,0 2 0 0 0,0-1 0 0 0,0 1 0 0 0,1-1 1 0 0,0 1-1 0 0,0 0 0 0 0,1 1 0 0 0,-1-1 0 0 0,-1 6-97 0 0,-24 107 50 0 0,34-54-262 0 0,1-32 158 0 0,5 12 54 0 0,-8-37 0 0 0,12 17 0 0 0,10-8 0 0 0,-21-15 8 0 0,0 0 0 0 0,0-1 0 0 0,0 1 0 0 0,0-1 0 0 0,0 0 0 0 0,1-1-1 0 0,-1 1 1 0 0,0-1 0 0 0,0 1 0 0 0,1-1 0 0 0,-1 0 0 0 0,0-1 0 0 0,0 1-1 0 0,1-1 1 0 0,-1 0 0 0 0,0 0 0 0 0,0 0 0 0 0,2-1-8 0 0,28-7 40 0 0,6 1-30 0 0,-14 5-10 0 0,-7 0 64 0 0,37-33 182 0 0,-38 22-141 0 0,-17 13-17 0 0,6-7 195 0 0,73-102 1499 0 0,-79 102-1650 0 0,0 0 0 0 0,0 0-1 0 0,0 0 1 0 0,-1 0 0 0 0,0 0-1 0 0,-1 0 1 0 0,0 0 0 0 0,0 0-1 0 0,-1 0 1 0 0,0 1 0 0 0,0-1-1 0 0,-1 0 1 0 0,0 1 0 0 0,0 0-1 0 0,-1-1 1 0 0,1 1 0 0 0,-2 1 0 0 0,1-1-1 0 0,-1 0 1 0 0,0 1 0 0 0,-1 0-132 0 0,-14-17 10 0 0,17 21-61 0 0,-1 0-1 0 0,1 0 1 0 0,-1 0-1 0 0,0 0 1 0 0,0 1-1 0 0,1-1 1 0 0,-1 1-1 0 0,0 0 1 0 0,0 0-1 0 0,0 0 1 0 0,-1 1-1 0 0,1-1 1 0 0,0 1-1 0 0,0 0 1 0 0,0 1 51 0 0,-36 13-5474 0 0,31-6 960 0 0</inkml:trace>
</inkml:ink>
</file>

<file path=ppt/ink/ink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43:13.745"/>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926AC927-EE73-49ED-B896-A25ECF53894F}" emma:medium="tactile" emma:mode="ink">
          <msink:context xmlns:msink="http://schemas.microsoft.com/ink/2010/main" type="inkDrawing" rotatedBoundingBox="6576,8199 6576,8400 6561,8400 6561,8199" shapeName="Other"/>
        </emma:interpretation>
      </emma:emma>
    </inkml:annotationXML>
    <inkml:trace contextRef="#ctx0" brushRef="#br0">0 0 0</inkml:trace>
    <inkml:trace contextRef="#ctx0" brushRef="#br0" timeOffset="15972.52">0 186 0</inkml:trace>
  </inkml:traceGroup>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8:51.066"/>
    </inkml:context>
    <inkml:brush xml:id="br0">
      <inkml:brushProperty name="width" value="0.05" units="cm"/>
      <inkml:brushProperty name="height" value="0.05" units="cm"/>
      <inkml:brushProperty name="color" value="#FF0066"/>
    </inkml:brush>
  </inkml:definitions>
  <inkml:trace contextRef="#ctx0" brushRef="#br0">261 75 1375 0 0,'0'0'176'0'0,"0"0"203"0"0,0 0 93 0 0,0 0 21 0 0,0 0-61 0 0,0 0-264 0 0,-1 2-106 0 0,-2 6-52 0 0,-3 7 68 0 0,5-13 55 0 0,-17 20 2464 0 0,1 4-1783 0 0,18-23-857 0 0,2 3 32 0 0,4-2 27 0 0,-5-3 59 0 0,4 0 0 0 0,-3 0-1 0 0,4 3-47 0 0,0 0 16 0 0,2 1-33 0 0,14 14-74 0 0,-17-11 64 0 0,-1 0 11 0 0,0-1 42 0 0,-9 36 726 0 0,2-39-662 0 0,1-2 51 0 0,-17 21 390 0 0,-5 4-376 0 0,21-24-8 0 0,-1-1 1 0 0,0 0-1 0 0,1 0 0 0 0,-1 0 0 0 0,0 0 0 0 0,0-1 0 0 0,0 1 0 0 0,0-1 0 0 0,0 0 0 0 0,0 0 0 0 0,-1 0 0 0 0,1 0 0 0 0,0 0 0 0 0,0-1 1 0 0,-1 1-1 0 0,-2-1-174 0 0,5 0 74 0 0,-1 1-2 0 0,-7 0-12 0 0,-2 1-37 0 0,1 0 20 0 0,-9 3-1953 0 0,19-5 1398 0 0</inkml:trace>
  <inkml:trace contextRef="#ctx0" brushRef="#br0" timeOffset="429.571">220 140 5063 0 0,'0'0'232'0'0,"0"0"31"0"0,0 0 2 0 0,0 0-1 0 0,0 0 0 0 0,0 0-33 0 0,18-10 73 0 0,43-32 1825 0 0,-59 41-1881 0 0,15-6 1094 0 0,-11 8-1356 0 0,67-4-4192 0 0,-63 0 3740 0 0</inkml:trace>
  <inkml:trace contextRef="#ctx0" brushRef="#br0" timeOffset="1769.687">258 0 3223 0 0,'0'0'143'0'0,"0"0"28"0"0,0 0 11 0 0,0 0 2 0 0,0 0 0 0 0,-10 2 480 0 0,-84 42 1776 0 0,85-39-2362 0 0,0 0-1 0 0,1 1 0 0 0,0 0 0 0 0,0 0 0 0 0,1 1 0 0 0,0 0 1 0 0,0 0-1 0 0,0 1 0 0 0,1-1 0 0 0,0 1 0 0 0,0 1 0 0 0,1-1 1 0 0,1 1-1 0 0,-1 0 0 0 0,1 0 0 0 0,1 1 0 0 0,-2 3-77 0 0,-2 16 0 0 0,-9 8 0 0 0,12-27 0 0 0,-8 42 0 0 0,15-23-60 0 0,0-19 48 0 0,31 26 12 0 0,1-23 0 0 0,-3-6 118 0 0,22 5-108 0 0,-30-10-10 0 0,30-19 389 0 0,-45 11-304 0 0,22-13 287 0 0,-24 16-351 0 0,-4 1 22 0 0,4-2-33 0 0,2 0-10 0 0,-2 0 11 0 0,-5 2 32 0 0,5-3-33 0 0,23-21 182 0 0,3-7 131 0 0,4-8 186 0 0,-14 10-223 0 0,-21 27-336 0 0,1-1 279 0 0,-1 0-1 0 0,1 0 1 0 0,-1 0 0 0 0,0 0 0 0 0,-1 0 0 0 0,0 0-1 0 0,1 0 1 0 0,-2-1 0 0 0,1 1 0 0 0,0-1 0 0 0,-1 1-1 0 0,0 0 1 0 0,-1-1 0 0 0,1-1-229 0 0,-1 4 79 0 0,-1-5-13 0 0,0-2-12 0 0,1 0-44 0 0,-1 1-10 0 0,0-1 11 0 0,0 0 32 0 0,-1 1-22 0 0,2 5-9 0 0,-1 0 0 0 0,1 1 1 0 0,-1-1-1 0 0,0 1 0 0 0,0 0 0 0 0,0 0 0 0 0,0-1 0 0 0,-1 1 1 0 0,1 1-1 0 0,-1-1 0 0 0,0 0 0 0 0,0 1 0 0 0,0-1 1 0 0,0 1-1 0 0,0 0 0 0 0,0 0 0 0 0,-1 0 0 0 0,1 0 1 0 0,-1 1-1 0 0,1-1 0 0 0,-1 1 0 0 0,0 0 0 0 0,0 0 1 0 0,1 0-1 0 0,-1 1 0 0 0,0 0 0 0 0,0-1 0 0 0,-1 1-12 0 0,-8-1-73 0 0,0 1 1 0 0,0 1-1 0 0,-1 0 0 0 0,1 0 0 0 0,0 1 0 0 0,0 1 0 0 0,0 1 0 0 0,-8 2 73 0 0,-59 24-4955 0 0,57-20 1029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8:54.173"/>
    </inkml:context>
    <inkml:brush xml:id="br0">
      <inkml:brushProperty name="width" value="0.05" units="cm"/>
      <inkml:brushProperty name="height" value="0.05" units="cm"/>
      <inkml:brushProperty name="color" value="#FF0066"/>
    </inkml:brush>
  </inkml:definitions>
  <inkml:trace contextRef="#ctx0" brushRef="#br0">249 98 1839 0 0,'0'0'83'0'0,"0"0"142"0"0,0 0 557 0 0,0 0 238 0 0,0 0 48 0 0,0 0-123 0 0,0 0-558 0 0,0 0-246 0 0,0 0-49 0 0,0 0-8 0 0,0 0 9 0 0,0 0 31 0 0,0 0 119 0 0,0 0 56 0 0,0 0 11 0 0,0 0 9 0 0,0 0 26 0 0,0 0 9 0 0,-9 7 1004 0 0,-11 8-934 0 0,19-14-360 0 0,-8 9 54 0 0,-9 12-108 0 0,6-5-10 0 0,-9 24-72 0 0,9 11-58 0 0,19 9-12 0 0,-5-55 132 0 0,6 22-44 0 0,-5-21 54 0 0,19 12-74 0 0,-3-15 20 0 0,-8-5 54 0 0,36-21 132 0 0,-22 1 2066 0 0,-25 19-1968 0 0,0 2 2 0 0,-4-8 280 0 0,-8-2-277 0 0,-24-1 2 0 0,27 9-221 0 0,-1 0-16 0 0,2 1-32 0 0,6 0-128 0 0,2 1-33 0 0,0 0-572 0 0,0 0-2382 0 0,0 0-1020 0 0</inkml:trace>
  <inkml:trace contextRef="#ctx0" brushRef="#br0" timeOffset="860.703">253 26 1839 0 0,'0'0'83'0'0,"-9"-8"3188"0"0,7 6-3039 0 0,-1 0 0 0 0,1 0 0 0 0,-1 1 1 0 0,0-1-1 0 0,1 1 0 0 0,-1-1 0 0 0,0 1 1 0 0,0 0-1 0 0,0 0 0 0 0,0 1 0 0 0,0-1 0 0 0,0 1 1 0 0,0-1-1 0 0,0 1 0 0 0,0 0 0 0 0,0 0 1 0 0,-1 0-1 0 0,1 0 0 0 0,0 1 0 0 0,0-1 1 0 0,0 1-1 0 0,0 0 0 0 0,-1 0-232 0 0,-4 3 34 0 0,0 1 0 0 0,0 0 0 0 0,1 0 0 0 0,-1 0 0 0 0,1 1 0 0 0,1 0 0 0 0,-1 0 0 0 0,1 1 0 0 0,0 0 0 0 0,0 0 0 0 0,1 0 0 0 0,0 1 0 0 0,0 0 0 0 0,1 0 0 0 0,0 0 0 0 0,0 1 0 0 0,1-1 0 0 0,-2 5-34 0 0,-11 23 45 0 0,12-29-45 0 0,-2 3 0 0 0,1-1-1 0 0,0 1 0 0 0,1 0 0 0 0,-1 0 0 0 0,2 0 0 0 0,0 1 0 0 0,0-1 0 0 0,1 1 1 0 0,0 0-1 0 0,1 0 0 0 0,0 0 0 0 0,0 0 0 0 0,2 0 0 0 0,-1 3 1 0 0,1-7-15 0 0,1 0-1 0 0,-1 0 0 0 0,1-1 1 0 0,0 1-1 0 0,0-1 0 0 0,1 1 1 0 0,0-1-1 0 0,0 0 0 0 0,1 0 1 0 0,-1 0-1 0 0,1 0 0 0 0,5 5 16 0 0,18 14-53 0 0,-21-22 58 0 0,0-1-1 0 0,1 0 1 0 0,-1 0 0 0 0,1 0 0 0 0,-1-1-1 0 0,1 0 1 0 0,0 0 0 0 0,-1-1 0 0 0,1 0-1 0 0,0 0 1 0 0,0 0 0 0 0,-1-1 0 0 0,1 0-1 0 0,0 0 1 0 0,-1-1 0 0 0,1 0 0 0 0,-1 0-1 0 0,0-1 1 0 0,0 1 0 0 0,0-1 0 0 0,0-1-1 0 0,0 1 1 0 0,0-1 0 0 0,-1 0 0 0 0,0 0-1 0 0,0-1 1 0 0,2-1-5 0 0,73-39 64 0 0,-67 35-56 0 0,-5 6 139 0 0,-1-1 0 0 0,0 0 0 0 0,0 0 0 0 0,0-1 0 0 0,-1 1 0 0 0,0-1 0 0 0,0-1 0 0 0,0 1 0 0 0,-1-1-1 0 0,0 0 1 0 0,0 0 0 0 0,-1-1 0 0 0,0 1 0 0 0,0-1 0 0 0,-1 0 0 0 0,0 0 0 0 0,0 0 0 0 0,0-3-147 0 0,-2 3 177 0 0,0 0 0 0 0,-1 0 0 0 0,0 1 1 0 0,0-1-1 0 0,-1 0 0 0 0,0 0 0 0 0,0 0 0 0 0,-1 1 0 0 0,0-1 0 0 0,0 1 0 0 0,-1-1 0 0 0,0 1 0 0 0,0 0 0 0 0,-1 0 0 0 0,0-1-177 0 0,2 4-41 0 0,0 1 0 0 0,0-1 0 0 0,0 0-1 0 0,-1 1 1 0 0,0-1 0 0 0,1 1 0 0 0,-1 0-1 0 0,0 0 1 0 0,0 0 0 0 0,-1 0 0 0 0,1 1-1 0 0,-1-1 1 0 0,1 1 0 0 0,-1 0 0 0 0,0 0 0 0 0,0 0-1 0 0,0 0 1 0 0,0 1 0 0 0,0 0 0 0 0,0 0-1 0 0,0 0 1 0 0,0 0 0 0 0,-1 0 0 0 0,1 1-1 0 0,0 0 1 0 0,0 0 0 0 0,-1 0 0 0 0,1 0 0 0 0,0 1-1 0 0,0 0 1 0 0,-1 0 0 0 0,1 0 0 0 0,0 0-1 0 0,0 1 1 0 0,0-1 0 0 0,0 1 0 0 0,0 0 0 0 0,1 0-1 0 0,-2 1 42 0 0,-4 6-1560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19:12.297"/>
    </inkml:context>
    <inkml:brush xml:id="br0">
      <inkml:brushProperty name="width" value="0.05" units="cm"/>
      <inkml:brushProperty name="height" value="0.05" units="cm"/>
      <inkml:brushProperty name="color" value="#FF0066"/>
    </inkml:brush>
  </inkml:definitions>
  <inkml:trace contextRef="#ctx0" brushRef="#br0">131 183 455 0 0,'0'0'811'0'0,"0"0"78"0"0,0 0 37 0 0,0 0-100 0 0,0 0-452 0 0,0 0-204 0 0,0 0-39 0 0,0 0-19 0 0,0 0-35 0 0,0 0 6 0 0,0 0-4 0 0,0 0-13 0 0,0 0-2 0 0,0 0 0 0 0,0 0 4 0 0,0 0 16 0 0,0 0 4 0 0,0 0 0 0 0,0 0 2 0 0,0 0 4 0 0,0 0 24 0 0,0 0 90 0 0,0 0 44 0 0,0 0 10 0 0,0 0-4 0 0,0 0-28 0 0,0 0-7 0 0,0 0-6 0 0,0 0-9 0 0,0 0-33 0 0,0 0-14 0 0,0 0-1 0 0,0 0-4 0 0,0 0-17 0 0,0 0-10 0 0,0 0-1 0 0,0 0 0 0 0,0 0-1 0 0,0 0-6 0 0,0 0-1 0 0,0 0-8 0 0,0 0-33 0 0,0 0-14 0 0,0 0-1 0 0,0 0 0 0 0,0 0 0 0 0,0 0 0 0 0,0 0 0 0 0,17-10 128 0 0,-12 6-128 0 0,22-1 419 0 0,9-1-198 0 0,7-2-178 0 0,-11 7 185 0 0,-30 2-204 0 0,-2-1-8 0 0,1 0-8 0 0,5 3-7 0 0,-5-3-1 0 0,-1 0 0 0 0,0 0 0 0 0,0 0 0 0 0,0 0 0 0 0,0 0 6 0 0,0 0 20 0 0,0 0 1 0 0,-7 17 170 0 0,-16 14-197 0 0,17-24-64 0 0,-1 0 0 0 0,0 0 0 0 0,0 0 11 0 0,0 0 32 0 0,1 0-33 0 0,1 0-10 0 0,-1 0 0 0 0,1 0 0 0 0,1 1 0 0 0,-1-1 0 0 0,0-1 0 0 0,-1 0 0 0 0,0 1 0 0 0,0-1 0 0 0,1 1 0 0 0,-1 1 0 0 0,1-1 0 0 0,0-1 0 0 0,0 0 0 0 0,1 0 0 0 0,0-1 11 0 0,2-3 32 0 0,-1 5-33 0 0,-2-2 1 0 0,4-3 17 0 0,1-2-119 0 0,0 0-142 0 0,-7 19-1899 0 0,3-8-2104 0 0,4-11 1721 0 0</inkml:trace>
  <inkml:trace contextRef="#ctx0" brushRef="#br0" timeOffset="1162.388">316 13 5007 0 0,'0'0'231'0'0,"0"0"89"0"0,0 0 271 0 0,0 0 118 0 0,-12-3 1396 0 0,-26-6-378 0 0,28 8-1692 0 0,1 2 29 0 0,-19 4 66 0 0,-4 18-76 0 0,-43 49 346 0 0,29 2-326 0 0,-15 84-74 0 0,57-66-72 0 0,10-60 19 0 0,9 24 42 0 0,-12-49 11 0 0,1-1 0 0 0,0 0 0 0 0,29 11 11 0 0,6-8 96 0 0,34-1 127 0 0,45-51 460 0 0,-111 39-533 0 0,0-1 0 0 0,0 1 0 0 0,0-1-1 0 0,-1 0 1 0 0,0 0 0 0 0,0-1 0 0 0,0 0 0 0 0,-1 0 0 0 0,1 0 0 0 0,-1-1 0 0 0,-1 0 0 0 0,0 0 0 0 0,0 0 0 0 0,0 0 0 0 0,-1-1 0 0 0,0 1 0 0 0,0-1 0 0 0,-1 0 0 0 0,0 0 0 0 0,1-4-161 0 0,7-20-217 0 0,18-35 217 0 0,-27 62 58 0 0,1 1-1 0 0,-1-1 0 0 0,1 0 0 0 0,-1 1 0 0 0,-1-1 1 0 0,1 0-1 0 0,-1 1 0 0 0,0-1 0 0 0,0 0 1 0 0,0 0-1 0 0,-1 1 0 0 0,1-1 0 0 0,-1 0 1 0 0,0 0-1 0 0,-1 1 0 0 0,1-1 0 0 0,-1 1 0 0 0,0 0 1 0 0,0-1-1 0 0,0 1 0 0 0,0 0 0 0 0,-1 0 1 0 0,0 0-1 0 0,0 0 0 0 0,0 1 0 0 0,0-1 1 0 0,-1 1-1 0 0,1 0 0 0 0,-1 0 0 0 0,0 0 0 0 0,0 0 1 0 0,0 1-1 0 0,-4-3-57 0 0,-9-3-68 0 0,-1 1 1 0 0,0 1-1 0 0,0 0 1 0 0,-1 1-1 0 0,1 1 1 0 0,-1 1-1 0 0,-8 0 68 0 0,-145 3-4969 0 0,155 1 610 0 0</inkml:trace>
</inkml:ink>
</file>

<file path=ppt/ink/ink33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7:52:12.447"/>
    </inkml:context>
    <inkml:brush xml:id="br0">
      <inkml:brushProperty name="width" value="0.58333" units="cm"/>
      <inkml:brushProperty name="height" value="1.16667" units="cm"/>
      <inkml:brushProperty name="color" value="#FFFF00"/>
      <inkml:brushProperty name="tip" value="rectangle"/>
      <inkml:brushProperty name="rasterOp" value="maskPen"/>
      <inkml:brushProperty name="fitToCurve" value="1"/>
    </inkml:brush>
  </inkml:definitions>
  <inkml:trace contextRef="#ctx0" brushRef="#br0">0 18 0,'11'0'78,"1"0"-78,-1 0 31,0 0 16,1 0-31,-1 0-1,1 0-15,-1 0 16,23 0-16,-22 0 16,10 0-16,13 0 15,10 0-15,-22 0 16,45 0-16,-34 0 16,1 0-16,-24 0 15,12 0-15,-12 0 16,12 0-16,0 0 0,-1 0 15,13 0-15,-1 0 16,-23 0-16,46 0 16,-45 0-16,10 0 15,1 0-15,-12 0 16,12 0-16,11 0 16,-11 0-16,0 0 15,-12 0-15,1 0 0,11 0 16,-1 0-16,-10 0 15,-1 0-15,12 0 16,11 0-16,-11 0 16,0 0-16,22 0 15,1 0-15,-23 0 16,-1 0-16,1 0 16,11 0-16,-22 0 0,10 0 15,-10 0-15,11 0 16,-1 0-16,-10 0 15,11 0-15,-12 0 16,0 11-16,1-11 16,10 0-16,13 12 15,-24-12-15,0 0 0,12 0 16,23 0-16,-35 0 16,1 0-16,-1 0 15,0 11-15,12-11 16,-11 0-16,10 0 15,1 12 1,0-12-16,11 0 0,-11 0 16,-12 0-16,1 0 15,22 0-15,-23 0 16,1 0-16,33 0 16,-22 0-1,0 0-15,-1 0 16,-10 0-1,-1 0-15,12 0 0,-12 0 16,1 0-16,-1 0 16,1 0-16,-1 0 15,12 0-15,-12 0 16,23 0-16,-11 0 16,-12 0-16,12 0 15,-11 0-15,10 0 16,24 0-16,-23 0 0,0 0 15,11 0-15,-12 0 16,-10 0-16,11 0 16,-1 0-16,1 0 15,11 0-15,-11 0 16,0 0-16,0 0 16,-12 0-16,1 0 15,10 0-15,12 0 0,-22 0 16,11 0-16,-12 0 15,12 0-15,0-12 16,11 12-16,-11 0 16,22 0-16,-11 0 15,35 0-15,-12 0 16,0 0-16,-12 0 16,-22 0-16,0 0 0,11 0 15,-11 0-15,-12 0 16,12 0-16,-12 0 15,1 0-15,-1 0 16,12 0-16,-12 0 16,0 0-16,12 0 15,-11 0-15,-1 0 0,0-11 16,1 11-16,11 0 16,-1 0-16,13 0 15,-1 0-15,0 0 16,-11 0-16,-1 0 15,13 0-15,-13 0 16,1 0-16,-11 0 16,-1 0-16,12 0 0,-12 0 15,12 0-15,-12 0 16,1 0-16,-1 0 16,0 0-16,12 0 15,-11 0 1,-1 0-16,0 0 15,1 0-15,-1 0 16,1 0-16,-1 0 0,12 0 16,-12 0-16,1 0 15,-1 0-15,23 0 16,-23 0 0,1 0-16,-1 0 31,23 0 16,-11 0-47,0 0 15,0 0-15,11 0 16,-11 11-16,22-11 16,-22 12-16,0-12 0,11 0 15,-23 0-15,12 0 16,-11 0-16,-1 11 15,0-11 1,1 0 0,-1 0 31,1 0-47,-1 0 15,0 0-15,1 0 16,-1 11-16,0-11 15,1 0-15,-1 0 16,1 0-16,10 0 16,-10 12-16,-1-12 15,1 0-15,-1 0 16,-11 11 0,11-11-1,1 0 1,11 0-16,-12 0 15,0 0-15,12 0 16,0 0 0,-12 0-1,1 0 17,-12 12 30,22-1-62,24-11 16,-35 0-16,12 0 15,0 0-15,-23 11 16,34-11-16,-34 12 16,12-12-1,-1 0 16</inkml:trace>
</inkml:ink>
</file>

<file path=ppt/ink/ink33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7:52:19.748"/>
    </inkml:context>
    <inkml:brush xml:id="br0">
      <inkml:brushProperty name="width" value="0.58333" units="cm"/>
      <inkml:brushProperty name="height" value="1.16667" units="cm"/>
      <inkml:brushProperty name="color" value="#FFFF00"/>
      <inkml:brushProperty name="tip" value="rectangle"/>
      <inkml:brushProperty name="rasterOp" value="maskPen"/>
      <inkml:brushProperty name="fitToCurve" value="1"/>
    </inkml:brush>
  </inkml:definitions>
  <inkml:trace contextRef="#ctx0" brushRef="#br0">0 190 0,'11'0'187,"1"0"-187,-1 0 16,12-11-16,0 11 15,22-11-15,-33 11 16,22 0-16,34-12 16,12-11-16,-46 23 15,23-11-15,-34 11 16,11-11-16,-23 11 15,1 0-15,11 0 16,-1 0-16,1 0 16,0 0-1,11-23-15,-11 11 16,0 12-16,11 0 16,-11-11-16,-1 11 15,13-11-15,-13 11 0,1-12 16,11 1-16,0 11 15,12 0-15,-23 0 16,22 0-16,-22 0 16,-11 0-16,22 0 15,-12 0-15,-10 0 16,-1 0-16,1 0 16,-1-12-16,12 12 0,-12 0 15,1 0-15,-1-11 16,0 11-16,1 0 15,-1 0-15,12 0 16,-12 0 0,1 0-1,-1 0-15,1 0 16,-1 0-16,0 0 0,12 0 16,0 0-16,11 0 15,-23 0-15,24 0 16,-13 0-16,1 0 15,23 0-15,11 0 16,-12 0-16,-22 0 16,11 0-16,-11 0 0,0 0 15,-12 0-15,1 0 16,10 0-16,-10 0 16,10 11-16,-10-11 15,11 0-15,-12 0 16,0 0-16,24 0 15,-24 12-15,12-1 16,-12-11-16,12 0 0,-12 0 16,12 0-16,-12 0 15,12 0-15,-11 0 16,22 0-16,-23 0 16,35 0-16,-23 0 15,22 12-15,-34-1 16,24-11-16,-24 0 15,12 0-15,11 11 0,-11-11 16,0 0-16,11 12 16,-23-12-16,1 0 15,10 0-15,-10 0 16,-1 0-16,12 0 16,0 23-1,-1-23 1,-10 11-16,22-11 0,-11 0 15,0 0-15,22 0 16,1 0-16,-24 11 16,24 1-16,-23-12 15,-12 0-15,1 0 16,-1 0-16,0 0 16,-11 11 30,0 1 48,12-12-78,-1 0-1,1 0 1,-1 0-16,0 0 16,1 0-1,-1 0-15,0 0 16,1 0 31,-1 0-32,1 0 32,10 0 47,-10 0-94,-1 0 16,12 11-16,-12-11 15,12 11-15,-11-11 16,-1 0-16,0 0 16,1 0-16,-1 0 15,0 0 110,1 0-125,-1 0 16,12 0-16,-12 0 15,1 0-15,-1 0 16,-11-11-16,12 11 16,-1 0-16</inkml:trace>
</inkml:ink>
</file>

<file path=ppt/ink/ink33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7:52:22.764"/>
    </inkml:context>
    <inkml:brush xml:id="br0">
      <inkml:brushProperty name="width" value="0.58333" units="cm"/>
      <inkml:brushProperty name="height" value="1.16667" units="cm"/>
      <inkml:brushProperty name="color" value="#FFFF00"/>
      <inkml:brushProperty name="tip" value="rectangle"/>
      <inkml:brushProperty name="rasterOp" value="maskPen"/>
      <inkml:brushProperty name="fitToCurve" value="1"/>
    </inkml:brush>
  </inkml:definitions>
  <inkml:trace contextRef="#ctx0" brushRef="#br0">1 32 0,'12'0'125,"-12"12"-125,22-12 16,-10 0-16,-1 11 15,12-11 1,11 11-16,-11-11 16,0 0-16,22 0 15,1 0-15,11 0 16,-12 0-16,58-11 0,-23 11 15,-23 0-15,11 0 16,-45 0-16,34 0 16,-35 0-16,13 0 15,-13 0-15,1 0 16,11 11-16,-22-11 16,11 0-16,22 0 15,-22 0-15,0 0 0,-1-11 16,24 11-16,0 0 15,-24 0-15,1 0 16,11-23-16,-11 23 16,-12 0-16,1 0 15,11 0-15,-12 0 0,0 0 16,12 0-16,0 0 16,-12 0-16,24-11 15,-24 11-15,12 0 16,-12 0-16,12 0 15,-12 0-15,12 0 16,23 0-16,-12 0 16,0 0-16,23-12 15,-12 12-15,35 0 0,-23 0 16,0 0-16,-11 0 16,-1 0-16,-11 0 15,1 0-15,-13 0 16,1 0-16,11 0 15,-22 0-15,10 0 16,-10 0 0,11 0-16,-12 0 15,-11 12-15,23-1 16,0-11 0,-23 12-16,22-12 15,-10 11-15,11-11 16,-12 0-16,23 0 15,-11 11-15,-12 1 0,1-12 16,10 0-16,-10 0 16,-1 0-1,12 0-15,-23 11 16,23-11 0,11 23-16,0-23 15,0 11-15,12 1 16,-12-12-16,0 11 0,-11 0 15,0-11-15,11 0 16,-23 0-16,1 0 16,-1 0-16,0 0 31,-11 12-15,0-1 15,12-11 31,-1 0-62,1 0 16,-1 0-16,0 0 16,1 0-16,-1 0 31,1 0 31,-1 0-46,0 0-16,1 0 16,11 0-16,-12 0 15,12 0-15,22 0 16,-22 0-16,0 0 15,0 0-15,11 0 16,-23 0-16,1 0 16,-1 0 62</inkml:trace>
</inkml:ink>
</file>

<file path=ppt/ink/ink33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7:52:42.307"/>
    </inkml:context>
    <inkml:brush xml:id="br0">
      <inkml:brushProperty name="width" value="0.58333" units="cm"/>
      <inkml:brushProperty name="height" value="1.16667" units="cm"/>
      <inkml:brushProperty name="color" value="#FFFF00"/>
      <inkml:brushProperty name="tip" value="rectangle"/>
      <inkml:brushProperty name="rasterOp" value="maskPen"/>
      <inkml:brushProperty name="fitToCurve" value="1"/>
    </inkml:brush>
  </inkml:definitions>
  <inkml:trace contextRef="#ctx0" brushRef="#br0">0 157 0,'46'0'188,"10"-11"-188,58-12 16,0-11-16,-68 34 15,-1 0-15,-10 0 16,-24 0-16,12 11 0,11-11 15,-23 0-15,12 0 16,0 0-16,-12 0 16,12 0-16,0 0 15,11 0-15,-11-11 16,0 11-16,11 0 16,0-23-16,11 12 0,24 11 15,-35 0-15,12 0 16,-1 0-16,1 0 15,-24 0-15,13 0 16,-24 0-16,23 0 16,-11 0-16,0 0 15,-12 0-15,0 0 16,12 0-16,11-12 0,-11 1 16,-11 11-1,-1-12-15,0 12 16,1 0-16,-1 0 15,1 0-15,-1 0 16,0 0 0,12 0-16,-11 0 15,22 0-15,-23 0 0,35 0 16,-1 0-16,-22 0 16,23 0-16,-24 0 15,1 0-15,0 0 16,22 0-16,-22 0 15,-11 0-15,10 0 16,-10 0-16,-1 0 16,23 0-16,-22 0 0,-1 0 15,12 0-15,-12 12 16,1-1-16,-1-11 16,0 0-1,12 0-15,0 12 16,0-12-1,-12 11-15,12-11 16,11 0-16,12 11 0,-24 12 16,24-12-16,-23 1 15,-12-12-15,12 0 16,-12 11 62,-11 1-78</inkml:trace>
</inkml:ink>
</file>

<file path=ppt/ink/ink33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7:52:45.414"/>
    </inkml:context>
    <inkml:brush xml:id="br0">
      <inkml:brushProperty name="width" value="0.58333" units="cm"/>
      <inkml:brushProperty name="height" value="1.16667" units="cm"/>
      <inkml:brushProperty name="color" value="#FFFF00"/>
      <inkml:brushProperty name="tip" value="rectangle"/>
      <inkml:brushProperty name="rasterOp" value="maskPen"/>
      <inkml:brushProperty name="fitToCurve" value="1"/>
    </inkml:brush>
  </inkml:definitions>
  <inkml:trace contextRef="#ctx0" brushRef="#br0">1 11 0,'35'0'125,"33"11"-110,-11 1-15,0-12 16,34 11-16,-34 11 16,-11-22-16,10 11 15,-10 1-15,12-12 16,-12 0-16,-1 23 0,12-35 15,0 12-15,11 0 16,12-11-16,-23 11 16,0 0-16,23 0 15,-35-12-15,1 12 16,-23 0-16,22 0 16,-22 0-16,0 0 15,-12 0-15,12 0 0,-12 0 16,12 0-16,11 0 15,-11 0-15,-12 0 16,12 0-16,0 0 16,11 0-16,1 0 15,11 0-15,-1-22 16,12 11-16,-34 11 16,23-11-16,-35 11 0,12 0 15,-12-12-15,1 12 16,22 0-16,-23 0 15,12 0-15,-12 0 16,1 0-16,11 0 16,-1 0-16,1-22 15,-11 22 1,-1 0-16,0 0 16,1 0 77</inkml:trace>
</inkml:ink>
</file>

<file path=ppt/ink/ink33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7:52:47.582"/>
    </inkml:context>
    <inkml:brush xml:id="br0">
      <inkml:brushProperty name="width" value="0.58333" units="cm"/>
      <inkml:brushProperty name="height" value="1.16667" units="cm"/>
      <inkml:brushProperty name="color" value="#FFFF00"/>
      <inkml:brushProperty name="tip" value="rectangle"/>
      <inkml:brushProperty name="rasterOp" value="maskPen"/>
      <inkml:brushProperty name="fitToCurve" value="1"/>
    </inkml:brush>
  </inkml:definitions>
  <inkml:trace contextRef="#ctx0" brushRef="#br0">0 17 0,'22'0'140,"24"0"-124,11 0-16,-34 0 0,22 0 16,1-11-16,-1 11 15,-10 0-15,-1 0 16,23 0-16,0 0 15,0 0-15,-1 0 16,13 0-16,-12 11 16,-34-11-16,11 0 0,-23 0 15,1 0-15,-1 0 16,0 0-16,1 0 16,-1 0-16,0 0 15,1 0 1,-1 12-1,1-12-15,-12 11 16,0 0 47,0 1-48,0-1 16,11 1-15</inkml:trace>
</inkml:ink>
</file>

<file path=ppt/ink/ink33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7:52:50.120"/>
    </inkml:context>
    <inkml:brush xml:id="br0">
      <inkml:brushProperty name="width" value="0.58333" units="cm"/>
      <inkml:brushProperty name="height" value="1.16667" units="cm"/>
      <inkml:brushProperty name="color" value="#FFFF00"/>
      <inkml:brushProperty name="tip" value="rectangle"/>
      <inkml:brushProperty name="rasterOp" value="maskPen"/>
      <inkml:brushProperty name="fitToCurve" value="1"/>
    </inkml:brush>
  </inkml:definitions>
  <inkml:trace contextRef="#ctx0" brushRef="#br0">0 38 0,'46'0'140,"56"-11"-140,-56-12 16,11 23-16,-12 0 16,-22 0-16,0 0 15,-12 0-15,1 0 16,-1 0-16,23 0 15,-23 0-15,1 0 0,-1 0 16,1 0-16,10 0 16,-10 0-16,-1 0 15,1 0-15,-1 0 16,0 0 0,1 0-1,-1 0-15,1 0 0,-1 0 16,0 0-1,1 11 32,-1-11-15,12 0-32,0 0 0,22 0 15,-22 0-15,0 0 16,-23 12-16,11-12 15,1 0-15,-1 0 16,0 11 15,1-11 47,-1 0-62,12 0-16,-12 0 16,-11 12 15,0-1-15,12-11 15</inkml:trace>
</inkml:ink>
</file>

<file path=ppt/ink/ink3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16:58:59.534"/>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E5473E7F-B2FA-4060-B12C-87ACD7B8293B}" emma:medium="tactile" emma:mode="ink">
          <msink:context xmlns:msink="http://schemas.microsoft.com/ink/2010/main" type="inkDrawing" rotatedBoundingBox="5991,8205 14610,8380 14606,8565 5987,8390" shapeName="Other"/>
        </emma:interpretation>
      </emma:emma>
    </inkml:annotationXML>
    <inkml:trace contextRef="#ctx0" brushRef="#br0">0 161 0,'70'0'265,"0"0"-265,0 0 16,70 0-16,0 0 16,0 0-1,46-23-15,-46-24 16,-70 47-1,46-23 1,24-1 0,-70 1-16,-23 23 15,-1 0-15,24 0 16,0 0 0,-23 0-16,-1 0 15,1 0 1,-24 0-16,24 0 15,-24 0-15,0 0 32,1 0 327,-1 0-328,0 0-15,1 0 62,-1 0-15,0 0-32,0 0 31,1 0 1,-1 0-32,0 0-15,1 0 15,-1 0 0,0 0 32,1 0-32,-1 23-31,-23 1 16,23-24-16,0 0 531,1 23-516,-1-23 17,0 0-17,1 0 1,22 0-16,-22 23 16,-1-23-1,24 0 1,-1 0-1,1 24-15,-1-24 16,-22 0 0,-1 0-16,0 0 15,1 0 1,-1 0 0,0 0-16,-23 23 15,23-23 1,1 0-1,-1 0 1,0 0 93,1 0 282,-1 0-360,0 0 1,1 0 14,-1 0-14,0 0 124,0 0 2172,1 0-2297,-1 0 47,0 0-31,1 0 31,-1 0 16,0 0-31,1 0-16,-1 0-1,0 0 33,0 0-17,1 0-31,-24 23 16,23-23-31,0 0-1,1 0 32,-1 0-31,0 0 15,1 0 16,-1 0-31,0 0-1,1 0 17,-1 0-17,0 0 16,0 0-15,1 0 0,-1 0 15,0 0-31,1 0 16,-1 0 15,0 0-16,1 0 298,22 0-297,-23 0-1,1 0 1,-1 0-1,0 0-15,24 0 16,-24 0 0,1 0-16,-1 0 31,0 0-31,0 0 16,24 0-1,-24 0 1,1 24-16,-1-24 31,0 0 0,1 0-15,-1 0 0,0 0-16,1 0 31,-1 23-16,0-23 1,0 0 15,1 0 1,-1 0-17,0 0 1,1 0 15,-1 0-31,0 0 31,1 0-15,-1 0 15,0 23-15,0-23-1,1 0 17,-1 0-32,0 0 15,1 0 1,-1 0-16,0 0 31,1 0-31,-1 0 16,0 0-1,0 0-15,1 0 16,-1 0 0,0 0-1,1 0 17,-1 0 389,0 0-405,1 0 0,-1 0-1,0 0 1,1 0 15,-1 0-31,23 0 16,-22 0-1,-1 0-15,0 0 16,1 0 0,-1 0-1,0 0 1,1 0-16,-1 0 16,23 0-1,-22 0 1,-1 0-1,0 0 1,1 0-16,-1 0 16,0 0-1,1 0 1,-1 0 0,0 0-1,0 0 1,1 0-1,-1 0 1,0 0-16,1 0 16,-1 0-1,0 0 17,1 0-17,-1 0-15,0 0 16,0 0-1,1 0-15,-1 0 32,-23-23-17,23 23 1,1 0-16,-1 0 31,0 0-31,1 0 31,-1 0-31,0 0 16,1 0 0,-1 0 421,0 0-390,0 0-31,1 0 15,-1 0-31,0 0 16,1 0-1,-1 0 1,0 0-1,24 0-15,-24 0 16,0 0 0,24 0-16,-24 0 31,1 0-31,22 0 16,1 0-1,-24 0-15,0 0 16,1 0-16,-1 0 15,24 0 1,-24 0-16,0 0 16,24 0-1,-24 0-15,1 0 16,-1 0 0,0 0-16,0 0 15,24 0 1,-24 0-16,24 0 15,-24 0 1,1 0 0,-1 0-1,0 0 392,0 0-392,1 0-15,-1 0 16,0 0-1,1 0-15,22-23 16,1 23-16,46-24 16,-46 24-1,-1 0-15,24 0 16,0 0 0,0 0-16,-23 0 15,-1 0 1,24 0-16,0 0 15,23 0 1,-46 0-16,-1 0 16,1 0-1,0 0-15,-1 0 16,1 0 0,-1 0-16,-22 0 15,-1 0 1,0 0-16,1 0 375,-1 0-360,-23-23 1,23 23-16,1 0 16,22 0-1,-22 0 1,-1 0 0,0 0 15,0 0 16</inkml:trace>
  </inkml:traceGroup>
</inkml:ink>
</file>

<file path=ppt/ink/ink340.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4-17T03:31:57"/>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0,'0'22,"22"-22,-22 21,22-21,0 22,0-22,0 0,0 22,23-22,-1 0,-22 0,0 22,22-22,-22 0,22 0,0 0,1 0,21 0,-44 0,23 0,-1 0,1 0,-1 0,22 0,0 0,-44 0,0 0,0 0,23 0,-23 0,0 0,22 0,-44 0,22 0,0 0,0 0,22 0,1 0,21 0,-66 0,66 0,-22 0,0 0,67 0,-89 0,0 0,0 0,0-22,-22 22,22 0,0 0,1 0,-1 0,1-22,21 22,-22 0,22 0,-22 0,0 0,-22 0,22 0,-22-22</inkml:trace>
  <inkml:trace contextRef="#ctx0" brushRef="#br0" timeOffset="1828">154 978,'23'0,"-1"0,0 43,22-43,-22 22,22-1,-44-21,22 22,44 0,-43-22,21 22,0 0,23-22,-1 0,-21 0,21 21,-22-21,22 0,1 0,-45 0,22 0,0 0,22 0,-22 0,23 0,-1 0,-22 0,22 0,1 0,-45 0,22 0,22 0,-22 0,1-21,44-1,-23 22,0-22,1 0,-23 22,0-22,-22 22,22-21,-44 21,22 0,-22-22,22 22,-22 0,23-22,-1 1,0 21,-22 0,22-22,0 0,0 22,-22-21,0 21,0-22,0 0,0 22,0 0,0-22,0 22,0-22,0 1,0 21,-44 0,44 0</inkml:trace>
</inkml:ink>
</file>

<file path=ppt/ink/ink341.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4-17T03:31:57"/>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0 0,'0'22,"22"-22,-22 21,22-21,0 22,0-22,0 0,0 22,23-22,-1 0,-22 0,0 22,22-22,-22 0,22 0,0 0,1 0,21 0,-44 0,23 0,-1 0,1 0,-1 0,22 0,0 0,-44 0,0 0,0 0,23 0,-23 0,0 0,22 0,-44 0,22 0,0 0,0 0,22 0,1 0,21 0,-66 0,66 0,-22 0,0 0,67 0,-89 0,0 0,0 0,0-22,-22 22,22 0,0 0,1 0,-1 0,1-22,21 22,-22 0,22 0,-22 0,0 0,-22 0,22 0,-22-22</inkml:trace>
  <inkml:trace contextRef="#ctx0" brushRef="#br0" timeOffset="1828">154 978,'23'0,"-1"0,0 43,22-43,-22 22,22-1,-44-21,22 22,44 0,-43-22,21 22,0 0,23-22,-1 0,-21 0,21 21,-22-21,22 0,1 0,-45 0,22 0,0 0,22 0,-22 0,23 0,-1 0,-22 0,22 0,1 0,-45 0,22 0,22 0,-22 0,1-21,44-1,-23 22,0-22,1 0,-23 22,0-22,-22 22,22-21,-44 21,22 0,-22-22,22 22,-22 0,23-22,-1 1,0 21,-22 0,22-22,0 0,0 22,-22-21,0 21,0-22,0 0,0 22,0 0,0-22,0 22,0-22,0 1,0 21,-44 0,44 0</inkml:trace>
</inkml:ink>
</file>

<file path=ppt/ink/ink3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17:48:16.200"/>
    </inkml:context>
    <inkml:brush xml:id="br0">
      <inkml:brushProperty name="width" value="0.08333" units="cm"/>
      <inkml:brushProperty name="height" value="0.08333" units="cm"/>
      <inkml:brushProperty name="fitToCurve" value="1"/>
    </inkml:brush>
  </inkml:definitions>
  <inkml:trace contextRef="#ctx0" brushRef="#br0">0 24 0,'0'-23'16,"23"23"109,0 0-62,0 0-17,0 0-14,0 0-17,0 0 1,-1 0 15,1 0-15,23 0-1,-23 0 17,0 23-32,0-23 31,0 0-31,0 0 31,-1 0-31,1 0 31,0 0-31,0 0 16,-23 23 0,23-23-16,0 0 31,0 0-15,22 0-1,-22 0-15,0 0 31,23 23-31,-23 0 16,0-23-16,23 0 16,-24 0-1,1 0-15,-23-23 32,23 23 358,0 0-390,0 0 16,0 0-1,0 0 17,0 0 218,-1 0-141,1 0-46,0 0-48,0 0 16,0 0-31,23 0 16,-23 0 0,0 0-16,22 0 15,1 0 1,23 0-16,-24 0 16,1 0-1,0 0-15,0 0 16,0 0-1,-1 0-15,-22 0 16,0 0 0,23 0-16,-23 0 15,22 0-15,-22 0 32,0 0 514,23 0-530,0 0-16,22 0 16,-22 0-1,23 0-15,45 0 16,-45 0 0,0 0-16,-1 0 15,24 0 1,-24 0-16,1 0 15,-23 0-15,0 0 16,22 0 0,-22 0-16,0 0 15,0 0 1,-1 0-16,-22 0 16,0 0-1,23 0-15,0 0 16,-24 0-1,1 0-15,0 0 16,0-23 0,0 23-1,0 0 1,0 0 0,45 0 327,1 0-343,0 0 16,22 0-16,24 0 16,-24 0-1,-22 0-15,-1 0 16,24 0-1,0 0-15,-47 23 16,24-23 0,0 0-16,-1 0 15,-22 0 1,0 0-16,0 0 16,-1 0-1,24 0-15,-46 0 16,23 0-1,-1 0-15,1 23 16,-23-23 0,23 23-16,0 0 31,-24-23-31,47 0 344,0 0-344,68 0 15,-23 0 1,-22 0-16,0 0 16,22 0-1,0-23-15,-45 23 16,0-23-1,22 23-15,-22 0 16,-23-23 0,-1 23-16,1 0 15,0 0 17,0-23-32,22 23 15,1 0-15,-23 0 16,-1 0-1,1 0-15,-23 0 16,23 0 0,0 0-16,-23 0 15,22-23 1,1 23-16,-23 0 16,0-23-1,0 23-15,0 0 31,-1 0-31</inkml:trace>
</inkml:ink>
</file>

<file path=ppt/ink/ink3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17:48:19.294"/>
    </inkml:context>
    <inkml:brush xml:id="br0">
      <inkml:brushProperty name="width" value="0.08333" units="cm"/>
      <inkml:brushProperty name="height" value="0.08333" units="cm"/>
      <inkml:brushProperty name="fitToCurve" value="1"/>
    </inkml:brush>
  </inkml:definitions>
  <inkml:trace contextRef="#ctx0" brushRef="#br0">0 0 0,'23'0'78,"0"0"-78,0 0 15,0 0 1,23 0-16,-24 0 16,24 0-1,0 0-15,-23 0 16,0 0-1,23 0-15,-24 0 16,24 23 0,0-23-16,0 0 15,-23 23 1,0-23-16,-1 0 16,1 0-1,0 0 1,0 0-1,0 0 1,23 0-16,-23 0 31,-1 0-15,1 0 0,0 0 46,0 0-46,0 0-1,0 0 32,0 0-16,0 0 1,0 0-1</inkml:trace>
</inkml:ink>
</file>

<file path=ppt/ink/ink3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17:48:21.685"/>
    </inkml:context>
    <inkml:brush xml:id="br0">
      <inkml:brushProperty name="width" value="0.08333" units="cm"/>
      <inkml:brushProperty name="height" value="0.08333" units="cm"/>
      <inkml:brushProperty name="fitToCurve" value="1"/>
    </inkml:brush>
  </inkml:definitions>
  <inkml:trace contextRef="#ctx0" brushRef="#br0">0 6 0,'23'0'78,"-1"0"-62,1 0 15,0 0-31,0 0 16,23 0-1,-23 0-15,23 22 32,-24-22-17,1 0 1,0 0-16,0 0 16,0 0-1,0 0 1,0 0-1,0 0 17,-1 0-1,1 0-15,0 0-1,-23 23 1,23-23-1,0 0 17,0 0-17,0 0 17,0 0-1,0 0-31,-23-23 31,22 23-31,1 0 31,0 0 1,-23-22-17,46 22 298,0 0-298,22 0-15,-22 22 16,0-22 0,0 0-16,22 0 15,-22 0 1,-23 0-16,0 0 15,0 0 1,0 0-16,-1 0 31,1 0-31,0 0 16</inkml:trace>
</inkml:ink>
</file>

<file path=ppt/ink/ink34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03:11:09.15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5EDE9657-F120-4ACB-82B8-615CEA3EE301}" emma:medium="tactile" emma:mode="ink">
          <msink:context xmlns:msink="http://schemas.microsoft.com/ink/2010/main" type="inkDrawing" rotatedBoundingBox="6388,14600 6403,14600 6403,14615 6388,14615" shapeName="Other"/>
        </emma:interpretation>
      </emma:emma>
    </inkml:annotationXML>
    <inkml:trace contextRef="#ctx0" brushRef="#br0">109 0</inkml:trace>
  </inkml:traceGroup>
</inkml:ink>
</file>

<file path=ppt/ink/ink34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5:55:54.03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12731D3-7721-4938-A085-BC2128CA77F5}" emma:medium="tactile" emma:mode="ink">
          <msink:context xmlns:msink="http://schemas.microsoft.com/ink/2010/main" type="inkDrawing"/>
        </emma:interpretation>
      </emma:emma>
    </inkml:annotationXML>
    <inkml:trace contextRef="#ctx0" brushRef="#br0">0 301 1,'0'0'5,"0"0"1,15 7 0,-15-7-1,0 0 0,15-1-1,-15 1 0,0 0 0,0 0-1,15-10-1,-15 10 0,0 0-1,0 0 0,0 0 1,16-9-1,-16 9 1,12-8-1,-12 8 0,13-13 0,-13 13 1,14-14-1,-14 14 1,13-11 0,-13 11 1,0 0 0,17-8 0,-17 8 0,14-1-1,-14 1 1,15 0-1,-15 0 1,16 0-2,-16 0 1,12 3-1,-12-3 1,15 1 0,-15-1 0,16 5 0,-16-5 0,15 4 1,-15-4-1,22 6 0,-22-6 0,19 5-1,-19-5 1,23 8-1,-23-8 0,20 8 0,-20-8 0,22 5 0,-22-5-1,20 3 1,-20-3 1,19-1-1,-19 1 0,21-3 0,-21 3 0,22-3 1,-22 3-1,20 1 0,-20-1-1,17 6 1,-17-6 0,19 6-1,-19-6 1,16 4-1,-16-4 1,16 2-1,-16-2 1,17 1-1,-17-1 1,16 1-1,-16-1 1,14 5-1,-14-5 0,13 5 1,-13-5 0,13 6-1,-13-6 2,0 0-1,17 4 0,-17-4 1,0 0-1,20 2 1,-20-2 0,18 4-1,-18-4 0,16 7-1,-16-7 1,17 9 0,-17-9-1,16 7 1,-16-7 0,19 2 0,-7-4 0,-12 2 1,25-10-1,-25 10 1,27-14 0,-14 7 0,0 1-1,0 2 1,-13 4 0,21-5-2,-21 5 1,20 3-1,-20-3 1,14 4-1,-14-4 1,16 5-1,-16-5 0,16 1 0,-16-1 0,18 0 1,-18 0-1,25 0 0,-12-1 0,1 1 1,-1-2-1,0 2 0,-1-1 1,-12 1-1,20-3 0,-20 3 1,14-1-1,-14 1 0,0 0 1,16-2-1,-16 2 0,0 0 1,0 0-1,16-7 1,-16 7 0,0 0 0,10-16 0,-10 16 0,4-17-1,-4 17 1,6-25 0,-5 12 0,-1 0 0,2-3 0,-2 2 0,0-2 0,-2 3-1,1-1 1,1 1 0,-3-1 0,2 1 0,1 13 0,-6-24 0,6 24-1,-3-14 1,3 14-1,0 0 0,0 0 0,-4-13 0,4 13 0,0 0 0,0 0 0,0 0 0,0 0 1,0 0-1,0 0 0,0 0 0,0 0 0,0 0 0,0 0 0,0 0 0,0 0 0,0 0 1,0 0-1,0 0 1,0 0 0,0 0-1,0 0 1,-16-1-1,16 1 1,0 0-1,-16-2 1,16 2-1,-14-1 1,14 1 0,-19-2-1,19 2 1,-23-5 0,10 2 0,-2-3 0,15 6-1,-23-7 1,23 7 0,-24-6-1,24 6 0,-23 2 1,10 0-1,13-2 0,-24 9 0,24-9 0,-23 9 0,23-9 0,-21 4 1,21-4-1,-17 1 0,17-1 0,-16-3 0,16 3 1,0 0-1,-14-2-1,14 2 1,0 0-1,0 0-1,0 0-3,0 0-6,0 0-15,0 0-4,0 0 0,0 0-1,0 0 1</inkml:trace>
    <inkml:trace contextRef="#ctx0" brushRef="#br0" timeOffset="2445">233 275 21,'0'0'12,"0"0"1,-11 13-1,11-13-4,-14 6 1,14-6 1,-13 3-1,13-3 1,-18 0-1,18 0-1,-18-3 1,18 3-2,-18-6 0,18 6-1,-15-8-2,15 8 0,-13-10-2,13 10 0,-13-16-1,13 16 1,-11-17-1,11 17 1,-13-20 1,13 20-2,-11-21 1,11 21-1,-7-23 0,7 23 0,-3-23 0,3 23 0,-2-21-1,2 21 1,2-18-1,-2 18 1,1-12-1,-1 12 0,0 0 0,0 0 0,3-14 0,-3 14 0,0 0 0,0 0 0,13-10-1,-13 10 1,13-10 0,-13 10 0,22-15 1,-9 7-1,3-2 0,-3 0 0,0 0 0,0 3 0,-1 1-1,-12 6-3,19 1-11,-19-1-8,12 13-2,-12-13 0,0 0-1</inkml:trace>
    <inkml:trace contextRef="#ctx0" brushRef="#br0" timeOffset="4016">1019 96 13,'0'0'10,"0"0"1,0 0 0,0 0 0,-16 1-2,16-1 0,0 0-1,0 0 1,-15-10 0,15 10-1,0 0-1,-14-11 0,14 11-2,0 0 0,-15-4 0,15 4-1,0 0 1,-20-6-1,20 6-1,-13-3 1,13 3-1,-13-4-1,13 4 1,-13-3-1,13 3 1,0 0-2,-17-6 0,17 6 0,0 0 0,-16-5 0,16 5-1,0 0 1,-17-5 0,17 5-1,-13-1 1,13 1 0,-14-6-1,14 6 1,-14-7-1,14 7 1,-14-7 0,14 7-1,0 0 1,-16-12-1,16 12 0,0 0 1,-16-1-1,16 1 0,0 0 1,-17 3-1,17-3 1,-16 1-1,16-1 1,-17 3-1,17-3 1,-16 0-1,16 0 1,-14 0-1,14 0-2,0 0 0,0 0-6,0 0-18,0 0 1,0 0-2,26-6-1</inkml:trace>
  </inkml:traceGroup>
</inkml:ink>
</file>

<file path=ppt/ink/ink34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06:19.19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8B52F35-9316-4DB8-9A12-5CD9000ED0AC}" emma:medium="tactile" emma:mode="ink">
          <msink:context xmlns:msink="http://schemas.microsoft.com/ink/2010/main" type="inkDrawing"/>
        </emma:interpretation>
      </emma:emma>
    </inkml:annotationXML>
    <inkml:trace contextRef="#ctx0" brushRef="#br0">17-2 21,'0'0'14,"0"0"4,-20-1-1,20 1-2,0 0-4,0 0-1,0 0-3,0 0 0,0 0-2,0 0 0,19 14 0,-19-14-1,21 9 0,-21-9-1,28 13 0,-14-8 0,6 4 0,-3-5-1,4 5 1,0-5-1,4 4 0,-1-3 0,5 0-1,-1-2 2,6 3-1,0-3-1,0 1 0,1 1 0,0 0 0,1-1 0,-1 2 0,1-2 0,-2 3-1,-1 0 1,0 1-1,-1-1 1,-2 1-1,-1 1 1,0 0-1,-1 1 1,-2 0-1,1 1 0,0 0 0,-1 0 0,0 2 0,2 0 0,-1-2 0,-1 1 0,2-1 0,0 1 0,2-1 0,0 0 0,-1 0 0,1-1 1,-3 2-1,-1 1 0,-1-1 0,1 0 0,-5-2 0,1 1 0,-1-1 0,1 2 0,0-1 1,0 0-1,-1-1 0,0 2 0,0 0 0,-2 0 0,-1 2 0,-2-1 1,2-1-1,-4 0 0,-1 1 0,-13-13 1,20 21-1,-20-21 0,16 16 0,-16-16 0,0 0-1,13 14-1,-13-14-2,0 0-2,0 0-8,14-4-6,-14 4-8,0 0 1,20-16-1,-20 16 2</inkml:trace>
  </inkml:traceGroup>
</inkml:ink>
</file>

<file path=ppt/ink/ink34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07:39.74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0ACC03D-38ED-4CD5-8010-753DC367B5F7}" emma:medium="tactile" emma:mode="ink">
          <msink:context xmlns:msink="http://schemas.microsoft.com/ink/2010/main" type="inkDrawing"/>
        </emma:interpretation>
      </emma:emma>
    </inkml:annotationXML>
    <inkml:trace contextRef="#ctx0" brushRef="#br0">0 52 101,'0'0'30,"0"0"-1,15-15 1,-15 15-23,4-18-6,-4 18-8,0 0-20,5-19 0,-5 19-2,0 0-1</inkml:trace>
  </inkml:traceGroup>
</inkml:ink>
</file>

<file path=ppt/ink/ink34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07:33.63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6DBDC851-AF79-44A2-9F2F-6A31F997B035}" emma:medium="tactile" emma:mode="ink">
          <msink:context xmlns:msink="http://schemas.microsoft.com/ink/2010/main" type="inkDrawing"/>
        </emma:interpretation>
      </emma:emma>
    </inkml:annotationXML>
    <inkml:trace contextRef="#ctx0" brushRef="#br0">100 1 26,'-11'24'16,"0"-11"0,10 11 1,-8-3-4,6 5-3,-3-5-2,3 0-2,3-4-1,0-17 1,9 16 0,-9-16 1,22-13-1,-6-5 1,4 1 0,-5-9 1,5 6 0,-9-6-1,4 8 0,-10-2-2,-5 20 0,-3-23-1,3 23-1,-26-8-2,6 13-1,-2 6-3,-7 2-2,6 8-3,-3-5-6,8 8-5,5-9-4,13-15-5,0 0 0,0 0 2,28-34 3</inkml:trace>
  </inkml:traceGroup>
</inkml:ink>
</file>

<file path=ppt/ink/ink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42:43.682"/>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DA7D0FE4-D503-4F0A-80BE-F12200373C54}" emma:medium="tactile" emma:mode="ink">
          <msink:context xmlns:msink="http://schemas.microsoft.com/ink/2010/main" type="inkDrawing"/>
        </emma:interpretation>
      </emma:emma>
    </inkml:annotationXML>
    <inkml:trace contextRef="#ctx0" brushRef="#br0">0 6 0,'23'0'78,"0"0"-78,24 0 16,-24 0-1,0 0-15,24 0 16,46 0 0,-46 0-16,-1 0 15,1 0 1,0 0-16,46 0 15,-23 0 1,-24 0-16,24 0 16,0 0-1,23 0-15,-23 0 16,-23 0 0,-1 0-16,1 23 15,23-23 1,-23 24-16,-1-24 15,1 23 1,-24-23-16,0 23 16,1-23-1,-24 47 17,93-47 233,-47 0-249,71-24-1,23 1-15,-70 23 16,0 0 0,0-23-16,23 23 15,-47 0-15,1 0 16,0-23 0,-1 23-16,1 0 15,-1-24 1,-22 24-16,-1 0 15,0 0 1,1 0-16,-1 0 31,0 0 1,1 0-1,-1 0 31,0 0-46,0 0 31,-23 47 78,0-94-110</inkml:trace>
  </inkml:traceGroup>
</inkml:ink>
</file>

<file path=ppt/ink/ink35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10:39.75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1AB3F399-B9E6-46BA-825C-B903A5D6D355}" emma:medium="tactile" emma:mode="ink">
          <msink:context xmlns:msink="http://schemas.microsoft.com/ink/2010/main" type="inkDrawing"/>
        </emma:interpretation>
      </emma:emma>
    </inkml:annotationXML>
    <inkml:trace contextRef="#ctx0" brushRef="#br0">209 174 14,'0'0'15,"-4"-18"2,4 18 1,0 0-3,-3-13 0,3 13-4,0 0-1,0 0-1,0 0-2,-10 13-1,10-13-2,-5 28-1,3-9-1,0 2 0,-1 2-1,3 3-1,-1 1 1,1 0-1,-2-2 0,2 1 0,-1 2 0,1-2 1,-1-2-1,-1 1 1,1-5 0,-1-2 0,1-4 0,-1-1-2,2-13-1,0 13-4,0-13-3,0 0-9,0 0-6,0 0 0,0 0 0,0 0 2</inkml:trace>
    <inkml:trace contextRef="#ctx0" brushRef="#br0" timeOffset="434">28 94 37,'0'0'20,"-23"3"0,23-3 1,-6 13-10,6-13-1,0 0-1,16 12-1,3-12-2,2-9-2,8 0 0,3-5-1,6 0-1,1-5-1,4 0-4,-3 1-4,-1 6-9,-7 0-8,3 14-1,-9 0 0,2 17 1</inkml:trace>
  </inkml:traceGroup>
</inkml:ink>
</file>

<file path=ppt/ink/ink35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10:40.52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B308B39-A0CA-463E-925E-8AF56DC2E526}" emma:medium="tactile" emma:mode="ink">
          <msink:context xmlns:msink="http://schemas.microsoft.com/ink/2010/main" type="inkDrawing"/>
        </emma:interpretation>
      </emma:emma>
    </inkml:annotationXML>
    <inkml:trace contextRef="#ctx0" brushRef="#br0">9 29 26,'-7'12'19,"10"14"-1,-10-11 2,10 7-8,0 0-3,2-2 0,3-2-2,-8-18-1,21 25-3,-6-19 1,2-2-1,1-7-1,5-7 0,0-7-1,2-2 1,-4-4 0,2 0 1,-7-2 0,-2 2 0,-8 0 1,-5 7-1,-1 16-1,-20-16 0,0 16-2,-7 6-2,-1 10-1,-4 0-1,7 8-6,3 3-11,4-7-3,20 2-2,-2-22 2,27 10 0</inkml:trace>
    <inkml:trace contextRef="#ctx0" brushRef="#br0" timeOffset="374">489 7 44,'-3'42'19,"11"8"0,-10-5-3,6 1-10,0-2-2,0-3 1,-1-2-2,0-8 0,0-5-2,-2-3 2,1-5 0,-2-2 1,1-3 1,-1-13 0,-3 13 1,3-13 0,0 0 0,0 0-1,-14-22 2,6 1-3,3-2 0,1-10-2,1-5 0,2-8-2,2 1 0,5-1-1,4 3 1,1 5-1,4 5 0,2 8 0,1 8-1,1 10 2,0 6-1,-2 5 1,-3 3 0,-1 5 0,-3 3 0,-4 4 0,-4 1 1,-7 0 1,0 0 1,-6-4 0,0 1-1,-5-4 1,2-2-1,-2-5 1,2-2-3,14-4-2,-23 2-6,23-2-19,0 0-1,-15-10-1,15 10-2</inkml:trace>
  </inkml:traceGroup>
</inkml:ink>
</file>

<file path=ppt/ink/ink35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7:22.45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E541D6F0-CC05-404E-B3EE-0D0BD6E3A7FD}" emma:medium="tactile" emma:mode="ink">
          <msink:context xmlns:msink="http://schemas.microsoft.com/ink/2010/main" type="inkDrawing"/>
        </emma:interpretation>
      </emma:emma>
    </inkml:annotationXML>
    <inkml:trace contextRef="#ctx0" brushRef="#br0">237 260 17,'7'-19'12,"-7"19"1,1-14 2,-1 14-1,0 0 0,0 0-2,-2-16 0,2 16-2,0 0-2,0 0-2,0 0-1,0 0-3,0 0 0,0 0-2,0 0 0,0 0 0,0 0 0,0 0 0,0 0 1,0 0-1,0 0 1,0 0 1,0 0-1,0 0 0,0 0 0,0 0 0,0 0-1,0 0 0,1 19 0,2-6 0,0 2 0,-2 4 1,4 4-1,-1 4 0,0-1 0,-1 1 1,0-1-1,1-2 0,-1-4 0,0 0 0,-2-6 1,-1-14-1,5 20 0,-5-20 0,0 0 1,0 0-1,0 0 0,0 0 0,13-5 0,-13 5 0,11-19-1,-11 19 1,15-23-1,-15 23 1,18-23-1,-18 23 1,22-17-1,-9 14 1,-13 3 0,26 0-1,-26 0 2,23 12-1,-23-12 0,20 26 0,-13-9 1,-1 0 0,-1 4 0,0-1 1,-3 3-1,0-3 1,-1 0 0,1-3 0,-2 1-1,1-4 0,-1-14-1,5 21-1,-5-21-2,12 13-6,-12-13-14,18-6 0,-2 1-1,-8-18 1</inkml:trace>
    <inkml:trace contextRef="#ctx0" brushRef="#br0" timeOffset="751">696 247 31,'0'0'15,"0"0"1,-19-20 0,19 20-3,1-13-5,-1 13-2,0 0-1,18-16-2,-18 16-2,20-7 1,-20 7-1,23 0 0,-23 0 0,21 10 2,-21-10 0,13 20 0,-10-5 1,-1 2 1,-4 3-1,-2 4 1,-2-1-1,-3 4 0,2-1-1,-3 2-1,3 0 0,-2-1-1,5-3-1,0-1 1,4-2-2,3-2 1,1-3 0,6-3-1,-10-13 0,27 17 1,-8-14-1,5-2-3,2-5-4,3-10-14,8 6 0,-11-15-2,10 6 2</inkml:trace>
    <inkml:trace contextRef="#ctx0" brushRef="#br0" timeOffset="1359">362 0 32,'0'0'17,"-13"8"1,10 6 1,-8-1-6,1 4-4,-6 6 0,-2 2-2,-5 3-1,0 1-2,-5 2 0,0-1-2,-4 0 0,4-1-1,-3 0-1,6-2 1,2-6 0,4 1-1,3-5 0,6 4 0,4-5 0,8 1 0,5-2-1,6 2 1,6 1-1,2-1 0,8 2 1,2-2 0,5 2 0,0-1-1,2 2 1,2-1-4,1 1-5,-3-6-11,11 9 0,-11-14-2,9 4 1</inkml:trace>
    <inkml:trace contextRef="#ctx0" brushRef="#br0" timeOffset="1853">1012 120 59,'0'0'16,"0"0"0,13 4-2,-13-4-15,17 7-2,-2 0-1,1 0 1,4 2 0,1 1 1,1 0 1,-1 3 2,-1-2 1,-1 2 0,-2 2 2,-4 3 0,-4 1 0,-6 6 1,-5 3 0,-5 6 0,-4 3 0,-7 3 0,-3 3 1,-5-3 0,-1 2-1,-2-8 0,-1 0-1,1-8-4,-2-5-8,0-12-13,12 7-2,-5-15-2,24-1 1</inkml:trace>
  </inkml:traceGroup>
</inkml:ink>
</file>

<file path=ppt/ink/ink35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7:25.42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E4F85A83-9DF5-4AE4-9155-CFDCB741F0FF}" emma:medium="tactile" emma:mode="ink">
          <msink:context xmlns:msink="http://schemas.microsoft.com/ink/2010/main" type="inkDrawing"/>
        </emma:interpretation>
      </emma:emma>
    </inkml:annotationXML>
    <inkml:trace contextRef="#ctx0" brushRef="#br0">265 219 59,'0'0'19,"0"0"1,0 0-2,0 0-8,-8 14-5,8-14-3,5 17 1,-5-17-1,7 25 0,-1-6 0,-2-2 1,0 2 0,-2 2 0,2 1 0,-1 0-1,0 0 0,-2-3 0,1-1 0,-2-3-1,0-2 0,0-13-1,0 0 1,0 0-2,0 0 1,0 0-1,14-17-1,-14 17 0,21-27 1,-7 15-1,2 1 1,2 7 0,0 1 0,0 8 1,0 2 0,-3 5 1,0 5-1,-2 0 1,-5 4 1,-2-1-1,1 0 0,-4-2-1,1-1-3,-1-3-3,-3-14-9,0 0-6,13 13-2,-13-13-1,12-21 2</inkml:trace>
    <inkml:trace contextRef="#ctx0" brushRef="#br0" timeOffset="520">674 257 46,'-7'-16'17,"7"16"1,-6-29 1,6 13-10,0 2-2,3 1-1,-3 13-1,13-18-1,-13 18-2,21-7-1,-8 7 0,0 3-1,0 1 0,0 2 0,-13-6 1,17 21 1,-12-6 1,-5 6 0,-3 2 1,-3 7 1,-1 2 0,-3 2-1,1 3 0,-2-3 0,4 1-2,1-5 0,4-1-1,2-6-1,5-3-1,5-6-1,-10-14-2,30 13-2,-8-14-8,-2-9-10,14 1 0,-7-13 0,11 6 0</inkml:trace>
    <inkml:trace contextRef="#ctx0" brushRef="#br0" timeOffset="1036">368-6 60,'0'0'19,"0"-14"-1,0 14-2,0 0-10,-14 22-4,3-5-1,-2 6 2,-3 7 0,-5 4 1,-2 5 2,-3 4 2,-1 1-1,-2-2 1,1 2-2,-2-5-1,-1-4-2,4-3-1,4-8 0,4-3-1,2-4 0,7-2-1,6 0 0,7-1-1,7 1 1,6 2 0,4 2 0,7 1-1,7 3 1,2 0-1,5 0 0,0 1-3,1-4-8,-3-2-13,10 2 1,-9-11-2,6 1 0</inkml:trace>
    <inkml:trace contextRef="#ctx0" brushRef="#br0" timeOffset="1529">940 152 39,'0'0'15,"0"0"-1,25 0 0,-25 0-8,26 6-4,-6 0-1,3 3 0,3 0 0,-1 2-1,1 0 2,-1 1 1,-4-1 0,-1 3 2,-4-1 0,-1 3 0,-5-1 1,-5 4-1,0 3 0,-4 2-1,-1 3-1,-3-2 0,-3 5 1,1-6-1,-4 5 2,-2-7-1,-1 1 1,-5-6-1,-2 0 2,-4-3-3,0-3 0,-1-1-2,-5-3-5,8 0-14,0 6-7,-2-9 1,12 10-3,-6-8 2</inkml:trace>
  </inkml:traceGroup>
</inkml:ink>
</file>

<file path=ppt/ink/ink35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7:28.03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1E830E2-9F76-4D6A-88FC-695CFA082286}" emma:medium="tactile" emma:mode="ink">
          <msink:context xmlns:msink="http://schemas.microsoft.com/ink/2010/main" type="inkDrawing"/>
        </emma:interpretation>
      </emma:emma>
    </inkml:annotationXML>
    <inkml:trace contextRef="#ctx0" brushRef="#br0">30 4 72,'0'0'22,"0"0"0,0 0-1,-16 2-11,16-2-5,0 0-1,-11 17-1,9-3-2,1 5-1,2 4 1,1 5 0,2 4 1,-1 2 0,1 0 0,-1-1 1,0-3-1,0-5 0,-2-5-1,0-8 0,-1-12-1,0 0 0,0 0-1,0 0 0,19-10 0,-19 10 1,22-17-1,-6 13 1,-1 3 0,4 5 0,0 6 1,-2 4 0,-1 8 0,-5-1 0,1 5 1,-5-3-1,0 2 0,-5-3 0,-1-2-1,2-4-1,-3-16-5,6 15-12,-6-15-7,0 0 1,14-10-3,-13-13 2</inkml:trace>
    <inkml:trace contextRef="#ctx0" brushRef="#br0" timeOffset="509">379 104 61,'-14'0'20,"14"0"1,-16-3-1,16 3-11,-2-18-3,5 5-2,6 0-2,2-1-2,4 1 0,3 1 0,0 4 0,2 2 0,-3 5 1,0 2 1,-2 5 0,-15-6 1,20 23 0,-17-5 1,1 5 0,-7 4 1,0 5 1,-3 4-2,-1 2-1,0 1 1,0 0-1,-2-5-1,5 2 0,1-6-1,3-2 0,1-6-1,5-4-1,3-3 0,-9-15-2,26 15-3,-12-16-6,3-6-14,5 1 0,-8-11 1,8 3-2</inkml:trace>
  </inkml:traceGroup>
</inkml:ink>
</file>

<file path=ppt/ink/ink35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53:57.98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6BC1ED6-9945-447F-8E8B-8094AF89FF89}" emma:medium="tactile" emma:mode="ink">
          <msink:context xmlns:msink="http://schemas.microsoft.com/ink/2010/main" type="inkDrawing" rotatedBoundingBox="12112,6583 12326,9837 8170,10112 7956,6857" semanticType="callout" shapeName="Other">
            <msink:sourceLink direction="with" ref="{9D8D63C8-0D62-43D5-9F75-FFEDE26ADD40}"/>
            <msink:sourceLink direction="with" ref="{DD441CA6-C06D-4A55-876E-9B035AA1B15B}"/>
          </msink:context>
        </emma:interpretation>
      </emma:emma>
    </inkml:annotationXML>
    <inkml:trace contextRef="#ctx0" brushRef="#br0">2688 81 11,'0'0'11,"0"0"0,0 0-1,0 0-2,0 0 0,0 0-1,0 0 0,0 0-1,0 0 1,0 0-1,0 0-1,0 0-1,0 0 1,0 0-1,0 0-1,0 0 0,0 0 0,0 0-1,0 0 1,0 0-2,-13-5 1,13 5-1,0 0 0,0 0 0,0 0 1,0 0-1,-14-9 0,14 9 1,0 0-1,0 0 1,-13-9-1,13 9 0,0 0 0,0 0 0,-13-7 0,13 7 0,0 0 0,0 0 0,-13-7 0,13 7 0,0 0 0,0 0 0,-16-6-1,16 6 1,0 0-1,-16-4 1,16 4-1,0 0 1,-17-1-1,17 1 0,0 0 0,-13 0 0,13 0 1,0 0-1,-13-2 0,13 2 0,0 0 0,0 0 0,-16-1 0,16 1 0,0 0 1,-14 1-1,14-1 0,0 0 0,-16 4 0,16-4 0,0 0 0,0 0 1,-16 3-1,16-3 0,0 0 1,0 0-1,-12 3 0,12-3 1,0 0-1,0 0 0,0 0 0,0 0 0,-13-1 1,13 1-1,0 0 0,0 0 0,0 0 0,0 0 0,0 0 0,0 0 0,0 0-1,0 0 1,-13 3 0,13-3 1,0 0-1,0 0 0,0 0 0,0 0 0,0 0 0,-13 4 0,13-4 0,0 0-1,0 0 1,0 0 0,0 0 0,-13 4 0,13-4 0,0 0 0,0 0 0,0 0 0,0 0 0,0 0-1,0 0 1,0 0 0,0 0 0,-13 5-1,13-5 1,0 0 0,0 0 0,0 0 0,-14 0 0,14 0 0,0 0 0,0 0 0,0 0 0,-13-3 0,13 3 0,0 0 0,0 0 0,0 0 0,0 0-1,0 0 1,-13-2 0,13 2-1,0 0 1,0 0-1,-15 3 1,15-3 0,0 0 0,0 0-1,-16 3 1,16-3 0,0 0 0,0 0 0,-14-3 0,14 3 0,0 0 0,-13-1 0,13 1-1,0 0 1,-14 1 0,14-1 0,0 0 0,-17-1 0,17 1 0,-13-2-1,13 2 1,-16-1 0,16 1 0,-17 1 0,17-1-1,-19 2 1,19-2 0,-22 3 0,22-3 0,-23 1 0,23-1 0,-24 0 0,10-1 0,1 1 0,-3 0 0,0 0 0,0 1 0,-2 0 0,0 2 0,-2 0 0,2 1 0,-4-1 0,3 2 0,-2-4 0,-1 2 0,2-2 0,-1-1 0,0 0 0,3 0 0,-2 0 0,1 0 0,0 0 0,2 2 0,0-2 0,0 0 1,-1 0-1,1 1 1,1-1 0,0 2 0,1-2-1,-1 1 1,2-1 0,14 0 0,-25 0-1,25 0 1,-21 0-1,21 0 1,-21 0 0,21 0 0,-20 0-1,20 0 1,-24 3-1,8 0 1,0 1-1,-2 0 1,-3 3-1,-2 1 1,-2 2-1,-3 0 1,0 0-1,-4 1 1,1-1 0,-2 0-1,3-1 2,2-2-2,1 0 1,4-3-1,3 2 0,4-3 0,0 0 1,16-3-1,-23 5 0,23-5 1,-20 8-1,20-8 0,-20 7 0,20-7 0,-20 14 0,20-14 0,-20 19 0,11-6 0,-1-1 0,0 3 0,0-1 0,1 2 0,1 1 0,1 0 0,-1 0 0,4 2 0,-2 4 1,4-3 1,-1 4-1,1 2 0,1 0 0,-1 1 0,1 0 1,-2 1-1,2 0-1,-2 3-1,1 1 1,-1-2 1,1 4-1,0-1 0,1 4-1,2 0 1,-1 2 0,3-1 0,1 1 0,1 0 0,0-2 0,3 0 0,-1-4-1,0-3 1,0-1 0,0-2 0,2-3-1,-2 2 1,0-2 0,0 1 0,2 0 1,-2 1 0,2-2 0,-2 2 0,2-3 0,-2-2 1,3-2-1,-1-2 0,-9-17 0,20 24 0,-20-24-1,23 16 1,-23-16-1,23 13 1,-9-7-1,0 0 1,2-1-1,1 0 0,2 0 0,0 0 1,1-3-1,0 1 0,-1-1 0,1-1 0,-2-1 0,4 0 0,-7-1 0,4-1 0,-3 1 0,0-1 1,-1 2-1,1-1 0,-1 1 0,-1 0 0,0 1 0,2 1 0,0-1 0,0 1 0,1-2 0,2-2 0,1-1 0,0-1 0,1 0 0,1 0 0,0 1 0,-1 1 0,-2 1 0,1 2 0,-6 2 0,5 0 0,-3 0 0,1-2 0,3-1-1,2-4 1,5 1 0,0-1 0,5 0 0,1 1 0,3 1 0,-3 2 0,3 2 0,-2 1 0,1 1 0,-1-3 0,2-1 0,-1-3 0,-1 1 0,2-4 1,0 2-1,0 1 0,-3 1 0,1 5 0,-1 1 0,0 5 0,1 1 0,0 0 0,-2 0 0,1-3 0,0-3 0,1-1 0,-2-4 0,1-3 1,1-2-1,-1-1 0,0 1 0,0 0 0,3 3 0,0 2 0,-1 2 0,-1 4 0,-2-1 0,1 2 0,-3-1 0,2-2 0,-5-1 0,2-2 0,-2-2 0,0-2 0,-1 0 0,0-1 0,-2 0 0,-1-1 0,3-1 0,-4 1 0,-1-1 0,1 0 0,-3-2 0,-2 1 0,-1-2 0,-2-3-1,-5-2 1,2-3 0,-4-2-1,-1-5 0,-2 0 0,1-4 0,-2-2 0,-1-2 0,1-2 0,-1 1 0,-1 0 1,1-2 0,-1 2 0,1-2 0,-1 0 1,-1 0-1,0 1 0,-1-1 0,1 2 0,-3-2 0,1 0 1,-2 3-1,0-3 0,-1 4 0,0-1 1,-6 3-1,6-2 0,-7-1 1,6 3-1,-2 0 0,4 2-1,-4 0 0,6 3 0,-1-1 0,0 3 0,0 4 0,-4-1 0,1 3 0,-3 0 1,1 0 0,-4 1 0,4 0 0,-4 2 0,2 1 0,10 13 0,-17-20 0,17 20 0,-17-13 0,17 13 0,-18-8 0,18 8 0,-17-7 0,17 7 0,-19-12 0,19 12 0,-20-17 1,20 17-1,-18-20 0,18 20 0,-20-20 0,20 20 0,-19-16 0,19 16 0,-19-10 0,19 10 0,-20-8 0,20 8 0,-26-13 0,12 6 0,-3-3 0,-2 0 1,-4-2-1,-2-1 0,1 0 0,-8 2 0,2 1 1,-4 0-1,-2 3 1,-4 0-1,1 4 1,-4 0-1,-3 3 0,0 1-1,-2-4-1,2 3-2,0-1-10,3-3-12,9 8-1,-3-5-1,14 12 0</inkml:trace>
    <inkml:trace contextRef="#ctx0" brushRef="#br0" timeOffset="4980">15 2124 32,'0'0'14,"0"0"0,-17 1-1,17-1-1,0 0-4,0 0-1,0 0-1,0 0-1,0 0-1,0 0-2,0 0 0,0 0 0,0 0-1,0 0 0,0 0 1,0 0 1,0 0-1,0 0 0,17 15 1,-17-15-1,14 4-1,-14-4 1,19 6-1,-19-6-1,18 7 1,-18-7-1,19 8 0,-19-8 1,20 7-1,-20-7 0,23 2 1,-23-2-1,25 0 1,-12 0 0,0 0-1,2 1 1,-2 1 0,3 1-1,-2-2 1,2 2-1,-1-2 0,2 1-2,0-2-2,-1-5-11,7 10-6,-23-5 1,24 0-3,-24 0 1</inkml:trace>
    <inkml:trace contextRef="#ctx0" brushRef="#br0" timeOffset="6229">812 2125 6,'0'0'6,"17"12"-1,-17-12-1,0 0-1,19 7 0,-19-7 0,16 3 0,-16-3 0,16 1 1,-16-1-1,18 0 0,-18 0-1,18 0 0,-18 0-1,17 2 0,-17-2 0,20 0-1,-20 0 0,24 0 1,-9-2-1,-2 1 2,0 1 0,0-2 0,1 2 1,-1-3 0,-13 3 0,23-1 0,-23 1 0,18-1-1,-5-1 0,-13 2-1,22-3-1,-22 3 1,24-3-1,-24 3 0,25 0 0,-12 0 0,0 2 1,-13-2 2,24 3-2,-24-3 1,22 1 0,-22-1 1,23-3-1,-9 0 0,-14 3 0,24-4-1,-11 3 0,0-1 0,0 4 0,0-1 0,-13-1-1,21 7 1,-21-7-1,20 5 1,-20-5-1,20 2 1,-20-2 0,19 2 0,-19-2-1,19 3 1,-19-3 0,17 4 0,-17-4 0,19 4 0,-19-4 0,21-1 0,-8-2 0,0-1 1,2-2 0,-3 2-1,3-2 1,-15 6 0,24-6 0,-24 6-1,17-1 0,-17 1 0,13 0 1,-13 0-1,13 0 0,-13 0 0,15-2 0,-15 2 0,14-1 0,-14 1 0,19 0-1,-19 0 0,18 0 0,-18 0 1,16 3-1,-16-3 1,17 3 0,-17-3 0,16 4 0,-16-4-1,18 6 1,-18-6 0,21 5-1,-21-5 1,22 6-1,-9-4 0,2 0 0,0 1 1,2 0 0,-1 0-1,1-2 1,2 2 0,-1-3-1,0-1-3,0-3-9,7 6-9,-25-2 0,26-5-3,-26 5 2</inkml:trace>
    <inkml:trace contextRef="#ctx0" brushRef="#br0" timeOffset="13088">1082 3168 5,'0'0'7,"0"0"1,-14 1 1,14-1 1,0 0 0,0 0-2,0 0 1,0 0-2,0 0 0,0 0-2,0 0-1,0 0-3,0 0 0,0 0-1,0 0 0,0 0 0,0 0-1,0 0 1,0 0 1,0 0 0,0 0 0,0 0 0,0 0 1,0 0-1,14-1 0,-14 1 0,0 0 0,15 0 0,-15 0-1,13 1 0,-13-1 1,15 0-1,-15 0 1,19 0-1,-19 0 1,23-2 0,-23 2 1,23 0-1,-23 0 0,23 1 0,-23-1 0,20 6-1,-20-6 0,17 7 1,-17-7-1,16 8 0,-16-8 1,17 6 0,-17-6-1,16 3 1,-16-3 1,18 1-2,-18-1 1,22 0 0,-22 0 0,22 0-1,-22 0 1,23 0-1,-23 0 1,20-1-1,-20 1 1,18 0 0,-18 0-1,18 0 1,-18 0 0,15 1-1,-15-1 1,18-1-1,-18 1 0,20-1 1,-20 1-1,20-3 0,-20 3 0,21-2 1,-21 2-1,19 2 0,-19-2 0,19 3 1,-19-3-1,18 4 0,-18-4 1,21 1 0,-21-1-1,18 0 1,-18 0-1,22-4 1,-22 4-1,21-4 1,-21 4-1,22-3 0,-22 3 0,21 1 0,-21-1 0,21 3 0,-21-3 0,18 3 0,-18-3 1,20 1-1,-20-1 0,22-1 0,-22 1 0,21-3 0,-21 3 0,22-1 0,-22 1 0,20 3 0,-20-3 0,20 5 0,-20-5 0,19 7 0,-19-7 1,20 8-2,-20-8 2,20 2-1,-20-2 0,22 0 0,-22 0 0,24-2 0,-11 0 0,0 1 0,0 1 0,1 0 0,-14 0 0,26 0 0,-13 0 0,0-2 1,1 2 0,2-1 0,0-2-1,1 0 2,2 0-1,-3 0 0,4 2 1,-4-2-1,2 0 0,-2 2 0,1-1-1,-1 1 1,0 1 0,0-1-1,-1 1 0,1-2 0,0 2 1,0 0-1,1-1 0,-1-1 1,1 1-1,0-1 1,2 1-1,0 1 1,-2-1-1,0 1 0,2 1 1,-2-1-1,2 4 0,-5-1 0,3 0 1,-4 0-1,5 1 0,-3-2 0,0-1 1,1-1-1,-1-1 0,4-1 0,-3 1 0,3-2 0,-2 1 0,2 2 0,-2-1 1,0 0-1,0 1 0,-1 0 0,0-2 0,0 2 0,-1-1 0,3-4 0,-3 4 1,3-3-1,-1 1 0,2 0 1,-2 2-1,2 1 0,-1 0 0,-2 1 1,1 2-2,-2-2 2,2 2-2,-4-1 1,1-1 0,-1-1 1,0 0-1,0 1 0,-13-1 1,24 2-1,-24-2 1,23 3-1,-23-3 0,22 3 1,-22-3-1,23 2 0,-23-2 1,21 3-1,-21-3 1,23 3 0,-10-1-1,-13-2 2,25 4-1,-25-4-1,23 4 1,-23-4 0,23 2 0,-9-2-1,-1-2 1,0 1 0,3-2-3,-2 1-5,2 5-15,-16-3-1,27-1-1,-27 1-1</inkml:trace>
    <inkml:trace contextRef="#ctx0" brushRef="#br0" timeOffset="25076">3692 2869 23,'0'0'12,"0"0"1,-5 14 2,5-14-1,0 0 0,0 0-1,0 0-1,0 0 0,0 0-2,0 0-2,0 0-2,0 0-1,0 0-2,0 0-2,0 0 0,11-15-1,2 5 0,3-6 0,2 0 0,4-3 0,5-3 0,-2 0 1,4 1-1,0-1 0,0 2 0,-2 2-1,3 0 0,1 0-1,-1 2-1,0 0-2,-1 1-1,-1 2-3,-2-3-7,3 10-4,-15-7-1,6 13 1,-20 0 1</inkml:trace>
  </inkml:traceGroup>
</inkml:ink>
</file>

<file path=ppt/ink/ink35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54:31.81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9D8D63C8-0D62-43D5-9F75-FFEDE26ADD40}" emma:medium="tactile" emma:mode="ink">
          <msink:context xmlns:msink="http://schemas.microsoft.com/ink/2010/main" type="inkDrawing" rotatedBoundingBox="9034,11113 11476,11235 11468,11378 9027,11257" shapeName="Other">
            <msink:destinationLink direction="with" ref="{26BC1ED6-9945-447F-8E8B-8094AF89FF89}"/>
            <msink:destinationLink direction="from" ref="{31745FA6-FEC3-4CCF-98E1-907319122D3E}"/>
          </msink:context>
        </emma:interpretation>
      </emma:emma>
    </inkml:annotationXML>
    <inkml:trace contextRef="#ctx0" brushRef="#br0">-7 1334 21,'0'0'10,"4"13"1,-4-13 0,0 0 1,0 0-1,0 0-1,0 0-1,0 0-3,0 0 0,0 0 0,14 7-1,-14-7 0,0 0 0,16 4-1,-16-4 1,16 1 0,-16-1-1,19-4 0,-19 4-1,20-4 0,-7 2-1,-13 2-1,27-2 0,-14 2-1,0 1 0,3 0 1,-2 2-1,3-1 1,-1 1 0,0-2 0,-3 2 0,1-2 0,0 2 0,-1-3-1,-13 0 1,23 4 1,-23-4-2,24 2 1,-9-2-1,-2 0 1,1 0-1,2 0 0,0 0 0,-2 0 0,2 0 0,-2 1 0,1 1 1,-3-2-1,1 1 0,0-2 1,0-2-1,0 0 1,0-1 0,0-1 0,1 3-1,-14 2 1,25-3-1,-25 3 1,21 4-1,-8 2 1,-13-6-1,22 10 1,-22-10-1,21 8 0,-21-8 1,22 4 0,-9-2 0,-13-2-1,23-2 1,-23 2 0,23 2 0,-23-2 0,24 1-1,-9 0 1,-2 1-1,2-1 0,0-1 0,1 2 1,-1-2-1,0 1 0,-2 1 0,-13-2 0,21 4 1,-21-4-1,19 4 1,-19-4-1,21 0 1,-8 0-1,1-1 1,2-1-1,0 2 1,4 0-1,-1 2 0,-1 1 0,1-2 0,-3 5 0,-2-3 0,1 0 1,-2-1-1,-13-2 0,21 2 1,-21-2-1,23-2 1,-23 2-1,25 2 1,-11 2-1,2 0 1,0 5-1,1-2 0,-1 7 0,-1-4 0,1 1 0,1-5 1,-1-2-1,1-1 1,1-6-1,-1-1 1,2-3 0,-1 0-1,0 0 1,-1 1 0,-1 2-1,1 4 1,1 1-1,0 2 0,0 1 0,4 1 1,-1-3-1,2 1 0,0-4 1,0-2 0,-3-3-1,2 2 1,-4-2 0,2 0-1,-1 0 1,0 4-1,1 2 1,-1 2-1,2 1 0,-1 1 0,2 1 1,-1 0-1,1-4 1,1 0-1,0-3 1,0-1 0,1-4 0,1 1-1,-1 1 1,1 0-1,-1 1 1,0 3-1,-1 2 0,-1 0 0,0 2 0,-2 2 0,1-3 0,-3 1 0,1-1 0,-2-1 0,1-2 0,-1-1 1,-3 1-1,2-2 0,-16 3 0,23-6 1,-23 6-1,17-4-1,-17 4-4,0 0-17,0 0-8,13-4 0,-13 4 0,0-22-2</inkml:trace>
  </inkml:traceGroup>
</inkml:ink>
</file>

<file path=ppt/ink/ink35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55:18.57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4B6A52F-0A43-4F9F-9F45-CD8FE2E952F1}" emma:medium="tactile" emma:mode="ink">
          <msink:context xmlns:msink="http://schemas.microsoft.com/ink/2010/main" type="inkDrawing" rotatedBoundingBox="6849,16417 10718,13407 12537,15745 8669,18755" semanticType="callout" shapeName="Other">
            <msink:sourceLink direction="with" ref="{75AD12D0-DE5D-4024-BCFC-B0B8334208F7}"/>
            <msink:sourceLink direction="with" ref="{54305D8A-4565-4E34-8A2B-52D309DA9E42}"/>
          </msink:context>
        </emma:interpretation>
      </emma:emma>
    </inkml:annotationXML>
    <inkml:trace contextRef="#ctx0" brushRef="#br0">979 36 15,'0'0'7,"0"0"0,0 0 2,0 0 0,0 0-2,0 0 1,0 0-2,0 0 1,0 0-1,0 0 0,0 0-1,0 0-1,-14-10-2,14 10 0,0 0 0,0 0 0,0 0 0,0 0 1,0 0 0,0 0 0,0 0 0,0 0 0,0 0-1,-13 1 0,13-1-1,0 0 0,0 0-1,0 0 1,0 0-1,-16 5 1,16-5 0,0 0 0,0 0 0,-19 4 0,19-4-1,-13 1 1,13-1 0,-16 2-1,16-2 1,-14 1-1,14-1 0,-13 2 0,13-2 0,0 0 1,-17 2-1,17-2-1,-13 5 1,13-5 0,-14 8 0,14-8 0,-15 9 0,15-9 0,-14 8 0,14-8 0,-13 5-1,13-5 1,0 0 0,-13 0 0,13 0-1,0 0 1,0 0 0,-14-6 0,14 6 0,0 0-1,-13-1 1,13 1 0,-13-2 0,13 2 0,-15-1-1,15 1 1,-17-3 0,17 3 0,-18-3 0,18 3 0,-17-1 0,17 1 1,-14 0-1,14 0 0,0 0 0,-16 1 0,16-1 0,0 0 0,-13 0 0,13 0 0,0 0 0,-16 1 0,16-1 0,-13 2 0,13-2-1,-15 6 1,15-6 0,-19 7 0,19-7 0,-20 7 0,20-7 1,-20 6-1,20-6 0,-18 1 0,18-1 0,-17 0 0,17 0 0,-13-1 0,13 1 0,-13 0 0,13 0 0,0 0 0,-17 0 1,17 0-1,0 0 0,-17 1 0,17-1 0,-15 3 0,15-3 0,-15 7 1,15-7-1,-15 7 0,15-7 0,-14 6 1,14-6-1,0 0 1,-14 6 0,14-6-2,0 0 1,0 0 0,-13 1 0,13-1 0,0 0 0,-20 14 0,20-14-1,-18 18 2,18-18-2,-20 17 1,20-17 1,-19 13-1,19-13 0,-17 8 0,17-8 1,0 0-1,-14 3 1,14-3-1,0 0 0,0 0 1,0 0-1,-13-3 0,13 3 1,0 0-1,0 0 0,-13 0 0,13 0 1,0 0-1,-17 7 0,17-7 0,-17 9 0,17-9 0,-22 13 0,22-13 0,-23 14 0,23-14 0,-24 14 0,24-14 0,-21 16 0,21-16-1,-15 12 1,15-12 0,-12 12 0,12-12 0,-7 15 0,7-15 0,-4 17 0,4-17-1,-5 21 1,4-8 0,-2 0 0,0 3 1,0 0-2,0-1 1,2 2 0,-2 2 0,0 0 0,0 1 0,2-2 0,1 2 0,1 0 0,-1 2 0,2 1-1,1 0 1,0-1 0,1 1 0,-1 2 0,0-4 0,-2 3 0,-1-1 0,1 0 0,-1-1 0,0-1 0,-1 1 0,1-1 1,-1 0-1,1 0 0,0 0 0,0-2 0,0 1 0,0 0 0,-2 0 0,2-2 0,-1 2 0,-1-3 1,-2 3 0,1-2-1,2-1 1,-2-3-1,1 0 1,2-14-1,-4 20 0,4-20-1,0 16 1,0-16 0,3 16 0,-3-16-1,3 17 1,-3-17 0,6 20 0,-6-20 0,1 23 0,-1-23 0,1 23 0,-1-23 0,2 23 0,-2-23 0,3 22 0,-3-22 0,4 21 0,-4-21 0,9 23 0,-2-10-1,-3 3 1,5-2 0,-5 2 0,5-2 0,-5 3 0,3 0 0,-4 0-1,0-1 1,0 1 0,0-1 0,0 1 0,-1 3 0,3-3 0,0 2 0,0-2-1,2-1 1,-1 0 0,1-1 0,-1 0 0,-1-3 0,3 1 0,-3 5 0,3-1 0,-1 3 0,3 0 0,0 3-1,7 0-3,0-2-8,5-5-8,9 1-1,1-14 0,10 0-1</inkml:trace>
    <inkml:trace contextRef="#ctx0" brushRef="#br0" timeOffset="3225">253 1907 7,'11'16'6,"-11"-16"0,0 0-1,0 0-1,0 0-2,0 0-1,0 0 0,0 0-1,0 0 0,0 0 0,0 0 1,0 0-1,10 14 2,-10-14-1,0 0 1,0 0-1,9 15 1,-9-15 0,4 15 0,-4-15-1,5 16 1,-5-16 0,4 14 1,-4-14 0,0 0 0,0 0 1,1 13-1,-1-13 1,0 0-1,0 0-1,0 0-1,3 14 0,-3-14-1,0 0 1,0 0-1,5 13 0,-5-13 1,0 0 0,0 0 1,0 0 1,0 0-1,0 0 1,0 0-2,0 0 1,0 0-3,0 0-3,0 0-11,0 0 1,0 0-1,0 0-1</inkml:trace>
    <inkml:trace contextRef="#ctx0" brushRef="#br0" timeOffset="11867">335 1947 21,'-13'-4'11,"13"4"1,0 0 0,1 13-2,-1-13-1,0 0-2,0 0 0,-5 14-3,5-14-1,0 0-1,0 0-1,0 0 0,-9 13-1,9-13 0,0 0 0,0 0 0,-7 14 0,7-14 0,0 0 0,-6 13 0,6-13 1,0 0-1,-7 16-1,7-16 1,0 0 0,-4 17 0,4-17-1,0 0 1,-3 16 0,3-16 0,0 0-1,-2 14 1,2-14 0,0 0 0,0 14 0,0-14 0,0 0-1,-4 16 1,4-16-1,0 0 1,-6 17-1,6-17 1,-6 13 0,6-13 0,-8 13 0,8-13 1,0 0-1,-13 17 0,13-17 1,0 0-1,-15 19 0,15-19 0,0 0 0,-12 13 0,12-13 1,0 0-1,0 0 0,-10 13 0,10-13 0,0 0 0,0 0 1,-12 17-1,12-17 0,-9 15 1,9-15-1,-10 23 1,5-8-1,-3-1 0,0 0 0,1 1 0,-1-1 1,1-1-1,7-13 0,-14 21 1,14-21-1,-9 16 0,9-16 0,0 0 1,-7 16-1,7-16 0,0 0 1,0 0-1,0 0 0,-3 17 0,3-17 0,0 0 0,0 0 1,0 18-1,0-18 0,-1 13 1,1-13-1,0 15 1,0-15-1,-2 17 1,2-17-1,0 18 0,0-18 1,2 19-1,-2-19 0,0 14 0,0-14-1,0 0 1,3 16 0,-3-16 0,0 0 0,0 0 0,0 0 0,5 14 0,-5-14 0,0 0 0,0 0 0,3 16 0,-3-16 0,0 0 0,3 13 0,-3-13 0,0 0 0,0 0 0,0 0 0,0 0-1,0 0 1,0 0 0,4 13 0,-4-13 0,0 0 0,0 0 0,0 0-1,0 0 1,0 0-1,0 0 1,13 14-1,-13-14 1,0 0-1,0 0 1,0 0 0,0 0-1,13 7 1,-13-7 0,0 0 0,0 0 0,0 0 0,0 0 0,16-1 0,-16 1 0,0 0-1,0 0 1,16-2 0,-16 2 0,0 0 0,13-1 0,-13 1 0,0 0 0,0 0 0,14-6 0,-14 6 0,0 0 0,13-1 0,-13 1 0,0 0 0,0 0 0,16-2 1,-16 2-1,0 0 0,13-3 0,-13 3 0,0 0 1,16-2-1,-16 2 0,13 0 0,-13 0 0,13 2 0,-13-2 0,0 0 0,17 3 0,-17-3 0,0 0 0,16 0 1,-16 0-1,0 0 1,18-8-1,-18 8 0,13-5 1,-13 5-1,16-2 1,-16 2-1,16 1 0,-16-1 0,16 4 0,-16-4 0,15 2 1,-15-2 0,13-2 1,-13 2-1,0 0 1,18-5-1,-18 5 1,14-2 0,-14 2 0,19-4-1,-19 4 0,21-6 0,-21 6 0,25-1 0,-25 1 0,23 0 0,-23 0-1,21 1 0,-21-1 0,17 6 1,-17-6-1,18-2 1,-18 2-1,18-4 1,-18 4 0,20-6 0,-20 6 0,21-5 0,-21 5-1,20-5 1,-20 5-1,17 0 1,-17 0-1,14 0 1,-14 0 0,15-1 0,-15 1 1,19-6-1,-19 6 1,18-10 0,-18 10-1,21-8 1,-21 8-1,20-5-1,-20 5 0,15 0 0,-15 0 1,16 6-1,-16-6 0,15 4 0,-15-4 1,15 2 0,-15-2 0,18-4 0,-18 4 0,23-8 0,-23 8-1,23-4 1,-23 4-1,24 0 0,-24 0 0,22 6 0,-22-6 0,15 6 0,-15-6 1,16 7-1,-16-7 0,13 1 0,-13-1 1,14-1-1,-14 1 1,18 0 0,-18 0-1,18-2 1,-18 2 0,22 5 0,-22-5-1,23 7 1,-23-7 1,23 7-2,-23-7 1,21 7 0,-21-7 0,18 0 0,-18 0 0,14-4 0,-14 4 0,14-6 0,-14 6 0,15-7-1,-15 7 0,16-3 0,-16 3 1,21 1-1,-8-1 0,1-1 0,1 0 1,1-1-1,-1-2 0,1 0 1,-1-1-1,-2 1 1,-1 0-1,-12 4 0,21-7 0,-21 7 0,14-5 0,-14 5 0,16-1 0,-16 1 0,23 1 0,-6-1 0,0-1 1,3-1-1,0 0 0,2-1 1,-2 0-1,-1 0 0,-2 3 1,-1-2 0,-2 4-1,-1-1 0,-13-1 1,25 9-1,-12-2 0,1 0 1,2 0-1,1 3 0,4-1 0,1 0 1,2-1-1,1-1-1,-2-4-1,-2-3-3,4 2-15,-5-8-7,-6-6-2,1-6-1,-10-11 0</inkml:trace>
    <inkml:trace contextRef="#ctx0" brushRef="#br0" timeOffset="15208">986 19 2,'0'0'5,"0"0"0,-17 1 1,17-1 0,0 0 0,0 0 0,0 0-1,0 0-1,-13 7 0,13-7 0,0 0-1,0 0 0,0 0 0,0 0 0,0 0 1,0 0-1,0 0 2,0 0-2,0 0 2,0 0-2,0 0 0,0 0 0,0 0 0,0 0 0,0 0-1,0 0 0,13 10 0,-13-10 0,0 0 0,14 7-1,-14-7 0,13 5 0,-13-5-1,15 4 0,-15-4 0,15 6 0,-15-6 0,18 5 0,-18-5 0,17 8 0,-17-8 0,18 5 0,-18-5 0,19 2 0,-19-2 0,19-2 0,-19 2 0,19-1 0,-19 1 1,14 1-1,-14-1 0,16 3 0,-16-3 0,15 4 0,-15-4 0,21 2 0,-21-2 1,23-2-1,-23 2 0,24-2 1,-11-1-1,1 1 1,-14 2-1,25-3 1,-25 3 0,23-1 1,-23 1 0,23 0 0,-23 0 1,20 0-1,-7 1 0,-13-1 0,20 3 0,-20-3-1,23 2 0,-10-2 0,0-2-1,0-1 1,1 2-1,0-2 1,1 0 0,-1 2-1,-1 1 1,-13 0-1,23 1 1,-23-1-1,22 5 0,-22-5 1,23 1-1,-23-1 1,24-1 1,-24 1-1,26-3 1,-26 3-1,24-5 1,-24 5-1,23 0 0,-23 0 0,19 5 0,-19-5-1,17 5 1,-17-5 0,17 6 0,-17-6 0,22 2 1,-8-5 0,1 1 0,2-2 1,2 1-2,-1-1 1,2 1-1,-1 2-1,0 1 1,-2 0 0,0 2-1,-1 3 1,0-1 0,0 0-1,-1 2 1,0-3 0,1 0 0,-2-3-1,0 1 1,1-2-1,-1-1 1,-1 1 0,0 1-1,0 0 1,0 3-1,-1 0 0,2 1 0,2 0 1,1 1-1,3-1 0,0-1 0,1-2 0,2-1 0,1-1 1,0-4-1,-2 1 0,-1-2 0,0 2 0,-1 1 1,-2 2-1,0 1 0,-1 1 0,-1 1 0,-1 2-1,3-1 1,-1 0 1,0-3-1,0 0 0,-1-2 0,1-1 0,-1 1 0,0-3 0,-2 2 0,2 2 0,-1 1 0,2 0 0,-1 0 0,1 0 0,3 0 0,0-2 0,0 1 1,0-3-1,0-1 0,-2 0 0,2-2 1,-3 1-1,-1 0 0,1 0 0,-1 4 0,0-1 0,0 3 0,-1 1 0,3 2 0,-3 1 0,1 1 0,1-1 0,-2 0 0,1-1 0,-2 0 0,3-3 0,-1 0 0,1-2 0,2 0 0,1 0 0,2-1 0,-1 2 1,4-1-1,-1 2 0,-1-1 0,0 1 0,0 0 0,0-1 0,0-1 0,-2-1 0,1 0 0,-2-1 0,0 1 0,0-1 1,-1 1-1,-2 2 0,1 1 0,-1 0 1,0 1-1,1-1 0,-1 2 1,2-2-1,1-2 0,0-1 1,1 0-1,-1-2 1,2 0 0,-3 1-1,2 0 1,-2 1 0,0 2-1,1-1 0,0 4 1,0-2-1,0 1 1,2-1-1,-1 3 0,2-2 1,0-1-1,2 0 0,-2 0 0,2 0 1,-2 0-1,5 2-1,-4-1 0,2 1-2,-2-2-4,5 0-17,-3 1-4,-4-4 1,1 3-1,-9-7-1</inkml:trace>
  </inkml:traceGroup>
</inkml:ink>
</file>

<file path=ppt/ink/ink35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54:52.29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1745FA6-FEC3-4CCF-98E1-907319122D3E}" emma:medium="tactile" emma:mode="ink">
          <msink:context xmlns:msink="http://schemas.microsoft.com/ink/2010/main" type="inkDrawing" rotatedBoundingBox="7902,13382 7917,12258 8604,12268 8588,13391" semanticType="callout" shapeName="Other">
            <msink:sourceLink direction="from" ref="{9D8D63C8-0D62-43D5-9F75-FFEDE26ADD40}"/>
            <msink:sourceLink direction="to" ref="{54305D8A-4565-4E34-8A2B-52D309DA9E42}"/>
          </msink:context>
        </emma:interpretation>
      </emma:emma>
    </inkml:annotationXML>
    <inkml:trace contextRef="#ctx0" brushRef="#br0">617 0 0,'-7'15'4,"7"-15"1,0 0 1,0 0 1,0 0 1,0 0 0,-6 12 0,6-12 0,0 0-2,0 0 0,0 0-1,0 0 0,0 0-2,-14-1 1,14 1 0,0 0-2,0 0-1,0 0 0,0 0 0,0 0 0,0 0 0,-14 7 1,14-7 0,0 0 0,0 0 0,-13 6 0,13-6-1,0 0 1,0 0-1,-13 3 0,13-3-1,0 0 1,0 0-1,0 0 0,-14 3 0,14-3 1,0 0-1,-13 2 0,13-2 0,0 0 1,-15 2-1,15-2 1,0 0-1,-14-2 1,14 2-1,0 0 1,-15 2-1,15-2 0,0 0 1,-15-2-1,15 2 1,0 0-1,-18-2 0,18 2 1,0 0-1,-17-2 0,17 2 0,0 0 0,-16 6 1,16-6 0,0 0 0,-17 8 0,17-8 1,0 0-1,-17 5 1,17-5 0,-13 0-1,13 0 0,-13 1-1,13-1 0,0 0 0,-18 4 1,18-4-1,-13 3 0,13-3 0,0 0 0,-17 3 0,17-3 1,0 0-1,-19 0 0,19 0-1,-13 2 1,13-2 0,-13 4-1,13-4 1,-13 3 0,13-3 0,0 0 0,-16 3 1,16-3-1,0 0 0,-14-3 0,14 3 1,0 0-1,0 0 0,-16-5 0,16 5 0,0 0 0,-18 2 0,18-2-1,-15 3 1,15-3 1,-17 5-1,17-5 0,-19 9 0,19-9 0,-16 10 0,16-10 0,-13 9 0,13-9 0,0 0 0,0 0 0,-14 14 1,14-14-1,0 0 0,0 0 1,0 0-1,0 0 1,-10 17-1,10-17 0,0 0 1,-11 19-1,11-19 1,-10 15-1,10-15 1,-12 21 0,12-21-1,-10 23 1,7-8-1,0-2 1,2-1-1,-1 3 0,2-15-1,0 24 1,0-24 0,2 20 0,-2-20 0,-2 19 0,2-19 0,0 18 0,-1-5 0,1 0 1,-2 1-1,2 3 1,-1-1-1,1 4 0,-1-3 0,-1 2 1,1-3-1,-1 1 0,1-3-1,-1 0 1,2-14 0,-1 24-1,1-24 1,-1 19 0,1-19-1,0 17 1,0-17 0,0 17 0,0-17 0,0 23 0,0-10 0,1 3 0,-1 1-1,1-1 1,-1 1 0,-1-1 0,0 1-1,1-3 1,-3 0 0,3-14 0,-3 22 0,3-22 0,-5 16 0,5-16 0,0 0-1,-1 15 1,1-15 0,0 0 0,1 16 0,-1-16-1,0 0 1,5 19 1,-5-19-1,3 15 0,-3-15 0,1 15 0,-1-15 0,-1 15 0,1-15 0,1 20 0,-1-20 0,3 17 0,-3-17-1,7 16 1,-7-16 0,0 0 0,15 14 0,-15-14-2,14 10-3,-14-10-4,13 9-8,0 5 0,-13-14-2,16 23 1,-16-23 0,12 29 1</inkml:trace>
    <inkml:trace contextRef="#ctx0" brushRef="#br0" timeOffset="2594">103 1006 3,'0'0'7,"0"0"1,0 0 1,0 14 0,0-14 0,0 0 1,0 0 0,0 0-2,0 0-1,0 0 0,0 0-1,0 0 0,0 0 1,0 0-1,0 0-1,0 0-1,0 0-1,0 0-1,0 0 0,12 13-2,-12-13 1,0 0-1,0 0 1,14 12-1,-14-12 0,0 0 1,15 5-1,-15-5 0,0 0 0,14 7 0,-14-7 0,0 0 0,14 10 0,-14-10 0,0 0 1,15 15-1,-15-15 0,0 0 0,14 13 0,-14-13 0,0 0 0,15 7 0,-15-7 0,0 0 0,17-2 1,-17 2-1,14 0 0,-14 0 0,15 0 0,-15 0-1,14 3 1,-14-3 0,13 3 0,-13-3 1,13 0-1,-13 0 0,16-3 1,-16 3-1,18-7 1,-18 7 0,18-6 0,-18 6-1,19-1 1,-19 1 0,13 3-1,-13-3 1,0 0-1,16 8 0,-16-8 0,0 0 1,0 0-1,17 10 0,-17-10 1,0 0-1,20 7 1,-20-7-1,17 3 1,-17-3-1,23 0 0,-10 2 1,3-2-2,-1 0 1,0 0-1,1 0-3,1 1-5,-4-7-8,9 6-2,-8-8 0,9 5 0,-7-10 1,8 10-1</inkml:trace>
  </inkml:traceGroup>
</inkml:ink>
</file>

<file path=ppt/ink/ink35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55:04.67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0A0D6AE-5A9B-4A23-B1ED-033676BE664D}" emma:medium="tactile" emma:mode="ink">
          <msink:context xmlns:msink="http://schemas.microsoft.com/ink/2010/main" type="inkDrawing" rotatedBoundingBox="9150,14984 10472,15014 10470,15100 9148,15070" shapeName="Other"/>
        </emma:interpretation>
      </emma:emma>
    </inkml:annotationXML>
    <inkml:trace contextRef="#ctx0" brushRef="#br0">0 0 8,'0'0'7,"0"0"2,0 0 0,0 0 1,0 0-2,0 0 0,0 0-2,0 0-1,0 0-2,0 0-1,0 0-1,0 0-1,0 0-1,0 0 1,17 14 0,-17-14 0,14 8 0,-14-8 0,15 9 0,-15-9 0,16 7 0,-16-7 0,18 5 0,-18-5 0,19 2 0,-19-2 0,23 0 0,-23 0 0,23 0 0,-23 0 0,23-2 0,-23 2 0,23 0 0,-23 0 0,23 0 0,-23 0 0,20 2 0,-20-2 0,19 1 0,-19-1 0,17 2 0,-17-2 1,16 3-1,-16-3 0,18 0 0,-18 0 0,18-2 0,-18 2 1,19-1-1,-19 1 1,18-2 0,-18 2-1,16 3 1,-16-3 0,15 7 0,-15-7-1,0 0 1,17 13 1,-17-13 0,0 0 0,17 9 0,-17-9 1,13 0-1,-13 0 0,14 1 0,-14-1 0,16 0-1,-16 0-1,15 3 1,-15-3 0,12 1 0,-12-1 0,15-1 1,-15 1-1,20-6 1,-20 6 0,23-8 0,-23 8-1,26-9 1,-26 9-2,24-4 1,-24 4-1,20 3 1,-20-3-1,18 7 0,-18-7 0,14 7 0,-14-7 0,13 3 0,-13-3 1,16-4-1,-16 4 0,15-6 0,-15 6 0,22 1 0,-22-1-1,23 8 0,-10-3 1,0 3-1,0 0 0,0-1 0,0-4 0,0-3 1,0-2 0,-1-2 0,1-2 0,0-1 1,0-1-1,2 2 0,0 2 0,0 2 0,1 2 0,-1 2 0,3 1 0,-4-2-1,4 2 1,-4-2 0,0-3 0,2-3 0,-3-2 0,2 0 1,-3 0-1,3-2 1,-15 9 0,26-8-1,-13 9 0,1 3 0,0 3 0,1 3 0,-1 1-3,2-3-1,0-1-2,2 1-6,-5-13-5,7 1 1,-7-13-1,7 5 1</inkml:trace>
  </inkml:traceGroup>
</inkml:ink>
</file>

<file path=ppt/ink/ink3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44:13.639"/>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50C721AD-7508-4249-A215-5B3817422A8D}" emma:medium="tactile" emma:mode="ink">
          <msink:context xmlns:msink="http://schemas.microsoft.com/ink/2010/main" type="inkDrawing"/>
        </emma:interpretation>
      </emma:emma>
    </inkml:annotationXML>
    <inkml:trace contextRef="#ctx0" brushRef="#br0">0 129 0,'23'0'94,"0"0"-48,1 0-46,22 0 32,-22 0-32,-1 0 15,0 0 1,0 0 0,24 0-1,-24 0-15,24 0 16,-24 0-1,1 0 17,-1 0-17,23 0 1,-22 0-16,-1 0 16,0 0-16,1 0 15,-1 0 1,0 0-16,1 0 15,-1 0 1,0 0 0,0 0 265,1-23-281,-1 23 16,47 0-16,23-23 15,-23 23 1,0-23-1,0-1-15,23 24 0,-23-23 16,-23 23 0,-1 0-16,1 0 15,-24 0 1,24 0-16,23 0 16,-24 0-1,-22 0-15,-1 0 16,0 0-1,1 0-15,-1 0 32,0 0-32,0 0 31,1 0-15,-1 0-16,0 0 31,1 0-31,-1 0 31,0 0 0,1 0 1,-1 0-1,0 0-16,0 0 17</inkml:trace>
  </inkml:traceGroup>
</inkml:ink>
</file>

<file path=ppt/ink/ink36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55:12.86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6436011-C8AA-4045-ABFD-E0A603970106}" emma:medium="tactile" emma:mode="ink">
          <msink:context xmlns:msink="http://schemas.microsoft.com/ink/2010/main" type="inkDrawing" rotatedBoundingBox="10984,17142 13294,16864 13372,17513 11061,17790" semanticType="callout" shapeName="Other"/>
        </emma:interpretation>
      </emma:emma>
    </inkml:annotationXML>
    <inkml:trace contextRef="#ctx0" brushRef="#br0">0-3 11,'0'0'10,"0"0"2,0 0-2,0 0-1,0 0-2,0 0-1,0 0-2,0 0-1,0 0-2,0 0 0,0 0-1,0 0 0,0 0 1,0 0-1,0 0 1,0 0 0,0 0 0,0 0 0,0 0 0,0 0 1,0 0-1,0 0 1,0 0-2,0 0 0,12 3 1,-12-3-1,0 0 0,16 0 0,-16 0-1,0 0 1,16 3 0,-16-3 0,0 0 0,13 1 0,-13-1 0,0 0 0,17 0 0,-17 0 0,15-4 0,-15 4 0,15-3 0,-15 3 0,18-1 0,-18 1-2,14 0 2,-14 0 0,0 0 0,17 4 2,-17-4-2,0 0 1,0 0 0,15 1-1,-15-1 1,0 0 0,13-2 0,-13 2-1,0 0 0,15-2 0,-15 2 0,13 2 1,-13-2-1,13 1 1,-13-1 0,16 1 0,-16-1 1,14-1 0,-14 1 0,13-3 0,-13 3-1,0 0 1,15-3-1,-15 3 0,0 0 0,13 6-1,-13-6 0,0 0 1,17 10-1,-17-10 0,14 4 1,-14-4 0,15 2-1,-15-2 1,14 1 0,-14-1 0,14 0 0,-14 0-1,0 0 1,19 6-1,-19-6 0,0 0 0,16 10 0,-16-10 1,0 0-1,17 6 0,-17-6 0,0 0 0,17-5 1,-17 5-1,0 0 0,19-7 1,-19 7-1,0 0 0,16-1 1,-16 1-1,13 0 1,-13 0-1,13 1 1,-13-1 0,14 0 1,-14 0-1,16-1 0,-16 1 0,16-2 1,-16 2-1,14-1-1,-14 1 1,14 0 0,-14 0-1,13-2 0,-13 2 1,13 0-1,-13 0 1,15 2-1,-15-2 0,17 3 1,-17-3 0,16 3 0,-16-3 0,17-2 0,-17 2 1,16-4 0,-16 4-1,15-6 1,-15 6-1,16-6 0,-16 6 0,15-2-1,-15 2 1,0 0-1,15 1 0,-15-1 0,0 0 0,13 3 0,-13-3 0,0 0 1,19-3-1,-19 3 0,16-6 0,-16 6 1,16-4-1,-16 4 0,17 0 0,-17 0 0,14 6 0,-14-6 0,13 7 0,-13-7 1,16 3-1,-16-3 1,16 0 0,-16 0-1,16-2 1,-16 2 0,14-1-1,-14 1 1,0 0-1,16 3 0,-16-3 1,0 0-1,17 0 0,-17 0 1,17-2-1,-4 1 0,-13 1 0,25 0 1,-25 0-1,23 4 0,-10-2 0,-13-2 1,24 5-1,-24-5 0,21 3 1,-21-3 0,23-1 0,-23 1 0,26-6 0,-26 6-1,26-6 2,-13 5-1,1-1-1,-14 2 0,22 3 1,-22-3-1,18 5 0,-18-5 0,15 4 0,-15-4 0,14 1 1,-14-1 0,17-5-1,-17 5 2,22-9-1,-22 9 0,23-7 0,-23 7 0,23-3 0,-23 3 0,20 6-1,-20-6 0,16 7 0,-16-7 1,13 6-1,-13-6 0,14 2 1,-14-2-1,16-4 1,-16 4-1,17-4 1,-17 4-1,20-3 1,-20 3-1,19 1 0,-19-1 0,14 8 0,-14-8 0,16 7 0,-16-7 0,19 5 0,-19-5 0,18 3 0,-18-3 0,22 2 0,-22-2 0,19 4 1,-19-4-1,18 4 0,-18-4 0,16 9 0,-16-9 0,19 14 0,-19-14 0,20 5 0,-20-5 0,23 0 1,-23 0-1,24-4 1,-11-3 0,0 2-1,0 2 1,-13 3-1,23-2 1,-23 2-1,20 3 0,-20-3 0,17 6 0,-17-6 0,16 12 0,-16-12 0,20 6 0,-20-6 0,23-1 1,-8-1-1,0 1 0,3-2 0,0-4 1,1 4-1,0 3 0,-1 0 0,-2 2 0,-3 2 0,-13-4 0,22 8 0,-22-8 0,14 3 0,-14-3 0,0 0 0,17-1 0,-17 1 0,16-6 0,-16 6 0,19-7 0,-19 7 0,23-1 0,-9-1 0,2 2 0,1 0 0,3 0 0,0-1 0,1-2 0,-1-3-1,3 1 0,-5-5-3,4 4-7,-6-3-17,-16 9 1,21-17-1,-21 17-2</inkml:trace>
    <inkml:trace contextRef="#ctx0" brushRef="#br0" timeOffset="3406">152 467 7,'0'0'8,"0"0"0,-16-11-2,16 11-1,0 0-1,0 0 1,0 0 2,0 0-1,0 0 2,0 0-1,-14 9 1,14-9 0,0 0-1,0 0 0,0 0 0,0 0-1,0 0 0,0 0-1,0 0 0,0 0-2,0 0 0,0 0-1,0 0 0,0 0-1,0 0 0,0 0-1,0 0 0,7 15 1,-7-15-1,13 10 1,-13-10 0,17 7 0,-17-7 1,23 6-1,-23-6 1,23 4 0,-10-2 0,-13-2 0,21 3 0,-21-3 0,21 7-1,-21-7 0,21 0 0,-21 0 0,25 1-1,-13-1 1,3 0-1,-2-1 1,1-1 0,-1 4 1,0-5-1,-13 3 0,24 0 1,-24 0-1,22 0 0,-9 1-1,-13-1 1,24 2 0,-11 2-1,0-4 2,2 4-1,-1-5-1,0 2 1,1-1 0,-1 0 0,-1 0 0,0-2-1,-13 2 0,24-3 0,-24 3 1,20-2-1,-20 2 0,19 0 0,-19 0 0,22 0 0,-9 0 0,1-1 0,2-2 1,0 0-1,-1 0 0,0-1 0,-1 0 0,-1 1 0,-13 3 0,22-9 0,-22 9 0,20-5 1,-20 5-1,18-2 0,-5 2 0,0 3 0,2 3 0,3 1 1,2-1 0,2-1-1,1 0 1,0-1-1,-2-1 1,0-2 0,-3-2 0,-3 1-2,-1 0-1,-14 0-4,20 0-22,-20 0 0,0 0 0,9-20-3</inkml:trace>
  </inkml:traceGroup>
</inkml:ink>
</file>

<file path=ppt/ink/ink36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56:00.67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78AF84E-ADE1-485E-B2E6-975872794BD8}" emma:medium="tactile" emma:mode="ink">
          <msink:context xmlns:msink="http://schemas.microsoft.com/ink/2010/main" type="inkDrawing" rotatedBoundingBox="11514,13254 11515,12093 11875,12094 11874,13255" shapeName="Other"/>
        </emma:interpretation>
      </emma:emma>
    </inkml:annotationXML>
    <inkml:trace contextRef="#ctx0" brushRef="#br0">9 517 46,'0'0'16,"0"0"2,-12 5 1,12-5-6,0 0-3,0 0-1,0 0 1,0 0-2,0 0-2,14 8-1,-14-8 0,14 0-2,-1 0 1,2-1-3,2-1 0,0 0 0,3-1-1,0-2 0,2 1 1,-1 0-1,-2 0 0,1-1 1,-3 2 0,-1 1 0,-1 0-1,-15 2 1,23 0 0,-23 0 0,17 7 0,-17-7-1,13 15 1,-6-3-1,-3 3 1,2 5-1,0 3 0,-2 2 0,-1 4 0,1 1 0,-1 2 0,0-2 0,0 1 0,-2-4 0,1-1-1,-1-1 1,-1-2 0,-1-1 0,1-1 0,-3 2 1,1 1-1,0 5 0,0-1 1,1 4-1,-1-1 0,1 2 0,1-1 0,0-2 0,-2-2 0,1-6 0,-1 1 0,1-3 0,0-3 0,-1-1 0,1-2-1,-1-1 1,2 0 0,0-13 1,-3 21-1,3-21 0,-1 17 0,1-17 0,-4 16 0,4-16 0,-6 17 0,6-17 1,-10 17-1,10-17 0,-12 19 1,12-19-1,-10 17 0,10-17 1,-8 16-1,8-16 0,0 0 0,-10 16 1,10-16-1,0 0 1,-9 13 0,9-13 0,-9 15 0,9-15 0,-13 23-1,6-10 1,-1 1 0,-2-1 0,1 2 1,9-15-1,-17 21 2,17-21-1,-19 13 1,19-13 0,-19 6-1,19-6 0,-23 1 0,23-1 0,-25 1-2,12 1-1,-3 1-1,16-3-4,-27 8-14,27-8-8,-19 3-1,19-3 0,3-27-1</inkml:trace>
  </inkml:traceGroup>
</inkml:ink>
</file>

<file path=ppt/ink/ink36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56:28.22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D2304D5-8ED5-4DB4-A34E-39C65A2F2861}" emma:medium="tactile" emma:mode="ink">
          <msink:context xmlns:msink="http://schemas.microsoft.com/ink/2010/main" type="inkDrawing"/>
        </emma:interpretation>
      </emma:emma>
    </inkml:annotationXML>
    <inkml:trace contextRef="#ctx0" brushRef="#br0">724 14 18,'0'0'17,"0"0"0,0 0 1,0 0-5,0 0-1,0 0-3,0 0-2,4-13-2,-4 13-1,0 0 0,0 0-1,0 0 0,20-6 0,-20 6-1,0 0 0,19 4 0,-19-4-1,17 7 1,-17-7 0,23 5 0,-23-5 0,25 1 0,-12-1-1,0 0 1,0 0-1,-1 0 0,1 0-1,0 0 1,0 0-1,0 0 1,2 0-1,-1 0 0,0 0 1,1 0-1,-1 0 0,-14 0 0,23 3 0,-23-3 0,23 4 0,-23-4 0,20 5 0,-20-5 1,16 2-1,-16-2 1,20 0 0,-20 0-1,20-1 1,-20 1 0,23-3-1,-23 3 0,25 0 1,-25 0-1,23 3 0,-23-3 0,23 6 0,-23-6 0,18 5 0,-18-5 0,22 3 1,-22-3-1,20-1 0,-20 1 1,24-2-1,-24 2 0,25-1 0,-25 1 0,23 1 0,-23-1 1,21 3-1,-21-3 0,20 5 0,-20-5 0,20 4 1,-20-4-1,23 3 0,-23-3 0,23 4 0,-23-4 0,23 3 0,-23-3 0,22 3 0,-22-3 0,23 0 2,-9-2-2,-1 1 0,2-1 0,-1-2-5,2 3-13,0 5-7,-16-4-1,0 0-2,0 0 2</inkml:trace>
    <inkml:trace contextRef="#ctx0" brushRef="#br0" timeOffset="1663">2328 395 16,'-15'3'15,"15"-3"1,0 0 1,-17 0-4,17 0 1,0 0-3,0 0-1,0 0-2,0 0-1,0 0-2,0 0-1,0 0-1,0 0 0,0 0-2,0 0 1,0 0-1,0 0 0,17-7 1,-17 7-1,26 0 1,-10 0 0,4 0-1,-1-2 1,2 2 0,2-1 0,-1 1 0,1-2-1,1 1 1,-1 1-1,2 0-1,-4-1 1,4 2 1,-5-1-2,0 1 1,-1 1-1,-2 1 0,-1 0 1,0 1-1,1-1 1,0 0-1,2-2 1,1 2-1,0-3 1,3 1-1,1 1 1,1-1-1,-1 2 1,1-2-1,-4 2 1,2 2 0,2-4-1,-4 2 1,4-2 0,-2-1 0,0 0 0,0-1 0,0 1-1,0-2 1,-3 2-1,2 0 1,-5 2-1,0-1 1,0 2-1,-2 0 0,0 0 0,-2 0 1,2 0-1,-1 0 0,2-2 0,0 2 0,2-2 1,-2-1-1,4 0 0,-1-1 0,1 1-2,-3-2-4,3 0-16,-1 3-4,-19-1-1,22-4-2,-22 4 0</inkml:trace>
    <inkml:trace contextRef="#ctx0" brushRef="#br0" timeOffset="8271">1576 2040 14,'0'0'13,"0"0"0,0 0-2,0 0-1,0 0 0,0 0-2,0 0 1,0 0-3,0 0 0,0 0-1,0 0-1,13-4-1,-13 4 0,0 0-1,17 3-1,-17-3 1,19 1 0,-19-1 0,21 2-1,-8-4 1,-13 2-1,26-2 0,-13 2 0,0-2-1,-13 2 1,23-1-1,-10 2 0,-13-1 0,21 3 0,-21-3 0,22 3 0,-22-3 0,22 0 0,-22 0 0,21-2 0,-21 2 1,25-1-1,-25 1 0,22 0 0,-22 0 0,24 0 0,-24 0 0,23 0 0,-9 0 0,-1-1 0,2-1 1,-2 1-1,-1-2 0,1 1 0,2 1 0,-1 0 0,-14 1 1,23 0-1,-23 0 0,22 2 0,-9 0 0,-13-2 1,24 4-1,-24-4 1,26 0-1,-13-1 0,1-1 1,1 1-1,-3-1 1,1 1-1,-13 1 0,23-1 0,-23 1 1,21 2-1,-21-2 0,18 5 0,-18-5 0,19 5 0,-19-5 1,21 3-1,-21-3 0,23-1 0,-23 1 1,25-2-1,-25 2 0,21-2 0,-21 2 0,19 1 0,-19-1 0,16 3 0,-16-3 1,13 6-1,-13-6 0,16 4 0,-16-4 1,20 1-1,-20-1 0,21-1 1,-21 1-1,23-3 0,-23 3 0,19-1 0,-19 1 0,14 1 0,-14-1 0,15 1 1,-15-1-1,15 2 0,-15-2 1,19 0-1,-19 0 1,20-3-1,-20 3 1,20-3 0,-20 3-1,19-4 1,-19 4 0,17-3-1,-17 3 1,15-1-1,-15 1 0,14 1 0,-14-1 0,14 0 1,-14 0-1,18 0 0,-18 0 0,18 0 0,-18 0 0,18 0 0,-18 0 0,15 3 0,-15-3 0,18 3 0,-18-3 1,20 3-1,-20-3 0,23 2 0,-23-2 1,18 2 0,-18-2-1,20 0 1,-20 0 0,18 1 0,-18-1-1,18 0 1,-18 0-1,21 2 1,-21-2-1,25 1 0,-12 1 1,3-1-1,-2 2 0,2-2-1,0-1-1,-2 3-2,-1-3-6,-13 0-12,23-3-2,-23 3-1,15-7 1</inkml:trace>
    <inkml:trace contextRef="#ctx0" brushRef="#br0" timeOffset="11995">866 906 14,'-14'-5'12,"14"5"1,0 0-3,0 0-2,0 0-1,-13 0-1,13 0 0,0 0-1,-13 0 2,13 0-2,0 0 0,-19 3-1,19-3 1,0 0-1,-18 2 0,18-2-1,-18 1 0,18-1-1,-18 3 0,18-3-1,-22 6 0,22-6 0,-23 13-1,10-6 1,13-7-1,-23 17 1,23-17-1,-20 17 1,20-17-1,-19 15 0,19-15 1,-11 13-1,11-13 1,-9 13-1,9-13 0,-10 13 1,10-13-1,-7 14 0,7-14 0,-6 15 0,6-15 0,-4 12 0,4-12 0,0 0 0,-5 19 0,5-19 0,-1 14 0,1-14 0,-3 17 0,3-17 0,-3 18 0,3-18 0,-3 18 0,3-18-1,-1 16 1,1-16 0,0 16-1,0-16 1,0 0-1,0 17 0,0-17 0,0 0 0,3 16 1,-3-16-1,3 14 1,-3-14 0,4 16 0,-4-16 1,4 17-1,-4-17 1,2 17-1,-2-17 1,1 16-1,-1-16 0,-1 13 1,1-13-2,-2 14 1,2-14 0,-1 14-1,1-14 0,3 17 0,-3-17-1,4 20-1,-4-20 1,6 19-1,-6-19 0,8 16 0,-8-16 0,0 0 1,7 17 0,-7-17 2,0 0 0,3 17 0,-3-17 1,-4 17 0,0-4 0,-1 0 0,0 3-1,0-1 1,0 3-1,0-4 0,1 2 0,0-2 0,-1 1-1,2 0 1,-1-1 0,0 0 0,0 2 0,-2-2 0,2 3 0,-2 0 1,0 1-1,3-1 0,-3 1 0,2-2 0,0 1-1,1 0 1,-1-2 0,1 1 0,0-4 0,-1 4 0,1-3 0,1 1 0,-2-1 0,0 3 0,1 1 1,-2 0-1,1 0 0,1 2 0,-1-2 0,0 2 0,-1-4 0,1 1 0,0-3 1,4-13-1,-10 26 0,4-13 1,2 1-1,-1-1 1,1 3-1,0 1 1,-1 0 0,2 0 0,1-3 1,-1 3-2,-2-1 2,1 0-1,0-2 1,-1-1-1,3 1-1,-4 0 1,2 2-1,-2-2 1,1 2 0,1 0-1,0 3 0,-3-2 1,1 0-1,0 3 1,2 0-1,-2 1 0,2 1 0,-3-4 1,2 1-1,0 0 0,0-1 0,1-2 0,-2 1 1,0-1-1,1 2 1,-1 2-1,0-2 1,0 2-1,1-3 1,-1 3-1,-1-4 0,2 1 0,0-4 1,0-1-1,5-12 0,-8 20 1,8-20-1,-5 15 0,5-15 1,0 0-1,0 0 0,-2 14 0,2-14 0,0 0 0,0 0 0,0 0 1,0 15-1,0-15 1,0 0-1,-3 15 1,3-15-1,0 0 0,-3 15 1,3-15-1,0 0-1,0 0 1,-2 13 0,2-13 0,0 0 0,0 0 0,2 17 1,-2-17-1,0 0 0,0 0 0,4 16 0,-4-16 0,0 0 0,0 0 0,0 0 0,2 13 0,-2-13 0,0 0 0,0 0 0,0 0 0,-2 17 0,2-17 1,0 0-1,0 16 1,0-16-1,0 0 0,-3 17 1,3-17-1,0 0 0,0 0 0,2 16 0,-2-16 0,0 0 0,0 0 0,1 14 1,-1-14-1,0 0 0,0 0 0,0 0 1,-3 14-1,3-14 0,0 0 1,0 0-1,6 15 0,-6-15 0,0 0 0,0 0 1,12 18-1,-12-18 0,0 0 0,11 15 0,-11-15 0,0 0 0,12 13 0,-12-13 0,0 0 0,12 8 0,-12-8-1,0 0 2,15 6-1,-15-6 0,16 1 1,-16-1 0,20 2 0,-20-2-1,26 3 1,-26-3-1,25 5 1,-10 0-1,-15-5 1,23 8-1,-23-8 1,23 7-1,-23-7 2,24 5-1,-11-5 0,-13 0 0,26-2 0,-13 1 0,1 1 0,-1 1 0,0 1-1,-13-2 0,22 5 0,-22-5 1,21 7-1,-21-7 1,23 5 1,-8-5-1,-2-2 2,3-1-2,0 2 1,1-3 0,2 1-1,-2 1 0,1 1 0,-2 1-1,3 1 0,-5 2 0,4 2 1,-1-3-1,-1 1 0,2-3 0,1 2 1,3-4 0,-2 2 0,4-1 0,0-1 0,4 1-1,-2 1 1,5 0-1,-2 1 1,3 1-2,-1-2 0,1 1-2,-3-4-2,1 3-10,1-1-11,-12-9 0,5 3-2,-12-13 2</inkml:trace>
    <inkml:trace contextRef="#ctx0" brushRef="#br0" timeOffset="14957">797 941 13,'-13'-1'16,"13"1"1,0 0-1,0 0-3,0 0 0,-4-13-2,4 13-3,0 0-1,0 0-1,0 0-2,0 0 0,0 0-1,0 0-2,6 19-1,-6-19 1,17 21 0,-3-11 1,4-5 0,3 1 1,4-6 0,3 0 0,0-3 0,5-1-1,0 0 0,0 1-1,3 0-1,0 0 0,-1 5-1,1-1 1,5 2 0,-4 1 0,2 0 0,1 1 0,-4-1 0,0 0 0,1 1 1,-2-1-1,-2-1 0,0 1 0,-2-1 0,1 0 0,-2 0-2,0-3-4,-1 1-7,4 2-10,-11-10-1,4 7-1,-12-12 0</inkml:trace>
    <inkml:trace contextRef="#ctx0" brushRef="#br0" timeOffset="22303">1920 4083 29,'0'0'15,"0"0"1,0 0-1,0 0-2,0 0-2,0 0-2,0 0-1,0 0-1,0 0-2,0 0 0,0 0-1,-15 9-1,15-9 0,0 0-1,-13 0 0,13 0-1,0 0 1,-17 0 0,17 0 0,-13 0 0,13 0 0,-17-2 0,17 2 0,-20-1 0,20 1-1,-21 0 0,8 0 0,13 0 0,-23 0 1,23 0-2,-21 0 0,21 0 1,-22 0-1,22 0 0,-18 0 0,18 0 1,-20 0-1,20 0 0,-23 0 1,10-2 0,13 2 0,-25-1 0,11-2 1,-1 0-1,0 0 0,0 2 0,0-2 0,-1 2 0,0-1-1,0 2 0,-1 0 0,1 0 0,0 0 0,-1 0 0,0 0 0,-2 2 1,0-4-1,1 2 0,-1 0 1,0 0-1,1-1 0,-1 1 0,0 1 0,-1 1 0,2 1 0,-5-1 0,1 3-1,0-1 1,1 2 0,-1-2 0,-1 2 0,5-2 0,-1 0 0,2-1 0,1 0 0,0-2 0,2 1 0,-1-1 0,3-1 0,-3 2 0,1-2 0,1 0 1,-2 0-1,1 0 0,1 0 0,-1 0 0,-1 0 0,0 0 0,-1 1 0,1-1 0,-2 0 0,0 0 0,0 2 0,-2-2 0,2 0 1,-2 0-1,2 0 0,1 0 1,2 0-1,1-2 0,0 2 1,0-1-1,13 1 1,-19-3-1,19 3 1,-19-4-1,19 4 0,-20-3 1,20 3-1,-19-3 0,19 3 0,-20-3 1,20 3-1,-21-3 0,21 3 0,-22-1 0,22 1 0,-24-2 0,11 1 0,-3 1 1,0 0-1,2 0 0,-2-2 1,-3 1 0,4 0-1,-3-1 1,1 1 0,1-2-1,2 1 1,0 2-1,-1-1 0,2 1 0,-1 0 0,14 0 0,-26 1 0,13-1 0,0 0 0,0 0 0,-3-1 0,3 0 0,1-1 0,-3 1 0,15 1 0,-20-2 0,20 2-1,-19 0 1,19 0-1,-13 5 1,13-5-1,0 0 1,-14 14-1,14-14 1,-6 17-1,6-17 0,-7 28 1,6-11-1,-1 3 1,1 0 0,1 3-1,0-1 1,-2 2 0,2 0 0,0 2 0,0-2-1,0 4 1,0 0-1,2 1 1,1 1-1,0 0 0,1-1 0,2 1 0,-1 0 1,1-2-1,-2 2 1,1 0 0,-1-1-1,-1 0 1,-3 1 0,0-2 0,1-1 0,-2 4 2,2-3-1,-1 0 0,-1 2 0,2-1 1,-1 2-1,0-2 1,2 2-1,-1-3-2,-2 2 1,2 0 0,2-3 0,0 4 0,1 1 0,1 2 0,-3 0 0,1 4-1,2-1 2,-4 3-1,1-1 0,-2 0 0,-2-2 1,1-2-1,-1-1 0,1-4 0,1 0 1,-2-1-1,2 1 1,-1 1-1,2 5 1,-2 0 1,1 2-1,-2 1 1,1 1-1,-3-2 1,1 4-1,-3-4 1,2-1-1,-2-1 0,0-2-1,-1 4 1,3 0 0,1 4-1,2 2 0,-1 0 0,2 2 0,0 3 0,3-1 0,1 0 0,-1-3 0,-1-6 0,-1 0 1,-1-7 0,-1 0 0,-1-4 0,1 1 0,-2-3 0,0 4 0,0 1 0,0 5-1,0 4 0,2 1 0,1 4 0,-2-2 0,4 1 0,1-4-1,0-1 1,0-5 0,1-3-1,2 2 1,-2 1-1,0 2 0,1 1-1,-5 2-4,5 5-11,1 3-11,-7-5-1,2-1 1,-7-14-3</inkml:trace>
    <inkml:trace contextRef="#ctx0" brushRef="#br0" timeOffset="26750">64 7423 24,'0'0'10,"0"0"0,0 0 3,-6-14 3,6 14-1,0 0-3,0 0-2,0 0 0,0 0-1,-1 21 0,1-8-4,0 4-2,1 5-2,4 4-1,-2 4 0,2 1 0,1 2 0,1-1 1,-1-1-1,0-1 0,1-1 1,-3-2-1,2-3 0,-2 0 0,1 1 0,-3-2 0,3 2 0,-1 3 0,-3 2 0,4 2 0,-2 2 0,-2-1 0,2 5 0,-2-1 0,-1 0 0,2 0 0,-4-1 1,2 0 0,-1-1 1,1 3-1,-1-4 1,1 3-1,0-3 1,0 2 0,1 1 0,2 3-1,-2 0 0,1 3 0,-1 0 0,1 1 0,-5 3 1,1 3-1,-2 3 1,1 2-1,-3 3 0,2 1 1,0 2-1,-1 2 1,3-2-2,-1 1 1,-2-2 0,1-1 0,1-3 0,-3-2 0,1-1 0,-1 0 0,-3 1 0,4 2 1,-1-3-2,2 1 1,-2 4 0,4 0-1,1 0 0,-1-1 0,2-2 0,2-1 0,-1-4 0,1-1 0,-4-2 1,-1 0-2,2-2 2,-2-1-2,0 0 2,-1 0-1,0 0 0,-1 2-1,2-1 1,2 2 1,-2 1-1,3 4 0,2 1 0,-2 1 0,1 1 0,-1-1 0,1-1-1,-1-1 2,2-3-1,-2-3 1,-3-2-1,2 0 0,-2-2 0,0-2 0,0-1 0,0-1 0,-1 1 0,1 1-1,1-4 1,1 1 0,0 3 0,-1 1 0,1 2 0,-1 3 0,2-2 0,0 2 0,-1 2 0,1 0 0,0-1 0,0-2 1,1 3 0,2-1-1,-1-3 1,-1 1-1,2-4 1,-2 1-1,1-2 0,-1 1-1,-1-3 2,2-1-1,-2 3 0,1 1 0,2 0 0,-2 3 1,2 1-2,0 0 1,1 0 0,-1-1 0,2-1 0,0 0 0,1-2-1,-2-1 1,4 4 0,-3 2-1,3-1 2,-3 3-2,2-1 1,-2 2 0,1 0 0,-2-1 0,2-3 0,-2-1 0,0 0 0,2-1 0,-2-1 0,2 1 0,1-2 0,0 2 0,1-1-1,-1 1 1,3 3 0,-3 4 0,3-1 0,-1-1 0,-2 0 0,-1 2 0,-1-6-1,1 5 2,-4-11-2,0 2 1,1 1 0,2-2 0,-4 1 1,2 3-1,0 0 0,1 3 1,-2-2-1,0-1 0,0-2 1,-2-1-1,1-5 0,1-2 1,-1-6-1,1-4 0,0 0 0,1-2 0,-3-21 0,0 0 2,19 57-1,-19-57 1,0 0 0,0 0-1,26 71 1,-26-71-1,0 0 1,0 0-2,0 0 0,20 60 0,-20-60 0,0 0 0,0 0 0,0 0 0,0 0 0,0 0 1,0 0-1,0 0 0,0 0 0,0 0 0,22 59 1,-22-59-1,0 0-1,0 0 1,0 0 0,0 0 0,0 0 0,0 0 0,0 0 0,0 0 0,0 0 0,0 0 0,0 0 0,0 0 0,0 0 0,0 0 0,0 0 1,0 0-1,0 0 0,0 0 1,57 42-1,-57-42 1,0 0-1,0 0 0,0 0 0,0 0 1,0 0-1,0 0 0,60 17 0,-60-17 1,0 0-1,0 0 0,0 0 1,0 0-1,0 0 0,0 0 0,0 0 0,59 3 0,-59-3 0,0 0 0,0 0 0,0 0 0,0 0 1,0 0-1,0 0-1,61-2 1,-61 2 0,0 0 0,0 0 1,0 0-1,0 0 0,0 0 0,59 6 0,-59-6 0,0 0 0,0 0 0,0 0 0,0 0 1,0 0-1,67-16 0,-67 16 0,0 0 0,0 0 0,0 0 0,59 2 0,-59-2 0,0 0 1,0 0-1,0 0 0,0 0 0,0 0 1,59 1-1,-59-1 0,0 0 0,0 0 0,0 0 1,0 0-1,65-1 0,-65 1 0,0 0 0,0 0 0,0 0 0,0 0 0,63 1 0,-63-1 0,0 0 0,0 0 0,0 0 0,0 0 0,0 0 0,65 7 0,-65-7 0,0 0 0,0 0 0,0 0 0,64 6 0,-64-6 0,0 0 0,0 0 0,0 0 0,71-9 0,-71 9 0,0 0 1,0 0-1,70 0 0,-70 0 0,0 0 0,0 0 0,71 0 0,-71 0 0,0 0 0,0 0 0,57-4 0,-57 4 1,0 0-1,0 0 0,0 0 0,71 9 0,-71-9 0,0 0 0,0 0 0,0 0 0,63 20 0,-63-20 0,0 0 0,0 0 0,0 0 0,0 0 0,0 0 1,66 4-1,-66-4 0,0 0 0,0 0 0,0 0 0,0 0 0,0 0 0,67 10 0,-67-10 0,0 0 0,0 0 0,0 0 0,58 17 0,-58-17 0,0 0 0,0 0 0,0 0 0,0 0-1,0 0 2,0 0-2,64 6 1,-64-6 0,0 0 0,0 0 1,0 0-1,0 0 0,69 10 0,-69-10 0,0 0 0,0 0 0,0 0 0,67 6 0,-67-6 0,0 0 0,0 0 0,57 4 0,-57-4 0,0 0 0,0 0 0,58 8 0,-58-8 0,0 0 0,0 0 0,0 0 0,70 8 0,-70-8 0,0 0-1,64-3 1,-64 3 0,0 0 0,70-5 0,-70 5 0,0 0 0,75 3 0,-75-3 1,0 0-1,73 10 0,-73-10 0,0 0 0,65 7 0,-65-7 0,0 0-1,58-1 2,-58 1-1,0 0 0,68 3 0,-68-3 0,0 0 0,78 4 0,-78-4-1,58-4 1,-58 4 0,0 0 0,84-17 0,-84 17 0,59-15 0,-59 15 0,59-8 0,-59 8 0,61-4 0,-61 4 0,66-6 0,-66 6 0,67-3 0,-67 3 0,68-7 0,-68 7 0,63-6 0,-63 6 0,60-7 1,-60 7-1,0 0 0,83-12 0,-83 12 0,0 0 0,85-15 1,-85 15-1,59-9 0,-59 9 0,60-8 1,-60 8-1,62-3 0,-62 3 0,62-2 0,-62 2 0,63-3 0,-63 3 0,69-1 1,-69 1-1,72-3 0,-72 3 0,76 2 1,-76-2-1,76 5 0,-76-5 1,72 12-1,-72-12 1,65 10-1,-65-10 0,60 11 0,-60-11 0,0 0 1,82 9-1,-82-9 0,0 0 0,82-2 0,-82 2 0,58-3 1,-58 3-1,62-2 0,-62 2 0,66 1 1,-66-1-1,67 0 0,-67 0 0,69-1 1,-69 1-1,76-8 0,-76 8 0,78-7 0,-78 7 0,80-8 1,-80 8-1,85-5 0,-85 5 0,82-2 1,-82 2-1,82-2 0,-82 2 0,82-4 0,-82 4 0,77-10 1,-77 10-1,78-17 0,-78 17 0,82-19 0,-82 19 0,84-14 0,-84 14 1,102-7-1,-102 7-1,115 0 0,-56 1-3,5 0-5,-64-1-17,121 2-8,-121-2 0,106-47-1,-63 0-2</inkml:trace>
    <inkml:trace contextRef="#ctx0" brushRef="#br0" timeOffset="31526">1871 4136 18,'0'0'9,"0"0"3,0 0 3,0 0-3,0 0 0,0 0-1,0 0-2,0 0 0,17 3 0,-17-3-5,0 0-1,16-12-1,-16 12-1,0 0-1,19-1 1,-19 1-1,0 0 1,18 1 0,-18-1 1,19 0 1,-19 0-1,20-4 1,-7 3 0,-13 1-1,27-2 1,-11 2-2,0 0 0,1 0 1,2 0-1,1 0 0,0-1 0,2-2 0,-4 0 1,2 0-1,1 0 0,0 2 1,-1 0-1,3 1 1,-3 1-1,5 2 0,-1-2 0,1 2 2,-2 0-2,2-2 1,1-2 0,3 0 0,-2-4 0,3 2 0,-1-1 1,3 1-1,1 0 0,1 3 0,1 0 0,-1 5 0,2-2-1,3 2 0,4-3 0,3-1 0,3-2 0,1-2-1,2-3 1,0 0 0,-2-1-1,1 3 1,-5 3-1,-2 2 1,1 5-1,-1 1 0,1 4 0,-1 1 1,4-2-1,2 1 0,0-4 1,5-3-1,4-5 1,4-2-1,3-3 1,2-3-1,1 0 1,-2 0-1,2 2 0,-3 2 0,-3 5 1,-1 1-1,-5 5 0,-1 2 0,1 4 0,-1 0 0,3 0 0,1-4 0,-1 1 0,3-5 0,0-1 0,0-2 0,-1-1 0,0 0 0,1 2 0,-2-1 1,-1 2-1,-3 3 0,-2 0 0,1 1 0,0 0 0,-1 0 1,-5-3-1,-3 1 0,2-1-2,-4-4-1,4 3-8,-4-2-16,-9-7-1,-3 5 1,-15-8-4,0 9 2</inkml:trace>
    <inkml:trace contextRef="#ctx0" brushRef="#br0" timeOffset="35136">1927 4556 17,'0'0'11,"0"0"-1,0 0 1,0 0-1,0 0-3,0 0-1,0 0-1,0 0-1,13-4 1,-13 4-2,0 0 0,0 0-1,0 0 0,0 0 1,0 0 1,0 0-1,-2 14 2,2-14-1,0 0 1,0 0 1,0 0-1,0 0-1,0 0-1,0 0-1,0 0-1,-12 3 0,12-3 0,0 0 0,0 0-1,-15 1 0,15-1 1,0 0-1,-17 2 1,17-2 0,-19 1 0,19-1 0,-17-1 0,17 1 0,-21-4 0,21 4 0,-24-2 0,24 2 0,-26-1 0,13 2-1,-3 1 1,1-1 0,-1 0 0,1 1-1,1-1 1,-3 1-1,4-2 0,-3-2 1,16 2-1,-26-3 0,13 2 0,-1-2 0,1 0 0,13 3 0,-24-5 0,24 5 0,-26-5 0,13 5 0,-2-1 0,2 1 0,-1 0 0,0-2 0,-1 1 0,1-2 0,0 0 0,1-1 0,0 1 0,13 3 0,-25-6 0,25 6 0,-24-8 0,24 8 0,-26-9 0,10 4 0,0-3 0,-2 1 1,-1-1-1,-7-1 0,0 0 1,1 1-1,-3 1 1,1 1-1,1 0 0,0 2 1,2 3-1,4 1 0,-2 1 0,3 0 0,1 1-1,1-1 1,-4-1 0,4 0 0,0-1 0,0-2 1,-1 2-1,4-4 0,-3 2 0,2 1 0,1 0-1,14 2 1,-24 2 0,11-1 0,13-1 0,-23 7 0,23-7 0,-19 9 0,19-9 0,-20 8 0,20-8 0,-19 7 0,19-7 0,-18 5 0,18-5 0,-16 5 0,16-5 0,0 0 0,-17 6 0,17-6-1,0 0 1,-14 9 0,14-9 0,0 0 0,0 0-1,-14 13 1,14-13 0,0 0 0,0 0 0,-10 13 0,10-13 0,0 0 0,-5 12-1,5-12 1,-2 15 0,2-15-1,0 21 1,-2-8 0,2 0 0,-1 1 0,1 1-1,0 2 1,0-3 0,0 2 0,0-1 0,0 1 0,1 0 0,-1 0 0,0 1-1,0-1 1,2-1 0,-1 2 0,-1 0 0,1-1 0,1 0 0,-1 1 0,2-1 1,-1-1-1,-1 5 2,1-3-1,-1 2 1,0 1-1,1-1 1,-1-1-1,-1-1-1,2 2 2,-2-6-2,0 3 0,0-3 0,0-13 0,1 21-2,-1-21 2,2 19 0,-2-19 0,1 15 0,-1-15 0,0 0 0,3 13 0,-3-13 0,0 0 0,0 0 0,0 17 0,0-17 0,0 0 0,-2 19 0,2-19 0,-2 16 0,2-16 0,-2 14 0,2-14 0,-1 14 0,1-14 0,0 0 0,-2 17 0,2-17-1,0 0 1,0 18 0,0-18 0,0 0 0,0 14 0,0-14 0,0 0 0,0 0 0,0 0 0,0 13 0,0-13 0,0 0 0,0 0 0,2 18-1,-2-18 1,1 13 0,-1-13 0,0 0 0,3 17 0,-3-17 0,0 0 0,1 15 0,-1-15 0,0 0 0,3 13 0,-3-13 0,0 0 0,3 18 0,-3-18 0,4 13-1,-4-13 1,1 14 0,-1-14 0,3 17 0,-3-17 0,3 19 0,-3-19 0,3 17 0,-3-17 0,4 14 0,-4-14-1,0 0 1,7 16 0,-7-16 0,0 0 0,13 11 0,-13-11-1,0 0 1,17 10 0,-17-10 0,0 0 0,17 12 0,-17-12 0,0 0-1,15 11 1,-15-11 0,0 0 0,0 0 0,19 10 0,-19-10 0,14 2 0,-14-2 0,14 0 0,-14 0 0,16 0 0,-16 0 0,14-2 0,-14 2 0,13 0 1,-13 0-1,18-3 0,-18 3 0,15-4 1,-15 4-1,18-4 0,-18 4 0,17-4 1,-17 4-1,16-2 0,-16 2 0,16 0 0,-16 0 0,14 3 0,-14-3 0,19 4 0,-19-4 0,20 2 1,-20-2 0,23-3 0,-23 3-1,23-6 2,-23 6-1,21-7 0,-21 7 0,19-3-1,-19 3 0,17 3 0,-17-3 1,19 7-1,-19-7 0,18 9 0,-3-6 1,-2-3 0,3-2-1,1-2 1,0 0 0,0-2 0,-1 1 0,1 0-1,-1 2 1,-1 3-1,-3 3 0,-12-3 0,23 11 1,-23-11-1,23 15 0,-8-10 1,-2-2-1,1-1 1,0-4 0,4-1 0,-4-1-1,2 0 1,-3-1 0,1 4-1,-1 1 0,0 3 0,-13-3 0,20 8 0,-20-8 0,20 15 0,-20-15 1,20 11-1,-20-11 0,18 4 1,-18-4-1,20-1 1,-20 1-1,18-4 1,-18 4-1,22-2 0,-22 2 1,24 5-1,-11-1 0,0 3 0,-13-7 0,25 11 0,-25-11 0,26 10 1,-14-8 0,1-1-1,0-2 1,2 1 0,-1-2 0,0 1 0,-1 1-1,2 1 1,-1 4-1,-1 0 0,1 3 0,-14-8 1,25 15-1,-9-7 0,-2-4 1,4 0 0,0-4 0,2-1 0,1-2 0,2 0 0,1 0 0,-1 2-1,0 1 1,-2 1-1,0 2 0,-1 1 0,-2 2 0,-2 0 0,-1-2 0,-1 2 0,-1-2 0,1 0 0,-1-1 0,0 0 0,0 0 0,-13-3 0,23 3 0,-23-3-2,24 3-4,-24-3-17,15 0-5,-15 0-1,0 0 1,0 0-3</inkml:trace>
    <inkml:trace contextRef="#ctx0" brushRef="#br0" timeOffset="44102">691 5462 17,'-4'22'10,"4"-22"1,-6 24 1,6-24-1,-6 21-1,6-21-1,-6 16-1,6-16-1,0 0-1,-5 16-1,5-16-1,0 0 0,-2 13-1,2-13 0,0 0 0,0 0-1,-4 14 1,4-14-1,0 0 1,-3 17-1,3-17-1,-3 14 0,3-14 0,-1 21 0,1-21-1,-2 22 0,2-9 1,0 0-1,-1 0 0,1 1 1,-2-1-1,1 1 1,0 1 0,-1-2-1,1 1 0,1-1 1,-2 4-1,2-1 1,-1 1 0,-1 2 0,2-1 0,0 2 1,-1-1-1,-1 1 1,2-3-1,-1 1 0,1-2-1,-1 0 1,-1 0-1,2-2 0,-1 3 0,-1-2 0,2 3 0,0-1-1,2 1 1,-2 2 0,1 2 0,-1-1 0,2 2 0,-1-3 0,-1 0 0,0 0 1,-1 2-1,1-4 0,-2 1 0,2-3 0,-1 2 1,-1 1-1,2-2 0,-1 0 0,1 0 1,0 2-1,-2-2 0,2 2 0,0-2 0,0 0 0,-1 0 0,0 0 0,0 1 0,-2-3 0,2 2 0,-2-1 0,0-2 1,2 2-1,-4 0 0,5-1 0,-3 1 0,2-2 0,-2 1 1,2 2-1,-1-3 1,1 3-1,1-2 1,-3 2-1,3-3 1,-3 3-1,2-1 0,-1 0 0,-1-1 0,2 1 0,-1 1 0,1-1 0,0 1 0,-1-1 0,2 1 0,-1-1 1,-1 1-1,1 0 0,1-1 0,-2 2 0,1 1 0,-1 0 0,1 1 0,-2 0 0,2 1 0,-2 1 1,0-1-1,0 0 0,-1-2 1,0 1-1,-1-1 0,1-2 0,1 0 1,-1 0-1,1-3 0,0 2 0,2-2 0,-2 0 0,1-1 0,1 2 0,-1-3 0,1 1 0,1 2-1,-3-3 1,2 3 0,-1-1 0,1 0 0,-2 1 1,1-1-1,0-1 0,2-13 0,-5 23 0,5-23 1,-4 21-1,2-6 0,0-1 2,2 0-2,-2 3 1,-1-2-1,3 0 1,-1 0-1,-1-1 0,2-14 0,-1 21 0,1-21 0,-1 15 0,1-15 0,-2 13 0,2-13 0,0 0 0,-1 17 0,1-17 0,0 0 0,0 15 0,0-15 0,0 0-4,0 19-8,5-6-9,-5-13-1,-2 19-1,2-19-1,-6 15 1</inkml:trace>
    <inkml:trace contextRef="#ctx0" brushRef="#br0" timeOffset="46582">525 7698 6,'0'0'7,"0"0"1,0 0 1,0 0 1,0 0 0,-1 17 0,1-17-2,-4 17-4,4-17 0,-3 23 0,0-10 1,1 0-1,2-13 0,-3 20-1,3-20 1,-1 18-1,1-18 1,0 19-2,0-19 0,1 23-2,-1-23 1,5 26-1,-5-26 0,3 25 0,-3-25 0,0 22 0,0-22 0,1 17 1,-1-17-1,-3 18 0,3-18 0,0 20 0,0-20 0,0 23 0,0-23 0,-1 22 0,1-22 0,0 18 1,0-18-1,0 0 0,-2 15 0,2-15 1,0 0-1,0 0 0,0 0 0,0 0 0,0 0 0,0 0 0,3 14 1,-3-14-1,0 0 1,2 13 0,-2-13 0,0 0 1,0 0 0,0 0 0,0 0 0,0 0 0,0 0-1,0 0-2,0 0-5,0 0-10,7 14-1,-7-14-2,0 0 1,0 0-1</inkml:trace>
    <inkml:trace contextRef="#ctx0" brushRef="#br0" timeOffset="47651">501 7864 29,'0'0'15,"0"0"0,0 0 1,-13 8 1,13-8-4,0 13-3,0-13-3,1 20-2,2-5-2,-1 0-1,2 4-1,-1 1 0,1-2-1,0 1 1,1-2-1,-4-1 0,2-2 1,0-1-1,-3-13 1,4 21-1,-1-8 1,-3-13 0,7 22-1,-7-22 1,10 18-1,-10-18 0,10 16 1,-10-16-1,0 0 0,13 14 1,-13-14 0,0 0 0,0 0 1,15 5 0,-15-5 0,0 0 0,14-5 0,-14 5 0,0 0-1,17-4 0,-17 4 0,0 0-1,17-2 1,-17 2-1,0 0 0,15 3 0,-15-3 1,0 0-1,21 0 1,-21 0-1,17-4 1,-17 4 0,18-10-1,-18 10 1,21-9-1,-21 9 0,18-7 0,-18 7 0,16-3 0,-16 3 0,13 0 0,-13 0 0,13 2 0,-13-2 0,0 0 1,0 0-1,14 0 0,-14 0 0,0 0 1,0 0-1,17 0 0,-17 0 0,0 0 0,18 7 1,-18-7-1,14 6 0,-14-6 0,13 5 0,-13-5 0,0 0 0,16 8 0,-16-8 0,0 0 2,14 1-2,-14-1 0,0 0 1,15 4-1,-15-4 0,0 0 0,14 9 0,-14-9 0,0 0 0,17 7 1,-17-7-1,0 0 1,15 0-1,-15 0 1,0 0-1,15-6 1,-15 6 0,0 0-1,16-2 1,-16 2-1,0 0 0,17 7 0,-17-7 0,0 0 0,18 10 0,-18-10 0,0 0 1,17 4-1,-17-4 0,0 0 0,14 1 0,-14-1 0,0 0 0,15 10 0,-15-10 0,0 0 0,15 13 1,-15-13-1,0 0 0,0 0 0,16 7 0,-16-7 0,0 0 0,0 0 0,15 6 0,-15-6 0,0 0 0,20 9 0,-20-9 0,14 5 0,-14-5 0,13 5 0,-13-5 0,14 3 0,-14-3 0,0 0 0,16 0 1,-16 0-1,0 0 0,15-2 0,-15 2 0,0 0 1,18-3-1,-18 3 0,13-1 0,-13 1 0,15 0 0,-15 0 0,17 1 0,-17-1 0,14 3 0,-14-3 1,13 2-1,-13-2 0,14 1 1,-14-1-1,13 3 1,-13-3-1,16 7 1,-16-7 0,17 10-1,-17-10 1,18 9-1,-18-9 0,14 8 0,-14-8 0,13 6 1,-13-6-1,0 0 0,14 3 0,-14-3 0,0 0 0,18 3 1,-18-3-1,14 4 0,-14-4 0,16 6 0,-16-6 0,16 7 0,-16-7 0,12 7 0,-12-7 1,0 0-1,18 4 0,-18-4 1,0 0 0,18-7-1,-18 7 1,16-6-1,-16 6 1,15-2-1,-15 2 0,15 2 1,-15-2-1,19 8 0,-19-8 0,20 4 0,-20-4 0,19 1 0,-19-1 1,21 0-1,-21 0 0,18-1 0,-18 1 1,18 1-1,-18-1 0,20 7 0,-20-7 0,20 6 1,-7-3-1,-13-3 0,25 0 1,-12-1-1,0-2 1,0 1-1,0-1 0,0 3 1,-13 0-1,22 0 0,-22 0 0,20 2 0,-20-2 1,21 0-1,-8-2 0,0 2 0,0-2 0,1 0 1,1 1-1,-1-1 0,-1 2 0,-13 0 0,24 2 0,-24-2 0,25 1 0,-12-1 1,1-1-1,0-1 1,2-1 0,0 2-1,0-2 1,1 0 0,0 0 0,1 3 0,-1-1-1,0 2 1,0-1-1,1 2 0,-3-1 0,1 1 0,-1-2 1,0 0-1,0 0 0,-1-2 1,0 2-1,2-1 1,0 1-1,1 1 0,1 1 0,-3-1 0,3 1 0,-4 0-1,3 4-2,-17-6-4,28 0-20,-16 6-2,-12-6 1,13 4-2</inkml:trace>
    <inkml:trace contextRef="#ctx0" brushRef="#br0" timeOffset="55394">561 8225 1,'-6'15'4,"6"-15"2,0 0 1,-4 21 0,4-21 1,-4 17 1,4-17 0,-4 20-1,4-20-2,-6 25 0,6-25-1,-7 27 0,2-14 0,2 2-2,1 0 0,-1 0 0,0 1-1,1 0 0,-1 0 0,3 1 0,0-2-1,2 4 0,-1-2 1,1 5-1,1-2-1,0 3 1,-1 0 0,1 2-1,-1-1 0,-1 0 1,-1 1-1,0-1 1,-3 2 1,2 1-1,-2 0 1,0 3 0,0 2 0,0 6 0,0 1 0,1 5-1,-1-1 0,0 3 0,0 0 0,2-1-1,-2 1 1,-2-3-1,2 0 1,-1-5 0,-2 1 1,-1 1 0,0 1 1,1-2-1,-1 4 0,3-2 0,1 4 1,1-1-2,5 2 0,0 0-1,3-5 0,-2 5-1,2-2 1,0 0 0,-2-1 0,-1-1-1,-3-1 1,-1 0 0,-2 1 1,0-3-1,-2 1 0,0 0 1,0 0-1,1-2 0,0 1 0,1-3 1,1-2-2,2-5 1,0 0 0,3-9 0,-1 0 0,1-4 0,1-3 0,-4-13 0,9 20 0,-9-20 0,7 20 0,-7-20 0,6 20 0,-2-6 1,0 8 0,-1 3 1,1 1-1,-2 4 0,2 3 1,-2 1-1,0 2 0,-2-3 0,-1-6-1,0-1 0,1-2 1,-2-4-1,-1-1 0,2-2 1,-1 0-1,1-1 1,1 1-1,-2-2 0,2 0 0,0 1 0,0 2 0,0-2 0,2 1 0,-1 2 0,-1-1 0,0 2 0,0 2 1,-1 2 0,1 0-2,-4 4 2,1 0-2,-2-1 2,1 3-2,-2-1 2,2 1-2,0-4 1,1 1 0,3-1 0,0-3 0,3 2-1,1 0 1,3-2 0,-1-1-1,1 3 1,-1 0 0,-2 3-1,1 0 1,-4 0 0,0 2 0,-1 2 0,0 1 0,0 0 0,2 1-1,-1-2 1,2 0 0,0-2 0,1-1 0,-1-3 0,0-2 0,-1 0 1,-1-1-2,-1 0 2,0 2-1,-1-1 1,1 0-1,-2 2 0,2 0 0,-1-3 0,1 1 1,0-3-1,0 3 0,0-2 0,0-1 0,0 2 0,1 0 1,-1 0-1,0 0 0,2 2 0,-1 0 1,0 3-1,2 2 0,2 0 0,-1 2 0,0-1 0,1-1 0,0 0 0,-2-1 0,1-3 0,-1-2 0,-1-1 0,-2-2 0,0 1 1,0-1-1,-2 1 1,2-1 1,-1 0-1,-1-1 0,1 0-1,1-3 1,0 3-1,0-2 0,0-1 1,0-1-1,0 1 0,0-2 0,0 1 1,0 1-2,0-4 2,0 3-1,0-3-1,1 3 1,-1-16 0,-1 24 0,1-24 0,0 23 0,0-23 0,-3 23 0,3-23 0,-3 24 1,3-24-1,-4 24 0,3-11 0,-1 0 0,2 1 0,-1 1-1,-1-1 1,1 3 0,1-1 0,0 0 0,0 1 0,-2-2 0,4 3 0,-1-4 0,1 2-1,1-2 0,1 2 0,-1-2-3,2 1 1,0-2-2,2 3-5,0 3-13,-3-4 1,5 4-3,-6-6 2</inkml:trace>
    <inkml:trace contextRef="#ctx0" brushRef="#br0" timeOffset="58394">568 13538 34,'0'0'16,"-5"-15"0,5 15 0,0 0-2,0 0-4,0 0-3,-10 18-2,10-18-2,-3 25-1,3-8-1,0 3 0,0 3 0,3 1 0,-1 3-1,1 1 0,0 0 0,0-3 0,0 2 0,0-2 1,0-2-1,0-3 0,1-2 0,0 1 0,-1-3 0,3-1 0,-2 1 0,0-2 1,1 2-1,-1-2 0,-1 2 0,3 1 0,-3 0 0,1 1 0,1-6 0,-1 1 0,-4-13 0,7 20 1,-7-20 0,0 0 1,0 0-1,13 15 0,-13-15 0,13 7 0,-13-7 0,13 10-1,-13-10 0,16 16 1,-16-16-1,13 14 0,-13-14 1,0 0-1,13 16 1,-13-16-1,0 0 1,0 0-1,18 2 1,-18-2-1,0 0 1,17 2-1,-17-2 0,13 0 1,-13 0-1,0 0 1,16-10 0,-16 10-1,0 0 1,15-14-1,-15 14 1,0 0-1,18-6 0,-18 6 0,13 10 0,-13-10 0,13 11 0,-13-11 0,0 0 1,16 12-1,-16-12 1,0 0-1,16-15 1,-16 15-1,0 0 1,17-12-1,-17 12 0,13-8 0,-13 8 1,13 6-1,-13-6 0,13 6 1,-13-6 0,13 4-1,-13-4 1,0 0 0,17-10 0,-17 10 0,14-8-1,-14 8 1,16-2-1,-16 2 0,17 6 0,-17-6 1,18 7-1,-18-7 0,14 3 0,-14-3 0,14 0 0,-14 0 0,13-6 1,-13 6-1,15-1 0,-15 1 0,20 4 0,-20-4 0,21 4 1,-8-2-1,-13-2 0,25 11 0,-12-7 1,-13-4-1,21 9 0,-21-9 1,16 7-1,-16-7 1,0 0-1,16 0 1,-16 0-1,0 0 0,18-3 2,-18 3-2,19 0 0,-19 0 0,23 5 0,-10-4 0,0 2 0,0-3 0,0 0 0,0-1 0,-13 1 1,21-6-1,-21 6 0,19-4 0,-19 4 0,20 4 0,-20-4 0,19 10 0,-19-10 0,17 14 0,-17-14 0,19 7 0,-19-7 0,17-1 0,-17 1 1,19-4-1,-19 4 0,21-6 0,-21 6 0,22-3 0,-22 3 0,18-1 0,-18 1 0,16 0 0,-16 0 0,14 0 0,-14 0 0,15 0 0,-15 0 1,13-5-1,-13 5 0,17-23 1,-7 9-1,-3 0 0,3-2 1,-1 2-1,2 1 0,-11 13 0,21-16 0,-21 16 0,21 0 0,-21 0 0,22 6 0,-22-6 0,20 3 0,-20-3 0,16 0 0,-16 0 1,14-6-1,-14 6 0,14-6 1,-14 6-1,15-4 1,-15 4-1,17 0 0,-17 0 1,19 3-1,-19-3 0,23 1 0,-23-1 0,24 2 0,-11-4 0,0 1 1,-13 1-1,25-4 0,-12 2 0,-13 2 1,24-1-1,-10 2 0,1 1 0,-1-1 1,2 3-1,0 2 0,2 4 0,0-1 0,0 2 0,0-4 0,-1 2 0,0-4 1,0-5-1,-1-2 0,-3-6 1,1 3-1,-14 5 1,25-15-1,-25 15 0,24-8 0,-11 14 1,0-2-1,0 3 0,0 0 0,1 0 0,1-2 0,1-1 1,-16-4-1,24 1 0,-24-1 0,23-3 0,-23 3 0,22-2 1,-22 2-2,20 8 1,-20-8 0,23 12 0,-9-4 0,-1-2 0,3 4 0,0-6 0,-2-1 0,0-1 0,1-1 0,-2-1 0,-13 0 0,23-1 0,-23 1 1,21-2-1,-21 2 0,23 3 0,-23-3 0,25 6 0,-11-5 0,3 1 0,2-2 1,-1-3-1,3-2 1,0 0 0,2-2-1,-1 1 1,1-1 0,1 2 0,1 2-1,0 2 1,1 1-1,3 1 0,0 2 0,2 2 1,0-3-1,1 3-1,-2-4 0,1 2-2,-3-4-2,2 4-8,-3-5-17,-4-1 2,-3 2-2,-20 1 0</inkml:trace>
    <inkml:trace contextRef="#ctx0" brushRef="#br0" timeOffset="64057">977 14232 16,'0'0'11,"0"0"0,0 0-1,7-13-3,-7 13-2,0 0-1,0 0-2,0 0 0,0 0 0,-3-13 0,3 13 2,0 0 0,0 0 2,0 0 0,-1-14 0,1 14 0,0 0-1,0 0-1,-5-15 0,5 15-1,0 0-1,0 0 0,0 0-1,0 0 0,0 0-1,0 0 1,0 0 1,0 0-1,-2 15 0,2-15 0,0 18-1,1-3 1,0 0-1,-1 0 0,2 0 0,-2 2-1,0-2 1,1 2-1,-1 0 2,2 1-2,-1 1 2,1 1-1,-2 1 0,2-1 0,1 2 0,-1-4 1,1 1-1,-2-3 0,1-2 0,-1-1 0,0 0 0,-1-13 0,0 23 0,0-23-1,0 24 1,0-24 0,-1 24 0,1-11 0,0-13 0,-1 23 0,1-23 0,0 22 0,0-22 0,0 17 0,0-17 0,0 0 0,1 14 0,-1-14 0,0 0 0,0 0 0,1 13 0,-1-13 0,0 0 0,0 0 0,0 14 0,0-14 0,0 0 0,0 0 0,0 16 0,0-16 0,0 0 0,0 14 0,0-14 0,0 0 0,0 0 0,2 16 0,-2-16 0,0 0 0,0 0 0,3 13 0,-3-13 0,0 0 0,0 0 0,0 0 0,0 0 0,0 0 0,3 13 0,-3-13 0,0 0 0,0 0 0,2 14 0,-2-14 0,0 0 0,0 0 0,2 13 0,-2-13 0,0 0 0,0 0 0,0 0 0,0 0 0,0 0-1,0 0 1,0 0 0,0 0 0,0 0 1,0 0-1,0 0 0,0 0 0,6 13 0,-6-13 0,0 0 0,0 0 0,0 0-1,0 0 1,0 0 0,0 0 0,0 0-1,0 0 1,0 0-1,13 5 1,-13-5-1,0 0 1,0 0 0,0 0 0,0 0 0,14-1 0,-14 1 0,0 0 0,0 0 0,13 9 1,-13-9-1,0 0 0,16 5 1,-16-5 0,14 0-1,-14 0 1,14 2 0,-14-2 0,18 1 0,-18-1 0,15 3 0,-15-3-1,16 3 1,-16-3 1,17 1-1,-17-1 0,15 0 1,-15 0-1,17-3 0,-17 3 0,20 0 0,-20 0 0,23-1-1,-23 1 1,22 0-1,-22 0 1,20 3 0,-20-3 0,17 0 1,-17 0-1,16 3 1,-16-3-1,17-2 1,-17 2-1,19 2 0,-19-2 0,21 3 0,-21-3-1,23 0 1,-23 0 0,25-2 0,-12-1-1,0 2 2,0-3-1,0 1 0,-13 3 0,24-3 0,-24 3 0,19 3-1,-19-3 1,14 3 0,-14-3-1,0 0 1,14 4 0,-14-4 0,0 0 0,16 0-1,-16 0 1,16 1 0,-16-1 0,19 5-1,-6-2 1,-1-1-1,-12-2 0,25 9 0,-25-9 1,24 3 0,-24-3-1,23-3 1,-23 3 0,18-7 0,-18 7 0,18-9 0,-18 9-1,15-4 0,-15 4 0,15 1 1,-15-1-1,16 3 0,-16-3 1,19 2-1,-19-2 1,20 1 0,-20-1 0,23-4 0,-10 2 0,-13 2 0,25 0 0,-11 3-1,2-1 1,1 3 0,-2 3-1,2-3 1,-3 2-1,1-4 0,-3 2 1,-12-5-1,21 4 0,-21-4 0,18-2 1,-18 2-1,20-1 0,-20 1 0,20 0 0,-7-1 1,-13 1-1,25 2 0,-11 3 0,1-2 0,0 1 0,1-1 1,0 2-1,0-5 0,1-1 0,0 1 0,-2-4 0,0-1 0,0 0 0,-2-1 0,0 0 0,-13 6 0,20-5 0,-20 5 0,18-2 0,-18 2 0,21 0 0,-21 0 0,24 2 0,-10-2 0,2-3 0,0 1 0,0 1 0,0-1 1,-1 1-1,0 1 0,1-3 0,-2 3 0,0 2 0,1 0-1,-1 1 1,-1 0-2,1 4-1,-14-7-2,0 0-6,0 0-20,42 26 1,-42-26-2,17 0-1</inkml:trace>
  </inkml:traceGroup>
</inkml:ink>
</file>

<file path=ppt/ink/ink36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54:02.11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5A6940B8-680A-4048-B8D6-61C7EBC5FA5C}" emma:medium="tactile" emma:mode="ink">
          <msink:context xmlns:msink="http://schemas.microsoft.com/ink/2010/main" type="inkDrawing"/>
        </emma:interpretation>
      </emma:emma>
    </inkml:annotationXML>
    <inkml:trace contextRef="#ctx0" brushRef="#br0">642 683 2,'0'0'2,"0"0"-1,0 0 0,0 0 1,0 0 1,0 0 3,0 0 2,0 0 1,0 0 2,-10-18 0,10 18 0,0 0-1,0 0 0,-2-16-2,2 16-4,0 0 0,0-13-3,0 13 2,0 0-2,0 0 2,3-13 0,-3 13 1,0 0 0,0 0 1,0 0 1,0 0-1,0 0 0,0 0 0,0 0-1,0 0-1,0 0 0,0 0 0,0 0 0,0 0-1,0 0-1,0 0 2,0 0-2,-18 12 0,18-12 1,-18 21-1,8-6 1,-1 4-2,-1-2 3,-3 5-3,0-2 2,-1 1-1,1 2-1,-4 2 1,0 2-1,-1 1 1,0-1-1,-2 2 0,1 1 0,1 1 0,-2 1 0,2-1 0,1 0-1,2-1 2,-1 0-1,0-3 0,2-2 0,1-2 0,0-2 0,2-1 0,-1-3 0,2-2 1,2-2-1,10-13 0,-18 22 0,18-22 1,-15 16-1,15-16 0,0 0 0,-17 18 0,17-18 1,-14 16-1,14-16 0,-16 18 0,9-5-1,7-13 2,-16 18-1,16-18 1,0 0-1,0 0 1,0 0 0,0 0 0,0 0 0,0 0-2,0 0 2,0 0-1,-10-21-1,10 21 1,0-22-1,0 22 0,-3-23 1,3 23 0,0-17-1,0 17 1,0 0 0,0 0 0,-4-15 0,4 15 0,0 0 0,0 0 0,0-13-1,0 13 1,0 0-1,1-14 0,-1 14 0,0 0 0,0 0 0,0 0 0,0 0 1,0 0 0,0 0 0,0 0 0,0 0 0,0 0 1,0 0-1,-4 14 0,0 2 1,-1 4-1,0 4 0,-1 5 1,1-2-1,1 1 1,1-2-1,2-4 0,1-4 0,3-5 1,-3-13-1,13 7 0,-13-7 0,23-8 0,-9 0 0,3-2 1,-1 0-1,1-2 1,2-3-1,-2 0 0,2 0 1,0 1-1,-1-1 0,1 2 0,-2-2 0,3 4-1,-4 2 1,1 2-1,-4 4-4,-13 3-6,16-8-16,-16 8 0,0 0 0,14 3-2</inkml:trace>
  </inkml:traceGroup>
</inkml:ink>
</file>

<file path=ppt/ink/ink36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17:59:20.480"/>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E2AE5115-2977-4179-B19E-7D2BFDE3DB4F}" emma:medium="tactile" emma:mode="ink">
          <msink:context xmlns:msink="http://schemas.microsoft.com/ink/2010/main" type="inkDrawing" rotatedBoundingBox="9184,13638 10696,13770 10691,13828 9179,13696" shapeName="Other">
            <msink:destinationLink direction="with" ref="{43F25562-F7EB-44AD-8AE1-BCC6F769751D}"/>
          </msink:context>
        </emma:interpretation>
      </emma:emma>
    </inkml:annotationXML>
    <inkml:trace contextRef="#ctx0" brushRef="#br0">0 0 0,'23'0'328,"0"0"-281,1 0 63,-1 0-17,0 0 17,1 0-1,-1 0 16,0 0-62,1 0 15,-1 0 16,0 0-16,1 0 15,-1 0-30,0 0-1,0 0 17,1 0-1,-1 0-16,0 0 1,1 0 15,-1 0-47,-23 23 32,23-23-17,1 0 376,-1 0-390,0 0-32,0 0 31,1 0-16,-1 23 1,0-23 15,1 0-15,-1 0 15,0 0 0,1 0 1,-1 0-1,0 24 0,0-24-15,1 0 15,-1 0 0,-23 23-15,23-23 0,1 0 15,-1 0 31,0 0-30,1 0 14,-1 0 1,0 0 0,1 0-16,-1 0-15,0 0 31,0 0 31,1 0-15,-1 0 312,0 0-375,1 0 31,-1 0-16,0 0 1,1 0 15,-1 0-15,0 0 15,0 0 47,1 0-15,-1 0-16,0 0 0,1 0 78,-1 0 93,0 0-155,1 0-1</inkml:trace>
  </inkml:traceGroup>
</inkml:ink>
</file>

<file path=ppt/ink/ink36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03:11:06.97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5BFB0A9-D536-4CC2-A0BB-076DDFCFDC6A}" emma:medium="tactile" emma:mode="ink">
          <msink:context xmlns:msink="http://schemas.microsoft.com/ink/2010/main" type="inkDrawing" rotatedBoundingBox="6279,15366 6294,15366 6294,15381 6279,15381" shapeName="Other"/>
        </emma:interpretation>
      </emma:emma>
    </inkml:annotationXML>
    <inkml:trace contextRef="#ctx0" brushRef="#br0">0 766</inkml:trace>
  </inkml:traceGroup>
</inkml:ink>
</file>

<file path=ppt/ink/ink36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17:59:24.389"/>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43F25562-F7EB-44AD-8AE1-BCC6F769751D}" emma:medium="tactile" emma:mode="ink">
          <msink:context xmlns:msink="http://schemas.microsoft.com/ink/2010/main" type="inkDrawing" rotatedBoundingBox="8904,13642 9162,13709 9154,13737 8896,13670" semanticType="callout" shapeName="Other">
            <msink:sourceLink direction="with" ref="{E2AE5115-2977-4179-B19E-7D2BFDE3DB4F}"/>
          </msink:context>
        </emma:interpretation>
      </emma:emma>
    </inkml:annotationXML>
    <inkml:trace contextRef="#ctx0" brushRef="#br0">0 0 0,'24'0'188,"-1"0"-94,-23 24-63,23-24 16,0 0 0,1 0 46,-24 23-61,23-23 30,0 0 16,1 0 0,-1 0 16,0 0 0,-23 23-47,24-23 0</inkml:trace>
  </inkml:traceGroup>
</inkml:ink>
</file>

<file path=ppt/ink/ink36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17:59:41.609"/>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75AD12D0-DE5D-4024-BCFC-B0B8334208F7}" emma:medium="tactile" emma:mode="ink">
          <msink:context xmlns:msink="http://schemas.microsoft.com/ink/2010/main" type="inkDrawing" rotatedBoundingBox="11163,13734 15612,13898 15611,13936 11161,13772" shapeName="Other">
            <msink:destinationLink direction="with" ref="{F4B6A52F-0A43-4F9F-9F45-CD8FE2E952F1}"/>
          </msink:context>
        </emma:interpretation>
      </emma:emma>
    </inkml:annotationXML>
    <inkml:trace contextRef="#ctx0" brushRef="#br0">0 2 0,'23'0'125,"0"0"-110,1 0 1,-1 0 0,0 0 15,0 0-31,1 0 31,-1 0-31,0 0 16,1 0 15,-1 0-15,0 0-1,1 0 1,-1 0 0,0 0-1,0 0 1,1 0 15,-1 0 0,0 0-15,1 0 0,-1 0-1,0 0 16,1 0 1,-1 0-1,0 0-15,0 0 15,1 0-16,-1 0 17,0 0-1,1 0-15,-1 0-1,0 0 1,1 0 15,-1 0 0,0 0 32,1 0-32,-1 0 0,0 0 1,0 0 327,1 0-343,-1 0-1,0 0-15,1 0 31,-1 0-31,0 23 16,1-23 0,22 0-16,-23 0 15,1 0-15,-1 0 16,0 0 0,1 0-1,-1 0 1,0 0-1,1 0 1,-1 0 0,0 0-1,0 23 1,1-23 0,-1 0-16,0 0 15,1 0 1,-1 0-16,0 0 15,1 0 1,-1 0 0,0 0-16,1 0 15,-1 0 1,0 0-16,0 0 16,1 0-1,-1 0-15,0 0 16,1 0-1,-1 0 1,0 0 31,1 0 297,-1 0-329,23 0 1,1 0-16,0 0 16,-1 0-1,1 24-15,-1-24 16,1 0-1,0 0-15,-24 0 16,0 0 0,24 0-16,-24 0 15,24 0 1,-24 0-16,24 0 16,-24 0-1,0 0 1,1 0-1,-1 0 1,0 0-16,24 0 16,-24 23-1,0-23 1,1 0 0,-1 0-1,0 0 1,24 0-1,-24 0 1,1 0 0,-1 0-1,0 0 1,0 0 0,24 0 265,-24 0-266,24 0-15,0 0 16,46 0 0,-23 0-16,-47 23 15,47-23 1,-23 0-16,22 0 16,-22 0-1,0 0-15,-24 0 16,0 0-1,24 0-15,-1 0 16,1 0-16,-24 0 16,1 0-1,-1 0-15,0 0 32,1 0-17,-1 0 16,0 0-15,0 24 15,1-24 1,-1 0-32,0 0 15,1 0 1,-1 0-1,0 0 1,1 0 0,-1 0-1,0 0 1,1 0 0,-1 0 15,0 0 0,0 0-15,1 0 15,-1 0-15,0 0-1,1 0-15,-1 0 31,0 0-15,1 0 0,-1 0 31,0 0-16,0 0 0</inkml:trace>
  </inkml:traceGroup>
</inkml:ink>
</file>

<file path=ppt/ink/ink36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59:04.83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88 0,'23'0'125,"0"0"-109,-1 0 0,1 0-1,0 0 1,-1 0-16,1 0 15,0 0 1,-1 0 0,1 0-1,0 0-15,-1 0 16,24 0 0,-24 0-16,1 0 31,0 0-16,0 0 1,-1 0-16,1 0 16,0 0-1,-1-23-15,1 23 16,0 0 15,-1 0-31,1 0 16,0 0-1,-1 0-15,1-23 16,0 23 0,-1 0 15,1 0-31,0 0 16,-1 0-1,1 0-15,0 0 16,-1-22-1,1 22 17,0 0-17,-1 0 1,1 0 0,0 0-1,-1 0-15,1 0 31,0 0 1,0 0-17,-1 0 17,1 0-32,0 0 31,-1 0 0,1 0 0,0 0 1,-1 0-17,1 0 1,0 0 15,-1 0 32,1 0 15,0 0-16,-1 0-15,1 0-31,0 0 15,-1 0-15,1 0-1,0 0 16,-1 0-15,1 0 0,0 0-1,-1 22 17,1-22-32,0 0 31,-1 0 0,1 0 0,0 0-15,0 0 0,-1 0 15,1 0-16,0 0 17,-1 0-17,1 0 17,0 0-1,-1 0 0,1 0 16,0 0-16</inkml:trace>
</inkml:ink>
</file>

<file path=ppt/ink/ink36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11:13.35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A821484-EA80-46E2-8299-607A39F46C79}" emma:medium="tactile" emma:mode="ink">
          <msink:context xmlns:msink="http://schemas.microsoft.com/ink/2010/main" type="inkDrawing"/>
        </emma:interpretation>
      </emma:emma>
    </inkml:annotationXML>
    <inkml:trace contextRef="#ctx0" brushRef="#br0">47 14 47,'-7'-18'22,"7"18"1,0 0-5,-13 0-6,10 13-2,0 10-1,0 10-3,-1 6-3,3 10 0,-2 4-1,1 4-1,1 2 0,-1 1 1,2-7-1,-1-2 0,0-8 0,-1-6 0,2-7 0,0-4 0,-1-10 1,1-16-2,1 15 0,-1-15 1,0 0-1,7-18 3,-1 2-4,-2-2 2,5-2-2,0-5 2,2 2-4,1-1 3,1 3-1,1 1-1,2 0 2,1 1-1,0 2 1,2 3-2,0 2 2,1 4 0,0 2-1,0 6 1,0 4 0,-3 5 0,2 7 0,-6 2 1,0 6 1,-5 3 0,0 2 2,-4 1-3,-3-1 2,2 1-2,-1-5 1,2 3-1,-1-5-1,3-2 0,1-2 0,1-5 0,0 0 0,-8-14 0,20 18 0,-7-13 0,1-3 1,3-2-1,2-1 0,1-5 0,6-1 0,0-3 0,0-5 1,4-2-1,-3-3 0,2-2 1,-3-2 0,0-3 0,-5 2-2,-2-2 2,-5 3-2,-2 0 1,-8 2 0,-1 4 0,-5 0-1,-2 6 1,4 12 1,-17-20-2,4 17 1,0 2 0,0 5 0,13-4 0,-24 21-1,14-4 2,2 3 0,3 3-1,2 1 1,1 1-1,4 0 1,1 0 0,1-4 0,2-1-2,1 0 1,0-1-1,2-1 1,1 0 1,0 0-1,1-3 0,1 0 1,1-2-1,0-2 1,2-2-1,-1-2 0,2-3 1,0-4 0,1-1-1,0-5 1,1-3 0,3-5 0,1-2 0,-1-5-1,2-2 1,-1-1 0,-1 0 0,-2 1 0,0 1 0,-6 4-1,-2 4 1,-11 14 0,16-13-1,-16 13 0,0 0 0,14 24 0,-9-7 0,-1 3 0,0 2-1,1-2 2,0-3-1,3-4 1,-8-13 0,20 10-1,-4-15 1,1-6 0,4-3 0,2-5 0,0 0 1,0-1-1,-3 3 0,-4 2 0,-16 15 1,16-20-1,-16 20 1,0 0-2,-26 0 0,7 5 0,1 4-2,-2-1 2,0 2-1,4 0 0,16-10-1,-15 18 2,15-18 0,0 0-1,23 5 1,-5-6 0,0-2 0,2 0 0,2 2 0,-1-1 0,1 5-1,0 0 1,-2 4 0,0 0 0,0 3 0,0 2 0,-3-2 0,1 0 0,0-2 0,-5-2 0,2 0 1,-3-5-1,-12-1 1,22-1-1,-22 1 0,20-6 1,-20 6-1,16-10 1,-16 10-1,17-10 0,-17 10 0,16-10 0,-16 10 0,20-13 0,-20 13 1,20-14-1,-20 14 0,20-19 0,-20 19 0,18-20 1,-18 20-1,11-20 0,-11 20 2,7-17-2,-7 17 1,2-13-1,-2 13 1,0 0-1,0 0 0,0 0 0,-9-13-1,9 13 1,0 0-1,0 0 0,-14 13 0,14-13 0,-10 19 0,7-5 1,-2 2-2,4 4 2,1 3-1,0 1 1,1 0 0,4 0-1,-2-2 1,1-2 0,2-4 0,-6-16 0,17 17 0,-4-17 1,3-3-1,4-7 1,0-3-1,4-6 1,1-2 0,-2-4 0,0 0 0,-6 1 0,-1 1 0,-8 2 0,1 2 1,-10 3-3,-8 2 3,-7 5-2,-3 4 1,-2 5-2,-5 4-2,4 7-2,-3 1-3,9 9-4,0-4-15,10-4-5,6-13 0,0 0 0,20 5 3</inkml:trace>
    <inkml:trace contextRef="#ctx0" brushRef="#br0" timeOffset="1950">1963 206 72,'12'-24'29,"-9"1"0,-3 23 0,0 0-13,0 0-7,3 34-2,-8-2-3,5 11 0,-1 8-1,2 6-1,-1 1 0,2-2-1,2-3 1,0-5-2,1-6 1,0-4 0,1-10-2,1-3 2,2-2-2,0-4 2,1-2-2,1-2 2,2-3-1,0-2 0,1-2 0,2-4 1,1-3-1,2-1 1,0-4-1,1-3 1,0-3-1,0-2 1,2-3-1,-1-1 1,4-4-1,-2 1 1,1-2-1,0 1 0,0 0 0,1 0 0,-4 2 1,0-1 0,-4 0-2,-1 2 3,-3 0-3,-2-1 2,-4 2-1,-2 0 2,-4 0-3,-4 3 1,3 13 0,-14-17 0,14 17 0,-25 9-1,12 1 2,0 8-2,3 7 1,0 3 0,5 4 0,-1 1 0,4-3 1,2-2-2,3 0 1,0-6 0,0-1-1,1-3 1,2-4 0,0 0 0,1 1-1,2-3 1,1 1 0,0 0 0,-10-13 0,24 20 0,-11-14 0,3-5 1,0-5-1,1-3 1,2-7 0,2-4 0,-1-4 0,2-3-1,-1-2 1,-1 0-1,2 0 1,-2 4 0,-1 3-1,-3 6 1,-2 5 0,2 5-1,-16 4 1,24 4 0,-24-4-1,16 19 0,-16-19 1,14 23-1,-6-10 0,-8-13 0,15 21 1,-15-21-1,18 17 0,-18-17 0,15 10 1,-15-10-1,0 0 1,16 7 0,-16-7 0,0 0 0,0 0 0,0 0 0,0 0 0,0 0 0,6-17-1,-6 17 1,1-18-1,-1 18 0,5-25 0,-2 13 0,4-3 0,0-1-1,3 1 1,2-1 0,2 3-2,0-1 1,6 7-5,-7-8-5,9 11-18,-3 1-6,-19 3 0,21 0 1,-21 0-1</inkml:trace>
    <inkml:trace contextRef="#ctx0" brushRef="#br0" timeOffset="3681">1271 566 35,'-23'6'19,"8"14"2,-9-10-1,4 9-8,1-1-4,2 5-2,4 0-1,4 4-1,7 0-1,3 1-1,5 0 0,4-4 0,1-1 0,7-6 0,0-7 0,7-10 1,2-9-1,3-13 1,5-6 0,-1-9 1,2 0 1,-6-8 0,-3 5 0,-9 0-3,-10 4 2,-15 9-2,-9 5 2,-14 9-4,-4 8-1,-7 7-2,-2 6-5,7 7-16,11 15-4,3-1 0,22 14-2,9-2 2</inkml:trace>
  </inkml:traceGroup>
</inkml:ink>
</file>

<file path=ppt/ink/ink3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44:16.050"/>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4D6D88CA-C15B-4856-BB44-52D69BB76848}" emma:medium="tactile" emma:mode="ink">
          <msink:context xmlns:msink="http://schemas.microsoft.com/ink/2010/main" type="inkDrawing"/>
        </emma:interpretation>
      </emma:emma>
    </inkml:annotationXML>
    <inkml:trace contextRef="#ctx0" brushRef="#br0">0 6 0,'23'0'156,"0"0"-140,1 0 0,-1 0-1,0 0 1,24 0-16,-24 0 16,0 0-1,24 0-15,-24 0 16,1 0-16,-1 0 15,0 0 1,24 0-16,-1 0 16,-22 0-1,-1 23-15,0-23 16,24 0 0,-24 0-16,24 0 15,-24 0 1,24 24-16,-24-24 31,0 0-31,24 0 16,-24 0-1,24 0-15,-1 23 16,-22-23 0,-1 0-16,0 0 15,1 0 1,-1 0-1,0 0-15,1 0 16,-1 0 0,0 0-1,0 0 1,1 0 15,-1 0 0,0 0-15,1 0 0,-1 0 15,0 0-15,1 0 15,-1 0 16,0 0 15,1 0 16,-1 0-31,0 0 31</inkml:trace>
  </inkml:traceGroup>
</inkml:ink>
</file>

<file path=ppt/ink/ink37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7:18.93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4E80720-6C83-4372-A9C1-62EBBFF6E58C}" emma:medium="tactile" emma:mode="ink">
          <msink:context xmlns:msink="http://schemas.microsoft.com/ink/2010/main" type="inkDrawing"/>
        </emma:interpretation>
      </emma:emma>
    </inkml:annotationXML>
    <inkml:trace contextRef="#ctx0" brushRef="#br0">262 235 8,'0'0'13,"-5"-14"2,5 14 0,0 0-2,-2-14-1,2 14 0,0 0-2,-10-14-2,10 14-1,0 0-2,0 0-2,0 0-1,0 0-1,0 0 0,0 0 0,0 0 0,0 0 0,0 22 1,0-4 0,2-1 1,-2 4-1,2 5 1,-2-3-1,0 2 1,-2-5-2,4 0 1,-2-7-1,-2 0-1,2-13 1,0 13 0,0-13-1,0 0-1,0 0 1,0 0 0,0 0 0,0 0-1,0 0 1,13 7 0,-13-7 0,0 0 0,0 0-1,0 0 1,0 0 0,13-3 0,-13 3 0,0 0 0,0 0 0,0 0 1,0 0-1,0 0 0,0 0 0,0 0 1,3 14-1,-3-14-1,-1 13 1,1-13 0,0 0 0,-2 17-1,2-17 1,0 0-1,0 0 1,0 0 0,0 0-1,16-15 1,-16 15-1,14-20 1,-4 7-1,1-2 1,0 3-1,-11 12 1,22-20-1,-22 20 0,23-10 0,-23 10 1,24 1 0,-24-1 0,23 13 0,-23-13 1,20 21 0,-11-6-1,-2-1 1,0 0 0,-1 3 0,-2 0-1,-1-1 1,1 0-1,-1-2-1,-3-14-6,6 17-12,-6-17-2,14 4-3,2-4 2,-9-15-1</inkml:trace>
    <inkml:trace contextRef="#ctx0" brushRef="#br0" timeOffset="854">784 321 34,'0'0'16,"-13"-11"1,13 11-1,-2-17-6,2 4-3,0 13-4,2-26 1,-2 26-3,6-23 2,-6 23-2,13-16 0,-13 16 0,16-2 0,-16 2-1,17 5 0,-17-5 0,14 19 1,-14-19 1,9 27 0,-9-11 2,-3 2 0,-3 5 1,-2-2 0,-1 2 0,-4-4 0,2 2-2,-2-4 1,1 3-3,1-5 1,4 0-1,7-15-1,-9 23 0,9-23 0,7 20 0,-7-20 0,23 16 0,-8-9 0,3-2 0,2 1 0,3-3-1,1 0-2,-1-3-2,0-2-7,3 2-11,-10-11-1,6 2-1,-11-11 1</inkml:trace>
    <inkml:trace contextRef="#ctx0" brushRef="#br0" timeOffset="1497">336-3 38,'-15'2'19,"15"-2"-1,-20 16 1,11-2-9,-7 4-5,2 5-2,-5 3-1,-1 2 0,-2 2 1,-3 2 0,-1 2 2,0-3-1,2 1 2,-1-2-1,4-2 0,1-2-1,4-2-1,4-6-2,5 4-2,6-6 2,5 0-2,6 0 0,6-2 0,6 1 0,2-1 0,8 2 0,2-3 1,6 2-2,-1-2-1,2 1-6,2 2-9,-1-10-4,11 8-2,-10-11 1,11 5 1</inkml:trace>
    <inkml:trace contextRef="#ctx0" brushRef="#br0" timeOffset="1978">1166 214 23,'0'0'13,"0"0"0,0 0 0,0 0-8,18 3-5,-18-3 0,23 8 0,-8-2 0,0-2 1,4 2 1,-2 0 0,3 5 1,-5-1 2,1 5 1,-6-3 1,-2 7-1,-6 6 1,-8 3-1,-3 3 1,-9 0 0,-1 8-1,-7-5-1,-3 3-1,2-4-2,-2-5-5,0-8-14,9 3-5,-5-16-1,25-7-1,-27 6 0</inkml:trace>
  </inkml:traceGroup>
</inkml:ink>
</file>

<file path=ppt/ink/ink37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59:10.85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0,'23'0'125,"0"0"-93,-1 0-1,1 0-16,0 0 1,-1 0 0,1 0-1,0 0-15,-1 0 16,1 0 0,0 0-16,-1 0 15,24 0 1,-1 0-16,-22 0 15,0 0 1,22 0-16,-22 0 16,22 0-16,-22 0 15,22 0 1,-22 0-16,-1 0 16,1 0-1,0 0-15,-1 0 16,24 0-1,-24 0-15,1 0 16,0 0 0,-1 0-1,1 0 1,0 0 0,-1 0-1,1 0 1,0 0-1,0 0-15,-1 0 32,1 0-1,0 0-31,-1 0 31,1 0-31,0 0 31,-1 0-15,1 0 15,0 0 16,-1 0 0,1 0-16,0 0 47,-1 0-62,1 0 15,0 0 1,-1 0-1,1 0 0,0 0 16,-1 0-16,1 0-15,0 0 15,-1 0 0,1 0 16,0 0-16,-1 0-15,1 0 15,0 0 1,0 0 14,-1 0-14,1 0-1,0 0 0,-1 0 0,1 0 1,0 0-1,-1 0 0,1 0 0,0 0 1,-1 0-1,1 0 0,0 0 0,-1 0 1,1 0-1,0 0 0,-1 0 16,1 0-16,0 0 1,-1 0-1,1 0 0,0 0 0,-1 0 1,1 0-1,0 0 0,-1 0 0,1 0 1,0 0-1,0 0 0,-1 0 0,1 0 16,0 0-31,-1 0 31,1 0-16,0 0 0,-1 0 0,1 0 1,0 0-1,-1 0 0,1 0-15,0 0 31,-1 0-16,1 0 0,0 0 0,-1 0 1,1 0-1,0 0 0,-1 0 0,1 0 16,0 0-15,-1 0-17,1 0 16,0 0 1,-1 0-1,1 0 0,0 0 0,0 0 16,-1 0-15,1 0-1,0 0 0,-1 0 0,1 0 1,0 0-1,-1 0 0,1 0 0,0 0 1,-1 0-1,1 0 0,0 0 0,-1 0 1,1 0-1,0 0 16,-1 0-16,1 0 0,0 0 0,-1 0 1,1 0-1,0 0 0,-1 0 0</inkml:trace>
</inkml:ink>
</file>

<file path=ppt/ink/ink37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59:15.80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0,'22'0'250,"1"0"-235,0 0 1,-1 0-16,1 0 16,22 0-1,23 23-15,1-23 16,-24 22-1,-22-22-15,22 0 16,0 0 0,1 0-16,-1 0 15,0 0 1,-22 0-16,0 0 16,-1 0-1,24 0-15,-24 0 16,1 0-1,0 23-15,-1-23 16,1 0 0,0 23-1,-1-23 1,1 0 0,0 0-16,0 0 15,-1 0 1,1 0-1,0 0 1,-1 0 0,1 0-1,0 0 1,-1 0 0,1 0-1,0 0 1,-1 0-1,1 0 1,0 0 15,-1 0-15,1 0 0,0-23 15,-1 23-31,1 0 15,0 0-15,-1 0 16,1 0 0,0-23-16,-1 23 15,1 0 1,0 0-16,22 0 16,-22 0-1,-23-22-15,23 22 16,-1 0-1,1 0-15,0 0 16,-1 0 0,1 0 15,0 0-15,-1 0-1,1 0 16,0 0 1,-1 0-1,1 0-15,0 0 15,-1 0-16,1 0 32,0 0-15,-1 0-1,1 0 0,0 0 0,-1 0 1,1 0-1,0 0 0,-1 0 0,1 0 1,0 0-1,-1 0 16,1 0-16,0 0 0,0 0 0,-1 0 1,1 0-1,0 0-15,-1 0 30,1 0-14,0 0-1,-1 0 0,1 0 0,0 0 1,-1 0-1,1 0 0,0 0 16,-1 0-16,1 0 1,0 0-1,-1 0-16,1 0 17,0 0-1,-1 0 0,1 0 16,0 0-16,-1 0 1,1 0-1,0 0 0,-1 0 0,1 0 1,0 0-1,0 0 0,-1 0 0,1 0 1,0 0-1,-1 0 0,1 0 0,0 0 1,-1 0-1,1 0 16,0 0-16</inkml:trace>
</inkml:ink>
</file>

<file path=ppt/ink/ink37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59:18.46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0,'23'0'140,"0"0"-124,-1 0 0,1 0-1,0 0 1,-1 0 0,1 0-1,22 0-15,-22 23 16,0-23-1,-1 0-15,1 0 16,0 0 0,0 0-1,-1 0 1,1 0-16,0 0 31,-1 0-31,1 0 16,0 0-1,-1 0-15,1 0 32,0 0-32,-1 0 15,1 0 1,0 0 0,-1 0-16,1 0 31,0 0-16,-1 0 1,1 0 0,0 0-1,-1 0 17,1 0-1,0 0 0,-1 0-15,1 0 15,0 0 0,-1 0 0,1 0 1,0 0-1,0 0 0,-1 0 0,1 0 1,0 0-1,-1 0 0</inkml:trace>
</inkml:ink>
</file>

<file path=ppt/ink/ink37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59:20.99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0,'22'0'110,"1"0"-79,0 0-16,-1 0 1,1 0 15,22 0-15,1 0 0,-24 0-1,1 0-15,0 23 16,-1-23-1,1 0-15,0 0 16,22 0 0,-22 0-16,0 0 15,-23 23 1,22-23-16,1 0 16,0 0-1,-1 0 1,1 0-1,0 0 1,-1 0 0,1 0 15,0 0 16,-1 0-16,1 0 0,0 0 1,-1 0-17,1 0 1,0 0-1,-1 0 17,46 0 30,-45 0-46,0 0-1,-1 0 17,1 0-1,0 0 0,-23 22-15,23-22-1,-1 0 17,1 0-1,0 0 0,-1 0 0,1 0 1,0 0-1,-1 0 16,1 0-16,0 0 0,-1 0 1,1 0-17,0 0 16,-1 0 1,1 0-1,0 0 16,-1 0-16</inkml:trace>
</inkml:ink>
</file>

<file path=ppt/ink/ink37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7:59:23.24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0,'23'0'125,"0"0"-109,-1 0-1,1 0 1,0 0-1,-1 0-15,1 0 16,0 0 0,22 0-16,1 22 15,-24-22 1,1 0-16,0 0 16,22 0-16,-22 0 15,22 0 1,-22 0-16,-1 0 15,1 0 1,0 0 0,-1 0-1,1 0 1,0 0 0,-1 0-1,1 0 1,0 0 15,-1 0-15,1 0 31,0 0 15,-1 0-46,1 0 77,0 0 1,-1 0 0,-22 23-63,23-23 94,0 0-78,-46 0-47</inkml:trace>
</inkml:ink>
</file>

<file path=ppt/ink/ink37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4:14.80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29 0,'22'0'109,"0"0"-77,0 0-1,22 0-31,-22 0 16,22 0-1,-23 0-15,1 0 31,22 0-31,0 0 16,0 0 0,-1 0-16,-21 0 15,0 0 1,0 0 0,0 0-1,0-22-15,0 22 16,0 0-1,0 0 1,0 0 15,-1 0 16,1 0 31,0 0-15</inkml:trace>
</inkml:ink>
</file>

<file path=ppt/ink/ink37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54:03.97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7865F61-50BB-472B-8062-640D056A46BB}" emma:medium="tactile" emma:mode="ink">
          <msink:context xmlns:msink="http://schemas.microsoft.com/ink/2010/main" type="inkDrawing"/>
        </emma:interpretation>
      </emma:emma>
    </inkml:annotationXML>
    <inkml:trace contextRef="#ctx0" brushRef="#br0">943 125 18,'0'0'15,"0"0"1,0 0 0,0 0-2,5-13-1,-5 13-2,0 0-2,0 0 0,-5-14-2,5 14-1,0 0-1,0 0 0,0-15-1,0 15 0,0 0-1,0 0 0,0 0-2,0 21 0,-3-6 0,2 4 0,-1 5-1,0 3 1,-1 4-1,1 1 0,1-3 0,-1 1 0,4-6 0,-1-3 0,-1-2-1,3-5 1,-3-14 0,6 20 0,-6-20 0,3 15 0,-3-15-1,3 15 1,-3-15-1,4 19 0,-1-6 0,-3-13 1,6 27-1,-1-15 0,-5-12-1,10 20 0,-10-20-1,13 12-3,-13-12-4,22 1-7,-22-1-6,27-15-1,-15-3 2,9 10-1</inkml:trace>
    <inkml:trace contextRef="#ctx0" brushRef="#br0" timeOffset="694">767 295 26,'0'0'18,"0"0"1,17-2-1,-17 2-2,25-9-2,-10 6-2,4 0-3,3 5-1,-3-1-2,6 3-2,-2 3-4,4-3-5,0-4-13,8 7-5,-9-12-2,8 8 1,-8-13 0</inkml:trace>
    <inkml:trace contextRef="#ctx0" brushRef="#br0" timeOffset="1143">1203 474 16,'0'0'14,"0"0"0,0 0 0,0 0-3,23-12-2,-23 12 1,26-21-2,-11 6-1,2 1 0,-3-3-1,-1 1 1,-1 2 1,-8-2-1,-4 16-1,1-23-1,-1 23 0,-14-15-2,14 15-1,-24-5 0,11 7-2,-5 5 0,3 2-1,0 3 0,2 3 0,3 2 0,2 0 0,0 0 0,4 0 0,5-2 1,-1-1-1,0-14 2,8 23-1,-8-23 0,7 19 1,-7-19-1,11 13 1,-11-13-1,16 10 0,-16-10 0,20 9 0,-20-9 0,22 7 1,-9-4-1,-13-3 0,21 4 0,-21-4 0,22 2 0,-22-2 0,20 0 0,-20 0 0,22-6 0,-10 2 0,-12 4 1,28-18-1,-12 7 0,-1 0 1,3-3 0,-1 1-1,-3 1 1,1 2 0,-15 10 0,18-14 0,-18 14 0,0 0-1,0 0 0,13-6 0,-13 6 0,0 0 0,0 0-1,0 0 1,15 9 0,-15-9 0,0 0 0,0 0 0,14 16 1,-14-16-1,4 14 0,-4-14 0,6 19 1,-6-19-1,3 21 0,-3-21 0,4 17 0,-4-17 0,3 13 0,-3-13 0,0 0 0,0 0 0,0 0 0,0 0 0,0 0 0,0 0 1,16 5-1,-16-5 1,0 0-1,16-18 2,-16 18-2,17-20 0,-17 20 1,20-26-1,-20 26 1,19-20-1,-19 20 0,14-15 1,-14 15-1,0 0 0,0 0 0,13-12 0,-13 12 0,0 0 0,0 0-1,0 0 1,0 0 0,0 0 0,16 12 0,-16-12 1,0 0-1,11 17 0,-11-17 1,9 13-1,-9-13 1,0 0-1,9 13 1,-9-13-1,0 0 0,0 0 1,0 0-1,18-5-1,-18 5 1,23-13 0,-23 13 0,25-15 0,-12 7 0,-1 1 0,-12 7 0,18-5 1,-18 5-1,0 0 1,14 11-1,-14-11 0,4 20 0,-1-7 1,-1 1-1,-1 0 0,2-1-1,-3-13 1,7 23 0,-7-23-1,7 14-1,-7-14-9,16-10-13,1 3-2,-4-14 0,9 1-2</inkml:trace>
    <inkml:trace contextRef="#ctx0" brushRef="#br0" timeOffset="2786">2047 362 43,'0'0'22,"0"0"3,0 0-2,0 0-6,0 0-6,3 14-2,-2-1-4,2 9-2,0 2-1,1 5-1,3 10-1,-1 3 1,0 1 0,-1 0 0,0-2 0,-1-1 0,-1-3 1,-2-3-2,1-7 3,-2-4-3,0-1 0,-2-3 0,2-2 0,0-4 0,-1 0-1,1-13 1,-1 16 0,1-16 0,0 0 0,-5 14 0,5-14 1,0 0 0,0 0 1,-8-14 1,8 14 0,-5-26 0,1 2 1,4 0-1,-3-9-2,5-3 1,-1-5-1,5-1-1,-1-3 0,4 2-1,3 2 0,1 1 0,2 5 2,0 7-2,1 7 1,-2 6-1,5 7 0,-7 5 0,3 6-1,-2 4 0,-13-7-2,20 24 0,-10-8 0,-7-1-1,-3 2 1,-4-2 1,-1 2 1,-8-4 1,0 1 1,-2-4 1,-1 0 0,3-3 1,-2-2-1,15-5 1,-23 4-2,23-4 1,0 0 0,0 0-1,-12 1-1,12-1 1,0 0-1,4 15 0,-4-15 1,8 15-1,-8-15 1,16 10 0,-16-10 1,22 2-1,-6-8 1,1-3 1,0-8 0,9-4 0,-2-5 0,7-3 0,-4-6 1,6-3-1,-7-8 2,4-1-2,-7-3 1,1 0 0,-5-3 0,-3 3-1,-6 1 1,0 8 0,-6 5-1,-1 11 0,-3 5 0,0 20-1,0 0-1,-13 1 0,6 21 0,-2 8-1,1 7 0,-2 5 0,1 5 0,2 1 1,1-1-1,2 1 0,1-5 1,2-4-1,-1-7 0,4-3 1,0-4-1,3-5 0,0-5 1,-5-15-1,18 14 1,-18-14-1,26-4 1,-13-2 0,1-3 1,-1 1-1,-13 8 0,21-19 1,-21 19-1,16-14 0,-16 14 0,0 0 0,0 0 0,13-8 0,-13 8-1,0 0 1,0 0 0,0 0-1,0 0 1,2 18 0,-2-18 0,1 13 0,-1-13 0,3 17 0,-3-17 0,4 19 0,-4-19 0,7 17 0,-7-17 0,7 13 0,-7-13 0,0 0 0,22 11 0,-22-11 1,18 3-1,-18-3 0,25 1 0,-25-1 1,23-2 0,-23 2-1,20-9 1,-20 9 0,19-16 0,-19 16 0,14-23 0,-10 10-1,1-1 0,-4-2 0,-4 1 0,-3 1-1,-2 1 1,-5 1-1,-3 5-1,-1 2 1,1 5-1,-1 1-1,17-1 0,-26 11-2,26-11-2,-15 18-3,15-18-3,3 15-3,-3-15-6,12 14-4,-12-14 1,0 0 2,16 2 2</inkml:trace>
    <inkml:trace contextRef="#ctx0" brushRef="#br0" timeOffset="4310">2788 529 30,'0'0'19,"0"0"0,0 0 3,1 19-6,-1-19-1,0 0-2,12 15-2,-12-15-2,0 0-2,14 6 0,-14-6 0,14-6-2,-14 6-1,22-15-1,-8 5-1,2-6 0,1 0 0,3-5 0,0-2 0,1-3 0,-1-1 1,-6-3-1,2 0 1,-7-4 0,1 0-1,-6-2 0,0 2 0,-4 0-1,2 5 0,-2 3-1,-2 6 0,2 4-1,0 16 0,-3-15-1,3 15 0,-4 15 0,5 1 0,1 9 0,-2 2 1,1 7 0,2 3 1,-3 3 0,0 1 1,2-1-1,-2-2 0,-2-6 0,1 1 0,1-5 1,1-2-1,-1-3 0,3-3 0,1-1 0,1-3 1,2-2-1,-7-14 1,17 21-1,-17-21 1,20 16-1,-20-16 0,20 9 0,-20-9-1,25 2-1,-25-2-2,29-4-3,-14-4-3,7-1-9,1-2-10,0-8 1,3 3-2,-8-5 3</inkml:trace>
    <inkml:trace contextRef="#ctx0" brushRef="#br0" timeOffset="5032">2894 356 53,'-13'-32'23,"10"19"2,-4-6 1,4 4-10,3 15-3,-3-19-3,3 19-2,0 0-2,15 9-2,-15-9-2,30 21-1,-3-8-3,3-5-2,16 2-5,2-7-13,3-10-4,7 3-1,-9-11-1,4 6 1</inkml:trace>
    <inkml:trace contextRef="#ctx0" brushRef="#br0" timeOffset="5439">3266 559 35,'0'0'18,"14"-11"0,-14 11 2,15-19-6,-15 19-3,20-21-4,-6 9 0,-2-1 0,2 1-1,-4-2 1,3 2-2,-4-4 1,-9 16-1,13-27 0,-13 27-1,4-26-1,-4 26-1,-3-20 0,3 20-1,0 0-1,-14-14 0,14 14 0,-16 6 0,16-6-1,-20 13 1,20-13 0,-22 20 0,12-7 0,-1 1 1,2 2-1,2 2 1,1 2 0,3 1 0,2 1 0,4-2 0,0 0 0,5-3 1,2-1-1,6-2 1,-2-3 0,8-2-1,-3-2 0,4-3-1,-2 2-3,1-7-2,-1 4-8,-2-3-16,-6-8 2,0 6-3,-13 2 2</inkml:trace>
  </inkml:traceGroup>
</inkml:ink>
</file>

<file path=ppt/ink/ink37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4:16.25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 0,'22'0'94,"416"0"15,-372 0-109,-22 22 32,65 0-17,-87-22 16,0 0-31,0 0 16,0 0-16,0 0 16,0 0 31</inkml:trace>
</inkml:ink>
</file>

<file path=ppt/ink/ink37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4:17.53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0,'22'0'94,"0"0"-78,22 0-16,-22 0 15,0 0 1,0 0 0,-1 0-1,1 0-15,22 0 16,-22 0 0,0 0-1,0 0 1,0 0 15,0 0-15,-1 0 15</inkml:trace>
</inkml:ink>
</file>

<file path=ppt/ink/ink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45:00.258"/>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76C6C7C2-5A13-4E3F-8FC4-ED631868F235}" emma:medium="tactile" emma:mode="ink">
          <msink:context xmlns:msink="http://schemas.microsoft.com/ink/2010/main" type="inkDrawing" rotatedBoundingBox="11745,9267 18666,9383 18663,9551 11742,9434" shapeName="Other"/>
        </emma:interpretation>
      </emma:emma>
    </inkml:annotationXML>
    <inkml:trace contextRef="#ctx0" brushRef="#br0">0 74 0,'23'0'46,"1"0"-14,-1 0-17,0 0 1,24 0 0,0 0-1,-24 0-15,0 0 16,1 0-1,-1 0-15,0 0 16,0 0-16,24 0 16,0 0-1,-24 0-15,0 0 16,24 0 0,-1 0-16,24 0 15,-23 0 1,0 0-16,-24 0 15,23 0 1,-22 0-16,22 0 16,1 0-1,0 0-15,-24 0 16,24 0 0,-24 0-16,0 0 15,24 0 1,-1 0-16,1 0 15,-24 0 1,24 0-16,-24 0 16,0 0-1,1 0 1,46 0 296,0-24-312,-1 24 16,71-23-16,-23 23 16,-47 0-1,46 0-15,1 0 16,-24 0 0,-23 0-16,23 0 15,24 0 1,-48 0-16,-22 0 15,0 0 1,23 23-16,-24-23 16,1 24-1,-1-1-15,-46 0 16,24 1 0,22-24 280,-22 0-296,46 0 16,69-24 0,1 24-16,-70 0 15,70 0 1,-24 0-16,-46 0 16,0 0-16,23 0 15,1 0 1,-24 0-1,-24 0-15,1 0 16,-1 0-16,-22 24 0,22-24 16,-46 23-1,24 0-15,-1-23 16,-23 23 0,23-23 343,1 0-328,-1 0 0,0 0-31,0 0 32,1 0-32,-24-23 15,23 23 1,0 0 0,1 0-1,-1 0 16,0 0 813,1 0-766,-1 0 329,0 0 999,0 0-1375,1 0 16,-24-23-16,23 23-31,0 0 31,1 0-31,-1 0 16,0 0 0,1 0 15,-1 0-31,0 0 16,24 0-1,-24 0-15,0 0 16,1 0-1,-1 0 1,0-23-16,1 23 31,22 0 313,24 0-344,-23-24 16,-1 24-1,24 0-15,0-23 16,47 23-16,-47 0 16,-1-23-1,48 23-15,-24 0 16,-46 0-1,-1 0-15,1 0 16,0 23 0,23-23-16,-24 23 15,-23 1 1,1-1 0,-1-23 280,0 0-280,47 0-16,0 0 16,0 0-1,-47 0-15,24 0 16,23 0 0,-24 0-16,1 0 15,0 0 1,-24 0-16,0 0 15,1 0 1,-1 0 15,0 0 1,1 0-1,-1 0 0,0 0 78</inkml:trace>
  </inkml:traceGroup>
</inkml:ink>
</file>

<file path=ppt/ink/ink38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4:19.50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0,'22'0'78,"0"0"-63,0 0 1,0 0 0,0 0-1,-1 0 1,1 0-1,0 0-15,0 0 16,0 0 0,0 0-1,0 0 1,0 0-16,0 0 16,-1 0-1,1 0-15,0 0 16,0 0 15,0 0 16,0 0 31</inkml:trace>
</inkml:ink>
</file>

<file path=ppt/ink/ink38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4:22.45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3 0,'22'0'172,"0"0"-140,0 0-1,0 0-16,0 0 1,0 0-16,0 0 31,0 0 1,0 0-17,-1 0 1,1 0-1,0 0-15,0 0 32,0 0-1,0 0-15,0 0-1,0 0 16,0 21 1,-1-21-1,1 0 328,0 0-312,0 0 0,0 0 16</inkml:trace>
</inkml:ink>
</file>

<file path=ppt/ink/ink38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4:24.63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26 0,'22'0'110,"0"0"-95,0-22 1,21 22-16,1 0 16,0 0-1,-22 0 1,0 0-16,0 0 16,21 0-16,1 0 15,-22 0-15,0 0 16,0 0-1,0 0-15,0 0 32,0 0-32,0 0 15,-1 0 1,1 0 0,0 0-1,0 0 1,0 0 62</inkml:trace>
</inkml:ink>
</file>

<file path=ppt/ink/ink38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4:26.16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32 0,'22'0'109,"0"0"-93,22 0-1,21 0-15,-21 0 16,-22-22-1,22 22-15,0 0 16,-1 0 0,1 0-16,-22 0 15,0 0 1,0 0-16,0 0 31,0 0 0,0 0 1,-1 0 46,1 0 16</inkml:trace>
</inkml:ink>
</file>

<file path=ppt/ink/ink38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4:27.74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16 0,'22'0'78,"0"0"-62,0 0-1,21 0 1,23 0 0,-44 0 15,0 0-31,0 0 0,0 0 16,22 0-1,-23 0-15,23 0 16,-22 0-1,0 0-15,0 0 16,0 0 0,0 0-16,22 0 15,-23 0 1,1 0-16,0 0 16,0 0-16,0 0 31,0 0-31,0 0 31,0 0-15,0 0-1,-1 0 1,1 22 15,0-22 0</inkml:trace>
</inkml:ink>
</file>

<file path=ppt/ink/ink38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29:30.986"/>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41 2 0,'14'0'344,"27"0"-329,-27 0-15,13 0 0,1 0 16,0 0-16,-15 0 16,1 0-16,0 0 15,14 0 1,-1 0-16,-13 0 15,0 0-15,0 0 16,13 0-16,-13 0 16,0 0-1,0 28 1,-1-28-16,1 0 31,0 0-31,14 0 16,-14 0-1,-1 0 17,1 0-32,0 0 31,0 0-15,0 0 46,-14 14-46,13-14-1,15 0 32,-28 13-47,14-13 16,0 0 15,-1 0-15,-13 14 15,14-14-15,-14 14 15,14-14 0,-14 14 78,0 0 16,14-14 188,13 0-266,-27 27-16,14-27 16,0 0-47,0 0 31,-14 14-15,14-14 499,-14 14-499,0 0 15,0-1 344,-14-13-359,0 0 0,0 0-16,-13 0 31,13 0-16,0 0 1,0 0 15,0 0 1,1 0-32,-1 0 15,-14 14 16,14-14-15,1 0-16,-1 0 16,0 0-1,0 0 1,0 0-16,1 0 16,-15 0-16,14 0 15,0 0 1,0 0-1,1 0 1,13 14-16,-14-14 16,0 0-16,-14 0 15,15 0 1,-1 0 0,0 0-16,0 0 31,0 0-31,1 0 15,-15 0-15,0 0 16,15 0-16,-1 0 16,-28 0-16,29 0 0,-1 0 15,0 0 1,0 0-16,0 0 31,-13 0-31,13 0 16,0 0-1,28 0 126,14 0-141</inkml:trace>
</inkml:ink>
</file>

<file path=ppt/ink/ink38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58:04.57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84379F0-9608-4D20-A212-3AA908CE446C}" emma:medium="tactile" emma:mode="ink">
          <msink:context xmlns:msink="http://schemas.microsoft.com/ink/2010/main" type="writingRegion" rotatedBoundingBox="10682,8205 15654,7370 16149,10315 11176,11150"/>
        </emma:interpretation>
      </emma:emma>
    </inkml:annotationXML>
    <inkml:traceGroup>
      <inkml:annotationXML>
        <emma:emma xmlns:emma="http://www.w3.org/2003/04/emma" version="1.0">
          <emma:interpretation id="{03F6C105-0063-4A25-938D-14F93FC32CB7}" emma:medium="tactile" emma:mode="ink">
            <msink:context xmlns:msink="http://schemas.microsoft.com/ink/2010/main" type="paragraph" rotatedBoundingBox="10684,8330 15443,7325 15823,9120 11063,10125" alignmentLevel="1"/>
          </emma:interpretation>
        </emma:emma>
      </inkml:annotationXML>
      <inkml:traceGroup>
        <inkml:annotationXML>
          <emma:emma xmlns:emma="http://www.w3.org/2003/04/emma" version="1.0">
            <emma:interpretation id="{8D148755-6431-4FA5-8D8C-E6FA4E0C98F0}" emma:medium="tactile" emma:mode="ink">
              <msink:context xmlns:msink="http://schemas.microsoft.com/ink/2010/main" type="line" rotatedBoundingBox="10684,8330 14798,7461 14929,8085 10816,8954"/>
            </emma:interpretation>
          </emma:emma>
        </inkml:annotationXML>
        <inkml:traceGroup>
          <inkml:annotationXML>
            <emma:emma xmlns:emma="http://www.w3.org/2003/04/emma" version="1.0">
              <emma:interpretation id="{B5399DAB-ABC3-46B3-B22F-846ACD375000}" emma:medium="tactile" emma:mode="ink">
                <msink:context xmlns:msink="http://schemas.microsoft.com/ink/2010/main" type="inkWord" rotatedBoundingBox="10750,8644 11414,8504 11479,8814 10816,8954"/>
              </emma:interpretation>
              <emma:one-of disjunction-type="recognition" id="oneOf0">
                <emma:interpretation id="interp0" emma:lang="en-US" emma:confidence="0">
                  <emma:literal>{</emma:literal>
                </emma:interpretation>
                <emma:interpretation id="interp1" emma:lang="en-US" emma:confidence="0">
                  <emma:literal>z</emma:literal>
                </emma:interpretation>
                <emma:interpretation id="interp2" emma:lang="en-US" emma:confidence="0">
                  <emma:literal>E</emma:literal>
                </emma:interpretation>
                <emma:interpretation id="interp3" emma:lang="en-US" emma:confidence="0">
                  <emma:literal>q</emma:literal>
                </emma:interpretation>
                <emma:interpretation id="interp4" emma:lang="en-US" emma:confidence="0">
                  <emma:literal>g</emma:literal>
                </emma:interpretation>
              </emma:one-of>
            </emma:emma>
          </inkml:annotationXML>
          <inkml:trace contextRef="#ctx0" brushRef="#br0">138 988 14,'-9'13'12,"9"0"1,0-13 2,0 0-1,-13 12-2,13-12 0,0 0-4,0 0-2,0 0-1,0 0-2,0 0-1,0 0-1,0 0 0,0 0-1,0 0 0,0 0 1,0 0 0,16-3 0,-16 3 1,0 0 0,14 1 0,-14-1 0,15 0 1,-15 0 0,17-4 0,-17 4 1,21-9-1,-21 9 0,22-13-1,-9 6 0,-13 7-1,29-10 0,-16 6-1,2 2 0,1 0 0,0 0 0,3 1 0,-4-1 0,3 1 0,-3-2 0,1 2 0,-1-2 1,-1 0-1,-1 0 0,0 0 0,1 0 0,1-2 0,-2 0 0,2 0 0,-2 0 0,1 0 0,1-1-2,-1-1 0,0 0-3,1-2-2,-2 0-4,1 4-5,-7-8-5,6 13-1,-13 0 2,0 0 1</inkml:trace>
          <inkml:trace contextRef="#ctx0" brushRef="#br0" timeOffset="875">283 861 23,'16'-3'14,"-16"3"0,0 0 0,0 0-2,0 0-1,0 0-1,0 0-1,0 0-1,-12 13-1,12-13-2,0 0 0,0 0-1,-14 12-1,14-12 0,0 0-1,0 0 0,-16 4 0,16-4 0,0 0-1,-17 4 1,17-4-2,-21 6 1,21-6-1,-21 11 0,21-11 0,-24 15 0,11-7 1,-2 1 0,2-2 0,-1-1 0,-2-1 0,3 1 0,0-2 0,13-4 0,-23 10-1,23-10 0,-17 13 0,17-13 0,-13 13 0,13-13 1,-10 13-1,10-13 0,0 0 1,-10 17 0,10-17 1,0 0-1,0 0 1,0 0-1,0 0 0,0 0 0,-9 13-1,9-13 0,0 0-1,0 0 1,12 16 0,-12-16 0,13 14 0,-13-14 1,16 17-1,-16-17 0,17 16 0,-17-16 1,19 13-1,-19-13 0,21 8 0,-21-8 1,24 5-1,-11-4 0,-13-1 0,26 3 0,-13 0-2,0 0-1,2 2-4,-3 1-4,-12-6-9,26 16-4,-26-16-1,25 17 1,-25-17 1</inkml:trace>
        </inkml:traceGroup>
        <inkml:traceGroup>
          <inkml:annotationXML>
            <emma:emma xmlns:emma="http://www.w3.org/2003/04/emma" version="1.0">
              <emma:interpretation id="{89D4915A-6BF3-4E8F-B2BB-32E53341CA26}" emma:medium="tactile" emma:mode="ink">
                <msink:context xmlns:msink="http://schemas.microsoft.com/ink/2010/main" type="inkWord" rotatedBoundingBox="11632,8130 14798,7461 14929,8083 11763,8752"/>
              </emma:interpretation>
              <emma:one-of disjunction-type="recognition" id="oneOf1">
                <emma:interpretation id="interp5" emma:lang="en-US" emma:confidence="0">
                  <emma:literal>left column</emma:literal>
                </emma:interpretation>
                <emma:interpretation id="interp6" emma:lang="en-US" emma:confidence="0">
                  <emma:literal>left whims</emma:literal>
                </emma:interpretation>
                <emma:interpretation id="interp7" emma:lang="en-US" emma:confidence="0">
                  <emma:literal>left. whims</emma:literal>
                </emma:interpretation>
                <emma:interpretation id="interp8" emma:lang="en-US" emma:confidence="0">
                  <emma:literal>Left column</emma:literal>
                </emma:interpretation>
                <emma:interpretation id="interp9" emma:lang="en-US" emma:confidence="0">
                  <emma:literal>left, whims</emma:literal>
                </emma:interpretation>
              </emma:one-of>
            </emma:emma>
          </inkml:annotationXML>
          <inkml:trace contextRef="#ctx0" brushRef="#br0" timeOffset="1851">953 894 22,'0'0'14,"0"0"1,0 0 2,10-14-2,-10 1-4,7 0-1,-2-6-1,3 1-1,0-5-1,-1-3-1,0 3-1,-1-4 0,1 4 0,-4 0 0,0 5-1,-2-1 0,-1 19 0,-1-23 1,1 23-3,0 0 0,-3-14-1,3 14 0,0 0-1,0 0 0,-6 21-1,5-6 1,1 0-1,-2 5 1,1 3 0,1 2-1,0-4 1,1 3 0,-1-1 0,2 0 0,-2-4 0,1 1 0,0-5 0,4 0 0,-2-1 0,-3-14 1,8 19-1,-8-19 0,15 7 0,-15-7 0,20 1 0,-20-1 0,20-7 1,-20 7-1,26-11 0,-26 11 0,24-19 0,-11 8 0,1-2 1,2-2-1,-1 0 0,0-2 1,-2 1-1,2-3 1,-2 5 0,-5-2 0,1 3 0,-3 0 0,-6 13 1,7-20 0,-7 20 0,0-14-1,0 14 1,0 0-1,0 0 0,-17-11 0,17 11-1,-13 4 1,13-4-1,-18 11-1,18-11 1,-17 19 0,17-19 0,-14 20 0,14-20-1,-9 23 1,9-23 0,-1 24-1,1-24 1,7 25 0,-7-25 0,14 24-1,-14-24 1,18 18 0,-18-18 0,18 13 0,-18-13 0,22 7 0,-22-7 0,23-1 0,-23 1-1,24-9-1,-11 2-3,3-1-3,-2-4-10,-2-6-8,8 5 0,-7-10-1,7 10 2</inkml:trace>
          <inkml:trace contextRef="#ctx0" brushRef="#br0" timeOffset="2740">1573 522 62,'0'0'21,"-1"-26"1,1 26 0,3-32-10,-5 12-2,4 0-2,-4-1 0,2 1-1,-2 1-2,2 6-1,-3 1 0,3 12-2,0 0 0,0 0-1,-15 24 0,12-1 0,1 3 0,-2 6 0,2 4-1,1 4 1,1-1-1,1-2 0,-1 5-1,2-5 1,0 3-1,0-4 1,-1 0-1,0-6 1,2-2-1,-1-6 0,-1-4-1,1-5-1,-2-13-1,4 15-4,-4-15-9,0 0-9,4-19 1,1 6-2,-10-13 3</inkml:trace>
          <inkml:trace contextRef="#ctx0" brushRef="#br0" timeOffset="3128">1499 661 36,'0'0'17,"2"20"1,-2-20 0,0 0-5,15 10-4,-15-10-1,25 6-2,-10-6-2,1-5-1,4-5-1,2-3 1,2-7-2,3-3 1,2-7 0,1-3 0,0-4 1,4-2 0,-4-4-1,0 3 2,-6 2 0,-2 5 1,-5 1 1,-3 11-2,-3 1 1,-4 7-1,-7 13 0,0 0-1,-13 6 1,4 11-3,-2 6 1,-1 5-1,1 5-1,-1 4 1,4 1-1,0 0 1,3-1-2,2-1 1,1-3-1,2-5-1,2 0 0,1-5 0,-1-1 0,3-8 1,2-1-1,-7-13 0,14 13 0,-14-13 0,20-5-1,-20 5-3,25-17-2,-15 4-2,3-2-7,3 0-8,-9-9 0,7 10 1,-12-12 1</inkml:trace>
          <inkml:trace contextRef="#ctx0" brushRef="#br0" timeOffset="3703">1796 419 51,'13'-7'21,"-10"-12"1,11 12 0,-6-6-6,6 4-6,0 4-5,3 2-2,2 3-5,4-3-12,6 9-8,-10-12 0,9 9-2,-9-18 1</inkml:trace>
          <inkml:trace contextRef="#ctx0" brushRef="#br0" timeOffset="5295">1681 472 19,'0'0'12,"0"0"2,0 0-1,0 0-1,0 0-3,0 0 0,0 0-3,0 0-1,0 0-1,0 0 0,0 0-1,0 0 1,0 0-1,0 0 0,0 0 0,0 0-1,0 0 0,13-6 0,-13 6-1,0 0 0,0 0 0,0 0 1,12-16 1,-12 16-1,4-16 0,-4 16 0,3-18-1,-3 18 1,4-20-1,-4 20 1,2-22-1,-2 22 0,-2-14 0,2 14 1,0 0-1,-11-16 0,11 16-1,-15-3 0,15 3-2,-23 13-4,10 2-5,-7-4-11,12 15 1,-10-8-3,14 14 2</inkml:trace>
          <inkml:trace contextRef="#ctx0" brushRef="#br0" timeOffset="12847">1478 654 24,'0'0'11,"0"0"0,0 0 0,0 0-4,0 0-1,-15-5-1,15 5-1,0 0-1,0 0 1,0 0-2,0 0 1,-13-8-1,13 8-1,0 0 1,0 0 0,-13-4-1,13 4 0,0 0 1,0 0 0,0 0 0,-13-12 0,13 12 1,0 0 0,0 0 0,0 0 0,0 0 0,-1-13 0,1 13 0,0 0-1,0 0 0,0 0 0,0 0 0,0 0-2,0 0 1,0 0-1,0 0 0,0 0 0,0 0-1,0 0 1,12 16-1,-12-16 1,12 10 0,-12-10 0,13 9 1,-13-9-1,13 7 1,-13-7-1,16 4 0,-16-4 0,16 4 0,-16-4-1,20 6-5,-20-6-9,24 7-4,-24-7-2,17 7 1,-17-7 0</inkml:trace>
          <inkml:trace contextRef="#ctx0" brushRef="#br0" timeOffset="6204">2374 354 44,'0'0'19,"-15"0"1,15 0 0,0 0-6,-18 13-4,18-13-3,-15 16-3,15-16 0,-13 23-2,8-9 1,-3-1-1,3 3-1,0-2 0,0 2 0,0-1 0,2 1 0,1 1-1,0-1 1,4 0-1,0-2 0,3 0 0,-5-14 0,16 21 0,-16-21 0,20 8 0,-20-8 0,23-7 1,-9-1-1,-1-3 1,1-2 0,-1-2 1,0 2-1,0 0 1,-13 13-1,19-19 0,-19 19 1,14-10-1,-14 10-1,0 0 2,0 0-2,15 6 1,-15-6 0,0 0 0,2 16 0,-2-16 0,3 14 0,-3-14 0,5 14-1,-5-14 1,0 0-1,17 15 0,-17-15 0,23-3 1,-10-1 1,3-6 0,1 0 1,-2-6 0,2 1 1,-4-3 0,3-1 0,-10 1 0,4 1-1,-9-3-1,-1 4 0,-5 0-1,-8 3-2,-2 9-1,-6 1-3,0 9-7,-5 7-16,0-1-2,7 13 2,-1-4-3</inkml:trace>
          <inkml:trace contextRef="#ctx0" brushRef="#br0" timeOffset="7132">2770 401 34,'0'0'17,"7"-20"2,-7 20 2,13-32-5,-4 7-4,-1-2-1,1-3 0,1 0-1,-4-4-1,1 4-1,-6 0 1,4 4-3,-8-1 0,1 4-1,-4 0 0,2 6-2,-3 2 0,7 15-1,-14-12-1,14 12 0,-15 12-1,9 6-1,1 4 1,-1 6-1,2 5 0,1 4 1,3 1 0,0 1-1,3 2 1,0 0 0,1-4 0,3-3 0,0-4 0,0-4 0,3-8-1,1-3 1,-11-15 0,23 4-1,-8-10 1,1-7 0,1-4 0,2-3-1,-2 0 0,2-1 0,-2 1 0,-4 1 0,-3 5 0,-10 14 1,15-16-1,-15 16 1,0 0 0,0 0 0,0 0 1,0 0-1,0 0 1,10 17-1,-10-17 2,5 25-1,-2-11 0,2 2 0,-3 1 0,3 0 0,-2-1-1,1-1 2,-4-15-2,10 20 1,-10-20-1,14 6 1,-14-6-1,22-13 0,-8-2 1,4-4-2,-1-3 0,3-2 1,-1 0-1,-1 1 0,-3 2 0,-1 5 1,-5 3 0,-9 13 0,12-12 1,-12 12 0,0 0 1,-1 23 0,-3-4 0,-1 4 0,1-2 0,0 4 0,1-5 0,3-2 0,3-5-2,-3-13-1,16 6-4,-9-19-9,4-4-17,8-2-1,-5-8 1,4 1-2</inkml:trace>
          <inkml:trace contextRef="#ctx0" brushRef="#br0" timeOffset="8363">3472 121 53,'0'0'20,"-2"24"2,2-24-2,-13 23-11,8-4-1,1 0-3,1 2 0,0-2 0,3 1-2,-1-3 1,2-1-1,-1-16 0,2 22-1,-2-22 1,3 19 0,-3-19-1,2 14 0,-2-14-1,0 0 1,5 13-1,-5-13 1,0 0-1,0 0 0,0 0 0,14-13-1,-14 13 0,16-21 1,-8 5-1,3 0 1,-1-4-1,3 5 0,-3-3 1,3 6 0,-5-3 0,-8 15 0,16-18 0,-16 18 0,13-6 0,-13 6 0,0 0 0,10 21 0,-9-8 0,-1 4 0,-1-1 1,1 3-1,-2-5 2,4 0-3,-2-14 1,6 13 0,-6-13-1,18-10 1,-5-3-3,3-4 2,2-1-1,0-1 1,0 0-1,-2 2 1,-2 7-1,-1 6 1,-13 4 0,15 14 0,-11 1 0,-1 3 1,-3 2 0,1 2 0,-2-4 1,-1-2-2,2-16-1,3 13-6,-3-13-9,20-9-14,-14-8 1,9 4 0,-5-10-2</inkml:trace>
          <inkml:trace contextRef="#ctx0" brushRef="#br0" timeOffset="9205">3978 98 54,'3'-17'23,"-3"17"1,0 0 1,0 0-10,0 0-3,0 0-2,-5 19 0,-2-6-5,6 7 1,-5-2-2,3 5-1,-4-3-2,2 2 1,1-5-2,1-2 1,2-2 0,1-13 0,-3 16-1,3-16 1,0 0 0,0 0-1,16-1 0,-16 1 1,21-19-1,-5 6 0,-1-1 0,2 0 0,-1 1 0,-2 3 0,-1 1-1,-13 9 1,20-7 0,-20 7-1,16 6 1,-16-6 0,11 17 0,-6-4 0,-4 2 0,-1 4 1,-3 1 0,-1 2 0,-2-2 0,2-3-1,-1-2 0,5-15-4,-2 16-10,2-16-16,0 0 1,14-17 0,-14-6-2</inkml:trace>
        </inkml:traceGroup>
      </inkml:traceGroup>
      <inkml:traceGroup>
        <inkml:annotationXML>
          <emma:emma xmlns:emma="http://www.w3.org/2003/04/emma" version="1.0">
            <emma:interpretation id="{46738427-3B34-41CA-BC9E-BF3BEDD3A307}" emma:medium="tactile" emma:mode="ink">
              <msink:context xmlns:msink="http://schemas.microsoft.com/ink/2010/main" type="line" rotatedBoundingBox="11577,8891 15723,8457 15802,9216 11656,9649"/>
            </emma:interpretation>
          </emma:emma>
        </inkml:annotationXML>
        <inkml:traceGroup>
          <inkml:annotationXML>
            <emma:emma xmlns:emma="http://www.w3.org/2003/04/emma" version="1.0">
              <emma:interpretation id="{C722122F-0DEB-4332-9A1F-C0DB412BFC9F}" emma:medium="tactile" emma:mode="ink">
                <msink:context xmlns:msink="http://schemas.microsoft.com/ink/2010/main" type="inkWord" rotatedBoundingBox="11625,9349 11868,9324 11899,9624 11656,9649"/>
              </emma:interpretation>
              <emma:one-of disjunction-type="recognition" id="oneOf2">
                <emma:interpretation id="interp10" emma:lang="en-US" emma:confidence="0">
                  <emma:literal>L</emma:literal>
                </emma:interpretation>
                <emma:interpretation id="interp11" emma:lang="en-US" emma:confidence="0">
                  <emma:literal>&lt;</emma:literal>
                </emma:interpretation>
                <emma:interpretation id="interp12" emma:lang="en-US" emma:confidence="0">
                  <emma:literal>C</emma:literal>
                </emma:interpretation>
                <emma:interpretation id="interp13" emma:lang="en-US" emma:confidence="0">
                  <emma:literal>h</emma:literal>
                </emma:interpretation>
                <emma:interpretation id="interp14" emma:lang="en-US" emma:confidence="0">
                  <emma:literal>z</emma:literal>
                </emma:interpretation>
              </emma:one-of>
            </emma:emma>
          </inkml:annotationXML>
          <inkml:trace contextRef="#ctx0" brushRef="#br0" timeOffset="208524.729">1027 1624 18,'-14'-9'8,"14"9"2,-13 15 0,10-3 0,3-12-3,-19 29-1,8-15 1,1 9-1,-2-1 1,1 2-2,-2 2 0,0 1-1,1-3-1,2 1 0,3-4-1,3-4 0,2-2 0,2-15 1,6 14-1,-6-14 1,17 4-1,-17-4 0,25-3 0,-8 0-1,-1 1-1,4-1-1,0 1-4,2-1-6,6 6-6,-9-10-2,13 10 1,-9-13 1</inkml:trace>
        </inkml:traceGroup>
        <inkml:traceGroup>
          <inkml:annotationXML>
            <emma:emma xmlns:emma="http://www.w3.org/2003/04/emma" version="1.0">
              <emma:interpretation id="{DD441CA6-C06D-4A55-876E-9B035AA1B15B}" emma:medium="tactile" emma:mode="ink">
                <msink:context xmlns:msink="http://schemas.microsoft.com/ink/2010/main" type="inkWord" rotatedBoundingBox="12473,9009 13218,8931 13236,9107 12491,9185">
                  <msink:destinationLink direction="with" ref="{26BC1ED6-9945-447F-8E8B-8094AF89FF89}"/>
                </msink:context>
              </emma:interpretation>
              <emma:one-of disjunction-type="recognition" id="oneOf3">
                <emma:interpretation id="interp15" emma:lang="en-US" emma:confidence="0">
                  <emma:literal>in</emma:literal>
                </emma:interpretation>
                <emma:interpretation id="interp16" emma:lang="en-US" emma:confidence="0">
                  <emma:literal>no</emma:literal>
                </emma:interpretation>
                <emma:interpretation id="interp17" emma:lang="en-US" emma:confidence="0">
                  <emma:literal>on</emma:literal>
                </emma:interpretation>
                <emma:interpretation id="interp18" emma:lang="en-US" emma:confidence="0">
                  <emma:literal>an</emma:literal>
                </emma:interpretation>
                <emma:interpretation id="interp19" emma:lang="en-US" emma:confidence="0">
                  <emma:literal>man</emma:literal>
                </emma:interpretation>
              </emma:one-of>
            </emma:emma>
          </inkml:annotationXML>
          <inkml:trace contextRef="#ctx0" brushRef="#br0" timeOffset="209119.729">1722 1449 41,'0'0'15,"-14"-4"0,14 4 2,3-14-7,4 1-1,1-6-2,1-1-1,4-1-1,0-2-1,0 3 1,-2 3-2,1 2 2,-12 15-4,21-4 1,-21 4 1,16 17-2,-9-2 1,0 3 0,1 1 0,-4-1 0,2-2 1,-3-2-1,-3-14 0,10 19 1,-10-19 0,14 1-2,-14-1 0,26-17-1,-10 6 1,1-3-1,2 1-1,-4-3 0,0 7 1,-1 1-1,-14 8 1,25 1 0,-25-1 0,18 12 1,-18-12 1,16 18-2,-16-18 1,16 16 0,-16-16 0,16 6 0,-16-6-1,23-3 1,-10-1-1,1-4 0,0 3 0,2-2-1,-2 2 1,2 5-1,-3 2 1,2 3 0,-3 3 0,-12-8 0,23 18 0,-23-18 1,22 17 0,-22-17 0,17 6 0,-17-6-1,22-10 1,-9-1 0,-2-2-2,5-4 1,-3-3-1,1-1 1,-2 3-1,-1-1 2,-5 5-1,-6 14 2,4-20 1,-4 20-1,0 0 0,-18-6 0,3 8-1,0 2-1,-3 3-2,-2-1-5,3 2-11,17-8-9,-26 13 1,26-13-1,0 0 0</inkml:trace>
        </inkml:traceGroup>
        <inkml:traceGroup>
          <inkml:annotationXML>
            <emma:emma xmlns:emma="http://www.w3.org/2003/04/emma" version="1.0">
              <emma:interpretation id="{9C82CFB6-88A6-431C-BF08-38E3F0963A8D}" emma:medium="tactile" emma:mode="ink">
                <msink:context xmlns:msink="http://schemas.microsoft.com/ink/2010/main" type="inkWord" rotatedBoundingBox="13522,8688 15723,8457 15794,9138 13593,9369"/>
              </emma:interpretation>
              <emma:one-of disjunction-type="recognition" id="oneOf4">
                <emma:interpretation id="interp20" emma:lang="en-US" emma:confidence="1">
                  <emma:literal>hawkers</emma:literal>
                </emma:interpretation>
                <emma:interpretation id="interp21" emma:lang="en-US" emma:confidence="0">
                  <emma:literal>hunkers</emma:literal>
                </emma:interpretation>
                <emma:interpretation id="interp22" emma:lang="en-US" emma:confidence="0">
                  <emma:literal>hankers</emma:literal>
                </emma:interpretation>
                <emma:interpretation id="interp23" emma:lang="en-US" emma:confidence="0">
                  <emma:literal>winkers</emma:literal>
                </emma:interpretation>
                <emma:interpretation id="interp24" emma:lang="en-US" emma:confidence="0">
                  <emma:literal>hawker}</emma:literal>
                </emma:interpretation>
              </emma:one-of>
            </emma:emma>
          </inkml:annotationXML>
          <inkml:trace contextRef="#ctx0" brushRef="#br0" timeOffset="210289.729">2777 1118 32,'1'30'15,"-7"-15"1,11 18 2,-10-6-4,8 8-3,-3-2-3,3 0-1,0-5 0,1-4-2,0-4-1,2-5 0,-6-15 0,15 17-2,-15-17 1,17 0-2,-17 0 0,20-17 0,-9 2-1,1 0 1,1-4-1,0 1-1,-2-1 1,-1 2-1,-1 2 2,-9 15-2,17-20 1,-17 20-1,0 0 1,16-11 0,-16 11 0,0 0 0,17 9-1,-17-9 2,13 18-1,-13-18 1,13 23-1,-13-23 2,14 24-2,-14-24 2,16 19-1,-16-19-1,19 4 1,-19-4-1,24-8 0,-8-4-1,0-2 1,1 0-1,0-1 1,-1 1-1,-1 3 1,-2 3 0,-13 8 1,18 3 3,-18-3-2,12 25 1,-8-8 0,0 0 1,-1 2-2,0-4 1,0 0-1,-3-15-1,13 8 0,-13-8 0,20-8-1,-6-4-1,1-2 1,-1 1-1,1-3 1,-3 6-2,-12 10 2,19-8 0,-19 8 0,13 10 2,-13-10-2,9 20 2,-5-6-1,-4-14 1,11 19-2,-11-19 1,15 5-1,-15-5-1,17-4 0,-17 4-1,19-16-1,-19 16-3,14-14-5,-7 0-12,-7 14-2,9-18 1,-9 18-2,6-17 2</inkml:trace>
          <inkml:trace contextRef="#ctx0" brushRef="#br0" timeOffset="211511.729">3387 1249 38,'0'0'18,"0"0"2,0 0 1,0 0-5,-4-14-3,4 14-3,0 0-3,16-12-2,-16 12 0,15-7-2,-15 7-2,16 0 1,-16 0-1,18 5-1,-18-5 0,15 12 1,-15-12-1,12 22 1,-8-6 1,-1 1 0,-2 3 0,-1 1 2,0-1-1,0 2-1,-1-4 0,2-1 0,-1-17-2,2 23 1,-2-23-1,0 0 1,16 15-1,-16-15 0,15-3 0,-15 3-1,23-16 1,-8 2-2,-2-3 0,3-6 1,-2-2-1,2-2 0,-3 1 1,-2 4 2,-2 2-1,-2 7 2,-7 13 0,9-17-1,-9 17 1,0 0 0,4 17-2,-4-17 1,4 25 1,-1-10-2,0 2 2,1 1-2,1-2 1,-1 0-1,-4-16 2,9 23-2,-9-23 0,8 14 0,-8-14 1,0 0-1,0 0 1,14 4-1,-14-4 1,0 0-1,13-20-1,-9 8 2,3-4-2,1-4 2,0-2-2,-1-1 2,1 1-1,-1 2 1,-3 0 0,2 4 0,-6 16-1,4-20 1,-4 20-1,0 0-1,0 0 1,0 0-1,15-9 1,-15 9-1,14 4 1,-14-4-1,20-1 1,-7-2-1,-13 3 1,24-13-1,-24 13 1,23-21-1,-10 9 0,-4-3 0,4-3 0,-3-2 1,1-1 0,-3-3 1,0-2 0,2-1 1,-4-3 0,0 1 1,-6 3 1,1 6 0,-2 0-1,1 20 0,0 0-1,-13-3 0,6 21 0,4 7-1,-2 7-1,1 4-1,0 4 1,4 1 0,0-2-1,0-2 0,3 0 0,-2-4 0,1 0-1,-2-2 2,1-1 0,-2-2-1,1-4 2,-2-1-1,2-6 1,-3-3 0,3-14 0,0 0-1,0 0-1,0 0 1,18-7-2,-10-10 1,4-2-1,1-2 1,0-1 0,1 0 0,-3 2-1,1 5 1,-2 1 1,-10 14-2,17-11 1,-17 11 0,13 2 0,-13-2-1,0 0 1,6 20 0,-5-7 1,-1-13 0,-4 25 0,4-25 1,-7 20 0,7-20 0,-5 14 0,5-14 1,0 0-2,-2 16 1,2-16 1,4 15-2,-4-15 2,9 22-2,-9-22 2,15 24-2,-15-24 2,23 13-1,-8-12-1,2-9 0,4-2-1,1-7 0,2-5-1,2-4 0,-1-1 0,-2 0 1,1 3-1,-2 5 1,-6 1 2,-4 5-1,-12 13 2,16-16-1,-16 16 1,0 0 0,-4-14 0,4 14-1,-13-5 1,13 5-1,-17 2-1,17-2 1,-17 11-1,17-11 1,-12 23-1,6-9 0,2 2 0,3-1 1,-1 3-1,1-2 0,2 1 0,1-1 1,0-2 0,3-1 0,-5-13 0,13 20 0,-13-20 0,21 3-1,-4-6-1,1-3 1,0-2-2,2-8 1,1 0-1,-1-2 1,-3 0-1,2 0 1,-6-1 1,-1 2-1,-1 3 1,-11 14-1,14-15 1,-14 15 0,0 0 0,13 15 1,-9 2-1,-1 4 1,-2 1 0,2 1 0,2-2 0,-1 1 0,0-5 1,1-1-1,-5-16 1,0 0-2,18 10 1,-18-10 0,15-9-2,-15 9 2,15-17-2,-5 1 1,-2-1 0,-1 0 0,0 0-1,-1 1 2,-2 2-1,0 1 0,-4 13 1,8-16-1,-8 16 0,0 0-1,0 0 0,13-9-2,-13 9-3,0 0-7,17-11-16,-17 11-2,14-10 2,-14 10-2</inkml:trace>
          <inkml:trace contextRef="#ctx0" brushRef="#br0" timeOffset="213497.729">4946 1126 83,'21'-3'27,"-21"3"1,0 0-1,15-4-12,-15 4-5,0 0-3,0 0-3,-16 0 0,16 0-2,-16 17-1,7-4-1,2 3 0,6 7 0,-2 1 0,3-1-1,4 0 2,2-2-1,1 1 1,3-5-1,-1 0 1,-9-17 0,13 20-1,-13-20 1,11 16 0,-11-16-1,2 14 1,-2-14 0,-10 14 0,10-14 0,-26 16 0,8-7 0,-2-4-1,-1 0 0,1-5-1,4 1-3,-1-7-5,17 6-12,-15-3-8,15 3-1,0 0 1,-8-17-1</inkml:trace>
        </inkml:traceGroup>
      </inkml:traceGroup>
    </inkml:traceGroup>
    <inkml:traceGroup>
      <inkml:annotationXML>
        <emma:emma xmlns:emma="http://www.w3.org/2003/04/emma" version="1.0">
          <emma:interpretation id="{B55F7F77-C71A-4ECE-879A-61E81FD2F5FF}" emma:medium="tactile" emma:mode="ink">
            <msink:context xmlns:msink="http://schemas.microsoft.com/ink/2010/main" type="paragraph" rotatedBoundingBox="11345,10320 16018,9535 16149,10315 11476,11100" alignmentLevel="1"/>
          </emma:interpretation>
        </emma:emma>
      </inkml:annotationXML>
      <inkml:traceGroup>
        <inkml:annotationXML>
          <emma:emma xmlns:emma="http://www.w3.org/2003/04/emma" version="1.0">
            <emma:interpretation id="{FC9FFA41-5042-4238-9116-198ABF31F99B}" emma:medium="tactile" emma:mode="ink">
              <msink:context xmlns:msink="http://schemas.microsoft.com/ink/2010/main" type="line" rotatedBoundingBox="11345,10320 16018,9535 16149,10315 11476,11100"/>
            </emma:interpretation>
          </emma:emma>
        </inkml:annotationXML>
        <inkml:traceGroup>
          <inkml:annotationXML>
            <emma:emma xmlns:emma="http://www.w3.org/2003/04/emma" version="1.0">
              <emma:interpretation id="{D60F0FFF-7853-4712-93FC-2D7D9D685E03}" emma:medium="tactile" emma:mode="ink">
                <msink:context xmlns:msink="http://schemas.microsoft.com/ink/2010/main" type="inkWord" rotatedBoundingBox="11416,10743 12126,10624 12186,10981 11476,11100"/>
              </emma:interpretation>
              <emma:one-of disjunction-type="recognition" id="oneOf5">
                <emma:interpretation id="interp25" emma:lang="en-US" emma:confidence="0">
                  <emma:literal>[</emma:literal>
                </emma:interpretation>
                <emma:interpretation id="interp26" emma:lang="en-US" emma:confidence="0">
                  <emma:literal>E</emma:literal>
                </emma:interpretation>
                <emma:interpretation id="interp27" emma:lang="en-US" emma:confidence="0">
                  <emma:literal>f</emma:literal>
                </emma:interpretation>
                <emma:interpretation id="interp28" emma:lang="en-US" emma:confidence="0">
                  <emma:literal>F</emma:literal>
                </emma:interpretation>
                <emma:interpretation id="interp29" emma:lang="en-US" emma:confidence="0">
                  <emma:literal>k</emma:literal>
                </emma:interpretation>
              </emma:one-of>
            </emma:emma>
          </inkml:annotationXML>
          <inkml:trace contextRef="#ctx0" brushRef="#br0" timeOffset="-208857">903 2982 35,'0'0'16,"0"0"1,-13 3 0,13-3-2,-13 10-6,13-10-1,-18 20-2,4-5-1,1 1 0,-4 3-1,0 2 0,-2 4-1,-1 0 1,1-1-1,0 1-1,7 0-1,-3-3 0,7 1-1,2-9 0,4-1 0,2-13 0,9 16 0,4-13-1,4-5 0,5-1-1,4-4-5,2-6-8,10 5-5,-7-12-1,14 4 0,-8-6 0</inkml:trace>
          <inkml:trace contextRef="#ctx0" brushRef="#br0" timeOffset="-206672">739 3279 39,'0'0'18,"0"0"0,0 0 2,0 0-3,0 0-3,14-1-4,-14 1-4,0 0-1,23 10-2,-10-6-1,7 2 0,0-2-1,8 0-2,0-1-7,7 4-11,-4-8-1,11 5-1,-6-7-2,13 6 1</inkml:trace>
          <inkml:trace contextRef="#ctx0" brushRef="#br0" timeOffset="-209384">877 3180 31,'0'0'15,"0"0"1,0 0 2,0 0 1,0 0-5,-13 1-3,13-1-1,0 0-2,0 0-1,0 0-2,0 0-2,0 0 0,0 0-1,0 0-1,0 0 1,0 0-1,0 0 0,13-8-1,-13 8 1,27-15-1,-7 4 2,4 0-1,2-5-1,5 0 0,-1-3 0,1 1 0,4 1 0,-4 0 0,2 0 0,-1 3 0,-2 0 1,-1 1-1,-4 3-1,-3 0-3,-3 4-2,-5 3-8,-14 3-9,16-1 0,-16 1 0,0 0-1</inkml:trace>
        </inkml:traceGroup>
        <inkml:traceGroup>
          <inkml:annotationXML>
            <emma:emma xmlns:emma="http://www.w3.org/2003/04/emma" version="1.0">
              <emma:interpretation id="{F048A7A2-F868-4CF1-8D3C-A1B1BF02BE5E}" emma:medium="tactile" emma:mode="ink">
                <msink:context xmlns:msink="http://schemas.microsoft.com/ink/2010/main" type="inkWord" rotatedBoundingBox="12370,10451 13111,10327 13141,10510 12401,10634"/>
              </emma:interpretation>
              <emma:one-of disjunction-type="recognition" id="oneOf6">
                <emma:interpretation id="interp30" emma:lang="en-US" emma:confidence="1">
                  <emma:literal>no</emma:literal>
                </emma:interpretation>
                <emma:interpretation id="interp31" emma:lang="en-US" emma:confidence="0">
                  <emma:literal>so</emma:literal>
                </emma:interpretation>
                <emma:interpretation id="interp32" emma:lang="en-US" emma:confidence="0">
                  <emma:literal>to</emma:literal>
                </emma:interpretation>
                <emma:interpretation id="interp33" emma:lang="en-US" emma:confidence="0">
                  <emma:literal>co</emma:literal>
                </emma:interpretation>
                <emma:interpretation id="interp34" emma:lang="en-US" emma:confidence="0">
                  <emma:literal>roe</emma:literal>
                </emma:interpretation>
              </emma:one-of>
            </emma:emma>
          </inkml:annotationXML>
          <inkml:trace contextRef="#ctx0" brushRef="#br0" timeOffset="-208248">1620 2917 50,'0'0'18,"0"0"0,-2-26 0,14 12-5,-4-9-4,6 0-4,0-1 0,2-3-1,3 3 1,-3 4-1,1 4 1,-17 16 0,21-13 0,-21 13-1,13 13 0,-13-13-2,6 29 0,-6-14-1,2 5 0,-2-4-1,1-2 1,-1-14 0,3 20 0,-3-20 0,0 0 0,0 0 0,20-1 0,-20 1 0,17-15-1,-17 15 1,21-17-1,-21 17 0,23-10 0,-10 9 0,-13 1 0,22 5 0,-22-5 0,20 15 0,-20-15 1,14 14 0,-14-14 1,0 0-1,12 16 1,-12-16 0,0 0-1,14-6 0,-14 6 0,20-17-1,-7 5 0,0 1 0,0-3 0,1 4-1,-14 10 1,25-10-1,-25 10 1,20 4 0,-20-4-1,16 16 1,-16-16 0,13 23 0,-13-23 1,11 18-1,-11-18 0,0 0 1,22 10-1,-22-10 1,21-8-1,-21 8 1,25-13-1,-12 6 1,0-1-1,-13 8 0,20-10 0,-20 10 0,14-2 0,-14 2 1,14-3-1,-14 3 1,18-8-1,-18 8 1,17-18-1,-17 18 1,20-24 0,-13 10 0,2 1 1,-9 13-1,8-21 1,-8 21-1,5-13 1,-5 13-1,0 0 0,0 0 0,-6-13 0,6 13 0,0 0-1,0 0 0,-17-14 0,17 14 0,-15-4 0,15 4 0,-23 2-1,11 3 1,-4 2-2,1 4 0,-2-1-2,4 5-1,-3-5-4,8 5-7,8-15-13,-22 13 2,22-13-1,0 0 1</inkml:trace>
        </inkml:traceGroup>
        <inkml:traceGroup>
          <inkml:annotationXML>
            <emma:emma xmlns:emma="http://www.w3.org/2003/04/emma" version="1.0">
              <emma:interpretation id="{F81D32CF-1B9F-4602-BACC-53AE2B78C37C}" emma:medium="tactile" emma:mode="ink">
                <msink:context xmlns:msink="http://schemas.microsoft.com/ink/2010/main" type="inkWord" rotatedBoundingBox="13352,9983 16018,9535 16144,10289 13478,10737"/>
              </emma:interpretation>
              <emma:one-of disjunction-type="recognition" id="oneOf7">
                <emma:interpretation id="interp35" emma:lang="en-US" emma:confidence="1">
                  <emma:literal>underlines</emma:literal>
                </emma:interpretation>
                <emma:interpretation id="interp36" emma:lang="en-US" emma:confidence="0">
                  <emma:literal>undermines</emma:literal>
                </emma:interpretation>
                <emma:interpretation id="interp37" emma:lang="en-US" emma:confidence="0">
                  <emma:literal>underline</emma:literal>
                </emma:interpretation>
                <emma:interpretation id="interp38" emma:lang="en-US" emma:confidence="0">
                  <emma:literal>underline's</emma:literal>
                </emma:interpretation>
                <emma:interpretation id="interp39" emma:lang="en-US" emma:confidence="0">
                  <emma:literal>underlined</emma:literal>
                </emma:interpretation>
              </emma:one-of>
            </emma:emma>
          </inkml:annotationXML>
          <inkml:trace contextRef="#ctx0" brushRef="#br0" timeOffset="-206014">2648 2450 53,'0'0'19,"0"0"2,-3 21-2,-4-8-3,6 8-8,1 4-3,0 6 0,1-1-1,-1 0 0,2-2 1,-2-7-2,4 1 2,-3-7-1,4-2 0,-5-13-1,0 0-1,0 0 0,20 6-1,-20-6 0,17-14-1,-17 14 1,20-26 0,-8 12-1,-1 1 0,-1-1 1,0 1-1,-1-1 0,-9 14 0,16-20 0,-16 20 0,11-13 0,-11 13 0,0 0 0,0 0 0,13-11 0,-13 11 0,0 0 0,0 0 1,10 20-1,-10-20 0,6 20 1,-6-20-1,6 25 0,-6-25 0,4 23 1,-4-23-1,6 16 0,-6-16 1,0 0 0,11 12 0,-11-12-1,0 0 1,20-11 0,-20 11 0,19-20-1,-8 7 1,2-3-1,0-2 0,0 1 0,-1 0 1,-2 1-1,1 3 0,-11 13 0,15-21 0,-15 21 0,0 0 0,0 0 0,0 0 0,13 5 0,-13-5 0,1 15 0,-1-15 1,0 17-1,0-17 0,3 13 1,-3-13-1,0 0 0,13 1 1,-13-1-1,19-10 1,-19 10-1,23-20 1,-9 9-1,-14 11 0,25-17 0,-12 13 0,-13 4-1,20 1 1,-20-1 0,16 19 0,-16-19 0,12 27 1,-9-13-1,1-1 1,-4-13 0,8 18 0,-8-18 0,13 3 0,-13-3 0,23-13-1,-8 3 0,1 0 0,-1-3 0,3 2 0,-4-1 0,-14 12 0,23-18 0,-23 18 0,13-10 0,-13 10 0,0 0 1,0 0 0,0 0 0,0 0 0,0 0-1,0 0 1,-2-12-1,2 12-2,0 0-2,-14-10-4,14 10-13,0 0-8,0 0 1,0 0-1,-7-19 0</inkml:trace>
          <inkml:trace contextRef="#ctx0" brushRef="#br0" timeOffset="-204751">3366 2437 64,'0'0'23,"0"0"-1,0 0 1,-16 20-8,11-2-5,2 2-2,-4-1-1,4 5-1,-3-4-2,3 1 0,0-6-2,3-15 1,6 14-1,-6-14-1,16-7 0,-3-3 0,0-6 0,4-1 0,-3-4 0,1-1 0,-4 2 1,-2 2-1,-4-2 1,-2 7 0,-3 13 0,-5-18 0,5 18-1,-22-3-1,6 9-2,-1 1-1,1 7-2,-2-5-5,6 6-6,12-15-8,-19 9-4,19-9 1,8-16 0,4 0 2</inkml:trace>
          <inkml:trace contextRef="#ctx0" brushRef="#br0" timeOffset="-204390">3458 2146 76,'4'-13'26,"-6"-3"1,2 16-2,0 0-5,-5 22-9,5 3-3,-3 3-3,3 11-2,-1 1-1,2 5 0,-2-3-1,2 0 0,-1-3-1,2-4 0,1-6 0,0-2 0,1-6 0,2-4 0,2-4 0,-8-13 0,28 13 1,-10-10-1,2-6 0,3-3 1,2-4-1,-1-6 0,1-3 0,-1-3 1,-7-1-1,-1-1 0,-3 1 1,-4 3 0,-4 0 0,-4 6 1,-1 14-1,-9-19 0,9 19 0,-20 2 0,20-2 0,-25 24-1,14-5 0,2 4 0,3 2-1,1 1 1,2-3 0,4 0-1,3-4 1,4-5-1,2-1 0,-10-13 0,21 15 0,-21-15 1,23 3-1,-10-6 1,3-2 0,-4-2 0,1-6 0,0-1 1,2-3 0,-1-3-1,0 3 1,-1 0 0,-4 3 0,-9 14 0,19-17 0,-19 17 0,13 4 0,-13-4-1,5 16 1,-5-16 0,5 22-1,-4-9 1,-1-13-1,0 25 0,0-25 0,4 21 0,-4-21 1,0 0-1,0 0 0,21 10 0,-21-10 1,20-15-1,-20 15 1,23-28 0,-10 12 1,-5-1-1,-1 0 1,1 3 0,-4 0-1,-4 14 0,3-13 0,-3 13 0,0 0-2,0 0 0,20 7-2,-20-7-2,27 6-5,-12-10-8,2-4-13,6 1-1,-5-8 1,4 2-1</inkml:trace>
          <inkml:trace contextRef="#ctx0" brushRef="#br0" timeOffset="-203488">4180 2111 94,'0'0'27,"-11"-13"1,11 13 1,0 0-16,-12 23-4,8 0-2,-3 1-1,4 8-3,-3 2 0,3 3-1,1 0 0,-1 2-2,1-7 1,2-1-1,0-5 0,2-6 0,1-1 0,-1-4 1,-2-15-1,13 15 0,-13-15 0,22 0 1,-9-4-1,1-3 0,1-3 0,0-1 0,1-5-1,0 3 1,-2 0 0,-14 13 0,22-20 0,-22 20 0,17-2 1,-17 2-1,10 22 1,-4-2 1,-2 3-1,2 4 1,0-3-1,-1-1 0,4-7 0,2-4 0,5-9-1,1-10-1,3-1-3,-1-16-4,5 5-8,-1-5-15,-7-5-1,3 1 0,-12-2 0</inkml:trace>
          <inkml:trace contextRef="#ctx0" brushRef="#br0" timeOffset="-203021">4441 2262 123,'-13'4'31,"-2"-4"1,15 0-1,-19 10-24,19-10-7,-13 0-17,13 0-12,16-15-3,-5-7 0,9 3-1</inkml:trace>
          <inkml:trace contextRef="#ctx0" brushRef="#br0" timeOffset="-202553">4579 2375 71,'0'0'25,"0"0"-2,0 0 2,0 0-12,6 19-3,-2-3 0,-4 0-4,6 2-1,-3 1-1,1-1-2,1-5 0,-5-13 0,11 13 0,-11-13-2,22-12 1,-9-2 0,5-6-1,2 2 0,1-2 0,-1 1 0,1 5 0,-4 6 0,-4 6 1,-13 2-1,19 23 1,-16-5 0,-2 7 0,-2 2 1,-2 0-1,2-3 1,1-2-1,4-6 1,-4-16-1,17 7 0,2-15-1,7-7 1,1-6-1,5-1 0,-1-4 0,1-1 1,-4 3-1,-2 2 0,-7 3 1,-4 3 0,-4 2 1,-4 1-1,-7 13 1,1-20 0,-1 20 0,-11-17-1,11 17 0,-22-1 0,9 10 0,0 5-1,-1 6 0,0 6 0,4 7 0,1 0 0,5 3-1,4-4 1,3-6 0,3-4 0,4-5-1,-10-17-1,28 9 0,-12-19-2,7 0-3,-5-13-3,11 8-6,-4-10-10,-2-3-4,5 1 1,-6-2 0,4 8 3</inkml:trace>
          <inkml:trace contextRef="#ctx0" brushRef="#br0" timeOffset="-201945">5315 2282 90,'0'0'28,"0"0"0,-12 14 0,2 0-10,3 6-7,-6 0-3,9 5-3,-4-1-2,10-2-1,2 1-1,3-3 0,3 0 0,3-6-1,-13-14 0,23 20 1,-23-20 1,13 16-1,-13-16 1,-6 17-1,6-17 0,-21 15 0,5-7-1,-3 0-3,1 1-3,-5-8-7,3-1-17,5 3-2,-2-6 1,4-1 0</inkml:trace>
        </inkml:traceGroup>
      </inkml:traceGroup>
    </inkml:traceGroup>
  </inkml:traceGroup>
</inkml:ink>
</file>

<file path=ppt/ink/ink38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29:33.318"/>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0 0,'14'0'218,"27"0"-202,-27 0-16,0 0 16,0 0-16,-1 0 15,29 0-15,-15 0 16,15 0 0,-28 0-1,-1 0-15,1 0 16,0 0-16,28 0 15,-29 0 1,1 0 0,0 0-16,0 0 15,0 0 1,13 0-16,-13 0 16,0 0-1,0 0-15,-14 14 16,13-14-16,1 0 31,0 0-15,-14 14 15,28-14-15,-15 0-1,1 0 16,0 0-15,0 0 0,0 0-1,-14 13 1,13-13 0,15 0-1,-14 0 1,0 0-16,-1 0 31,1 0-31,0 0 31,0 0-15,13 0 15,-13 0 16,-14 14 31</inkml:trace>
</inkml:ink>
</file>

<file path=ppt/ink/ink38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56:02.05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62938D9-153E-4FD1-B013-F7FF1E81DC18}" emma:medium="tactile" emma:mode="ink">
          <msink:context xmlns:msink="http://schemas.microsoft.com/ink/2010/main" type="writingRegion" rotatedBoundingBox="12069,11668 16181,11497 16214,12286 12102,12457"/>
        </emma:interpretation>
      </emma:emma>
    </inkml:annotationXML>
    <inkml:traceGroup>
      <inkml:annotationXML>
        <emma:emma xmlns:emma="http://www.w3.org/2003/04/emma" version="1.0">
          <emma:interpretation id="{B2E2F5E1-3AAC-4001-942A-986E1B028793}" emma:medium="tactile" emma:mode="ink">
            <msink:context xmlns:msink="http://schemas.microsoft.com/ink/2010/main" type="paragraph" rotatedBoundingBox="12069,11668 16181,11497 16214,12286 12102,12457" alignmentLevel="1"/>
          </emma:interpretation>
        </emma:emma>
      </inkml:annotationXML>
      <inkml:traceGroup>
        <inkml:annotationXML>
          <emma:emma xmlns:emma="http://www.w3.org/2003/04/emma" version="1.0">
            <emma:interpretation id="{6FDA099C-00FB-4E10-8C1C-6AE2DE013FCF}" emma:medium="tactile" emma:mode="ink">
              <msink:context xmlns:msink="http://schemas.microsoft.com/ink/2010/main" type="line" rotatedBoundingBox="12069,11668 16181,11497 16214,12286 12102,12457"/>
            </emma:interpretation>
          </emma:emma>
        </inkml:annotationXML>
        <inkml:traceGroup>
          <inkml:annotationXML>
            <emma:emma xmlns:emma="http://www.w3.org/2003/04/emma" version="1.0">
              <emma:interpretation id="{54305D8A-4565-4E34-8A2B-52D309DA9E42}" emma:medium="tactile" emma:mode="ink">
                <msink:context xmlns:msink="http://schemas.microsoft.com/ink/2010/main" type="inkWord" rotatedBoundingBox="13407,11612 16181,11497 16209,12164 13435,12279">
                  <msink:destinationLink direction="to" ref="{31745FA6-FEC3-4CCF-98E1-907319122D3E}"/>
                  <msink:destinationLink direction="with" ref="{F4B6A52F-0A43-4F9F-9F45-CD8FE2E952F1}"/>
                </msink:context>
              </emma:interpretation>
              <emma:one-of disjunction-type="recognition" id="oneOf0">
                <emma:interpretation id="interp0" emma:lang="en-US" emma:confidence="0">
                  <emma:literal>phenolic-classes</emma:literal>
                </emma:interpretation>
                <emma:interpretation id="interp1" emma:lang="en-US" emma:confidence="0">
                  <emma:literal>pseudo-dosses</emma:literal>
                </emma:interpretation>
                <emma:interpretation id="interp2" emma:lang="en-US" emma:confidence="0">
                  <emma:literal>premolar-classes</emma:literal>
                </emma:interpretation>
                <emma:interpretation id="interp3" emma:lang="en-US" emma:confidence="0">
                  <emma:literal>premotor-classes</emma:literal>
                </emma:interpretation>
                <emma:interpretation id="interp4" emma:lang="en-US" emma:confidence="0">
                  <emma:literal>pseudo-douses</emma:literal>
                </emma:interpretation>
              </emma:one-of>
            </emma:emma>
          </inkml:annotationXML>
          <inkml:trace contextRef="#ctx0" brushRef="#br0">1320 4411 29,'-10'16'12,"14"8"1,-8-4-1,10 12 1,-8-5-6,5 6-1,-1-3-1,2 0 0,-3-5-1,2-3 0,-1-2 0,-1-3 0,-1-3 0,0-14-1,0 19 0,0-19-1,0 0 1,0 0 0,0 0 0,0 0 1,0 0-1,0 0 2,3-22-1,-3 4 0,3-3 0,-2-5-1,4-4 1,-1-5-2,2 0 1,0-3-1,1 1-1,0 2 1,1 2 0,0 3 0,0 7-1,1 3 0,0 4-1,-9 16 0,17-17 0,-17 17 0,20-3 0,-20 3 0,20 13-1,-10 0 1,0 1-1,-1 3 1,-4 2 0,-3 2 0,-4 2 0,-3 0 1,-4-2 1,-5-1-1,-2-1 2,-3-3-2,3-3 1,1-6-2,-1-4-3,16-3-10,0 0-12,-16-20 0,16 20-1,14-30-1,5 17 1</inkml:trace>
          <inkml:trace contextRef="#ctx0" brushRef="#br0" timeOffset="636">1750 4248 76,'0'0'21,"-26"7"-1,26-7 0,-27 19-12,27-19-4,-18 20-1,18-20-1,-5 24-1,5-24-1,5 22 0,-5-22 1,19 21-1,-19-21 0,20 17 0,-20-17 0,20 19 0,-20-19 1,9 23 0,-9-8-1,-2 1 1,-3 1 1,-5 0 1,-3-2 0,0-2 1,-2-3-1,15-10 0,-24 7-2,24-7-4,-19-17-15,19 17-4,-4-30-2,13 17 0,-4-12-1</inkml:trace>
          <inkml:trace contextRef="#ctx0" brushRef="#br0" timeOffset="1008">1922 4364 48,'0'0'20,"0"0"1,20-6-1,-14-8-1,7 2-7,-2-2-3,3-2-3,1 2-2,-5-2-1,1 3 1,-11 13 1,16-18-2,-16 18 0,0 0 0,0 0 0,-16-7-1,16 7 0,-23 8 0,6 1-1,1 2 0,-1 2 0,4 4 1,0 3-2,5 2 1,-1 2-1,6-1 0,3 1 0,3-1 0,4-1 0,0-4 0,2-3 0,-9-15-1,23 12 1,-10-12 0,4-4 0,0-4-1,1-7 1,0 1 0,2-3 0,-1 1 0,-2-3 1,0 5-1,-2-3 2,-4 4-1,-11 13 1,18-20 0,-18 20 1,11-14-1,-11 14 0,0 0 0,0 0 0,0 0-1,0 0-1,0 0 1,0 0-1,4-13 0,-4 13 0,0 0 0,0 0 0,0 0 0,0 0 0,8-14 0,-8 14 0,0 0 0,0 0 0,0 0 0,0 0 0,0 0 1,0 0-1,0 0 0,0 0 1,0 0-1,0 0-1,0 0 0,0 0 0,0 0 0,14-12-1,-14 12 0,0 0 1,0 0-1,11 17 1,-8-4 1,-3 3 1,2 4-1,-4 1 1,4 2 0,-4-1-1,4-2 1,-1-4 0,-1-16 0,9 20 0,-9-20-1,18-5 1,-3-2-1,1-4 0,1-4 0,2 0-1,-2-1 1,1 2-1,-2 1 0,-3 4 1,-13 9 0,19-6 0,-19 6 1,0 0-1,10 18 1,-10-18-1,1 24 1,-2-8 0,2-2 0,1 0 0,2 1 0,-4-15 0,10 15 0,-10-15-1,20 5 1,-20-5-1,23-8 0,-23 8-2,20-17-4,-5 7-12,-1 0-11,-7-7 1,6 3-1,-4-9-1</inkml:trace>
          <inkml:trace contextRef="#ctx0" brushRef="#br0">2385 4598 51,'0'0'20,"0"0"3,0 0-1,-12-3-1,12 3-8,0 0-3,0 0-2,0 0-1,0 0-2,0 0 0,-15 0-2,15 0 1,0 0-2,0 0 0,0 0-1,0 0-1,-12 0-2,12 0-3,0 0-5,0 0-13,0 0-2,0 0-1,0 0-1,0 0 1</inkml:trace>
          <inkml:trace contextRef="#ctx0" brushRef="#br0" timeOffset="2179">2698 4232 55,'0'0'22,"0"0"1,0 0 0,0 0 0,-16 26-8,10-7-4,2 3-4,-4 6-2,6 0-1,-3 1 0,4-3-1,1-4 0,3-4 1,-3-18-1,14 5 0,-14-5 0,26-23-1,-12 2 2,4 1-1,-3-6-1,0 6 1,-4-1 0,-2 5 0,-6 2 0,-3 14-1,-7-17 0,7 17-1,-25-9-1,8 8-2,0 6-2,-9-2-5,10 7-4,-4-3-12,20-7-6,-13 5 0,13-5 1,16-22 0</inkml:trace>
          <inkml:trace contextRef="#ctx0" brushRef="#br0" timeOffset="2547">2889 3885 87,'0'0'27,"0"0"2,-15 10 0,4 10-7,-1 5-12,7 16-3,-4 0-2,6 9-2,-1 2-1,2 0-1,4 1-1,-1-1-1,1-9 0,0-6 1,0-3-1,1-8 0,0-3 1,1-6-1,-4-17 1,10 13 0,-10-13 0,22-6 0,-7-5 0,3-3 0,-1-5 0,2-1 0,-1 0-1,-2 1 1,0 4 0,-3 3 0,-13 12 0,17-6 0,-17 6 0,10 23 0,-7-1 0,-2 2 0,2 2 0,2-2 0,2-2 0,0-5-1,6-9 1,3-9 0,4-11 0,3-6 0,1-6 0,1-1 1,-4-3 0,2 3 0,-9 0 2,-1 7-1,-10 1 1,-3 17 0,-16-11 0,-1 14-1,-10 8-2,-8 3-3,4 14-10,-1-1-17,1-4-2,12-1 1,6-10 0</inkml:trace>
          <inkml:trace contextRef="#ctx0" brushRef="#br0" timeOffset="14431">3301 4111 54,'-13'-1'18,"13"1"2,0 0-2,0 0-4,0 0-4,-13 0-2,13 0-1,0 0-2,0 0-1,0 0 0,0 0-1,0 0-1,7-14 1,-7 14-1,0 0-1,18 0-1,-18 0 1,18 6-1,-18-6 1,23 8-1,-23-8 0,21 5 0,-21-5 0,22 3 0,-22-3 0,19 0-1,-19 0-5,20-3-5,-6 5-11,-14-2 0,21-7-1,-21 7-1,20-9 0</inkml:trace>
          <inkml:trace contextRef="#ctx0" brushRef="#br0" timeOffset="4051">3659 4205 40,'0'0'16,"0"0"1,-15-4 2,15 4-3,-18 3-5,5-2-2,0 2-1,0 1-3,13-4 0,-25 10-1,25-10 0,-21 20-1,14-4-1,1 1 0,3 6-1,2 0-1,4 1-1,-1-1-1,4 0 1,3-7 0,-1-3-1,5-6 2,-13-7-1,26-5 1,-11-6 0,2-3 1,1-8 0,1-2 1,1-3 1,2-2 0,-2-1 1,0 0 0,0-1 0,0-2 0,-2-3 0,-3 3-2,-2-3 0,2 3 0,-5 1 0,-3 1 0,-1 6-1,-2 6 0,-3 6 0,-1 13 0,0 0 1,0 0-1,-8 26 0,5-3 0,-3 8 0,2 5-1,1 3 1,1-1 0,2 0-2,0-3 1,3-2 0,2-3 0,0-8 0,3-4 0,-1-2 0,1-3 1,-8-13-1,16 19 0,-16-19 0,16 10 1,-16-10-1,20 2 0,-7-2 0,-13 0 0,26-8 0,-26 8 1,24-13-1,-11 7 0,-13 6-1,20-10 1,-20 10 0,15-3 0,-15 3 0,0 0-1,16 9 1,-16-9 0,7 13 0,-7-13 0,8 13 0,-8-13 0,0 0 0,13 15 0,-13-15 0,15 5 0,-15-5 1,17-3-1,-17 3 0,20-12 1,-20 12-1,22-20 1,-12 6 0,-10 14 0,17-26 1,-10 13 0,-3-1 0,-4 14 0,3-23 0,-3 23-1,-4-15 1,4 15-1,-12-15-1,12 15 1,-15-7-1,15 7-1,-19-4 1,19 4-2,-19-3 1,19 3-2,-20 3-1,20-3-2,-16 5-3,16-5-4,0 0-11,-13 22-3,13-22-1,5 19 1,-5-19 2</inkml:trace>
          <inkml:trace contextRef="#ctx0" brushRef="#br0" timeOffset="5053">4251 4221 60,'0'0'22,"3"34"2,-8-12-1,7 9 0,-4-2-10,1-2-4,4-1-3,0-8-2,-3-18-2,21 14-4,-6-19-8,3-12-13,8 2-1,-5-12-1,8 7-1,-9-9 1</inkml:trace>
          <inkml:trace contextRef="#ctx0" brushRef="#br0" timeOffset="5293">4568 4165 78,'0'0'28,"-2"-13"-1,2 13 1,-14-8-2,14 8-14,-26 7-3,10 3-3,-2 3-3,2 2-1,1 4-1,4 0 0,4-1 0,7-1-1,5-4 0,10-3 0,2-3 0,5-2-1,-1 2 0,4-3 0,-5 3-1,-2 2 1,-5 2 1,-5 4-1,-7 0 0,-5 4 1,-6-1 1,-5 0-1,-2 0 0,-2-5-1,-1 1-2,0-9-4,20-5-10,-14-3-11,11-14 0,9 1 0,2-13-1</inkml:trace>
          <inkml:trace contextRef="#ctx0" brushRef="#br0" timeOffset="5668">4769 4141 89,'0'0'26,"0"0"2,0 0 1,-17 10-9,17-10-11,-13 11-2,13-11-1,-5 20-1,8-7-2,4 0 0,5 3-2,-1-2 1,5 2-2,1-1 0,-1 3 0,2 0 0,-6-1-1,-3 1 0,-6-1 0,-3 3 0,-9-2 0,-1 4 0,-4-8 0,-2 0 0,0-5 0,3-6 0,13-3 1,-15-13 0,13-3-1,5-2 0,3-1-1,2 0 0,1 4-1,5 3-1,-14 12 0,28-11 1,-15 9 0,5 4 0,-2-2 1,3 0 1,-1-2 1,3-3 1,-1-3 0,0-3 1,1 1 1,-3-4 0,3 2 1,-5-3 0,0 3-1,-6-1 1,-10 13-1,16-20 0,-16 20-1,0 0 0,-2-14-1,2 14 0,-19 4 0,19-4-1,-23 16 1,11-5-1,1 4 0,3-1 0,2 2 0,2-1 0,5 0-1,2-1 1,1-1 0,-4-13 0,18 21 0,-5-12 0,0-2-1,2-3 1,0-2 0,2-4-1,2-2 1,-1-6 0,2-3 0,2-4 0,-2-2 1,0 1 0,2 1-1,-5 1 1,-1 5 0,-2 5 1,-14 6-1,19 4 0,-19-4-1,16 26 1,-9-8 0,1 1-1,2 1 1,1-1 0,0-2 0,1-1 1,0-4-1,-12-12 1,18 18-1,-18-18 1,7 12-1,-7-12 1,-12 13-2,12-13 0,-28 10-1,10-5-1,-3-8-1,4 1-4,-6-11-5,8-1-20,4 1-2,-1-4 2,8 3 0</inkml:trace>
        </inkml:traceGroup>
      </inkml:traceGroup>
    </inkml:traceGroup>
  </inkml:traceGroup>
</inkml:ink>
</file>

<file path=ppt/ink/ink38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6:22.439"/>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66 0,'26'0'328,"0"0"-328,-13 0 16,0 0-16,0 0 0,13 0 15,0 0 1,-13 0-16,13 0 15,12 0 1,-12 0 0,13 0-1,-26 0 1,0 0-16,0-13 0,13 13 16,-13 0-1,0 0-15,0 0 31,0 0-15,0 0 15,0 0-31,13 0 16,-13 0-16,0 0 16,0 0-16,0 0 15,0 0 1,0 0-1,-1 0-15,14 0 16,-13 0-16,13 0 16,-13 0-16,26 0 15,13 0 1,-13 0-16,-26 0 16,0 0-1,0 0-15,0 0 16,13 0-16,-13 0 15,-1 0 1,14 0-16,13 0 16,-13 0-1,-13 0-15,13 0 16,0 0-16,-13 0 16,0 0-1,0 0-15,13 0 16,-13 0-1,0 0-15,0 0 16,0 0-16,26-13 16,-27 13-16,1 0 0,0 0 15,0 0-15,0 0 16,0 0-16,13 0 16,-13 0-16,0 0 15,0 0-15,13 0 16,0-26-1,-13 26-15,0 0 16,0 0-16,13 0 0,13 0 16,-26 0-1,-1 0 1,1 0 0,13 0-1,-13 0-15,0 0 16,0 0-1,0 0-15,0 0 16,0 0-16,0 0 16,13 0-16,-13 0 15,0 0 1,0 0 0,0 0-1,26 0 1,-13 0-1,-13 0-15,0 0 16,-13 13 15,25-13-15,-12 13-16,0-13 31,0 0-15</inkml:trace>
</inkml:ink>
</file>

<file path=ppt/ink/ink3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6:55:01.53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592E0447-EE99-4FB8-8F40-1DA9CEF8F4B5}" emma:medium="tactile" emma:mode="ink">
          <msink:context xmlns:msink="http://schemas.microsoft.com/ink/2010/main" type="inkDrawing" rotatedBoundingBox="5105,6168 8124,6181 8124,6239 5104,6227" shapeName="Other"/>
        </emma:interpretation>
      </emma:emma>
    </inkml:annotationXML>
    <inkml:trace contextRef="#ctx0" brushRef="#br0">0 26 0,'13'0'219,"26"0"-219,-13 0 15,13 0-15,0 0 16,-26 0-16,13 0 15,-13 0-15,25 0 16,-25 0-16,0 0 16,13 0-16,13 0 15,-26 0 1,0 0-16,0 0 16,0 0-16,13 0 15,-13 0-15,13 0 16,-13 0-1,0 0-15,13 0 16,-13 0 0,13 0-1,12 0 1,-25 0 0,0 0-1,13 0-15,13 0 16,-26 0-1,0 0-15,0 0 0,0 0 16,26 0-16,0 13 16,-13-13-1,-13 0-15,25 0 16,-12 0-16,-13 0 16,26 0-16,-26 0 15,0 0 1,0 0-16,0 0 0,13 0 15,-13 0-15,13 0 16,13 0-16,-13 0 16,-13 0-16,0 0 15,12 0-15,-12 0 16,13 0-16,-13 0 16,0 0-16,13 0 15,-13 0 16,0 0-15,0 0 0,0 0-1,0 0-15,0 0 16,13 0 0,-13 0-1,0 0-15,0 0 0,0 0 16,-13 13-16,39-13 15,-14 0 1,14 0 0,-26 0-16,0 0 15,13 0-15,13 0 16,-13 0-16,0 0 16,0 0-16,13 0 0,-26 0 15,13 0-15,12 0 16,-12 0-16,-13 0 15,13 0-15,0 0 16,-13 0-16,0 0 16,0 0-16,0 0 15,26 0 1,-26 0-16,0 0 0,26 0 16,-26 0-16,0 0 15,13 0-15,-14 0 16,14 0-16,0 0 15,-13 0-15,0 0 16,0 0-16,13 0 16,-13 0-16,0 0 15,13 0-15,-13 0 0,0 0 16,26 0-16,-26 0 16,13 0-16,0 0 15,-1 0-15,14 0 16,-13-13-1,-13 13-15,13 0 16,-13 0 0,0 0-16,13 0 15,13 0-15,-26 0 16,0 0 0,0 0-16,0 0 15,13 0 1,-13 0-16,0 0 15,-1 0 1,14 0-16,13 0 16,-26 0-16,13 0 15,0 0-15,-13-26 16,13 13-16,-13 13 16,13 0-1,-13 0-15,0 0 16,0 0 15</inkml:trace>
  </inkml:traceGroup>
</inkml:ink>
</file>

<file path=ppt/ink/ink39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6:23.165"/>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9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6:23.710"/>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9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6:23.828"/>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9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6:24.241"/>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9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6:26.918"/>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1607 54 0,'-52'0'297,"26"-26"-297,-39 26 15,13 0-15,14 0 0,12 0 16,-13 0-16,13 0 16,13 0-16,-13 0 15,0 0-15,13 0 16,0 0 0,0 0-16,0 0 15,-13 0 1,13 0-1,0 0-15,0 0 16,1 0-16,-1 0 0,-26 0 16,26 0-16,0 0 15,0 0-15,0 0 16,-26 0-16,26 0 16,0 0-16,-13 0 15,-13 0 1,26 0-16,0 0 0,-26 0 15,14 0-15,-14 0 16,13 0-16,13 0 16,-13 0-16,0 0 15,-13 0 1,26 0 0,0 0-16,0 0 31,0 0-31,0 0 0,0 0 15,-13 0-15,13 0 0,-12 0 16,12 0-16,0 0 16,-26 0-16,26 13 15,0 0-15,-13-13 16,0 0-16,13 0 16,-13 0-1,13 0-15,0 0 0,-13 0 16,13 0-16,0 0 15,0 0 1,0 0 0,0 0-16,0 0 15,-12 0 1,12 0 0,0 0-16,0 0 15,0 0 1,0 0 31,0 0-32,-13 0 17,13 0-17</inkml:trace>
</inkml:ink>
</file>

<file path=ppt/ink/ink39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6:37.95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2C8778C2-C58A-41BB-A27B-E0D8505ED7EE}" emma:medium="tactile" emma:mode="ink">
          <msink:context xmlns:msink="http://schemas.microsoft.com/ink/2010/main" type="writingRegion" rotatedBoundingBox="8980,14035 11079,14035 11079,14190 8980,14190"/>
        </emma:interpretation>
      </emma:emma>
    </inkml:annotationXML>
    <inkml:traceGroup>
      <inkml:annotationXML>
        <emma:emma xmlns:emma="http://www.w3.org/2003/04/emma" version="1.0">
          <emma:interpretation id="{7803F7AB-A7A0-4BF7-9980-0C555D583C7F}" emma:medium="tactile" emma:mode="ink">
            <msink:context xmlns:msink="http://schemas.microsoft.com/ink/2010/main" type="paragraph" rotatedBoundingBox="8980,14035 11079,14035 11079,14190 8980,14190" alignmentLevel="1"/>
          </emma:interpretation>
        </emma:emma>
      </inkml:annotationXML>
      <inkml:traceGroup>
        <inkml:annotationXML>
          <emma:emma xmlns:emma="http://www.w3.org/2003/04/emma" version="1.0">
            <emma:interpretation id="{8AEF9620-9E61-4539-8E78-CC32B53EAE57}" emma:medium="tactile" emma:mode="ink">
              <msink:context xmlns:msink="http://schemas.microsoft.com/ink/2010/main" type="line" rotatedBoundingBox="8980,14035 11079,14035 11079,14190 8980,14190"/>
            </emma:interpretation>
          </emma:emma>
        </inkml:annotationXML>
        <inkml:traceGroup>
          <inkml:annotationXML>
            <emma:emma xmlns:emma="http://www.w3.org/2003/04/emma" version="1.0">
              <emma:interpretation id="{F7C491E4-5F88-440F-90AD-49EA4448A1CC}" emma:medium="tactile" emma:mode="ink">
                <msink:context xmlns:msink="http://schemas.microsoft.com/ink/2010/main" type="inkWord" rotatedBoundingBox="8980,14035 11079,14035 11079,14190 8980,14190"/>
              </emma:interpretation>
              <emma:one-of disjunction-type="recognition" id="oneOf0">
                <emma:interpretation id="interp0" emma:lang="en-US" emma:confidence="0">
                  <emma:literal>_</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y</emma:literal>
                </emma:interpretation>
                <emma:interpretation id="interp4" emma:lang="en-US" emma:confidence="0">
                  <emma:literal>z</emma:literal>
                </emma:interpretation>
              </emma:one-of>
            </emma:emma>
          </inkml:annotationXML>
          <inkml:trace contextRef="#ctx0" brushRef="#br0">0 0 0,'13'0'219,"13"0"-204,-13 0-15,0 0 16,0 0-1,0 0 1,0 0-16,0 0 16,0 0-1,13 0 1,-14 0 15,1 0-15,0 0 15,0 0 0,0 0-31,0 0 32,13 0-17,-13 0 1,0 0 15,-13 13-15,13-13-1,0 0 1,0 0 31,0 0-32,13 0 32,-13 0-47,0 0 47,0 0-31,-13 26 31,13-26-16,-13 13-15,13-13-1,0 0 16,13 0 1,-13 0 15,-1 0-16,1 0 16,0 0-32,0 0 17,0 0-17,0 0 16,13 0-15,-26 12 0,13-12 15,0 0 0,0 0 0,0 0-15,0 0 0,0 0-1,-13 13-15,26-13 16,-13 0 15,0 0-15,0 0-16,0 0 31,0 0-15,0 0 15,13 0-15,-14 0-1,1 0 1,0 0 15,0 0-31,-13 13 16,13-13 15,0 0-31,0 0 0,13 0 16,-13 0 15,0 0-16,0 0 32,0 0-31,-13 13-16,13-13 31,0 0-31,13 0 31,-13 0-31,0 0 32,0 0-32,0 0 15,0 0-15,0 0 16,13 0 0,-14 0-1,1 0 16,0 0-15,0 0 15,0 0-15,0 0 0,13 0-1,-13 0-15,0 0 31,0 0 1,0 0-17,0 0-15,0 0 16,0 0-16,13 0 31,-13 0-15,0 0-16,0 0 15,0 0 1,0 0-16,0 0 31,12 0-31,-12 0 16,0 0-16,0 0 16,0 0 30,0 0-30,0 0 0,13 0-1,-13 0-15,0 0 32,0 0-32,0 0 31,0 0-31,0 0 31,13 0-31,-13 0 31,0 0-31,0 0 32,0 0-1,0 0-16,0 0 1,0 0 15,12 0-31,-12 0 0,0 0 16,0 0 0,0 0-16,0 0 15,0 0 1,13 0-1,-13 0-15,0 0 32,-13 13-17,13-13-15,0 0 32,0 0-17,0 0 16,13 0-31,-13 26 16,0-26 0,0 0-1,0 0 1,0 0 0,0 0-16,12 0 15,-12 0 16,0 0 16,-13 13 63</inkml:trace>
        </inkml:traceGroup>
      </inkml:traceGroup>
    </inkml:traceGroup>
  </inkml:traceGroup>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27:04.72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155 65,'91'24,"-65"-18,-1 0,0 2,-1 1,0 0,0 2,-1 1,-1 1,0 1,0 0,8 10,-13-9,0 0,-1 1,-1 1,-1 1,0 0,-1 0,-1 2,6 12,31 86,-19-10,22 102,-31-31,-22-3,-42-45,-20 25,-71 43,67-138,53-53,0 0,0-2,0 0,-1 0,0-1,0-1,0 0,-7 0,-35 10,-65 19,38-10,33-16,63-36,82-52,-79 71,-151 147,111-115,43-11,80 9,-84-17</inkml:trace>
  <inkml:trace contextRef="#ctx0" brushRef="#br0" timeOffset="4435.753">338 0,'-205'29,"143"-16,5 1,57-13,-1-1,1 1,0-1,0 1,0 0,0-1,0 1,0 0,0-1,0 1,0-1,1 1,-1 0,0-1,0 1,0-1,1 1,-1 0,0-1,1 1,-1-1,0 1,1-1,-1 1,1-1,-1 0,1 1,-1-1,1 1,-1-1,1 0,-1 0,1 1,0-1,-1 0,1 0,-1 0,1 1,0-1,-1 0,1 0,0 0,1 1,244 124,-234-118</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27:19.77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1,'245'8,"-146"-5,-89-3</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17:24:11.20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1,'549'0,"-450"13,4-4,-27 1,68-4,-88-7,367 1,-291-13,-121 13</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29:01.017"/>
    </inkml:context>
    <inkml:brush xml:id="br0">
      <inkml:brushProperty name="width" value="0.05" units="cm"/>
      <inkml:brushProperty name="height" value="0.05" units="cm"/>
      <inkml:brushProperty name="color" value="#FF0066"/>
    </inkml:brush>
  </inkml:definitions>
  <inkml:trace contextRef="#ctx0" brushRef="#br0">311 265 2303 0 0,'0'0'296'0'0,"0"0"404"0"0,0 0 179 0 0,0 0 32 0 0,0 0-114 0 0,-6-10-430 0 0,1-5-505 0 0,5 13 245 0 0,0 2 46 0 0,0 0 9 0 0,0 0 50 0 0,0 0 190 0 0,0 0 81 0 0,0 0 18 0 0,0 0-5 0 0,0 0-33 0 0,0 0-14 0 0,0 0-1 0 0,0 0-38 0 0,0 0-165 0 0,0 0-76 0 0,0 0-10 0 0,-1-1-46 0 0,-1-4-162 0 0,1 4-40 0 0,1 1 13 0 0,0 0-20 0 0,0 0-2 0 0,0 0 6 0 0,-3 29 80 0 0,-6 118 1388 0 0,6-111-1200 0 0,1-27-176 0 0,1-2 11 0 0,1-6 42 0 0,0-1-10 0 0,0 0-88 0 0,0 0-33 0 0,0 0-2 0 0,0 0-38 0 0,0 0-162 0 0,0 0-68 0 0,0 0-450 0 0,0 0-1816 0 0,0 0-780 0 0</inkml:trace>
  <inkml:trace contextRef="#ctx0" brushRef="#br0" timeOffset="1274.18">246 122 455 0 0,'49'-109'4216'0'0,"-49"107"-3829"0"0,0 2 28 0 0,0 0 7 0 0,0 0 9 0 0,0 0 28 0 0,0 0 11 0 0,0 0 2 0 0,0 0 7 0 0,-7-6 1082 0 0,2 6-1538 0 0,1 0-1 0 0,-1 0 0 0 0,1 1 0 0 0,-1-1 1 0 0,1 1-1 0 0,0 0 0 0 0,0 1 1 0 0,-1-1-1 0 0,1 1 0 0 0,0 0 0 0 0,0 0 1 0 0,0 0-1 0 0,0 0 0 0 0,1 1 1 0 0,-1-1-1 0 0,1 1 0 0 0,-1 0 0 0 0,1 0 1 0 0,0 1-1 0 0,0-1 0 0 0,1 1 1 0 0,-1-1-1 0 0,-1 4-22 0 0,-13 10 29 0 0,7-7 57 0 0,0 1 1 0 0,0 0 0 0 0,1 0 0 0 0,0 1 0 0 0,1 0 0 0 0,1 1-1 0 0,0 0 1 0 0,1 0 0 0 0,-1 2-87 0 0,-42 102 117 0 0,37-82-117 0 0,6-24 0 0 0,1 1 0 0 0,0-1 0 0 0,1 1 0 0 0,1 0 0 0 0,-1 0 0 0 0,2 0 0 0 0,0 0 0 0 0,0 0 0 0 0,1 1 0 0 0,1-1 0 0 0,0 1 0 0 0,1-1 0 0 0,0 0 0 0 0,1 1 0 0 0,0-1 0 0 0,1 0 0 0 0,0 0 0 0 0,2 2 0 0 0,-3-9 1 0 0,1-1-1 0 0,0 1 1 0 0,0-1 0 0 0,0 0-1 0 0,0 0 1 0 0,1 0-1 0 0,0 0 1 0 0,0-1-1 0 0,0 0 1 0 0,0 0 0 0 0,0 0-1 0 0,1 0 1 0 0,-1 0-1 0 0,2 0 0 0 0,97 36 360 0 0,-93-36-347 0 0,0-1 0 0 0,1 0 0 0 0,-1-1 0 0 0,1 0-1 0 0,0-1 1 0 0,-1 0 0 0 0,1-1 0 0 0,0 0 0 0 0,-1-1-1 0 0,2 0-12 0 0,104-40 368 0 0,-34-25-112 0 0,-36 13-2 0 0,-31 30-74 0 0,-11 16 3 0 0,0 0 0 0 0,-1 0 0 0 0,0-1 1 0 0,-1 1-1 0 0,0-1 0 0 0,0 0 1 0 0,-1 1-1 0 0,0-1 0 0 0,0 0 0 0 0,-1 0 1 0 0,0 0-1 0 0,-1 1 0 0 0,0-1 0 0 0,-1-2-183 0 0,0-18 257 0 0,-29-206-129 0 0,30 230-111 0 0,-1 0-1 0 0,1 0 1 0 0,-1 1 0 0 0,0-1-1 0 0,0 0 1 0 0,0 1-1 0 0,-1-1 1 0 0,0 1 0 0 0,0-1-1 0 0,0 1 1 0 0,0 0-1 0 0,0 1 1 0 0,-1-1-1 0 0,0 0 1 0 0,0 1 0 0 0,-2-1-17 0 0,-1 0-23 0 0,0 1 0 0 0,0 1 1 0 0,-1-1-1 0 0,1 1 0 0 0,-1 1 1 0 0,0-1-1 0 0,1 1 0 0 0,-1 1 1 0 0,0-1-1 0 0,0 1 0 0 0,0 1 1 0 0,1-1-1 0 0,-1 2 0 0 0,0-1 1 0 0,1 1-1 0 0,-1 0 0 0 0,1 0 1 0 0,-1 1-1 0 0,1 0 0 0 0,0 0 1 0 0,0 1 22 0 0,-138 71-5936 0 0,135-69 5226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1:06:41.014"/>
    </inkml:context>
    <inkml:brush xml:id="br0">
      <inkml:brushProperty name="width" value="0.05" units="cm"/>
      <inkml:brushProperty name="height" value="0.05" units="cm"/>
      <inkml:brushProperty name="color" value="#FF0066"/>
      <inkml:brushProperty name="ignorePressure" value="1"/>
    </inkml:brush>
  </inkml:definitions>
  <inkml:trace contextRef="#ctx0" brushRef="#br0">988 180,'-7'1,"-1"0,0 0,1 1,-1 1,1-1,-1 1,1 0,0 1,1 0,-1 0,-4 3,-42 22,-52 20,7-11,81-26,14-11,-1 1,1 0,0 0,0 0,0 0,0 1,0-1,1 1,-1-1,1 1,-1 0,1 0,0 0,0 0,0 1,1-1,-1 0,1 1,0-1,0 1,0 0,0-1,0 4,1-7,-1 4,0 1,0 0,1-1,-1 1,1-1,0 1,0 0,1-1,0 1,-1-1,1 1,1-1,-1 1,1-1,-1 1,1-1,1 0,-1 0,0 0,1-1,0 1,0 0,0-1,0 0,1 0,-1 0,1 0,0 0,0-1,60 30,-30-26,0-2,-1-1,1-1,22-3,-53 1,133-2,-24-58,-104 58,-1-2,-1 1,1-1,0 0,-1 0,0 0,0-1,0 0,0-1,-1 1,0-1,50-39,56 30,49 10,-153 5,0 2,-1-1,1 1,0 0,-1 0,0 1,1 0,-1 0,0 0,-1 1,1 0,-1 0,1 1,-1-1,2 3,60 38,98-16,-21-20,2-2,-90-9,773 2,-706 29,224-30,-338 1,0 1,0-2,0 1,0-1,0 0,0-1,0 0,0-1,-1 0,0 0,1-1,-1 0,1-1,40-18,-45 23,0-1,0 0,0-1,-1 1,1 0,-1-1,1 0,-1 0,1 0,-1 0,0-1,0 1,0-1,0 0,-1 0,1 0,-1 0,0 0,1-1,-2 1,1-1,0 1,0-2,0-8,0 0,0 0,-1 0,-1 0,0-1,-1 1,0 0,-4-13,-48-108,53 130,-1 0,0 0,0 0,0 0,-1 0,1 1,-1-1,0 0,0 1,0-1,0 1,-1 0,0 0,1 0,-1 0,0 0,0 1,-1-1,1 1,-1 0,1 0,-1 0,1 0,-1 1,0-1,0 1,0 0,0 0,0 1,0-1,0 1,0 0,0 0,-169 4,68 20,35 28,-9-4,67-42,1-2,-1 1,0-2,0 1,-1-1,1-1,-1-1,1 0,-1 0,0-1,1-1,-1 0,-2-1,-34 1,-268 1,221 14,9-4,-39 1,-20-4,90-8,47 0,1-1,-1 0,1 0,-1 0,1-1,0 0,0-1,0 0,0 0,-4-4,-39-18,-37 3,-161-4,-96 27,221 15,69-2,-53 34,103-43,0 0,0 0,0 0,-1-1,1 0,-1 0,0-1,0 1,0-1,0-1,0 1,0-1,-6 0,1 2,2 0</inkml:trace>
  <inkml:trace contextRef="#ctx0" brushRef="#br0" timeOffset="10835.71">836 1,'-194'8,"42"12,56-7,15 12,38-7,-81 9,13-28,109 3,-1-1,1 1,-1 0,1-1,0 1,0 0,0 0,0 1,0-1,1 0,-1 1,1-1,-1 1,1-1,0 1,0-1,0 1,0 0,1 0,-1-1,1 1,-1 0,1 0,0 0,0 0,0 0,1-1,-1 1,1 0,-1 0,1-1,1 3,-2 8,3 169,24-59,-27-118,-1-1,1 1,1 0,-1 0,1 0,-1 0,1-1,0 1,1 0,0-1,-1 1,1-1,1 1,-1-1,0 0,1 0,0 0,0 0,0-1,1 1,-1-1,1 0,0 0,0 0,4 2,144-6,180 2,-208 25,5 12,-2-32,-79-7,656 1,-634 12,-60-11</inkml:trace>
</inkml:ink>
</file>

<file path=ppt/ink/ink4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7:30:02.51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30AA4BB-2941-4191-BBDD-0875F3CC6358}" emma:medium="tactile" emma:mode="ink">
          <msink:context xmlns:msink="http://schemas.microsoft.com/ink/2010/main" type="inkDrawing" rotatedBoundingBox="18677,9474 20113,9404 20115,9439 18679,9509" shapeName="Other"/>
        </emma:interpretation>
      </emma:emma>
    </inkml:annotationXML>
    <inkml:trace contextRef="#ctx0" brushRef="#br0">0 65 0,'16'0'234,"-1"0"-218,17 0-16,-16 0 0,0 0 15,-1 0-15,1 0 0,0 0 16,0 0-16,15 0 0,-15 0 16,0 0-16,0 0 15,-1 0 110,1-16-125,0 16 16,15 0 93,-15 0-109,0 0 16,0 0 0,0 0-16,-1 0 15,1 0 1,0 0-16,15 0 15,-31-16-15,16 16 0,0 0 16,0 0-16,0-16 16,-1 16-16,1 0 15,16 0-15,-17 0 63,1 0-32,0 0-31,0 0 47,-1 0-16,1 0 0,16 0-31,-16 0 0,-1 0 16,1 0 0,0 0-1,0 0 376,-1 0-375,17 0 15,-16 0-31,0 0 15,-1 0 64,1 0-64,0 0 32,0 0-31,-1 0 31,17 0-32,-16 0-15,0 0 47,-1 0-47,1 0 16,0 0-16,0 0 15,15 0-15,-15 0 32,0 0 124,0 0-141,-1 0 1,1 0 0,-16-16-16,16 16 15,15 0 282,-15 0-281,0 0-16,0 0 15,0 0-15,-1 0 16,1 0 0,16 0-16,-17 0 0,1 0 15,0 0-15,0 0 47,0 0 375</inkml:trace>
  </inkml:traceGroup>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29:05.983"/>
    </inkml:context>
    <inkml:brush xml:id="br0">
      <inkml:brushProperty name="width" value="0.05" units="cm"/>
      <inkml:brushProperty name="height" value="0.05" units="cm"/>
      <inkml:brushProperty name="color" value="#FF0066"/>
    </inkml:brush>
  </inkml:definitions>
  <inkml:trace contextRef="#ctx0" brushRef="#br0">267 256 1375 0 0,'0'0'192'0'0,"0"0"271"0"0,0 0 124 0 0,0 0 21 0 0,0 0-75 0 0,0 0-332 0 0,0 0-105 0 0,0 0 24 0 0,0 0 10 0 0,0 0 27 0 0,0 0 96 0 0,0 0 41 0 0,-6-8 1935 0 0,-13-33-113 0 0,18 40-1975 0 0,3-41 1247 0 0,-2 34-1318 0 0,0-2-56 0 0,2 1-14 0 0,1 0 0 0 0,33-35-136 0 0,-34 43 132 0 0,0-1-2 0 0,0 0-1 0 0,1 0 1 0 0,-1 0 0 0 0,1 1 0 0 0,-1-1 0 0 0,1 1 0 0 0,0-1-1 0 0,-1 1 1 0 0,1 0 0 0 0,0 0 0 0 0,0 1 0 0 0,0-1 0 0 0,0 1-1 0 0,0-1 1 0 0,-1 1 0 0 0,1 0 0 0 0,0 0 0 0 0,0 0 0 0 0,0 0-1 0 0,2 1 7 0 0,-1 1-3 0 0,-1 0-1 0 0,0 0 1 0 0,1 0-1 0 0,-1 0 1 0 0,0 1-1 0 0,0-1 0 0 0,0 1 1 0 0,-1 0-1 0 0,1 0 1 0 0,0 0-1 0 0,-1 0 1 0 0,0 0-1 0 0,0 1 1 0 0,0-1-1 0 0,1 2 4 0 0,-3-2 43 0 0,2 4-21 0 0,-1-4 2 0 0,-1 0 0 0 0,0 0 0 0 0,0 0 0 0 0,0 0 0 0 0,-1 0 0 0 0,1 0-1 0 0,0 0 1 0 0,-1 0 0 0 0,0 0 0 0 0,0 0 0 0 0,0-1 0 0 0,0 1 0 0 0,0 0 0 0 0,-1 0-1 0 0,1-1 1 0 0,-1 1 0 0 0,-1 1-24 0 0,-2 5 49 0 0,-12 18-26 0 0,0 0-1 0 0,-2-1 1 0 0,-1 0-1 0 0,-1-2 1 0 0,-10 9-23 0 0,12-13 58 0 0,13-13-34 0 0,0-4 40 0 0,5-2 2 0 0,1-1-2 0 0,0 0-25 0 0,0 0-98 0 0,-16 19-137 0 0,16-18 189 0 0,-1-1 0 0 0,1 1 0 0 0,-1 0 0 0 0,1-1 0 0 0,-1 1-1 0 0,1 0 1 0 0,0-1 0 0 0,-1 1 0 0 0,1 0 0 0 0,0 0 0 0 0,-1 0-1 0 0,1-1 1 0 0,0 1 0 0 0,0 0 0 0 0,0 0 0 0 0,0 0 0 0 0,0 0-1 0 0,0-1 1 0 0,0 1 0 0 0,0 0 0 0 0,0 0 0 0 0,0 0 0 0 0,0-1-1 0 0,1 1 1 0 0,-1 0 0 0 0,0 0 0 0 0,1 0 0 0 0,-1-1 0 0 0,0 1-1 0 0,1 0 1 0 0,-1-1 0 0 0,1 1 0 0 0,-1 0 0 0 0,1-1 0 0 0,-1 1-1 0 0,1 0 1 0 0,0-1 0 0 0,-1 1 0 0 0,1-1 0 0 0,0 1 0 0 0,-1-1-1 0 0,1 0 1 0 0,0 1 0 0 0,0-1 0 0 0,-1 0 0 0 0,1 1 0 0 0,0-1 0 0 0,0 0-1 0 0,0 0 1 0 0,-1 0 0 0 0,1 1 0 0 0,0-1 0 0 0,0 0 0 0 0,0 0-1 0 0,0 0 1 0 0,-1-1 0 0 0,1 1 7 0 0,9 4-18 0 0,-1 0 42 0 0,0-1-1 0 0,1 0 1 0 0,-1 0 0 0 0,0-1 0 0 0,1-1 0 0 0,-1 0 0 0 0,1 0-1 0 0,0-1 1 0 0,5 0-24 0 0,25-4 144 0 0,6-9 418 0 0,-37 11-541 0 0,0 0 22 0 0,103-11-3306 0 0,-97 7 2392 0 0</inkml:trace>
  <inkml:trace contextRef="#ctx0" brushRef="#br0" timeOffset="1516.498">180 136 3223 0 0,'0'0'382'0'0,"0"0"391"0"0,0 0 174 0 0,0 0 39 0 0,0 0-111 0 0,0 0-494 0 0,0 0-217 0 0,0 0-41 0 0,-1-1-28 0 0,-5-4-77 0 0,-29-6-114 0 0,28 9 122 0 0,-29-3 2236 0 0,34 5-2233 0 0,1 0-1 0 0,-1 1 1 0 0,0-1 0 0 0,0 1 0 0 0,0-1-1 0 0,1 1 1 0 0,-1 0 0 0 0,0-1-1 0 0,1 1 1 0 0,-1 0 0 0 0,0 0-1 0 0,1 0 1 0 0,-1 1 0 0 0,1-1-1 0 0,0 0 1 0 0,-1 1 0 0 0,1-1-1 0 0,0 0 1 0 0,0 1 0 0 0,0-1-1 0 0,0 1 1 0 0,0 0 0 0 0,0-1-1 0 0,0 2-28 0 0,-9 17-20 0 0,1 0-1 0 0,1 1 0 0 0,1 0 0 0 0,1 0 0 0 0,1 0 1 0 0,0 1-1 0 0,2-1 0 0 0,0 1 0 0 0,2 0 0 0 0,0 2 21 0 0,0 2 0 0 0,2 0 0 0 0,0 0 0 0 0,2 0 0 0 0,0 0 0 0 0,2-1 0 0 0,3 6 0 0 0,-2-20-9 0 0,0-1 0 0 0,1 0-1 0 0,0 0 1 0 0,0 0 0 0 0,1-1 0 0 0,1-1-1 0 0,0 1 1 0 0,0-1 0 0 0,0-1-1 0 0,1 1 1 0 0,0-2 0 0 0,1 1-1 0 0,-1-2 1 0 0,1 1 0 0 0,0-1 0 0 0,1-1-1 0 0,7 2 10 0 0,5 5 45 0 0,-12-5-35 0 0,0-1 0 0 0,1-1 0 0 0,-1 0 0 0 0,1-1 0 0 0,0 0 0 0 0,0-1 0 0 0,-1 0 0 0 0,2-1 0 0 0,-1-1 0 0 0,0 0 0 0 0,0-1 0 0 0,0 0 0 0 0,0-1 0 0 0,0 0 1 0 0,-1-1-1 0 0,1-1 0 0 0,-1 0 0 0 0,1 0 0 0 0,6-5-10 0 0,-1-1 74 0 0,-1 0 1 0 0,0-2 0 0 0,0 0-1 0 0,-1 0 1 0 0,-1-2 0 0 0,0 0-1 0 0,-1-1 1 0 0,0 0 0 0 0,9-16-75 0 0,-12 15 159 0 0,-1-1 0 0 0,0-1 1 0 0,-2 1-1 0 0,0-2 0 0 0,-1 1 1 0 0,-1-1-1 0 0,0 0 0 0 0,2-18-159 0 0,-6-5 527 0 0,-1 31-432 0 0,-1-1 0 0 0,0 0 0 0 0,-1 1 0 0 0,0-1 0 0 0,-1 1 0 0 0,0-1 0 0 0,-1 1 0 0 0,0 0 0 0 0,-1 0-1 0 0,-1 0 1 0 0,1 1 0 0 0,-1-1 0 0 0,-1 1 0 0 0,-4-6-95 0 0,-52-54 296 0 0,10 5 34 0 0,13 43 295 0 0,-23 10-372 0 0,46 11-359 0 0,0 0 0 0 0,0 1-1 0 0,0 1 1 0 0,1 1 0 0 0,-1 0-1 0 0,0 1 1 0 0,0 0-1 0 0,1 1 1 0 0,0 1 0 0 0,0 1-1 0 0,0 0 1 0 0,1 1 0 0 0,-1 1-1 0 0,2 0 1 0 0,-1 0 0 0 0,1 2-1 0 0,1-1 1 0 0,-1 2 0 0 0,2 0-1 0 0,-1 0 1 0 0,0 2 106 0 0,-32 36-1693 0 0,20-23 555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29:17.440"/>
    </inkml:context>
    <inkml:brush xml:id="br0">
      <inkml:brushProperty name="width" value="0.05" units="cm"/>
      <inkml:brushProperty name="height" value="0.05" units="cm"/>
      <inkml:brushProperty name="color" value="#FF0066"/>
    </inkml:brush>
  </inkml:definitions>
  <inkml:trace contextRef="#ctx0" brushRef="#br0">236 293 455 0 0,'0'0'555'0'0,"0"0"44"0"0,0 0 17 0 0,0 0-66 0 0,0 0-299 0 0,0 0-128 0 0,0 0-26 0 0,0 0-48 0 0,0 0-167 0 0,0 0-70 0 0,0 0-18 0 0,0 0-3 0 0,0 0-6 0 0,0 0-1 0 0,0 0 0 0 0,0 0 48 0 0,0 0 192 0 0,0 0 48 0 0,0 0 50 0 0,0 0 206 0 0,0 0 89 0 0,0 0 20 0 0,0 0-14 0 0,0 0-72 0 0,0 0-30 0 0,0 0-8 0 0,0 0-22 0 0,0 0-90 0 0,0 0-38 0 0,0 0-10 0 0,0 0-15 0 0,0 0-85 0 0,0 0-113 0 0,0 0-15 0 0,0 0 2 0 0,0 0-6 0 0,0 0-1 0 0,0 0 0 0 0,0 0-1 0 0,0 0-6 0 0,0 0-1 0 0,0 0 0 0 0</inkml:trace>
  <inkml:trace contextRef="#ctx0" brushRef="#br0" timeOffset="1595.213">265 182 919 0 0,'0'0'171'0'0,"0"0"381"0"0,0 0 168 0 0,0 0 31 0 0,0 0-58 0 0,0 0-273 0 0,0 0-120 0 0,0 0-20 0 0,0 0-39 0 0,0 0-131 0 0,0 0-42 0 0,1-1 4 0 0,4-2 28 0 0,30-26 2597 0 0,-34 28-2456 0 0,0 0-29 0 0,6-2-113 0 0,26-15-34 0 0,1 1-65 0 0,-26 13 0 0 0,1 0 0 0 0,1 4 0 0 0,0 3 0 0 0,0 3 0 0 0,-1 1 11 0 0,3 16 180 0 0,-12-21-110 0 0,0-2 8 0 0,0 0-14 0 0,1 1-10 0 0,-1 5-1 0 0,1-5 6 0 0,-1-1 20 0 0,0 0 12 0 0,0 0 20 0 0,0 0 8 0 0,0 0 4 0 0,0 0-7 0 0,0 0-40 0 0,0 0-21 0 0,0 0-2 0 0,-15 23-286 0 0,-10 10 508 0 0,20-26-286 0 0,1 2 0 0 0,1-1 0 0 0,0-1-12 0 0,2-4-36 0 0,-2 4 36 0 0,0 2 12 0 0,1-1 0 0 0,0-1 11 0 0,1-6 44 0 0,1-1 14 0 0,0 0-30 0 0,0 0-107 0 0,0 0-18 0 0,2 1 29 0 0,4 1 36 0 0,-3 0-22 0 0,3 1 22 0 0,-3-1-22 0 0,4 2 32 0 0,1 1 11 0 0,0 0-10 0 0,0-1-33 0 0,1 0 32 0 0,0-2 11 0 0,-1 1 0 0 0,1-1 0 0 0,-1 2 0 0 0,11 14 0 0 0,-15-10 0 0 0,1-1 0 0 0,0-1 0 0 0,-1 0 11 0 0,-3-5 42 0 0,-1-1 15 0 0,0 0 18 0 0,0 0 8 0 0,-10 31 632 0 0,5-24-705 0 0,-1-1 22 0 0,0 0-22 0 0,0 0 22 0 0,-35 18 319 0 0,19-18-2 0 0,20-6-578 0 0,2 0-69 0 0,0 0-705 0 0,0 0-2791 0 0</inkml:trace>
  <inkml:trace contextRef="#ctx0" brushRef="#br0" timeOffset="3014.974">370 1 8431 0 0,'0'0'388'0'0,"0"0"-10"0"0,0 0-165 0 0,0 0 187 0 0,0 0 105 0 0,0 0 27 0 0,0 0-68 0 0,0 0-353 0 0,0 0-348 0 0,0 0-126 0 0,0 0-21 0 0,0 0-7 0 0,-10 5-393 0 0,-51 25 760 0 0,45-25 203 0 0,1 1 0 0 0,1 0-1 0 0,-1 1 1 0 0,1 1 0 0 0,1 0-1 0 0,-1 1 1 0 0,1 1 0 0 0,1 0-1 0 0,0 1 1 0 0,0 0 0 0 0,-4 6-179 0 0,-106 168-182 0 0,117-177 182 0 0,2-2-10 0 0,2-3-33 0 0,0 5 22 0 0,0 1-33 0 0,14 27-176 0 0,68 56-452 0 0,-70-85 682 0 0,0 0 0 0 0,1-1 0 0 0,0 0 0 0 0,1 0 0 0 0,-1-2 0 0 0,1 1 0 0 0,0-2 0 0 0,12 3 0 0 0,2 1 0 0 0,51 10 64 0 0,-71-16-47 0 0,1-2 0 0 0,-1 1 0 0 0,1-1 0 0 0,-1 0 0 0 0,0 0 0 0 0,0-1 0 0 0,0 0 0 0 0,0 0 0 0 0,0-1 0 0 0,0 0 0 0 0,0 0-1 0 0,-1-1 1 0 0,0 0 0 0 0,3-2-17 0 0,54-24 315 0 0,-7 15-339 0 0,-29 7 24 0 0,11-3 0 0 0,19-23 247 0 0,-48 29-189 0 0,-2 1-30 0 0,0-1 0 0 0,0 0 0 0 0,-1 0 1 0 0,0 0-1 0 0,1-1 0 0 0,-2 0 0 0 0,1 0 0 0 0,-1-1 0 0 0,0 1 1 0 0,0-1-1 0 0,-1 0 0 0 0,3-5-28 0 0,36-80 365 0 0,-23 50-365 0 0,-15 13 91 0 0,-4-11 938 0 0,-2 38-733 0 0,1 2-34 0 0,-1-1-20 0 0,-1-4-136 0 0,-1 1 0 0 0,-1-1 0 0 0,1 1 0 0 0,-1 0 0 0 0,1 0-1 0 0,-1 0 1 0 0,0 1 0 0 0,-1-1 0 0 0,1 1 0 0 0,-1 0 0 0 0,1 0 0 0 0,-1 1 0 0 0,0-1-1 0 0,0 1 1 0 0,-1 0-106 0 0,-19-6-165 0 0,0 0 0 0 0,-1 2 0 0 0,1 1-1 0 0,-1 1 1 0 0,-1 2 0 0 0,1 0 0 0 0,0 2 0 0 0,0 0-1 0 0,-1 2 1 0 0,-12 3 165 0 0,-102 12-2298 0 0,117-14-81 0 0,2 0-1392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29:25.713"/>
    </inkml:context>
    <inkml:brush xml:id="br0">
      <inkml:brushProperty name="width" value="0.05" units="cm"/>
      <inkml:brushProperty name="height" value="0.05" units="cm"/>
      <inkml:brushProperty name="color" value="#FF0066"/>
    </inkml:brush>
  </inkml:definitions>
  <inkml:trace contextRef="#ctx0" brushRef="#br0">280 123 5063 0 0,'0'0'108'0'0,"0"0"18"0"0,0 0 12 0 0,0 0 24 0 0,0 0 24 0 0,0 0 8 0 0,0 0 4 0 0,0 0-20 0 0,0 0-92 0 0,0 2-32 0 0,-9 50-206 0 0,-32 122 1530 0 0,41-165-1378 0 0,0-1 0 0 0,1 1 0 0 0,1-1 0 0 0,0 1 0 0 0,0-1-12 0 0,1 0-36 0 0,1 1 36 0 0,0-1 12 0 0,1 0 0 0 0,2-2 0 0 0,-1-2 12 0 0,25-25 1464 0 0,-30 20-1250 0 0,0-1 4 0 0,3-4-36 0 0,26-51-240 0 0,-29 118 954 0 0,-17 111-908 0 0,9-125-61 0 0,7-44 104 0 0,-2 3-22 0 0,2-5 32 0 0,0-1-45 0 0,0 0-234 0 0,0 0-102 0 0,0 0-623 0 0,0 0-2408 0 0</inkml:trace>
  <inkml:trace contextRef="#ctx0" brushRef="#br0" timeOffset="1216.417">328 65 455 0 0,'0'0'1350'0'0,"0"0"156"0"0,0 0 72 0 0,0 0-184 0 0,0 0-822 0 0,0 0-364 0 0,0 0-72 0 0,0 0-50 0 0,0 0-178 0 0,0 0-72 0 0,0 0-18 0 0,0 0 1 0 0,0 0 10 0 0,0 0 3 0 0,-10 3 587 0 0,-17 0 3321 0 0,25-3-3523 0 0,2 0-66 0 0,-1 0-14 0 0,-9 0-23 0 0,0-1-92 0 0,-34 3-22 0 0,0 25-277 0 0,34-17 208 0 0,-4 3 52 0 0,0 1-1 0 0,2 0 1 0 0,-1 1 0 0 0,2 0 0 0 0,0 1 0 0 0,1 1 0 0 0,1-1 0 0 0,0 2 0 0 0,1-1 0 0 0,1 1-1 0 0,1 0 1 0 0,-3 13 17 0 0,-2 11-38 0 0,2 0 0 0 0,2 0-1 0 0,2 1 1 0 0,2 0-1 0 0,2 40 39 0 0,1-77-12 0 0,0 1-1 0 0,1-1 1 0 0,0 1-1 0 0,0 0 0 0 0,1-1 1 0 0,0 0-1 0 0,0 1 1 0 0,0-1-1 0 0,1 0 1 0 0,0 0-1 0 0,0 0 0 0 0,1-1 1 0 0,-1 1-1 0 0,1-1 1 0 0,1 1-1 0 0,-1-1 1 0 0,1-1-1 0 0,-1 1 0 0 0,1-1 1 0 0,1 0-1 0 0,-1 0 1 0 0,0 0-1 0 0,1 0 1 0 0,0-1-1 0 0,0 0 0 0 0,0-1 1 0 0,0 1-1 0 0,2-1 13 0 0,30 16-25 0 0,-30-13 15 0 0,-1-1 1 0 0,1 0 0 0 0,0-1 0 0 0,0 0-1 0 0,0 0 1 0 0,1-1 0 0 0,-1 0-1 0 0,1 0 1 0 0,-1-1 0 0 0,1 0-1 0 0,1-1 10 0 0,-5 0 12 0 0,0 0 0 0 0,-1-1-1 0 0,1 0 1 0 0,-1 0-1 0 0,1-1 1 0 0,-1 1 0 0 0,1-1-1 0 0,-1 0 1 0 0,0 0-1 0 0,0 0 1 0 0,0-1 0 0 0,0 1-1 0 0,0-1 1 0 0,2-2-12 0 0,5-4 156 0 0,18-16 47 0 0,-1-1 1 0 0,-2-1-1 0 0,0-2 1 0 0,-2-1-1 0 0,8-13-203 0 0,-24 30 164 0 0,0-1-1 0 0,-1 0 0 0 0,-1-1 0 0 0,0 0 0 0 0,0 0 0 0 0,-2 0 1 0 0,0-1-1 0 0,-1 1 0 0 0,0-1 0 0 0,-2 0 0 0 0,1 0 1 0 0,-2 0-1 0 0,0 0 0 0 0,-1 0 0 0 0,-1 0 0 0 0,0 1 0 0 0,-1-1 1 0 0,-1 0-1 0 0,0 1 0 0 0,-1 0 0 0 0,-1 0 0 0 0,0 0 1 0 0,-7-10-164 0 0,-84-147 686 0 0,96 168-743 0 0,-1 1-1 0 0,1 0 1 0 0,-1 0-1 0 0,1 0 1 0 0,-1 0-1 0 0,0 0 1 0 0,0 0-1 0 0,-1 0 0 0 0,1 1 1 0 0,0-1-1 0 0,-1 1 1 0 0,0 0-1 0 0,0 0 1 0 0,1 0-1 0 0,-1 0 1 0 0,0 0-1 0 0,0 0 1 0 0,-1 1-1 0 0,1 0 1 0 0,0-1-1 0 0,-1 1 1 0 0,1 0-1 0 0,0 1 0 0 0,-1-1 1 0 0,1 1-1 0 0,-1-1 1 0 0,1 1-1 0 0,-1 0 1 0 0,1 0-1 0 0,-1 1 1 0 0,1-1-1 0 0,-1 1 1 0 0,1-1 57 0 0,-13 11-902 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0:18.124"/>
    </inkml:context>
    <inkml:brush xml:id="br0">
      <inkml:brushProperty name="width" value="0.05" units="cm"/>
      <inkml:brushProperty name="height" value="0.05" units="cm"/>
      <inkml:brushProperty name="color" value="#FF0066"/>
    </inkml:brush>
  </inkml:definitions>
  <inkml:trace contextRef="#ctx0" brushRef="#br0">336 179 3023 0 0,'0'0'134'0'0,"0"0"62"0"0,0 0 177 0 0,0 0 71 0 0,0 0 17 0 0,0 0-47 0 0,0 0-213 0 0,0 0-89 0 0,0 0-16 0 0,0 0-36 0 0,0 1-117 0 0,-2 5-25 0 0,1-3 16 0 0,-1 4 52 0 0,0 1 14 0 0,0 1 0 0 0,-10 37 0 0 0,8 6 352 0 0,11-48-352 0 0,1-3 0 0 0,1-3 0 0 0,30-2 64 0 0,-29 5-64 0 0,28-5 499 0 0,-36 4-364 0 0,19-2 1239 0 0,-8 11-1150 0 0,-9-3-133 0 0,0 2-22 0 0,-2 1-15 0 0,-1 6-33 0 0,-1-13 43 0 0,0-2 56 0 0,-1 10 527 0 0,-55 81 1197 0 0,37-63-1706 0 0,10-17-127 0 0,8-10 58 0 0,-8 4 1411 0 0,-21-4 31 0 0,29-2-1643 0 0,0 1 1 0 0,0-1-1 0 0,1 1 1 0 0,-1-1-1 0 0,0 1 1 0 0,0-1-1 0 0,1 1 0 0 0,-1-1 1 0 0,1 1-1 0 0,-1-1 1 0 0,0 0-1 0 0,1 0 1 0 0,-1 1-1 0 0,1-1 0 0 0,-1 0 1 0 0,1 0-1 0 0,0 1 1 0 0,-1-1-1 0 0,1 0 1 0 0,0 0-1 0 0,0 0 0 0 0,-1 0 1 0 0,1 0-1 0 0,0 1 1 0 0,0-1-1 0 0,0 0 1 0 0,0 0-1 0 0,0 0 1 0 0,0 0-1 0 0,0 0 0 0 0,1 0 1 0 0,-1 0-1 0 0,0 1 1 0 0,0-1-1 0 0,1 0 1 0 0,-1 0-1 0 0,1 0 132 0 0,0-7-775 0 0,0-5-141 0 0</inkml:trace>
  <inkml:trace contextRef="#ctx0" brushRef="#br0" timeOffset="630.911">325 251 2303 0 0,'0'0'102'0'0,"0"0"140"0"0,-21-21 5030 0 0,20 20-5096 0 0,1 1 0 0 0,-13-32 1320 0 0,13 31-1416 0 0,0-1-13 0 0,-1-6-43 0 0,1 0 29 0 0,0 6-11 0 0,1 1-80 0 0,7-2 26 0 0,2 0 12 0 0,2 3 0 0 0,-2-2 0 0 0,2-1 0 0 0,-1-1 0 0 0,1 0 0 0 0,0 0 0 0 0,-1 0 0 0 0,-2 1 11 0 0,23-5 114 0 0,-12 12-3082 0 0,-18-4-126 0 0</inkml:trace>
  <inkml:trace contextRef="#ctx0" brushRef="#br0" timeOffset="1770.551">286 59 2759 0 0,'0'0'388'0'0,"-20"3"4887"0"0,-19-5-3874 0 0,-65 9-1017 0 0,97-4-401 0 0,0 1 0 0 0,0 1-1 0 0,0-1 1 0 0,1 1 0 0 0,-1 0-1 0 0,1 1 1 0 0,1-1-1 0 0,-1 1 1 0 0,1 0 0 0 0,0 1-1 0 0,0-1 1 0 0,-3 8 17 0 0,-15 17-64 0 0,18-24 64 0 0,0 2 0 0 0,3-5-2 0 0,1 0 0 0 0,-1 1-1 0 0,1-1 1 0 0,0 1 0 0 0,1-1 0 0 0,-1 1-1 0 0,1 0 1 0 0,-1-1 0 0 0,2 1-1 0 0,-1 0 1 0 0,0-1 0 0 0,1 1 0 0 0,0 0-1 0 0,0-1 1 0 0,0 1 0 0 0,1-1-1 0 0,-1 1 1 0 0,1-1 0 0 0,0 0 0 0 0,0 0-1 0 0,1 1 3 0 0,5 11-26 0 0,55 151-28 0 0,-52-140 44 0 0,0 0-1 0 0,2-1 0 0 0,1 0 1 0 0,1-1-1 0 0,5 5 11 0 0,-18-25-10 0 0,1 0 0 0 0,1 1 0 0 0,-1-1-1 0 0,1 0 1 0 0,0-1 0 0 0,0 1 0 0 0,0-1 0 0 0,0 0 0 0 0,1 0 0 0 0,0 0 0 0 0,0 0-1 0 0,0-1 1 0 0,0 0 0 0 0,0 0 0 0 0,1 0 0 0 0,-1-1 0 0 0,1 0 0 0 0,0 0-1 0 0,0 0 1 0 0,2-1 10 0 0,21-5 0 0 0,10-14 0 0 0,23-23 0 0 0,-32 21 123 0 0,-2-1 0 0 0,0-2-1 0 0,-1 0 1 0 0,20-26-123 0 0,6-40 455 0 0,-51 84-291 0 0,0-1 0 0 0,0 1 1 0 0,-1-1-1 0 0,0 0 1 0 0,0 0-1 0 0,0 1 0 0 0,-1-1 1 0 0,0 0-1 0 0,0 0 1 0 0,0 0-1 0 0,-1 0 1 0 0,0 0-1 0 0,0 1 0 0 0,0-1 1 0 0,-1 0-1 0 0,-2-4-164 0 0,2-1 40 0 0,-33-63 632 0 0,23 47-514 0 0,-2 0 0 0 0,0 0 0 0 0,-2 2-1 0 0,-1 0 1 0 0,-1 1 0 0 0,-10-10-158 0 0,24 30-74 0 0,0 0 0 0 0,0 0 0 0 0,0 0 0 0 0,-1 1 0 0 0,1-1 0 0 0,-1 1 0 0 0,1 1-1 0 0,-1-1 1 0 0,0 1 0 0 0,0-1 0 0 0,-1 1 0 0 0,1 1 0 0 0,0-1 0 0 0,-1 1 0 0 0,1 0 0 0 0,-1 0 0 0 0,1 0 0 0 0,-1 1 0 0 0,1 0 0 0 0,-1 0 0 0 0,1 1 0 0 0,-1-1-1 0 0,1 1 1 0 0,-1 0 0 0 0,1 1 0 0 0,-1-1 0 0 0,1 1 0 0 0,0 0 0 0 0,0 0 0 0 0,0 1 0 0 0,-4 2 74 0 0,-16 11-1211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0:22.740"/>
    </inkml:context>
    <inkml:brush xml:id="br0">
      <inkml:brushProperty name="width" value="0.05" units="cm"/>
      <inkml:brushProperty name="height" value="0.05" units="cm"/>
      <inkml:brushProperty name="color" value="#FF0066"/>
    </inkml:brush>
  </inkml:definitions>
  <inkml:trace contextRef="#ctx0" brushRef="#br0">504 232 3223 0 0,'0'0'304'0'0,"0"0"67"0"0,0 0 28 0 0,2-19 1494 0 0,-14 7-1812 0 0,4 8-81 0 0,-1 3 0 0 0,-48 10 970 0 0,23 16-705 0 0,27-18-240 0 0,0 0-1 0 0,1 1 1 0 0,0 0 0 0 0,1 0 0 0 0,-1 0-1 0 0,2 1 1 0 0,-1 0 0 0 0,1 0 0 0 0,-2 7-25 0 0,-16 32 70 0 0,-65 162-70 0 0,85-205 0 0 0,1 0 0 0 0,-1 0 0 0 0,1 0 0 0 0,0 0 0 0 0,0 0 0 0 0,0 0 0 0 0,1 1 0 0 0,-1-1 0 0 0,2 0 0 0 0,-1 0 0 0 0,0 1 0 0 0,1-1 0 0 0,0 2 0 0 0,2-5 13 0 0,0 1 0 0 0,0-1 1 0 0,0 1-1 0 0,0-1 0 0 0,1 0 0 0 0,-1 0 0 0 0,0 0 0 0 0,1-1 0 0 0,0 1 0 0 0,-1-1 0 0 0,1 0 0 0 0,0 0 0 0 0,0 0 0 0 0,-1 0 0 0 0,1-1 0 0 0,0 0 0 0 0,0 1 0 0 0,0-1 0 0 0,0-1 0 0 0,0 1 0 0 0,0-1 0 0 0,-1 1 0 0 0,1-1 1 0 0,0 0-1 0 0,0 0 0 0 0,-1-1 0 0 0,1 1 0 0 0,0-1-13 0 0,-3 2 2 0 0,84-21 1556 0 0,-78 19-1537 0 0,24-29 167 0 0,-27 23-184 0 0,7-30 1224 0 0,-11 36-1051 0 0,-11-16 327 0 0,-27 8-506 0 0,-92 38-1812 0 0,58-2 942 0 0,61-19 496 0 0</inkml:trace>
  <inkml:trace contextRef="#ctx0" brushRef="#br0" timeOffset="1146.568">449 39 4031 0 0,'0'0'183'0'0,"-14"-12"26"0"0,10 8-110 0 0,-1 1 0 0 0,1 1 0 0 0,0-1 0 0 0,-1 1 0 0 0,1 0 0 0 0,-1 0 0 0 0,0 0 0 0 0,1 0 0 0 0,-1 1 0 0 0,0 0 0 0 0,0 0 0 0 0,0 0 0 0 0,-5 0-99 0 0,-31 2 17 0 0,-13 1 559 0 0,42 1-486 0 0,1 1 0 0 0,0 1 0 0 0,0 0 0 0 0,0 1 0 0 0,0 0 0 0 0,1 0 0 0 0,0 1 0 0 0,0 0 0 0 0,1 1-1 0 0,0 0 1 0 0,0 1 0 0 0,1 0 0 0 0,0 0 0 0 0,0 0 0 0 0,1 1 0 0 0,1 1 0 0 0,-1-1 0 0 0,2 1 0 0 0,-1 0-1 0 0,2 0 1 0 0,-3 8-90 0 0,-51 171 496 0 0,50-145-448 0 0,1 1 0 0 0,3 0 0 0 0,2 0 0 0 0,1 1 0 0 0,5 26-48 0 0,-4-62 16 0 0,1 1-1 0 0,1-1 0 0 0,0 0 0 0 0,0 1 0 0 0,1-1 0 0 0,1 0 0 0 0,0 0 1 0 0,0-1-1 0 0,1 1 0 0 0,0-1 0 0 0,1 0 0 0 0,0 0 0 0 0,1-1 1 0 0,0 1-1 0 0,0-2 0 0 0,1 1 0 0 0,0-1 0 0 0,1 0 0 0 0,7 5-15 0 0,1-2 97 0 0,0-1 1 0 0,0 0-1 0 0,1-1 0 0 0,1-1 0 0 0,-1-1 0 0 0,1-1 0 0 0,0-1 0 0 0,1 0 0 0 0,-1-1 0 0 0,1-1 0 0 0,15 0-97 0 0,-28-3 21 0 0,1 0-1 0 0,0 0 1 0 0,0-1-1 0 0,0 0 1 0 0,-1 0-1 0 0,1-1 1 0 0,0 0-1 0 0,-1 0 1 0 0,0-1 0 0 0,1 0-1 0 0,-1 0 1 0 0,0-1-1 0 0,-1 0 1 0 0,1 0-1 0 0,-1 0 1 0 0,1-1-1 0 0,-1 0 1 0 0,-1-1-21 0 0,7-3 13 0 0,6-7 37 0 0,0 0 0 0 0,-1-1 1 0 0,0 0-1 0 0,-2-2 0 0 0,0 0 0 0 0,9-16-50 0 0,-5 5 140 0 0,-2 0 0 0 0,-1 0 0 0 0,-2-2 0 0 0,0 0 0 0 0,-3 0 0 0 0,0-1 0 0 0,-3-1 0 0 0,0 1 0 0 0,-2-1 0 0 0,0-18-140 0 0,-9 31 106 0 0,-1 0 0 0 0,0-1 0 0 0,-2 1 0 0 0,0 1 0 0 0,-1-1 0 0 0,-2 1-1 0 0,0 1 1 0 0,0-1 0 0 0,-2 1 0 0 0,-7-8-106 0 0,14 17-4 0 0,-1 1 0 0 0,0 1-1 0 0,0-1 1 0 0,-1 1 0 0 0,0-1 0 0 0,0 2-1 0 0,-1-1 1 0 0,0 1 0 0 0,-1 0 0 0 0,1 0 0 0 0,-1 1-1 0 0,0 0 1 0 0,-1 1 0 0 0,0-1 0 0 0,0 2 0 0 0,0-1-1 0 0,0 1 1 0 0,-1 1 0 0 0,1 0 0 0 0,-1 0-1 0 0,0 1 1 0 0,0 0 0 0 0,0 0 0 0 0,0 1 0 0 0,-8 1 4 0 0,-16 5-452 0 0,1 2 0 0 0,0 1 0 0 0,1 2-1 0 0,0 2 1 0 0,0 0 452 0 0,17-6-177 0 0,-62 25-1533 0 0,42-14-1680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0:25.975"/>
    </inkml:context>
    <inkml:brush xml:id="br0">
      <inkml:brushProperty name="width" value="0.05" units="cm"/>
      <inkml:brushProperty name="height" value="0.05" units="cm"/>
      <inkml:brushProperty name="color" value="#FF0066"/>
    </inkml:brush>
  </inkml:definitions>
  <inkml:trace contextRef="#ctx0" brushRef="#br0">166 289 5063 0 0,'0'0'232'0'0,"0"0"3"0"0,-7-1 1737 0 0,25 3-1816 0 0,1 0-1 0 0,-1-2 1 0 0,1 0-1 0 0,-1-1 1 0 0,1 0-1 0 0,-1-2 1 0 0,1 0 0 0 0,-1-1-1 0 0,-1-1 1 0 0,1-1-1 0 0,13-6-155 0 0,19-3 1122 0 0,16 1-794 0 0,-58 14-313 0 0,-7 0 54 0 0,11 26 111 0 0,-65 64 100 0 0,39-69-198 0 0,-1-1 0 0 0,-1-1 0 0 0,-1 0 0 0 0,-1-1 0 0 0,-1-1 0 0 0,-9 7-82 0 0,-2 3 124 0 0,23-22-124 0 0,0 0 0 0 0,0 0 0 0 0,1 1 0 0 0,3 2 0 0 0,0 33 0 0 0,-4-17 50 0 0,6-22-132 0 0,1-2-48 0 0,0 0-20 0 0,0 0-114 0 0,0 0-470 0 0,0 0-204 0 0</inkml:trace>
  <inkml:trace contextRef="#ctx0" brushRef="#br0" timeOffset="903.88">410 56 7367 0 0,'0'0'334'0'0,"-1"-2"-1"0"0,-6-14 1661 0 0,-3 0-1494 0 0,-11 8-4870 0 0,16 8 4408 0 0,0-1 0 0 0,1 1 0 0 0,-1 0 0 0 0,0 1-1 0 0,1-1 1 0 0,-1 1 0 0 0,1 0 0 0 0,-1 0 0 0 0,1 0 0 0 0,-1 1 0 0 0,1 0 0 0 0,0-1-1 0 0,0 2 1 0 0,0-1 0 0 0,0 0 0 0 0,0 1 0 0 0,0 0 0 0 0,0 0 0 0 0,1 0 0 0 0,0 0-1 0 0,-1 0 1 0 0,0 2-38 0 0,-62 86 1226 0 0,-18 78-753 0 0,-4 21-420 0 0,84-185-50 0 0,0 1 0 0 0,0-1-1 0 0,1 1 1 0 0,0 0-1 0 0,0 0 1 0 0,0 0-1 0 0,1 0 1 0 0,0 0 0 0 0,0 0-1 0 0,0 1 1 0 0,1-1-1 0 0,0 1 1 0 0,0-1-1 0 0,1 1 1 0 0,0 0 0 0 0,0-1-1 0 0,1 1 1 0 0,-1-1-1 0 0,1 1 1 0 0,1-1-1 0 0,-1 1 1 0 0,1-1 0 0 0,0 0-1 0 0,1 0 1 0 0,-1 0-1 0 0,1 0 1 0 0,1 0-1 0 0,-1 0 1 0 0,4 4-3 0 0,13 5 83 0 0,1 0-1 0 0,1-2 1 0 0,0 0 0 0 0,0-2-1 0 0,1 0 1 0 0,1-1 0 0 0,-1-2-1 0 0,4 1-82 0 0,-18-7 28 0 0,0-1-1 0 0,-1 1 1 0 0,1-1-1 0 0,0-1 0 0 0,0 0 1 0 0,-1 0-1 0 0,1-1 1 0 0,0 0-1 0 0,-1 0 1 0 0,1-1-1 0 0,-1 0 0 0 0,1 0 1 0 0,-1-1-1 0 0,0-1 1 0 0,0 1-1 0 0,0-1 1 0 0,0 0-1 0 0,-1-1 0 0 0,1 0 1 0 0,-1 0-1 0 0,2-3-27 0 0,88-59 0 0 0,35-61 128 0 0,-118 113-35 0 0,-1-1-1 0 0,-1 0 0 0 0,0-1 1 0 0,-1 0-1 0 0,-1-1 0 0 0,-1 0 1 0 0,0 0-1 0 0,-2-1 0 0 0,0 0 1 0 0,-1-1-1 0 0,0 1 0 0 0,-1-8-92 0 0,-4 7 311 0 0,-2 0-1 0 0,0 1 1 0 0,-1-1-1 0 0,-2 0 1 0 0,0 1-1 0 0,0 0 1 0 0,-2 0 0 0 0,0 0-1 0 0,-2 1 1 0 0,-1-3-311 0 0,6 14-29 0 0,-1 1-1 0 0,1-1 1 0 0,-1 1 0 0 0,-1 0 0 0 0,1 0 0 0 0,-1 0 0 0 0,0 0 0 0 0,0 1 0 0 0,-1 0 0 0 0,0 0 0 0 0,0 1 0 0 0,0-1-1 0 0,0 1 1 0 0,0 0 0 0 0,-1 1 0 0 0,0 0 0 0 0,0 0 0 0 0,0 0 0 0 0,0 1 0 0 0,0 0 0 0 0,-1 0 0 0 0,0 1 29 0 0,-18-3-398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0:32.453"/>
    </inkml:context>
    <inkml:brush xml:id="br0">
      <inkml:brushProperty name="width" value="0.05" units="cm"/>
      <inkml:brushProperty name="height" value="0.05" units="cm"/>
      <inkml:brushProperty name="color" value="#FF0066"/>
    </inkml:brush>
  </inkml:definitions>
  <inkml:trace contextRef="#ctx0" brushRef="#br0">573 102 4143 0 0,'0'0'319'0'0,"0"0"-142"0"0,0 0 186 0 0,0 0 100 0 0,3-11 313 0 0,17-19-3130 0 0,-19 29 1896 0 0,1 0-1080 0 0,6-2 9475 0 0,-5 3-7078 0 0,26 4-859 0 0,110-14 264 0 0,-47 1-189 0 0,-80 10-22 0 0,0-1 0 0 0,1-1 0 0 0,-1-1 0 0 0,0 1 0 0 0,0-2 0 0 0,-1 0 0 0 0,1 0 0 0 0,4-2-53 0 0,37-13 165 0 0,-29 13 25 0 0,-2 6 375 0 0,-20 1-618 0 0,15 27 39 0 0,-8-7 14 0 0,-2 0 0 0 0,-1 1 0 0 0,0 0 0 0 0,-2-1 0 0 0,0 2 0 0 0,-2-1 0 0 0,-1 2 0 0 0,1-4 0 0 0,13 204 0 0 0,-16 85 0 0 0,26-59-56 0 0,-14-182 48 0 0,-7-12-31 0 0,-2 1-1 0 0,-3-1 1 0 0,-2 1-1 0 0,-3-1 0 0 0,-8 33 40 0 0,10-66-2 0 0,-16 244 2 0 0,2-63 67 0 0,-14-82 642 0 0,31-122-557 0 0,1-1 68 0 0,-11 15 710 0 0,-22 44-829 0 0,19-28-48 0 0,10-23-53 0 0,0-1 0 0 0,1 0 14 0 0,1-5 52 0 0,0 2 14 0 0,1-2 0 0 0,-2 3-2 0 0,2-3-10 0 0,-3 0 1 0 0,-46 27 124 0 0,44-23-193 0 0,0-1 0 0 0,1 1 0 0 0,1 0 0 0 0,-1 0 0 0 0,0-2 14 0 0,-63 35 1156 0 0,60-35-1170 0 0,-1 0 0 0 0,1 0 0 0 0,0-1 0 0 0,-45 18 64 0 0,45-18-52 0 0,-1-1 36 0 0,-1 0-36 0 0,3-1-22 0 0,4 0-33 0 0,-3 2 32 0 0,-3 0 11 0 0,0 0 0 0 0,0-1 0 0 0,1 0 0 0 0,1-1 12 0 0,4 0 36 0 0,-4 0-36 0 0,-2 1-12 0 0,0 1 0 0 0,-29 8 0 0 0,30-10 11 0 0,-45 7 170 0 0,23-1-181 0 0,-7 2 0 0 0,-65 2 763 0 0,-13-2-152 0 0,16-5-339 0 0,-85-34-1847 0 0,183 30 1232 0 0,1 0-22 0 0,0 0-90 0 0,0 0-38 0 0,0 0-575 0 0,0 0-2376 0 0,0 0-1019 0 0</inkml:trace>
  <inkml:trace contextRef="#ctx0" brushRef="#br0" timeOffset="1598.681">1621 801 4519 0 0,'0'0'202'0'0,"-5"6"36"0"0,2 0-180 0 0,2-4 13 0 0,0 0 1 0 0,0 0 0 0 0,0 0-1 0 0,0 0 1 0 0,0 0-1 0 0,0 0 1 0 0,1 0 0 0 0,-1 1-1 0 0,1-1 1 0 0,0 0-1 0 0,0 0 1 0 0,0 0-1 0 0,0 1 1 0 0,0-1 0 0 0,0 0-1 0 0,0 0 1 0 0,1 1-1 0 0,-1-1 1 0 0,1 0 0 0 0,0 0-1 0 0,0 0 1 0 0,0 0-1 0 0,0 1-71 0 0,2 4 0 0 0,1-1 0 0 0,64 46 2980 0 0,-3 13-2373 0 0,-61-58-502 0 0,-1 0 0 0 0,0 0 0 0 0,0 0 1 0 0,0 1-1 0 0,-1-1 0 0 0,0 1 0 0 0,-1 0 0 0 0,0-1 0 0 0,0 1 0 0 0,0 0 1 0 0,-1 0-1 0 0,0 0 0 0 0,-1 0 0 0 0,0-1 0 0 0,0 1 0 0 0,0 0 0 0 0,-1-1 1 0 0,-1 1-1 0 0,1-1 0 0 0,-1 1 0 0 0,-1 1-105 0 0,1-2 109 0 0,-1-1 0 0 0,0 1 0 0 0,-1-1-1 0 0,1 0 1 0 0,-1 0 0 0 0,0 0 0 0 0,-1-1 0 0 0,1 1 0 0 0,-1-1 0 0 0,0-1-1 0 0,0 1 1 0 0,-1-1 0 0 0,1 0 0 0 0,-1 0 0 0 0,0-1 0 0 0,0 0 0 0 0,0 0 0 0 0,0-1-1 0 0,-1 0 1 0 0,-1 0-109 0 0,7-1 27 0 0,1-1-1 0 0,-1 0 0 0 0,1 0 1 0 0,-1 0-1 0 0,1 0 1 0 0,-1 0-1 0 0,1 0 0 0 0,0-1 1 0 0,-1 1-1 0 0,1 0 1 0 0,-1-1-1 0 0,1 1 0 0 0,-1-1 1 0 0,1 1-1 0 0,0-1 1 0 0,-1 0-1 0 0,1 0 0 0 0,0 0 1 0 0,0 1-1 0 0,0-1 1 0 0,-1 0-1 0 0,1 0 0 0 0,0 0 1 0 0,0-1-1 0 0,1 1 1 0 0,-1 0-1 0 0,0 0 0 0 0,0-1 1 0 0,0 1-1 0 0,1 0 1 0 0,-1-1-1 0 0,1 1 0 0 0,-1 0 1 0 0,1-1-1 0 0,-1 1 0 0 0,1-1 1 0 0,0 1-1 0 0,0-1-26 0 0,2-55 857 0 0,12 22-921 0 0,9 4 0 0 0,64-35-72 0 0,-55 36 136 0 0,14-53 348 0 0,-44 79-353 0 0,-12-37 970 0 0,-8 30-773 0 0,10 10-253 0 0,7 0-22 0 0,1 1-10 0 0,-2 1 33 0 0,-57 3 39 0 0,57-4-43 0 0,-17 3-1686 0 0,-23 39-5824 0 0,34-34 4100 0 0</inkml:trace>
  <inkml:trace contextRef="#ctx0" brushRef="#br0" timeOffset="2487.051">1768 645 1839 0 0,'-10'5'1287'0'0,"-15"15"2426"0"0,-11 21-2808 0 0,10-12-874 0 0,-41 31 115 0 0,55-51 288 0 0,0 0-1 0 0,0 1 1 0 0,1 1 0 0 0,0 0-1 0 0,1 0 1 0 0,0 1 0 0 0,1 0-1 0 0,0 1 1 0 0,1 0 0 0 0,1 0-1 0 0,-3 5-433 0 0,5 4-6 0 0,1 0 0 0 0,1 0 0 0 0,1 0 0 0 0,1 0 0 0 0,0 0 0 0 0,2 1 0 0 0,1-1 0 0 0,0 0 0 0 0,6 18 6 0 0,21 119-78 0 0,-29-152 96 0 0,0-1 0 0 0,0 0 0 0 0,0 0-1 0 0,0 1 1 0 0,1-1 0 0 0,0 0 0 0 0,1 0-1 0 0,-1 0 1 0 0,1 0 0 0 0,0 0 0 0 0,1 0-1 0 0,-1-1 1 0 0,1 1 0 0 0,0-1 0 0 0,1 1-1 0 0,-1-1 1 0 0,1 0 0 0 0,0-1 0 0 0,0 1 0 0 0,1 0-1 0 0,0-1 1 0 0,-1 0 0 0 0,1 0 0 0 0,0-1-1 0 0,1 0 1 0 0,-1 1 0 0 0,1-2 0 0 0,3 3-18 0 0,2-3 61 0 0,0 1 1 0 0,0-1 0 0 0,1-1-1 0 0,-1 0 1 0 0,0 0-1 0 0,1-1 1 0 0,-1-1 0 0 0,1 0-1 0 0,-1-1 1 0 0,0 0-1 0 0,0 0 1 0 0,0-1 0 0 0,0-1-1 0 0,0 0 1 0 0,-1 0 0 0 0,1-1-1 0 0,-1 0 1 0 0,0-1-1 0 0,-1 0 1 0 0,9-7-62 0 0,19-16 77 0 0,-2-2-1 0 0,-1 0 1 0 0,-1-3-1 0 0,12-17-76 0 0,-24 27 106 0 0,0-2 0 0 0,-2 0 0 0 0,-1-1 0 0 0,-1-1 0 0 0,-1-1 0 0 0,0-5-106 0 0,-12 27 91 0 0,0 0 0 0 0,-1 0 0 0 0,0-1-1 0 0,0 1 1 0 0,-1-1 0 0 0,0 0 0 0 0,-1 0-1 0 0,1 0 1 0 0,-2 0 0 0 0,1 0 0 0 0,-1 0-1 0 0,0 0 1 0 0,-1 0 0 0 0,1 0 0 0 0,-2 1-1 0 0,1-1 1 0 0,-1 0 0 0 0,0 0 0 0 0,-1 1-1 0 0,0-1 1 0 0,0 1 0 0 0,-1 0 0 0 0,1 0-1 0 0,-2 0 1 0 0,1 0 0 0 0,-1 1 0 0 0,0-1-1 0 0,0 1 1 0 0,-2-1-91 0 0,-5-3 69 0 0,0 1-1 0 0,0 0 0 0 0,-1 1 0 0 0,0 0 1 0 0,0 1-1 0 0,-1 1 0 0 0,0 0 1 0 0,0 0-1 0 0,0 2 0 0 0,-1 0 0 0 0,0 0 1 0 0,0 1-1 0 0,0 1 0 0 0,-15 0-68 0 0,9 2-382 0 0,0 0 0 0 0,0 2 0 0 0,1 0 0 0 0,-1 2 0 0 0,0 0 0 0 0,1 1 0 0 0,0 1 0 0 0,0 1 0 0 0,1 1-1 0 0,-1 0 1 0 0,2 2 0 0 0,-1 0 0 0 0,1 1 0 0 0,1 1 0 0 0,0 1 0 0 0,-4 4 382 0 0,-7 10-1244 0 0,2 1-2947 0 0</inkml:trace>
</inkml:ink>
</file>

<file path=ppt/ink/ink407.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2:41.02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 0,'57'0'156,"-28"0"-156,0 0 16,14 0-16,-28 0 15,28 0 1,-14 0-1,0 0 1,-15 0-16,15 0 16,29 0-16,14 0 15,-43 0-15,14 15 16,-14-15-16,-14 0 16,-1 0-16,0 0 15,1 0-15,-1 0 16,1 0-1,-15 14-15,14-14 0,1 0 16,13 0 0,1 0-16,-14 0 0,14 0 15,-15 0-15,29 0 16,-14 0-16,-14 0 16,-1 0-1,1 0 1,-15 15-16,14-15 15,0 0 1,1 0-16,-1 0 16,1 0-1,-1 0-15,1 0 16,13 0-16,-13 14 16,14-14-16,-15 0 15,1 0-15,-1 0 16,0 0-16,1 0 0,-1 0 15,1 14 1,14-14 0,-15 0-16,0 15 15,1-15-15,-1 0 16</inkml:trace>
</inkml:ink>
</file>

<file path=ppt/ink/ink408.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2:46.94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0 224 0,'14'0'125,"15"0"-110,0 0-15,0 0 16,0 0-16,14 0 16,-14 0-16,0 0 15,0 0-15,14 0 0,-14 0 16,0 0-16,-15 0 15,1 0-15,13 0 16,-13 0-16,14 0 16,-15 0-16,15 0 15,14 0 1,-28 0-16,-1 0 16,1 0-16,-1 0 15,15 0-15,0 0 16,-15 0-16,15 0 15,0 0-15,-15 0 16,30 0-16,-15 0 16,-15 0-16,0 0 15,15 0-15,-14 0 16,14 0-16,-1 0 16,-13 0-16,14 0 0,14 0 15,-14 0-15,0 0 16,0 0-1,-15 0-15,0 0 16,1 0 0,-1 0-16,1 0 15,-1 0 1,1 0-16,-1-14 0,0 14 16,15 0-1,-14 0-15,-1 0 16,1 0-16,-1 0 15,15 0-15,-15 0 16,1 0-16,28 0 16,-14 0-16,0 0 15,0 0-15,28 0 16,1 0-16,-29 0 0,0 0 16,0 0-16,14 0 15,-29 0-15,1 0 16,14 0-16,0 0 15,-15 0 1,0 0 0,1 0-16,-1 0 15,1 0-15,-1 0 16,15 0-16,-15 0 16,1 14-16,-1-14 15,1 0-15,-1 0 16,1 0-16,-73-14 281,15 14-281,-15 0 16,29-14-16,15-1 15,-44 15-15,43 0 16,1 0-16,-15 0 16,15 0-16,-1 0 15,1 0-15,-1 0 16,-13 0-1,13 0-15,1 0 16,-1 0-16,-14 0 0,-28 15 16,-1-15-16,29 0 15,-43 0-15,43 0 16,-58 0-16,59 0 16,-1 0-16,0 0 15,14 0-15,1 0 16,-15 0-16,15 0 15,-1 0-15,1 0 0,-1 0 16,-28 0-16,14 0 16,0 0-1,15 0 1,0 0-16,-15 0 16,14-15-1,1 15-15,-15-14 0,-14-1 16,14 15-1,14-14-15,-14-1 0,1 15 16,-16-14-16,30 0 16,-15-1-16,0 1 15,-14 14-15,28-15 16,1 15-16,0 0 16,-1-14-16,1 14 15,-1 0-15,-14 0 0,15 0 16,0 0-16,-15-29 15,14 29-15,1 0 16,-1 0-16,1 0 16,-15 0-16,0 0 15,15 0-15,-1 0 16,-13 0-16,-16 0 16,30 0-1,-1 0-15,1 0 16,-1 0-1</inkml:trace>
</inkml:ink>
</file>

<file path=ppt/ink/ink409.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2:54.64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0,'15'0'219,"57"0"-219,-58 14 16,44 1-16,-29-15 15,0 14-15,-15-14 16,29 0-16,-28 15 0,-1-15 16,1 0-16,13 0 15,-13 0-15,-1 0 16,15 14-16,-14-14 16,13 14-16,-13-14 15,14 29-15,14-29 16,-14 0-16,14 0 15,-28 0-15,28 0 0,-14 0 16,-29 15-16,29-15 16,0 0-1,-15 0-15,15 0 16,-15 0-16,15 14 16,-14-14-16,-1 0 15,29 15-15,-14-15 16,-14 0-16,-1 0 15,0 0-15,1 0 0,14 0 16,0 0 0,-15 0-1,0 0 1,1 0 0,-1 0-16,1 0 15,-1 0 1,1 0-1,-1 0 1,1 0 0,-1 0-16,0 0 15,1 0-15,-1 0 16,1 0 0,-1 0-1,1 0 16,-1 0-15,0 0-16,15 0 16,-14 0-16,14 0 15,-15 0-15,0 0 16,15 0-16,-14 0 16,-1 0-16,1 0 15,-1 0 48,0 0-63,1 0 15,28 0-15,-14 0 16,-15 0-16,1 0 16,-1 0-16,1 0 15,-1 0 1,1 0-16,-1 0 15,0 0 1,1 0 78,-1 0-94,1 0 62,-1 0-46,1 0-16,-1 0 16,1 0-16,-1 0 15,-14 14 48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05:53:57.341"/>
    </inkml:context>
    <inkml:brush xml:id="br0">
      <inkml:brushProperty name="width" value="0.1" units="cm"/>
      <inkml:brushProperty name="height" value="0.1" units="cm"/>
      <inkml:brushProperty name="color" value="#FF0066"/>
      <inkml:brushProperty name="ignorePressure" value="1"/>
    </inkml:brush>
  </inkml:definitions>
  <inkml:trace contextRef="#ctx0" brushRef="#br0">195 235,'999'0,"-849"-13,55-32,-165 33,1 1,1 2,0 3,0 0,8 3,205-36,159 3,-223-5,-68 31,124 7,-158 3,-68 3,-27 7,-134 22,88-23,-103 21,60-9,-1-5,0-3,-60-2,147-11,-31 1,0-2,0-1,1-2,-1-2,-19-6,-125-13,113 19,-232-9,283 14,0-2,1 0,-1-1,1-1,0-1,-18-7,26 9,-1 0,0 1,0 1,0 0,0 1,0 0,0 1,-9 1,-60-6,12-5,-1 4,0 3,-35 3,85 0,20 1,1-1,-1 0,0 0,0 0,0 1,0-1,0 0,0 1,0-1,1 0,-1 0,0 1,0-1,0 0,0 0,0 1,0-1,0 0,-1 0,1 1,0-1,0 0,0 1,0-1,0 0,0 0,0 0,-1 1,1-1,0 0,0 0,0 1,0-1,-1 0,1 0,0 0,0 0,-1 1,1-1,0 0,0 0,0 0,-1 0,1 0,0 0,-1 0,1 0,0 0,0 0,-1 0,1 0,0 0,0 0,-1 0,1 0,0 0,22 13,173 30,-178-38,-27-1,-29 0,2-4,-156 15,7 18,-356-17,482-18,90-7,128 5,0 7,22 9,-108-3,-1 3,-1 3,40 15,-40-15,1-3,1-4,0-2,0-3,67-8,-105 5,116-1,-139 1</inkml:trace>
  <inkml:trace contextRef="#ctx0" brushRef="#br0" timeOffset="5969.092">324 28,'1145'0,"-932"26,9 1,899-29,-1440 3,140 24,-4 12,250-34,-10-6,-2-3,1-2,-1-3,4-3,106-12,-28 15,-427 11,508-25,-480 25,227 0,-149 0,-99 17,-343 28,437-21,89-9,-81-12,78 10,76-13,36-1,482 19,-310-9,141-12,-14-34,-182 12,33 21,73-10,-138 4,-84 10</inkml:trace>
</inkml:ink>
</file>

<file path=ppt/ink/ink410.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3:15.40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0 319 0,'44'0'125,"28"0"-110,-14 0-15,-30 0 16,45 0-16,-30 0 16,-29 0-16,15 0 15,-14 0-15,13 0 16,-13 0-16,14 0 15,-15 0-15,15 0 16,0 14-16,14-14 16,-14 0-16,0 15 0,29-1 15,-1-14-15,1 0 16,-15 0-16,15 29 16,-29-29-16,29 0 15,-15 14-15,0-14 16,-28 0-1,14 0-15,-1 0 16,1 0-16,-14 0 16,-1 0-16,15 0 0,14 15 15,-14-15-15,0 0 16,-14 0 0,-1 0-16,0 0 15,1 0-15,-1 14 16,1-14-16,14 0 15,-15 0-15,15 0 0,-15 0 16,44 15-16,-29-15 16,29 0-16,-30 0 15,1 0-15,0 0 16,14 0-16,-28 0 16,-1 0-16,15 0 15,0 0-15,0 0 16,14 0-16,-28 0 0,-1 0 15,15 0-15,0 0 16,0 0 0,0 0-1,14 0-15,-29 0 16,1 0-16,14 0 16,-1 0-16,1 0 15,-14 0-15,14 0 16,-15 0-16,29 0 0,-14 0 15,-14 0-15,13 0 16,-13-15-16,-1 15 16,58 0-16,-43 0 15,-14 0-15,28 0 16,-14 0-16,-15 0 16,1 0-16,14 0 15,14 0-15,-14 0 0,-15 0 16,15 0-16,-14 0 15,28 0-15,-29 0 16,30 0-16,-30-14 16,0 14-16,15 0 15,0 0 1,0 0-16,0 0 16,14 0-16,-14 0 15,0-15-15,29-13 0,-1 28 16,-28 0-16,0 0 15,14 0-15,-14 0 16,0 0-16,-14 0 16,-1 0-1,0 0-15,1 0 16,14 0 0,-15 0-16,1 0 15,-1 0 1,0 0-16,1 0 15,-1 0 1,1-15-16,-1 15 16,1 0-1,-1 0-15,15 0 16,-15 0-16,1 0 0,-1 0 16,1 0-16,13-14 15,16 14 1,-15 0-16,0-15 15,-15 15-15,0 0 16,1 0-16,-1 0 16,15 0-16,-14 0 15,13 0-15,16 0 16,-15 0-16,-15 0 0,15 0 16,0 0-16,0 0 15,14 0-15,-14 0 16,-15-14-1,1 14-15,13 0 16,1-15 0,15 15-1,-16 0 1,-13 0-16,-1 0 16,15-14-16,-14 14 15,-1 0-15,1 0 16,-1 0-16,0 0 15,1 0-15,14 0 16,-15 0 0,15 0-16,-15-14 15,15 14-15,15 0 0,-30 0 16,29 0-16,-14 0 16,14 0-16,-28 0 15,28 0-15,-28 0 16,-1 0-16,15 0 15,-15 0-15,1 0 16,-1 0-16,1 0 16,-1 0-16,0 0 15,1 0 1,-1 0-16,1 0 16,-1 0-16,1 14 15,-1-14-15,15 0 16,-15 0-1,1 0 1,-1 0 0,1 0-16,-1 0 15,1 0-15,13 0 16,-13 14 0,-1 1-16,15-15 15,0 0 1,-15 0-16,30 0 15,-1 0-15,0 0 0,29 14 16,-43 1-16,15 14 16,-16-29-16,1 0 15,15 14-15,-15-14 16,-15 0-16,0 0 16,-14 14-16,15-14 15,-1 0 1,15 0-1,0 0 1,-15 0 0,1 0-16,-1 0 15,1 0-15,-1 0 16,1 0 0,13 0-1,-13 0 1,-1 0-16,1 0 15,-1 0-15,1 0 16,-1 0-16,0 0 16,1 0-1,-1 0-15,1 0 16,14 0 0,14 0-1,-29 0-15,15 0 16,0 0-16,0 0 0,0 0 15,-15 0-15,30 15 16,-30-15 0,15 0 31,-15 14-47,1-14 15,-1 0-15,1 0 0,-1 0 47,-43 0 234,15 0-281,-30 0 16,16 0-16,13 0 0,-14-14 16,15 14-16,-44-29 15,29 15-15,-29-1 16,-71 15-16,-45-58 15,-57 44-15,116-15 16,57 29-16,-14-14 16,43 14-16,-14 0 15,29 0-15,-1 0 16,1 0-16,-1 0 0,1 0 16,-1 0-16,-13 0 15,-30-29 1,15 29-16,-1 0 15,1-15-15,28 15 16,-42 0-16,28 0 16,0-14-16,-29 14 15,29 0-15,-14 0 0,0 0 16,-15 0-16,29 0 16,15 0-16,-1 0 15,-13 0-15,-16 0 16,15 0-16,15 0 15,0 0-15,-15 0 16,14 0-16,1 0 16,-1-14-16,1 14 15,-1-15-15,1 15 0,-15 0 16,0-14-16,-14 14 16,0 0-16,28 0 15,-28-15-15,14 15 16,0-14-16,-28-15 15,42 29-15,-57 0 16,43 0-16,15 0 16,-1 0-16,-14 0 15,15 0-15,0 0 16,-1 0-16,1 0 16,-15 0-16,0 0 15,-14 0-15,14 0 16,0 0-16,0 0 15,-14 0-15,14 0 16,14 0-16,1 0 0,-15 0 16,15 0-16,-1 0 15,-14 0-15,15 0 16,0 0-16,-15 0 16,0 0-16,-29 14 15,0-14-15,-14 0 16,14 15-16,1-15 15,28 0-15,0 0 0,15 14 16,-1-14-16,-14 15 16,-14-15-16,29 0 15,-1 0-15,1 0 16,-1 0-16,-14 0 16,15 0-16,0 0 15,-15 0-15,-29-15 16,29 15-16,-29-29 0,-14 29 15,14-14-15,-43 14 16,44 0-16,28 0 16,-29 0-16,44 0 15,-15 0-15,14 0 16,-13 0-16,13 0 16,-14-14-16,0-1 15,-14 15-15,14-29 16,-14 15-16,14 14 15,15 0-15,-15 0 0,14 0 16,-14 0-16,1 0 16,13 0-1,1 0-15,-15 0 16,14 0 0,1 0-16,-15 0 15,15 0-15,-1 0 0,-57-15 16,43 15-16,-14 0 15,14 0-15,0 0 16,15 0-16,-15 0 16,15 0-16,-15 0 15,14 0-15,1 0 16,-15 0-16,-14 0 16,28 0-16,1 0 15,-15 0-15,0 0 16,15 0-16,-1 0 0,-14 0 15,0 0-15,15 15 16,0-15-16,-15 0 16,-15 14-16,30-14 15,0 0-15,-15 0 16,14 0-16,1 0 16,-15 0-16,15 0 0,-15 0 15,-29 29-15,29-29 16,0 0-16,-14 15 15,29-15-15,-1 0 16,1 0-16,-1 0 16,-14 0-1,0 0 1,15 0-16,0 0 0,-1 0 16,1 0-16,-15 0 15,14 0 1,1 0-1,0 0 1,-1 0 31,1 0-47,-1 0 16,-14 0-16,15 0 15,0 0-15,-30 0 16,30 0-1</inkml:trace>
</inkml:ink>
</file>

<file path=ppt/ink/ink411.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3:22.56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12.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3:28.48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2540 148 0,'-14'0'219,"-1"0"-219,-14 0 15,1-29-15,13 29 16,-28-14-16,14 14 16,0 0-16,15 0 0,-15 0 15,0 0-15,15 0 16,-1 0-16,-28 0 15,28 0 1,1 0-16,0 0 16,-1 0-1,1 0 1,-1-15 0,1 15-16,-1-14 15,1 14-15,0 0 16,-1 0-1,1 0 1,-1 0 0,1 0 15,-1 0-15,-28 0-1,29 0-15,-1 0 16,1 0-16,-1 0 15,-14 0-15,15 0 16,0 0 0,-1 0-1,1 0 1,-1 0 0,1 0-16,-15-15 15,-29 15-15,15 0 16,-15 0-16,29 0 15,-14 0-15,29 0 16,-15 0-16,14 0 0,-13 0 16,13 0-16,-14 0 15,15 0-15,-1 0 16,-14 0-16,15 0 16,0 0-16,-15 0 15,14 0-15,1 0 16,-15 0-16,15 0 15,-1 0-15,-14 0 16,15 0-16,-1 0 16,-13-14-16,13 14 15,1 0-15,-1 0 16,1 0-16,-1 0 16,1 0-16,0 0 15,-1 0-15,1 0 16,-1 0-16,1 0 15,-1 0-15,-28 0 0,14-15 16,15 15-16,-1 0 16,-13-14-16,-1 14 15,-15 0 1,30 0-16,-1 0 16,1 0-1,0 0-15,-15 0 16,0 0-16,14 0 15,1 0-15,0 0 16,-1 0-16,1 0 16,-1 0-16,1 0 15,-1 0-15,1 0 16,0 0-16,-1 0 16,1 0-1,-1 0-15,1 0 16,-15 0-16,15 0 0,-1 0 15,-14 0-15,15 0 16,-15-14-16,15 14 16,-15 0-16,-15 0 15,30 0-15,0 0 16,-15 0-16,14 0 16,1 0-1,-1 0 32,1 0-31,-1 0-1,1 0-15,0 0 16,-1 0 0</inkml:trace>
</inkml:ink>
</file>

<file path=ppt/ink/ink413.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3:40.41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0 140 0,'15'0'141,"28"0"-141,-28 0 15,13-15-15,1 15 16,-14-14-16,14-1 16,-15 15-16,0 0 15,15 0-15,15 0 16,-1-29-16,15 15 16,-1 14-16,1 0 0,0 0 15,-15 0-15,15 0 16,0 0-16,-30 0 15,1 0-15,0 0 16,-14 0-16,-1 0 16,29 0-1,-28 0 1,-1 0-16,1 0 0,-1 0 16,15 0-16,0 0 15,0 0-15,28 0 16,1 0-16,-15 0 15,44 0-15,-15 0 16,0-14-16,-14-15 16,0 29-16,-29 0 0,-1 0 15,-13 0-15,-1 0 16,1 0 31,-1 0-47,1 0 15,-1 0-15,0 0 16,15 0-16,-14 0 16,14 0-16,-15 0 0,29 0 15,-28 0-15,14 0 16,-1 0-16,1 14 16,-14-14-16,43 0 15,-44 15-15,15-15 16,0 0-16,-15 0 15,15 0-15,-15 0 16,30 0-16,-1 0 0,-14 0 16,29 14-16,-44-14 15,29 0-15,1 14 16,-16-14-16,1 0 16,-14 0-16,14 0 15,-29 15-15,28-1 16,-13-14-1,-1 0-15,1 15 16,-1-15-16,1 0 16,-1 0-1,-14 14-15,15-14 16,-1 0-16,0 0 16,1 0-1,-1 0 48,1 0-48,-15 15 17,0-1 14,14-14 33,1 0-64,42 0 1,-42 0-16,-59 0 219,30 14-126,-15-14-77,0 0-16,-28 0 16,42 0-16,-28 0 0,14 0 15,-14 0-15,-1 0 16,1 0-16,14 0 15,15 0-15,-15 0 16,0 0-16,15 0 16,-30 0-16,15 0 15,15 0-15,-15 0 16,0 0-16,15 0 16,-1 0-16,1 0 15,0-14-15,-30 14 16,-13 0-16,-1 0 15,0 0-15,-14 0 16,14 0-16,15 0 16,-15 0-16,29 0 15,15 0-15,-15 0 16,-14 0-16,28 14 16,1-14-16,-1 0 62,1 0-46,-15 0-1,15 0-15,-1 0 0,-14 15 16,15-15-16,14 14 16,-14-14-16,-1 0 15,1 0 1,-1 0-16,1 0 78,-1 0-78,-14 0 16,15 0-1,0 0-15,-1 0 16,1 0-16,14 15 15,-15-15-15,1 0 16,-1 14-16,1-14 0,0 0 16,-1 0-1,1 0 32,-1 0-47,-14 0 16,1 0-16,13 15 15,-14-15-15,15 0 16,-29 0-16,28 0 16,1 0-16,-1 14 0,1-14 15,-15 0 1,15 0 0,-1 0-16,1 0 15,-1 0-15,-14 0 16,15 0-16,0 0 15,-15 0-15,14 0 0,1 0 16,-15 0-16,14 0 16,1 0-16,0 0 15,-1 0-15,-14 0 16,0 0 0,15 0-1,0 0-15,-15 0 16,-15 15-16,30-15 0,-15 14 15,0-14-15,15 0 16,-15 0-16,-14 0 16,28 14-16,1-14 15,-15 0-15,15 0 32,-1 0-32,1 0 15,-1 0-15,1 0 16,-1 0-1,1 0 64,0 0-64</inkml:trace>
</inkml:ink>
</file>

<file path=ppt/ink/ink414.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3:48.65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0,'15'0'281,"-1"0"-281,15 0 16,14 0-16,1 0 16,-30 0-16,29 0 15,-28 0-15,14 0 16,-1 0-16,1 0 15,-14 0-15,-1 0 16,15 0-16,14 0 0,-28 0 16,14 0-16,-15 0 15,15 0-15,-15 0 16,1 14-16,-1-14 16,1 0-1,-1 0-15,0 14 16,15 1-16,0-15 15,-14 0 1,-1 0 0,15 0-16,14 0 15,-14 29 1,0-29 0,-15 0-1,1 14 1,14-14-16,-15 0 15,1 0-15,28 15 0,-29-15 16,1 0-16,14 0 16,-15 0-16,0 14 15,1-14-15,-1 0 16,15 0-16,-14 0 16,-1 0-16,0 0 15,1 0-15,14 14 0,-15-14 16,1 15-16,13-15 15,1 0 1,15 14-16,-16-14 16,1 0-1,-14 0-15,-1 15 16,15-15-16,0 0 16,14 0-16,-14 0 0,0 0 15,0 0-15,29 0 16,-44 0-16,15 0 15,14 0-15,-14 0 16,-15 0-16,30 14 16,-15-14-1,-15 15-15,0-15 16,30 0-16,-30 0 16,1 0-16,-1 0 15,0 0-15,1 0 16,-1 0-1,1 0 1,-1 0 0,1 0-16,-1 0 15,1 0 1,-1 0-16,0 0 0,1 0 16,-1 0-16,1 0 15,-1 0 1,1 0-1,-1 0-15,0 0 16,1 0 0,-1 0-16,1 0 15,-1 0 1,1 0-16,-1 0 0,0 0 16,1 0-16,-1 0 15,15 0-15,-14 0 16,-1 0-16,29-15 15,-28 15 1,-1 0 0</inkml:trace>
</inkml:ink>
</file>

<file path=ppt/ink/ink415.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3:54.87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0,'29'0'172,"0"0"-156,0 0-16,28 0 16,-28 0-16,-14 0 15,14 0-15,14 0 16,-14 0-16,0 0 15,28 0-15,-28 0 16,0 0-16,29 0 0,-29 0 16,14 29-16,29-29 15,-43 0-15,0 0 16,57 14-16,-57-14 16,0 0-16,29 15 15,-29-15-15,28 0 16,-28 0-16,15 0 15,-30 0-15,15 14 16,-15-14-16,15 0 0,0 0 16,0 0-16,14 0 15,-14 0-15,-15 0 16,15 0-16,-14 0 16,14 0-16,0 0 15,14 0-15,-29 0 16,15 0-16,-14 0 15,28 0-15,-29 0 0,58 0 16,-57 0-16,14 0 16,0 0-16,-15 0 15,0 0-15,1 0 16,-1 0-16,1 0 16,-1 0-1,1 0-15,-1 0 16,0 0-16,15 0 15,-14 0-15,-1 0 16,1 0-16,-1 0 16,15 0-1,0 0 1,-15 0-16,1 0 16,-1 15-16,1-15 15,-1 0-15,0 0 16,30 0-16,-15 0 15,-15 0 1,0 0-16,15 0 16,0 0-16,0 0 15,29 0-15,-29 0 16,28 28-16,-28-28 16,14 0-16,-14 0 15,0 15-15,14-15 0,-14 0 16,-14 0-16,-1 0 15,15 0-15,-14 0 16,-1 0-16,0 0 16,15 0-16,-14 0 15,14 0-15,-1 0 16,16 0-16,-15 0 16,-1 0-16,1 0 15,29 0-15,-44 0 16,15 0-16,29 0 0,-29 0 15,0 14-15,14-14 16,-14 0-16,0 0 16,0 0-16,-15 0 15,29 0-15,-28 0 16,14 0-16,-15 0 16,1 0-16,13 0 0,1 0 15,-29 15 1,15-15-16,-1 14 15,15-14-15,0 0 16,-15 0 0,1 0-1,-1 0 1,1 0 0,-1 0-1,0 0 1,1 0-1,-1 0-15,1 0 16,-1 0 0,1 0 62,-1 0-63,15 0 1,-15 0-16,1 0 16,28 0-1,-14 0-15,0 0 0,-15 0 16,1 0-16,14 0 16,-15 0-1,0 0 1,-14 15 62</inkml:trace>
</inkml:ink>
</file>

<file path=ppt/ink/ink416.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3:59.91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76 0,'58'0'156,"14"0"-156,0 0 16,29 0-16,0 0 15,-28 0-15,13 0 16,-43 0-16,15 0 16,0 0-16,0 0 0,-29 0 15,-1 0-15,1 0 16,29 0-16,0 0 15,-1 0-15,-13 0 16,13-15-16,1 15 16,0 0-16,-29 0 15,0 0-15,0 0 16,14 0-16,-14 0 0,-15 0 16,29 0-16,15 15 15,-29-15-15,-15 0 16,44 0-16,-29 0 15,-15 0-15,15 0 16,0 0-16,0 0 16,14-15-16,-14 15 15,0 0-15,29-14 16,0 14-16,-30 0 0,45 0 16,-30 0-16,-14 0 15,0 0-15,28 0 16,-28 0-16,29 0 15,-29 0-15,0 0 16,-15-14-16,0-1 16,15 15-16,-14 0 15,-1 0-15,1 0 16,-1 0-16,15 0 0,14 0 16,-14 0-1,-14 0-15,13 0 16,1 0-16,-14 0 15,42 0-15,-13 0 16,-1 0-16,-14-14 16,0 14-16,-15 0 0,1 0 15,-1 0 1,0 0 0,1 0-1,-1 0-15,1 0 16,-1 0-16,1 0 15,-1 0-15,0 0 32,1 0 30,-1 0-46,1 0-16,-1 0 15,1 0 1,13 0-16,-13 0 16,14 0-16,-15 0 15,1 0-15,-1 0 16,1 0-16,-1 0 16</inkml:trace>
</inkml:ink>
</file>

<file path=ppt/ink/ink417.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4:06.62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0 131 0,'28'0'125,"1"0"-110,0 0-15,0-15 16,14 15-16,1-14 16,-1 14-16,0 0 0,1 0 15,-1 0-15,15-15 16,-15-13-16,-14 28 16,0 0-16,-1 0 15,30-15-15,-15 1 16,1 14-16,-1 0 15,-28 0-15,13-15 16,30 15-16,-15-14 0,1 14 16,-15 0-16,-1 0 15,30 0-15,0 0 16,-15 0-16,0 0 16,-14 0-16,29 0 15,-29 0-15,-15 0 16,15 0-16,-14 0 15,-1 14-15,1-14 16,-1 0-16,0 0 16,1 0-1,-1 15 1,15-1-16,-14-14 16,13 0-16,-13 15 15,14-15-15,-15 0 16,1 14-16,13-14 0,-13 0 15,-1 0 1,30 0-16,-30 0 16,15 0-16,-15 14 15,15-14-15,0 0 16,29 0-16,-29 15 16,-1-15-16,16 0 15,-15 0-15,0 14 16,14-14-16,-29 0 15,1 0-15,14 0 0,-15 0 16,15 0 0,-15 0-16,1 15 15,-1-15-15,15 0 16,-15 0-16,15 0 16,-14 0-16,-1 0 15,15 0-15,0 0 16,-15 0-16,1 0 15,-1 0-15,1 0 16,-1 0-16,0 0 16,15 0-1</inkml:trace>
</inkml:ink>
</file>

<file path=ppt/ink/ink418.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44:27.45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0 146 0,'14'0'172,"44"0"-172,-29 0 16,29 0-16,-1-14 15,-13-15-15,42 29 16,-42 0-16,13 0 15,-28 0-15,15 0 16,-1 0-16,-29 0 0,15 0 16,14 0-16,-14 0 15,0 0-15,0 0 16,14 0-16,-14 0 16,29 0-16,-29-15 15,0 1-15,28 14 16,-28 0-16,15 0 15,-1 0-15,15-15 16,-30 15-16,16 0 0,-15 0 16,-1 0-16,1 0 15,15 0-15,-16 0 16,1 0-16,0 0 16,14-28-1,-28 28-15,-1 0 16,1 0-16,-1 0 15,15 0-15,-14 0 0,-1 0 16,15-15-16,0 15 16,0 0-16,14 0 15,-14-14 1,-15 14-16,1 0 16,-1 0-16,0 0 15,1 0-15,-1 0 16,1 0-16,-1 0 0,15 0 15,14 14-15,1-14 16,-30 0-16,29 0 16,-14 0-16,0 0 15,0 0-15,-15 0 16,1 0-16,-1 0 16,1 0-16,-1 15 15,1-15-15,-1 0 16,0 0-16,1 0 0,-1 0 15,1 0 1,-1 0-16,1 0 31,-15 14 1,0 0-17,0 1 63</inkml:trace>
</inkml:ink>
</file>

<file path=ppt/ink/ink41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29:58.64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AF0C8D33-0F0F-449E-BEAF-E044D60B2608}" emma:medium="tactile" emma:mode="ink">
          <msink:context xmlns:msink="http://schemas.microsoft.com/ink/2010/main" type="inkDrawing" rotatedBoundingBox="18994,14131 22721,13994 22724,14073 18997,14209" shapeName="Other"/>
        </emma:interpretation>
      </emma:emma>
    </inkml:annotationXML>
    <inkml:trace contextRef="#ctx0" brushRef="#br0">0 145 0,'41'0'313,"-27"0"-313,0 0 0,0 0 15,13 0-15,1 0 16,-1 0-16,1 0 16,13 0-16,1 0 15,-15 0-15,15 0 16,-28 0-16,13 0 16,-13 0-16,27 0 15,-27 0 1,0 0-16,0 0 15,0 0-15,13 0 32,-13 0-17,0 0 1,0 0 0,0 0-16,-1 0 15,1 0 1,0 0-1,14 0 1,-15 0-16,15 0 16,-14 0-1,0 0 1,27 0 0,-27 0-16,0 0 15,27 0-15,-27 0 16,0 0-16,13 0 15,15 0-15,-15 0 16,1-14-16,-1-13 16,15 27-16,-15 0 15,-13 0-15,28 0 16,-29 0-16,1 0 16,14 0-16,0 0 15,-1 0-15,-13 0 16,0 0-16,27 0 15,-27 0-15,0 0 16,0 0-16,13 0 16,1 0-16,-14 0 15,-1 0-15,1 0 0,14 0 16,-1 0 0,-13 0-16,14 0 15,13 0-15,-13 0 16,-14 0-16,13 0 15,1 0-15,-14 0 16,13 0-16,1 0 16,-1 0-16,29 0 15,-42 0-15,13 0 0,-13 0 16,14 0-16,13 0 16,-27 0-16,0 0 15,13 0-15,1 0 16,-1 0-16,-13 0 15,0 0-15,0 0 16,13 0-16,-13 0 16,0 0-16,0 0 0,0 0 15,-1 0 1,1 0-16,0 0 16,14 0-16,-15 0 15,1 0-15,14 0 16,-14 0-16,13 0 15,1 0-15,-14 0 16,-1 0-16,29 0 0,-28 0 16,13 0-16,-13 0 15,28 0-15,13 0 16,-41 0-16,41 0 16,-41 0-16,27 0 15,-13 0-15,-15 0 16,1 0-16,28-14 15,-29 14 1,1-14-16,0 14 0,14 0 16,-15 0-16,1 0 15,0 0-15,0 0 16,0 0-16,-1 0 16,1 0-16,14-14 15,-14 14-15,-1 0 16,15 0-16,-14 0 15,14-13-15,-15 13 0,1 0 16,14 0-16,13 0 16,-27-28-1,0 28-15,27-14 16,-27 14 0,0 0-16,13 0 15,-13 0 1,14 0-16,-14 0 15,-1 0 1,15 0-16,13 0 16,-27 0-1,0 0-15,27 0 16,-27 0 0,0 0-16,0 0 15,0 0-15,-1 0 16,1 0-16,0 0 15,14 0 17,-15 0 15,1 0-32,0 0-15,0 0 47</inkml:trace>
  </inkml:traceGroup>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05:54:13.562"/>
    </inkml:context>
    <inkml:brush xml:id="br0">
      <inkml:brushProperty name="width" value="0.1" units="cm"/>
      <inkml:brushProperty name="height" value="0.1" units="cm"/>
      <inkml:brushProperty name="color" value="#FF0066"/>
      <inkml:brushProperty name="ignorePressure" value="1"/>
    </inkml:brush>
  </inkml:definitions>
  <inkml:trace contextRef="#ctx0" brushRef="#br0">349 0,'185'25,"33"15,-17-14,76-26,-253-2,0-1,-1-1,0-1,0-1,19-8,2 0,-14 6,0 1,1 1,0 1,0 2,0 1,12 2,-40 0,18 1,-25 5,-230 36,35 5,107-22,-1-4,-1-4,-1-4,0-4,-11-4,-96 0,-113 13,395-26,400-70,-346 62,0 5,0 6,2 6,-461-1,-578 26,879-26,727-54,-674 54,69-2,-1 4,31 8,-21 20,-143-28,-2-2,-42-3,0 4,-1 3,1 4,1 3,0 4,-24 10,-31 18,188-43,257-39,75 10,-416 30,-225 24,186-11,56-12</inkml:trace>
</inkml:ink>
</file>

<file path=ppt/ink/ink42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30:01.75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F5A34CC2-606D-4106-B16D-0329953E68D3}" emma:medium="tactile" emma:mode="ink">
          <msink:context xmlns:msink="http://schemas.microsoft.com/ink/2010/main" type="writingRegion" rotatedBoundingBox="16206,13280 18636,13280 18636,14218 16206,14218"/>
        </emma:interpretation>
      </emma:emma>
    </inkml:annotationXML>
    <inkml:traceGroup>
      <inkml:annotationXML>
        <emma:emma xmlns:emma="http://www.w3.org/2003/04/emma" version="1.0">
          <emma:interpretation id="{7C18F5E5-2910-4BC3-AECC-33997D397482}" emma:medium="tactile" emma:mode="ink">
            <msink:context xmlns:msink="http://schemas.microsoft.com/ink/2010/main" type="paragraph" rotatedBoundingBox="16206,13280 18636,13280 18636,14218 16206,14218" alignmentLevel="1"/>
          </emma:interpretation>
        </emma:emma>
      </inkml:annotationXML>
      <inkml:traceGroup>
        <inkml:annotationXML>
          <emma:emma xmlns:emma="http://www.w3.org/2003/04/emma" version="1.0">
            <emma:interpretation id="{99557964-0422-469A-9D1B-F1CB5384B49D}" emma:medium="tactile" emma:mode="ink">
              <msink:context xmlns:msink="http://schemas.microsoft.com/ink/2010/main" type="line" rotatedBoundingBox="16206,13280 18636,13280 18636,14218 16206,14218"/>
            </emma:interpretation>
          </emma:emma>
        </inkml:annotationXML>
        <inkml:traceGroup>
          <inkml:annotationXML>
            <emma:emma xmlns:emma="http://www.w3.org/2003/04/emma" version="1.0">
              <emma:interpretation id="{C9A73320-CAAB-4FC0-9AC3-AEE121D9F8A2}" emma:medium="tactile" emma:mode="ink">
                <msink:context xmlns:msink="http://schemas.microsoft.com/ink/2010/main" type="inkWord" rotatedBoundingBox="16206,13280 18636,13280 18636,14218 16206,14218"/>
              </emma:interpretation>
              <emma:one-of disjunction-type="recognition" id="oneOf0">
                <emma:interpretation id="interp0" emma:lang="en-US" emma:confidence="1">
                  <emma:literal>=</emma:literal>
                </emma:interpretation>
                <emma:interpretation id="interp1" emma:lang="en-US" emma:confidence="0">
                  <emma:literal>E</emma:literal>
                </emma:interpretation>
                <emma:interpretation id="interp2" emma:lang="en-US" emma:confidence="0">
                  <emma:literal>t</emma:literal>
                </emma:interpretation>
                <emma:interpretation id="interp3" emma:lang="en-US" emma:confidence="0">
                  <emma:literal>[</emma:literal>
                </emma:interpretation>
                <emma:interpretation id="interp4" emma:lang="en-US" emma:confidence="0">
                  <emma:literal>i</emma:literal>
                </emma:interpretation>
              </emma:one-of>
            </emma:emma>
          </inkml:annotationXML>
          <inkml:trace contextRef="#ctx0" brushRef="#br0">0 0 0,'28'0'234,"-1"28"-218,15-28 0,-15 13-1,1-13-15,-14 0 0,0 0 16,13 0-16,-13 14 16,28-14-16,-29 0 15,1 14-15,0-14 16,0 0-16,27 0 15,-27 0 1,0 0 0,0 0-16,-1 0 0,1 0 15,14 0-15,-14 14 16,-1-14 0,1 0-1,0 27-15,0-27 16,0 0-1,13 0 1,-13 0-16,0 0 0,0 14 16,-1-14-16,1 0 15,0 0-15,14 0 16,-15 0 0,1 0-16,0 0 15,0 0 1,0 0-1,-1 0 1,15 0-16,-14 0 16,0 0-1,0 0-15,-1 0 16,1 0 0,0 0-1,0 0-15,27 0 16,-27 0-1,0 0-15,27 0 16,-27 0-16,41 0 0,-41 0 16,14 0-16,13 0 15,-27 0-15,13 0 16,-13 0-16,14 0 16,-14 0-16,-1-27 15,15 27-15,13 0 16,-13 0-1,-14 0 1,13 0-16,-13 0 16,0 0-1,0 0 1,0 0-16,0 0 16,27-14-16,-27 14 15,0 0 1,-1 0-16,1 0 31,0 0-31,14 0 16,-15 0-1,1 0 1,0 0 0,0 0-1,0 0-15,-1 0 16,15 0-16,0 0 15,13 0-15,-13 0 16,13 0 0,-13 0-16,-15 0 15,15 0-15,0 0 16,-15 0-16,1 0 16,0 0-16,0 0 15,13 0-15,-13 0 16,0 0-16,0 0 15,0 0 1,0 0-16,-1 0 31,15 0-15,-14 0-16,0 0 16,-1 0-1,1 0-15,0 0 16,0 0-16,13 0 15,-13 0 1,0 0 0,0 0-1,0 0 17,-1 0-1</inkml:trace>
          <inkml:trace contextRef="#ctx0" brushRef="#br0" timeOffset="3165.245">1077-814 0,'41'0'219,"-27"0"-204,0 0 1,0 0-16,0 0 0,13 0 15,-13 0-15,0 0 16,0 0 0,-1 0-1,1 0-15,0 0 16,0 0 0,13 0-1,-13 0 1,0 0-1,0 0 17,0 0 15,-1 0-47,1 0 15,14 0 1,-14 0-1,0 0 1,-1 0 15,1 0-15,0 0 15,0 0-31,13 0 31,-13 0-31,14 0 16,-14 0 0,-1 0-16,15 0 15,-14 0-15,0 0 16,-1 0-16,1 0 16,0 0-16,27 0 15,-27 0 1,0 0-16,0 0 31,0 0-31,-1 0 31,1 0-31,14 0 16,-14 0 0,-1 0-1,1 0-15,0 0 31,0 0-15,0 0 0,13 0-1,-13 0 1,0 0-16,0 0 16,-1 0-1,1 0 1,0 0-1,14 0 1,-14 0-16,-1 0 16,1 0-1,0 0-15,0 0 16,0 0 31,-1 0-47,15 0 15,-14 0 1,0 0 0,-1 0-1,1 0 48,0 0-48,0 0 1,13 0 0,-13 0 62,0 0-63,14 0 64,-15 0-64,15 0-15,-14 0 63</inkml:trace>
        </inkml:traceGroup>
      </inkml:traceGroup>
    </inkml:traceGroup>
  </inkml:traceGroup>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47:41.79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0,'263'0,"-139"15,-62-16,-34-1,-1 2,1 1,-1 1,0 2,20 4,-13-1,1-2,-1-1,1-2,0-2,25-2,13 0,130 2,-74-14,119 15,-79 13,421-14,-507 12,-72-11</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48:02.26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48:03.11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424.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1:34.78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23 0,'14'0'172,"15"0"-156,0 0-16,0 0 15,-15 0-15,44 0 16,-29 0-16,28 0 16,-28 0-16,29 0 15,0 0-15,-30-15 16,30 15-16,-29 0 0,-14 0 15,13 0-15,-13 0 16,14 0 0,-15 0-1,1 0-15,-1 0 16,0 0 0,1 0-16,-1 0 0,15 0 15,-14 0 1,-1 0-1,0 0 1,1 0 31,-1 0-31,1 0-1,-1 0 1,1 0-16,-1 0 15,0 0 1,1 0 0,-1 0-16,1 0 15,-1 0 1,1 0-16</inkml:trace>
</inkml:ink>
</file>

<file path=ppt/ink/ink425.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1:40.24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0,'15'0'172,"28"14"-172,-28 1 16,-1-15-16,0 0 15,1 0-15,14 14 16,-15-14-1,1 0-15,13 0 16,-13 15-16,14-15 16,-15 0-16,15 0 15,0 0-15,-15 0 0,1 0 16,14 0-16,14 0 16,-29 0-1,15 0-15,-14 0 16,-1 0-16,1 0 15,13 0-15,1 0 16,0 0 0,-14 0-16,-1 0 0,29 0 15,-14 0-15,-14-15 16,-1 15-16,15 0 16,-15 0-1,1 0-15,-1 0 31,1 0-31,-1 0 16,0 0 0,1 0-1,-1 0 1,1 0-16,-1 0 16,15 0-1,-15 0 1,1 0-16,-1 0 15,1 0-15,14 0 16,-1 0-16,-13 0 16,-1 0-16,15 0 15,15-14-15,-30 14 16,29 0-16,-14 0 16,14 0-16,-14-15 15,-14 15-15,14 0 16,-1 0-16,16 0 0,-30 0 15,1 0-15,13 0 16,-13 0-16,-1 0 16,1 0-1,-1 0-15,1 0 16,-1 0 0,0 0-1,1 0-15,-1 0 16,1 0-1,-1 0-15,1 0 16,-1 15 0,0-15-1,1 0 1,-1 14-16,1-14 31,-1 0-31,-14 15 16,29-15 62,-14 0-62,-1 0-16,0 0 15,1 0-15,-1 0 0,1 0 16,14 0-1,-1 0-15,-13 0 16,-1 0-16,15 0 16,-14 0 93</inkml:trace>
</inkml:ink>
</file>

<file path=ppt/ink/ink426.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1:42.05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30 0,'29'0'78,"0"0"-63,29 16-15,14-16 16,0 0-16,15 0 16,-15 0-16,-14 29 15,-15-29-15,15 0 0,-1 0 16,-28 0-16,0 0 15,29 0-15,-29 0 16,28 0-16,-28 0 16,29 0-16,0 0 15,14 0-15,0 0 16,15 0-16,-43 0 16,14 0-16,-29 0 15,14 0-15,-14 0 0,0 0 16,-1 0-16,1 0 15,-14 0-15,-1 0 16,29 0-16,-28 0 16,-1 0-16,15 0 15,0 0-15,-14 0 16,13 0-16,1 0 16,29 0-16,-29 0 0,14 0 15,0-15-15,15 1 16,-29 14-16,14 0 15,-28 0-15,28 0 16,-14 0-16,14 0 16,-14 0-16,0 0 15,-15 0-15,1 0 16,-1 0-16,1 0 0,-15-16 16,29 16-16,-15 0 15,0 0 1,15-14-16,-14 14 15,14 0 1,-15 0-16,29 0 16,-28 0 15,-15-15-31,14 15 62</inkml:trace>
</inkml:ink>
</file>

<file path=ppt/ink/ink427.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1:45.21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1 139 0,'44'0'47,"-1"0"-47,29 14 16,-14 0-1,-29-14-15,28 0 16,1 15-16,-14 14 16,13-29-16,15 0 0,15 14 15,43-14-15,-29 0 16,-15 0-16,-13 0 15,-16 0-15,1 15 16,-15-15-16,15 0 16,0 0-16,14 0 15,0 28-15,15-28 16,14 15-16,0-15 0,-29 0 16,-14 0-16,-1 0 15,-28 0-15,0 0 16,-14 0-16,13 0 15,-13 0-15,14 0 16,14 0-16,-29-15 16,15 15-16,0 0 15,0 0-15,14 0 0,-14-14 16,29-15-16,-29 29 16,0 0-16,14 0 15,-14 0-15,0 0 16,28-14-16,1 14 15,-29 0-15,0 0 16,0 0-16,14 0 16,-29 0-16,15 0 15,-14-15-15,-1 15 0,1 0 16,-1 0-16,0 0 16,1 0-16,-1 0 15,1 0-15,-1-14 16,15-1-16,0 15 15,0 0-15,14 0 16,-28 0 0,-1 0-16,15 0 0,0 0 15,-15 0-15,1 0 16,13 0-16,1-14 16,58 0-16,-58 14 15,28 0-15,-13 0 16,-1 0-16,-14 0 15,0 0 1,-15 0-16,1 0 0,-1 0 16,15 0-16,-15 0 15,15 14-15,15-14 16,-30 0-16,0 0 16,15 0-16,-14 0 15,14 0-15,-15 0 16,15 0-16,0 0 15,0 0-15,28 0 16,-28 0-16,29 0 0,0 0 16,-1 0-16,-28 0 15,0 0-15,0 0 16,14 0-16,-14 0 16,0 0-16,0 0 15,14 0-15,-14 0 16,0 0-1,0 0-15,14-14 16,-14 14-16,-15 0 16,15 0-1,0 0 1,-15 0 0,1 0-16,-1 0 15,1 0-15,-1 0 16,1 0-16,-1 0 0,0 0 15,1 0 1,-1 0-16,-14 14 94,-14-14-32,-1 0-30,1 0-32,-15 0 15,0 0-15,-28 0 0,-1 0 16,15 0-16,-15 0 15,0 0-15,44 0 16,-30 0-16,30 0 16,0 0-16,-1 0 15,1 0-15,-1 0 47,1 0-47,-58 0 0,-1 0 16,-28 0-16,-14-14 15,57-1-15,-43 15 16,58 0-16,-15 0 16,1 0-16,-1 0 15,29 0-15,-29-29 16,15 29-16,0 0 0,28 0 16,1 0-16,-15 0 15,14-14-15,1 14 16,-15 0-16,15 0 15,-15-15-15,-29 1 16,29 14-16,-28 0 16,28-14-16,-29 14 15,29 0-15,15 0 16,-1 0-16,-14 0 0,15 0 16,-1 0-16,-13 0 15,-16 0 1,30 0-1,-1 0-15,-13 0 16,13 0 0,1 0-16,-1 0 15,1 0-15,-15 0 16,0 0-16,-29 0 0,1 0 16,13 0-16,-13 0 15,-1 0-15,29 0 16,15 0-16,-15 0 15,0 0-15,14 0 16,1 0-16,0 0 16,-1 0-16,1 0 15,-1 0-15,1 0 16,-1 0-16,1 0 16,0 0-16,-1 0 15,1 0-15,-15 0 16,-14 0-1,28 0-15,1 0 16,-15 0-16,0 0 16,15 0-16,-15 0 0,0-29 15,14 29-15,-28 0 16,29 0-16,-1 0 16,-14 0-16,15 0 15,-29 0-15,14 0 16,14 0-1,1 0-15,-1 0 16,1 0-16,-15 0 16,15 0-1,-1 0-15,-28 0 16,14 0 0,15 0-1,-1 0-15,1 0 16,-1 0-16,1 0 15,0 0 1,-1 0-16,1 0 16,-1 0-1,1 0-15</inkml:trace>
</inkml:ink>
</file>

<file path=ppt/ink/ink428.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1:52.11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48 0,'14'0'94,"15"0"-78,0 0-16,14 0 15,-14 0-15,0 0 16,-15 0-16,15 0 15,0 0-15,14 0 16,-14 0-16,0 0 16,0 0-16,14 0 0,-14 0 15,0 0-15,29 0 16,-29 0-16,-1 0 16,30 0-16,0 0 15,-29 0-15,0 0 16,14 0-16,-14 0 15,0 0-15,-15 0 16,15 0-16,-15 0 0,15 0 16,-14 0-16,-1 0 15,15 0-15,-15 0 16,1 0-16,-1 0 16,1 0-16,-1 0 15,1 0-15,-1 0 16,15 0-16,-15 0 0,30 0 15,-30-14-15,0 14 16,15 0-16,0 0 16,0 0-16,-15-15 15,15 15-15,-14 0 16,14 0-16,14 0 16,-14 0-16,-15 0 15,1 0-15,13 0 16,1 0-16,0 0 15,15 0 1,-16 0 0,-13 0-16,-1 0 15,1 0 1,-1 0-16,15 0 16,0 0-1,-15 0-15,1 0 0,14 0 16,-15 0-16,0 0 15,1 0-15,14 0 16,-15 0-16,29 0 16,-14 0-16,0 0 15,0 0-15,14 0 16,1 0-16,-1 0 16,-14 0-16,14 0 15,0 0-15,-14 0 16,0 0-16,14 0 0,-14 29 15,0-29-15,-14 0 16,-1 0-16,15 0 16,-15 0-1,1 0-15,-1 0 16,1 0-16,13 0 16,-13 0-16,-1 0 0,30 0 15,-30 0-15,0 0 16,15 0-16,-14 0 15,-1 0-15,1 0 16,-1 0-16,15 0 16,-15 0-16,1 0 15,14 0-15,0 0 16,-1 0-16,30-29 16,-43 29-16,13 0 0,16 0 15,-15 0-15,-15 0 16,0 0-16,1 0 15,-1 0-15,1 0 16,-1 0-16,1 0 31,-1 0-15,0 0-16,1 0 16,-1 0-1,1 0-15,-1 0 16,1 0-1,-1 0 1,0 0-16,1 0 16,-1 0 31,1 0-32,-1 0-15</inkml:trace>
</inkml:ink>
</file>

<file path=ppt/ink/ink429.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1:58.76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1 137 0,'73'0'94,"-16"0"-78,-13 0-16,13 0 15,1 0-15,-29 0 0,0 0 16,14 0-16,-14 0 15,-15 0-15,1 0 16,14 0-16,0 0 16,-15 0-16,15 0 15,14 0-15,-14 0 16,1 0-16,-1 0 16,28 0-16,-28 0 15,29 0-15,0 0 0,14-29 16,-43 29-16,29 0 15,-44 0-15,15 0 16,0 0-16,-15 0 16,1 0-16,-1 0 15,0 0-15,1 0 16,-1 0-16,30 0 16,-16 0-16,1-15 15,-14 15 1,-1 0-16,1 0 15,-1 0-15,0 0 16,1 0-16,14 0 16,14 0-16,-29 0 15,15 0-15,0 0 16,29 0-16,-44 0 16,30 0-16,-15 0 0,-1 0 15,16 0-15,-15 0 16,-1-14-16,16 14 15,-14 0-15,-2 0 16,1 0-16,15-16 16,-30 16-16,0 0 15,15 0-15,-14 0 0,-1 0 16,1 0-16,-1 0 16,0 0-16,1 0 15,-1 0 1,1 0-1,-1 0-15,1 0 16,-1 0 0,0 0-16,15 16 15,-14-16-15,-1 0 0,15 0 16,-14 0-16,-1 0 16,0 0-16,1 0 31,-1 0-31,1 0 15,-1 14-15,15-14 16,-15 15 0,15-15-16,-14 0 0,-1 0 15,1 0-15,-30 0 219,-14 0-219,-28 0 0,-1 0 16,29 0-16,-43 0 15,14-15-15,0 15 16,15 0-16,-44 0 16,44 0-16,-59 0 15,59 0-15,14 0 16,0 0-16,0 0 15,15 0-15,-1 0 16,-13 0-16,-16 0 0,30 0 16,-15 0-16,-29-14 15,29 14-15,-28-16 16,28 16-16,0-14 16,-14 14-16,28 0 15,-14 0-15,0 0 16,15 0-1,0 0-15,-1 0 16,1 0 0,-1 0-1,1 0-15,-1-14 16,1 14-16,-15 0 16,15 0-16,-1 0 15,1 0-15,-1 0 16,-13 0-16,13-15 15,1 15-15,-15-14 16,14 14-16,1 0 16,-1 0-1,1 0-15,-15 0 16,-14 0-16,14 0 16,0 0-16,0 0 15,-14 0-15,0 0 0,-1 0 16,15 0-16,14 0 15,-28 0-15,28 14 16,-13-14-16,13 0 16,1 0-16,-15 0 15,14 15-15,1-15 16,-29 0-16,28 0 16,1 0-16,-1 0 15,-28 0-15,29 0 16,-15 0-16,0 0 15,14 0-15,-13 0 16,13 0-16,1 0 16,-1 0-1,1 0-15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05:54:41.312"/>
    </inkml:context>
    <inkml:brush xml:id="br0">
      <inkml:brushProperty name="width" value="0.1" units="cm"/>
      <inkml:brushProperty name="height" value="0.1" units="cm"/>
      <inkml:brushProperty name="color" value="#FF0066"/>
      <inkml:brushProperty name="ignorePressure" value="1"/>
    </inkml:brush>
  </inkml:definitions>
  <inkml:trace contextRef="#ctx0" brushRef="#br0">404 119,'298'0,"-127"52,97-51,-173 12,4-12,-117 7,-475-5,411-5,97-13,14 4,1 1,0 1,0 2,0 1,1 2,9 0,31-5,32-5,1 5,91 5,432 4,-607 1,1 0,-1 1,0 1,0 1,0 1,0 0,-1 2,0 0,6 4,180 42,-164-35,-41-18,0 1,0-1,0 1,0-1,0 1,0-1,0 1,-1-1,1 1,0-1,0 0,0 1,-1-1,1 1,0-1,0 1,-1-1,1 0,0 1,-1-1,1 0,-1 1,1-1,0 0,-1 1,1-1,-1 0,1 0,-1 0,1 1,-1-1,1 0,-1 0,1 0,-1 0,1 0,-1 0,1 0,-1 0,1 0,-1 0,1 0,-1 0,1 0,-1-1,1 1,0 0,-1 0,1 0,-1-1,1 1,-1 0,1-1,-1 1,-234-32,-194 29,171 3,126-27,42 28,119-13,49 0,-1 3,1 4,46 5,-23 4,-1 5,93 21,-130-20,75 5,0-5,133-10,-128-1,-217-9,-3 6,-101-6,-177 13,186 19,989-36,-307 14,-335-22,-35 6,121-31,-91 25,176-23,-36 28,92 17,-379 8,-26-8,0 0,-1 0,1-1,-1 1,1 0,0 0,-1 0,1 0,0 0,-1 0,1 0,0 0,-1 0,1 0,-1 0,1 0,0 0,-1 0,1 1,0-1,-1 0,1 0,0 0,-1 0,1 1,0-1,0 0,-1 0,1 1,0-1,0 0,-1 0,1 1,0-1,0 0,0 1,-1-1,1 0,0 1,0-1,0 0,0 1,0-1,0 1,0-1,0 0,0 1,0-1,0 0,0 1,0-1,0 0,0 1,0-1,0 1,0-1,1 0,-1 1,0-1,0 0,0 0,1 1,-1-1,0 0,0 1,1-1,-1 0,0 0,0 1,-141 4,-21-12,84 2,0 4,-61 7,-204 13,-50-19,164-37,-111 29,117-2,-39 11,89 0,-39 0,-20 51,-42-1,94-23,73-16,-155 14,185-26,44-2,-1 2,0 1,1 2,0 2,-31 7,2 1,-1-3,1-2,-1-4,0-2,-54-6,15 3,-21 8,-126 0,159-8,3 0,504 2,-406-1</inkml:trace>
</inkml:ink>
</file>

<file path=ppt/ink/ink430.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2:06.66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0 221 0,'15'0'1016,"-1"0"-1001,0 0 1,1 0 0,-1 0-16,15 0 15,-14 0-15,13 0 16,-13 0-16,14-28 16,0 28-16,14 0 15,-14 0-15,0 0 16,-15 0-16,1-15 15,13 15-15,-13 0 16,-1 0-16,15 0 31,-14 0-31,-1 0 16,15 0-16,14 0 16,-28 0-1,-1 0-15,0 0 16,1 0-1,-1 0-15,1 0 16,-1 0 15,1 0-15,-1 0 15,0 0-15,1 0-16,-1 0 15,1 0 1,-1 0 0,1 0-1,-1 0 1,0 0-16,1 0 16,-1 0-1,30 0-15,-30 0 16,0 0-16,1 0 15,-1 0-15,15 0 16,-14 0-16,14 0 16,-1 0-16,30-14 15,-29 14-15,0 0 16,14-15-16,-14 15 16,0 0-16,-15 0 15,15 0-15,-14 0 0,13 0 16,-13 0-16,-1 0 15,1 0-15,-1 0 16,1 0-16,-1 0 16,0 0-16,1 0 15,-1 0-15,1 0 16,28 0-16,-29 0 16,30 0-1,-30 0-15,1-14 0,14 14 16,-1 0-16,1 0 15,-14 0-15,14 0 16,-15 0-16,44-15 16,-44 15-16,29 0 15,-28 0-15,14-14 16,14 14-16,-14 0 16,0 0-16,-15 0 15,1 0-15,13 0 16,1 0-16,-14 0 15,-1 0-15,1 0 16,-1-14-16,15 14 16,-15 0-16,1 0 15,-1 0-15,1 0 16,-1 0-16,1 0 0,28-15 16,-29 15-1,1 0-15,14 0 16,-1 0-1,-13 0 1,-1 0-16,15 0 16,-14 0-16,-1 0 15,0-14-15,1 14 16,-1 0-16,1 0 0,14 0 16,-15 0-16,0 0 15,15 0-15,29 0 16,-44 0-1,15 0-15,0 0 16,-14 0-16,-1 0 16,15 0-16,-15 0 15,1 0-15,28-15 0,-14 15 16,-15 0 0,1 0-16,14 0 15,0-29 1,-15 29-1,0 0 1,1 0-16,-1 0 16,1 0-16,-1 0 15,1 0-15,13 0 0,-13 0 16,-1 0 0,30 0-16,-30 0 15,0 0-15,15 0 16,0 0-16,0 0 15,29 0-15,-44 0 16,15 0-16,0 0 16,0 0-16,14 0 0,-28 0 15,13 0-15,-13 0 16,-1 0-16,1 0 16,-1 0-16,1 0 15,-1 0-15,0 0 16,15 0-1,0 0 1,-14 0-16,-1 0 16,0 0-16,1 0 0,-1 0 15,1 0-15,14 0 16,-15 15-16,0-15 16,1 0-16,14 0 15,-15 0-15,15 0 16,14 0-16,-14 0 15,0 0-15,0 0 16,14 0-16,-28 0 0,-1 0 16,15 0-16,0 0 15,-15 0-15,30 0 16,-1 0 0,-14 0-16,0-15 15,-15 15 1,0 0-16,1 0 15,-1 0-15,1 0 16,-1 0 0,1 0-1,-1 0-15,0 0 16,-28 15 296,0-15-312,-1 0 16,-14 14-16,15-14 16,-1 0-16,-13 15 15,13-15-15,1 0 16,-15 0-16,0 0 16,15 0-16,-1 0 0,-14 0 15,-14 0-15,0 0 16,-1 0-16,1 0 15,0 14-15,14-14 16,0 29-16,15-29 16,-1 0-16,1 0 15,-1 0-15,1 0 16,-1 0-16,1 0 16,0 0-16,-1 0 15,1 0 1,-1 0-1,1 0-15,-1 0 16,1 0-16,0 0 16,-1 0-16,1 0 15,-1 0-15,1 0 16,-1 0-16,1 0 0,0 0 16,-1 0-16,1 0 15,-1 0-15,1 0 16,-1 0-16,1 0 15,0 0-15,-1 0 16,1-14-16,-1 14 16,-14 0-16,15 0 15,-29 0-15,28 0 0,-14 0 16,15 0-16,-1 0 16,-13 0-16,13 0 15,1 0-15,-1 0 16,1 0-1,-1 0 17,1 0-1,0 0-31,-1 0 0,1 0 16,-1 0-16,1 0 15,-1 0 1,1 0-1,0 0-15,-1 0 16,1 0 0,-1 0-16,1 0 15,-1 0 1,1 0 0,0 0-16,-1 0 15,1 0-15,-1 0 16,1 0-16,-1 0 15,1 0-15,0 0 16,-1 0 0,1 0-1</inkml:trace>
</inkml:ink>
</file>

<file path=ppt/ink/ink431.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2:33.35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32.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2:41.34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822 14 0,'-14'0'235,"-1"0"-235,1 0 15,-1 0-15,1 0 16,0 0-16,-15 0 16,14 0-16,1 0 15,-15 0-15,0 0 16,15 0-16,-1 0 0,-14 0 15,15 0-15,0 0 16,-1 0-16,1 0 16,-1 0-1,1 0-15,-1 0 16,1 0 0,-1 0-1,1 0-15,0 0 16,-1 0-16,1 0 15,-1 0 1,1 0 0,-1 0-16,1 0 15,0 0 1,-30 0-16,30 0 16,-1 14-16,1-14 15,0 15-15,-1-15 0,1 0 16,-1 0-1,1 0 32,-1 14-31,1-14-16,0 15 16,-1-15-16,-28 0 15,28 0 1,1 0-16,0 0 15,14 14 1</inkml:trace>
</inkml:ink>
</file>

<file path=ppt/ink/ink433.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2:43.99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866 53 0,'-15'0'234,"1"0"-234,-1 0 16,-14 0-16,15 0 15,0 0-15,-15 0 16,14 0-16,1 0 15,-29-15-15,14 1 16,0 14-16,0 0 16,-14 0-16,14 0 0,14 0 15,1 0-15,-15 0 16,15 0-16,-1 0 16,1 0-1,-1 0 1,1 0-1,-1 0-15,-13 0 16,-1 0 0,14 0-1,1 0 1,-1 0 0,1 0-16,0 0 15,-1 0 1,1-15-16,-1 15 15,1 0 1,-1 0 0,1 0-16,0 0 15,-1 0 1,1 0 0,-1 0 30,1 0-46,-1 0 16,1 0 0,0 0-16,-1 0 15,1 0 1</inkml:trace>
</inkml:ink>
</file>

<file path=ppt/ink/ink434.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3:13.7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0 153 0,'15'0'485,"15"0"-470,0 0-15,16 0 16,-31 0-16,0 0 16,15 0-16,0 0 15,-14 0-15,-1 0 16,15 0-16,0 0 15,-15 0-15,0 0 16,16 0-16,-16 0 16,0 0-16,0-15 15,0 15-15,0 0 16,0-15-16,0 15 16,1 0-16,-1 0 15,0 0-15,0 0 0,0 0 16,15 0-16,-15 0 15,31 0-15,-31 0 16,15 0-16,0 0 16,-15 0-16,1 0 15,14 0-15,0 0 16,-15 0-16,46 0 16,-46 0-16,0 0 15,15 0-15,0 0 0,-15 0 16,1 0-16,14 0 15,-15 0-15,0 0 16,15 0-16,-15 0 16,1 0-16,-1 0 15,0 0-15,15-15 16,-15 0-16,0 15 16,0 0-16,16 0 0,-16 0 15,0 0-15,0 0 16,30 0-16,-30 0 15,16 0-15,-16 0 16,15 0-16,0 0 16,31 0-16,-46 0 15,15 0-15,31 0 16,-46 0-16,15-15 16,0 15-16,0 0 0,-14 0 15,14 0-15,-15 0 16,15 0-16,-15-16 15,0 16-15,0 0 16,1 0-16,-1 0 16,0 0-1,0 0 1,0 0-16,0 0 16,0 0-16,0 0 15,1 0-15,-1 0 16,0 0-16,0 0 15,0 0-15,0 0 16,0 0-16,0 0 16,1 0-1,-1 0-15,0 0 0,30-15 16,-15 15-16,1 0 16,-1 0-16,15 0 15,-15 0-15,31 0 16,-46 0-16,15 0 15,0 0-15,1 0 16,-16 0-16,15 0 16,0 0-16,-15 0 15,31 0-15,-16 0 0,-15 0 16,15 0-16,-14-15 16,14 15-16,-15 0 15,0 0-15,0 0 16,0 0-16,15 0 15,1 0-15,-16 0 16,15 0-16,-15 0 0,46 0 16,-1 0-16,-45 0 15,31-15-15,-31 15 16,0 0-16,15 0 16,-15-15-16,0 15 15,0 0-15,1 0 16,14 0-16,-15 0 15,0 0-15,15 0 0,-15 0 16,1 0 0,-1 0 77</inkml:trace>
</inkml:ink>
</file>

<file path=ppt/ink/ink435.xml><?xml version="1.0" encoding="utf-8"?>
<inkml:ink xmlns:inkml="http://www.w3.org/2003/InkML">
  <inkml:definitions>
    <inkml:context xml:id="ctx0">
      <inkml:inkSource xml:id="inkSrc0">
        <inkml:traceFormat>
          <inkml:channel name="X" type="integer" max="4280" units="cm"/>
          <inkml:channel name="Y" type="integer" max="2000" units="cm"/>
          <inkml:channel name="T" type="integer" max="2.14748E9" units="dev"/>
        </inkml:traceFormat>
        <inkml:channelProperties>
          <inkml:channelProperty channel="X" name="resolution" value="150.17545" units="1/cm"/>
          <inkml:channelProperty channel="Y" name="resolution" value="105.26316" units="1/cm"/>
          <inkml:channelProperty channel="T" name="resolution" value="1" units="1/dev"/>
        </inkml:channelProperties>
      </inkml:inkSource>
      <inkml:timestamp xml:id="ts0" timeString="2017-10-03T22:53:16.20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0 0,'31'0'140,"29"0"-124,16 0-16,-1 0 16,16 0-16,-15 0 15,29 0-15,1 0 16,46 0-16,59 0 15,-165 0-15,-31 0 16,181 0-16,-90 0 16,0 0-16,15 0 15,15 15-15,-76-15 16,1 0-16,-1 0 16,-14 0-16,-1 0 15,-15 0-15,1 0 16,29 0-16,0 0 15,-14 0-15,14 0 0,1 0 16,-1 0-16,16 0 16,-46 0-16,46 0 15,-31 0-15,-15 0 16,1 0-16,-16 0 16,0 0-1,15 0 1,-15 0-16,0 0 15,0 0 1,0 0-16,-15 15 16,16-15-16,-1 0 15,0 0-15,15 0 16,-15 0-16,0 0 16,0 15-16,16-15 15,14 0-15,-30 15 16,0-15-16,0 0 0,0 0 15,16 0-15,-1 15 16,-15-15-16,15 15 16,16-15-16,-16 0 15,-15 0-15,30 0 16,-29 0-16,14 0 16,0 0-1,-15 0-15,0 0 0,0 0 16,0 0-16,1 0 15,-1 0-15,0 0 16,-15 16-16,0-1 16,15-15 46,0 0 48,0 0-110,0 0 15,0 0-15,1 0 16,29 0-16,-15 0 15,-15-15-15,15 15 16,1 0-16,-16 0 16,0 0-1,0 0-15,0 0 16</inkml:trace>
</inkml:ink>
</file>

<file path=ppt/ink/ink43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30:24.687"/>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806B782F-195F-475F-B921-BD68B95C1EC3}" emma:medium="tactile" emma:mode="ink">
          <msink:context xmlns:msink="http://schemas.microsoft.com/ink/2010/main" type="writingRegion" rotatedBoundingBox="15235,11785 19781,11985 19730,13159 15183,12959"/>
        </emma:interpretation>
      </emma:emma>
    </inkml:annotationXML>
    <inkml:traceGroup>
      <inkml:annotationXML>
        <emma:emma xmlns:emma="http://www.w3.org/2003/04/emma" version="1.0">
          <emma:interpretation id="{CA4D8BAA-84C6-46E1-AAE2-CDAE7F5B108E}" emma:medium="tactile" emma:mode="ink">
            <msink:context xmlns:msink="http://schemas.microsoft.com/ink/2010/main" type="paragraph" rotatedBoundingBox="15235,11785 19781,11985 19730,13159 15183,12959" alignmentLevel="1"/>
          </emma:interpretation>
        </emma:emma>
      </inkml:annotationXML>
      <inkml:traceGroup>
        <inkml:annotationXML>
          <emma:emma xmlns:emma="http://www.w3.org/2003/04/emma" version="1.0">
            <emma:interpretation id="{65138BB5-A1F9-4BAD-937E-7D41BBBA2E9E}" emma:medium="tactile" emma:mode="ink">
              <msink:context xmlns:msink="http://schemas.microsoft.com/ink/2010/main" type="line" rotatedBoundingBox="15235,11785 19781,11985 19730,13159 15183,12959"/>
            </emma:interpretation>
          </emma:emma>
        </inkml:annotationXML>
        <inkml:traceGroup>
          <inkml:annotationXML>
            <emma:emma xmlns:emma="http://www.w3.org/2003/04/emma" version="1.0">
              <emma:interpretation id="{2E5211DF-726E-4D55-AF5D-1726A7ABCD6C}" emma:medium="tactile" emma:mode="ink">
                <msink:context xmlns:msink="http://schemas.microsoft.com/ink/2010/main" type="inkWord" rotatedBoundingBox="15235,11785 19781,11985 19730,13159 15183,12959"/>
              </emma:interpretation>
              <emma:one-of disjunction-type="recognition" id="oneOf0">
                <emma:interpretation id="interp0" emma:lang="en-US" emma:confidence="1">
                  <emma:literal>☹</emma:literal>
                </emma:interpretation>
                <emma:interpretation id="interp1" emma:lang="en-US" emma:confidence="0">
                  <emma:literal>=</emma:literal>
                </emma:interpretation>
                <emma:interpretation id="interp2" emma:lang="en-US" emma:confidence="0">
                  <emma:literal>E</emma:literal>
                </emma:interpretation>
                <emma:interpretation id="interp3" emma:lang="en-US" emma:confidence="0">
                  <emma:literal>F</emma:literal>
                </emma:interpretation>
                <emma:interpretation id="interp4" emma:lang="en-US" emma:confidence="0">
                  <emma:literal>€</emma:literal>
                </emma:interpretation>
              </emma:one-of>
            </emma:emma>
          </inkml:annotationXML>
          <inkml:trace contextRef="#ctx0" brushRef="#br0">0 28 0,'14'0'219,"13"0"-203,-13 0-16,0 0 15,13 0-15,15 0 16,-15 0 0,-13 0-16,14 0 15,-14 0 1,-1 0-16,1 0 15,0 0-15,0 0 16,0 0 0,13 0-16,-13 0 15,0 0-15,0 0 16,-1 0 0,1 0-16,0 0 46,14 0-30,-14 0 0,-1 0-16,1 0 15,0 0 1,0 0 15,0 0-15,-1 0 15,15 0-31,-28 14 16,14-14-16,0 0 15,-1 0 17,1 0-17,0 0 1,0 0-1,13 0 1,-13 0-16,0 0 16,0 0-16,0 0 15,-1 0 1,1 0 0,14 0-16,-14 0 15,-1 0 1,1 0-1,0 0-15,27 0 16,-27 0 0,0 0-16,0 0 15,0 0-15,-1 0 16,1 0-16,0 0 16,14 0-1,-15 0 16,1 0 1,0 0-1,0 0-31,0 0 31,0 0-15,13 0 46,-13-14-46,0 14 0,0 0-1,-1 0 16,1 0 1,-14-14-32,14 0 47,14 14-32</inkml:trace>
          <inkml:trace contextRef="#ctx0" brushRef="#br0" timeOffset="3013.591">-1325 428 0,'27'0'203,"-13"0"-203,14 0 15,-15 0 1,1 0-16,14 0 16,-14 0-16,13 0 15,15 0 1,-15 0 0,-13 0-16,27 0 15,-13 0-15,0 0 16,-15 0-16,15 0 15,-14 14-15,0-14 16,13 0-16,1 0 16,27 0-1,-41 0-15,14 0 0,-15 0 16,15 0-16,-14 0 16,0 0-16,-1 0 15,15 0-15,-14 0 16,0 0-1,-1 0 1,1 0-16,0 0 31,0 0-31,13 0 16,-13 0-16,0 0 16,0 0-1,13 0 1,1 0-1,-14 0 1,0 0 0,-1 0-16,1 0 0,0 0 15,0 0 1,13 0-16,-13 0 16,0 0-16,14 14 15,13-14 1,-27 0-16,0 0 15,27 0-15,-27 14 16,0-14-16,13 0 16,15 0-16,-28 0 15,-1 0-15,29 0 16,-28 0 0,-1 0-16,15 0 15,-14 0-15,0 0 16,13 0-16,-13 0 15,0 0-15,0 0 0,13 0 16,1 0 0,-14 0-1,-14 27-15,13-27 16,1 0-16,0 0 16,0 0-1,27 0-15,-27 0 0,0 0 16,0 0-1,-1 0-15,29 0 16,-14 0-16,-15 0 16,1 0-16,28 0 15,-29 0-15,15 0 16,41 0-16,-41 0 16,13 0-16,-13 0 15,41 0-15,-14 0 16,-41-14-16,-1 14 15,29 0-15,-28 0 0,13 0 16,-13 0-16,27 0 16,-13 0-1,-14 0-15,14 0 16,-15 0-16,1 0 16,14 0-16,-14 0 15,13 0-15,-13 0 16,0 0-1,0 0-15,-1 0 0,29 0 16,-28 0-16,13 0 16,15 0-16,-15-13 15,15 13-15,-1 0 16,-13-14-16,-15 14 16,43 0-16,-43 0 15,29 0-15,-15 0 0,15 0 16,-14 0-16,-1 0 15,-13 0-15,14 0 16,-15 0-16,29 0 16,-28 0-16,13 0 15,15 0 1,-15 0-16,15 0 16,-1-28-1,-27 28-15,0 0 16,13 0-16,15 0 15,-29 0-15,1 0 16,28-14-16,-15 14 16,15 0-16,-15 0 15,15 0-15,-15 0 16,15 0-16,-1 0 0,-13 0 16,13 0-16,-13 0 15,13 0-15,-13 0 16,13 0-1,-27 0-15,0 0 16,0 0-16,27 0 16,-27 0-16,13 0 15,15-14-15,-28 14 16,-1 0 0,15 0-16,-14 0 15,0 0 1,-1 0-1,1 0-15,0 0 16,0 0 0,0 0-1,13 0-15,-13 0 16,0 0-16,0 0 16,0 0-16,-1 0 15,1 0 1,14 0-1,-14 0 1,-1 0 0,1 0-1</inkml:trace>
          <inkml:trace contextRef="#ctx0" brushRef="#br0" timeOffset="-3588.972">-166-635 0,'28'0'219,"-14"0"-204,-1 0 1,1 0-16,0 0 15,27 0 1,-27 0 0,0 0-16,0-27 0,0 27 15,-1 0 1,1 0-16,14 0 31,-14 0-31,-1 0 0,1 0 16,0 0-1,0 0-15,0 0 16,13 0 15,-13 0 16,0 0-31,0 0-1,-1 0 1,1 0 0,-14 13-1,14-13 1,0 0 0,13 0-1,-13 0 1,0 0-1,0 0 1,0 0 31,-1 0-31,1 0 15,14 0-31,-14 0 15,0 0 1,-1 0 15,1 0-15,0 0 31,0 0-47,13 0 31,-13 0-15,-14 14-16,14-14 15,0 0 17,0 0-17,-1 0 1,1 0 15,14 0-15,-14 0 15,-1 0-15,15 0-16,-14 0 15,0 0 1,13 0-16,-13 0 15,0 0 1,0 0-16,13 0 31,1 0-15,-14 0-16,-1 0 16,1 0-1,0 0 1,0 0-1,0 0 1,13 0 0,-13 0-16,0 0 15,0 0-15,-1 0 16,29 0-16,-28 0 0,0 0 16,-1 0-16,1 0 15,0 0 1,0 0-1,0 0 1,13 0 15,-13 0-15,0 0 0,0 0 15,-1 0-16</inkml:trace>
          <inkml:trace contextRef="#ctx0" brushRef="#br0" timeOffset="6663.244">-1394 83 0,'13'0'328,"1"0"-312,0 0 0,0 0-1,0 0 1,13 0 0,-13 0-16,0 0 15,0 0-15,13 0 16,1 0-1,-14 0 1,-1 0 0,1 0-16,0 0 15,0 0 1,0 0 0,13 0-1,-13 0 1,0 0-16,0 0 15,-1 0 1,1 0 0,0 0-1,0 0 1,13 0-16,-13 0 16,0 0-1,0 0 1,0 0-1,-1 0 1,1 0 0,14 0-16,-14 0 0,0 0 15,-1 0-15,1 0 16,0 0-16,0 0 31,13 0 0,-13 0 1,0 0-1,0 0 0,0 0-15,-1 0-1,1 0 1,14 0 0,-14 0-16,-14-14 15,13 14-15,1 0 16</inkml:trace>
        </inkml:traceGroup>
      </inkml:traceGroup>
    </inkml:traceGroup>
  </inkml:traceGroup>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36:13.24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57,'1'2,"0"0,0 0,1 0,-1 0,1 0,-1-1,1 1,-1 0,1-1,0 1,0-1,0 0,0 1,0-1,0 0,0 0,1 0,-1-1,0 1,1-1,0 1,5 2,17 6,0 0,0-2,1-1,0-2,1 0,-1-1,1-2,14-1,-13 0,218 14,-128 3,152-16,-76-5,129-14,-207 7,-53-10,394 17,65-14,396 19,-668 29,-84-13,4 13,-49-14,173-13,-284-3,0-1,0-1,0 0,-1 0,1-1,0 0,-1-1,0 0,0 0,0-1,0 0,-1 0,0-1,0-1,0 1,-1-1,0 0,0-1,5-7,37-67,-45 75</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23:36:44.46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7:05:18.25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1,'170'1,"-85"30,9-20,42 10,36 0,92-21,-158 11,93-21,-38-36,-35 6,34 41,-76 9,65 1,-2 20,-66-20,318-11,-285 11,-30-1,137-19,56 7,-174 13,216-11,-180-22,-27 2,-100 19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05:55:05.599"/>
    </inkml:context>
    <inkml:brush xml:id="br0">
      <inkml:brushProperty name="width" value="0.1" units="cm"/>
      <inkml:brushProperty name="height" value="0.1" units="cm"/>
      <inkml:brushProperty name="color" value="#FF0066"/>
      <inkml:brushProperty name="ignorePressure" value="1"/>
    </inkml:brush>
  </inkml:definitions>
  <inkml:trace contextRef="#ctx0" brushRef="#br0">493 273,'154'-7,"0"-6,39-13,10-2,135 25,288 3,-416-27,22 1,-168 25,159 13,-206-6,-23-2,-29 1,-452-4,-116-41,148 16,354 17,0-5,-30-9,-113-6,-2-9,-19 34,32 2,291-1,1 2,-1 3,0 2,-1 3,11 5,39 8,0-5,1-5,1-4,-1-5,35-6,-65 2,185 15,349-15,-434 15,53 10,-132-8,-62 5,-50-18,-159 10,-110 4,178-15,-303 15,-143-15,295-12,-160 8,295 1,121 1,-1 0,0-1,0 1,0 0,1-1,-1 1,0 0,0-1,0 1,0 0,0-1,0 1,0 0,0-1,0 1,0 0,0-1,0 1,0 0,0-1,0 1,0 0,0-1,0 1,0 0,0-1,-1 1,1 0,0-1,0 1,0 0,-1-1,1 1,0 0,0 0,-1-1,1 1,0 0,0 0,-1 0,1-1,0 1,-1 0,1 0,36-12,0 6,0 2,1 1,-1 2,0 2,21 3,4-1,63 2,1 6,4 6,265 29,-275-31,7 0,125 0,641-17,-794-10,-76 10,1-1,-1-1,0-1,0-1,-1-1,0-1,19-9,-41 17,1 0,-1-1,0 1,1 0,-1 0,0-1,1 1,-1-1,1 1,-1 0,0-1,1 1,-1-1,1 1,-1-1,1 0,0 1,-1-1,1 1,-1-1,1 0,0 1,0-1,-1 0,1 1,0-1,0 0,0 0,0 1,0-1,0 0,0 1,0-1,0 0,0 0,0 1,0-1,1 0,-1 1,0-1,0 0,1 1,-1-1,1 0,-1 1,0-1,1 1,-1-1,1 1,-1-1,1 1,0-1,-1 1,1-1,-1 1,1 0,0-1,-1 1,1 0,0 0,-1-1,1 1,0 0,-117-12,-19-1,-1 5,-98 9,-86 38,-87-16,-74-20,229 37,-217-41,184 11,167-8,118-2,0 0,0 0,1 0,-1-1,0 1,0 0,1 0,-1-1,0 1,0 0,0 0,0-1,1 1,-1 0,0-1,0 1,0 0,0-1,0 1,0 0,0-1,0 1,0 0,0-1,0 1,0 0,0-1,0 1,0 0,0-1,0 1,-1 0,1-1,0 1,0 0,0 0,-1-1,1 1,0 0,0 0,0-1,-1 1,1 0,0 0,0 0,-1-1,1 1,0 0,-1 0,1 0,0 0,-1 0,1 0,0-1,-1 1,1 0,0 0,-1 0,1 0,0 0,-1 0,1 0,0 1,-1-1,1 0,0 0,-1 0,1 0,0 0,22-14,-6 10,0 1,0 0,-1 1,1 0,1 1,-1 1,13 2,0-1,-18-1</inkml:trace>
</inkml:ink>
</file>

<file path=ppt/ink/ink44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39:32.71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BE76C3F-DE51-48CA-BA03-A5765CAEAE30}" emma:medium="tactile" emma:mode="ink">
          <msink:context xmlns:msink="http://schemas.microsoft.com/ink/2010/main" type="inkDrawing"/>
        </emma:interpretation>
      </emma:emma>
    </inkml:annotationXML>
    <inkml:trace contextRef="#ctx0" brushRef="#br0">0 0 3,'0'0'3,"0"0"2,0 0-2,3 17 0,-3-17-2,0 0-1,0 0-1,0 0-3,0 0 1,0 0-2,0 0 1</inkml:trace>
  </inkml:traceGroup>
</inkml:ink>
</file>

<file path=ppt/ink/ink44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08:15.88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0A0E5E6A-7FB7-42A3-B468-72B49135C506}" emma:medium="tactile" emma:mode="ink">
          <msink:context xmlns:msink="http://schemas.microsoft.com/ink/2010/main" type="inkDrawing"/>
        </emma:interpretation>
      </emma:emma>
    </inkml:annotationXML>
    <inkml:trace contextRef="#ctx0" brushRef="#br0">30 0 86,'0'0'22,"-9"14"-1,9-14 0,0 0-15,-13 9-3,13-9-3,0 0-5,0 0-6,0 0-10,0 0 0,0 0-1,0 0 0,0 0 0</inkml:trace>
  </inkml:traceGroup>
</inkml:ink>
</file>

<file path=ppt/ink/ink44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1:36.50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65909740-237B-4F0F-A72C-0EE5452F5717}" emma:medium="tactile" emma:mode="ink">
          <msink:context xmlns:msink="http://schemas.microsoft.com/ink/2010/main" type="inkDrawing" rotatedBoundingBox="19317,5810 19943,17318 15682,17549 15056,6042" semanticType="callout" shapeName="Other">
            <msink:sourceLink direction="with" ref="{5F880185-9647-44E1-8CAB-600FE5A985BB}"/>
          </msink:context>
        </emma:interpretation>
      </emma:emma>
    </inkml:annotationXML>
    <inkml:trace contextRef="#ctx0" brushRef="#br0">2168 110 16,'0'0'9,"0"0"-1,0 0-1,0 0-1,0 0-2,0 0-1,0 0-1,0 0 0,0 0 2,14-2 1,-14 2 1,0 0 1,0 0 1,0 0-1,0 0 1,13-7-1,-13 7-1,0 0-1,0 0 0,0 0 0,0 0-1,0 0 0,0 0 0,0 0-1,0 0 0,-14 2 0,14-2-1,0 0-1,-13 1 0,13-1 0,0 0-1,-17-1 1,17 1-1,-16 1 1,16-1-1,-20 3 1,7-2-1,0 1 0,-1-1 1,-2-1-1,-1 3 0,-1-3 1,0 2-1,-1-4 1,2 4-1,-1-5 1,1 1 0,1 4-1,2-4 1,-2 1 0,2-2 0,-1 3-1,0-3 1,-1 2 1,-1-1-2,-1-2 1,0 1-1,-1 0 1,-1 0-1,1-1 1,-1 3-1,0 1 0,-2 1 1,1 3-1,-2 1 0,0-1 0,-2 2 0,4-2 0,-2 2 1,0-5-1,3 3 0,-2-5 1,6 1-1,-2 3 1,5-5-1,-3 4 1,0-2-1,2-2 1,-2 2-1,1 2 1,0-1-1,-1-2 0,0 2 1,0-2-1,2 2 0,-1-1 1,1-1-1,0-1 1,-1 0 0,0-1-1,-1 0 2,-2 0-1,-2-1 0,2 1 1,-4 0-1,-1 0 1,2 0-1,-2 0 0,1 2 0,0-2 0,4 0 0,-2-1 0,4 0-1,1-3 1,2 2 0,1 0-1,-1 0 1,0 1-1,13 4 1,-23-4-1,10 2 0,0 2 0,0 0 0,0 0 0,0 0 0,0 0 0,0 0 1,0-1-1,0-2 0,13 3 0,-24-4 0,24 4 0,-22-5 0,22 5 0,-23-3 0,10 3 0,13 0 0,-24 2 0,11-1 0,13-1 0,-26 2 0,26-2 0,-23 0 0,23 0 0,-20-3 0,20 3 0,-22-6 0,8 3 0,1 0 1,-3 2-2,-1 0 1,0-1 0,-1 2 0,1 0 0,1 2 0,3-2 0,13 0 0,-20 1 0,20-1 0,-14 0 0,14 0 0,0 0 0,-14-4 0,14 4 0,0 0 0,0 0 0,-16-5 0,16 5 0,0 0 0,-16-4 0,16 4 0,0 0 0,-19-3 0,19 3 0,-13-3 0,13 3 0,0 0 0,-14-2 0,14 2-1,0 0 1,0 0-1,0 0 1,-12 18-1,12-18 0,-5 20 1,3-7-1,1 1 1,-1 2 0,1 1 0,-2 0-1,2 1 1,-1 2 0,1 2 0,-1 3-1,-1 1 1,2 2 0,0 2 0,-1 2 0,1 2 0,-2-1-1,1 1 1,0-1 0,-1-1 0,0-2-1,1 0 1,-1 1 1,1-4 0,2 3-1,-2 0 1,1-1-1,1 0 0,0 1 1,0 1 0,-2-2-2,2 4 1,0-1 0,-1 1 0,-2 3-1,2 1 1,-2 3 0,0 3 0,0 1 0,0 0-1,2-1 1,-1 0 0,1 2 0,-1-2 0,1-5-1,-1-1 1,1-1 0,-2 1 0,0 2 2,0 1-1,2 0 0,-1 1 0,1 2 0,-2 2 0,2 2 1,-4 0-1,5 0-2,-2-1 1,0 4 0,1 2 0,1-2 0,-2 0 0,2-2 0,3 1 1,-3-3-2,0 1 2,-1-1-1,-2-2 0,1 0 1,-1 2 0,-2-1 0,-4 2 0,0-3 1,2 0-1,-4-2 0,2 2 0,-2-2-1,4-2 0,-2 2 0,3 0 1,2-2-2,0 1 2,2-1-2,-1-1 1,3-2 0,-3-1 0,3-3 0,0 0 0,0-2 0,0 1 0,2-1 0,1 3 0,0-1 0,2 2 0,0-1 1,-1 0-1,0 1 0,1-1 0,-3-3 1,3 1-1,-4-1-1,2 1 2,-2 1-2,-1 0 2,2-3-2,-1 0 2,-2 1-1,-1-1 0,1 0 0,0 2 0,-1-2 0,1 1 0,-1 2-1,1 0 1,1 0 0,0 0 0,1 0 0,1-1 0,1 4 0,-2 1 0,0-1 0,1 0 0,-2-2 1,0 1-1,-3-4 0,0-1 1,-1-4-1,2-2 0,0 5 0,2 1 0,1 1 0,2 2 0,1 6 0,3 1 0,2 5 0,1-2 0,0-2 0,-3 1-1,2-1 1,-3 1 0,-2-3 0,-4 1 0,-2 0 0,-2-2-1,-4 8-1,-1-2-2,0 6-4,-1-1-13,0-2-8,9 5 1,-9-12-1,8 1-1</inkml:trace>
    <inkml:trace contextRef="#ctx0" brushRef="#br0" timeOffset="3782">49 5162 25,'0'0'11,"-7"22"0,7-22 1,-11 32-3,2-15-1,5 6-2,-5-4 2,6 5-2,-1-1-1,2 1 0,1 3-2,1-2 0,1 2-1,2 0 0,0 4-1,-1-1-1,0 2 0,0 4 0,-1-1 0,1 5 0,-2 1 0,0 3 0,0 0 1,0 3 0,1 2-1,1-2 2,-1 0-1,1 3 0,0-2 1,3 0 0,-1-1 1,2-1-1,-2 0 1,0-4-1,1 0 1,-2-3 0,1 3-1,-1-4 1,-2-1-1,2 6 0,0 0 0,-2 4 0,2 0-1,-1 0 1,-1 0-1,5 1 0,-2-1 0,2-4 1,-2 0-1,2-2 0,-2 2-1,2-4 1,-3 2-1,-3-2 3,-2 2-2,-2-1 0,0 2 0,-5-1 1,5-1-1,-6 3 0,4 0 0,0 3-1,2 0 1,1-1-1,2 3 0,1-3 0,0 0-1,0-2 1,1-2 0,-1-2 0,-1-2 1,1 0-1,0 0-1,0-2 2,0-1-2,1-3 1,2 1 0,1-1 0,1-1-1,0-4 1,1 0 0,1 0 0,1-2 0,-1 3 0,0-1 0,0 1 0,0-1 0,-1 2 0,0 1 0,-5 1 0,2 1 0,-1 2 0,-1-2 0,-1 2 0,0 3 0,0-2 0,0 1 0,0-2 0,1-1 0,-1-1 1,2-3-1,-2 2 0,4-3 0,-2 2 1,0 0-1,0-1 0,2 1 0,-1-1 0,1 2 0,-2-2 0,-1 0 1,-1-2-1,0 0 0,0 1 0,0-1 0,2-1 0,-2 1 0,1 0 0,2-2 0,-2 2 0,1-3 0,-1 1 0,1-1 0,-4 1 1,2 1-1,-1-3 0,-1 4 0,1-1 0,1-1 0,0 0 0,-1-1 0,-1-1 1,2 0-1,-3 0 0,0 1 0,1-2 1,-3 2-1,2 6 0,-1-1 0,1 1 1,0 1-1,0-1 0,2-2 0,0-3 0,-1-1-1,1-6 1,1-4 0,-2 0 0,2-13-1,2 23 1,-2-23 0,3 21 0,-3-21 0,4 24 0,0-8 0,-1 0 0,1 1 1,-1 2-1,0 1 0,-1 0 0,0 1 0,-2-1 0,-1 2 0,0-4 0,-4 4 0,5-4 0,-4 1 0,4-1 0,0 0 0,0-3 0,3 0 0,-2 0 0,4-1 0,-3 1 0,3-1 0,-2-1 0,-2 2 0,0 0 0,1 1 0,-1-1 0,-1 2 0,0-1 0,-1 1 0,1-1 0,-2 1 0,1-2 0,1 0 0,0 2 0,0-1 0,1 1 0,1-1-1,1 1 1,0 0 0,0-1 0,-2 1 0,2-2 0,-2 2 0,1-3 0,1 5 0,-2-4 0,-1 3 0,1-3 0,1 1 0,-1-2 0,1-1-1,-2-13 1,1 19-1,-1-19 0,0 0-3,7 15-3,-7-15-15,0 0-3,0 0 0,0 0-2,15-14-1</inkml:trace>
    <inkml:trace contextRef="#ctx0" brushRef="#br0" timeOffset="6768">189 10751 27,'0'0'14,"0"0"1,-6 13 2,6-13-1,0 0-4,0 0-2,-6 16-2,6-16-1,2 20-1,0-7-1,-2-1-2,3 9-1,-1-4-1,2 7 0,-2-7-1,0 6 0,1-4 0,0 6 0,0-5 0,0 2 0,-2-2 0,2-3 0,-1 0 1,-1-2-1,1-3 0,-2-12 0,2 16 0,-2-16 0,0 0-1,0 0 1,0 0 0,0 0 0,15 12 0,-15-12 0,0 0 0,16 1-1,-16-1 1,13-1 1,-13 1-1,14-2-1,-14 2 1,14-1 0,-14 1 0,16 1 0,-16-1 0,17 3 0,-17-3 0,19 1 0,-19-1 1,22 0-1,-22 0 0,23-1 1,-23 1-1,23 0 1,-10 0-1,-13 0 1,23-1-1,-9-1 1,-1-1 0,1 0 0,2-2-1,0-1 1,1 0 0,2 2 0,-2 0 0,-1 1 0,0-1 0,2 2 0,-3-1 0,2 0-1,-3 0 1,2-1 0,0 0 0,0 1 0,-2 2 0,1-1 0,-3 4-1,1 2 1,-13-4 0,23 10-1,-23-10 0,22 10 0,-22-10 1,20 6-1,-20-6 0,22 0 1,-22 0-1,21-3 2,-21 3-1,25-4-1,-12 5 1,1 0-1,2 1 1,0 2-1,-2-1 0,0 0 0,4 3 0,-4-4 1,0 1-1,1 0 0,-15-3 1,26 0 0,-12-1 0,2-2 0,-2-1 0,3 1 0,-2 0 0,1 0-1,1 4 1,-1 1-1,-1 4 1,0-1-1,-2 2 0,0 1 0,1-1 1,-1-3-1,1-4 1,2 0 0,1-3-1,4-1 1,-1 0 0,3-1 0,4 1 0,0 3 0,2 1-1,1 4 0,-1 2 0,0 2 1,-2-1-1,-1 2 0,-5-2 0,0-1 0,-3-1 0,-2-2 0,0-1 0,0-1 1,-2-2-1,2 1 0,1 0 0,0 0 1,1 1 0,2 2-1,-2 1 1,1 2-1,0 0 1,-2-2-1,-3 2 0,2-5 1,2-1-1,-1-1 0,-1-4 0,1 1 1,-1 0-2,2 0 2,0 1-1,2 3 0,-3 3 0,0 1 0,2 3 0,1 0 0,-1 0 0,1 1 0,0-1 0,-1-3 0,2-1 0,-1-2 0,0-1 0,-1-1 0,1 1 0,1 0 0,1 1 0,1 2 0,-1 0 0,1 3 0,0 1 0,1 0 0,-2-1 0,2-2 0,-2-1 0,2-3 0,0-2 0,1-3 0,-1 0 0,4 0 0,-3 0 0,1 1 0,0 3 0,-1 4 0,-2-2 0,0 5 0,0-3 0,0-2 0,-2 2 0,2-6 0,-1 2 0,1-4-1,0 0 2,3-1-1,-2 2 0,0 1 0,2 0 0,-1 4 0,1 2 1,-2 1-1,1 1 0,-1-1 0,2-1 0,0-2 1,1-1-1,2 0 0,2-3 0,0 2 0,0 0 0,2 1 0,-4 0 0,1 2-1,-4 3 2,0-1-1,-3-1 0,-3 0 0,0 0 0,-3-2 0,1 2 0,-1-2 0,-1 2 0,0 0 0,-1 1 0,1 1 0,3 0-1,1 0 1,0-1 0,0-1 0,2 0 0,-1-3 0,0 0 0,0 0 0,-2-2 0,-2 2 0,2 2 0,-2-2 0,0 1 0,2 0 0,0 1 0,-1-2 0,2-2 0,-1 2 0,1-1 0,-1-2 0,-2 0 0,0 3 1,2-1-1,0 2 0,2-2 0,-1 2 0,2-1 0,0 2 0,-1-2 0,2-2 1,-4 2-1,-2-1 0,-3 2 0,-14-1 0,23 0 0,-23 0 0,16 0 0,-16 0 0,16 2 0,-16-2 0,16 3 0,-16-3 0,16 0 0,-16 0 0,14 0-1,-14 0 0,0 0-2,0 0-6,13-2-21,-13 2 0,0 0-2,0 0 0</inkml:trace>
    <inkml:trace contextRef="#ctx0" brushRef="#br0" timeOffset="12230">1868 635 3,'0'0'8,"0"0"0,0 0-1,0 0-1,0 0 1,0 0 0,0 0 1,0 0-1,0 0-1,-9 17-1,9-17 1,0 0 1,0 0-2,0 0-1,0 0 1,-9 13 1,9-13-1,0 0 0,0 0-1,0 0 1,0 0-1,0 0-1,0 0 0,0 0 0,-13-3-1,13 3-1,0 0 1,0 0-1,0 0 0,-13-1 1,13 1-1,0 0 1,0 0-1,-17-3 0,17 3-1,0 0 1,-14 1-1,14-1 1,-13 0-1,13 0 0,-13 0 1,13 0-1,-14-1 1,14 1-1,-16-3 1,16 3 0,-16-3-1,16 3 1,-17 1-1,17-1 0,-18 5 0,18-5 1,-20 4-1,20-4 0,-23 3 0,23-3 0,-24 3 0,11-3 0,-3 1 1,3 1-1,-4-1 0,3 0 0,-4 2 0,1-1 0,1 1 0,0-2 0,2 2 0,-2-3 0,3 1 1,-1-1-1,1 0 0,13 0 1,-24-3-1,24 3 0,-23-4 1,23 4-1,-22-3 0,22 3 0,-21-1 0,8 2 0,13-1 0,-21 2 0,21-2 0,-21 0 0,21 0 0,-22 0 0,22 0 1,-20-2-1,20 2 0,-24-3 0,24 3 0,-23-1 0,23 1 0,-23 0 0,23 0 0,-20-1 0,20 1 0,-18-2 0,18 2 0,-15-3 1,15 3-1,-15-4 0,15 4 0,-14-7 0,14 7 0,-15-10-1,15 10 0,-18-10 1,18 10-1,-17-9 1,17 9-1,-18-6 0,18 6 2,-17-2-1,17 2 0,-14-2 0,14 2 0,0 0 0,-16-3 0,16 3 0,0 0 0,-13-3 0,13 3 0,0 0 0,-17-1 0,17 1 0,-16 1 0,16-1 0,-16 3 0,16-3 0,-14 3 0,14-3 0,0 0 0,-13 4 0,13-4 0,0 0 0,0 0 0,-13 2 0,13-2 0,0 0 0,-13 3 0,13-3 1,0 0-1,-15 4 1,15-4-1,-12 1 1,12-1-1,-13 0 1,13 0-1,-13 6 0,13-6 1,0 0-1,-16 14 1,16-14-1,-6 18 0,6-18 0,-3 24 0,3-24 0,-1 21 0,1-21 0,-5 25 0,5-25-1,-5 27 1,2-14 0,0 0 0,-1 2 0,2 0 0,-1 0 0,2 1 0,1 0 0,-2 1 0,1 0 0,0 0 0,-1 2 0,-1-1 0,0-1 0,2 2 0,-2 1 0,2 0 0,1 0-1,-2-3 1,4 5 0,-2-4 0,1 5 0,1-4 0,-2 2 0,1-2 0,-2 1 0,-1 3 1,2-2-1,-1 2 0,1 0 0,1 1 0,1 0 0,-2-1 0,1 0 0,2-1 0,-2-4 0,1 1 0,-2-5 0,0 0 0,0-14 0,0 23 0,0-23 1,-2 19-1,2-19 1,3 17-1,-3-17 3,3 14-3,-3-14 1,3 13-1,-3-13 2,0 0-2,0 0 0,0 0 1,0 0-1,0 0 0,0 0 0,0 0 0,0 0 0,0 0 0,0 0 0,4 13 0,-4-13 0,0 0 0,0 0 0,0 0 0,0 0 0,0 0 0,0 0 1,0 0-1,0 0 0,0 0 0,0 0 0,0 0 0,0 0 0,0 0 0,0 0 0,6 13 0,-6-13 0,0 0 0,0 0 1,0 0-1,0 0 0,1 14 1,-1-14-1,0 0 1,2 15-1,-2-15 1,0 0-1,6 12 1,-6-12-1,0 0 0,0 0 0,10 15 1,-10-15-1,0 0 0,10 14 1,-10-14-1,7 13 0,-7-13 0,0 0 0,9 16 0,-9-16 0,0 0 0,0 0 1,14 14-1,-14-14 0,0 0 1,14 9-1,-14-9 1,13 7-1,-13-7 1,0 0-1,19 8 0,-19-8 1,17 0-1,-17 0 1,19-3-1,-19 3 0,21-4 1,-21 4-1,22-4 0,-22 4 1,19 0-1,-19 0 0,14 3 1,-14-3-1,14 3 0,-14-3 1,19 0-1,-19 0 0,20-3 1,-20 3-1,23-3 0,-23 3 1,25 0-1,-25 0 0,21 1 0,-21-1 0,20 3 0,-20-3 0,20 2 0,-20-2 0,21-2 0,-21 2 0,23-4 1,-10 1-1,-13 3 0,24-6 0,-11 5 0,0-1 0,-13 2 0,26 0 0,-13 2 0,1-1 0,-1 2 0,1-1 0,-1 0 1,5 1-1,-4 0 0,0-1 0,1-2 0,0 0 0,1-2 1,1 1-1,1-4 0,-1 3 0,3-3 1,-1 2-1,1 2 0,0 0 0,0 2 0,-1 0 0,1 2 0,-4 0 1,1 1-1,-1-1 0,0-1 0,-2-1 1,2 1-1,-2-2 1,2 2-1,-2 0 1,2 2-1,-1 0 1,-2 1-1,-1 0 0,3 1 1,-15-6-1,23 12 0,-23-12 0,20 8 0,-20-8 1,20 7-1,-20-7-1,19 3 0,-6 0-3,-13-3-4,24-6-18,-7 6-1,-17 0-2,23-10 0,-23 10-1</inkml:trace>
    <inkml:trace contextRef="#ctx0" brushRef="#br0" timeOffset="21261">765 1607 20,'0'0'11,"0"0"2,0 0 0,0 0 0,0 0 2,2 13-3,-2-13-1,0 0-2,-2 14-1,2-14-2,0 24-1,0-9-3,0 3 1,-1 4-2,-1 2 1,2 2-1,-1 4 0,-1 0-1,2-2 1,-1 1-1,1 1 0,1 2 0,2-4 1,-1 4-1,1-4 0,-1 4 0,1-2 0,0 1 0,-1-1 0,-1 0 0,0 2 0,1-5 0,-1 3 1,-1-4-1,0 2 1,0-2-1,-1 0 1,2 2 0,-2 0-1,1 2 2,1 1-1,1 1 0,2-1 0,0 0 0,2 1 1,-2-5-2,4 2 1,-3-4-1,1-2 1,-2 0-1,-2 0 1,-1 0 0,-1-2-1,-1 2 1,-1-2 0,1 1-1,-2-2 1,2 1-1,1 1 1,0-1-1,0 2 0,1 0 0,-1 3 0,0-3 0,0 2 2,-1-2-2,-1 3 0,1-2 0,-2 2 0,2 0 0,-1 0 0,-1-1 0,3 1 0,-1-2 0,-1-1 0,2 2 0,0-4 0,0 0 1,0-3-1,2 0 0,-1 1 1,1-2-1,-1 2 0,1-5 1,-1 6-1,2-4 0,-2 5 0,2-2-1,0 1 1,1 0 0,-1-2 0,0 1 0,0-2 0,-2-1-1,1-1 1,-2 1 0,-2-1 0,0 0 0,0 1 0,1-2 0,-1 5 0,1-1 0,1-2 0,0 3 0,1-1 0,-1 0 0,2-1 0,-2 3 0,0-5 0,-2 1 0,2 3 0,-3-3 0,2 1 0,-2 0 0,2 1 0,-2 0 0,1 0 0,1 1 0,-1-2 0,1 0 0,2-1 0,-1 0 0,2-2 0,-1 0 0,-1-14 0,3 23 0,-3-23 0,2 23 0,-2-23 0,-3 26 0,0-13-1,0 2-3,0 1-1,0-2-10,9 9-7,-9-8-1,12 7-1,-9-22 1</inkml:trace>
    <inkml:trace contextRef="#ctx0" brushRef="#br0" timeOffset="23306">815 4088 39,'-15'9'15,"15"-9"0,-13 14 2,10-1-7,3-13-2,-9 24 0,3-8-2,4-1 0,-1 4-1,1-2-1,2 3 0,0 0-1,3 0 0,0 2 0,1 2-2,1-1 1,0 1-1,0-1-1,-1 1 0,0-2 1,-2-2-1,-1-1 0,1-2 0,-4-2 1,2 0-1,-1 0 0,1 0 0,-2 2 0,2-1 1,0 2-1,0-2 0,-1 3 0,1-4 0,0 0 1,-2-3-1,2-12 0,0 18 0,0-18 1,0 0-1,3 16 1,-3-16 0,0 0-1,3 20 1,-3-20-1,2 18 1,-2-18-1,1 15 1,-1-15-1,-1 13 1,1-13 0,0 0-1,-2 17 1,2-17 0,0 0-1,-3 15 1,3-15-1,0 0 0,0 0 0,-1 12-1,1-12 1,0 0 0,0 0 0,0 0 0,0 0 0,0 0 0,13 12 0,-13-12 0,0 0 0,0 0 0,13 10 1,-13-10-1,0 0 0,0 0 0,0 0 1,13 7-1,-13-7 1,0 0-1,0 0 1,13 3-1,-13-3 2,0 0-1,15 7-1,-15-7 1,15 7-1,-15-7 1,13 6-1,-13-6 1,13 4-1,-13-4 1,0 0 0,13 5 0,-13-5 0,0 0 0,13 5 1,-13-5-2,0 0 1,15 12 0,-15-12-1,0 0 0,18 11 1,-18-11-1,0 0 0,14 7 0,-14-7 0,0 0 0,13 0 1,-13 0-1,0 0 0,0 0 0,17 5 0,-17-5 1,0 0-1,15 4 0,-15-4 0,12 3 1,-12-3-1,19 1 1,-19-1-1,17 0 1,-17 0-1,19 2 1,-19-2-1,16 1 1,-16-1-1,13 3 1,-13-3-1,0 0 0,16 7 1,-16-7-1,0 0 0,14 6 0,-14-6 1,0 0-1,17 4 1,-17-4-1,18 4 1,-18-4-1,20 5 1,-20-5-1,20 4 0,-20-4 1,20 1-1,-20-1 0,19 0 1,-19 0-1,15 0 0,-15 0 0,16 0 0,-16 0 1,15-1-1,-15 1 0,14-1 1,-14 1-1,19 1 1,-19-1-1,23 3 1,-10 0-1,-1-2 0,3 2 1,-1-2-1,2-1 0,-2-1 1,1-2-1,2-1 0,-3-2 0,2 2 1,-1-2-1,-1 2 0,0 0 0,1 1 1,-2 3-1,1 1 0,-1 1 0,-13-2 0,24 5 0,-24-5 0,22 5 0,-22-5 0,22 0 0,-22 0 0,18-6 1,-18 6-1,19-7 0,-19 7 0,17-5 0,-17 5 0,16-1 0,-16 1 0,16 6 0,-16-6 0,14 5 0,-14-5 1,17 5-1,-17-5 0,18 0 0,-18 0 0,15-3 0,-15 3 0,18-4 0,-18 4 0,16 0 0,-16 0 0,15 4 0,-15-4 0,13 4 0,-13-4 0,15 6 0,-15-6 0,17 1 0,-17-1 0,21-1 0,-6-1 1,1 1-1,-2 0 0,3 1 1,-2 0-1,2 0 1,-17 0-1,26 2 1,-26-2-1,20 2 0,-20-2 1,19 0-1,-19 0 0,18-3 0,-18 3 0,22-1 1,-22 1-1,23 1 0,-10 2 0,1 1 0,1 0-1,-1-1 1,3 0 0,0 0-1,-1 0 0,-2-3-2,3 3-3,-2-6-7,-15 3-15,27-2-1,-27 2 1,23-5-1</inkml:trace>
    <inkml:trace contextRef="#ctx0" brushRef="#br0" timeOffset="27443">838 4761 17,'0'0'11,"-2"13"2,2-13 2,0 0 0,0 0 0,0 0-3,0 0-2,-3 13-1,3-13-3,0 0-2,0 0-1,0 0-2,0 0 1,-8 18 0,8-18 1,-5 19-1,2-3 1,1-2 0,0 5-1,-1-2 1,1 4-2,1-1 0,-1 2 0,2-1-1,0-1 0,0 2 0,0-2 1,0 0-1,0 1 1,0 1 0,-1 2 0,1 0 1,-2 3 0,0 2 0,-1 3 0,0-2-1,1 2 0,0-1 2,0 0-2,1-1-1,-1 0 1,-1-3-1,3 0 1,-1 2 0,-1-2 0,1 3 0,-2-1 0,0 5 0,0 0-1,1 4 1,-1 0 0,-2 1-1,1 1 1,0 0-1,-1 0 1,1-4-1,1-2 0,0-1 0,2-2 0,1 0 1,1 0 0,2 2-1,0 3 1,0-2-1,0 2 1,-2-2 0,-1 0 0,-1 1-1,-1 0 1,-2-3-1,0-2 1,-2 3-1,0-2 1,2 4-1,0 0 0,-1 5 0,2-3 0,1 3 0,-3 0 0,2 2 0,-1-1 0,0-2 0,-2 1 0,-1-3 1,-2-1-1,-1-2 1,2-1-1,-1-1 1,0-1-1,2-2 0,3-1 0,1 1 0,0-1 0,4-2 0,1 3 0,-1-2 0,2-1 0,0 1 0,0-1 0,-2 1 0,1-3 0,-2 3 0,0-1 0,0 3-1,1 1 1,2 1 0,0 2 0,0-2 0,1 4 0,1-1 0,-1-1 0,-3-2 0,1-2 0,-2-3 0,-3-2 0,0-1 0,0-3 0,0-1 0,-1-2 0,0 0 0,1-1 1,0 4-1,1 1-1,1 2 1,0 0-1,1 0 1,1 0 0,-1 0 0,1-1-1,1-3 1,-1-3 0,-1 0 0,-1-2 1,-2 0-1,0 0 1,0 1-1,-1-1 1,-2 0-1,2 2 1,0 0-1,-1 1 1,2 2-1,0-2 1,1 0-1,-1 0 0,0-3 1,1-1-1,2-13 0,-4 22 0,4-22 0,-4 15 0,4-15 0,-3 18-2,3-18-4,0 21-7,0-21-14,1 30 0,-1-30 0,-3 27-3</inkml:trace>
  </inkml:traceGroup>
</inkml:ink>
</file>

<file path=ppt/ink/ink44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2:41.76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54A54FFE-D7BE-45EC-BCCF-7FF07F14A687}" emma:medium="tactile" emma:mode="ink">
          <msink:context xmlns:msink="http://schemas.microsoft.com/ink/2010/main" type="inkDrawing"/>
        </emma:interpretation>
      </emma:emma>
    </inkml:annotationXML>
    <inkml:trace contextRef="#ctx0" brushRef="#br0">0 0 16,'0'0'9,"0"0"1,0 0-1,0 0 0,0 0-1,0 0-1,0 0 0,0 0-2,0 0 2,5 13-1,-5-13-1,0 0 1,3 17-2,-3-17 0,2 23 0,1-8-1,-1 2-1,-2 2-1,1-1 1,-1 2-2,-1 2 1,1-1-1,-2 2 0,2 0 0,0 4 0,2-4 0,-1 2 0,1 0 0,2-2-1,-1-2 1,3-1 0,-4-3 0,3 0-1,-2-3 2,-3-14-1,5 23 0,-5-23 0,5 24 1,-5-24-2,4 25 1,-1-12 0,-2-1 0,-1-12 0,2 25 0,-1-11 0,-1-14 0,3 27 1,-3-14-1,0 1 0,1 0 0,1 2 0,-2-2 0,0-1-1,0 0 1,0 0 0,0-13 0,0 21 0,0-21 0,1 20 0,-1-20 0,5 17 0,-5-17 0,4 19 0,-4-19 0,4 18 0,-4-18 0,5 22 0,-5-22 0,2 20 0,-2-20-1,3 23 1,-3-23 0,5 23 1,-5-23-1,1 21 0,0-7 1,-1-14-1,-1 20 1,1-20 0,-1 19-1,1-19 1,-2 18-1,2-18 1,0 20-1,0-20 0,-1 23 1,1-23-1,0 23 0,0-23 1,-2 19-1,2-19 0,0 15 0,0-15 0,0 0 0,0 14 0,0-14 0,2 13 0,-2-13 0,0 14 0,0-14 0,-2 17 0,2-17 0,-1 15 0,1-15 0,0 0 0,-2 15 0,2-15 0,0 0 0,0 0 0,-1 13 0,1-13 0,0 0 0,0 0 0,-1 13 0,1-13 0,0 0 0,0 0 0,-2 13 0,2-13 0,0 0 0,0 0 0,0 0 0,3 14 0,-3-14 0,0 0 0,1 13 0,-1-13 0,0 0 0,2 17 0,-2-17 0,0 0 0,1 13 0,-1-13 0,0 0 0,0 0 0,0 0 0,0 0 0,3 13 0,-3-13 0,0 0 0,0 0 0,0 0 0,9 13 0,-9-13 0,0 0 0,4 12 0,-4-12 0,0 0 0,0 0 0,0 0 0,0 0 0,13 12 0,-13-12 0,0 0 0,13 6 0,-13-6 0,13 7 1,-13-7-1,13 10 0,-13-10 0,13 8 0,-13-8 0,0 0 0,17 10 0,-17-10 0,0 0 1,16 8-1,-16-8 1,13 4-1,-13-4 1,14 8-1,-14-8 1,17 8-1,-17-8 1,18 5-1,-18-5 0,18 5 0,-18-5 1,19 4-1,-19-4 0,17 6 1,-17-6-1,15 4 1,-15-4 0,14 3 1,-14-3-1,13 0 0,-13 0 1,14 0-1,-14 0 0,15 0 0,-15 0 0,17 5-1,-17-5 1,20 9-1,-20-9 1,21 10-1,-21-10 1,23 7-1,-23-7 0,25 4 1,-25-4 0,21 4-1,-21-4 1,23 10 0,-23-10 0,19 13 0,-19-13 0,19 12 0,-19-12 1,16 10-1,-16-10 1,17 1-1,-17-1 2,20 2-2,-20-2-1,20 0 1,-20 0-1,23 2 1,-23-2-1,23 5 0,-10-4 0,-13-1 1,23 3-1,-23-3 0,24 1 0,-11 1 1,-13-2-1,25 0 0,-25 0 0,24-2 0,-11 1 0,-13 1 1,22-1-1,-22 1 0,23-3 0,-23 3 0,21-3 0,-21 3 0,23-3 0,-23 3 0,23-1 0,-23 1 0,23 0 0,-23 0 0,22 0 0,-22 0 0,20 2 0,-20-2 0,17 2 0,-17-2 0,13 0 0,-13 0 0,13 1 0,-13-1 1,13-1-1,-13 1 0,17-2 0,-17 2 0,20 2 0,-20-2 0,23 1 0,-23-1 0,22 2 0,-22-2 0,23 1 0,-23-1 1,24-3-1,-11 2 0,0-2 1,0 0-1,1 2 0,1-2 0,-2 3 0,1 0 1,-14 0-1,23 1 0,-7 1 0,-3-1 0,3 1 1,-1 2-1,3-4 1,-3 4-1,3-2 0,-1 2 0,-3-4 0,3 3 0,-1-3 0,-1 0 0,0 0 1,1-5-1,3 4 0,-2-3 0,3 1 0,-1 0 0,3 2 1,-1-2-1,2 1 0,1 2 0,1-1 0,0-2 0,4 0-1,-2 0 1,2-2 0,-2 0 0,2 0-1,-4 2 2,0 0-1,1 1 0,-3 4 1,0-1-1,0 2 0,0 0 1,1 0 0,2 0-1,0 0 0,0-1 0,1-2 1,-1-1-1,0-5 0,1 2 0,-1-5 0,0 1 0,0-2 1,-1 0-1,1 0-1,2-3 0,-2 8-2,-5-7-10,1 5-14,1 3-1,-23 4 1,23-10-3</inkml:trace>
    <inkml:trace contextRef="#ctx0" brushRef="#br0" timeOffset="4446">210 1298 21,'0'0'10,"0"0"1,0 0-1,0 0-1,0 0 0,0 0-2,0 0 1,0 0 0,0 0-1,0 0 0,0 0 0,0 0-2,0 0 0,0 0-2,0 0-1,0 0 0,-11 17-1,11-17 1,-3 24-1,1-9 0,-1 0-1,2 1 1,0 7 0,1-2-1,-2 3 0,2 2 0,0 0 1,0 1-1,0-1 0,-1 1 0,2-5 0,-1 3 0,0-4 0,0-2 0,2 1-1,-1-3 1,0 1 0,1 0 0,1 0 0,-2-1 0,2 3 0,-2-3 0,1 2 0,1-2 0,0 1-1,0 0 1,-2-1 0,3 0 0,-1 0 0,0-2 0,-2 3 0,2 0 0,-1-1 0,-1 0 0,-1-2 0,-1 0 0,1-2 0,-2 0 0,2-13 0,-1 20 0,1-20 0,0 16 0,0-16 0,1 15 0,-1-15 0,2 19 0,-2-19 0,1 18 0,-1-18 0,2 16 0,-2-16 0,0 0 0,1 16 0,-1-16 0,0 0 0,0 0 0,0 0 0,0 0-1,4 14 1,-4-14 0,0 0 0,0 0 0,0 0 0,0 0 0,0 0 0,6 13 0,-6-13 0,0 0 0,0 0 0,0 0 0,0 0 0,0 0 0,15 12 0,-15-12 0,0 0 0,0 0 0,0 0 0,12 15 0,-12-15 0,0 0 1,12 14-1,-12-14 0,0 0 0,16 10 0,-16-10 0,0 0 1,13 4-1,-13-4 0,0 0 0,14 3 1,-14-3-1,0 0 0,16 6 1,-16-6-1,13 4 1,-13-4-1,13 6 1,-13-6 0,0 0-1,17 7 1,-17-7 1,14-1-1,-14 1 1,16-6-1,-16 6 1,23-6 0,-23 6 0,25-4-1,-25 4 1,24 0 0,-24 0-1,22 6 0,-22-6 0,15 5 0,-15-5 0,15 5 0,-15-5 0,14 3 1,-14-3-1,17-2 1,-17 2-1,19-1 0,-6 2 0,0 1 0,-13-2-1,24 5 1,-24-5-1,23 8 0,-23-8 1,23 4-1,-23-4 0,20 0 1,-20 0-1,19-3 1,-19 3-1,22-4 1,-9 1-1,-13 3 1,24 0-1,-11 0 0,0 1 0,0 1 0,1-2 0,-1 1 1,1-1-1,1 0 0,1-3 1,-2 0-1,-1-1 0,1 0 1,1 1 0,-2 0-1,-13 3 0,24-1 1,-24 1-1,23 5 0,-23-5 0,22 8 1,-22-8-1,21 7 0,-21-7 0,20 3 1,-20-3-1,23 0 1,-23 0-1,25-3 0,-11 1 1,2 2-1,0 0 0,-1 3 0,3 4 0,-1-2 0,2 3 0,-2-4 1,-1 2-2,-1-3 1,1 1 0,-3-2 0,-13-2 0,23-7 0,-23 7 0,22-9 0,-9 3 1,2 3-1,-2-2 0,2 2 0,-1 1 0,0 2 0,-1-1 0,0 1 0,-13 0 0,19-1 0,-19 1 0,20-6 0,-20 6 0,20-7 0,-20 7 0,25-6 0,-12 4 0,-13 2 0,21 2 0,-21-2 0,23 3 0,-23-3 0,22 4 0,-22-4 0,21-1 0,-21 1 0,23-6 0,-9 3 0,-1 0 0,1 0 0,-1 2 1,1-1-2,1 4 1,-1-1 1,2 1-2,-2-1 1,2 1 0,-2-4 1,5 1-1,0-1 0,-1-2 0,0 0 0,0-1 0,1 1 0,0 0 0,-2 2 0,1 1 0,0 0 0,0 1 0,0 1 0,0-1 0,0 0 0,-3 0 0,3-1 0,-3-2 0,1 0 0,0-2 0,-2 0 0,2 2 0,-1 2 0,0-2 0,-2 5 0,5-2 0,-3 1 0,3 2 0,-1 0 0,0-2 0,2 1 0,-1-2 0,1-2 0,-2 1 0,1-4 1,0 3-1,0-1 0,0 0 0,1 1 0,0 2 0,1 0 0,0 2 0,-2 1 0,3-2 0,-3 1 0,1-1 0,0-1 0,-2 0 1,-1-1-1,1-1 0,0-1 0,-1 2 0,0-1 0,1 1 1,0 1-1,0-1 0,2 1 1,0 0-1,1-2 0,0-1 1,2 0-1,-1-2 1,1-1-1,-2 0 1,1 1-1,-2-3 1,1 4-1,-3 0 0,2 1 0,-2 2 0,1 1 1,-3 0-1,0 0 0,-2 1 0,-13-1 0,21 4 0,-21-4 0,13 3-2,-13-3-4,0 0-9,13 3-16,-13-3 1,0 0-1,-14-11-1</inkml:trace>
    <inkml:trace contextRef="#ctx0" brushRef="#br0" timeOffset="10707">2509 1427 1,'0'0'6,"0"0"0,0 0-1,0 0-1,0 0-2,0 0 0,0 0 1,0 0 0,0 0 2,0 0 0,0 0 1,15 6 0,-15-6 1,0 0-2,0 0 0,13 0-1,-13 0-1,0 0-1,16 3-1,-16-3 0,15 0 0,-15 0-1,18 0 0,-18 0 2,15-1 0,-15 1-1,16 1 0,-16-1 0,15 7 0,-15-7 0,14 9 0,-14-9 1,20 7-1,-20-7 0,20-1 1,-5-5 0,-15 6-1,24-7 1,-24 7 0,24-8-1,-11 7 0,0 5 0,2-2 0,-2 4 0,-1-4 0,1 4 1,2-2 0,-15-4 0,23 9 1,-23-9-1,21 1 0,-21-1 0,22-1-1,-22 1 0,21-9 0,-21 9 0,23-10 0,-23 10-1,26-8 1,-13 8 0,2 1 0,-3 5 0,1-3 0,0 3 1,0-2-1,0 2 1,0-4 0,-13-2 0,25-7 1,-25 7-1,21-8 1,-21 8-1,20-10 0,-20 10 0,22 0-1,-22 0 0,23 8 0,-23-8-1,27 7 1,-13-7 0,2-1 0,-16 1 1,26-10 0,-26 10 0,26-14-1,-26 14 0,19-16 0,-19 16-2,18-5-3,-18 5-19,20 2-2,-20-2 0,8 16-4,-8-16 3</inkml:trace>
  </inkml:traceGroup>
</inkml:ink>
</file>

<file path=ppt/ink/ink44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2:56.49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AE27CCE-F07B-443B-A349-C8D5C3A022B7}" emma:medium="tactile" emma:mode="ink">
          <msink:context xmlns:msink="http://schemas.microsoft.com/ink/2010/main" type="inkDrawing"/>
        </emma:interpretation>
      </emma:emma>
    </inkml:annotationXML>
    <inkml:trace contextRef="#ctx0" brushRef="#br0">8 623 0,'0'0'5,"0"0"0,0 0 1,0 0-2,0 0-1,0 0 0,0 0 1,0 0 0,-9-14 1,9 14 0,0 0 0,0 0 0,0 0 1,0 0 0,0 0-1,0 0 0,0 0 0,0 0 0,13-3 0,-13 3-1,0 0 1,13-1-1,-13 1 0,13-2-1,-13 2 0,17 0-1,-17 0-1,25 0 1,-12 2-1,2-1 1,1 0 0,0 2 0,1 0 1,3-1-1,-1 1 0,-1-3 0,4 0 0,2-2-1,-1 1 0,5-2 0,-1 1 0,0-1-1,-1 3 1,1 0-1,-6 2 1,0 1-1,-2 0 0,-1 1 0,-1-1 0,0-2 1,2 1-1,0-2 0,1 0 1,0 0-1,2-2 0,-1 2 0,-1 0 0,-1 2 0,0 1 0,-2-1 0,0 1 0,0 0 0,-1-1 0,0 0 0,1-2 0,1 2 0,0-2 0,-1 0 1,2 0-1,-2 0 1,0 0-1,-1-2 1,1 2-1,-2-1 1,0 0-1,0 1 0,-1 0 0,-1 1 0,1 0 0,-1 1 0,-13-2 0,25 4 0,-25-4 0,24 6 0,-24-6-1,27 1 0,-27-1-2,24-3-7,-5 3-11,-19 0 0,29-7-2,-29 7 1</inkml:trace>
    <inkml:trace contextRef="#ctx0" brushRef="#br0" timeOffset="1731">1770 629 25,'0'0'16,"0"0"1,0 0 0,0 0-1,0 0-5,0 0-2,0 0-3,0 0-2,0 0-1,0 0-2,13-7 0,-13 7 0,24 3 0,-7 0 0,1-3 1,3 1 0,1-1 0,2 0 1,0-1-2,2 2 1,3-1-1,-3 1 0,0 1-1,0-1 0,2 2 0,-4-1 0,2-2 1,-3 1 0,0-2 0,2 1 0,1 0 0,-2-2 0,-3 2 0,4 0-1,-5 2 0,3 0 0,-4 4 0,2-2 1,-3 4-1,3-4 0,-4 2 0,3-4 1,-3 3-1,2-4 1,1-5-1,-1 2-1,1-3 1,-2 0 0,8 0 1,-8 2-2,5-3 2,-6 3-2,3 2 2,0 1 0,-2 0 0,0 0 0,-18 0-1,27 3 1,-27-3-2,29 3 2,-17-2-1,-12-1 0,28 1 0,-15-1 0,3 0 0,-4-1 0,3 1 0,-1 0 0,-1 0 0,-13 0 0,25 3-1,-25-3 2,23 8-1,-9-5 0,-14-3 0,24 10 1,-8-4-2,2-2 2,0-1-1,2 0-1,1 0 1,5 0 0,-1 0 0,2-1-1,-7 1-1,6-1-2,-6 1-7,0 4-11,-6-10 0,7 3-2,-10-14 1</inkml:trace>
  </inkml:traceGroup>
</inkml:ink>
</file>

<file path=ppt/ink/ink44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3:14.58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B7A0AD1-8439-45CF-BB06-8211A6965450}" emma:medium="tactile" emma:mode="ink">
          <msink:context xmlns:msink="http://schemas.microsoft.com/ink/2010/main" type="inkDrawing" rotatedBoundingBox="23099,6714 25663,6785 25661,6851 23097,6780" shapeName="Other"/>
        </emma:interpretation>
      </emma:emma>
    </inkml:annotationXML>
    <inkml:trace contextRef="#ctx0" brushRef="#br0">0 31 29,'0'0'10,"0"0"2,0 0-1,0 0-1,0 0-3,0 0 0,0 0-1,0 0-1,0 0-1,0 0 0,0 0 0,0 0 0,0 0-1,0 0 0,0 0 0,0 0-1,18 1 0,-18-1 0,17 0 1,-17 0-1,21-1 1,-21 1-1,22 0-1,-22 0 0,21 0 0,-6 0 0,-2-3-1,0 3 0,2-1 1,3 0-1,-2-1 1,4 2-1,-5-1 1,4 1 0,-3 0-1,4 0 0,-6 0 1,2 0-1,0 0 1,0 0 0,-2 0 0,2-2 0,1 1-1,-1-3 2,0 3-2,0-1 1,1 2-2,-1-1 2,-1 1-1,0 1-1,1 1 2,-2-2-1,0 1 0,1-1 1,-1 1-1,1-1 1,-3-1 0,4 0 0,-1-1-1,0-1 1,1-2 0,3 2 1,-2 2-1,2-1 0,-2 4 0,0-2 0,1-2 1,-1 4 0,0-1-1,-4 1 0,3-2 0,-3 1 0,4-4 1,-3 3-1,2-1 1,0-1-1,0 1 0,1-1 1,-1 1-1,1-1 0,-1 2-1,2 2 0,-3-1 0,1 1 0,-1 4 0,0-5 0,-1 6 0,-14-7 0,26 5 0,-26-5 0,26 4 1,-12-4-1,-1-1 0,2 1 0,0-3 0,3 3 0,0 3 0,0-2 0,0 2 0,-1 1-1,2 0 1,-2 1 0,1-1 0,-4-2 0,2 0 0,-3-1 1,1-1-1,0-3 1,1 1 0,-2 0-1,0 1 1,1 1-1,0 0 0,-1 1 0,0 1 0,2 2 0,-1-2 0,0 2 0,1 0-1,5-3 2,-3 1-1,3-2 2,2 0-1,-1-2 0,1-2 0,1 3 1,0 0-1,-4-1-1,1 2 1,-5 2-1,0-1-1,1 3 1,-2-1 0,0-2 0,2 2 0,-3-3 0,0 0 0,1 0 0,2-1 0,-1-1 0,0 1 0,0 1 0,-1 0 0,1 0-1,0 3 1,-2-2 0,4 3 0,-2-1-1,1-2 1,-2 1 0,3-1 0,2-1 1,-2-1-1,5-1 0,-2-1 0,0 2 0,3-2 0,-1 2 0,-1 1 0,-1 0 0,-3 0 0,1 1 0,-4 2 0,2-2 0,-3-1-1,-13 0 1,21 3 0,-21-3 0,25 2 0,-25-2 0,21-2 0,-21 2 0,22-1 0,-22 1 0,21 0 0,-21 0 0,21 3-1,-21-3 1,18 6 0,-18-6 0,15 6-1,-15-6 0,14 3-2,-14-3-3,0 0-11,0 0-9,26-15 0,-18-2 0,-8 17-2</inkml:trace>
  </inkml:traceGroup>
</inkml:ink>
</file>

<file path=ppt/ink/ink44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3:59.84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91A4B64-64DE-44FA-AB31-3914C24BA998}" emma:medium="tactile" emma:mode="ink">
          <msink:context xmlns:msink="http://schemas.microsoft.com/ink/2010/main" type="inkDrawing" rotatedBoundingBox="21497,7141 25100,7189 25094,7676 21490,7628" shapeName="Other"/>
        </emma:interpretation>
      </emma:emma>
    </inkml:annotationXML>
    <inkml:trace contextRef="#ctx0" brushRef="#br0">2780 1065 33,'0'0'16,"0"0"1,0 0 2,0 0-7,0 0-1,0 0-3,0 0-1,0 0-2,0 0-2,0 0 1,0 0-1,0 0 1,0 0-1,0 0 0,16 3 0,-16-3 0,0 0 0,17 3 0,-17-3-1,16 1 0,-16-1 0,20 0 0,-20 0 1,23-4-2,-8 3 0,0-2 0,3 0 0,0-1 0,4 1 0,-1-4-1,4 2 1,-2-3-2,4 3 2,-2-2-2,2 2 1,-4-4-1,1 5 1,1-1 0,-4 1 0,-1 1-1,-3 2 1,0 1 0,-4 0 0,0 3 0,0 0 0,-13-3-1,25 4 1,-11-3 0,3 1 0,2-1 0,1-1 0,2 0 0,-2-1 0,1 1 0,2-2 0,-3 4 0,2-2 0,-3 1 0,-2 1 0,3 0 0,0 0 0,-1 4 1,-1-2-1,2 2 1,-1-4-1,0 3 2,1-2-2,-1 1 1,-1-3-1,5 1 0,-4-1 0,3 2 1,2 0-1,-3 0 0,2 1 0,0 0 1,-1 1-1,-2-3 0,3 1 1,-3-1-1,-1-1 0,4-1 0,-2 0 0,2-1 0,-1-1 0,2 2 0,-1-1 0,0-1 0,-1 1 0,0 0 1,-1 1-1,-1-2 0,0 2 0,0 0-1,-2 0 1,2 0 0,0 0 0,-1 0 0,2 0 0,-1-1 1,2-2-1,-2 0 0,1 0 1,1-3-1,-1 2 0,-2 3 0,-1-1 0,0 2 0,-2 0 0,-2 2 0,0-1-1,1 3 1,-2-1 0,-1-1 0,-12-2 0,23 0 1,-23 0-1,26-2 1,-13 2-1,0-1 1,-13 1-1,23-2 1,-23 2-1,25 3 0,-12 0 1,-13-3-1,23 6 0,-23-6 0,23 4 1,-23-4-1,21 3 1,-21-3-1,17-1 0,-17 1 0,19-3 0,-19 3 0,17-2 0,-17 2 0,16-1 0,-16 1 0,16-2 0,-16 2 0,13-2 0,-13 2 0,0 0 0,17-6 0,-17 6 0,16-4-1,-16 4 1,0 0-1,14-8 2,-14 8-1,0 0 0,0 0 0,0 0 0,0 0 1,0 0-1,0 0 0,0 0 0,0 0-1,0 0 1,0 0-1,0 0-1,0 0-3,0 0-5,12-15-15,-12 15-1,0 0 0,0 0-1</inkml:trace>
    <inkml:trace contextRef="#ctx0" brushRef="#br0" timeOffset="2834">5070 1044 27,'0'0'14,"0"0"2,0 0 0,0 0-2,0 0-2,0 0-1,13 5-1,-13-5-1,0 0-1,0 0-2,0 0-2,0 0 0,0 0-2,0 0-1,0 0-1,4-12 0,-4 12-1,0 0 1,13-18-1,-13 18 2,8-14-1,-8 14 1,9-17 1,-9 17 0,3-14 0,-3 14 0,-2-15 0,2 15-1,0-17 0,0 17 0,-1-18 0,1 18-1,0-22 2,0 22-1,-1-23-1,1 23 1,-6-18 0,6 18 0,-6-16 0,6 16 0,0 0 0,-14-16-1,14 16 0,0 0 0,-13-14 0,13 14 0,0 0 0,-10-14 0,10 14 0,0 0 0,-16-16 0,16 16 0,0 0 0,-14-13 0,14 13 0,-18-7 0,18 7-1,-16-6 1,16 6 0,-14-6 0,14 6 0,-21-5 0,21 5 1,-15-7-1,15 7 1,-13-9-1,13 9 0,-17-9 1,17 9-1,-14-8 0,14 8 0,-16-9 0,16 9 0,-19-7 0,19 7 0,-23-3 0,23 3 0,-26-3-1,13 2 2,-2-2-1,2 0 2,-3-1-2,0-2 0,16 6 1,-24-10 0,24 10-1,-23-11 0,23 11 0,-25-10 0,25 10 0,-21-6 1,8 3-1,0 2 1,0-1-1,-2 1 1,1-1-1,1 0 1,-1 0-1,1-1 0,0 2 1,13 1-1,-22-6 1,22 6-1,-20-4 1,7 1 0,13 3 0,-25-1 0,11-1 0,-4 2 0,3 2 0,-3-1-1,-2 2 1,1-2-1,1 4 1,-1-4-1,2 2 0,-2-2 1,5 1-1,-2-1 0,3 1 1,13-2-1,-24 1 0,24-1 0,-20 0 0,20 0 0,-19 1 1,19-1-1,-19 0 0,19 0 1,-23-2-1,10 2 0,13 0 1,-26-3-1,26 3 0,-23-2 0,23 2 0,-18 0 0,18 0 0,-15-1 0,15 1 0,0 0 0,-14-3 0,14 3 0,0 0 0,-14-4 0,14 4 0,0 0 0,-19 0 0,19 0 0,-14 0 0,14 0 0,-16 1 0,16-1 0,-13 0 0,13 0 0,0 0 1,-16-1-1,16 1 0,0 0 0,-13-5 0,13 5 0,-14-2 0,14 2 0,-19-2-1,19 2 1,-24 0-1,8 2 1,0 0-1,0 0 0,3 1 1,-1 0 0,14-3 0,-24 2 0,24-2 0,-18 0 0,18 0 0,-16-1 1,16 1-1,-15-3-1,15 3 1,-19 0 0,19 0 0,-22 3 0,22-3 0,-24 3 0,11-2 0,-1 2 0,-1-1 0,0-2 0,-1 1 0,0-1 0,-3 0 0,-1 1 0,0-1 0,-2 2 0,0-1 0,0 2-1,0 0 1,-2 0 0,2 1 0,2 0 0,-1-1 0,2 0 0,2 0 0,1-2 0,0-1 0,3 0 0,0-1 0,-1 0 1,14 1-1,-25-2 0,10 1 0,2 1 0,-3 0-1,-1 1 1,1 1 0,-1-1 0,1 0 0,2-1 0,0 0 0,-1-1 1,-1 1-2,16 0 1,-24-6 0,11 5 0,-1-2-1,-1 2 1,1 1-1,1 0 1,13 0 0,-24 0-1,24 0 1,-20 1 0,20-1 0,-18 1 0,18-1 0,-14 0 0,14 0 0,-14-1 1,14 1-1,-18-3 0,18 3 0,-17-1 0,17 1 0,-17 0 0,17 0 0,-16 3 0,16-3 0,0 0-1,-17 4 1,17-4 0,0 0 0,0 0 0,-16 7 0,16-7 0,0 0-1,0 0 1,-16 11 0,16-11 0,0 0-1,-17 18 1,17-18 0,-14 15 0,14-15 0,-16 20-1,16-20 1,-16 20 0,16-20-1,-13 23 0,13-23 0,-9 23-1,9-23 0,-1 22 0,1-22 0,3 18 0,-3-18 1,4 13-1,-4-13 1,0 0 1,10 16-1,-10-16 1,0 0 0,6 16 0,-6-16 0,3 12 0,-3-12 0,6 16 0,-6-16 0,10 17-1,-10-17 1,13 17 0,-13-17 0,15 18 0,-15-18 0,16 17 0,-16-17 0,12 17-1,-12-17-2,8 20-6,-2-7-14,-6-13-1,9 14 0,-9-14-2</inkml:trace>
    <inkml:trace contextRef="#ctx0" brushRef="#br0" timeOffset="6516">2668 886 24,'0'0'13,"0"0"0,0 0-1,0 0 1,0 0-2,0 0-2,0 0 0,0 0-1,0 0 0,0 0 0,0 0 0,0 0-1,0 0-1,-14-1-1,14 1 0,0 0-1,-19-6 0,19 6 1,-16-4-2,16 4 0,-18-4-1,18 4-1,-21-6 1,21 6-1,-24-4 1,24 4-1,-26-5 1,9 4-1,-5-2 1,5 3 0,-6-1 1,0 1-1,-3 0 0,0 0 0,-1-2-1,6 4 1,-2-4-1,1 2 0,2-1 0,3-1 0,1 1 0,16 1 0,-26-4 0,12 2 0,-1-1 0,-2 2-1,-3-2 1,-3 3-1,-4-1 0,-2 1 1,2 1-1,1-1 0,0 0 0,4 1 1,2-1-1,7 0 0,13 0 1,-19-1-1,19 1 1,-18-3-1,18 3 0,-20-3 0,6 2 1,-3-1-1,-3 2 0,-5-1 0,-1 1 0,0 0 0,-1-1 0,3 1 0,1 0 0,3-2 0,2 1 0,4-1 1,1-1-1,13 3 0,-22-5 0,22 5 0,-18-5 0,18 5-1,-16-4-1,16 4-3,0 0-7,-14 2-17,14-2-2,0 0 0,-13 1 0</inkml:trace>
  </inkml:traceGroup>
</inkml:ink>
</file>

<file path=ppt/ink/ink44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5:26.92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2699368-2AA0-4287-A349-7C0D5AE809AD}" emma:medium="tactile" emma:mode="ink">
          <msink:context xmlns:msink="http://schemas.microsoft.com/ink/2010/main" type="inkDrawing" rotatedBoundingBox="21221,10149 21699,8571 22628,8853 22149,10430" shapeName="Other"/>
        </emma:interpretation>
      </emma:emma>
    </inkml:annotationXML>
    <inkml:trace contextRef="#ctx0" brushRef="#br0">2077 1231 23,'0'0'11,"0"0"2,0 0 0,0 0-1,0 0-3,4 13 0,-4-13-2,0 0 0,0 0-1,-14 4 0,14-4-1,-13 2 1,13-2 0,-16 0-2,16 0 1,-21 1-2,8 1 0,0-2-1,-1 1 1,-1 0-1,-1 1 0,2-1 1,1-1-1,-1-1 1,14 1 0,-23-2 1,23 2-2,-20-4 1,20 4-2,-19-4 1,19 4-1,-22-3 0,8 2 0,1 1-1,-3-2 2,-1 2-1,-2 0 0,-4 0 0,0 2 0,-1-1-1,1 2 1,-3 1-1,0-1 0,3 1 1,-1 1-1,1-4 0,3 1 0,1-2 1,2 0-1,2-2 1,3 2 0,-1-1-1,13 1 1,-18-2 0,18 2-1,-18-1 1,18 1-1,-19-5 1,19 5-1,-22-4 0,10 1 1,-1 2-1,-2-1 0,1 2 0,-2 0 0,0 0 0,2 2 1,-2-1-1,2 1 0,1-2 1,0 1-1,13-1 1,-23 2-1,23-2 1,-20-3 0,20 3 1,-19-3-1,19 3-1,-17-4 1,17 4 0,-15-2-1,15 2 0,0 0 0,-15 2 0,15-2-1,0 0 1,-13 7 0,13-7-1,0 0 1,-15 21 0,15-21 0,-11 30-1,5-10 1,-1 6 0,0 4 0,0 2 0,-1 3-1,1 0 1,0 2 0,1-3 0,-2 2 0,4-2-1,1 1 1,0-1 0,0-1 0,2 4 0,1 0 0,0-1 0,0 0-1,0-2 1,1 0 0,1-1 0,-1 0 0,0-4-1,1-1 1,-1 1-1,1-3 1,-1-2 0,-1 2 0,0-2 0,0-1 0,0 1 0,0-1 0,3 1 0,-1-2-1,0 1 1,-1-6 0,1 0 0,-2-1 0,0-16 0,-2 20 1,2-20-1,-5 14 0,5-14 0,0 0 1,-10 14-1,10-14 0,0 0 0,0 0 0,-4 18 0,4-18 0,0 0 0,0 15-1,0-15 1,0 0 0,0 15 0,0-15 0,0 0 0,1 12 0,-1-12 0,0 0 1,0 19-2,0-19 2,0 14-1,0-14 0,3 18 0,-3-18 0,1 14-1,-1-14 1,0 0 0,6 16 0,-6-16 0,0 0 0,0 0 0,7 12 0,-7-12 0,0 0 1,0 0-1,0 0 0,0 0 0,0 0 0,10 15 0,-10-15 0,0 0 0,0 0 1,11 15-1,-11-15 0,0 0 0,12 13 0,-12-13 0,0 0 1,0 0-1,14 12 0,-14-12 1,0 0-1,13 7 0,-13-7 1,15 6-1,-15-6 0,20 7 0,-20-7 0,21 6 0,-8-4 0,-13-2 1,25 5-1,-25-5 0,23 1 0,-23-1 1,23 0-1,-23 0 0,21 0 0,-21 0 1,23-1-1,-10 1 0,0 1 0,3 1 0,-2-1 0,2-1 0,1 1 0,2-1 0,-2 0 0,2 0 0,-2-1 0,5-2 0,-1 0 1,2 0-1,-1 1 0,-1-1 0,-1 1 0,2 1-1,-2-2-1,-1 3-3,-5-4-5,2-1-17,1 4-1,-17 1 0,25-11-2</inkml:trace>
  </inkml:traceGroup>
</inkml:ink>
</file>

<file path=ppt/ink/ink44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5:55.82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B3C1A5A-00C9-44BD-A068-E68BF64DE0E3}" emma:medium="tactile" emma:mode="ink">
          <msink:context xmlns:msink="http://schemas.microsoft.com/ink/2010/main" type="inkDrawing"/>
        </emma:interpretation>
      </emma:emma>
    </inkml:annotationXML>
    <inkml:trace contextRef="#ctx0" brushRef="#br0">213 471 26,'0'0'18,"0"0"-1,-3-13 2,3 13-6,0 0-4,0 0-1,0 0-1,0 0-1,0 0 0,0 0-1,0 0 0,0 0 0,0 0-1,0 0-1,0 0-1,0 0 0,16 5 0,-16-5-1,16 8 0,-16-8-1,21 13 2,-21-13-2,28 12 1,-28-12 0,26 5 0,-26-5 0,25 2 0,-25-2 0,26-2-1,-13 2 1,-13 0-1,26 2 2,-13-1-2,0 1 0,1-1 0,2 1 0,0-1 0,1-1 0,0 1 0,1-2 0,0 1 0,-2 0 0,3 0 0,-3 0 0,1 1 1,0 1-1,-1-1 0,1 2 0,0-1 0,4-1 0,-4 0 0,3 1 0,-1-1 0,-1 1 0,4-2 1,-3 1-1,1 1 0,-2-1 1,2 3-1,-1-2 0,0 2 0,-2-1 1,0 1-1,0-2 0,1 2 1,-2-6 0,1-2-1,0 3 1,2-5 0,-2 3 0,1-3 0,1 5-1,-3 1 1,2 0 0,1 3-1,-2-2 1,2 4 0,-2-5-1,3 1 1,-2-1-1,2-4 1,-2 4-1,0-5 0,2 4 1,1-5-1,-1 5 1,0-1 0,1 0 0,-1 0 0,1 1 0,1 1 0,-4 0 0,4 4-1,-3-1 1,1 4-1,0-3 0,0 5 0,-1-3 0,-1 1 0,3-3 0,-4-1 1,0-3-1,2 0 0,-2-2 1,0 1-1,0 1 0,1-1 0,-3 2 1,3 0-1,-2 1 0,-1-1 0,1 2 0,-2-1 0,2-2 0,-3-2 0,2-1 0,-1-1 0,0 0 1,-1-3-1,0 2 0,-13 5 0,23-13 0,-23 13 0,20-10 0,-20 10 0,22-14 0,-22 14-1,23-11 1,-23 11-1,24-13 2,-11 7-2,-13 6 1,25-13-1,-25 13 1,17-8 1,-17 8-1,14-10 0,-14 10 0,0 0 0,12-16 0,-12 16 1,7-13-1,-7 13 0,6-16 1,-6 16-1,4-17 0,-4 17 1,0-14-1,0 14 1,-3-14-1,3 14 0,0 0 1,-9-18-1,9 18 0,0 0 0,-14-15 0,14 15 0,-16-13 0,16 13 0,-17-16 0,17 16-1,-23-17 1,9 7 0,1 1 0,13 9 0,-26-18 0,26 18 0,-27-16 0,14 11 0,13 5-1,-23-13 1,10 9 0,13 4 0,-25-7 0,11 4 0,1 0 0,-1 2-1,-1 1 1,-1 0 0,1-2 0,-3 2 1,1-1-1,-1 1 0,-1 0 0,-3 1 0,-1 1-1,-3 1 1,2 1 0,1 0-1,-1 2 1,1-2-1,2 0 1,4-1 0,0 0 0,4-3 0,-1-1 0,-1-1 0,2 1 0,0-2 0,1 2 0,-3-1 0,2 1-1,-1-1 1,0 1 0,-1 1 0,1 0 0,-1-2-1,1 1 1,1 0 0,-3-1 0,3 1 0,-1-2 0,0 0 0,-2 0 0,-1 2 0,1-1 0,-4 1 0,0-1 0,-2 2 0,0 0 0,-1 0-1,2 0 1,1 0 0,-1-1 0,3 1 0,3-1 0,-1-1 0,1-1 0,3 2 1,-1-2-1,-2 0 0,1 0 0,0 0 0,-2 1 0,0 0 0,2-1 0,-2 0 0,1 2 0,-2 0 0,1-1 0,-2 1 0,0-1 0,1 1-1,1-1 2,-1 1-1,0-2 0,2 0 0,1 0 0,14 3 0,-24-2 0,24 2 0,-23 1-1,23-1 1,-23 4 0,10-1 0,13-3 0,-25 9 0,12-6-1,-1 1 1,1-3 0,-1 1 0,-1-1 0,2-1 0,1 0 0,-1 0 0,0 0 0,13 0 0,-23 0 0,23 0 0,-25 3 0,25-3 0,-21 6 0,21-6 0,-23 5 0,23-5 0,-22 6 0,22-6 0,-20 6 0,20-6 0,-20 3 0,20-3 0,-20 4-1,20-4 1,-25 3 0,12 0 0,1-2 0,-1 2-1,0 0 1,0 1 0,-2-1 0,2 0 0,13-3-1,-21 4 1,21-4 0,-22 2 0,22-2 0,-20 1 0,20-1 0,-20 2 0,20-2 0,-19 4 0,19-4 0,-20 12 0,20-12-1,-20 25 1,10-7-1,2 0 1,-1 4-1,2-1 1,2 2-2,1-3-2,10 6-5,-2-8-10,6-3-8,10 2 0,-1-9-1,11 11 0</inkml:trace>
  </inkml:traceGroup>
</inkml:ink>
</file>

<file path=ppt/ink/ink44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6:10.45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4C75C33-19FB-42ED-95A5-B6B60EB717FD}" emma:medium="tactile" emma:mode="ink">
          <msink:context xmlns:msink="http://schemas.microsoft.com/ink/2010/main" type="inkDrawing"/>
        </emma:interpretation>
      </emma:emma>
    </inkml:annotationXML>
    <inkml:trace contextRef="#ctx0" brushRef="#br0">5235 76 32,'0'0'17,"-14"-12"2,14 12 1,0 0-3,0 0-3,0 0-2,0 0-3,0 0 0,0 0-3,0 0 0,0 0-2,0 0 1,0 0-3,0 0 0,0 0 0,13-10-1,-13 10 0,18 0 0,-18 0 0,22 3 1,-22-3 0,26 0 0,-13 0 1,1 0 0,0-3-1,4 2 1,-4-2-1,2 2-1,0-1 0,1 2 0,2 0-1,-4 2 1,4 0-1,0 1 0,-2 0 1,3 0-1,-3-2 1,2 1 0,-4-4 0,3 1 1,-2-3-1,0 1 1,0-1-1,1 1 0,-1 1 1,1 2-2,-1 0 1,0 5-1,-1-3 1,3 3-1,0-1 1,-2 0-1,1-2 1,2-1 0,-2-2-1,2-1 1,1-1 0,-1 1 0,1-3-1,-1 2 1,-1 1-1,1 0 0,0 1 0,-2 2 0,-1 1 0,1-1 0,-1 2 1,1 0-1,-1-2 0,1 1 0,0-4 1,2 1-1,1-4 1,-1 3-1,0-3 1,-1 2-1,0 1 1,-3 0-1,-2 2 0,-13 0 0,23 4 0,-23-4 0,20 5-1,-20-5-2,21 3-5,-21-3-11,11-13-13,-11 13 1,14-22 0,-8 8-2</inkml:trace>
    <inkml:trace contextRef="#ctx0" brushRef="#br0" timeOffset="3514">2546 343 20,'0'0'9,"0"0"2,0 0 0,0 0-2,0 0-1,0 0-1,0 0-1,0 0 1,0 0-2,14 2 1,-14-2-2,16-3 1,-16 3-2,21-4 0,-21 4-2,23-3 0,-23 3 0,23 0 0,-23 0 0,22 4 0,-22-4 1,20 4 0,-20-4 1,23 0-1,-23 0 0,26-4 0,-26 4 0,26-6-1,-13 5 0,1 0-1,0 1 0,-14 0 1,25 1-1,-25-1 0,27 3 1,-14-5 0,2 1 0,-1-3 1,-1 1-1,1-1 1,2-1-1,-2 1 1,1 2-1,-2 0 0,1 2 0,0 0 0,-1 1-1,0-1 1,2 1 0,-1-2-1,0 0 1,1-1 0,1-2 0,-1 1 1,3-1-1,-2-1 0,-1 4 1,0-2-1,1 3 0,-1 0 0,0 2 0,-1 0 1,0 1-1,1 0-1,1-1 1,-3-1 0,2 0 0,0-2-1,-1 0 1,1-2 0,0 0 0,-2 0 0,3 2 0,-3-1-1,3 2 0,-3 2 0,0-1 1,0 2-1,-13-3 0,23 4 0,-23-4 0,20 4 1,-20-4-1,20 0 0,-20 0 1,19 0-1,-19 0 1,21 0-1,-21 0 0,22 3 0,-22-3 0,24 6 1,-24-6-1,26 7 0,-13-4 0,3-1 0,-2-1 1,2-1-1,0 0 1,-16 0-1,26-1 1,-26 1-1,23 0 0,-23 0 1,18 4-1,-18-4 0,20 4 0,-20-4 0,22 4 0,-8-2 0,-1-2 0,3 0 0,-2 0 1,2 0-1,0-2 0,-2 2 0,-1 0 0,0 0 1,-13 0-1,22 2 0,-22-2 0,17 3 0,-17-3 0,19 1 0,-19-1 1,24 0-1,-24 0 0,26-4 1,-11 0-1,0 1 1,0-2-1,1 1 1,-4 1-1,1 0 0,0 2 1,-13 1-1,20 0 0,-20 0 0,21 1 0,-21-1 1,21 2-1,-21-2 1,25 0-1,-11 0 0,2 1 1,0-2-1,1-1 1,-1 1-1,2-1 0,0 1 0,-1 0-1,0-1-1,-3-1-3,4 5-6,-2-1-16,-16-1 1,28-7 0,-28 7-2</inkml:trace>
    <inkml:trace contextRef="#ctx0" brushRef="#br0" timeOffset="7979">1998 810 34,'0'0'16,"0"0"1,-2-16 1,2 16-2,0 0-3,0 0-2,0 0-3,0 0-2,0 0 0,0 0-2,0 0 0,0 0-2,0 0 0,0 0-1,0 0 1,0 0 0,0 0 0,0 0-1,13 9 1,-13-9 1,23 13-1,-8-8 1,1 1-1,1-4 1,2-1 0,2-2 0,1 1 0,1-3 0,-2 1-1,4 1-1,-2 1 0,1 0 0,1 3-1,-2 0 0,0 1 0,1 0 0,0-1 1,-2 1-1,2-2 0,-1-1 1,3-1 0,0-3 0,1 0 0,1-1 0,1 0 0,-2-2 0,0 3 0,0 2-1,-1 1 1,2 1-1,-2 4 1,-2 0-1,2 1 0,-3 0 1,0-2-1,0-1 1,1-3 0,-4-2 0,3 0 0,-1-4 0,0 3 0,1-1 0,0 1-1,1 3 1,-1 3-1,0 0 0,-1 2 0,2 2 0,2-1 1,-2 0-1,2-3 1,-1-2 0,0-1-1,1-1 1,2-2 0,-5-3 0,0 2 0,-2 1-1,-1 0 0,0 2 1,2 2-1,-2 1 0,2 0 0,1 1 0,0-1 0,0-1 1,1-1-1,2-3 1,1-1-1,-2-3 1,1 1 0,-3-2-1,0 2 1,-2 0 0,1 2-1,-4 2 0,0 4 0,0-1 0,0 4 1,0-3-1,1 3 0,0-4 0,-1 1 0,2-2 1,-1-3-1,1 0 1,0-3-1,-2 2 1,-1 0-1,0 1 0,-1 1 1,1 1-1,-1 2 0,0 1 0,0 1 0,1-2 0,-1 0 0,1 1 0,2-1 1,-2-1-1,0 0 0,2 0 0,1 0 0,-1-1 1,2 1-1,-1 0 0,0-2 0,1 1-1,-3-3-1,4 2-2,-6-6-7,1-1-19,0-1-2,-5-6 0,-2 2 0</inkml:trace>
    <inkml:trace contextRef="#ctx0" brushRef="#br0" timeOffset="10018">2093 874 20,'11'13'10,"-11"-13"2,0 0 1,0 0 0,0 0-1,0 0 1,0 0-3,0 0-1,0 0 0,0 0-1,0 0-2,-13 6-1,13-6-2,0 0 0,-13 0-1,13 0 1,0 0-1,0 0 0,-17-1 0,17 1 1,0 0-1,-19-6 0,19 6 0,-18-6-1,18 6 0,-23-7 1,23 7-1,-23-4 0,23 4 0,-22-5 0,22 5 0,-21-4 0,21 4 0,-19-6 1,19 6-1,-20-8 0,20 8 0,-19-7 0,19 7-1,-20-5 0,20 5 1,-22 2-1,22-2 0,-21 3 0,8-1 1,13-2-1,-20 2 1,20-2 0,-20-2 0,20 2 0,-19-2 0,19 2 0,-17-3 0,17 3-1,-16-3 0,16 3 0,0 0 1,-19-3-1,19 3 0,0 0 1,-17-4-1,17 4 0,0 0 0,-20-7 1,20 7-1,-16-3 0,16 3 0,-21-5 0,21 5 0,-25-4 0,11 3 0,-1-1 0,0 1 0,-1-1 1,0 2-1,-1-1 0,-1 1 0,1-1 0,3 1 0,-2-2 0,2 1 0,1-1 0,0-1 0,13 3 0,-19-4 0,19 4 1,-17-9-1,17 9 0,-16-8 0,16 8 1,-16-13-1,16 13 0,-16-13 0,16 13 0,-18-13 0,18 13 1,-20-13-1,20 13 0,-22-11 0,22 11 0,-23-14 0,23 14 1,-20-18-1,20 18 1,-17-20 0,17 20-1,-19-22 1,10 7 0,9 15 0,-14-21-1,14 21 0,-13-22 1,13 22-1,-10-18 0,10 18 0,-6-18 0,6 18 0,-3-24 1,3 24-1,-1-26 0,1 26 0,1-24 0,1 11 0,-2 13 0,4-23 0,-4 23 0,10-18 0,-10 18 0,13-19 0,-13 19 0,17-17 0,-17 17 0,18-19 0,-18 19 0,21-15 0,-21 15 1,26-12-1,-13 6 0,3 1 0,2 0 0,1 0 0,0 0 1,2 0-1,2-1 1,-1 0-1,1 2 1,0 0 0,-2-1-1,0 2 1,-3 1 0,0 0-1,-3 2 1,0-1-1,-1 2 1,-1-1-1,0 2 0,1-1 0,1 0 0,1 1 0,1-1 0,0 4 1,0-1-1,1 0 0,-3 2 0,0 2-1,-1 0-1,2 5-5,-16-13-12,20 14-10,-4-10 0,-16-4 0,30-10-1</inkml:trace>
    <inkml:trace contextRef="#ctx0" brushRef="#br0" timeOffset="18716">1439 2324 34,'-6'-20'15,"6"20"2,0 0 0,-7-14 0,7 14-3,-13-10-1,13 10-2,-15-9-2,15 9-2,-17-6-1,17 6-2,-27 2 0,14 1-1,-4-2 0,-2 4-2,-3-3 1,2 4 1,0-2-1,0 2 0,1 0 0,1 1 0,-1 0-1,6 3 0,-3 0 0,5 5 0,-2 2-1,3 3 1,1 3-1,1 1 0,2 2 0,0 1 0,2 0 0,1 0 0,0-1 0,2-2 0,-2 1 0,3-1 0,0 0 0,0 1 1,0 0-1,1 1 0,2 0 1,1-2 0,2 2 0,1-2 0,3 4 0,2-4 0,1-1 0,3 0 0,5-5-1,2-2-1,6-3-1,0-7-2,8-3-3,-3-5-7,2-8-13,5 2 2,-10-8-1,2 4 0,-11-6 0,1 12 3</inkml:trace>
    <inkml:trace contextRef="#ctx0" brushRef="#br0" timeOffset="19604">1138 2771 30,'0'0'12,"0"0"3,0 0 2,0 0-3,0 0-1,0 0 0,0 0-1,0 0-1,0 0-2,-16 4-1,16-4-2,-12 3-2,12-3 2,-16 4-3,16-4 1,-16 2-1,16-2 0,-16 1-1,16-1 0,-16-1 0,16 1 0,-17-2-1,17 2 1,-20-1-1,20 1 0,-20-3 1,20 3-1,-23-4 0,23 4 1,-25-6-1,12 3-1,-1-1 1,1 1 0,-4-1-1,0 2 1,-2 1-1,-1 1 0,-3 1 0,0 3 0,0 1 0,-2 0 0,1 1 0,0 0 0,1 0 0,1-2 1,0-1-1,2 0 0,2-1 0,-1 0 0,3-2 1,0 0-1,2 0 0,0-2 0,-1 1 1,15 1-1,-24-4 0,24 4 1,-25-7-1,25 7 0,-21-9 1,21 9-1,-20-10 1,20 10-1,-18-10 1,18 10 0,-17-10-1,17 10 1,-17-9 0,17 9-1,-15-8 1,15 8 0,-15-6-1,15 6 1,-13-6 0,13 6 0,0 0-1,-15-7 1,15 7-1,0 0 1,0 0-1,-14-6 0,14 6 0,0 0 0,0 0 0,0 0 0,0 0 0,0 0 0,0 0 0,-13-5 1,13 5-1,0 0 0,0 0 0,0 0 0,0 0 0,0 0 0,0 0 0,0 0 0,0 0 0,-13-3 0,13 3 0,0 0 0,0 0 0,0 0 0,0 0 0,0 0 0,0 0 0,0 0 0,-13-3-1,13 3 1,0 0 0,0 0-1,0 0 1,0 0-1,0 0 0,0 0 1,0 0-1,0 0 1,0 0 0,0 0 0,0 0 0,0 0-1,0 0 0,0 0-3,0 0-4,0 0-14,0 0-7,0 0 0,15-4 1,-15 4-2</inkml:trace>
  </inkml:traceGroup>
</inkml:ink>
</file>

<file path=ppt/ink/ink45.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0-06T04:32:32.61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27D3916-AB75-4C89-B4EC-E644A89180A2}" emma:medium="tactile" emma:mode="ink">
          <msink:context xmlns:msink="http://schemas.microsoft.com/ink/2010/main" type="inkDrawing" rotatedBoundingBox="15968,14775 19136,14776 19135,15453 15967,15452" semanticType="enclosure" shapeName="Other"/>
        </emma:interpretation>
      </emma:emma>
    </inkml:annotationXML>
    <inkml:trace contextRef="#ctx0" brushRef="#br0">196 66 17,'0'0'8,"0"0"-2,0 0 0,-12-10-1,12 10 0,0 0 0,0 0 2,0 0 0,0 0 1,0 0 0,0 0 0,0 0-2,0 0-1,0 0-1,0 0-1,0 0 0,-11-3 0,11 3-1,0 0 0,0 0 0,-17 12 0,17-12 0,-13 9-2,13-9 1,-13 10 0,13-10 0,-14 13 0,14-13 0,-11 13 1,11-13 0,-10 13 1,10-13-1,-11 15 1,11-15-1,-9 14 1,9-14-1,-14 16 0,14-16 1,-12 16-2,12-16 0,-11 16 1,11-16-1,-12 14-1,12-14 0,-6 17 1,6-17-1,-7 18 0,7-18 0,-4 20 1,4-20-1,-5 17 1,5-17-1,-3 14 1,3-14-1,0 0 0,0 18 1,0-18-1,0 13-1,0-13 1,0 12 0,0-12 0,2 15-1,-2-15 1,1 11 0,-1-11 0,1 12 0,-1-12 0,4 14 0,-4-14 0,3 13 0,-3-13 0,2 15 0,-2-15 0,3 13 0,-3-13 0,1 13 0,-1-13 0,7 13 0,-7-13 0,4 11 0,-4-11 0,4 12 0,-4-12-1,0 0 1,6 12 0,-6-12 0,0 0 0,0 0 0,9 11 0,-9-11 0,0 0 0,0 0 0,0 0 0,9 13 0,-9-13 0,0 0 0,0 0 0,0 0 0,0 0 0,16 11 0,-16-11 0,0 0 0,13 1 0,-13-1 0,0 0 0,14 5 0,-14-5 0,0 0 0,12 8 0,-12-8 0,0 0 0,13 9 0,-13-9 0,0 0 0,0 0 0,11 11-1,-11-11 1,0 0 0,0 0 0,15 9-1,-15-9 0,0 0 1,14 5-1,-14-5 0,11 4 0,-11-4 1,0 0-1,0 0 1,0 0-1,0 0 1,0 0 0,12 10 0,-12-10 0,0 0 0,0 0 0,0 0 0,0 0 0,12 4 0,-12-4 0,0 0-1,0 0 1,13 5 0,-13-5 0,0 0 0,0 0 0,14 8 0,-14-8 1,0 0-1,0 0 0,14 7 0,-14-7 0,0 0 0,12 9 0,-12-9 0,0 0 0,14 11 0,-14-11 0,13 6 0,-13-6 0,15 2 0,-15-2 0,16 4 0,-16-4 0,16 3 0,-16-3 1,14 4-1,-14-4 0,14 2 0,-14-2 0,13 0 0,-13 0 0,12-2 1,-12 2-1,16-6 0,-16 6 0,15-4 0,-15 4 0,13-2 0,-13 2 0,16 0 0,-16 0 0,17 0 1,-17 0-1,16-1 1,-16 1 0,21-3-1,-21 3 1,20 0 0,-20 0 0,18 4 0,-18-4 0,18 6-1,-18-6 1,15 8-1,-15-8 1,13 7-1,-13-7 0,13 4 0,-13-4 0,17 3 0,-17-3 0,16 2 1,-16-2-1,15 1 0,-15-1 0,16 0 0,-16 0 0,13 0 0,-13 0 1,14-1-1,-14 1 0,14 1 0,-14-1 0,17 0 0,-17 0 0,16-1 0,-16 1 0,15-2 0,-15 2 0,17-2 0,-17 2 1,16-3-2,-16 3 1,18-2 1,-18 2-1,22-7 0,-9 5 0,-2-4 0,5 1 0,0 0 0,-1-3 0,2 2 1,0 0-1,-3 1 2,3 1-2,-1 2 1,0 0 0,-3 2-1,3 0 1,-3 2-1,0-1 1,0-1-1,0 1 0,0-1 0,-13 0 0,23 2 1,-11-1-1,-1-1 0,1 1 0,2 1 0,-1-2 0,2 1 0,-2-1 1,0 0-1,0 0 0,-2-1 0,1 1 0,0 0 0,-12 0 0,19 0 0,-7 1 0,-12-1 0,20 0 0,-8 1 0,1-1 1,0-1-1,-1 1 0,-1 0 0,-11 0 0,26-1 0,-10 1 0,-4 0 0,1 1 0,-2-1 0,5 0 0,-1 0 0,1 0 1,-3 0-1,-1 0 1,4 0 0,-3 0-1,3 0 1,-3 0 0,2 1-1,-1 0 1,1 1-1,-1-1 0,0 0 1,2 1-1,-2-1 0,5-1 0,0 0 0,-1-1 1,3-1-1,1-2 0,-2 2 1,2-2-1,0 0 1,-1 0-1,3 0 1,-2 2-1,0-2 0,-2 1 1,6 1-1,-4-2 0,2 2 0,-4 0 0,1-1 0,1 2 0,-2 1 1,0 0-1,-1 1 0,-1-1 0,1 1 0,-1-1 0,1 2 0,1-1 0,0-1 0,0 1 1,1-1-1,0 2 0,-2-1 0,2 0 0,0 1 0,-4 0 0,0-1 0,-1 2 0,0 0 0,2-2 0,-1 2 0,-1-1 0,-1-1 0,2 1 0,-1-1 0,0 0 0,1 1 0,1-2 0,-1 0 1,3 0-1,-1 0 0,-2 0 0,2 0 0,-2-2 0,1 1 0,-2 0 0,2-1 0,-2 1 0,0-1 0,3-1 0,0 0 1,-1-2-1,0 1 0,2-1 0,-3 0 0,0 0 0,-1-2 0,-1 2 0,-1-2 0,-1 2 0,0 0 0,-13 5 0,21-9 0,-21 9 0,20-12 0,-7 7 0,-13 5 1,25-13-1,-13 4 0,-12 9 0,20-18 0,-8 6 0,-3 0 0,1-1 1,-3 2-1,-2-4 1,3 2 0,-2-1 0,1 1 0,-4-2 0,2-1 2,-9-1-2,6 0 1,-4-1 0,-5 1 0,0 0-1,-1 3 1,-3-2-1,11 16-1,-18-20 1,7 11 0,-2 2 0,13 7-1,-22-13 1,10 6-1,0 1 0,1 0 1,11 6-1,-23-9 0,12 4 0,-1 1 0,0 0 1,1-1-1,-1 0 0,-2 0 0,-3-2 0,0 1 0,-4-1 0,2 2 0,-3-2 0,0 2 0,-2 0 1,-1 0-1,-1 0 0,-2 1 0,1-1 0,-1-1 0,-3 1 0,2 0 0,-1 0 0,1 1 0,1-1 0,-1 1 0,1 0 0,1-1 0,-4 1 0,-1-1 0,-1 1 0,-1 0 0,1 1 0,3 2 0,-4 0 0,0 2 0,2 2 0,1-1 0,-3 2 0,0 0 0,2-1 0,-6 0 0,2 0 0,4 0 0,-3-1 0,0 0 0,1-1 0,3 0 0,0 0 0,1 1 0,-1 0 0,1 0 0,-3 0 0,3 1 0,0 1-1,0-2 1,1 1 0,2-2 1,1 1-1,-5-1-1,9 0 2,1-2-1,-1 1 0,0-1-1,-1 1 1,0 0 0,-2 0 0,7 0 0,-4 1-1,-4 0 1,-1 2 0,1 1 0,2-3 0,-3 1 0,2 1 0,-2-2 0,1 1 0,0-2 0,3 0 0,1 0 0,-3 0 0,3 0 0,-2-2 0,-1 2 0,3 0 0,0 0 0,-1-1 0,-6 0 0,4-1 0,1 1 0,3 0 0,0-2 0,-1 2 0,3 0 0,-1-1 0,5 1 0,-1 1 0,1-1 0,-2 0 0,5-2 0,-3 0 0,1-1 0,2 1 0,12 3 0,-21-10 0,21 10 0,-19-7 0,7 3 0,12 4 0,-18-3 0,5 3 0,13 0 0,-21 5 0,9-1 0,12-4 0,-19 8 0,7-4 0,12-4 0,-17 8 0,17-8 0,-15 4 0,15-4 0,-18 5 0,18-5 0,-20 4 0,20-4 0,-14 4 0,14-4 0,-16 3 0,16-3 0,0 0 0,-14 6 0,14-6 0,0 0-2,0 0 0,-14 5-3,14-5-4,0 0-18,0 0-11,0 0 1,0 0 0</inkml:trace>
  </inkml:traceGroup>
</inkml:ink>
</file>

<file path=ppt/ink/ink45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6:49.43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4C44DAB-7704-4521-B5CC-EAD709E2E930}" emma:medium="tactile" emma:mode="ink">
          <msink:context xmlns:msink="http://schemas.microsoft.com/ink/2010/main" type="inkDrawing"/>
        </emma:interpretation>
      </emma:emma>
    </inkml:annotationXML>
    <inkml:trace contextRef="#ctx0" brushRef="#br0">200 138 15,'0'0'7,"0"0"2,0 0-1,15 8 0,-15-8 0,0 0-1,0 0 1,0 0 0,0 0 0,0 0-1,0 0-1,13 5 0,-13-5-2,0 0 0,0 0-2,0 0 1,0 0-2,3 12 1,-3-12-1,0 0 0,0 0-1,5 15 1,-5-15 0,0 0 0,0 0 0,0 0 0,5 14 0,-5-14 0,0 0 0,0 0-1,3 13 1,-3-13-1,0 0 0,0 0 0,0 0 0,0 0 0,0 0 0,7 13 0,-7-13 0,0 0 1,0 0-1,0 0 0,0 0 0,0 0 0,0 0 0,0 0 0,0 0 0,6 14 0,-6-14 1,0 0-1,0 0 0,0 0 0,0 0 0,0 0 0,0 0 1,0 0-1,0 0 0,0 0 0,4 13 0,-4-13 0,0 0 0,0 0 0,0 0 0,0 0 1,0 0-1,0 0 0,13 6 0,-13-6 0,0 0 0,0 0 1,14 3-1,-14-3 0,0 0 0,13 5 0,-13-5 0,0 0 0,14 3 0,-14-3 0,0 0 0,17 3 0,-17-3 0,0 0 0,14 4 0,-14-4 1,0 0-1,13 3 1,-13-3-1,0 0 0,13 5 0,-13-5 1,13 3-1,-13-3 0,0 0 0,17 2 0,-17-2 0,0 0 0,17 3 0,-17-3 0,0 0 0,15 1 0,-15-1 0,0 0 1,15 0-1,-15 0 0,0 0 0,16 0 0,-16 0 0,13 0 0,-13 0 0,0 0 0,16 1 0,-16-1 0,0 0 0,13 5 0,-13-5 1,0 0-1,0 0 0,13 5 0,-13-5 0,0 0 0,0 0 1,0 0-1,16 8 0,-16-8 1,0 0-1,0 0 0,15 4 1,-15-4-1,0 0 0,13 5 0,-13-5 1,0 0-1,0 0 1,15 6 0,-15-6 0,0 0-1,13 2 1,-13-2 0,0 0 0,16 0-1,-16 0 1,0 0-1,14 1 0,-14-1 1,0 0-1,17-1 1,-17 1-1,14-2 0,-14 2 1,18-4-1,-18 4 1,18-2-1,-18 2 1,21-3-1,-21 3 1,18-2 0,-18 2-1,16-2 1,-16 2 0,14 0-1,-14 0 1,15-1-1,-15 1 1,18-1-1,-18 1 1,22-2-1,-22 2 1,23-3-1,-9 2 1,-1-2 0,2 3-1,-15 0 2,23 0-2,-23 0 1,21 1-1,-21-1 1,19 0 0,-19 0 0,15 0-1,-15 0 1,17-1 0,-17 1-1,16-1 1,-16 1-1,16 0 0,-16 0 1,14 2-1,-14-2 0,14 3 0,-14-3 1,16 0-1,-16 0 1,20-1 0,-20 1-1,23-3 1,-23 3-1,20-3 1,-20 3-1,19 0 1,-19 0-1,16 2 0,-16-2 1,17 1-1,-17-1 1,19-1-1,-19 1 1,21-2-1,-21 2 1,23-1-1,-23 1 0,22 1 1,-22-1-1,21 3 0,-21-3 0,15 3 0,-15-3 0,14 3 0,-14-3 0,14 0 0,-14 0 1,18 0-1,-18 0 0,20-2 0,-20 2 0,21 2 0,-21-2 0,20 4 0,-20-4 0,21 3 0,-21-3 0,18 5 1,-18-5-1,19 2 0,-19-2 1,17 0-1,-17 0 0,16-1 0,-16 1 1,16 0-1,-16 0 0,13 3 1,-13-3-1,0 0 0,18 5 1,-18-5-1,16 2 0,-16-2 1,22 1 0,-22-1-1,22-1 0,-9 1 1,0-2-1,1 1 0,-1-1 0,0 2 0,-13 0 0,23-4 0,-10 3 1,-13 1-2,26-3 2,-13 2-1,2-1 1,1 0 0,1 1-1,1 0 1,-1-2-1,2 1 0,-4 1 0,4-2 1,-2 2-1,-1-1 0,1 2 0,-2-1 0,-1 1 0,-1 0 1,0 0-1,-13 0 0,23-2 0,-23 2 1,20 0-1,-20 0 0,23-1 0,-23 1 0,23 0 1,-23 0-1,22 1 0,-22-1 0,23 3 0,-11-1 0,1-2 1,0 0-1,0 0 0,2-2 0,0 2 0,0-1 1,0 1-1,-1 0 0,-1 0 0,1 0 1,1 1-1,-2-1 0,-13 0 0,23 0 1,-23 0-1,21-3 0,-21 3 1,22-3-1,-22 3 0,18-4 0,-18 4 0,16-3 0,-16 3-1,15-5 1,-15 5 0,12-6 0,-12 6-1,13-7 2,-13 7-1,13-6 0,-13 6 0,0 0 1,18-10-1,-18 10 1,0 0-1,14-11 1,-14 11 1,0 0-1,14-19 1,-14 19 0,10-21 0,-4 8 0,-3-3 0,1-1-1,-1-2 1,0-3-1,-3 0 1,1 3-1,-3-2 0,0 2-1,-2 3 0,-3 0 0,7 16-1,-15-20-2,15 20-1,-16-8-3,16 8-6,0 0-17,-12 11-1,12-11 0,0 0 0</inkml:trace>
    <inkml:trace contextRef="#ctx0" brushRef="#br0" timeOffset="4158">2 487 3,'0'0'5,"0"0"0,0 0 1,0 0 0,0 0 1,0 0 1,0 0 0,0 0 1,0 0 0,0 0 0,0 0 2,0 0-2,0 0-2,0 0-1,0 0-1,0 0-2,0 0-1,0 0-1,0 0 1,9 12-1,-9-12 1,0 0 0,0 0 0,0 0 0,0 0 0,0 0 0,-3 14-1,3-14 0,0 0-1,0 0 1,-1 13-1,1-13 0,0 0 1,0 0-1,-2 14 0,2-14 0,0 0 0,0 0 0,2 13 0,-2-13 0,0 0 0,0 0 0,2 15 0,-2-15 0,0 0 0,0 0 0,6 16 0,-6-16 0,0 0 0,4 14 0,-4-14 0,0 0 0,0 0 0,8 14 0,-8-14 0,0 0 1,0 0-1,0 0 0,15 11 0,-15-11 0,0 0 0,0 0 1,15 6-1,-15-6 0,0 0 0,0 0 1,16 7-1,-16-7 0,0 0 0,13 7 0,-13-7 0,0 0 0,14 4 0,-14-4 1,0 0-1,14 1 0,-14-1 0,0 0 0,13-1 0,-13 1 0,0 0 0,15 3 0,-15-3 0,0 0 0,15 4 1,-15-4-1,0 0 0,16 3 0,-16-3 1,13-1-1,-13 1 0,14-2 0,-14 2 1,16-1-1,-16 1 0,18 0 0,-18 0 0,18-2 0,-18 2 0,16-1 0,-16 1 0,16 0 0,-16 0 0,14 1 0,-14-1 0,13 0 0,-13 0 0,13 0 0,-13 0 1,15-1-1,-15 1 0,14-3 0,-14 3 0,13 0 0,-13 0 0,0 0-1,19 3 1,-19-3 1,14 3-1,-14-3 0,20 0 1,-20 0-1,20-3 1,-20 3-1,21-3 1,-21 3-1,20-3 1,-20 3-1,18 0 0,-18 0 0,18 4 0,-18-4 0,17 5 0,-17-5 0,17 5 1,-17-5-1,19 5 0,-19-5 1,21 0 0,-21 0 0,23-3-1,-10 1 1,0 1 0,1 0 0,-1 1-1,-13 0 0,23 2 1,-23-2-1,22 5 0,-22-5 1,20 4-1,-20-4 1,22 0 0,-22 0 0,23-1 0,-10-1 1,1-1-1,0 2-1,2-1 1,-2 2-1,1 0 1,-1 2-1,-1-1 0,0 1 0,-13-2 2,24 1-2,-24-1 1,24-3 1,-11-1-1,1 0 1,1-2-1,0 2 1,0-5 0,1 7-1,-2-3 0,-1 4-1,1-1 1,-14 2-1,25 2 1,-25-2 0,21 1-1,-21-1 2,25-1-1,-12-1 0,-13 2 0,25-7 1,-12 3-1,0 1 0,2 0 0,-2 3-1,2 0 1,-2 2-1,0 1 0,0 1 1,-13-4-1,26 8 0,-13-5 0,-13-3 1,23 3-1,-10-4 0,-13 1 1,24-3-1,-24 3 0,25-6 1,-12 3-1,1 2 0,-14 1 1,26 1-1,-13 1 0,1-1 1,1-1-1,3-1 1,-1-2 0,5 0 0,-3-3 1,4 0-1,-1-2 0,2 2 0,1 1 0,-5-1 0,3 2-1,0 3 1,-2-2-1,1 1 1,-2-1-1,0 2 1,-3-3-1,2 1 1,-3-1-1,0 0 0,-1 0 1,-2 1-1,0 2 0,0-1 0,-13 2 1,22 0-1,-22 0 0,18 3 0,-18-3 0,20 0 0,-20 0 0,19 0 0,-19 0 0,23-4 0,-23 4 0,23-3 0,-23 3 0,23-3 0,-23 3 0,23-1 0,-23 1 0,23 0 0,-23 0 0,22 1 0,-9-1 0,-13 0 0,19 0 0,-19 0 0,20-1 0,-20 1 0,17-2 0,-17 2 0,16-1 0,-16 1 0,14 0 0,-14 0 0,0 0 0,0 0 0,15 0 0,-15 0 0,0 0 0,0 0 0,12-2 0,-12 2 0,0 0 0,15-1 0,-15 1 0,0 0 0,13-6 0,-13 6 0,0 0 0,0 0 0,14-15 1,-14 15-1,0 0 0,9-15 0,-9 15 1,3-14-1,-3 14 0,3-19 0,-3 19-1,1-23 0,-1 23-3,1-19-1,-1 19-5,0 0-14,0 0-5,0 0 1,0 0-1,0 0 0</inkml:trace>
    <inkml:trace contextRef="#ctx0" brushRef="#br0" timeOffset="8316">1960 960 30,'0'0'13,"0"0"2,0 0-1,0 0 2,0 0-5,0 0-2,0 0-2,0 0-3,0 0-1,0 0 0,0 0-1,-1 13-1,1-13 0,0 0 0,0 0 0,0 0 0,16 14 0,-16-14-1,0 0 1,20 6 0,-20-6 0,14 0 0,-14 0 0,20-2 0,-20 2 0,20 0-1,-20 0 1,21 2-1,-21-2 0,20 0 0,-20 0 0,20 1 0,-20-1 0,21 0 1,-21 0-1,21-1 0,-21 1 0,22-3 0,-22 3 0,23-5 1,-23 5-1,22-5 0,-22 5 0,21-6 0,-21 6 0,20-4 1,-20 4-1,17-2 0,-17 2 0,17 0 1,-17 0-1,17 3 0,-17-3 0,21 0 1,-21 0-1,20 0 0,-20 0 0,21-3 0,-21 3 0,20-3-1,-20 3-1,23-1-4,-10 4-9,-13-3-3,23 1-1,-23-1-1,23-1 1,-23 1 0</inkml:trace>
  </inkml:traceGroup>
</inkml:ink>
</file>

<file path=ppt/ink/ink45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7:04.02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FC8356B-EFB2-41F0-B538-298D96203425}" emma:medium="tactile" emma:mode="ink">
          <msink:context xmlns:msink="http://schemas.microsoft.com/ink/2010/main" type="inkDrawing"/>
        </emma:interpretation>
      </emma:emma>
    </inkml:annotationXML>
    <inkml:trace contextRef="#ctx0" brushRef="#br0">26 8 3,'0'0'6,"0"0"1,0 0 1,-13-4 2,13 4 0,0 0 1,0 0 0,0 0-3,0 0 0,0 0-1,0 0 0,0 0-1,0 0 0,-13 3-2,13-3 1,0 0-1,0 0-1,0 0-1,0 0 0,0 0-1,0 0 0,0 0 1,0 0-1,13 10 1,-13-10 0,0 0 0,15 6 0,-15-6 0,15 3-1,-15-3 0,17 4 0,-17-4 0,17 4-1,-17-4 1,19 5-1,-19-5 0,19 6 0,-19-6 1,18 6-1,-18-6 0,22 1 0,-22-1 1,23-1-1,-23 1 0,21-5 0,-21 5 1,21-1-1,-21 1 0,14 3 0,-14-3 0,0 0 0,16 10 0,-16-10 0,0 0 1,16 11-1,-16-11 0,12 3 0,-12-3 0,18 0 0,-18 0 0,18-3 1,-18 3-1,19-1 0,-19 1 0,17 0 0,-17 0 0,15 1 0,-15-1 0,14 2 0,-14-2 0,16 1 0,-16-1 0,19-1 1,-19 1-1,18-5 0,-5 3 0,-13 2 0,25-5 0,-25 5 0,23-4 0,-23 4 0,21-3 0,-21 3 1,19-1-1,-19 1 0,17 0 0,-17 0 0,18 0 0,-18 0 0,18-2 0,-18 2 0,18-1 0,-18 1 0,17-2 0,-17 2 0,16 0 1,-16 0-1,15 3 0,-15-3 0,15 3 1,-15-3-1,21-1 1,-9-1-1,-12 2 1,25-7 0,-12 5 0,0-1 0,1 0 0,-1 0-1,-13 3 1,23 2-1,-23-2 0,22 3 1,-22-3-1,21 3 0,-21-3 1,25 1-1,-11-2 1,0-1 0,5 2 1,-3-1-1,2-1 0,0 1-1,0 1 1,-2 1-1,1 1 0,-1-1 1,0-1-1,-2 0 0,1 0 1,-2 0-1,1-1 1,-1-2 0,-13 3-1,23-3 1,-23 3-1,22 0 0,-22 0 0,20 3 0,-20-3 0,18 4 0,-18-4 1,20 3-1,-20-3 0,22 2 1,-22-2 0,22 0 0,-22 0 0,25-3 0,-25 3-1,26-3 1,-11 1 0,-1 1-1,0 1 1,1 0-1,1 0 0,-16 0 0,23 1 0,-23-1 0,21 2 0,-21-2 1,19 1-1,-19-1 0,20-1 0,-20 1 0,20-3 0,-20 3 0,23-3 1,-23 3-1,23-2 0,-23 2 0,22 0 0,-22 0 0,21 2 0,-21-2 0,22 3 0,-22-3 0,20 3 1,-20-3-1,18 1 1,-18-1 0,22 0 0,-22 0 0,23-1-1,-23 1 1,23-3 0,-23 3-1,21 1 1,-21-1-1,20 2 0,-20-2 1,19 1-1,-19-1 0,20 2 1,-20-2-1,20-2 1,-20 2-1,23-3 1,-23 3 0,26-7-1,-26 7 1,26-6 0,-13 3-1,0 3 1,0 0-1,1 2 1,-1-1-1,1 2 1,1-1-1,-1-2 1,0 0 0,2-3 0,0 0 0,0-1 0,-2-1 0,1 1 0,-1 0 0,0 1 0,1 1 0,-1 1-1,-1 1 1,1 0-1,-1 1-1,-13-1 0,25 5-3,-25-5-6,17-5-18,-17 5 0,0 0-1,0 0 0</inkml:trace>
  </inkml:traceGroup>
</inkml:ink>
</file>

<file path=ppt/ink/ink45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7:07.73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6980A8A-9688-4686-92B9-93B9FDC985A1}" emma:medium="tactile" emma:mode="ink">
          <msink:context xmlns:msink="http://schemas.microsoft.com/ink/2010/main" type="inkDrawing"/>
        </emma:interpretation>
      </emma:emma>
    </inkml:annotationXML>
    <inkml:trace contextRef="#ctx0" brushRef="#br0">166 424 21,'-18'2'12,"18"-2"2,-15 5 1,15-5 0,0 0-2,-14 3-2,14-3 0,0 0-1,0 0-1,-13-2-2,13 2-1,0 0-2,0 0 0,0 0-2,14 3 0,-14-3 0,16 6 0,-16-6-1,25 7 1,-12-3-1,2 0 1,1-1-1,4 2 0,-2-3-1,2 1 2,0-1-1,1 2 1,-1-3-1,3 2 1,-2-3 0,2 3-1,-2 0 1,4 1-1,-1-1 1,0 1-1,2-1 0,3 0-1,-3 0 1,1-1 0,-2 0 1,-1-1-1,1-1 0,-1 2 0,-2-2 0,1 1 0,-2-1 0,1 3 0,-1 0-1,1 1 1,0 2-1,-2 0 1,0-1-1,0 1 1,-3 0 0,0-2-1,1-1 1,0-3-1,1-1 0,1-1 1,0 1-2,2-1 2,1 1-1,0-1 0,-2 4 0,4-1 0,-4 2 1,1 0-1,-2 0 1,2-2-1,-2-1 0,0-1 0,0-1 1,-1 0-1,-1-1 0,0 1 0,0 1 0,-2 1 0,1 1 0,0 1 0,2 1 0,-2-2 0,3 0 0,2-1 0,-1-1 0,1 0 0,-1-2 1,1 0-1,-1-1-1,1 1 1,-3 1 0,-1-1 0,1 2 0,0-2 0,1 0-1,-2 2 1,4-3 0,-3 1 0,2-2-1,-1 3 1,0-1 1,1 1-1,0 1 0,-1-1-1,2 2 1,-3 0 0,2 0 0,1 0 0,0-1 0,-2 1 1,0-2-2,-3 1 1,-1-2 0,0 2 0,-2-1 0,0-1 0,2 1 0,0-1 0,0 0 0,1-1 0,0-1 1,2 1-1,-2-1 0,0-1 0,1 0 0,-1 1 0,-3 0 0,2 0 0,-3-1 0,0 2 0,0-2 0,-13 6 0,21-10 0,-21 10 0,18-9 0,-18 9 0,17-8 0,-17 8 0,16-9 0,-16 9 0,15-10 0,-15 10 0,19-13 0,-19 13 0,19-16 0,-19 16 0,19-22 0,-19 22 0,17-25 0,-17 25 0,14-24 1,-14 24-1,12-22 0,-12 22 0,7-18 0,-7 18 0,4-20 0,-4 20 1,3-22-1,-3 22 0,1-21 0,-1 8 0,-1 0 1,1 13-1,-1-24 0,1 24 1,-6-23-1,6 23 0,-7-18 0,7 18 1,-9-13-1,9 13 0,0 0 0,-14-14 0,14 14 0,0 0 0,-15-15 0,15 15 0,-8-12 0,8 12 0,-15-10 0,15 10 0,-18-9 0,18 9 0,-23-6 0,10 5 0,0 1 0,13 0 0,-25-2 0,25 2 0,-20-1 0,20 1 0,-17-2 0,17 2 0,-16-2 0,16 2 0,-14-3 0,14 3 0,-19-3 0,19 3 1,-19-4-1,19 4 0,-23-2 0,23 2-1,-24 4 1,11 1-1,0-1-2,0-1 0,13-3-4,-24 10-6,11-10-15,13 0 0,-16-13 0,16 13 0</inkml:trace>
  </inkml:traceGroup>
</inkml:ink>
</file>

<file path=ppt/ink/ink45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7:29.61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E71DF8B-5A4A-4D99-BBC5-B02129EF8D8D}" emma:medium="tactile" emma:mode="ink">
          <msink:context xmlns:msink="http://schemas.microsoft.com/ink/2010/main" type="inkDrawing"/>
        </emma:interpretation>
      </emma:emma>
    </inkml:annotationXML>
    <inkml:trace contextRef="#ctx0" brushRef="#br0">512 1507 28,'0'0'16,"-15"-5"1,15 5-2,0 0-1,0 0-5,0 0-1,0 0-2,0 0-1,0 0-1,-13-8 0,13 8-1,0 0-1,0 0 1,-13 12-1,13-12 0,0 0 1,-15 9-1,15-9-1,-13 7 1,13-7 0,0 0-1,-16 15 1,16-15-1,-13 10 1,13-10-1,-13 9 1,13-9 0,-13 4-1,13-4 1,-13 0-1,13 0 0,0 0 1,-17-4-1,17 4-1,0 0 1,-19-4 1,19 4-2,-16 0 0,16 0 1,-20 0-1,20 0 1,-21 0-1,21 0 1,-23-5 0,10 1-1,13 4 1,-22-11 0,22 11-1,-20-16 1,20 16-1,-16-16 0,16 16 1,-14-18-1,7 5 1,7 13-1,-16-23 1,6 9 0,0-2-1,-2 3 1,1-3 0,-2 3 0,13 13 0,-25-25-1,25 25 1,-21-20-1,21 20 0,-19-19 0,19 19 0,-14-21 1,14 21-1,-10-23 0,7 10 0,3 13 1,-1-23-1,1 23 1,2-21-1,-2 21 0,8-16 0,-8 16 1,15-8-1,-15 8 0,19-9-1,-19 9 1,22-9 1,-22 9-1,21-11 0,-21 11 0,16-14 0,-16 14 1,14-15-1,-14 15 0,12-14 0,-12 14 1,10-14-1,-10 14 0,10-13 0,-10 13 1,11-13-1,-11 13 0,0 0 0,16-16 1,-16 16-1,13-8 0,-13 8 0,15-7 0,-15 7 0,12-5 0,-12 5 0,13-4 0,-13 4 1,13-1-1,-13 1 0,13-2 0,-13 2 0,15-1 0,-15 1 0,15 1 0,-15-1 0,18 3 0,-18-3 0,17 4 0,-17-4 0,14 9 0,-14-9-1,16 13-1,-16-13-2,22 20-6,-22-20-18,25 20 1,-9-10-1,0-2-2</inkml:trace>
  </inkml:traceGroup>
</inkml:ink>
</file>

<file path=ppt/ink/ink45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7:15.48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820520F-AA52-4EAB-813F-1D39261ACEB0}" emma:medium="tactile" emma:mode="ink">
          <msink:context xmlns:msink="http://schemas.microsoft.com/ink/2010/main" type="inkDrawing" rotatedBoundingBox="20927,1408 20988,6498 20805,6500 20744,1410" semanticType="callout" shapeName="Other">
            <msink:sourceLink direction="with" ref="{D7E58BC5-97FC-4F8B-81ED-56B24CCC2CCB}"/>
          </msink:context>
        </emma:interpretation>
      </emma:emma>
    </inkml:annotationXML>
    <inkml:trace contextRef="#ctx0" brushRef="#br0">149 18 14,'0'0'11,"0"0"1,0 0 1,-14 2-3,14-2-1,0 0-1,-13-8 1,13 8-1,0 0-1,0 0 0,-5-14-1,5 14-1,0 0 0,0 0-1,0 0-1,0 0 0,0 0-1,0 0 1,0 0-1,0 0 0,0 0 1,0 0-1,0 0 1,0 0 0,0 0-1,-16 19 0,12-6-1,-1 2 0,0 5 0,0 0 0,1 5 0,1 2-1,-1 1 1,-1 4-1,3 1 1,-3 3-1,2 2 0,-1 4 1,1 1-1,0-1 0,-1 3 1,-1-2-1,1 1 1,0 0 2,-2 4-2,2-4 1,-1 3-1,2 0 1,-1 3-2,3 1 1,-1-1 0,1 2-2,2 1 1,-1 0 0,0 0 0,2-2-1,-1-1 1,-1 0 0,1 0-1,1-1 1,-1 1 1,1-4-1,1 1 1,-3-1 0,3-2 0,-2-1 0,0 0-1,1-2 2,1-2-3,0-2 1,-1 2 0,1-1 0,2 1 0,-1 1 0,-1-1 1,0-1-1,1 1 0,-1 0 0,0-4 1,-1 1-1,1-2 0,-2-1 1,0 0-1,-1-1 0,0 1 0,0 2 2,0 1-1,0 0 1,0 0-1,2-1 0,-1 1 0,1-2 0,1 2 0,-1-3-1,0 0 0,-1 2 0,-1 1 0,-1 0 1,-2 0-1,-1 1 0,-2 1 1,-1 0-1,1 0 0,1 1 0,0-1 0,-1 4 0,-1-1 0,2-1 0,0 0 0,2 5-1,-2 1 2,2-2 0,2 3 0,2 2 0,2 1 0,0 1 0,2 1 0,-3-5 1,3 0-2,-1 2 0,-1-2 0,-2 0 0,1 2 0,-2-1 0,1 4 0,1 2 0,-1 2 1,3-2-1,-1 0 0,1-2 0,0-4 1,0-2-1,1-1 0,-1-4 0,0-4 1,0 2-1,-1-3 0,2-5 0,-2-1 0,-1-7 0,3-2 0,-2-6 0,-1-1 0,-2-14 0,8 21-1,-4-5 1,2-1 0,1 7 0,2 1 0,-1 3 0,0 0 0,0 1 0,0-3 0,-3-2 0,1-5 0,-2-4 0,-4-13 0,6 17 0,-6-17 0,0 0 0,4 19-1,-4-19 0,0 21 0,2-5-2,-2-16-3,1 25-9,-1-25-13,0 0 0,0 0 0,0 0 0</inkml:trace>
  </inkml:traceGroup>
</inkml:ink>
</file>

<file path=ppt/ink/ink45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41:58.87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F7A3AAC-1BE7-4570-9177-5DF09E654F32}" emma:medium="tactile" emma:mode="ink">
          <msink:context xmlns:msink="http://schemas.microsoft.com/ink/2010/main" type="inkDrawing" rotatedBoundingBox="21450,13580 22618,13541 22620,13599 21452,13638" shapeName="Other"/>
        </emma:interpretation>
      </emma:emma>
    </inkml:annotationXML>
    <inkml:trace contextRef="#ctx0" brushRef="#br0">84 191 5,'0'0'5,"0"0"-1,0 0 1,0 0-1,0 0-2,0 0 0,0 0 0,-13 1 0,13-1 1,0 0 1,0 0 0,0 0 0,0 0 0,0 0-1,0 0 0,0 0-1,0 0 1,0 0 1,-13-5 1,13 5 0,0 0 1,0 0 1,0 0-1,0 0 0,0 0-1,0 0-1,0 0-1,-13 1-2,13-1 1,0 0-1,0 0 0,0 0 1,0 0 0,-16 3 1,16-3-1,0 0 1,0 0 0,-16 0 1,16 0-1,0 0 1,0 0-1,0 0 1,-14-4-1,14 4 0,0 0 0,0 0 0,0 0-1,0 0-1,0 0 1,0 0-1,0 0-1,0 0 2,0 0-2,0 0 1,0 0-1,0 0 0,0 0 0,0 0 1,0 0-1,0 0 1,0 0 0,0 0 0,0 0 0,13-4 0,-13 4 0,0 0 0,12-2-1,-12 2 0,15-1 1,-15 1 0,19-1-1,-19 1 1,25-2 0,-12 2 0,-13 0 0,24 2 0,-24-2 0,20 1 0,-20-1-1,18 3 0,-18-3 1,17 1-1,-17-1 0,21 0 0,-21 0 1,24-1-1,-11-2 0,2 2 0,-1-1 0,2 2 0,-3-1 0,1 1 0,0 0 1,-14 0-1,23 1 0,-23-1 0,23 2 0,-23-2 0,23 0 1,-23 0-1,25 0 0,-25 0 0,24 1-1,-24-1 1,20 1 0,-20-1 0,17 3 0,-17-3 0,17 6 0,-17-6 0,17 1 0,-4-1 0,-13 0 1,26 0-1,-12-1 0,-1-1 1,-13 2-1,24-4 1,-24 4-1,21-3 0,-21 3 1,17 0-1,-17 0 0,16 0 0,-16 0 0,14 0 0,-14 0 0,18 2 0,-18-2 0,17 0 0,-17 0 0,18 0 0,-18 0 0,18 0 0,-18 0 0,15 0 0,-15 0 0,0 0 0,16 1 0,-16-1 1,15 0-1,-15 0 0,16-1 0,-16 1 0,20-4 0,-20 4 0,20-3 0,-20 3 0,14-2 0,-14 2 1,13 0-1,-13 0 0,0 0 0,13 3 0,-13-3 0,0 0 0,15 2 0,-15-2 0,0 0 0,18 1 0,-18-1 0,13 0 0,-13 0 1,16 0-1,-16 0 0,14-3 0,-14 3 1,17-4-1,-17 4 0,17-5 0,-17 5 0,15-5 0,-15 5 0,0 0 0,14-3 0,-14 3 0,0 0 0,0 0 0,16-2 0,-16 2 0,13-6 0,-13 6 0,15-4 1,-15 4-1,13-4 0,-13 4 1,15-3-1,-15 3 0,0 0 0,14-5 1,-14 5 0,0 0-1,17-6 1,-17 6-1,0 0 1,14-4-1,-14 4 1,0 0-1,0 0 1,16-3-1,-16 3 0,0 0 0,15-3 0,-15 3-2,0 0-1,0 0-2,0 0-6,0 0-8,0 0-8,0 0 1,-18-1-1,18 1 0,-13-3 2</inkml:trace>
  </inkml:traceGroup>
</inkml:ink>
</file>

<file path=ppt/ink/ink45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42:14.38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5B95210C-CD56-4D01-BE3D-2742B714EC22}" emma:medium="tactile" emma:mode="ink">
          <msink:context xmlns:msink="http://schemas.microsoft.com/ink/2010/main" type="inkDrawing" rotatedBoundingBox="27381,4748 27476,4742 27477,4753 27382,4759" semanticType="callout" shapeName="Other">
            <msink:sourceLink direction="with" ref="{5251A6A3-286A-4034-8329-1FD4CEF16B72}"/>
          </msink:context>
        </emma:interpretation>
      </emma:emma>
    </inkml:annotationXML>
    <inkml:trace contextRef="#ctx0" brushRef="#br0">5079-1 12,'0'0'7,"0"0"1,0 0-3,0 0 1,0 0-2,0 0-1,0 0 0,0 0 0,0 0 2,0 0 0,0 0 3,14 4-2,-14-4 0,0 0 1,0 0-3,0 0 1,0 0-2,0 0 0,-14 3-2,14-3 3,0 0-3,0 0 2,0 0 0,0 0 0,0 0 0,0 0-1,0 0 1,0 0-1,0 0 0,-13 1-1,13-1 0,0 0 0,0 0 0,0 0 0,0 0-1,0 0 0,0 0 1,-13 6-1,13-6 1,0 0 0,0 0 1,0 0 0,0 0 0,0 0 0,0 0 0,0 0 0,0 0-1,0 0 0,0 0-2,0 0-1,-12-2-4,12 2-8,0 0-7,-22 0-5,22 0 4,-20-4-2</inkml:trace>
  </inkml:traceGroup>
</inkml:ink>
</file>

<file path=ppt/ink/ink45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42:28.64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071E1EAC-5772-422B-AB35-EDDA8DA6C737}" emma:medium="tactile" emma:mode="ink">
          <msink:context xmlns:msink="http://schemas.microsoft.com/ink/2010/main" type="inkDrawing" rotatedBoundingBox="26194,4270 27334,4676 27204,5040 26064,4634" semanticType="callout" shapeName="Other">
            <msink:sourceLink direction="from" ref="{DA7E0F77-4968-4546-8B09-85354245D9E6}"/>
            <msink:sourceLink direction="to" ref="{5251A6A3-286A-4034-8329-1FD4CEF16B72}"/>
          </msink:context>
        </emma:interpretation>
      </emma:emma>
    </inkml:annotationXML>
    <inkml:trace contextRef="#ctx0" brushRef="#br0">1125 517 16,'0'0'12,"0"0"1,0 0 0,0 0-1,-14 5 1,14-5-1,0 0-3,0 0 0,0 0-1,0 0-2,0 0 0,0 0-3,0 0 0,-13 2 0,13-2 0,0 0-1,-19-9 1,6 3 0,13 6 1,-23-11-1,23 11 1,-18-14 0,18 14 0,-18-16 0,18 16-1,-7-14 0,7 14 0,-9-16-1,9 16 0,-7-16-1,7 16 0,-15-13-1,-1 8 1,1 0-1,-2 1 1,1 0-1,-2-1 1,2 1-1,1-2 1,1 2 0,14 4 0,-20-11 0,20 11 0,-14-9-1,14 9 1,-16-10-1,16 10 0,-25-9 0,11 7 1,1-4-1,-6 2 0,-4-2 1,6 0-1,-4 2 1,5-2-1,-1 0 1,17 6-1,-25-8 1,25 8-1,-13-6 0,13 6 0,0 0 0,0 0 0,0 0 1,0 0-1,0 0 0,-13-8 0,13 8 0,-13-5 1,13 5 0,-23-8 0,6 1 0,1-1 0,-1 0 0,-3-1 0,1 1 0,3-1 0,-1-1-1,-1 3-1,3 0 1,-2 1-1,4 2 1,-1-2 0,1 3-1,0-1 0,13 4 0,-16-6 1,16 6-1,-13-6 2,13 6-2,0 0 1,-16-10 0,16 10 1,0 0-1,-17-11 0,17 11 0,-17-7 0,17 7 0,-20-7 0,20 7-1,-18-7 1,18 7-2,-13-5 2,13 5-1,0 0 1,0 0-2,0 0 2,0 0 0,0 0 0,0 0 0,0 0 0,-14-6 0,14 6 0,0 0 0,0 0 0,-14-2 1,14 2-1,0 0 0,0 0 0,-13-5 1,13 5-1,0 0 0,0 0 0,0 0 0,0 0 0,0 0 0,-13-4 0,13 4 0,0 0 0,0 0 0,0 0 0,0 0 0,-13-6 1,13 6-1,0 0 0,0 0 1,0 0-1,0 0 0,-14-17 0,14 17 0,0 0 0,-18-11 0,18 11 0,0 0 0,-13-10 0,13 10 0,0 0 0,-13-7 0,13 7 1,0 0-1,0 0-1,0 0 1,0 0-1,-14-15 1,14 15-1,0 0 1,0 0-1,-13-5 1,13 5 0,0 0 0,0 0-1,0 0 0,-14 2 1,14-2 0,-3 13-1,3-13 1,-4 19-1,4-19 2,-6 24 0,6-24 0,-3 24-1,3-24 1,-1 21-1,1-21 1,-2 18-1,2-18 0,3 20-1,-3-20 1,6 22-1,-6-22 1,10 20-1,-10-20 0,16 17 0,-16-17 0,18 16 0,-18-16 0,15 14 1,-15-14-1,11 13 1,-11-13-1,3 14 1,-3-14 0,1 14 0,-1-14 0,0 15 0,0-15 0,2 12-1,-2-12 1,0 0 0,7 15 0,-7-15 0,0 0 0,0 0 0,0 0 1,0 0-1,0 0 1,0 0-1,0 0 0,7-16 1,-7 16-1,-4-16 0,4 16 0,-10-18 0,10 18 0,-13-20 0,4 7 1,9 13-1,-17-25 1,13 13-1,-5-3 1,2 2-1,1 1 1,2-1-1,4 13 1,-7-20-1,7 20-1,-7-17 1,7 17-1,0 0 2,1-18-2,-1 18 1,0 0-1,7-14 1,-7 14 1,15-11-1,-15 11 0,23-15 0,-11 10 0,1-3 1,0 4-1,0-2 1,-13 6-1,22-7 1,-22 7-1,17-8 0,-17 8 0,17-9-1,-17 9 1,16-7 0,-16 7-1,19-4 0,-19 4 1,17-2 0,-17 2 0,16 2-1,-16-2 1,16 3 0,-16-3 0,14 1 0,-14-1 0,0 0 0,14 3 0,-14-3 0,0 0 0,0 0 0,0 0 0,0 0 0,0 0 1,0 0-1,0 0 0,0 0 0,16-2 1,-16 2-1,0 0 2,0 0-3,20-4 2,-20 4-1,15-1 1,-15 1-2,0 0 0,0 0 0,0 0-1,14 1 3,-14-1-2,0 0 1,0 0-2,0 0 1,0 0-1,0 0-2,13 7-2,-13-7-9,0 0-11,0 0 1,0 0-1,0 0-2</inkml:trace>
  </inkml:traceGroup>
</inkml:ink>
</file>

<file path=ppt/ink/ink45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42:41.21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5F880185-9647-44E1-8CAB-600FE5A985BB}" emma:medium="tactile" emma:mode="ink">
          <msink:context xmlns:msink="http://schemas.microsoft.com/ink/2010/main" type="inkDrawing" rotatedBoundingBox="21399,13420 21452,13581 21407,13595 21355,13434" shapeName="Other">
            <msink:destinationLink direction="with" ref="{65909740-237B-4F0F-A72C-0EE5452F5717}"/>
          </msink:context>
        </emma:interpretation>
      </emma:emma>
    </inkml:annotationXML>
    <inkml:trace contextRef="#ctx0" brushRef="#br0">83 129 2,'0'0'4,"0"0"0,0 0 1,0 0 1,0 0-1,0 0 0,0 0 0,0 0 0,-2 19 1,2-19-1,0 0 0,0 0 0,-11 13-1,11-13-1,0 0 0,0 0-2,0 0 0,0 0 0,0 0 0,0 0 1,0 0 1,0 0 1,0 0-1,-12 1 1,12-1-1,0 0 0,0 0-1,0 0-1,0 0-1,-3-12-2,3 12 1,0 0 0,0 0 0,1-17 0,-1 17 1,0 0-1,7-17 1,-7 17 1,0 0 0,6-15 0,-6 15 0,0 0-1,0 0 0,0 0 1,0 0-2,0 0 1,0 0-1,-1-14 1,1 14-1,0 0 1,0 0-1,0 0 2,-5-14-1,5 14 1,0 0 0,0 0 1,0 0 1,-4-13-1,4 13 1,0 0-1,0 0 1,0 0-1,0 0-1,-11-13-1,11 13-1,0 0-1,0 0-1,0 0 0,0 0 0,-7-14 0,7 14 0,0 0 1,0 0 1,0 0 0,0 0 1,-1-15 1,1 15-1,0 0 0,0 0 1,0 0-1,0 0 0,0 0 0,0 0 0,-3-13 1,3 13 0,0 0-1,0 0 1,0 0 0,0 0-1,0 0 0,0 0 0,0 0-2,-14-6-3,14 6 0,0 0-3,0 0-2,-13 6-3,13-6-1,0 0 1,-10 17 1</inkml:trace>
  </inkml:traceGroup>
</inkml:ink>
</file>

<file path=ppt/ink/ink45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54:26.73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65B8DF50-034F-47DB-A22F-4791F0C13C20}" emma:medium="tactile" emma:mode="ink">
          <msink:context xmlns:msink="http://schemas.microsoft.com/ink/2010/main" type="inkDrawing"/>
        </emma:interpretation>
      </emma:emma>
    </inkml:annotationXML>
    <inkml:trace contextRef="#ctx0" brushRef="#br0">0 1571 27,'0'0'11,"0"0"1,0 0 0,0 0-4,0 0-1,0 0 1,0 0-1,0 0 0,0 0 1,0 0 1,0 0 0,0 0-1,0 0-1,0 0-2,0 0-1,0 0-1,0 0-1,0 0-1,0 0 1,0 0-1,0 0 1,14-4 0,-14 4 0,22-2 0,-8 2 0,0-3 1,5 0-1,0-1 0,2 0 0,2-2-1,3 0 0,-1 2 0,0 0 0,4 1-1,-3 0 1,1 0-1,1 2 0,-1-1 1,0 0-1,1-1 0,0-3 1,0 0 0,0 1-1,0-3 1,0 3-1,1-1 1,-5 3-1,2 0 0,-1 3 0,-4 0 0,-1 2 0,-2-1 0,-3 0 0,-15-1 0,25 3 1,-25-3-1,17 3 0,-17-3 0,15 2 0,-15-2 0,18 2 0,-5 3-1,0-2 1,1 2 0,4 1 0,0 1-1,2 0 1,2 1 0,1 0 1,-1-1-1,2-1 1,-1 1 0,0-1-1,0 0 1,-1-2 0,-2 2-1,-2-4 0,1 3 0,-5-2 0,1-2 0,-1 0 0,-14-1 0,23 3 0,-10-3 0,-13 0 0,26 0 0,-10-1 0,2-1-1,2 0 1,3-3 0,3 1 0,2 1 0,0 0 0,1 2 0,0 2 1,1-2-1,-3 2 0,2 1 0,-2 1 0,-1-2 0,0 0 0,-4-2 0,1 1 0,-3 0 0,1-1 0,-1-1 0,2-1 0,1 0 0,3-1 0,3 0 0,1 0 0,1-2 0,2 0 0,5 2 0,-1 0 0,5-1 0,1 0 0,1-1 0,2-1 1,3 0-1,1-2 0,2 0 0,0 1-1,-3-1 1,0 2 0,-5 0 0,1 1 0,-5 0 0,-1 2 0,-5 1 0,1 0 0,-4 1 1,-1-1-1,-1 0 1,-1 1-1,-1 0 1,-1-1-1,-2 0 0,2 0 1,-2 0-1,1 0 0,-1 0 0,-1 1 1,0-1-1,2 1 0,-4 1 0,2-1 0,-3 2 1,2 0-1,-1 2 0,1-2 0,1 1 0,-2 1 0,2-1 0,2 2 1,-2-2-1,1 2 0,1-1 1,2 1-1,-1-2 0,1 0 1,2 1-1,1-2 0,2-2 1,2 2-1,-2-1 0,2-2 1,4 0-1,-1 0 0,3-1 0,2-2 0,2 1 1,4-2-1,1-3 0,1 1 0,0-1 0,1 1 0,-3-1 1,-2 2-1,-1 2 0,-3 0 1,-6 2-1,-3 1 0,-6 2 1,-1-1-1,-8 2 0,-3 2 0,-15-2 0,14 1-1,-14-1 1,0 0-1,0 0-1,0 0 0,2 17 0,-2-17-4,0 0-5,0 0-15,0 0-2,0 0 1,-12-17-2,15 3 0</inkml:trace>
    <inkml:trace contextRef="#ctx0" brushRef="#br0" timeOffset="13021">2077 816 28,'0'0'16,"0"0"2,0 0 2,0 0-2,0 0-3,0 0-1,0 0 0,0 0-3,0 0 0,0 0-2,0 0-2,0 0-2,-13 7-1,13-7-1,-18 16-1,18-16-1,-25 23 1,12-9-1,-2 2 0,2 0 0,-3 1 0,3-1 0,-3-1 0,3 2 0,0-1-1,2 0 1,-1 1-1,1-3 0,-1 2 1,2 0-1,-3 1 0,0 0 0,0-1 0,0 0 1,1-2-1,-1 2 0,0-2 0,1 0 0,1 2 0,-1-4 0,-1 3 0,0 1 0,-1-2 0,-2-1 0,2 0 0,-2-1 0,0 0 0,2-4 0,14-8 0,-22 16 1,22-16-2,-16 10 1,16-10 0,0 0 1,-17 13-1,17-13 0,0 0 0,-14 10 0,14-10 0,0 0 0,0 0 1,0 0-1,-15 9 0,15-9 0,0 0 0,0 0 0,-10 17 0,10-17 0,-14 18 0,14-18 0,-17 23 0,17-23 0,-17 20 0,17-20 0,-13 13-1,13-13-1,0 0-2,0 0-2,0 0-3,1-17-6,-1 17-5,17-14-5,-17 14-2,19-16-1,-19 16 3,16-9 2</inkml:trace>
    <inkml:trace contextRef="#ctx0" brushRef="#br0" timeOffset="14037">1530 1177 53,'0'0'20,"0"0"2,0 0-1,0 0-9,0 0-3,0 0 0,0 0-2,0 0-1,1 12 0,-1-12-1,-8 24-2,-1-8 0,0 7-1,-2-2 0,-2 5-1,0 0-1,0 0 0,2-3 1,-1-3-1,4-5-1,2-2 2,6-13-1,0 0 0,-4 13 2,4-13-1,0 0 1,0 0 0,0 0 0,14-4 0,-14 4-1,0 0 1,13-3-2,-13 3 1,17 1 0,-4-1-1,3 0 1,4 0-1,6-3 1,3 2-2,-1 0 0,2-4-1,1 7-4,-4-8-5,2 5-13,-4 2-3,-6-2-1,0 5-1,-6-7 2</inkml:trace>
    <inkml:trace contextRef="#ctx0" brushRef="#br0" timeOffset="16209">1474 632 28,'0'0'16,"0"0"2,0 0-1,-14 1 1,14-1-5,0 0-3,0 0-3,0 0-2,0 0-2,0 0-1,0 0 1,0 0-1,-9-14 1,9 14 1,0 0 0,0 0-1,-16-5 0,16 5 0,-14-5-1,14 5 0,-20-6 0,5 2 0,-1-2-1,-1 2 0,-6-3 0,-1 1 1,-2-1-1,-3 0 0,-1-2-1,0 0 1,1-1-1,0-1 0,2 0 1,0 0-1,1 0 1,4 0-1,-2 1 1,4 0 0,-2 0 0,5 2 0,-2 0 1,4 1-1,0-2 1,15 9-1,-20-13 1,20 13-1,-14-11 0,14 11 0,0 0 0,-16-8-1,16 8 1,0 0 0,-19-2 0,19 2 0,-13-1 0,13 1 0,-14-5 0,14 5 0,-14-8 0,14 8-1,-16-17 1,6 4-1,-3 0 0,-3-3 1,0-1-1,-4 0 0,0 0 0,0 1 0,-2 0 0,-1 5 0,3-2 0,0 4 1,0 1-1,3 2 1,-1 2-1,3 1 0,15 3 1,-22-3-1,22 3 0,-14 0-1,14 0 1,0 0 0,0 0-1,0 0 1,0 0 0,8 17 0,-8-17 0,10 19 0,-4-5 0,-6-14 0,12 24-1,-5-11 1,0 2 0,0-1 0,2-1 0,-1 1 0,1-1-1,1 0 1,-10-13 0,19 23-1,-19-23 1,23 21 0,-23-21 0,23 18 0,-10-10 0,-13-8 0,23 14 0,-23-14 0,21 8-1,-21-8 1,16 6 0,-16-6 0,0 0-1,0 0 0,13 6 0,-13-6 0,0 0 1,0 0-1,0 0 0,0 0 1,0 0 0,-10-14 0,10 14 0,-7-20 0,7 20 0,-12-27 0,4 12 0,0 1 0,0-2 0,1 2 0,-3 0 0,1-2 1,-3 0-1,2 1 0,-1-1 0,-1 3 0,-1-4 0,2 4 0,-1 0 0,12 13 0,-17-18 1,17 18-1,-8-13 1,8 13-1,0 0 1,0 0-1,0 0 1,0 0-1,0 0 0,2-13 0,-2 13 0,0 0 0,15-9 1,-15 9 0,13-10-1,-13 10 1,14-10 0,-14 10-1,17-11 1,-17 11-1,16-12 1,-16 12-1,25-7 0,-10 6 1,1-2-1,3 3 0,0 0 1,1 0-1,0 0 1,-2 1-1,-5-1 1,0 2 0,-13-2-1,18 3 1,-18-3-1,0 0 1,15 4-1,-15-4 0,15-2 1,-15 2-1,24-8 0,-7 2 0,4 0 0,-1-2-3,1 5-4,-21 3-13,20-13-10,-20 13 1,-17 7-1,-4 9-2</inkml:trace>
  </inkml:traceGroup>
</inkml:ink>
</file>

<file path=ppt/ink/ink4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2T04:56:32.53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EE7C8760-DE7E-4A6A-8C8A-018DFDFE8492}" emma:medium="tactile" emma:mode="ink">
          <msink:context xmlns:msink="http://schemas.microsoft.com/ink/2010/main" type="inkDrawing" rotatedBoundingBox="13295,14326 18671,13657 19206,17960 13830,18628" shapeName="Other">
            <msink:destinationLink direction="to" ref="{06367459-F503-49C0-803F-84F72685C443}"/>
            <msink:destinationLink direction="from" ref="{76757895-0B4B-4771-9BE1-937E2CE7CC73}"/>
          </msink:context>
        </emma:interpretation>
      </emma:emma>
    </inkml:annotationXML>
    <inkml:trace contextRef="#ctx0" brushRef="#br0">1312-5 0,'0'0'4,"0"0"0,0 0 2,0 0 0,0 0 2,0 0-1,0 0 0,-13 1 0,13-1-2,0 0 0,0 0 0,0 0-1,0 0-1,0 0 1,0 0 0,0 0 0,0 0 2,0 0-2,0 0 1,0 0-1,0 0-1,0 0 0,0 0-1,-14 5-1,14-5 0,0 0 0,0 0 0,-16 7 1,16-7 0,0 0 0,0 0 0,-16 7 0,16-7 0,0 0-1,-13 4 0,13-4 0,0 0-1,-16 9 0,16-9 1,0 0 0,-15 11 1,15-11-1,-13 7 1,13-7 0,-13 8 0,13-8-1,-15 8 0,15-8 0,-15 7 0,15-7-1,-15 12 0,15-12 0,-17 11 1,17-11-1,-14 12 1,14-12-1,0 0 0,-16 15 1,16-15-1,0 0 0,-9 15 0,9-15 0,0 0 0,-7 17 0,7-17 0,-6 14 0,6-14 0,-7 15 0,7-15 0,-6 15 0,6-15 0,-4 16 0,4-16 0,-3 16 0,3-16 0,-3 18 0,3-18 0,-1 15 0,1-15 0,-3 12 0,3-12 0,0 0 0,-2 16 0,2-16 0,0 0 0,-1 15 0,1-15 0,-1 12 0,1-12 0,0 15 0,0-15 0,1 13 0,-1-13-1,1 12 1,-1-12 0,0 0 0,5 18 0,-5-18 0,0 0 0,3 15 1,-3-15-1,0 0-1,1 16 1,-1-16 0,0 0 0,4 13 0,-4-13 0,0 0 0,0 0 0,0 0 0,13 14 0,-13-14 0,0 0 0,0 0 0,13 10 0,-13-10 0,0 0 0,0 0 0,0 0 0,12 15 0,-12-15 0,0 0 0,0 0 0,0 0 0,14 11 0,-14-11 0,0 0 0,0 0 0,13 7-1,-13-7 1,0 0 0,0 0 0,13 12 0,-13-12 0,0 0 0,13 7 0,-13-7 0,0 0 0,0 0 0,17 5 0,-17-5 0,0 0 0,16 2 0,-16-2 0,0 0 0,19 1 0,-19-1 0,0 0 0,15 4 1,-15-4-1,0 0 0,18 0 0,-18 0 1,0 0-1,15 2 0,-15-2 1,0 0-1,18 1 0,-18-1 0,0 0 0,17 4 1,-17-4 0,14 2-1,-14-2 1,16 1 0,-16-1-1,16 0 1,-16 0 0,16 2-1,-16-2 0,16 1 1,-16-1-1,12 1 0,-12-1 1,13 2 0,-13-2 0,13 0 0,-13 0-1,13 0 1,-13 0 0,15-2 0,-15 2 0,15-1 0,-15 1-1,16-3 1,-16 3-1,13-1 1,-13 1-1,13 0 1,-13 0-1,0 0 0,14 1 0,-14-1 1,0 0-1,13 2 0,-13-2 0,0 0 2,13 2-2,-13-2 0,0 0 0,18 3 0,-18-3 0,12 3 0,-12-3 0,0 0 0,13 3 0,-13-3 0,0 0 0,16 1 1,-16-1-1,0 0 0,19-2 1,-19 2-1,0 0 0,16-2 0,-16 2 0,0 0 0,0 0 1,14 2-1,-14-2 0,0 0 0,0 0 0,0 0 0,13 2 0,-13-2 0,0 0-3,0 0-11,17 3-8,-17-3 0,0 0 0,0 0-2,0 0 0</inkml:trace>
    <inkml:trace contextRef="#ctx0" brushRef="#br0" timeOffset="2728">3359 48 3,'0'0'6,"0"0"-1,0 0 2,0 0 0,0 0 0,0 0 0,0 0-2,0 0 0,0 0 0,0 0 0,0 0-1,0 0 0,0 0 0,0 0 0,0 0 0,0 0 1,0 0-1,0 0-1,0 0 0,0 0-1,0 0 0,0 0 0,0 0 0,0 0 1,0 0-1,0 0 0,15-4 1,-15 4 0,0 0-1,0 0 0,0 0 0,13-2 0,-13 2-1,0 0 0,0 0 0,13 0 0,-13 0 0,0 0 0,14 2 0,-14-2 0,0 0 0,20 1 0,-20-1 0,0 0 1,16-1-1,-16 1 1,0 0-1,14 0-1,-14 0 1,0 0-1,0 0 1,13 1-1,-13-1 1,0 0-1,15-1 1,-15 1 0,0 0 0,15-2 1,-15 2-1,0 0 0,0 0-1,13-1 1,-13 1-1,0 0 0,0 0 0,0 0 0,0 0 0,13 0 1,-13 0-1,0 0 0,0 0 1,15 0-1,-15 0 1,0 0-1,13 3 0,-13-3 0,0 0 1,13 4-1,-13-4 1,0 0 0,0 0 0,14 4 0,-14-4 0,0 0 0,0 0 0,0 0 0,14 9-1,-14-9 0,0 0 1,0 0-1,18 8 0,-18-8 0,0 0 1,14 5-1,-14-5 0,0 0 0,16 5 0,-16-5 0,0 0 0,17 6 0,-17-6 0,0 0 2,16 7-2,-16-7 0,0 0 1,16 6-1,-16-6 0,0 0 1,15 7-1,-15-7 0,0 0 1,15 7-1,-15-7 0,0 0 0,13 7 0,-13-7 0,0 0 0,0 0 0,14 13 0,-14-13 0,0 0 0,16 10 0,-16-10 0,0 0 0,16 12 0,-16-12 1,0 0-1,17 13 0,-17-13 0,0 0 0,0 0 0,11 14 1,-11-14-1,0 0 0,0 0 1,6 19-1,-6-19 1,2 15-1,-2-15 1,0 17-1,0-17 0,0 19 0,0-19 0,0 16 0,0-16 0,1 13 0,-1-13 0,0 15 0,0-15 0,1 13-1,-1-13 1,0 15 0,0-15 0,0 12 0,0-12 0,0 16 0,0-16-1,-1 19 0,1-19 1,-1 20-1,1-20 0,-2 18 0,2-18 0,-1 18 0,1-18 1,0 12-2,0-12 2,0 0 0,-2 13 0,2-13 0,0 0 0,-1 13 0,1-13 2,0 0-2,0 0 0,-9 13 0,9-13 0,0 0 0,0 0 0,-14 11 0,14-11 0,0 0 1,-15 12-1,15-12 0,0 0 0,-12 9 0,12-9 0,0 0 1,-13 8-1,13-8 0,0 0 0,0 0 0,-13 7 1,13-7-1,0 0 0,0 0 0,-13 4 1,13-4-1,0 0 0,0 0 0,-15 3 1,15-3-1,0 0 1,-13 3-1,13-3 1,0 0-1,-13 1 1,13-1-1,0 0 0,-12 3 1,12-3-1,0 0 0,-16 4 1,16-4-1,0 0 1,-17 8-1,17-8 1,0 0 0,-15 4 0,15-4-1,0 0 1,0 0 0,-16 4 0,16-4-1,0 0 0,0 0 0,-13 6 1,13-6-1,0 0 0,0 0 0,0 0 1,-14 6-1,14-6 0,0 0 1,0 0-1,0 0 1,-13 2-1,13-2 0,0 0 0,0 0 0,0 0 0,-16 6 0,16-6 0,0 0 0,0 0 0,0 0 1,-16 3-1,16-3 0,0 0-1,0 0 0,0 0-3,0 0-8,-15-10-12,15 10-1,-5-19 0,7 6-2</inkml:trace>
    <inkml:trace contextRef="#ctx0" brushRef="#br0" timeOffset="18456">815 2853 0,'0'0'3,"0"0"0,0 0 1,0 0 0,0 0 0,0 0 0,0 0 1,0 0 0,0 0-1,0 0 0,0 0-1,-6 13 0,6-13-2,0 0 0,0 0 0,0 0 0,0 0 0,0 0 1,0 0 1,-9 12 0,9-12-1,0 0 1,0 0 0,0 0-1,0 0 0,0 0-1,0 0 0,0 0 1,0 0 0,0 0 0,0 0 0,0 0 0,0 0 0,0 0 0,-14 5-1,14-5-1,0 0 0,0 0 0,-13 3 0,13-3 0,0 0 0,-16 4 0,16-4 0,-13 6 0,13-6 0,-12 4 0,12-4-1,0 0 1,-16 4 0,16-4 1,0 0 1,0 0-1,0 0 1,-13-1 0,13 1-1,0 0 1,0 0-1,0 0 0,0 0-1,-6-13 0,6 13 1,0 0-1,0 0 0,0 0 0,-7-14 0,7 14 0,0 0 1,0 0-1,-7-15 1,7 15-1,0 0 1,-13-7-1,13 7 1,0 0-1,-15-7 0,15 7 0,0 0 0,-13-6 0,13 6 0,0 0 0,-14-5 0,14 5 0,-13-3 0,13 3 1,0 0-1,-17-6 0,17 6 0,0 0 1,-16-4-1,16 4 1,0 0 0,0 0-1,0 0 1,-14-3 0,14 3-1,0 0 1,0 0-1,0 0 0,-15 0 1,15 0-1,0 0 0,0 0 1,-14-2-1,14 2 1,0 0-1,-16 2 0,16-2 1,-13 1-1,13-1 1,-14 3-1,14-3 0,-13 4 0,13-4 1,-14 2-1,14-2 0,0 0 1,-18 3-1,18-3 0,0 0 1,-17 0-1,17 0 0,0 0 0,-19 3 1,19-3-1,0 0 1,-18 2-1,18-2 1,-13 5 0,13-5-1,-15 4 1,15-4-1,-14 6 0,14-6 0,-13 3 0,13-3 1,0 0-1,-14 1 0,14-1 0,0 0 0,0 0 0,-16 0 1,16 0-1,0 0 1,-16 3-1,16-3 1,0 0 0,-19 6-1,19-6 1,-17 4 0,17-4-1,-18 7 0,18-7 0,-22 9 0,22-9 0,-23 11 0,23-11-1,-17 9 1,17-9 0,-16 7 0,16-7 0,-13 6 0,13-6 0,0 0 0,-16 8 0,16-8 0,0 0 0,-13 7-1,13-7 1,0 0 0,0 0 0,-8 13 0,8-13 0,0 0 1,-8 16-1,8-16 0,0 0 1,-12 18 0,12-18-1,-8 15 0,8-15 1,0 0-1,-11 18 0,11-18 0,-7 13 0,7-13 0,-7 13 0,7-13 0,0 0 0,-9 17 0,9-17 0,0 0 1,-6 13-1,6-13 0,0 0 0,0 0 0,0 0 0,0 0 0,-6 14 0,6-14 0,0 0 0,0 0 0,-2 13 0,2-13 0,0 0 1,0 0-1,-5 15 0,5-15 0,0 0 0,-1 14 0,1-14-1,0 13 1,0-13 0,0 16 0,0-16 0,0 17 0,0-17 0,0 17 0,0-17 0,0 16 0,0-16 0,0 15 0,0-15 0,1 15 0,-1-15 0,0 12 0,0-12 0,0 0 0,2 18 0,-2-18 0,0 0 0,1 14 0,-1-14 0,0 0 0,3 19 0,-3-19 0,1 15 0,-1-15 0,0 16 0,0-16 1,0 19-1,0-19 1,-2 20 0,2-20-1,-3 18 1,3-18 0,-5 26-1,4-13 1,-2 0-1,3-13 1,-3 23-1,3-23 1,-3 22-1,3-22 1,-1 18 0,1-18-1,-2 14 1,2-14-1,0 14 0,0-14 0,0 14 0,0-14 0,3 13 0,-3-13-1,3 14 1,-3-14-1,3 17 1,-3-17-1,1 15 2,-1-15-2,3 17 1,-3-17 1,2 20-1,-2-20 0,0 17 0,0-17 1,1 17-1,-1-17 0,0 0 0,2 15 0,-2-15 1,0 0-1,0 0 0,0 0 0,0 0 0,0 0 0,3 12 0,-3-12 0,0 0 0,0 0 0,0 0 1,0 0-1,0 0 0,0 0 0,11 13 0,-11-13 0,0 0 0,0 0 0,0 0 0,0 0 0,0 0 0,0 0 0,0 0 0,0 0 0,0 0 1,0 0-1,0 0 0,7 13 0,-7-13 0,0 0 0,0 0 0,0 0 0,0 0 1,0 0-1,0 0 0,0 0 0,0 0 0,0 0 0,0 0 1,-3 13-1,3-13 0,0 0 1,0 0-1,0 0 1,0 0-1,-4 13 1,4-13-1,0 0 1,0 0-1,-6 16 0,6-16 0,0 0 0,-5 13 0,5-13 1,0 0-1,-8 12 0,8-12 0,0 0 0,-5 16 0,5-16 0,0 0 0,-6 14 0,6-14 0,0 0 0,0 0 0,-4 15 0,4-15 0,0 0 0,0 0 0,0 0 0,-3 13 0,3-13 0,0 0 0,0 0 0,0 0 1,0 0-1,0 0 0,0 0 0,0 0 1,0 0-1,1 14 0,-1-14 1,0 0 0,-1 13 1,1-13-1,0 0 1,-3 17 0,3-17-1,-5 14 2,5-14-2,-2 13 0,2-13-1,0 0 0,-2 13 0,2-13 0,0 0 1,0 0-1,0 0 0,0 0 0,0 0 0,0 0 0,0 0 0,0 0 0,0 0 0,0 0 0,0 0 0,0 0 0,0 0 0,13 4 0,-13-4 0,0 0 0,0 0 0,13-4 0,-13 4 0,0 0 0,0 0 0,16-4 0,-16 4 1,0 0-1,0 0 0,16-5 0,-16 5 0,0 0 0,13-7 0,-13 7 0,0 0 0,14-4 0,-14 4 0,13-3 0,-13 3 0,0 0 0,14 2 0,-14-2 0,0 0 0,16 2 0,-16-2 0,0 0 0,0 0 0,0 0 0,0 0 0,14 6 0,-14-6 0,0 0 0,0 0 0,0 0 0,0 0 0,0 0 0,15 9 0,-15-9 0,0 0 0,0 0 0,16 1 0,-16-1 0,0 0 0,15 2 0,-15-2 0,15 0 0,-15 0 0,14 1 0,-14-1 0,0 0 0,19 3 0,-19-3 0,0 0 0,16 6 0,-16-6 0,0 0 1,14 5-1,-14-5 0,0 0 1,0 0-1,17 7 0,-17-7 0,0 0 1,0 0-1,15 6 0,-15-6 0,0 0 0,13 6 0,-13-6 0,0 0 1,18 0-1,-18 0 1,16-2-1,-16 2 0,14-1 1,-14 1-1,15-1 0,-15 1 1,14 1-1,-14-1 0,14 0 0,-14 0 1,13 0-1,-13 0 0,13 1 1,-13-1-1,0 0 1,0 0-1,16 0 0,-16 0 0,0 0 1,0 0-1,0 0 0,0 0 0,16-4 1,-16 4-1,0 0 0,14-6 1,-14 6-1,0 0 0,16-4 0,-16 4 0,0 0 0,13-1 0,-13 1 1,0 0-1,13-2 0,-13 2 0,0 0 0,0 0 0,16-1 0,-16 1 0,0 0 0,0 0 0,13 0 0,-13 0 0,0 0 0,0 0-1,0 0 1,13 6 0,-13-6 0,0 0 1,13 0-1,-13 0 0,13-5 0,-13 5 0,12-3 0,-12 3 0,15-2-1,-15 2 1,0 0 0,19 0 0,-19 0 0,12 1 0,-12-1 0,0 0 0,16 1 0,-16-1 0,13 0 0,-13 0 0,13 0 0,-13 0 0,0 0 0,17 2 0,-17-2 0,0 0 0,16 3 0,-16-3 0,0 0 0,17 0 0,-17 0 0,15-5 0,-15 5 0,13-4 0,-13 4 0,13-4 0,-13 4 0,0 0 0,13-3 0,-13 3 0,0 0 0,0 0 0,15 1 0,-15-1 0,0 0 0,13 0 0,-13 0 0,0 0 0,16-1 0,-16 1 0,0 0 0,16-1 0,-16 1 0,0 0 0,19-5 1,-19 5-1,0 0 0,15-5 0,-15 5 0,0 0 0,0 0 0,16-5 0,-16 5 0,0 0 0,0 0 0,16 2 0,-16-2 1,0 0-1,16 1 0,-16-1 0,0 0 0,17 0 0,-17 0 0,13 2 0,-13-2 0,14 0 0,-14 0 1,18-2-1,-18 2 0,18-1 1,-18 1 0,22-5 0,-9 5-1,-13 0 1,23-4 0,-9 1-1,-14 3 1,23-3-1,-23 3 0,20 0 0,-20 0 0,17-1 1,-17 1-1,18-1 0,-18 1 0,17-3 1,-17 3-1,20-5 0,-20 5 0,20-4 0,-20 4 1,20-1-1,-20 1 0,18-2 0,-18 2 0,17 0 0,-17 0 0,16 0 0,-16 0 0,15 0 1,-15 0-1,18-1 0,-18 1 1,18 0-1,-18 0 0,18-2 0,-18 2 1,15-1-1,-15 1 0,15 0 0,-15 0 0,14-2 0,-14 2 0,14 0 0,-14 0 0,15 2 0,-15-2 0,13 0 0,-13 0 0,0 0 0,17 0 0,-17 0 0,0 0 0,17 1 1,-17-1-1,0 0 0,15 3 0,-15-3 0,0 0 0,14 3 0,-14-3 0,14 2 0,-14-2 0,16 2 0,-16-2-1,20 3 1,-20-3 0,20 3 0,-20-3 0,18 3 0,-18-3 0,17 3 0,-17-3 0,13 6 1,-13-6-1,16 2 0,-16-2 0,18 3 0,-18-3 0,19 2 0,-19-2 0,17 3 0,-17-3 0,15 1 0,-15-1 1,0 0-1,14 1 0,-14-1 0,0 0 0,13 3 0,-13-3 0,0 0 0,14 2 0,-14-2 0,13 0 0,-13 0 0,15 1 0,-15-1 0,15-1 0,-15 1 0,13 3 1,-13-3-1,0 0 0,16 1 0,-16-1 0,0 0 0,0 0 0,14 6 0,-14-6 0,0 0 0,0 0-1,13 5 1,-13-5-3,0 0-4,0 0-12,0 0-10,3-14 0,-6 1 0,2-4-2</inkml:trace>
    <inkml:trace contextRef="#ctx0" brushRef="#br0" timeOffset="24767">875 2861 0,'-13'-5'1,"13"5"1,0 0-1,0 0 2,0 0 0,0 0 1,-13 2 0,13-2 1,0 0 0,0 0 1,0 0-1,-14 0 0,14 0-1,0 0 1,0 0-1,0 0 0,0 0-1,0 0 0,0 0-1,0 0 1,0 0 0,0 0 1,0 0 2,0 0-1,0 0 0,-13-2 0,13 2 1,0 0-2,0 0-1,0 0-1,0 0-1,0 0 0,0 0 0,0 0 1,0 0 0,0 0 0,0 0 0,0 0 1,0 0-1,0 0 0,0 0 0,0 0-1,0 0-1,0 0 1,0 0-1,0 0 0,0 0 1,0 0 0,0 0 0,0 0 0,13 10 1,-13-10-1,0 0 0,0 0 1,0 0-1,14 2-1,-14-2 0,0 0 0,13 0 1,-13 0-1,0 0 0,16-1 0,-16 1 1,0 0-1,13-1 0,-13 1 0,0 0 0,0 0 0,13 1 1,-13-1-1,0 0 0,0 0 0,16 3 0,-16-3 0,0 0 1,16 3-1,-16-3 1,0 0-1,17 3 1,-17-3 0,14 0 0,-14 0 0,0 0 1,19-2-1,-19 2 0,0 0 0,13-3 0,-13 3-1,0 0 1,0 0-1,13 0 0,-13 0 0,0 0 0,13 2 0,-13-2 1,0 0-1,20-2 1,-20 2-1,18-3 1,-18 3-1,22-4 1,-22 4 1,19-4-2,-19 4 0,15 0 0,-15 0 1,13 0-1,-13 0 0,0 0 0,15 1 0,-15-1 0,0 0 1,14 0-1,-14 0 0,0 0 1,17 0-1,-17 0 1,13 0-1,-13 0 0,0 0 0,18 0 1,-18 0-1,12 2 0,-12-2 0,13 0 0,-13 0 0,0 0 0,18 3 1,-18-3-1,0 0 0,15 2 0,-15-2 0,0 0 0,16 2 1,-16-2-1,0 0 0,16 4 0,-16-4 1,0 0-1,17 6 0,-17-6 0,13 6 0,-13-6 1,16 4-1,-16-4 0,19 3 1,-19-3 0,17 1-1,-17-1 1,17 2-1,-17-2 1,16 1-1,-16-1 0,0 0 0,17 3 0,-17-3 1,0 0-1,19 0 0,-19 0 0,14-2 1,-14 2-1,15 0 0,-15 0 0,14 0 0,-14 0 0,13 3 0,-13-3 0,14 5 0,-14-5 0,19 0 1,-19 0-1,20-2 0,-20 2 0,22-1 0,-22 1 0,17-2 0,-17 2 1,14 0-2,-14 0 1,0 0 0,15 3 0,-15-3 1,0 0-1,14 3 0,-14-3 0,0 0 0,17-1 1,-17 1-1,13-2 0,-13 2 0,13-1 0,-13 1 0,13 0 0,-13 0 0,16 1 0,-16-1 0,14 0 0,-14 0 1,17 0-1,-17 0 1,18-1-1,-18 1 0,16-2 1,-16 2-1,15-3 0,-15 3 0,16 0 1,-16 0-1,19-1 0,-19 1 0,18-1 0,-18 1 0,21-2 0,-21 2 0,17-3 0,-17 3 0,14 0 0,-14 0 0,0 0 0,17 3 0,-17-3 0,13-1 0,-13 1 1,15-2-1,-15 2 0,14-1 0,-14 1 0,17-3 0,-17 3 0,16 0 0,-16 0 0,17 0 0,-17 0 0,21-1 0,-21 1 0,20-2 1,-20 2-1,21-4 0,-21 4 0,22-4 0,-22 4 1,17-3-1,-17 3-1,13 1 1,-13-1 0,14 3 0,-14-3 0,13 1 0,-13-1 0,15 5 0,-15-5 0,14 1 0,-14-1 0,13 2 0,-13-2 0,13 1 1,-13-1-1,0 0 0,17 3 0,-17-3 0,13 1 0,-13-1 0,0 0 0,16 0 0,-16 0 0,0 0 0,14 3 0,-14-3 0,0 0 0,13 2 0,-13-2 0,13 1 0,-13-1 0,13 1 0,-13-1 0,14 2 0,-14-2 0,13 0 0,-13 0 0,13 0 0,-13 0 0,0 0 0,17 3 0,-17-3 0,0 0 0,18 0 0,-18 0 0,13-2 0,-13 2 0,15-1 1,-15 1-1,18-4 0,-18 4 0,15-3 0,-15 3 0,18-2 0,-18 2 0,15-3 0,-15 3 0,19-1 0,-19 1 0,20-3 0,-20 3 0,19-4 1,-19 4-1,17-4 0,-17 4 0,15-5 0,-15 5 0,0 0 0,14-1 0,-14 1 0,0 0 0,0 0 0,13 0 0,-13 0 0,0 0 0,13-2 0,-13 2 0,0 0 0,16-1 0,-16 1 0,0 0 0,15 0 0,-15 0 0,0 0 0,18 0 0,-18 0 0,0 0 0,18 0 0,-18 0 0,13-1 0,-13 1 1,16-3-1,-16 3 0,16-3 0,-16 3 0,14-2 0,-14 2 0,13 0 0,-13 0 0,0 0 0,13 0 0,-13 0 0,0 0 0,16 0 0,-16 0 0,14-1 0,-14 1 0,19-3 0,-19 3 0,20-3 0,-20 3 0,17-3 0,-17 3 0,16 0 0,-16 0 0,0 0 0,17 0 0,-17 0 0,16-1 0,-16 1 0,16-1 0,-16 1 0,19-3 1,-19 3-1,15-3 0,-15 3 0,15 0 0,-15 0 0,0 0 0,17 1 0,-17-1 0,0 0 0,16 5 1,-16-5-1,14 1 1,-14-1-1,15 0 1,-15 0-1,17 0 1,-17 0-1,19 1 0,-19-1 0,20 2 1,-20-2-1,18 3 0,-18-3 0,16 1 0,-16-1 0,13 3 0,-13-3 0,13 0 0,-13 0 0,0 0 0,14 4 0,-14-4 0,0 0 0,18 3 0,-18-3 0,0 0 0,18 3 0,-18-3 0,13 0 1,-13 0-1,13 0 0,-13 0 0,0 0 0,15 1 0,-15-1 0,0 0 0,14 5 0,-14-5 1,0 0-1,17 3 1,-17-3-1,13 2 0,-13-2 1,14 2-1,-14-2 0,15 1 0,-15-1 0,16 3 0,-16-3 0,14 3 0,-14-3 1,16 1-1,-16-1 0,17 2 1,-17-2-1,19 1 1,-19-1-1,20 0 1,-20 0-1,20 2 1,-20-2-1,17 1 1,-17-1-1,19 2 1,-19-2-1,17 1 0,-17-1 1,17 3-1,-17-3 0,18 1 0,-18-1 0,14 2 0,-14-2 0,13 3 1,-13-3-1,0 0 0,16 3 0,-16-3 0,0 0 0,18 4 0,-18-4 0,15 1 0,-15-1 0,17 3 0,-17-3 0,19 2 0,-19-2 0,18 4 0,-18-4 0,19 4 0,-19-4 0,20 4 0,-7-2 0,1-2 1,2 0-1,-1-2 0,0 1 0,3 0 0,0-1 0,0 1 0,-1-1 0,-1 2 0,-1 2 0,1-1 0,1 2 0,1 0 0,-1-2 0,2-1 0,1 2 0,0-4 0,0-1 0,3 1 0,-1-3 0,-1 1 0,-1 1 1,-1-1-1,-2 2 0,0 0 0,-1 0 0,-1 1 0,-1-1 0,0 1 0,-1-1 0,2-1 0,0 2 0,1-2 0,0 2 0,1-2 0,2 0 0,-2 0 0,0 2 0,1-2 0,-1 0 0,-3 2 0,2-1 1,-16 2-1,23-1 0,-23 1 0,22-2 0,-22 2 0,18 0 0,-18 0 0,22 0 1,-22 0-1,20 0 0,-20 0 0,21 0 0,-21 0 0,21 2 0,-21-2 1,21 1-1,-21-1 0,22 0 0,-22 0 0,23-1 1,-23 1-1,23-2 1,-23 2-1,23 0 0,-23 0 1,20 0-1,-7 0 0,-13 0 0,26 2 0,-11-2 1,0 0-1,2 0 1,2 0-1,1 0 1,-3-2 0,2 2 0,-2 0 0,0 0 0,-1 0 0,0 2-1,-2-1 1,1-1-1,-3 2 0,1-1 0,0-1 0,-13 0 0,25 0 0,-12 0 0,0 0 0,0 1 0,-1-1 0,1 0 0,0 2 0,-13-2 0,25 1 0,-25-1-1,20 3-1,-20-3-2,17-1-3,-17 1-5,16-13-11,-16 13-9,7-19 1,-7 19 1,3-21-1</inkml:trace>
    <inkml:trace contextRef="#ctx0" brushRef="#br0" timeOffset="30227">1877 4025 0,'0'0'5,"0"0"0,0 0-2,-6-16 1,6 16-1,0 0 0,0 0 1,0 0-1,0 0 0,-7-13-1,7 13 0,0 0 0,0 0-1,0 0 0,0 0 0,0 0 0,0 0 1,0 0 0,0 0 1,0 0 0,0 0 2,-6-12-2,6 12 1,0 0 0,0 0-2,0 0 1,0 0-2,0 0 0,0 0-1,0 0 1,0 0 1,0 0 1,0 0 2,0 0 0,0 0 0,0 0 0,0 0 1,0 0-1,0 0-1,0 0-1,0 0 1,0 0-1,0 0-1,0 0 1,0 0 0,0 0-1,0 0 0,0 0 0,13 5-1,-13-5 0,0 0 1,17 3-1,-17-3 1,13 0 0,-13 0 0,14 0 0,-14 0-1,0 0 1,18 3-1,-18-3 0,15 3-1,-15-3 1,19 1 0,-4 1 0,-1-2 1,3 0-1,0-3 1,1 1-1,-3-2 2,3 3-2,-5-1 0,-13 2-1,21-1 1,-21 1-1,22 0 1,-9-2-1,-13 2 1,26-2 0,-14 0 0,4-1 0,-1 0-1,-1 2 1,-1-2 0,0 2-1,-13 1 1,23 0-1,-23 0 0,21 1 1,-21-1-1,23 2 1,-10-4 0,-13 2 0,23-3 0,-10 3 0,-13 0 0,22-5 0,-22 5 0,20-6-1,-20 6 1,19-4-1,-6 2 0,1 1 0,2-1 0,1 1 0,0 1 0,3-2 1,-1 1-1,3 1 0,-4-3 1,-1 0-1,2 0 1,-2 1-1,2-3 1,-2 2-1,2-1 1,-3 1-1,2 0 0,0 2 0,2-2 0,1 2 0,1-2 0,1 1 1,4 1-1,0 0 0,2-2 1,0 0 0,0 0 0,1-1-1,-1-1 1,-1 2 0,-2-2 0,0 3-1,-2-1 1,2 3-1,-1 0 0,-1 0 0,1 2 1,-1-2-1,2 0 1,0-2 0,0-2 0,1 1 0,-1-4 0,0 3 0,-2-3 0,1 2-1,-2 1 0,-1 3 1,-1 1-1,-1 1 0,1 2 0,-1 1 0,2 1 0,1-3 0,0 1 0,1-1 0,-1-1 1,-1-1-1,2-1 0,-1 1 0,2 0 0,-1 1 0,-1 1 0,2 0 0,0 3 0,1-2 0,0 1 1,1 0-1,-1-2 0,0 0 1,0-2 0,0 0-1,0 0 1,-2-1 0,-1 0-1,0-1 1,0 1-1,0 1 1,0 0-1,2 0 0,-2 0 0,1 0 1,0-3-1,2 0 1,0-1-1,0-1 1,-2 0-1,-1-1 1,2-1-1,-4 3 0,2-1 1,-1 2-1,-1 2 0,0 0 0,0-1 0,1 1 0,-1 1 0,1-2 1,2 1-1,1-1 1,-1 1-1,1 1 0,-1 0 1,2 0-1,-3 1 0,1 2 0,-2-1 0,-1 1 0,1-1 0,-2 1 0,-1-1 0,1 1 0,-2-1 1,0 0-1,-1 1 0,0 0 0,0-2 0,1 2 0,-3-2 0,3 2 0,-1-1 0,0-1 0,0 0 0,1-1 0,-3 0 1,1 0-1,-1 0 0,-1-1 0,-14 1 0,22 0 0,-22 0 0,20 0 0,-20 0-1,17 1 0,-17-1-1,14-2-3,-14 2-4,16-5-14,-2-2-9,2-7 0,3-6 0,5-9-1</inkml:trace>
  </inkml:traceGroup>
</inkml:ink>
</file>

<file path=ppt/ink/ink460.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5-10-06T20:46:48.706"/>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A26198DE-ABE1-4881-8075-77F70E1F5922}" emma:medium="tactile" emma:mode="ink">
          <msink:context xmlns:msink="http://schemas.microsoft.com/ink/2010/main" type="inkDrawing"/>
        </emma:interpretation>
      </emma:emma>
    </inkml:annotationXML>
    <inkml:trace contextRef="#ctx0" brushRef="#br0">2563 332 0,'0'-23'266,"0"-1"-219,0 1 46,0 0 64,-23 23-126,23-24 63,-23 24-32,23-23 48,-23 23-110,23-23 46,-24 23 33,24-24-48,-23 24 0,0 0 47,-1 0-31,24-23-31,-23 23 15,0 0 31,-1 0-30,1 0 30,23-23-31,-23 23 1,0 0 15,-1 0 46,1 0 329,0 0-406,-1 0-1,1 0 1,0 0-16,-1 0 31,1 0-15,0 0 0,0 0-1,-1 0 16,1 0 16,0 0-15,-1 0-1,1 0 0,0 0 0,23-24-31,-24 24 32,1 0-1,0 0 16,0 0-16,-1 0 16,1 0 0,23-23-32,-23 23 1,-1 0 0,1 0-1,23-23 16,-23 23-31,-1 0 32,1 0-17,23-23 1,-23 23 15,-1 0 16,1 0 422,0 0-454,0 0-15,-1 0 16,1 23 0,0-23-16,-1 0 15,1 0 1,0 0-16,-1 0 31,1 0-31,0 0 31,0 0-31,-1 0 16,1 0 0,0 0-1,-1 0 17,1 0-1,23-23-16,-23 23 1,-1 0 15,1 0-15,0 0 31,0 0 0,-1 0-32,1 0 1,0 0-16,-1 0 16,1 0-1,0 0 1,-1 0-1,1 0 1,0 0 0,-1 0 15,1 0 360,0 0-376,0 23 1,-1-23-16,1 23 15,0-23 1,-1 0 0,1 0-1,0 0 17,23 23-17,-24-23 63,1 0 157,0 0-95,0 0-108,-1 0-1,1 0-31,0 0 47,-1 0-32,1 0-15,0 0 32,-1 0-1,1 0-31,0 0 47,0 0-47,-1 0 15,1 0 32,0 0-31,-1 0 15,1 0 0,0 0 1,-1 0-1,1 0 0,0 0 0,-1 0 16,1 0-16</inkml:trace>
  </inkml:traceGroup>
</inkml:ink>
</file>

<file path=ppt/ink/ink46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6:02.55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A68504D-CEDB-4FB2-B132-8A61E48D3101}" emma:medium="tactile" emma:mode="ink">
          <msink:context xmlns:msink="http://schemas.microsoft.com/ink/2010/main" type="inkDrawing"/>
        </emma:interpretation>
      </emma:emma>
    </inkml:annotationXML>
    <inkml:trace contextRef="#ctx0" brushRef="#br0">317 541 26,'0'0'18,"0"0"0,-25 3 1,25-3-4,-14-3-3,14 3-2,-15-1-1,15 1-4,-17-3 0,17 3-3,-21-1 1,6 1-1,1 5 0,-3-2 0,1 3-1,-1 0 0,1 1-2,0-3 0,3 2-1,13-6 0,-21 1-4,21-1-2,0 0-2,-15-8-1,15 8 1,0 0-1,7-17 0,-7 17 1,0 0 5,13-15 3,-13 15 5,0 0 3,0 0 2,13-3 3,-13 3 0,0 0-1,0 0 0,0 0-1,-6 13-3,6-13-2,-5 23-2,0-9 0,3 8-2,-1-1 1,0 5 0,0 0-1,1 0 0,1 4 0,0-3 1,-1 0-1,1 1 1,-2-3 0,3 0 0,-2 0-1,1 1 1,0 1-1,-1 1 0,1 0 1,1-1-1,-2 2 0,1 1 0,-1-4 0,2 0 0,-1-2-1,0-2 1,1-5 0,-2-1 1,2-16-1,0 18 0,0-18 1,0 0-1,0 0 1,0 0 0,0 0-1,0 0 1,0 0-1,0 0 1,0 0-1,9 13 0,-9-13 1,0 0 0,0 0-1,0 0 1,15-1 0,-15 1-1,0 0 1,16-3 0,-16 3-1,13-3 0,-13 3 1,15-2-1,-15 2 0,13 2 1,-13-2-1,12 0 1,-12 0 0,16 1 0,-16-1 0,20 2-1,-20-2 1,22 4-1,-9-3 2,1 2-2,1-1 0,0 1 1,1-3-1,1 1 0,1-1 1,-1 0-1,-3 1 1,2 1-1,-2 1 1,-1 0-1,-13-3 0,24 7 0,-24-7 1,21 7-1,-21-7 0,21 4 1,-8-5 0,1 1-1,1-2 1,1 1-1,1-1 0,0 2 1,2 2-1,-2-1 0,-3 2 0,1 0-1,0 3-1,0-3-2,2 2-8,3 1-14,-7-10 1,12 4-2,-8-15 1</inkml:trace>
  </inkml:traceGroup>
</inkml:ink>
</file>

<file path=ppt/ink/ink46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6:05.82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556FA32-D48F-4231-AA63-064A4ED7F705}" emma:medium="tactile" emma:mode="ink">
          <msink:context xmlns:msink="http://schemas.microsoft.com/ink/2010/main" type="inkDrawing"/>
        </emma:interpretation>
      </emma:emma>
    </inkml:annotationXML>
    <inkml:trace contextRef="#ctx0" brushRef="#br0">690 1325 21,'0'0'15,"0"0"1,0 0-2,0 0-1,0 0-1,0 0-3,0 0 0,0 0-3,0 0-2,0 0-1,0 0-1,0 0-1,0 0 0,0 0-1,0 0 0,22-2 1,-8 4 0,3-2 1,8 0 1,-2-5 0,6 1 1,-2-5-1,6 1 1,-3-2-2,2 1 0,-1 2 0,0 1-2,-2 5-1,-2 2-1,5 5-4,-2 4-8,-5-6-8,9 11-1,-9-15 0,10 8 0</inkml:trace>
  </inkml:traceGroup>
</inkml:ink>
</file>

<file path=ppt/ink/ink46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42:32.84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DA7E0F77-4968-4546-8B09-85354245D9E6}" emma:medium="tactile" emma:mode="ink">
          <msink:context xmlns:msink="http://schemas.microsoft.com/ink/2010/main" type="inkDrawing" rotatedBoundingBox="27190,4885 27304,4791 27331,4824 27218,4919" shapeName="Other">
            <msink:destinationLink direction="from" ref="{071E1EAC-5772-422B-AB35-EDDA8DA6C737}"/>
          </msink:context>
        </emma:interpretation>
      </emma:emma>
    </inkml:annotationXML>
    <inkml:trace contextRef="#ctx0" brushRef="#br0">1082 554 22,'-4'-15'14,"4"15"0,0 0 0,0 0-2,0 0-2,0 0-3,0 0-2,0 0 0,10-12-1,-10 12 0,0 0 0,0 0-1,0 0 0,-2-13-1,2 13 0,0 0-1,0 0 1,0-15-1,0 15 1,0 0 0,0 0-1,13-15 1,-13 15 0,0 0 0,15-12-1,-15 12 0,0 0-1,15-8-1,-15 8-1,0 0-1,16-5-2,-16 5-3,16-1-2,-16 1-4,17 3-6,-17-3 0,16-3 1,-16 3 1</inkml:trace>
  </inkml:traceGroup>
</inkml:ink>
</file>

<file path=ppt/ink/ink46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5:15.70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04AC486-E476-4D3D-AF90-9F21E54475F4}" emma:medium="tactile" emma:mode="ink">
          <msink:context xmlns:msink="http://schemas.microsoft.com/ink/2010/main" type="inkDrawing" rotatedBoundingBox="26129,8528 26975,8610 26972,8635 26126,8554" semanticType="callout" shapeName="Other">
            <msink:sourceLink direction="with" ref="{D1E4F889-6378-4015-ADCA-7F29DC0CCDA6}"/>
          </msink:context>
        </emma:interpretation>
      </emma:emma>
    </inkml:annotationXML>
    <inkml:trace contextRef="#ctx0" brushRef="#br0">0 952 10,'0'0'8,"0"0"1,0 0-1,0 0-1,0 0 0,0 0-1,0 0 0,0 0 0,0 0-1,0 0 0,0 0 0,0 0 2,0 0-2,0 0 1,0 0 0,0 0 0,0 0 0,0 0 1,0 0-2,0 0 1,0 0-2,0 0 0,0 0-1,0 0 0,0 0-1,0 0-1,0 0 0,0 0 0,0 0-1,0 0 0,13-2 1,-13 2-1,0 0 0,16-2 0,-16 2 1,16-3-1,-16 3 0,19-3 0,-19 3 0,17 0-1,-17 0 1,23 1 0,-23-1 0,23 5-1,-23-5 1,18 4 0,-18-4 0,21 3 0,-21-3 1,14 1-1,-14-1 0,20 0 1,-20 0-1,14 0 0,-14 0 0,13 2 0,-13-2 0,15 4 0,-15-4 0,13 4 0,-13-4 0,0 0 0,20 7 0,-20-7 1,18 2-1,-5-2 1,0 0-1,-13 0 1,25-2-1,-25 2 1,23-1-1,-23 1-1,0 0 4,0 0-1,40 10-3,-40-10 1,0 0 2,0 0 0,0 0 2,62 13-2,-62-13-2,0 0 0,0 0 3,0 0-1,0 0-1,0 0-1,0 0 0,64 1 0,-64-1 1,0 0-1,0 0 0,0 0 0,0 0 1,0 0-1,0 0 1,0 0-1,0 0 0,61 12 0,-61-12 0,0 0 0,0 0 0,0 0 1,0 0-1,0 0 0,0 0 0,0 0 1,63 1-1,-63-1 0,0 0 1,0 0-1,0 0 0,0 0 1,0 0-1,65 4 1,-65-4-1,0 0 1,0 0-1,0 0 1,0 0-1,0 0 0,67 3 0,-67-3-1,0 0 0,0 0-1,59-8-3,-59 8-6,0 0-16,0 0 0,0 0 1,0 0-2</inkml:trace>
  </inkml:traceGroup>
</inkml:ink>
</file>

<file path=ppt/ink/ink46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6:44.71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3EDDD29-F8AB-4E9E-AC4F-E2A1942B8816}" emma:medium="tactile" emma:mode="ink">
          <msink:context xmlns:msink="http://schemas.microsoft.com/ink/2010/main" type="inkDrawing"/>
        </emma:interpretation>
      </emma:emma>
    </inkml:annotationXML>
    <inkml:trace contextRef="#ctx0" brushRef="#br0">486 40 34,'0'0'18,"0"0"0,0 0 1,0 0-5,0 0-3,0 0-2,0 0-3,0 0 0,0 0-2,-20 16 0,10-3 0,-6 4 0,-1 6 1,-7 0-1,-2 6 0,-3 2 0,-1 5 0,-5 0-1,2 1-1,-1-4-1,1-1 0,2-2-1,0-3 1,3-7-1,4-4 1,2-5-1,6-4 0,4-1 0,12-6 0,-15 6-1,15-6 1,0 0-1,12 16 0,1-8 1,4 2-1,4 3 0,4 0 1,2 0 0,3-1 0,-1-1-1,-1-2-1,1 1-4,-4-4-3,0-2-11,2 3-6,-10-6 1,5 5-2,-9-7 2</inkml:trace>
    <inkml:trace contextRef="#ctx0" brushRef="#br0" timeOffset="548">638 185 46,'0'0'20,"0"0"1,-15 15-2,15-15-7,-14 27-6,8-7-2,0 4-2,3 5 0,1 2-1,-1-2 0,1 0 0,1-1 0,1-6 1,0-2-1,-2-6 0,2-14 1,-1 16-1,1-16 0,0 0-1,0 0 1,13-13-1,-13 13 0,16-17 0,-16 17-1,23-14 1,-23 14 1,23-3-1,-23 3 1,21 13 0,-11-1 0,-3 1 1,-1 5 0,-3-1-1,3 0 1,-3-3-1,-2 0-1,-1-14-1,7 17-5,-7-17-14,19 0-3,-13-12-2,10 2 1,-8-15 0</inkml:trace>
    <inkml:trace contextRef="#ctx0" brushRef="#br0" timeOffset="1009">928 207 35,'-7'-15'18,"7"15"-1,0-18 1,0 18-7,10-14-3,-10 14-3,19-12-2,-19 12 0,24-3 0,-24 3 0,23 6 1,-23-6-1,16 16 1,-15-3-1,-3 5 0,-4 5 0,-6 4-1,-2 5 0,-3 3 1,-3-1-2,2 2 1,1-2 0,6-1 0,-2-8 0,8 0-1,3-5 0,3-3 0,6-3-1,2-1-1,5-2 0,0-3-1,7-1-3,-1-5-10,-2-7-9,13 3 0,-11-15-1,8 2 1</inkml:trace>
    <inkml:trace contextRef="#ctx0" brushRef="#br0" timeOffset="1416">1142 0 40,'0'0'17,"0"0"1,0 0 1,25 19-8,-9-10-4,2 2-1,3 0 0,-1 1-2,1 1 1,1-3-1,0 1 0,-4-1 0,-1 1 0,-2-1-1,-2 1 1,-13-11 0,17 24-1,-16-9 0,-2 6 1,-8 5-1,1 7-1,-8 4-1,2 7 1,-7 3-1,1 1 0,-4 2 0,0-3 0,-1-4 0,2-8 2,-3-5-2,0-8 0,4-5-3,-2-9-5,7-6-19,17-2-1,-25-2 0,25 2-3</inkml:trace>
    <inkml:trace contextRef="#ctx0" brushRef="#br0" timeOffset="2881">436 1390 37,'0'0'18,"6"-15"2,-6 15 0,0 0-5,0 0-3,0 0-2,0 0-3,0 0-2,0 0-2,-7 13 0,7-13-2,0 15 0,0-15 0,2 26 0,0-10 0,-1 5 0,-1 1 0,-1 3 1,-1 2-1,0-1 2,-1 0 0,0-1 1,-2-3-2,3-4 0,2-3-1,0-2 0,0-13 0,0 0-1,0 0-2,0 0 2,21-12-3,-21 12 3,22-21-2,-9 8-1,1 4 1,2 4 0,-3 3 1,1 4 1,-14-2 2,22 10-2,-15 2 1,1 4 1,-3 0 1,1 1-2,-4-3 1,3 4-3,-2-6-3,1 1-4,-4-13-11,17 13-5,-17-13-1,17-3 0,-9-10 0</inkml:trace>
    <inkml:trace contextRef="#ctx0" brushRef="#br0" timeOffset="3422">803 1514 31,'0'0'20,"0"0"2,-7-15 1,7 15-4,-10-14-5,10 14-3,0 0-2,-8-14-3,8 14-2,0 0-1,16-12-2,-16 12-1,29-6 0,-13 3 0,2-1-1,1 1 1,0 3 0,-5-1 0,-1 5 0,-13-4 0,6 17 0,-6-1 1,-10 4 0,-2 5 0,-5 4 2,3 4 1,-4-2-1,8 2-1,0-3 0,6-1 0,5-3 0,5-2-1,9-7-1,0-4-1,7-2-1,1-5-2,3-3-6,1-3-13,-2-11-2,6 1 0,-10-10-3,3 4 3</inkml:trace>
    <inkml:trace contextRef="#ctx0" brushRef="#br0" timeOffset="3971">378 1266 32,'0'0'14,"-16"10"1,-1 0 0,6 11-3,-10 4-5,0 3 0,-8 7 1,-1 0 0,-5 4 1,4 2-1,-4 1 0,0-5-1,4 0-1,2-6-1,8-2-2,2-5 0,7-1 0,4-8 0,11-1-3,10-4 2,8-2-1,9 1 0,8-2 0,5 0 0,6-1-1,4 1-1,2-3-2,4 5-8,0 3-13,-4-5-1,4 6-1,-6-8-1</inkml:trace>
    <inkml:trace contextRef="#ctx0" brushRef="#br0" timeOffset="4424">1198 1386 32,'-5'-13'16,"5"13"0,0 0 1,0 0-7,14 5-4,-14-5-3,25 15-1,-5-5-1,0 3 1,6-1-1,-2 0 0,4 1 0,-2 0 1,-2-1 0,-1-1 1,-6 1 1,0 0 0,-7 1 0,-2 3 1,-8 4 1,-5 2 0,-5 7-1,-7 5-1,-7 1 1,-2 3-2,-6 0 1,1-1-2,-1-7-2,-1-2-4,4-10-15,8-3-5,-3-12 0,11 1-2,-3-15 1</inkml:trace>
    <inkml:trace contextRef="#ctx0" brushRef="#br0" timeOffset="5567">626 2468 48,'-3'-13'21,"3"13"0,0 0 0,-15 7-10,8 6-2,-1 7-1,0 4-4,0 9 0,-2 4 0,3 3-1,-4 3 1,6-1-2,-1-4 2,2-4-3,1-5 2,0-6-1,3-7-1,0-16 0,0 0-1,0 0 0,21-2 0,-10-11-1,3 1 1,0-3 0,6 2-1,-2 2 1,-1 5 0,-1 5 1,-4 4 0,-12-3 0,20 21 0,-15-4 0,-2 2 1,-1 2-1,-1-2 0,-1-1-1,0-2-2,5-1-5,-5-15-11,0 0-6,27 5-1,-16-21-1,12 5 1</inkml:trace>
    <inkml:trace contextRef="#ctx0" brushRef="#br0" timeOffset="6029">1013 2586 46,'-9'-21'20,"9"21"1,-8-25-2,8 25-7,-5-21-2,5 21-2,5-13-3,-5 13-1,14-6-2,-14 6 0,23 3-1,-10 0-1,1 3 0,-1 1 0,-13-7-1,23 16 0,-23-16 1,16 18 1,-10-5 0,-5 6 2,-2 2 0,-5 2 2,0 7 0,-5 2 1,-1 3-1,-1 1-2,2 3 1,-1-5-2,7 0-1,0-5-1,4 0 0,7-5-2,2-6 1,7-4-3,2-5-2,3-6-9,5-2-10,-5-11 0,7 0-1,-8-13 1</inkml:trace>
    <inkml:trace contextRef="#ctx0" brushRef="#br0" timeOffset="6571">636 2305 76,'-23'3'23,"11"15"-2,-15-2 0,-2 11-16,-2 8-2,-8 6 0,-6 7-2,-1 7 2,-6 2 1,0-1-1,1-2 0,3-4 1,2-3-1,7-8-3,5-5 2,11-11-2,5-1 0,17-4 0,9-3 0,14 0 0,10-4-1,8 3 2,9-1-1,1 4 0,8-4 0,-3 4-1,2-1-2,1 3-8,-1 5-12,-6-11-1,6 8-1,-9-11-1</inkml:trace>
    <inkml:trace contextRef="#ctx0" brushRef="#br0" timeOffset="7085">1378 2460 31,'-5'-14'14,"5"14"0,0 0 0,0 0-9,0 0 0,0 0 1,0 0-1,20 19 0,-7-9-1,-13-10 1,30 21-1,-13-9-2,3-2-1,1 0-1,3-2 0,-2 1 0,-2-2 1,0 0 0,-4 2 1,-2 5 2,-2 2 1,-8 5 0,-4 6 2,-10 3-1,-2 8 2,-9 0-1,-2 5 0,-7-7-1,-2 0-1,-1-11-2,-2 0 0,2-10-2,3-4-2,5-5-6,2 1-15,0-8-4,23 1 0,-21 11-2,21-11 1</inkml:trace>
    <inkml:trace contextRef="#ctx0" brushRef="#br0" timeOffset="20920">560 3969 18,'0'0'10,"-3"13"-1,3 0 0,0-13-5,-1 25-1,-1-8 0,4 2 2,-2 0-1,1 3 1,-1 0 1,2 2 0,-2-3 1,1 5-1,-2-2-2,1-2 0,-2 0-1,1-3 0,-1-2-1,1-1 0,1-16 0,-3 18 1,3-18 0,0 0-1,0 0 1,0 0-1,0 0 0,0 0-1,10-13 0,-10 13-1,11-18-1,-11 18 1,18-14-1,-18 14 0,18-10 1,-18 10-1,21-3 0,-21 3 1,17 6-1,-17-6 1,14 11 0,-14-11 0,12 20 1,-5-6 0,-4 0 1,1-1-1,-4-13 2,4 27-1,-4-27 0,6 22 0,-6-22-1,6 16 0,-6-16-2,0 0-2,17 13-6,-17-13-10,19-6-2,-18-8 0,15 9 1</inkml:trace>
    <inkml:trace contextRef="#ctx0" brushRef="#br0" timeOffset="21556">959 4152 58,'0'0'18,"-13"-16"1,13 16-1,-7-23-11,6 10-4,1-2 0,1 2-1,-1 13-1,13-21 0,-13 21 0,20-10-1,-7 10 1,-13 0 0,22 9-1,-22-9 1,14 25-1,-8-8 1,-3 4 0,-3 3 0,-3 2 0,-1 2 1,-1 0-1,0 1 1,-1-4-1,2 2 0,-2-3 0,1-2 0,1-4 0,3-2 0,-2-3 1,4 1 0,-1-14 0,0 14 1,0-14-1,10 14 1,-10-14-1,18 10 0,-6-6-1,-12-4-1,29 2-2,-10-4-4,1-5-9,-3-7-8,11 6-1,-10-13-1,8 7 1</inkml:trace>
    <inkml:trace contextRef="#ctx0" brushRef="#br0" timeOffset="22164">628 3876 49,'0'-18'18,"0"18"0,0 0 0,0 0-9,0 0-2,-18 20-1,8-5 0,-3 6 0,-3 5 0,-4 1 0,-3 8 0,-2 0-1,-3 5-1,-1-2 0,-1 1 0,-1 1-2,2-3 0,-3-2-1,5-4 0,0-3 0,2-2 0,4-5 0,2-3-1,5-7 1,4 4-1,10-15 1,-3 23-1,3-23 1,14 23 0,-1-7 0,6 1 0,4 2 0,4 4 0,2 0-1,2 1-1,7 1-3,1-4-6,1-4-16,6 4 1,-6-14-1,9 0-1</inkml:trace>
    <inkml:trace contextRef="#ctx0" brushRef="#br0" timeOffset="22719">1245 4010 53,'10'-16'18,"-10"16"1,0 0-2,16-3-8,-16 3-6,0 0-1,17 21-1,-17-21 1,19 24-1,-7-12 0,1 3 0,1-1 0,0 0 0,4 0 0,0 0 0,-1 0-1,2 2 1,-3-3 0,0 3 1,-5 0 0,-1 4 2,-3 2 0,-5 1 1,-4 4 0,0 4 1,-7-3 0,-3 4 1,-2-3-2,-3 2 0,-6-9 0,4 5-2,-4-7 1,0-3-1,0-2 0,3 0-2,-1-5 0,3 1-2,18-11-4,-24 15-4,24-15-17,0 0-1,0 0-2,4 14 0,-4-14 1</inkml:trace>
  </inkml:traceGroup>
</inkml:ink>
</file>

<file path=ppt/ink/ink46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7:10.05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0CB644C3-1767-4967-B431-291CD7641EF2}" emma:medium="tactile" emma:mode="ink">
          <msink:context xmlns:msink="http://schemas.microsoft.com/ink/2010/main" type="inkDrawing"/>
        </emma:interpretation>
      </emma:emma>
    </inkml:annotationXML>
    <inkml:trace contextRef="#ctx0" brushRef="#br0">119 46 13,'0'0'10,"13"-10"2,-13 10 1,0 0-1,0 0 1,0 0 1,0 0-2,0 0-1,0 0-1,0 0-3,0 0 0,0 0-1,0 0-1,0 0-1,0 0 0,0 0-1,0 0 1,-2 13-1,2-13-1,0 0 1,-11 13 0,11-13-2,-10 13 0,10-13 0,-16 19 0,16-19-1,-16 22 1,3-9-1,13-13 0,-14 24 0,4-9 0,3-3 1,0 1-1,7-13 0,-12 22 1,12-22-1,-7 20 0,7-20 0,-6 20 0,6-20 0,-1 17 0,1-17 0,0 20 0,0-20 0,3 20 0,-3-20 1,7 21-1,-7-21 0,10 20-1,-10-20 0,17 18-1,-1-13-5,-3-3-5,4-5-11,6 1-1,-3-8 0,6 3-1</inkml:trace>
  </inkml:traceGroup>
</inkml:ink>
</file>

<file path=ppt/ink/ink46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7:21.60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6F71F0E3-19F4-4AE5-8B1E-A9B6A559F4A7}" emma:medium="tactile" emma:mode="ink">
          <msink:context xmlns:msink="http://schemas.microsoft.com/ink/2010/main" type="inkDrawing"/>
        </emma:interpretation>
      </emma:emma>
    </inkml:annotationXML>
    <inkml:trace contextRef="#ctx0" brushRef="#br0">1902 29 20,'0'13'11,"0"-13"2,0 0 2,0 0-2,0 0 1,0 0-3,0 0 0,0 0-1,0 0-2,0 0-2,0 0-2,0 0 0,0 0-2,0 0-1,0 0 0,-13-3-1,13 3 0,0 0 0,0 0 0,0 0 0,0 0 0,13 15 0,-13-15 0,0 0 0,0 0 0,15 8 0,-15-8 0,0 0 0,0 0 0,14 5 0,-14-5 0,0 0 0,19-2 0,-19 2 0,17 0 1,-17 0-1,23 0 0,-23 0 0,23 2 0,-23-2 1,23 1 0,-23-1-1,20 0 1,-20 0 0,17 0 0,-17 0 0,16-3 0,-16 3 0,16-4-1,-16 4 1,19-6 0,-19 6-1,17-6 1,-17 6 0,19-5 0,-19 5 0,18-5 0,-18 5 0,16-2 0,-16 2 0,16-2 0,-16 2 0,16-3 0,-16 3 0,15-6 0,-15 6 2,15-8-2,-15 8 0,17-9 0,-17 9 0,17-4 0,-17 4-1,19 1 1,-19-1-1,17 6 0,-17-6 0,20 7 0,-20-7-2,20 6-6,-7-3-15,-13-3 0,25-14-1,-17-2-2</inkml:trace>
    <inkml:trace contextRef="#ctx0" brushRef="#br0" timeOffset="2880">1741 411 11,'0'0'7,"0"0"0,0 0 0,0 0-1,0 0 1,0 0-1,0 0 0,0 0-1,0 0 2,0 0-1,-8-14 0,8 14 1,0 0-3,0 0 0,0 0-1,0 0 0,0 0-1,0 0-1,14 11 0,-14-11-1,13 1 1,-13-1-1,17 6 0,-17-6 1,13 6-1,-13-6 1,13 3 0,-13-3-1,15 3 1,-15-3 0,17 2-1,-17-2 1,23 0-1,-23 0 0,26 0 1,-13 2-1,1-1-1,-1 2 1,1 0 0,-14-3 0,25 10 0,-25-10 0,20 13 0,-20-13 0,17 8 2,-17-8-1,17 5 1,-17-5 0,19-2 0,-19 2 0,20-3 0,-20 3-1,22 0 0,-22 0-1,23 3 0,-23-3 1,23 6 0,-10-5 0,0 1 0,-1-2 1,3-2 0,-1 0 0,1-1 1,-3-2-1,3 1 0,-2 0 0,-13 4-1,26-3 0,-26 3 0,21 1 0,-21-1-1,20 5 1,-20-5 0,18 5 0,-18-5 0,18 2 0,-18-2 0,22 0 1,-9-2-1,-13 2 0,24-2 1,-24 2-2,23-3 1,-23 3-1,22 0 1,-22 0-1,23 4 1,-23-4 0,23 3 0,-23-3 1,24-3 0,-11-4 0,3 3 1,-2-6-1,3 4 0,1-3 0,0 4-1,-2-3 0,3 6 0,-1 2 0,0 0-1,2 1 1,0 0-1,2-1 0,-1 2 1,2-1-1,1-1 0,1 0 0,-1-1-1,4 7-2,-7-9-5,5 1-17,0 4-1,-9-5 1,2 6-3</inkml:trace>
    <inkml:trace contextRef="#ctx0" brushRef="#br0" timeOffset="6267">332 1515 33,'-12'12'17,"12"-12"3,0 0 0,0 0-6,0 0-3,-12 3-1,12-3-2,0 0 0,0 0-3,0 0-1,0 0 0,0 0-2,0 0 0,0 0-1,0 0 1,0 0-1,0 0 0,0 0 0,20 12 1,-6-9-1,-1-3 0,1 1 2,2-2-2,1 2 0,3-1 0,-2 1 0,2 2-1,0 0 0,-1 1 0,1 1 0,0 0 0,1 0 0,-2-1 0,4-3 0,-1 2 0,-1-3 0,2 0 0,2 0 1,-1 0-1,2 0 0,0 2 0,-2 1 0,3-1 1,-1 1 0,2-1-1,0 1 1,0-3 0,0 1 0,0-2 0,0-1 0,-3 2-1,1 2 1,-2-1 0,-2 0-1,-1 2 0,-1-1 0,0 1 1,1-2-1,-1 0 0,0 1 0,-1-1 1,1 1-1,0-2 0,-2 3 1,1-1-1,0 1 1,1 0 0,0-1-1,-1-2 1,2 0 0,1 0 0,-1-2-1,1 1 1,-1-1-1,0 2 1,-3 0-1,1 0 0,0 2 1,-4-1-1,4-1 1,0 0-1,-1 0 1,3-1-1,-1-1 0,1-1 1,2 1-1,2-3 0,-2 1 1,2 0-1,1-1 0,-1 1 1,-1 0-1,1 0 0,-1-1 0,0 2 1,-1-1-1,-1 1 0,-2-1 0,0 0 0,-3 1 0,1-1 0,-2 1 0,-2 0 1,-1-1-1,0 1 0,-13 3 0,18-5 0,-18 5 0,15-4 0,-15 4 0,0 0 0,13-6 1,-13 6-1,0 0 0,0 0 0,13-5 0,-13 5 0,0 0 0,13-7 1,-13 7-1,0 0 0,14-11 0,-14 11 0,0 0 0,14-15 0,-14 15 0,9-13 1,-9 13-1,7-17 0,-4 4 1,-2-3-1,1 0 1,-1 1-1,1-3 1,-2 3-1,1-4 1,-1 2-1,0 1 0,2 2 0,-2-2 1,1 1-1,-1-3 0,2 3 0,-1-2 0,0 1 0,1 2 0,-1 0 1,-1 14-1,2-23 0,-2 23 0,0-18 0,0 18 0,0-14 0,0 14 0,0 0 0,0 0-2,0 0 0,0 0-2,0 0-3,-20 10-6,20-10-17,-13 25 1,13-25 0,-19 24-2</inkml:trace>
  </inkml:traceGroup>
</inkml:ink>
</file>

<file path=ppt/ink/ink46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08:16.15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1D84CDFC-5572-4B36-AB03-047C8E556C8F}" emma:medium="tactile" emma:mode="ink">
          <msink:context xmlns:msink="http://schemas.microsoft.com/ink/2010/main" type="inkDrawing"/>
        </emma:interpretation>
      </emma:emma>
    </inkml:annotationXML>
    <inkml:trace contextRef="#ctx0" brushRef="#br0">0 215 60,'0'0'17,"0"0"-1,0 0-9,0 0-10,0 0-14,0 0 0,0 0 0</inkml:trace>
  </inkml:traceGroup>
</inkml:ink>
</file>

<file path=ppt/ink/ink46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3T17:31:23.49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D0BBA18E-34A8-496E-890B-BA5815C892E1}" emma:medium="tactile" emma:mode="ink">
          <msink:context xmlns:msink="http://schemas.microsoft.com/ink/2010/main" type="inkDrawing"/>
        </emma:interpretation>
      </emma:emma>
    </inkml:annotationXML>
    <inkml:trace contextRef="#ctx0" brushRef="#br0">0 12 2,'0'0'3,"0"0"1,0 0 0,0 0-1,0 0 1,0 0-1,0 0 0,0 0-1,0 0-1,0 0 0,0 0 0,0 0 1,0 0-1,0 0-2,0 0-2,0 0-1,0 0 0,16-12-1,-16 12 0,0 0 1,0 0-1,0 0 2</inkml:trace>
  </inkml:traceGroup>
</inkml:ink>
</file>

<file path=ppt/ink/ink4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2T04:58:28.59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0463906F-7D9E-47A3-9796-4DA5F5A83721}" emma:medium="tactile" emma:mode="ink">
          <msink:context xmlns:msink="http://schemas.microsoft.com/ink/2010/main" type="inkDrawing"/>
        </emma:interpretation>
      </emma:emma>
    </inkml:annotationXML>
    <inkml:trace contextRef="#ctx0" brushRef="#br0">93 132 4,'-3'-13'8,"3"13"2,0 0-3,0 0 1,0 0-2,0 0 1,0 0-1,0 0 0,0 0-2,0 0 0,0 0-2,0 0 0,0 0-1,0 0 0,0 0-1,0 0 0,0 0 0,0 0 1,0 0-1,0 0 1,-7-13 0,7 13-1,0 0 1,0 0 0,0 0 0,0 0 0,0 0 1,0 0-1,0 0 1,0 0 1,0 0 0,0 0-1,0 0 1,0 0 0,0 0-1,0 0 0,0 0-1,0 0 0,0 0-1,0 0 0,0 0 1,-13-7-1,13 7 1,0 0 1,0 0-1,0 0 1,0 0 0,0 0 1,0 0-1,0 0-1,0 0 1,0 0-2,0 0 1,0 0-1,0 0 1,0 0-1,0 0 1,0 0 0,0 0 0,0 0 0,0 0 0,0 0-1,0 0 1,0 0-1,0 0 1,15 6 0,-15-6-1,0 0 1,0 0 0,0 0 0,14 4 1,-14-4-1,0 0-1,14 4 1,-14-4 0,0 0 0,15 3 0,-15-3 0,13 2 0,-13-2 0,14 0 0,-14 0-1,19 0 2,-19 0-2,20-2 1,-20 2-1,19-1 1,-19 1-1,20-3 0,-20 3 2,15-2-2,-15 2 1,15-1-1,-15 1 1,13-1-1,-13 1 0,13-2 0,-13 2 1,0 0-1,17 0 1,-17 0-1,0 0 1,16 0-1,-16 0 0,0 0 1,0 0-1,13 3 0,-13-3 0,0 0 0,0 0 0,13 3 0,-13-3 0,0 0 0,13 3 0,-13-3 0,0 0 0,14 1 0,-14-1 0,0 0 0,17 2 0,-17-2 0,0 0 0,19 0 0,-19 0 0,14 0 1,-14 0-1,15 0 0,-15 0 0,14 0 0,-14 0 0,14 0 0,-14 0 0,15 0 0,-15 0 0,13 1 0,-13-1 0,0 0 0,17 1 0,-17-1 0,0 0 0,14 3 0,-14-3 0,0 0 0,17 2 0,-17-2 0,0 0 0,0 0 0,18 4 0,-18-4 0,0 0 0,0 0 0,14 6 0,-14-6 0,13 1 0,-13-1 0,0 0 0,14 0 0,-14 0 0,0 0 0,18 2 0,-18-2 0,0 0 0,15 2 0,-15-2 0,0 0 0,13 3 0,-13-3 0,0 0 1,13 2-1,-13-2 0,0 0 0,15 1 0,-15-1-1,0 0 1,15 2 0,-15-2 0,0 0 0,16 2 0,-16-2 0,0 0 1,15 0-1,-15 0 0,0 0 0,13 0 0,-13 0 0,0 0 0,14 2 0,-14-2 0,0 0 0,14 3 0,-14-3 1,0 0-1,18 3 0,-18-3 1,12 0-1,-12 0 1,0 0 0,15 0-1,-15 0 1,0 0-1,0 0 2,0 0-2,13 1 0,-13-1 0,0 0 0,0 0-2,0 0 2,0 0 0,0 0 0,0 0-1,0 0 0,0 0-1,0 0-2,0 0-2,0 0-5,0 0-5,0 0-5,0 0-4,0 0 1,0 0 2</inkml:trace>
    <inkml:trace contextRef="#ctx0" brushRef="#br0" timeOffset="2244">168 65 10,'0'0'11,"0"0"1,0 0 1,6-13-1,-6 13-1,0 0 0,0 0-1,0 0 0,0 0-2,0 0 0,0 0-2,0 0-1,0 0-2,0 0-1,0 0 0,0 0-1,7-13-1,-7 13 1,0 0-1,0 0 1,0 0 0,0 0 0,0 0 2,0 0-1,0 0 0,0 0 0,0 0 0,0 0 0,-14-3 1,14 3-2,0 0 0,0 0 0,0 0 0,-16 7 0,16-7-1,0 0 0,0 0 0,-16 13 0,16-13-1,0 0 1,-16 16-1,16-16 0,-13 11 1,13-11 0,0 0-1,-17 17 1,17-17 0,0 0-1,-17 15 0,17-15 0,-13 8 0,13-8 0,-15 9-1,15-9 1,-14 7 0,14-7 0,0 0 0,-17 7 0,17-7 1,0 0 0,0 0 0,-13 3 0,13-3 0,0 0 0,0 0 1,0 0-1,0 0 0,0 0 0,0 0-1,0 0 1,0 0-1,0 0 0,0 0 1,0 0-1,0 0 0,0 0 1,0 0 0,0 0-1,13-11 1,-13 11 0,0 0-1,13 0 1,-13 0 0,0 0 0,17 1 0,-17-1 0,13 1 1,-13-1-1,17 3 0,-17-3 1,17 5-1,-17-5 1,19 5-1,-19-5 0,17 6 1,-17-6-1,16 4 1,-16-4-1,16 2 0,-16-2 1,16 0 0,-16 0 0,18-2-1,-18 2 2,18-3-2,-18 3 1,13 0 0,-13 0 0,0 0-1,0 0 1,0 0-1,13 3 0,-13-3 0,0 0 0,0 0 1,0 0-1,0 0 0,0 0-1,14 13 1,-14-13-1,0 0 1,0 0 0,13 10-1,-13-10 1,0 0 0,0 0 0,11 13-1,-11-13 1,0 0 0,0 0 0,8 16 0,-8-16 0,0 0 0,0 0 0,2 13-1,-2-13 1,0 0-1,0 0-1,0 0-4,0 0-3,0 0-6,2 13-7,-2-13-2,0 0 2,0 0 0</inkml:trace>
    <inkml:trace contextRef="#ctx0" brushRef="#br0" timeOffset="3956">820 0 24,'0'0'18,"0"0"2,0 0 0,0 0-1,0 0-4,0 0-3,0 0-1,0 0-3,-13 12-1,13-12-2,0 0-1,0 0-2,0 0-1,-14 10 0,14-10-1,0 0 0,0 0 0,0 0 1,0 0-1,0 0 0,-4 13 0,4-13 0,0 0 0,0 0 0,0 0 0,17 13 0,-17-13-1,13 7 1,-13-7 0,17 10 0,-17-10-1,16 11 1,-16-11 0,13 10-1,-13-10 1,0 0-1,13 17 1,-13-17-1,0 0 0,13 15 1,-13-15-1,0 0 1,11 12 0,-11-12-1,0 0 1,0 0 0,13 12 0,-13-12 0,0 0 0,0 0 0,0 0 0,0 0 0,0 0 0,0 0 0,0 0 0,0 0-1,0 0 1,13 3-1,-13-3 1,0 0 0,0 0 0,13-2 0,-13 2 0,0 0 1,0 0-1,0 0 0,0 0 1,0 0-1,0 0 0,0 0-1,0 0 1,0 0 0,1 13 0,-1-13 0,0 0 0,0 0 0,0 0 0,0 0 0,0 0 0,0 0 0,0 0 0,0 0 0,0 0 0,0 0 0,0 0 0,-1 13 0,1-13 0,0 0 0,0 0 1,0 0-1,0 0 0,-6 13 0,6-13 1,0 0-1,-14 16 0,14-16 1,-13 10-1,13-10 1,-14 8-1,14-8 1,-15 5-1,15-5 1,-17 4-1,17-4 1,-16 1 0,16-1-1,-17 2 1,17-2 1,-17 0-2,17 0 1,-15 0-1,15 0 1,-14 1-1,14-1 0,0 0 1,-16 3-1,16-3 0,0 0 0,0 0 1,0 0-1,0 0 0,0 0 0,0 0 0,-13 0 0,13 0 0,0 0 0,0 0-1,0 0 0,0 0 0,0 0-2,0 0 0,0 0-1,0 0-3,0 0-4,0 0-7,0 0-6,2 17-1,-2-17 1,0 0 1</inkml:trace>
    <inkml:trace contextRef="#ctx0" brushRef="#br0" timeOffset="6443">246 507 36,'0'0'17,"-22"7"2,22-7-3,0 0-5,0 0-3,0 0-1,0 0-1,0 0 0,-13 1-1,13-1 0,0 0-1,0 0-1,0 0 0,0 0-1,0 0-1,0 0 0,0 0-1,0 0 0,2-14 0,-2 14 0,0 0 0,0 0-1,11-14 1,-11 14-1,13-10 1,-13 10-1,17-13 1,-4 7-1,-13 6 2,22-10-2,-22 10 1,21-6 0,-21 6 0,22 0 0,-22 0 0,20 3 0,-20-3 0,19 6 0,-19-6 0,0 0 0,15 13 0,-15-13 0,0 0 1,3 17-1,-3-17 1,-5 16 0,5-16-1,-12 17 1,12-17 0,-14 15-1,14-15 1,-16 15-1,16-15 1,-13 8 0,13-8 0,0 0 0,0 0 0,0 0 0,0 0-1,0 0-1,0 0-2,0 0 0,0 0-1,0 0 0,11 13-1,-11-13-1,13 12 1,-13-12 0,18 13 1,-18-13 0,17 12 0,-17-12 0,16 13 1,-16-13-1,11 15 3,-11-15 1,4 17 0,-4-17 1,-2 21 1,2-21 2,-9 25 1,3-13 1,-1 1 0,0 2-2,7-15 2,-17 22 0,17-22 0,-19 16 0,19-16 0,-14 9-2,14-9 1,-16-6 1,16 6-3,-15-10 0,15 10-2,-17-14 1,17 14-2,-17-13 0,17 13-1,-17-7-1,17 7-3,-15-5-6,15 5-8,0 0-8,0 0 1,0 0-2,0 0 3</inkml:trace>
    <inkml:trace contextRef="#ctx0" brushRef="#br0" timeOffset="7552">672 534 28,'0'0'17,"-8"13"-1,8-13 1,-9 13-6,9-13-4,-7 22-2,5-7-2,0 0 0,2 1-1,-2 1-1,2-1-1,0 4-1,0-1-1,4-2-1,-4-1-2,6-2 1,-6-14 0,12 21 1,-12-21 0,17 9 1,-17-9 2,22-4 3,-7-2-1,-2-4 1,0 0 3,0-6-1,0 3 3,-3-4 0,2 4 1,-5-7 0,1 6 1,-8-5-1,6 6-1,-9-4 0,3 4-2,-7-4-1,7 17 0,-14-25-2,14 25 1,-22-23-2,22 23 1,-27-16-2,10 13-2,-1 6-2,-2-2-3,7 16-6,-7-2-13,6 5-4,1 1 0,6-1-1,5 3 2</inkml:trace>
    <inkml:trace contextRef="#ctx0" brushRef="#br0" timeOffset="8454">1037 652 20,'0'0'14,"3"19"0,-3-19-1,-4 24-5,4-8-4,1 7-1,-1 1-2,2 2-2,1 3 0,-1-2-1,1 4 1,2-4-1,-2 4-1,-2-4 1,-1 0 0,0-1 1,-1-5 1,-2 1 0,0-8 1,-2 2 2,5-16 1,-4 15 1,4-15 2,0 0 2,0 0 0,-7-13 1,7 13 1,-4-28 0,5 11 0,-5-12-2,4 5-1,-5-13-1,7 4 0,-5-6-4,6 6 1,-3 0-2,3 3 0,0 6-1,1 4 0,2 7-2,-6 13 1,14-9-1,-14 9-1,17 6 0,-17-6 0,18 17-1,-18-17-1,13 23 2,-13-23-2,5 24 2,-5-11 0,0-13 1,-4 23-1,4-23 1,-9 15 0,9-15-2,-14 5-2,14-5-6,0 0-7,-22-1-7,22 1 1,0 0 0,0 0 1</inkml:trace>
    <inkml:trace contextRef="#ctx0" brushRef="#br0" timeOffset="9437">1455 684 52,'0'0'21,"0"0"2,0 0-1,0 0-8,0 0-6,0 0-1,0 0-2,-4 19-1,4-19-1,-10 17 0,1-3-1,4 2-1,-4 4-1,-1 0-2,1 3 0,-1-3-1,5 0-1,-3-5-1,6-2-3,2-13-6,0 0-9,0 0-2,0 0 2,0 0 0</inkml:trace>
    <inkml:trace contextRef="#ctx0" brushRef="#br0" timeOffset="9718">1352 698 56,'-9'-13'22,"9"13"2,0 0-3,0 0-7,0 0-5,0 0-4,0 20 0,5-4-2,5 1-2,0 3 0,4 3-2,2 0 0,0-3-2,1 0-2,-1-4-4,2-5-7,0 2-8,-5-11-2,2 0 3,-15-2-1</inkml:trace>
    <inkml:trace contextRef="#ctx0" brushRef="#br0" timeOffset="11617">20 170 1,'0'0'6,"0"0"-2,0 0-1,0 0 0,0 0 0,0 0 0,6 13 0,-6-13 1,0 0 0,0 0 0,0 0 0,0 0-1,0 0 0,0 0-1,0 0-1,14 0 0,-14 0-1,0 0 1,0 0 1,0 0-1,13 0 1,-13 0 0,0 0 0,0 0-1,0 0 0,0 0 0,0 0-1,14-1-1,-14 1 1,0 0-1,0 0 1,0 0-1,0 0 1,13 7 1,-13-7-1,0 0 1,0 0 0,0 0 0,0 0 0,0 0-1,0 0 1,0 0-1,0 0 0,0 0 0,0 0 0,0 0 0,0 0 0,0 0-1,0 0 1,0 0 0,0 0 0,0 0 0,0 0 0,0 0-1,0 0 0,0 0 1,0 0-1,0 0 0,0 0 1,0 0-1,0 0 1,0 0 0,0 0 0,0 0-1,0 0 1,0 0 0,0 0-1,0 0 1,0 0-1,0 0 2,0 0-1,0 0 1,2-13 1,-2 13-1,0 0 1,0 0-1,0 0 0,1-13-1,-1 13 0,0 0-2,0 0 0,0 0 0,0 0 0,0 0 0,0 0 1,0 0 0,0 0 0,0 0-1,0 0-2,0 0 1,0 0-1,0 0 1,0 0-1,0 0 0,0 0 1,0 0 2,0 0 0,0 0 0,0 0-3,0 0-3,0 0 1,0 0-1</inkml:trace>
  </inkml:traceGroup>
</inkml:ink>
</file>

<file path=ppt/ink/ink47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56:16.849"/>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0C7336C5-CBA6-4CF0-8C36-09015DF8FD3E}" emma:medium="tactile" emma:mode="ink">
          <msink:context xmlns:msink="http://schemas.microsoft.com/ink/2010/main" type="inkDrawing"/>
        </emma:interpretation>
      </emma:emma>
    </inkml:annotationXML>
    <inkml:trace contextRef="#ctx0" brushRef="#br0">0 0 0,'23'0'172,"0"0"-157,1 0 32,-1 0-16,0 0 16,0 0 16,1 0 234,-1 0-204,0 0-30,-23 23-1,24-23-46,-1 0 125,0 0-95,1 0 1</inkml:trace>
  </inkml:traceGroup>
</inkml:ink>
</file>

<file path=ppt/ink/ink47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7:16.88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D482FFF9-6BFC-48B2-8C6C-355D4DAD16AC}" emma:medium="tactile" emma:mode="ink">
          <msink:context xmlns:msink="http://schemas.microsoft.com/ink/2010/main" type="inkDrawing" rotatedBoundingBox="20716,6435 20736,5913 21052,5926 21032,6448" semanticType="callout" shapeName="Other">
            <msink:sourceLink direction="with" ref="{D7E58BC5-97FC-4F8B-81ED-56B24CCC2CCB}"/>
          </msink:context>
        </emma:interpretation>
      </emma:emma>
    </inkml:annotationXML>
    <inkml:trace contextRef="#ctx0" brushRef="#br0">14 48 69,'0'28'25,"-6"-12"-2,9 11 0,-12 4-10,6 1-6,5 0-1,1-1-2,3 1-2,1-2-1,4-3-1,2-2 1,4-2 0,-1-2 0,3-3 1,-3-4-1,1 0 1,-1-5-1,1 1 1,-17-10 0,23 16 0,-23-16 0,22 12 0,-22-12 0,16 9 0,-16-9-1,14 7 1,-14-7-1,0 0 0,14 3 1,-14-3-1,8-13 2,-5-2-1,-1-10 1,3-5-1,-2-9 1,2-3-1,0-7 0,2 1-1,-1-2 0,1 6-1,-1 2 1,-1 9-1,0 8 0,-3 4 0,1 7 0,-3 14-1,2-16-1,-2 16 0,0 0-2,0 0-2,0 0-4,0 0-8,0 0-12,0 0 1,-2-14 0,2 14 0</inkml:trace>
  </inkml:traceGroup>
</inkml:ink>
</file>

<file path=ppt/ink/ink47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1:09.80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26 0,'22'0'125,"1"0"-94,0 0-15,-1 0-1,1 0 1,0 0-1,-1 0 1,1 0 15,0 0-15,-1 0 0,1 0 15,0 0-16,-1 0 1,1 0 15,0 0 1,-1 0-17,1 0 1,0 0-1,-1 0 17,1 0-17,0 0 1,0 0 15,-1 0-15,1 0-1,0 0-15,-23-22 16,22 22 0,1 0-1,0 0 1,-1 0 0,1 0-1,0 0 1,-1 0-1,1 0 1,0 0-16,-1 0 31,1 0-15,0 0 0,-1 0 15,1 0-16,0 0 1,-1 0 0,1 0-1,0 0 17,-1 0-1,1 0 0,0 0-31,-1 0 31,1 0-31,0 0 47,-23 22-16,23-22-15,-1 0 62,1 0-47,0 0 1,-1 0-1,1 0 0,0 0 0,-1 0 1,1 0-1,0 0 0,-1 0 0,1 0 1,0 0-1,-1 0 0,1 0 16,0 0-16,-1 0 1,1 0-1,0 0 0,-1 0 0,1 0-15,0 0 15,-1 0 16,1 0-16,0 0 1,-1 0-1,1 0 0,0 0 0,0 0 1</inkml:trace>
</inkml:ink>
</file>

<file path=ppt/ink/ink47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3:01.04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630D4F7-BA79-4947-8AAA-9BB4172C1B3F}" emma:medium="tactile" emma:mode="ink">
          <msink:context xmlns:msink="http://schemas.microsoft.com/ink/2010/main" type="inkDrawing"/>
        </emma:interpretation>
      </emma:emma>
    </inkml:annotationXML>
    <inkml:trace contextRef="#ctx0" brushRef="#br0">12 9 11,'0'0'13,"-13"-14"2,13 14 0,0 0 0,0 0-1,0 0-2,0 0-1,0 0-2,0 0-2,0 0-1,0 0-1,0 0-1,0 0-1,0 0 0,1 14-1,-1-14 0,0 20 0,0-7-1,0 0 1,0 3-2,0-1 0,-1 2 0,1 2 0,1 1 0,-1 3 0,0-2 0,2 2 0,-2-2 0,0 3 0,0-6 0,1-4 0,-1-1 0,0-13 0,0 15 1,0-15-1,0 0 1,0 0-1,0 0 0,0 0-1,0 0 0,0 0-3,0 0-3,0 0-6,3 15-8,-3-15-1,0 0-1,0 0 1</inkml:trace>
    <inkml:trace contextRef="#ctx0" brushRef="#br0" timeOffset="775">282 210 29,'-17'-2'16,"17"2"2,0 0 0,0 0-1,0 0-6,0 0 0,0 0-3,0 0-1,0 0-1,0 0-1,17 2-2,-17-2 0,26 8-1,-10-6-1,7 4 0,0-3-1,5-2 1,0-3-2,2-3 0,-1-2-4,-2-1-7,-5-7-10,6 8 0,-12-7-2,4 8 1</inkml:trace>
    <inkml:trace contextRef="#ctx0" brushRef="#br0" timeOffset="1779">394 234 20,'-30'9'12,"17"2"0,-8-5 0,21-6-4,-26 20-2,26-20-1,-20 22-1,20-22 2,-12 20-2,12-20 0,3 21-1,3-7 1,-6-14-1,20 28-1,-4-13 1,-1-1-1,6-4 0,-1-1 0,1-8 1,-1-5 0,2-3 0,-3-10 2,1-3-1,-6-4 1,0 1 0,-4-3-1,-1 5 1,-6-2-1,-2 7-1,-1 16 0,-13-16-3,0 18-2,-2 5-2,-1 4-4,-4 8-9,0-6-6,10 7-2,10-20 1,-5 18 2</inkml:trace>
    <inkml:trace contextRef="#ctx0" brushRef="#br0" timeOffset="2205">739 105 34,'0'0'20,"-13"5"0,13-5 2,0 0-5,-4-17-7,4 17 1,0-25-3,-2 11-2,2-1-3,-1 2-1,1 13 0,-4-20-2,4 20 0,0 0 0,0 0-1,-6 15 0,6 0 0,1 7 0,2 7 0,1 7 0,2 6 1,3 2-1,2 13 1,1 0-1,-5 3 1,2 1 0,-3-4-1,0-1 1,-2-5 0,-3-5 1,1-10-1,-1-5 0,1-7 0,-1-5-1,2-6-1,-3-13-3,0 0-11,0 0-6,13-12 0,-7-1-1,-6-13 1</inkml:trace>
    <inkml:trace contextRef="#ctx0" brushRef="#br0" timeOffset="2625">664 457 46,'0'0'19,"13"-9"1,7 8-2,0-9-10,6-3-9,6 5-11,-1-12-6,10 7 0,-11-10-1</inkml:trace>
    <inkml:trace contextRef="#ctx0" brushRef="#br0" timeOffset="2866">1224 269 23,'0'0'16,"-13"-15"0,13 15 1,-6-22-4,7 6-5,1-1 0,1-3 1,1 1-2,0-1-1,4 3-2,-1 1 0,-7 16-1,16-21-1,-16 21-1,18-11-1,-18 11 0,20 1 0,-20-1-1,25 13 0,-25-13 0,23 23 1,-15-9-1,0 5 1,-4-1-1,-4 7 1,-4-1 1,-7 4 0,-3 2 1,-5 0 0,-4-1 0,0-1 1,-4 0-1,3-5 0,1-4 0,3-2 0,4-7-1,16-10 0,-20 14-1,20-14 1,0 0 0,0 0-1,0 0 1,0 0-1,0 0 1,0 0-1,0 0 0,20 13 0,-20-13 1,23 15-1,-9-7 0,-1 1 0,3 1 0,0-2 0,1 1 0,0 1 1,3-3-1,-1-2 0,4 1 0,-1-3 1,-1-2-1,-1 1 0,2-4-2,-2 1-1,-1-2-3,-1-3-10,4 5-7,-9-8-1,5 7-1,-10-12 1</inkml:trace>
  </inkml:traceGroup>
</inkml:ink>
</file>

<file path=ppt/ink/ink47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5:59.66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92DEEA94-909D-4C8B-8048-E792BCBEF3DE}" emma:medium="tactile" emma:mode="ink">
          <msink:context xmlns:msink="http://schemas.microsoft.com/ink/2010/main" type="inkDrawing"/>
        </emma:interpretation>
      </emma:emma>
    </inkml:annotationXML>
    <inkml:trace contextRef="#ctx0" brushRef="#br0">3134 268 30,'13'-4'19,"-13"4"1,12-14 2,-12 14-7,4-20-1,-4 20-3,-4-18-1,4 18-2,-13-10-2,13 10-1,-22 4-1,6 6-1,3 2-2,-2 5 1,5 3-2,-2 0-2,5 2 2,-2-4 0,8 1 0,1-5 2,0-14-2,8 20 1,-8-20 0,21 9 1,-21-9-1,27-4 0,-11-2 0,5-1 0,-2-5 0,2-1-1,1-4 1,1-1 0,0-5 0,0-1 1,0-5-1,0 0 1,-3-3 0,0 0-1,-6-1 1,1 4 0,-6 2 0,0 5-1,-8 4 0,1 5 0,-2 13-1,0 0 0,0 0-1,0 0 1,-8 27-1,5-4 0,5 6 0,-5 2 1,3 3-1,0 1 1,-1-4-1,3-2 1,1-3 0,3-5 0,-3-3 0,4-4 0,-7-14 0,10 20 0,-10-20 1,20 6-1,-5-8 0,-1-4 1,3-1-1,2-4 0,3-3 1,2-5-1,-2-1 1,1-3 0,-3 0 0,-2-2 0,-3 0 0,0-1 0,-4 2 0,-3 4 0,-2 1 0,-2 5 0,-4 14-1,2-16 0,-2 16 0,0 0 0,-6 21-1,3-2 1,0 4 0,0 3 0,2 2 0,1 1 0,1-3 0,2 0 0,0-3-1,3-3 2,0-3-2,1-1 1,-7-16 0,16 21 0,-16-21 1,15 12-1,-15-12 0,20 1 1,-20-1-1,21-7 1,-21 7-1,20-12 0,-20 12 0,17-7 0,-17 7 0,14 6 0,-14-6 0,12 17 0,-12-17-1,11 22 1,-11-22 1,15 21-1,-15-21 1,20 7-1,-4-10 1,2-1 0,1-5 0,0 1 0,-2-4 1,0 2-1,-3-3 1,-14 13 0,13-20-1,-13 20 1,-13-14-1,-1 10 0,-5 1-1,-4 0-1,0 6-1,-4-2-4,8 11-5,-2 1-17,9 0-4,8 5-1,1-3 0,10 7 1</inkml:trace>
    <inkml:trace contextRef="#ctx0" brushRef="#br0">3112 599 60,'-22'-7'26,"22"7"-1,-27-7-1,27 7-10,0 0-7,-13-10-6,13 10-5,0 0-13,16-14-7,-16 14 0,22-18-2,-12 4 1</inkml:trace>
    <inkml:trace contextRef="#ctx0" brushRef="#br0" timeOffset="-208">2883 39 64,'-17'-7'21,"17"7"-8,-17-12-12,17 12-15,0 0-7,15-8 1</inkml:trace>
    <inkml:trace contextRef="#ctx0" brushRef="#br0" timeOffset="-595">2877 224 23,'-5'14'13,"11"11"1,-10-7-2,8 6-4,-4-4 0,1 5 0,-1-5-2,2 1 1,-2-2-1,0 1 0,0-3 1,-3-1-2,2-2 1,-4-1-1,5-13 1,-11 21-1,11-21 1,-16 12-1,16-12 1,-19 3-1,19-3 1,-17-9-1,17 9-2,-17-20 1,17 20-2,-15-26-1,8 11-3,4-1-3,-4 0-11,1-2-11,11 5 0,-5-9-1,7 7-1</inkml:trace>
  </inkml:traceGroup>
</inkml:ink>
</file>

<file path=ppt/ink/ink47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09:09.87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07D25F64-170C-48A1-82AF-7A0D2105EC94}" emma:medium="tactile" emma:mode="ink">
          <msink:context xmlns:msink="http://schemas.microsoft.com/ink/2010/main" type="inkDrawing"/>
        </emma:interpretation>
      </emma:emma>
    </inkml:annotationXML>
    <inkml:trace contextRef="#ctx0" brushRef="#br0">154 134 20,'0'0'13,"0"0"1,0 0-1,0 0-1,0 20-2,0-20-1,-5 21-2,2-8 0,2 3-1,-5-2-1,3 2 0,-1 0-2,1-2 0,-1 0-1,2-1-1,2-13 0,-5 19 0,5-19 0,-2 14-1,2-14 1,0 0-1,0 13 0,0-13 0,0 0-1,-1 16-2,1-16-2,-2 14-5,2-14-6,0 0-5,3 20 1,-3-20 0</inkml:trace>
    <inkml:trace contextRef="#ctx0" brushRef="#br0" timeOffset="414">3 162 52,'-3'-13'23,"3"13"3,0 0-1,-6-13-8,6 13-5,0 0-2,0 0-2,0 0-3,0 0-3,14-16 0,-1 13-1,5-3-2,3-1 1,5 2-1,1-4 0,3 5-2,-1-6-1,4 7-5,-5-4-7,-7-2-9,5 9-2,-7-4 1,2 8 0</inkml:trace>
    <inkml:trace contextRef="#ctx0" brushRef="#br0" timeOffset="807">490 265 43,'-5'13'20,"8"9"0,-3-22 2,-4 28-11,5-12-1,2 0-2,2-2-2,2-1-3,3 0 0,3-3 0,1 1-1,2-5 1,1-2-1,1-8 0,5-2 0,-4-8 1,3-2 0,-5-7 1,0 2-1,-7-3 0,0 2 0,-8 1 0,-5 6-1,3 15-1,-32-15 0,9 15-1,-7 4-2,1 10-3,-4 1-3,9 9-9,1 2-10,7-8 0,16 2 0,0-20 0</inkml:trace>
    <inkml:trace contextRef="#ctx0" brushRef="#br0" timeOffset="1210">903 273 14,'-1'18'15,"11"14"0,-9-8 1,11 9-3,-7-6-5,5 6 1,-2-4-1,-1-1-1,-1-1-1,-4-4 0,1 0 0,-1-5 0,-2 1 0,-3-6 0,3 0 0,0-13 0,0 0 0,-13 5 0,13-5 1,-10-24-2,8 3 0,-3-9-2,3-6 0,1-6-2,2-3 0,5-1 0,1 2-1,3 2 0,3 7 0,3 6 0,1 6-1,0 7 0,1 8 0,-2 5 0,-4 4 1,-12-1-1,21 19 0,-17-3 0,-3 1 1,-2 1 0,-2 2 1,-6-1 0,2 0 0,-4-5 0,1-1 1,10-13-1,-23 16-1,23-16-2,-22 4-5,22-4-21,-13 0 0,13 0 0,-16-2-2</inkml:trace>
    <inkml:trace contextRef="#ctx0" brushRef="#br0" timeOffset="2217">1615 16 28,'3'-18'19,"-3"18"0,0 0 2,10 18-5,-8-6-5,-1 3-2,2 3-1,0 2 0,1 8-4,-1-4 2,1 7-3,-1-2 0,2 1 0,-3-2-1,1 1 0,-1-2-1,1-3 0,-2-1-1,0-4 1,-1-6-1,0-13 1,5 18 0,-5-18 0,0 0-1,0 0 2,0 0-2,14 12 1,-14-12-1,0 0 1,16-16-1,-16 16 0,16-24 0,-8 8 0,2-3 0,2 2 0,-2 1 0,1 2-1,-11 14 1,22-17 0,-9 14 0,-13 3 0,27 3 0,-12 3 0,2 2 0,0 2 0,-3 2 1,2 1-1,-1 2 1,-1 0-1,-2-1 0,0-1 1,-12-13-1,22 21 1,-22-21-1,22 14 0,-10-9 0,1-1 0,2-4 0,-1 1 1,1-1-1,-1-1 0,2-2 0,-2-3 0,0-2 1,1-5-1,-1-1 0,-1-5 1,0-1-1,0 0 1,-3-1-1,-3 2 1,-2 2-1,-4 4 1,-1 13 0,-10-17-1,10 17 1,-23-2-1,7 8 0,2 3 0,-2 2 0,0 2-1,3 4 1,2 0-1,2 2 1,3-2-1,3 2 1,5-2 0,4-1 0,2 1 0,4-3 0,1-1 1,4-3-1,2 0 1,1-3-1,0-3 1,0-4-1,-1-2 1,2-4-1,-1-4 1,-1-2-1,0-1 1,-2-1-1,0 1 0,-1 3 1,-2 2-1,-1 3 0,0 5 0,-13 0 1,22 15-1,-22-15 1,21 25-1,-11-10 1,2 1-1,-2-2 0,-10-14 1,21 19-1,-8-16 1,0-6-1,3-5 0,0-3 1,1-3-1,0-4 0,-1 1 0,-1 0 0,-2 0 1,-5 4 1,-8 13-1,7-17 0,-7 17 1,0 0-1,-21-3 0,6 6 0,-2 3 0,0-1-2,0 2 1,2 1-1,2-3 0,13-5 1,0 0-1,-8 16 0,8-16 0,18 9 0,-3-5 0,2 2 1,0-1-1,3 1 1,0 1 0,-3-1 0,1 0 0,-4-1 0,0-2 0,-1 0 0,-13-3 0,26-3 0,-26 3 0,26-8 0,-12 1 1,1 1-1,-1-1 0,-1 2 0,0 2 0,-13 3 0,20 6 1,-20-6-1,14 22 0,-8-7 1,0 6-1,-2-2 1,2 0-1,-2-1 0,2-4 1,-6-14-1,16 12 0,-16-12 0,27-13 0,-10-3 1,2-2-1,3-4 1,-2 0-1,0-2 1,-3 3 0,-4 3 1,-2 5 0,-11 13 0,5-19 0,-5 19-1,-19-4 0,2 10-2,-3 2-1,0 12-5,-8-1-12,4 5-13,7 9 1,1-6 0,7 0-2</inkml:trace>
    <inkml:trace contextRef="#ctx0" brushRef="#br0" timeOffset="4264">3273 124 26,'0'0'19,"-2"23"2,2-23 1,-5 31-5,3-12-4,4 4-2,-2 0-1,0 2-4,7 1-1,-3-2 0,6 1-1,-1-5-1,2 1 0,-1-4 0,3 0 0,-1-4-2,1 0 1,-13-13-1,23 19 0,-23-19 1,24 19 0,-9-13 0,0-2 0,3 1 0,3-4 0,-1-2 0,3 2 1,-1-8-1,2 0-1,-2-6 0,-1 2 0,1-6 1,-3 1-2,-2-3 1,-3-1 0,1 2 0,-4 2-1,-3-1 2,-2 4-1,-6 13 0,1-20 0,-1 20 0,-11-14 0,11 14-1,-21-3 0,6 4 0,15-1-1,-24 16 0,13-3 0,3 6 0,1 2 1,3 2-1,2 1 1,2 3-1,3-1 1,2-1 0,0-3 0,3-2 0,-1-4 0,6-4 0,-13-12 0,27 15 0,-9-14 0,1-4 1,0-2-1,-1-4 1,4-4-1,-6-1 0,4-2 1,-3 0-1,-1 1 1,-2-1-1,0 5 0,-1 0 1,0 3-1,-13 8 0,25-5 0,-25 5 1,20 2-1,-20-2 0,20 12 0,-20-12 0,19 20 0,-19-20 0,17 27 1,-8-13-1,-9-14 0,14 24 0,-14-24 1,13 17-1,-13-17 1,0 0 0,14 5 0,-14-5 1,10-15 0,-5 1-1,0 0 1,-3-5 0,4 0 0,-4-1 0,1 2-1,0 3 0,-1 2 0,-2 13-1,10-16-1,-10 16 0,0 0 0,23-1-4,-23 1-3,28-7-18,-8-1-7,-4-6 0,4 0 0,-2-10-1</inkml:trace>
    <inkml:trace contextRef="#ctx0" brushRef="#br0" timeOffset="5573">3146 575 12,'0'0'17,"0"0"1,0 0 1,25-2-4,-14-11 0,7 0-1,-3-4-1,1-5-2,1 2-3,-1-4 1,-3 6-2,-6-1-1,-7 19 1,5-21-3,-5 21 0,-16-3-2,3 10-1,-3 6-2,-2 1-3,5 9-9,3 7-14,-5-9 0,15 5-2,0-26 1</inkml:trace>
  </inkml:traceGroup>
</inkml:ink>
</file>

<file path=ppt/ink/ink47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6:31.64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8CC5B60-C5E3-4612-8ADB-A26D7A9DDA53}" emma:medium="tactile" emma:mode="ink">
          <msink:context xmlns:msink="http://schemas.microsoft.com/ink/2010/main" type="inkDrawing"/>
        </emma:interpretation>
      </emma:emma>
    </inkml:annotationXML>
    <inkml:trace contextRef="#ctx0" brushRef="#br0">158 2636 28,'0'0'12,"0"0"2,0 0 1,0 0-2,0 0-1,0 0-2,0 0 0,0 0-2,0 0-1,0 0-3,-10-13 0,10 13 0,0 0-1,-3-17 0,3 17 0,-3-13 0,3 13 0,-3-15 1,3 15-1,-4-21 0,4 21 1,-4-22-2,2 9 1,-1-2-1,-1 1 1,1-3-1,-1 3 0,0-2 1,-2 2-1,1-4 0,5 18 0,-11-27 0,11 27-1,-12-24 1,12 24-1,-7-26 0,7 26 0,-10-24 0,6 11 0,-2 0 0,6 13-1,-8-24 1,8 24-1,-9-20 0,9 20 1,-6-15-1,6 15 0,0 0 0,-4-15 0,4 15 0,0 0 0,-3-15 0,3 15 0,0 0 0,-4-14 0,4 14 0,0 0 0,0 0 0,-6-14 0,6 14 0,0 0 0,0 0 1,0 0-1,0 0 0,0 0-1,0 0 1,0 0-1,0 0 0,0 0 0,0 0 1,0 0-1,0 0 0,0 0 0,0 0 1,0 0 0,0 0-1,0 0 1,-10 15 0,10-15 0,0 15-1,0-15 1,0 23-1,0-9 1,1 2 0,-1-1-1,2 4 1,-1-3 0,1-2 0,-2 0 0,1 1 0,-1-2 0,0-13 0,0 21-1,0-21 1,0 16 0,0-16 0,0 0 0,0 0 0,0 0 0,0 0 0,0 0 0,0 0 0,0 0 0,0-19 1,0 19-1,-1-24 0,1 9 0,-2 1 0,4-3 0,-2 1 0,0-2 0,0-1 0,1 3 0,0-1 0,-1 3 0,2 0 0,-2 14 0,3-21 0,-3 21 0,4-14 0,-4 14-1,0 0 1,0 0 0,0 0-1,13-11 1,-13 11 0,0 0 0,16 3-1,-16-3 1,20 2 0,-6 1 0,1-3 0,3 2 0,1-1 0,0-2-1,-2 2-1,2-1-3,1 2-10,-1 2-11,-7-4 1,4 6 0,-16-6-2</inkml:trace>
  </inkml:traceGroup>
</inkml:ink>
</file>

<file path=ppt/ink/ink47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1:51.66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0,'23'0'141,"-1"0"-110,1 0 0,0 0 1,-1 0-1,1 0 0,0 0 0,-1 0-15,1 0 31,0 0-16,-1 0-15,1 0-1,0 0 32,-1 0 0,1 0-31,0 0 15,-1 0-15,1 0 15,0 0 0,0 0-15,-1 0 15,1 0-15,0 0-1,-1 0-15,1 0 31,0 0-31,-1 0 16,1 0 0,0 0-1,-1 0 1,1 0 0,0 0-16,-1 0 31,1 0-16,0 0 1,-1 0 0,1 0-1,0 0 17,-1 0-1,1 0 0,0 0 0,-1 0 1,1 0-1,0 0 0,-1 0 0,1 0 16,0 0-16,0 0 1,-1 0-1,1 0 0,0 0 0,-1 0 1,1 0-1,0 0 0,-1 0 0,1 0 1,0 0-1,-1 0 0,1 0 0,0 0 1,-1 0-1,1 0 0,0 0 16,-1 0-16,1 0 1,0 0-17,-1 0 16,1 0 1,0 0-1,-1 0 0,1 0 16,0 0-16,-1 0 1,1 0-1,0 0 0,0 0 0,-1 0 1,1 0-1,0 0 0,-1 0 0,1 0 1,0 0-1,-1 0 0,1 0 0,0 0 1,-1 0 14,1 0-14,0 0-1</inkml:trace>
</inkml:ink>
</file>

<file path=ppt/ink/ink47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1:53.46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49 0,'23'0'125,"-1"0"-110,1-23 1,22 23-16,-22 0 15,22 0 1,1 0-16,-24 0 16,24 0-1,-1 0-15,46 0 16,-46 0 0,23 0-16,0 0 15,23 0-15,-23 0 16,-23 0-1,1 0-15,22 0 16,0 0 0,0 0-16,0 0 15,-45 0 1,22 0-16,0 0 16,1 0-1,-24 0-15,24 0 16,-24 0-1,1-22-15,0 22 16,-1 0 0,1 0-1,0 0-15,-1 0 16,1 0 46,0 0-30</inkml:trace>
</inkml:ink>
</file>

<file path=ppt/ink/ink47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2:12.40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 0,'23'0'328,"0"0"-297,-1 0 1,1 0 30,0 0-31,-1 0-15,1 0 31,0 0-31,0 0 15,-1 0-16,1 0 17,0 0-17,-1 0 17,1 0 14,0 0-30,-1 0 15,1 0 1,0 0-1,-1 0 0,1 0 0,0 0 16,-1 0-16,1 23 1,0-23-1,-1 0 0,1 0 0,0 0 1,-1 0-1,1 0-31,0 0 16,-1 0 15,1 0-16,0 0 1,-1 0 15,1 0-15,0 0 0,0 0 15,-1 0-16,1 0 17,0 0-1,-1 0 0,1 0 0,0 0 1,-1 0-1,1 0 0,0 0 0,-1 0 1,1 0-1,0 0 0,-1 0 0,1 0 1,0 0-1,-1 0 0,1 0 0,0 0 1,-1 0 15,1 0-16,0 0 0,-1 0 0,1 0 1,0 0-1,-1 0 0,1 0 0,0 0 1,0 0-1,-1 0 0,1 0 0,0 0 1,-1 0-1,1 0 0,0 0 0,-1 0 16,1 0-16,0 0 1,-1 0-17,1 0 17,0 0-1,-1 0 0,1 0 0,0 0 16,-1 0-16,1 0 1,0 0-1,-1 0 0,1 0 0,0 0 1,-1 0-1,1 0 0,0 0 0,-1 0 16</inkml:trace>
</inkml:ink>
</file>

<file path=ppt/ink/ink4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3:37:55.23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2E6DB500-95C9-4098-832D-0B020F6B8221}" emma:medium="tactile" emma:mode="ink">
          <msink:context xmlns:msink="http://schemas.microsoft.com/ink/2010/main" type="inkDrawing" rotatedBoundingBox="15333,17291 16801,17291 16801,17306 15333,17306" shapeName="Other"/>
        </emma:interpretation>
      </emma:emma>
    </inkml:annotationXML>
    <inkml:trace contextRef="#ctx0" brushRef="#br0">0 0 0,'23'0'281,"0"0"-218,1 0 31,-1 0-1,0 0 17,1 0-48,-1 0 16,0 0-15,1 0 46,-1 0-93,0 0 15,0 0 0</inkml:trace>
    <inkml:trace contextRef="#ctx0" brushRef="#br0" timeOffset="2774.578">279 0 0,'24'0'219,"-1"0"-157,24 0 126,-24 0-173,0 0 48,1 0-1,-1 0 1,0 0-1,0 0 1,1 0 31,-1 0 15,0 0-47,1 0-30,-1 0-1,0 0-15,1 0-1,-1 0 16,0 0-15,1 0 0,-1 0 15,0 0-31,0 0 31,1 0 16,-1 0-16,0 0 1,1 0-17,-1 0 16,0 0-15,1 0 15,-1 0-15,0 0 0,0 0 15,1 0 0,-1 0 0,0 0-15,1 0 15,-1 0 0,0 0 1,1 0-1,-1 0 0,0 0 0,0 0 1,1 0-1,-1 0 0,0 0 16,1 0-31,-1 0 15,0 0 0,1 0 16,-1 0-16</inkml:trace>
  </inkml:traceGroup>
</inkml:ink>
</file>

<file path=ppt/ink/ink48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2:15.85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0,'22'0'141,"1"0"-110,0 0-15,-1 0-16,24 0 15,-23 0 1,-1 0-16,1 0 15,0 0 1,22 0-16,0 23 16,1-23-1,-1 0-15,-22 0 16,-1 24 0,1-24-16,22 0 15,1 23 1,-1-23-16,0 0 15,-22 0 1,0 0-16,-1 0 16,1 0-1,23 22-15,-24-22 16,1 0 0,0 23-16,-1-23 15,1 0 1,0 0-1,-1 0 1,1 0-16,0 0 31,-1 24-15,1-24-16,22 0 16,-22 0-1,0 0-15,-1 0 31,1 0-31,0 0 16,-1 0 0,1 0-1,0 0 1,-1 0-16,1 0 16,0 0-1,-1 0 1,1 0-1,0 0-15,0 0 32,-1 0-32,1 0 31,0 0-15,-1 0 15,1 0-16,0 0 17,-1 0-17,1 0 17,0 0-1,-1 0 0,1 0 16,0 0-16,-1 0 0,1 0 1,0 0 15,-1 0-32,1 0 16,0 0 1,-1 0-1,1 0 0,0 0 0,-1 0 16,1 0-15,0 0-1</inkml:trace>
</inkml:ink>
</file>

<file path=ppt/ink/ink48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2:23.2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0,'23'0'140,"-1"0"-124,1 0-1,22 0 1,1 0-16,-24 0 16,24 0-1,-1 0-15,0 0 16,-22 0 0,22 0-16,-22 0 15,0 0 1,22 0-16,0 0 15,1 0 1,-1 23-16,-22-23 16,0 0-1,-1 0-15,24 0 16,-24 0 0,24 0-1,-24 0-15,1 0 16,0 0-1,-1 0 1,1 0 0,0 0-1,-1 0 1,1 0 0,22 0-1,-22 0 1,0 0-1,-1 0-15,1 0 32,0 0-32,-1 22 15,1-22 1,0 0 15,0 0-15,-1 0-1,1 0 1,0 0 15,-1 0 1,1 0-1,0 0 0,-1 0 0,1 0-15,0 0 15,-1 0 0,1 0-15,0 0 15,-1 0 1,1 0-17,0 0 16,-1 0-15,1 0 15,0 0 16,-1 0-16,1 0 1,0 0-1,-1 0 0,1 0 0,0 0 1,-1 0-1,1 0 0</inkml:trace>
</inkml:ink>
</file>

<file path=ppt/ink/ink48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2:35.10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0 0,'23'0'203,"0"0"-187,0 0 15,-1 0 0,1 0 1,0 0-1,-1 0 0,1 0 0,0 0 313,-1 0-297,1 0-31,0 0-1,-1 0 48</inkml:trace>
</inkml:ink>
</file>

<file path=ppt/ink/ink48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2:38.01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0,'23'0'141,"-1"0"-94,1 0-16,0 0-31,-1 0 15,1 0 1,0 0 15,-1 0 1,1 0-1,0 0-16,-1 0 48</inkml:trace>
</inkml:ink>
</file>

<file path=ppt/ink/ink48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54:32.70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97845DDB-A106-41C2-8D25-3B3DDC23C8C4}" emma:medium="tactile" emma:mode="ink">
          <msink:context xmlns:msink="http://schemas.microsoft.com/ink/2010/main" type="inkDrawing"/>
        </emma:interpretation>
      </emma:emma>
    </inkml:annotationXML>
    <inkml:trace contextRef="#ctx0" brushRef="#br0">1902 87 46,'-3'-13'19,"3"13"2,0 0 1,-7-13-6,7 13-2,0 0-2,0 0-2,0 0-2,0 0-1,0 0-1,-9 15-2,6-1-1,-4 2-1,2 7 0,-3 4-1,1 7 0,-1 3-1,0 2 1,1 0-1,3-2 0,0-3 0,2 1 0,-1-7 0,3-4 0,0-4 0,0-2 0,0-3 0,2-2-1,-2-13 1,4 21 0,-4-21-1,9 16 1,-9-16 0,14 14 0,-14-14 0,19 14 1,-19-14 0,23 18 0,-9-10 0,2-1 0,1-1 1,3-2-2,3-2 1,2-4-1,0 0-2,1-4-1,5 1-4,-7-6-7,2 0-14,0 2 0,-8-2 1,1 3-1</inkml:trace>
    <inkml:trace contextRef="#ctx0" brushRef="#br0" timeOffset="648">1702 345 36,'-8'-18'19,"8"18"0,-3-14 2,3 14-4,0 0-5,0 0-3,8-13-1,-8 13-1,0 0-1,21-7 1,-6 4-1,5-4 1,11 3-1,5-5-2,7 2-1,7 1-2,0-1-4,3 7-3,-7-1-9,-4 2-11,-5 11-1,-12-4 1,-4 12-1</inkml:trace>
    <inkml:trace contextRef="#ctx0" brushRef="#br0" timeOffset="1110">2330 439 41,'0'0'16,"0"0"1,0 0 0,0 0-5,0 0-3,0 0-2,0 0-2,0 0 0,13-5-1,-13 5-1,14-17 1,-14 17-1,19-27-1,-10 13 0,-2-2-1,-1 1 1,-5 0 0,-1 1 0,0 14 0,-11-21 0,11 21-1,-25-10 1,8 12 0,0 6-1,-3 6-1,0 7 1,2 4-1,2 5 0,4 1 0,3 0 0,5-1 0,2-4 0,4-3 1,5-6-1,1-4 1,-8-13 0,25 16 1,-9-14-1,1-2 0,3 0 1,2-5-1,3-1 1,3-3 0,-1 1 0,3-5 1,0 2-1,1-5 1,-1 1-1,-3-2 0,-1 2-1,-6-1 1,2 0-1,-7 0 0,0 4-1,-15 12 0,18-22 1,-18 22-1,10-12 0,-10 12 0,0 0-1,0 0 0,13 4 1,-13-4-1,8 19 0,-4-6 0,0 0 0,0 2 1,1-1 0,-1-1 0,-4-13 0,7 21 0,-7-21 0,5 16 0,-5-16 0,0 0 0,0 0 0,7 13 0,-7-13-1,0 0 1,0 0 0,0 0 0,17-5 0,-17 5 0,19-11 0,-5 1 1,2 0 0,1-4 0,5-1 1,-4 1-1,2 0 1,-4 2-1,-1 1 0,-15 11 0,15-11 0,-15 11-1,0 0 0,0 0-1,0 0 1,12 17 0,-12-17 0,3 18-1,-3-18 1,4 19 0,-4-19 0,4 14 0,-4-14 0,0 0 0,0 0 0,19 7 1,-19-7-1,22-11 0,-7 4 0,1-3 0,2 0 0,0 0 0,-1 0 1,-1 3-1,-16 7 0,23-10 0,-23 10 1,16-2-1,-16 2 0,0 0 1,17 13-1,-17-13 0,12 24 0,-6-9 0,1 0 1,0 0-1,-1 0 0,-6-15-1,14 20-1,-14-20-3,19 0-5,-2-10-13,0-4-5,2-7 0,5-4-1,-1-6 1</inkml:trace>
    <inkml:trace contextRef="#ctx0" brushRef="#br0" timeOffset="2487">3462 346 60,'0'0'22,"0"0"2,0 0-1,0 16-10,0-16-4,6 21-3,0-3-2,-3 0-1,3 3-2,-4 0 0,3 4-1,-2 2 1,-2 0-1,-1 5-1,0 0 1,-1 1 0,-4-1-1,1-1 1,-3-1-1,1-1 0,-4-5 1,1-4 0,-1-4 0,3-3-1,7-13 1,-14 16 1,14-16 0,-13 1 0,13-1 2,0 0 2,-5-20-1,7 3 0,2 0 1,1-9-2,5-1 1,0-8-1,1 1-1,2-4-1,0 0 0,-3-2-1,4 3 2,-2 4-2,-1 5 0,-1 3 1,-1 7-1,-2 3 0,-7 15 0,13-16-1,-13 16 0,0 0-1,13 4 0,-13-4-1,9 15 1,-9-15-1,7 19 0,-6-6 1,-1-13 0,-2 24 0,-4-11 1,-1 1 0,-5 0 0,2 1 1,-3-2-1,3 0 1,10-13-1,-17 20 1,17-20-1,-12 12 1,12-12 0,0 0 0,0 0 1,0 0-1,20 10 1,-20-10 0,19-1-1,-19 1 1,22-1-1,-22 1 1,20-2-1,-20 2 0,18 3 0,-18-3 0,16 3 0,-16-3 0,16 3 0,-16-3 1,20-3 0,-7-4-1,1-2 1,2-2 0,3-4 0,0-3 0,-2-1 0,0-1 1,-3-1 0,-1 1 0,-3 1 0,-4 2 0,-1 3 0,-7 1 0,2 13-1,2-17 0,-2 17-1,0 0 0,-2-16-1,2 16 1,0 0 0,3-13 0,-3 13 0,0 0 1,3-15 0,-3 15 0,1-15 0,-1 15-1,3-20 0,-3 20 0,7-22 0,-1 7-1,0 1 1,1-2 0,2 2-1,-1 0 1,1 1 1,-9 13-1,11-20 0,-11 20 1,8-13-1,-8 13 0,0 0 0,2-15 0,-2 15 0,0 0 0,2-17 1,-2 17-1,0-14 0,0 14 0,0 0 0,-3-17 1,3 17-1,0 0 0,0 0 1,0 0-1,0 0 0,-6-13 1,6 13-1,0 0 0,0 0 0,0 0 0,0 0-1,0 0 1,6-13 0,-6 13 0,0 0 0,0 0 0,0 0 1,0 0-1,0 0 0,0 0 1,0 0-1,0 0 0,0 0 0,0 0 0,-3 14-1,3-14 1,2 23 0,-1-7-1,0 5 1,1 7 0,1 0 0,-2 5 0,-1 0 0,-1 1 0,-1-2 0,-1-1 0,2-2 1,0-5-1,-1-4 0,1-4 0,1-2 1,0-14-1,1 21 0,-1-21 0,3 15 0,-3-15-1,0 0 1,13 10 0,-13-10 0,21-3 0,-8-2 0,3 1 1,0-3-1,0 0 1,-2-2-1,-1 1 1,-13 8-1,20-17 0,-20 17 1,17-18-1,-17 18 0,15-15 0,-15 15 0,10-14 0,-10 14 0,0 0-1,16-13 1,-16 13-1,0 0 1,16 0-1,-16 0 0,0 0 1,15 14-1,-15-14 1,6 18 0,-6-18 0,0 22 0,0-22 0,-1 21 1,1-21-1,0 20 0,0-20 0,2 16 0,-2-16 0,9 14 0,-9-14 0,0 0 0,16 10 1,-16-10-1,17 2 0,-17-2 0,20-3 0,-20 3 0,22-4 0,-22 4 0,21-6 0,-21 6 0,16-6 1,-16 6-1,13-8 0,-13 8 0,10-13 0,-10 13 0,12-19 0,-12 19 0,11-24 1,-7 11-1,-2-3 0,-1 0-1,-2 1 1,-5-1-1,-1 2 1,-3 1-1,-3 2 0,-1 2 0,-1 5 0,-2 1 1,1 5-1,2-1 1,14-1 0,-22 7-1,22-7 1,-14 7 0,14-7 1,0 0-1,-3 19 0,3-19 1,4 23-1,2-9 0,0 2 0,0 2 0,1-1 0,1-1 0,1-2 0,3 0 0,-12-14 0,24 20 0,-10-12 1,2-3-1,0 0 0,3-1 1,1-3-1,1-1 0,-2-1 1,1 0-1,-1-5 0,-1 0 0,0-4 1,-1-3-1,-3 0 0,-1-4 0,0-3 1,0-3-1,-1-5 1,-2-2-1,0-3 1,-2 0 0,2-3-1,-1-1 1,0 2-1,-2-1 0,-1 4 1,-1 5-1,-3 3 1,-1 4-1,-1 4 1,0 16-1,-6-17 1,6 17-1,0 0 0,0 0 0,0 0 0,-13 11-1,9 2 1,1 3 0,-1 4 0,-2 3 0,0 4 0,1 3 0,-1 2 0,-1 3 0,0 1-1,1 1 1,0-1 0,3 0 0,2-2 0,2 0 0,5-5 0,3-4 1,4-3-1,2-4 0,3 0 1,2-4 0,1-3-1,1-1 1,-1-3-1,-1-1 1,-4-2-1,0-1 0,-16-3 0,20-3-1,-20 3-1,13-7-2,-13 7-1,10-14-4,-10 14-7,12-17-12,-8 4-2,-4 13 1,3-27 0,-2 14 1</inkml:trace>
    <inkml:trace contextRef="#ctx0" brushRef="#br0" timeOffset="5329">4481 202 38,'-9'-22'16,"9"22"3,-4-18 0,4 18-4,-3-13-3,3 13 0,0 0 0,0 0-1,-14-2 0,14 2-1,0 0-1,0 0-2,-7 19 0,7-19-1,0 0-2,8 14 0,-8-14-2,20 12 0,-5-8-1,5 0-1,6-2 0,10-4-2,5-4-2,17 1-6,-1-10-10,4 0-11,0 2 2,-7 0-1,-7 9-1</inkml:trace>
    <inkml:trace contextRef="#ctx0" brushRef="#br0" timeOffset="5803">4806 513 40,'0'0'15,"0"0"0,0 0 3,0 0-10,0 0-1,21-4 2,-3-5 2,5-1 0,1-4 0,8 1-1,-7-4 0,6 4 0,-13-6-3,2 5-1,-10-6-2,-1 5-1,-7-3-1,-5 1 0,-3-1-1,-4-1-1,0 2 0,-5 1 1,0 5-1,-3 4 0,1 4 0,-2 6-1,1 7 1,1 3 0,-1 4 0,5 4 0,2 5 0,1 0 0,3 1 0,2 4 0,5-4 1,5 2 1,3-2-1,8 1 2,1-6 0,12-1 0,4-8 0,9 0-1,2-7 0,5-5-2,1-1-3,-5-10-7,0 4-14,-12-2-8,-12-4 2,-8 5-2,-13 7 0</inkml:trace>
  </inkml:traceGroup>
</inkml:ink>
</file>

<file path=ppt/ink/ink48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2:52.32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27 0,'23'0'94,"0"0"-47,-1 0 15,1 0-30,0 0-1,0 0 31,-1 0-30,1 0-1,0 0-16,-1 0 1,1 0 0,-23 22-1,23-22 1,-1 0-16,1 0 16,0 0-1,-1 0-15,1 0 16,0 0-1,-1 0 1,1 0 0,0 0-16,22 0 15,-22 0 1,-1 0 0,1 0 15,0 0-16,-1 0 1,1 0 0,0 0-1,-1 0 1,1 0 0,0 0-16,0 0 15,-1 0 1,1 0-1,0 0 1,-1 0-16,1 0 16,0 0-1,-1 0 1,1 0 0,0 0-16,-1 0 15,1-22 1,0 22-1,-1 0 1,1 0 15,0 0-31,-1 0 32,1 0-1,0 0-16,-1 0 1,1 0 31,0 0-16,-1 0 0,1 0 1,0 0-1,-1 0 0,1 0 0,0 0 1,0 0-1,-1 0 0,1 0 0,0 0 1,-1 0-1,1 0 0,0 0 0,-1 0 16,1 0-15,0 0-1,-1 0 0,1 0 0,0 0 1,-1 0-1,1 0-16,0 0 32,-1 0-15,1 0-1,0 0 0,-1 0 0,1 0 1,0 0-1,-1 0 0,1 0 16,0 0-31,-1 0 15,1 0 0,0 0 0,0 0 1,-1 0-1,1 0 0,0 0 16,-1 0-16,1 0 0,0 0 1,-1 0-1</inkml:trace>
</inkml:ink>
</file>

<file path=ppt/ink/ink48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2:55.57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0,'22'0'125,"1"0"-110,0 0 1,0 0 0,-1 0 15,1 0-31,0 0 15,-1 0 1,24 0-16,-1 0 16,-22 23-1,22-23-15,-22 0 16,-1 0 0,1 0-16,0 0 15,-1 0 1,24 0-16,-24 0 15,1 0 1,0 0 0,-1 0-1,1 0 1,0 0 0,-1 0-1,1 0 16,0 0-15,0 0 0,-1 0 15,-22 22-15,23-22 15,0 0 0,-1 0 0,1 0 1,0 0-1,-1 0 0,1 0 0,0 0 1,-1 0-1,1 0 0,0 0 0,-1 0 1,1 0-1,0 0 0,-1 0 0,1 0 1,0 0-1,-1 0 16,1 0-16,0 0 0</inkml:trace>
</inkml:ink>
</file>

<file path=ppt/ink/ink48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3:02.10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0,'23'0'297,"0"0"-266,-1 0 0,1 0-15,0 0 0,-1 0 15,1 0-16,0 0 1,-1 0 15,1 0-15,0 0 0,-1 0 15,1 0 0,0 0 0,-1 0 1,1 0-1,0 0 0,0 0 0,-1 0 1,1 0-1,0 0 0,-1 0 0,1 0 1,0 0 14,-1 0-14,1 0-17,0 0 17,-1 0-1,1 0 0,0 0 0,-1 0 1,1 0 14,0 0-14,-1 0-1,1 0 0,0 0 0,-1 0 1,1 0-1,0 0 0,-1 0 0,1 0 1,0 0-1,-1 0 0,1 0 0,0 0 1,0 0-1,-1 0 0,1 0 16,0 0-16,-1 0 1,1 0-1,0 0 0,-1 0 0,1 0 1,0 0-1,-1 0 0,1 0 0,0 0 1,-1 0-1,1 0 0,0 0 0,-1 0 1,1 0-1,0 0 16,-1 0-16,1 0 0,0 0-15,-1 0 15,1 0 0,0 0 1,-1 0-1,1 0 16,0 0-16,0 0 0,-1 0 0</inkml:trace>
</inkml:ink>
</file>

<file path=ppt/ink/ink48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3:05.50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FCF450D-3367-4E31-A982-72181B5B44C1}" emma:medium="tactile" emma:mode="ink">
          <msink:context xmlns:msink="http://schemas.microsoft.com/ink/2010/main" type="inkDrawing"/>
        </emma:interpretation>
      </emma:emma>
    </inkml:annotationXML>
    <inkml:trace contextRef="#ctx0" brushRef="#br0">4211 228 40,'0'0'18,"0"0"2,0 0 1,0 0-9,-16-9-2,16 9-2,-7-14 0,4 1 0,3 13-2,-7-27 0,8 11-2,-2-4-1,5 2-2,0-2 0,2 1-1,1 1 0,5 2-1,1 2 0,-13 14 1,15-20-1,-15 20 0,13-7-1,-13 7 0,18 4 0,-18-4-1,12 16 1,-12-16-1,15 25 1,-12-9 0,2 4 1,-5 0 0,-2 6 0,-4-2 1,0 3 1,-4 2 0,-1-1 0,-1 1 0,-4-3 0,0 1 1,-1-4 1,1 0-1,1-4 1,-1 0-1,1-5 0,4 0 0,11-14-1,-16 20 0,16-20 0,0 0-1,-14 15 0,14-15 0,0 0 1,0 0-1,0 0 0,0 0 1,0 0-1,0 0 0,0 0 0,0 0 0,-12 14 0,12-14 0,0 0 0,0 0-1,-4 16 1,4-16 0,0 0-1,0 0 1,-2 15-1,2-15 1,0 0-1,0 0 1,0 0 0,0 0 0,8 13 0,-8-13 1,0 0-1,0 0 0,0 0 0,0 0 0,0 0 0,0 0 0,-12 13 0,12-13-1,0 0 1,0 0-1,0 0 1,16 9 0,-16-9 0,0 0 0,20 8 0,-20-8 0,22 7 0,-22-7 0,21 11 0,-6-5-1,-15-6 1,24 12 0,-24-12-1,24 7 1,-24-7-2,23 3-1,-10-5-8,-13 2-13,23-10-1,-23 10-1,15-25 0</inkml:trace>
    <inkml:trace contextRef="#ctx0" brushRef="#br0" timeOffset="971">4518 372 49,'-9'24'23,"-2"-11"0,8 13 0,-9-2-13,-4-1-4,5 1-1,4-5-1,1 0 0,3-7 0,3-12-1,-1 17-1,1-17 0,14 2 0,-14-2-1,0 0 3,0 0 1,0 0-1,0 0 0,63-31 0,-63 31 0,0 0 0,0 0 1,0 0-3,0 0 0,45-58-1,-45 58 0,0 0-1,0 0-1,0 0-1,-28-63-2,28 63-6,-15-15-4,15 15-7,0 0-10,-20-3 1,20 3-1,0 0 4</inkml:trace>
    <inkml:trace contextRef="#ctx0" brushRef="#br0" timeOffset="1871">4449 631 47,'0'0'25,"0"0"4,0 0-4,0 0-12,63 15-3,-63-15-3,0 0-3,69-1-4,-69 1-9,0 0-15,82-21-1,-82 21-2,58-29 2</inkml:trace>
    <inkml:trace contextRef="#ctx0" brushRef="#br0" timeOffset="1390">4779 335 58,'0'0'27,"0"0"-1,34-63 0,-34 63-12,0 0-1,-27-60-3,27 60-3,0 0-3,0 0-1,0 0-1,-60-54-1,60 54-1,0 0 0,0 0-1,0 0 0,0 0 0,0 0 0,-23 74 1,23-74-1,0 0 1,-15 83 0,15-83 0,-13 68 0,13-68 0,-16 70 0,16-70 0,-31 79 0,31-79 0,-21 83 1,21-83-1,-18 78 0,18-78 0,-5 78 0,5-78-1,10 65 1,-10-65-2,0 0 0,16 67 0,-16-67-1,0 0-2,0 0-6,0 0-8,0 0-7,0 0 1,0 0-2,0 0 3</inkml:trace>
    <inkml:trace contextRef="#ctx0" brushRef="#br0" timeOffset="2314">5120 487 51,'0'0'24,"0"0"0,0 0-2,0 0-10,0 0-1,0 0-4,0 0-2,0 0-1,16-61-1,-16 61-1,0 0 1,0 0 0,0 0-2,71-65 0,-71 65 0,0 0 0,76-33-1,-76 33 1,0 0-1,76-21 0,-76 21 0,0 0 2,66-5 0,-66 5 0,0 0 0,0 0 0,0 0 0,0 0 1,0 0 0,46 70-2,-46-70 0,0 0 0,-16 74 0,16-74 0,-37 60 1,37-60-3,-46 75 0,46-75 0,-50 74 0,50-74 0,-48 67-1,48-67 0,0 0 0,-63 68 2,63-68-1,0 0 1,-64 25 0,64-25-1,0 0 1,0 0 0,-72 0 0,72 0-1,0 0 1,0 0-1,-57-4 1,57 4-1,0 0 0,0 0 1,0 0-1,0 0 0,0 0 0,0 0 0,0 0 0,0 0-1,0 0 1,0 0 0,0 0 1,0 0-1,0 0 1,0 0 0,0 0 0,0 0 0,0 0 0,0 0 1,0 0-1,0 0 1,0 0 0,0 0-1,0 0 1,0 0 0,0 0-1,0 0 1,0 0-1,0 0 0,0 0-1,0 0 1,0 0-1,0 0 1,0 0-1,0 0 0,0 0 1,62 34 0,-62-34 0,0 0 1,0 0-1,0 0 0,0 0 1,0 0-1,0 0 1,63 60-1,-63-60 1,0 0-1,0 0 0,0 0 1,0 0 0,67 45-1,-67-45 0,0 0 1,0 0-1,70 23 0,-70-23 0,0 0 0,69 2-1,-69-2-1,57-16 1,-57 16-3,61-33-4,-61 33-12,71-41-7,-71 41 0,0 0 0,66-84 1</inkml:trace>
  </inkml:traceGroup>
</inkml:ink>
</file>

<file path=ppt/ink/ink48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3:10.54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63 0,'23'0'172,"0"0"-156,-1 0 15,1 0 0,0 0-31,-1 0 32,1 0-32,0 0 15,-1 0 1,1 0 31,0 0-32,-1 0 17,1 0-17,0 0 17,-1 0-1,1 0 0,-23-23-15,23 23 15,0 0-15,-1 0 15,1 0-31,0 0 15,-1 0 1,1 0 0,0 0-1,-1 0 1,1 0 0,0 0-16,-1 0 15,1 0 1,0 0-1,-1 0 1,1 0 0,0 0-1,-1-23 1,1 23 15,0 0-15,-1 0-1,1 0 17,0 0-32,-1 0 31,1 0-15,0 0 15,-1 0 0,1 0 0,0 0 1,0 0 14,-1 0-30,1 0 15,0 0 16,-1 0-16,1 0 1,0 0-1</inkml:trace>
</inkml:ink>
</file>

<file path=ppt/ink/ink4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7:33:41.17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9575571-1A45-4002-944A-93A9965FB39A}" emma:medium="tactile" emma:mode="ink">
          <msink:context xmlns:msink="http://schemas.microsoft.com/ink/2010/main" type="inkDrawing" rotatedBoundingBox="11623,11797 12558,9324 13234,9579 12299,12052" semanticType="callout" shapeName="Other"/>
        </emma:interpretation>
      </emma:emma>
    </inkml:annotationXML>
    <inkml:trace contextRef="#ctx0" brushRef="#br0">884 0 0,'0'16'328,"15"-16"-328,-15 15 16,16-15-16,0 32 0,0-16 15,-16-1-15,16 1 0,-16 0 0,31-16 16,-15 16-16,0 0 0,-16 15 0,15-31 16,1 16-16,-16 0 15,16-16-15,-16 15 16,16-15-16,-16 16 109,31 0-109,-31 0 16,16 15-16,-16-15 16,0 0-1,0 0-15,16-16 16,-16 15 15,0 1-31,16 0 16,-16 0 62,0 15-78,15-15 0,-15 0 15,16-16-15,-16 16 0,0-1 16,0 1-16,0 0 31,0 16-15,0-17-16,0 1 16,0 0-1,0 0-15,0-1 16,0 1-16,0 16 31,0-16 0,16-16-31,-16 15 16,0 1-16,0 0 16,0 0-16,0-1 0,0 1 0,0 16 15,0-16-15,0-1 16,0 1-16,0 0 15,0 0 1,0-1-16,0 17 31,0-16-31,0-1 47,0 1-31,0 0-16,0 0 15,0 0-15,0 15 16,0-15-16,-16 0 16,16-1-16,0 1 15,0 0 1,-16 0-16,16 15 0,-15-31 16,15 16-16,0 0 31,0 0-16,0-1 17,-16 1-17,16 0-15,-16 0 0,16 15 16,-31-31-16,31 16 0,0 0 16,0 0-16,-16-1 0,16 1 15,-16-16-15,16 16 0,-16 16 16,16-17-16,-16-15 0,16 16 15,-15 0 1,15 0-16,0-1 16,-16-15-16,16 16 15,-32 16 1,32-16-16,-15-16 31,15 15-31,-16-15 0,16 16 0,-16-16 16,16 16-16,0 0 15,-16-1-15,16 17 16,-16-32-16,16 16 0,0 0 16,-15-16-16,15 15 0,-32-15 15,32 16-15,-16-16 0,16 16 16,-15 0-16,15-1 16,-16-15-16,16 32 15,-16-32-15,16 16 0,-16-16 16,16 16-16,0-1 15,-16-15 1,16 16 0,-15 0-1,15 0 1,-32-16-16,32 31 16,0-15 15,-16-16-31,16 16 0,-15-16 15,15 16-15,-16-16 16,16 15 0,0 1 15,-16-16-15,16 16-16,-16-16 0,16 31 15,-16-31 1,16 16-16,-31-16 0,31 16 15,-16-16 1,16 16-16,-16 0 31,16-1-31,-15-15 16,15 16-16,-16 16 31,16-17-15,-16-15-1,16 16 1,-16-16 31,16 16-47,-31 0 78,31-1-78,-16-15 31,16 16-31,-16-16 47,16 16-31,-16-16-1,16 32 1,-15-32 78,-1 0-79,16 15-15,-16-15 0,16 16 16,-32-16 0,17 0 46,15 16-62,-16-16 94,0 0-63,0 0 16,1 0 31,-1 0-47,0 0 1,16 16-32,-32-16 47,17 0-16,-1 0 47,0 0-16,0 0-15,1 0-31,-1 0 62,-16 0-62,16 0 15,1 0 16,-1 0-32,0 0 1,16 15-16</inkml:trace>
  </inkml:traceGroup>
</inkml:ink>
</file>

<file path=ppt/ink/ink49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3:22.10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0,'23'0'172,"0"0"-141,-1 0 0,1 0-15,0 0 15,-1 0 0,1 0 1,0 0-17,-1 0 16,1 0 1,0 0-1,-1 0-15,1 0-1,0 0 16,-1 0-31,1 0 32,0 0-32,-1 0 31,1 0-15,0 0-16,-1 0 31,1 0 0,0 0-31,0 0 16,-1 0-1,1 0 17,0 0-17,-1 0 32,1 0-16,0 0 1,-1 0-1,1 0 0,0 0-15,-1 0 31,1 0-32,0 0 16,-1 0 1,1 0 15,0 0-16,-1 0 0,1 0-15,0 0 31,-1 0-16,1 0 0,0 0 0,-1 0 1,1 0-1,0 0 0,-1 0 0,1 0 1,0 0-1,0 0 0,-1 0 0,1 0 1,0 0-1,-1 0 0,1 0 16,0 0-16,-1 0 0,1 0 1,0 0-1,-1 0 0,1 0 0,0 0 1,-1 0-1,1 0 0,0 0 0,-1 0 1,1 0-1,0 0 0,-1 0 0,1 0 1,0 0 15,-1 0-32,1 0 16,0 0 1,-1 0-1,1 0 0,0 0 0,0 0 1,-1 0 15,1 0-16,0 0 0,-1 0 0,1 0 1,0 0-1,-1 0 0,1 0 0,0 0 1,-1 0-1,1 0 0,0 0 0,-1 0 1,1 0-1,0 0 0,-1 0 0,1 0 16,0 0-16,-1 0 1,1 0-1,0 0 0,-1 0 0,1 0 1,0 0-1,-1 0 0,1 0 0,0 0 1,0 0-1,-1 0 0,1 0 0,0 0 1,-1 0-1,1 0 16,0 0-16,-1 0-15,1 0 15,0 0 0,-1 0 0,1 0 1,0 0-1,-1 0 16</inkml:trace>
</inkml:ink>
</file>

<file path=ppt/ink/ink49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3:36.29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77 0,'23'0'156,"-1"0"-125,1 0-15,0 0-1,-1-23 1,1 23 0,0 0-1,-1 0 1,1 0 0,0 0-1,-1 0-15,1 0 31,0 0-31,-1 0 32,1 0-32,0 0 15,-1 0 1,1 0 0,0 0-1,-1 0 16,1 0-15,0 0 15,0 0-15,-1 0 0,1 0-16,0 0 15,-1 0 1,1 0-1,0 0 1,-1 0 0,1 0-1,0 0 1,-1 0 0,1 0-1,0 0 1,-1 0-1,1 0 1,0 0 15,-1 0-15,1 0 15,0 0-15,-1 0 15,1 0 0,0 0 1,-1 0-1,1 0 0,0 0 0,-1 0 1,1 0 14,0 0-14,0 0-17,-1 0 17,1 0-1,0 0 0,-1 0 0,1 0 1,0 0 14,-1 0-14,1 0-1,0 0 0,-1 0 0,1 0 1,0 0-1,-1 0 0,1 0 0,0 0 1,-1 0-1,1 0 0,0 0 0,-1 0 1,1 0-1,0 0 0,-1 0 16,1 0-16,0 0 1,-1 0-1,1 0 0,0 0 0,0 0 1,-1 0-1,1 0 0,0 0 0,-1 0 1,1 0-1,0 0 0,-1 0 0,1 0 1,0 0-1,-1 0 16,1 0-16</inkml:trace>
</inkml:ink>
</file>

<file path=ppt/ink/ink49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3:40.21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0,'23'0'110,"-1"0"-79,1 0 0,0 0-15,-1 0 0,1 0-1,0 0-15,-1 0 31,1 0-31,0 0 16,0 0 0,-1 0-16,1 0 15,22 0 1,-22 0 0,0 0-1,-1 0 1,1 0-16,0 0 15,-1 0 1,24 0-16,-24 0 16,1 0-1,0 0-15,22 0 16,-22 0 0,22 0-16,-22 0 15,-1 0 1,24 0-16,-24 0 15,1 0 1,0 0-16,0 0 31,-1 0-15,1 0 0,0 0-16,-1 0 15,1 0 1,0 0-1,-1 0 32,1 0-15,0 0-17,-1 0 16,1 0 1,0 0-1,-1 0 0,1 0 0,0 0 1,-1 0 15,1 0-16</inkml:trace>
</inkml:ink>
</file>

<file path=ppt/ink/ink49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3:42.48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28 0,'22'0'141,"1"0"-125,0 0-1,-1 0 1,1 0 0,22 0-1,-22 0-15,23 0 16,-24 0-1,24 0-15,-24 0 16,46 0 0,-45 0-16,22 0 15,-22 0-15,22 0 32,-22 0-32,0 0 15,22 0 1,-22 0-16,-1 0 15,1 0 1,0 0 0,-1 0-1,-22-22-15,23 22 16,0 0 0,-1 0-1,24 0 1,-23 0-1,-1 0 1,1 0-16,0 0 16,-1 0-1,1 0-15,0 0 32,-1 0-32,1 0 15,0 0 1,-1 0-16,1 0 15,0 0 17,-1 0-17,1 0 17,0 0 14,-1 0-14,1 0-17,0 0 17,-1 0-1,1 0 0,0 0 16,-1 0-31,1 0 15,0 0 0,-1 0 0,1 0 1,0 0-1,0 0 16,-1 0-16,1 0 0,0 0 0</inkml:trace>
</inkml:ink>
</file>

<file path=ppt/ink/ink49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3:44.81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70 0,'22'0'141,"1"0"-125,0 0-1,0 0 1,-1 0 15,1 0-15,0 0-1,-1 0 1,1 0-16,0 0 16,-1 0-1,1 0 1,0 0-16,-1 0 16,1 0-1,0 0 1,-1 0-1,1 0 1,0 0 15,-1 0-15,1-23 0,0 23-1,-1 0 16,1 0 1,0 0-17,-1 0 1,1 0-16,0-22 16,-1 22 15,1 0-16,0 0 1,0 0 0,-1 0-1,1 0-15,0 0 16,-1 0 15,1 0-15,0 0-1,-1 0 1,1 0 0,0 0-1,-1 0 17,1 0-1,0 0 0,-1 0-15,1 0-1,0 0 1,-1 0 15,1 0 0,0 0-15,-1 0 0,1 0 15,0 0-15,22 0 77,-22 0-93,-1 0 32</inkml:trace>
</inkml:ink>
</file>

<file path=ppt/ink/ink49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3:50.85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49 0,'22'0'141,"1"0"-125,0 0-1,-1 0 1,1-22 15,0 22-31,22 0 16,-22 0-1,-1 0-15,1 0 16,0 0 0,-1 0-1,1 0 1,-23-23-16,23 23 15,-1 0 1,1 0 0,0 0-1,-1 0 17,1 0-32,0 0 31,0 0-16,-1 0 32,1 0-31,0 0 0,-1 0-1,1 0 16,0 0 1,-1 0-17,1 0 1,0 0 15,-1 0 0,1 0 1,0 0-1,-1 0 0,1 23-15,0-23 15,-1 0 0,1 0 1,0 0-1</inkml:trace>
</inkml:ink>
</file>

<file path=ppt/ink/ink49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3:54.98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24 0,'23'0'188,"0"0"-173,-1 0 1,1 0 0,0 0-1,0 0 16,-1 0-15,1 0-16,0 0 16,-1 0-1,1 0 17,0 0-1,-23-23-31,22 23 15,1 0 1,0 0 31,-1 0-31,1 0 15,0 0 0,-1 0 32,1 0-17,0 0 111,-1 0-32,1 0-63,0 0-31,-1 0-15,1 0 0,0 0 15,-1 0 0,1 0 0,0 0 1,-1 0-1,1 0 0</inkml:trace>
</inkml:ink>
</file>

<file path=ppt/ink/ink49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4:07.801"/>
    </inkml:context>
    <inkml:brush xml:id="br0">
      <inkml:brushProperty name="width" value="0.05292" units="cm"/>
      <inkml:brushProperty name="height" value="0.05292" units="cm"/>
      <inkml:brushProperty name="color" value="#FF0000"/>
      <inkml:brushProperty name="fitToCurve" value="1"/>
    </inkml:brush>
    <inkml:context xml:id="ctx1">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1" timeString="2015-10-08T02:56:18.834"/>
    </inkml:context>
    <inkml:brush xml:id="br1">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FD880842-E8E9-4938-BFE1-D41C06DA832C}" emma:medium="tactile" emma:mode="ink">
          <msink:context xmlns:msink="http://schemas.microsoft.com/ink/2010/main" type="writingRegion" rotatedBoundingBox="19133,6340 22557,6720 22394,8188 18970,7808">
            <msink:destinationLink direction="with" ref="{5251A6A3-286A-4034-8329-1FD4CEF16B72}"/>
          </msink:context>
        </emma:interpretation>
      </emma:emma>
    </inkml:annotationXML>
    <inkml:traceGroup>
      <inkml:annotationXML>
        <emma:emma xmlns:emma="http://www.w3.org/2003/04/emma" version="1.0">
          <emma:interpretation id="{12C11C19-926D-4CC0-BA65-59E8B1AB9C4A}" emma:medium="tactile" emma:mode="ink">
            <msink:context xmlns:msink="http://schemas.microsoft.com/ink/2010/main" type="paragraph" rotatedBoundingBox="20200,6566 21513,6575 21510,6980 20197,6971" alignmentLevel="2"/>
          </emma:interpretation>
        </emma:emma>
      </inkml:annotationXML>
      <inkml:traceGroup>
        <inkml:annotationXML>
          <emma:emma xmlns:emma="http://www.w3.org/2003/04/emma" version="1.0">
            <emma:interpretation id="{E4F8BF7B-B350-4BD2-8942-1A09EDBAC473}" emma:medium="tactile" emma:mode="ink">
              <msink:context xmlns:msink="http://schemas.microsoft.com/ink/2010/main" type="line" rotatedBoundingBox="20200,6566 21513,6575 21510,6980 20197,6971"/>
            </emma:interpretation>
          </emma:emma>
        </inkml:annotationXML>
        <inkml:traceGroup>
          <inkml:annotationXML>
            <emma:emma xmlns:emma="http://www.w3.org/2003/04/emma" version="1.0">
              <emma:interpretation id="{D7E58BC5-97FC-4F8B-81ED-56B24CCC2CCB}" emma:medium="tactile" emma:mode="ink">
                <msink:context xmlns:msink="http://schemas.microsoft.com/ink/2010/main" type="inkWord" rotatedBoundingBox="20200,6566 21513,6575 21510,6980 20197,6971">
                  <msink:destinationLink direction="with" ref="{7820520F-AA52-4EAB-813F-1D39261ACEB0}"/>
                  <msink:destinationLink direction="with" ref="{D482FFF9-6BFC-48B2-8C6C-355D4DAD16AC}"/>
                </msink:context>
              </emma:interpretation>
              <emma:one-of disjunction-type="recognition" id="oneOf0">
                <emma:interpretation id="interp0" emma:lang="en-US" emma:confidence="0">
                  <emma:literal>Cliche</emma:literal>
                </emma:interpretation>
                <emma:interpretation id="interp1" emma:lang="en-US" emma:confidence="0">
                  <emma:literal>cliche</emma:literal>
                </emma:interpretation>
                <emma:interpretation id="interp2" emma:lang="en-US" emma:confidence="0">
                  <emma:literal>click</emma:literal>
                </emma:interpretation>
                <emma:interpretation id="interp3" emma:lang="en-US" emma:confidence="0">
                  <emma:literal>Clichy</emma:literal>
                </emma:interpretation>
                <emma:interpretation id="interp4" emma:lang="en-US" emma:confidence="0">
                  <emma:literal>Clinch</emma:literal>
                </emma:interpretation>
              </emma:one-of>
            </emma:emma>
          </inkml:annotationXML>
          <inkml:trace contextRef="#ctx0" brushRef="#br0">390 147 29,'3'-22'19,"-3"22"0,4-13 3,-4 13-4,2-15-1,-2 15-3,-4-14-2,4 14-2,0 0-3,-19-16 1,19 16-3,-19-1-2,19 1 0,-23 4-2,10 2-1,0 5 1,-1 1 0,3 2 0,-4 5-1,4-1 0,-1 1 0,5 1 2,-2 0-2,5-4 0,3 2 0,1-1-1,4-1 1,0 0 0,3-2 0,-1 2 0,4-2-1,-3-1 1,-7-13 0,18 22 0,-18-22-1,20 15 1,-20-15 0,23 9 1,-9-6-1,0-5 0,4-1 0,-1-2 1,2-2-1,1-5 0,3-1 1,0-3-1,1-2 1,1-4 0,-1 0-1,0-4 1,-1-3 0,2-2-1,-4-1 0,1 2-1,-7 2 2,0 0-2,-4 6 2,-4 2-2,-1 7 1,-6 13 0,0 0 1,0 0-1,-14 0 0,14 0-1,-19 27 1,12-6 1,-2 5-1,2 0 1,1 1-1,3-1 1,2-2 0,2-1 0,4-3 0,-1-7-1,-4-13 0,13 20 0,-13-20 1,17 8-1,-17-8 0,25-1 0,-12-3 0,1-1 1,1 0-1,0 0 0,-2 0 0,-13 5 0,20-6-1,-20 6 1,0 0 0,16 3 0,-16-3-1,0 0 1,8 13 0,-8-13 0,9 13 0,-9-13 0,10 14 0,-10-14 0,13 16 0,-13-16 1,13 11-1,-13-11 1,13 6-1,-13-6 0,18-5-2,-18 5-4,22-12-8,-12-1-14,6 4 1,-5-5-1,5 5-1</inkml:trace>
          <inkml:trace contextRef="#ctx0" brushRef="#br0" timeOffset="949">914 162 87,'-17'-17'23,"17"17"-2,-6-21-3,6 21-25,7-13-14,-7 13-1,16-10-3,-16 10 2</inkml:trace>
          <inkml:trace contextRef="#ctx0" brushRef="#br0" timeOffset="1122">1112 136 52,'0'0'23,"-23"13"1,19 0-1,-11-2-2,3-1-12,3 7-1,-5-2-3,5 3 0,-4-2-1,6 1-1,0-3 0,5 1-1,2-15 0,2 21 0,-2-21-1,10 13 0,-10-13 0,20 6-1,-20-6 1,26-5 0,-8-2 0,1-3 0,1-4 1,3-2-1,-3-4 1,2-3 0,-1-4-2,-1 0 1,-5-2 0,-1 1 0,-5-1-1,-1 2 1,-3 1-1,-2 6 0,-5 6 0,2 14 0,-3-13 0,3 13 0,-5 13-1,0 0 0,2 8 2,0 4-1,1-1 2,-1 3-2,1-1 2,2-3-1,-1-2 0,2-1 0,-2-5-1,2-3 1,-1-12-1,2 18 0,-2-18 1,0 0-1,0 15 0,0-15 0,0 0 1,4 13-2,-4-13 1,0 0 0,0 0 1,7 14-1,-7-14 0,0 0 0,0 0 1,13-4-1,-13 4 0,12-14 1,-12 14-1,14-19 0,-14 19 0,17-20 0,-17 20 1,17-18-1,-17 18 0,18-16 0,-18 16 0,18-12-1,-18 12 1,16-7-1,-16 7 1,16 0 0,-16 0-1,14 6 0,-14-6 1,0 0 0,12 19-1,-12-19 1,0 13 0,0-13 1,-4 12-1,4-12 0,0 0 1,-13 12 0,13-12-1,0 0 1,-13 4-1,13-4 0,0 0 0,0 0 0,0 0-1,-15-3 1,15 3-1,0 0-1,0 0 1,0 0 0,0 0-1,0 0 1,0 0 0,0 0 0,0 0 1,13 15-1,-13-15 1,0 0 1,7 15-1,-7-15 0,6 15 1,-6-15-1,6 17 0,-6-17 0,6 17 0,-6-17 0,4 16 0,-4-16-1,3 13 1,-3-13 0,0 0-1,3 14 1,-3-14 0,0 0 0,0 0 0,14 1 0,-14-1-1,17-11-1,-2 4-2,-15 7-4,26-16-7,-11 10-13,-15 6 1,23-8 0,-23 8-2</inkml:trace>
        </inkml:traceGroup>
      </inkml:traceGroup>
    </inkml:traceGroup>
    <inkml:traceGroup>
      <inkml:annotationXML>
        <emma:emma xmlns:emma="http://www.w3.org/2003/04/emma" version="1.0">
          <emma:interpretation id="{6CE9698C-778D-4346-AE94-DE15F6F70CC0}" emma:medium="tactile" emma:mode="ink">
            <msink:context xmlns:msink="http://schemas.microsoft.com/ink/2010/main" type="paragraph" rotatedBoundingBox="19990,7024 21358,7108 21334,7499 19966,7416" alignmentLevel="2"/>
          </emma:interpretation>
        </emma:emma>
      </inkml:annotationXML>
      <inkml:traceGroup>
        <inkml:annotationXML>
          <emma:emma xmlns:emma="http://www.w3.org/2003/04/emma" version="1.0">
            <emma:interpretation id="{E21A7D26-3E8F-413D-AE69-5647260606F8}" emma:medium="tactile" emma:mode="ink">
              <msink:context xmlns:msink="http://schemas.microsoft.com/ink/2010/main" type="line" rotatedBoundingBox="19990,7024 21358,7108 21334,7499 19966,7416"/>
            </emma:interpretation>
          </emma:emma>
        </inkml:annotationXML>
        <inkml:traceGroup>
          <inkml:annotationXML>
            <emma:emma xmlns:emma="http://www.w3.org/2003/04/emma" version="1.0">
              <emma:interpretation id="{2CE6C0D4-5572-44DC-8524-8BAE15D28BB8}" emma:medium="tactile" emma:mode="ink">
                <msink:context xmlns:msink="http://schemas.microsoft.com/ink/2010/main" type="inkWord" rotatedBoundingBox="19990,7024 21358,7108 21334,7499 19966,7416"/>
              </emma:interpretation>
              <emma:one-of disjunction-type="recognition" id="oneOf1">
                <emma:interpretation id="interp5" emma:lang="en-US" emma:confidence="1">
                  <emma:literal>around</emma:literal>
                </emma:interpretation>
                <emma:interpretation id="interp6" emma:lang="en-US" emma:confidence="0">
                  <emma:literal>ammo/</emma:literal>
                </emma:interpretation>
                <emma:interpretation id="interp7" emma:lang="en-US" emma:confidence="0">
                  <emma:literal>anomol</emma:literal>
                </emma:interpretation>
                <emma:interpretation id="interp8" emma:lang="en-US" emma:confidence="0">
                  <emma:literal>ammo!</emma:literal>
                </emma:interpretation>
                <emma:interpretation id="interp9" emma:lang="en-US" emma:confidence="0">
                  <emma:literal>anomd</emma:literal>
                </emma:interpretation>
              </emma:one-of>
            </emma:emma>
          </inkml:annotationXML>
          <inkml:trace contextRef="#ctx0" brushRef="#br0" timeOffset="24622">58 643 25,'0'0'17,"0"0"1,-5-14 1,5 14-1,0 0-4,0 0-1,0 0-3,0 0-1,0 0-2,0 0-1,0 0-1,-15-10-2,15 10 0,0 0 0,0 0-1,0 0-1,0 0 0,-14 16-1,14-16 0,-4 13 0,4-13 0,-8 17 0,8-17 0,-5 18 0,5-18 0,-5 19 0,5-19 0,-3 17 0,3-17-1,-1 16 1,1-16 0,1 14 0,-1-14-1,5 14 1,-5-14-1,4 15 1,-4-15-1,4 13-1,-4-13 1,0 0 0,8 15 0,-8-15 1,0 0-1,8 13 0,-8-13 1,0 0-1,0 0 1,15 7-1,-15-7 1,0 0-1,14-3 1,-14 3 0,0 0 0,17-11 0,-17 11 0,0 0 0,16-17 0,-16 17 0,0 0 0,14-14 0,-14 14-1,0 0 2,0 0-1,15-16 1,-15 16-1,5-13 2,-5 13-1,6-16 1,-6 16 0,5-18 1,-5 18-1,2-20-1,-2 20 1,0-22-1,0 22 0,-1-21 0,1 21-1,-4-20 0,4 20 0,-8-16 0,8 16-1,0 0 0,0 0 0,-11-13-1,11 13 1,0 0-1,0 0 1,0 0-1,-6 19 0,6-19 2,2 18-1,-1-5 0,2 0 1,0 0 0,1 1 0,-4-14 0,12 25-1,-12-25 1,17 21 0,-17-21 0,17 17 0,-17-17-1,17 12 1,-17-12 0,18 7 0,-18-7-1,0 0 1,17 7 0,-17-7 0,0 0 0,19 3 0,-19-3 0,14-5 0,-14 5 0,16-14 1,-16 14-1,16-21 1,-8 8 0,1-3 0,-2 0 0,0 1 0,-1 0 0,-6 15-1,8-21 0,-8 21 0,0 0-1,0 0 0,0 0 1,0 0-1,0 0 0,8 24 0,-7-10 1,1 2-1,-1 1 1,0-1 0,2 0 0,-1 0-1,1-4 1,-2 1 0,-1-13 0,6 20 0,-6-20-1,4 13 1,-4-13 0,0 0 0,6 13-1,-6-13 1,0 0 0,0 0 0,0 0 0,0 0 0,16-11 0,-16 11 0,11-18 0,-4 6 1,1-4-1,-1 0 1,0-2 0,0 0 0,-1 1 0,-2 0 0,0 3 0,-4 14 0,3-22 0,-3 22-1,0 0 2,2-14-2,-2 14 0,0 0-2,0 0 2,0 0-1,0 0 1,0 0-1,13-4 1,-13 4 0,17-3 0,-17 3 0,19-4 0,-19 4 0,21-5 0,-21 5 1,15-3-1,-15 3 0,0 0 1,14-1-1,-14 1 0,0 0 0,0 0 0,0 0 0,0 0 0,14 16 0,-14-16 0,0 0 0,0 0 0,12 15 0,-12-15 0,0 0 0,0 0 2,0 0-2,13 8 0,-13-8 1,0 0-1,0 0 1,0 0-1,0 0 1,0 0-1,0 0 0,0 0 1,0 0-1,0 0 0,0 0 0,0 0 0,0 0 1,0 0-1,0 0 0,0 0 0,0 0 0,0 0 0,0 0 0,0 0 0,0 0-1,10 12 1,-10-12 0,0 0 0,4 20 0,-4-20 0,1 19-1,-1-19 1,5 17 0,-5-17 0,3 16 0,-3-16 0,0 0 0,3 17 0,-3-17 0,-2 13-1,2-13 1,0 0 0,0 16-1,0-16 1,0 0 0,0 0 0,0 14-1,0-14 1,0 0 0,0 0 0,0 0 1,0 0-1,0 0 0,0 0 0,0 0 1,0 0-1,0 0 0,0 0 1,0 0-1,0 0 0,0 0 0,0 0 0,0 0 0,0 0 0,0 0-1,0 0 1,0 0 0,0 0-1,0 0-2,0 0 0,0 0-2,0 0-6,0 0-8,0 0-4,0 0-2,0 0 2,16-9 0</inkml:trace>
          <inkml:trace contextRef="#ctx0" brushRef="#br0" timeOffset="27544">574 715 24,'0'0'12,"0"0"2,0 0 0,0 0-4,0 0-2,-4 13-1,4-13-3,1 17-1,-1-17 0,0 23-2,2-10 0,-2-1-1,0-12 1,3 23 0,-3-23 0,5 19 2,-5-19 0,0 0 0,15 16 1,-15-16-1,14 3 1,-14-3 0,19-3-1,-19 3-1,24-10 1,-24 10 1,24-18 0,-8 8 0,-6-2 1,4 2 1,-6-5-1,-8 15 1,11-23-1,-11 23-1,0-22 0,0 22-2,-11-19 0,11 19-1,-22-16 0,9 10-3,0 4 0,-3 0-2,16 2-2,-26 7-5,26-7-5,-18 22-8,5-15-1,13 7 0,0-14 1</inkml:trace>
          <inkml:trace contextRef="#ctx0" brushRef="#br0" timeOffset="28072">838 602 62,'0'0'21,"0"0"2,1 13-3,-5 0-8,-1 2-4,1 5-4,0 0-2,0 5-1,1-4 0,1 1-1,2-5 0,2-2 0,1 0 0,-3-15 0,4 20 0,-4-20 0,7 13 1,-7-13-1,0 0 1,0 0-1,14 8 1,-14-8 0,0 0 0,21-4 0,-21 4-1,18-12 1,-18 12 0,26-15-1,-26 15 2,25-23 0,-14 9 0,2 1 1,-4-2 0,-9 15 1,14-21-1,-14 21-1,7-16 0,-7 16 0,0 0-2,0 0 1,0 0-1,0 0-1,-1 17 1,1-17 0,-5 22-1,5-9 1,0-13 0,-3 21 0,3-21 0,2 19 0,-2-19 0,0 0 0,1 15 0,-1-15 1,0 0-1,0 0 0,0 0 1,0 0-1,19-7 0,-19 7 0,17-17 1,-17 17-1,20-20 0,-20 20 0,21-21 0,-21 21 0,15-12 0,-15 12 0,0 0 0,0 0 0,13 13 0,-13-13 0,2 22 0,-2-10 0,0 1 0,0 0 0,0-13 0,-2 23 1,2-23-1,0 19 0,0-19-1,2 13 0,-2-13-2,0 0-3,0 0-6,15 11-14,-15-11 1,0 0-1,18-19-1</inkml:trace>
          <inkml:trace contextRef="#ctx0" brushRef="#br0" timeOffset="28847">1200 765 48,'0'0'19,"-7"23"1,7-23-1,-6 17-6,6-17-5,-3 23-4,3-23-2,0 21-2,0-21 2,3 16-1,-3-16 1,0 0 1,1 16 1,-1-16-1,0 0 1,0 0 0,0 0 0,0 0-1,0 0 1,0 0-1,15 11 0,-15-11-1,0 0 0,14-4 1,-14 4-1,13-9 0,-13 9 1,14-11-1,-14 11 0,13-13 0,-13 13 0,0 0 0,13-11-1,-13 11 1,0 0-1,0 0 0,0 0 0,0 0 0,0 0 0,0 0 0,0 0-1,0 0 1,-3-13-1,3 13 0,0 0 0,-1-15 0,1 15 0,-2-14 0,2 14 0,-1-19 0,1 19 0,-6-18-1,6 18 0,0 0-1,-14-14-2,14 14 0,-13 8-3,13-8-4,-12 20-5,12-20-6,-8 20-5,8-20 2,0 0-1,0 0 2</inkml:trace>
          <inkml:trace contextRef="#ctx0" brushRef="#br0" timeOffset="29441">1333 531 76,'0'0'27,"0"0"-1,2 18 1,-7-1-11,-3 3-6,5 7-3,-4 2-3,4 7-2,-1-1-1,2 3-1,-1-6 0,3 0 1,2-6-2,1-3 1,0-6-1,1-3-1,-4-14-2,11 17-3,-11-17-8,22 13-11,-22-13-1,16 0 0,-16 0 0</inkml:trace>
        </inkml:traceGroup>
      </inkml:traceGroup>
    </inkml:traceGroup>
    <inkml:traceGroup>
      <inkml:annotationXML>
        <emma:emma xmlns:emma="http://www.w3.org/2003/04/emma" version="1.0">
          <emma:interpretation id="{977E3200-E2F8-4B9E-88C2-FA0FAA94BB68}" emma:medium="tactile" emma:mode="ink">
            <msink:context xmlns:msink="http://schemas.microsoft.com/ink/2010/main" type="paragraph" rotatedBoundingBox="19023,7331 22447,7711 22394,8188 18970,7808" alignmentLevel="1"/>
          </emma:interpretation>
        </emma:emma>
      </inkml:annotationXML>
      <inkml:traceGroup>
        <inkml:annotationXML>
          <emma:emma xmlns:emma="http://www.w3.org/2003/04/emma" version="1.0">
            <emma:interpretation id="{4510395F-A157-4F20-83C2-2AE750C38C5A}" emma:medium="tactile" emma:mode="ink">
              <msink:context xmlns:msink="http://schemas.microsoft.com/ink/2010/main" type="inkBullet" rotatedBoundingBox="19017,7388 19275,7417 19269,7471 19011,7442"/>
            </emma:interpretation>
            <emma:one-of disjunction-type="recognition" id="oneOf2">
              <emma:interpretation id="interp10" emma:lang="en-US" emma:confidence="0">
                <emma:literal>4</emma:literal>
              </emma:interpretation>
              <emma:interpretation id="interp11" emma:lang="en-US" emma:confidence="0">
                <emma:literal>t</emma:literal>
              </emma:interpretation>
              <emma:interpretation id="interp12" emma:lang="en-US" emma:confidence="0">
                <emma:literal>x</emma:literal>
              </emma:interpretation>
              <emma:interpretation id="interp13" emma:lang="en-US" emma:confidence="0">
                <emma:literal>•</emma:literal>
              </emma:interpretation>
              <emma:interpretation id="interp14" emma:lang="en-US" emma:confidence="0">
                <emma:literal>&lt;</emma:literal>
              </emma:interpretation>
            </emma:one-of>
          </emma:emma>
        </inkml:annotationXML>
        <inkml:trace contextRef="#ctx1" brushRef="#br1">-750 882 0,'-24'0'94,"1"0"-94,0 0 15,-1 0-15,1-23 16,0 23 0,-1 0-16,1 0 31,0-24-16</inkml:trace>
        <inkml:trace contextRef="#ctx1" brushRef="#br1" timeOffset="1656.777">-937 835 0,'163'0'328,"-163"24"-281,24-24-16,-1 0 16,0 0 16,-23 23-48</inkml:trace>
      </inkml:traceGroup>
      <inkml:traceGroup>
        <inkml:annotationXML>
          <emma:emma xmlns:emma="http://www.w3.org/2003/04/emma" version="1.0">
            <emma:interpretation id="{5E076BF6-4AF5-4A96-B13D-9DECBD1DD968}" emma:medium="tactile" emma:mode="ink">
              <msink:context xmlns:msink="http://schemas.microsoft.com/ink/2010/main" type="line" rotatedBoundingBox="19633,7398 22447,7711 22394,8188 19579,7876"/>
            </emma:interpretation>
          </emma:emma>
        </inkml:annotationXML>
        <inkml:traceGroup>
          <inkml:annotationXML>
            <emma:emma xmlns:emma="http://www.w3.org/2003/04/emma" version="1.0">
              <emma:interpretation id="{C36B140D-F484-4D25-9DCA-AE2168C43ED8}" emma:medium="tactile" emma:mode="ink">
                <msink:context xmlns:msink="http://schemas.microsoft.com/ink/2010/main" type="inkWord" rotatedBoundingBox="19618,7530 20324,7609 20286,7954 19580,7876"/>
              </emma:interpretation>
              <emma:one-of disjunction-type="recognition" id="oneOf3">
                <emma:interpretation id="interp15" emma:lang="en-US" emma:confidence="1">
                  <emma:literal>the</emma:literal>
                </emma:interpretation>
                <emma:interpretation id="interp16" emma:lang="en-US" emma:confidence="0">
                  <emma:literal>them</emma:literal>
                </emma:interpretation>
                <emma:interpretation id="interp17" emma:lang="en-US" emma:confidence="0">
                  <emma:literal>then</emma:literal>
                </emma:interpretation>
                <emma:interpretation id="interp18" emma:lang="en-US" emma:confidence="0">
                  <emma:literal>they</emma:literal>
                </emma:interpretation>
                <emma:interpretation id="interp19" emma:lang="en-US" emma:confidence="0">
                  <emma:literal>The</emma:literal>
                </emma:interpretation>
              </emma:one-of>
            </emma:emma>
          </inkml:annotationXML>
          <inkml:trace contextRef="#ctx0" brushRef="#br0" timeOffset="36894">-140 981 32,'0'0'14,"0"0"0,0 0-2,0 0-4,0 0 0,0 0-3,-15 0 0,15 0-1,0 0 0,-8 14 0,8-14 0,-9 18 1,3-6-1,0 4 0,-2 3-1,1-1 0,-1 2 0,0 0 0,-1 0 0,1-1-2,-1-2 1,2-2-1,0-2 0,7-13 0,-15 22-1,15-22 1,-10 17-1,10-17 0,0 0 0,-5 12 0,5-12 1,0 0-1,0 0 0,0 0 0,12 10 1,-12-10-2,16 8 0,-16-8 0,23 8-3,-23-8-2,26 7-3,-26-7-5,27 2-6,-27-2-1,22-6 1,-22 6 1</inkml:trace>
          <inkml:trace contextRef="#ctx0" brushRef="#br0" timeOffset="37422">-370 1077 63,'0'0'23,"0"0"-3,0 0 1,0 0-9,0 0-4,0 0-2,21 13-3,-21-13-2,32 11-2,-10-8-2,5 0-4,1-3-6,3-10-9,3 7-1,-5-10 0,5 7 0</inkml:trace>
          <inkml:trace contextRef="#ctx0" brushRef="#br0" timeOffset="37643">-17 1021 24,'0'0'14,"0"0"1,0 0-2,11 17-2,-11-17 0,6 16-4,-4-3 1,2 0-2,-1 2 0,0 1-1,-2 1 1,-2 0-1,-1 2 0,-1-2 0,-1 0-1,0 0-1,-1-4 0,5-13 0,-8 20-1,8-20-1,0 0 0,0 0 0,0 0-1,0 0 0,0 0 0,0 0-1,17-3 1,-17 3-1,17-11 0,-17 11 1,19-12-1,-19 12 1,16-8-1,-16 8 1,0 0 0,14-5 0,-14 5 0,0 0 0,0 0 0,7 19 0,-7-19 0,3 20 1,-3-20-1,3 23 1,-3-23 0,3 22-1,-3-22 1,6 20-1,-6-20 1,8 13-1,-8-13 1,0 0-1,17 12 1,-17-12-1,18 0 1,-5-3-1,-13 3 1,21-10-1,-21 10 1,23-19 0,-10 11-1,-4-5 2,-9 13-1,12-23 1,-12 23 0,11-20 0,-11 20-1,-2-18 0,2 18 0,0 0-1,-13-16 1,13 16-2,0 0 1,-17 4 0,17-4 0,-12 17 0,12-17 0,-10 24 0,6-9 1,1 0-1,3 1 1,2 0 0,1-1-1,1 0 0,-4-15 0,20 21 0,-7-17-4,4-2-6,3-2-14,-4-13 0,11 3 0,-7-11-2</inkml:trace>
        </inkml:traceGroup>
        <inkml:traceGroup>
          <inkml:annotationXML>
            <emma:emma xmlns:emma="http://www.w3.org/2003/04/emma" version="1.0">
              <emma:interpretation id="{7D4EB09B-EEB1-4C0E-B4BC-3635D4CDE07A}" emma:medium="tactile" emma:mode="ink">
                <msink:context xmlns:msink="http://schemas.microsoft.com/ink/2010/main" type="inkWord" rotatedBoundingBox="20585,7504 22447,7711 22394,8188 20532,7981"/>
              </emma:interpretation>
              <emma:one-of disjunction-type="recognition" id="oneOf4">
                <emma:interpretation id="interp20" emma:lang="en-US" emma:confidence="1">
                  <emma:literal>anchor</emma:literal>
                </emma:interpretation>
                <emma:interpretation id="interp21" emma:lang="en-US" emma:confidence="0">
                  <emma:literal>anchors</emma:literal>
                </emma:interpretation>
                <emma:interpretation id="interp22" emma:lang="en-US" emma:confidence="0">
                  <emma:literal>anchovy</emma:literal>
                </emma:interpretation>
                <emma:interpretation id="interp23" emma:lang="en-US" emma:confidence="0">
                  <emma:literal>onshore</emma:literal>
                </emma:interpretation>
                <emma:interpretation id="interp24" emma:lang="en-US" emma:confidence="0">
                  <emma:literal>anchor's</emma:literal>
                </emma:interpretation>
              </emma:one-of>
            </emma:emma>
          </inkml:annotationXML>
          <inkml:trace contextRef="#ctx0" brushRef="#br0" timeOffset="52170">599 1211 23,'0'0'12,"0"0"1,0 0 0,0 0-1,0 0 1,0 0-2,0 0 0,0 0-1,13-10-2,-13 10 0,0 0-1,0 0-1,0 0 0,0 0-1,2-13-2,-2 13 0,0 0 0,0 0 0,0 0-1,0 0 0,-13 10-1,13-10 0,-9 14-1,9-14 1,-7 20-1,1-6 1,3 1-1,0 0 0,0 1 0,2 1 0,1-1-1,1 0 1,2-2 0,2-1 0,-5-13 0,11 17 0,-11-17 0,13 13 0,-13-13 0,17 9 0,-17-9 0,19 7 0,-19-7 0,20 5 0,-20-5 0,17 2 0,-17-2 1,15-3-1,-15 3 1,0 0-1,14-9 0,-14 9 1,0 0-1,13-10 1,-13 10-1,9-14 1,-9 14-1,11-20 1,-11 20 0,10-26 1,-6 12-1,-3-3 0,2 3 1,-4-4 0,-1 3-1,0-2 1,-5 1-1,1 0 0,-1 2 0,-2 1-1,9 13 0,-21-19 0,5 12-1,2 6-1,-1-1-2,-2 7 0,1-3-3,16-2-2,-23 13-6,23-13-9,-6 13-1,6-13 0,10 13 2,-10-13 1</inkml:trace>
          <inkml:trace contextRef="#ctx0" brushRef="#br0" timeOffset="52871">726 1274 42,'0'0'17,"13"22"1,-13-22 0,13 23-2,-13-23-6,12 22-3,-12-22-2,14 21-1,-14-21-1,18 15 0,-18-15 0,21 7 0,-21-7-1,20 0 1,-20 0-1,20-7 0,-20 7 0,19-10-1,-19 10 0,16-15 0,-16 15 0,19-24 0,-9 8 0,0-2 1,1-1 1,-2-2-1,2 3 0,-2 0 1,-2 3-1,-7 15 0,12-17-1,-12 17 0,0 0-1,0 0 0,14 19-1,-11-6 1,1 0 0,-1 2-1,0 1 1,0-2 0,0-1 1,-2 0-1,-1-13 1,3 20 0,-3-20-1,3 16 1,-3-16 0,0 0-1,0 0 1,0 0-1,13 4 1,-13-4 0,11-16-1,-2 4 1,-9 12-1,20-28 1,-10 16-1,1-3 0,-11 15 0,22-21 1,-22 21-1,19-10 0,-19 10 0,17 1 0,-17-1 0,13 13 1,-13-13 0,9 23-1,-7-9 1,0 3 0,-4-1 0,4 0-1,-1-3 1,1 0-1,-2-13 0,4 21 0,-4-21 0,9 13-1,-9-13-2,13 11-2,-13-11-4,0 0-11,21 8-6,-21-8 0,16-8-1,-16 8 2</inkml:trace>
          <inkml:trace contextRef="#ctx0" brushRef="#br0" timeOffset="53688">1419 1231 72,'-6'-19'24,"6"19"0,0 0-1,0 0-8,0 0-3,-17-11-6,17 11-2,-14 7-1,14-7 0,-15 18-1,8-5-1,-3 4 1,3 2-1,-2 2 0,2 1 0,1-1-1,1 1 1,2-2-1,1-2 0,2-2 1,2-3-1,-2-13 0,7 21 1,-7-21-1,13 18 1,-13-18-1,19 13 1,-19-13-1,21 5 1,-6-5 0,-3-4 0,4-6 0,3 0 0,-3-6 0,2-4 0,3-3 0,0-1 0,-1-5 0,0 2 1,1-4-1,-3 1 0,-3-2 1,1 2-1,-7 0 1,-2 2-2,-3 0 0,1 6 1,-5 3-2,0 5 1,0 14-2,-3-13 2,3 13 0,0 0 0,0 18 1,0-18-1,-2 26 1,2-7 0,0-1 0,2 4-1,-2 1 0,1-1 0,1 4 0,-1 0 0,2 1 0,-2-3-1,1 1 1,-1-2 0,2-3 0,2-2 0,-3-3 0,1-3 0,-3-12 0,10 16 0,-10-16 0,16-1 0,-16 1 0,22-15 0,-9 3 1,2-3-1,1 1 0,-1-2 0,-1 2 1,-14 14-1,22-22 0,-22 22 0,15-4 1,-15 4-1,7 13 0,-7-13 1,3 27-1,-3-10 1,0 2-1,0 0 1,2-2 0,-1-2 0,-1-15 0,9 21 0,-9-21-1,19 5 1,-19-5-1,24-7 1,-11 0-1,1 1 0,-14 6 0,20-11 0,-20 11 0,13-7 0,-13 7 1,0 0-1,5 12 0,-5-12 0,-2 19 0,2-19 1,2 20-1,-2-20 0,4 19 1,-4-19-1,13 4 0,-13-4 0,27-14 1,-8 4-1,1-5 0,-1 1 1,-2-3 0,-1 0 0,-3 0 0,-5-1 1,-6 3-1,-4-1 1,-6 0-1,-7 2 0,-3 2-2,-4 4-1,0 6-2,-2 0-3,8 14-10,-2 4-15,3 0-1,12 5 1,3-2 0</inkml:trace>
          <inkml:trace contextRef="#ctx0" brushRef="#br0" timeOffset="55157">2205 1264 58,'11'-13'23,"-11"13"2,0 0-1,17-12-3,-17 12-4,0 0-4,5 19-3,-8-6-3,4 8-1,-4 1-2,3 5 0,-3 0-2,3 2-1,0-2 0,-1-2-1,1-3 1,1-5-1,-1-3 1,0-14-1,-1 18 1,1-18 0,0 0 0,0 0 0,0 0-1,0 0 1,0 0 1,0 0-1,0 0 0,0 0 0,12-15 1,-12 15 0,12-30 0,0 10-1,-2-4 1,-1 0 0,1-1-1,1 4 0,-4 1 0,1 4-1,-8 16 1,10-17-1,-10 17 0,0 0-1,13 4 1,-13-4 0,14 14-1,-14-14 1,19 16-1,-19-16-1,23 15-1,-23-15-4,25 2-14,-25-2-9,18-8-3,-18 8 2,11-25-2</inkml:trace>
        </inkml:traceGroup>
      </inkml:traceGroup>
    </inkml:traceGroup>
  </inkml:traceGroup>
</inkml:ink>
</file>

<file path=ppt/ink/ink49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42:10.49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5251A6A3-286A-4034-8329-1FD4CEF16B72}" emma:medium="tactile" emma:mode="ink">
          <msink:context xmlns:msink="http://schemas.microsoft.com/ink/2010/main" type="inkDrawing" rotatedBoundingBox="22375,13586 25904,4141 30870,5996 27342,15442" semanticType="verticalRange" shapeName="Other">
            <msink:sourceLink direction="with" ref="{FD880842-E8E9-4938-BFE1-D41C06DA832C}"/>
            <msink:sourceLink direction="with" ref="{BEAA4BE2-964D-4E27-8979-C0DAAD1E2B98}"/>
            <msink:sourceLink direction="with" ref="{6F67D028-EE7A-416C-BA6E-5739E2E1D52B}"/>
            <msink:destinationLink direction="with" ref="{5B95210C-CD56-4D01-BE3D-2742B714EC22}"/>
            <msink:destinationLink direction="to" ref="{071E1EAC-5772-422B-AB35-EDDA8DA6C737}"/>
          </msink:context>
        </emma:interpretation>
      </emma:emma>
    </inkml:annotationXML>
    <inkml:trace contextRef="#ctx0" brushRef="#br0">0 8824 17,'0'0'10,"0"0"1,25 21 1,-25-21 0,14 13-1,-14-13 1,21 10-1,-21-10-2,26 7-1,-10-3-1,1 1-2,1 0-1,0 1-1,2 3 0,0-2 0,2 1-1,1 0 0,4 0 1,2-1-1,4-1 0,3 1 1,7-1-1,-1-2 0,4 3 0,1-1 0,0 1 0,1 0 0,2 0 0,0 1-1,0-3 0,5 1 1,0 0-1,2-2-1,3-1 1,2-2 0,0-1-1,0 0 1,4 0 0,-4-1 0,-1-2 0,1 2 0,-1-1 0,0 1 0,-1-1 0,1 1 0,-2-1 0,2 0-1,3 0 0,-3-2 0,1 0 0,4-1 1,-1-2-1,-3 1 0,-1-1 0,-3 0 0,-2 0 1,-1 0-1,1 0 0,-3 0 1,0-2-1,4 0 0,0-2 0,5 1 0,0-4 0,3 2-1,-2-2 1,4 1 0,-1 2 0,-3-1 0,-2 5 0,0-3 0,-2 4 0,-2-1 1,-1 1-1,-1 1-1,-1 0 1,4 1 0,0 1 0,0 0-1,2 0 1,3 2 1,2 1 0,-3-1 0,1 1 1,-4 0-1,1 0 1,-1 0-1,-3 0 0,-1 1 0,-1-1-1,1 0 0,2-1-1,-2 1 1,1-2-1,-3-1 1,3 2-1,-3-3 1,-3 1-1,5 0 2,0-1-1,-1 1 1,-1-2 0,-1 0-1,0 0 2,-5 1-2,-1-2 2,-7 1-2,-3-2 0,0-2-1,-3 0 1,0-2 0,0 0-1,-1-4 1,-1 1-1,-1-2 1,2 0 0,-3-1-1,1-1 1,-6-1 0,5 0 0,-6 1 0,0-2 0,1 0 0,-4-2 0,-7 0 0,3 1 0,-5-3 0,-1 1 1,-2-1-1,-1 0 1,4-4-1,-4 3 0,8-4 0,-11-1 0,-4 30 2,35-61 0,-35 61 0,31-65 1,-31 65-1,23-66 1,-23 66 0,26-67 0,-26 67-3,9-70 1,-9 70-1,14-76 0,-14 76 0,4-80 0,-4 80 0,3-93 0,-3 93 0,-3-101 0,3 101 1,-11-106-1,11 106 0,-5-103 0,5 103 1,-7-97-1,7 97 0,0-96 0,0 96 0,10-96 0,-10 96-1,12-98 1,-12 98 0,8-100 0,-8 100 0,9-105 0,-9 105 0,6-106 0,-6 106 1,3-107-1,-3 107 0,10-107 0,-10 107 0,13-103 0,-13 103-1,13-100 1,-13 100 0,14-97 0,-14 97 0,10-96 0,-10 96-1,10-96 1,-10 96 1,6-102-1,-6 102 0,6-104 0,-6 104 0,5-110 0,-2 53 0,4-4 0,-2 3 0,5-2 0,4-2-1,1 1 1,2-1-1,-4-1 1,3 2 0,-8-4 0,5 1-1,-9 0 1,-2 1 0,-5-3 0,2 0 0,1 0 0,-3 1 0,0-4 0,-2 2-1,1 1 0,-2-1 1,8 1-1,-6-2 1,1-4 0,-2 2-1,4 0 1,-2 0 1,-1 1-1,5 2 0,-5 1 0,1 3 1,-1 5-2,-1-1 1,5 59-1,-4-109 0,4 109 0,1-104 0,-1 104 1,5-102-1,-5 102 1,10-95 0,-10 95 0,4-95 1,-4 95 0,2-86-1,-2 86 0,0-81 1,0 81-1,-5-79 0,5 79 0,-4-73 0,4 73 0,-7-71 0,7 71 0,-5-72 0,5 72 0,-7-68-1,7 68 1,-4-69 0,4 69-1,-3-70 1,3 70-1,-6-67 1,6 67 0,-1-72 0,1 72-1,-2-77 0,2 77 0,0-77 1,0 77-1,2-79 0,-2 79 0,0-77 1,0 77 0,1-73 0,-1 73 0,0-72 0,0 72 0,5-64-1,-5 64 1,3-67-1,-3 67 2,0-68-2,0 68 0,0-66 1,0 66 0,-2-62 0,2 62 0,0 0 0,-1-80 0,1 80 1,0 0-1,-2-76 0,2 76 0,0 0 0,3-85 0,-3 85 0,6-59-1,-6 59 1,8-59 0,-8 59 1,0 0-1,2-80 0,-2 80 0,0 0 0,-9-74 0,9 74 0,0 0 0,-11-73-1,11 73 1,0 0 0,-10-72 0,10 72 0,0 0 0,-9-63-1,9 63 1,0 0-1,-23-62 1,23 62-1,0 0 1,0 0-1,-46-71 0,46 71 1,0 0-1,0 0 1,-57-55 0,57 55 0,0 0-1,0 0 1,0 0 0,0 0 0,-62-49 1,62 49-1,0 0 1,0 0-1,0 0 0,-30-20-2,30 20 0,-16-4-1,16 4 1,0 0 0,-17-10-1,17 10 1,0 0 0,-15-15 2,15 15 0,-14-12 1,14 12-1,-17-16 0,17 16 1,-19-17-1,3 7 0,16 10 1,-24-22-1,11 12 0,0-1 1,-3 1-1,0-2 1,-3 2-1,0-1 1,-3 1-1,4 0 1,-2 0 0,-1 0-1,0 0 1,-1 1-1,-1 2 1,2-2 0,2 4-1,-4-2 1,2 1 0,-4 2-1,1-2 1,1 2 0,0-1 0,-2 1-1,2 0 1,0-1 0,2 1 0,-1 0-1,4-1 1,-1 3 0,-1-1-1,3 1 0,-1-1 1,4 3-1,1-1 0,13 1 1,-19-1-1,19 1 0,-13 0 0,13 0 0,-12 0 0,12 0 0,0 0 0,0 0 0,-13 1 0,13-1 1,0 0-1,0 0 0,0 0 0,-19-1-1,19 1 1,-19-2-2,19 2 2,-20-3-1,20 3 0,-26-3 0,26 3 0,-23-4 1,23 4-1,-21-4 2,8 1-2,13 3 1,-17-6 0,17 6 0,-19-5 0,19 5 0,-16-6 0,16 6-1,0 0 0,-16-9-1,16 9-1,0 0-2,0 0-2,0 0-5,0 0-11,0 0-4,-6-18 0,6 18 2,0 0 0</inkml:trace>
  </inkml:traceGroup>
</inkml:ink>
</file>

<file path=ppt/ink/ink49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3:36.70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EAA4BE2-964D-4E27-8979-C0DAAD1E2B98}" emma:medium="tactile" emma:mode="ink">
          <msink:context xmlns:msink="http://schemas.microsoft.com/ink/2010/main" type="writingRegion" rotatedBoundingBox="24504,5805 28068,6224 27819,8349 24255,7930">
            <msink:destinationLink direction="with" ref="{5251A6A3-286A-4034-8329-1FD4CEF16B72}"/>
          </msink:context>
        </emma:interpretation>
      </emma:emma>
    </inkml:annotationXML>
    <inkml:traceGroup>
      <inkml:annotationXML>
        <emma:emma xmlns:emma="http://www.w3.org/2003/04/emma" version="1.0">
          <emma:interpretation id="{63B058AE-E98F-49FF-9925-61D6B9BF8E28}" emma:medium="tactile" emma:mode="ink">
            <msink:context xmlns:msink="http://schemas.microsoft.com/ink/2010/main" type="paragraph" rotatedBoundingBox="24504,5805 27988,6215 27910,6883 24426,6474" alignmentLevel="1"/>
          </emma:interpretation>
        </emma:emma>
      </inkml:annotationXML>
      <inkml:traceGroup>
        <inkml:annotationXML>
          <emma:emma xmlns:emma="http://www.w3.org/2003/04/emma" version="1.0">
            <emma:interpretation id="{40B45D6F-017B-43D0-BB38-0D15AFF0993D}" emma:medium="tactile" emma:mode="ink">
              <msink:context xmlns:msink="http://schemas.microsoft.com/ink/2010/main" type="line" rotatedBoundingBox="24504,5805 27988,6215 27910,6883 24426,6474"/>
            </emma:interpretation>
          </emma:emma>
        </inkml:annotationXML>
        <inkml:traceGroup>
          <inkml:annotationXML>
            <emma:emma xmlns:emma="http://www.w3.org/2003/04/emma" version="1.0">
              <emma:interpretation id="{69BC3FA9-216B-4F3A-BDCA-DF1AB1C234EE}" emma:medium="tactile" emma:mode="ink">
                <msink:context xmlns:msink="http://schemas.microsoft.com/ink/2010/main" type="inkWord" rotatedBoundingBox="24466,6130 24949,6187 24930,6348 24447,6292"/>
              </emma:interpretation>
              <emma:one-of disjunction-type="recognition" id="oneOf0">
                <emma:interpretation id="interp0" emma:lang="en-US" emma:confidence="1">
                  <emma:literal>no</emma:literal>
                </emma:interpretation>
                <emma:interpretation id="interp1" emma:lang="en-US" emma:confidence="0">
                  <emma:literal>nd</emma:literal>
                </emma:interpretation>
                <emma:interpretation id="interp2" emma:lang="en-US" emma:confidence="0">
                  <emma:literal>rid</emma:literal>
                </emma:interpretation>
                <emma:interpretation id="interp3" emma:lang="en-US" emma:confidence="0">
                  <emma:literal>ro</emma:literal>
                </emma:interpretation>
                <emma:interpretation id="interp4" emma:lang="en-US" emma:confidence="0">
                  <emma:literal>ne</emma:literal>
                </emma:interpretation>
              </emma:one-of>
            </emma:emma>
          </inkml:annotationXML>
          <inkml:trace contextRef="#ctx0" brushRef="#br0">-1671-1385 4,'0'0'9,"0"0"2,-2 13 2,2-13-1,0 0 1,0 0 1,0 0 0,0 0-3,0 0-3,0 0-1,0 0-3,0 0 0,13-9-1,-13 9-1,13-14 0,-13 14 0,17-20 0,-17 20 0,17-20 0,-17 20 1,12-13-2,-12 13 1,0 0-2,0 0 1,0 0-1,12-11 0,-12 11 0,0 0 0,0 0 0,0 0 0,0 0 0,17 7 0,-17-7 0,0 0 1,9 20 0,-9-20 0,3 24-1,-2-9 1,-1 0 0,0 0-1,-1 0 0,1-2 1,0-13-1,-2 17 0,2-17-1,0 0 1,0 0 0,0 0 0,0 0 0,18 3-1,-18-3 1,12-9 0,-12 9-1,15-10 1,-15 10-1,18-10 1,-18 10 0,16-10-1,-16 10 1,19-8 0,-19 8 1,21-6-1,-21 6 1,18-1-2,-18 1 2,16 4-1,-16-4 1,0 0-2,15 18 1,-15-18 0,3 16 0,-3-16 0,0 17 0,0-17 1,0 14-2,0-14 1,0 0 0,5 18 0,-5-18 0,0 0 0,0 0 0,0 0 0,17 8 0,-17-8 1,14-3-1,-14 3 1,16-7-1,-16 7 1,18-7-1,-18 7 1,16-6-1,-16 6 0,0 0 0,0 0 0,13 6 0,-13-6 0,0 0 1,6 16-1,-6-16 0,0 0 1,4 13-1,-4-13 0,0 0 1,0 0-1,18-3 1,-18 3 0,16-14 0,-3 5 1,-13 9 0,20-23 0,-20 23 1,19-23 1,-19 23-1,11-23-1,-11 23 0,1-21 0,-1 21-1,-4-18 1,4 18-1,-14-16-1,14 16 0,-23-7-1,9 11 0,-2 3-1,3 6-1,-4-1-3,10 3-6,0 2-9,7-17-3,0 0 0,19 1 0,7-8 0</inkml:trace>
        </inkml:traceGroup>
        <inkml:traceGroup>
          <inkml:annotationXML>
            <emma:emma xmlns:emma="http://www.w3.org/2003/04/emma" version="1.0">
              <emma:interpretation id="{1C633CCE-B8EF-491D-962D-68519FE2B30C}" emma:medium="tactile" emma:mode="ink">
                <msink:context xmlns:msink="http://schemas.microsoft.com/ink/2010/main" type="inkWord" rotatedBoundingBox="25345,5904 27988,6215 27910,6883 25266,6573"/>
              </emma:interpretation>
              <emma:one-of disjunction-type="recognition" id="oneOf1">
                <emma:interpretation id="interp5" emma:lang="en-US" emma:confidence="1">
                  <emma:literal>underlines</emma:literal>
                </emma:interpretation>
                <emma:interpretation id="interp6" emma:lang="en-US" emma:confidence="0">
                  <emma:literal>underlines'</emma:literal>
                </emma:interpretation>
                <emma:interpretation id="interp7" emma:lang="en-US" emma:confidence="0">
                  <emma:literal>underlines"</emma:literal>
                </emma:interpretation>
                <emma:interpretation id="interp8" emma:lang="en-US" emma:confidence="0">
                  <emma:literal>undedi ores</emma:literal>
                </emma:interpretation>
                <emma:interpretation id="interp9" emma:lang="en-US" emma:confidence="0">
                  <emma:literal>undedi ores'</emma:literal>
                </emma:interpretation>
              </emma:one-of>
            </emma:emma>
          </inkml:annotationXML>
          <inkml:trace contextRef="#ctx0" brushRef="#br0" timeOffset="1409">-809-1472 40,'0'0'17,"0"0"-1,0 0 2,1 16-5,-1-16-6,0 18 1,0-18-3,-3 26 1,3-12-1,2 2 0,-1-1-1,-1 2-1,1-1-1,-2 0 0,2 1-1,2-4-1,-1 0 0,-2-13 1,6 19-1,-6-19 1,0 0 0,0 0 0,18 10-1,-18-10 1,13-7-1,-13 7 1,19-10-1,-19 10 0,21-16 0,-21 16 0,19-22 0,-8 9 0,-1-3 1,-3 1 0,3-1 0,-4-3 1,2 7-1,-4-4 1,-4 16 0,5-16 1,-5 16-2,0 0 0,0 0 0,-6 24 0,2-11-1,-1 3 0,4 1 0,-3-1 0,1 0 0,1-4 0,2-12 1,0 19-1,0-19 0,0 0 0,0 0 0,9 13 1,-9-13-1,0 0 0,13 0 0,-13 0 0,16-3 0,-16 3-1,18-11 1,-18 11 0,22-16 0,-22 16 0,20-24 0,-10 11 0,-1 0 0,-1 0 0,-8 13 0,12-20 0,-12 20 0,10-13 0,-10 13-1,0 0 1,0 0-1,0 0 1,13-5 0,-13 5-1,0 0 1,0 0 0,14 7 0,-14-7 0,0 0 0,0 0 0,15 14 0,-15-14 0,4 14 0,-4-14 1,0 20-1,0-20 0,-2 23 0,2-23 1,-2 23-1,2-23 0,-2 18 0,2-18 0,2 13 0,-2-13 0,0 0 0,0 0 0,0 0 0,0 0 0,0 0 0,15-8 1,-15 8-2,17-16 2,-17 16-1,23-19 1,-23 19-2,25-18 2,-25 18-1,18-13-1,-18 13 1,13-9-1,-13 9 1,0 0 0,15-2 1,-15 2-2,0 0 1,0 0 0,18 17 1,-18-17-1,8 14 2,-8-14-1,5 14 0,-5-14 0,5 13 1,-5-13-1,0 13 0,0-13-1,2 14 1,-2-14-1,1 14 0,-1-14 0,3 13 0,-3-13 0,0 0 0,0 0 0,0 0-1,15 7 1,-15-7-1,12-7 1,-12 7-1,16-11 0,-16 11 1,16-14-1,-16 14 1,14-13 0,-14 13 0,0 0 0,11-14 0,-11 14 1,0 0-1,0 0 0,0 0 1,0 0-1,0 0 0,0 0 0,0 0 0,0 0 0,0 0 0,0 0 0,0 0 0,0 0 0,0 0 0,0 0 0,0 0 0,0 0 0,0 0 0,0 0 0,0 0 0,0 0 1,-3 14-1,3-14 0,0 0 0,1 13 0,-1-13 0,0 14 0,0-14 0,2 13 0,-2-13 0,0 0 0,4 15-1,-4-15 1,0 0 0,9 13 0,-9-13 0,0 0 0,0 0 0,14 13 0,-14-13 0,0 0 0,0 0 0,17 3 0,-17-3 0,15-7 0,-15 7 0,16-9 1,-16 9-1,17-14 1,-17 14 0,11-16 1,-11 16 1,5-18 0,-5 18 0,-2-23 0,2 23 0,-16-24 0,16 24-1,-25-23 0,10 13-2,-3 4-1,-1 2-2,4 8-3,1 0-3,14-4-9,-15 28-10,15-28 0,-7 24 0,7-24 1</inkml:trace>
          <inkml:trace contextRef="#ctx0" brushRef="#br0" timeOffset="3241">-116-1618 71,'0'0'21,"0"0"-1,0 0-1,0 0-14,-10 28-3,11-6-1,2 0-2,0 3 1,3 2 0,-1-1-1,0-3 1,1 1 0,1-3 0,-3-1 0,-1 0 0,3 0 1,-2-2-1,0-1 1,2 1 0,-2-3 0,-1 0 1,3-2-1,-6-13 1,10 22 0,-10-22-1,8 18 1,-8-18 0,0 0-1,17 15 1,-17-15-1,13 0-1,-13 0 1,20-8 0,-20 8 0,22-17 0,-22 17 0,19-25 1,-8 9 0,-2 0 0,-5 0 1,3 1 0,-4-1-1,-3 3 1,0 13-1,-1-17 0,1 17 0,-13-4 0,13 4-1,-13 7 0,13-7-1,-19 14 0,19-14 0,-11 14 0,11-14 0,-6 15 0,6-15 0,0 0 0,-6 17 0,6-17 0,-1 13 0,1-13 0,-2 15 0,2-15 0,0 19 0,0-19 0,3 20 0,-3-20 0,9 20 0,-9-20 0,4 19 1,-4-19-1,9 13 0,-9-13 0,0 0 0,14 14 0,-14-14 0,13 8 0,-13-8 0,0 0 0,14 9 0,-14-9 0,18-1 0,-18 1 0,16-10 0,-16 10 0,23-20 0,-8 5 0,-4 1 0,1-3 0,-6 1 0,-1 0 1,-2 3-1,-3 13 0,5-18 1,-5 18-1,0 0 0,0 0 0,0 0-1,0 0 1,-5 18 0,5-18-1,-1 25 1,-2-10 0,4 0 0,1-1 0,-2-1-1,0-13 2,6 23-1,-6-23 0,1 21 0,-1-21 0,3 17 1,-3-17-1,-3 13 0,3-13 1,0 0 0,0 0-1,0 0 1,0 0 1,0 0-1,0 0 0,17-18 0,-14 3 0,0-2 0,0-1 0,-2-2 0,4 0 0,-4 1 0,-1 3 0,-3 3-1,3 13 0,4-15-1,-4 15 0,0 0 0,0 0 1,0 0-1,0 0 0,15 15 0,-15-15 0,0 0 1,0 0-1,0 0 1,0 0-1,18 0 1,-18 0 0,16-22-1,-12 6 1,6-3 0,-4-1 0,3-1 1,-5 2-1,3-2 1,-5 5 0,0 0 0,-2 16-1,3-21 1,-3 21 0,2-13 0,-2 13-1,0 0 1,-2-14-1,2 14 1,0-13-1,0 13 1,2-17-1,-2 17 0,3-19 0,-3 19 1,-2-17-1,2 17 0,0 0 0,-3-15 0,3 15 0,0 0 0,0 0 0,0 0-1,0 0 1,0 0 0,0 0-1,0 0 1,0 0 0,-10 18 0,10-18-1,-1 15 1,1-15 0,-2 23 0,-1-8 0,1 2-1,0 0 1,2 1 0,-3 2 0,8 1 0,-7-3-1,6 4 1,-2-5 0,5 1 0,-5-1 0,3-1-1,1 0 1,-2-3 0,-4-13 0,3 23 0,-3-23 0,4 18 0,-4-18 0,9 16 0,-9-16 0,3 13-1,-3-13 1,0 0 0,16 16 0,-16-16 0,0 0 0,0 0 0,13 10 0,-13-10 0,0 0 0,0 0 0,0 0 0,0 0 0,0 0 0,0 0 0,0 0-1,0 0 1,0 0 0,0 0 2,27-20-2,-27 20 0,4-16 0,-4 16 2,0 0 0,0 0 0,0 0 0,0 0-2,0 0 3,0 0-1,50-57 0,-50 57-2,0 0 0,0 0 0,0 0 0,0 0-1,0 0 1,0 0-1,0 0 0,0 0 1,0 0-1,0 0 1,0 0 0,0 0 0,0 0 0,-3 41-2,3-41 0,0 0 3,0 0-1,-8 43-2,8-43 0,0 0 2,0 0 0,0 0 2,0 0 0,10 60-2,-10-60 1,0 0 1,0 0 1,0 0-3,0 0 0,0 0 0,0 0 1,0 0-1,0 0 0,64 36 0,-64-36 1,0 0-1,0 0 0,0 0 0,0 0 0,60-12 0,-60 12 0,0 0 0,0 0-1,0 0 1,0 0-1,62-17 0,-62 17-1,0 0-2,0 0-4,0 0-9,0 0-14,0 0 1,0 0 0,0 0 0</inkml:trace>
          <inkml:trace contextRef="#ctx0" brushRef="#br0" timeOffset="5789">437-1464 43,'0'0'25,"0"0"-2,0 0 2,0 0-5,0 0-7,0 0-4,-13 10-1,13-10-1,0 0-4,0 0 1,-10 13-1,10-13-1,0 0 0,0 0-1,-5 13 0,5-13 0,0 0-1,0 0 0,0 0 1,0 0-1,2 14-1,-2-14 1,0 0 0,0 0 0,0 0-3,0 0-5,0 0-13,40 0-7,-40 0 2,0 0 0,0 0-2</inkml:trace>
          <inkml:trace contextRef="#ctx0" brushRef="#br0" timeOffset="6564">679-1234 34,'0'0'17,"0"0"1,0 0 2,0 0-8,0 0 0,0 0-2,0 0-1,0 0-1,0 0-1,0 0-1,0 0-2,0 0-1,35 63-1,-35-63 0,0 0 0,0 0-1,-2 61 2,2-61-2,0 0 0,0 0 0,0 0-1,0 0 1,-8 64-1,8-64 0,0 0 0,0 0 0,0 0 0,0 0 0,0 0 1,0 0-1,0 0 0,0 0 1,0 0 0,0 0-1,0 0 1,0 0 0,0 0 1,0 0-1,0 0 0,0 0 1,0 0 0,0 0 0,0 0 0,0 0 0,0 0 0,0 0 0,0 0-1,0 0 0,0 0-1,0 0 0,0 0 0,0 0 0,0 0 0,0 0-1,0 0 1,56-66 0,-56 66 0,0 0 0,0 0 0,0 0 0,0 0 0,0 0-1,60-48 1,-60 48-1,0 0 1,0 0-1,0 0 0,0 0 1,0 0-1,0 0 1,0 0 0,0 0 0,0 0 0,0 0 1,0 0-1,0 0 1,56 60 0,-56-60 0,0 0-1,0 0 1,0 0 0,0 0-1,0 0 1,16 66-1,-16-66 1,0 0-1,0 0 0,0 0 1,0 0-1,0 0 0,0 0 0,0 0 1,0 0-1,0 0 1,39 61-1,-39-61 0,0 0 0,0 0 0,0 0 0,0 0 0,0 0-1,0 0 1,0 0 0,0 0 0,42 59 0,-42-59 0,0 0 1,0 0-1,0 0 0,0 0 0,0 0 1,0 0-1,0 0 0,67 8 0,-67-8 0,0 0 0,0 0 0,0 0 0,0 0 0,74-32 0,-74 32 0,0 0 0,0 0 0,62-33 0,-62 33 0,0 0 0,0 0 0,0 0 0,63-48 0,-63 48 1,0 0-1,0 0 1,0 0-1,0 0 1,21-66 0,-21 66-1,0 0 1,0 0-1,0 0 0,0 0 1,0 0-1,0 0 0,-45-58 0,45 58 0,0 0 0,0 0 0,0 0-1,0 0 1,0 0 0,-63 7 0,63-7-1,0 0 1,0 0 0,0 0 0,0 0 0,0 0 0,0 0 0,0 0 0,-53 67 0,53-67 0,0 0 0,0 0 0,0 0 0,0 0 0,-16 60 0,16-60 0,0 0 1,0 0-1,0 0 1,0 0 0,0 0-1,0 0 1,1 59-1,-1-59 1,0 0-1,0 0 0,0 0 0,0 0 0,0 0 1,0 0-1,58 51 1,-58-51-1,0 0 0,0 0 1,0 0-1,0 0 0,59 28 0,-59-28 0,0 0 0,0 0 0,0 0 1,57 8-1,-57-8 0,0 0 0,0 0 1,0 0-1,62-27 0,-62 27 0,0 0 1,0 0 1,74-47 0,-74 47-1,0 0 1,66-36-1,-66 36 1,0 0 0,59-32-2,-59 32 0,0 0 0,0 0 0,0 0 1,58-46-1,-58 46 1,0 0-1,0 0 1,0 0-1,0 0 0,0 0 0,0 0 0,0 0 0,0 0 0,0 0-1,0 0 1,0 0 0,0 0 0,0 0 0,0 0-1,0 0 1,0 0 0,-62-7 0,62 7 0,0 0 0,0 0 0,0 0-1,0 0 1,0 0 0,0 0 0,-36 59 0,36-59 0,0 0 1,0 0-1,0 0 0,0 0 0,0 0 1,0 0-2,0 0 2,0 0-1,0 0 0,59 52 0,-59-52-1,0 0 1,0 0 0,60 30 0,-60-30 0,0 0 0,0 0-1,0 0 1,67 44-1,-67-44 1,0 0 0,0 0-1,0 0 1,59 31 0,-59-31 0,0 0 0,0 0 0,0 0 0,0 0 0,0 0 0,0 0 0,0 0 1,0 0-1,0 0 0,0 0 1,-1 64-1,1-64 1,0 0-1,0 0 0,0 0 1,0 0-1,0 0 1,-58 47-1,58-47 1,0 0-1,0 0 1,0 0-1,0 0 1,0 0 0,0 0-1,-64-9 1,64 9 0,0 0-1,0 0 1,0 0-1,0 0 0,0 0 0,0 0 1,0 0-1,0 0 0,0 0-1,0 0 0,0 0-1,0 0-2,-59-52-5,59 52-7,0 0-18,0 0 0,0 0 0,0 0 0</inkml:trace>
          <inkml:trace contextRef="#ctx0" brushRef="#br0" timeOffset="9978">1643-1006 23,'0'0'19,"0"0"1,0 0 3,0 0-4,0 0-2,0 0-4,0 0-1,0 0-2,0 0-1,0 0-1,0 0-2,0 0-2,0 0-1,0 0-1,0 0 0,0 0-2,0 0 1,0 0-1,0 0 0,0 0 0,0 0 0,0 0 0,0 0 1,0 0 0,63-59-1,-63 59 1,0 0 0,0 0 0,0 0-1,0 0 0,61-13 0,-61 13 0,0 0 0,0 0 0,0 0 0,0 0-1,0 0 1,0 0 0,0 0 1,0 0 0,0 0-1,0 0 1,0 0 0,0 0 0,0 0-3,0 0-2,0 0-5,57 7-15,-57-7-6,0 0 1,0 0-2,0 0 2</inkml:trace>
        </inkml:traceGroup>
      </inkml:traceGroup>
    </inkml:traceGroup>
    <inkml:traceGroup>
      <inkml:annotationXML>
        <emma:emma xmlns:emma="http://www.w3.org/2003/04/emma" version="1.0">
          <emma:interpretation id="{A8FBA7B9-8553-4033-8520-E96823927119}" emma:medium="tactile" emma:mode="ink">
            <msink:context xmlns:msink="http://schemas.microsoft.com/ink/2010/main" type="paragraph" rotatedBoundingBox="25390,7123 25966,7123 25966,7483 25390,7483" alignmentLevel="3"/>
          </emma:interpretation>
        </emma:emma>
      </inkml:annotationXML>
      <inkml:traceGroup>
        <inkml:annotationXML>
          <emma:emma xmlns:emma="http://www.w3.org/2003/04/emma" version="1.0">
            <emma:interpretation id="{5E6E27C1-5800-45F1-8394-CFC9A07BF3DA}" emma:medium="tactile" emma:mode="ink">
              <msink:context xmlns:msink="http://schemas.microsoft.com/ink/2010/main" type="inkBullet" rotatedBoundingBox="26031,7385 25408,7540 25343,7276 25965,7121"/>
            </emma:interpretation>
            <emma:one-of disjunction-type="recognition" id="oneOf2">
              <emma:interpretation id="interp10" emma:lang="en-US" emma:confidence="0">
                <emma:literal>III</emma:literal>
              </emma:interpretation>
              <emma:interpretation id="interp11" emma:lang="en-US" emma:confidence="0">
                <emma:literal>"I</emma:literal>
              </emma:interpretation>
              <emma:interpretation id="interp12" emma:lang="en-US" emma:confidence="0">
                <emma:literal>"</emma:literal>
              </emma:interpretation>
              <emma:interpretation id="interp13" emma:lang="en-US" emma:confidence="0">
                <emma:literal>is</emma:literal>
              </emma:interpretation>
              <emma:interpretation id="interp14" emma:lang="en-US" emma:confidence="0">
                <emma:literal>I</emma:literal>
              </emma:interpretation>
            </emma:one-of>
          </emma:emma>
        </inkml:annotationXML>
        <inkml:trace contextRef="#ctx0" brushRef="#br0" timeOffset="136099.81">-684-328 18,'-5'-20'13,"5"20"1,0 0 2,0 0-5,0 0-1,0 0 0,0 0-3,0 0 0,0 0-2,0 0 0,0 0-1,-13 3-1,13-3 1,0 0-1,-5 13 0,5-13 0,-8 15 0,8-15-1,-6 20 0,6-20-2,-9 26 1,8-12-1,0 2 0,-1 0 0,1-1 0,-1-1 0,1 0 0,1-1 0,0-13 0,1 22 0,-1-22 0,0 15 0,0-15 0,0 0-1,0 0 0,5 14-3,-5-14-4,0 0-9,0 0-3,0 0-2,0 0 1,8-19 0</inkml:trace>
        <inkml:trace contextRef="#ctx0" brushRef="#br0" timeOffset="137339.81">-444-352 39,'0'0'17,"10"-16"0,-10 16 1,0 0-6,0 0-4,0 0-1,0 0-1,0 0-1,0 0 0,0 0 0,0 0-1,0 0-1,-14 8-1,14-8 0,-12 26-3,6-9 2,-4 2-2,3 1 2,-1 0-2,3 1 1,-2 0-1,0-2 1,4-4 0,2 0 0,-2-2 0,3-13 0,-5 18 0,5-18-2,0 0-3,-3 17-5,3-17-8,0 0-4,0 0-1,0 0 1,0 0 1</inkml:trace>
        <inkml:trace contextRef="#ctx0" brushRef="#br0" timeOffset="141229.81">-170-465 38,'0'0'16,"0"0"1,0 0 1,0 0-5,8-13-2,-8 13-1,0 0-2,0 0-1,0 0-2,0 0 0,0 0-2,0 0-1,-10 20-2,10-20 1,-6 23-1,3-8 1,1 3 0,0-3-1,-2 4 1,2-2-1,0 0 0,2 0 0,-2-3 0,2-1-1,0-13 1,2 20 0,-2-20 0,1 17 0,-1-17 0,-4 19 0,4-19 0,-6 18 0,6-18 0,-9 16 0,9-16 0,0 0 0,-11 16 0,11-16 0,0 0 0,0 0 0,0 0 0,0 0-2,0 0 0,0 0-2,0 0-2,0 0-4,0 0-5,0 0-6,0 0-1,0 0 1,0 0 2</inkml:trace>
      </inkml:traceGroup>
    </inkml:traceGroup>
    <inkml:traceGroup>
      <inkml:annotationXML>
        <emma:emma xmlns:emma="http://www.w3.org/2003/04/emma" version="1.0">
          <emma:interpretation id="{AA94497C-667D-42FE-8CB6-AE2708B095A6}" emma:medium="tactile" emma:mode="ink">
            <msink:context xmlns:msink="http://schemas.microsoft.com/ink/2010/main" type="paragraph" rotatedBoundingBox="25363,7239 27937,7761 27817,8354 25242,7832" alignmentLevel="2"/>
          </emma:interpretation>
        </emma:emma>
      </inkml:annotationXML>
      <inkml:traceGroup>
        <inkml:annotationXML>
          <emma:emma xmlns:emma="http://www.w3.org/2003/04/emma" version="1.0">
            <emma:interpretation id="{1014908D-2C4C-4EE8-B7BC-7047CB69ECBD}" emma:medium="tactile" emma:mode="ink">
              <msink:context xmlns:msink="http://schemas.microsoft.com/ink/2010/main" type="inkBullet" rotatedBoundingBox="25286,7619 25368,7635 25359,7680 25276,7663"/>
            </emma:interpretation>
            <emma:one-of disjunction-type="recognition" id="oneOf3">
              <emma:interpretation id="interp15" emma:lang="en-US" emma:confidence="0">
                <emma:literal>z</emma:literal>
              </emma:interpretation>
              <emma:interpretation id="interp16" emma:lang="en-US" emma:confidence="0">
                <emma:literal>Z</emma:literal>
              </emma:interpretation>
              <emma:interpretation id="interp17" emma:lang="en-US" emma:confidence="0">
                <emma:literal>n</emma:literal>
              </emma:interpretation>
              <emma:interpretation id="interp18" emma:lang="en-US" emma:confidence="0">
                <emma:literal>a</emma:literal>
              </emma:interpretation>
              <emma:interpretation id="interp19" emma:lang="en-US" emma:confidence="0">
                <emma:literal>2</emma:literal>
              </emma:interpretation>
            </emma:one-of>
          </emma:emma>
        </inkml:annotationXML>
        <inkml:trace contextRef="#ctx0" brushRef="#br0" timeOffset="136659.811">-825 65 18,'0'0'7,"0"0"1,0 0 0,14 6-4,-14-6-1,0 0 1,15 0 2,-15 0 1,0 0 1,16-3 2,-16 3 0,0 0-1,16-11-1,-16 11-2,0 0-2,0 0 0,0 0-1,0 0 0,0 0 0,0 0-1,0 0 0,0 0 0,0 0 0,0 0-1,0 0 0,0 0-1,0 0 0,0 0-1,0 0 1,0 0 0,0 0-1,0 0 1,0 0 0,0 0 0,0 0 0,0 0 0,0 0 1,0 0 1,0 0 0,0 0 0,0 0 0,0 0-1,0 0 1,0 0-1,0 0 0,0 0-2,0 0 1,0 0-2,0 0-3,0 0-8,0 0-8,-5-17-1,5 17-1,0 0 0</inkml:trace>
        <inkml:trace contextRef="#ctx0" brushRef="#br0" timeOffset="139339.81">-847 43 18,'0'0'12,"7"-14"-2,-7 14 3,0 0-3,16-4-3,-16 4-1,0 0-2,16 0-1,-16 0 1,0 0-1,13 14-1,-13-14 0,0 0-1,0 0 2,3 14 0,-3-14 0,0 0 0,0 0 1,0 0 0,-15 2 0,15-2-1,0 0 0,0 0-1,-14-9 0,14 9-1,0 0-1,0 0 0,0 0 0,0 0 0,-1-13 0,1 13-1,0 0-2,0 0-3,0 0-10,0 0-3,0 0 0,0 0 0,-3 20 0</inkml:trace>
      </inkml:traceGroup>
      <inkml:traceGroup>
        <inkml:annotationXML>
          <emma:emma xmlns:emma="http://www.w3.org/2003/04/emma" version="1.0">
            <emma:interpretation id="{5A612273-B583-468D-B094-B19997503CE3}" emma:medium="tactile" emma:mode="ink">
              <msink:context xmlns:msink="http://schemas.microsoft.com/ink/2010/main" type="line" rotatedBoundingBox="25596,7286 27937,7761 27817,8354 25476,7879"/>
            </emma:interpretation>
          </emma:emma>
        </inkml:annotationXML>
        <inkml:traceGroup>
          <inkml:annotationXML>
            <emma:emma xmlns:emma="http://www.w3.org/2003/04/emma" version="1.0">
              <emma:interpretation id="{136CCF3E-7C4B-4402-8EEA-05B288948799}" emma:medium="tactile" emma:mode="ink">
                <msink:context xmlns:msink="http://schemas.microsoft.com/ink/2010/main" type="inkWord" rotatedBoundingBox="25553,7499 25876,7565 25832,7782 25509,7716"/>
              </emma:interpretation>
              <emma:one-of disjunction-type="recognition" id="oneOf4">
                <emma:interpretation id="interp20" emma:lang="en-US" emma:confidence="0">
                  <emma:literal>p</emma:literal>
                </emma:interpretation>
                <emma:interpretation id="interp21" emma:lang="en-US" emma:confidence="0">
                  <emma:literal>!</emma:literal>
                </emma:interpretation>
                <emma:interpretation id="interp22" emma:lang="en-US" emma:confidence="0">
                  <emma:literal>?</emma:literal>
                </emma:interpretation>
                <emma:interpretation id="interp23" emma:lang="en-US" emma:confidence="0">
                  <emma:literal>"</emma:literal>
                </emma:interpretation>
                <emma:interpretation id="interp24" emma:lang="en-US" emma:confidence="0">
                  <emma:literal>:</emma:literal>
                </emma:interpretation>
              </emma:one-of>
            </emma:emma>
          </inkml:annotationXML>
          <inkml:trace contextRef="#ctx0" brushRef="#br0" timeOffset="138659.811">-606 71 26,'0'0'10,"0"0"2,0 0-1,0 0-3,0 0 0,0 0 2,0 0 0,0 0 0,0 0 0,0 0-1,0 0-1,0 0-2,0 0-2,0 0-3,0 0 0,0 0-1,0 0 0,0 0 0,14-12 1,-14 12 0,0 0 0,0 0 0,0 0 0,0 0 0,14-4 0,-14 4-1,0 0 0,0 0 0,-10 13 1,10-13 1,0 0 1,0 0-1,0 0 1,0 0 0,0 0 0,-11-17 0,11 17-2,3-16-1,-3 16-1,3-14-2,-3 14 0,0 0-1,0 0-3,0 0-3,0 0-7,0 0-6,0 0-1,-9 12 3,11 4 0</inkml:trace>
          <inkml:trace contextRef="#ctx0" brushRef="#br0" timeOffset="137789.811">-583 123 24,'0'0'13,"0"0"1,0 0 2,0 0-4,0 0 1,0 0-3,0 0-1,13-8-1,-13 8-1,0 0-1,11-15-1,-11 15-2,0 0-1,0 0 0,6-14 0,-6 14-1,0 0 2,0 0-1,0 0 0,0 0 0,-6-14 0,6 14-2,0 0-1,0 0-1,0 0 0,0 0-3,0 0-1,0 0-3,0 0-7,3 17-5,-3-17-2,0 0 3,0 0-1</inkml:trace>
          <inkml:trace contextRef="#ctx0" brushRef="#br0" timeOffset="141859.811">-335 8 6,'0'0'5,"0"0"1,10-22 3,-10 22-4,0 0 0,0 0-1,0 0 2,14-10-1,-14 10 4,0 0-3,13-6 1,-13 6-1,0 0 1,16 0-2,-16 0 0,0 0-1,0 0-1,0 0 0,0 0-1,0 0 0,0 0-1,0 0 1,0 0 0,0 0 0,0 0 0,0 0 0,0 0 0,0 0 0,0 0 0,0 0-2,0 0 1,0 0-1,0 0 0,16-9 0,-16 9 0,0 0 1,0 0 0,11 14 3,-11-14-1,0 0 1,-1 13-1,1-13 1,0 0-1,0 0 0,-13 13-1,13-13-1,0 0-1,0 0 1,0 0-2,-15 14 1,15-14-1,0 0-4,0 0-7,0 0-10,-10 16 0,10-16-1,0 0 0</inkml:trace>
        </inkml:traceGroup>
        <inkml:traceGroup>
          <inkml:annotationXML>
            <emma:emma xmlns:emma="http://www.w3.org/2003/04/emma" version="1.0">
              <emma:interpretation id="{D1E4F889-6378-4015-ADCA-7F29DC0CCDA6}" emma:medium="tactile" emma:mode="ink">
                <msink:context xmlns:msink="http://schemas.microsoft.com/ink/2010/main" type="inkWord" rotatedBoundingBox="26546,7479 27937,7761 27817,8354 26426,8072">
                  <msink:destinationLink direction="with" ref="{404AC486-E476-4D3D-AF90-9F21E54475F4}"/>
                </msink:context>
              </emma:interpretation>
              <emma:one-of disjunction-type="recognition" id="oneOf5">
                <emma:interpretation id="interp25" emma:lang="en-US" emma:confidence="0">
                  <emma:literal>write</emma:literal>
                </emma:interpretation>
                <emma:interpretation id="interp26" emma:lang="en-US" emma:confidence="0">
                  <emma:literal>white</emma:literal>
                </emma:interpretation>
                <emma:interpretation id="interp27" emma:lang="en-US" emma:confidence="0">
                  <emma:literal>Write</emma:literal>
                </emma:interpretation>
                <emma:interpretation id="interp28" emma:lang="en-US" emma:confidence="0">
                  <emma:literal>White</emma:literal>
                </emma:interpretation>
                <emma:interpretation id="interp29" emma:lang="en-US" emma:confidence="0">
                  <emma:literal>whit</emma:literal>
                </emma:interpretation>
              </emma:one-of>
            </emma:emma>
          </inkml:annotationXML>
          <inkml:trace contextRef="#ctx0" brushRef="#br0" timeOffset="100662">364 147 23,'20'-7'18,"-20"7"2,0 0 0,14-13-1,-14 13-4,0 0-3,0 0-3,0 0-2,0 0-2,0 0-2,0 0-1,0 0-1,-7 17 0,7-17-1,0 22 0,-1-9 0,1-13 3,10 31-3,-10-14 0,0-2 0,0-15 2,0 0 0,16 41-2,-16-41 0,0 0-1,0 0 3,4 26-2,-4-26 0,0 0-1,0 0 1,0 0 0,11 12-1,-11-12 1,0 0 1,0 0-1,0 0 1,0 0-1,0 0 1,0 0-1,0 0 0,0 0 0,0 0 0,6-17-1,-6 17 2,0 0-2,0 0 0,0 0 3,0 0 0,0 0-2,0 0 0,0 0 2,0 0 0,45-58-2,-45 58 0,0 0 0,0 0 0,0 0 0,0 0 0,0 0-2,0 0 2,0 0-1,0 0 0,0 0 1,0 0 0,0 0 0,0 0 0,0 0 0,0 0 0,0 0 0,0 0 0,23 61 0,-23-61 0,0 0 0,0 0 0,0 0 0,0 0 0,0 0 0,0 0-1,0 0 1,0 0 0,0 0 0,0 0-1,0 0 2,0 0-1,0 0 1,0 0 0,0 0 0,0 0 2,0 0-1,0 0 0,0 0 0,0 0 0,0 0 0,49-60-1,-49 60 1,0 0-1,0 0 0,0 0-1,0 0 1,0 0-1,-22-58 1,22 58-1,0 0 0,0 0-1,0 0 0,0 0 1,0 0-1,0 0 0,0 0 1,0 0-1,0 0 0,0 0 1,0 0 0,0 0 1,0 0-1,0 0 1,0 0 1,0 0-1,65-6 1,-65 6 0,0 0 1,0 0-1,0 0 1,18-59-1,-18 59 1,0 0-1,0 0 0,0 0 0,12-66 0,-12 66-1,0 0-2,0 0 2,0 0-2,0 0 1,0 0-1,0 0 0,-3-58 0,3 58 1,0 0 0,0 0-1,0 0 1,0 0 0,0 0 0,0 0-1,0 0 1,0 0 0,0 0 1,0 0-2,0 0 2,0 0-1,0 0 1,0 0-1,0 0 1,4 65-1,-4-65 0,0 0 0,-3 67 0,3-67 0,0 0 0,-1 64 0,1-64 0,0 0 0,0 0-1,1 61 1,-1-61 0,0 0 0,0 0 0,0 0-1,0 0 1,0 0-1,0 0 0,6 60 1,-6-60-1,0 0 1,0 0-1,0 0 1,0 0 0,0 0 0,0 0 0,0 0 0,0 0 0,0 0 0,59-13 0,-59 13 0,0 0-1,0 0 1,0 0 0,0 0 0,0 0-1,0 0 1,0 0 0,63-55-1,-63 55 0,0 0 1,0 0-1,0 0 0,0 0 0,0 0 1,0 0-1,0 0 1,0 0 0,0 0-1,0 0 1,58 34 0,-58-34 0,0 0 0,0 0 0,0 0 0,0 0 0,0 0 0,0 0 0,20 57 0,-20-57 0,0 0 0,0 0 0,0 0 0,0 0 0,0 0 0,1 61 0,-1-61 1,0 0-1,0 0 0,0 0 0,0 0 0,0 0 0,0 0 1,0 0-1,0 0 0,0 0 0,66-8 0,-66 8 0,0 0 1,0 0-1,0 0 1,0 0-1,0 0 1,47-59-1,-47 59 1,0 0-1,0 0 0,0 0 0,0 0 0,0 0 0,0 0-1,0 0 1,0 0 0,0 0-1,0 0 1,0 0 0,0 0 0,0 0 0,0 0 0,0 0 1,0 0-1,0 0 0,0 0 1,19 60-1,-19-60 0,0 0 0,0 0 1,0 0-1,0 0 1,0 0-1,0 0 0,0 0 1,0 0-1,0 0 1,60 41-1,-60-41 0,0 0 1,0 0-1,0 0 0,58-15-1,-58 15 1,0 0-1,0 0-1,0 0-1,0 0-2,0 0-4,0 0-13,59-21-7,-59 21 0,0 0-1,0 0 2</inkml:trace>
          <inkml:trace contextRef="#ctx0" brushRef="#br0" timeOffset="104473">1441 614 52,'0'0'21,"68"17"0,-68-17 0,0 0-6,0 0-11,58-32-1,-58 32 0,0 0 0,0 0 2,0 0 2,0 0 0,58-59 2,-58 59 0,0 0-1,0 0-2,0 0 0,-12-62-2,12 62-2,0 0-1,0 0 0,0 0-1,0 0 0,0 0-1,0 0 1,0 0 0,-64-31-1,64 31 1,0 0 0,0 0 0,0 0 0,-32 67 0,32-67 1,0 0-1,0 0 0,-19 72 0,19-72 0,0 0 0,0 0 0,8 62 0,-8-62-1,0 0 1,0 0 0,0 0-1,46 60 1,-46-60-1,0 0 1,0 0-1,0 0 0,69 32-1,-69-32-3,0 0-2,0 0-11,71 0-12,-71 0 1,0 0-1,0 0 1</inkml:trace>
          <inkml:trace contextRef="#ctx0" brushRef="#br0" timeOffset="104135">1214 303 79,'0'0'29,"0"0"-1,0 0 0,0 0-16,0 0-4,0 0-2,0 0-3,0 0-1,0 0 0,0 0-1,0 0 0,68 26-2,-68-26-2,64 14-2,-64-14-9,61 11-14,-61-11 0,0 0-1,69-5 0</inkml:trace>
          <inkml:trace contextRef="#ctx0" brushRef="#br0" timeOffset="102985">1030 215 65,'0'0'29,"0"0"-1,-25-56 1,25 56-6,0 0-10,0 0-3,0 0-4,0 0-3,0 0 0,0 0-1,0 0-1,0 0 0,0 0-1,0 0 0,0 0-2,0 0-2,0 0-3,0 0-5,0 0-11,0 0-7,0 0 1,0 0-2,0 0 2</inkml:trace>
          <inkml:trace contextRef="#ctx0" brushRef="#br0" timeOffset="103496">1342 66 58,'0'0'21,"0"0"3,0 0-5,0 0-8,0 0-4,0 0-5,0 0 1,0 0-2,-9 60 1,9-60 0,0 0 0,-4 63 0,4-63 0,0 0-1,-12 68 1,12-68-1,0 0 0,-10 64 0,10-64-1,0 0 0,0 0 1,-17 72-1,17-72 0,0 0 0,0 0 0,-14 61 0,14-61 0,0 0 0,0 0 0,0 0 0,6 67 0,-6-67 0,0 0 0,0 0 0,0 0 0,0 0 1,0 0-1,34 59 0,-34-59 1,0 0-1,0 0 1,0 0 0,0 0 0,0 0 1,0 0 1,0 0 0,0 0-1,69 11-2,-69-11-1,0 0-4,0 0-10,72-25-9,-72 25-3,0 0 0,0 0 0</inkml:trace>
        </inkml:traceGroup>
      </inkml:traceGroup>
    </inkml:traceGroup>
  </inkml:traceGroup>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1:10:23.360"/>
    </inkml:context>
    <inkml:brush xml:id="br0">
      <inkml:brushProperty name="width" value="0.05" units="cm"/>
      <inkml:brushProperty name="height" value="0.05" units="cm"/>
      <inkml:brushProperty name="color" value="#FF0066"/>
      <inkml:brushProperty name="ignorePressure" value="1"/>
    </inkml:brush>
  </inkml:definitions>
  <inkml:trace contextRef="#ctx0" brushRef="#br0">83 0,'0'1093,"14"-858,0-154,-5-57,-1 0,-1 0,-1 1,-1 0,-2 0,0 0,-1 23,-3 381,1-428,1-1,-1 1,0 0,1-1,-1 1,0 0,1-1,-1 1,0 0,0 0,0-1,1 1,-1 0,0 0,0-1,0 1,0 0,0 0,-1-1,1 1,0 0,0-1,0 1,-1 0,1 0,0-1,-1 1,1 0,0-1,-1 1,1-1,-1 1,1 0,-1-1,1 1,-1-1,0 0,1 1,-1-1,0 1,1-1,-1 0,0 1,1-1,-1 0,0 0,1 0,-1 0,0 1,0-1,1 0,-1 0,0 0,0-1,1 1,-1 0,0 0,0 0,1 0,-1-1,0 1,1 0,-1-1,0 1,1 0,-1-1,0 1,-46-64,-17-10,132 164,-64-86,0 1,1-1,0 0,0 0,0 0,0-1,1 0,-1 0,1 0,0-1,-1 1,1-1,0-1,1 1,-1-1,0 0,0-1,0 1,1-1,-1-1,0 1,0-1,1 0,1-1,-3-2,0-1,0 0,-1 1,0-2,0 1,0 0,-1-1,1 0,-1 0,-1 0,1 0,-1 0,0 0,-1-1,1 1,-1-1,0 1,-1-1,0 1,0-1,0 0,-1 1,0-1,0 1,-2-5,2-19,1-138,0 153</inkml:trace>
  <inkml:trace contextRef="#ctx0" brushRef="#br0" timeOffset="2902.394">42 56,'-17'79,"7"-62,9-16,-1 1,1 0,-1 0,1 0,0 1,0-1,0 0,0 0,0 1,0-1,1 1,-1-1,1 0,-1 1,1-1,0 1,0-1,0 1,1-1,-1 1,1 1,0-3,0-1,0 1,0-1,0 0,0 1,0-1,1 0,-1 0,0 0,0 0,0 0,0 0,0 0,0 0,1 0,-1 0,0-1,0 1,0-1,0 1,0 0,0-1,0 0,0 1,0-1,0 0,0 1,-1-1,1 0,0 0,0 0,-1 0,1 0,0 1,-1-1,1 0,-1-1,1 1,2-3,3-2,0 0,0 0,-1-1,0 0,0 0,-1 0,0-1,0 0,-1 1,1-4,-3 8,-1 2,0-1,0 0,1 0,-1 0,1 1,-1-1,1 0,-1 1,1-1,0 0,0 1,0-1,0 1,0-1,0 1,0 0,1-1,-1 1,0 0,1 0,-1 0,1 0,-1 0,1 0,0 0,-1 1,1-1,0 1,0-1,-1 1,1-1,0 1,0 0,-1 0,1 0,0 0,0 0,1 1,3 1,1 0,-2 1,1 0,0 0,-1 1,1-1,-1 1,0 0,0 1,0-1,-1 1,0 0,0 0,0 0,11 12,-13-14,2 1,0 0,0 0,0 0,-1 1,0-1,0 1,0 0,-1-1,0 1,0 1,0-1,0 0,-1 1,11 27,-7-23</inkml:trace>
  <inkml:trace contextRef="#ctx0" brushRef="#br0" timeOffset="4637.012">911 111,'-5'4,"0"1,1 0,-1 0,1 0,0 0,0 1,1-1,-1 1,1 0,1 0,-1 0,1 1,0-1,0 0,1 1,0 0,-1 5,-26 81,7-44,10-12,0 1,3 0,1 0,1 1,2 19,3-44</inkml:trace>
  <inkml:trace contextRef="#ctx0" brushRef="#br0" timeOffset="7738.622">1215 97,'0'3,"-1"0,0-1,0 1,0-1,0 1,0-1,-1 1,1-1,-1 1,1-1,-1 0,0 0,0 0,0 0,0 0,0-1,-1 1,1-1,-2 2,-24 24,3 81,-41-25,67-84,-1 1,1 0,0 0,0 0,-1 0,1 0,0 0,0 0,0 0,-1 0,1 0,0 0,0 0,-1 1,1-1,0 0,0 0,-1 1,1-1,0 1,-1-1,1 1,0-1,-1 1,1-1,-1 1,1-1,-1 1,1 0,-1-1,1 1,-1 0,0-1,1 1,-1 0,0 0,0-1,1 1,-1 0,0 0,0 0,0-1,0 1,0 0,0 0,0-1,0 1,-1 0,1 0,0 0,0-1,-1 1,1 0,0-1,-1 1,1 0,-1 0,1-1,0 1,-1-1,0 1,1-1,-1 1,96-51,-86 45,1 0,0 0,-1 1,2 0,-1 1,0 0,1 0,-1 2,1-1,0 1,0 0,4 2,-13-1,-1 0,1 0,0 0,0 1,0-1,0 1,-1 0,1-1,0 1,0 0,-1 0,1 0,-1 0,1 0,-1 0,1 1,-1-1,0 0,0 1,1-1,-1 1,0 0,0-1,-1 1,1 0,0-1,0 1,-1 0,1 0,-1 0,0 0,1 0,-1 69,-1-49,1-1,1-16,-1 0,0 0,0 0,0 0,-1 0,0 0,1-1,-2 1,1 0,-1 0,1-1,-1 1,0-1,-1 1,0 0,-51 57,47-56,-1 0,0-1,0 0,-1 0,0-1,1 0,-2 0,1-1,0 0,0-1,-1 0,-148 2,146-4</inkml:trace>
  <inkml:trace contextRef="#ctx0" brushRef="#br0" timeOffset="9659.314">1243 56,'4'0,"5"0,2 0,3 0,0 0,1 0,-1 0,1 0,-1 0,1 0,-1 0,2 0,6-2,3-2,2 1,2 1,-2 0,-6 1</inkml:trace>
  <inkml:trace contextRef="#ctx0" brushRef="#br0" timeOffset="12404.659">1726 42,'-25'49,"-139"263,130-252,32-58,0 1,1-1,-1 1,1-1,-1 1,1 0,0-1,0 1,0 0,0 0,1 0,-1 0,1 0,-1 0,1 0,0 0,0 0,1 0,-1 0,1 0,-1 0,1-1,0 1,0 0,0 0,0 0,1-1,-1 1,1-1,0 1,0-1,-1 0,2 1,-1-1,0 0,0 0,1-1,-1 1,2 0,7 0,1-1,0 0,0-1,0-1,0 1,0-2,-1 0,1 0,-1-1,1-1,-1 0,0 0,3-3,144-62,-153 64,0 0,0 0,-1 0,1-1,-1 0,0 0,-1 0,0 0,0-1,0 1,0-1,-1 0,0 1,-1-1,1 0,-1 0,-1 0,1 0,-2-4,3-1,3-252,-5 262,0-1,-1 1,1 0,0-1,-1 1,0-1,1 1,-1 0,0-1,0 1,0 0,0 0,-1 0,1 0,-1 0,1 0,-1 0,0 0,1 1,-1-1,0 1,0-1,0 1,-1 0,1 0,0 0,0 0,0 0,-1 0,1 0,-1 1,1 0,0-1,-1 1,1 0,-1 0,1 0,-1 0,1 1,-1-1,-110 2,101-2</inkml:trace>
  <inkml:trace contextRef="#ctx0" brushRef="#br0" timeOffset="15807.798">2071 373,'0'209,"-30"-88,24-108,2-18,2-23,23-118,-13 37,-6 103,0 0,0-1,0 1,1 0,-1 1,2-1,-1 0,1 1,-1 0,2 0,-1 0,0 0,1 1,5-4,14-19,-23 26,0-1,1 0,-1 0,0 1,0-1,1 1,-1-1,1 1,-1-1,1 1,0 0,-1 0,1 0,0 0,0 0,0 0,0 0,0 1,0-1,0 1,0-1,0 1,0 0,0 0,0 0,0 0,0 0,0 0,0 1,0-1,0 1,0-1,0 1,0 0,0 0,0 0,0 0,0 0,-1 0,1 0,0 1,-1-1,1 1,-1-1,0 1,1-1,-1 1,0 0,0 0,0 0,-9 107,1-65,-27 2,21-35,9-8,0 0,0 0,0 0,0 0,-1-1,1 0,-1 0,0 0,0-1,1 0,-1 0,0 0,0 0,0-1,0 1,0-1,0-1,-2 1,-5-1</inkml:trace>
  <inkml:trace contextRef="#ctx0" brushRef="#br0" timeOffset="17871.024">2457 332,'-34'40,"-33"81,26-67,32-45</inkml:trace>
  <inkml:trace contextRef="#ctx0" brushRef="#br0" timeOffset="20508.106">2292 262,'24'21,"46"26,-19 36,-7 13,8 5,-47-89</inkml:trace>
  <inkml:trace contextRef="#ctx0" brushRef="#br0" timeOffset="22591.645">2499 221,'0'3,"-2"0,-1 2,-3 1,1 1,0 1,2 3,1 1,-2-1,-2 0,-1 0,2 1,1 0,-1 1,1 1,0-1,-1-1,0-3</inkml:trace>
</inkml:ink>
</file>

<file path=ppt/ink/ink5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7:33:48.55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06367459-F503-49C0-803F-84F72685C443}" emma:medium="tactile" emma:mode="ink">
          <msink:context xmlns:msink="http://schemas.microsoft.com/ink/2010/main" type="inkDrawing" rotatedBoundingBox="12978,10972 13842,17399 12799,17539 11935,11112" semanticType="callout" shapeName="Other">
            <msink:sourceLink direction="to" ref="{EE7C8760-DE7E-4A6A-8C8A-018DFDFE8492}"/>
          </msink:context>
        </emma:interpretation>
      </emma:emma>
    </inkml:annotationXML>
    <inkml:trace contextRef="#ctx0" brushRef="#br0">180 31 0,'0'-31'218,"0"47"-202,0-1 0,0 1-16,0 0 0,0 0 15,0 0-15,0-1 0,0 17 16,0-16-16,0-1 0,0 1 15,0 0-15,0 0 0,0 0 16,0 15-16,0-15 0,0 0 16,0-1-16,0 1 15,0 0-15,0 0 0,0 15 16,0-15 0,0 0-1,0 0 1,0-1-16,0 1 15,0 0-15,0 0 16,0 15-16,16-31 16,-16 16-16,0 0 15,0 0-15,0-1 0,0 1 16,0 0-16,0 15 0,0-15 16,0 0-16,0 0 0,0 0 15,0-1-15,0 1 0,0 16 16,0-17-1,0 1-15,0 0 0,0 0 16,0 0 0,0-1-16,0 17 15,0-16-15,0-1 0,0 1 16,0 0-16,0 0 0,0 0 16,0-1-16,0 17 0,0-16 0,0 15 15,0-15-15,0 0 0,0 15 16,0-15-16,0 0 0,0 0 15,0-1-15,0 1 16,0 0-16,0 16 0,0-17 0,0 1 16,0 0-16,0 0 15,0-1-15,0 1 0,0 16 16,0-16-16,0 15 0,0-15 0,0 0 16,0-1-16,0 17 0,0-16 0,0 0 15,0-1-15,0 1 0,0 31 0,0-31 16,0 0-16,0 0 0,0 0 0,0-1 15,0 1-15,0 16 0,0-17 16,-16 1-16,16 0 0,0 0 0,0-1 16,-32 1-16,32 16 0,0-16 0,0-1 15,0 1-15,0 0 0,0 0 16,0-1-16,-15 17 0,15-16 16,0 0-16,0-1 15,-16 1-15,16 0 0,0 0 16,0 15-16,0-15 0,0 0 15,0 0-15,0-1 0,0 1 0,0 0 16,0 0-16,0 15 0,0-15 16,0 0-16,0 0 0,-16-1 15,16 1-15,0 0 0,0 15 16,0-15-16,-16 16 0,16-16 16,0 15-16,-16-15 0,16 0 0,0-1 15,0 17-15,0-16 0,0 15 0,-15-15 16,15 16-16,0 15 0,0-31 0,0 15 15,0 17-15,-32-33 0,32 17 16,0 0-16,0-17 0,0 1 0,0 16 16,0-17-16,0 17 0,0-16 0,0 0 15,0-1-15,0 1 0,0 0 16,0 0-16,0 31 0,-16-31 0,16-1 16,0 1-16,0 0 0,0 0 0,0 15 15,0-15-15,0 16 0,0-17 0,0 1 16,0 32-16,0-33 0,0 1 0,0 0 15,0 0-15,0 15 0,0-15 0,0 0 16,0 0-16,0-1 0,0 1 16,0 0-16,0 0 0,0 15 15,0-15-15,0 0 0,0 0 16,0-1-16,0 1 0,0 0 16,0 15-16,0 1 0,0-16 0,0 0 15,0-1-15,0 17 0,0-16 16,0-1-16,0 1 0,0 0 0,0 0 0,0 0 15,0 15-15,0-15 0,0 0 0,0-1 16,0 1-16,0 0 0,0 0 16,0 0-16,0 15 0,0-15 15,0 0-15,0-1 0,0 1 16,0 0-16,0 0 16,0 15-16,0-15 15,0 0-15,0 0 0,0-1 0,32 1 16,-32 0-16,0 15 0,0-15 15,0 0-15,0 0 0,0 0 16,0-1 0,0 1-1,0 16 1,0-17-16,16 1 0,-16 0 16,0 0-16,0 0 0,0-1 15,0 1-15,0 16 0,15-17 16,-15 1-16,0 0 0,0 0 15,0 0-15,0-1 0,0 17 0,0-16 16,16-1-16,-16 1 16,0 0-16,0 0 0,0 0 15,0 15-15,0-15 0,16 0 16,-16-1-16,0 1 0,0 0 16,0 0-16,0 15 15,0-15-15,0 0 16,16-16-16,-16 16 0,0-1 15,0 1-15,0 0 16,0 0-16,16 15 0,-16-15 31,0 0-31,15 0 0,-15-1 16,0 1-16,0 0 16,0 16-16,32-17 0,-32 1 15,0 0-15,16 0 0,-16-1 0,15 33 16,1-48-16,-16 16 0,16-1 15,-16 1-15,0 0 0,16 0 16,-16 15-16,31-15 0,-31 0 16,0 0-16,0-1 15,16-15-15,-16 16 0,16 0 16,-16 15-16,16-15 0,-16 0 0,15-16 16,1 16-16,0-1 15,-16 1-15,32-16 0,-32 16 0,15-16 16,-15 32-16,16-32 0,-16 15 15,16-15-15,-16 16 47,16 0-31,-16 0-16,15-16 16,-15 15-16,16-15 0,-16 16 46,16-16-46,15 0 16,-31 16 0,16-16-16,0 0 15,0 0-15,-16 32 16,16-32-16,-1 15 0,1-15 0,-16 16 16,32-16-16,-17 0 15,-15 16-15,16-16 0,0 0 94,-16 16-94,16-16 0,0 0 31,-1 15-15,-15 1-16,32-16 0,-16 0 15,15 32-15,-15-16 0,0-1 16,31 1-16,-31-16 0,0 16 0,-1-16 16,17 31-16,-16-31 15,-16 16-15,16-16 0,-1 0 0,-15 16 16,16-16-16,0 0 0,0 16 16,-16 0-16,31-16 0,-15 15 62,0 1-46,0-16-16,-1 16 0,1-16 15,0 31-15,0-31 0,-16 16 0,31-16 16,-31 16-16,16-16 0,0 0 78,0 0 313,-32-16-360,0 16-31,16-31 16,-32 15-1,32 0-15,0 0 125,0 1-109,-15 15-16,15-16 0,0 0 15,-16 16-15,16-16 0,0-15 16,-16 31-16,16-16 16,0 0-16,0 0 47,0 1 78,-16 15-125,16-16 0,-15 16 15,15-16 1,0 32 421,0 0-437,0-1 32,0 1-17,0 0 1,0 15 46,0-15-46,0 0 109,0 0-109,0 0-16,0-1 15,15-15-15,-15 16 16,0 0-16,0 15 31,0-15 391,0 0-219,0 0-187,0 0-16,0-1 15,0 1 267,-15-16-220,-1 0-15,0 0-47,-16 0 16,17 0-16,-1 0 15,0 0-15,0 0 0,1 0 16,-1 0-16,-16 0 15,16-16 1,1 16 218,15-15-234</inkml:trace>
  </inkml:traceGroup>
</inkml:ink>
</file>

<file path=ppt/ink/ink50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31:33.260"/>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286F1980-40C0-4EFC-8859-33AB0A57000B}" emma:medium="tactile" emma:mode="ink">
          <msink:context xmlns:msink="http://schemas.microsoft.com/ink/2010/main" type="inkDrawing" rotatedBoundingBox="24459,9316 26295,9278 26296,9298 24460,9336" shapeName="Other"/>
        </emma:interpretation>
      </emma:emma>
    </inkml:annotationXML>
    <inkml:trace contextRef="#ctx0" brushRef="#br0">0 45 0,'14'0'219,"0"0"-203,0 0-1,13 0-15,-13 0 16,0 0-16,0 0 16,0 0-16,27 0 15,-27 0 1,0 0 0,-1 0-16,1 0 15,0 0 1,0 0-16,-14-13 15,28 13-15,-15 0 16,1 0 0,0 0 15,0 0 16,0 0-16,-1 0 47,15 0-62,-14 0 15,0 0-15,-1 0 15,1 0-15,0 0-16,0 0 31,0 0-31,13 0 15,-13 0 1,0 0 0,0 0-16,-1 0 15,1 0 1,0-14-16,14 14 16,-15 0-16,1 0 15,0 0 1,0 0-16,0 0 15,-1 0-15,15 0 32,-14 0-17,0 0 17,-1 0-17,1 0 32,0 0-31,0 0-1,13 0 1,-13 0 15,0 0-15,0 0-1,0 0 1,0 0 31,-1 0-31,1 0-1,14 0 1,-14 0-16,-1 0 15,1 0 1,0 0-16,0 0 16,0 0-1,13 0 1,-13 0-16,0 0 16,0 0-1,-1 0 1,1 0-16,0 0 0,14 0 15,-15 0 1,1 0-16,0 0 16,0 0-1,0 0 1,-1 0 0,1 0-16,14 0 15,-14 0 1,-1 0-16,1 0 15,0 0-15,0 0 16,0 0 0,13 0-1,-13 0-15,14 0 16,-15 0 0,1 0-16,14 0 15,-14 0 1,0 0-1,-1 0-15,1 0 16,0 0 0,0-14-16,13 14 15,-13 0 1,0 0 0,0 0-1,0 0 1,-1 0-1,1 0-15,0 0 16,14 0 0,-15 0-1,1 0-15,0 0 16,0 0 0,0 0-1,-1 0 16</inkml:trace>
  </inkml:traceGroup>
</inkml:ink>
</file>

<file path=ppt/ink/ink50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4:15:30.26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6F67D028-EE7A-416C-BA6E-5739E2E1D52B}" emma:medium="tactile" emma:mode="ink">
          <msink:context xmlns:msink="http://schemas.microsoft.com/ink/2010/main" type="writingRegion" rotatedBoundingBox="22699,10309 27190,10722 27134,11334 22643,10921">
            <msink:destinationLink direction="with" ref="{5251A6A3-286A-4034-8329-1FD4CEF16B72}"/>
          </msink:context>
        </emma:interpretation>
      </emma:emma>
    </inkml:annotationXML>
    <inkml:traceGroup>
      <inkml:annotationXML>
        <emma:emma xmlns:emma="http://www.w3.org/2003/04/emma" version="1.0">
          <emma:interpretation id="{64F668AA-E5BD-46DA-85CD-0446D508F6FA}" emma:medium="tactile" emma:mode="ink">
            <msink:context xmlns:msink="http://schemas.microsoft.com/ink/2010/main" type="paragraph" rotatedBoundingBox="22699,10309 27190,10722 27134,11334 22643,10921" alignmentLevel="1"/>
          </emma:interpretation>
        </emma:emma>
      </inkml:annotationXML>
      <inkml:traceGroup>
        <inkml:annotationXML>
          <emma:emma xmlns:emma="http://www.w3.org/2003/04/emma" version="1.0">
            <emma:interpretation id="{77160C82-95E2-4878-8D5E-7B702A0E04C3}" emma:medium="tactile" emma:mode="ink">
              <msink:context xmlns:msink="http://schemas.microsoft.com/ink/2010/main" type="line" rotatedBoundingBox="22699,10309 27190,10722 27134,11334 22643,10921"/>
            </emma:interpretation>
          </emma:emma>
        </inkml:annotationXML>
        <inkml:traceGroup>
          <inkml:annotationXML>
            <emma:emma xmlns:emma="http://www.w3.org/2003/04/emma" version="1.0">
              <emma:interpretation id="{1FB13B3F-492E-4825-A8DD-D4E7B48054EE}" emma:medium="tactile" emma:mode="ink">
                <msink:context xmlns:msink="http://schemas.microsoft.com/ink/2010/main" type="inkWord" rotatedBoundingBox="22699,10309 27190,10722 27134,11334 22643,10921">
                  <msink:destinationLink direction="with" ref="{C2C12DF0-5D33-403B-864C-51DF20EE94A8}"/>
                </msink:context>
              </emma:interpretation>
              <emma:one-of disjunction-type="recognition" id="oneOf0">
                <emma:interpretation id="interp0" emma:lang="en-US" emma:confidence="0">
                  <emma:literal>pseudo-dosses</emma:literal>
                </emma:interpretation>
                <emma:interpretation id="interp1" emma:lang="en-US" emma:confidence="0">
                  <emma:literal>pseudo dosses</emma:literal>
                </emma:interpretation>
                <emma:interpretation id="interp2" emma:lang="en-US" emma:confidence="0">
                  <emma:literal>pseudo. dosses</emma:literal>
                </emma:interpretation>
                <emma:interpretation id="interp3" emma:lang="en-US" emma:confidence="0">
                  <emma:literal>pseudo-chesses</emma:literal>
                </emma:interpretation>
                <emma:interpretation id="interp4" emma:lang="en-US" emma:confidence="0">
                  <emma:literal>pseudo' dosses</emma:literal>
                </emma:interpretation>
              </emma:one-of>
            </emma:emma>
          </inkml:annotationXML>
          <inkml:trace contextRef="#ctx0" brushRef="#br0">2136 2892 41,'0'0'18,"14"1"0,-14-1 1,0 0-2,-4 17-8,4-17-2,-1 23-3,2-9-2,1 4 0,-1 0-1,0 2-1,2 2 1,0 1-1,0 2 1,0 0-1,-2 2 0,1-3 0,-1 2 0,-2-3 1,1 0-1,-2-3 1,-1-5 0,-1 1 0,4-16 0,-6 22 0,6-22 0,0 0 1,-5 12 0,5-12 0,0 0 1,0 0 0,0-12 1,0 12 0,1-22 1,2 8-1,-2-5-1,1-1 0,-1-4 0,2 0-1,0-6 0,1 0-1,1-3 1,-1 3-1,0-2 0,3 5-1,-1 1 1,3 6-1,-2 4 0,-7 16 0,14-15-1,-14 15 0,18 4-2,-18-4 1,15 17-1,-15-17 0,16 22 0,-16-22 0,13 22 1,-13-22 0,6 22 1,-6-22 1,-4 19 0,4-19 1,-13 15 1,13-15 0,-22 12-1,9-9 1,0-3 0,0-2-2,13 2-1,-21-8-6,21 8-15,0 0-2,-12-23 0,12 23-2,13-12 1</inkml:trace>
          <inkml:trace contextRef="#ctx0" brushRef="#br0" timeOffset="903">2574 2923 77,'0'-13'25,"0"13"-1,0 0 0,-14-5-11,14 5-4,-17 4-3,17-4-2,-18 8-2,18-8 0,-15 15-1,15-15 0,-12 17 0,12-17-1,-6 18 0,6-18 0,2 21 0,-2-21-1,11 20 0,-11-20-1,16 21 1,-16-21 0,17 20 0,-17-20 0,12 17 1,-12-17 0,3 19 0,-3-19 0,-12 14 1,12-14 0,-18 13 1,18-13 0,-25 9 0,25-9 0,-23 4 0,23-4-1,-19 0-1,19 0-2,-12-9-4,12 9-8,-6-17-12,6 17 0,6-17 0,-6 17 0</inkml:trace>
          <inkml:trace contextRef="#ctx0" brushRef="#br0" timeOffset="1370">2685 3065 37,'0'0'13,"33"-10"0,-20-3 2,7 3-4,-6-3-2,5 2 1,-5-1-1,-1-1 2,-13 13-1,13-18 0,-13 18-1,0 0-1,-5-13-1,-8 11-3,13 2 0,-23 9-1,10 1-1,-5 1-1,4 5 0,-2 1 0,2 0-1,4 2 0,1-2 1,2-1-1,4-3 0,3-13 1,3 21 0,-3-21-1,0 0 1,22 12 0,-22-12-1,23 4 1,-10-1-1,4-5-1,0 1 1,5 1-1,-1-7 1,2 0 0,2-6-1,2 0 1,-3-4 0,1 2 1,-4-2 0,-1 0 1,-3 3 0,-7 1 0,-10 13 1,15-14 0,-15 14-1,0 0 0,0 0-1,0 0 0,-16 21-1,9-8 0,-1 1 0,1 2 0,1 0 0,4 1 0,-1-3 0,3-14 0,1 22 0,-1-22 0,9 15 1,-9-15-1,14 9 1,-14-9 0,17 1-1,-17-1 1,22 2-1,-22-2 0,21-4-1,-8 4 0,0-8-2,3 6 0,-3-10-2,6 8-2,-6-11-3,5 8-5,-3-6-7,-4-2-4,5 6 0,-10-5 0,-6 14 7,14-16 6,-14 16 7,0 0 8,3-16 8,-3 16 9,0 0 1,0 0 3,0 0-4,0 0-4,0 0-3,0 0-4,0 0-1,-13 8-1,13-8-1,0 0-2,0 0 0,-3 15-1,3-15 1,-3 19-1,3-19 1,-4 21-1,4-8-1,0-13 1,-4 22 0,4-22-1,0 20 0,0-20 1,3 14-1,-3-14 0,0 0 0,17 9-2,-17-9-3,20-6-3,-20 6-5,26-16-16,-10 9 0,-3-3 1,4 4-1</inkml:trace>
          <inkml:trace contextRef="#ctx0" brushRef="#br0" timeOffset="2655">3450 3003 76,'0'0'24,"0"0"0,0 0 0,-8 16-11,-2-3-3,2 5-3,-2 2-1,3 0-1,-4 1-1,6-1 0,1-5-1,7-2 0,-3-13 0,0 0-1,14 9 0,-1-11 0,-13 2 0,25-17-1,-12 4 1,2 2 0,-2-5 0,0 3 0,-3 0 0,-10 13 0,16-23-1,-16 23 0,3-12 0,-3 12-2,0 0-1,-20-8-1,20 8-3,-26 5-4,13 3-4,-4-3-7,2-3-9,15-2 1,-15 3 1,15-3 0</inkml:trace>
          <inkml:trace contextRef="#ctx0" brushRef="#br0" timeOffset="3062">3621 2895 74,'0'0'25,"0"0"0,13-5 0,-13 5-10,0 0-2,0 0-5,-10 16-2,10-16-1,-7 19-1,6-7-1,-5 3-1,3-1-1,-1 3 0,2 0 0,-1 2 0,2-2-1,-1 0 0,2-1 0,2-2 0,-1 2 1,-1-16-1,5 24 0,-5-24 0,8 20 0,-8-20-1,16 16 0,-16-16-1,16 12-1,-3-5-3,-13-7-7,20-6-16,-4 5 2,-16 1-1,30-20 0</inkml:trace>
          <inkml:trace contextRef="#ctx0" brushRef="#br0" timeOffset="4593">3853 3102 50,'0'0'20,"0"0"2,-9 19 0,9-19-7,-16 14-3,16-14-3,-16 24-2,8-10-1,-2 2-2,5 0 1,-2-2-1,6 1-1,1-15 0,5 20-1,-5-20 1,19 10-1,-19-10 0,26-2 0,-12-5 0,5 0 0,-3-6 0,1 0 0,-1-6 0,0 2 1,-5-1-1,-1 1 1,-4-3-1,-3 5 0,-3-1-1,0 16 0,-17-20-1,1 12-1,0 6-3,-10 1-4,9 7-13,-2 8-9,1 0 1,6 9-1,5-7 0</inkml:trace>
          <inkml:trace contextRef="#ctx0" brushRef="#br0" timeOffset="12313">4170 3086 34,'0'0'19,"0"0"2,13 3 2,-13-3-2,0 0-3,0 0-3,0 0-2,0 0-3,-9 13-2,9-13-3,0 0 0,14 19-2,-14-19-1,21 17 0,-7-7-1,7-2 0,1 2-1,5-5-1,0 0-1,0-6-2,2 4-6,-4-3-16,-8-7-1,4 4 1,-21 3-2</inkml:trace>
          <inkml:trace contextRef="#ctx0" brushRef="#br0" timeOffset="12827">4793 3065 64,'0'0'21,"0"0"-1,-20-7-1,20 7-8,-23 10-4,8 1-2,-2 5-1,1 5-1,0 4-1,0 5-1,1-1 0,4 1 0,3 0-1,4-3 1,2-1-1,4-8 1,5-3 0,-7-15 0,26 11-1,-9-14 1,6-5 0,4-5-1,1-6 0,0-4 1,0-3 0,-2-4 0,2 2 2,-7-4 0,2 3 1,-7-4-1,1 5 1,-4-2 0,-2 4 0,-2 0-1,-2 6 0,-6 3 0,-1 17-1,2-16-1,-2 16 1,-7 13-1,1 3-1,-3 7 0,2 4 0,0 7-1,-1 3 1,3 4 0,4-3 0,0-2-1,3-1 1,1-4 0,5-4 0,1-7 0,3-5 0,-12-15 0,27 8-1,-7-12 1,3-6-1,7-4 2,3-5 0,-1-1 1,0-1-1,-6 2 1,-3 3 1,-7 5 0,-2 8 0,-14 3-2,-2 19 1,-3-1-1,-3 6 0,2 2-1,-1 1 0,2-1 0,4-4 1,5-7-1,-4-15 0,19 9 0,-2-16 1,3-6-1,2-3 0,2-5 1,-2-2 0,-5 0 0,0 1 0,-8 1 1,-4 2 0,-9 4 0,4 15 0,-21-22 0,8 18 0,-4 3-1,1 3-1,1 7 0,4 4 0,4 3-1,5 1 1,4 1-1,5 1 0,6-2 0,3-4 0,4 0-1,0-6-1,7 2-1,-4-9-3,7 4-4,-4-7-13,-2-1-8,-2 1 0,-2-7 2,1 1-2</inkml:trace>
          <inkml:trace contextRef="#ctx0" brushRef="#br0" timeOffset="13831">5710 3148 85,'0'0'28,"-2"-13"0,2 13 2,0 0-13,-26 1-7,9 8-4,4 4-3,-2 2-1,3 4-1,2 0-1,7 3-1,-1-2 0,12-2 0,2-2 0,2-2 0,-12-14-1,29 23 1,-14-13 0,-2-3 1,-13-7 0,19 15 2,-19-15 0,4 12 0,-4-12 1,-13 13-1,13-13 1,-27 15 0,13-7-2,-3-1 1,-1 0-2,18-7-2,-24 9-2,24-9-7,-13 9-18,13-9-2,0 0 0,-5-15 0</inkml:trace>
          <inkml:trace contextRef="#ctx0" brushRef="#br0" timeOffset="20234">5896 3219 40,'0'0'18,"0"0"-1,0 0 2,0 0-10,0 0-6,0 0-1,0 0 1,0 0 0,0 0 2,-14 7 0,14-7 2,-7 14 0,7-14 0,-13 19 0,13-19-1,-16 21-2,16-21-1,-13 21-2,13-21 0,-17 21 0,17-21-1,-2 20 0,2-20 0,3 18-1,-3-18-1,15 16 0,-15-16 0,30 12 0,-16-8 0,3 2 0,-2 1 1,2 0 1,-17-7 0,22 18 1,-22-18 0,6 25 0,-8-9 0,-5-1 0,0-1 0,-6 2 1,2-1-1,-6-4 2,4-1-1,0-6 2,13-4 0,-23 0-1,23 0 0,-15-10 0,15 10-1,-5-17-1,5 17-1,-3-16 0,3 16-1,0 0 1,6-16-1,-6 16 0,0 0-1,13 7 1,-13-7-1,0 0 1,17 13-1,-17-13 1,19 8 0,-6-6 0,-13-2 1,23-2 0,-8-1 1,-15 3 2,0 0 0,0 0 0,77-46 0,-77 46 1,0 0-1,72-64 1,-72 64 1,0 0-3,67-71 1,-67 71 0,0 0 0,0 0 0,8-66-1,-8 66 0,0 0 0,0 0-1,-71 19-3,71-19 2,-33 44-2,33-44 1,-24 53-2,24-53 2,0 0 1,-6 66-1,6-66 2,0 0-1,0 0 2,0 0-3,68 26 3,-68-26-2,59-18 0,-59 18 0,72-26 1,-72 26 0,69-30 0,-69 30 0,0 0 0,75-41 1,-75 41-1,0 0-1,0 0 1,0 0-1,0 0 0,66-12 0,-66 12 0,0 0-1,0 0 1,71 43 0,-71-43-1,0 0 1,70 40 0,-70-40 1,0 0-1,0 0 1,0 0 0,39 64 0,-39-64 0,0 0 0,-59 45 0,59-45 0,0 0-1,-75 39 1,75-39-1,0 0 1,0 0 0,0 0-1,-60 25 1,60-25-1,0 0 1,0 0-1,0 0 1,0 0 0,0 0-1,0 0 1,0 0-1,-32-64 1,32 64-1,0 0-1,0 0 0,0 0-2,0 0 0,0 0 0,0 0-1,0 0-1,0 0-3,0 0-3,0 0-10,0 0-11,0 0 1,0 0 2,0 0-3</inkml:trace>
        </inkml:traceGroup>
      </inkml:traceGroup>
    </inkml:traceGroup>
  </inkml:traceGroup>
</inkml:ink>
</file>

<file path=ppt/ink/ink50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6:42:09.56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3BFC327-3796-401F-933D-B2325AEEF8B6}" emma:medium="tactile" emma:mode="ink">
          <msink:context xmlns:msink="http://schemas.microsoft.com/ink/2010/main" type="writingRegion" rotatedBoundingBox="22593,13417 22700,13417 22700,13580 22593,13580"/>
        </emma:interpretation>
      </emma:emma>
    </inkml:annotationXML>
    <inkml:traceGroup>
      <inkml:annotationXML>
        <emma:emma xmlns:emma="http://www.w3.org/2003/04/emma" version="1.0">
          <emma:interpretation id="{419E3D88-D9C6-4957-A677-AF43CBA98BE7}" emma:medium="tactile" emma:mode="ink">
            <msink:context xmlns:msink="http://schemas.microsoft.com/ink/2010/main" type="paragraph" rotatedBoundingBox="22593,13417 22700,13417 22700,13580 22593,13580" alignmentLevel="1"/>
          </emma:interpretation>
        </emma:emma>
      </inkml:annotationXML>
      <inkml:traceGroup>
        <inkml:annotationXML>
          <emma:emma xmlns:emma="http://www.w3.org/2003/04/emma" version="1.0">
            <emma:interpretation id="{9F7CD9BF-8DEF-4DFA-871F-CBB4B6817933}" emma:medium="tactile" emma:mode="ink">
              <msink:context xmlns:msink="http://schemas.microsoft.com/ink/2010/main" type="line" rotatedBoundingBox="22593,13417 22700,13417 22700,13580 22593,13580"/>
            </emma:interpretation>
          </emma:emma>
        </inkml:annotationXML>
        <inkml:traceGroup>
          <inkml:annotationXML>
            <emma:emma xmlns:emma="http://www.w3.org/2003/04/emma" version="1.0">
              <emma:interpretation id="{808A4095-9DFE-4647-B362-B397A5FEAA59}" emma:medium="tactile" emma:mode="ink">
                <msink:context xmlns:msink="http://schemas.microsoft.com/ink/2010/main" type="inkWord" rotatedBoundingBox="22593,13417 22700,13417 22700,13580 22593,13580"/>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r</emma:literal>
                </emma:interpretation>
                <emma:interpretation id="interp3" emma:lang="en-US" emma:confidence="0">
                  <emma:literal>1</emma:literal>
                </emma:interpretation>
                <emma:interpretation id="interp4" emma:lang="en-US" emma:confidence="0">
                  <emma:literal>:</emma:literal>
                </emma:interpretation>
              </emma:one-of>
            </emma:emma>
          </inkml:annotationXML>
          <inkml:trace contextRef="#ctx0" brushRef="#br0">2061 5952 15,'0'0'6,"0"0"1,0 0-1,0 0-1,0 0-2,0 0 0,0 0-1,0 0 1,0 0 0,0 0-1,0 0 1,0 0-2,0 0 0,0 0-2,-13 8 0,13-8 0,0 0 0,0 0 0,0 0 1,0 0 0,0 0 2,0 0-1,6-16 2,-6 16-2,0 0 2,7-16 0,-7 16 0,0 0 1,8-14-1,-8 14 1,0 0 0,6-15-1,-6 15-1,0 0 0,9-21 0,-9 21-2,6-14 2,-6 14 0,0 0 1,9-17 0,-9 17 0,0 0 0,0 0 1,12-12-1,-12 12-1,0 0 0,0 0-1,0 0 0,14-13 0,-14 13 0,0 0 0,0 0 0,0 0 0,0 0 1,0 0-2,13-12 1,-13 12-1,0 0 0,14-13 0,-14 13 1,0 0 0,0 0 0,0 0 1,0 0 0,0 0-1,0 0 1,0 0-2,0 0 1,0 0-1,0 0-1,0 0-2,0 0-2,0 0-6,0 0-8,0 0 1,3 25-3,-3-25 3</inkml:trace>
        </inkml:traceGroup>
      </inkml:traceGroup>
    </inkml:traceGroup>
  </inkml:traceGroup>
</inkml:ink>
</file>

<file path=ppt/ink/ink50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31:46.203"/>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C2C12DF0-5D33-403B-864C-51DF20EE94A8}" emma:medium="tactile" emma:mode="ink">
          <msink:context xmlns:msink="http://schemas.microsoft.com/ink/2010/main" type="inkDrawing" rotatedBoundingBox="26006,10639 27386,10627 27387,10654 26007,10666" semanticType="callout" shapeName="Other">
            <msink:sourceLink direction="with" ref="{1FB13B3F-492E-4825-A8DD-D4E7B48054EE}"/>
          </msink:context>
        </emma:interpretation>
      </emma:emma>
    </inkml:annotationXML>
    <inkml:trace contextRef="#ctx0" brushRef="#br0">1380 0 0,'-14'0'218,"0"0"-202,1 0-16,-1 0 16,0 0-1,-14 0-15,15 0 16,-1 0-1,0 0-15,0 0 16,14 14-16,-14-14 16,0 0-16,1 0 15,-15 0 1,14 0 0,0 0-1,14 14-15,-13-14 16,-1 0-1,0 0 17,0 0-17,-13 0 32,13 0-31,0 0 46,0 0-15,0 0-16,1 0-15,-1 0 31,-14 0-47,14 0 31,1 0-31,-1 0 31,0 0-31,0 0 32,0 0-32,-13 0 31,13 0-31,0 0 31,0 0-31,1 0 16,-1 0-16,0 0 15,0 0 1,-13 0 15,13 0-15,0 0 0,0 0-1,0 0 16,1 0-31,-1 0 16,-14 0 0,14 0-1,0 0-15,1 0 16,-1 0 0,0 0-16,0 0 15,-13 0 1,13 0-16,0 0 15,0 0 1,0 0 0,1 0-16,-1 0 15,-14 0 1,14 0 15,1 0-15,-1 0 15,0 0-15,0 0 15,0 0-15,1 0 30,-15 0-30,14 0 47,0 0-48,1 0 63,-1 0-15,0 0 46,14-14-78,-14 14 48,-13 0-17,13 0-31,0 0 63,0 0 328,0 0-391,1 0 63,-1 0 15,-14 0 173,14 0-220,1 0 47</inkml:trace>
  </inkml:traceGroup>
</inkml:ink>
</file>

<file path=ppt/ink/ink50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32:01.74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26B19EA6-3A0C-4A36-9668-CEBAFE8285C5}" emma:medium="tactile" emma:mode="ink">
          <msink:context xmlns:msink="http://schemas.microsoft.com/ink/2010/main" type="writingRegion" rotatedBoundingBox="27166,9456 27428,9456 27428,9940 27166,9940"/>
        </emma:interpretation>
      </emma:emma>
    </inkml:annotationXML>
    <inkml:traceGroup>
      <inkml:annotationXML>
        <emma:emma xmlns:emma="http://www.w3.org/2003/04/emma" version="1.0">
          <emma:interpretation id="{FCE888FA-846A-428D-A316-C6EB57C75BB9}" emma:medium="tactile" emma:mode="ink">
            <msink:context xmlns:msink="http://schemas.microsoft.com/ink/2010/main" type="paragraph" rotatedBoundingBox="27166,9456 27428,9456 27428,9940 27166,9940" alignmentLevel="1"/>
          </emma:interpretation>
        </emma:emma>
      </inkml:annotationXML>
      <inkml:traceGroup>
        <inkml:annotationXML>
          <emma:emma xmlns:emma="http://www.w3.org/2003/04/emma" version="1.0">
            <emma:interpretation id="{8722D94D-921B-4A03-9B0E-C552241A62FD}" emma:medium="tactile" emma:mode="ink">
              <msink:context xmlns:msink="http://schemas.microsoft.com/ink/2010/main" type="line" rotatedBoundingBox="27166,9456 27428,9456 27428,9940 27166,9940"/>
            </emma:interpretation>
          </emma:emma>
        </inkml:annotationXML>
        <inkml:traceGroup>
          <inkml:annotationXML>
            <emma:emma xmlns:emma="http://www.w3.org/2003/04/emma" version="1.0">
              <emma:interpretation id="{2129BEFD-3D56-4B90-8CCA-4B3F1BB398F2}" emma:medium="tactile" emma:mode="ink">
                <msink:context xmlns:msink="http://schemas.microsoft.com/ink/2010/main" type="inkWord" rotatedBoundingBox="27166,9456 27428,9456 27428,9940 27166,9940"/>
              </emma:interpretation>
              <emma:one-of disjunction-type="recognition" id="oneOf0">
                <emma:interpretation id="interp0" emma:lang="en-US" emma:confidence="0">
                  <emma:literal>?</emma:literal>
                </emma:interpretation>
                <emma:interpretation id="interp1" emma:lang="en-US" emma:confidence="0">
                  <emma:literal>Q</emma:literal>
                </emma:interpretation>
                <emma:interpretation id="interp2" emma:lang="en-US" emma:confidence="0">
                  <emma:literal>p</emma:literal>
                </emma:interpretation>
                <emma:interpretation id="interp3" emma:lang="en-US" emma:confidence="0">
                  <emma:literal>!</emma:literal>
                </emma:interpretation>
                <emma:interpretation id="interp4" emma:lang="en-US" emma:confidence="0">
                  <emma:literal>P</emma:literal>
                </emma:interpretation>
              </emma:one-of>
            </emma:emma>
          </inkml:annotationXML>
          <inkml:trace contextRef="#ctx0" brushRef="#br0">0 14 0,'14'0'265,"0"0"-249,-1 0 0,15 0-16,-14 0 15,0 0-15,13 0 16,15 0-16,-28 0 15,-1 0-15,1 0 16,0 0-16,14 0 16,-15 0-1,-13 13 345,0 1-329,-27-14-31,27 14 31,0 0-15,0 0 15,0 13-15,-14-27 15,14 14 0,0 0-15,-14-14 15,14 14-15,0-1-1,-14-13 1,14 14 0,0 0 15,-13-14-16,13 28 17,0-15-17,-14-13 17,0 0-17,14 14 16,-28-14 1,15 0-1,-1 0-15,0 0 62,14-14-16,0-13-62,-14 27 16,14-14-1,0 0 1,0 0 15,0 1-31,0-1 16,0 0-16,-14 14 16,14-28-1,0 15 1,0-1 15,0 0-31,0 0 16,0 0-1,0 1 17,0-1-17</inkml:trace>
          <inkml:trace contextRef="#ctx0" brushRef="#br0" timeOffset="802.749">166 469 0</inkml:trace>
        </inkml:traceGroup>
      </inkml:traceGroup>
    </inkml:traceGroup>
  </inkml:traceGroup>
</inkml:ink>
</file>

<file path=ppt/ink/ink50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13T02:48:11.10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5BE88C5-182F-4F04-93A2-7D717B45AD6F}" emma:medium="tactile" emma:mode="ink">
          <msink:context xmlns:msink="http://schemas.microsoft.com/ink/2010/main" type="inkDrawing" rotatedBoundingBox="20333,8013 23692,7926 23695,8036 20336,8123" semanticType="callout" shapeName="Other"/>
        </emma:interpretation>
      </emma:emma>
    </inkml:annotationXML>
    <inkml:trace contextRef="#ctx0" brushRef="#br0">0 142 0,'16'0'250,"0"0"-250,-1 0 16,1 0-1,32-16 63,-33 16-62,1 0 0,0-32-1,0 32 1,-1 0 0,1 0 15,16 0 16,-16 0 468,-1 0-483,1 0-17,0 0-15,0 0 16,-1 0 46,17 0-30,-16 0-32,-16 16 15,16-16-15,-1 0 16,-15 16-1,16-16-15,0 0 32,0 0 61,63 0-30,-64 0-47,1 0 30,0 0-46,0 0 16,15 0-16,-15 0 16,0 0-16,-1 0 15,1 0-15,0 0 16,0 0 15,15 0 32,-15 0-48,0 0 17,0 0-32,-1 0 62,1 0-46,0 0-1,16 0 1,-17 0 0,1 0 30,0 0 17,0 0-63,-1 0 31,1 0-15,0 0-1,16 0 79,-17 0-47,1 0-31,0 0-16,0 0 31,-1 0-15,1 0-1,16 0 16,-16 0 1,-1 0-17,96 0 79,-95 0-78,-1 0 46,1 0-31,0 0-15,0 0 0,15 0-16,-15 0 15,0 0-15,0 0 16,-1 0-16,1 0 16,0 0 15,0 0 16,15 0-47,-15 0 15,0 0-15,0 0 16,-1 0 0,1 0-16,0 0 31,15 0 0,-15 0-15,0 0-1,0 0 79,0 0-78,-1 0-16,1 0 15,16 0 1,-17 0 0,1 0 15,0 0-31,0 0 15,-1 0 1,1 0 0,16 0 46,-16 0-46,-1 0-16,1 0 15,0 0 1,0 0 15,-1 0-15,1 0 0,16 0-1,-16 0 16,-1 0-15,1 0 0,0 0-16,0 0 15,47 0 110,-47 0-109,-1 0 390,127 0-406,-126 0 16,0 0-1,0 0 1,-16-32-16,31 32 16,-15 0-16,0-15 15,0 15 1,-1 0 62,1 0-47,0 0-15,15 0 0,-15 0-16,0 0 156,0 0-141,0 0-15,-16-16 0,15 16 16,1-16 62,16 16-62,-17 0 140,1 0-156,0 0 63,0 0-32,0 0 16,-1 0-32,17 0 1,-32-16-16,16 16 16,-1 0 46,1 0-46,0 0 62,0 0-63,0 0 1,-1 0 47,17 0-32,-32-16-16,16 16 1,-1 0 47,1 0-48,-16-15-15,16 15 16,0 0 1609,0 0-1594,15 0 485,-31 15-516,16-15 15,31 48 95,-31-48 155,0 0-265,15 0 16,-31 16 125,16-16-126,0 0 16,0 0-15,-1 0 0,1 0 109,0 0-94,15 0-15</inkml:trace>
  </inkml:traceGroup>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56:06.57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0,'871'0,"-857"2,0 0,0 1,0 0,0 1,-1 0,0 2,7 2,-18-7,7 3</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2:57:22.296"/>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43,'208'-1,"-127"-24,23 15,51 3,-95 9,-55-2,6-1,0 1,0 0,0 1,-1 1,1-1,-1 2,1-1,-1 1,3 2,7 1,0 0,0-1,1-1,0-1,0-1,0-1,0-1,0-1,3-1,81 3,16 29,-46 4,-65-30,-1 0,1-1,0-1,0 1,0-2,0 1,1-2,-1 1,6-1,330-1,-250-14,110-25,-127 31,103 2,-110 9,422-3,-368 16,11-2,66-11,-87 24,-19-10,-71-9,-1-1,1-1,0-1,0-1,1-2,20-1,205-1,-240 1</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9T02:35:33.19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10,'49'-9,"326"8,-83 1,-283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9T02:35:35.14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0,'253'0,"-52"21,-19-22,-102 12,-50-12,-21 1</inkml:trace>
</inkml:ink>
</file>

<file path=ppt/ink/ink5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7:34:07.84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6757895-0B4B-4771-9BE1-937E2CE7CC73}" emma:medium="tactile" emma:mode="ink">
          <msink:context xmlns:msink="http://schemas.microsoft.com/ink/2010/main" type="inkDrawing" rotatedBoundingBox="13496,14705 15294,15178 15128,15809 13330,15335" semanticType="callout" shapeName="Other">
            <msink:sourceLink direction="from" ref="{EE7C8760-DE7E-4A6A-8C8A-018DFDFE8492}"/>
          </msink:context>
        </emma:interpretation>
      </emma:emma>
    </inkml:annotationXML>
    <inkml:trace contextRef="#ctx0" brushRef="#br0">687 24 0,'0'-16'250,"-16"16"-204,0 0-30,1 0 0,-1 0 15,0 0-31,0 0 16,1 0-1,-17 0 1,16 0-16,0 0 47,1 0 0,-1 0-32,0 0 1,0 0-1,-15 0 1,15 0 0,0 0-16,0 0 47,1 0-32,-1 0 1,0 0-1,0 0 1,-15 0-16,15 0 47,0 0-31,0 0-1,16 16-15,-15-16 31,15 16-15,-16-16 0,0 0-1,-15 0-15,31 16 16,-16-16-16,0 0 31,0 0-31,16 15 16,-16-15-16,16 16 15,-15-16 32,15 32-47,0-16 0,-16-16 16,16 15 0,-32 1-1,32 0-15,-15-16 16,15 16-16,0-1 31,0 17 63,0-16-94,0 0 15,0-1 1,0 1 15,0 0-31,0 0 16,0 15-16,0-15 16,0 0-1,0 0-15,31-16 16,-31 15 15,16-15-31,-16 16 94,16-16-94,-16 16 0,15-16 15,1 31 1,-16-15-16,16-16 0,0 0 16,-16 16-16,31-16 15,-31 16 1,16-16-16,0 0 16,0 0-1,-1 0 16,1 0-15,0 0 0,16 0-16,-17 0 15,1 0 1,0 0 15,0 0-15,-1 0 31,1 0-32,0 0 1,16 0 0,-17 0-16,1 0 46,0 0-30,0 0 0,-1 0-1,1 0 1,16 0-16,-16 0 16,-1 0-16,1 0 15,0 0 1,0 0-16,-1 0 15,17 0 1,-16 0 0,0 0-1,-1 0 1,1 0-16,0 0 0,0 0 16,15 0-16,-15 0 0,0 0 15,-1 0-15,1 0 0,0 0 0,0 0 16,0 0-16,15 15 0,-15-15 15,0 0 1,-1 0 78,1 0-79,0 0 1,0 0-16,15 0 78,-15 0-62,0 0-16,0 0 15,-1 0-15,1 0 0,0 0 16,16 0-16,-17 0 0,1 0 0,0 0 16,0 0 218,-1 0-218,1 0-1,16 16-15,-16-16 0,-1 0 16,1 0-16,0 0 16,0 0-16,-16 16 0,15-16 15,1 0 1,16 0-1,-16 0 79,-1 0-94,1 0 0,0 0 16,0 0-16,-1 0 0,17 0 15,-16 0 1,0 0 15,-1 0 63,1 0-78,0 0-16,0 0 0,15 0 15,-15 0-15,0 0 0,0 0 16,-1 0-16,1 0 0,0 0 16</inkml:trace>
  </inkml:traceGroup>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9T02:35:38.485"/>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51,'71'-10,"101"-10,297 20,-366-11,0 2,-94 9</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9T02:35:41.508"/>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13,'4'-2,"0"0,0 0,0 1,1-1,-1 1,0 0,1 0,-1 1,0-1,1 1,-1 0,1 0,-1 1,4 0,5-1,884 1,-888-1</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9T02:35:59.804"/>
    </inkml:context>
    <inkml:brush xml:id="br0">
      <inkml:brushProperty name="width" value="0.05" units="cm"/>
      <inkml:brushProperty name="height" value="0.05" units="cm"/>
      <inkml:brushProperty name="color" value="#FF0066"/>
      <inkml:brushProperty name="ignorePressure" value="1"/>
    </inkml:brush>
  </inkml:definitions>
  <inkml:trace contextRef="#ctx0" brushRef="#br0">80 132,'111'-31,"141"32,-249 0,-1-1,0 1,0 0,0 1,0-1,0 0,0 1,0-1,0 1,-1-1,1 1,0 0,-1 0,0-1,1 1,-1 0,0 0,0 1,0-1,0 0,0 0,-1 0,1 1,-1-1,1 0,-1 1,0-1,0 0,0 1,0-1,0 1,-1-1,1 0,-1 0,1 1,-1-1,0 0,0 0,0 1,-1 18,-14 120,-8-75,16-48,0 0,2 1,1 0,0 1,1-1,1 1,1 0,-8 98,10 62,-10-99,2 40,4-11,2-106,-1-1,1 0,-1-1,0 1,0 0,0-1,0 0,0 0,-1 0,1 0,-1 0,1-1,-1 1,0-1,0 0,1 0,-1 0,0-1,0 1,0-1,0 0,0 0,0 0,1-1,-1 0,0 1,0-1,0 0,0-1,-20 1,-198 0,214 1</inkml:trace>
  <inkml:trace contextRef="#ctx0" brushRef="#br0" timeOffset="4834.384">50 0,'272'0,"-191"11,80 10,-104-2,-54-18,-1 1,0 0,0-1,0 1,0 0,0 0,0 1,-1-1,1 0,-1 1,1-1,-1 1,0-1,0 1,0-1,0 1,0 0,-1-1,1 1,-1 0,0 0,0 0,0-1,0 1,0 0,-1 0,1 0,-1-1,0 1,0 1,0 26,26 116,-17-107,-1-1,-2 1,-2 1,-2 11,-1 236,-35-176,-15 28,-15-13,22-29,22-62,19-30,0-1,0 1,0-1,0 1,-1-1,0 0,0 0,0 0,0 0,-1-1,1 0,-1 1,0-1,0 0,0-1,-1 1,1-1,0 0,-1 0,0 0,1 0,-1-1,-4 1,-126-3,121 0,-1 0,1-2,1 1,-1-1,0-1,1-1,0 0,-11-5,19 7</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9T02:36:10.955"/>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5T03:29:19.074"/>
    </inkml:context>
    <inkml:brush xml:id="br0">
      <inkml:brushProperty name="width" value="0.05" units="cm"/>
      <inkml:brushProperty name="height" value="0.05" units="cm"/>
      <inkml:brushProperty name="color" value="#FF0066"/>
    </inkml:brush>
  </inkml:definitions>
  <inkml:trace contextRef="#ctx0" brushRef="#br0">4 25 2759 0 0,'23'-11'2970'0'0,"-6"4"-1218"0"0,-1 1 2582 0 0,-15 5-4270 0 0,-1 1 0 0 0,0 0 11 0 0,0 0 41 0 0,0 0 4 0 0,0 0-7 0 0,0 0 3 0 0,0 0 18 0 0,0 0 8 0 0,0 0 2 0 0,0 0-8 0 0,0 0-32 0 0,0 0-9 0 0,0 0-6 0 0,0 1-15 0 0,-6 44-72 0 0,6-4-92 0 0,-3 0-1 0 0,0 0 1 0 0,-3-1 0 0 0,-2 1-1 0 0,-6 20 91 0 0,0 31-146 0 0,14-88 85 0 0,-1-2 24 0 0,1 0-1 0 0,0 0 0 0 0,0-1 0 0 0,0 1 1 0 0,0 0-1 0 0,0 0 0 0 0,0 0 0 0 0,0-1 1 0 0,1 1-1 0 0,-1 0 0 0 0,1-1 0 0 0,-1 1 1 0 0,1 0-1 0 0,0-1 0 0 0,0 1 0 0 0,-1 0 1 0 0,1-1-1 0 0,0 0 0 0 0,0 1 0 0 0,1-1 1 0 0,-1 1-1 0 0,0-1 0 0 0,0 0 0 0 0,1 0 1 0 0,-1 0-1 0 0,0 0 0 0 0,1 0 0 0 0,0 1 38 0 0,3 0-73 0 0,11-2-70 0 0,7-7 79 0 0,-2-5 64 0 0,18-19 0 0 0,-19 14 0 0 0,-15 10 11 0 0,-1 2 45 0 0,-3 4 19 0 0,-3-16 851 0 0,-2 9-914 0 0,0 1-12 0 0,-2-2 0 0 0,-1 1 0 0 0,-28-21-488 0 0,34 28 400 0 0,-46 3-480 0 0,7 19 358 0 0,34-16 186 0 0,-2 7-40 0 0,7-11 10 0 0,2 8-154 0 0,26 6 142 0 0,-20-15 108 0 0,-1 0 1 0 0,1-1 0 0 0,-1 0 0 0 0,1 0 0 0 0,-1 0-1 0 0,0 0 1 0 0,1-1 0 0 0,-1 0 0 0 0,0-1 0 0 0,0 0-1 0 0,0 1 1 0 0,-1-2 0 0 0,1 1 0 0 0,-1-1-1 0 0,0 0 1 0 0,1 0 0 0 0,-2 0 0 0 0,1-1 0 0 0,2-2-43 0 0,3-2 29 0 0,50-71 259 0 0,-56 74-212 0 0,9-35 419 0 0,-13 40-426 0 0,2-29 273 0 0,3-2-405 0 0,-4 27 38 0 0,-19 25-125 0 0,9-3 144 0 0,2 0-1 0 0,0 0 0 0 0,1 1 1 0 0,1 0-1 0 0,1 0 0 0 0,0 1 1 0 0,1-1-1 0 0,1 1 0 0 0,1-1 1 0 0,1 1-1 0 0,0 0 0 0 0,2 4 7 0 0,-1-15 0 0 0,0-1 0 0 0,1 1 0 0 0,1 0 0 0 0,2-1 0 0 0,2-2 0 0 0,0-2 0 0 0,0-2 12 0 0,-5-1 52 0 0,5 0 12 0 0,0 0-74 0 0,-4 0-61 0 0,3-2 55 0 0,-3 0 47 0 0,3 0-33 0 0,1-3-10 0 0,18-17 0 0 0,8-40 291 0 0,-33 61-238 0 0,0 1 11 0 0,0 0 0 0 0,2 0 2 0 0,3 0 6 0 0,-3 0 4 0 0,-2 0-4 0 0,0 0-11 0 0,1 1-112 0 0,19 28-173 0 0,-16-20 224 0 0,0-1 0 0 0,-1 0 0 0 0,0 0 0 0 0,1-1 0 0 0,1 0 0 0 0,15 22 0 0 0,-15-23 0 0 0,2-2 0 0 0,0 1 0 0 0,-6-5 2 0 0,1 1 0 0 0,-1 0 0 0 0,1 0 0 0 0,-1-1 0 0 0,1 1 0 0 0,-1-1 0 0 0,1 0 0 0 0,0 1 0 0 0,-1-1 0 0 0,1 0 0 0 0,-1 0 0 0 0,1 0 0 0 0,0 0-1 0 0,-1 0 1 0 0,1 0 0 0 0,0 0 0 0 0,-1-1 0 0 0,1 1 0 0 0,-1-1 0 0 0,1 1 0 0 0,-1-1 0 0 0,1 0 0 0 0,-1 1 0 0 0,1-1 0 0 0,-1 0 0 0 0,0 0 0 0 0,1 0 0 0 0,-1 0 0 0 0,0 0-1 0 0,0 0 1 0 0,1 0 0 0 0,-1-1 0 0 0,0 1-2 0 0,8-7 36 0 0,4-8 333 0 0,1-15-254 0 0,-11 24-104 0 0,-2 6 44 0 0,-1 1 14 0 0,0 0 2 0 0,0 0 19 0 0,0 0 5 0 0,0 0-6 0 0,0 0-1 0 0,0 0-2 0 0,0 0-34 0 0,0 0-94 0 0,0 0-22 0 0,2 23 0 0 0,-2-16 64 0 0,1 1 0 0 0,0 0 0 0 0,0 0 0 0 0,0-1 0 0 0,1 0 0 0 0,0 1 0 0 0,0-2 0 0 0,1 1 0 0 0,1-2 0 0 0,0 0 0 0 0,1-2 11 0 0,14 6 106 0 0,23-13 170 0 0,-15-11-70 0 0,14-16-18 0 0,-40 30-134 0 0,0 0-1 0 0,2-2 3 0 0,-1 1 8 0 0,2-4-7 0 0,0-1 4 0 0,0-1 6 0 0,-1 1-11 0 0,-1-2-43 0 0,0-1 19 0 0,-1 0-33 0 0,0-1-10 0 0,0 2 0 0 0,-1 0 0 0 0,-1 2 11 0 0,-17-10 104 0 0,17 17-171 0 0,1 0-19 0 0,0 0 2 0 0,0 0-19 0 0,0 0 16 0 0,0 0 10 0 0,0 0 1 0 0,0 0-6 0 0,0 0-1 0 0,0 0 0 0 0,-1 0-1 0 0,-5 4-6 0 0,-11 24-73 0 0,9 11 152 0 0,12 10 0 0 0,1-26 0 0 0,-2-16 0 0 0,1 0 0 0 0,1 0 0 0 0,54 35 75 0 0,-4-22 138 0 0,-22-14-138 0 0,-32-6-135 0 0,-1 0-467 0 0,0 0-209 0 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5T03:29:21.686"/>
    </inkml:context>
    <inkml:brush xml:id="br0">
      <inkml:brushProperty name="width" value="0.05" units="cm"/>
      <inkml:brushProperty name="height" value="0.05" units="cm"/>
      <inkml:brushProperty name="color" value="#FF0066"/>
    </inkml:brush>
  </inkml:definitions>
  <inkml:trace contextRef="#ctx0" brushRef="#br0">318 6 1839 0 0,'0'0'390'0'0,"0"0"963"0"0,0 0 424 0 0,0 0 82 0 0,0 0-218 0 0,0 0-987 0 0,0 0-433 0 0,0 0-86 0 0,0 0-55 0 0,0 0-147 0 0,0 0-58 0 0,0 0-17 0 0,0 0-4 0 0,0 0-13 0 0,0 0-8 0 0,0 0-1 0 0,0 0 50 0 0,0 0 194 0 0,0 0 37 0 0,0 0 24 0 0,0 0 134 0 0,0 0 60 0 0,0 0 11 0 0,0 0-20 0 0,0 0-96 0 0,0 0-39 0 0,0 0-10 0 0,0 0-15 0 0,0 0-64 0 0,0 0-30 0 0,0 0-4 0 0,0 0 0 0 0,0 0 6 0 0,0 0 15 0 0,0 0-1 0 0,0 0 55 0 0,0 0 21 0 0,0 0 6 0 0,0 0 1 0 0,4-5 1633 0 0,-145 91-1708 0 0,64-39 348 0 0,50-22-219 0 0,4-6-157 0 0,-10 17-64 0 0,29-30 0 0 0,1 0 0 0 0,1-1-12 0 0,2-4-46 0 0,0-1-8 0 0,1 0 13 0 0,6-1 42 0 0,0-1 11 0 0,0-2 0 0 0,39-40-93 0 0,-34 16 37 0 0,-11 26 99 0 0,-1-3-21 0 0,-1 2 26 0 0,0-2-24 0 0,0 3 24 0 0,-2-3-36 0 0,1 0-22 0 0,1 3-33 0 0,1-3 19 0 0,0 4-44 0 0,0 1-17 0 0,0-1 17 0 0,1-4 42 0 0,-1 3-22 0 0,0-4 36 0 0,0 0 23 0 0,0 5 21 0 0,0 1-75 0 0,0 0-23 0 0,0 0-12 0 0,0 0 1 0 0,-13 5-70 0 0,-5 19 83 0 0,12 14 0 0 0,4-31 64 0 0,1 1 0 0 0,-1-1 0 0 0,-1 0 0 0 0,1 1 0 0 0,-1-1 0 0 0,-1 0 0 0 0,1 0 0 0 0,-1-1 0 0 0,0 1 0 0 0,-1-1 0 0 0,-4 5 0 0 0,6-5 0 0 0,1 0 18 0 0,2-5 64 0 0,0-1 1 0 0,0 0-10 0 0,16 7 383 0 0,-9-8-456 0 0,26-6 0 0 0,-16 3 0 0 0,5-7 75 0 0,-21 10-20 0 0,-1 1 14 0 0,1-1-4 0 0,4-2-1 0 0,-3 1-10 0 0,4-4-44 0 0,0 0-10 0 0,0 1 0 0 0,-1 0 14 0 0,-4 4 51 0 0,-1 1 7 0 0,0 0-7 0 0,0 0-1 0 0,-1 0-10 0 0,-27 10-213 0 0,15-4-671 0 0,5-4-2896 0 0,7-2-861 0 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7:26.905"/>
    </inkml:context>
    <inkml:brush xml:id="br0">
      <inkml:brushProperty name="width" value="0.05" units="cm"/>
      <inkml:brushProperty name="height" value="0.05" units="cm"/>
      <inkml:brushProperty name="color" value="#FF0066"/>
    </inkml:brush>
  </inkml:definitions>
  <inkml:trace contextRef="#ctx0" brushRef="#br0">289 129 2759 0 0,'0'0'126'0'0,"0"0"7"0"0,0 0-49 0 0,0 0-13 0 0,0 0-7 0 0,0 0-108 0 0,0 0-56 0 0,0 0-18 0 0,0 0-2 0 0,0 0 0 0 0,0 0 31 0 0,0 0 122 0 0,0 0 75 0 0,0 0 179 0 0,0 0 54 0 0,0 0 3 0 0,0 0 20 0 0,0 0 84 0 0,0 0 38 0 0,0 0 8 0 0,0 0-30 0 0,0 0-134 0 0,-16 9 610 0 0,13-4-908 0 0,0 0 0 0 0,0 1 0 0 0,1-1 0 0 0,-1 1 0 0 0,1-1 0 0 0,1 1 0 0 0,-1 0 0 0 0,1 0 1 0 0,0-1-1 0 0,1 1 0 0 0,-1 0 0 0 0,1 0 0 0 0,0 0 0 0 0,0 0 0 0 0,2 3-32 0 0,-3 25 81 0 0,-11 69-17 0 0,4-66-64 0 0,7-22-153 0 0,1-13-102 0 0</inkml:trace>
  <inkml:trace contextRef="#ctx0" brushRef="#br0" timeOffset="1089.825">246 0 4631 0 0,'0'0'210'0'0,"0"0"8"0"0,0 0-100 0 0,-8 6-37 0 0,-46 62-1050 0 0,-12 25 5431 0 0,-17 12-3926 0 0,79-100-536 0 0,1-1 0 0 0,-1 0 0 0 0,1 0 0 0 0,1 1 0 0 0,-1-1 0 0 0,0 1 0 0 0,1 0 0 0 0,0 0 0 0 0,0-1 0 0 0,1 1 0 0 0,-1 0 0 0 0,1 1 0 0 0,0-1 0 0 0,1 0 0 0 0,-1 0 0 0 0,1 0 0 0 0,0 1 0 0 0,0-1 0 0 0,0 0 0 0 0,1 0 0 0 0,0 0 0 0 0,0 1 0 0 0,1 0 0 0 0,28 125-72 0 0,-29-128 74 0 0,-1 1-1 0 0,1-1 1 0 0,0 0-1 0 0,1 1 1 0 0,-1-1-1 0 0,1 0 1 0 0,-1 0-1 0 0,1 0 1 0 0,0 0-1 0 0,0 0 1 0 0,0 0-1 0 0,1-1 1 0 0,-1 1-1 0 0,1-1 1 0 0,-1 1-1 0 0,1-1 1 0 0,0 0-1 0 0,0 0 1 0 0,0 0-1 0 0,0 0 0 0 0,0-1 1 0 0,0 1-1 0 0,1-1 1 0 0,-1 0-1 0 0,1 0 1 0 0,-1 0-1 0 0,0 0 1 0 0,1-1-1 0 0,-1 1 1 0 0,1-1-1 0 0,-1 0 1 0 0,1 0-1 0 0,0 0 1 0 0,-1-1-1 0 0,1 1 1 0 0,2-2-2 0 0,86-49 401 0 0,-20 8-208 0 0,19-19-129 0 0,7-44 1190 0 0,-60 36-1089 0 0,-33 56-111 0 0,-1 4-17 0 0,-1 1 0 0 0,-1-1 0 0 0,1 1 0 0 0,-1-1 0 0 0,-1 0 0 0 0,0 0 0 0 0,0 0 0 0 0,-1 0 0 0 0,0-2-37 0 0,0 6 89 0 0,-1 1 0 0 0,1 0 0 0 0,-1-1 0 0 0,0 1 0 0 0,-1 0 0 0 0,1 0 0 0 0,-1-1 0 0 0,0 1 1 0 0,0 0-1 0 0,0 1 0 0 0,-1-1 0 0 0,0 0 0 0 0,0 1 0 0 0,0-1 0 0 0,-1 1 0 0 0,1 0 0 0 0,-1 0 0 0 0,0 1 1 0 0,0-1-1 0 0,0 1 0 0 0,0-1 0 0 0,-1 1 0 0 0,0 1 0 0 0,1-1 0 0 0,-1 1 0 0 0,0-1 0 0 0,0 2 1 0 0,0-1-1 0 0,-5-1-89 0 0,1 2 17 0 0,0 0 0 0 0,0 0 1 0 0,0 1-1 0 0,-1 0 1 0 0,1 0-1 0 0,0 1 1 0 0,0 1-1 0 0,0-1 0 0 0,0 1 1 0 0,0 1-1 0 0,0 0 1 0 0,1 0-1 0 0,-1 1 1 0 0,1 0-1 0 0,0 0 0 0 0,-3 3-17 0 0,-69 63-5218 0 0,66-50 1168 0 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7:31.188"/>
    </inkml:context>
    <inkml:brush xml:id="br0">
      <inkml:brushProperty name="width" value="0.05" units="cm"/>
      <inkml:brushProperty name="height" value="0.05" units="cm"/>
      <inkml:brushProperty name="color" value="#FF0066"/>
    </inkml:brush>
  </inkml:definitions>
  <inkml:trace contextRef="#ctx0" brushRef="#br0">282 34 1375 0 0,'0'0'224'0'0,"0"0"406"0"0,0 0 183 0 0,0 0 34 0 0,0 0-81 0 0,0 0-367 0 0,0 0-160 0 0,0 0-30 0 0,0 0-30 0 0,0 0-93 0 0,0 0-22 0 0,0 0 19 0 0,0 0 73 0 0,0 0 13 0 0,0 0-1 0 0,0 0 24 0 0,0 0 100 0 0,0 0 42 0 0,0 0 8 0 0,0 0-14 0 0,0 0-68 0 0,0 0-32 0 0,0 0-4 0 0,0 0-21 0 0,0 0-91 0 0,0 0-37 0 0,0 0 11 0 0,0 0-11 0 0,-9-4 441 0 0,-6-14 1284 0 0,14 17-1864 0 0,2 0-3 0 0,5-3 14 0 0,1 0 42 0 0,-1 2-1 0 0,14 12-210 0 0,-13-5 163 0 0,-2 1 48 0 0,0 0 11 0 0,-1 0 0 0 0,-1 0-13 0 0,-3-4-40 0 0,0 22 39 0 0,-36 54 171 0 0,26-64-132 0 0,-70 88 49 0 0,61-84 54 0 0,17-17-74 0 0,-4 3-33 0 0,1-1 32 0 0,1-1 83 0 0,37 2 432 0 0,-24-4-568 0 0,0 0 0 0 0,1 1 0 0 0,-1 1 0 0 0,0-1 0 0 0,-1-1 0 0 0,0 0 0 0 0,0 1 0 0 0,24 3 0 0 0,-24-1 0 0 0,23 4 0 0 0,-23-6 0 0 0,1 0 0 0 0,-1-1 0 0 0,1 0 0 0 0,-1 0 0 0 0,0-1 0 0 0,0 0 0 0 0,1-1 0 0 0,-1 0 0 0 0,0 0 0 0 0,0-1 0 0 0,0 0 0 0 0,-1 0 0 0 0,1-1 0 0 0,-1 0 0 0 0,0 0 0 0 0,4-3 0 0 0,23-24-90 0 0,-33 30-110 0 0,-1 1-22 0 0</inkml:trace>
  <inkml:trace contextRef="#ctx0" brushRef="#br0" timeOffset="2378.346">74 82 5727 0 0,'0'0'264'0'0,"0"0"-8"0"0,0 0-125 0 0,0 0 72 0 0,0 0 47 0 0,0 0 8 0 0,0 0-70 0 0,0 0-295 0 0,0 0-64 0 0,0 0 3 0 0,0 0 14 0 0,0 0 56 0 0,0 0 56 0 0,0 0 110 0 0,0 0 48 0 0,0 0 10 0 0,0 0 8 0 0,0 0 20 0 0,-10-2 566 0 0,2 4-704 0 0,-2 2-16 0 0,3 3 0 0 0,1 1 0 0 0,1 0 0 0 0,0 0 0 0 0,-18 73 0 0 0,23-21 0 0 0,13 13 0 0 0,-2-25 0 0 0,-8-39 0 0 0,12 15 71 0 0,-8-17-6 0 0,26 16 117 0 0,-24-18-161 0 0,-1-1 22 0 0,0 0-33 0 0,0 2-10 0 0,0 0 0 0 0,-1-1 0 0 0,1 1 0 0 0,50 15 299 0 0,-40-19-198 0 0,84-2 961 0 0,-44-6-913 0 0,-57 6-90 0 0,-1 0 33 0 0,24-9 586 0 0,22-6-430 0 0,-20 3-248 0 0,0-14 118 0 0,-8 5 80 0 0,-2 2-122 0 0,25-71 1004 0 0,-38 81-1080 0 0,5-21 64 0 0,-5 14 80 0 0,-2 14-72 0 0,0-19 720 0 0,-4 3-648 0 0,-6-12-26 0 0,-8-2 308 0 0,16 31-322 0 0,0-1 0 0 0,-2-3-5 0 0,-11-9 112 0 0,-38-16 458 0 0,-4 6-440 0 0,45 18-229 0 0,-28-12 54 0 0,34 16-62 0 0,0 0 1 0 0,0 0 0 0 0,0 1 0 0 0,-1-1 0 0 0,1 1 0 0 0,-1 0 0 0 0,1 1 0 0 0,-1-1-1 0 0,1 1 1 0 0,-1 0 0 0 0,0 1 0 0 0,1-1 0 0 0,-1 1 0 0 0,1 0 0 0 0,0 1-1 0 0,-1-1 1 0 0,1 1 0 0 0,0 0 0 0 0,0 0 0 0 0,0 1 0 0 0,0 0 0 0 0,-1 0 7 0 0,-80 82-5076 0 0,75-72 3521 0 0,-12 16-2295 0 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7:35.465"/>
    </inkml:context>
    <inkml:brush xml:id="br0">
      <inkml:brushProperty name="width" value="0.05" units="cm"/>
      <inkml:brushProperty name="height" value="0.05" units="cm"/>
      <inkml:brushProperty name="color" value="#FF0066"/>
    </inkml:brush>
  </inkml:definitions>
  <inkml:trace contextRef="#ctx0" brushRef="#br0">8 285 2303 0 0,'0'0'322'0'0,"0"0"510"0"0,0 0 226 0 0,0 0 44 0 0,0 0-134 0 0,0 0-596 0 0,0 0-250 0 0,0 0-58 0 0,2 0-124 0 0,60-35-16 0 0,-53 31 128 0 0,-1 0 0 0 0,1 1 0 0 0,0 0 0 0 0,0 0 0 0 0,0 1-1 0 0,1 0 1 0 0,-1 0 0 0 0,1 1 0 0 0,8 0-52 0 0,-17 1 9 0 0,0 0-1 0 0,0 0 1 0 0,0 0 0 0 0,0 0-1 0 0,0 0 1 0 0,0 0 0 0 0,0 0-1 0 0,-1 0 1 0 0,1 0 0 0 0,0 1-1 0 0,0-1 1 0 0,0 0 0 0 0,0 1-1 0 0,0-1 1 0 0,-1 0 0 0 0,1 1-1 0 0,0-1 1 0 0,0 1 0 0 0,-1 0-1 0 0,1-1 1 0 0,0 1 0 0 0,-1-1-1 0 0,1 1 1 0 0,0 0 0 0 0,-1 0-1 0 0,1-1 1 0 0,-1 1 0 0 0,1 0-1 0 0,-1 0 1 0 0,0 0 0 0 0,1-1-1 0 0,-1 1 1 0 0,0 0 0 0 0,0 0-1 0 0,1 0 1 0 0,-1 0 0 0 0,0 0-1 0 0,0 0 1 0 0,0 0 0 0 0,0-1-1 0 0,0 1 1 0 0,0 0 0 0 0,0 0-1 0 0,-1 0 1 0 0,1 0 0 0 0,0 0-1 0 0,0 0 1 0 0,-1 0 0 0 0,1-1-1 0 0,0 1 1 0 0,-1 0-9 0 0,-21 42 675 0 0,-2-9 2428 0 0,26-27-3098 0 0,-2-6-15 0 0,1 1 0 0 0,-1-1 0 0 0,1 1 0 0 0,-1-1 0 0 0,1 1 0 0 0,0-1 0 0 0,0 0 0 0 0,0 1 1 0 0,0-1-1 0 0,0 0 0 0 0,0 1 0 0 0,0-1 0 0 0,0 0 0 0 0,0 0 0 0 0,0 0 0 0 0,1 0 0 0 0,-1 0 0 0 0,0 0 0 0 0,1-1 0 0 0,-1 1 0 0 0,1 0 0 0 0,-1-1 0 0 0,1 1 0 0 0,-1-1 0 0 0,1 1 0 0 0,-1-1 0 0 0,1 0 0 0 0,0 0 0 0 0,-1 0 0 0 0,1 0 0 0 0,-1 0 0 0 0,2 0 10 0 0,5 1-74 0 0,46 7-670 0 0,-15 0 516 0 0,-38-7 297 0 0,-1-1-1 0 0,0 0-4 0 0,0 0 3 0 0,0 0 10 0 0,0 0 7 0 0,1 12 278 0 0,-1-10-342 0 0,1 0 1 0 0,-1 1-1 0 0,0-1 0 0 0,0 0 1 0 0,0 0-1 0 0,0 0 0 0 0,0 0 1 0 0,-1 0-1 0 0,1 0 0 0 0,-1 0 1 0 0,1 0-1 0 0,-1 0 0 0 0,0-1 1 0 0,0 1-1 0 0,0 0 0 0 0,0 0 0 0 0,0 0 1 0 0,0-1-1 0 0,0 1 0 0 0,0-1 1 0 0,-1 1-1 0 0,1-1 0 0 0,-1 1 1 0 0,0 0-21 0 0,-58 64 230 0 0,52-59-24 0 0,-1-1-1 0 0,1-1 1 0 0,-1 1-1 0 0,0-2 1 0 0,-1 1-1 0 0,1-1 1 0 0,-1 0-1 0 0,0-1 1 0 0,-2 0-206 0 0,6-2 72 0 0,3 0 2 0 0,-4-1-58 0 0,0 1-44 0 0,6-1-109 0 0,1 0-16 0 0,0 0 7 0 0,0 0-42 0 0,0 0-184 0 0,0 0-78 0 0,0 0-20 0 0</inkml:trace>
  <inkml:trace contextRef="#ctx0" brushRef="#br0" timeOffset="1264.912">205 4 3223 0 0,'-26'-2'5604'0'0,"-16"1"-4690"0"0,34 1-904 0 0,-1 1-10 0 0,6 0-32 0 0,0 0 0 0 0,0 0-1 0 0,0 0 1 0 0,0 0-1 0 0,0 1 1 0 0,0 0-1 0 0,0-1 1 0 0,1 1 0 0 0,-1 0-1 0 0,1 0 1 0 0,-1 0-1 0 0,1 1 1 0 0,0-1 0 0 0,-1 1-1 0 0,1-1 1 0 0,1 1-1 0 0,-1 0 1 0 0,0-1-1 0 0,1 1 1 0 0,-1 0 0 0 0,1 0-1 0 0,0 0 1 0 0,0 0-1 0 0,0 1 1 0 0,0 0 32 0 0,-6 14-158 0 0,-29 63-82 0 0,33-72 240 0 0,-7 18 64 0 0,7-12-70 0 0,1 0 0 0 0,1 1-1 0 0,0-1 1 0 0,1 0 0 0 0,0 1-1 0 0,1-1 1 0 0,1 0 0 0 0,1 0-1 0 0,0 0 1 0 0,1 0 0 0 0,0 0-1 0 0,5 10 7 0 0,5 24 12 0 0,1 61-1 0 0,-14-108 32 0 0,1 4-22 0 0,2 2 22 0 0,0-1-22 0 0,39 28 32 0 0,-38-29-52 0 0,1-1 0 0 0,1 1 0 0 0,-1-1-1 0 0,1 0 1 0 0,0 0 0 0 0,0-1-1 0 0,0 0 1 0 0,0-1 0 0 0,1 1-1 0 0,0-1 1 0 0,-1-1 0 0 0,1 1 0 0 0,0-1-1 0 0,0-1 1 0 0,3 1-1 0 0,38-11 265 0 0,-40 5-219 0 0,0 0-1 0 0,0-1 0 0 0,0 0 0 0 0,-1-1 0 0 0,0 0 1 0 0,0-1-1 0 0,-1 1 0 0 0,1-1 0 0 0,-1-1 1 0 0,-1 1-1 0 0,0-1 0 0 0,4-6-45 0 0,-3-2 134 0 0,0 0-1 0 0,-1-1 1 0 0,-1 0-1 0 0,0 0 1 0 0,-1 0-1 0 0,-1 0 1 0 0,-1-1-1 0 0,0 1 1 0 0,-2-1-1 0 0,0 1 1 0 0,-1-9-134 0 0,1 1 104 0 0,-1 3 51 0 0,0 1 1 0 0,-1-1-1 0 0,-1 1 0 0 0,-2-1 0 0 0,0 1 0 0 0,-1 0 0 0 0,-1 1 1 0 0,-7-15-156 0 0,-54-65 1414 0 0,67 98-1420 0 0,0 0 0 0 0,0 1 0 0 0,0-1 0 0 0,0 1 0 0 0,-1-1 0 0 0,1 1-1 0 0,0 0 1 0 0,-1-1 0 0 0,1 1 0 0 0,-1 0 0 0 0,1 0 0 0 0,-1 0 0 0 0,0 0 0 0 0,1 0-1 0 0,-1 1 1 0 0,0-1 0 0 0,0 0 0 0 0,1 1 0 0 0,-1-1 0 0 0,0 1 0 0 0,0 0 0 0 0,0 0-1 0 0,0-1 1 0 0,0 1 0 0 0,0 0 0 0 0,1 1 0 0 0,-1-1 0 0 0,0 0 0 0 0,0 0 0 0 0,0 1-1 0 0,0-1 1 0 0,1 1 0 0 0,-1 0 0 0 0,0 0 0 0 0,0-1 0 0 0,1 1 0 0 0,-1 0 6 0 0,-11 9-254 0 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7:57.925"/>
    </inkml:context>
    <inkml:brush xml:id="br0">
      <inkml:brushProperty name="width" value="0.05" units="cm"/>
      <inkml:brushProperty name="height" value="0.05" units="cm"/>
      <inkml:brushProperty name="color" value="#FF0066"/>
    </inkml:brush>
  </inkml:definitions>
  <inkml:trace contextRef="#ctx0" brushRef="#br0">225 719 919 0 0,'0'0'230'0'0,"-12"-16"4723"0"0,7 10-4865 0 0,-32-46-1840 0 0,36 51 1883 0 0,1 1 11 0 0,-29-18 3662 0 0,8 18-3600 0 0,16 10-1652 0 0,5-8 1328 0 0,1-2 8 0 0,5 4 34 0 0,1-1 23 0 0,0-3 44 0 0,-3-2 18 0 0,0 1-1 0 0,0-1 1 0 0,0 0-1 0 0,0 0 1 0 0,-1 0 0 0 0,1-1-1 0 0,-1 1 1 0 0,1-1-1 0 0,-1 0 1 0 0,0 0-1 0 0,0 0 1 0 0,0 0-1 0 0,-1 0 1 0 0,1-1-1 0 0,-1 1 1 0 0,1-2-7 0 0,0 1 23 0 0,1-2-12 0 0,-3 4 32 0 0,2-3-13 0 0,-3 4 68 0 0,0 1 8 0 0,0 0-2 0 0,0 0 30 0 0,0 0 122 0 0,0 0 52 0 0,0 0 10 0 0,0 0-12 0 0,0 0-61 0 0,0 0-21 0 0,0 0-7 0 0,-20 7-399 0 0,-24 39-585 0 0,39-41 746 0 0,4-4-33 0 0,1-1-10 0 0,0 0 0 0 0,0 0 0 0 0,0 0-13 0 0,0 0-56 0 0,0 0-25 0 0,0 0-2 0 0,0 0 16 0 0,0 0 59 0 0,2 0 10 0 0,5-2 59 0 0,1-1 16 0 0,1-1 0 0 0,-1 0 0 0 0,-3 0 12 0 0,-4 3 47 0 0,0-15 1197 0 0,-6 12-1453 0 0,2 4-2398 0 0,-5 1 60 0 0</inkml:trace>
  <inkml:trace contextRef="#ctx0" brushRef="#br0" timeOffset="6336.187">79 126 919 0 0,'0'0'80'0'0,"0"0"-80"0"0,0 0 0 0 0,0 0 0 0 0</inkml:trace>
  <inkml:trace contextRef="#ctx0" brushRef="#br0" timeOffset="7971.92">73 57 1839 0 0,'0'0'83'0'0,"0"0"230"0"0,0 0 927 0 0,0 0 404 0 0,0 0 79 0 0,0 0-196 0 0,0 0-899 0 0,0 0-394 0 0,0 0-76 0 0,0 0-29 0 0,0 0-42 0 0,0 0-43 0 0,0 0-98 0 0,0 0-32 0 0,0 0 43 0 0,0 0 108 0 0,26-14 193 0 0,-19 12-248 0 0,2 0-10 0 0,0 2 0 0 0,-1 2 0 0 0,1 1 0 0 0,-1 0 0 0 0,3-1 0 0 0,0-2 0 0 0,0-2 0 0 0,0-1 0 0 0,21-5 64 0 0,-21 8-64 0 0,-1 1 0 0 0,-1 0 0 0 0,30 8-72 0 0,18-26 72 0 0,-21-4 118 0 0,-30 18-97 0 0,-3 2 22 0 0,4-2-33 0 0,1 2 1 0 0,-1 1 32 0 0,9 14-33 0 0,-13-7-10 0 0,-1 1 11 0 0,-4 10 54 0 0,-22 35 419 0 0,-58 163 52 0 0,79-208-536 0 0,-1 0 0 0 0,0 0 0 0 0,1-1 0 0 0,-1 1 0 0 0,1 1 0 0 0,-1-1 0 0 0,0 1 0 0 0,0 0 0 0 0,1 1 0 0 0,-11 25-72 0 0,-11-6 936 0 0,24-28-944 0 0,0 0 11 0 0,-2 3 106 0 0,2-3 27 0 0,1 0-10 0 0,-4 4-44 0 0,-1 1-10 0 0,1 1-10 0 0,1-2-46 0 0,3-3-22 0 0,0-2 22 0 0,0 0 96 0 0,0 0 27 0 0,0 0 12 0 0,0 0 7 0 0,0 0 2 0 0,0 0 6 0 0,0 0 22 0 0,0 0 10 0 0,0 0 2 0 0,0 0-9 0 0,0 0-39 0 0,-1 1-25 0 0,-2 3-31 0 0,-16-28 314 0 0,7-74-274 0 0,11 95-22 0 0,1 0 0 0 0,-1 0 0 0 0,0 1 0 0 0,0-1 0 0 0,0 0 0 0 0,0 1 0 0 0,0-1-1 0 0,-1 1 1 0 0,1-1 0 0 0,-1 1 0 0 0,0-1 0 0 0,0 1 0 0 0,0 0 0 0 0,0 0 0 0 0,0 0 0 0 0,0 0-1 0 0,0 0 1 0 0,0 1 0 0 0,-1-1 0 0 0,1 0 0 0 0,-1 1 0 0 0,1 0 0 0 0,-3-1-42 0 0,-8-6 351 0 0,4 3-284 0 0,0-1-57 0 0,0 0-10 0 0,-51-55-160 0 0,40 37 214 0 0,7 10 20 0 0,6 7-74 0 0,6 4-8 0 0,-1 1 1 0 0,0-1-1 0 0,1 0 0 0 0,-1 0 0 0 0,1 0 0 0 0,0 0 1 0 0,0 0-1 0 0,0 0 0 0 0,0-1 0 0 0,0 1 0 0 0,1 0 1 0 0,-1 0-1 0 0,1-1 0 0 0,0 1 0 0 0,0 0 0 0 0,1 0 1 0 0,-1-3 7 0 0,1-9-157 0 0,-1 6 97 0 0,0 0 49 0 0,-1 0 11 0 0,0 2-21 0 0,1 5-91 0 0,0 2-43 0 0,0 0-902 0 0,0 0-3590 0 0</inkml:trace>
</inkml:ink>
</file>

<file path=ppt/ink/ink5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7:34:14.57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A5EFC4D3-9A84-499A-91ED-948E40C3EB53}" emma:medium="tactile" emma:mode="ink">
          <msink:context xmlns:msink="http://schemas.microsoft.com/ink/2010/main" type="inkDrawing" rotatedBoundingBox="12555,14559 13416,15055 13266,15314 12405,14817" semanticType="callout" shapeName="Other"/>
        </emma:interpretation>
      </emma:emma>
    </inkml:annotationXML>
    <inkml:trace contextRef="#ctx0" brushRef="#br0">0 0 0,'16'0'203,"0"0"-188,-1 0-15,17 32 0,-16-32 16,-1 0 0,1 0-16,-16 16 0,16-16 15,0 0-15,0 0 16,-16 15-16,31-15 15,-15 0 1,-16 16 0,16-16-16,-1 0 15,1 0 1,0 16-16,0-16 16,-16 16-16,31-16 0,-31 16 15,16-16-15,0 0 16,0 0 31,-1 31-47,1-15 0,0-16 15,0 0 1,15 16-16,-15-16 0,-16 15 16,16-15-16,-16 16 46,16-16-46,-1 0 47,-15 16-31,16-16-16,-16 16 62,16-16-62,-16 31 0,31-31 16,-15 0-16,0 0 47,-16 16-31,16-16-16,-16 16 0,16-16 15,-16 16 1,15-16-16,-15 15 47,16-15-32,-16 16-15,32-16 0,-17 16 16,1-16-16,-16 32 16,16-32-16,0 0 62,-16 15-46,16-15-16,-1 16 515,-15 0-499,32-16-16,-16 0 437,-1 0-405,-15-16 15,0 0-16,0-15 0,0 15-15,0 0 15,0 0 0,0 1-15,-15-1-16,15 0 31,-32 16 469,32-31-500,-16 31 266,16 15-251,0 1-15,-15-16 16,15 16-16,0 0 0,0-1 31,0 1-15,0 0-1,0 16 17,0-17 30,0 1-31,0 0 1,0 0-17,0-1 17,0 1-1,-16-16 391,16 16-422,-16-16 15,0 0 1,0 0-16,-15 0 125,15 0 266,16-16-391,-16 16 0,1 0 15,-1 0-15,16-16 0</inkml:trace>
  </inkml:traceGroup>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8:15.371"/>
    </inkml:context>
    <inkml:brush xml:id="br0">
      <inkml:brushProperty name="width" value="0.05" units="cm"/>
      <inkml:brushProperty name="height" value="0.05" units="cm"/>
      <inkml:brushProperty name="color" value="#FF0066"/>
    </inkml:brush>
  </inkml:definitions>
  <inkml:trace contextRef="#ctx0" brushRef="#br0">318 159 1375 0 0,'0'0'198'0'0,"0"0"290"0"0,0 0 125 0 0,0 0 26 0 0,0 0-79 0 0,0 0-354 0 0,0 0-120 0 0,0 0 7 0 0,0 0 108 0 0,0 0 45 0 0,0 0 8 0 0,0 0 17 0 0,0 0 61 0 0,0 0 27 0 0,-4-5 181 0 0,2 4 4030 0 0,-2 6-4516 0 0,0 3-33 0 0,1-4-18 0 0,1 0 1 0 0,-1 0-1 0 0,1 1 0 0 0,1-1 1 0 0,-1 1-1 0 0,0 0 0 0 0,1-1 1 0 0,0 1-1 0 0,0 0 0 0 0,1 0 1 0 0,-1 0-1 0 0,1-1 0 0 0,0 1 1 0 0,1 0-1 0 0,-1 1-3 0 0,1 22 3 0 0,-1-19-3 0 0,1-1 0 0 0,1 0 0 0 0,1-1-12 0 0,-1-5-36 0 0,1 4 36 0 0,1 2 12 0 0,-1-2-10 0 0,-2-4-44 0 0,0-1-10 0 0,4 3-4 0 0,-4-3-18 0 0,-1-1-9 0 0,11 1-282 0 0,7-7 171 0 0,-10 1 217 0 0,-5 3 44 0 0,4-3 19 0 0,-1-1 13 0 0,-3 4-28 0 0,21-27 15 0 0,-16 21-74 0 0,-1 1 0 0 0,-2-1 0 0 0,32-51-280 0 0,-36 57 359 0 0,-1 2 9 0 0,0 0-7 0 0,0 0 9 0 0,0 0 39 0 0,0 0 20 0 0,0 0 3 0 0,0 0-10 0 0,0 0-46 0 0,0 0-22 0 0,0 0-2 0 0,0 2-12 0 0,8 32 16 0 0,-3-8-76 0 0,-2 49 160 0 0,-13 13 288 0 0,3-10-460 0 0,6-77-48 0 0,1-1-12 0 0,0 0-72 0 0,0 0-301 0 0,0 0-130 0 0,0 0-617 0 0,0 0-2356 0 0</inkml:trace>
  <inkml:trace contextRef="#ctx0" brushRef="#br0" timeOffset="1264.4">302 16 455 0 0,'-35'1'8794'0'0,"0"-10"-7009"0"0,-39 1-3556 0 0,70 9 1787 0 0,-1 1-1 0 0,0-1 0 0 0,1 1 0 0 0,-1 0 0 0 0,1 0 1 0 0,-1 0-1 0 0,1 1 0 0 0,0 0 0 0 0,0 0 0 0 0,0 0 1 0 0,1 0-1 0 0,-1 0 0 0 0,1 1 0 0 0,0-1 0 0 0,-1 1 1 0 0,2 0-1 0 0,-1 0 0 0 0,0 0 0 0 0,1 1 0 0 0,-2 4-15 0 0,-39 74 1498 0 0,33-50-1496 0 0,2 1 0 0 0,2 0 1 0 0,0 0-1 0 0,3 0 0 0 0,1 0 1 0 0,1 1-1 0 0,2-1 0 0 0,5 29-2 0 0,-4-53 5 0 0,1 1-1 0 0,0-1 1 0 0,1 0-1 0 0,0-1 0 0 0,0 1 1 0 0,1-1-1 0 0,0 1 1 0 0,1-1-1 0 0,0-1 0 0 0,1 1-4 0 0,0-3 0 0 0,1 0 0 0 0,0 0 0 0 0,0-1 0 0 0,1 0 0 0 0,0 0-1 0 0,-1-1 1 0 0,1 0 0 0 0,1-1 0 0 0,-1 0 0 0 0,0 0 0 0 0,1-1-1 0 0,0 0 1 0 0,-1-1 0 0 0,3 0 0 0 0,17 5 40 0 0,-11-3-34 0 0,-1-1 1 0 0,0-1 0 0 0,1 0 0 0 0,-1-1 0 0 0,0-1-1 0 0,1-1 1 0 0,-1 0 0 0 0,0-1 0 0 0,0-1 0 0 0,0-1-1 0 0,7-3-6 0 0,8-3 66 0 0,0-1 0 0 0,-1-2-1 0 0,-1-1 1 0 0,0-2-1 0 0,0-2-65 0 0,39-35 118 0 0,12-40 138 0 0,-63 17 442 0 0,-20 61-554 0 0,0 1-1 0 0,-2 0 0 0 0,0-1 0 0 0,-1 1 1 0 0,0 1-1 0 0,-1-1 0 0 0,-1 1 0 0 0,0 0 1 0 0,-1 0-1 0 0,-1 1 0 0 0,0 0 1 0 0,-1 1-1 0 0,0 0 0 0 0,0 0 0 0 0,-2 1 1 0 0,1 0-1 0 0,-1 1 0 0 0,-1 1 0 0 0,0 0 1 0 0,0 0-1 0 0,-1 2 0 0 0,-4-3-143 0 0,13 8-19 0 0,-1 0-1 0 0,0-1 1 0 0,0 2-1 0 0,0-1 0 0 0,0 1 1 0 0,0 0-1 0 0,0 0 1 0 0,0 1-1 0 0,0-1 1 0 0,0 1-1 0 0,0 1 0 0 0,0-1 1 0 0,0 1-1 0 0,0 0 1 0 0,0 1-1 0 0,0-1 1 0 0,0 1-1 0 0,1 0 0 0 0,-1 1 1 0 0,0-1-1 0 0,1 1 1 0 0,0 0-1 0 0,0 0 1 0 0,0 1-1 0 0,0 0 0 0 0,0 0 1 0 0,1 0-1 0 0,-3 3 20 0 0,-8 8-887 0 0,1 1-1 0 0,1 0 0 0 0,0 1 0 0 0,1 1 0 0 0,1 0 1 0 0,1 0-1 0 0,-5 13 888 0 0,-34 75-4379 0 0,42-88 2352 0 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8:33.499"/>
    </inkml:context>
    <inkml:brush xml:id="br0">
      <inkml:brushProperty name="width" value="0.05" units="cm"/>
      <inkml:brushProperty name="height" value="0.05" units="cm"/>
      <inkml:brushProperty name="color" value="#FF0066"/>
    </inkml:brush>
  </inkml:definitions>
  <inkml:trace contextRef="#ctx0" brushRef="#br0">354 121 7311 0 0,'0'0'332'0'0,"0"0"-4"0"0,0 0-113 0 0,-12-1 1640 0 0,4 2-1779 0 0,0 0 1 0 0,0 0-1 0 0,0 0 1 0 0,0 1 0 0 0,0 1-1 0 0,1-1 1 0 0,-1 1-1 0 0,1 0 1 0 0,0 1 0 0 0,-1 0-1 0 0,1 0 1 0 0,1 0-1 0 0,-1 1 1 0 0,1 0 0 0 0,0 1-1 0 0,0-1 1 0 0,0 1 0 0 0,1 0-1 0 0,0 0 1 0 0,0 1-1 0 0,0 0 1 0 0,1-1 0 0 0,0 2-1 0 0,1-1 1 0 0,-1 0-1 0 0,1 1 1 0 0,1-1 0 0 0,0 1-1 0 0,0 0 1 0 0,0 0-1 0 0,0 5-76 0 0,-14 53 0 0 0,24-24-90 0 0,-5-36 69 0 0,0 0 0 0 0,0 0 0 0 0,1-1 0 0 0,0 0 0 0 0,0 1 0 0 0,0-2 1 0 0,1 1-1 0 0,-1 0 0 0 0,1-1 0 0 0,0 0 0 0 0,1 0 0 0 0,-1 0 0 0 0,1-1 0 0 0,-1 0 1 0 0,1 0-1 0 0,0 0 0 0 0,0-1 0 0 0,0 1 0 0 0,1-2 0 0 0,-1 1 0 0 0,1-1 1 0 0,-1 0-1 0 0,6 0 21 0 0,-8-1-7 0 0,1-1 0 0 0,0-1 0 0 0,0 1 1 0 0,-1-1-1 0 0,1 1 0 0 0,-1-2 1 0 0,1 1-1 0 0,-1 0 0 0 0,0-1 0 0 0,0 0 1 0 0,0 1-1 0 0,0-2 0 0 0,-1 1 0 0 0,1 0 1 0 0,-1-1-1 0 0,0 0 0 0 0,2-2 7 0 0,3-2-3 0 0,14-30 197 0 0,-21 1 446 0 0,-1 35-431 0 0,-11-16 948 0 0,8 15-1086 0 0,-1 0 0 0 0,1 0 1 0 0,-1 1-1 0 0,0-1 0 0 0,0 1 0 0 0,0 0 0 0 0,0 1 0 0 0,0-1 0 0 0,0 1 0 0 0,0-1 0 0 0,0 1 0 0 0,0 0 0 0 0,-1 1 0 0 0,1-1 0 0 0,-1 1 1 0 0,1 0-1 0 0,0 0 0 0 0,-1 0 0 0 0,1 0 0 0 0,0 1 0 0 0,-1 0 0 0 0,1 0 0 0 0,0 0 0 0 0,0 0 0 0 0,0 1 0 0 0,-1 0-71 0 0,0 0-152 0 0,0 1 0 0 0,0 0 0 0 0,0 0 0 0 0,0 1 0 0 0,0-1 0 0 0,1 1 0 0 0,-1 0 0 0 0,1 0 0 0 0,0 1 0 0 0,0-1 0 0 0,1 1 0 0 0,-1 0 0 0 0,1 0 0 0 0,0 0 0 0 0,1 0 0 0 0,-1 0 0 0 0,1 1 0 0 0,0-1 0 0 0,0 1-1 0 0,1 0 1 0 0,-1 0 0 0 0,1-1 0 0 0,0 1 0 0 0,1 0 0 0 0,0 0 0 0 0,0 0 0 0 0,0 0 0 0 0,1 0 0 0 0,-1 0 0 0 0,1-1 0 0 0,1 1 0 0 0,-1 1 152 0 0,3 6-455 0 0</inkml:trace>
  <inkml:trace contextRef="#ctx0" brushRef="#br0" timeOffset="614.921">116 58 2303 0 0,'-14'11'298'0'0,"-30"45"2758"0"0,34-35-3163 0 0,1 1 1 0 0,1 0 0 0 0,1 1 0 0 0,1 0 0 0 0,1 0-1 0 0,1 2 107 0 0,-1 7 51 0 0,3 1-1 0 0,0-1 1 0 0,2 1 0 0 0,2 0-1 0 0,1 0 1 0 0,1-1-1 0 0,2 0 1 0 0,1 0-1 0 0,1 0 1 0 0,3 2-51 0 0,-6-19 60 0 0,0 1 0 0 0,1-1 0 0 0,0-1 0 0 0,2 1 0 0 0,-1-1 1 0 0,2 0-1 0 0,0-1 0 0 0,0 0 0 0 0,2 0-60 0 0,-9-11 47 0 0,-1 0-1 0 0,2-1 1 0 0,-1 1-1 0 0,0 0 1 0 0,0-1-1 0 0,0 0 1 0 0,1 1-1 0 0,-1-1 1 0 0,1 0-1 0 0,-1 0 1 0 0,1-1-1 0 0,-1 1 1 0 0,1 0-1 0 0,-1-1 1 0 0,1 0-1 0 0,0 1 1 0 0,-1-1-1 0 0,1 0 1 0 0,0 0-1 0 0,-1-1 1 0 0,1 1-1 0 0,0 0 1 0 0,-1-1-1 0 0,1 0 1 0 0,-1 1-1 0 0,1-1 1 0 0,-1 0-1 0 0,1 0 1 0 0,-1-1-1 0 0,0 1 1 0 0,1-1-47 0 0,64-57 821 0 0,-57 49-820 0 0,35-43 113 0 0,-2-2 0 0 0,-3-2 0 0 0,-2-1 0 0 0,16-36-114 0 0,-50 86 20 0 0,21-33 213 0 0,-2-2 1 0 0,-2 0-1 0 0,-2-1 0 0 0,-2-1 1 0 0,2-15-234 0 0,-18 57 155 0 0,1 0 0 0 0,-1 0 0 0 0,0 0 0 0 0,-1 0 0 0 0,1 0 0 0 0,0 0 1 0 0,-1 0-1 0 0,0-1 0 0 0,0 1 0 0 0,0 0 0 0 0,0 0 0 0 0,0 0 0 0 0,-1-1 1 0 0,1 1-1 0 0,-1 0 0 0 0,0 0 0 0 0,0 0 0 0 0,0 0 0 0 0,0 0 0 0 0,-1 0 1 0 0,1 0-1 0 0,-1 1 0 0 0,0-1 0 0 0,1 0 0 0 0,-1 1 0 0 0,0-1 0 0 0,-1 1 0 0 0,1 0 1 0 0,0 0-1 0 0,-1 0 0 0 0,1 0 0 0 0,-1 0 0 0 0,0 0 0 0 0,0 0-155 0 0,-14-3 215 0 0,0 0 1 0 0,0 0-1 0 0,-1 2 0 0 0,0 0 0 0 0,0 1 0 0 0,1 1 0 0 0,-1 1 0 0 0,0 0 1 0 0,0 1-1 0 0,0 1 0 0 0,0 1 0 0 0,1 1 0 0 0,-1 0 0 0 0,-8 4-215 0 0,17-5-126 0 0,0 1-1 0 0,0 0 1 0 0,0 1 0 0 0,1 0-1 0 0,-1 0 1 0 0,1 1-1 0 0,1 0 1 0 0,-1 0-1 0 0,1 1 1 0 0,0 0-1 0 0,0 0 1 0 0,0 2 126 0 0,-8 12-1169 0 0,1 1 1 0 0,1 1-1 0 0,1 0 0 0 0,1 0 1 0 0,1 1-1 0 0,-3 13 1169 0 0,2-7-867 0 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8:30.298"/>
    </inkml:context>
    <inkml:brush xml:id="br0">
      <inkml:brushProperty name="width" value="0.05" units="cm"/>
      <inkml:brushProperty name="height" value="0.05" units="cm"/>
      <inkml:brushProperty name="color" value="#FF0066"/>
    </inkml:brush>
  </inkml:definitions>
  <inkml:trace contextRef="#ctx0" brushRef="#br0">276 361 455 0 0,'0'0'455'0'0,"0"0"29"0"0,0 0 17 0 0,0 0-15 0 0,0 0-78 0 0,0 0-31 0 0,0 0-8 0 0,-8 7 317 0 0,-11 20-465 0 0,18-26-568 0 0,1-1-1133 0 0</inkml:trace>
  <inkml:trace contextRef="#ctx0" brushRef="#br0" timeOffset="868.352">265 220 1375 0 0,'0'0'250'0'0,"0"0"508"0"0,0 0 224 0 0,0 0 46 0 0,0 0-98 0 0,0 0-451 0 0,0 0-198 0 0,0 0-38 0 0,0 0-64 0 0,0 0-233 0 0,0 0-104 0 0,0 0-24 0 0,0 0-66 0 0,0 0-268 0 0,0 0-116 0 0,0 0-28 0 0,0 0 19 0 0,0 0 94 0 0,0 0 41 0 0,0 0 8 0 0,0 0 112 0 0,0 0 436 0 0,0 0 110 0 0,0 0 96 0 0,0 0 406 0 0,0 0 183 0 0,0 0 34 0 0,0 0-9 0 0,0 0-66 0 0,0 0-32 0 0,0 0-4 0 0,0 0-60 0 0,0 0-253 0 0,0 0-115 0 0,-5 8 241 0 0,-10 48-673 0 0,-5 15 96 0 0,19-70 64 0 0,5 16-1300 0 0,1-14 1140 0 0,49-5 243 0 0,21-13 94 0 0,-68 14-245 0 0,-5 1 36 0 0,1 0 0 0 0,-1-1 0 0 0,0 1 0 0 0,1 0 0 0 0,-1 0 0 0 0,0 0-1 0 0,1 1 1 0 0,-1-1 0 0 0,0 1 0 0 0,0-1 0 0 0,1 1 0 0 0,-1 0 0 0 0,0-1-1 0 0,0 1 1 0 0,0 0 0 0 0,0 1 0 0 0,0-1 0 0 0,0 0 0 0 0,0 0 0 0 0,0 1-1 0 0,0 0 1 0 0,-1-1 0 0 0,1 1 0 0 0,-1 0 0 0 0,1-1 0 0 0,-1 1 0 0 0,1 0-1 0 0,-1 0 1 0 0,0 1-36 0 0,-43 93 1857 0 0,15-48-1468 0 0,10-15-204 0 0,16-32-89 0 0,-6 6 209 0 0,-23 19 479 0 0,27-25-706 0 0,-18 5 207 0 0,20-6-237 0 0,1 0-96 0 0,0 0-44 0 0,-12 1-527 0 0,9-1-2562 0 0,3 0 2518 0 0</inkml:trace>
  <inkml:trace contextRef="#ctx0" brushRef="#br0" timeOffset="1317.417">212 307 2303 0 0,'0'0'272'0'0,"0"0"302"0"0,0 0 128 0 0,0 0 30 0 0,8-7 170 0 0,192-139 500 0 0,-112 84-1338 0 0,-54 40-90 0 0,-33 21-108 0 0</inkml:trace>
  <inkml:trace contextRef="#ctx0" brushRef="#br0" timeOffset="2172.335">213 221 2303 0 0,'0'0'102'0'0,"-1"0"-1"0"0,-19-3-80 0 0,14 2 596 0 0,-1 2 0 0 0,1-1-1 0 0,0 1 1 0 0,0 0-1 0 0,0 0 1 0 0,0 0 0 0 0,0 1-1 0 0,1 0 1 0 0,-1 0 0 0 0,0 1-1 0 0,1-1 1 0 0,-1 1-1 0 0,0 2-616 0 0,-29 46 424 0 0,-10 87-296 0 0,40-128-80 0 0,0 1 0 0 0,1 0 0 0 0,1 0 0 0 0,0 0 0 0 0,0 1 0 0 0,1-1 0 0 0,0 1 0 0 0,1-1 0 0 0,0 1 0 0 0,1 0 0 0 0,1 5-48 0 0,2-10 6 0 0,0-1-1 0 0,0 1 1 0 0,0-1-1 0 0,1 0 1 0 0,0 0-1 0 0,1 0 1 0 0,-1-1-1 0 0,1 1 1 0 0,0-1 0 0 0,0 0-1 0 0,1 0 1 0 0,4 3-6 0 0,5 5 5 0 0,-7-7-5 0 0,0 0 0 0 0,1-1 0 0 0,-1 0 0 0 0,1 0 0 0 0,1 0 0 0 0,-1-1 0 0 0,1-1 0 0 0,0 0 0 0 0,-1 0 0 0 0,5 0 0 0 0,-3 1 47 0 0,0-1-1 0 0,1 0 1 0 0,-1-1 0 0 0,1 0-1 0 0,-1-1 1 0 0,1 0-1 0 0,0-1 1 0 0,0 0 0 0 0,-1-1-1 0 0,1 0 1 0 0,0-1-1 0 0,-1 0 1 0 0,1-1-1 0 0,-1 0 1 0 0,4-2-47 0 0,-4 0 24 0 0,0 0 0 0 0,0 0-1 0 0,0-1 1 0 0,-1-1 0 0 0,0 1 0 0 0,-1-2-1 0 0,1 1 1 0 0,-1-1 0 0 0,-1-1 0 0 0,0 0 0 0 0,0 0-1 0 0,4-6-23 0 0,52-104 200 0 0,-56 101-79 0 0,-1 0 0 0 0,-1-1-1 0 0,-1-1 1 0 0,-1 1 0 0 0,0 0 0 0 0,-1-1-1 0 0,-2 0 1 0 0,0 0 0 0 0,0 1 0 0 0,-2-1-1 0 0,-3-20-120 0 0,-41-141 936 0 0,44 178-910 0 0,-1 0 0 0 0,1 1-1 0 0,-1-1 1 0 0,1 0 0 0 0,-1 0 0 0 0,0 1-1 0 0,0-1 1 0 0,-1 1 0 0 0,1-1-1 0 0,0 1 1 0 0,-1 0 0 0 0,0 0-1 0 0,1 0 1 0 0,-1 0 0 0 0,0 1 0 0 0,0-1-1 0 0,0 1 1 0 0,0 0 0 0 0,0 0-1 0 0,0 0 1 0 0,-1 0-26 0 0,0-1 116 0 0,-5-1-22 0 0,-1 1-1 0 0,1 0 0 0 0,-1 0 1 0 0,0 1-1 0 0,0 1 0 0 0,0-1 0 0 0,0 1 1 0 0,1 1-1 0 0,-1 0 0 0 0,0 0 1 0 0,0 1-1 0 0,1 1 0 0 0,-1-1 1 0 0,1 1-1 0 0,-7 4-93 0 0,1-1-248 0 0,-1 2 0 0 0,2 0 0 0 0,-1 0-1 0 0,1 1 1 0 0,1 1 0 0 0,0 1 0 0 0,0 0 0 0 0,-10 11 248 0 0,0 4-1180 0 0,2 2-47 0 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8:38.423"/>
    </inkml:context>
    <inkml:brush xml:id="br0">
      <inkml:brushProperty name="width" value="0.05" units="cm"/>
      <inkml:brushProperty name="height" value="0.05" units="cm"/>
      <inkml:brushProperty name="color" value="#FF0066"/>
    </inkml:brush>
  </inkml:definitions>
  <inkml:trace contextRef="#ctx0" brushRef="#br0">276 249 919 0 0,'19'-5'4299'0'0,"81"-6"-2896"0"0,-10-5 39 0 0,-61 16-296 0 0,-41 27-374 0 0,-86 68-218 0 0,4-24-554 0 0,75-51 0 0 0,-20 37 0 0 0,-14 56 63 0 0,53-112-143 0 0,0-1 4 0 0,0 0-16 0 0,0 0-11 0 0,0 0-662 0 0,0 0-2646 0 0</inkml:trace>
  <inkml:trace contextRef="#ctx0" brushRef="#br0" timeOffset="1166.777">294 5 4143 0 0,'0'0'319'0'0,"0"0"-114"0"0,-19-4 2611 0 0,12 5-2816 0 0,1 1-1 0 0,-1 1 0 0 0,1-1 0 0 0,0 1 0 0 0,0 0 1 0 0,0 1-1 0 0,0 0 0 0 0,0 0 0 0 0,1 0 0 0 0,0 0 1 0 0,0 1-1 0 0,0 0 0 0 0,0 0 0 0 0,1 0 0 0 0,0 0 0 0 0,0 1 1 0 0,0 0-1 0 0,-1 3 1 0 0,-42 46-14 0 0,35-44 109 0 0,0 1-1 0 0,0 1 0 0 0,1 0 0 0 0,0 1 0 0 0,1 0 0 0 0,1 0 0 0 0,0 1 1 0 0,1 0-1 0 0,1 0 0 0 0,0 1 0 0 0,2 0 0 0 0,-1 1 0 0 0,-1 10-94 0 0,12 86 0 0 0,4-37 0 0 0,-9-76 1 0 0,11 112-31 0 0,-10-108 44 0 0,0-1 0 0 0,1 1 0 0 0,-1 0 0 0 0,1 0 0 0 0,0-1 0 0 0,0 1 0 0 0,0-1 0 0 0,0 0 0 0 0,0 0 0 0 0,1 1 0 0 0,-1-1 0 0 0,1-1 0 0 0,0 1 0 0 0,0 0 0 0 0,0-1 0 0 0,0 1 0 0 0,1-1 0 0 0,-1 0 0 0 0,1 0 0 0 0,-1-1 0 0 0,1 1 0 0 0,0-1 0 0 0,-1 1 0 0 0,1-1 0 0 0,0 0 0 0 0,3 0-14 0 0,7-1 133 0 0,0 0 0 0 0,0 0 0 0 0,0-1 0 0 0,0-1 1 0 0,0-1-1 0 0,0 0 0 0 0,0 0 0 0 0,8-5-133 0 0,14-1 43 0 0,-35 8-42 0 0,14-1 23 0 0,0-1-1 0 0,0-1 1 0 0,-1 0 0 0 0,0-1 0 0 0,0 0-1 0 0,0-1 1 0 0,0-1 0 0 0,-1 0 0 0 0,0-1-1 0 0,0 0 1 0 0,-1-1 0 0 0,-1-1 0 0 0,1 0-1 0 0,2-3-23 0 0,-4 0 123 0 0,0 0-1 0 0,-1-1 0 0 0,0 0 0 0 0,-1-1 0 0 0,-1 0 1 0 0,0 0-1 0 0,-1 0 0 0 0,0-1 0 0 0,-2 0 1 0 0,0 0-1 0 0,0-1 0 0 0,-2 1 0 0 0,0-1 0 0 0,-1 1 1 0 0,0-1-1 0 0,-2 0 0 0 0,0 1 0 0 0,-3-15-122 0 0,-5-17 263 0 0,6 30-268 0 0,0 1 0 0 0,-1 0 0 0 0,0 0 1 0 0,-2 0-1 0 0,0 1 0 0 0,-1 0 0 0 0,0 0 0 0 0,-3-3 5 0 0,8 16 2 0 0,-1 0 1 0 0,1 0-1 0 0,0 0 0 0 0,-1 1 0 0 0,0-1 0 0 0,0 1 0 0 0,0 0 0 0 0,0 0 0 0 0,0 0 1 0 0,0 0-1 0 0,0 0 0 0 0,-1 0 0 0 0,1 1 0 0 0,-1 0 0 0 0,1 0 0 0 0,-1 0 1 0 0,1 0-1 0 0,-1 0 0 0 0,0 1 0 0 0,1-1 0 0 0,-1 1 0 0 0,0 0 0 0 0,1 0 0 0 0,-1 1 1 0 0,0-1-1 0 0,1 1 0 0 0,-1 0 0 0 0,-1 0-2 0 0,-100 42-537 0 0,88-34 374 0 0,-196 105-2874 0 0,180-93 2329 0 0,0-1-11 0 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8:41.754"/>
    </inkml:context>
    <inkml:brush xml:id="br0">
      <inkml:brushProperty name="width" value="0.05" units="cm"/>
      <inkml:brushProperty name="height" value="0.05" units="cm"/>
      <inkml:brushProperty name="color" value="#FF0066"/>
    </inkml:brush>
  </inkml:definitions>
  <inkml:trace contextRef="#ctx0" brushRef="#br0">318 174 919 0 0,'-1'-1'67'0'0,"-2"-20"-54"0"0,-7-13 4589 0 0,9 32-3116 0 0,1 2-738 0 0,-3-6 393 0 0,7 11-170 0 0,-1 5-978 0 0,0 0-1 0 0,-1-1 0 0 0,0 1 0 0 0,-1 0 1 0 0,0 0-1 0 0,-1 0 0 0 0,0 0 0 0 0,0 0 1 0 0,-2 6 7 0 0,2-4-7 0 0,3 157 7 0 0,-4-161 4 0 0,0-1-1 0 0,0 1 0 0 0,-1-1 0 0 0,0 1 0 0 0,0-1 1 0 0,0 0-1 0 0,-1 0 0 0 0,0 0 0 0 0,-1 0 0 0 0,0-1 1 0 0,0 1-1 0 0,0-1 0 0 0,0 0 0 0 0,-1 0 0 0 0,0 0 1 0 0,-3 1-4 0 0,-21 32 66 0 0,-9 7 8 0 0,37-46-64 0 0,1 1 1 0 0,0-1-1 0 0,0 0 0 0 0,-1 1 0 0 0,1-1 0 0 0,0 1 0 0 0,-1-1 0 0 0,1 0 0 0 0,0 1 1 0 0,-1-1-1 0 0,1 0 0 0 0,-1 1 0 0 0,1-1 0 0 0,-1 0 0 0 0,1 0 0 0 0,0 1 0 0 0,-1-1 1 0 0,1 0-1 0 0,-1 0 0 0 0,1 0 0 0 0,-1 0 0 0 0,1 1 0 0 0,-1-1 0 0 0,1 0 0 0 0,-1 0 1 0 0,1 0-1 0 0,-1 0 0 0 0,1 0 0 0 0,-1 0 0 0 0,1-1 0 0 0,-1 1 0 0 0,1 0 0 0 0,-1 0 1 0 0,1 0-1 0 0,-1 0 0 0 0,1-1 0 0 0,-1 1 0 0 0,1 0 0 0 0,-1 0 0 0 0,1-1 0 0 0,0 1 1 0 0,-1 0-1 0 0,1-1 0 0 0,-1 1 0 0 0,1 0 0 0 0,0-1 0 0 0,-1 1 0 0 0,1 0 0 0 0,0-1 1 0 0,0 1-1 0 0,-1-1 0 0 0,1 1 0 0 0,0-1 0 0 0,0 1 0 0 0,0-1 0 0 0,0 1 0 0 0,-1-1 1 0 0,1 1-1 0 0,0-1 0 0 0,0 1 0 0 0,0-1 0 0 0,0 1 0 0 0,0-1 0 0 0,0 1 0 0 0,0-1 1 0 0,0 1-11 0 0,3-29 130 0 0,45-67-1465 0 0,-29 67 1143 0 0,-13 22 192 0 0,0 0 0 0 0,0 0 0 0 0,0-1 0 0 0,29-24 0 0 0,18-11 0 0 0,85-40-61 0 0,-94 40 394 0 0,-43 42-243 0 0,-1-25 1772 0 0,-1 25-1670 0 0,1 1-17 0 0,-1-1-74 0 0,-2-4-27 0 0,1 3 0 0 0,-3-4-58 0 0,0-2-16 0 0,-22-29 0 0 0,25 35 0 0 0,1 1-1 0 0,-1-1 0 0 0,1 1 0 0 0,-1-1 1 0 0,0 1-1 0 0,1 0 0 0 0,-1 0 1 0 0,0-1-1 0 0,0 1 0 0 0,0 1 0 0 0,0-1 1 0 0,0 0-1 0 0,0 0 0 0 0,0 1 0 0 0,0-1 1 0 0,0 1-1 0 0,-1 0 0 0 0,1-1 1 0 0,0 1-1 0 0,0 0 0 0 0,0 0 0 0 0,-2 1 1 0 0,4-1-1 0 0,-14 4-203 0 0,1 0-1 0 0,0 1 1 0 0,0 1 0 0 0,0 0 0 0 0,1 1-1 0 0,0 1 1 0 0,0 0 0 0 0,1 0-1 0 0,0 1 1 0 0,0 0 0 0 0,1 1 0 0 0,0 0-1 0 0,1 1 1 0 0,-2 2 204 0 0,-14 22-805 0 0,24-34 359 0 0</inkml:trace>
  <inkml:trace contextRef="#ctx0" brushRef="#br0" timeOffset="881.384">308 398 3223 0 0,'0'0'143'0'0,"0"0"60"0"0,0 0 146 0 0,0 0 60 0 0,0 1 9 0 0,0 1-473 0 0,1 0 1 0 0,-1 0-1 0 0,0 0 0 0 0,1 0 1 0 0,-1 0-1 0 0,1 0 0 0 0,0 0 1 0 0,-1 0-1 0 0,1 0 1 0 0,0 0-1 0 0,0 0 0 0 0,0-1 1 0 0,1 1-1 0 0,-1 0 0 0 0,0-1 1 0 0,1 1-1 0 0,-1-1 0 0 0,1 0 1 0 0,-1 1-1 0 0,1-1 1 0 0,0 0-1 0 0,-1 0 0 0 0,1 0 1 0 0,0 0-1 0 0,0 0 0 0 0,0 0 1 0 0,0 0 54 0 0,35 2 2707 0 0,-23 37-1861 0 0,-14-32-860 0 0,-3 9-113 0 0,3-16 198 0 0,0-1 83 0 0,0 0 36 0 0,-21 15 1206 0 0,-168 5-1559 0 0,188-20-1874 0 0,1 0-673 0 0</inkml:trace>
  <inkml:trace contextRef="#ctx0" brushRef="#br0" timeOffset="2186.729">409 49 6247 0 0,'0'0'283'0'0,"0"0"-3"0"0,-1-1-181 0 0,-6 0-55 0 0,6 0 126 0 0,-3 2-200 0 0,1-1 0 0 0,0 1 0 0 0,-1-1 0 0 0,1 1 0 0 0,0 0 0 0 0,-1 0-1 0 0,1 1 1 0 0,0-1 0 0 0,0 1 0 0 0,0-1 0 0 0,0 1 0 0 0,0 0-1 0 0,1 0 1 0 0,-1 0 0 0 0,1 1 0 0 0,-1-1 0 0 0,1 1 0 0 0,0-1 0 0 0,-3 4 30 0 0,-9 8-210 0 0,-94 94 1572 0 0,89-85-1207 0 0,1 1 0 0 0,1 1-1 0 0,0 0 1 0 0,2 1 0 0 0,0 4-155 0 0,-74 154 512 0 0,84-173-511 0 0,1 0 1 0 0,0 0 0 0 0,1 1 0 0 0,0-1-1 0 0,0 1 1 0 0,1 0 0 0 0,1 0 0 0 0,0-1-1 0 0,1 1 1 0 0,0 0 0 0 0,1 0 0 0 0,0 0-1 0 0,1 0 1 0 0,0 0 0 0 0,1-1 0 0 0,3 11-2 0 0,-2-17 75 0 0,0 0 1 0 0,0 0 0 0 0,1-1 0 0 0,-1 0 0 0 0,1 1-1 0 0,0-1 1 0 0,0-1 0 0 0,0 1 0 0 0,1-1-1 0 0,-1 0 1 0 0,1 0 0 0 0,2 0-76 0 0,98 19 545 0 0,-97-22-501 0 0,0 0 0 0 0,0 0-1 0 0,0-1 1 0 0,0 0-1 0 0,-1-1 1 0 0,1 0 0 0 0,0 0-1 0 0,-1-1 1 0 0,0 0-1 0 0,1-1-43 0 0,10-3 44 0 0,84-41 159 0 0,-20-16-3 0 0,39-58 69 0 0,-104 98-135 0 0,-2-1 0 0 0,0-1-1 0 0,-2 0 1 0 0,-1-1 0 0 0,-1 0-1 0 0,-1-1 1 0 0,-2-1 0 0 0,5-22-134 0 0,-10 38 103 0 0,-2 1 1 0 0,1-1-1 0 0,-1 0 1 0 0,-1 0-1 0 0,-1 0 1 0 0,1 0-1 0 0,-2 1 1 0 0,0-1-1 0 0,-1 0 1 0 0,0 0-1 0 0,0 1 1 0 0,-2-1-1 0 0,1 1 1 0 0,-2 0-1 0 0,0 0 1 0 0,-3-7-104 0 0,6 14-9 0 0,0 0 1 0 0,0 1 0 0 0,0 0 0 0 0,-1-1 0 0 0,0 1-1 0 0,0 0 1 0 0,0 0 0 0 0,0 0 0 0 0,0 0 0 0 0,-1 1 0 0 0,1-1-1 0 0,-1 1 1 0 0,0 0 0 0 0,0 0 0 0 0,-1 1 0 0 0,1-1-1 0 0,0 1 1 0 0,-1 0 0 0 0,1 0 0 0 0,-1 0 0 0 0,0 1-1 0 0,0-1 1 0 0,0 1 0 0 0,0 0 0 0 0,0 1 0 0 0,1-1-1 0 0,-1 1 1 0 0,-4 0 8 0 0,-70 29-1217 0 0,42-13 634 0 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8:47.200"/>
    </inkml:context>
    <inkml:brush xml:id="br0">
      <inkml:brushProperty name="width" value="0.05" units="cm"/>
      <inkml:brushProperty name="height" value="0.05" units="cm"/>
      <inkml:brushProperty name="color" value="#FF0066"/>
    </inkml:brush>
  </inkml:definitions>
  <inkml:trace contextRef="#ctx0" brushRef="#br0">283 103 775 0 0,'-1'1'54'0'0,"-3"5"-44"0"0,-1-1 1 0 0,4-4 80 0 0,1-1 167 0 0,0 0 72 0 0,0 0 12 0 0,-7 3 355 0 0,4-2 2381 0 0,-18 14-1357 0 0,-3 26-1390 0 0,-3 37-224 0 0,25-69-86 0 0,6 17 160 0 0,0-20-117 0 0,-3-5 0 0 0,-1-1 0 0 0,1 0 0 0 0,5 4 3 0 0,-5-4 13 0 0,-1 0 27 0 0,0 0 53 0 0,0 0 1 0 0,0 0-8 0 0,0 0-6 0 0,12-16 296 0 0,11-52-289 0 0,-20 58-154 0 0,-2-7 15 0 0,-1 15 58 0 0,0 2 15 0 0,0 0 0 0 0,0 0 10 0 0,0 0 39 0 0,0 0 20 0 0,0 0 3 0 0,-1-1-26 0 0,-1-5-120 0 0,1 5-72 0 0,1 1-13 0 0,0 0-20 0 0,0 0 1 0 0,1 1 31 0 0,11 23-16 0 0,1 2 75 0 0,0 2 0 0 0,0-1 0 0 0,-7-19 0 0 0,0 1 0 0 0,-1-1 0 0 0,0 2 0 0 0,6 37 334 0 0,-13-18-248 0 0,-7-5 542 0 0,8-23-506 0 0,1-1 6 0 0,-22 15 1018 0 0,8-10-1022 0 0,12-4-49 0 0,-9 1 301 0 0,5-3-352 0 0,4 1 3 0 0,2 0-94 0 0,0 0-14 0 0,0 0-34 0 0,0 0-170 0 0,0 0-71 0 0,0 0-18 0 0,0 0 0 0 0,0 0 4 0 0,0 0 2 0 0,0 0 0 0 0,0 0 34 0 0,0 0 139 0 0,0 0 60 0 0,0 0 9 0 0,0 0-2 0 0,0 0-26 0 0,0 0-7 0 0,0 0-592 0 0,0 0-2349 0 0</inkml:trace>
  <inkml:trace contextRef="#ctx0" brushRef="#br0" timeOffset="1476.98">354 133 455 0 0,'0'0'1083'0'0,"-6"-9"2534"0"0,-22-14 442 0 0,11 20-4063 0 0,16 3 61 0 0,1 0 29 0 0,0 0 8 0 0,-11 0 758 0 0,-6 5-417 0 0,-2 14-354 0 0,-3 11-81 0 0,1-9 11 0 0,16-14 42 0 0,-9 7 85 0 0,9-6-124 0 0,3 0-14 0 0,3-2-12 0 0,-1-3-36 0 0,1 4 36 0 0,0 26 12 0 0,2-17 0 0 0,1-11 0 0 0,11-3 0 0 0,-6-4 0 0 0,32-33 128 0 0,1-6-64 0 0,-5-10 0 0 0,-33 44-64 0 0,-2-1 0 0 0,-1-1 0 0 0,-2 1 0 0 0,1 7-94 0 0,-1-1 0 0 0,1 1 0 0 0,0 0 0 0 0,-1 0 0 0 0,1 0-1 0 0,-1 0 1 0 0,0-1 0 0 0,1 1 0 0 0,-1 0 0 0 0,0 0 0 0 0,0 0-1 0 0,0 0 1 0 0,0 1 0 0 0,1-1 0 0 0,-1 0 0 0 0,0 0 0 0 0,-1 0-1 0 0,1 1 1 0 0,0-1 0 0 0,0 1 0 0 0,0-1 0 0 0,0 1 0 0 0,0-1 0 0 0,-1 1-1 0 0,1 0 1 0 0,0-1 0 0 0,0 1 0 0 0,-1 0 0 0 0,1 0 0 0 0,0 0-1 0 0,0 0 1 0 0,-1 0 0 0 0,1 0 0 0 0,0 0 0 0 0,0 0 0 0 0,-1 1 0 0 0,1-1-1 0 0,0 0 1 0 0,0 1 0 0 0,-2 0 94 0 0,-6 1-1271 0 0,9-2-1404 0 0</inkml:trace>
  <inkml:trace contextRef="#ctx0" brushRef="#br0" timeOffset="2719.215">238 37 3679 0 0,'0'0'167'0'0,"-1"-1"-7"0"0,-7-11-4 0 0,7 11 473 0 0,-7-8 2143 0 0,-6-1-2448 0 0,-6 7-308 0 0,13 5-12 0 0,1 1 0 0 0,0 1-1 0 0,0 0 1 0 0,0-1-1 0 0,0 2 1 0 0,1-1 0 0 0,-1 1-1 0 0,1 0 1 0 0,0 0-1 0 0,0 0 1 0 0,1 1 0 0 0,0-1-1 0 0,0 1 1 0 0,0 0-1 0 0,1 0 1 0 0,-1 1 0 0 0,2-1-1 0 0,-1 1 1 0 0,1 0-1 0 0,-1 3-3 0 0,-47 122 704 0 0,19-15 320 0 0,29-110-997 0 0,0 0-1 0 0,0 0 0 0 0,1 1 1 0 0,0-1-1 0 0,1 0 0 0 0,-1 1 1 0 0,2-1-1 0 0,-1 1 1 0 0,1-1-1 0 0,0 0 0 0 0,0 1 1 0 0,1-1-1 0 0,0 0 0 0 0,0 0 1 0 0,1 0-1 0 0,0 0 0 0 0,0 0-26 0 0,16 26 0 0 0,5 4 0 0 0,-23-31 13 0 0,0-1 0 0 0,1 0-1 0 0,0 0 1 0 0,0 0-1 0 0,0 0 1 0 0,0 0 0 0 0,1 0-1 0 0,0 0 1 0 0,0-1 0 0 0,0 1-1 0 0,1-1 1 0 0,-1 0-1 0 0,1 0 1 0 0,0 0 0 0 0,0-1-1 0 0,1 0 1 0 0,-1 1 0 0 0,1-1-1 0 0,-1-1 1 0 0,1 1-1 0 0,0-1 1 0 0,0 1 0 0 0,0-2-1 0 0,0 1 1 0 0,1 0 0 0 0,-1-1-1 0 0,0 0 1 0 0,1 0-1 0 0,-1-1 1 0 0,2 1-13 0 0,92-18 293 0 0,-58 9-293 0 0,-21 1 11 0 0,-11 2 42 0 0,36-45 566 0 0,-38 38-575 0 0,-1 0 0 0 0,0-1 0 0 0,0 1 0 0 0,-2-1 0 0 0,1-1 0 0 0,-2 1 0 0 0,0 0 0 0 0,0-4-44 0 0,-4-77 394 0 0,-4 63-161 0 0,-10-109 345 0 0,14 135-537 0 0,1 0-1 0 0,-1 0 1 0 0,0 0-1 0 0,0 1 1 0 0,0-1 0 0 0,-1 0-1 0 0,0 1 1 0 0,0-1-1 0 0,0 1 1 0 0,0-1-1 0 0,-1 1 1 0 0,0 0-1 0 0,0 0 1 0 0,0 0 0 0 0,0 0-1 0 0,0 1 1 0 0,-1-1-1 0 0,1 1 1 0 0,-1 0-1 0 0,0 0 1 0 0,0 0-1 0 0,-1 1 1 0 0,1-1-1 0 0,0 1 1 0 0,-1 0 0 0 0,1 0-1 0 0,-1 1 1 0 0,0-1-1 0 0,0 1 1 0 0,0 0-1 0 0,1 0 1 0 0,-1 1-1 0 0,0-1 1 0 0,-4 1-41 0 0,7 1-355 0 0,-18 2 530 0 0,11 1-4912 0 0,9-4 627 0 0</inkml:trace>
  <inkml:trace contextRef="#ctx0" brushRef="#br0" timeOffset="22743.619">798 630 3391 0 0,'0'0'76'0'0,"0"0"16"0"0,0 0 4 0 0,0 0 44 0 0,0 0 186 0 0,0 0 83 0 0,0 0 20 0 0,0 0-37 0 0,0 0-169 0 0,0 0-79 0 0,0 0-15 0 0,0 0-11 0 0,0 0-42 0 0,0 0-28 0 0,0 2-79 0 0,-1 7 10 0 0,1-5-22 0 0,0 25 32 0 0,0-3 11 0 0,-5 12 155 0 0,1-13-78 0 0,0 9 179 0 0,-17 24 544 0 0,19-50-800 0 0,0-1-14 0 0,1-4-56 0 0,-1 2-4 0 0,2-3-21 0 0,0-2 6 0 0,0 0-286 0 0,0 0-1230 0 0,0 0-529 0 0</inkml:trace>
  <inkml:trace contextRef="#ctx0" brushRef="#br0" timeOffset="23674.53">969 593 3223 0 0,'0'0'395'0'0,"0"0"448"0"0,0 0 195 0 0,0 0 40 0 0,0 0-130 0 0,0 0-582 0 0,-8 4-1019 0 0,-15 22-763 0 0,5-2 2513 0 0,8 3-1033 0 0,8-17-64 0 0,-6 27 0 0 0,7-29 0 0 0,1 1 0 0 0,0 9 67 0 0,12 44-1288 0 0,-12-60 1167 0 0,2-2 1 0 0,5 2 42 0 0,1-1 11 0 0,1-1 0 0 0,-1-2-10 0 0,1-2-33 0 0,42-28-1092 0 0,-50 30 1194 0 0,-1 2 6 0 0,17-20 1527 0 0,-10-7-346 0 0,-10 0-266 0 0,2 25-855 0 0,1 2-12 0 0,0-1-1 0 0,-2-7-4 0 0,-3-10 64 0 0,5 16-92 0 0,-8-7 291 0 0,4 7-335 0 0,0 0 1 0 0,0 0-1 0 0,-1 1 1 0 0,1-1-1 0 0,-1 1 0 0 0,1 0 1 0 0,-1 0-1 0 0,0 1 0 0 0,1 0 1 0 0,-1-1-1 0 0,0 1 0 0 0,1 1 1 0 0,-1-1-1 0 0,0 1 1 0 0,1 0-1 0 0,-1 0 0 0 0,1 0 1 0 0,-1 0-1 0 0,1 1 0 0 0,0 0 1 0 0,-1 0-1 0 0,1 0 1 0 0,0 0-1 0 0,0 1 0 0 0,0 0-36 0 0,-48 39-2510 0 0,51-41-428 0 0</inkml:trace>
  <inkml:trace contextRef="#ctx0" brushRef="#br0" timeOffset="24786.137">962 495 5727 0 0,'0'0'264'0'0,"-1"0"-8"0"0,-6 0-162 0 0,-1-2-120 0 0,1 0 1 0 0,-1 1-1 0 0,1 0 0 0 0,-1 1 1 0 0,1-1-1 0 0,-1 2 1 0 0,1-1-1 0 0,-1 1 1 0 0,1 0-1 0 0,-1 0 0 0 0,1 1 1 0 0,-1 0-1 0 0,1 1 1 0 0,0-1-1 0 0,0 1 1 0 0,0 1-1 0 0,1-1 0 0 0,-1 1 1 0 0,1 0-1 0 0,0 1 1 0 0,0-1-1 0 0,-5 6 26 0 0,-54 65 2800 0 0,12-4-2715 0 0,4 25-21 0 0,22 2-64 0 0,27-79 0 0 0,0-10 0 0 0,18 24-14 0 0,48 23-556 0 0,-59-51 570 0 0,-1 2 0 0 0,-1 1 0 0 0,1 0 0 0 0,-1-1 0 0 0,0-1 0 0 0,1-1 0 0 0,2-1 0 0 0,27-3 0 0 0,29-14 0 0 0,33-24 0 0 0,1-35 208 0 0,-69 50-196 0 0,-11 9 10 0 0,-1 0 0 0 0,0-1 0 0 0,-1-1 0 0 0,0 0-1 0 0,-1-2 1 0 0,8-11-22 0 0,-19 21 97 0 0,0 0 0 0 0,-1 0 0 0 0,0 0 0 0 0,0-1 0 0 0,0 1 1 0 0,-1-1-1 0 0,0 0 0 0 0,-1 1 0 0 0,0-1 0 0 0,0 0 0 0 0,0 0 0 0 0,-1 0 0 0 0,-1 0 0 0 0,1 0 0 0 0,-1 0 0 0 0,0 0 0 0 0,-1 1 0 0 0,0-1 1 0 0,0 0-1 0 0,-1 1 0 0 0,-3-7-97 0 0,4 8 49 0 0,1 1-9 0 0,1 1-1 0 0,-2-1 1 0 0,1 0-1 0 0,0 0 1 0 0,-1 1-1 0 0,0-1 0 0 0,0 1 1 0 0,-1 0-1 0 0,1-1 1 0 0,-1 1-1 0 0,0 0 1 0 0,0 0-1 0 0,0 1 1 0 0,0-1-1 0 0,-1 1 1 0 0,1-1-1 0 0,-1 1 1 0 0,0 0-1 0 0,0 1 0 0 0,0-1 1 0 0,-1 1-1 0 0,1-1 1 0 0,0 1-1 0 0,-1 0 1 0 0,0 1-1 0 0,1-1 1 0 0,-1 1-1 0 0,0 0 1 0 0,0 0-1 0 0,-1 1-39 0 0,-34 10-1228 0 0,18 0-2591 0 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9:15.228"/>
    </inkml:context>
    <inkml:brush xml:id="br0">
      <inkml:brushProperty name="width" value="0.05" units="cm"/>
      <inkml:brushProperty name="height" value="0.05" units="cm"/>
      <inkml:brushProperty name="color" value="#FF0066"/>
    </inkml:brush>
  </inkml:definitions>
  <inkml:trace contextRef="#ctx0" brushRef="#br0">362 420 3455 0 0,'-4'10'306'0'0,"-26"56"364"0"0,26-58-659 0 0,-9 10 210 0 0,12-17-277 0 0</inkml:trace>
  <inkml:trace contextRef="#ctx0" brushRef="#br0" timeOffset="278.493">456 246 4519 0 0,'0'0'192'0'0,"0"0"56"0"0,0 0-248 0 0,0 0 0 0 0,0 0 0 0 0,0 0 0 0 0,0 0-128 0 0,0 0-80 0 0,0 0-16 0 0</inkml:trace>
  <inkml:trace contextRef="#ctx0" brushRef="#br0" timeOffset="586.366">470 244 455 0 0,'0'0'1350'0'0,"0"0"156"0"0,0 0 72 0 0,-2 10 1512 0 0,-22 67-507 0 0,-5 14-2778 0 0,26-82 195 0 0,0 1 0 0 0,-1-2 0 0 0,1 2 0 0 0,0-2 0 0 0,2 0 0 0 0,1 0 0 0 0,0-1-17 0 0,0-6-64 0 0,0-1 5 0 0,0 0-39 0 0,0 0-205 0 0,2 6-1049 0 0,-2-4-1717 0 0</inkml:trace>
  <inkml:trace contextRef="#ctx0" brushRef="#br0" timeOffset="1022.827">351 170 1839 0 0,'0'0'310'0'0,"0"0"624"0"0,0 0 269 0 0,0 0 56 0 0,0 0-149 0 0,0 0-670 0 0,-19 4-1825 0 0,12 10 1670 0 0,0-1-1 0 0,1 2 1 0 0,0-1 0 0 0,1 1-1 0 0,1-1 1 0 0,0 1 0 0 0,1 0-1 0 0,1 2-284 0 0,-10 36 106 0 0,-23 124-30 0 0,35-170-396 0 0,0-5-90 0 0</inkml:trace>
  <inkml:trace contextRef="#ctx0" brushRef="#br0" timeOffset="1789.418">457 280 5903 0 0,'0'0'267'0'0,"0"0"0"0"0,-8 16-161 0 0,-24 107 253 0 0,7-47-1159 0 0,24-75-667 0 0,1-1-521 0 0</inkml:trace>
  <inkml:trace contextRef="#ctx0" brushRef="#br0" timeOffset="3077.517">251 73 5527 0 0,'-2'0'423'0'0,"-41"7"3006"0"0,-26 44-4289 0 0,56-36 904 0 0,0 1-1 0 0,1 1 1 0 0,1 0-1 0 0,0 0 1 0 0,1 1-1 0 0,1 1 1 0 0,1 0-1 0 0,1 0 1 0 0,0 0-1 0 0,2 1 1 0 0,0 0-1 0 0,1 0 1 0 0,1 0-1 0 0,1 1 1 0 0,1-1-1 0 0,0 14-43 0 0,1-11 5 0 0,-1-13-11 0 0,1 0-1 0 0,0 0 1 0 0,1 0 0 0 0,0-1 0 0 0,0 1-1 0 0,1 0 1 0 0,1-1 0 0 0,-1 1 0 0 0,2-1 0 0 0,-1 0-1 0 0,4 5 7 0 0,37 45 275 0 0,-8-37-168 0 0,-31-18-111 0 0,1-1 1 0 0,-1 1 0 0 0,1-1 0 0 0,0-1 0 0 0,0 1-1 0 0,0-1 1 0 0,0 0 0 0 0,0 0 0 0 0,1 0-1 0 0,-1-1 1 0 0,0 0 0 0 0,1 0 0 0 0,-1-1-1 0 0,1 0 1 0 0,-1 0 0 0 0,1 0 0 0 0,-1-1 0 0 0,1 0-1 0 0,5-2 4 0 0,157-53 64 0 0,-161 50-4 0 0,1-1 0 0 0,-1-1 0 0 0,0 0 0 0 0,-1 0 0 0 0,1 0-1 0 0,-2-1 1 0 0,1 0 0 0 0,-1-1 0 0 0,-1 1 0 0 0,1-1 0 0 0,-1-2-60 0 0,-4 9 5 0 0,33-62 139 0 0,-22 45 32 0 0,-2-1 0 0 0,-1 0 0 0 0,-1 0-1 0 0,0-1 1 0 0,3-20-176 0 0,-7 26 183 0 0,-1 0 1 0 0,-1 0-1 0 0,-1 0 0 0 0,0 0 1 0 0,-1 0-1 0 0,-1-1 0 0 0,0 1 1 0 0,-1 0-1 0 0,-1 0 0 0 0,-3-9-183 0 0,-20-82 659 0 0,24 104-640 0 0,0 0 0 0 0,0 0 0 0 0,0 0 0 0 0,0 0 0 0 0,-1 1 0 0 0,1-1 0 0 0,-1 1 0 0 0,1-1 0 0 0,-1 1 0 0 0,0 0 0 0 0,0 0 0 0 0,0 0 0 0 0,-1 1 0 0 0,1-1 0 0 0,0 1 0 0 0,0 0 0 0 0,-1 0 0 0 0,1 0 0 0 0,-1 0 0 0 0,1 0 0 0 0,-1 1 1 0 0,1-1-1 0 0,-1 1 0 0 0,1 0 0 0 0,-1 0 0 0 0,0 1-19 0 0,-20 4-270 0 0,-1 1 1 0 0,1 1 0 0 0,0 2-1 0 0,0 0 1 0 0,1 1-1 0 0,1 2 1 0 0,-7 4 269 0 0,10-6-300 0 0,-182 114-2890 0 0,176-106 2708 0 0</inkml:trace>
  <inkml:trace contextRef="#ctx0" brushRef="#br0" timeOffset="5773.562">365 808 1839 0 0,'0'0'250'0'0,"0"0"374"0"0,0 0 161 0 0,0 0 30 0 0,0 0-91 0 0,0 0-412 0 0,0 0-178 0 0,0 0-35 0 0,0-2-24 0 0,-3-5-61 0 0,1-1 2 0 0,1 7 64 0 0,1 1 50 0 0,0 0 140 0 0,0 0 68 0 0,0 0 12 0 0,0 0 2 0 0,0 0 0 0 0,0 0 0 0 0,0 0 0 0 0,0 0-37 0 0,0 0-155 0 0,0 0-61 0 0,0 0-17 0 0,-1 1-15 0 0,-21 62 425 0 0,-4 46 5 0 0,20-64-345 0 0,7-22-13 0 0,-1-22-86 0 0,3 6-1481 0 0,-3-7 832 0 0</inkml:trace>
  <inkml:trace contextRef="#ctx0" brushRef="#br0" timeOffset="6589.908">480 854 3223 0 0,'0'0'143'0'0,"0"0"209"0"0,0 0 773 0 0,0 0 335 0 0,0 0 68 0 0,0 0-182 0 0,-3-9-417 0 0,10-13-1745 0 0,-6 21 728 0 0,1 1 32 0 0,6-3 45 0 0,1 1 11 0 0,1 1-10 0 0,0 3-33 0 0,1 0 32 0 0,-1 1 11 0 0,-2 5 0 0 0,-8-4 9 0 0,0 0-1 0 0,0 1 0 0 0,0-1 1 0 0,0 0-1 0 0,-1 0 0 0 0,1 1 1 0 0,-1-1-1 0 0,0 0 0 0 0,0 0 1 0 0,-1 0-1 0 0,1 0 1 0 0,-1 0-1 0 0,0 0 0 0 0,0-1 1 0 0,0 1-1 0 0,-1 0 0 0 0,1-1 1 0 0,-1 0-1 0 0,0 1 0 0 0,0-1 1 0 0,-1 1-9 0 0,0 0 30 0 0,-13 17 169 0 0,0-1 0 0 0,-2 0 0 0 0,0-2 0 0 0,-1 0 0 0 0,-1-1 0 0 0,-2 0-199 0 0,21-15 64 0 0,-3 3-48 0 0,0 0-32 0 0,4-4-60 0 0,1-1 2 0 0,0 0 7 0 0,0 0-4 0 0,0 0-1 0 0,0 0 0 0 0,0 0 26 0 0,53-5 460 0 0,-5-11-286 0 0,-39 15-128 0 0,35 1 0 0 0,-12 7 0 0 0,11-1-72 0 0,-11-9 72 0 0,4-17-3501 0 0,-36 20 474 0 0</inkml:trace>
  <inkml:trace contextRef="#ctx0" brushRef="#br0" timeOffset="7369.504">345 650 2303 0 0,'-2'-1'167'0'0,"-5"0"332"0"0,-1 1 1 0 0,0 0-1 0 0,1 0 0 0 0,-1 0 1 0 0,1 1-1 0 0,-1 0 0 0 0,1 0 1 0 0,-1 1-1 0 0,1 0 0 0 0,0 0 1 0 0,-1 1-1 0 0,1 0 0 0 0,0 0-499 0 0,-32 26 174 0 0,-62 93-238 0 0,9 26 64 0 0,88-140 15 0 0,1 1 54 0 0,14 28 117 0 0,-3-28-159 0 0,0 0 0 0 0,1 0 0 0 0,0-1 1 0 0,1 0-1 0 0,0-1 0 0 0,0 0 1 0 0,0-1-1 0 0,1 0 0 0 0,0 0 0 0 0,1-1 1 0 0,-1-1-1 0 0,1 0 0 0 0,-1 0 0 0 0,1-1 1 0 0,0-1-1 0 0,1 0 0 0 0,-1 0 0 0 0,1-1-27 0 0,16 4 32 0 0,30 10 39 0 0,-38-8-49 0 0,1-2 0 0 0,-1 0 0 0 0,1-2 0 0 0,0 0 0 0 0,0-2 0 0 0,1 0-22 0 0,-9-4 127 0 0,1 0-1 0 0,-1-1 1 0 0,-1-1 0 0 0,1 0-1 0 0,-1 0 1 0 0,0-2-1 0 0,0 0 1 0 0,0 0 0 0 0,-1-1-1 0 0,0-1 1 0 0,0 0-127 0 0,18-12 364 0 0,58-63 647 0 0,-83 79-949 0 0,0-1 0 0 0,0 1 0 0 0,-1-1 0 0 0,0 0 0 0 0,0 0 0 0 0,0-1 0 0 0,-1 1 0 0 0,0-1 0 0 0,0 1 0 0 0,-1-1 0 0 0,0 0 0 0 0,0 0 0 0 0,-1 0 0 0 0,1 0 0 0 0,-2 0 0 0 0,1-1 0 0 0,-1 1 0 0 0,0 0 0 0 0,0 0 0 0 0,-1 0 0 0 0,0-1-1 0 0,0 1 1 0 0,-1 0 0 0 0,0 0 0 0 0,0 0 0 0 0,-1 1 0 0 0,0-1 0 0 0,0 1 0 0 0,0-1 0 0 0,-1 1 0 0 0,0 0 0 0 0,0 0 0 0 0,-3-3-62 0 0,-1 1 65 0 0,-1 1 0 0 0,0 0-1 0 0,0 0 1 0 0,-1 1 0 0 0,1 0-1 0 0,-1 1 1 0 0,-1 0 0 0 0,1 1 0 0 0,-1 0-1 0 0,0 0 1 0 0,1 1 0 0 0,-11-1-65 0 0,-85 1-5645 0 0,86 6 1329 0 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9:28.598"/>
    </inkml:context>
    <inkml:brush xml:id="br0">
      <inkml:brushProperty name="width" value="0.05" units="cm"/>
      <inkml:brushProperty name="height" value="0.05" units="cm"/>
      <inkml:brushProperty name="color" value="#FF0066"/>
    </inkml:brush>
  </inkml:definitions>
  <inkml:trace contextRef="#ctx0" brushRef="#br0">362 220 455 0 0,'0'0'696'0'0,"0"0"68"0"0,0 0 32 0 0,0 0-14 0 0,0 0-78 0 0,0 0-31 0 0,0 0-8 0 0,0 0-26 0 0,0 0-107 0 0,0 0-48 0 0,0 0-11 0 0,0 0-41 0 0,0 0-166 0 0,0 0-70 0 0,0 0-18 0 0,0 0-42 0 0,0 0-160 0 0,0 0-40 0 0,0 0 0 0 0,0 0 0 0 0,0 0 0 0 0,0 0 22 0 0,0 0 112 0 0,-15-3 3358 0 0,-7 93-3525 0 0,19-67 82 0 0,0-1 23 0 0,-29 110 131 0 0,24-104-22 0 0,7-20-117 0 0,0 0-12 0 0,0-7-52 0 0,1-1-25 0 0,0 0-19 0 0,0 0-104 0 0,0 0-48 0 0,0 0-468 0 0,0 0-1923 0 0,0 0-825 0 0</inkml:trace>
  <inkml:trace contextRef="#ctx0" brushRef="#br0" timeOffset="1090.779">471 226 2303 0 0,'0'0'102'0'0,"0"0"276"0"0,-7 3 2318 0 0,7-2 1554 0 0,8 4-4166 0 0,5 13-74 0 0,5 28-1007 0 0,-18-44 898 0 0,0-2 3 0 0,1 1 16 0 0,1 6 75 0 0,-2-5 48 0 0,0 0 1 0 0,0 0-1 0 0,0 0 0 0 0,0 0 1 0 0,0 0-1 0 0,-1 0 0 0 0,1 0 1 0 0,-1 0-1 0 0,0 0 0 0 0,1 0 1 0 0,-1 0-1 0 0,0 0 0 0 0,0-1 1 0 0,0 1-1 0 0,0 0 0 0 0,-1-1 1 0 0,1 1-1 0 0,0 0 0 0 0,-1-1 1 0 0,1 0-1 0 0,-1 1 0 0 0,1-1 1 0 0,-1 0-1 0 0,0 0 0 0 0,0 0 1 0 0,1 0-1 0 0,-1 0 0 0 0,0 0 1 0 0,0 0-1 0 0,0-1 0 0 0,0 1 1 0 0,0-1-1 0 0,-2 1-43 0 0,-3 3 31 0 0,-1 0-31 0 0,0 1 0 0 0,1-1 0 0 0,-1 1 0 0 0,2 0-25 0 0,5-5-98 0 0,1 0-9 0 0,0 0 4 0 0,0 0 11 0 0,0 2 53 0 0,2 5 53 0 0,3 0 11 0 0,3-2 0 0 0,-1 0 0 0 0,0-1 0 0 0,2 0 0 0 0,0 0 0 0 0,-1 0 0 0 0,0 1 0 0 0,-2 1 0 0 0,1 1 0 0 0,-1-1 0 0 0,-2 1 19 0 0,-3-6 74 0 0,-1 4 74 0 0,-1 1 0 0 0,1-1 0 0 0,-1 0 0 0 0,0 0 0 0 0,0 0 0 0 0,-1 1 0 0 0,1-2 0 0 0,-1 1-1 0 0,0 0 1 0 0,-1 0 0 0 0,1 0 0 0 0,-1-1 0 0 0,0 1 0 0 0,-1 0-167 0 0,-10 19 463 0 0,-8 15-391 0 0,18-33 57 0 0,3-4-50 0 0,0-1 1 0 0,0 1 0 0 0,0-1 0 0 0,0 1 0 0 0,0-1 0 0 0,0 0-1 0 0,-1 0 1 0 0,1 0 0 0 0,0 0 0 0 0,-1 0 0 0 0,1 0 0 0 0,-1 0-1 0 0,1 0 1 0 0,-1 0 0 0 0,0 0 0 0 0,1-1 0 0 0,-1 1 0 0 0,0-1-1 0 0,1 1 1 0 0,-1-1 0 0 0,0 0 0 0 0,0 0 0 0 0,1 0 0 0 0,-1 0-1 0 0,0 0 1 0 0,0 0-80 0 0,-39-1-548 0 0,39 1 211 0 0,2 0-14 0 0,0 0-43 0 0,0 0-180 0 0,0 0-76 0 0,0 0-20 0 0</inkml:trace>
  <inkml:trace contextRef="#ctx0" brushRef="#br0" timeOffset="2048.617">419 61 5983 0 0,'-6'-9'638'0'0,"4"7"-394"0"0,-1 0 0 0 0,1-1 1 0 0,0 1-1 0 0,-1 0 0 0 0,0 0 0 0 0,1 0 1 0 0,-1 1-1 0 0,0-1 0 0 0,0 1 1 0 0,0-1-1 0 0,0 1 0 0 0,0 0 0 0 0,-1 0 1 0 0,1 1-1 0 0,0-1 0 0 0,0 0 0 0 0,-1 1 1 0 0,1 0-1 0 0,-1 0-244 0 0,-30 10 141 0 0,16-1-318 0 0,0 1 0 0 0,1 0 0 0 0,0 2 0 0 0,1 0 0 0 0,1 0 0 0 0,-13 15 177 0 0,-6 2-26 0 0,-86 65 1494 0 0,83-20-1060 0 0,39-53-466 0 0,0 1-1 0 0,2-1 1 0 0,0 0 0 0 0,1 0-1 0 0,1 0 1 0 0,2-1-1 0 0,-1 0 1 0 0,2 0-1 0 0,1-1 1 0 0,11 17 58 0 0,0 4-40 0 0,-16-30 33 0 0,0 0 0 0 0,1-1 0 0 0,0 0 0 0 0,0 0 0 0 0,1 0 0 0 0,0-1 0 0 0,1 0-1 0 0,-1 0 1 0 0,8 4 7 0 0,-7-6 7 0 0,0-1 0 0 0,0 0 0 0 0,0 0 0 0 0,0-1 0 0 0,1 0-1 0 0,0-1 1 0 0,0 0 0 0 0,0 0 0 0 0,0-1 0 0 0,0 0 0 0 0,0 0 0 0 0,1-1-1 0 0,-1 0 1 0 0,1-1 0 0 0,-1 0 0 0 0,1-1 0 0 0,-1 0 0 0 0,0 0 0 0 0,1-1-1 0 0,-1 0 1 0 0,0-1 0 0 0,0 0 0 0 0,0 0 0 0 0,-1-1 0 0 0,1 0 0 0 0,-1 0-1 0 0,0-1 1 0 0,4-3-7 0 0,122-90 310 0 0,-75 41-300 0 0,-49 45 109 0 0,0-1-1 0 0,-1-1 0 0 0,-1 0 1 0 0,0 0-1 0 0,-1-1 1 0 0,-1 0-1 0 0,0 0 0 0 0,-1-1 1 0 0,0 1-1 0 0,-2-1 0 0 0,0 0 1 0 0,0 0-1 0 0,-2 0 1 0 0,1-13-119 0 0,-5 16 143 0 0,1 0 1 0 0,-1 1 0 0 0,-1-1-1 0 0,0 1 1 0 0,-1 0-1 0 0,0 0 1 0 0,-1 0 0 0 0,-1 1-1 0 0,0 0 1 0 0,0 0 0 0 0,-1 0-1 0 0,0 1-143 0 0,-35-58 539 0 0,35 52-727 0 0,7 12-2 0 0,0 0 0 0 0,0 0-1 0 0,0 1 1 0 0,0-1 0 0 0,-1 0 0 0 0,1 1 0 0 0,-1 0-1 0 0,0-1 1 0 0,0 1 0 0 0,0 0 0 0 0,-1 0-1 0 0,1 0 1 0 0,-1 0 0 0 0,1 0 0 0 0,-1 1 0 0 0,0-1-1 0 0,0 1 1 0 0,0 0 0 0 0,-1 0 0 0 0,1 0 0 0 0,0 0-1 0 0,-1 0 1 0 0,1 1 0 0 0,-1-1 0 0 0,0 1 0 0 0,1 0-1 0 0,-1 0 1 0 0,0 1 0 0 0,0-1 0 0 0,-2 1 190 0 0,-9 5-4338 0 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7:39:32.882"/>
    </inkml:context>
    <inkml:brush xml:id="br0">
      <inkml:brushProperty name="width" value="0.05" units="cm"/>
      <inkml:brushProperty name="height" value="0.05" units="cm"/>
      <inkml:brushProperty name="color" value="#FF0066"/>
    </inkml:brush>
  </inkml:definitions>
  <inkml:trace contextRef="#ctx0" brushRef="#br0">353 176 4143 0 0,'0'0'319'0'0,"-21"20"3674"0"0,17-16-4089 0 0,3-3 63 0 0,1-1 252 0 0,-22 17 3490 0 0,12-5-3298 0 0,5-4-397 0 0,1 1-14 0 0,0 1-14 0 0,-9 17-60 0 0,-21 47 74 0 0,15 1 0 0 0,18-66 0 0 0,-1 1 0 0 0,-3 20 0 0 0,-4 4 0 0 0,8-27 11 0 0,1-4 32 0 0,-2 4-33 0 0,0 0-23 0 0,1-6-87 0 0,1-1-147 0 0,0 0-33 0 0,0 0-741 0 0,0 0-2966 0 0</inkml:trace>
  <inkml:trace contextRef="#ctx0" brushRef="#br0" timeOffset="1200.248">429 197 4607 0 0,'0'0'208'0'0,"0"0"220"0"0,0 0 798 0 0,0 0 343 0 0,0 0 67 0 0,0 0-197 0 0,0 0-899 0 0,0 0-394 0 0,0 0-112 0 0,0 0-178 0 0,0 0-99 0 0,0 0-21 0 0,0 0-21 0 0,-16 10-1635 0 0,-19 48 4220 0 0,32-51-2290 0 0,-1 3-10 0 0,0-1 0 0 0,-11 18 0 0 0,7 11 0 0 0,10-12-136 0 0,-1-25 70 0 0,-1-1-14 0 0,1 1 2 0 0,6 1 62 0 0,0 0 16 0 0,1-3 0 0 0,0-3 0 0 0,-1 0 0 0 0,0-1 0 0 0,1 0 0 0 0,1 2 0 0 0,0-2 0 0 0,-2 0 0 0 0,18-18 923 0 0,-23 21-870 0 0,-2 2 13 0 0,0 0 3 0 0,0 0-30 0 0,0 0-110 0 0,0 0-28 0 0,0 0 17 0 0,0 0 8 0 0,0 0 4 0 0,0 0 4 0 0,0 2 13 0 0,-6 45 361 0 0,-32 24 1160 0 0,-12 56-1311 0 0,47-120-145 0 0,2-6 47 0 0,1-1-20 0 0,0 0-103 0 0,0 0-55 0 0,18-23-4464 0 0,-12 12 775 0 0</inkml:trace>
  <inkml:trace contextRef="#ctx0" brushRef="#br0" timeOffset="2358.295">411 1 7135 0 0,'0'0'331'0'0,"0"0"-10"0"0,0 0-145 0 0,0 0 166 0 0,-2 0 90 0 0,-53 32 778 0 0,40-17-1245 0 0,0-1 0 0 0,-1-1 0 0 0,0-1-1 0 0,-1 0 1 0 0,-1-1 0 0 0,0-1 0 0 0,-4 1 35 0 0,-80 55 1969 0 0,76-41-1453 0 0,-18 44-493 0 0,29-39-41 0 0,10-16 17 0 0,-1 1 0 0 0,2 0 0 0 0,0 0 0 0 0,0 0 0 0 0,2 0 0 0 0,0 1 0 0 0,0-1 0 0 0,2 1 0 0 0,0-1 0 0 0,2 13 1 0 0,-1-19-43 0 0,0 1 32 0 0,0-5 34 0 0,0 1-1 0 0,0 0 0 0 0,0 0 1 0 0,1 0-1 0 0,0-1 0 0 0,0 1 1 0 0,0-1-1 0 0,1 1 0 0 0,0-1 0 0 0,0 0 1 0 0,0 0-1 0 0,1 0 0 0 0,0-1 1 0 0,0 1-1 0 0,0-1 0 0 0,0 0 1 0 0,0 0-1 0 0,1 0 0 0 0,3 2-22 0 0,2-1-3 0 0,0 0-1 0 0,1-1 1 0 0,-1 0-1 0 0,1 0 1 0 0,0-1-1 0 0,0-1 1 0 0,0 0 0 0 0,0 0-1 0 0,0-1 1 0 0,0-1-1 0 0,0 1 1 0 0,0-2-1 0 0,0 0 1 0 0,1 0-1 0 0,-1-1 1 0 0,0 0-1 0 0,5-3 4 0 0,60-4-13 0 0,2 1 13 0 0,-68 7 0 0 0,0-1 0 0 0,-1 0 0 0 0,26-19 68 0 0,27-80 324 0 0,-28 41-268 0 0,-16 25-49 0 0,-17 32-32 0 0,0-2 79 0 0,-1 0 0 0 0,1 0 0 0 0,-2-1 0 0 0,1 1 1 0 0,0 0-1 0 0,-1 0 0 0 0,0 0 0 0 0,0 0 0 0 0,-1 0 1 0 0,1 0-1 0 0,-1 0 0 0 0,0 0 0 0 0,-1 1 0 0 0,1-1 1 0 0,-1 1-1 0 0,0-1 0 0 0,0 1 0 0 0,0 0 0 0 0,0 0 1 0 0,-1 1-1 0 0,0-1 0 0 0,1 1 0 0 0,-1-1 0 0 0,-1 1 0 0 0,-2-2-122 0 0,-19-21 164 0 0,-31-57 420 0 0,35 48-1684 0 0,-2 0-3405 0 0,18 27-386 0 0</inkml:trace>
</inkml:ink>
</file>

<file path=ppt/ink/ink529.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5-10-06T22:07:09.975"/>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637BD7EF-206D-4DBA-91C0-185A57545F1C}" emma:medium="tactile" emma:mode="ink">
          <msink:context xmlns:msink="http://schemas.microsoft.com/ink/2010/main" type="inkDrawing" rotatedBoundingBox="10914,8458 16955,8596 16951,8738 10910,8600" shapeName="Other"/>
        </emma:interpretation>
      </emma:emma>
    </inkml:annotationXML>
    <inkml:trace contextRef="#ctx0" brushRef="#br0">0 69 0,'0'-46'78,"0"23"-15,46 23-17,-23 0-30,0 0 0,0 0 15,0 0 0,-1 0 0,1 0-15,0 0 15,0 0 1,0 0-1,0 0-16,0 0 17,0 0-17,0 0 17,-1 23 14,1-23-30,0 0 15,0 0 1,0 0-1,0 0 16,0 0-16,-23 23-15,23-23-1,-1 0 32,1 0 0,-23 23 15,46-23 235,-23 0-281,0 0 0,0 0-16,0 0 31,0 0 0,-1 0-15,1 0-1,0 0 1,0 0 0,0 0 15,0 0 0,0 0 0,0 0-15,0 0 31,-1 0-32,1 0 32,0 0-31,0 0 15,0 0 0,0 0 1,0 0-17,0 0 17,-23 91 77,45-91 172,-22 0-265,0-23-1,0 23-15,0 0 16,0 0 0,0 0-16,0 0 15,-1 0 17,-22-23-32,23 23 0,0 0 31,0 0-16,0 0 1,0 0 0,0 0-1,0 0 1,-1 0 15,1 0-15,0 0 31,0 0-16,0 0-15,0 0-1,0 0 16,0 0 16,0 0-15,-1 0-17,1 0 16,0 0 16,0 0 0,0 0 0,0 0 1094,0 0-1110,0 0-15,-1 0 15,1 0-16,0 0 1,0 0 15,0 0-15,0 0 0,0 0-16,0 0 15,-23-23 1,23 23-1,-1 0-15,1 0 16,0 0 0,0 0-1,0 0 1,0 0 0,0 0-1,22 0 1,-22 0-1,0 0 1,0 0 0,0 0 15,0 0-15,0 0 15,0 0-16,0 0 17,-1 0-1,1 0 0,0 0 0,0 0 1,0 0-17,0 0 1,0 0 15,0 0 0,-1 0-15,1 0 15,0 0-15,0 0 0,0 0 15,0 0 0,0 0-15,0 0 15,0 0 0,-1 0-31,1 0 31,0 0 1,0 0-1,0 0 0,0 0-15,0 0 31,0 0-16,-1 0 31,1 0-30,0 0-17,-23 23 48,23-23-63,-23 23 15,0 23 1,0-69 375,23 23-329,0 0-31,0 0 1,0 0-17,0 0 17,-1 0-17,1 0 16,0 0 1,0 0-1,0 0 0,-23 23-15,23-23 15,0 0 0,0 0-15,0 0 0,-1 0-1,1 0 1,0 0 15,0 0-15,0 0-1,0 0 1,0 0 0,0 0-1,-1 0 16,1 0-15,0 0 0,-23 23-16,23-23 15,0 0 1,0 0 15,0 0 0,0 0 1,0 0-32,-1 0 31,1 0-31,0 0 16,-23-23-1,23 23 1,-23-23-16,23 23 15,0 0 1,0 0-16,0 0 16,-1 0-1,1 0 17,0 0-32,0-23 31,0 23-31,0 0 31,0 0-15,0 0-1,0 0 17,-1 0-17,1 0 16,0 0-15,0 0 0,0-23-16,-23 69 31,23-46 281,0 0-312,0 0 16,-1 0-16,1 0 16,0 0-1,0 0 1,23 0 0,-23 0-16,23 0 15,-24 0 1,1 0-16,0 0 31,0 0-31,23 0 16,-23 0-1,0 0 1,-1 0 0,1 0-1,0 0 1,0 0-1,0 0 1,0 0-16,0 0 16,0 0-1,0 0-15,-1 0 16,1 0 15,0 0-31,0 0 31,0 0-31,0 0 16,0 0 0,0 0 15,22 0 266,1 0-282,0 0 1,0 0-16,-1 0 16,-22 0-1,23 0-15,0 0 16,0 0 0,-1 0-16,-22 0 15,23 0 1,-23 0-16,0 0 15,0-23 1,0 23-16,-1 0 16,1 0-16,0 0 15,0 0 1,0 0-16,0 0 31,0 0-31,0 0 47,0 0-31,-1 0 31</inkml:trace>
  </inkml:traceGroup>
</inkml:ink>
</file>

<file path=ppt/ink/ink53.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0-06T04:32:54.71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166CD04D-FAED-410C-A2AD-1DDB5E14DA28}" emma:medium="tactile" emma:mode="ink">
          <msink:context xmlns:msink="http://schemas.microsoft.com/ink/2010/main" type="inkDrawing" rotatedBoundingBox="5813,14350 8883,13855 9035,14801 5966,15296" semanticType="enclosure" shapeName="Other">
            <msink:destinationLink direction="with" ref="{3640C7D9-F97E-4EA4-AFDC-306BD3AFB39F}"/>
            <msink:destinationLink direction="with" ref="{19A8CC94-20D0-4AE1-A3BD-5CE4ACF4406D}"/>
          </msink:context>
        </emma:interpretation>
      </emma:emma>
    </inkml:annotationXML>
    <inkml:trace contextRef="#ctx0" brushRef="#br0">627 145 27,'0'0'6,"0"0"-1,0 0 0,0 0 0,0 0 1,0 0-1,0 0 0,-15-4 1,15 4-1,0 0 1,0 0-1,-14-2 0,14 2-2,0 0 0,-12 0 0,12 0-1,0 0-1,-11 4 2,11-4-1,0 0 1,-14 5-1,14-5 0,0 0 1,-15 6-1,15-6 0,0 0-1,-17 7 0,17-7 0,-11 6-1,11-6 1,-12 10 0,12-10 0,-12 8 0,12-8 0,0 0 0,-11 13 0,11-13-1,0 0 0,0 0 0,-9 12 0,9-12 0,0 0-1,0 0 1,0 0 0,-7 13 0,7-13 0,0 0 0,0 0 0,-5 12 0,5-12-1,0 0 1,-4 14 0,4-14 0,0 0 0,-4 14 0,4-14 0,0 0 0,-5 16 0,5-16 0,0 0 0,-5 14 0,5-14 0,0 0 0,-3 14 0,3-14 0,0 0 0,0 14 0,0-14 0,0 0 0,-4 12 0,4-12 0,0 0 0,-2 14 0,2-14 0,0 0 0,-4 16 1,4-16-1,0 0 0,-8 17 0,8-17 0,0 0 0,-12 15 0,12-15 0,0 0 0,-10 13 0,10-13 1,0 0-1,0 0 0,-12 14 1,12-14-1,0 0 0,0 0 1,-13 14-1,13-14 0,0 0 0,0 0 1,-14 15-1,14-15 0,0 0 1,0 0-1,-11 13 1,11-13 0,0 0-1,-13 13 1,13-13-1,-15 10 0,15-10 0,-13 10 0,13-10 0,0 0 0,-15 15 0,15-15 0,0 0 1,-12 13-1,12-13 0,0 0 0,-13 15 0,13-15 1,0 0-1,-18 13 1,18-13 0,-11 12 1,11-12 0,-16 8 0,16-8-1,-13 6 1,13-6-1,-17 7 1,17-7-2,-15 6 1,15-6-1,-15 10 0,15-10 1,-14 13-1,14-13 0,-13 15 0,13-15 0,-17 20 0,17-20 0,-19 25 0,6-14 0,4 2 0,-3 0 0,1 0 0,11-13 0,-21 21 0,21-21 0,-14 18 0,14-18 0,-12 13 0,12-13 0,0 0 0,-9 16 0,9-16 0,0 0 0,-2 13 0,2-13 0,0 0 0,2 11 0,-2-11 0,0 0 0,0 16 0,0-16 0,0 12 0,0-12 0,2 14-1,-2-14 1,4 11 0,-4-11 0,7 13 0,-7-13 0,8 13 0,-8-13 0,9 18 0,-9-18 0,9 17 0,-9-17 0,9 17 0,-9-17 0,10 17 0,-10-17 0,12 10 0,-12-10 0,13 8 0,-13-8 0,13 9 0,-13-9 0,15 8 0,-15-8 0,16 6 0,-16-6 0,17 5 0,-17-5 0,19 0 0,-6 0-1,-13 0 1,22-2 0,-10 1 0,-1-1-1,1 2 1,-12 0 0,22 2 0,-22-2 0,18 3 0,-18-3 0,18 3 0,-18-3 0,17 3 0,-17-3 0,21 1 0,-10-1 0,-11 0 0,24-1-1,-13 1 1,1-2 0,2 2 0,-1-1 0,2 1 0,-2-1 1,2-1-1,-2 1 1,1 0-1,1-2 1,-1 3-1,-1-1 1,1-3-1,-1 4 1,-1-4-1,1 3 0,-2-2 0,-11 3 0,22-5 0,-22 5 0,19-2 0,-19 2 0,18-3 0,-18 3 0,15-1 0,-15 1 0,15-2 0,-15 2 0,18-1 0,-18 1 0,18-3 0,-18 3 0,19 0 0,-19 0 0,21 2-1,-21-2 1,19 4 0,-19-4 0,18 4 0,-18-4 0,21 1 0,-21-1 0,20-1 0,-20 1 0,19-2 0,-7 2 0,-12 0 0,22 2 0,-11-1 0,1 0 0,0 0 0,-1-1 0,2 0 0,2-1 0,-2 0 0,2 0 0,-1-2 0,2 0 0,-1 2 0,1-2 0,0 2 0,-1 0 0,2 0 0,-1-2 0,-2 0 0,3 1 0,0-3 0,1 1 0,-1-1 0,-1-3 0,0 3 0,1-2 0,1 2 0,-2 0 0,0 1 0,-2-1 0,2 1 0,-1 1 0,2-1 1,0-2 0,1 1-1,0-2 1,2 2 0,-2-1-1,3 1 1,0 1-1,-1 1 1,1-1-1,1 3 0,-1-2 0,0 1 1,-1-1-1,1 2 1,-4-3 0,4 1-1,-3-1 1,0 3 0,0-1 1,3 0-2,1 1 0,1 0 0,2 1 1,-2 0-1,3 0 0,0 0 0,0-2 1,0 1 0,0-2 0,1 2 1,-1-3-1,4 2 1,-2-1-1,3 2 0,0-2 0,0 2 0,2 1-1,1-1 0,1-1 0,2 1 0,-2 0 0,0-2 1,-1 1-1,-1-1 0,1 0 0,-2 1 0,-2-1 0,0 1 0,2-1 0,0-1 0,0 0 1,-1-1-1,0 0 0,-1-2 0,0 1 0,-1-3 1,-3 0-1,-1-3 0,-2-2 1,-2-2-1,0-1 1,0-3-1,-6-1 0,2 0 1,-4-1-1,0-1 0,-3-2 1,2 1-1,-3-1 1,-3 2-1,0-2 1,-2 2 0,-2-4 1,-1 5-1,-3-1 0,1 2 1,-6-2 0,2 2 0,-3-1 0,-1 2 0,-4-2 0,0 2 1,-4-1-1,2 0 0,-3 1 0,-1 3 0,1 0-1,0 1 0,0 2-1,2 4 1,0 1-1,1 1 1,0 0-1,-2 2 0,3-1 1,0 2-1,-2 0 0,-2 1 0,2-1 0,-1 1 1,1 1-1,-4 1 0,1 0 0,-2 1 0,3 1 0,0 0 0,-3 1 0,0 1 0,0-1 0,1 0 0,-4-1 0,1 1 0,-2-1 0,1-1 0,-1 0 0,-2 0 0,1-1 0,-3 1 0,1 1 0,0 0 0,-5 1 0,1 2 0,-3-1 0,0 1 0,-3 1 0,2-3 0,0 1 0,-2-1 0,2 0 0,1-1 0,0 1 0,2 1 0,2-1 0,-1 2 0,2-1-1,3 1 1,1-1 0,-1 2 0,2-2 0,-1-1 0,3 0 0,0 0 1,1 1-1,-2-2 0,2 1 0,1 0 0,2 1 0,-2 2 0,1-1 0,-2 3 0,-2 0-1,1 2 1,1-2 0,0 2 0,-2-1 0,1-1 1,0-2-1,1 1 0,3-1 0,0-1 0,-1 2 0,0 0 0,2 0 0,-1 0 0,-2 1 0,0 0 0,2-1 0,-2 2 0,0-5 0,2 2 0,1-1 0,1-1 0,0 1 0,1-2 0,2 2 1,0-3-2,1 1 1,0-1 0,1 1 0,12-1 1,-19 0-2,19 0 1,-18-1 0,18 1 0,-16-3 0,16 3 0,-13-1 0,13 1 0,-22 0 0,22 0-1,-18 3 1,18-3 0,-22 3 1,22-3-2,-21 4 2,21-4-2,-18 4 2,18-4-1,-17 3 0,17-3-1,-16 1-2,16-1-4,0 0-23,-12-17-9,9-1 2,5 0-2</inkml:trace>
  </inkml:traceGroup>
</inkml:ink>
</file>

<file path=ppt/ink/ink530.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5-10-06T22:07:56.569"/>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A645EF65-C895-45E6-88AB-F5941DD5C8C7}" emma:medium="tactile" emma:mode="ink">
          <msink:context xmlns:msink="http://schemas.microsoft.com/ink/2010/main" type="inkDrawing" rotatedBoundingBox="9,3770 7891,5536 7228,8497 -654,6731" semanticType="callout" shapeName="Other">
            <msink:sourceLink direction="with" ref="{B98EDAEA-DE09-4DE6-8F5F-A1CB37BD6FBA}"/>
          </msink:context>
        </emma:interpretation>
      </emma:emma>
    </inkml:annotationXML>
    <inkml:trace contextRef="#ctx0" brushRef="#br0">1444 0 0,'-23'0'640,"0"0"-608,0 0 14,23 23-30,-46-23 0,23 23-1,1-1-15,-24 1 16,23 0 0,-23 0-16,-22 23 15,22-23-15,0 0 16,0-23-1,0 22-15,1 1 16,-1-23 0,-23 23-16,1 0 15,-1-23 1,23 23-16,0-23 16,24 0-1,22 23 1,-23-23-1,23 23-15,-23 23 329,0-24-314,0 1 1,0 46-16,0 0 15,-22 22 1,22-22-16,0-23 16,-23-1-16,23 47 15,0-24 1,-23 24-16,24-46 16,-1 0-1,0 45-15,0-22 16,0-1-1,23-22-15,0-23 16,-23 46 0,23-1-16,0-45 31,0 0-15,0 0-1,0 23-15,0-1 16,0 1-1,0-23-15,23 0 16,-23 0 0,0 0-16,0 23 31,0-1-15,23 1 234,-23 0-250,23 0 15,0-23 1,0 45-16,-1-45 15,24 46 1,-23-1-16,-23-22 16,23-23-1,0 0-15,0-23 16,0 23 0,0 0-16,22-23 15,-22 45-15,0 1 16,0-23-1,0 23-15,0 22 16,0-45 0,-1 0-16,24 0 15,0 0 1,0 0-16,22 0 16,-22 0-1,0-23-15,-23 0 16,23 23-1,-1-1-15,1-22 16,-23 0 0,23 0-16,-23 0 15,0 0 1,22 0 250,1 0-251,0 0 1,22 0-16,47 0 15,-46 0 1,-1 0-16,1-22 16,45 22-1,-45-23-15,-23 23 16,-1 0 0,47 0-16,-23 0 15,-1 0 1,-22 0-16,0 0 15,22 0 1,-22 0-16,23 23 16,-23-23-1,-23 0-15,45 0 16,-22 22-16,23-22 16,-24 0-1,1 0-15,0 23 16,0-23-1,22 0-15,-22 0 16,23-23 0,-46 23-16,-1 0 15,47 0 298,23 0-313,68-22 15,-69 22 1,24 0-16,45-23 16,-46 23-1,-45 0-15,23 0 16,-1 0 0,1 0-16,-24 0 15,1 0 1,22 0-16,-22 0 15,0 0 1,-23 0-16,22 0 16,1 0-1,22 0-15,-45 0 16,0 0 0,0 0-16,-1 0 15,-22 0 1,0 0-16,0 0 15,23 0 282,68 0-281,-22 0-16,22 0 16,1 0-16,45-23 15,-23 0 1,-45 0-16,45-23 15,-23 23 1,-45 23-16,0 0 16,-1 0-1,24 0-15,-24 23 16,-22-23 0,0 0-16,0 0 15,-23 0 1,-1 0-16,1 0 15,0 0 251,23 0-250,23 0-16,22 0 15,-22 0 1,0 0-16,45 0 16,0 0-1,-22 0-15,-1-23 16,24 0-1,-47 1-15,-22 22 16,23-23 0,-23 23-16,-23 0 15,-1 0 1,1 0-16,0 0 16</inkml:trace>
  </inkml:traceGroup>
</inkml:ink>
</file>

<file path=ppt/ink/ink531.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5-10-06T22:07:16.616"/>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EEA17DC6-CCBC-42CB-A29F-1568864CA5DC}" emma:medium="tactile" emma:mode="ink">
          <msink:context xmlns:msink="http://schemas.microsoft.com/ink/2010/main" type="inkDrawing" rotatedBoundingBox="9404,7917 10112,7940 10112,7970 9403,7947" shapeName="Other"/>
        </emma:interpretation>
      </emma:emma>
    </inkml:annotationXML>
    <inkml:trace contextRef="#ctx0" brushRef="#br0">-915-3110 0,'23'0'172,"0"0"-125,0 0-16,0 0-16,-1 0 17,1 0-17,0 0 1,0 0-16,0 0 31,0 0-15,0 0 15,0 0-15,0 0 15,-1 0-15,1 0-1,0 0 16,0 0 1,0 0-1,0 0-15,0 0 15,-23 22 0,23-22-31,-1 0 63,1 0-32,0 0 0,0 0 0,0 0 16,0 0 0,0 0-16,0 0 1,0 0-1,-23-22 0,22 22 16</inkml:trace>
  </inkml:traceGroup>
</inkml:ink>
</file>

<file path=ppt/ink/ink532.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5-10-06T22:08:01.694"/>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B98EDAEA-DE09-4DE6-8F5F-A1CB37BD6FBA}" emma:medium="tactile" emma:mode="ink">
          <msink:context xmlns:msink="http://schemas.microsoft.com/ink/2010/main" type="inkDrawing" rotatedBoundingBox="1096,3929 7733,3881 7734,4048 1098,4096" shapeName="Other">
            <msink:destinationLink direction="with" ref="{A645EF65-C895-45E6-88AB-F5941DD5C8C7}"/>
          </msink:context>
        </emma:interpretation>
      </emma:emma>
    </inkml:annotationXML>
    <inkml:trace contextRef="#ctx0" brushRef="#br0">0 183 0,'22'0'62,"1"0"-46,0 0 0,23 0-16,0 0 15,-1-23 1,-22 23-16,46 0 16,45-22-1,1-1-15,-46 23 16,22-23-1,23 23-15,-22-23 16,-46 23 0,45 0-16,1 0 15,-24 0 1,1 0-16,0-23 16,-1 23-16,24 0 15,-46 0 1,-1 0-16,1 0 15,0 0 1,0 0-16,22 0 16,-22 0-1,-23 0 1,23 0-16,-23 0 16,22 0-16,1 0 15,0 0 1,0 0-16,-23 0 15,0 0 1,-1 0-16,1 0 16,0 0-1,0 0-15,23 0 16,-23 0 0,22 0-16,-22 0 15,0-23 1,-23 0-16,46 23 328,-23 0-328,46 0 16,-24 0-1,24 23-15,0-23 16,-24 0-1,1 0-15,23 23 16,-23-23-16,-1 0 16,1 0-1,-23 0-15,23 23 16,0-23 0,-1 0-16,1 0 15,-23 0 1,23 0-16,-23 23 15,-1-23 1,24 0-16,-23 0 16,23 0-1,-23 0-15,0 0 16,0 23 0,-1-23-16,1 0 15,0 0 1,23 0-16,-23 0 15,0 0 1,22 0 312,1 0-328,0 0 16,0 0-1,-23 0-15,22 0 16,1 0 0,23 0-16,-23 0 15,-24 0 1,1 0-16,23 0 16,-23 0-1,0 0-15,0 0 16,0 0-1,22 0-15,-22 0 16,0 0-16,0 0 16,0 0-1,23 0 1,-23 0 0,22 0-16,-22 0 15,0 0 1,0 0-16,0 0 15,0 0 1,0 0-16,22 0 16,-22 0-1,0 0-15,0 0 16,0-23 0,0 23-1,-23-23 1,23 23-1,0 0 282,45 0-281,-22 0-16,0 0 16,45 0-1,1 0-15,-24 0 16,-22 0-16,0 0 15,23 0 1,-1 0 0,-22 0-16,23-23 15,-46 23-15,0 0 16,22 0 0,1 0-16,-23 0 15,0 0 1,23 0-16,-24 0 15,1 0 1,0 0 0,0 0-1,0 0 1,0 0 0,0 0-16,0 0 15,0 0 1,-1 0-1,-22-23 1,69 23 281,-23 0-281,0 0-1,-1 0-15,24 0 16,0 0-1,-1 0-15,-45 0 16,0 0 0,0 0-16,0 0 15,0 0-15,0 0 32,-23 23 77</inkml:trace>
  </inkml:traceGroup>
</inkml:ink>
</file>

<file path=ppt/ink/ink5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6:45.57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0,'22'0'188,"1"0"-157,0 0 0,-1 0 0,1 0 16,0 0-16,-1 0 32</inkml:trace>
</inkml:ink>
</file>

<file path=ppt/ink/ink53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6:53.21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0,'680'21'860</inkml:trace>
</inkml:ink>
</file>

<file path=ppt/ink/ink5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7:05.06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41 0,'22'0'172,"1"0"-141,0 0-16,-1 0 17,1 0-17,0 0 1,-1 0 0,1 0 15,0 0-31,0 0 31,-1 0-31,24 0 16,-24 0-1,1 0 1,0 0 0,-1 0 15,1 0-31,0 0 15,-1 0 1,1 0 0,0 0-1,-1 0 1,1 0 0,0 0-1,-1 0 1,1 0-1,-23-23-15,23 23 16,-1 0 0,1 0 15,0 0 0,-1 0-15,1 0-1,0 0 1,-1 0 15,1 0 1,0 0 14,0 0-30,-1 0 0,1 0-1,0 0 48,-1 0-32,1 0 16,0 0 0,-1 0 47,1 0 109,0 0 281,-1 0-453,1 0-15,0 0 0,-1 0-1,1 0 16,0 0 1,-1 0-17,1 0 1,0 0 15,-1 0 0,1 0-15,0 0 15,-1 0 1,1 0-1,0 0 16,-1 0-32,1 0 17,0 0-1,0 0 0,-1 0 0,1 0 1,0 0-1,-1 0 16,1 0-16,0 0 0,-1 0 0,1 0 1,0 0-1,-1 0 0,1 0 0,0 0 1,-1 0-1,1 0 0,0 0 16,-1 0-16,1 0 1,0 0-1,-1 0 0,1 0 0,0 0 1,-1 0-1,1 0 0,0 0 0,-1 0 1,1 0-1,0 0 0,0 0 0,-1 0 1,1 0-1,0 0 16,-1 0-16,1 0 0,0 0 0,-1 0 1,1 0-1,0 0 0,-1 0-15,1 0 31,0 0-16,-1 0 0,1 0 0,0 0 1,-1 0-1,1 0 0,0 0 0,-1 0 16,1 0-31,0 0 15,-1 0 0,1 0 1,0 0-1,-1 0 0,1 0 0,0 0 16,0 0-15</inkml:trace>
</inkml:ink>
</file>

<file path=ppt/ink/ink53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7:12.34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 0,'23'0'125,"0"0"-94,-1 0 1,1 0-17,0 0 1,0 0-1,-1 0 1,1 0-16,0 0 16,22 0-16,-22 0 15,-1 0 1,1 0-16,0 0 16,-1 0-1,24 0-15,-24 0 16,24 0-1,-24 0-15,1 0 16,0 0 0,-1 0-1,1 0 1,0 0-16,-1 0 16,1 0-1,0 0 16,-1 0-15,-22 24 0,23-24-1,0 0 79,0 0 31,-1 0-62,1 0-32,0 0 0,0 0 0,0 0 1,0 0-1,-1 0 0,1 0 0,0 0 1,-1 0 14,1 0-14,0 0-1,-1 0 0,1 0 0,0 0 1,-1 0-1,1 0-15,0 0 30,-1 0-14,1 0-1,0 0 0,-1 0 0,1 0 1,0 0-1,-1 0 0,1 0 16,0 0-31,0 0 15,-1 0 0,1 0 0,0 0 1,-1 0-1,1 0 0,0 0 16,-1 0-16,1 0 1,0 0-1,-1 0 0,1 0 0,0 0 1,-1 0-1,1 0 0,0 0 0,-1 0 1,1 0-1,0 0 0,-1 0 0,1 0 1,0 0-1,-1 0 16,1 0-16,0 0 0,-1 0 0,1 0 1,0 0-1,0 0 0,-1 0 0,1 0 1,0 0-1,-1 0 0,1 0 0,0 0 1,-1 0-1,1 0 0,0 0 16,-1 0-16,1 0 1,0 0-1,-1 0-16,1 0 17,0 0-1,-1 0 0,1 0 16,0 0-16,-1 0 1,1 0-1,0 0 0,0 0 0,0 0 1,0 0-1,-1 0 0,1 0 0,0 0 1,0 0-1,-1 0 0,1 0 0,0 0 1,-1 0-1,1 0 16,0 0-16,-1 0 0,1 0 0,0 0 1,-1 0-1,1 0 0,0 0 0,-1 0 1,1 0-1,0 0 0,-1 0 0,1 0 1,0 0-1,-1 0 0,1 0 0,0 0 16,-1 0-15,1 0-1,0 0 0,-1 0 0,1 0 1,0 0-17,0 0 16,-1 0 16,1 0-15,0 0-1</inkml:trace>
</inkml:ink>
</file>

<file path=ppt/ink/ink537.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5-10-06T22:06:24.538"/>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33CA29D9-97B8-4925-B5D0-E7177FDF8A2A}" emma:medium="tactile" emma:mode="ink">
          <msink:context xmlns:msink="http://schemas.microsoft.com/ink/2010/main" type="inkDrawing"/>
        </emma:interpretation>
      </emma:emma>
    </inkml:annotationXML>
    <inkml:trace contextRef="#ctx0" brushRef="#br0">2095 113 0,'-23'0'140,"0"0"-108,1 0-1,-1 0 0,0 0 16,0 0 0,0 0-16,0 0 32,0 0-1,0 0-15,0 0-16,1 0 1,-1 0 30,0 0-31,0 0-15,0 0 31,0-23-16,0 0 0,0 23 454,1 0-470,-1 0 1,0 0 0,0 0-1,0 0 1,0 0-1,0 0 17,0 0-1,0 0-15,1 0-1,-1 0 16,0 0-31,23-23 16,-23 23 0,0 0 15,0 0 0,0 0-15,0-23-1,1 23 17,-1 0-1,0 0 0,0 0-31,0 0 16,0 0-1,0 0 1,0 0 15,0 0 1,1 0-1,-1 0 0,0 0-15,0 0-1,0 0 17,0 0-17,0 0 1,0 0-1,1 0 1,-1 0 0,0 0 15,0 0 0,0 0-15,0 23-1,0-23 1,0 0 0,0 0-1,1 0 17,-1 0-1,0 0-16,0 0 17,-23 0 421,23 0-438,0 0-15,0 0 16,-22 0 0,22 0-1,0-23 1,0 23-16,0 0 16,0 0-1,0 0 1,1 0-1,-1 0 17,0 0-32,0 0 31,0 0-31,0 23 31,0 0-15,23 0-1,-23-23 1,0 23 0,23-1 15,-22-22-15,22 23-1,0 0 1,-23 0-16,0 23 31,23-23-31,0 0 63,0-1-17,0 1-30,0 0 62,0 0-62,0 0 15,0 0 0,0 0 1,0 0 14,0 0 79,0-1-93,0 1-17,0 0 17,0 0 343,0 23-375,0-23 15,0 22-15,0-22 16,0 0-1,0 0 17,0 0-1,0 0-15,0 0 15,0 0 0,23-23 16,-23 23-16,23-23 63,-23 22-63,22-22-15,1 0 46,0 0-15,0 0 0,0 0-16,0 23 16,-23 0-16,23-23-15,0 0 359,0 0-359,-1 0-1,1 0-15,0 0 16,0 0 0,0 0-16,0 0 31,0 0-31,0 0 31,-1 0-15,1 0-1,0 0 17,0 0-32,0 0 31,0 0 0,0 0-15,0 0 15,0 0 0,-1 0-15,1 0 31,0 0-16,0 0 0,0 0 0,0 0 1,0 0 296,0 0-328,22 0 15,1 0 1,-23 0-16,0 0 16,0 0-16,23 0 15,-24 0 1,24 0-16,-23 0 16,0 0-1,0 0 1,0 0-1,23 0 1,-24 0 0,1 0-16,0 0 15,0 0 1,0 0 0,0 0-1,0 0 1,0 0-1,-1 0 1,1 0 0,0 0-16,0 0 15,0 0 17,-23 23-1,46-23 250,22 0-265,1 0-1,-23 0-15,0 0 16,22 0-16,24 0 16,-24 0-1,-22-23-15,23 23 16,-23 0-1,22 0-15,-22 0 16,0 0 0,0 0-16,-24 0 15,1 0 1,23 0-16,0 0 16,22 0-1,-22 0-15,0 23 16,-23-23-1,23 0-15,-1 0 16,-22 0 0,0 0-16,0 0 15,0 0 1,46 0 281,22 0-282,46 0 1,24 0-16,-24 0 16,0 0-1,1 0-15,-24 0 16,-23 0 0,47 0-16,-47 0 15,-22 0 1,-23 0-16,22 0 15,-22 0 1,0 0-16,-23 0 16,0 0-16,0 23 15,45-23 282,1 0-297,68 0 16,23 0-16,-68-23 15,45 23 1,0 0-16,-45-23 16,-23 23-1,-1 0-15,1 0 16,-23-23 0,-1 23-16,-22 0 31,0 0-31,0 0 31,0 0 453,-23-23-468,23 1-16,0-1 16,-23 0-1,0 0-15,23 0 16,-23-23 0,0 23-16,23 0 15,-23 1 1,0-1-16,0 0 31,0 0-15,0 0-1,0 0-15,0 0 16,0 0 0,0 1-16,0-24 15,0 23 1,0 0-1,0 0 1,0 0 15,-23 0-15,23 0 0,-23 23-1,23-22 1,-23-1-1,0 23 17,23-23-32,-23 23 31,0 0-15,0-23-1,0 23 1,1 0-1,-1 0-15,0 0 16,0 0 0,23-23-1,-23 23 1,0 0 0,0 0-1,0 0 1,-22 0-16,22 0 31,0 0-31,0 0 31,0 0 1,0 0-17,0 0 1,-22 0 374,-1-23-374,0 0 0,0 0-16,0 1 15,-45-1 1,22 23-16,24-23 16,-1 23-1,0 0-15,0-23 16,-22 23-1,22 0-15,0 0 16,23 0 0,0 0-16,-22 0 15,-1 0 1,23 0-16,-23 0 16,0 0-16,23 0 15,1 0 1,-1 0-16,0 0 15,0-23 1,0 23-16,-23 0 16,1 0-1,22 0-15,0 0 16,0 0 0,0 0 15,0 0-31,0 0 15,0 0 1,0 0-16,-22 0 16,22 0-1,0 0-15,0 0 16,-23 0 0,1 0-16,-1 0 15,23 0 1,0 0-16,0 0 15,0 0 1,0 0-16,-22 0 16,22 0-1,0 23-15,0-23 16,23 46-16,-46-46 375,23 0-375,0 0 16,-22 0-16,-1 0 15,0 0 1,23 0-16,0 0 15,0 0 1,-22 0-16,22 0 16,-23 0-1,23 0-15,-23 0 16,23 0 0,1 0-16,-1 0 31,0 0-31,0 0 15,-23 0 1,23 0-16,0 0 16,1 0-1,-1 0-15,0 0 16,0 0 0,0 0-1,0 0 1,0 0-1,0 0-15,0 0 16,1 0 0,-1 0 15,0 0-31,0 0 16,0 0-1,0 23 345,-23-23-345,24 22 1,-1 1-16,0-23 15,0 0 1,23 23 15,-23-23-31,0 0 47,0 0 31,0 0-46,0 0 14,1 0-14,-1 0 30,0-23-15</inkml:trace>
  </inkml:traceGroup>
</inkml:ink>
</file>

<file path=ppt/ink/ink5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7:16.95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99 0,'22'0'110,"1"0"-95,0 0 1,-1 0 15,1 0-31,0 0 32,-1 0-32,24 0 15,-23 0 1,-1 0-1,1 0-15,0 0 16,22 0 0,-22 0-16,22 0 15,-22 0 1,-1 0 0,24 0-1,-24 0-15,24 0 16,-24 0-1,1 0 1,0 0 0,-1 0-16,24 0 31,-24 0-31,1 0 31,0-23-31,-1 23 16,1 0-1,0 0 1,0-23 0,-1 23-1,1 0-15,0 0 16,-1 0 0,1 0-1,0 0 1,-1 0-16,1 0 31,0 0-31,-1-22 16,1 22-1,0 0 1,-1 0 0,1 0 15,0 0 0,-1 0 0,1 0-31,0 0 32,-1 0-32,1 0 31,0 0-16,-1 0 1,1 0 0,0 0-1,-1 0 1,1 0 0,0 0 30,-23-23-46,23 23 16,-1 0 15,1 0 47,0 0-46,-1 0-1,1 0 0,0 0-15,-1 0-1,1 0 1,0 0 15,-1 0 1,1 0-17,0 0 16,-1 0 1,1 0-1,0 0 0,-1 0 0,1 0 1,0 0-1,-1 0 16,1 0-32,0 0 17,-1 0-1,1 0 0,0 0 0,-1 0 1,1 0-17,0 0 32,0 0-16,-1 0 1,1 0-1,0 0 0,-1 0-15,1 0 15,0 0 0,-1 0 16,1 0-16,0 0 1,-1 0-1,1 0 0,0 0 0,-1 0 1,1 0-1,0 0 16</inkml:trace>
</inkml:ink>
</file>

<file path=ppt/ink/ink5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7:20.43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27 0,'22'0'141,"1"0"-125,0 0-1,-1 0 1,1 0-1,0 0-15,-1 0 16,1 0 0,23 0-16,-1 0 15,0 0 1,-22 0 0,0 0-16,-1 0 15,46 0-15,-22 23 16,-1-23-1,0 0-15,1 0 16,-1 0 0,0 0-16,1 0 15,-1 0 1,-22 0-16,22 0 16,-22 0-16,22 0 15,-22 0 1,45-23-16,-45 23 15,22 0 1,0 0-16,1 0 16,-1 0-1,0 0-15,-22 0 16,0 0 0,-1 0-16,1 0 31,22 0-31,1-22 15,-23 22 1,22 0-16,-22 0 31,-1 0-31,1 0 32,0 0-1,-1 0 0,1 0-15,0 0 15,-1 0 31,1 0-15,-23 22-31,23-22-16,-1 0 31,1 0 32,0 0-48,-1 0 1,1 0 0,0 0 15,-1 0-16,1 0 1,0 0 15,-1 0 1,1 0-1,0 0 0,-1 0 0,1 0 1,0 0-17,0 0 16,-1 0 1,1 0-1,0 0 0,-1 0 0,1 0 1,0 0-1,-1 0 0,1 0 0,0 0 1,-1 0-1,1 0 16,0 0-16,-1 0 0,1 0 1,0 0-1,-1 0 0,1 0 0,0 0 1,-1 0-1,1 0 0,0 0 0,-1 0 1,1 0-1,0 0 0,-1 0 0,1 0 1,0 0 14,0 0-14,-1 0-1,1 0 0</inkml:trace>
</inkml:ink>
</file>

<file path=ppt/ink/ink5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2T05:00:39.68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640C7D9-F97E-4EA4-AFDC-306BD3AFB39F}" emma:medium="tactile" emma:mode="ink">
          <msink:context xmlns:msink="http://schemas.microsoft.com/ink/2010/main" type="inkDrawing" rotatedBoundingBox="4856,16804 9473,16133 9701,17696 5084,18368" semanticType="callout" shapeName="Other">
            <msink:sourceLink direction="with" ref="{166CD04D-FAED-410C-A2AD-1DDB5E14DA28}"/>
          </msink:context>
        </emma:interpretation>
      </emma:emma>
    </inkml:annotationXML>
    <inkml:trace contextRef="#ctx0" brushRef="#br0">339 0 1,'0'0'5,"-15"9"-1,15-9 0,0 0-1,0 0 0,0 0 0,0 0-2,0 0 0,0 0 0,0 0 0,0 0 0,0 0 1,0 0 0,0 0 0,-13 3 0,13-3 0,0 0-1,0 0 0,0 0-1,0 0 1,0 0-1,0 0 0,0 0 0,0 0 1,0 0-1,-16 1 0,16-1 1,0 0-1,0 0 1,0 0-1,0 0 1,-13 1 0,13-1-1,0 0 1,0 0-1,0 0 1,0 0 0,0 0 0,0 0 0,0 0 0,0 0 0,-13 3 0,13-3 1,0 0-1,0 0 0,0 0 0,0 0 0,0 0 0,0 0 0,0 0 0,0 0 0,0 0 0,-13 2 0,13-2-1,0 0 1,0 0 0,0 0-1,0 0 1,0 0-1,0 0 1,0 0 0,0 0 0,0 0-1,0 0 1,-13 0-1,13 0 1,0 0-1,0 0 0,0 0 0,0 0 0,0 0 1,0 0-1,0 0 0,0 0 0,-14 3 0,14-3 0,0 0 0,0 0 0,-15 3 1,15-3-1,0 0 0,0 0 1,-12 2-1,12-2 0,0 0 1,0 0-1,0 0 0,-15 9 0,15-9 1,0 0-1,-16 11 0,16-11 0,0 0 0,-17 9 1,17-9-1,0 0 0,-17 6 0,17-6 1,0 0-1,0 0 0,-15 3 0,15-3 0,0 0 0,0 0 0,0 0 0,0 0 0,0 0 0,0 0 0,0 0 0,0 0 0,0 0 0,-12 10 0,12-10 1,0 0-1,0 0 0,0 0 0,0 0 0,0 0 0,0 0 0,0 0 0,-8 12 0,8-12 0,0 0 0,0 0 0,0 0 0,0 0 0,0 0 0,-4 13 0,4-13 0,0 0 0,0 0 0,0 0 0,-4 16 0,4-16 0,0 0 1,-5 13-1,5-13 0,0 0 2,0 0-1,-7 16 0,7-16-1,0 0 1,0 0 0,-4 13-1,4-13 1,0 0-1,0 0 0,-3 12 1,3-12-1,0 0 0,0 0 0,-3 16 0,3-16 1,0 0-1,-4 16 0,4-16 0,0 0 1,-4 18-1,4-18 1,0 0-1,-6 19 1,6-19 0,0 0 0,-2 16 0,2-16 0,0 0 0,-2 14 0,2-14 0,0 0-1,-2 14 1,2-14 0,0 0-1,-1 19 0,1-19 1,-2 13-1,2-13 0,-1 13 0,1-13 1,0 0-1,-2 17 1,2-17-1,0 0 1,-3 16-1,3-16 0,0 0 1,-1 15-1,1-15 0,0 0 1,-1 19-1,1-19 0,-2 14 1,2-14-1,-1 13 0,1-13 0,-2 14 0,2-14 0,-3 13 1,3-13-1,0 0 0,-1 17 0,1-17 0,0 0 1,-1 18-1,1-18 0,0 0 0,-2 17 1,2-17-1,0 0 0,-1 17 0,1-17 0,-2 13 0,2-13 0,0 13 0,0-13 0,-1 13 0,1-13 0,-2 12 0,2-12 0,-1 13 0,1-13 0,0 0 0,-3 17 0,3-17 0,0 0 0,0 18 0,0-18 0,0 13 0,0-13 0,0 0 0,0 17 0,0-17 0,1 14 0,-1-14 0,0 14 0,0-14 0,-2 16 0,2-16 0,-5 20 0,5-20 0,-4 20 0,4-20 0,-4 20 0,4-20 0,-3 17 0,3-17 0,-3 16 0,3-16 0,0 12 0,0-12 0,0 0 0,-3 15 0,3-15 0,0 0 0,0 0 0,3 13 0,-3-13 0,0 0 0,0 0 0,0 0 0,7 14 0,-7-14 0,0 0 0,6 17 0,-6-17 0,0 0 1,6 16-1,-6-16-1,0 0 1,5 14 0,-5-14 0,0 0 0,0 0 0,0 0 0,0 0 0,12 13 0,-12-13 0,0 0 0,0 0 0,0 0 0,6 14 0,-6-14 0,0 0 0,0 0 0,1 15 0,-1-15 0,0 0 0,0 0 0,3 17 0,-3-17 0,0 0 0,1 14 0,-1-14 0,0 0 0,2 13 0,-2-13 0,0 0 0,0 0 0,0 0 0,0 0 0,0 0 0,0 0 0,0 0 0,0 0 0,6 13 0,-6-13 0,0 0-1,0 0 1,0 0 0,0 0 0,7 14 0,-7-14 0,0 0 0,0 0 0,0 0 0,0 0 0,0 0 0,10 13-1,-10-13 1,0 0 0,0 0 0,0 0 0,0 0 0,0 0 0,7 14 0,-7-14 0,0 0 0,0 0 0,4 15 0,-4-15 0,0 0 0,0 0 0,9 14-1,-9-14 1,0 0 0,0 0 0,0 0 0,10 14 0,-10-14 0,0 0 0,0 0 0,0 0 0,11 13 0,-11-13 0,0 0 0,0 0 0,0 0 0,15 13-1,-15-13 1,0 0 0,0 0 0,14 8 0,-14-8 0,0 0 0,0 0 0,15 11 0,-15-11 0,0 0 0,0 0 0,14 11 0,-14-11 1,0 0-1,0 0 0,14 11 0,-14-11 0,0 0 0,0 0 0,15 8 1,-15-8-1,0 0 0,13 4 0,-13-4 0,0 0 0,15 6 0,-15-6 0,0 0 1,18 5-1,-18-5 1,0 0-1,0 0 1,14 3-1,-14-3 1,0 0 0,0 0-1,13 3 0,-13-3 1,0 0-1,0 0 0,13 6 0,-13-6 0,0 0 0,0 0 0,17 1 0,-17-1 0,0 0 0,14 2 0,-14-2 0,0 0 0,17 0 0,-17 0 0,0 0 1,15 1-1,-15-1 0,0 0 0,13 1 1,-13-1-1,0 0 0,14 3 1,-14-3-1,0 0 0,0 0 0,14 7 0,-14-7 0,0 0 0,0 0 0,15 5 1,-15-5-1,0 0 0,0 0 0,0 0 0,14 7 0,-14-7 0,0 0 0,0 0-1,13 6 1,-13-6 0,0 0 1,0 0-1,0 0 0,14 11 0,-14-11 0,0 0 0,0 0 0,0 0 0,13 10 0,-13-10 0,0 0 0,0 0 0,13 7 0,-13-7 0,0 0 0,0 0 0,0 0 0,15 2 0,-15-2 1,0 0-1,0 0 0,12 5 0,-12-5 0,0 0 0,0 0 0,15 6 0,-15-6 1,0 0-1,0 0 1,14 3-1,-14-3 0,0 0 1,13 4-1,-13-4 0,0 0 0,0 0 0,15 7 0,-15-7 0,0 0 0,0 0 0,17 9 0,-17-9 0,0 0 0,0 0 1,17 3-1,-17-3 0,0 0 0,17 1 0,-17-1 0,15 2 1,-15-2-1,14 3 0,-14-3 0,0 0 0,16 4 0,-16-4 0,13 3 1,-13-3-1,0 0 0,17 4 0,-17-4 1,13 3-1,-13-3 1,13 1-1,-13-1 0,0 0 1,17 0-1,-17 0 1,0 0-1,17 0 1,-17 0 0,13-1-1,-13 1 1,15-2 0,-15 2 0,15-1-1,-15 1 1,18-4 0,-18 4 0,18-3 0,-18 3-1,19-3 0,-19 3 1,19-1-1,-19 1 0,17-2 1,-17 2-1,16-1 0,-16 1 1,14-2 0,-14 2-1,16-1 1,-16 1-1,16-3 1,-16 3-1,14 0 0,-14 0 1,14 0-1,-14 0 0,0 0 0,18 4 0,-18-4 0,14 3 0,-14-3 0,13 2 1,-13-2-1,14-2 0,-14 2 0,14-3 0,-14 3 1,15-3-1,-15 3 0,14-1 0,-14 1 0,13-1 0,-13 1 0,16 1 1,-16-1-1,16 1 1,-16-1-1,14 2 0,-14-2 1,14 1-1,-14-1 1,0 0-1,16 0 0,-16 0 1,14-1-1,-14 1 0,16-3 1,-16 3-1,16-1 1,-16 1-1,16-2 0,-16 2 0,14 0 1,-14 0-1,15-3 0,-15 3 1,15-4-1,-15 4 1,18-1 0,-18 1-1,18-3 0,-18 3 1,16 0-1,-16 0 0,17 3 0,-17-3 0,18 1 1,-18-1-1,17 1 0,-17-1 0,19 3 0,-19-3 0,17 3 0,-17-3 0,20 4 0,-20-4 0,21 3 0,-21-3 0,23 5 0,-10-4 0,0 0 0,0 1 0,2-2 0,-2 1 0,2-1 0,1 0 1,0-1-1,1-1 0,0 1 1,2-2-1,1 0 1,-1 0-1,-1 2 1,1 0-1,-2-1 0,0 1 0,1 1 0,-3 0 2,1 1-2,1-1 0,-2 0 0,1 2 0,-2-1 0,0 2 0,-1 1 0,2-1 0,-2 1 0,-13-4 0,24 9 0,-24-9 0,23 7 0,-23-7 0,24 6 0,-24-6 0,23 4 0,-10-1 0,2-3 1,-2 0-1,0-3 0,-1 0 1,1-1-1,-13 4-1,23-10-3,-23 10-9,13-26-12,-4 12 0,-9-9-2,3 0 0</inkml:trace>
    <inkml:trace contextRef="#ctx0" brushRef="#br0" timeOffset="6844">369 52 0,'0'0'0,"0"0"1,0 0-1,0 0 0,0 0 1,0 0 0,0 0 0,0 0 0,0 0 1,0 0-1,0 0 0,0 0 0,0 0 0,0 0-1,0 0 0,0 0 0,0 0 0,0 0 0,0 0 1,0 0 0,0 0 1,0 0 0,0 0-1,0 0 1,0 0 0,0 0 0,0 0-1,0 0 0,0 0-1,0 0 1,13-2 0,-13 2 1,0 0-1,0 0 0,0 0 0,0 0 0,0 0 0,14 3 0,-14-3-1,0 0 1,0 0 0,0 0 0,13 3 1,-13-3 0,0 0-1,0 0 1,13-1 0,-13 1 0,0 0-1,0 0 1,16-5-2,-16 5 1,0 0-1,15-3 0,-15 3 0,0 0 0,15 0 0,-15 0 0,0 0 0,13 2 0,-13-2 0,0 0 0,13 0 0,-13 0 0,0 0 0,0 0 0,16 0 0,-16 0 0,0 0 0,13 1 0,-13-1 0,0 0 0,16 3 0,-16-3 0,0 0 0,17 0 0,-17 0 1,0 0-1,16-3 1,-16 3-1,13-3 0,-13 3 1,0 0-1,17 0 0,-17 0 0,13 3 0,-13-3 0,13 2-1,-13-2 1,13 3 0,-13-3 0,16-2 0,-16 2 1,17-3-1,-17 3 0,17-3 0,-17 3-1,19-2 2,-19 2-1,17-2 0,-17 2 0,19 0 1,-19 0 1,17-1-1,-17 1 1,20-2 0,-20 2 1,17 0-1,-17 0 1,17 0-2,-17 0 1,18 2-1,-18-2 0,17 0 0,-17 0 0,16 0 0,-16 0 0,17 0 0,-17 0 1,17 1-2,-17-1 1,16 0 0,-16 0-1,17 2 1,-17-2-1,18 0 1,-18 0-1,17-2 0,-17 2 0,17 0 1,-17 0 0,14 3-1,-14-3 1,13 3 0,-13-3-1,0 0 1,16 7 0,-16-7-1,0 0 1,15 3-1,-15-3 0,0 0 1,16 3-1,-16-3 0,0 0 0,16 1 0,-16-1 0,0 0 0,16 0 0,-16 0 0,13 0 0,-13 0 0,13-1 0,-13 1 0,16-2 0,-16 2 0,13-3-1,-13 3 1,14-2 0,-14 2 0,17-3 0,-17 3 0,17-2 0,-17 2 1,19-1-1,-19 1 1,20-3 0,-20 3 0,17-4 0,-17 4 0,19-5 0,-19 5 0,19-2 0,-19 2 0,17-5 0,-17 5-1,17-3 0,-17 3 1,16-1-1,-16 1 1,14 0-1,-14 0 1,15-1 0,-15 1 0,13 0 1,-13 0-1,14 0 0,-14 0-1,13 0 1,-13 0 0,13 0-1,-13 0 0,13 1 1,-13-1-1,13 1 0,-13-1 1,14 2-1,-14-2 0,15 0 1,-15 0-1,15 0 1,-15 0-1,19 0 1,-19 0-1,22 1 0,-22-1 1,21 3-1,-21-3 1,23 2-1,-23-2 1,23 0 0,-10 0-1,0 1 1,0-2-1,-13 1 1,27 1-1,-27-1 0,23 0 0,-23 0 1,21 1-1,-21-1 0,20 3 0,-20-3 0,18 0 1,-18 0-1,17 0 0,-17 0 0,16 2 0,-16-2 0,14 1 0,-14-1 0,13 3 0,-13-3 0,14 3 0,-14-3 0,15 1 1,-15-1-1,16 0 0,-16 0 0,14-1 0,-14 1 0,14 0 0,-14 0 0,13 0 0,-13 0 0,13 0 0,-13 0 0,13 1 0,-13-1 0,13-1 0,-13 1 0,16-3 0,-16 3 0,16-1 0,-16 1 0,17-2 0,-17 2 1,19-1-1,-19 1 0,24-2 0,-11 2 0,1-3 1,1 2-1,2 0 1,-3-2 0,2 0-1,-3 0 1,1 2 0,-14 1-1,25-2 1,-25 2-1,18 0 0,-18 0 0,19 2 0,-19-2 0,17 1 0,-17-1 0,18 1 0,-18-1 0,18 0 0,-18 0 0,20 2 0,-20-2 0,19 1 0,-19-1 0,21 3 0,-21-3 0,22 3 0,-22-3 0,20 3 1,-7-3-1,-13 0 0,21 0 0,-8 0 0,-13 0 0,25 0 1,-12 1-1,-13-1 0,24 2 0,-24-2 0,26 1 0,-26-1 0,24 3 0,-24-3 0,25 3 0,-11-3 0,-1 0 0,0 1 0,-13-1 0,24 0 1,-24 0-1,25 2 0,-25-2 0,21 3 0,-21-3 0,22 4 0,-22-4 0,23 4 0,-23-4 0,23 2 0,-10-2 1,0 0-1,0-2 0,0 1 1,0 1-1,0-2 0,-13 2 1,23 0-1,-23 0 0,21 2 0,-21-2 0,22 0 1,-9-2-1,-13 2 1,23-3 0,-11 3 0,3-1 0,-1 0-1,2-1 1,-16 2 0,25 0-1,-10 0 1,-1 0-1,2 0 0,-3-1 1,1-1-1,-1 2 1,3-1 0,-3-2-1,0 3 1,-13 0 0,24-3-1,-11 2 1,-13 1-1,23 0 0,-10 0 0,-13 0 1,25 0-1,-12-2 0,-1 4 1,1-4-1,2 4 1,1-2-1,-1 1 1,0-1-1,1 2 1,-1-1-1,3-1 0,-3 1 1,1-1-1,0 0 0,-2 0 0,4-1 1,-3 1-1,4-1 0,-3 1 1,0 0-1,2 1 0,0 2 0,-1-2 0,-1 2 0,2 0 0,0-2 0,1 1 0,-1-1 0,0-1 1,-1-1-1,1 1 0,-3-2 2,3 2-2,-4-1 0,0 1 0,-14 0 1,25 0-1,-25 0 0,21 0 0,-21 0 1,22 1-1,-22-1 1,20 3-1,-7-1 0,-13-2 1,23 4-1,-23-4 0,24 4 1,-11-2-1,0-1 0,0 1 1,-13-2-1,19 0 0,-19 0 1,19 1-1,-19-1 0,18 0 0,-18 0 0,20 0 1,-20 0-1,23-3 1,-8 2-1,-1-1 1,0 1-1,1 1 1,-1-2-1,1 2 1,0 0-1,-2 2 0,2-2 0,-1 0 0,2 1 1,0-1-1,-2 0 1,5 0-1,-1-1 1,4 1 0,-1-2-1,2 1 1,0 0-1,3-1 1,0 2 0,-2-1-1,1-1 0,-1 1 1,-4-2-1,2 0 1,-4 0-1,0-1 0,-1 3-4,-17 1-10,20-10-13,-20 10 0,0 0 0,0 0-1</inkml:trace>
    <inkml:trace contextRef="#ctx0" brushRef="#br0" timeOffset="11758">2161 1288 10,'0'0'10,"0"0"1,0 0-1,0 0-2,16-5-3,-16 5-1,0 0 0,0 0-2,13-2 0,-13 2 1,0 0-1,0 0 1,17 5 1,-17-5 0,0 0 2,18 1-2,-18-1 1,15 0-1,-15 0-1,15-1 0,-15 1-1,14-2-1,-14 2 0,13 0 0,-13 0 0,15-1 0,-15 1 1,16-5 0,-16 5 0,18-5 0,-18 5 0,15-5 0,-15 5-1,16-2 0,-16 2-1,15-3 1,-15 3-1,17-2 0,-17 2 1,18-4-1,-18 4 1,21-1-1,-21 1 0,21-2 1,-21 2-1,22 3 1,-9-2-1,0-1 1,1 0 0,-1 2 0,3-4 0,-1 1 1,1-2-1,3 2 1,-2-4 0,3 4-1,-4 0 0,3-1-1,-2 2 1,2 2-1,-3-2 0,1 0 1,0-2-1,2 1 1,-2-2 0,2 0 0,-1-3-1,0 3 1,-1-2 0,0 0-2,0 1-1,-2 0-5,-15 4-16,24-7 1,-24 7-3,13-15 1</inkml:trace>
  </inkml:traceGroup>
</inkml:ink>
</file>

<file path=ppt/ink/ink5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7:23.29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0,'23'0'125,"-1"0"-109,1 0 15,0 0-31,22 0 16,-22 0-1,-1 0-15,1 0 16,23 0-16,-1 0 15,0 23 1,1-23-16,-1 0 16,46 0 15,-23 0-31,0 0 16,-23 0-16,0 0 15,1 0 1,-1 0-16,1 0 15,-1 0 1,0 0-16,1 0 16,-1 0-1,-22 0-15,22 0 16,0 0 0,-22 0-16,0 0 15,-1 0 1,1 0-1,0 0 1,-1 0 0,1 0-1,0 0-15,-1 0 16,1 0 0,0 0-16,-1 0 31,1 0-31,0 0 15,0 0 17,-1 0-32,1 0 15,0 0 1,-1 0-16,1 0 31,0 0 0,-1 0-15,24 0 0,-24 0-1,1 0 1,0 0 46,-1 0 17,1 0 14,0 0-77,-1 0 0,1 0-1,0 0 16,-1 0 1,1 0-17,0 0 17,-1 0-1,1 0-16,0 0 17,-1 0-1,1 0 16,0 0-32,0 0 17,-1 0-1,1 0 0,0 0 0,-1 0 1,1 0-1,0 0 0,-1 0 0,1 0 1</inkml:trace>
</inkml:ink>
</file>

<file path=ppt/ink/ink54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7:56.426"/>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78 441 0,'0'26'406,"0"-13"-406,0 0 47,0 0 47,-13-13 140,13 13-234,0 0 16,0-26 234,0 0-235,0 0 17,0 0-17,0-13 1,-13 13-16,13-13 15,-13 13 1,13 0 0,0-13-16,0 13 15,0-13-15,0 13 16,0-38 0,0 12-16,0 26 0,0-13 0,0 13 15,0-13-15,0 13 16,0 0-1,0 0 79,0 0-94,0 0 16,0 0-1,0 0 1,0-13 0,0 13-1,0 0 1,0 26 93,0 13-93,0-13 0,0 0-1,0 0 1,0 0-1,0 0-15,0 0 32,0 0-17,0 13-15,0-13 16,0 13-16,0-13 16,0 26-16,0-26 15,0 0-15,0 0 16,0 0-1,0 12 1,0-12 0,0 0-1,0 13 1,0-13-16,0 0 16,0 13-16,0-13 15,0 0 1,0 0-1,0 0 48,0 0-47,0 0-1,0 13 1,0-13-16,0 0 78,0 0-62,0 0 15,0 0-16,0 0 1,0 12-16,0-12 16,-13 0-16,13 0 31,0 0 16,0 0 15,0 0-46,0 13 0,0-13-16,-26-13 15,26 13-15,0 0 16,0 0 46,0 0 48</inkml:trace>
</inkml:ink>
</file>

<file path=ppt/ink/ink542.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5-10-06T22:06:33.038"/>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A36CFC04-B3A2-4EC0-9B26-AF13E813410F}" emma:medium="tactile" emma:mode="ink">
          <msink:context xmlns:msink="http://schemas.microsoft.com/ink/2010/main" type="writingRegion" rotatedBoundingBox="9010,10793 12872,10560 12955,11941 9093,12174"/>
        </emma:interpretation>
      </emma:emma>
    </inkml:annotationXML>
    <inkml:traceGroup>
      <inkml:annotationXML>
        <emma:emma xmlns:emma="http://www.w3.org/2003/04/emma" version="1.0">
          <emma:interpretation id="{6DC8EB89-BBB9-421C-B560-341C9441F735}" emma:medium="tactile" emma:mode="ink">
            <msink:context xmlns:msink="http://schemas.microsoft.com/ink/2010/main" type="paragraph" rotatedBoundingBox="9010,10793 12872,10560 12955,11941 9093,12174" alignmentLevel="1"/>
          </emma:interpretation>
        </emma:emma>
      </inkml:annotationXML>
      <inkml:traceGroup>
        <inkml:annotationXML>
          <emma:emma xmlns:emma="http://www.w3.org/2003/04/emma" version="1.0">
            <emma:interpretation id="{B6BA734C-169D-4AA9-8398-E3AF940B439F}" emma:medium="tactile" emma:mode="ink">
              <msink:context xmlns:msink="http://schemas.microsoft.com/ink/2010/main" type="line" rotatedBoundingBox="9010,10793 12872,10560 12955,11941 9093,12174"/>
            </emma:interpretation>
          </emma:emma>
        </inkml:annotationXML>
        <inkml:traceGroup>
          <inkml:annotationXML>
            <emma:emma xmlns:emma="http://www.w3.org/2003/04/emma" version="1.0">
              <emma:interpretation id="{375A5A27-72A5-45D8-BF04-1392D12224EF}" emma:medium="tactile" emma:mode="ink">
                <msink:context xmlns:msink="http://schemas.microsoft.com/ink/2010/main" type="inkWord" rotatedBoundingBox="9010,10793 12872,10560 12955,11941 9093,12174"/>
              </emma:interpretation>
              <emma:one-of disjunction-type="recognition" id="oneOf0">
                <emma:interpretation id="interp0" emma:lang="en-US" emma:confidence="0">
                  <emma:literal>(to</emma:literal>
                </emma:interpretation>
                <emma:interpretation id="interp1" emma:lang="en-US" emma:confidence="0">
                  <emma:literal>(t</emma:literal>
                </emma:interpretation>
                <emma:interpretation id="interp2" emma:lang="en-US" emma:confidence="0">
                  <emma:literal>=a</emma:literal>
                </emma:interpretation>
                <emma:interpretation id="interp3" emma:lang="en-US" emma:confidence="0">
                  <emma:literal>=[</emma:literal>
                </emma:interpretation>
                <emma:interpretation id="interp4" emma:lang="en-US" emma:confidence="0">
                  <emma:literal>[to</emma:literal>
                </emma:interpretation>
              </emma:one-of>
            </emma:emma>
          </inkml:annotationXML>
          <inkml:trace contextRef="#ctx0" brushRef="#br0">0 25 0,'23'0'125,"0"0"-110,0 0 1,-23-23-1,23 23-15,0 0 32,0 0-17,0 0 1,-23 23-16,22-23 16,1 0-1,0 0 16,0 0-15,0 0 15,0 0-15,0 0 0,0 0 30,-1 0-14,1 0-1,0 0-15,0 0 15,0 0-16,0 0 17,0 0-1,0 0-15,0 0 15,-1 0-16,1 0 1,0 0 15,0 0-15,0 0 15,0 0 0,-23 45 16,46-45 235,-24 0-267,24 0 1,0 0-16,0 0 15,0-23 1,-1 23-16,1 0 16,-23-22-1,0 22-15,23 0 16,-1-23 0,-22 23-16,0 0 15,0 0 1,0 0-16,0 0 31,0 0-15,0 0 15,-1 0 0,1 0-15,0 0-1,0 0 1,0 0 15,0 0-15,0 0 15,0 0-15,0 0 15,-23 45 47,0-22 157,22-23-220,1 0 1,0 0-16,23 0 15,-23 0 1,23 0-16,-24 0 16,1 0-1,0 0-15,0 0 16,0 0 0,0 0-1,0 0 1,0 0 15,0 0 0,-1 0-15,1 0 15,0 0 0,0 0-15,0 0 0,-23 69 62,0-115-63,0 69 110,46-23-46,-23 0-64,22 0 1,-22 0-16,23 0 15,0 0 1,0-23-16,22 23 16,-45 0-1,0-23-15,0 23 16,0 0 0,0 0-1,-23-23 1,22 23-1,1 0 1,0 0 15,0 0 63</inkml:trace>
          <inkml:trace contextRef="#ctx0" brushRef="#br0" timeOffset="7482.511">69 688 0,'-23'115'47,"46"-115"16,0 0-32,0 0-15,0 0 15,0 0 0,-1 0-31,1 0 31,-23 22-15,23-22 0,0 0-1,0 0 1,0 0-1,0 0 1,0 0 15,-1 0-15,1 0 0,0 0-1,0 0 1,0 0-1,0 0 1,0 0 0,0 0 15,0 0-15,-1 0-1,1 0 1,0 0-1,0 0 1,0-22 0,0 22-1,0 0 1,0 0 15,-1 0-15,1 0-1,0 0 17,0 0-1,0 0-15,0 0-16,0 0 31,-23-23-16,23 23 1,0 0 15,-1 0 1,1 0-17,0 0 1,-23-23-16,23 23 15,0 0 1,0 0 15,0 0-15,0 0 0,-1 0 15,1 0 0,0 0 360,0 0-391,0 0 31,0 0-31,0 0 16,23 0-16,-24 0 15,1 0 1,0 0-1,0 0 1,0 0-16,0 0 16,0 0-1,0 0-15,0 0 32,-1 0-32,1 0 31,0 0-31,0 0 31,0 0-31,0 0 16,0 0-1,0 0 17,-1 0-32,1 0 15,0 0 16,0 0-15,0 0 0,0 0 31,0 0 15,0 0-31,0 0 16,-1 0-16,1 0 32,0 0 15,-23 23-15,0 0-63</inkml:trace>
          <inkml:trace contextRef="#ctx0" brushRef="#br0" timeOffset="14093.324">-526-296 0,'-23'0'94,"0"0"-63,0 0 1,1 0-17,-1 23 1,0-23 0,0 0 15,0 0-31,0 0 31,0 0-15,0 0-1,0 0 1,1 0 0,-1 0-1,0 0 1,0 0-1,0 0 1,0 0 15,0 0-15,0 0 0,1 0-16,-1 0 31,0 23-16,0-23 32,0 0-31,0 0 0,23 23-1,-23-23 16,23 23 94,0 0-109,0-1-16,0 1 16,0 23-1,-23-23 1,23 0 0,0 23 15,0-23-31,0-1 62,0 47-46,0-46 234,0 0-250,0 23 16,-23 22-1,23-22-15,0-23 16,0 0-1,0 0-15,0 0 16,0 22 0,-22-22-16,22 0 15,0 23 1,0-23-16,-23 0 16,23 0-1,0-1 16,0 1 32,0 0 781,0 0-829,0 0 1,0 23 0,0-1-16,0-22 15,0 0 1,0 0-1,0 0 17,0 0 124,0 0-109,23-23-16,-23 23 16,22-23-16,1 0 63,0 0-63,0 0-15,0 0 15,0 0 0,-23 23-15,23-23 0,0 0-1,0 0 1,-92 22 15,138-22-15,-47 0 390,1 0-344,0 0-15,0 0 16,0 0-16,0 0 0,0 0-1,0 0-30,-23 23 0,22-23-1,1 0 32,0 0-31,0 0 15,0 0-15,0 0 15,0 0-15,0 0-1,0 0 1,-1 0-1,1 0 1,0 23 0,0-23 15,0 0 78,0 0 110,23 0-219,-1-23 16,24 0-1,-23 23-15,-46-22 16,23-1-16,0 23 16,-1 0-16,1 0 15,0 0 1,0 0-1,0-23 267,-46 23-251</inkml:trace>
        </inkml:traceGroup>
      </inkml:traceGroup>
    </inkml:traceGroup>
  </inkml:traceGroup>
</inkml:ink>
</file>

<file path=ppt/ink/ink54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8:04.875"/>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15 0 0,'0'13'907,"0"13"-876,0-13 0,0 0-31,0 0 47,0 0-47,-13-13 0,13 13 0,0 0 0,0 13 31,0-14 0,0 1-15,0 0 15,0 0-31,0 0 47,0 0-31,0 13-1,0-13 1,0 0 0,0 0 15,13-13 1110,0 0-1126,0 0 1,0 0-1,1 0-15,12 0 32,-13 0-17,0 0-15,0 0 16,0 0 0,0 0-1,0 0 1,13 0 31,-12 0-47,-1 0 15,0 0 17,0 0-17,0 0 95</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37:48.877"/>
    </inkml:context>
    <inkml:brush xml:id="br0">
      <inkml:brushProperty name="width" value="0.05" units="cm"/>
      <inkml:brushProperty name="height" value="0.05" units="cm"/>
      <inkml:brushProperty name="color" value="#FF0066"/>
    </inkml:brush>
  </inkml:definitions>
  <inkml:trace contextRef="#ctx0" brushRef="#br0">227 249 919 0 0,'0'0'308'0'0,"0"0"959"0"0,0 0 422 0 0,0 0 82 0 0,0 0-184 0 0,0 7 1719 0 0,37-33-8602 0 0,-36 25 5063 0 0,3-3 456 0 0,-3 4 6085 0 0,3 3-6306 0 0,-3-2-32 0 0,-1-1 107 0 0,0 0 40 0 0,0 0 3 0 0,0 0 2 0 0,0 0 4 0 0,0 0 2 0 0,0 0 0 0 0,0 1-21 0 0,4 6-86 0 0,-1 2-21 0 0,0 0 0 0 0,-1 1 0 0 0,-9 80 519 0 0,-2-5-262 0 0,9-76-257 0 0,1 41 16 0 0,-1-49 64 0 0,0-1 16 0 0,0 0 0 0 0,0 0 28 0 0,0 0 119 0 0,0 0 56 0 0,0 0 11 0 0,0 0-19 0 0,0 0-90 0 0,0 0-38 0 0,0 0-10 0 0,0 0-15 0 0,0 0-109 0 0,0 0-225 0 0,0 0-104 0 0,0 0-969 0 0,0 0-3805 0 0</inkml:trace>
  <inkml:trace contextRef="#ctx0" brushRef="#br0" timeOffset="1263.702">323 1 9071 0 0,'0'0'414'0'0,"0"0"-12"0"0,-21 7-176 0 0,-102 53 3454 0 0,113-55-3519 0 0,-1 0 1 0 0,1 0 0 0 0,0 1 0 0 0,1 1 0 0 0,0-1 0 0 0,0 1 0 0 0,0 1-1 0 0,1 0 1 0 0,0 0 0 0 0,0 1 0 0 0,1-1 0 0 0,0 2 0 0 0,1-1 0 0 0,0 1-1 0 0,0 0 1 0 0,1 0 0 0 0,0 1 0 0 0,-2 7-162 0 0,1-1-26 0 0,1 0-1 0 0,0 0 1 0 0,1 1-1 0 0,1 0 1 0 0,0 0 0 0 0,2 0-1 0 0,0 0 1 0 0,1 0 0 0 0,0 0-1 0 0,2 0 1 0 0,0 0 0 0 0,1 0-1 0 0,3 6 27 0 0,-5-19-5 0 0,0-1-1 0 0,0 0 1 0 0,0 0 0 0 0,1 0-1 0 0,0 0 1 0 0,0 0 0 0 0,0 0-1 0 0,0 0 1 0 0,1 0-1 0 0,-1-1 1 0 0,1 1 0 0 0,0-1-1 0 0,0 0 1 0 0,0 0-1 0 0,0 0 1 0 0,1 0 0 0 0,-1-1-1 0 0,1 1 1 0 0,0-1 0 0 0,0 0-1 0 0,0 0 1 0 0,0 0-1 0 0,0-1 1 0 0,0 1 0 0 0,0-1-1 0 0,1 0 6 0 0,36 9-47 0 0,-26-8 45 0 0,-1 2 0 0 0,0 0 1 0 0,0 0-1 0 0,0 1 0 0 0,0 1 0 0 0,-1 0 0 0 0,0 1 0 0 0,0 1 0 0 0,6 4 2 0 0,-11-6 0 0 0,2-1 0 0 0,-1 0 0 0 0,1-2 0 0 0,1-1 0 0 0,-1-1 0 0 0,0-1 0 0 0,-1-1 0 0 0,1-1 0 0 0,25-18 0 0 0,-27 11 13 0 0,0 1 0 0 0,-1-2-1 0 0,0 1 1 0 0,-1-1 0 0 0,0 0-1 0 0,-1 0 1 0 0,0 0 0 0 0,0-1-1 0 0,1-5-12 0 0,5-13-124 0 0,24-52-718 0 0,-9-78 1574 0 0,-27 138-721 0 0,-19-43 1116 0 0,14 56-1055 0 0,0 1 6 0 0,-79-60 1756 0 0,30 26-1820 0 0,46 37-14 0 0,-25 10-1242 0 0,26 8-3126 0 0,8-13 3932 0 0,-7 16-5214 0 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38:00.961"/>
    </inkml:context>
    <inkml:brush xml:id="br0">
      <inkml:brushProperty name="width" value="0.05" units="cm"/>
      <inkml:brushProperty name="height" value="0.05" units="cm"/>
      <inkml:brushProperty name="color" value="#FF0066"/>
    </inkml:brush>
  </inkml:definitions>
  <inkml:trace contextRef="#ctx0" brushRef="#br0">269 252 3679 0 0,'0'0'284'0'0,"0"0"-45"0"0,0 0 504 0 0,0 0 237 0 0,0 0 48 0 0,0 0-99 0 0,0 0-458 0 0,0 0-205 0 0,0 0-39 0 0,-3 6 13 0 0,2-6 4595 0 0,-5-17-4293 0 0,-1-11 130 0 0,6 26-580 0 0,2 0-17 0 0,2-7-20 0 0,-1-1-45 0 0,2 0-22 0 0,1 2-36 0 0,-1 2 26 0 0,-3 4-21 0 0,4-3 32 0 0,2-1 1 0 0,0 2-33 0 0,-1 0 32 0 0,1 4 11 0 0,0-1 0 0 0,0-3 0 0 0,1 1 0 0 0,-2 1-10 0 0,22 12-118 0 0,-18 2 74 0 0,-7-6 54 0 0,-4 49 57 0 0,-3-45-50 0 0,1-2-7 0 0,-1 1 0 0 0,-1-1 11 0 0,0 2 32 0 0,-12 14 31 0 0,-3-4-10 0 0,14-15-53 0 0,3-4 32 0 0,-3 3-33 0 0,0-1 1 0 0,3-2 32 0 0,-3 0-22 0 0,3-1 22 0 0,-4 2-33 0 0,-30 12-10 0 0,-29 14-10 0 0,65-27-49 0 0,1-1-29 0 0,0 0 1 0 0,0 0-6 0 0,0 0 21 0 0,19 2 1 0 0,32-9 71 0 0,-12 25 0 0 0,-37-16 0 0 0,1 0 0 0 0,0 0 0 0 0,0 0 0 0 0,0-1 0 0 0,1 1 0 0 0,-1-1 0 0 0,0 0 0 0 0,1 0 0 0 0,-1 0 0 0 0,0 0 0 0 0,1 0 0 0 0,-1-1 0 0 0,1 0 0 0 0,-1 1 0 0 0,1-1 0 0 0,-1-1 0 0 0,1 1 0 0 0,-1 0 0 0 0,1-1 0 0 0,2-1 0 0 0,52-22 147 0 0,-39 36-167 0 0,-10 8-1005 0 0,-9-19 638 0 0,0 0-49 0 0,2 3-11 0 0</inkml:trace>
  <inkml:trace contextRef="#ctx0" brushRef="#br0" timeOffset="1247.753">308 37 3679 0 0,'0'0'167'0'0,"-5"-3"26"0"0,1 0 199 0 0,0 0 0 0 0,0 1-1 0 0,0-1 1 0 0,-1 1-1 0 0,1 0 1 0 0,-1 1 0 0 0,1-1-1 0 0,-1 1 1 0 0,0 0-1 0 0,0 0 1 0 0,1 0 0 0 0,-1 1-1 0 0,0 0 1 0 0,0-1-1 0 0,0 2 1 0 0,0-1 0 0 0,0 1-392 0 0,-9-1 718 0 0,-49-1 2832 0 0,47 3-3444 0 0,13 0-86 0 0,-1-1-1 0 0,1 1 1 0 0,0 0-1 0 0,-1 0 1 0 0,1 0-1 0 0,0 0 1 0 0,0 1 0 0 0,1-1-1 0 0,-1 1 1 0 0,0-1-1 0 0,1 1 1 0 0,-1 0-1 0 0,1 0 1 0 0,0 0-1 0 0,0 1 1 0 0,-1 2-20 0 0,-2 2 78 0 0,-48 87 443 0 0,49-89-520 0 0,1 0 1 0 0,1 0-1 0 0,-1 1 0 0 0,1 0 0 0 0,0-1 1 0 0,1 1-1 0 0,-1 0 0 0 0,1 0 0 0 0,1 0 1 0 0,-1 0-1 0 0,1 0 0 0 0,1-1 0 0 0,-1 1-1 0 0,8 26 0 0 0,20 16 0 0 0,22 47 0 0 0,-46-91 5 0 0,1 1-1 0 0,0-1 1 0 0,0 0-1 0 0,0 0 1 0 0,0-1-1 0 0,1 1 1 0 0,0-1-1 0 0,0-1 1 0 0,0 1-1 0 0,0-1 1 0 0,0 0 0 0 0,1 0-1 0 0,-1-1 1 0 0,1 0-1 0 0,0 0 1 0 0,0 0-1 0 0,0-1 1 0 0,0 0-1 0 0,0 0 1 0 0,5-1-5 0 0,54 15 37 0 0,-59-13-20 0 0,0-1-1 0 0,0 1 0 0 0,0-1 0 0 0,0 0 1 0 0,0-1-1 0 0,0 0 0 0 0,0 0 1 0 0,0 0-1 0 0,0-1 0 0 0,0 0 0 0 0,0-1 1 0 0,0 1-1 0 0,0-1 0 0 0,0-1 1 0 0,-1 1-1 0 0,1-1 0 0 0,-1 0 0 0 0,1-1 1 0 0,-1 0-1 0 0,0 1 0 0 0,-1-2 1 0 0,1 1-1 0 0,-1-1 0 0 0,0 0 0 0 0,0 0 1 0 0,0 0-1 0 0,-1-1 0 0 0,4-5-16 0 0,56-79 128 0 0,-44 45-64 0 0,-1-14 11 0 0,-17-6 328 0 0,-68-50 1551 0 0,62 109-1946 0 0,-1 0-1 0 0,0 0 0 0 0,-1 1 1 0 0,0 0-1 0 0,0 0 1 0 0,0 0-1 0 0,0 1 1 0 0,-1 0-1 0 0,1 0 0 0 0,-1 0 1 0 0,0 1-1 0 0,0 0 1 0 0,-1 0-1 0 0,1 1 1 0 0,0 0-1 0 0,-1 0 0 0 0,0 1 1 0 0,1 0-1 0 0,-1 0 1 0 0,0 1-1 0 0,1 0 1 0 0,-1 0-1 0 0,0 1 0 0 0,1 0 1 0 0,-1 0-1 0 0,0 1 1 0 0,1 0-1 0 0,-5 2-7 0 0,-26 7-463 0 0,30-8 234 0 0,0 0-1 0 0,0-1 1 0 0,0 0-1 0 0,-1 0 1 0 0,1-1-1 0 0,-1 0 1 0 0,1 0-1 0 0,-1-1 1 0 0,1 0-1 0 0,-1-1 0 0 0,1 0 1 0 0,-2 0 229 0 0,-20-25-4640 0 0,24 19 353 0 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38:15.518"/>
    </inkml:context>
    <inkml:brush xml:id="br0">
      <inkml:brushProperty name="width" value="0.05" units="cm"/>
      <inkml:brushProperty name="height" value="0.05" units="cm"/>
      <inkml:brushProperty name="color" value="#FF0066"/>
    </inkml:brush>
  </inkml:definitions>
  <inkml:trace contextRef="#ctx0" brushRef="#br0">745 166 4319 0 0,'0'0'198'0'0,"0"0"119"0"0,0 0 419 0 0,0 0 179 0 0,0 0 39 0 0,0 0-54 0 0,0 0-252 0 0,0 0-110 0 0,0 0-24 0 0,0 0-62 0 0,0 0-253 0 0,0 0-115 0 0,0 0 13 0 0,0 0 127 0 0,0 0 32 0 0,0 0 0 0 0,0 0 11 0 0,0 0 45 0 0,0 0 21 0 0,0 0 3 0 0,0 0-28 0 0,0 0-117 0 0,0 0-51 0 0,0 0-11 0 0,0 0-34 0 0,0 0-134 0 0,0 0-35 0 0,0 0-8 0 0,0 0 14 0 0,0 0 26 0 0,0 0 84 0 0,0 0 26 0 0,0 0 18 0 0,0 0 3 0 0,0 0-17 0 0,0 0 5 0 0,0 0 2 0 0,0 0-34 0 0,0 0-107 0 0,0 0 30 0 0,0 0 153 0 0,0 0 32 0 0,0 0-1 0 0,0 0-5 0 0,0 0-23 0 0,0 0-11 0 0,0 0-1 0 0,0 0-8 0 0,0-1-42 0 0,0-3-52 0 0,16-13 126 0 0,5 11 67 0 0,-20 6-144 0 0,6-1 95 0 0,28 0-218 0 0,-3 7 64 0 0,-26-5 0 0 0,-1-1 0 0 0,1 1 0 0 0,0-1 0 0 0,-1 0 11 0 0,-4 0 49 0 0,-1 0 35 0 0,30 5 433 0 0,-24-3-518 0 0,0 0-10 0 0,0 0 0 0 0,-1 0 0 0 0,1 1 0 0 0,-1-1 0 0 0,0 2 0 0 0,-1-1 11 0 0,1 0 32 0 0,-1 0-22 0 0,-2-2 22 0 0,1 2-33 0 0,0 0 1 0 0,-2-2 32 0 0,3 1-33 0 0,0 1-10 0 0,1-1 0 0 0,-1 2 11 0 0,1-1 32 0 0,-1 1-33 0 0,3 0-10 0 0,-2 0 0 0 0,26 21 0 0 0,-16-7 203 0 0,-14-16-160 0 0,11 23 31 0 0,-5 1-63 0 0,-6-24 32 0 0,22 57-33 0 0,-20-34 108 0 0,7 33-44 0 0,4 8-98 0 0,-14-65-108 0 0,0-1-73 0 0,0 0-716 0 0,0 0-2935 0 0,0 0-1254 0 0</inkml:trace>
  <inkml:trace contextRef="#ctx0" brushRef="#br0" timeOffset="1462.331">1029 685 2303 0 0,'0'0'416'0'0,"-21"0"8799"0"0,4 4-7933 0 0,34-3 2925 0 0,14-3-4207 0 0,64 1-64 0 0,-59 15 64 0 0,-31-12 0 0 0,12 15 0 0 0,-16-16 5 0 0,0 1 0 0 0,0-1-1 0 0,0 0 1 0 0,0 1-1 0 0,0-1 1 0 0,0 1 0 0 0,-1 0-1 0 0,1-1 1 0 0,-1 1 0 0 0,1 0-1 0 0,-1-1 1 0 0,1 1 0 0 0,-1 0-1 0 0,0-1 1 0 0,0 1 0 0 0,0 0-1 0 0,0-1 1 0 0,0 1-1 0 0,0 0 1 0 0,-1 0 0 0 0,1-1-1 0 0,-1 1 1 0 0,1 0 0 0 0,-1-1-1 0 0,1 1 1 0 0,-1-1 0 0 0,0 1-1 0 0,0-1 1 0 0,0 1 0 0 0,0-1-1 0 0,0 0 1 0 0,0 1-1 0 0,0-1 1 0 0,0 0 0 0 0,0 0-1 0 0,-2 1-4 0 0,-12 22 41 0 0,14-22 19 0 0,-2 1-36 0 0,2-2 35 0 0,0-1 9 0 0,-4 1 13 0 0,4-1 15 0 0,1 0-13 0 0,0 0-10 0 0,0 0-2 0 0,0 0 0 0 0,0 0 14 0 0,0 0-40 0 0,0 0-102 0 0,0 0-31 0 0,0 0-3 0 0,0 0 15 0 0,19 25-72 0 0,4 2 28 0 0,-15-12 108 0 0,-4 15 12 0 0,-3-13 11 0 0,-1-16 42 0 0,-2 4 101 0 0,0-1-54 0 0,-34 24 1142 0 0,35-28-1162 0 0,1 0 0 0 0,0 0 16 0 0,0 0 67 0 0,-20 0 2303 0 0,-38-18-1975 0 0,52 18-334 0 0,-5-2-10871 0 0,11 2 6063 0 0</inkml:trace>
  <inkml:trace contextRef="#ctx0" brushRef="#br0" timeOffset="2823.523">1143 512 3223 0 0,'0'0'438'0'0,"0"0"628"0"0,-8-2 3001 0 0,-59 21 2798 0 0,7 24-4243 0 0,8-5-1909 0 0,44-34-695 0 0,1 0 1 0 0,0 1 0 0 0,0-1-1 0 0,0 1 1 0 0,1 1-1 0 0,-1 0 1 0 0,1-1-1 0 0,1 2 1 0 0,-1-1-1 0 0,1 1 1 0 0,0 0 0 0 0,1 0-1 0 0,-1 0 1 0 0,1 0-1 0 0,1 1 1 0 0,0 0-1 0 0,0 0 1 0 0,0 0-1 0 0,1 0 1 0 0,0 0 0 0 0,1 0-1 0 0,-1 1 1 0 0,2-1-1 0 0,-1 5-18 0 0,1 0-12 0 0,0 0-1 0 0,1-1 0 0 0,0 1 1 0 0,1 0-1 0 0,1 0 1 0 0,0-1-1 0 0,0 0 0 0 0,1 1 1 0 0,1-1-1 0 0,0-1 1 0 0,6 10 12 0 0,101 84-126 0 0,-105-99 126 0 0,0 1 0 0 0,0-2 0 0 0,1 1 0 0 0,0-1 0 0 0,0 0 0 0 0,0 0 0 0 0,1-1 0 0 0,-1-1 0 0 0,1 1 0 0 0,0-1 0 0 0,9 2 0 0 0,25-11 0 0 0,59-22-152 0 0,-97 24 152 0 0,42-49-128 0 0,8-71 192 0 0,-43 21 412 0 0,-14 68-130 0 0,-70-100 936 0 0,68 129-1282 0 0,-12-18 54 0 0,-66-35-464 0 0,20 31-2810 0 0,54 24 2455 0 0,-6-2-590 0 0</inkml:trace>
  <inkml:trace contextRef="#ctx0" brushRef="#br0" timeOffset="4178.526">997 1117 1375 0 0,'0'0'66'0'0,"0"0"334"0"0,0 0 1385 0 0,0 0 610 0 0,0 0 121 0 0,0 0-250 0 0,0 0-1123 0 0,0 0-492 0 0,0 0-98 0 0,0 0-57 0 0,0 0-176 0 0,0 0-80 0 0,0 0-15 0 0,-3 8 537 0 0,-4 8 324 0 0,-13 7-235 0 0,-17 3 514 0 0,36-25-1181 0 0,-22 3 1536 0 0,22-3-1473 0 0,-19 0 385 0 0,15 0-561 0 0,-1 0 15 0 0,0-1-11 0 0,0 1-10 0 0,0 1-1 0 0,-12-3 75 0 0,17 0-86 0 0,1 1 17 0 0,-6 2 73 0 0,-25 8-15 0 0,2 5 456 0 0,24-13-517 0 0,3-1-3 0 0,-4 1-11 0 0,-1 0-42 0 0,0 2-26 0 0,0-2-43 0 0,1 1 43 0 0,-19 7 15 0 0,-9 0 0 0 0,28-6 0 0 0,-1-1 0 0 0,0 0 11 0 0,-1-1 31 0 0,-69 10 105 0 0,-40 9 221 0 0,111-19-368 0 0,-42 2 64 0 0,43-4-64 0 0,-1 0 0 0 0,-1 1 0 0 0,1 0 0 0 0,-1 0 0 0 0,1 1 0 0 0,-22 6-19 0 0,27-8-81 0 0,1 0-46 0 0,0 0-13 0 0,0 0-209 0 0,0 0-874 0 0,0 0-389 0 0,0 0-80 0 0</inkml:trace>
  <inkml:trace contextRef="#ctx0" brushRef="#br0" timeOffset="6060.009">804 196 6191 0 0,'0'0'282'0'0,"0"0"-8"0"0,0 0-92 0 0,0 0 262 0 0,0 0 130 0 0,0 0 30 0 0,0 0 4 0 0,0 0 0 0 0,0 0 0 0 0,0 0 0 0 0,0 0-52 0 0,0 0-217 0 0,0 0-92 0 0,0 0-21 0 0,0 0-18 0 0,-5-7 228 0 0,-10-24 787 0 0,14 30-1078 0 0,-5-5 1099 0 0,-64-26 974 0 0,63 29-2130 0 0,2 1 8 0 0,-13-9 281 0 0,17 10-320 0 0,1 1 27 0 0,-29-17 1123 0 0,8 10-870 0 0,-13-8-177 0 0,11 1-96 0 0,17 10 13 0 0,-1 0-1 0 0,0 1 1 0 0,-1 0-1 0 0,1 0 0 0 0,0 1 1 0 0,-1 0-1 0 0,0 0 1 0 0,1 1-1 0 0,-1 0 1 0 0,0 0-1 0 0,0 1 1 0 0,1 0-1 0 0,-1 0 0 0 0,0 0 1 0 0,0 1-1 0 0,1 1 1 0 0,-1-1-1 0 0,-4 3-76 0 0,-42 8 0 0 0,48-12 0 0 0,0-1 0 0 0,0 0 0 0 0,0-1 0 0 0,1 0 11 0 0,-9-4 205 0 0,12 6-139 0 0,1-1-10 0 0,-3 0-43 0 0,2 0 18 0 0,-4 0-31 0 0,0 0-11 0 0,-1 1 0 0 0,-1 0 0 0 0,1 0 0 0 0,0-1 11 0 0,0-1 31 0 0,-45-11 180 0 0,23 8-65 0 0,22 6-157 0 0,-1 0 0 0 0,1 1 0 0 0,-21 6 0 0 0,21-8 0 0 0,0 0 0 0 0,0 0 0 0 0,0 0 0 0 0,0 0 0 0 0,1 0 0 0 0,-3 0 0 0 0,3-2 0 0 0,0 1 0 0 0,0 0 0 0 0,0 1 0 0 0,-1 0 0 0 0,1 0 0 0 0,0-1 0 0 0,0 0 0 0 0,-31-10-5441 0 0,37 11-870 0 0</inkml:trace>
  <inkml:trace contextRef="#ctx0" brushRef="#br0" timeOffset="9490.014">38 1387 3455 0 0,'0'0'158'0'0,"0"0"23"0"0,0 0 18 0 0,0 0 7 0 0,0 0 2 0 0,0 0-16 0 0,0 0-66 0 0,0 0-29 0 0,0 0-8 0 0,0 0-5 0 0,0 0-16 0 0,0 0-4 0 0,0 0 0 0 0,0 0 50 0 0,0 0 206 0 0,0 0 89 0 0,0 0 20 0 0,0 0 1 0 0,0 0-13 0 0,0 0-8 0 0,0 0-1 0 0,0 0-34 0 0,0 0-146 0 0,0 0-62 0 0,0 0-7 0 0,0 0-46 0 0,0 0-157 0 0,0 0-24 0 0,0 0 4 0 0,26-4 872 0 0,45-21-552 0 0,-66 24-256 0 0,17 17-2051 0 0,-21-14 1350 0 0,1 3-2435 0 0</inkml:trace>
  <inkml:trace contextRef="#ctx0" brushRef="#br0" timeOffset="12227.657">119 1395 2903 0 0,'0'0'134'0'0,"0"0"31"0"0,0 0 50 0 0,0 0 17 0 0,0 0 6 0 0,0 0-12 0 0,0 0-54 0 0,0 0 8 0 0,0 0 10 0 0,0 0 46 0 0,0 0 186 0 0,0 0 83 0 0,0 0 20 0 0,0 0-34 0 0,0 0-158 0 0,0 0-69 0 0,0 0-9 0 0,6-2-6 0 0,-1 1-237 0 0,7-1 3024 0 0,12-6-2969 0 0,-6 2 96 0 0,5 2-153 0 0,-5 4-10 0 0,-12-1 14 0 0,1-1 55 0 0,-1 0 8 0 0,0-1-61 0 0,-1 0-16 0 0,0 0 11 0 0,-5 2 42 0 0,0 1 11 0 0,1 0-10 0 0,5 0-44 0 0,1-1-10 0 0,-1-3 0 0 0,0 1 0 0 0,-1 0 11 0 0,-4 2 42 0 0,-1 1 11 0 0,0 0-33 0 0,0 0-132 0 0,0 0-29 0 0,0 0 2 0 0,0 0-72 0 0,0 0-301 0 0,0 0-126 0 0</inkml:trace>
</inkml:ink>
</file>

<file path=ppt/ink/ink54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06:19:54.1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2252 0,'0'0,"-36"0,36 0,-74 0,74 0,-37 0,-37 0,37 0,0 0,-37 0,74 0,-74 0,37 0,0 0,-36 0,36 0,0 0,0 0,-37 0,0 0,37 0,0 0,37 0,-74 0,37 0,1 0,-38 0,37 0,37 0,-74 0,74 0,-37 0,37 0,-37 0,0 0,37 0,-37 0,37 0,-37 0,37 0,-37 0,0 0,37 0,-37 0,1 0,-1 0,0 0,37 0,-74 0,37 0,0 0,0 0,0 0,-37 0,74 0,-37 0,0 0,0 0,1 0,36 0,-37 0,0 0,0 0,37 0,-37 0,37 0</inkml:trace>
</inkml:ink>
</file>

<file path=ppt/ink/ink54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06:20:25.1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54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0:28.7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1287 78 26,'-7'-14'18,"7"14"0,0 0 0,-11-15-4,11 15-3,-15-11-2,15 11-2,-16-9-2,16 9 0,-13-7 0,13 7-1,0 0 0,-15-3 0,15 3 0,-13 0-1,13 0 0,-16 3 0,16-3 0,-19 5-1,6-4 2,13-1-2,-24 6 0,11-3 1,-3-3-1,2 1 0,-5-1-1,0 0 1,-1-3 0,-3 2-1,-1-2 0,-3 0 1,-5-1-1,0-1 0,-2 3 1,1-1-1,-2 0 0,2 0 0,0 0 0,2 2-1,0 1 1,4 0-1,-2 1 1,2 2-1,-2 0 0,2 1 1,-2 0-1,2 2 0,0 0 1,-3 1-1,-1 0 0,3 0 1,-1 0-1,2 2 0,1 3 0,0-1 0,3 3 1,3 1 0,3-1 0,1 3-1,0-1 1,2 2 0,-1 0 0,1-1-1,0 0 0,-1-1 0,2 1 0,0 0-1,2 3 1,1-1 0,1 2 0,2 2 0,1 0-1,2 0 1,2 1 0,1-1-1,2 3 1,2-3 0,2 0-1,2-2 1,1 4-1,1-1 1,3-1 0,-1 1 0,2-1-1,-2 0 1,2 0 0,2-3 0,-2 0-1,2-1 1,1-1 0,3-2 0,0-2 0,1 1 0,3-4 0,4-1 0,2-1 0,2-2 0,4-1 0,1-2 0,4-1 0,3 0 1,0-2-1,3 0 0,0 1 0,3 1 0,0 0 1,3 1-1,-2 2 0,0-2 0,-1 3 0,-2-1 0,-1 1 0,0 0 0,-4-1 0,0 0 1,-1-1-1,0-2 1,0-1-1,1-2 0,1-2 1,0 1-1,2-1 0,-2 1 0,-2-2 0,3 4 0,-1 4 0,-2-1 0,2 3 0,-2 0 1,-1 0-1,0 1 1,-1-3-1,-2 1 1,-1-3-1,0 0 0,-3-2 0,2 1 0,-4-2 0,1 1 0,2 0 1,-1 1-1,0-2 0,1 1 0,0 1 0,2-2 1,0 0-1,1 0 0,-1 0 0,0 0 0,0 1 0,0-1 0,0 3 0,0 0 0,1 0 1,-1 1-1,1 0 1,1-1-1,-1 1 1,0-1-1,-2 2 1,-1-2-1,-1 1 0,-1 0-1,-2 0 1,2 1 0,1-2 0,0 1 0,1-3 0,2 1 0,0-1 1,3-1-1,1-1 0,0 1 0,-1-2 0,0 1 0,4 1 0,0 0 0,2-2 1,1 2-1,-2 0 0,-1-1 0,3 1 0,-2-1 0,-4 1 0,0-2 0,-4 4 0,0-2 0,4 0 0,-1 1 0,0-1 0,-1 1 0,0 1 0,-1-1 1,2 1-1,1 1 0,-4-1 0,1 1 0,2 0 0,3 0 0,2-2 0,4 1 0,1-1 0,0-1 0,-1 2 0,0-2 0,-1 1 0,-2 1 0,-2 0-1,-4 3 1,2-2 0,0 1 0,-1 0 0,-1 0 0,-1-1 1,0 0-1,-2 0 0,1-2 0,-4 2 0,0-1 0,0-1 0,-3 1 0,0-2-1,1 1 1,1 0 0,-2 1 0,-1-1 0,0 1 0,-2-1 0,3 1 0,-2-2 0,-2 1 0,-3-1 0,-2 1 0,-1-1 0,-1 2 0,-2-2 0,-1 1 0,0 1 0,-2-1 0,0 1 0,1-1 0,-2 0 0,1 1 0,-1-1 0,0 1 0,0-2 0,0 1 0,1-1 0,-1 2 0,3-1 0,0 1 0,0 0 0,1 0 0,-3 1-1,2 0 1,0-1 0,0 1 0,-3 2 0,-1-4 0,3 2 0,-1-1 0,2-1 0,1 1 0,-1-1 0,1 2 0,1-2 0,-1 1 0,1 1 0,-2-1 0,1 1 0,2 0 0,-2 0 0,2 0 0,0 0 0,-1 0 0,3-1 0,-1 0 0,1-1 0,-1 1 0,-1-2 0,1 1 0,0-1 0,-1 2 0,0-1 0,-1 0 0,-2-1-1,1 3 1,-1-1 0,-2 1 0,2-2 0,-3 2 0,3 0 0,-2 0 0,-1-1 0,3 1 0,-1 2 0,0-1 0,1 0 0,1 0 0,1 1 0,-1-1 0,2-1 0,4-2 0,1 1 0,0-1 0,2 1 0,2-2-1,-1 1 1,2 2 0,1 0 0,-3 0 0,2 1-1,-1 0 1,4 1 0,0-1 0,-1-1 0,1-2 0,2 2 0,2-3 0,0 1 0,2-1 0,-2 3 0,-1-1 0,4 1 0,0-1 0,0 3 0,-2-2 0,1-1 0,2 0 0,1 1 0,0-3 0,-1-2 0,0 4 0,-1-1 0,1 2 0,0 0 0,-2 1 0,1 0 0,1 2 0,1 1 0,1-1 0,3 1 0,-1-3 0,2 4 0,-1-1 0,-2 0 1,-2 2-1,3-1 0,-4 1 0,-1 1 0,-3 0 0,2-3 0,1 1 0,-2-2 0,2 0 1,0-3-1,3 0 0,-2-2 0,2 0 1,-1 1-1,1-1 0,-2-1 0,-1 0 0,1-1 1,-2-2-1,-4-1 1,2-3-1,-4-3 0,-2-2 1,0-1-1,-3-1 1,-1-3-1,-2 3 1,-1-1-1,-1-2 0,0 0 1,-2 0-1,-2-2 0,1 1 0,-2-2 1,-1-2-1,0 1 1,-2-2-1,1 1 0,-2 2 0,-1-3 1,3 1-1,-4 0 0,2-1 1,-1 0-2,1 0 1,-3-1 0,1 1 0,-4 1-1,2 1 1,-2 1-1,-1 1 2,-2 2-1,1 1 0,-4 2 0,2 1 0,-3-1 0,1 0 0,-1-1 1,0 1-1,-1 0 0,1-1 0,0 0 0,-2 0 0,1 1 0,0 0 1,-2 0-1,3 14 0,-7-24 0,7 24 0,-10-20 1,10 20-1,-15-17 0,15 17 0,-20-17 0,20 17 1,-23-16-1,10 7 0,0-1 1,0 2-1,0-1 0,13 9 0,-21-15 0,21 15 0,-22-16 0,22 16 1,-23-13-1,10 6 0,0 1 0,0-1 0,0 3 0,-2-2 0,0 2 0,0-1 0,-1 1 0,0 0 0,-1-1 0,-1 4 0,3-2 0,-3 2 0,3-2 0,-1 1 0,0 1 0,-1 1 0,1 0 0,-3-1 0,-1 1 0,1 0 0,-1 0 0,-1 1-1,-2-2 1,-2 2 0,2-1 0,2 0 0,-2 0 0,-2-1 1,2 1-1,0-2 0,2 4 0,-2-2-1,1 0 1,1 1 0,-2-1 0,1 1 0,1-1 0,-4 0 1,1-1-1,1 0 0,0-2 0,-2 1 1,1-2-1,0 1 0,-1 0 0,2 2 0,0-2 0,0-1 0,0 1 0,2-3 0,-1-1 0,1 0 0,0-2 0,3 1 0,-1-2 0,-1 0 0,0 0 0,0 1 0,-2 0 0,1 2 1,1 0-1,-2 1 0,0 1 0,1-1 0,-1 0 0,-1 1 0,0-1 0,2-1 0,-4 1 0,1-1 0,-2 1 0,0 0 1,0 1-1,-1 0 0,0 0 0,-3 0 0,-3 1 1,1 0-1,-3-2 0,1 2 0,-3-2 1,-1 3-1,-3-3 0,2 2 1,-4-2-1,-2 2 0,-2-1 0,-1 3 0,-1-3 0,-1 2 1,0 1-1,0-1 0,-1 1 0,2-1 0,2 0 0,-5 1 1,2-1-1,1 0 0,-1-1 1,1-1-1,-1 0-1,-1-1 1,-2 0-1,3 2 1,-2-2 0,-2 0-1,-2 2 1,-2 0-1,1 0 2,-1 1-1,4-2 0,-1 3 0,-1-4 0,1 0 0,2 0 0,0 1 0,1-1 0,-1 0 0,0 2 0,-2-2 0,2 3 0,-1 0 0,-1 2 0,-1 0 0,0 1 1,1-2-1,0 4 0,2-2 0,2 1 0,-2 0-1,3-1 1,0 2 0,1-4 0,0 2 0,0 0-1,-1-1 1,0 1 0,1-1 0,-4 1 0,-4 0 0,1 1 0,-1-1 0,0 1 0,-1 1 0,2-1 0,0-1 0,4 2 0,-1-2-1,-2 0 1,2 0 0,-3 0-1,0 0 1,-4 0 0,-3 0-1,-3 1 1,1-1 0,-1 0 0,-3 0 0,0 2 0,0-2 0,3 0 0,-2 3-1,5-3 1,0 0 0,0 4-1,1-1 1,-1 0 0,-1 1 0,-2 0 0,5-2 0,-3 0 0,1 1 0,3-1 0,2-2 0,2-2 0,3 2-1,6-1 1,-2-1 0,3 2 0,4-1-1,1 0 1,2 1 0,1 0-1,4 0 1,-2 0 0,2 1 0,2 0 0,-3 2-1,2-1 1,-1-1 0,-2 2 0,-3 1 0,3-1 0,-1 1 0,-3 1 0,1 0-1,0 0 1,-1 0 0,1 0 0,2-2 0,-3-1 0,1 0 0,-3-1 1,0-2-3,1 4-1,-10-6-14,5 11-8,-7 1-9,-1-2 1,2-1-2,6-8 0</inkml:trace>
  <inkml:trace contextRef="#ctx0" brushRef="#br0" timeOffset="6618">9373 1212 3,'0'0'12,"-19"-3"1,19 3 2,-14 1-2,14-1-2,0 0 1,0 0 0,0 0-3,0 0-1,-13 4-2,13-4 0,0 0-2,0 0 0,0 0-1,0 0-1,0 0 0,0 0 0,16 4-1,-16-4 1,0 0-1,0 0 0,0 0 0,0 0 0,14 6 0,-14-6 1,0 0-1,0 0 1,0 0-1,0 0 0,0 0 0,0 0 0,0 0 0,0 0-1,0 0 0,0 0 1,0 0-1,0 0 1,0 0-1,0 0 1,0 0-1,0 0 0,0 0 1,0 0-1,0 0 0,0 0 1,0 0-1,0 0 0,0 0 0,0 0 0,0 0-1,0 0 0,0 0-5,12 12-13,-12-12-4,0 0-1,0 0-1,0 0 0</inkml:trace>
  <inkml:trace contextRef="#ctx0" brushRef="#br0" timeOffset="11451">9606 1354 10,'-25'-15'12,"25"15"1,-26-5 1,26 5-2,-21-5 0,21 5 1,-16-2-2,16 2 0,0 0-2,-17-3-1,17 3-1,0 0-1,-16 17-1,16-17-2,-9 27 0,4-7-1,2 6 0,1 1 0,1 4-1,2 2 0,1 0 0,1-1 0,1 3 0,-1-2-1,3 3 1,1-3-1,0 2 1,-1 0-1,1 0 1,0-2 0,0-5 0,0-6 0,2-2 1,-9-20 2,13 20-1,-13-20 0,19-16 1,-12-4-2,4-3 1,-3-5 0,0-2-1,-2-6 0,0 1-1,-3-2 1,-2 4-1,-1-3 0,0-1 0,-3 0 1,3-2-2,-1 2 1,-1 6-1,1 2 1,1 5-1,0 6 0,0 4-1,0 14 0,0 0 0,0 0-1,23-1 1,-6 14 0,3 2-1,7 5 1,8 5 1,5 3-1,8-1 1,6 1 0,4-3-1,3-2 0,0-6-5,2-1-15,-1 1-6,-15-8-1,-4 7-2,-18-5 1</inkml:trace>
  <inkml:trace contextRef="#ctx0" brushRef="#br0" timeOffset="28021">10281 1899 15,'0'0'14,"0"0"0,0 0 0,0 0-6,0 0-2,0 0-1,0 0 1,0 0 0,0 0-2,0 0-1,-13-10 1,13 10 0,0 0 1,-17-7 0,17 7 1,-9-13-1,9 13-1,-8-19 1,8 19-2,-13-21 1,13 21-1,-15-24 0,15 24-2,-21-23 2,21 23-1,-23-26 0,11 13 0,-4-1 1,2-2-1,-3 0 0,1 0 0,-1-2 0,0-1 1,-2-2-1,3-1-1,-1-2 1,4-3-1,-1-1 0,2 1 0,-1-1 1,5 1-1,-3-1 0,3 4 0,1 0 0,-1 5 0,3 1 0,-1 2 0,6 16-1,-7-19 0,7 19-1,0 0 0,0 0 0,0 0 0,0 0 0,13 17 0,-2-2 0,5 2 0,4 4 0,3 4 1,3 3 0,1 1-1,2 2 1,0 1 0,1 2-1,0 0 1,-1-2 0,1-1 0,-1-4 0,-1-1 0,1-4 0,3-2 0,-2-4 0,0 0 1,0-5-1,-1-1 0,-2 0 0,-1-3 0,-1 3-2,-5-4-2,-3 8-10,0 2-11,-17-16-1,15 21-1,-15-21 0</inkml:trace>
</inkml:ink>
</file>

<file path=ppt/ink/ink5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2T05:01:07.59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7C26C7C-EECC-4B90-8B5C-E1BF82EF1B6C}" emma:medium="tactile" emma:mode="ink">
          <msink:context xmlns:msink="http://schemas.microsoft.com/ink/2010/main" type="inkDrawing"/>
        </emma:interpretation>
      </emma:emma>
    </inkml:annotationXML>
    <inkml:trace contextRef="#ctx0" brushRef="#br0">115 2393 18,'0'0'10,"0"0"1,0 0 2,0 0 1,0 0-1,0 0-1,0 0 0,0 0-2,9-13-1,-9 13-2,0 0-1,0 0-1,0 0 0,0 0-1,0 0 1,0 0-1,0 0-1,0 0 1,0 0-1,0 0 1,0 0-2,0 0 0,0 0-1,0 0 0,0 0 1,0 0-1,16 0 0,-16 0 0,12 1 0,-12-1 0,18 3-1,-18-3 1,26-1 0,-11-1 1,1 0-1,3 0 1,1-2-1,-1 1 1,1-1-1,-2 1 0,0 0 0,-1 2-1,0 1 1,-1 1-1,-2 0 0,2 1 0,0 1 0,1-2 0,0 2 0,0-3 0,0 0 1,2 0-1,0 0 0,0 0 0,-2 1 0,0-1 0,-1 2 0,1 1 0,-1-2 1,0 2-1,2 1 0,-2-1 0,1 0 1,2 0-1,-2 0 0,3 0 1,-1-2-1,0 0 1,-2 1-1,3 1 1,-3-2-1,1 1 0,-1 0 0,0 0 1,0 1-1,3-2 0,1 1 0,0-2 0,2 0 1,2-2-1,0-1 0,3 2 1,-1-1-1,1 2 0,0 0 1,-3 2-1,1-1 1,2 1-1,-3-1 0,1 1 0,-1-4 1,1 1-1,-3-1 1,1-1-1,-1 2 1,-1 0-1,-4-1 0,2 1 1,-1 1-1,0 0 0,1-2 0,0 1 0,3-2 0,1 2 1,2-1-1,0 1 0,-1 1 0,0 1 1,0 2-1,-2 0 0,-3 0 0,0 1 0,-1-1 1,-1 0-1,3-2 0,-2 1 0,1-1 0,-1 0 0,1 1 0,-1-1 0,-1 1 0,1-1 0,0 1 0,1-2 0,0 1 1,0-2-1,0-1 0,0 1 1,3-2-1,-1 1 1,-1 0-1,1 0 1,-2-1-1,0 3 0,2-1 1,-2 1-1,-3 0 0,2 0 0,-3 0 0,-1 0 0,0 0 0,-1 0 0,1-2 0,0 1 0,3 0 0,-1-2 0,4 1 0,1-1 0,-2 2 0,2 0 0,-2 1 0,0 0 0,-4 0 0,-1 1 1,-15-1-1,23 3 0,-23-3 0,17 3 0,-17-3 0,13 1 0,-13-1 0,0 0 0,16 0 0,-16 0 0,13 3 0,-13-3 0,14 4 0,-14-4 0,0 0 0,16 6-3,-16-6-3,0 0-15,0 0-8,0 0 0,-14-1-1,14 1 0</inkml:trace>
    <inkml:trace contextRef="#ctx0" brushRef="#br0" timeOffset="1684">2612 2237 58,'0'0'22,"-11"-14"-1,11 14 1,0 0-1,0 0-11,-14 1-4,14-1-1,0 0 0,0 0-1,0 0-1,0 0 1,8 14 0,-8-14-1,19 9 0,-19-9-1,22 13-1,-22-13 0,26 14-1,-26-14 1,25 16-1,-25-16 0,15 21 0,-15-21 1,9 22-1,-9-22 1,-1 26 0,-4-14 0,-2 6-1,-1-6 1,-3 3 0,-3-1 0,0 0 0,-5-2 0,-1 1 0,-3-2 0,0 1 1,-1-2-2,1 1 1,0 0 0,1 1-1,2-1-2,3-2-3,17-9-11,-16 17-12,16-17 0,0 0 0,0-30-2</inkml:trace>
    <inkml:trace contextRef="#ctx0" brushRef="#br0" timeOffset="2626">265 2221 16,'7'-20'15,"-7"20"4,10-18 0,-10 18 1,10-13 1,-10 13-1,0 0-6,0 0-4,0 0-2,0 0-2,0 0 1,0 0-2,0 0 0,1 14-1,-1-14-1,-7 19 0,0-5-1,-2 0 0,-2 3-1,-2 5 0,-2 1-1,-2-2 1,0 2-1,-3-4 1,3-1-2,-2-2 2,5-2-1,-4-5 0,4-2 1,1-3 0,13-4-1,-22 10 0,22-10 1,-18 10-1,18-10 0,-17 12 0,17-12 0,-13 13 0,13-13 0,0 0 0,-12 17 0,12-17 0,0 0 0,0 17 0,0-17 0,10 13 0,-10-13 0,22 11 0,-8-4 0,6-1 0,0 0 0,3 0 0,0-1 0,5 2 0,-1-1-2,3 3-1,-3-3-6,2-1-18,0 2 1,-5-4-1,1 2-2,-7-7 1</inkml:trace>
    <inkml:trace contextRef="#ctx0" brushRef="#br0" timeOffset="3468">862 2739 67,'0'0'20,"-15"9"-1,15-9 1,-15-6-9,15 6-5,-13-13-1,13 13 0,-6-23 0,6 23-1,4-29 0,3 17 0,1-4-1,-8 16-1,23-17-1,-10 14 0,-1 3 0,-12 0 0,23 20-1,-15-2 0,-4 7 0,-3 6 1,-5 5-1,-5 4 0,-3 3 0,-3-3 0,-2 0 0,0-4 0,-2-8 1,0-3 0,4-11 0,2-3 1,13-11 0,-19 8-1,19-8 1,0 0 0,0 0-2,0 0 1,0 0 0,21-13-1,-21 13 0,28 3 1,-14 1-1,2 0 0,0 2 1,1 1 0,-1-3 0,2-1 1,1-4-1,3-1 1,-2-5-1,3-1 1,-2-2-1,1-2 0,-3-1 1,-2 2-1,-3-1 0,-14 12 1,19-14-1,-19 14 1,0 0-1,0 0-1,13-1 0,-13 1 1,-3 24-2,3-8 1,0 2 0,-2 1-1,5 0 1,-1-4 0,-2-15-1,15 16 1,0-19 1,0-5-1,5-8 0,3-4 1,2-6-1,1-1 1,-3-3 0,-2 1 1,-8 2-1,-3 3 1,-10 1-1,-5 4 0,-10 4 0,-6 5 0,-5 5-2,-3 5-1,0 10-2,1-1-4,10 12-8,2-4-14,12 1 1,8-6-1,11-6 0</inkml:trace>
    <inkml:trace contextRef="#ctx0" brushRef="#br0" timeOffset="4331">1449 2862 86,'6'24'22,"-9"1"1,6 6 0,-2 3-12,-2-5-5,5 2-2,0-9 0,5-5-1,4-15 0,3-10-1,2-12 0,4-4 0,-3-9 2,1-1-1,-4-3 0,-5 2 0,-8 2 0,-3 8 1,-12 3-2,-5 9 1,-7 6-2,-5 10-1,-3 8-2,-2 5-3,11 13-9,1-1-16,11 2 2,9 3-2,11-4 0</inkml:trace>
    <inkml:trace contextRef="#ctx0" brushRef="#br0" timeOffset="4766">1782 2879 80,'19'13'24,"-16"10"-1,4 17 1,-3 10-12,2 6-5,3 10-2,-3 1 0,4 4 0,-5-5-1,3-2-1,-3-8-1,1-7-1,-4-12 1,-2-10 0,-2-11 0,2-16 1,0 0-1,-16-11 1,8-15 0,0-3 0,0-12 1,2-6-1,-1-8-1,5-2 0,1 0-1,7 2 1,1 4-3,4 7 1,5 6-1,5 11 1,1 11-1,-2 5 0,-1 7 0,-5 5 0,-14-1 1,16 19-1,-19-4 1,-6 1 0,-2 3-1,-4-2 1,1 0-2,-2-5-2,16-12-6,-17 12-15,17-12-4,7-17-1,5 0 2,4-3-3</inkml:trace>
    <inkml:trace contextRef="#ctx0" brushRef="#br0" timeOffset="5252">2266 2918 92,'0'0'25,"0"0"0,0 0 1,0 0-15,0 0-3,0 0-1,-6 30 0,-8-12-2,4 10 0,-7-1-2,2 3 0,-2 0-1,1-3 0,2-3-2,0-8-3,6-3-3,8-13-7,0 0-10,-11-20-7,14-2 2,4-3 0,2-4 8,-5-8 5,6 4 7,-4 0 10,-2 9 14,-5 1 7,1 23 0,-2-16 0,2 16-8,-1 22-1,-1-2-2,8 10-5,-3-3-2,7 4-3,3-3-2,0-8-11,3-6-14,5-4 0,-4-14-1,6-4-2</inkml:trace>
    <inkml:trace contextRef="#ctx0" brushRef="#br0" timeOffset="10541">3131 117 0,'0'0'2,"0"0"0,0 0 1,0 0-1,13 0 0,-13 0 1,0 0-1,0 0 0,0 0 0,0 0 1,0 0 0,0 0 0,0 0 0,0 0 1,0 0 0,0 0 0,0 0 0,0 0 0,0 0 0,0 0 0,0 0 0,0 0-1,0 0 0,0 0 0,0 0-1,0 0 1,0 0 1,0 0 1,0 0-1,5-13 0,-5 13 0,0 0 1,0 0 0,0 0-1,0 0 0,0 0 0,0 0 0,0 0-1,0 0 1,0 0 0,0 0 0,0 0-1,0 0 1,0 0-1,0 0 0,0 0-1,0 0 1,0 0-1,0 0 1,0 0-1,0 0 1,0 0 0,0 0 0,0 0-1,0 0 1,8 19-1,-8-19 0,-2 18 1,1-5-2,-1 1 1,2 2-1,0 3 0,0-1 0,2 2 0,-2 0 0,0 2-1,0-2 1,0 1 0,0-1 0,0 0-1,-2 3 1,1 3 0,1-2-1,1 2 1,-1-2-1,0 3 0,2 1 0,-2-3 1,1 0-1,1-4 0,-2 2 0,0-1 0,-2 0 0,2 1 0,0 2 0,0-1 0,0 3 0,2 0 0,-2 0 0,0 1 0,1-3 0,-1 0 0,1-1 0,-1-5 0,0-1 0,0-2 0,0 0 0,2-1 0,-2 0 0,1 2 0,2-1 0,-1 1 0,2 1 0,-1 1 0,0-2 0,0-1 0,-2-2 0,0-1 0,-1-13 0,2 21 1,-2-21-1,0 18 0,0-18 0,-3 14 0,3-14 1,-1 14-1,1-14 0,-2 16 0,2-16 0,-1 19 0,1-19 1,-2 20-1,2-20 1,-1 20-1,1-20 1,-3 17 0,3-17-1,-4 18-1,4-18 1,-3 19 0,3-19 0,-3 20-1,3-20 1,0 19-1,0-19 1,1 14 0,-1-14 0,0 13 0,0-13 0,0 0 0,3 13 0,-3-13 1,0 0-1,0 0 0,0 0 0,0 0 1,0 12-1,0-12 0,0 0 0,0 0 0,0 0 0,0 0 0,-3 15 0,3-15 0,0 0 0,0 0 0,0 0 0,0 0 0,0 0 0,0 0 0,0 0 0,0 0 1,0 13-1,0-13 0,0 0 0,0 0 0,0 0 0,0 0 0,0 0 0,0 0 0,-13-13 0,13 13 0,-10-16 0,10 16 0,-14-19 0,14 19 0,-14-18 0,14 18-1,-16-14 1,16 14 0,-18-12 0,18 12-1,-12-7 1,12 7 0,0 0 0,-16-6 0,16 6 0,0 0 0,0 0 0,0 0 0,0 0 0,0 0 0,0 0-1,-6 17 1,6-17 0,10 23 0,-3-10 0,2 3 0,-1-3 0,3 3 0,-11-16 1,21 20-1,-21-20 1,22 8 0,-22-8 1,20 0-1,-20 0 0,17-6 1,-17 6-1,17-8 0,-17 8 0,16-7-1,-16 7 1,14-9-1,-14 9 1,13-10-1,-13 10 1,15-17 0,-15 17-1,14-24 0,-7 11-2,-1-6-3,3 3-18,-5 2-6,-7-5 1,0 4-1,-7-5-1</inkml:trace>
    <inkml:trace contextRef="#ctx0" brushRef="#br0" timeOffset="12651">3118 67 6,'0'0'7,"0"0"1,0 0 2,0 0 1,1-19 2,-1 19 2,0 0 0,10-13-1,-10 13 0,0 0 0,3-13-2,-3 13-1,0 0-1,0 0-4,0 0 0,0 0-3,-7 19-1,7-19-1,-10 26 0,6-12 0,-4 3 0,3-2 1,-3-1-1,8-14 1,-11 23 0,11-23-1,-12 18 1,12-18-1,-11 19 0,11-19-1,-10 20 0,10-20 0,-12 19 0,12-19 1,-7 14-1,7-14 0,0 0 1,0 0 0,0 0-1,0 0 1,0 0 0,0 0 0,12-16-1,-4 2 1,2-3-1,2-3 1,1-2 0,-2-1 0,2 0 0,-1 2 0,-1 1 0,-2 3 0,-1 2 0,-8 15 0,11-20-1,-11 20 0,0 0 0,7-12 0,-7 12 0,0 0 0,0 0 0,0 0-1,8 17 1,-8-17 0,12 26 0,-5-8 0,0 2 0,2 3 0,-1 0 0,-2 1-1,0-4 0,0 0-2,-5-7-7,-1-13-16,12 13-1,-12-13 1,0 0-1,15-27-1</inkml:trace>
    <inkml:trace contextRef="#ctx0" brushRef="#br0" timeOffset="13734">3445 723 64,'0'0'22,"14"-4"-1,-14 4 0,2 14-1,-1 2-13,-4 4-2,5 9 1,-4 2 0,4 6-2,-7-1 0,7 4 0,-4-8 0,4-1-1,-4-7 0,2-4-1,0-7-1,0-13-2,5 15-3,-5-15-6,0 0-16,11-18 1,-4 3 0,6-2-2,-4-11 2,10 4 1</inkml:trace>
    <inkml:trace contextRef="#ctx0" brushRef="#br0" timeOffset="14016">3633 816 63,'2'42'18,"-8"-8"3,6 9-1,-5-6-4,4-2-9,4-7 0,0-8 0,4-4 1,-7-16-1,19-2-1,-6-10-1,4-4 0,-3-7 0,5-1 0,-3-6-1,-1 5 0,-3-3 0,-1 6 0,-6-2-1,-1 5-1,-7 1 0,-4 2-2,-3 3-1,-6-1-2,2 10-3,-8-5-3,6 13-11,1 3-9,-1 3 1,9 8-1,1-1 1,10 4 1</inkml:trace>
    <inkml:trace contextRef="#ctx0" brushRef="#br0" timeOffset="14470">4010 792 67,'-2'26'23,"-7"-6"-1,7 15-1,-11-3 1,3 5-15,2 3-3,1-3-2,0-2 2,3-11-1,5-4 0,-1-20 0,16 4 0,0-18 0,5-7 0,1-11 1,7 1-1,-3-8 1,-1 0-1,-4-1 0,-5 7 0,-11 2-1,-7 8 0,-11 7-3,-9 6-1,-6 12-3,-8 5-8,1 9-15,3 8 0,2 2 0,14 4-1</inkml:trace>
    <inkml:trace contextRef="#ctx0" brushRef="#br0" timeOffset="14951">4322 962 85,'5'33'22,"-10"-4"0,5 12 0,-4-1-15,-3-1-3,0 2 0,-3-6 2,0-1-2,-2-7-1,2-3 0,0-8 2,3-2-1,7-14 0,-15 8 0,15-8 0,-5-16-1,5-4 0,5-2 1,1-9-3,4-2 1,2-4-1,3-3-1,4 0 0,1 0-1,2 4 1,1 3 0,0 9 0,0 4-1,-5 7 0,0 7 0,-18 6 0,21 7 1,-18 8-1,-9 5 0,-5 2 1,-6 6 0,-3-1 0,-3 1 0,0-3 0,0-5 0,2-6-2,7-10-3,14-4-7,0 0-16,-6-25 2,18 3-2,1-5 0,7 3 1</inkml:trace>
    <inkml:trace contextRef="#ctx0" brushRef="#br0" timeOffset="15446">4740 895 90,'-2'26'24,"-11"-8"1,1 11 0,-8 2-11,0-2-9,0 5-1,-3-5-1,4-2-3,2-7-6,4-8-13,13-12-5,-13-10-1,9-11 1,11 1-3</inkml:trace>
    <inkml:trace contextRef="#ctx0" brushRef="#br0" timeOffset="15594">4623 929 55,'0'0'22,"0"0"2,7 15 0,-14 7-1,1 10-8,2 9-4,-4-2-6,4 4-5,4-9-16,9 1-7,-2-18 0,13-3-2,-1-18 0</inkml:trace>
    <inkml:trace contextRef="#ctx0" brushRef="#br0" timeOffset="185457">2904 3159 27,'-13'0'11,"13"0"0,0 0 0,0 0-6,0 0-1,0 0-2,0 0-1,10-12 1,-10 12 0,0 0 3,0 0 2,0 0 0,0 0 0,0 0 1,0 0 0,0 0 0,0 0-2,0 0-1,0 0-1,0 0 0,0 0-1,0 0 1,0 0-1,0 0 0,0 0 0,13 1 1,-13-1-1,0 0 2,16 4-2,-16-4 0,0 0 0,18 0-1,-18 0 1,15 2-2,-15-2 1,14 0-1,-14 0 1,19 1-1,-6-1 0,-13 0 0,25 0-1,-12 0 1,2 2-1,-2-2 0,2 0 0,1 1 1,1-1-1,-1 0 0,3 0 1,0 0-1,1 0 0,0-1 1,1-1-1,0 2 0,-1-1 0,0 1 0,0 0 0,-1 0 0,-2 0 0,4 0 0,-1 1 0,0-2 0,0 1 1,0 0-1,2 0 0,-2-2 0,0 2 0,-3 0 0,-1 0 0,1 0 0,-1 0 0,0 0 0,0 0 1,-2 0-1,2 0 0,0 0 0,-2 0 0,2 2 0,0-1 0,0 1 0,-1 0 1,3 0-1,-1 1 0,2 0 0,-1-2 1,2 0-1,3 1 0,-1-1 0,1 2 0,0-1 0,0-1 0,1 1 0,1 0 0,-4 1 0,4 0-1,-2 0 2,0 0-2,0-2 1,2 1 0,0-1 0,-1-1 1,-1 2-1,0-2 0,-1 1 1,0 2-1,3 0 0,-2 1 0,3-1 0,0 1-1,-1-1 1,6-2 1,0 1-1,2-4 0,-1 2 0,1-1 0,0 1 0,0-1 0,0-1 0,0-2 0,2 2 0,1 0 0,-1-1 0,0 0 0,2 0 0,-1 0 0,-2 2 0,1 1 0,-4 1 0,0 2 0,-3-3 0,1 3 0,0-2 0,-2 1 0,3-4 0,0 4 1,1-4-1,0-1 0,1 2 0,-1-2 1,0 2-1,-1 2 0,-4-1 0,-1 3 0,0-3 0,-1 4 0,1-1 0,-1 0 0,2 0 0,-2 0 1,2-2-1,1 1 0,-2-1 1,2 0-1,0-1 1,2 0-1,0 0 1,1-1 0,1 0-1,1-1 1,1-1-1,-1 2 1,-1-1-1,0 1 0,-1 0 1,0 1-1,1 0 0,1 0 0,0 0 0,-1 0 1,1 0-1,-2 0 0,0 0 0,-1 0 0,-5 0 0,0 0 0,-1 0 1,-1 0-1,-2 0 0,2 0 0,-1-2 0,1 2 0,-1-1 0,1 1 0,-2 0 1,0 0-1,2-2 0,-2 2 0,-3 0 0,0 0 1,0 0-1,-2 0 0,1-1 0,-16 1 1,21 1-1,-21-1 0,15 0 0,-15 0-1,0 0 0,0 0 0,0 0-1,0 0-1,0 0-3,0 0-3,0 0-15,0 0-6,-18 5 0,18-5 0,-26-2 1</inkml:trace>
    <inkml:trace contextRef="#ctx0" brushRef="#br0" timeOffset="187549">6502 3057 39,'0'0'18,"-20"8"3,20-8 0,0 0-5,0 0-4,4 13 0,-4-13-3,19 0-1,-6-1-1,4 1 0,-2-3-2,5 4-1,-3-4-1,0 5 0,-3-1-1,-1 3-1,-13-4-1,18 12 0,-18-12 0,13 16 0,-13-16 0,8 18 0,-8-18 0,12 20 0,-12-20 0,10 22-1,-10-22 1,14 21 0,-14-21 1,12 20-1,-12-20 1,0 14 0,0-14 1,-12 15 0,-4-11 0,1 5 0,-7-4 1,0 1-2,-2 0 1,0-1-1,-2 0-1,3-1 0,0 3-1,-2-2-1,4 5-2,-2-6-3,8 7-11,15-11-11,-23 10 1,23-10 0,0 0-1</inkml:trace>
    <inkml:trace contextRef="#ctx0" brushRef="#br0" timeOffset="188747">3218 3094 28,'0'0'11,"0"0"0,0 0 2,0 0-3,0 0 0,0 0 0,0 0 0,0 0-1,0 0 0,0 0-1,0 0 0,0 0-4,0 0 0,0 0-2,0 0-1,0 0 0,0 0-1,0 0 1,0 0-1,0 0 1,0 0-1,0 0 1,0 0-1,-4-13 1,4 13 0,0 0-1,0 0 1,0 0 0,0 0 0,0 0 1,0 0-1,-14-4 0,14 4 0,0 0 0,-13 5 0,13-5-1,0 0 0,-16 7 0,16-7 0,-13 8 1,13-8-1,-13 7 1,13-7 0,-16 8 0,16-8 1,-18 10-1,18-10 0,-21 10 0,21-10-1,-24 10 1,24-10-1,-24 13 0,8-6 0,1-1 1,2 0-1,-1 0 0,1-1 1,0 0-1,13-5 1,-23 5 0,23-5-1,-14 6 1,14-6 0,0 0-1,-16 4 1,16-4-1,0 0 0,0 0 0,0 0 1,0 0-1,-13 6 1,13-6-1,0 0 1,0 0-1,0 0 0,0 0 1,0 0-1,0 0 0,-13 4 0,13-4 0,0 0 0,0 0 0,0 0 0,0 0 0,0 0 1,0 0-1,0 0 1,0 0 0,0 0-1,-13 6 0,13-6 0,0 0 0,0 0 0,0 0 0,0 0 0,0 0-1,0 0 1,0 0-1,0 0 1,0 0 0,0 0-1,0 0 1,0 0 0,13 13-1,-13-13 1,16 6 0,-16-6 0,23 5 0,-10 0 0,0-3 0,4 1 1,0 0-1,3 0 1,3 0-1,0 0 1,2 0 0,1-1-2,-2 3-2,-4-4-7,-2 1-16,-4 5 2,-14-7-2,13 8 0</inkml:trace>
  </inkml:traceGroup>
</inkml:ink>
</file>

<file path=ppt/ink/ink55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0:38.6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415-7 13,'-14'7'8,"14"-7"0,0 0 1,0 0 0,0 0-1,0 0-2,0 0 1,0 0-1,0 0 0,0 0 0,0 0-1,0 0 0,0 0 0,0 0 0,0 0-1,0 0-1,0 0 1,0 0-1,0 0 1,0 0-1,0 0 0,0 0 1,0 0-1,0 0 0,0 0 0,0 0 0,0 0-1,0 0 0,0 0 0,0 0-1,0 0 1,0 0 0,0 0 0,0 0 1,0 0-1,0 0 1,0 0 1,0 0-1,0 0-1,-13 10 1,13-10-1,0 0 0,0 0 0,0 0-1,0 0 0,0 0 1,-15 10-1,15-10 1,0 0-1,-15 13 1,15-13-1,-15 11 1,15-11 0,-17 15-1,17-15 1,-19 19-1,19-19 1,-19 20-1,19-20 1,-22 22 0,11-9-1,-2-1 1,-2 2-1,1 1 1,0 1-2,-4-1 2,3 0-2,-3 5 1,1-3-1,1-1 1,0 2-1,1-4 1,0 1-1,1-2 0,14-13 1,-23 19-1,23-19 0,-19 13 0,19-13 0,0 0 0,-13 12 0,13-12 0,0 0-1,0 0 1,0 0 0,0 0-1,0 0 1,5 13 0,-5-13 0,0 0 0,13 4 0,-13-4 0,14 3 1,-14-3-1,19 3 0,-19-3 1,23 0-1,-10-1 0,1-2 1,2-1-1,1-1 1,0 0 0,2-2-1,1 0 1,2 2 0,-1 1 0,2 4-1,3 0 1,1 2-1,2 0-1,-2 1 0,3 2-3,-1-5-2,5 1-5,-5-7-11,1-4-8,3-5 1,-4-11 0,4 2-1</inkml:trace>
</inkml:ink>
</file>

<file path=ppt/ink/ink55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0:58.2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0 153 4,'15'-11'8,"-7"-8"-1,7 5-3,-2-2-2,0 3 0,-5-1 1,-8 14 1,10-23 1,-10 23 0,0-19 2,0 19 0,-5-12 0,5 12 1,0 0-2,-9-13 0,9 13-2,0 0 0,0 0-1,17 17-1,0-4 1,4 5-1,4 4 1,6 2 0,3 5 0,4 2-1,7-1 2,-5 2 0,6 1 0,-1-3 0,4 1 0,-1-2 0,3 2-1,-2-6 0,-5 4-1,4-2 0,-6-1-2,-2 3-2,-7-1-3,-2 2-8,0 6-8,-12-7-1,7 3-2,-12-14 1</inkml:trace>
</inkml:ink>
</file>

<file path=ppt/ink/ink55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0:36.2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1785 0 9,'0'0'13,"0"0"1,0 0 0,0 0-3,0 0-2,0 0-1,0 0 1,8 13-2,-8-13-1,14 7 1,-14-7-1,22 14 0,-9-4 0,3 4-1,0 5 0,5 3-1,-2 5 0,4 4 0,0 6-1,4 8 0,0 0 1,4 7-1,2 1 0,2 3 1,3-2-1,2 3 0,2-1 0,5 3-1,-1-4 1,4 6-2,-2 1 1,1 4 0,-3 4-1,-2 1 0,-1 2-1,-1 0 1,-3 2-1,1-2 1,-1-2-1,0 2 1,-2-4 1,2-1-1,1-2 1,2 0-1,-4 1 1,1-1-1,0 3 0,-2-2 0,1 0-1,-1-1 0,-1 0 0,-3-2 0,-1-3 0,-1-1 0,2-3 0,-4 1 2,-3-6 0,1 1-1,-5-3 2,-1 0-2,-1-1 1,-2-2 0,-4-4 0,-1-1-2,-3-1 0,-1 3 1,-4 1-1,0 1 1,-5-2-1,0 3 1,-3 2-1,0 2 1,-4 1-1,0 1 0,-5 0 1,1 1-1,-4 3 1,1 3-1,-3 5 1,-1 5-1,1 2 0,-2 4 0,1 4 0,-2-1 0,-2-1-1,1 2 1,-2-2 1,0-4-1,-2-4 1,2-3 0,0 1 0,2-1 0,0 4 0,3 1 0,1 4-1,-1 1 0,1 4 0,-2 4 0,2 1 1,-4 2 0,-1-4 0,1 1 0,-5-4 0,1 1 0,-2-2 0,1-2 1,-3-2-2,-1 0 1,-1 1 0,-2 2 0,-1-3 0,0 1-1,-1-1 1,-2 0-1,0-1 0,1 3 1,-1-7-1,-4-1 0,0-1 0,-2-1 0,-3-4 0,0-2 1,-3 1-1,-2 0 0,1-2 0,0 1 0,2-1 1,-3-1-1,2 0 0,1-1 0,1-6 0,2-4 1,1-1-1,-3-3 0,1-1 0,1-3 1,-1 1-2,-1-1 2,0-1-2,-2 2 1,3-1 0,0 2 0,0-4 0,3 1 0,0-3 0,2-3 0,4-1 0,-2 0 0,-1-4 1,1-1-1,2 2 0,0 0 1,-2-1-1,1 1 0,1 0 1,1-2-1,2-2 0,1-2 0,1-1 0,0 0 1,1-1-1,2-2 0,-1-2 0,1-1 0,0 3 0,1-2 1,3-1-1,2-3 0,2 0 0,-1 1 0,3-2 0,2-1 0,1 0 0,3 1 0,-2-2 0,0 1 0,-1-1 0,4 0 0,-1-1 0,13-10 0,-25 21 0,11-11 0,1 0 0,0 1 0,0 0 2,0 1-2,2 1 0,-4-2-2,4 3 4,11-14-4,-23 25 2,10-14-2,13-11-1,-26 22-1,16-8-3,-6-7 0,7 7-5,-6-9-5,15-5-11,-20 14-3,20-14 2,-18 7 1,18-7 1,-13-4 3</inkml:trace>
</inkml:ink>
</file>

<file path=ppt/ink/ink55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35:55.5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362 0 5,'0'0'7,"0"0"0,0 0 3,0 0-1,0 0 1,0 0-1,4 13 0,-4-13-2,0 0 1,0 0 0,0 0-1,0 0-1,0 0 0,0 0-1,0 0-1,-9 13 0,9-13-1,0 0-1,-13 13-1,13-13 0,-13 13 0,13-13 1,-16 14 0,16-14 0,-17 14 0,17-14 0,-19 12 0,19-12-1,-21 11 1,21-11-1,-25 11 0,9-3 0,2-2-1,-1 2 1,-2 0-1,-2 0 0,4 1 1,0-2 0,2-1 0,13-6 0,-20 8 0,20-8 0,-13 6 1,13-6-1,0 0-1,0 0 0,-13 6 0,13-6 0,0 0 0,0 0 0,-13 12 0,13-12 0,0 0 0,-13 18 0,13-18 0,-10 14 0,10-14 0,-10 13 0,10-13 0,0 0 0,-12 16-1,12-16 1,0 0 0,0 0 0,-1 12 0,1-12 0,0 0 0,1 15 1,-1-15-1,-1 15 1,1-15-1,-3 18 1,3-18-1,0 15 0,0-15 0,4 16 0,-4-16 0,0 0 0,19 15-1,-19-15 1,22 11 0,-9-4 0,3-2 0,1 2 0,3 0 0,3-1 0,0 1 0,3-3-1,-1 3 1,4-1 0,-4 1 0,4-3 0,0 4 0,-3-4 0,4 0-2,-1-1-3,-2 0-6,1 5-10,-8-9 0,5 10-1,-12-9 0</inkml:trace>
</inkml:ink>
</file>

<file path=ppt/ink/ink55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35:45.7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7212-6 4,'0'0'6,"0"0"0,0 0-3,0 0 1,0 0 1,0 0 2,0 0 1,0 0 1,14-8-1,-14 8-1,0 0 1,0 0-1,0 0-2,0 0-2,0 0-1,0 0 0,13 10 0,-13-10 0,0 0 0,9 13 1,-9-13-1,0 0 1,16 17 0,-16-17 0,13 14-1,-13-14 1,16 19-1,-16-19 1,17 21-1,-17-21 0,17 26 0,-7-10-1,-1-1 0,1 3 0,1 0 0,1 2-1,-2-1 1,1 2 0,1 1 0,-1 1 1,-1-1-1,0 1 0,0 0 1,-1 2-1,1-2-1,0 2 1,2-1-1,-1-1 0,1 3 0,1-2 1,0 0-1,2 2 2,1-2-1,3 1 1,-3-1-1,2 0 1,0-2 0,0 2-1,1-3 1,-3 2-1,-2 2-1,0-1 1,1 2-1,-1-1 0,-1 2 0,0 0 0,0-1 0,3-2 0,-2 2 0,2-1 0,-2-1 0,2 3 0,-3 0-1,1 2 1,1-2 0,-4 3 0,4-3 0,-4 2 0,5-3 0,-3-1 0,3 0 0,-2-1 0,2 4-1,1 3 2,-3-1 0,4 3 0,-5-1 0,0 2 0,1-1 0,-1 1 0,0-4 0,1 1-1,-1-1 0,0 0 0,0 0 0,1 1 0,-3 1 0,1 0 1,-1 3-1,-1-1 2,-2 0-1,0 2-1,-1 1 1,1-4-1,-1 0 0,0 0 0,-1 0 0,-1-2 0,1 0 0,0 1 1,-2 2-1,1-1 1,-1 1 1,2 4-1,-3-3 1,2 1-1,0 0 0,0 0 1,1-2 0,0 4-1,0-1-1,-2 2 1,0 2 0,0 4 0,-1 3-1,2 1 1,-1 1-1,0 0-1,1-1 1,-1-2 0,0-1 0,2-3 0,0-2 0,-2-4 0,0 4 1,1 2 0,-2-1 1,1-2-1,0 0 0,0 0 0,1 0 1,-2 3-1,0-6-1,-2 2 0,2-1 0,-2 1 0,1 2 0,-1-1 0,2 0 0,-2 0 0,2-1-1,0-2 2,1 0-1,1 0 0,-1-2 1,3-1-1,-2-1 1,2 0-1,-4 1 1,4 2 0,-3-2 0,2 3-1,-2 1 1,1 1-1,-4 1 1,3 2 0,-1-1-1,1 2 0,-1 0 0,0 1 0,2 1 0,-3 0 0,1 1 0,0 1 0,0-1 0,0 2 0,1 4 0,-1 2 1,-1-4-1,0 3 1,1-4-1,-1 1 0,1-2 1,-2 1-1,0-6 1,1 0-1,-1 1 0,1 0 0,1-1-1,-1 1 1,1 1 0,2-2 0,-1 0 0,0-3 0,1 0-1,-1-2 1,0-1 0,-1-1 0,1 0 0,1-2 0,-2 6 0,-1 3 0,3-2 1,-1 4-1,-1-1 0,0 2 1,-2 2-1,2 2 0,1-4-1,-2 0 2,1 4-2,-2-1 1,1 1 0,1 1 0,-3-3 0,0 2 1,-3 2-1,1 1 1,-5 0 0,1 3-1,-2-1 1,-2 2 0,-2 1-1,-1 2 1,2-1-1,-4 3-1,4-1 1,-2 1 0,-1 2 0,1 1 0,-2 0 0,-1 0 1,-1 3-1,-2-1 0,-1-4 0,0-1 0,-1-4 0,-2 0 1,0-6-1,0 1 0,0-7 0,-2-3 1,2-1-1,-3-3 0,-1-2 0,-2-2 0,1-1-1,-7-3 1,-2 1 0,0-1 0,-3-2 0,-3 1 0,-2-3-1,-2 3 1,-4-1 0,-2-1 0,0 1 0,-4 0 0,-2-1 0,-3 1-1,-3-1 1,-4 1-1,-3-1 1,-4-1-1,-1 1 1,-4 0 0,-2-1 0,3-2 0,-3-1 0,1-1 0,3-3 0,1-4 1,0-4-1,-1-2 0,-2-2 0,-1-4 0,1-1-1,-1-2 1,0-1 0,0 0 0,1-1 0,3-1 0,2 0 0,2-3 0,-4 2 0,-2-1 0,0 1 0,-1-1 0,-3 1 0,2 0 0,-1 3 0,0 2 0,1-1 0,2 2 0,2-2 0,-1 2 0,2-1 0,-4-2 0,2 0 0,0-2 0,1-1 0,4 0 0,0 1 0,3-3 1,-1 1-1,6 0 0,1-1 0,0 1 0,0 1 0,-1-1 1,-3 1-1,3 2 0,-2-1 0,-1 1 0,2 1 0,-1 0 0,1 1 0,0 1 1,4 1-1,0-1 0,1 3 0,2-2 0,0 1 0,-2 0 0,0-1 0,-1 0 0,3 0 0,-3-2 1,1-1-1,1-1 0,1-1 0,4-1 0,0 1 0,1 0 0,1-1 0,4 2 0,-2-1 0,0 1 0,0 0 0,-1-1 0,0 2 0,-2 0 0,-1-1 0,2 1 0,-3 0 0,1 1 0,1-1 0,1 2 0,2 0 0,3 1 0,2 2 0,-4-1 0,4 2 0,-1-1 0,3 0 0,0-1 0,2-1 0,-2-2 0,2 1 1,3-4-1,-2 2 0,-1-1 0,0 1 0,1 0 1,1 1-1,-1-1 0,3 2 0,3 1 0,1-3 0,6 0 0,2 0 0,2 0 0,1-2 1,2 1-1,1-1 1,2 1-1,-2-1 1,1 1-1,-1 1 0,-2 0 0,0 1 0,1-1 0,-1 2 0,1-1 0,0 1 0,1-1 0,1 2 0,3-2 0,1 1 0,3 1 0,0 0-1,-2-1-1,15-2-3,-21 9-5,21-9-17,0 0-3,-14 1 1,14-1-1,0 0 0</inkml:trace>
</inkml:ink>
</file>

<file path=ppt/ink/ink55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3:26.02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2F9FE82-D889-4F6A-A99A-2631FA864D9E}" emma:medium="tactile" emma:mode="ink">
          <msink:context xmlns:msink="http://schemas.microsoft.com/ink/2010/main" type="inkDrawing"/>
        </emma:interpretation>
      </emma:emma>
    </inkml:annotationXML>
    <inkml:trace contextRef="#ctx0" brushRef="#br0">1989 93 7,'0'0'9,"0"0"1,0 0 0,0 0-1,0 0-1,-9-14 0,9 14-1,0 0-1,0 0-1,-18 2 1,18-2-2,0 0 1,-15 1-1,15-1 1,0 0-1,-15 0 1,15 0-1,0 0 0,-17-3 0,17 3-1,-16-3 0,16 3 0,-19-3-1,19 3 0,-21-1 0,21 1-1,-27 1 1,27-1-1,-29 3 0,29-3 0,-27 2 1,27-2-1,-22-2 1,22 2 0,-20-3-1,20 3 1,-20-3-1,20 3 1,-22-1-1,6 2 0,16-1 0,-32 2 0,32-2-1,-33 6 1,33-6 0,-30 4-1,16-3 0,14-1 1,-27 2-1,27-2 0,-26-2 0,26 2-1,-26 0 1,26 0 0,-21-1 0,21 1-1,-22-3 1,22 3 0,-20-3 0,20 3 1,-20-4-1,20 4 0,-22-5-1,22 5 2,-20-7-2,20 7 2,-21-11-2,21 11 1,-24-10-1,24 10 2,-27-7-1,12 1 0,0 5 0,-1-2 0,0 1 0,-2 0 0,1-1 0,-2 1 0,1-1 0,-1 2 1,0-2-1,-3 3 0,0-1 0,2 2 0,-5 1 0,2-1 0,-2 2 0,4-2 0,-2 2 0,2-1 0,-3-1 0,3-1 0,3 0 0,-5 0 1,1 0-1,1 0 1,-2-1-1,0 1 1,1-2 0,1 1 1,0-1-2,1-1 1,0 1 0,3-1-1,-1 0 1,-4 1-1,2 2 0,-2 0 0,-3 2 1,0 2-1,2-1 0,-2 3 1,0-2 0,5 5 0,-8-5 0,8 4 1,-2-5 0,2 3-1,-3-3 1,3 1-1,-2-2 0,4 0 0,0 0-1,-1 0 1,4 3 0,-1-3-1,16-2 1,-27 11-1,27-11 0,-23 13 0,23-13 0,-14 16 0,14-16 0,-11 14-1,11-14 1,-5 14-1,5-14 1,-5 17 0,5-17 0,-2 23 0,1-9 0,1 0 0,1 3 0,-1 0 0,2 1 0,-1 1 0,2 2-1,-3 0 1,1 1 0,-1 0 0,0 2 0,0 1 0,0 0 0,0 0 0,-1 0-1,1-2 1,0 4 0,0-4 0,-3 0 0,6 1 0,-6-1-1,2 1 1,-1-1 0,1 1 0,-3 1 0,2-1 0,2 0 0,-1-1-1,1 0 1,0-2 0,3 4-1,-3-1 2,5 0 0,-5-1 0,0 2-1,0 3 1,0-3 0,0 4 0,-4-4-1,7 2 0,-7 0 0,4-2 0,1 0-1,-1-1 1,0 2 0,0-2 0,0-1 0,-1 3 0,-1 0 0,0 1 0,2 0 0,-3 1 0,2 1-1,1 1 1,1-3 0,2 0 0,-2 1 0,-1-3 0,0-2 0,-1-2 0,-2-2 0,0 1 0,-1-2 0,-1-2 0,2 0 0,-1-2 0,0-1 0,3 1 0,1-14 0,-6 22-1,6-7 1,0-15 1,-5 25-1,5-25 1,-1 24-1,1-11 1,-2 0-1,2 3 1,0-16-1,-2 27 0,2-15 1,-2 3-1,2-2 2,0-13-2,-5 20 2,5-20-2,-3 16 1,3-16-1,-1 13 0,1-13-1,0 0 1,-3 12 0,3-12 0,0 0 0,0 0 0,0 0 0,4 13 0,-4-13 0,0 0 0,0 0 0,0 0-1,0 0 1,0 0 0,0 0 0,0 0 0,0 0 0,0 0 0,15 13 0,-15-13 0,0 0 0,0 0 0,0 0 0,0 0 0,11 14 0,-11-14 0,0 0 0,0 0 0,0 0 0,0 0 0,0 0 0,17 12 0,-17-12 0,0 0 0,15 7 0,-15-7 0,0 0 0,0 0 0,21 7 0,-21-7 0,0 0 0,0 0 0,20 5 0,-20-5 0,16 1 0,-16-1 0,18-1 0,-18 1 0,20 0 0,-20 0 0,20-2 0,-20 2 0,20-1 1,-20 1-1,18 1 0,-18-1 0,16 2 0,-16-2 0,15 1 0,-15-1 0,15 0 0,-15 0 0,19-1 0,-19 1 0,19 0 0,-19 0 0,20 2 0,-20-2 0,20 3 0,-20-3 0,16 3 0,-16-3 0,0 0 0,21 0 0,-21 0 0,0 0 0,21-3 0,-21 3 0,0 0 0,20-3 0,-20 3 0,0 0 0,19 2 0,-19-2 0,0 0 0,20 3 0,-20-3 0,0 0 0,18 0 0,-18 0 0,16 0 0,-16 0 0,20 0 0,-20 0 0,16 1 0,-16-1 0,21 3 0,-21-3 0,19 3 0,-19-3 0,16 3 0,-16-3 0,17 1 0,-17-1 0,20-3 0,-20 3 1,24-5-1,-24 5 0,27-9 0,-27 9 0,27-6 0,-27 6 0,21-1 0,-21 1 0,19 3 0,-19-3 0,16 4 0,-16-4 0,18 1 0,-18-1 0,19 2 0,-19-2 0,19-2 0,-19 2 0,24 0 0,-24 0 0,23 0 0,-23 0 0,27 0 0,-27 0 0,24 2 0,-24-2 0,23 0 0,-23 0 0,23 0 0,-23 0 0,25 0 0,-11 0 0,-14 0 0,29 1 0,-29-1 0,27 2 0,-27-2 0,25 3-1,-25-3 1,27 2 1,-27-2-1,27 0 0,-11 2 0,-1-2 0,3 1 0,-3 1 0,1-1-1,0 2 1,0 0 0,-16-3 0,29 4 0,-29-4 0,25 3 0,-25-3 0,27 1 0,-27-1 0,27 0 0,-27 0 0,26 2 0,-11-2 0,-15 0 0,28-3 0,-12 2 0,2-4 1,1 1-1,-3-2 0,0 2 0,5-2-1,-4 2 1,2 1 0,-4 0 0,1 2 0,1 1 0,0 0 0,2-2 0,-3 2 0,4 0 0,-1 0 0,4 0 0,-3 0 0,3 0 0,-1 0 0,-2 0 0,-2 3-3,-18-3-3,31 2-21,-31-2 1,13 13-1,-13-13-1</inkml:trace>
    <inkml:trace contextRef="#ctx0" brushRef="#br0" timeOffset="4641">1475 1084 20,'0'0'12,"0"0"1,0 0 0,0 0-1,0 0-2,0 0-1,0 0-2,0 0-1,0 0-1,0 0-2,0 0 0,0 0-1,0 0 1,13 14-1,-13-14 1,21 3 0,-21-3 0,25 2 1,-25-2-1,26 1 0,-26-1 0,23 5-1,-23-5 0,16 6 0,-16-6 0,24 6-1,-24-6 1,27 1 0,-27-1 0,34-3 0,-18 1 0,5-1 0,-4 0-1,-1 1 0,2 1 0,-3 1 0,0 0-1,0 1 0,2-1 0,-2 2 0,4-2 0,-3 0 1,4-3-1,-2 2 0,2-5 0,-1 3 0,1-1 2,-1 0-2,1 0 0,-4 1 0,2 0 0,0 1 0,-1 2 0,2 2 0,-3-1 0,-1 2 0,4-1 1,0 0-1,-2 0 0,4-2 0,-3-2 0,3 1 0,-1-2 0,0 0 0,-2 0 0,2 2 0,-1 1 0,0 3 0,-3 0 0,-1 1-1,3 2 1,-4-2 0,1 0 0,3 2 0,-2-4 0,1 0 0,1-2 0,1 0 0,3 0 0,-5 0 0,5 0 0,-3 0 0,1 1 0,2 1 0,-1-1-2,0 1 2,-6 2 0,7-1 0,-3 0 0,3-1 0,-2 1 0,0 0 0,4-1 0,-1-2 0,3 0 0,1 0 2,0 0-2,0 1 0,1 2 0,-5 1 0,-1 2 0,4 1 0,-6 0 0,0-1 0,2 0 0,-2-2 0,2-3 1,2-2-1,4 0 0,-2-2 1,-2-2 0,3 1 0,-1 0-1,-3-1 1,0 3 0,-3-1-1,-2-2 1,1 3-1,-2-1 0,3 0 1,-1 0-1,3 0 0,-2-1 0,0 1 0,0-1 1,2 1-1,-3 0 1,0 2-1,-2-1 1,-1 2-1,1 0 0,-17 0 1,27 2-1,-27-2 0,28 1 0,-13 0 0,-15-1 1,26 0-1,-12 0 0,4 2 0,-3-2 0,0 0 0,2 0 0,-1 1 0,2 1 0,-2-1 0,2 2 0,-2-2 0,0 2 0,2 0 1,0-1-1,0-2 0,5-2 1,-1 1 0,1-2 0,-2 0 0,2 0-1,2 2 1,-1 1-1,-2 0 1,4 3-1,-3-1 0,3 1 0,-2 0 0,3 0 1,-1-3-1,-1 0 0,4-3 1,-5-1-1,3 0 1,-3-4 0,2 3-1,-3-2 1,0-2 0,1 4-1,2-1 1,-5 2-1,3-1 0,0 1 0,-1 0 1,5-2-1,2 2 0,0 1 0,-1-2 0,4 2 0,-1-1 0,2 1 0,-2 2 0,-1-1 0,-1 2 1,2-1-1,-2 1 0,-2 0 0,2 0-1,-3 0 0,-4-2-1,-1 2-4,-22 0-12,25-14-11,-10 3 0,-11-9 1,-1 3-3</inkml:trace>
    <inkml:trace contextRef="#ctx0" brushRef="#br0" timeOffset="7068">1671 1477 21,'0'0'15,"0"0"0,0 0 1,0 0-2,0 0-1,0 0-3,0 0-2,16-13 0,-16 13-1,20-9-1,-20 9 0,29-5-1,-13 3-1,1 5-1,4-1 0,-1 3 0,4-4-1,1 4 0,4-7 1,3 2-1,3-4 2,4-1-1,3-1-1,4 2 0,-1 1 0,2 1 0,-2 4-1,-2 4-1,-3-1 1,-1 5-1,-5-3 0,-1 2 1,-4-4 0,1 1 0,-3-3 0,-1 0 0,4-3 1,-3 2-1,2-2 0,1 0 0,-1 1-1,1 2 1,-3 0-1,2 2 0,-7-2 1,4 3-1,-6-3 0,1 0 1,-1-2-1,3-1 1,0-3 0,2-1 0,4-2 0,1 2 0,2-2-1,0 2 1,-1 3-1,2-1 0,-3 4 0,-1 2 0,-2-1 1,-1 0-1,3-2 0,0 0 1,1-3-1,2-1 1,-2-3 0,4 0 0,-1 1-1,1 0 1,-4 2-1,0 2 1,-1 2-1,-2 0 0,1 4 0,2-2 0,0 1 0,1-1 0,1-3 0,0-1 0,2-1 0,1-2 0,-3 1 0,-2-2 0,0 1 0,1 1 0,-1 2 0,-2 1 0,1 3 0,-2 0 0,0 1 0,0-1 0,-2 1 0,2-1 0,-2-1 0,2-1 0,-1-2 0,3-1 1,-1-1-1,3 1 0,2 0 0,-1 2 0,-1-2 0,1 4 0,0 0 0,-1-1 0,-2 3 0,0-1 0,-2-1 0,0-1 0,4-2 0,-4-2 1,3-2-1,-1 1 1,1-3-1,1-1 0,1 1 1,-2 2-1,0-1 0,1 3 0,-3 3 0,0 2 0,2-1 0,-4 3 0,6-1 0,0-2 1,-3-2-1,3 0 1,2-3-1,0 1 0,1 0 1,1 0-1,-2 2 0,1 1 0,3 0 0,-3 3 0,-1-1 0,-4 3 1,1-1-1,-2-3 0,0 0 0,-2-1 1,1-1-1,2 0 0,2-1 0,2 0 0,-1-1 0,1 1 0,1 1 1,2 1-1,-3 0 0,-1 0 0,-4 0 0,0 1 0,-3-1 0,1 0 0,-1 2 0,-2-2 0,0 0 1,1 0-1,-1-2 0,0 2 0,-2-1 0,1 0 0,0 1 0,0 0 0,1 0 0,-1 0 0,3 1 0,-3-1 0,3 1 0,1-1 1,-4 0-1,1 0 0,-2 0 0,-2 0 0,1 0 0,-4-1 0,4 1 1,-4-1-1,2 1 0,-1-2 0,2 1 1,-3-1-1,1 1 0,-1 1 0,-2 0 0,0 0 0,-15 0 0,21 1-1,-21-1 0,0 0-1,20 6-3,-20-6-5,0 0-18,7-13-4,-10 0 0,3 13 0</inkml:trace>
  </inkml:traceGroup>
</inkml:ink>
</file>

<file path=ppt/ink/ink55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4:10.05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60E72FAB-E16F-4282-8FB9-43478236AA4F}" emma:medium="tactile" emma:mode="ink">
          <msink:context xmlns:msink="http://schemas.microsoft.com/ink/2010/main" type="inkDrawing" rotatedBoundingBox="12885,12041 18510,9740 20256,14008 14631,16309" semanticType="callout" shapeName="Other">
            <msink:sourceLink direction="with" ref="{C8333117-6342-4640-AE7B-9B8C089527D3}"/>
            <msink:sourceLink direction="with" ref="{FEC8A0EE-8D83-4728-82E4-B50259F100C0}"/>
          </msink:context>
        </emma:interpretation>
      </emma:emma>
    </inkml:annotationXML>
    <inkml:trace contextRef="#ctx0" brushRef="#br0">1560 86 38,'-13'1'14,"13"-1"1,0 0 0,0 0 0,0 0-4,0 0-2,0 0-3,0 0 0,0 0 0,-13-3-2,13 3 0,0 0-1,0 0 0,0 0 0,-16-4 0,16 4 0,0 0 0,-16-4 0,16 4 0,-16-3 1,16 3-1,-15-3-1,15 3 0,-18-3 0,18 3 0,-18-3-1,18 3 0,-16-6 0,16 6 0,-14-5-1,14 5 1,-18-6 0,18 6 0,-14-4 0,14 4 0,-17-3 0,17 3 0,-20-4 1,20 4-1,-22-5 0,22 5 0,-19-4 0,19 4 0,-20-7-1,20 7 1,-20-3-1,20 3 0,-20 1 0,20-1 0,-22 6 0,9-2 0,13-4 0,-20 8 0,20-8 0,-18 2 0,18-2 0,-16 0 1,16 0-1,0 0 0,-16-5 0,16 5 0,0 0 0,-14-6 0,14 6 0,0 0 0,-18-7 0,18 7 0,-14-5 0,14 5 1,-14-7-1,14 7 0,-18-7 0,18 7 0,-20-6 0,20 6 0,-24-1 0,11 4-1,-1 0 1,-2 2 0,0 1 0,0 0 0,0 0 0,2-1 0,1-2 0,-1 0 0,1-1 0,13-2 0,-23 1 0,23-1 0,-25-3 0,11 3 0,0 0 0,-5 0 0,0 2 0,-1-2 0,-1 1 0,-1-1 0,2 0 0,0 0 0,-1-3 1,3-1-1,1 0 0,0-1 0,1 1 0,-1 0-1,0 2 1,1 1 0,-1 1 0,-1 3 0,0-2 0,-1 3 0,-1-1 0,1 0 0,-1 0 0,0-2 0,1 1 0,-1-1 0,4-1 0,1 2 0,-1-1 0,0-1 0,3 2 0,13-2 0,-23 2-1,23-2 1,-22 5 0,22-5 0,-15 7 0,15-7 0,-20 8 1,20-8-1,-23 9 1,10-5-1,-2 1 1,1 0 0,1 1-1,13-6 1,-24 13 0,24-13-1,-19 17 0,19-17-1,-15 20 1,8-7 0,2 1 0,0 2 0,1 0-1,1 2 1,2 2 0,1 1-1,0 1 1,2 1 0,1 0-1,0-1 1,2 3 0,-1-1 0,0 3 1,0-1-2,1 0 2,-2 1-1,0-1 1,-1 1-1,0-3-1,-2 2 1,0-3 0,0 3 0,0-2 0,-2 0-1,4 3 1,-1-1 0,1-2 0,1 3 0,-2-1-1,0-2 1,1 2 0,-1-3 0,-2 1 0,1-1 0,-2 3 0,1-5 0,1 4 0,0-3 0,-1 0-1,2 2 1,0-1 0,2 1 0,0 1 0,-1 0 0,1 0-1,-1-1 1,0 1 2,-2-2-2,1-1 1,1-2 0,-4 1 0,4-1-1,-2 0 1,0 0 0,1-1-2,-1 1 1,0-2 0,0 2-1,2-4 1,-2 3 0,1-2 0,-1-1 0,0 1 0,1-1-1,-1 1 1,-1-1 0,0 1 0,-2-2 0,0 3 0,0-3-1,0 1 1,0-2 0,0 1 0,2-2 0,-1 0 0,2-13 0,-1 25 0,1-11-1,0 0 1,-1 1 0,1 3 0,-2-2 0,2 0 0,0 1 0,-1-1 0,1-2 0,0-14-1,1 24 1,-1-24 0,0 19 0,0-19 0,0 15 0,0-15 0,0 0 0,-1 16 0,1-16 0,0 0 0,1 16 0,-1-16-1,0 0 1,3 19 0,-3-19 0,3 12 0,-3-12 0,0 0 0,6 15 0,-6-15-1,0 0 1,0 0 0,0 0 0,13 11 0,-13-11 0,0 0 1,0 0-1,14 13 0,-14-13 0,0 0 0,16 9 0,-16-9 0,14 5 0,-14-5 1,17 6-1,-17-6 0,18 6 0,-18-6 0,18 6 1,-18-6-1,19 2 0,-19-2 0,20-1 0,-6 0 1,1-2-1,-1 0 0,3 0 1,-1 0-1,1 2 0,-1 1 0,0 0 0,-16 0 0,23 0 0,-23 0 0,22 1 0,-22-1 0,17 1 0,-17-1 0,17 0 0,-17 0 0,15 3 0,-15-3 0,14 3 0,-14-3 0,16 3 1,-16-3-1,15 3 0,-15-3 0,19 1 0,-19-1 0,19 2 0,-19-2 0,19 1 0,-19-1 1,18 3-1,-18-3 0,19 4 0,-19-4 0,20 6 0,-20-6 0,23 9 0,-9-5 0,1-1 0,1 0 0,-1-2 1,1-1-1,1 0 0,0 0 0,-1 0 1,0 2-1,0-1 0,-2 0 0,0 2 1,-1 2-1,2-3 0,-2 0 0,2 1 0,0-2 0,-1-1 0,1 0 1,0 0-1,1 0 0,0-1 0,-3-1 1,1 1-1,1-1 0,0 2 0,1-1 0,0 2 0,-2 1 0,2-1 0,0 4 0,-2-3 0,1 3 0,-2-2 0,3-1 0,-2 0 0,2-1 1,1-2-1,-3-1 0,2 1 1,0 0-1,0-1 0,-3 4 0,2-1 0,-2 2 0,0 1 0,2 2 0,-1-2 0,0 0 0,4-1 0,-3-3 0,3-1 0,0-2 1,0-1-1,-3 1 0,3-3 0,-1 3 0,-1 0 0,0 3 1,-2-1-1,-14 1 0,24 1 0,-11-1 0,0 2 0,2-2 0,-2 0 0,2 0 0,4-2 0,1 2 0,0-2 0,3 2 0,-1-2 0,-1 1 0,1-1 0,-3 1 1,-2-1-2,-1 2 0,-3-2-4,0 4-7,-13-2-15,15 5-1,-15-5 0,0 0 0,0 0-1,0 0 1</inkml:trace>
    <inkml:trace contextRef="#ctx0" brushRef="#br0" timeOffset="4518">1517 787 7,'0'0'7,"0"0"1,0 0 0,0 0 2,0 0 0,0 0 1,0 0-2,0 0 0,0 0 0,0 0-1,0 0-1,0 0-1,0 0 0,0 0-2,0 0 0,0 0 0,0 0-1,0 0 0,-13 7 0,13-7 0,0 0 0,0 0 0,-13 2 0,13-2 0,0 0 0,0 0-1,-17-2 0,17 2-1,0 0 0,-18-1 0,18 1 0,-14 0-1,14 0 1,-14 1-1,14-1 1,-16 0-1,16 0 1,-18-3 0,18 3 1,-17-3 0,17 3 0,-17-5 0,17 5 0,-17-5 0,17 5 0,-19-5 1,19 5-1,-20-6 0,20 6-1,-22-7 1,22 7-1,-23-6-1,23 6 1,-23-7-1,23 7 0,-23-3 0,23 3 0,-18-2 0,18 2 0,-16-3 0,16 3 0,-17-3 1,17 3-1,-15-4 0,15 4 1,-18-2-1,18 2 0,-20-1 1,20 1-1,-21 0 1,21 0-1,-21-2 0,21 2 0,-23 2 0,10-1 0,0 2 0,13-3 0,-24 6 0,11-2 0,0-1 0,0 2 1,13-5-1,-23 6 0,23-6 1,-25 3-1,25-3 1,-21 0-1,21 0 1,-20 1-1,20-1 0,-22 2 0,22-2 0,-20 1 0,20-1 0,-20 3 1,20-3-1,-20 1 0,20-1 0,-22 0 0,9 0 0,13 0 0,-21-2 0,8 2 0,13 0 0,-25-2 0,25 2 0,-24-1 0,24 1 0,-26-2 0,26 2 0,-24-1 0,11-2 0,13 3 0,-21-4 1,21 4-1,-19-7 0,19 7 1,-14-6-1,14 6 0,0 0 1,-18-3-1,18 3 0,-13 0 0,13 0 0,-15 2 0,15-2 0,-18 3 0,18-3 0,-20 4 0,20-4 0,-20 5 0,20-5 0,-17 6 0,17-6 0,-19 7 0,19-7 0,-17 10 0,17-10 0,-14 12 0,14-12 0,-13 10-1,13-10 1,0 0 0,-15 12 0,15-12 1,0 0-1,0 0 0,-10 16 0,10-16 0,0 0 0,-8 19 0,8-19 0,-6 23 0,3-8 0,0 1-1,0 3 1,2 2 0,-2-1 0,1 0 0,-2 2 0,1-2 0,-1-2 0,2-2-1,0 1 1,-1-3 0,-2 1 0,5-15 0,-2 24 0,2-24 0,-3 23 0,3-23-1,-3 23 1,3-23 0,-3 24 0,1-11 0,1 0 0,0 0-1,-1 0 1,2-13 0,-1 22 0,1-22 1,0 19-1,0-19 1,-2 13-1,2-13 1,0 0-1,-3 14 1,3-14-1,0 0-1,2 13 2,-2-13-1,0 0 0,6 18 0,-6-18 0,4 15 0,-4-15 0,3 15 0,-3-15 0,1 15 0,-1-15 0,0 13 0,0-13-1,0 0 1,2 15 0,-2-15 0,0 0-1,1 16 1,-1-16 0,0 0 0,3 14 0,-3-14 0,0 0-1,0 0 1,3 15 0,-3-15 0,0 0 0,0 0-1,6 14 1,-6-14 0,0 0-1,0 0 1,8 13 0,-8-13-1,0 0 1,0 0-1,7 14 1,-7-14-1,0 0 0,3 14 0,-3-14 0,0 0 0,0 0 0,6 15 1,-6-15-1,0 0 1,0 0 0,0 0 0,0 0-1,0 0 1,0 0 0,0 0 0,0 0 0,0 0 0,0 0 0,0 0 0,0 0 0,0 0 0,0 0 0,0 0 0,0 0 0,0 0 0,0 0 0,0 0 0,0 0 0,7 14 0,-7-14 0,0 0 1,0 0-1,0 0 0,0 0 0,0 0 0,0 13-1,0-13 1,0 0 0,0 0 0,0 0 0,0 0 0,0 0 1,0 0-1,0 0 0,0 0 0,0 13 0,0-13 0,0 0-1,0 0 1,0 0 0,0 0 0,0 0 0,0 0 0,6 14 1,-6-14-1,0 0 0,0 0 0,0 0 1,0 0-1,3 14 0,-3-14 0,0 0 0,0 0 0,4 13 0,-4-13 0,0 0 0,9 16-1,-9-16 1,0 0 0,13 14 0,-13-14 0,0 0 1,0 0-1,13 13 0,-13-13 0,0 0 1,0 0-1,0 0 1,0 0-1,14 14 0,-14-14 1,0 0-1,13 13 0,-13-13 0,0 0 0,17 15 1,-17-15-1,13 7 1,-13-7-1,14 5 0,-14-5 1,0 0 0,19 5-1,-19-5 0,0 0 1,15 5-1,-15-5 0,0 0 0,12 6 1,-12-6-1,0 0 0,13 7 1,-13-7-1,15 5 1,-15-5-1,18 4 0,-18-4 1,21 4-1,-21-4 0,23 2 1,-23-2-1,20 4 0,-20-4 1,17 0 0,-17 0-1,17 0 1,-17 0 0,19 1-1,-19-1 1,20 4-1,-20-4 0,23 7 0,-23-7 0,21 9 1,-21-9-1,22 7 0,-22-7 0,24 3 0,-24-3 0,23 3 0,-10-2 0,-13-1 1,22 3-1,-10-3 0,-12 0 0,25-1 1,-12-4 0,3 1-1,-2-3 1,5 1-1,-3-1 1,2 3-1,-2 0 0,-3 4 0,0 0 0,-13 0 0,21 7 0,-21-7 1,19 7-1,-19-7 0,17 1 0,-17-1 0,22-1 0,-22 1 0,23-2 0,-10 1 0,0 2 0,-13-1 0,24 3 0,-24-3 0,25 5 0,-12-4 0,-13-1 1,24 1-1,-24-1 0,24-2 0,-24 2 0,25 0 0,-25 0 0,24 4 0,-24-4 0,25 10 0,-12-2 0,1-2 0,-1 3 0,-13-9 0,24 10 0,-11-9 1,2 1-1,-1-4 0,2-1 1,1-1-1,0 1 0,2-1 0,-2 1 1,3 2-1,-2 1 0,-3 0 0,3 0 0,-1 0 0,0-2 0,2 1 1,1-4-1,-1 3 0,1-3 1,3 2-1,-3-1 0,1 3 1,0-1-1,-3 4 0,-1-1 0,2 1 0,-2 2 0,1-3 1,-3 2-1,3-1 0,-2-2 0,-1 0 0,0-2 1,0 4-1,1-4 0,-1 2 0,0 2 0,-1-1 1,2 0-1,-1 1 0,0 1 0,0-2 0,-1 1 1,1-1-1,-3-1 0,3 0 1,-2-1-1,3 2 1,-4-2-1,1 1 0,0-2 0,0 1 1,0-1-1,0 2 0,-13 0 1,25-3-1,-25 3 0,24 0 1,-10 0-1,1 2 0,-1-1 0,0 1 0,1-2 1,-2 0-1,0 1 1,-13-1-1,21-1 0,-21 1 1,20-2-1,-20 2 1,19-1-1,-19 1 1,19-3-1,-19 3 1,20-3-1,-20 3 1,19-6-1,-19 6 1,18-4 0,-18 4-1,23-6 1,-10 4 0,-13 2-1,23-3 1,-23 3-1,25 0 0,-25 0 0,23 1 1,-23-1-1,23 0 0,-11 2 0,1-4 0,3 2 1,-1-3-1,-2 3 0,2-3 1,1 3-1,-1-1 0,0 1 0,1-1 0,-1 1 0,-1 1 0,2-1 0,-1 1 0,0-1 0,-1-1 1,2 0-1,0-1 0,1-1 0,0 0 1,3-3-1,1 1 0,0 0 0,1 0 0,-1 2 0,1-1 0,-1 3 1,1-1-1,-5 4 0,2-1 0,-2 1 0,0-1 0,2 0 0,-3 1 0,1-2 0,0 1 1,2-1-1,-2 0 0,0 2 0,3 1 0,-1 0 0,0 4 1,1-1-1,1 0 0,-2 1 0,2-1 0,1-2 0,1-1 1,3-1-1,1-4 0,-1 1 0,1 1 2,2-2-2,-2 1 0,1-1 0,-1 1 0,-3 1 0,-2-1-2,-1 3-1,-5-6-3,3 11-13,-19-7-13,17 3-1,-17-3 0,0 0 0,0 0 0</inkml:trace>
    <inkml:trace contextRef="#ctx0" brushRef="#br0" timeOffset="9484">1494 732 12,'0'0'9,"0"0"2,0 0 1,0 0 2,0 0 1,0 0 0,0 0-3,0 0 0,0 0-2,0 0-1,-5 15-1,5-15-2,0 0-1,3 16-2,-3-16 0,0 0 0,0 0 1,17 14-1,-17-14 1,16 3-1,-16-3 0,22 4 0,-8-2-1,1 2-1,0-1 0,1 1 0,4 0-1,-1-1 1,1-1 0,3-1 0,-1-4 0,2 2 1,-1-2-1,3 0 1,-5 0 0,4 2-1,-4 1 0,0 1 0,-4 1 0,0 2-1,0-1 1,-1 0-1,-2-1 0,2 0 1,0-4-1,1 1 1,-1-2-1,0 0 0,4 0 1,-2 2 0,4 1-1,-2 3 0,0 1 1,2 3-1,-2-1 0,1 1 1,-2-1 0,0-2-1,-1-4 1,1 0 0,1-3 1,3-1-1,-1 0 0,2-1-1,1 4 1,0 4-1,0 0 0,-2 4 0,3 0 0,-2 3 1,1 0-1,-1-1 0,0-4 0,1 1 0,-1-5 1,2-2-1,-3-2 1,0 2-1,-1-4 1,-2 5-1,-1-1 1,-1 1-1,1 6 0,0-2 0,-1 5 0,2-2 1,0 0-1,2-3 0,-2 1 1,3-4 0,0-4-1,3-1 1,-3-2 0,1 0 0,-1 1 0,0 0 0,0 4 0,2 1-1,-5 0 1,2 3-1,-2 1 0,3-1 0,-2 0 1,2-2-1,0-1 1,0-1-1,1-2 1,-1 2-1,0-2 1,0 3-1,3 0 1,-2 3-1,1 2 0,1 2 0,0 2 0,1 0 0,-1 1 0,1-2 0,-4-2 1,3 0-1,-2-4 0,-1-2 1,0-1-1,0-2 1,0 0-1,0 0 0,0 1 0,0 2 1,5 0-1,-3 1 0,3 0 0,-1 1 0,0-2 0,2-2 0,-2 0 1,2-3-1,-3 0 1,-2-1-1,2-1 1,-1 2 0,-2 0-1,0 2 1,0 0-1,0 2 0,-3-1 1,-1 2-1,2 2 0,1-2 0,1 0 0,-2 0 0,1 0 1,-2 0-1,3 0 0,-2 0 0,-3 1 0,-1 0 0,-1 1 0,-1-1 0,3 1 0,-2-1 0,1 1 0,1-2 0,1-2 0,-2 1 0,2-1 0,-2 1 0,0-2 0,-1 3 0,1-1 1,-2 1-1,0-2-1,1 2 1,1 0 0,-1-1 0,4 1 1,-1 0-1,-2 0 0,2 1 0,0-1 0,-1 2 0,1-2 0,-2 0 0,-1-2 0,1 1 1,-1-1-1,1-1 0,-1 1 0,1-1 0,1 1 0,-1 1 0,-1 1 0,-1 0 1,1-2-1,0 2 0,-2-1 0,-1-2 0,-13 3 0,22-7 0,-22 7-2,14-12-3,-14 12-13,0 0-12,0 0-3,-7-12 1,-9 6-1,-4 2-1</inkml:trace>
    <inkml:trace contextRef="#ctx0" brushRef="#br0" timeOffset="11745">3828 1703 7,'0'0'8,"0"0"3,0 0 1,0 0 3,0 0 2,0 0 3,0 0-3,13 9-1,-13-9-2,0 0-1,0 0-2,0 0-2,0 0-2,0 0-2,16 6-1,-16-6 0,0 0-2,0 0 1,15 7-1,-15-7 1,16 1 0,-16-1 0,25 2 0,-11-4 0,2 4 0,-2-4-1,5 4 0,-5-2 0,5 1 0,-6 0-1,3 1 1,-2-2-1,3 1 1,1-1-1,0 2 0,1-1 0,0 2 0,-1-1 0,2 2 0,-1-1 0,0 1 0,-1-2 0,3 1-1,-4-1 1,0-1 0,3-1 0,0 0 0,-1 2-1,1-1 1,2 0 0,-1 4-1,4 2 0,-1 0 1,1 3-1,-1-1 0,2-1 0,-2 1 0,-1-2 1,0-3-1,-1-2 1,0-4-1,-2-1 1,1-1-1,-4-2 1,3 1 0,-1-1-1,-1 0 1,0 0-1,3 1 1,-1-1-1,2 3 0,-1-3 1,2 5-1,0-2 0,0 0 0,2 2 0,-2 1 2,1 0-2,2 0 0,0 0 0,1 0 0,2 0 0,1 0 0,-4 0 0,0 0 0,-2 1 0,-1-1 0,-1 3 0,-6-3-2,-1 6-4,-15-6-14,0 0-12,0 0-2,6-14 1,-6 14 0,-33-33-1</inkml:trace>
    <inkml:trace contextRef="#ctx0" brushRef="#br0" timeOffset="13147">1492 147 19,'0'0'9,"0"0"2,0 0 1,0 0-1,0 0 0,0 0 1,0 0-1,0 0-1,0 0-2,0 0 0,0 0-1,0 0-1,0 0 0,16-1-2,-16 1 1,0 0-1,20-2-1,-20 2 0,22 2 0,-9-2-1,1 3 0,2-1 1,-2 1-2,5 2 0,0-1 0,1-1 0,0-2 0,0 1 1,3-2 0,-2-3 0,2 0 1,-2-1-1,2 1 0,-5 0 0,2 0 0,0 2-1,-1 1-1,-2 0 0,1 1 1,-1-1-1,0 1 0,-3-1 0,3 0 0,1-1 1,-3 0-1,4-2 0,0 0 1,-1-2-1,3 1 0,-3 1 0,2 2 1,-4 1-1,3 0 0,-3 3 0,-2 0 0,2-1 0,0 1 0,-1-1 0,3-2 0,-1-2 1,2-1-1,-1-1 1,1 0-1,-2 0 1,0 1-1,1 0 1,-3 3-1,3 1 0,-2 2 1,1 1-1,0-1 0,3 2 0,2-4 1,1 0 0,0-1-1,0-2 1,1 0 0,-2-2 0,1 2 1,-3 0-2,0 2 1,-3 1 0,2 3-1,-3 1 0,1 0 1,0 1-1,0 1 0,1-2 0,-1-1 1,0-3-1,2-1 1,-2 0 0,0-1 0,-2-2-1,0 2 1,0 1 0,-2 0-1,0 2 0,-13-2 0,26 9 0,-14-3 1,3-1-1,2 0 0,-1-1 0,3-1 1,-2-3-1,3 0 1,-4-3-1,4 2 1,-4-2 0,-2 1-1,0 1 1,1-1-1,-2 2 0,-13 0 1,23 5-1,-23-5 0,24 3 1,-11-2-1,1-1 0,0 0 1,2 0-1,1 0 0,-2 0 1,2 0-1,-1 1 0,0 1 0,1-1 1,-1 4-1,2-3 0,0 3 0,2-2 1,0 1-1,-1-1 1,1-2 0,-2 1-1,2-2 1,-1-2 0,1 1 0,0-1-1,0-1 1,1 2-1,-3 0 0,1-1 0,1 2 0,-4 0 0,1 0 0,0 0 0,-1 0 1,0 0-1,0-1 0,0-1 0,-1 1 0,3-1 1,-3 0-1,1-1 0,0 1 0,-3 1 1,3-1-1,-3 1 0,1 2 0,-14-1 0,26 2 0,-12-1 0,-1 1 0,2-1 0,-1 2 0,-1-2 0,-13-1 1,22 0-1,-22 0-1,12 2 0,-12-2-2,0 0-4,0 0-13,-17-9-10,4 8-2,-5-6 1,-4 5-2,-7-3 2</inkml:trace>
    <inkml:trace contextRef="#ctx0" brushRef="#br0" timeOffset="32606">1948 2149 0,'0'0'4,"0"0"2,0 0 1,0 0 2,0 0 0,0 0 1,-6-13 2,6 13-2,0 0-1,0 0 0,0 0 0,0 0-2,0 0 0,0 0-1,0 0 0,0 0-2,0 0-1,0 0-1,0 0-2,0 0-1,0 0 0,0 0-2,0 0 0,0 0 0,0 0 0,0 0 0,0 0 0,0 0 1,0 0 0,0 0 1,0 0 0,0 0 0,0 0 1,0 0 0,0 0-1,0 0 1,0 0-1,0 0 1,0 0 0,0 0 0,0 0-1,0 0 1,0 0 0,0 0 0,0 0 0,0 0 0,13-5 0,-13 5 0,0 0-1,0 0 1,0 0 0,16-2 0,-16 2 0,0 0-1,0 0 1,0 0 0,14 0 0,-14 0 0,0 0 0,0 0 0,14 2 0,-14-2 0,0 0-1,0 0 1,13-2 0,-13 2 0,0 0-1,0 0 1,14 0-1,-14 0 0,0 0 0,0 0 0,16 9 0,-16-9 1,0 0-1,17 7 1,-17-7-1,13 1 1,-13-1 1,0 0 0,16-5 0,-16 5 0,0 0 0,13-6-1,-13 6 1,0 0 0,0 0-1,14-9 1,-14 9-1,0 0 0,13-1 0,-13 1-1,0 0 1,13-3 0,-13 3 0,0 0 0,0 0 0,15-1 1,-15 1-1,0 0 1,0 0-1,0 0 1,0 0-1,0 0 1,0 0-1,0 0 0,0 0 0,13 4 0,-13-4 1,0 0 0,0 0 0,13 1 0,-13-1 1,0 0-1,0 0 0,12 0 0,-12 0 0,0 0 0,0 0-1,0 0 0,0 0 1,0 0 1,13 5 0,-13-5 0,0 0 1,0 0 0,0 0-1,15 1 1,-15-1 0,0 0-1,0 0 0,14 1-1,-14-1 1,0 0 0,0 0 0,16-1 0,-16 1 0,0 0 0,13 0-1,-13 0 1,0 0-1,14 0-1,-14 0 1,0 0 0,16 1 0,-16-1 0,0 0 1,0 0 0,16 2 1,-16-2-1,0 0 1,0 0 0,0 0-1,0 0-1,13 1 0,-13-1 0,0 0-1,0 0-1,0 0-2,0 0-6,0 0-10,0 0-3,11 15-1,-11-15 0,0 0 0,0 0 1</inkml:trace>
    <inkml:trace contextRef="#ctx0" brushRef="#br0" timeOffset="38186">1239 3891 13,'0'0'7,"0"0"-1,0 0 2,0 0 0,0 0-1,0 0 0,0 0 0,0 0 0,0 0 0,0 0-1,-11-13 0,11 13-2,0 0-1,0 0-1,0 0 0,0 0-1,0 0 1,0 0 0,0 0 2,-13-13-1,13 13 0,0 0 0,0 0 1,0 0-2,-13-11 0,13 11-1,0 0 0,-14-2 1,14 2-1,0 0 1,-15 2 0,15-2 1,-16-2-1,16 2 0,-17-4 1,17 4-1,-19-6 0,19 6-1,-18-5 1,18 5 0,-19-6-1,19 6 1,-19-6-1,19 6 1,-20-1-1,20 1 0,-21-3 1,8 1 0,-2 1-1,3-1 2,-3 2-2,-1-2 1,1 2-1,-1-2 0,-3 2-1,2 2 1,-2 0-2,-1 4 1,0 0 0,0 0 0,0 1-1,1 0 1,2 0 0,2-1 0,1-2 0,14-4 0,-19 4 1,19-4 0,-14 0 0,14 0 0,-16-1-1,16 1 1,-20-1 0,20 1-1,-23 2 0,11 0 0,-3-1 0,1 2 0,-1-1-1,1 0 1,1 0 0,0-2 0,13 0 0,-23 1 0,23-1 0,-20 2 0,20-2 1,-17 0-1,17 0 0,-13-2 0,13 2 1,-13-4-1,13 4 1,-13-7-1,13 7 1,-17-9-1,17 9 1,-19-10-1,19 10 0,-20-7 0,20 7 0,-19-4 0,19 4 0,-20 1 0,20-1-1,-21 5 1,6-1 0,15-4 0,-21 8 0,21-8 0,-22 9 0,22-9 0,-19 6 1,19-6-1,-17 4 0,17-4 0,-17 4 0,17-4 1,-14 5-1,14-5 0,0 0 0,-16 5 0,16-5 1,0 0-1,0 0 0,-15 6 0,15-6 0,0 0 0,0 0 0,-14 10 0,14-10 0,0 0-1,0 0 1,-13 11 0,13-11 0,0 0 0,0 0 0,0 0 0,-13 13 0,13-13 0,0 0 0,0 0 1,0 0-1,0 0 0,-10 13 0,10-13 1,0 0-1,0 0 0,0 0 0,-6 13 1,6-13-1,0 0 0,-3 16 0,3-16 0,-1 16 0,1-16 0,-1 17 0,1-17 0,-2 17 0,2-17 0,-1 18 0,1-18 0,1 18 0,-1-18 0,2 15 0,-2-15 0,2 18 0,-2-18 0,5 18 1,-5-18-1,3 23 0,-2-10 0,-1 0-1,0-13 1,2 25-1,-2-25 1,0 23-1,0-23 1,0 18 0,0-18 0,-2 12 0,2-12 0,-3 13 0,3-13 0,0 14 0,0-14 0,2 13 0,-2-13 0,0 14 0,0-14 0,1 15 0,-1-15 0,0 15 0,0-15-1,0 18 1,0-18-2,0 21-2,2-7-3,-1 2-11,0 0-5,5 5 0,-4-2-2,3 9 1,0-2 0</inkml:trace>
    <inkml:trace contextRef="#ctx0" brushRef="#br0" timeOffset="47652">1259 4173 52,'0'0'19,"0"0"0,0 0 0,0 0 0,0 0-11,0 0-3,-10 15-1,10-15-1,-3 15 1,3-15 0,0 0 0,5 17 1,-5-17 0,0 0 0,16 4-2,-16-4 0,17 6-1,-17-6-1,20 7-1,-20-7 1,20 7 0,-7-4 1,0-2 0,3 1 0,0-2 0,1-2 0,3-2 0,1 1 0,1-1 0,4 0-1,-2-1 0,2 4 0,1 0-1,-1 2 1,0 0-1,0 4 1,1-1-1,-1 2 0,0-1 1,-1-2 0,0 1 0,0-2 0,-2-2 0,1 0 0,-2-2 0,-1 1-1,0 1 1,-1 0-1,-2 1 0,1 1 0,-2 0-2,0 0-1,-1 4-6,-16-6-19,20 2-1,-20-2 0,0 0-1</inkml:trace>
  </inkml:traceGroup>
</inkml:ink>
</file>

<file path=ppt/ink/ink55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3:56.77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920F567-3426-4399-A7C3-1A1C01EA7D9E}" emma:medium="tactile" emma:mode="ink">
          <msink:context xmlns:msink="http://schemas.microsoft.com/ink/2010/main" type="inkDrawing" rotatedBoundingBox="14644,6430 15186,9314 14246,9491 13704,6607" semanticType="callout" shapeName="Other">
            <msink:sourceLink direction="with" ref="{FEC8A0EE-8D83-4728-82E4-B50259F100C0}"/>
            <msink:sourceLink direction="with" ref="{4E121399-1118-4A41-AC9C-C47250E0E807}"/>
          </msink:context>
        </emma:interpretation>
      </emma:emma>
    </inkml:annotationXML>
    <inkml:trace contextRef="#ctx0" brushRef="#br0">44 25 33,'0'0'16,"-9"-14"1,9 14 2,0 0-5,-4-13-1,4 13-1,0 0-2,0 0-1,0 0-3,-13 23-1,10-7-1,2 4-2,-4 3 1,4 5-1,-3 4 0,2 2-1,1 5 2,2 2-2,-2 2 1,1 4-1,1 0-1,4-1 1,-3-1-1,3-1 1,-1-3-1,2 1 1,0-5 0,1 2 0,-1-2-1,-1 1 1,0 1 0,-1 3 0,0-2 0,-1 0-2,-1-2 1,-1 1 1,-1-1-2,1 1 2,-1-2-2,0-1 1,2 0 0,-1-2 0,-1-1 0,3 1 0,-1-5 0,0 1 0,-2-3 0,2-1 1,-4-2-1,2 1 0,-1-1 0,-2-1 0,-1-3 0,1 1 1,-1 2 0,2-3 0,-1 2 0,0-1 0,3-1 0,0 0 0,0 2 0,0-2 0,2-3-1,-2 1 0,1-1 0,-2-1 1,-1 1-1,0 2 1,-1-2-1,-2 2 1,3 1-1,-3-2 1,2 2-1,2-1 1,-2 0-1,2-4 0,-1 4 0,1-3 0,-1-1 0,1 1 0,1 0 0,-2 1 0,2 0 0,0 2 0,0-1 0,0 2 0,0 2 0,0-1 0,0-1 0,0 0 0,-1-1-1,1-1 1,1 0 0,-1-3 0,0 1 0,0 0 0,2 0 0,-1-1 0,2 2 0,-3 1 0,2-1 0,-1 0-1,0 0 1,-1-3-2,2 1-2,-2-15-8,-4 17-14,8-4 0,-4-13 0,0 0-1</inkml:trace>
    <inkml:trace contextRef="#ctx0" brushRef="#br0" timeOffset="1597">47 2312 52,'0'0'16,"0"0"2,8 26-1,-8-26-9,-2 24-2,-3-7 0,2 4 0,-1 1-2,-2 4 0,2 1 0,0 0-2,-2 2 1,2-2-1,1 0 0,0-1-1,1-3 0,0-4 0,0-4 0,2-15 1,2 22 0,-2-22 0,2 14 1,-2-14 0,0 0-1,13 12 1,-13-12-1,0 0 0,21 11-1,-21-11 0,12 10 0,-12-10-1,0 0 1,15 14 0,-15-14 0,0 0 1,14 13 0,-14-13 0,0 0 0,20 10 0,-20-10 0,20 7-1,-20-7 0,25 6 1,-12-3-1,0-3 0,0 1-1,-13-1 1,24-1 0,-24 1 0,23-1 0,-23 1-1,19 0 1,-19 0-1,20 2 0,-20-2 1,19 2 0,-4-4-1,-2 2 1,3-1-1,1-2 0,-1 0 1,0 0-1,-2 2 0,-1 0 0,-13 1 0,20 1 1,-20-1-1,16 3 0,-16-3 0,19 1 0,-19-1 1,21-1-1,-21 1 1,25-3-1,-11 2 1,-1-1-1,0 2 0,1 0 0,-14 0 1,23 2-1,-23-2 0,21 2 0,-21-2 0,15 2 1,-15-2-1,19 0 0,-19 0 0,22 0 0,-9 0 0,1 0 0,3 0 0,-1 1 0,1 1 0,0 1 0,2-1 0,-3 1 0,0 2 0,0-1 0,-2-1 0,0 1 0,-1-1 1,0-2-1,-13-1 0,25 2-1,-11-2-2,-1-5-2,4 4-11,3-2-13,-7-4 1,2 4 0,-15 3-3</inkml:trace>
  </inkml:traceGroup>
</inkml:ink>
</file>

<file path=ppt/ink/ink55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5:09.93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8333117-6342-4640-AE7B-9B8C089527D3}" emma:medium="tactile" emma:mode="ink">
          <msink:context xmlns:msink="http://schemas.microsoft.com/ink/2010/main" type="inkDrawing" rotatedBoundingBox="14203,15214 17468,14901 17628,16574 14363,16888" shapeName="Other">
            <msink:destinationLink direction="with" ref="{60E72FAB-E16F-4282-8FB9-43478236AA4F}"/>
          </msink:context>
        </emma:interpretation>
      </emma:emma>
    </inkml:annotationXML>
    <inkml:trace contextRef="#ctx0" brushRef="#br0">142 586 5,'0'0'4,"0"0"1,0 0 1,-13-4 2,13 4 0,0 0 0,0 0-1,0 0 0,0 0 1,0 0 1,0 0 2,0 0-3,0 0 1,0 0-1,0 0 0,0 0-1,0 0 0,-13 8-1,13-8-2,0 0-1,-6 17 0,6-17-1,-4 19 0,4-19-1,-7 21 0,7-21 0,-4 20-1,4-20 1,-3 22-1,3-22 0,-2 20 0,2-20 0,0 23 0,0-10 0,0 0 0,0-1 1,-1 1-1,1 2 1,-2 2 0,1-4 0,0 0-1,-1-1 1,1 1 0,-1 0 0,2-13 0,-4 20-1,4-20 0,-2 19 0,2-19-1,0 18 1,0-18 0,2 20-1,-2-20 1,3 22-1,-3-22 1,1 21 0,-1-21 0,2 20 0,-2-20 0,0 20 0,0-20 0,0 17 0,0-17 0,-3 21 0,3-21 0,-6 20 0,6-20 0,-4 22 0,4-22 0,-6 23 0,5-10 0,-2 0 0,0 0 1,3-13-1,-6 24 0,6-24 0,-6 23 1,6-23-1,-5 22 1,5-22-2,-5 20 1,5-20 0,-3 12 0,3-12-1,0 0 1,-3 16 0,3-16-1,0 0 1,0 0 0,-1 17 0,1-17 0,0 13 0,0-13-1,0 15 1,0-15 0,1 14 0,-1-14 0,2 13 0,-2-13 0,0 0 1,-2 18-1,2-18 1,-2 17-1,2-17 1,-6 22-1,6-22 0,-4 21 0,4-21 0,-5 19 0,5-19 0,-3 16 0,3-16 1,0 0-1,-4 14 0,4-14 0,0 0 0,0 0 0,0 0 0,-3 13 0,3-13 0,0 0 0,0 0 0,0 0 0,2 14-1,-2-14 1,0 0 0,0 0 0,0 0 1,0 0-1,0 0 0,0 0 0,2 13 0,-2-13 0,0 0 1,0 0 0,0 0 2,0 0-2,0 0 1,0 0 0,0 0 1,0 0-2,0 0 1,15 7-1,-15-7 0,0 0-1,0 0 1,16 9-1,-16-9 0,0 0 1,15 7-1,-15-7 0,0 0 1,18 7 0,-18-7-1,0 0 0,18 9 1,-18-9-1,13 5 0,-13-5 0,13 8 0,-13-8 0,13 5 0,-13-5 0,13 5 0,-13-5 0,13 2 0,-13-2 0,14 0 0,-14 0 0,19-1 0,-19 1 0,25 0 0,-25 0 0,22 3 0,-22-3 0,23 3 0,-23-3 0,21 1 1,-21-1-1,14 0 1,-14 0 0,14-3-1,-14 3 0,15-1 1,-15 1-1,13-2 0,-13 2 0,14 0 0,-14 0 0,13 0 0,-13 0 0,16-1 0,-16 1 0,17-3 1,-17 3-1,22-3 0,-22 3 0,20-4 0,-20 4 1,21-1-1,-21 1 0,25 0 0,-12 1 0,-13-1 0,24 4 0,-10-2 0,-1-2 1,2-2-1,-1-1 1,0 1 0,-1-3-1,0 1 1,-13 4 0,23-7-1,-23 7 0,22-4 0,-22 4 0,20 1 0,-20-1 0,21 1 0,-21-1 0,23 0 0,-23 0 0,26-2 0,-11-1 0,0 1 1,0-2-1,1 1 0,-2 0 0,0 0 0,-1 2 0,-13 1 0,23-2 0,-23 2 0,23-2 0,-23 2 0,23-6 0,-8 2 1,-2-1-1,1 0 0,2-1 1,-2 0-1,0 2 1,2 0-1,-3 1 0,2 1 1,3 1-1,-2-2 0,3 0 1,1 0-1,0-1 1,2 1-1,-2 0 1,0 0-1,-4 1 1,1 2-1,-3 1 1,-14-1-1,23 4 0,-23-4 0,17 7 0,-17-7 0,13 8 0,-13-8 0,13 7 1,-13-7-1,0 0 0,0 0-1,16 10 0,-16-10-2,0 0-3,0 0-15,0 0-7,0 0 0,0 0 0,0 0-2</inkml:trace>
    <inkml:trace contextRef="#ctx0" brushRef="#br0" timeOffset="4013">1307 453 7,'0'0'6,"0"0"2,-13 0 0,13 0 0,0 0 0,0 0 0,0 0 0,0 0-2,0 0 0,0 0-2,0 0 0,0 0-2,0 0 0,-14 10-1,14-10-1,0 0 1,0 0-1,0 0 0,-16 10 1,16-10 1,0 0 0,0 0 0,-16 10 0,16-10 0,0 0 0,-16 6 0,16-6-1,-12 4 0,12-4-1,-15 6 0,15-6 0,-19 5 1,7-2 0,12-3 1,-19 6 0,19-6 0,-19 6 1,19-6 0,-16 1 0,16-1-1,-20 0 0,20 0 0,-20 0-2,20 0 1,-20 2-1,20-2 0,-20 1-1,20-1 1,-14 1 0,14-1 0,-13 2 1,13-2-1,0 0 1,-18-3 0,18 3 0,-13-3 0,13 3 0,0 0 0,-15-6 0,15 6 0,0 0 0,-18-5-1,18 5 1,-13-2 0,13 2 0,0 0 0,-15-3 0,15 3 0,0 0 0,-15-5 0,15 5 0,0 0 0,0 0 0,-15-6 0,15 6 0,0 0-1,0 0 1,-18-4 0,18 4-1,0 0 1,0 0-1,-16-5 1,16 5 0,0 0-1,0 0 1,-15-1-1,15 1 1,0 0 1,0 0-1,-16-3 1,16 3 0,0 0 0,-15-3 0,15 3 0,-18 0-1,18 0 0,-22 2-1,22-2 0,-26 4 0,12 0 0,-2-1 0,0 1 0,2 1 0,-2-1 0,2 0 0,-2-1 1,3 0-1,0 0 0,13-3 0,-21 6 1,21-6-1,-19 2 0,19-2 1,-14 3-1,14-3 0,0 0 1,-15-1-1,15 1 0,0 0 0,0 0 0,0 0-1,0 0 0,-13-6 0,13 6 0,0 0 0,0 0 0,0 0 1,0 0-2,0 0 2,0 0-1,-13-10 1,13 10 1,0 0-1,0 0 0,0 0 0,0 0 0,0 0 0,0 0 0,-13-8 0,13 8 0,0 0 0,0 0 2,-15-3-2,15 3 0,0 0 0,-13-2 0,13 2 0,0 0-2,-15-1 2,15 1-1,0 0 0,-14 0 1,14 0-1,0 0 0,-14 1 1,14-1 0,0 0 0,-13-1 0,13 1 0,0 0 0,0 0 1,-13-4-1,13 4-1,0 0 1,-13-2 0,13 2-1,0 0 0,0 0 0,0 0 0,-15-1 0,15 1 0,0 0 0,0 0 1,0 0 0,0 0-1,-14 1 1,14-1 0,0 0 0,0 0-1,-13 7 1,13-7 0,0 0-1,-14 7 1,14-7-1,0 0 1,-15 9-1,15-9 1,0 0-1,0 0 1,-12 13-1,12-13 1,0 0 0,0 0 0,0 0 0,-6 13 0,6-13 0,0 0 0,0 0 0,0 0 0,0 0 0,-9 13 0,9-13 0,0 0 0,0 0 0,0 0 0,0 0 0,0 0 0,-7 12 0,7-12 0,0 0 0,0 0 0,0 0 0,0 0-1,0 0 1,0 0-1,-9 13 0,9-13 0,0 0 0,0 0 0,0 0 0,-7 13 1,7-13-1,0 0 1,0 0 0,0 0 0,0 0 0,-7 15 0,7-15 0,0 0 0,0 0 0,0 0 0,0 0 0,0 0 0,-10 14 0,10-14 0,0 0 0,0 0 0,0 0 0,-6 16 0,6-16 0,0 0 0,-6 12 0,6-12 0,0 0 0,-8 15 1,8-15-1,0 0 0,0 0 0,-6 13 0,6-13 0,0 0 0,0 0 0,-1 15 0,1-15 0,0 0 0,-2 15 0,2-15 1,0 0-1,-3 15 0,3-15 0,0 0 0,0 13 0,0-13 0,0 0 0,0 16 1,0-16-1,0 0 0,0 0 0,3 16 1,-3-16-1,0 0 1,0 14-1,0-14 1,0 0-1,0 16 0,0-16 0,0 0 1,0 18-1,0-18 0,2 15 0,-2-15 0,0 13 0,0-13 0,1 14 0,-1-14 0,1 14 1,-1-14-1,0 14 0,0-14 0,2 13 1,-2-13-1,0 13 0,0-13 0,0 13 1,0-13-1,0 0 0,0 16 1,0-16-1,0 0 0,0 17 0,0-17 0,0 0 0,1 17 0,-1-17 0,-1 14 0,1-14 0,1 15 0,-1-15 0,-1 14 0,1-14 0,0 13 0,0-13 0,0 13 0,0-13 0,0 0 1,0 14-1,0-14-1,0 0 1,0 14 0,0-14 0,0 0 0,1 13 0,-1-13 0,0 0 0,6 15 0,-6-15 0,0 0 0,3 17 0,-3-17 0,0 0 0,4 17 0,-4-17 0,0 0 0,5 16 0,-5-16 0,0 0 0,0 0 0,8 12 0,-8-12 0,0 0 0,0 0 0,0 0-1,0 0 1,7 15 0,-7-15 0,0 0 0,0 0 0,6 13 0,-6-13 0,0 0 1,0 0-1,0 0 0,0 0 0,10 14 0,-10-14 1,0 0-1,0 0 1,0 0-1,13 10 1,-13-10 0,0 0-1,0 0 1,16 14-1,-16-14 2,0 0-2,16 10 2,-16-10-1,0 0 0,14 7 0,-14-7 0,0 0-1,14 3 1,-14-3-1,0 0 0,18 5 0,-18-5 1,14 4-1,-14-4 0,16 7 2,-16-7-1,20 6 0,-20-6 0,23 5 0,-10-3 1,-13-2-1,26 0 0,-13 0 1,0-2-1,1 1-1,-1 0 1,0 1 0,-13 0-1,23-2 0,-23 2 0,21-1 1,-21 1-1,22-2 0,-22 2 0,22 0 1,-10 0-1,1 2 1,3-2-1,-1 0 1,0-2-1,3 1 1,-1-2-1,3 0 0,-3-1 0,2 0 0,-2-1 0,-1 1 0,-2 0 1,-1 1-1,-13 3-1,22-4 1,-22 4 0,17-3 0,-17 3 0,17-2 0,-17 2 0,22-1 1,-22 1 1,23-2-2,-10 1 1,0 1-1,-13 0 2,23 1-2,-23-1 1,21 3-1,-21-3 0,20 2 0,-20-2 2,23 1-2,-8-1 0,-2 0 1,2 0 0,1 0 0,-1 0-1,2 2 0,-3-2 1,2 1-1,-16-1 1,26 1 0,-26-1 0,23 0-1,-23 0 1,20 0-1,-20 0 1,20 2-1,-20-2 0,20 0 1,-20 0-1,23 3 0,-23-3 0,23 3 1,-10-2-1,-13-1 0,23 3 1,-10-2-1,-13-1 1,23 2 0,-23-2 0,23 0-1,-10 0 1,0 0-1,-13 0 1,24 1-1,-24-1 0,25 2 0,-12-1 0,0 0 1,-1 1-1,1-1 1,2-1-1,-1 2 0,1-4 1,0 2-1,-1 0 1,-1-1-2,0 1 2,-13 0-1,21 0 0,-21 0 0,14 3 0,-14-3 1,15 3-1,-15-3 0,16 1 1,-16-1-1,21 0 0,-8 0 0,3-3 0,0 2 0,0-2 0,-1 1 0,1 0 0,0 0 0,-3 1 0,-13 1-1,20-2 1,-20 2 0,14 0 1,-14 0-1,0 0 0,15 0 1,-15 0-1,0 0 0,13 2 1,-13-2-1,0 0 1,14 1 0,-14-1 0,0 0 0,16 0 0,-16 0 1,0 0-1,13 0 0,-13 0-1,0 0-2,0 0-1,0 0-5,0 0-15,0 0-8,0 0 1,0 0-1,-19 6-1,19-6 3</inkml:trace>
    <inkml:trace contextRef="#ctx0" brushRef="#br0" timeOffset="8677">1352 1473 17,'0'0'8,"0"0"1,0 0 2,0 0 0,0 0-1,0 0 0,0 0 0,0 0-1,0 0-1,0 0-1,0 0-1,0 0 0,13 11-1,-13-11 0,0 0-1,0 0 0,0 0 0,14-1 0,-14 1-1,0 0 0,13 3-2,-13-3 1,0 0-1,16 7 0,-16-7 1,16 3-1,-16-3 1,20 1 0,-20-1-1,23 1 2,-9 1-2,-1 1 0,1 0 0,-1 1 0,2 0 0,-1 2 0,0 0 0,5-2 0,-2 0 1,1-1 0,0 0 0,0-3 1,5 1-1,-4-2 0,2 2-1,-2-2 1,1 1-1,-3 0-1,-1 0 1,0 1-1,-2 1 0,0-1 0,1 1 0,-1-1 0,1 0 1,0-1 0,3 0-1,-1-1 1,0 0 0,0-1 0,1 1 0,2-2 0,-3 1-1,0 0 1,2 0 0,-3 2-1,1 2 1,0-2 0,0 1 0,-2-1 0,3 1 0,0 1 0,0-1-1,1 1 1,3-1 0,-2-1 0,0 3-1,0-3 1,-1 3-1,-2-2 0,-4-1 0,-13 0 0,20 3-1,-20-3-2,0 0-4,20 3-16,-20-3-6,0 0 0,1-19-1,-6 1 0</inkml:trace>
    <inkml:trace contextRef="#ctx0" brushRef="#br0" timeOffset="9915">1084 0 46,'0'0'19,"0"0"2,0 0-1,0 0-1,0 0-6,0 0-4,0 0-2,9 14-3,-9-14-1,4 20-1,-4-20-1,15 26 0,-15-26 1,24 23 2,-9-15-2,3 1 1,-1-8 0,5 2 0,-3-3 0,4 0 0,-3-1-1,1 1-1,-1-2 0,-1 4 0,0 0-1,-2 3 0,2 0 0,-1 1 0,3 1 0,0-2 1,2-1-1,4-1 1,4-3 0,0 1 0,4-2 0,-2 1 0,-1-2 0,2 2-1,-2 3 1,-5 0-1,0 1 0,-2 1 0,-2-1 0,0-1 0,-2-2 1,2-1-1,-1 0 0,1-3 1,3 0-1,-2 1 1,1-1-1,0 3 0,1 1 0,-1 2 1,-1 1-1,1 2 1,-2 0-1,2-1 1,-2-2 1,2 2-1,1-7 1,0 2 0,-1-3 0,3 0-1,-5-1 1,1 1-1,-1 2 0,0-1-1,0 2 1,0 2-1,2 1 0,-1-2 0,3-1 1,1 0-1,0-1 0,4-2 1,-5-1-1,3-1 1,-4 1-1,0 0 1,-1-1 0,-4 3-1,-1-1 1,0 1-1,-1 1 1,0 1-1,4-2 1,0 2-1,1-1 1,0 0-1,-1-1 1,0-1 0,0 0-1,2 1 1,-8-3 0,0 1 0,-4 1-1,0 0 1,-13 3-1,17-4 0,-17 4-2,0 0-1,0 0-4,0 0-7,0 0-16,-8 19-2,8-19 2,-22 21-1</inkml:trace>
    <inkml:trace contextRef="#ctx0" brushRef="#br0" timeOffset="11479">2043 536 29,'0'0'14,"0"0"2,0 0 2,0 0-2,0 0-2,0 0-2,0 0-2,0 0-2,0 0-2,0 0-3,0 0 0,0 0-1,0 0-1,0 0 1,0 0-1,0 0 1,16-9 0,-16 9 0,16 0 0,-3-1 0,0-1 0,4 1 1,-3-2-1,5 2 0,-2-2 0,2 1-1,-3 2 0,0 2 1,-1-2-1,1 1 0,1 1 0,1-1 0,2 1 0,1 0 0,1 1 0,1 0 0,0 0 0,1 0 0,-1 0 1,2 0 0,-4-2 0,4 2 0,-2-5 1,1 2-1,-2-2 0,2 0-1,-4-1 0,3 2 0,-4 1 0,1 0-1,-1 1 0,-1 1 1,1-1-1,1 2 1,-1-2-1,-1-1 1,1-1 0,1 0 1,-3-2-1,2 0 1,-3 0-1,1 0 1,-1 0-1,-2 2 0,-1-2 0,0 0-1,-13 3 0,22-4-1,-22 4-3,14-4-5,-14 4-18,0 0-3,0 0 0,-20 15-1,3-9 0</inkml:trace>
    <inkml:trace contextRef="#ctx0" brushRef="#br0" timeOffset="12768">2326 1516 31,'0'0'15,"0"0"1,0 0 1,0 0-1,0 0-4,0 0 0,0 0-2,0 0-1,13-8-2,-13 8-1,0 0-1,0 0-2,0 0 0,13-1-1,-13 1-1,13-1 0,-13 1 1,17-5 1,-17 5-1,20-5 1,-5 5 0,-15 0 0,23-6 0,-23 6 0,21-6-1,-8 3 0,0 2 0,0-2 0,1 2-1,1-1 1,-1 4-1,-1-2-1,2 1 1,-3-1 0,3 1-1,-2 1 0,0-1 1,0-1-1,1 0 1,-1 0 0,1 0 0,-14 0-1,25-1 1,-25 1 0,24-2-1,-24 2 1,25 0-1,-25 0 1,25-1 0,-12 0 0,3-1 0,-1-1 0,0 0 0,1-1 0,0 1 0,0 0-1,0-1 1,-2 1-1,0 0 0,2-1 1,0 3-1,0-1 0,-2 1 1,0-2-1,2 3 0,0-1 0,1 1 0,-4-2 1,0 2-1,0-1 1,0-1-1,-13 2 1,22-3-1,-22 3 1,18-1-1,-18 1 1,15-2-1,-15 2 0,0 0 0,14 0 0,-14 0 0,0 0 1,13 2-1,-13-2 1,0 0-1,20 0 1,-20 0 0,14 1-1,-14-1 1,19 2 0,-19-2 0,19 1 0,-19-1 0,16 3-1,-16-3 1,14 2-1,-14-2-1,0 0 0,0 0-1,0 0-1,0 12-3,0-12-4,-10 15-14,10-15-8,-16 13 1,16-13 0,-16 5-1</inkml:trace>
  </inkml:traceGroup>
</inkml:ink>
</file>

<file path=ppt/ink/ink55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5:31.65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EC8A0EE-8D83-4728-82E4-B50259F100C0}" emma:medium="tactile" emma:mode="ink">
          <msink:context xmlns:msink="http://schemas.microsoft.com/ink/2010/main" type="inkDrawing" rotatedBoundingBox="15349,9676 16930,9701 16929,9780 15348,9755" shapeName="Other">
            <msink:destinationLink direction="with" ref="{8920F567-3426-4399-A7C3-1A1C01EA7D9E}"/>
            <msink:destinationLink direction="with" ref="{60E72FAB-E16F-4282-8FB9-43478236AA4F}"/>
          </msink:context>
        </emma:interpretation>
      </emma:emma>
    </inkml:annotationXML>
    <inkml:trace contextRef="#ctx0" brushRef="#br0">3 23 27,'0'0'14,"0"0"1,0 0 2,0 0 1,0 0-4,0 0-3,-4-14-1,4 14-1,0 0-2,0 0-1,0 0-2,0 0-2,0 0 0,0 0-1,0 0 0,0 0-1,12 13 0,-12-13 1,0 0 0,18 4 0,-18-4 1,13 3 0,-13-3 0,13 1 1,-13-1 0,12 3-2,-12-3 1,0 0 0,18 1-1,-18-1 0,16-1 0,-16 1-1,21-4 1,-21 4 0,21-6 0,-21 6 0,23-3-1,-23 3 1,20 0-1,-20 0 0,19 5 0,-19-5 0,19 9 0,-19-9 0,15 8 1,-15-8-1,18 6 0,-18-6 0,17 2 0,-17-2 1,17 0-1,-17 0 1,19-5-1,-19 5 0,19-3 1,-19 3-1,21-3 1,-21 3-1,20 0 0,-20 0 0,24 0 0,-11-2 0,1 2 1,1-1-1,-1-1 1,-1-3 0,2 4 0,-15 1 0,25-8 0,-25 8 0,18-6 0,-18 6 0,17-3-1,-17 3 0,20 0 0,-20 0 1,24 0-1,-10 0 0,4-2 0,-1 1 0,1-2 0,0 0 0,-1 0 0,-1-1 1,0 2-1,-3 2 0,-13 0 0,20 6 0,-20-6 0,17 8 0,-17-8 0,14 8 0,-14-8 0,18 7 1,-18-7-1,16 4 0,-16-4 0,20 3 0,-20-3 0,19 5 0,-19-5 0,20 5 0,-20-5 0,20 3 0,-20-3 0,20 3 1,-20-3-1,22 0 0,-22 0 1,22-6-1,-22 6 1,24-9-1,-24 9 1,26-7-1,-12 4 1,-1 1-1,-13 2 0,23-1 0,-23 1 0,18 3 0,-18-3 0,16 3 0,-16-3 0,15 3 0,-15-3 0,14 0 0,-14 0 0,16 0 0,-16 0 0,17 0 0,-17 0 1,16 3-2,-16-3 2,17 7-2,-17-7 2,16 4-1,-16-4 0,16 5 0,-16-5 0,14 0 0,-14 0 0,17 0 0,-17 0 0,18 0 0,-18 0 1,19 3-1,-19-3 0,22 7 0,-22-7 0,18 12 0,-18-12 0,19 9 0,-19-9 0,17 6 0,-17-6 0,17 0 1,-17 0-1,18-5 1,-18 5-1,17-5 1,-17 5-1,17-9 1,-17 9 0,16-6-1,-16 6 1,16-5-1,-16 5 1,17-5-1,-17 5 1,17-5-1,-17 5 1,17-5-1,-17 5 1,19-4-1,-19 4 0,14-3 1,-14 3-1,0 0 0,16-1 1,-16 1-1,0 0 0,0 0 0,0 0 1,0 0-1,13 5 0,-13-5-1,0 0 0,0 0-1,0 0-3,0 0-6,4 18-18,-4-18-1,0 0 1,-16 3 0</inkml:trace>
  </inkml:traceGroup>
</inkml:ink>
</file>

<file path=ppt/ink/ink5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2T05:04:18.10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85F093A-298E-49BD-B546-2C82CEA65F9F}" emma:medium="tactile" emma:mode="ink">
          <msink:context xmlns:msink="http://schemas.microsoft.com/ink/2010/main" type="inkDrawing"/>
        </emma:interpretation>
      </emma:emma>
    </inkml:annotationXML>
    <inkml:trace contextRef="#ctx0" brushRef="#br0">10 12 70,'-21'11'22,"21"-11"1,0 0-1,0 0-10,0 0-4,0 0-1,26-8 0,-6 2-2,11 5-1,1-4 0,8 4-1,0-2-1,2 4-1,-6 1-1,-3 1 0,-7 5-2,-11 4 0,-5 3 1,-10 4-1,-11 5 1,-8 2 0,-2 4 1,-4-1 0,1-2 1,5-4 0,-1-3 0,7-3 0,13-17 0,-8 17-1,8-17 0,0 0 0,21 4 0,-7-2 1,2-2-1,-1 1 0,-2 2 0,-13-3 0,20 9 0,-20-9 1,5 18-1,-7-5 1,-9 0 0,1 4 1,-4 0 0,0 3 1,-5-2 0,0 0-1,-1-3 1,2-1-1,-1-4 0,3-2-1,-1-3-2,3-5-1,14 0-2,-25-9-3,25 9-6,-14-8-16,14 8 1,-4-20 0,8 1-1</inkml:trace>
    <inkml:trace contextRef="#ctx0" brushRef="#br0" timeOffset="609">591 225 56,'-14'54'18,"-6"-12"0,8 2-2,1-10-10,4-9-2,8-8 2,-1-17-1,23-4 2,1-21 0,14-5 0,5-13 1,6 3-1,-4-8 2,5 6-3,-11-1 0,-4 12-1,-20 4-1,-12 11 0,-17 7-2,-10 8-1,-10 10-3,-7 2-1,-3 13-2,-2 1-3,8 9-6,8-1-12,10-5-1,16-3 1,4-25-1,31 17 3</inkml:trace>
    <inkml:trace contextRef="#ctx0" brushRef="#br0" timeOffset="963">957 266 55,'-12'26'18,"11"7"2,-5-9-2,8-2-7,3-2-2,-5-20-1,19 23 1,-3-26 0,8 0-1,0-14 1,12 0-2,0-13-1,7 3 0,-4-9 0,4 3-1,-12-3-1,0 9 0,-11 0 0,-9 7-1,-12 4-2,-14 7-2,-8 9-3,-13 5-2,1 16-5,-17-1-12,6 10-8,5 3 1,6-1 1,15-4 0</inkml:trace>
    <inkml:trace contextRef="#ctx0" brushRef="#br0" timeOffset="1472">1387 322 68,'0'0'22,"13"23"-1,-16-4-1,0 6-13,2 8-2,-2 6-3,0 2 0,-1 4 0,0-2-1,-1-3 1,2-3-1,-1-6 2,3-5-2,-2-9 3,3 0-1,0-17 4,0 0-1,0 0 0,0 0 0,-7-14 0,9-2 1,-4-11-2,4-1 0,0-10-2,4 0 0,1-8-1,4 0 0,5-1-1,2 4-1,2 5 0,2 6 0,2 8-1,-2 7 0,-1 11 0,-2 4-1,-3 10 0,-16-8 0,14 27 0,-15-10 0,-6 3 1,-6 0-1,-4 1 2,-5-1-1,2-1-1,-2-6-2,7 3-4,-1-11-14,16-5-6,0 0-1,-2-18 1,20 4-1</inkml:trace>
    <inkml:trace contextRef="#ctx0" brushRef="#br0" timeOffset="1992">1883 309 61,'-6'26'24,"-11"-6"-1,4 6 1,-12 0-6,2-5-9,0 5-3,-2-5-3,4 1 0,-1-5-2,3-4-1,4-3-5,15-10 0,-18-2-2,17-11 1,5-1 1,-2-6 4,5-4 2,-1 1 2,-2-4 3,2 7 4,-6-3 0,0 23 0,-5-22-2,5 22-2,0 0-3,-14 23-1,13 0-2,2 6 0,9 4-1,3-2-1,16 1-4,2-12-11,14-6-11,8-8-1,-5-14 1,6-6-2</inkml:trace>
    <inkml:trace contextRef="#ctx0" brushRef="#br0" timeOffset="3550">1661 548 30,'0'0'15,"7"-18"1,-7 18-1,0 0-1,0 0-4,0 0-2,0 0-1,0 0-2,0 0 0,0 0-2,0 0-2,0 0 0,0 0 0,-6 15 1,0-2-1,1 0 1,-3 3-1,0-2 0,-1 2-1,0-3-3,3 1-6,2 3-11,4-17 0,0 16-2,0-16 2</inkml:trace>
  </inkml:traceGroup>
</inkml:ink>
</file>

<file path=ppt/ink/ink56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5:34.91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380E023-7167-489B-BAD3-05CA03567A6C}" emma:medium="tactile" emma:mode="ink">
          <msink:context xmlns:msink="http://schemas.microsoft.com/ink/2010/main" type="inkDrawing"/>
        </emma:interpretation>
      </emma:emma>
    </inkml:annotationXML>
    <inkml:trace contextRef="#ctx0" brushRef="#br0">8 11 19,'0'0'13,"0"0"1,0 0 1,-10-13-2,10 13-2,0 0-2,0 0-1,0 0-2,0 0-1,0 0-1,0 0-1,0 0-1,0 0 1,0 0-1,0 0 0,0 0 0,14 5 0,-14-5 0,0 0 0,17 1 0,-17-1 0,14-1-1,-14 1 1,19 0-1,-19 0 0,21 0 0,-21 0-1,20 4 1,-20-4-1,21 6 1,-21-6 0,19 0 0,-19 0 0,21 5 0,-21-5 0,17-1 0,-17 1-1,20 0 1,-20 0-1,17 5 1,-17-5-1,17 5 0,-17-5 0,17 2 0,-17-2 1,19 2-1,-5-2 1,-14 0-1,23 0 1,-23 0 0,23 0 0,-23 0-1,18 3 1,-18-3-1,0 0 1,19 5-1,-19-5 1,0 0-1,0 0 1,20 10 0,-20-10-1,13 1 1,-13-1-1,16 2 0,-16-2 2,16 3-2,-16-3 0,14 3 0,-14-3 0,0 0 0,16 4 0,-16-4 0,0 0 1,16 4-1,-16-4 0,14 3 1,-14-3 0,0 0-1,17 5 1,-17-5 0,0 0 0,17 5-1,-17-5 1,0 0-1,15 2 1,-15-2-1,0 0 0,0 0 0,16 2-2,-16-2-3,0 0-9,0 0-10,0 0-1,0 0-1,2-18 0</inkml:trace>
  </inkml:traceGroup>
</inkml:ink>
</file>

<file path=ppt/ink/ink56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9:59.99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0E595319-C185-4B4E-A7F6-738286077899}" emma:medium="tactile" emma:mode="ink">
          <msink:context xmlns:msink="http://schemas.microsoft.com/ink/2010/main" type="inkDrawing" rotatedBoundingBox="8056,15544 13566,16375 13163,19050 7653,18219" shapeName="Other">
            <msink:destinationLink direction="with" ref="{1CAEC05B-D82F-4E5E-8036-95E793B33444}"/>
          </msink:context>
        </emma:interpretation>
      </emma:emma>
    </inkml:annotationXML>
    <inkml:trace contextRef="#ctx0" brushRef="#br0">-1 2266 58,'0'0'19,"0"0"2,0 0-1,0 0-8,0 0-3,0 0-3,0 0-2,0 0 0,0 0-1,-2 16-1,2-16 0,13 7 0,-13-7 0,19 10-1,-6-4 0,1 0 0,1-1 0,2 2 2,0 3-2,3 0 0,-1 0 1,2 0 0,0-1-1,2-3 1,1-1 0,3-5 0,-2-5-1,2 0 1,-1 3-1,3 0-1,-4 1 1,3 1-1,-2 3 1,-2-1-1,2 10 0,0-6 1,0-4 0,-1 4 0,1-5 0,-1 1 1,1-5-1,-1 0 0,1 2 0,3 1 0,0 0 0,0 9-1,1-4 0,1 6 0,-2-4 0,0 6 0,-3-7 1,-2 4-1,-2-7 0,-2-2 0,-2-2 0,1-2 0,0 0 0,-1 0 0,1 2 0,1-1 0,-1 2 1,1 2-1,-1 2 0,-2-1 0,0 0 0,2 1 1,-2-2-1,0-2 1,1-3 0,-1 0 0,0-4 0,2-2 0,-2 2 0,0 1 0,2 2 0,0 1-1,-1 3 1,2 3-1,2 0 0,2 3 0,-1-4 0,2 0 1,1-2-1,1-6 0,3 3 0,0-4 0,2 3 0,-1-3 0,1 5 0,1 1 0,-1 2 0,-1 5 0,-2-3 0,1 3 0,-2-4 0,-1 3 0,-3-5 0,1 0 0,-1-2 0,-1 2 0,0 0 0,0 2-1,2-1 1,-1 3 0,-1 1-1,-2 0 1,1 1 0,0-2-1,-2 2 1,-2-3 0,-2-2 0,0 1 0,0-1 0,0-2 0,-1 1 0,3-2 0,0 2 0,1 2 0,1-2 0,2 1-1,-1 1 2,2 1-1,2-3 0,0 0 0,0 0 0,-1-2 0,1-1 0,-1 0 0,2 1 0,-2-1 0,1 0 0,-2 0 0,1 0 0,1 0 0,-1 0 0,1 1 0,0-1 0,0 0 0,-1 0 0,1 0 0,1 0 0,-2-4 0,0 0 0,1-2 0,-1 2 0,1-1 0,-4 1 0,2 0 0,-3-2 0,0 5 1,2 0-1,-3 1 0,1 1 0,-1-1 0,1 2 0,1 0 0,-1 1 0,2 0 0,-2 0 0,3 1 0,-3-1 0,0 3 0,2 0 0,-4 0 0,3-2 0,-1 3 0,-2-1 0,1 0 0,0-3 1,-2 0-1,0-1 0,2 1 1,-2-2-1,2 2 0,-1 0 0,3 2 0,2 5 0,0 3-1,1 1 1,0-1 0,1-2 0,-2-3-1,-2 0 1,-1-5 0,1-4 1,-4-3-1,-1 0 0,2 0 0,1 5-1,1 5 0,0 0 0,2 5 0,-1 4-1,1-1 1,-2 1-1,-3-1 1,-1-5 0,-2 0 0,-1-5 1,0 1 0,0-4 0,2 1 0,0-1 0,3 1-1,0 1 1,2 0 0,3 1-1,-1 2 0,-1 1 1,0 1-1,-1-1 0,-2-1 1,0-2-1,-1-1 1,-1-1 0,-1-1 0,1-2 0,1 1 0,2 0 0,0 2 0,1 1 0,2 1 0,0 1-1,0 1 0,0 0 1,-2-1-1,-3 0 1,2-2-1,-4 1 1,0-1 0,-1 2 0,1-1 0,-1 2 0,2 0 0,1 1-1,-3 2 1,2-2-1,-2 0 1,1-2 0,-1-2 0,-1-2 1,2 0 0,-15 2 0,25-8-1,-10 4 1,1 1 0,-4 0 0,3 1-1,-2 0 0,0 1 0,0-2 0,0 1 0,0 0 0,-1-1 0,3 1 0,-1-1 0,1-1 0,-1 1 0,0 0 0,-1 1 0,0-1 0,-13 3 1,22-3-1,-22 3 0,18 0 0,-18 0 0,20 1-1,-20-1 1,19 3 0,-19-3 0,19 2 0,-19-2 0,19 0 0,-19 0 0,20 2-1,-20-2 1,15 3-1,-15-3 1,13 3-1,-13-3 0,0 0 0,0 0 0,15 6 0,-15-6 0,0 0 0,0 0 0,0 0 0,0 0 0,0 0 0,13 10-1,-13-10 1,0 0 1,0 0-1,0 0 0,0 0 0,0 0 1,0 0 0,0 0-1,0 0 1,0 0 0,0 0 0,0 0 0,13 4 0,-13-4 0,0 0-1,0 0 1,0 0 0,13-6-1,-13 6 0,0 0 1,14-5 0,-14 5-1,0 0 1,13-9 1,-13 9 0,0 0 0,11-13 0,-11 13-1,0 0 1,10-15-1,-10 15 0,0 0-1,10-15 0,-10 15 0,0 0-1,6-20 1,-6 20-1,0 0 1,13-19 0,-13 19 1,7-19 0,-7 19 0,7-21 1,-7 21-1,6-25 1,-3 12 1,-3-1-1,0 0 0,0-1-1,-1 3 1,1-4 0,-2 2-1,-1-2 0,2 0 0,-3-1 1,1-3-1,-3 2 1,2-4 0,-2-1 0,-1-2-1,0-3 1,-2-2 0,0 2 0,-1-1-1,-1 1 1,-1 2-1,-2 3 1,1 3 0,-3 2 0,0 4 0,-1-2 0,1 4 1,-4-1-1,2 2 0,-1 0 0,2 1 0,-1 0 0,5 2 0,-2 1 0,2 3 0,13 4-1,-22-4 1,9 4-1,0 0 0,13 0 0,-24 0 0,11 0 0,13 0 0,-23-2 0,23 2 0,-22-1 0,22 1 1,-20-2-1,20 2 0,-21 0 1,21 0-1,-26-2 0,9 2 0,-1-3 0,1 3 0,-3 0 0,3 0 0,-3 0 1,2 0-1,1 2 0,3-2 1,1 0 0,0-2-1,13 2 1,-23-7-1,23 7 1,-23-7-1,23 7 1,-22-7-1,22 7 0,-20-6 0,20 6 0,-21-1 0,21 1 0,-22 0 0,22 0 0,-21 1 1,21-1-1,-20 3 0,20-3 0,-21 6 0,21-6 0,-17 8 0,17-8 0,-17 12 0,17-12 0,-20 13 0,20-13 0,-22 13 0,22-13 0,-23 10 0,23-10 0,-20 10 0,20-10 0,-24 6 0,24-6 0,-22 3 1,22-3-1,-21 1 0,21-1 0,-22 0 0,22 0 0,-19 3 0,19-3 0,-18 6 0,18-6 0,-20 8 0,20-8 0,-16 8 0,16-8 0,-15 5-1,15-5 0,0 0-2,0 0-3,-15 2-3,15-2-11,0 0-8,0 0-1,8 13 0,-8-13 1</inkml:trace>
    <inkml:trace contextRef="#ctx0" brushRef="#br0" timeOffset="6510">2401 856 12,'0'0'8,"0"0"0,0 0 2,0 0 1,0 0 0,0 0-2,0 0 0,0 0 0,0 0-2,0 0 0,0 0 0,0 0-1,0 0 0,0 0 0,0 0-1,0 0 0,0 0-1,0 0 0,0 0-2,0 0 0,0 0 0,16 7-1,-16-7 1,13 0-1,-13 0 0,17 0 1,-17 0-1,17 0 1,-17 0 0,23-3-1,-23 3 1,22-3-1,-9-1 1,-13 4 0,26-7-1,-26 7 1,24-10-1,-11 4 1,0-1-1,3 0 1,-16 7 0,26-17-1,-26 17 0,22-16 0,-22 16 0,21-16-1,-21 16 1,17-12-1,-17 12 0,14-10 0,-14 10 0,16-12 0,-16 12 1,17-13-1,-17 13 0,19-18 0,-19 18 1,17-20 0,-8 7 0,-9 13 0,14-23 0,-14 23 1,10-22-1,-10 22 0,9-15-1,-9 15 1,6-13-1,-6 13 0,0 0 0,4-18 0,-4 18 0,1-18 0,-1 18 0,3-21 0,-3 8 0,2 0 0,-2-1 1,0 1-1,-2 0 0,1 0 1,-1-1-1,-1 1 0,1 0 0,-3-1 1,1 1-1,0 0 0,-1-1 0,1-1 0,4 15 0,-11-25 1,11 25-1,-12-21 0,12 21 0,-13-19 0,13 19 0,-13-18 0,13 18 1,-13-20-1,13 20 0,-13-22 0,8 9 0,5 13 0,-9-24 0,9 24 0,-9-20 0,9 20-1,-7-16 2,7 16-1,0 0 0,-10-13 0,10 13 0,0 0 0,-11-12 0,11 12 0,0 0 0,-16-13 0,16 13 0,0 0 0,-19-10 0,19 10 0,-14-8 1,14 8-1,-16-10 0,16 10 0,-16-9 1,16 9-1,-19-12 0,19 12 1,-20-12-1,20 12 0,-20-18 1,20 18-1,-18-15 0,18 15 0,-13-15 0,13 15 1,0 0-1,-10-12 0,10 12 0,0 0 0,0 0 0,0 0 0,0 0 0,0 0 0,0 0 0,0 0 0,0 0 0,0 0 0,0 0-1,-13-6 1,13 6 0,0 0-1,0 0 0,0 0 0,0 0-1,0 0 0,0 0-1,0 0 0,0 0 0,0 0 0,-6 13 1,6-13-1,0 0 1,0 0-1,0 0-4,0 0-16,-16-3 0,16 3-1,-23 4 0,23-4-1</inkml:trace>
    <inkml:trace contextRef="#ctx0" brushRef="#br0" timeOffset="8490">2458 819 33,'0'0'15,"-14"-5"2,14 5 1,0 0-1,-17-1-3,17 1-2,0 0-2,0 0-2,-13 10-2,13-10-2,0 0 0,0 0-1,0 0 0,0 0 1,0 0 0,14 10-1,-14-10 0,22-3 0,-6 3-1,1-1 0,4-1-1,1 1 0,2 1-1,1 0 1,-1 0-1,2 1 0,-3 1 0,0 0 0,-1 0 0,-2-1 0,0-1 0,-1 0 0,-1 0 0,-1 0 1,2-1-1,-2-1 0,1 2 1,-1 0-1,0 2 1,0 1-1,2 1 1,-2 2-1,1-1 0,-1 3 0,-1-1 0,-1-2 0,0 1 0,-1-2 0,-1 1 0,1-2 0,1 1 0,-1 0 0,3 2 0,-2 1 0,2 0 0,-3 0-1,1 0 2,-1 1-2,-1-1 1,-13-7 0,22 10 0,-22-10 0,15 6 1,-15-6-1,16 5 0,-16-5 0,15 6 0,-15-6 0,14 10 0,-14-10 0,16 14 0,-16-14 0,14 19 0,-14-19 0,14 19 0,-14-19 0,12 19 0,-12-19 0,7 16 0,-7-16 0,6 17 0,-6-17 0,4 17 0,-4-17 0,3 17 0,-3-17 0,4 15 0,-4-15 0,5 12 0,-5-12 0,0 0 0,4 18 0,-4-18 0,0 0 0,1 17 0,-1-17 0,0 14 0,0-14 0,2 16 0,-2-16 0,1 17 0,-1-17 0,2 14 0,-2-14 0,0 0-1,1 16 1,-1-16 0,0 0-1,4 15 1,-4-15-1,6 17 0,-6-17 1,6 21-1,-6-21 1,6 22-1,-6-22 1,3 22 0,-3-22 0,1 18 0,-1-18 0,0 16 0,0-16 0,1 17-1,-1-17 1,2 17-1,-2-17 1,1 18 0,-1-18 0,2 18-1,-2-18 1,1 19 0,-1-4 0,0-2-1,-1 4 1,1 0-1,-2 2 1,1-2-2,-1 0 2,0-1-1,2-16 0,-5 23 0,5-23 2,-5 16-2,5-16 1,0 0 0,-8 17 0,8-17 0,0 0 0,-5 16 0,5-16 0,0 0 0,-8 14 0,8-14 0,0 0 0,-8 14 0,8-14 0,0 0 0,-12 17 0,12-17 0,0 0 0,-10 16 0,10-16 1,0 0-1,0 0 0,-11 12 0,11-12 0,0 0 0,0 0 0,0 0 0,0 0 0,-13 9 0,13-9 0,0 0 0,0 0-1,0 0 1,-13 16 0,13-16 0,0 0 0,-7 14 0,7-14 0,0 0 0,-10 13 0,10-13 0,0 0 0,0 0 0,-16 11 0,16-11-1,0 0 1,0 0 0,-14 15-1,14-15 1,0 0-1,0 0 0,-13 10 1,13-10 0,0 0 0,0 0 0,0 0 0,-15 4 0,15-4 0,0 0 0,0 0 0,-13 3 0,13-3-1,0 0 1,0 0 0,-14 7 0,14-7 0,0 0 0,-13 10-1,13-10-1,0 0 0,0 0-3,-14 10-11,14-10-7,0 0 0,0 0-2,-13 4 1</inkml:trace>
    <inkml:trace contextRef="#ctx0" brushRef="#br0" timeOffset="10963">158 1270 58,'-14'8'21,"14"-8"1,0 0 0,-14 3-1,14-3-10,0 0-3,0 0-3,0 0-1,0 0-1,-11 17-1,11-17 0,5 15 0,-5-15-1,10 17 1,-10-17-1,14 17 0,-14-17 0,20 14 0,-20-14 0,23 13-1,-10-7 1,2-1-1,-1 1 1,2-2-1,2 2 1,3-2-1,-3 1 0,4-2 0,-2-1 1,1 0-1,1-1 0,-2 1 0,-1-2 0,-1 1 1,0-1-1,0 2 0,1-2 0,1 1 0,0-1 1,0 1-1,2-2 0,1 2 1,3-2-1,0 1 1,0 0-1,1 0 1,-1 0-1,0 1 1,-2-1 0,-4-1-1,-1 1 1,-1-1 0,-2-2 0,-1 0-1,-2-1 1,-1 1 0,1-2-1,0 1 0,-13 4 0,25-8-1,-25 8-1,23-10-4,-9 7-15,-14 3-6,16-10 0,-16 10-2,0-13-1</inkml:trace>
    <inkml:trace contextRef="#ctx0" brushRef="#br0" timeOffset="11979">127 339 34,'0'0'17,"0"0"1,0 0 2,0 0-1,-9-15 1,9 15-9,0 0-2,13-5-2,-13 5-1,23 0-1,-6 3 1,0-4-2,5 2 1,1-1-2,6 2 1,-3-4 0,4 4-1,-2-2 0,3 1-1,-1-2 1,0 2-2,-4-1 1,-2 0-1,-1 1 0,-3 1-1,-1-1-2,-3-1-1,1 6-8,-4-2-16,-13-4 1,20 5-2,-20-5 0,0 0 0</inkml:trace>
  </inkml:traceGroup>
</inkml:ink>
</file>

<file path=ppt/ink/ink56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8:57.68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C8665F9-E546-4372-9E60-807A02C354C1}" emma:medium="tactile" emma:mode="ink">
          <msink:context xmlns:msink="http://schemas.microsoft.com/ink/2010/main" type="inkDrawing"/>
        </emma:interpretation>
      </emma:emma>
    </inkml:annotationXML>
    <inkml:trace contextRef="#ctx0" brushRef="#br0">1017 974 10,'-15'8'10,"15"-8"0,0 0-1,0 0 0,0 0-2,0 0-2,0 0 0,4 15 0,-4-15 1,0 0-1,0 0 1,0 0-1,0 0 0,0 0 0,0 0-1,13 10 0,-13-10 0,0 0-2,0 0 1,16 0-2,-16 0 0,0 0 0,16 2-1,-16-2 0,0 0 0,15 5 0,-15-5 0,13 1 0,-13-1 0,15 0 1,-15 0-1,15-1 0,-15 1 0,18-2 0,-18 2 0,17 0 0,-17 0 0,17 5 0,-17-5 0,16 4 1,-16-4-1,16 6 0,-16-6 0,16 2 1,-16-2-1,17 0 0,-17 0 1,20 2-1,-20-2 1,20 0-1,-20 0 0,22 0 1,-9 0 0,-13 0-1,21-3 1,-8-1 1,1 1-1,1-4 0,1 4 0,-1-3 0,0 2 0,1 0 0,-2 2-1,0 2 0,-1 0 1,0 0-1,0 0 0,-13 0 0,24-1 1,-24 1 0,25-5-1,-25 5 1,26-5-1,-13 2 1,-13 3-1,26-2 0,-26 2 1,27 0-1,-14 3 0,1-1 0,2-1 0,-2 1 0,2-2 1,-2 0-1,2-2 0,-1 1 1,-1 1-1,-1-2 1,0 2-1,-13 0 0,21 3 1,-21-3-1,22 6 0,-22-6 0,20 4 0,-20-4 0,23 3 0,-23-3 1,26 1-1,-26-1 0,26 5 0,-13-1 0,0-1 0,-13-3 0,24 6 0,-24-6 0,25 7 0,-10-4 1,0-2 0,0-2 0,3-1 0,-1-2 0,3 2 1,-1-3-1,-1 2 0,-2-1 0,3-1 0,-3 1-1,1 1 0,-3 2 1,2-2-1,0 0 0,-2 0 0,4-1 1,-4 0-1,2-1 0,-2 0 1,0 0-1,-1 1 0,-13 4 0,23-7 1,-23 7-1,20-3 0,-20 3 0,22 1-1,-22-1 1,19 0 0,-19 0 0,18 2 0,-18-2 0,18 1 0,-18-1 1,17-1-1,-17 1 0,16-3 0,-16 3 0,14-1 0,-14 1 0,0 0 0,17-3 0,-17 3 0,0 0 1,0 0-1,0 0 0,13-6 0,-13 6 0,0 0 0,0 0 0,13-7 0,-13 7 0,0 0 0,0 0 0,15-10 1,-15 10-2,0 0 1,0 0 0,12-7 0,-12 7 0,0 0 0,0 0 0,0 0 0,0 0 0,0 0 0,0 0 0,0 0 0,13-5 0,-13 5 0,0 0 0,0 0 0,0 0 0,0 0 0,0 0 0,13-7 0,-13 7 0,0 0 0,0 0 0,0 0 1,0 0-1,9-13 0,-9 13 0,0 0 0,4-15 0,-4 15 1,3-13-1,-3 13 0,2-13 0,-2 13 0,2-14 0,-2 14 1,5-16-1,-5 16 0,3-17 0,-3 17 0,1-19 2,-1 19-2,0-17 0,0 17 0,-1-14 1,1 14-1,0 0 0,-2-15 0,2 15 0,0 0 0,0 0 1,0 0-1,0 0 0,0 0 0,0 0-2,-17-8-1,17 8-2,0 0-5,-16 0-9,16 0-5,-13 0-2,13 0 2,-16-6 0</inkml:trace>
    <inkml:trace contextRef="#ctx0" brushRef="#br0" timeOffset="2856">1108 1012 7,'0'0'6,"0"0"1,-16 12 1,16-12 1,0 0 1,0 0 0,-14 7 1,14-7-1,0 0 1,0 0-2,0 0-1,-13-2-2,13 2 0,0 0-1,0 0-1,-13-11 0,13 11-1,0 0 1,-13-14-2,13 14 1,-10-15-1,10 15 1,-12-17-1,12 17 0,-11-17-1,11 17 1,-12-17-1,12 17 0,-12-17 0,12 17 0,-12-16 0,12 16-1,-10-16 1,10 16 0,-9-14 0,9 14 0,-7-14-1,7 14 1,-6-15 0,6 15 0,-4-12 0,4 12 1,-6-13-1,6 13-1,-4-13 1,4 13-1,0 0 1,-4-16-1,4 16-1,0 0 1,1-14 0,-1 14 0,0 0 0,6-17 0,-6 17 0,0 0 0,9-18 1,-9 18-1,0 0 1,5-17-1,-5 17 0,0 0 1,8-15-1,-8 15 0,0 0 0,0 0 0,7-15 0,-7 15 0,0 0 0,0 0 0,0 0 0,0 0 0,0 0 0,14-13 0,-14 13 1,0 0-1,0 0 1,0 0-1,14-13 0,-14 13 0,0 0 0,0 0 0,0 0 0,0 0 0,0 0 0,0 0 0,10-12 0,-10 12 0,0 0 0,0 0 0,0 0 0,0 0 0,12-15 1,-12 15-1,0 0 1,0 0-2,0 0 1,0 0-1,0 0 1,6-13-1,-6 13 1,0 0-2,0 0 2,0 0 0,0 0 0,0 0-1,0 0 1,0 0-1,14-4 0,-14 4-2,0 0-1,19-3-5,-19 3-15,0 0 0,14 13-2,-14-13 1</inkml:trace>
    <inkml:trace contextRef="#ctx0" brushRef="#br0" timeOffset="4811">43 0 29,'0'0'17,"0"0"0,0 0 0,0 0-2,0 0-5,0 0-2,0 0-3,0 0-1,9 15-2,-9-15 1,19 12-1,-19-12 1,27 8-1,-10-5 1,2-1-1,1-1-1,2 1 1,-1-2 0,2 2-1,0-3 0,1 4 0,-2-3 0,2 4 0,-2-2 0,1 0 0,-3-2-1,2 3 1,-1 0 0,-1 0-1,2-2 1,-1 1-1,2-2 1,-1 0-1,2 0 0,-2 0 1,0-2-1,-2 1 0,-2 1 1,1 0-1,0 0 1,-4 0-1,3 0 1,-2 0-1,2 0 1,1 0 0,0 0-1,-1 0 1,1 1-1,0 1 0,-4 1 1,1-2-2,-1 5 0,-15-6-6,18 6-16,-18-6-1,6 13-1,-6-13 0</inkml:trace>
    <inkml:trace contextRef="#ctx0" brushRef="#br0" timeOffset="7911">851 2824 39,'0'0'19,"0"0"0,-13-8 0,13 8-6,0 0-2,0 0-2,0 0-3,0 0-2,0 0-1,-10 13-1,10-13-1,0 0 0,0 0 0,0 0 0,-3 13-1,3-13 1,0 0-1,0 0 1,11 14 0,-11-14 0,0 0-1,19 11 1,-19-11 0,19 9-1,-19-9 0,21 8 1,-21-8-1,23 9 0,-10-3 0,-13-6 0,25 5 1,-25-5-1,23 5 1,-23-5 0,24 1-1,-24-1 1,25 5-1,-25-5 1,23 5-1,-11-2 0,-12-3 1,23 9-1,-10-6 0,-13-3 1,23 4-1,-10-3 1,0-1-1,0-1 1,-13 1-1,25-2 1,-12 1-1,-13 1 0,24-1 1,-24 1-1,23 0 0,-23 0 0,26-3 1,-13 1-1,1-1 1,0 1 1,2-1-2,0-2 0,0 3 1,0 2-1,-3-2 0,1 2 0,-14 0 0,22 0 0,-22 0 1,21 2-1,-21-2 0,22 0 0,-22 0 0,24-2 0,-10 4 0,2-1 0,0 2 0,3 0 0,-4 1 0,4 0-1,-2 2 1,2 0 0,-2-2 1,1-1-1,-1-2 0,0 1 0,2-2 0,-2 0 0,3-2 0,-3 2 1,1 0-2,-1 0 1,-1 2 0,-1-2 0,1 1 0,-3-2 0,2-1 0,-3 1 0,3-3 0,-2-1 0,1 0 1,-1-3-1,1 0 0,-1-1 0,2 1-1,-2 2 1,0-3 0,0 4 0,-13 5 0,27-10-1,-14 7 1,0-2 0,0 3 0,1-3 0,-1 2 1,-13 3-1,23-10 0,-23 10 0,17-11 0,-17 11 0,16-10 0,-16 10 1,0 0-1,19-16 0,-19 16 0,11-13 1,-11 13-1,10-14 0,-10 14 1,7-16 0,-7 16 1,5-20-1,-5 20 1,1-20-1,-1 20 1,-3-23 0,3 23 0,-4-22 0,4 22-1,-7-22 1,7 22-1,-9-23 0,9 23 0,-10-23 0,10 23 0,-16-23 0,16 23-1,-23-21 1,9 12-1,-3 1 1,-1 2-1,0 0 0,-1 2 0,-1 0 0,1 1 0,1 0-2,-1-1-2,19 4-10,-25-2-14,10-3 0,15 5 0,-22-6-2</inkml:trace>
    <inkml:trace contextRef="#ctx0" brushRef="#br0" timeOffset="9648">747 2866 24,'0'0'15,"-1"-19"1,1 19 1,3-17-3,-3 17-2,1-24-1,-1 11-1,0 0-1,0 0-2,2 0-1,-2 0-1,0 13-4,3-21-3,-3 21-8,0-21-10,0 21-1,4-19-2,-4 19 1</inkml:trace>
    <inkml:trace contextRef="#ctx0" brushRef="#br0" timeOffset="10236">52 1637 51,'0'0'22,"-20"-8"1,20 8 0,-15-5-5,15 5-4,0 0-3,-17-10-2,17 10-4,0 0-1,0 0-2,0 0-1,0 0 0,0 0 0,16-1-1,-16 1 1,29 0-1,-11-1 1,5 1 0,3-2 0,0 1-1,1 1 1,2 0-1,1 1 1,-1 1-1,0-1 0,-2 0 0,0 1 0,-2-1 0,-1-1 0,-1 2 0,-4-1 0,-3-1 0,0 2-2,-16-2-4,21 4-12,-21-4-7,9 13-2,-9-13 0,-10 18-1</inkml:trace>
  </inkml:traceGroup>
</inkml:ink>
</file>

<file path=ppt/ink/ink56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9:11.59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3216102-0248-462C-8B4C-516138CC6A8A}" emma:medium="tactile" emma:mode="ink">
          <msink:context xmlns:msink="http://schemas.microsoft.com/ink/2010/main" type="inkDrawing" rotatedBoundingBox="7910,7726 10361,8264 10298,8552 7847,8014" semanticType="callout" shapeName="Other">
            <msink:sourceLink direction="with" ref="{8204C7F8-539F-4E53-8B2A-3B14BCED7E27}"/>
          </msink:context>
        </emma:interpretation>
      </emma:emma>
    </inkml:annotationXML>
    <inkml:trace contextRef="#ctx0" brushRef="#br0">1293 337 38,'-16'2'18,"16"-2"1,0 0 0,0 0-6,-13 6-1,13-6-1,0 0-2,0 0-1,0 0-2,0 0-2,0 0-1,0 0-1,0 0-1,0 0 0,1 13-1,-1-13 0,9 14 1,-9-14-2,11 15 3,-11-15-2,16 12 1,-16-12-1,17 10 1,-17-10 1,22 3-2,-22-3 0,24 0 1,-11 0 1,1 1-2,1 1 2,-2-1-2,2 2 2,1 0-2,0 0 2,1 1-2,-3-3 1,2 1-1,0-2 1,1 0-1,-1-3 1,-2 2-1,3-2 1,-1 1-1,1 1 0,-1 2 0,1 1 1,-3-1-1,2 3 0,3-1 0,-5 0 0,2 0 0,0-2 0,-1-2 1,3 0-1,0-2 0,-1-2-1,2 0 1,-2 0-2,0 1 3,-1 1-3,-2 0 2,1 3 0,-1 0 0,0-1 0,0 1 0,-1 0 0,0 0 0,0 0 1,0 0-1,1-1-2,1 1 2,-1 0 0,3-2 0,-1 2 0,1 0 1,-3-1-1,4-2 0,-5 2 0,2-1 1,-1 2-1,1 0 0,-2 0 2,1 0-1,2 2 1,-2-1-2,1 3 2,-3-2-2,4-1 3,-3 0-2,0-1-1,0 2 1,0-2 0,0 1 0,-1-1 1,3 0-1,-15 0-2,27-3 2,-27 3-2,24-5 1,-24 5-2,19-8-2,-19 8-15,17-3-8,-17 3 1,0 0-3,-19-22 1</inkml:trace>
    <inkml:trace contextRef="#ctx0" brushRef="#br0" timeOffset="1490">-4 27 38,'0'0'18,"0"0"0,0 0 2,0 0-6,0 0-2,-7-14-2,7 14-1,0 0-3,0 0-1,10-13-2,-10 13 0,0 0-2,13-3 0,-13 3-1,0 0 0,17 6 0,-17-6 0,16 7 0,-16-7 1,25 4-1,-11-3 1,2-1 0,0 2-1,0-2 1,1 1-1,-1-1 1,-1 2-1,1-1 0,-3 2 0,0 0 0,-13-3 1,24 7-1,-9-2 0,-2-2 0,1 3 0,-14-6 0,27 6 0,-14-5 0,3 2 0,-4-2 0,1-1 0,0 0 0,2 2 1,-2-2-1,1 1 0,-1-1 0,-13 0 0,24 2 0,-24-2 0,21 2 1,-21-2-1,23 0 0,-23 0 0,23 0 0,-23 0 1,26-2-1,-26 2 1,23-3-1,-23 3 0,24-5 2,-9 3-2,-2 0 0,0 1 0,0-1 1,0 1-1,3-1 0,-16 2 1,25-1-1,-25 1 1,20-3 0,-20 3-1,20-1 1,-20 1-1,18-2 0,-18 2 1,17-1-1,-17 1 0,19-3 0,-19 3 0,20 0 1,-20 0-1,16 0 0,-16 0 0,16 3 0,-16-3 0,0 0 0,17 3 0,-17-3 0,0 0 0,20 1 0,-20-1 0,15 3 0,-15-3 1,16 0-1,-16 0 0,17 0 0,-17 0 0,15-3 1,-15 3-1,13-3 0,-13 3 1,0 0-1,17-5 0,-17 5-2,0 0-2,0 0-13,17 8-7,-17-8-1,0 0-1,-14-1 0</inkml:trace>
  </inkml:traceGroup>
</inkml:ink>
</file>

<file path=ppt/ink/ink56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9:24.04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9566046-8A58-4404-8574-AB56C7284F57}" emma:medium="tactile" emma:mode="ink">
          <msink:context xmlns:msink="http://schemas.microsoft.com/ink/2010/main" type="inkDrawing" rotatedBoundingBox="7927,9174 8505,9216 8502,9260 7923,9219" shapeName="Other">
            <msink:destinationLink direction="to" ref="{76ECA6EB-A069-405C-BD3B-E5ED75794B39}"/>
          </msink:context>
        </emma:interpretation>
      </emma:emma>
    </inkml:annotationXML>
    <inkml:trace contextRef="#ctx0" brushRef="#br0">25 1 25,'0'0'13,"0"0"2,0 0 1,-13 0 0,13 0-4,0 0 0,0 0-1,0 0-1,0 0-1,-13-2 0,13 2-3,0 0 0,0 0-2,0 0 0,0 0-1,0 0-1,0 0-1,0 0-1,0 0 0,0 0 0,0 0 0,0 0 1,0 0-1,0 0 0,15 4 1,-15-4 0,0 0-1,18 3 0,-18-3 1,16 5-1,-16-5 0,19 4 0,-19-4 2,20 6-2,-20-6 1,20 11 1,-20-11-1,19 9 0,-19-9 0,16 7 0,-16-7 0,16 7 0,-16-7-1,16 0 0,-16 0-1,19-3 2,-19 3-2,21-3 1,-21 3-1,22-3 2,-22 3-3,23 0 3,-23 0 0,19 5-1,-19-5 1,15 3-1,-15-3 2,18 1-2,-18-1 0,15 0 1,-15 0-1,16-3 0,-16 3-1,15-1 1,-15 1 0,13-3 0,-13 3 1,12 0-1,-12 0 0,0 0 0,18 3 1,-18-3-1,13 1 0,-13-1 1,15 2-1,-15-2 0,16-2 0,-16 2 0,16 0 0,-16 0 0,14-1 0,-14 1 0,13-2 0,-13 2 0,13 0-1,-13 0 1,13-1-1,-13 1 1,13 0-1,-13 0 1,13-2 1,-13 2-1,0 0 0,13-1 0,-13 1 0,0 0 1,0 0-1,0 0 0,12 0-1,-12 0 1,0 0 1,0 0-1,0 0 0,0 0-3,0 0-6,13 6-16,-13-6 0,0 0-1,0 0-1,0 0 0</inkml:trace>
  </inkml:traceGroup>
</inkml:ink>
</file>

<file path=ppt/ink/ink56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9:25.53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3238D52-9AB8-4CCD-906F-AF208B132DEB}" emma:medium="tactile" emma:mode="ink">
          <msink:context xmlns:msink="http://schemas.microsoft.com/ink/2010/main" type="inkDrawing" rotatedBoundingBox="7956,10837 8470,10892 8466,10936 7951,10880" shapeName="Other"/>
        </emma:interpretation>
      </emma:emma>
    </inkml:annotationXML>
    <inkml:trace contextRef="#ctx0" brushRef="#br0">18-4 32,'0'0'14,"0"0"1,-16 4 2,16-4 0,0 0-4,0 0-3,0 0 0,0 0-3,-3 14 0,3-14-2,0 0 0,0 0 1,0 0-1,0 0-1,19 6 1,-19-6-2,17-2 0,-17 2-1,22-1-1,-8 1-1,-1 1 0,0 1 1,0-1-1,3 2 0,-2-2 0,0 3 0,0-1 0,-1 0 0,3 0 0,-2 0 0,-1 0 0,-13-3 1,23 5-1,-23-5 1,19 3 0,-19-3 0,13 0 0,-13 0 0,16-2 0,-16 2 0,17-4 0,-17 4 0,20-4 0,-20 4-1,20 0 1,-20 0-1,19 0 0,-19 0 1,15 2-1,-15-2 0,13 2 0,-13-2 0,16 3 0,-16-3 0,14 1 0,-14-1 0,18 2 0,-18-2 0,18 3 0,-18-3 0,17 1 0,-17-1 0,15 3 1,-15-3-1,0 0 0,14 1 1,-14-1 0,0 0-1,0 0 1,0 0-2,0 0-2,0 0-6,0 0-16,2 16 1,-2-16-1,0 0-1,-12 16-1,12-16 2</inkml:trace>
  </inkml:traceGroup>
</inkml:ink>
</file>

<file path=ppt/ink/ink56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9:34.85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1858222-3479-48E2-9F9C-30A48BD4E522}" emma:medium="tactile" emma:mode="ink">
          <msink:context xmlns:msink="http://schemas.microsoft.com/ink/2010/main" type="inkDrawing" rotatedBoundingBox="8056,12242 8698,13354 7873,13830 7231,12719" semanticType="callout" shapeName="Other">
            <msink:sourceLink direction="from" ref="{B0502A9B-F22A-4094-964E-23D20814993F}"/>
            <msink:sourceLink direction="to" ref="{F9749C54-FEF2-44A7-A85D-44BBEAD3A482}"/>
          </msink:context>
        </emma:interpretation>
      </emma:emma>
    </inkml:annotationXML>
    <inkml:trace contextRef="#ctx0" brushRef="#br0">294 25 0,'0'0'0,"0"0"0,0 0 0,0 0 0,0 0 0,0 0 1,-7-13-1,7 13 0,0 0 1,0 0-1,0 0 1,0 0-1,0 0 0,0 0 1,-4-13-1,4 13 0,0 0 1,0 0-1,0 0 1,0 0 1,0 0 1,0 0 0,0 0 2,0 0 0,0 0 1,0 0 1,0 0-1,0 0-1,-15 4 0,15-4-1,0 0-2,0 0 0,0 0 0,0 0-1,-14 9 1,14-9-1,0 0 0,0 0 0,-13 13 0,13-13 0,0 0 0,0 0 0,-16 8-1,16-8 1,0 0-1,0 0 1,-16 8 0,16-8 0,0 0 0,-13 7 0,13-7 0,0 0 0,-16 7 0,16-7 0,-16 6 2,16-6-2,-16 4 0,16-4 0,-15 3 0,15-3 0,-16 4 0,16-4-1,-15 6 1,15-6-1,-13 7 0,13-7-1,-13 9 1,13-9 0,0 0 0,0 0 0,-17 11 0,17-11-1,0 0 1,0 0 0,-11 17 0,11-17 0,0 0 0,-8 16 0,8-16 0,0 0 0,-7 18 0,7-18 0,0 0 0,-7 19 0,7-19 0,0 0 0,-6 19 0,6-19 0,-4 14 0,4-14 0,-4 14 0,4-14 0,-2 14 0,2-14 0,0 14 0,0-14 0,0 16 0,0-16 0,-1 16 0,1-16 0,-3 17 0,3-17 0,-2 17 0,2-17 0,0 16 0,0-16 0,-2 17 0,2-17 0,0 19 0,0-19 0,0 17 0,0-17 0,0 18 0,0-18 1,0 18-1,0-18 0,0 20 0,0-20 0,1 20 0,-1-20 1,4 20-1,-4-20 0,6 18 1,-6-18-1,3 17 1,-3-17-1,1 20 0,-1-20 0,-1 23 1,2-10-1,-1 2 1,0-15 0,-1 26 1,1-13-1,0 0 1,0-13 0,0 23-1,0-23 1,-2 23-1,2-23 0,0 21 0,0-21 0,0 22 0,0-22 0,-1 24 0,1-10 0,0-1-1,0 3 1,1-2 0,1 2-1,1-2 1,-2 1-1,2-3 1,-3-12 1,3 23-1,-3-23 1,1 23 0,-1-23 0,-1 20 0,1-20 0,-1 20 0,1-20-2,-2 22 1,4-9-1,-2-13 0,1 21 1,-1-21-1,3 21 0,-3-21 0,1 17 0,-1-17 1,0 15-1,0-15 0,0 0 0,2 17 0,-2-17 0,1 13 1,-1-13-1,2 12 0,-2-12 0,2 15 0,-2-15 0,2 13 0,-2-13 0,3 14 0,-3-14-1,3 14 1,-3-14 0,5 16-1,-5-16 1,5 13 0,-5-13 0,0 0 0,0 0 0,5 14 0,-5-14 0,0 0 0,0 0 0,0 0 1,0 0 0,0 0-1,0 0 1,0 0 0,0 0 0,0 0 0,0 0-1,0 0 0,0 0-1,0 0-1,14 0-1,-14 0-5,0 0-9,0 0-1,0 0 0,0 0 1,0 0 0,15 16 0,-15-16 2</inkml:trace>
    <inkml:trace contextRef="#ctx0" brushRef="#br0" timeOffset="2962">142 1093 0,'0'0'1,"0"0"0,0 0 1,0 0 4,0 0 1,0 0 2,0 0 1,0 0 2,0 0 0,13 3 0,-13-3-1,0 0-1,0 0-3,0 0 0,15 7-2,-15-7 1,0 0-1,14 8 0,-14-8 0,0 0 0,17 2 0,-17-2 0,0 0-1,16-4 0,-16 4-1,0 0-1,18-3 0,-18 3 0,15 0-1,-15 0-1,17 3 0,-17-3 1,17 4-1,-17-4 1,17 3-1,-17-3 3,16 0-2,-16 0 1,18-5 0,-18 5-1,16-6 1,-16 6 0,20-9-1,-20 9 0,22-7 0,-22 7-1,22-1 0,-9 1 0,0 0 0,-13 0 0,24 1 0,-24-1 1,21-3-1,-21 3 1,23-5-1,-23 5 1,22-8 0,-22 8 0,24-7-1,-24 7 1,26-3-1,-26 3 1,24 0-1,-24 0 0,22 0 1,-22 0-1,21-2 1,-21 2-1,19-8 1,-19 8 0,20-7-1,-20 7 1,21-6-1,-21 6 0,19-1 0,-19 1 0,17 1 0,-17-1 0,19 2 1,-19-2-1,17 0 0,-17 0 0,19-2 0,-19 2 0,20-1 0,-20 1 0,22 1 0,-22-1 0,24 3 0,-24-3 0,20 3 0,-20-3 0,20 2 1,-20-2-1,15-2 0,-15 2 1,14-4-1,-14 4 0,13-7 1,-13 7-1,13-7 0,-13 7 0,13-8 0,-13 8 0,0 0 0,18-5 1,-18 5-2,0 0 2,16 3-1,-16-3 0,0 0 0,13 2 0,-13-2 0,0 0 0,0 0 0,14 0 0,-14 0-1,0 0-1,0 0-4,0 0-14,16-8-6,-16 8 2,0 0-2,0 0-1,0 0 2,-16-17 0</inkml:trace>
    <inkml:trace contextRef="#ctx0" brushRef="#br0" timeOffset="7165">278 999 0,'0'0'1,"0"0"0,0 0-1,0 0 1,6 16 0,-6-16 0,0 0 0,-4 17 1,4-17 1,0 0 2,-4 17 2,4-17 1,0 0 1,0 0 0,0 0 2,0 0 0,0 0-1,0 0 1,0 0-3,0 0 0,0 0 0,-13-14-1,13 14 0,0 0-1,0 0 0,-9-13-2,9 13-1,0 0 0,0 0-1,-12-14 0,12 14 0,0 0-1,0 0 1,-14-10-1,14 10 0,0 0-1,-13-3 0,13 3 0,0 0-2,-21 13 0,21-13-4,-17 17-9,4-16-4,13-1-1,-23 0-1,23 0 2,-19-22-1,16 9 2,-7-19 1</inkml:trace>
  </inkml:traceGroup>
</inkml:ink>
</file>

<file path=ppt/ink/ink56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9:49.35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1CAEC05B-D82F-4E5E-8036-95E793B33444}" emma:medium="tactile" emma:mode="ink">
          <msink:context xmlns:msink="http://schemas.microsoft.com/ink/2010/main" type="inkDrawing" rotatedBoundingBox="6490,16898 8953,14597 10236,15970 7774,18272" semanticType="callout" shapeName="Other">
            <msink:sourceLink direction="with" ref="{0E595319-C185-4B4E-A7F6-738286077899}"/>
          </msink:context>
        </emma:interpretation>
      </emma:emma>
    </inkml:annotationXML>
    <inkml:trace contextRef="#ctx0" brushRef="#br0">2574 183 5,'0'0'6,"-13"-3"0,13 3 0,0 0 1,-17-10 0,17 10-1,0 0 0,-13-13-1,13 13-1,0 0 2,-13-15 0,13 15 0,0 0 0,0 0 1,-16-10-2,16 10 0,0 0 0,-14-6-1,14 6 1,-15-4-1,15 4 1,-14-8-1,14 8 0,-14-5 0,14 5-1,-13-3-1,13 3 0,0 0-1,-18-2 0,18 2 0,-13-3 0,13 3 0,-15-5 1,15 5 0,-16-5 0,16 5 0,-17-5 0,17 5 0,-13-4-1,13 4 1,-15-3-2,15 3 1,-16-1-1,16 1 1,-14-2 0,14 2 0,-17 0-1,17 0 1,-16 0 0,16 0-1,-17 3 1,17-3-1,-19 5 2,19-5-2,-19 4 1,19-4 0,-21 3 0,21-3 1,-23 1-1,23-1 0,-22 0 0,22 0 0,-20-1 0,20 1-1,-16-3 1,16 3-1,-14-3 0,14 3 0,-14-3 0,14 3 1,-18 0-1,18 0 0,-18 3 0,18-3 0,-23 4 0,10-1 0,-2-1 1,1-2-1,-2 1 0,2-1 1,0 0-1,-1 0 1,15 0-1,-23 0 1,23 0-1,-18 0 0,18 0 0,0 0 0,-15-1 1,15 1-1,0 0 0,0 0 1,-17-8-1,17 8 0,0 0 0,-20-8 1,20 8-1,-19-4 0,19 4 1,-23-5-1,9 4 1,-2-1-1,0 1 1,-2 0 0,-1-1 0,0 1 0,2 1 0,-2-2 0,5 2 0,-2-1 0,2 1 0,-1-2 0,0 1 0,0 0 0,1-1-1,-1-1 1,0 0 0,0 2-1,-1-2 0,2 0 1,1 0-1,-1 0 0,1 2 0,0 1 0,0 0 0,-1-1 0,14 1 0,-25 1 0,25-1 1,-23 0-1,23 0 0,-21-1 0,21 1 0,-19-2 0,19 2 0,-19-1 0,19 1 0,-22 0 0,22 0 0,-24-2 0,11 1 0,0 1 0,-1 0 0,-2-2 0,0 1 0,0 1 0,-1 0 0,0 0 0,-2 0 0,0 0 0,-1 0 0,2 0 0,-1 0 0,2-1 1,-1-1-1,1 1 0,0-4 0,0 1 1,-1 0-1,3 0 0,-3-1 1,3 2-1,-3 1 0,3 0 0,-1 6 0,-1-1 0,1 4 0,-3-2 0,3 2 0,0-1 0,2 1 0,-2-3 0,3-1 0,13-3 1,-26 4-1,26-4 0,-24 2 0,11-1 1,-3-1-1,2 0 0,0 0 0,-2 0 1,3 0-1,-4-1 0,1 1 0,1 0 0,1 0 0,0-2 1,-2 2-1,2 0 0,-2 2 0,3-2 0,-2 1 0,0 1 0,-1-2 0,0 1 0,0-1 0,2 1 0,-1-1 0,0 2 0,0-2 0,0 0 0,0 1 0,-1 1 0,2-1 0,0 2 0,1 1 0,0 1-1,13-5 1,-20 12-1,20-12 1,-16 18-1,16-18 1,-17 21 0,17-21-1,-18 25 1,10-10 0,-1 0 0,2 1-1,-2 1 1,2 0 0,0 3-1,3-1 1,-2-2 0,2 0 0,-2 1-1,2-4 1,1 0 0,3-14 0,-6 24 0,6-24-1,-4 21 1,4-21 0,-3 22 0,1-9 0,1 0-1,-1 0 1,1 1 0,0 0 0,-1 0 0,1-1 0,-2 0 0,3-13-1,-5 22 1,5-22 0,-2 20 0,2-20 0,-2 18-1,2-18 1,2 23 0,-2-23-1,5 25 1,-2-10 0,2 0 0,-3 1 0,1 0 0,0-2 0,-1-1 0,-2-13 0,1 22-1,-1-22 1,0 14 0,0-14 0,0 0 0,1 13 0,-1-13-1,0 0 1,3 14-1,-3-14 1,5 14 0,-5-14-1,3 19 1,-3-19 0,1 22 0,-1-22-2,3 23 2,-3-23-2,1 22 1,-1-22-2,5 21-1,-5-21-4,10 20-8,-3-7-7,-7-13-1,20 26 1,-7-12-2,4 6 2,-1-3 1,5 9 4</inkml:trace>
    <inkml:trace contextRef="#ctx0" brushRef="#br0" timeOffset="8236">71 773 0,'0'0'5,"-8"-16"2,8 16 1,0 0 2,0 0 2,0-14 2,0 14 1,0 0 2,0 0-3,0 0 0,-1-13-3,1 13 0,0 0-3,0 0-1,0 0-2,0 0-2,0 0 0,0 0-1,0 0-1,0 0 0,0 0 1,0 0-2,0 0 1,0 0 0,0 0-1,0 0 1,-9 19-1,9-19 0,0 20 1,0-20-1,-1 28 1,1-12-1,0 2 0,1 1 0,-1-1 1,0 1-1,0-2 0,0 2 0,-1-5 0,1 2 0,0-3 0,0 0 0,0-13 0,-2 22 0,2-22 0,0 23-1,0-23 1,2 22 0,-2-22-1,1 24 1,1-11 0,-2-13 0,0 24 0,0-11 0,-2 0 0,2-1 0,-1 3-1,1-1 1,-2 2 0,1-2 0,-2 3 0,2-1 0,-1 3 0,1-4-1,-1 1 1,0-1 0,0 0 0,1-2 0,1-13 0,-3 22 0,3-22 0,-3 20 0,3-20 0,-3 19 0,3-19 0,-3 20 0,3-20-1,-1 23 1,1-23 0,0 24 0,1-11 0,-1 1 0,0-1-1,0 2 1,2-2 0,-2-13 0,0 23 0,0-23 0,-2 18 0,2-18 0,0 17 0,0-17 0,-1 17 0,1-17 0,0 17 0,0-17 0,0 21 0,0-21 0,1 21 0,-1-21 0,0 21 0,0-21 0,0 19 0,0-19 0,-1 15 0,1-15 0,-2 15 0,2-15 0,0 0 0,-1 15 0,1-15 0,0 0 0,0 0 0,0 15 0,0-15 1,0 0-1,1 16 0,-1-16 0,2 13 0,-2-13 0,0 0 0,-2 16 0,2-16 1,0 0-1,-1 14 0,1-14 1,0 0-1,0 13 0,0-13 0,1 16 0,-1-16 0,2 18 0,-2-18 0,1 20-1,-1-20 1,4 19 0,-4-19 0,3 14 0,-3-14 0,0 0 1,3 18-1,-3-18 0,0 0 0,0 12 0,0-12 0,0 0 0,0 0 0,2 13 0,-2-13 0,0 0 0,0 0 0,4 13 0,-4-13-1,0 0 1,0 0 0,3 16 0,-3-16 0,0 0 0,0 18 0,0-18 0,0 13 0,0-13 0,0 13 0,0-13 0,0 0 0,0 17 1,0-17-1,0 0 0,0 17 0,0-17 0,0 16 0,0-16 0,-2 18 0,2-18 0,0 19 0,0-19 0,0 19 0,0-19 0,0 17 0,0-17 0,2 20 0,-2-20-1,3 26 1,-3-26 0,3 27 0,-1-13 0,1 0 0,-3-14 0,3 23 0,-3-23 1,3 18-1,-3-18 0,4 19 0,-4-19 0,6 19 0,-6-19 1,10 20-1,-10-20 1,13 21-1,-13-21 1,16 22-1,-16-22 1,16 20-1,-16-20 0,13 21 1,-13-21-1,13 23 0,-13-23 0,10 24 0,-10-24-1,10 20 0,-10-20-3,13 24-6,-5-10-13,-1 2-1,5 3 0,-6-5-1</inkml:trace>
  </inkml:traceGroup>
</inkml:ink>
</file>

<file path=ppt/ink/ink56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03:11:06.97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4B5DF30-4164-41ED-AA4A-C529FDC7768A}" emma:medium="tactile" emma:mode="ink">
          <msink:context xmlns:msink="http://schemas.microsoft.com/ink/2010/main" type="inkDrawing" rotatedBoundingBox="6277,15379 6388,14597 6403,14600 6291,15381" shapeName="Other">
            <msink:destinationLink direction="with" ref="{5FE80218-BF87-4DA6-A445-A4C8278F1FFC}"/>
          </msink:context>
        </emma:interpretation>
      </emma:emma>
    </inkml:annotationXML>
    <inkml:trace contextRef="#ctx0" brushRef="#br0">0 766</inkml:trace>
    <inkml:trace contextRef="#ctx0" brushRef="#br0" timeOffset="2173">109 0</inkml:trace>
  </inkml:traceGroup>
</inkml:ink>
</file>

<file path=ppt/ink/ink56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49:17.19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B8A3155-2640-42D2-BFA4-67EAB97F036E}" emma:medium="tactile" emma:mode="ink">
          <msink:context xmlns:msink="http://schemas.microsoft.com/ink/2010/main" type="inkDrawing"/>
        </emma:interpretation>
      </emma:emma>
    </inkml:annotationXML>
    <inkml:trace contextRef="#ctx0" brushRef="#br0">392 315 14,'-10'-4'14,"10"4"1,-14-7 1,14 7-2,-12-7-1,12 7-1,0 0-2,-12-15-1,12 15-2,0 0 0,0 0-2,-9-17-1,9 17-1,0 0 0,0 0-2,0 0 0,9-12 0,-9 12 0,12-3-1,-12 3 0,21 3 1,-8-3-1,3 3 0,1-3 1,4 2 0,-1 0-1,3 1 1,0-1 0,2 0 0,0 0-1,0 0 1,3-1-1,0 1 1,1-2-1,0 0 1,0-2-1,-2 5 0,1-2 1,-3 5-1,-3-1 0,-3-1 1,0 6-1,-3-3 0,-1 3 0,-1-4 1,-2 1-1,2-4 0,-3 1 0,3-1 0,1-5 0,-1-2-1,3-1-2,-2-2-3,5-4-10,0 4-8,-5-9 1,0 7-3,-9-8 2</inkml:trace>
    <inkml:trace contextRef="#ctx0" brushRef="#br0" timeOffset="775">238 327 16,'0'0'15,"-8"14"1,8-2-1,0-12-5,-3 22 0,1-9 1,4 0-3,2 3-1,2-4-2,4 5 0,1-5 0,4 0-1,2-2 0,2 0 0,4-6-1,3 1 1,1-3-1,2-1-1,0-2 1,3 2-2,-4-2 1,2 2-1,-2-1 1,-2 1-1,1 1 0,2-1-1,-3 0 1,0 1 0,1-2-1,-1 2 0,-2 0 1,1 1-1,-5 1 0,0 0 0,-3 0-1,-3 0 0,-1 0-1,-2-2-2,3-1-5,-4-1-10,-10 0-4,17-12-2,-12-5 2,-5 17-1</inkml:trace>
    <inkml:trace contextRef="#ctx0" brushRef="#br0" timeOffset="1423">510 0 8,'-5'24'15,"5"-24"1,-12 22 1,12-22-4,-15 18 0,5-11-1,10-7-1,-20 13-3,9-6-1,-4-1-2,-1 1 0,-3 2-2,-2-1-1,-2 0 0,-5 2 0,2 1-1,-5 0 1,1 0-1,-1 2 0,1 0 0,1-2-1,3 2 1,0-2-1,6 0 1,1-3 0,6 0 0,1-4-1,12-4 1,-15 11 0,15-11 0,0 0-1,-7 15 1,7-15-1,0 15 0,0-15 0,5 25 0,-2-9 1,3 2-1,1 3 0,2 1 1,3 0-1,0 6 0,4-2 0,2 1 0,0 1 1,1-2-1,6-1-1,-1-3 0,6-2-4,0-3-9,2-12-9,10 1-1,-4-16-1,6-1 1</inkml:trace>
  </inkml:traceGroup>
</inkml:ink>
</file>

<file path=ppt/ink/ink5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2T05:04:23.87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19A8CC94-20D0-4AE1-A3BD-5CE4ACF4406D}" emma:medium="tactile" emma:mode="ink">
          <msink:context xmlns:msink="http://schemas.microsoft.com/ink/2010/main" type="inkDrawing" rotatedBoundingBox="57,10692 4667,10854 4651,11318 41,11156" semanticType="callout" shapeName="Other">
            <msink:sourceLink direction="with" ref="{166CD04D-FAED-410C-A2AD-1DDB5E14DA28}"/>
          </msink:context>
        </emma:interpretation>
      </emma:emma>
    </inkml:annotationXML>
    <inkml:trace contextRef="#ctx0" brushRef="#br0">385 474 44,'0'0'15,"0"0"-2,0 0 2,0 0-8,0 0-5,0 0-1,15 4-1,-15-4 1,10-12 2,-10 12-1,13-21 2,-13 21 0,12-24-1,-12 24-1,5-18 0,-5 18-2,-2-13-2,2 13 0,0 0-1,-11-17 1,11 17 0,0 0 1,-17-15 0,17 15 1,-8-13 1,8 13 1,0 0-1,0 0 1,-11-14 1,11 14 0,0 0 1,0 0 1,0 0 0,0 0 0,0 0 0,0 0-1,0 0 1,0 0-1,0 0-1,0 0-1,-3-13 1,3 13-1,0 0 0,0 0 0,0 0 1,2-12-2,-2 12 1,0 0-1,0 0 0,0 0-1,0 0 0,0 0 0,0 0 0,0 0-1,0 0 1,0 0 0,0 0 1,14 1-1,-14-1 0,14 4 1,-14-4-1,17 4 0,-17-4 1,23 5-1,-7-4 0,2-1 0,-1-1 1,4-2-1,4 0 1,-1 0-1,1 0 1,-2 1 0,0 2-1,-3-1 0,2 2 1,-3-1-1,-2 0 0,2 0 0,0 0 1,1-1-1,-2 1 1,5-1-1,-1 1 1,-1 1-1,2 1 1,-1 1 0,1 2-1,0 1 0,0 1 1,1 0-1,2 1 0,2 2 0,-3-2 0,3 0 1,-1-3-1,1 4 1,1-3 0,-5 1-1,2-3 1,0 1 0,0-3-1,0 1 0,-2 0 1,2 0-1,-1-1 0,3-1 1,-2 1-1,3 1 0,-3-3 1,1 1-1,0-1 0,1 1 0,-1-1 0,0 0 1,-3 0-1,5-1 0,-2 0 0,2-5 0,3 4 0,-1-4 0,1 5 0,-1-5 0,3 5 0,0 1 0,-2 1 0,1 5 0,-6-3 0,4 2 0,-2-3 0,1 4 0,-1-5 1,0-1-1,2-1 0,2-2 0,0 0 0,2 0 0,-1 2 0,1-2-1,-1 3 1,-1 0 0,0 1 0,1-1 0,-1 2 0,0-1 0,-1-1 0,4 1 0,-2-2 0,1 1 0,-1 1 0,2-1 1,-1 1-1,-1-1 0,2 0 0,0 0 0,-1 0 0,2-1 0,0-1 0,-3-1 0,4 0 0,-4 0 1,2-1-1,-1-1-1,5 1 1,-7 1 0,6 0 0,-8 0 0,7 2 0,-7-2 0,6 3 0,-4 2 0,-1-1 0,1 2 0,0-2 0,1 4 0,-1-1 0,3-1 0,-1 1 0,-1-2 0,2 0 1,-3 0-1,2 1 0,-3-3 0,0 1 0,-2 3 0,0 0 0,-1 1-1,-2 1 1,1 1 0,-2-2 0,1 2 1,-3-3-1,1-1 0,-2 0 0,-3 0 1,1-2-1,-1 0 1,1-1-1,-3 2 0,2-2 0,-1 0 0,2-2 1,-2 1-2,0 0 1,-2-1 0,-1 1 0,-3-5 0,-13 6 0,21-10 0,-21 10 0,17-10 1,-17 10-1,15-13 0,-15 13 1,14-13 0,-14 13-1,19-22 1,-9 8 0,0-1-1,1 0 1,-2-3-1,0 1 1,-2 3-1,-3 1 1,-4 13-1,4-20 0,-4 20-2,0 0-1,0 0-4,-7-12-10,7 12-12,0 0 1,-16-6 0,16 6-2</inkml:trace>
    <inkml:trace contextRef="#ctx0" brushRef="#br0" timeOffset="2816">645 474 17,'-14'4'8,"14"-4"1,0 0 1,0 0-4,0 0 0,0 0 0,-14-12 1,14 12-1,0 0 1,0 0 0,-8-17-2,8 17 0,0 0 0,0 0-1,0 0 0,-7-13 0,7 13 0,0 0 0,0 0-1,0 0 0,0 0 0,-13-10-1,13 10 0,0 0-1,0 0 1,0 0 0,-16-9-1,16 9 1,-14-5-1,14 5 1,-17-10-1,17 10 0,-19-18-1,19 18 2,-20-18 0,20 18 0,-19-18 0,19 18 1,-20-21-1,20 21 0,-20-16 1,20 16-1,-20-15-1,20 15 0,-20-15 0,20 15 1,-22-18-1,22 18 0,-21-16 0,21 16 0,-22-18 0,22 18 0,-21-22-1,21 22 0,-20-19 0,20 19 1,-21-21-1,21 21 0,-23-17 1,11 8-1,-4 4 0,3 0 1,-5-1-1,0 2 0,1-1 0,0 2 1,1-2-1,0 0 0,0-2 0,2 0 0,1-2 0,0-1 0,13 10-1,-21-18-2,6 9-10,15 9-11,-13-14-1,8-3-1,12 5-1</inkml:trace>
  </inkml:traceGroup>
</inkml:ink>
</file>

<file path=ppt/ink/ink57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49:19.66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1E927393-FB67-41A8-AAE5-44FA26850769}" emma:medium="tactile" emma:mode="ink">
          <msink:context xmlns:msink="http://schemas.microsoft.com/ink/2010/main" type="inkDrawing"/>
        </emma:interpretation>
      </emma:emma>
    </inkml:annotationXML>
    <inkml:trace contextRef="#ctx0" brushRef="#br0">61 28 32,'-22'-8'17,"22"8"0,-18-8 3,18 8-5,-12-4-3,12 4-1,0 0-2,-10-6-3,10 6 0,0 0-1,0 0-1,0 0-1,13-7-1,-1 7-1,4 2-1,6-1 0,3 3 1,7 0-1,4 1 0,4 1 1,4-2 0,3 0-1,0 0 1,0-1 0,2 1 0,0-1 0,3 0-1,-3 2 1,0 0 1,-1 4-2,0-1 1,-1 2 0,0 0-1,-1 2 0,-1 3 1,1-4-1,-3 2 1,1-6 0,0 0 0,-3-4 0,1 0 0,-1-3 0,-1-4 1,-2 1-2,0-1 1,-3 1 0,-1-1-1,-1 4 0,-1-2 0,-3 2 0,-1 6 0,-1-3 0,0 4 0,0-2 0,0 2 0,-1 1 0,2 0 0,-3 0 0,0-1-1,-2 2 1,-2-2 0,-1 0 0,-1 0 0,0 1-1,-3-4 1,1 1-2,-3-5-3,2-1-15,0 0-6,-6-13-1,3 3 0,-11-17 0</inkml:trace>
  </inkml:traceGroup>
</inkml:ink>
</file>

<file path=ppt/ink/ink57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3:54.93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6ECA6EB-A069-405C-BD3B-E5ED75794B39}" emma:medium="tactile" emma:mode="ink">
          <msink:context xmlns:msink="http://schemas.microsoft.com/ink/2010/main" type="inkDrawing" rotatedBoundingBox="14420,3732 15727,10180 7944,11758 6637,5310" semanticType="callout" shapeName="Other">
            <msink:sourceLink direction="to" ref="{49566046-8A58-4404-8574-AB56C7284F57}"/>
            <msink:sourceLink direction="to" ref="{4E121399-1118-4A41-AC9C-C47250E0E807}"/>
          </msink:context>
        </emma:interpretation>
      </emma:emma>
    </inkml:annotationXML>
    <inkml:trace contextRef="#ctx0" brushRef="#br0">2392 3921 7,'-17'3'6,"17"-3"-1,0 0 0,0 0-1,-15 3 0,15-3-1,0 0-1,0 0 2,0 0-1,0 0 1,0 0 0,0 0 1,-14-2-1,14 2 0,0 0 0,0 0-1,0 0-1,0 0 0,0 0 0,0 0-1,0 0 0,0 0-1,0 0 1,0 0-1,0 0 0,0 0 0,0 0-1,0 0 1,0 0 0,0 0 1,0 0-1,0 0 0,17 13 0,-17-13 0,0 0 0,17 4 0,-17-4 0,14 5 0,-14-5 1,16 1-1,-16-1 0,15 1 0,-15-1 1,21 2-1,-21-2 0,23 1 1,-23-1-1,23 5 0,-23-5 0,26 5 0,-26-5 2,26 3-2,-26-3 0,25 2 0,-25-2 1,26-2-1,-26 2 0,20 0 0,-20 0 1,19 2-1,-19-2 0,19 1 0,-19-1 0,20 0 0,-20 0 0,23-1 0,-23 1 0,22-3 0,-22 3 0,21-2 1,-21 2-1,20-3 0,-20 3 0,21-4 0,-21 4 0,20-4 1,-20 4-1,21-4 0,-21 4 0,20-3 0,-20 3 1,19-3-1,-19 3 0,18-3 1,-18 3-1,19-3 0,-19 3 1,20-4-1,-20 4 0,18-4 1,-18 4-1,15-5 0,-15 5 1,18-3-1,-18 3 1,15-2-1,-15 2 0,14-2 1,-14 2-1,17-3 1,-17 3-1,15-3 1,-15 3-1,15-1 1,-15 1-1,17-3 0,-17 3 1,18 2-1,-18-2 0,19 1 0,-19-1 1,18 3-1,-18-3 0,20 3 1,-20-3-1,15 3 0,-15-3 1,16 2-1,-16-2 0,17 3 1,-17-3-1,19 5 0,-19-5 0,20 1 0,-20-1 1,21-1-1,-21 1 0,20-3 1,-20 3-1,23-3 1,-23 3-1,23-2 1,-23 2-1,22 0 1,-22 0-1,21 2 1,-21-2 0,22-2 0,-8 1 0,-14 1-1,28-6 1,-14 3 0,0 1 0,0-1 0,-14 3 0,27-2 0,-27 2-1,20 2 1,-20-2 0,19 3-1,-19-3 1,18 4 0,-18-4-1,21 3 1,-21-3-1,23 4 1,-23-4 0,23 4-1,-23-4 1,25 3-1,-12-3 1,4-1 0,-3 1-1,1-3 1,4 1-1,-3 1 1,2 0-1,-3-1 1,0 2-1,-15 0 1,28 0-1,-28 0 0,29-1 1,-14-1 0,3-1 0,0 1-1,2-1 1,-4 0 0,5 0 0,-2 3-1,0-1 1,-4 2-1,1 0 1,0 1-1,-1-1 0,1 1 1,0-2-1,2 0 1,-3-2-1,2 1 1,-1-1-1,1 2 1,1 0-1,-4 0 1,3 2 0,-4-1-1,5 2 1,-2-1-1,1-1 1,-3-1-1,2 0 1,-2-1-1,-14 1 0,27-3-2,-27 3-7,15-9-12,-15 9 0,0 0-2,17 0 1</inkml:trace>
    <inkml:trace contextRef="#ctx0" brushRef="#br0" timeOffset="4139">2919 5781 15,'0'0'8,"0"0"0,0 0 0,0 0-1,0 0-1,0 0-1,0 0 0,0 0 0,-5-13-1,5 13 0,0 0 0,0 0-1,0 0 0,0 0-1,0 0 0,0 0-1,0 0-1,0 0 1,0 0 1,0 0-1,0 0 0,0 0 1,16 9-1,-16-9 0,0 0 0,14 4 0,-14-4 0,0 0 0,16 6-1,-16-6 2,0 0-1,18 6 0,-18-6 0,0 0 1,16 4-1,-16-4 1,0 0-1,20 6 0,-20-6 0,14 4 0,-14-4-1,13 7 1,-13-7-1,0 0 1,21 7-1,-21-7 1,17 2 0,-17-2-1,21-2 1,-21 2 0,20-1 0,-20 1-1,22-2 1,-22 2-1,20 2 0,-20-2 0,21 0 1,-21 0-1,18 3 0,-18-3 0,15 1 1,-15-1-1,0 0 0,17 4 1,-17-4-1,15 5 0,-15-5 0,14 2 1,-14-2-1,16 2 1,-16-2-1,20-3 1,-20 3-1,23-3 1,-23 3-1,22-1 0,-22 1 1,20 1-1,-20-1 0,19 3 0,-19-3 1,17 3-1,-17-3 0,16 1 0,-16-1 0,17 2 0,-17-2 1,19 3-1,-19-3 0,20 4 0,-20-4 0,19 6 0,-19-6 1,22 7-1,-22-7 0,23 1 1,-23-1-1,26 0 0,-26 0 1,26-3-1,-12 3 1,3-1-1,-17 1 1,26 3-1,-26-3 0,25 8 1,-11-8-1,-14 0 1,24 6 0,-24-6 0,25 4 0,-25-4 0,23 0 0,-23 0 0,25 2 0,-25-2 0,24 1 0,-24-1-1,23 0 1,-23 0 0,22 0 0,-22 0 0,23 0-1,-23 0 1,22-3 0,-22 3 0,22-2 0,-22 2 0,25-5 0,-25 5 0,25-3 0,-25 3-1,23-5 1,-23 5 0,24-3-1,-24 3 1,20 0-1,-20 0 1,17-2-1,-17 2 1,18 0-1,-18 0 2,24 0-2,-24 0 1,23-2-1,-9 2 0,-14 0 1,25 0-1,-11-2 0,-14 2 0,22 2 1,-22-2-1,21 0 0,-21 0 1,17-2-1,-17 2 0,16 0 1,-16 0-1,20-1 1,-20 1 0,22 1-1,-22-1 0,23 3 0,-23-3 1,21 4-1,-21-4 0,20 2 0,-20-2 0,20-2 1,-20 2-1,23-5 0,-23 5 1,23-6-1,-9 3 0,-14 3 0,26-4 1,-26 4-1,29-5 0,-29 5 0,20-4 0,-20 4 1,20-4-1,-20 4 1,19-6-1,-19 6 0,23-7 1,-23 7-1,21-4 0,-21 4 1,17-8-1,-17 8 1,16-7-1,-16 7 0,0 0 1,18-15-1,-18 15 1,14-13-1,-14 13 1,11-13-1,-11 13 0,11-13 1,-11 13-1,7-13 1,-7 13-1,4-17 1,-4 17 0,1-19-1,-1 19 1,-1-20-1,1 20 1,-7-21-1,7 21 1,-6-20-1,6 20 0,-12-19 1,12 19-1,-15-17 1,15 17-1,-16-13 0,16 13 1,-19-13-1,19 13 0,-17-13 0,17 13 0,-16-11 0,16 11 0,-17-11 0,17 11 0,0 0 0,-18-15 0,18 15-1,0 0 2,-18-8-1,18 8 0,0 0 0,-18-10 0,18 10 0,-15-7 0,15 7 0,-15-8 0,15 8 0,-21-10 0,21 10 0,-22-3 0,22 3 0,-26 0 0,12 2 0,0 1-1,0 4 0,14-7-1,-25 7-1,25-7-4,-22 4-6,22-4-13,-14-1 0,14 1-1,0 0 0</inkml:trace>
    <inkml:trace contextRef="#ctx0" brushRef="#br0" timeOffset="7434">4462 5501 18,'-21'-3'10,"21"3"1,0 0 0,0 0-2,-17 1-1,17-1-1,0 0 0,0 0-1,0 0 0,0 0 0,0 0 0,0 0 0,0 0 0,0 0 0,0 0-1,0 0-1,-2-15 0,2 15-1,4-20 0,-4 20-2,4-26 1,-1 7-1,-2 4 1,3-5-1,-1 2 1,0-3-1,-2 2 1,3-2-1,-4 2 1,2 2-1,-2 1 1,-2 2 0,-2 1 0,1 0 0,3 13 0,-11-23 1,11 23-1,-15-20 0,15 20 0,-22-18-1,22 18 0,-24-22 0,24 22 0,-25-18-1,25 18 1,-22-17-1,22 17 0,-18-16 0,18 16 1,-21-16-1,21 16 0,-23-18 0,6 9 0,4-1 0,-6 0 0,1 1 1,0-1-1,-4 3 0,0 3 0,-2-2 0,4 5 0,-4-2 0,2 0 0,-3 2 1,2-1-1,-1 4 0,0-2 0,1-2 0,-2 2 0,-1-1 0,-2 4 0,-1-5 0,-3 5 0,0-2 0,-1-3 0,-2 4 0,2-2 0,2 5-1,-1-5 1,3 3 0,0-5 0,1 4 0,1-2 0,1 0 0,1-2 0,0 1 0,1-1 0,2 1 0,2-1 0,0 2 0,0-1 0,2 1 0,0 0-1,1-1 1,-2 2 0,4 0 0,-4 2 0,5-1 0,-3 1 0,1-1 0,0 0 0,1 1 0,1-3 0,-3 0-1,2-2 1,0 1 0,-2-2 0,2 0 0,0 2 0,-2-1 0,2 1 0,-3 1 0,1 0 0,1 0 0,-4 0 0,1 0 0,-1 0 0,0 0 0,-4 0 0,2-2 0,-2 2 0,2 0 0,-1 0 0,-1 2-1,4-2 1,-4 1 0,3-1 0,-1 2 0,3 1 0,1-2 0,0 0 0,1 2 0,-1 0 0,3 0 0,0-1 0,1 0 0,-3 1 0,2-1 0,1-1 0,-1-1 0,15 0 0,-26 3 0,26-3 0,-19 3 0,19-3 0,-16 1 0,16-1 0,0 0 0,-20 5 0,20-5 0,0 0 0,-20 0 0,20 0 0,-14 1 0,14-1 0,0 0 0,-18 4 0,18-4 0,0 0-1,0 0 1,-17 5 0,17-5 0,0 0 0,0 0 0,-15 5 0,15-5 0,0 0 0,0 0 0,0 0 0,0 0 0,-17 7 0,17-7 0,0 0 0,0 0 0,0 0 0,0 0 0,0 0-1,0 0 1,-18 16 0,18-16 0,0 0 0,-12 19 0,12-19 0,-15 17 0,15-17 0,-19 18-1,19-18 1,-17 16-2,17-16-2,0 0-8,-16 16-12,16-16 0,0 0-1,0 0-1</inkml:trace>
    <inkml:trace contextRef="#ctx0" brushRef="#br0" timeOffset="9760">2997 5735 17,'0'0'11,"0"0"0,0 0 0,-19 8 0,19-8-3,0 0-1,-18 5-2,18-5-1,-16 3-1,16-3 1,-15 2-1,15-2 1,-18 2 0,18-2 1,-19 0 0,19 0-1,-23-4 0,23 4 0,-22-6-2,22 6 0,-23-10 0,23 10 0,-25-13 0,25 13-1,-24-14 1,24 14 0,-23-16 0,23 16-1,-24-18 0,24 18 0,-22-20 0,22 20 0,-19-22 0,19 22 0,-18-20 1,18 20-1,-14-17 0,14 17 0,-15-14 0,15 14 0,-12-14 0,12 14-1,-14-10 1,14 10-1,-14-12 1,14 12-1,-16-10 1,16 10-1,-19-8 1,19 8 0,-15-9 0,15 9 0,-17-9 0,17 9-1,-15-5 1,15 5 0,-15-3 0,15 3 1,-22-4-2,22 4 1,-23-3 0,23 3 0,-23-3 0,23 3-1,-22 1 1,22-1-1,-22 7 0,22-7 0,-20 12 0,20-12 0,-21 13 0,21-13 1,-18 10-1,18-10 0,-16 7 1,16-7-1,-16 6 0,16-6 1,-16 5-1,16-5 0,0 0-1,-18 6 0,18-6-2,0 0-6,0 0-12,0 0-4,1-24 1,16 15-2,-5-14 1</inkml:trace>
    <inkml:trace contextRef="#ctx0" brushRef="#br0" timeOffset="37117">28 41 23,'-14'1'15,"14"-1"2,0 0-2,0 0-2,-16 0 0,16 0-3,0 0-2,0 0-2,0 0-1,0 0-2,0 0 0,0 0-1,0 0-1,0 0-1,0 0 2,22-11-2,-22 11 1,30-6 0,-13 2 0,4 0 0,2-1 0,0 1-1,2 1 1,-6 0-1,3 1 1,-4 2-1,4 0 0,-4 4 0,-3 0 0,2 3 0,-2 2-1,1 2 1,-3 1 0,1 1 0,1-1-1,-1 3 2,0-2-1,0 1 0,-3-1 0,2 1 1,-4 0 0,-1 4 0,-2 0 1,-3 2-1,0 2 1,-6 2 0,0 3 0,-5 0 0,2 2 0,-2 0-1,-2-1 0,3-1 0,-1 1 0,0-3-1,4 0 1,1-3 0,1 0-1,2-4 0,2 1 1,-1-5-1,3 1 0,-4-15 1,12 20-1,-12-20 0,13 13 1,-13-13-1,18 5 1,-18-5 1,22-1-1,-22 1 0,24-9 0,-24 9 0,18-14 0,-18 14 1,11-14 0,-11 14 0,0 0 0,6-15 0,-6 15 0,0 0 0,0 0-1,-15 6 0,15-6-1,-13 16 0,13-16 0,-9 26-1,4-11 1,5 2-1,2 2 1,3 3 0,2-1-1,3 3 1,4-1 1,3 3-1,0 0 1,4-1-1,1 1 1,-1-2-1,-2 1 1,2-4-1,-2 5 0,-2-2 0,-1-1 0,0 3 0,-4-2 0,-1 3 0,0-1 0,-3-1-1,-2 0 1,-1-2 0,-2-2 1,-5-1-1,-2 0 0,-3-1 0,-2 1 1,-3 0 0,-4-2 0,-4 1 0,-5 0 0,-1-4 1,0 1-1,-5-4 0,5-2 1,-2-2-2,2-4-1,3 5-5,-2-8-13,5 1-11,6 1 0,-3-12-1,17 9-1</inkml:trace>
    <inkml:trace contextRef="#ctx0" brushRef="#br0" timeOffset="39451">749 552 10,'-16'-12'12,"16"12"1,0 0 0,-14-13-1,14 13-1,0 0-2,-14-11-1,14 11-2,0 0-2,0 0-2,-3 16 0,3-16-1,5 18-1,-5-18 2,10 23-1,-3-10 2,-7-13-1,20 23 0,-20-23 1,27 23-1,-10-12 0,-1-1 0,1 2-1,-2-1 1,4 0-1,-3 1-1,2-1 1,-1-1 0,0 0 0,-2-1-1,-1-2 1,0 0-1,2 0 1,-2-1 0,2-2-1,-2 2 1,3 0-1,4 0 0,-3-1 1,6 2-1,-1 1 0,0-1 1,0-1-1,-1 1 0,0-3 1,-3 3-1,3-3 1,-3 2 0,-1-3 0,1 1 0,0-1 0,3 0 0,-2 0 0,1-3 0,-1 1-1,2-1 1,-1 2-1,-2-2 0,1 1 0,-1 1 1,-1 0-1,1 1 0,-1-1 0,2 1 1,-2-1-1,4 0 0,-6 1 0,5-2 0,-1 1 1,-1-2-1,2 1 0,-4 0 1,3 1-1,-3-1 1,4 2-1,-3-1 0,-2 0 0,1 3 0,1 0 0,-3 0 0,3 2 0,-4-3 0,3 2 1,-2-3-1,0 1 0,-15-4 0,28 2 1,-14-2-1,1 0 0,-15 0 0,25 1 0,-25-1 0,25 1 0,-25-1 0,22 5 0,-8-2 0,-14-3 0,26 2-1,-26-2 1,24 5 0,-9-2 0,0-2 0,-1 2 0,-14-3 0,27 4 0,-27-4 0,27 6 0,-12-5 0,-1 2 0,0-2 0,2-1 0,-3 2 0,4-1 0,-2-1 0,1 1 1,3 2-1,-1-1 0,0-1 0,1-1 0,1 0 1,2-1-1,0-1 0,-1-1 1,2 1-1,-1-1 0,2-1 0,-1 1 0,2 2 0,0-2 1,-1 1-1,2-1 0,-1 2 0,0-2 1,0 0-1,0 0 0,-2 1 0,3 0 0,-2 1 0,0 1 0,-2-2 0,0 2 1,-1 0-1,1 2 0,-1-2 0,-2 1 0,3-1 0,1 2 0,-1-1 0,0 0 0,1 1 0,1-1-1,-2 2 1,2-1 0,-5 0 0,3 0 0,-1-1 0,1 2 0,0 0 0,-1 0 0,3 1 0,0-1 0,2 1 0,-4-1 0,5 0 0,-2 1 0,2-1 0,-1 1 0,5-1 0,-4 0 0,5 1 0,1 0 0,0 1 0,-2-1 0,1 0 0,-1 0 0,-1-1 1,1 2-1,-2-3 0,-1 1 1,-2-1-1,3-2 1,-3 1-1,1-1 1,0-1-1,0 1 1,-1-2 0,2 2-1,1 0 1,-1 0-1,-2 0 0,4 2 1,1-4-1,-1 2 0,2-3 1,-1 1 0,1-3 0,4 1-1,1-3 1,-1 0 1,1 0-1,4-1 0,0 3-1,0-2 1,2 1-1,-1-1 0,0-1 1,0 0-1,-1 1 0,0-1 1,-3-2-1,0 0 0,2 0 0,1-2 0,-4 4 0,3-4 0,-2 2-1,-1-1 1,1 1-1,-1 3 1,1-3 0,-4 4 0,5-4 0,-3 4 0,3-1 0,-3 3 0,1-2 0,1 0 0,-2 2 0,0 0 0,0 1 1,-3-2-1,-1 3 0,1-1 0,-4 0 1,-1 0-1,1 0 0,-3-1 1,1 0-1,0 1 0,-2-2 0,2 3 0,-1-1 0,4 1 0,-3-1 0,1 2 0,0-2 0,2 2 0,-1-2 1,-1 1-1,0 0 0,0-1 0,0 1 0,-1-1 0,2 1 0,-1 0 0,-1-1 1,3 0-1,-1 2 0,0-2 0,0 2 0,2-2 0,-1 1 0,2 0 1,3-1-1,-5 0 0,1-2 0,1 1 0,-3 0 0,0 0 1,-4-2-1,1 2 0,-2-2 0,-1 2 0,-2-2 1,1 2-1,-4-1 0,3 1 0,-3 1 0,1 0 0,4 0 0,-1 1 0,0-3 1,1 2-1,-2 1 0,5-3 0,-2 1 0,0-2 0,-6 2 1,1 0-1,1-1 0,0 1 0,1 1 0,0-1 0,0 1 0,1 2 0,1-2 0,1 0 0,0 0 1,-2 0-1,3 0 0,-2 0 0,1-1 0,-2 1 0,1 0 0,0 1 0,-3-3 0,1 2 0,0-1 1,-2 0-1,-2 1 0,2 0 0,-2 0 0,4 0 0,-3 1 0,0-1 0,1 0 0,-2 0 1,0-1-1,1-1 0,-3 0 0,1 0 1,-16 5-1,27-10 0,-13 6 0,-14 4 0,23-6 0,-23 6 0,22-4 0,-22 4-1,22-1 1,-22 1 0,20 0 0,-20 0 0,20 0 0,-20 0 0,21 0 0,-21 0 0,17 0 0,-17 0 1,0 0-1,16 0 1,-16 0-1,0 0 0,0 0 0,0 0-1,0 0-2,0 0-2,0 0-7,0 0-13,0 0-2,20-15 0,-13 0-1</inkml:trace>
  </inkml:traceGroup>
</inkml:ink>
</file>

<file path=ppt/ink/ink57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4:37.82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D3B9630-E030-4F59-8225-6ACAF1643E1B}" emma:medium="tactile" emma:mode="ink">
          <msink:context xmlns:msink="http://schemas.microsoft.com/ink/2010/main" type="inkDrawing"/>
        </emma:interpretation>
      </emma:emma>
    </inkml:annotationXML>
    <inkml:trace contextRef="#ctx0" brushRef="#br0">33 171 7,'-12'4'9,"12"-4"-1,0 0 1,-9 13-3,9-13-1,0 0-1,0 0 1,-13 15 1,13-15-1,0 0-1,0 0 1,0 0 0,0 0-1,0 0 1,0 0-1,13 12 0,-13-12-1,14 5 0,-14-5 0,20 4-1,-20-4 0,20 3 0,-20-3 1,23-2-1,-23 2 1,26-7 0,-11 2-1,-1 0 1,-1 0-1,3-1-1,-2 2 0,1 1 0,-1-2-1,-14 5 1,24-5 0,-24 5-1,25-8 1,-25 8-1,21-8 1,-21 8 0,18-7-1,-18 7 0,17-7 1,-17 7-1,17-3 0,-17 3 0,17-1 1,-17 1-1,19-3 0,-19 3 1,19-3 0,-19 3-1,17-4 1,-17 4 0,17-6 0,-17 6-1,14-6 1,-14 6-1,15-5 1,-15 5-1,14-6 0,-14 6 1,15-3-1,-15 3 0,14-3 0,-14 3 0,16-3 1,-16 3-1,0 0 1,14-4-1,-14 4 1,0 0 0,14-6 0,-14 6 0,0 0 0,0 0 0,15-5-1,-15 5 0,0 0 0,0 0 0,16-3 0,-16 3 0,0 0 0,15-3 1,-15 3-1,0 0 0,13-3 0,-13 3 0,0 0 0,0 0 0,0 0 0,0 0 0,0 0 0,0 0 0,13 1 0,-13-1 0,0 0 0,13 0 0,-13 0 0,0 0 1,13-2-1,-13 2 0,0 0 0,13-5 0,-13 5 0,0 0 0,0 0-1,0 0 1,0 0 1,0 0-1,0 0 1,0 0-1,0 0 1,0 0 0,0-14 0,0 14-1,0 0 1,-19-15-1,19 15 0,-12-10 0,12 10 0,-16-13 0,16 13-1,-18-10 1,18 10 0,-15-9 0,15 9-1,-13-4 1,13 4 0,0 0-1,0 0 1,-15 1 0,15-1-1,0 0 1,0 0 0,0 0-1,0 0 1,0 0-1,0 0 1,0 0-1,0 0 0,0 0 1,19 15-1,-19-15 1,14 4 0,-14-4 0,13 3 0,-13-3 0,16 0 0,-16 0 0,15 3 0,-15-3 0,12 4 0,-12-4 0,15 4 0,-15-4 0,0 0 0,0 0 1,0 0 0,10 14-1,-10-14 1,-6 14 0,6-14 0,-10 16 0,10-16 0,-13 19 0,13-19-1,-11 20 1,11-20-1,-12 18 1,12-18-1,-14 19 0,14-19 1,-12 19-1,12-19 0,-17 19 0,17-19 1,-11 17-1,11-17 0,-11 13 0,11-13 1,0 0-1,-14 17 0,14-17 0,0 0 0,-13 13 0,13-13 0,0 0 0,0 0 0,-13 15 0,13-15 0,0 0 0,0 0 0,0 0 1,0 0-1,0 0 0,0 0 0,0 0 0,0 0 1,0 0-2,0 0 1,0 0-2,0 0-1,0 0-3,0 0-3,0 0-9,0 0-6,10-19-1,3 10 1,-6-9 1</inkml:trace>
    <inkml:trace contextRef="#ctx0" brushRef="#br0" timeOffset="2152">536 80 2,'0'0'8,"0"0"0,-15-1 0,15 1-3,0 0 1,0 0-2,0 0 1,0 0-1,-13-8-1,13 8 0,0 0 0,0 0-1,0 0 0,-5 20-1,5-20 0,-4 25 0,1-11 1,0 3-1,-1 1 1,1 0-1,0-1 0,0-3 0,2 0 0,-1-1 0,2-13 0,-2 21-1,2-21 0,-3 17 1,3-17-2,0 15 0,0-15-4,0 0-7,4 14-2,-4-14 1,0 0-1</inkml:trace>
  </inkml:traceGroup>
</inkml:ink>
</file>

<file path=ppt/ink/ink57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5:34.47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DB1D4EFE-26B8-44A3-92A0-DC3699C4DCE0}" emma:medium="tactile" emma:mode="ink">
          <msink:context xmlns:msink="http://schemas.microsoft.com/ink/2010/main" type="inkDrawing"/>
        </emma:interpretation>
      </emma:emma>
    </inkml:annotationXML>
    <inkml:trace contextRef="#ctx0" brushRef="#br0">445 0 76,'0'0'23,"0"0"-2,0 0 1,-14 19-15,14-19-4,-10 21 0,2-7 0,0 2 0,-2 3 0,-3 2 1,-3 2 0,-3 3 0,-5 1-1,-2 5 0,-5-1-1,-4 0-1,1-1 0,-1-2 0,2-4-1,2-3 0,2-5 1,6-3 0,6-6-1,4-2 1,13-5-1,-16 6 0,16-6 0,0 0 0,0 0 0,-2 13-1,2-13 1,10 14 0,-10-14 0,21 25 0,-5-8 1,4 1-1,6 4 1,5 1-1,4 4 1,3-1 0,4-2-1,1 2 0,3-5-1,-3-2-4,0-3-7,4-2-15,-10-11 1,6 4-1,-10-10-1</inkml:trace>
  </inkml:traceGroup>
</inkml:ink>
</file>

<file path=ppt/ink/ink57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5:35.12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3911B6B-58AA-4603-81C5-5A18B2984212}" emma:medium="tactile" emma:mode="ink">
          <msink:context xmlns:msink="http://schemas.microsoft.com/ink/2010/main" type="inkDrawing"/>
        </emma:interpretation>
      </emma:emma>
    </inkml:annotationXML>
    <inkml:trace contextRef="#ctx0" brushRef="#br0">42 11 77,'-20'-13'24,"20"13"-1,0 0 0,0 15-13,0-15-2,17 13-2,-4-6-1,3-4-1,4 1 0,1-4-1,3 3 1,0-5-1,-1 4-1,-1-4 0,-1 8 0,-4-4-1,0 8 1,-3 2 0,-2 7 0,-4 2 0,0 9 0,-10 2 0,4 6 0,-11 0-1,2 3 1,-9-2 1,3-2-1,-7-6 1,0 0-1,-4-6 1,3-3 0,-6-6 0,2-1-1,-3-5 0,5-1-1,0-3 0,3-3-3,8 5-4,-3-9-15,15 1-11,0 0-2,2-22 2,12 7-3</inkml:trace>
  </inkml:traceGroup>
</inkml:ink>
</file>

<file path=ppt/ink/ink57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5:33.82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7511A58-28A0-410E-917E-4505D365EC2D}" emma:medium="tactile" emma:mode="ink">
          <msink:context xmlns:msink="http://schemas.microsoft.com/ink/2010/main" type="inkDrawing"/>
        </emma:interpretation>
      </emma:emma>
    </inkml:annotationXML>
    <inkml:trace contextRef="#ctx0" brushRef="#br0">61 107 69,'0'0'23,"0"0"0,-16 12 0,0-16-10,16 4-8,-17-19 0,10 5-2,4-1 1,1 0-1,5-1-2,6 2-1,-9 14 0,26-19 0,-11 16 0,4 6-1,-2 3 1,-1 7 0,-2 2 0,-3 5 0,-6 5 0,-3-1 0,-5 3 0,-6-1 1,-2 0 0,-2-5 0,0 1 0,-3-7 0,3 0 1,13-15-1,-19 18 0,19-18 0,-10 13 0,10-13-1,0 0 0,9 14 0,-9-14 0,26 15 0,-10-7 0,4-1 0,1 0-1,4 1-2,-2-5-2,4-1-7,-1 3-13,-7-15 1,6 5-1,-10-12-1</inkml:trace>
  </inkml:traceGroup>
</inkml:ink>
</file>

<file path=ppt/ink/ink57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5:33.17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B8C17BD-FA9C-41A2-991B-464408B71632}" emma:medium="tactile" emma:mode="ink">
          <msink:context xmlns:msink="http://schemas.microsoft.com/ink/2010/main" type="inkDrawing"/>
        </emma:interpretation>
      </emma:emma>
    </inkml:annotationXML>
    <inkml:trace contextRef="#ctx0" brushRef="#br0">19-3 45,'0'0'17,"-18"3"0,18-3 0,-1 18-5,4-2-6,-2-2-3,4 7 0,-1 2-1,0 3 1,1-2 0,-1 2 0,0-1 1,-1-1-1,0-1 0,0-3 0,1-1-1,0-4-1,-1-2 0,-3-13-1,0 0 1,15 7-1,-15-7 0,14-14 1,-4 1-1,2-1 0,0 0 0,3-1 0,1 3 0,-1 3 0,1 6 0,-3 3 0,-13 0 0,20 6 1,-20-6 1,10 20-1,-10-20 1,4 21 0,-4-21 0,0 23 0,0-23-1,2 18 1,-2-18-1,4 14 0,-4-14 0,0 0 1,9 16-2,-9-16 1,0 0-1,0 0 1,15 12-1,-15-12-1,15 0-2,-2-3-6,1 3-14,-4-14 0,7 4-1,-8-10-1</inkml:trace>
  </inkml:traceGroup>
</inkml:ink>
</file>

<file path=ppt/ink/ink57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5:09.99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23CD54B-DACE-4C8A-97A9-C7CC1705988E}" emma:medium="tactile" emma:mode="ink">
          <msink:context xmlns:msink="http://schemas.microsoft.com/ink/2010/main" type="inkDrawing"/>
        </emma:interpretation>
      </emma:emma>
    </inkml:annotationXML>
    <inkml:trace contextRef="#ctx0" brushRef="#br0">63-3 17,'0'0'16,"0"0"1,0 0-1,0 0-1,0 0 1,0 0-4,-13-1-2,13 1-1,0 0-1,0 0-2,-15 6 0,15-6-1,0 0 0,-20 11-1,20-11-1,0 0-1,-16 15 1,16-15-1,0 0-1,0 0 0,0 0 0,0 0 0,0 0 1,0 0-1,0 0 0,0 0 0,17 5 1,-4-8-1,1 2 0,2 0 0,1-1-1,1 4 1,0-2-1,1 2 0,-2 3 0,1-1 0,-1 0 0,2 2 0,-2 1 0,2-1 0,-4 0 0,0 2 0,-1-1 0,-14-7 1,20 16-1,-14-4 1,-6-12 0,3 28 1,-6-11-1,-1 3 0,-5 1 0,-1 2-1,-3 4 1,-3-4-1,-1 3 1,-3-4-1,0 1 1,-2-1-1,1-1 1,0-3-1,1-2 1,0-2 0,0-5-2,5 1-3,-2-11-6,3-7-18,14 8 1,-16-20-1,16 20-2</inkml:trace>
  </inkml:traceGroup>
</inkml:ink>
</file>

<file path=ppt/ink/ink57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5:17.37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E298CEB-F1EB-41B3-B5DA-367732428DC3}" emma:medium="tactile" emma:mode="ink">
          <msink:context xmlns:msink="http://schemas.microsoft.com/ink/2010/main" type="inkDrawing"/>
        </emma:interpretation>
      </emma:emma>
    </inkml:annotationXML>
    <inkml:trace contextRef="#ctx0" brushRef="#br0">1 0 16,'-6'12'11,"6"-12"0,0 0 1,0 0-3,0 0-2,0 0 0,0 0-1,0 0 0,5 15-1,-5-15-1,0 0-1,0 0 1,19 13-1,-19-13-1,16 10 0,-16-10 0,21 11 0,-21-11-1,22 16 0,-22-16 0,24 21-1,-24-21 1,22 23-1,-22-23 0,19 22 0,-19-22 0,14 17 0,-14-17 0,9 14 0,-9-14 0,0 0 1,5 15 0,-5-15 0,0 13 1,0-13 0,-5 17 0,-1-4 0,-4 0 1,2 1-1,-2-1 1,-3 2-2,13-15 1,-20 24-1,20-24 1,-20 11-1,20-11-1,-16 5 0,16-5-2,-13-3-2,13 3-5,-13-13-5,13 13-7,-8-13 0,8 13 1,0 0 1</inkml:trace>
  </inkml:traceGroup>
</inkml:ink>
</file>

<file path=ppt/ink/ink57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5:20.57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D397430-BDEC-4790-AF3F-79D331DA25F9}" emma:medium="tactile" emma:mode="ink">
          <msink:context xmlns:msink="http://schemas.microsoft.com/ink/2010/main" type="inkDrawing"/>
        </emma:interpretation>
      </emma:emma>
    </inkml:annotationXML>
    <inkml:trace contextRef="#ctx0" brushRef="#br0">-9 0 43,'-2'13'18,"2"-13"0,0 0 3,0 0-6,0 0-5,0 0 0,0 0 0,0 0-2,0 0-2,14-2-2,-14 2-1,16-1 1,-16 1-2,24 1-1,-8 1-1,-1 2 0,3 0 0,-2 3 0,4-1 0,-3 1 1,-1-1-1,0 1 1,-16-7-1,24 13 1,-24-13 1,15 13-1,-15-13 1,3 19 0,-4-7-1,-5 5 0,-2 0 1,-2 0-2,-6 3 1,2-2-1,-4-1 0,0-6-1,1-2-2,-6-9-6,2-13-16,21 13 0,-31-36-1,22 13 0</inkml:trace>
  </inkml:traceGroup>
</inkml:ink>
</file>

<file path=ppt/ink/ink5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1:10:19.926"/>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0-1 0,'13'0'203,"13"0"-171,-14 0-32,1 0 15,0 0-15,0 0 16,0 0-1,0 0 1,13 0-16,-13 0 16,0 0-1,0 0 1,0 0-16,0 0 16,0 0-1,-13 25 1,26-25 15,-13 0-15,0 0-1,0 0 1,0 0 0,0 0-16,0 0 15,0 0-15,13 0 16,-14 0-16,1 0 31,0 0-31,0 0 16,0 0-1,0 0 1,13 0-16,-13 0 16,0 13-1,0-13-15,0 0 16,0 0-1,0 13-15,26 0 16,-13-13 0,0 0-1,-13 0-15,0 0 0,0 0 16,-1 0 0,1 11-16,0-11 15,13 0 1,-13 0-1,0 13-15,0-13 16,0 0 0,26 0-16,-26 0 0,0 0 15,13 0-15,13 0 16,-26 0-16,0 0 16,26 0-1,-26 0 1,-1 0-16,14 0 15,13 0 1,-26 0-16,0-13 16,0 13-16,0 0 0,13 0 15,-13 0-15,0-11 16,0 11-16,0 0 16,0 0-1,0 0-15,13 0 16,-13 0-1,0 0-15,0 0 16,0 0-16,-1 0 16,1-13-16,13 13 15,0 0 1,-13 0 0,0 0-16,0 0 15,13 0 1,-13 0-16,0 0 15,0 0 1,0 0-16,0 0 16,0 0-16,0 0 31,13 0-15,-13 0-1,0 0-15,0 0 16,0 0-16,0 0 15,-1 0-15,14 0 16,-13 0-16,0 0 16,0 0-16,0 0 15,0 0-15,0 0 16,13 0-16,-13 0 16,13 0-16,-13 0 15,0 0-15,13 0 16,-13 0-16,0 0 0,0 0 15,0 0 1,0 0 0,0 0-1,-1 0 1,14 0 0,-13 0 15,0 13-31,-13-2 281</inkml:trace>
</inkml:ink>
</file>

<file path=ppt/ink/ink58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5:22.82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8023839-057A-4086-A8A2-8AF16B67EDED}" emma:medium="tactile" emma:mode="ink">
          <msink:context xmlns:msink="http://schemas.microsoft.com/ink/2010/main" type="inkDrawing"/>
        </emma:interpretation>
      </emma:emma>
    </inkml:annotationXML>
    <inkml:trace contextRef="#ctx0" brushRef="#br0">0 0 39,'0'0'15,"0"0"1,0 0 3,11 17-8,-11-17-1,19 4 0,-6-3-1,3 1-1,1-1-2,2 2-1,2 1 0,-2 1-2,3 2-1,-7 4 0,1 2-1,-3 4 0,-3 1 1,-4 5-1,-5 5 0,-4-3 1,-2 3 0,-7-2-1,-2 1 0,-3-8-2,-2-2-3,0-9-5,1-2-11,-4-17-3,13-4 0,-1-20-1,16 1 0</inkml:trace>
  </inkml:traceGroup>
</inkml:ink>
</file>

<file path=ppt/ink/ink58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5:19.43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1D38BE2-C463-42CC-AAAC-ED00254EB9E6}" emma:medium="tactile" emma:mode="ink">
          <msink:context xmlns:msink="http://schemas.microsoft.com/ink/2010/main" type="inkDrawing" rotatedBoundingBox="14548,13723 14576,13507 14798,13536 14769,13752" shapeName="Other"/>
        </emma:interpretation>
      </emma:emma>
    </inkml:annotationXML>
    <inkml:trace contextRef="#ctx0" brushRef="#br0">179 10 17,'0'0'9,"0"0"1,0 0 0,-14-13 1,14 13 0,0 0-3,-12 6 1,12-6-1,0 0-1,-20 13-1,20-13 1,-16 11-1,16-11 0,-16 9-1,16-9-1,-17 8 1,17-8-2,-18 6 0,18-6 0,-14 7-1,14-7 0,-16 13-1,16-13 1,-13 16-1,13-16-1,-13 17 1,13-17 0,-7 17-1,7-17 1,-3 17-1,3-17 0,1 17 0,-1-17 0,13 19 0,-13-19 0,26 19-1,-10-12-1,6 0-7,-1-7-11,13 7 0,-10-8-1,9 8-1,-8-10 1</inkml:trace>
  </inkml:traceGroup>
</inkml:ink>
</file>

<file path=ppt/ink/ink58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5:21.74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0077F312-E5AA-48C4-B3C9-1FA950C3CD46}" emma:medium="tactile" emma:mode="ink">
          <msink:context xmlns:msink="http://schemas.microsoft.com/ink/2010/main" type="inkDrawing" rotatedBoundingBox="14475,14365 14638,14193 14779,14326 14617,14498" shapeName="Other"/>
        </emma:interpretation>
      </emma:emma>
    </inkml:annotationXML>
    <inkml:trace contextRef="#ctx0" brushRef="#br0">173-5 25,'0'0'16,"-14"4"1,-2-5 3,16 1 0,-26 14-1,12-4-4,-5 1-3,1 2-2,1 3-4,-1 0-2,5 3 0,0-1-2,8-3-1,5 2-1,3-4-1,-3-13-2,26 20-1,0-17-8,5 1-9,-1-14-1,10 8-1,-8-16-1,13 8 1</inkml:trace>
  </inkml:traceGroup>
</inkml:ink>
</file>

<file path=ppt/ink/ink58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7:55.34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5FE80218-BF87-4DA6-A445-A4C8278F1FFC}" emma:medium="tactile" emma:mode="ink">
          <msink:context xmlns:msink="http://schemas.microsoft.com/ink/2010/main" type="inkDrawing" rotatedBoundingBox="4173,16037 5796,16015 5801,16403 4178,16425" semanticType="callout" shapeName="Other">
            <msink:sourceLink direction="with" ref="{44B5DF30-4164-41ED-AA4A-C529FDC7768A}"/>
          </msink:context>
        </emma:interpretation>
      </emma:emma>
    </inkml:annotationXML>
    <inkml:trace contextRef="#ctx0" brushRef="#br0">127 63 20,'-14'-3'11,"14"3"2,0 0 0,0 0-1,-13 3-1,13-3 0,0 0-2,0 0 0,-13 10-2,13-10 0,0 0-1,-14 12-1,14-12 0,0 0-2,-15 17 1,15-17-1,-10 14-1,10-14 0,-11 13-1,11-13 0,-10 15-1,10-15 1,-9 18 0,9-18 0,-8 19 0,8-19 0,-5 20 0,5-20 0,-4 17 0,4-17 0,0 0-1,-1 16 0,1-16 0,0 0-1,5 20 1,-5-20 0,10 14 0,-10-14 0,15 17-1,-15-17 1,20 14 0,-20-14 0,20 12 0,-20-12 0,23 12 0,-23-12 0,24 8-1,-24-8 1,26 6 0,-11-4 0,-1-1 0,3-1-1,0 1 1,2-1 0,0 0 0,1 2 0,0-2 0,2 1 0,-2 1 0,0-1 0,1-1 0,-2 0 0,0 0 0,1-1 0,-1-1 0,-2 2 0,1-1 0,1 1 0,0 0 0,-1 1 0,1 1 0,-2 1 0,2-2 0,-2 2 0,2 0 0,-3 0 0,1-1 0,2 1 0,-2 0 0,0 0 1,2 1-1,0-1 0,-2 0 0,0 1 1,2-1-1,-3-1 0,1-1 0,0-1 0,-1 2 1,1-2-1,2 0 0,-2 0 0,0 1 0,2-1 0,-3 1 0,1 1 1,-3-4-1,4 2 0,-4-1 0,-1 0 0,1-2 0,2 0 1,1 0-1,-1-1 0,0 2 0,1-1 0,0 2 0,2-1 0,-3 2 0,1-1 0,-3 0 0,1-1 0,1-1 0,-2 0 1,0 1-1,-1-1 0,3-2 0,-3 3 0,0-1 0,1 0 0,-1 0 0,0 0 0,0 0 0,-13 3 0,23-5 0,-23 5 1,23-9-1,-23 9 0,20-9 0,-20 9 0,20-8 0,-20 8 1,20-6-1,-20 6 0,18-12 0,-18 12 0,15-17 2,-15 17-2,15-20 0,-15 20 0,14-21 1,-14 21-1,15-22 0,-15 22 0,11-16 1,-11 16-1,10-17 1,-10 17 0,7-14 0,-7 14 0,6-16 0,-6 16 0,7-17 1,-7 17 0,2-13-1,-2 13 0,0 0 1,0-16-1,0 16 0,0 0 0,-3-14 0,3 14 0,0 0 0,0 0-1,-3-15 1,3 15 0,0 0-1,0 0 1,0 0 0,0 0-1,-9-12 0,9 12 0,0 0-1,0 0-1,-11-13 0,11 13-1,-4-13-1,4 13-1,-3-15-2,3 15-5,0 0-13,1-14 1,-1 14-1,0 0 0</inkml:trace>
  </inkml:traceGroup>
</inkml:ink>
</file>

<file path=ppt/ink/ink58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8:16.65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0502A9B-F22A-4094-964E-23D20814993F}" emma:medium="tactile" emma:mode="ink">
          <msink:context xmlns:msink="http://schemas.microsoft.com/ink/2010/main" type="inkDrawing" rotatedBoundingBox="5715,11954 14329,12070 14323,12473 5710,12358" shapeName="Other">
            <msink:destinationLink direction="from" ref="{B1858222-3479-48E2-9F9C-30A48BD4E522}"/>
            <msink:destinationLink direction="with" ref="{BCC77581-9711-4442-9F69-5FFFB3C96C26}"/>
          </msink:context>
        </emma:interpretation>
      </emma:emma>
    </inkml:annotationXML>
    <inkml:trace contextRef="#ctx0" brushRef="#br0">8616 276 18,'0'0'10,"0"0"1,-16-2 2,16 2-3,0 0-1,0 0 0,0 0 0,0 0-1,-14 11 0,14-11-2,0 0 0,0 0-1,-15 12-1,15-12 0,0 0 0,-13 7 0,13-7 0,0 0 1,-14 5-1,14-5 0,-14 2 0,14-2-1,-18 1 0,18-1-1,-23 3 1,11-3-2,-4 3 1,1-2-1,-3 1 0,-2 1 0,-2-1 1,0 0-1,1-1 0,-2 1 1,1-2-1,-2 0 1,1-2-1,0 1 0,0-2 0,-1 0 0,-2 0 0,-2 2 0,0-2-1,-3 3 1,-2 0 0,0 0-1,0 1 0,0-1 1,-1 2-1,1-1 1,0 1-1,-2-4 1,5 2-1,-2 0 0,2 0 1,-1-1-1,2-1 1,-1 1-1,0 0 1,-1-2-1,3 1 0,-3 1 1,3-3-1,-1 1 1,0 0-1,1-1 0,0 0 0,2-1 1,-1 1-1,1-1 0,0 2 1,1-1-1,-3 1 1,2 0-1,-1 0 0,-1 2 1,0-1-1,-1 1 1,0 1-1,2 0 0,0 0 1,-1 0-1,2 0 1,-1 0-1,3 0 0,-2 1 0,1-1 1,-2 0-1,4 2 0,-3-2 0,2 0 0,-2-2 0,-1 2 0,1-1 1,-2-2-1,0 3 0,0 0 0,0 0 1,-1 0-1,-1 3 0,2-2 1,0-1-1,-1 0 0,2-1 1,-2-2-1,2 2 0,-2-2 0,0 0 1,0 0-1,1 0 0,-2 1 1,-1-3-1,1 2 1,-1-3 0,-2 0-1,-2-1 1,1-2-1,-4-2 0,1 0 0,-2-2 1,0-1-1,-2-1 0,0 0 0,0 2 0,-1-2 0,-1 0 1,-3 0-1,0 0 0,-1 4 0,-2-3 0,-4 5 0,-1-3 0,0 6 0,-2-2 1,1 6-1,1-2 0,2 4 1,-1 2-1,5 2 0,1 0 0,-1 0 0,1 2 1,1-3-1,2 3 0,-1-3 0,-1 2 0,1-5 0,-2 1 0,1-2 1,-1 1-1,-2-2 0,0-1 0,0 2 0,-3-3 0,0 3 0,-1 1 0,4 0 0,0 1 0,-1 1 0,1 1 0,2-1 0,-2 1 0,2-2 0,-2 1 0,-2-2 0,0 1 0,-1 2 0,-3 0 0,-1 0 0,-1 1 1,-1 0-1,-1 0 0,1 2 0,0-2 0,1 2 0,1-2 0,1 3 0,2-3 1,3-1-1,-2 0 0,2-2 0,1 1 0,0-4 0,0 2 0,-3-1 0,1-1 1,-3 2-1,3-1 0,-1 1 0,0-1 1,3 1-1,0 1 0,5 0 0,2 1 0,-1-1 0,2 1 0,0 1 0,2-1 0,1 2 0,-1-2-1,2 1 1,-2-2 0,3 2 0,-2-2 0,0 1 0,-1 1 0,0-2 0,-1 3 0,-2-1 0,1 2 0,-1 0 0,0-1 0,2 0 0,-1 1 0,3-1 0,0 1 0,1-1 0,1-1 0,1 2 0,2-1 0,0-1 0,0 0 0,2 0 0,-1-1 0,0-1 0,2-1 0,2 0 0,-3 2 1,3-2-1,-1 1 0,0 2 0,0 0 0,-1 0 0,0 1 0,0 0 0,0 0 0,0 2 0,-1-2 0,1 2 1,1-2-1,1 3 0,0-3 0,4 1 0,1-1 0,3-1 0,0 0 0,1-1 0,2 1 1,0 1-1,1-2 0,0 0 0,2 1 0,-2 0 1,1 0-1,3 1 0,-1 1-1,0 0 1,0-1 0,13-4 0,-23 9 0,23-9 0,-19 8 0,19-8 0,-19 6 0,19-6 0,-14 3 0,14-3 0,-16-2 0,16 2 0,-17 0 0,17 0 1,-19 0-1,19 0 0,-23 0 0,10 2 0,13-2 0,-23 2 0,23-2 0,-21 3-2,21-3-1,-17 0-6,17 0-13,0 0-10,0 0 1,0 0-1,0 0-1</inkml:trace>
  </inkml:traceGroup>
</inkml:ink>
</file>

<file path=ppt/ink/ink58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21T05:18:58.68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0E403C97-0897-4055-98E1-ABFDE25761B9}" emma:medium="tactile" emma:mode="ink">
          <msink:context xmlns:msink="http://schemas.microsoft.com/ink/2010/main" type="inkDrawing" rotatedBoundingBox="10196,10344 10923,9603 11101,9777 10374,10518" semanticType="callout" shapeName="Other">
            <msink:sourceLink direction="from" ref="{54214B82-9F77-4234-9B14-03FC069316CA}"/>
            <msink:sourceLink direction="to" ref="{711576DE-23D2-4418-9E94-E8206330C69B}"/>
          </msink:context>
        </emma:interpretation>
      </emma:emma>
    </inkml:annotationXML>
    <inkml:trace contextRef="#ctx0" brushRef="#br0">31 929 8,'0'0'5,"0"0"1,0 0 2,0 0-2,-9 16 0,9-16 0,0 0 1,0 0-1,0 0 0,0 0-2,0 0 1,-13 10-1,13-10 0,0 0 1,0 0-1,0 0-1,0 0 0,0 0 0,-10 13 0,10-13 0,0 0 1,0 0-1,0 0 0,0 0 0,0 0-1,0 0 1,13-14-2,-13 14 1,0 0-2,17-19 0,-17 19 1,19-17-1,-6 6 0,0-1 1,1-1 0,1-1-2,2 0 2,-1-5-1,2 5 1,1-6-1,-2 5 0,3-5 0,-2 6 0,2-4 2,-3 0-2,0 4 1,-1-3 0,1 4 0,-2-3 0,-1 5 1,-1-3-1,0 2 0,0 2 0,1-1 0,-1-2 0,1 0 0,1-1 0,1-1 0,-2 0 0,3-1-1,-2 0 1,-1-2 1,-1 4-1,0-1 0,-3 1 0,1 1 0,-11 13-1,19-24 1,-8 11-1,1-1 0,-1 1 0,1-1 0,1-1 0,0-1 0,0 4 0,0-3 0,-13 15 1,21-21-2,-21 21 1,19-16-1,-19 16-1,13-10-5,-13 10-9,0 0-5,0 0 0,0 0-2,0 0 2</inkml:trace>
    <inkml:trace contextRef="#ctx0" brushRef="#br0" timeOffset="1564">36 802 16,'0'0'9,"0"0"1,0 0 1,0 0-1,3 13 0,-3-13 0,0 0 0,0 0-2,0 0 0,0 0-2,0 0-2,0 0-1,0 0-1,-4 14 0,4-14-2,0 0 1,-7 18 0,7-18 0,-3 12 0,3-12 0,0 0 0,-6 16 0,6-16-1,-3 13 1,3-13-1,-1 13 0,1-13 1,-3 14-1,3-14 0,-3 13 0,3-13 0,-3 13 1,3-13-1,0 0 0,-3 13 0,3-13 0,0 0-1,0 0 1,0 0 0,-1 13 0,1-13 0,0 0 0,0 0 0,0 0 0,4 14 0,-4-14 0,0 0 0,0 0 0,0 0 0,0 0-1,0 0 1,0 0 1,13 7-1,-13-7 0,0 0 0,13-1 0,-13 1 0,0 0 0,19-3 0,-19 3 1,16-3-1,-16 3 0,21-4 0,-21 4 0,26-6 0,-12 3 0,2 0 0,1-1 0,-1 0-1,1 1-5,-4-6-10,10 9-1,-23 0-1,29-14 0,-25-2 0</inkml:trace>
  </inkml:traceGroup>
</inkml:ink>
</file>

<file path=ppt/ink/ink58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21T05:20:16.25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742AA6B-D735-4208-9A4A-21D07D41AAAA}" emma:medium="tactile" emma:mode="ink">
          <msink:context xmlns:msink="http://schemas.microsoft.com/ink/2010/main" type="inkDrawing"/>
        </emma:interpretation>
      </emma:emma>
    </inkml:annotationXML>
    <inkml:trace contextRef="#ctx0" brushRef="#br0">907 19 9,'0'0'10,"0"0"0,-13 5-1,13-5-1,0 0-1,0 0 0,0 0 1,-16-6-2,16 6 0,-13-3 0,13 3-1,-20 1-1,20-1-1,-24 5 0,10-2 1,-1-2-1,1 2 0,1-2 1,-2 1-1,1-4 0,1 1 0,13 1 0,-23-4 0,23 4-1,-22-8 1,22 8-2,-20-7 1,20 7-1,-18-5 0,18 5-1,-16-5 0,16 5 1,-17-3-1,17 3 0,-13-2 0,13 2 0,-16-2 0,16 2 0,-17-1 0,17 1 0,-19 0 0,19 0 0,-20-2 0,20 2 0,-22 3 0,22-3 0,-23 3 0,23-3 0,-20 6 1,20-6-1,-22 5 1,22-5-1,-19 6 0,19-6 1,-18 4-1,18-4 1,-15 3-1,15-3 0,-14 5 1,14-5-1,-13 4 0,13-4 0,-13 7 0,13-7 0,-13 7 0,13-7 1,-16 10-1,16-10 0,-17 10 1,17-10-1,-17 10 0,17-10 0,-19 12 1,19-12-2,-16 15 1,16-15 0,-15 16 0,15-16 0,-18 17 0,18-17 0,-15 17-1,15-17 1,-15 16 0,15-16 0,-13 15 0,13-15 0,-10 13 0,10-13 0,-9 15 0,9-15 0,-16 17 0,16-17-1,-14 18 1,5-3 0,4-1 0,-4 1 0,2 0 1,1 0 0,2 4-1,-2 0 1,2 2-1,-1-1 1,3 3-1,-3 1 1,2 0-2,-1 0 1,1-1-1,0 2 1,-1-3 0,1 3 0,-1-1 0,1-3-1,0 2 1,-1 0 0,1 1 0,-1 2 0,1 3-1,0 0 1,1 4-1,0 3 1,0 0-1,2-1 1,0 4-1,0-5 1,0 1-1,0-3 1,2-2 0,-2 2-1,0-2 2,0 0 0,1 0 0,-1-1 0,1 0-1,1-1 1,1-1-1,0-4 1,1 0-2,0-3 1,-1-2-1,1 2 1,1-2 0,0 2-1,0-2 1,-1 0 0,2 2 0,0 0-1,1 2 1,1 2 0,1 0 0,1 0 0,0-1 0,0 0-1,-1 0 1,-1 0 0,1-2 0,-3-1 0,-1 1 0,-1-2 0,0-1 0,0-2 0,4 0 0,-3-2 0,3-1 0,-8-13 0,18 24 0,-18-24 0,23 23 0,-23-23 0,22 23-1,-9-15 1,-13-8 0,23 16 0,-23-16 0,23 13 0,-23-13 0,26 8 0,-14-5 1,4 0-1,-1 0 0,2 0 0,-3 0 1,5-2-1,-3 1 0,1-1 0,1 0 0,0-1 0,1-1 1,3 0-1,-1-2 0,2 0 1,3 1-1,0 0 1,0 0-1,0 1 1,1-1-1,-1 1 1,0-1 0,-3 1 0,1-2 0,-1 2 0,1-2-1,-2 0 1,1 0 0,-3 0-1,2 2 0,-2-1 0,0 2 0,-1 0 0,1 2 0,0-1 0,0 1 0,-2-1 0,2 1 1,-2-2-1,4 0 1,-3 0-1,1 0 1,0 0-1,-2 0 0,3 1 1,-3-1-1,2 1 0,-1 2 0,3-1 0,-1 1 1,1-2-1,1 2 0,-1-2 0,-1 1 1,2-2-1,0 0 0,-1 0 1,-4 0-1,4 0 0,-2 0 1,-1-2-1,2 2 1,-1-3-1,1 2 0,-3 0 1,2-1-1,-2-1 1,1 2-1,-3 1 0,1 1 0,0 1 1,-1 1-1,0-2 0,1 0 0,-1-1 1,-1 0-1,6-2 0,-4-1 0,0-2 2,0 3-2,2-1 0,1 1 1,-1 1-1,1 1 0,-5 1 0,3 2 0,-2-1 0,1 0 0,-1 0 1,-1-2-1,0-2 0,1 1 0,1-2 1,1 0-1,0-1 0,1-2 0,0 2 0,-1 0 1,0-1-1,-1 1 0,-1 0 0,1 1 0,-4-1 0,3 1 0,1 0 0,-1-2 0,1 0 0,-1 1 0,3 0 0,-2 0 0,0-2 0,1 0 0,-3 0 0,3 2 0,-3-2 0,3 2 0,-1 1 0,0 0 0,-1 2 0,1-1 0,-3 0 0,1-1 0,-1 1 0,-1-2 0,0 0 0,0-1 0,-13 5 0,22-10 0,-22 10 0,23-8 0,-23 8 0,21-6-1,-21 6 1,19-4 0,-19 4 0,17-3 0,-17 3 0,15-6-1,-15 6 1,12-7 0,-12 7 0,13-7 0,-13 7 0,16-6 0,-16 6 0,16-5 0,-16 5 0,16-5 0,-16 5 0,16-8 0,-16 8 0,15-9 0,-15 9 0,16-10-1,-16 10 1,12-8 0,-12 8 0,15-12 0,-15 12 0,12-12-1,-12 12 1,15-15 0,-15 15-2,16-11 2,-16 11 0,17-7-1,-17 7 1,14-6 0,-14 6 0,13-7 0,-13 7 0,13-12 0,-13 12 0,10-20 0,-10 20 1,13-20-1,-13 20 0,14-20 0,-14 20 0,15-15-1,-15 15 1,16-10 0,-16 10 0,13-9 0,-13 9 1,0 0-1,15-15 0,-15 15 0,10-13 2,-10 13-2,12-16 0,-12 16 0,14-14 0,-14 14 0,16-13 0,-16 13-2,17-10 4,-17 10-2,13-10 0,-13 10 0,10-13 0,-10 13 1,11-16-1,-11 16 0,8-18 0,-8 18 0,13-21 1,-13 21-1,13-20 0,-13 20-1,13-20 1,-13 20 0,13-22 0,-13 22 1,15-24-1,-11 11 1,3-1-2,-1-5 1,-1 2 0,1-6 0,0 2-1,-2 0 1,1-2-1,0 0-1,0 0 4,-1 3-4,-1-4 2,0 4 0,-2 0 2,1 0-2,-1-3 1,2 2 0,-5-2 0,2 0 0,0-2 0,0 1 0,-2 1 1,0 0-1,-2 0 1,1 3-1,-1 0 0,1 4 1,-3-3-1,2 6 1,-2-3-1,0 3 0,-1-3 0,0 3 1,0-1-1,1-2 0,-3 4 0,5-3 0,-5 0 0,9 15-1,-13-27 1,13 27 0,-10-22 0,10 22 0,-13-17 0,13 17-1,-17-16 1,17 16-1,-19-12 1,19 12-1,-23-13 0,23 13 0,-21-16 1,21 16-1,-21-17 0,21 17 0,-17-17 1,17 17-1,-18-16 1,18 16-1,-19-13 0,19 13 0,-23-8 1,9 4-1,-1-1 0,-1 1 1,1-2-1,-3 1 0,2-4-1,1 0 2,0 1-2,1-4 2,14 12-2,-21-20 1,21 20-1,-18-15 1,18 15 0,-19-13-1,19 13 1,-19-9-1,19 9 1,-21-10-1,8 4 1,13 6-1,-25-12 1,13 6 0,12 6 0,-23-17 0,23 17 1,-22-16-2,22 16 1,-20-12 0,20 12 1,-17-10-2,17 10 1,-18-12 0,18 12 1,-20-11-1,20 11 0,-23-13 0,23 13 0,-23-15 0,23 15 0,-25-11 0,11 5-1,0 2 1,-1 0 0,1-1 0,-1 3 0,0-3 0,15 5 0,-21-7 0,21 7 0,-19-6 0,19 6 0,-19-7 0,19 7 0,-20-4 0,20 4 0,-21-5 0,6 2 0,2 0 0,0 0 0,0 0 0,-2-1 0,-1 0 0,-1-1 0,-1 1-1,1 1 1,-2 0 0,0-1 0,2 1 0,1 0 0,2 2 0,0-2 0,1 0 0,0 0 0,-2 0 0,1 1 0,0-3 0,-4 2 0,1 1 0,-2-1 0,-2 1 0,-1 2-1,0 0 1,-1 2 0,0-1 0,-1 2 0,1-2 0,0 2 0,3-1 0,0-2 0,1 0 0,2 0 0,0 0 0,-1 0 0,3 0 0,-3 0 0,1-2 0,0-1 0,-1 2 0,-2 0 0,0 1 0,0-2 0,0 4 0,0-2 0,1 1 0,0 2 0,2-2 0,1 1 0,2-1 0,-1-1 0,15 0 0,-24 0 0,24 0 0,-23-1 0,10 1 0,13 0 0,-26 0 0,14 0 0,-4-2 0,-1-1 1,0 1-1,-2-1 0,2-2 0,-2 0 1,1-1-1,-4 2 0,1 1 0,-4 0 1,-1 2-1,-4 1 0,-1 1 0,0 3-1,-2 1 1,-3 0 0,-4 2-1,-3 2 1,0 0-1,-4-1 0,-2-2-2,5 1-2,-5-4-2,9 4-4,0-6-14,8-2-3,11 2-2,2-5 0,19 4 2</inkml:trace>
    <inkml:trace contextRef="#ctx0" brushRef="#br0" timeOffset="5556">251 618 10,'0'0'11,"0"0"0,0 0-1,0 0-1,0 0 0,0 0-1,0 0-1,0 0-1,10 13 0,-10-13-1,0 0 0,0 0 0,15 13-1,-15-13 0,13 1-1,-13-1 1,17 0-1,-17 0 0,19-2-1,-19 2 0,20 0-2,-20 0 1,21 2 0,-21-2-1,23 2 1,-23-2 0,25-2 1,-12 0-1,2-3 1,0 1-1,-2-2 1,1 1 0,1-1-1,2 3 0,-3-1 0,1 1 0,-1 1-1,1 1 1,-1 0-1,0-1 0,2-2 1,0 1-1,0 2 0,2-2 0,-2 0 0,3 0 1,-3 2-1,1 0 0,-1 1 0,-2 1 0,-1 0 0,2 2 0,-2 0 0,0 0 0,-13-3 0,23 8 1,-23-8-1,24 7 0,-24-7 0,20 6 1,-20-6-1,20 3 0,-20-3 0,20 3 0,-20-3 0,20 3 0,-20-3 1,23 2-1,-9 0 0,-1-2 0,0 0 1,0-2-1,2 1 1,0 1-1,0-1 0,-2 1 1,-13 0-1,26 0 1,-26 0-1,24 1 1,-11 0-1,-13-1 1,25 0 0,-12 2 0,1-4-1,-1 4 1,0-4 0,0 2 0,1-1 0,-1 0-1,2-1 0,-3 1 1,1-1-1,0 1 1,2 1-1,-2 0 1,1 1-1,-14-1 0,23 6 1,-11-3-1,-12-3 0,23 7 1,-23-7-1,23 4 0,-23-4 2,23 0-2,-9 2 0,-14-2 0,26 1 1,-13-1-1,1 3 0,1-2 0,-1 1 0,2-2 1,-2 1-1,4-2 0,-4-2 1,2 2 0,-2-4 0,3 2 0,-2-1 0,-2 1-1,-13 3 1,26-4-1,-13 4 0,-13 0 0,24 3 0,-11-2 0,0 2 0,0-1 0,0-1 0,0 0 1,-13-1-1,24-1 0,-11 0 0,0 1 1,-13 0-1,23-3 0,-10 3 0,-13 0 0,26 3 0,-10-1 1,0 0-1,-1-1 0,1 1 0,2-2 0,-2-2 0,2 1 1,-2-3-1,0-1 1,1 1-1,-1 0 0,0-1 1,-2 1-1,1 1 0,-2 2 0,-1 1 0,1-2 0,0 4 0,0-2 0,0 0 0,2 1 0,-3 2 0,3-1 0,-2-1 0,0 2 0,-1-2 0,1 2 0,-1-1 1,-12-2-1,23 0 0,-10 0 0,-13 0 1,25-2-1,-12-1 0,-13 3 0,23-3-1,-23 3-1,21 0-3,-21 0-8,0 0-14,22-1-1,-22 1-1,0 0 1</inkml:trace>
    <inkml:trace contextRef="#ctx0" brushRef="#br0" timeOffset="14622">329 978 13,'0'0'10,"0"0"2,0 0-3,0 0-2,0 0-2,0 0 0,0 0-2,0 0 1,0 0 0,0 0-1,0 0 1,0 0-1,0 0 1,0 0-1,0 0-1,0 0-1,0 0 0,0 0 0,0 0 0,0 0 0,0 0 0,0 0 0,16 7 1,-16-7-1,0 0 0,13 0 0,-13 0 0,12-1 0,-12 1 0,13-2-1,-13 2 0,16 0 1,-16 0-2,16 3 1,-16-3 0,19 1 0,-19-1 0,20 2 0,-20-2 1,17 1-1,-17-1 0,19 0 0,-19 0 1,19-1-1,-19 1 0,20-2 1,-20 2-1,17 0 0,-17 0 0,16 2 0,-16-2 0,13 1 0,-13-1 0,0 0 1,19 3-1,-19-3 0,0 0 1,20-1-1,-20 1 1,18-3 0,-18 3-1,18-2 1,-18 2-1,17-1 0,-17 1 1,16 3-1,-16-3 0,13 4 0,-13-4 0,14 4 1,-14-4-1,0 0 0,19 3 0,-19-3 1,13 0-1,-13 0 0,15-3 0,-15 3 0,14 0 0,-14 0 0,14 0 0,-14 0 0,15 3 0,-15-3 0,14 2 1,-14-2-1,16 0 0,-16 0 0,17 0 0,-17 0 0,17 1 0,-17-1 1,16 4-1,-16-4 0,14 5 0,-14-5 0,14 3 1,-14-3-1,15 1 0,-15-1 1,14-1-1,-14 1 1,13 0-1,-13 0 0,0 0 1,16 0-1,-16 0 0,0 0 0,13 4 0,-13-4 0,0 0 1,13 1-1,-13-1 1,15-3-1,-15 3 0,19-2 1,-19 2-1,17-3 0,-17 3 0,18 0 0,-18 0 0,0 0 0,15 0 1,-15 0-1,0 0 0,18 0 0,-18 0 1,13-2-1,-13 2 0,14 0 1,-14 0-1,13 0 0,-13 0 0,13 2 1,-13-2-1,13 1 0,-13-1 0,0 0 1,16 2-1,-16-2 0,0 0 1,17 0-1,-17 0 1,0 0-1,17 1 0,-17-1 0,0 0 0,18 3 1,-18-3-1,0 0 0,18 1 0,-18-1 1,13 0-1,-13 0 1,15-1-1,-15 1 0,13 0 1,-13 0-1,13 1 0,-13-1 1,12 2-1,-12-2 0,0 0 0,19 1 1,-19-1-1,16-1 1,-16 1-1,19-3 1,-19 3-1,18-3 1,-18 3-1,19-1 0,-19 1 0,18-2 0,-18 2 0,17 0 1,-17 0-1,19-1 0,-19 1 0,23-5 1,-9 4-1,-14 1 0,24-3 1,-11 2-1,-13 1 0,25-2 1,-25 2-1,23 2 0,-23-2 0,20 1 0,-20-1 0,16 2 0,-16-2 0,15 1 0,-15-1 1,15 1-1,-15-1 0,13 2 0,-13-2 0,13 1 0,-13-1 0,0 0 0,15 3 0,-15-3 0,12 3 0,-12-3 0,13 3 0,-13-3 0,13 1 0,-13-1 0,15 3 0,-15-3 0,13 2 0,-13-2 0,14 1 1,-14-1-1,13 0 0,-13 0 1,13 1-1,-13-1 1,14 0-1,-14 0 0,15 0 1,-15 0-1,14 2 0,-14-2 0,16 0 0,-16 0 1,15 0-1,-15 0 1,15-2-1,-15 2 1,14 0 0,-14 0-1,13-2 1,-13 2 0,15-2 0,-15 2-1,12-4 1,-12 4-1,13-2 1,-13 2-1,0 0 0,15-2 1,-15 2-1,0 0 0,14 0 0,-14 0 1,13-2-1,-13 2 0,12-1 0,-12 1 1,14-3-1,-14 3 0,15-2 0,-15 2 0,0 0 1,0 0-1,16 0 0,-16 0 0,0 0 0,0 0 0,15 0 1,-15 0-1,0 0 0,15-1 0,-15 1 1,0 0-1,14-1 0,-14 1 0,0 0 0,16 1 0,-16-1 0,0 0 0,0 0 0,16 3 0,-16-3 0,0 0 1,0 0-1,0 0 0,13-2 0,-13 2 0,0 0 0,0 0 0,0 0 0,0 0 0,0 0-1,0 0 0,0 0-1,0 0-2,13 2-6,-13-2-15,0 0 0,0 0-1,0-13 1</inkml:trace>
  </inkml:traceGroup>
</inkml:ink>
</file>

<file path=ppt/ink/ink58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3T18:01:59.24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CC77581-9711-4442-9F69-5FFFB3C96C26}" emma:medium="tactile" emma:mode="ink">
          <msink:context xmlns:msink="http://schemas.microsoft.com/ink/2010/main" type="inkDrawing" rotatedBoundingBox="11781,11859 12411,11437 12734,11919 12104,12341" semanticType="callout" shapeName="Other">
            <msink:sourceLink direction="with" ref="{B0502A9B-F22A-4094-964E-23D20814993F}"/>
          </msink:context>
        </emma:interpretation>
      </emma:emma>
    </inkml:annotationXML>
    <inkml:trace contextRef="#ctx0" brushRef="#br0">174 15 3,'0'0'3,"0"0"2,0 0-1,0 0 1,0 0-1,0 0 0,0 0 0,16-3-1,-16 3 0,0 0-2,0 0 0,0 0 0,21-6-1,-21 6 0,0 0 0,18-2 0,-18 2 1,0 0 0,19 0 0,-19 0 0,0 0 1,0 0 0,20-3 0,-20 3 0,0 0 1,0 0-2,22-4 1,-22 4-1,0 0 1,0 0-1,20 2-1,-20-2 1,0 0 0,0 0-1,0 0 1,19 5 0,-19-5-1,0 0 1,0 0 0,18 4 0,-18-4 0,0 0-1,17 4 1,-17-4-1,0 0 0,16 7 0,-16-7 0,0 0 0,0 0 0,0 0 0,17 7 0,-17-7 0,0 0 1,0 0-1,0 0 0,0 0 0,0 0 0,0 0 0,18 9 0,-18-9 0,0 0 0,17 7 0,-17-7 0,0 0 0,22 5 0,-22-5 0,17 0 1,-17 0-1,16-1 0,-16 1 0,17-2 0,-17 2 0,0 0 0,20 3 1,-20-3-1,0 0 0,19 6 0,-19-6 0,0 0 0,24 5 0,-24-5 0,18 6 1,-18-6-1,20 6 0,-20-6 0,17 7 1,-17-7-1,17 7 0,-17-7 1,0 0-1,18 9 1,-18-9 0,0 0 1,0 0 1,18 21-1,-18-21 0,12 17 1,-12-17-2,9 24 1,-9-24-1,11 21-1,-11-21-1,9 20 1,-9-20 0,0 0 0,7 23 0,-7-23 0,0 0 1,4 17-1,-4-17 1,0 0-1,0 16 0,0-16 1,0 0-1,-7 27 1,7-27 0,-9 18-1,9-18 1,-12 21-1,12-21 1,-12 20 0,12-20-1,0 0 1,-17 25 0,17-25 0,0 0 0,-15 18 0,15-18 1,0 0-1,-16 17 0,16-17 0,0 0 1,-19 14-1,19-14 0,-18 11 0,18-11 1,-21 16-1,21-16 1,-24 17-1,24-17 1,-22 11-1,22-11 1,-22 7 0,22-7 0,0 0-1,-22 2 0,22-2 1,0 0-1,-18-4 0,18 4 0,0 0-1,-24-7 1,24 7-1,-22-2 1,22 2-1,-26 2 0,26-2-1,-28 5 1,28-5 0,-29 6 0,29-6 0,-24 3 1,24-3-1,-21-1 1,21 1 0,-16-8 0,16 8 0,0 0 0,-19-9 0,19 9-1,0 0-1,-20-2 1,20 2 0,0 0-1,-20 4 1,20-4-1,0 0 1,-23 0 0,23 0 1,0 0-1,-18-7 1,18 7-1,0 0 0,0 0 0,-17-11 0,17 11 0,0 0 0,0 0 0,-20 0 0,20 0 0,0 0 0,0 0 0,-20 0 0,20 0 0,0 0 0,-17 0 0,17 0 0,0 0 0,0 0-1,-20 1 1,20-1 0,0 0 0,-18 6 0,18-6-1,0 0 1,-17 5 0,17-5 0,0 0 0,0 0 1,0 0-1,0 0 0,0 0 0,0 0 0,-17-11 0,17 11 0,0 0 0,0 0 0,0 0 0,-18 13 0,18-13 0,0 0 0,0 0 0,-19 8 0,19-8-1,0 0-4,0 0-9,0 0-5,0 0-1,0 0-2,0 0 1</inkml:trace>
  </inkml:traceGroup>
</inkml:ink>
</file>

<file path=ppt/ink/ink58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3T18:02:56.33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9749C54-FEF2-44A7-A85D-44BBEAD3A482}" emma:medium="tactile" emma:mode="ink">
          <msink:context xmlns:msink="http://schemas.microsoft.com/ink/2010/main" type="inkDrawing" rotatedBoundingBox="9329,13302 11846,13272 11847,13399 9330,13428" shapeName="Other">
            <msink:destinationLink direction="to" ref="{B1858222-3479-48E2-9F9C-30A48BD4E522}"/>
          </msink:context>
        </emma:interpretation>
      </emma:emma>
    </inkml:annotationXML>
    <inkml:trace contextRef="#ctx0" brushRef="#br0">0 90 1,'0'0'3,"24"-7"0,-24 7-1,0 0 0,0 0 0,16-5-1,-16 5 0,0 0-1,0 0 0,0 0 0,0 0 2,0 0 0,0 0 0,19 15 0,-19-15 1,0 0-1,0 0 0,0 0-1,0 0 0,16 12 0,-16-12-1,0 0 2,0 0 0,0 0 0,17 2 0,-17-2 1,0 0-1,0 0 0,22-6-1,-22 6 0,0 0-1,22-2 0,-22 2-1,0 0 1,22 8-1,-22-8 1,0 0 0,19 8 0,-19-8 1,0 0 0,18 3 0,-18-3 0,0 0 0,0 0 1,20 9-1,-20-9 0,0 0 0,0 0-1,21 9 1,-21-9 0,0 0-1,26-2 1,-26 2 0,20-4 1,-20 4-1,20-3 0,-20 3 0,19 0-1,-19 0 0,16 0 0,-16 0 0,19 0 0,-19 0 0,0 0 1,20-7-1,-20 7 1,0 0-1,0 0 1,18-5-1,-18 5 1,0 0-1,0 0-1,22-8 1,-22 8-1,17-6 1,-17 6-1,20-6 1,-20 6 0,19-2 0,-19 2 0,18 2 0,-18-2 0,0 0 0,24 2 0,-24-2 0,0 0 1,0 0-1,22-5 1,-22 5 0,0 0 0,0 0 0,17-2-1,-17 2 1,0 0-1,20 3 0,-20-3 0,19 0 1,-19 0-1,18 0 1,-18 0-1,20 0 1,-20 0-1,20-1 1,-20 1-1,22-4 0,-22 4 0,26-8 0,-26 8 0,25-6 0,-25 6 0,24 0 1,-24 0-1,23 6 0,-23-6 0,18 8 0,-18-8-1,22 4 1,-22-4-1,24-9 1,-24 9-1,30-13 2,-30 13-1,27-15 1,-27 15-1,24-12 1,-24 12 0,19-2-1,-19 2 0,16-4 0,-16 4 0,19-5 0,-19 5 0,18-14 0,-18 14 0,22-12 0,-22 12 0,21-6 0,-21 6 0,0 0 0,22 8 0,-22-8 0,0 0 0,16 17 0,-16-17 0,0 0 0,17 12 0,-17-12 0,17 2 0,-17-2 0,24-2 0,-24 2 0,25-7 0,-25 7 0,28-7 0,-11 7 0,-17 0 0,24 4 1,-24-4-1,22 12 0,-22-12 0,20 16 0,-20-16 1,17 15-1,-17-15 0,18 10 1,-18-10-1,20 6 3,-20-6-2,24 2 0,-24-2 0,26 2 1,-26-2-1,28 3 0,-28-3 0,27 2-1,-10 0 0,-17-2 0,31-4 1,-14 3 0,1-3 0,-1 2 0,1-3 0,-1 5 0,-17 0 0,30 2 0,-30-2-1,25 9 0,-25-9 0,28 7 0,-11-5 0,-1 0 1,5-2-1,-3-2 0,2 0 0,1 0 1,-1-2-1,4 1 1,-6-1-1,4-2 1,-1 2-1,-1-3 0,-1 0 0,2 2 0,-3-1 0,-1 4 1,-1-2-1,-16 4 0,28 0 0,-28 0 0,26 4 0,-26-4 0,27 2-1,-27-2 1,28 0 0,-28 0 1,31 2-1,-31-2 0,30 4 1,-30-4-1,28 12 0,-28-12 1,27 14-1,-27-14 0,32 12 0,-16-6 0,3-4 0,-1-2 0,4-2 0,2-2 0,2-1 0,2-1 0,-3 0-2,7 4-10,-12-9-3,10 16 0,-30-5-1,31-5-1</inkml:trace>
  </inkml:traceGroup>
</inkml:ink>
</file>

<file path=ppt/ink/ink58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3T18:07:29.46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EFFE5E3E-F3BC-4202-9221-91B789315DD0}" emma:medium="tactile" emma:mode="ink">
          <msink:context xmlns:msink="http://schemas.microsoft.com/ink/2010/main" type="inkDrawing" rotatedBoundingBox="7636,14286 7707,13809 7729,13812 7658,14289" semanticType="callout" shapeName="Other">
            <msink:sourceLink direction="with" ref="{71D103F3-DB82-420F-80C5-C7E5964AACEF}"/>
          </msink:context>
        </emma:interpretation>
      </emma:emma>
    </inkml:annotationXML>
    <inkml:trace contextRef="#ctx0" brushRef="#br0">78 0 5,'0'0'5,"0"0"1,0 0-1,0 0 0,0 0-2,0 0-1,0 0 1,0 0 0,0 0 1,0 0-1,0 0 0,0 0-1,0 0 0,0 0 0,0 0-1,0 0 1,0 0 0,0 0 2,0 0 2,0 0-1,0 0 0,0 0 2,0 0-2,0 0-2,0 0 0,0 0-2,-6 18-1,6-18 0,0 0 0,-5 21 1,5-21 0,-2 18 1,2-18 1,-2 25-1,2-25 1,-4 30-1,4-30 0,-6 32 0,6-32-1,-7 30-1,7-30 1,-6 26-1,6-26 1,-3 23-1,3-23 1,0 0 0,-4 22 0,4-22-1,0 0 1,-2 19-1,2-19 1,0 0-1,-2 21 1,2-21-1,0 0 1,-2 24 0,2-24-1,-2 19 1,2-19 0,-3 16-1,3-16 0,-2 18 0,2-18 1,0 0 0,-3 20 0,3-20 0,0 0 0,-3 21 0,3-21 0,0 0-1,0 0 1,0 0-1,-6 19 0,6-19 0,0 0 1,0 0-1,0 0 1,-4 18-1,4-18 1,0 0-1,-2 19 1,2-19-1,0 0 1,0 0-1,-1 17 1,1-17 0,0 0 0,0 0 0,0 0 0,0 0-1,0 0 1,0 0-1,0 0 0,0 0-1,0 0 1,0 0 0,0 0 0,0 0-2,0 0-3,0 0-5,0 0-10,0 0 0,0 0-2,23-22 1</inkml:trace>
  </inkml:traceGroup>
</inkml:ink>
</file>

<file path=ppt/ink/ink5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1:10:23.210"/>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0-1 0,'13'13'297,"-1"-13"-297,1 0 16,0 0-1,0 0 1,-13 13 0,26-13-1,-13 0 1,0 0 15,0 0-31,-13 13 31,13-13-31,0 0 16,0 0 0,13 0-1,-13 0 16,0 0-31,0 0 16,0 0-16,0 0 16,0 13-16,0-13 15,13 0-15,-13 0 16,0 0-16,-1 0 16,1 0-16,0 0 15,0 0-15,26 0 16,-13 0-16,13 0 15,0 0 1,-13 0-16,-13 0 16,0 0-16,13 0 15,-13 0-15,0 0 16,0 0-16,-1 0 16,1 0-16,0 0 15,0 0-15,13 0 16,-13 0-1,0 0-15,0 0 16,0 0 0,0 0-1,0 0 17,13 0-1,-13 0-16,0 0 1,0 0 0</inkml:trace>
</inkml:ink>
</file>

<file path=ppt/ink/ink590.xml><?xml version="1.0" encoding="utf-8"?>
<inkml:ink xmlns:inkml="http://www.w3.org/2003/InkML">
  <inkml:definitions/>
</inkml:ink>
</file>

<file path=ppt/ink/ink59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3T18:17:51.45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3E0A41B-A316-4FBE-8400-5446D20FA084}" emma:medium="tactile" emma:mode="ink">
          <msink:context xmlns:msink="http://schemas.microsoft.com/ink/2010/main" type="inkDrawing" rotatedBoundingBox="8793,16139 11567,15828 11601,16130 8827,16442" shapeName="Other"/>
        </emma:interpretation>
      </emma:emma>
    </inkml:annotationXML>
    <inkml:trace contextRef="#ctx0" brushRef="#br0">0 787 7,'0'0'5,"0"0"0,0 0 0,0 0 0,0 0-2,0 0-2,0 0-1,0 0-1,0 0 0,0 0 0,0 0 0,0 0 1,0 0 0,0 0 0,0 0 0,0 0 1,0 0 0,0 0 0,0 0 0,0 0-1,0 0 1,16 7 0,-16-7-1,0 0 1,0 0-1,17-11 1,-17 11 0,0 0 0,18-5-1,-18 5 1,0 0-1,0 0 1,19 5-1,-19-5 1,0 0-1,0 0 0,0 0 0,0 0 1,0 0-1,18 0 0,-18 0 0,0 0 1,0 0-1,17 4 0,-17-4 1,0 0 0,0 0 0,0 0 0,0 0 0,0 0 1,16 3-1,-16-3 1,0 0-1,0 0 0,0 0-1,19-8 1,-19 8-1,0 0 0,0 0 0,20 1 0,-20-1 0,0 0 0,0 0 0,20 0 0,-20 0 0,0 0 0,0 0 0,17-1 0,-17 1 0,0 0 0,0 0 0,0 0 0,18-4 0,-18 4 1,0 0-1,17-15 1,-17 15-1,0 0 1,24-14-1,-24 14 1,0 0 0,20 7 0,-20-7 0,0 0 0,0 0 0,17 19 1,-17-19 0,0 0 0,0 0 0,0 0 1,17 0-1,-17 0 0,0 0 1,0 0 0,20 7-2,-20-7-1,0 0 1,16 15-1,-16-15 1,0 0-1,19 5 0,-19-5 0,16-5 0,-16 5 0,17-3 0,-17 3 0,18-4 1,-18 4-1,0 0 0,19 7 0,-19-7 0,0 0 0,17 4 1,-17-4 1,0 0-1,18-7 0,-18 7 1,18-7-1,-18 7 1,19 3-1,-19-3-1,16 7 1,-16-7-1,0 0 1,21 9-1,-21-9 1,0 0 0,16-4 0,-16 4-1,17-1 1,-17 1 0,20-4-1,-20 4 1,19 4-1,-19-4 0,20 5 1,-20-5-1,17 7 1,-17-7 0,0 0 0,18 0 1,-18 0-1,0 0 1,20-19-1,-20 19 1,0 0-1,24-12 0,-24 12 0,19 1-1,-19-1 0,22 7 0,-22-7 1,20 12-1,-20-12 0,19 4 0,-19-4 1,0 0-1,22-5 1,-22 5-1,0 0 1,20-14-1,-20 14 1,17-4-1,-17 4 0,0 0 0,22 7 0,-22-7 0,0 0 0,18 7 1,-18-7 1,0 0 0,19-10 0,-19 10 0,0 0 0,18-19 0,-18 19-1,0 0 1,22-9-2,-22 9 0,0 0 1,20 4-1,-20-4 0,0 0 0,17 5 0,-17-5 0,0 0 0,0 0 0,0 0 0,18 7 0,-18-7 0,0 0 1,0 0-1,21 8 0,-21-8 0,0 0 1,22 7-1,-22-7 2,18-3-1,-18 3 0,17-4 1,-17 4-1,0 0 0,0 0 0,18-8 0,-18 8 0,0 0-1,0 0 0,0 0 1,0 0-1,0 0 0,17 26 0,-17-26 1,0 0-1,0 0 0,0 0 0,0 0 0,17 1 0,-17-1 0,0 0 0,0 0 0,18 4 0,-18-4 0,0 0 0,0 0 0,0 0 0,17 3 0,-17-3 0,0 0 0,0 0 0,0 0 0,16 4 0,-16-4 0,0 0 0,0 0 0,0 0 0,17 6 0,-17-6 1,0 0-1,0 0 0,0 0 0,0 0 0,0 0 1,0 0-1,16-10 0,-16 10 0,0 0 0,0 0 0,0 0 0,17-7 0,-17 7 0,0 0 0,0 0 0,0 0 0,17-1 0,-17 1 0,0 0-1,0 0 0,0 0-4,0 0-13,18 18-2,-18-18-1,6 43-2,-6-43 0,9 55 0</inkml:trace>
    <inkml:trace contextRef="#ctx0" brushRef="#br0" timeOffset="2955">2239 564 32,'0'0'14,"0"0"1,0 0 2,0 0 0,0 0-4,0 0-4,0 0-1,0 0-1,0 0-1,0 0-2,0 0 0,0 0 0,0 0-1,0 0 0,13 31 0,-13-31-2,0 0 1,0 0-1,0 0 1,20 6-1,-20-6 0,18-3 2,-18 3-2,22-3 0,-22 3 0,26-9 0,-9 2 0,-17 7 0,26-8 0,-26 8 0,26-11 0,-26 11 0,28-7-1,-28 7 1,28-1-1,-28 1 1,27-4-1,-27 4 1,30-3 0,-30 3 0,24-4 0,-24 4 0,22 0-1,-22 0 1,18 0 0,-18 0-1,17 4 1,-17-4-1,18-4 0,-18 4 1,21-6-1,-21 6 0,25-13 1,-25 13-1,28-25 1,-28 25-1,30-24 0,-30 24-1,25-26-3,-25 26-10,23 3-11,-23-3 0,0 0-1,0 0 0</inkml:trace>
  </inkml:traceGroup>
</inkml:ink>
</file>

<file path=ppt/ink/ink59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3T18:19:07.76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F2E08CF-86A0-4E4C-8B0D-5CF10B5E2274}" emma:medium="tactile" emma:mode="ink">
          <msink:context xmlns:msink="http://schemas.microsoft.com/ink/2010/main" type="inkDrawing"/>
        </emma:interpretation>
      </emma:emma>
    </inkml:annotationXML>
    <inkml:trace contextRef="#ctx0" brushRef="#br0">21 26 37,'0'0'20,"0"0"-3,-26-4 1,26 4-14,0 0-8,0 0-11,0 0-3,14-22 0,-14 22-1</inkml:trace>
  </inkml:traceGroup>
</inkml:ink>
</file>

<file path=ppt/ink/ink59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7:08:19.59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41B2C35-3327-42CF-B20A-F85C86D99F39}" emma:medium="tactile" emma:mode="ink">
          <msink:context xmlns:msink="http://schemas.microsoft.com/ink/2010/main" type="inkDrawing"/>
        </emma:interpretation>
      </emma:emma>
    </inkml:annotationXML>
    <inkml:trace contextRef="#ctx0" brushRef="#br0">0 30 7,'8'-14'6,"-8"14"-3,0 0-3,0 0-5,0 0 0,13-16-1</inkml:trace>
  </inkml:traceGroup>
</inkml:ink>
</file>

<file path=ppt/ink/ink59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7:08:19.69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876CC94-EC3A-4927-83AF-2AEC7A9612E9}" emma:medium="tactile" emma:mode="ink">
          <msink:context xmlns:msink="http://schemas.microsoft.com/ink/2010/main" type="inkDrawing"/>
        </emma:interpretation>
      </emma:emma>
    </inkml:annotationXML>
    <inkml:trace contextRef="#ctx0" brushRef="#br0">1321 170 10,'0'0'7,"0"0"0,0 0-3,0 0-2,0 0-1,0 0-1,0 0 1,0 0 0,0 0 0,0 0 1,0 0-1,0 0 1,0 0-1,0 0 3,0 0 0,5 13 1,-5-13 0,0 0 0,0 0 1,0 0 1,0 0 2,0 0-3,0 0-1,0 0 0,0 0-2,0 0 0,0 0 0,0 0-1,0 0 0,0 0-1,0 0 0,0 0 1,0 0-1,0 0 1,0 0-1,-13-8 1,13 8 0,0 0-1,0 0 1,0 0 0,0 0-1,0 0 1,-15-12 0,15 12 0,0 0 0,0 0 0,-14-10-1,14 10 1,0 0-1,-14-10 0,14 10 0,0 0-1,-13-8 1,13 8 0,0 0-1,-13-9 1,13 9 0,0 0 0,-15-9-1,15 9 1,0 0 0,-12-8 0,12 8-1,0 0 1,-18-7 0,18 7 0,-16-8 1,16 8-1,-22-7 0,7 3 0,1 1 0,-2-1 0,2 1 0,-2-1-1,16 4 1,-22-6-1,22 6 2,-20-6-2,20 6 1,-16-4-1,16 4 1,-14-4-1,14 4 0,-16-2 1,16 2-1,-14-1 1,14 1-1,-17-3 0,17 3 1,-18-4-1,18 4 1,-18-7-1,18 7 0,-19-8 1,19 8-1,-17-5 0,17 5 0,-18-5 0,18 5 1,-20-1-1,20 1 0,-23-1 0,10-2 1,-2 1-1,-3-1 0,1 2 0,-3 0 0,-2-1 0,1 2 0,-2 2 0,0-1-1,3 0 1,3 2 1,-1-1-1,4-1 0,14-1 0,-17 2 0,17-2 1,0 0-1,-16-3 0,16 3 0,0 0 0,-19-3 0,19 3 0,-24 0 0,8 0 0,-4 3 0,0-3 0,-1 1 0,-1 1 0,1-1 0,2 0 0,0-1 0,6 0 1,13 0-1,-18 0 0,18 0 0,-13-1 0,13 1 0,0 0 0,-15-3 0,15 3 0,-20 0 0,7-1 0,-1 2 0,-2-1 0,-1 3 0,-2-3 0,3 3 0,1-3 0,15 0 0,-25 3 0,25-3 0,-17 1 0,17-1 0,-13 2 0,13-2 0,0 0 0,-13 2 0,13-2 0,0 0 0,0 0 0,0 0 0,0 0 0,-16 6 0,16-6-1,0 0 1,0 0 0,-16 13 0,16-13 0,0 0 0,-13 14-1,13-14 1,0 0 0,-8 17 0,8-17 0,-6 15 0,6-15-1,-7 20 2,7-20-2,-9 18 2,9-18-2,-8 19 1,8-19 0,-7 19 0,7-19 0,-6 18 0,6-18 0,-6 19 0,6-19 0,-1 18 0,1-18-1,-2 20 1,2-20 0,2 20 0,-2-20 0,1 19-1,-1-19 1,0 21 0,0-21 0,-1 22 0,1-22-1,-2 21 1,2-21-1,0 19 1,0-19-1,2 16 0,-2-16 0,1 13 1,-1-13 0,0 0-1,6 18 1,-6-18 0,0 0 0,7 17-2,-7-17 2,0 0 0,9 17-1,-9-17 1,0 0 0,8 13-1,-8-13 1,0 0 0,0 0 0,9 16 0,-9-16 0,0 0 1,0 0-1,1 14 0,-1-14 0,0 0 0,0 0 1,0 16-1,0-16 0,0 0 0,2 17 0,-2-17 0,1 15 0,-1-15 0,-1 15 0,1-15 2,-2 16-2,2-16 1,-1 14 0,1-14 0,0 0 0,-2 16-1,2-16 1,2 14-1,-2-14 1,1 15-1,-1-15 0,2 15 0,-2-15-1,1 16 1,-1-16 0,-1 16 0,1-16 0,-3 17-1,3-17 0,0 17-1,0-17 1,4 17-2,-4-17 1,6 15 1,-6-15-1,0 0 1,13 17 0,-13-17 0,0 0 1,8 16 0,-8-16 0,5 11 0,-5-11-1,3 13 1,-3-13 0,2 15 0,-2-15-1,5 15 0,-5-15 0,0 0 0,4 18 0,-4-18 0,0 0 0,0 0 0,7 12 1,-7-12 0,0 0 0,0 0 1,2 18-1,-2-18 0,-6 12 1,6-12-1,-3 19 0,3-19 0,-6 19 0,6-19 0,-3 18 0,3-18 0,-1 19 0,1-19 0,0 16 0,0-16 0,0 0 0,3 15 0,-3-15 0,0 0 0,3 15 0,-3-15 0,0 0 0,-3 21 0,3-21-1,-3 20 1,2-7 0,1 0 0,-2 0-1,2 0 1,2-1 0,-1 1 0,-1-13-1,0 22 1,0-22 0,-1 20 0,1-20 0,-3 18 0,3-18 0,-7 19 0,7-19 0,-6 17 1,6-17-1,-7 17 0,7-17 0,-8 16 0,8-16 0,-4 14 0,4-14 0,0 0 0,-1 15-1,1-15 1,0 0 0,0 12 0,0-12 0,0 0 0,-2 13 0,2-13 0,0 0 1,-4 16-1,4-16 0,-2 13 0,2-13 0,-4 13 0,4-13 0,0 0 0,-4 14 0,4-14 0,0 0 0,0 0 0,-4 14 0,4-14 0,0 0 0,-2 16 0,2-16 0,-1 13 0,1-13 0,0 0 0,-3 14 0,3-14 0,0 0 0,-3 13 1,3-13-1,0 0 1,3 14-1,-3-14 1,0 0-2,1 18 2,-1-18-1,0 0 0,0 0 0,3 13 0,-3-13 0,0 0 0,0 0 0,0 0 0,14 12-1,-14-12 1,0 0 0,18 9 0,-18-9 0,0 0 1,17 6-1,-17-6 0,0 0 0,17 10 0,-17-10 0,13 3 0,-13-3 0,15 1 1,-15-1-1,15 3 0,-15-3 0,18 1 0,-18-1 0,17 5 0,-17-5 0,18 5 1,-18-5-1,22-4 0,-8 3 0,-14 1 0,25-8 0,-12 4 0,-13 4 0,24-6 0,-24 6 0,17 5 0,-17-5 0,0 0 0,15 8 0,-15-8 0,0 0 0,13 13 0,-13-13 0,0 0 0,16 2 0,-16-2 0,17 1 0,-17-1 0,18 0 0,-18 0 0,19 1 0,-19-1 0,20 2 0,-20-2 0,16 1 0,-16-1 0,16 0 0,-16 0 0,19-1 0,-19 1 0,18-3 0,-18 3-1,20-3 1,-20 3 0,16-1-1,-16 1 1,0 0-1,15 3 1,-15-3 0,0 0 0,16 0 0,-16 0 0,15-6 0,-15 6 0,17-7 0,-17 7 0,19-7 0,-19 7 0,21-8 0,-21 8 0,23-1 0,-23 1 0,22-1 0,-22 1 0,20-5 0,-20 5 0,17-4 0,-17 4 1,20-4-1,-20 4 0,17-6 0,-17 6 0,15-3 0,-15 3 0,0 0 0,13-1-1,-13 1 1,0 0 0,0 0 1,0 0-1,14 3 0,-14-3 0,0 0 0,19-2 0,-19 2 0,16-1 0,-16 1 0,17 0 0,-17 0 0,20 1 0,-20-1 0,19 0 1,-19 0-1,17 2 0,-17-2 0,16 0 0,-16 0 0,15 2 0,-15-2 0,19 3 0,-19-3 0,25 2 0,-13-1 0,6-1 0,-1 0 0,0 0 0,2 0 0,-5 2 0,3-1 0,-4 0 0,3 1 0,-16-2 0,22 4 0,-22-4 0,20 4 0,-7-1 0,0-1 0,0-1 0,2-1 0,6-1 0,-3 1 1,5-2-1,-1-1 0,1 2 0,-2-2 1,1 2-1,-5-1 0,0 2 0,-2-1 1,-2 1-1,-13 0 0,23 0 1,-23 0-1,23-2 0,-10 1 0,-13 1 0,24-1 0,-24 1 0,23 0 0,-23 0 0,23 2 0,-23-2 0,25 2 0,-7-1 1,0-1-1,2 0 0,-2-1 0,5-2 0,-3 0 0,3 0 0,-2 0 0,-1 1 0,1 0 0,-4-1 0,0 2 0,-3 1 0,-14 0-1,23 1 1,-23-1 0,13 3 0,-13-3-1,0 0-1,0 0-4,0 0-15,0 0-2,0 0-3,3-18 3</inkml:trace>
    <inkml:trace contextRef="#ctx0" brushRef="#br0" timeOffset="4907">1283 197 12,'0'0'10,"0"0"0,0 0 0,0 0 1,0 0-1,0 0-2,0 0-1,0 0 1,0 0-3,0 0 0,0 0-1,0 0-1,0 0 0,0 0-1,0 0 1,17 2-1,-17-2 0,16 4-1,-16-4 1,24 3-1,-10-4 0,4-1 1,-1 1-1,2-2 1,-1 1-1,0 2 0,-1 2 0,-1-1-1,2 2 1,2-1-1,0 0 1,3 0-1,3-2 1,0-2 1,1 2-1,-2-1 0,0 1 1,-5-1 0,1 1-1,-6 0 0,-2 1 0,-13-1 0,20 3-1,-20-3 1,21 1-1,-21-1 0,20-1 0,-20 1 0,24-2 1,-11 1-1,-13 1 0,23-1 0,-23 1 0,23-2 0,-23 2 0,20-1 0,-20 1 0,16 0 0,-16 0 0,16 1 0,-16-1 0,16 2 0,-16-2 0,0 0-3,15 2-4,-15-2-14,0 0 0,0 0-2,0 0 0</inkml:trace>
  </inkml:traceGroup>
</inkml:ink>
</file>

<file path=ppt/ink/ink59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7:09:29.83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D325E1F-F7B8-4D4C-B938-3BA6AEFBE73E}" emma:medium="tactile" emma:mode="ink">
          <msink:context xmlns:msink="http://schemas.microsoft.com/ink/2010/main" type="inkDrawing"/>
        </emma:interpretation>
      </emma:emma>
    </inkml:annotationXML>
    <inkml:trace contextRef="#ctx0" brushRef="#br0">326 134 25,'0'0'18,"-28"-1"-1,28 1 0,-33 10-3,17 0-4,-2 4-3,0 6-2,-2 2 1,0 5 0,0 4 0,-1-1 0,2 3-2,-3-2 0,2 3-1,2-4 1,2 0-4,1-3 1,4-2 0,4 0 0,2 1 0,5-3 0,6-1 1,3 0-1,5-1-1,3-2 1,6-3-1,3-2 1,7-3-1,6 0 0,1-5 0,6 0 0,2-2 1,3 1 0,3-1-1,0 2 1,-1 1 0,-2 0-1,-3 1 0,0-2 1,-2 1-1,-2-2 0,0-1 0,-3-4 0,1-3 0,-2-1 0,0-3 0,1-1 0,-1 0 0,-3-1 0,-1 1 0,1-1 1,-1 0-1,0-1 0,-3-1 0,0-1 2,-1-3-2,-2-2 1,-1 0-1,-2-3 0,-2 0 0,-2 1 1,-2-1-1,-2 1 0,-2 2 1,-1-1-1,1 3 0,-1-1 1,1-1 0,0-2-1,2 2 2,1-4-2,0-5 3,-1-1-1,3-2 0,-4-2 0,1-2 1,-3-4-2,-1 2 1,-3-3 0,-5 3-2,-5 2 0,-10 0-3,-6 12-3,-15 2-3,-7 8-18,-5 15-2,-11 0 1,7 14-2</inkml:trace>
    <inkml:trace contextRef="#ctx0" brushRef="#br0">326 134 25,'0'0'18,"-28"-1"-1,28 1 0,-33 10-3,17 0-4,-2 4-3,0 6-2,-2 2 1,0 5 0,0 4 0,-1-1 0,2 3-2,-3-2 0,2 3-1,2-4 1,2 0-4,1-3 1,4-2 0,4 0 0,2 1 0,5-3 0,6-1 1,3 0-1,5-1-1,3-2 1,6-3-1,3-2 1,7-3-1,6 0 0,1-5 0,6 0 0,2-2 1,3 1 0,3-1-1,0 2 1,-1 1 0,-2 0-1,-3 1 0,0-2 1,-2 1-1,-2-2 0,0-1 0,-3-4 0,1-3 0,-2-1 0,0-3 0,1-1 0,-1 0 0,-3-1 0,-1 1 0,1-1 1,-1 0-1,0-1 0,-3-1 0,0-1 2,-1-3-2,-2-2 1,-1 0-1,-2-3 0,-2 0 0,-2 1 1,-2-1-1,-2 1 0,-2 2 1,-1-1-1,1 3 0,-1-1 1,1-1 0,0-2-1,2 2 2,1-4-2,0-5 3,-1-1-1,3-2 0,-4-2 0,1-2 1,-3-4-2,-1 2 1,-3-3 0,-5 3-2,-5 2 0,-10 0-3,-6 12-3,-15 2-3,-7 8-18,-5 15-2,-11 0 1,7 14-2</inkml:trace>
  </inkml:traceGroup>
</inkml:ink>
</file>

<file path=ppt/ink/ink59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7:09:27.98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DBC8E7B9-394E-42BF-A01B-1E1E437D8C4D}" emma:medium="tactile" emma:mode="ink">
          <msink:context xmlns:msink="http://schemas.microsoft.com/ink/2010/main" type="inkDrawing" rotatedBoundingBox="12061,12465 13407,12276 13489,12854 12142,13043" semanticType="enclosure" shapeName="Other">
            <msink:sourceLink direction="with" ref="{5334A3BA-3055-4DC8-96EF-DD5AF995B81B}"/>
          </msink:context>
        </emma:interpretation>
      </emma:emma>
    </inkml:annotationXML>
    <inkml:trace contextRef="#ctx0" brushRef="#br0">-2 323 51,'-2'-16'18,"2"16"3,0 0-2,0 0-1,0 0-6,0 0-3,0 0-3,0 0-1,13 13 0,-13-13-2,9 19 1,-4-6-2,-5-13 0,18 23 0,-5-9-1,1-1 1,3 0-1,2-5 1,2 4 0,0-4 0,-1 5-1,1-2 1,-1 1-1,0 1 0,0 0 0,-1 1 0,0-1-1,1 0 1,1-2-1,2-1 0,3-3 0,1 0 0,2-1 0,1 0 0,0-2 1,4 2-1,-2-2 0,0 2 0,-4-2 0,4 1 0,0-3 0,-1 1 0,1-3 0,-1 0 0,1-1 1,1-2-1,1-1 0,-5-4 1,1 1-1,-3 0 1,1-1-1,-4-1 1,2 0-1,-3 1 0,-1-1 1,0 1-1,0 1 0,-2-2 0,-1 2 0,-2-2 0,1 2 0,-2 0 0,-2 0-1,-1 1 1,0-1 0,-13 7 0,22-14 0,-22 14 0,19-16 0,-19 16 0,17-22 0,-17 22 0,14-24 0,-7 8 1,-1-1 1,0 0-1,0-3 1,-3-1 0,1-2 0,-6-3 0,2 0 1,-7-1-1,-1 0-1,-5-2 0,-3 1 0,-4 0 0,-8 3-2,0 3-2,-5-1-4,1 8-15,-3 6-8,-7 2 1,3 14-1,-7 0 0</inkml:trace>
  </inkml:traceGroup>
</inkml:ink>
</file>

<file path=ppt/ink/ink59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5:03.57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50 0,'43'0'94,"-1"0"-94,0 0 16,-20 0-1,-1 0-15,21 0 16,22-21 0,-1 21-16,1 0 15,-22 0 1,0 0-16,22 0 16,-1 0-1,-20 0-15,-22 0 16,0 0-1,21 0-15,-21 0 47,1 0-31,-1 0 78,0 0-1,21 0 189,-21 0-267,22 0 1,-1-21-16,0 21 16,22 0-1,-22 0-15,-21 0 16,1 0-1,20 0-15,-21 0 16,21 0 0,-20 0-1,-1 0 32</inkml:trace>
</inkml:ink>
</file>

<file path=ppt/ink/ink59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5:09.65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0,'21'0'125,"0"0"-109,1 0-1,-1 0 1,21 0-16,-21 0 15,0 21 1,1-21-16,20 0 16,0 0-1,1 0-15,-1 0 16,-21 21 0,21-21-16,1 0 15,-1 0 1,0 21-16,1-21 15,-22 0 1,0 0-16,0 0 16,0 0-1,1 21 1,-1-21 0,0 0-1,0 0 1,0 0-16,0 0 15,1 0 48,-1 0-47,0 22-1,0-22 1,0 0-1,0 0 17,1 0-1,-1 21 31,0-21-30,0 0-17,-21 21 1,21-21 0,0 0 30,1 0 1</inkml:trace>
</inkml:ink>
</file>

<file path=ppt/ink/ink59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5:13.04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54 0,'21'0'171,"0"0"-171,0 0 16,0 0-16,1 0 16,-1 0-1,0 0-15,21 0 16,1 0 0,-22-21-16,0 21 15,21 0 1,-21 0-16,22 0 15,-22 0 1,21 0-16,-21 0 16,1 0-1,-1 0 1,0 0 0,0 0-16,0 0 15,0 0 1,1 0-16,-1 0 15,0 0 1,0 0 15,0 0-31,0 0 32,1 0-32,-1 0 31,0 0-31,0 0 15,0 0 17,0 0-17,1 0 1,-1 0 0,0 0-1,0 0 16,0 0-15,0 0 0,1 0 15,-1 0-31,0 0 31,0 0 0,0 0 1,0 0 171,1 0-109,-1 0-63,0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8T21:13:37.346"/>
    </inkml:context>
    <inkml:brush xml:id="br0">
      <inkml:brushProperty name="width" value="0.05" units="cm"/>
      <inkml:brushProperty name="height" value="0.05" units="cm"/>
      <inkml:brushProperty name="color" value="#FF0066"/>
    </inkml:brush>
  </inkml:definitions>
  <inkml:trace contextRef="#ctx0" brushRef="#br0">621 642 2559,'0'0'-249,"0"0"-198,0 0 205,0 0 119,2-10 696,-6-11 2010,4 19-2664,-6-13-89,6 13 360,0 2 75,-10-4 2347,6 9-2566,-1 1 0,1 0 0,0 0 0,1 0 0,0 0 1,0 1-1,0 0 0,1-1 0,-1 1 0,2 0 0,-1 0 0,1 0 0,0 0 0,0 0 0,1 1 0,0-1 1,1 0-1,-1 0 0,2 6-46,-2 4-75,-3 193 731,-1-167-656,5-36 0,1-1 0,3 2-21,-1 1 0,0 0 0,-1-1 0,0 1 0,0 1 0,-1-1 0,0 0 0,-1 1 0,0-1 0,0 1 0,-1-1 0,0 1 0,-1-1 0,0 0 0,0 1 0,-2 5 21,-4 27-10,0 57 148,7-99-90,0 0 0,0 0-1,1 0 1,-1 0 0,0 0 0,0 0-1,0 0 1,1 0 0,-1 0-1,0 0 1,0 0 0,0 0-1,1 0 1,-1 0 0,0 0-1,0 0 1,0 0 0,0 0 0,1 0-1,-1 1 1,0-1 0,0 0-1,0 0 1,0 0 0,1 0-1,-1 0-47,0-1 64,0 0-10,2-6-58,-1-9-134,-1 15 74,0 1 0,0 0 22,0 0 88,0 0 40,0 0 8,0 0-28,0 0-120,0 0-14,0 0 26,0 0 63,-6 4-914,4-43 498,2 37 423,0 2-65,0 0 54,0 0-65,0 0-43,0 0-5,0 0 0,0 0 31,0 0 118,-5 7 201,3-3-236,1 1 1,0-1-1,0 1 1,0-1-1,1 1 1,0-1-1,-1 1 1,2 0-1,-1-1 0,0 1 1,1-1-1,0 1 1,0-1-1,1 2-18,16 182 758,-17-187-739,-1 0 1,0-1 0,0 1-1,1 0 1,-1 0 0,1-1-1,-1 1 1,1 0 0,-1-1-1,1 1 1,-1 0 0,1-1 0,0 1-1,-1-1 1,1 1 0,0-1-1,-1 0 1,1 1 0,0-1-1,0 1 1,-1-1 0,1 0-1,0 0 1,0 0 0,-1 1-1,1-1 1,0 0 0,0 0-1,0 0 1,0 0 0,-1 0-1,1 0 1,0-1 0,0 1-1,0 0 1,-1 0 0,1 0 0,0-1-1,0 1 1,-1 0 0,1-1-1,0 1 1,0-1 0,-1 1-1,1-1 1,-1 1 0,1-1-1,0 0 1,-1 1 0,1-1-20,34-52 550,-14-29-405,-17 58-71,2 1 1,0 1 0,1-1 0,2 1 0,0 1 0,11-19-75,-20 39 58,0 1 10,0 0-29,0 0-218,-12 18-2834,3 1-266</inkml:trace>
  <inkml:trace contextRef="#ctx0" brushRef="#br0" timeOffset="1113.155">590 588 1407,'5'-11'700,"-5"9"4095,-7 15-4697,0 0-1,1 0 1,1 1-1,0-1 1,1 1-1,0 0 1,1 1-1,0-1 1,1 3-98,-9 38-59,-4 3 1360,15-57-1204,0-1-1,0 0-4,0 0-17,-1 1-20,-3 3-59,3-3-44,1-1 65,-4-30-414,5 18 397,0-1 0,1 1 0,0-1 0,1 1 1,1-1-1,0 1 0,1 1 0,5-11 0,3-10-16,10 7 1497,-22 25-1417,13 15 356,11 61 336,-24-75-791,0 1-1,0-1 0,0 0 0,1 0 0,-1 0 0,0 0 1,0 0-1,1-1 0,-1 1 0,0 0 0,1-1 1,-1 1-1,1 0 0,-1-1 0,1 0 0,-1 1 0,1-1 1,-1 0-1,1 0 0,-1 0 0,1 0 0,-1 0 1,1 0-1,-1 0 0,1 0 0,0-1 36,0 1-33,40-10 85,-40 10 12,10 19 118,-10-2-252,-1 0-1,-1 1 1,0-1 0,-1 0 0,-1 0 0,-1 0 0,-1 2 70,-1 19-1147,-6 22-1494,10-58 122</inkml:trace>
  <inkml:trace contextRef="#ctx0" brushRef="#br0" timeOffset="3796.217">160 319 2687,'0'0'-98,"0"0"22,-1 0 32,-5 0 86,3 0 22,1-1-10,1 0 0,-1 1 0,0-1-1,0 0 1,1 0 0,-1 0 0,0 0-1,1 0 1,-1-1 0,1 1 0,-1 0-1,1-1 1,0 1 0,0-1 0,0 1-1,-1-1 1,1 0 0,1 0 0,-1 1-1,0-1 1,0 0 0,1 0 0,-1 0-1,1 0 1,-1 0 0,1-1-54,-1-7 18,0 0 1,1 0-1,0 0 1,1 0 0,0 0-1,0 0 1,1 0-1,1 0 1,-1 0-1,2 0 1,-1 1 0,1 0-1,1 0 1,0 0-1,0 0 1,0 0-1,1 1 1,1 0-1,-1 1 1,1-1 0,1 1-1,-1 1 1,1-1-1,0 1 1,1 0-1,0 1-18,94-40 459,-101 44-431,1 1-1,0 0 1,-1 0-1,1-1 1,0 2-1,-1-1 1,1 0-1,0 0 1,-1 1-1,1 0 1,0-1 0,-1 1-1,1 0 1,-1 0-1,0 0 1,1 1-1,-1-1 1,0 1-1,1-1 1,-1 1-1,0 0 1,0-1 0,-1 1-1,1 0 1,0 0-1,-1 1 1,1-1-1,-1 0 1,1 2-28,26 75 782,-28-75-785,0-1-11,1 0-1,-1 1 1,0-1 0,0 0-1,-1 0 1,1 0 0,-1 1-1,0-1 1,1 0 0,-2 0-1,1 0 1,0 0 0,0 0-1,-1 0 1,1-1 0,-1 1-1,0 0 1,-1 0 14,-104 122 269,-110 65-370,153-150-1123,57-38 1197,7-2 27,1-1 0,-1 1 0,0-1 0,1 1 0,-1-1 0,0 1 0,0-1 0,1 1 0,-1-1 0,0 1 0,0-1 0,0 0 0,0 1 0,0-1 0,0 1 0,0-1 0,0 0 0,0 1 0,0-1 0,0 1 0,0-1 0,0 1 0,0-1 0,0 0 0,-1 1 0,1-1 0,0 1 0,0-1 0,-1 1 0,1-1 0,0 1 0,-1-1 0,1 1 0,-1-1 0,1 1 0,0 0 0,-1-1 0,1 1 0,-1 0 0,1-1 0,-1 1 0,1 0 0,-1-1 0,1 1 0,-1 0 0,0 0 0,1 0 0,-1 0 0,1 0-1,-1-1 1,0 1 0,1 0 0,-1 0 0,1 0 0,-1 1 0,0-1 0,1 0 0,-1 0 0,1 0 0,-1 0 0,1 0 0,-1 1 0,1-1 0,-1 0 0,1 1 0,-1-1 0,0 0 0,30-32 529,-25 30-511,-1 1-1,1-1 0,0 1 0,0 0 1,0 0-1,0 0 0,0 0 0,0 1 1,0 0-1,0-1 0,1 2 0,-1-1 1,0 0-1,0 1 0,0 0 0,0 0 1,0 0-1,0 0 0,-1 1 0,1-1 1,0 1-1,0 0 0,-1 0 0,0 0 1,1 1-1,-1-1 0,0 1 0,0 0 0,0 0 1,1 1-18,50 9 452,-22-7-2022,-16 0-326</inkml:trace>
  <inkml:trace contextRef="#ctx0" brushRef="#br0" timeOffset="4935.608">524 316 3967,'35'-168'326,"-34"167"-343,1-7 203,0-1-1,0 1 1,1 0-1,1 0 1,-1 1 0,1-1-1,0 1 1,1 0-1,0 0 1,0 0 0,0 0-1,1 1 1,0 0 0,0 0-1,1 1 1,0 0-1,5-4-185,-10 8-5,0 1 0,0-1-1,0 1 1,0 0 0,0-1-1,0 1 1,-1 0 0,1 0-1,0 0 1,0 1 0,0-1-1,0 0 1,0 1 0,0-1-1,0 1 1,-1-1 0,1 1-1,0 0 1,0 0 0,-1 0-1,1 0 1,-1 0 0,1 0-1,0 1 6,-1-2 8,4 4 6,1 1 0,-1-1-1,0 1 1,0 0-1,0 0 1,-1 1-1,0-1 1,0 1-1,0 0 1,0 0-1,-1 1 1,0 0-14,-2-6 317,-1 1-35,4 5-160,-2-4-109,0 1-1,0-1 0,-1 1 1,1 0-1,-1 0 0,0-1 1,0 1-1,0 0 0,0 0 1,-1 0-1,1 0 1,-1 0-1,0 0 0,-1 1 1,1-1-1,-1 0 0,1 0 1,-1 0-1,0-1 0,-1 1 1,1 0-1,-1 0 0,1-1 1,-1 1-1,0-1 0,-1 1 1,1-1-13,-5 10 121,-88 130-948,55-100 586,-3-20 237,33-18-7,2 0 11,2 1-10,6-38 83,0 30-106,8-4 597,6 21-203,-5 7-340,-7-12-21,-2 0 12,0-2 47,1-5-4,1 3-34,-1-4 19,1-1 0,-1 1 0,1 0 0,0-1-1,-1 1 1,1-1 0,0 0 0,0 1 0,0-1 0,0 0 0,0 0 0,0 0 0,0 0-1,0-1 1,0 1 0,1-1 0,-1 1 0,0-1 0,0 0 0,1 1 0,-1-1 0,0 0-1,0-1 1,1 1 0,-1 0 0,0-1 0,1 1-40,5-1-78,3 1 91,-1 0 0,0-1 1,1 0-1,-1-1 0,0 0 1,0-1-1,0 0 0,-1-1 1,5-1-14,43-38-1159,-37 26-1972</inkml:trace>
  <inkml:trace contextRef="#ctx0" brushRef="#br0" timeOffset="5598.613">992 164 4735,'-14'11'-123,"1"2"-1,0 0 0,1 0 0,1 1 0,0 1 1,0 0-1,1 0 0,1 1 0,1 0 0,-4 12 124,-15 23 406,-4 12 1706,31-61-2082,0 0 0,0 0-1,0 0 1,0 0 0,1 0 0,-1 0-1,1-1 1,-1 1 0,1 0-1,0 0 1,0 0 0,0-1-1,0 1 1,0 0 0,0-1-1,0 1 1,0-1 0,1 1-1,-1-1 1,1 0 0,-1 1-1,1-1 1,-1 0 0,1 0 0,0 0-1,0 0 1,-1-1 0,1 1-1,0 0 1,0-1 0,0 1-1,0-1 1,0 0 0,0 1-1,0-1 1,0 0 0,0 0-1,1 0-29,68 3 448,-43 0-398,-22-4-36,-1 0 1,1-1-1,0 0 1,-1 0-1,1 0 1,-1 0 0,1-1-1,-1 0 1,0 0-1,0-1 1,-1 1-1,1-1 1,-1 0-1,1 0 1,-1-1 0,-1 1-1,1-1 1,-1 0-1,1 0 1,-1 0-1,-1 0 1,1-1-1,1-4-14,38-225 936,-45 190-724,2 43-144,0 1-4,-4-6-10,-6 4-58,7 5 6,0-1 1,-1 1-1,1 0 1,0 1-1,1-1 1,-1 1-1,0 0 1,1 0-1,-1 0 1,1 0-1,0 0 1,0 1-1,0 0 1,1-1-1,-1 1 1,1 0-1,0 0 1,0 0-1,1 1 1,-1-1-1,0 2-2,-7 13 13,-6 8 33,8-10-462,-1-1 0,-1 0-1,-1 0 1,0-1-1,-1 0 1,0 0 0,-1-2-1,-1 1 1,0-2-1,-1 1 1,0-2-1,-2 1 417,-9-5-816,11-14-532</inkml:trace>
  <inkml:trace contextRef="#ctx0" brushRef="#br0" timeOffset="6532.249">1612 103 3199,'0'0'-372,"0"0"-50,0 0-24,0 0 16,0 0 72,0 0 34,8 5 1414,-8-5-1078,3 35 3486,-8-24-3185,-1 0 0,-1 1 0,1-2 0,-2 1 0,1-1 0,-2 0 0,1-1 0,-9 8-313,-2 3 138,0 1-76,-10 13-19,-2 0 0,-1-3 0,-1 0 1,-2-2-1,-1-2 0,-7 3-43,16-10 107,1 2-97,19-15-10,2 0 11,4-5 42,1-2 11,0 0 0,0 0-21,0 0-95,0 0-60,2-2-560,10-3-2183</inkml:trace>
  <inkml:trace contextRef="#ctx0" brushRef="#br0" timeOffset="7082.699">1346 107 3967,'-15'50'-240,"15"-42"251,0-6 76,0-2 147,0 0 50,0 0 4,0 0-13,0 0-56,0 0-25,0 0-2,17-12-172,21-24-860,-31 30 783,0 1 57,-6 4 15,8-3-870,-9 4-548</inkml:trace>
  <inkml:trace contextRef="#ctx0" brushRef="#br0" timeOffset="7829.945">1494 621 2431,'0'0'-133,"0"0"-22,0 0-5,0 0 0,0 0 0,0 0 0,0 0 0,0 0 39,0 0 153,22-6 2664,-2 0-2209,-18 4-743,-2 2 278,1 0 0,-1 0 0,0-1 0,0 1 0,0 0 0,1 0 0,-1-1 0,0 1 0,0 0 0,0 0 0,1-1 0,-1 1 0,0 0 0,1 0-1,-1 0 1,0 0 0,0 0 0,1-1 0,-1 1 0,0 0 0,1 0 0,-1 0 0,0 0 0,1 0 0,-1 0 0,0 0 0,1 0 0,-1 0 0,0 0-1,1 0 1,-1 0 0,0 0 0,1 0 0,-1 1 0,0-1 0,0 0 0,1 0 0,-1 0 0,0 0 0,1 1 0,-1-1 0,0 0 0,0 0 0,0 0-1,1 1 1,-1-1 0,0 0 0,0 0 0,0 1 0,1-1 0,-1 0 0,0 1 0,0-1 0,0 0 0,0 0 0,0 1 0,0-1 0,0 0 0,0 1-1,1-1 1,-1 1-22,-1 0 160,1-1-37,0 0-150,0 0-37,0 0 22,0 0 63,0 0-64,0 0-21,0 0-13,0 0-56,0 0-25,3 0-315,8 0-1254</inkml:trace>
  <inkml:trace contextRef="#ctx0" brushRef="#br0" timeOffset="10980.404">1619 573 2047,'-6'7'0,"0"-1"-13,-12 30 2008,18-34-1897,0-2-2,3 11-257,7 12-146,10-32 495,1-16-60,-5-5-182,-15 21 1095,-10 8-1020,-15 7-157,-1 8 288,17-7-88,3 0-25,4-6-98,1-1-9,0 0 4,0 0 0,0 0 0,0 0 0,0 0 22,0 0 88,0 0 40,0 0 8,1 0-14,6-1-82,11-12-3421,-12 8 2400</inkml:trace>
</inkml:ink>
</file>

<file path=ppt/ink/ink6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2T21:10:26.386"/>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78 0,'12'0'297,"1"0"-282,13 0-15,-13 0 16,0 0-16,0-26 16,0 26-16,0 0 15,0 0-15,13 0 16,-13 0-16,0 0 16,0 0-1,0 0-15,0 0 16,0 0-1,13 0-15,-26-13 16,26 0-16,-13 13 16,0 0-1,0 0-15,12 0 0,-12 0 16,0-13-16,0 13 16,0 0-16,0 0 15,0 0 1,13 0-16,-13 0 15,0 0 1,0 0-16,0 0 16,0 0-16,0 0 15,13 0-15,0 0 16,-13 0 0,0 0-16,0 0 15,0 0-15,25 0 16,-25 0-1,0 0-15,0 0 0,0 0 16,13 0-16,-13 0 16,0 0-16,0 0 15,0 0 1,0 0-16,0 0 16,13 0-1,0 0 1,-13 0-1,0 0-15,-13 13 0,13-13 16,13 0-16,-13 0 31,-1 0-31,1 0 16,0 0 0,-13 13-16,13-13 15,0 0 1,0 0-1,13 0-15,-13 0 16,0 0 0,0 0-1,0 0 1,0 0 0,0 0-16,13 0 31,-13 0 78,13 0-93,-13 0-16,0 0 15,13 0-15,-1 0 16,14 0-16,-26 0 16,13 0-16,-13 0 15,0 0-15,13 0 16,-13 0 0,-13 13 249</inkml:trace>
</inkml:ink>
</file>

<file path=ppt/ink/ink60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7:09:09.98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ED2D9C38-D3C7-4341-A27F-A3A431C69C6B}" emma:medium="tactile" emma:mode="ink">
          <msink:context xmlns:msink="http://schemas.microsoft.com/ink/2010/main" type="inkDrawing"/>
        </emma:interpretation>
      </emma:emma>
    </inkml:annotationXML>
    <inkml:trace contextRef="#ctx0" brushRef="#br0">1132 196 15,'0'0'15,"0"0"1,0 0-1,0-17-2,0 17 0,0 0-1,0 0-2,0 0 0,0 0-2,0 0-1,0 0-1,0 0-1,0 0-2,-2 21 0,4-8-2,-2 1 1,1 4-1,-1 2 1,0 2-1,0 1 0,0-5 0,0 2-2,1-1 1,-2-2-2,4-2-2,-3-15-4,4 19-9,-4-19-6,0 0-2,17 13 2,-19-26-1</inkml:trace>
  </inkml:traceGroup>
</inkml:ink>
</file>

<file path=ppt/ink/ink60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3:42.33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C1F43EA-082C-49DB-B0D1-86B571F79F04}" emma:medium="tactile" emma:mode="ink">
          <msink:context xmlns:msink="http://schemas.microsoft.com/ink/2010/main" type="inkDrawing"/>
        </emma:interpretation>
      </emma:emma>
    </inkml:annotationXML>
    <inkml:trace contextRef="#ctx0" brushRef="#br0">6958 663 58,'0'0'27,"-6"-25"0,6 25 0,0 0-9,0 0-3,0 0-5,0 0-3,4 21-2,-4-1-2,2 7-1,-1 1 0,0 5-1,1 0 0,-1 0 0,-1 1 0,2 0 1,-2-5 0,1-1-1,1-1 1,0-1 0,0-4-1,2 0 1,-2-6 0,2-2-2,-4-14 0,10 21 1,-10-21 0,13 10 0,-13-10 0,17-4-1,-17 4 1,25-14 0,-11 2 0,-1 1-1,1 0 1,1-1-1,-2 3-1,-13 9 1,17-8 0,-17 8-1,0 0 1,16 17 0,-16-17-1,5 24 1,-2-9 0,2-2 0,-5-13 0,11 22 0,-11-22-1,19 6 0,-5-9-4,-4-11-10,6-6-15,3-1-1,-5-12 0,3-2-2</inkml:trace>
    <inkml:trace contextRef="#ctx0" brushRef="#br0" timeOffset="515">7265 712 101,'-14'4'30,"-5"0"1,6 0-1,13-4-20,-20 6-5,20-6-10,-7-14-21,7 14-5,11-26 1,8 12-2</inkml:trace>
    <inkml:trace contextRef="#ctx0" brushRef="#br0" timeOffset="957">7328 925 68,'0'0'26,"0"0"-1,0 0-1,-13 9-10,13-9-1,0 0-5,0 21-2,0-21-2,-1 23-1,1-10 1,0 7-3,0-6 2,1 4-1,-1-3-1,3-1 0,-3-14 0,4 20 0,-4-20 0,6 13 0,-6-13 1,0 0-1,16-6 0,-16 6 0,19-14-1,-19 14 1,23-19-1,-10 9 1,0 2-1,-1 1 0,1 1 0,0 3 0,-13 3 0,23-1-1,-23 1 1,20 8 0,-20-8-1,19 12 1,-19-12 0,16 15 0,-16-15 0,13 18 0,-13-18 0,11 14 1,-11-14-1,13 13 0,-13-13 0,16 9 1,-16-9 0,20 3-1,-7-6 1,3 0 0,0-5-1,2-3 1,1-2 0,1-1 0,2-3-2,-5-2 2,-1 0-1,0-1 1,-6 1-2,0 0 1,-10 5 0,0 1-1,0 13 1,-12-17-1,12 17 1,-21-3-1,21 3 1,-25 17 0,25-17 0,-18 26 0,9-9 1,2 2-1,0 0 1,2 3 0,1-4 0,1-1-2,2 2 3,1-2-2,1 0 0,2-3 0,3-1 0,-6-13 0,17 21 0,-17-21 0,27 16 0,-8-13 0,1-1-2,0-4 0,3-1-3,-4-7-9,2-3-15,1 2-2,-9-6 1,1 1-1</inkml:trace>
    <inkml:trace contextRef="#ctx0" brushRef="#br0" timeOffset="2140">7766 931 52,'0'0'21,"0"0"4,10-16-2,-10 16-8,0 0-3,0 0-3,0 0-2,21-7-1,-21 7-2,17 9-1,-17-9 0,17 21 0,-17-21-1,14 23 0,-11-10 0,-3-13-2,-1 20 1,1-20-2,-15 22 0,1-16-2,0 4-2,-5-6-2,2 3-6,-2 1-12,0-8-1,19 0 2,-24 3-2</inkml:trace>
    <inkml:trace contextRef="#ctx0" brushRef="#br0" timeOffset="3082">8525 843 51,'4'-29'23,"6"3"2,-8-8 0,2 3-3,-2 2-7,-11-1-3,3 9-3,-10 1-2,16 20-2,-30-18-1,13 21-2,-3 8-1,-2 8-1,4 9 0,0 8 0,1 9-1,4 6 2,5 4-1,2 3 0,6-1 1,3 1-1,2 0 0,1-2 0,1-7 1,-2-2-2,-5-3 1,-3-4-1,-3-3 1,-4-6-1,-1-6 1,-4-7-1,-1-2 1,-1-9 0,0-5 0,1-7 1,-1-5 0,1-1 1,0-8 0,5-1 0,-4-4 0,7 0-1,-1-2 1,3 2-1,1 1 1,3 0-2,1 1 1,1 3-1,3 3 0,-2 2 0,6 1 0,-7 13-1,20-20 1,-7 13 0,7-2-1,2 2 1,4-1 0,1 1 0,3-2 0,-2 2 0,-1-1 1,-3 1-1,-4-1 1,-2 6-1,-4 2 0,-1 4 0,-13-4 0,19 27 0,-11-6-1,-1 2 1,4 1-1,-3-2 2,2-4-1,5-6 1,0-9 1,7-9-1,2-8 1,5-6 0,-3-8 1,3 3-1,-6-6 0,-5 5-1,-10 0-1,-10 9 1,-12 4-3,-6 7 0,-6 11-1,-9-1-5,7 13-16,-1 2-7,3 2 0,12 2 0,6-2-1</inkml:trace>
    <inkml:trace contextRef="#ctx0" brushRef="#br0" timeOffset="4207">8791 1056 47,'-13'-2'20,"13"2"3,0 0-2,-13 1-5,13-1-1,0 0-1,0 0-4,20-16-1,-7 13-3,0-2-2,3 6-2,1 2 0,0 5-1,-2 5-1,-4 6 0,-1 2-1,-6 5 0,-1-1 1,-3-2-1,-1-3 1,-2-4 1,3-16 0,-1 19 1,1-19-1,0 0 1,8-13 0,-8 13 0,15-23 0,-7 10-1,-1-1 1,2 1-1,-9 13 0,16-20-1,-16 20 1,18-13-1,-18 13 0,25-11 1,-25 11-1,23-9 0,-23 9 0,23-7 1,-23 7-1,20-7 1,-20 7-1,14-6 1,-14 6-1,15-4 1,-15 4-1,0 0 0,13 3 0,-13-3 1,0 0-1,4 19 1,-4-19-1,-4 17 1,4-17 0,-6 21-1,6-21 1,-2 14-1,2-14 1,0 0-1,0 0 0,15 11 0,-15-11 0,26-5 1,-12-2-1,0-2 0,4 0 0,-1-1 0,-1-1 0,0 4 0,-2 2 0,-14 5 1,20-6-1,-20 6 0,14 6 0,-14-6 0,12 14-1,-12-14 1,7 19 0,-7-19 0,10 18 1,-10-18-1,0 0 1,20 14 0,-20-14 0,20-2-1,-20 2 1,22-8-1,-22 8 0,23-6 0,-23 6 0,20 0 0,-20 0 0,14 12 0,-14-12 1,12 20-1,-12-20 0,8 20 0,-8-20 1,11 17-1,-11-17 0,0 0 1,17 7-1,-17-7 1,17-4-1,-17 4 1,17-6-1,-17 6-1,15-1 1,-15 1 0,15 5 0,-15-5-1,12 15 1,-12-15 0,13 16 0,-13-16 1,19 9 0,-5-9-1,0-4 1,8-5 0,-2-3-1,4-3 1,-1 0-1,0-1 0,-4 1 0,-5 3 0,-14 12-1,8-20 0,-8 20 0,-18-6 0,2 7 0,-4 4 0,2 2 0,-2 3 1,1 1-1,3 1 0,3-2 1,13-10-2,-16 15 1,16-15-1,0 0 1,0 0-1,-3 13 1,3-13 0,0 0 0,16 5 1,-16-5-1,22 0 1,-8-2 1,3-1-1,6-2 0,2-4 1,1-1-1,2-1 1,1-5-1,3 0 2,-2-3-1,2-2 1,-4-1-1,1 0 1,-2-8-1,-1 0 1,-4-2-2,-5-1 2,-4-3-2,-4 1 0,-7 2 2,-3 4-2,-6 8 0,-3 6 0,-6 10 0,2 10-1,-1 11 1,-1 10-1,2 8 1,1 7 0,2 4 1,3 2-1,1 1 1,2-4 0,0-4 0,7-3 0,1-5-1,2-5 0,2-4 0,3-4 1,5-6-1,2-3-1,3-4 0,-3-11-3,8 3-5,-11-14-15,3-3-7,-5-6 0,-2-4-1,-9-1 1</inkml:trace>
    <inkml:trace contextRef="#ctx0" brushRef="#br0" timeOffset="5757">9901 932 71,'-18'3'25,"19"17"0,5-4-3,20-3-21,7 4-18,1-20-3,15-3-4,-7-18-2</inkml:trace>
  </inkml:traceGroup>
</inkml:ink>
</file>

<file path=ppt/ink/ink60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3:48.91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92BED32C-4CF5-40EA-B9CB-FF1AD3612713}" emma:medium="tactile" emma:mode="ink">
          <msink:context xmlns:msink="http://schemas.microsoft.com/ink/2010/main" type="inkDrawing"/>
        </emma:interpretation>
      </emma:emma>
    </inkml:annotationXML>
    <inkml:trace contextRef="#ctx0" brushRef="#br0">5317 864 21,'0'0'17,"0"0"0,0 0 1,0 0-2,0 0-3,17 10-2,-17-10-1,14 3-1,-14-3-2,20 2-1,-20-2 0,21 0-2,-8 0-1,-13 0-1,22 0-1,-7 0-1,2 0 0,0 2 0,3-1 0,1-1 0,-1 2 1,0-2-1,0 1 0,-3-1 0,-1 0 0,-3 0 0,-13 0 0,19 2-2,-19-2-1,0 0-4,0 0-5,0 0-11,13 1-1,-13-1-1,0 0 2</inkml:trace>
  </inkml:traceGroup>
</inkml:ink>
</file>

<file path=ppt/ink/ink60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3:03:49.36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91FDE98E-49B0-4C23-BAF1-FEB246ECC031}" emma:medium="tactile" emma:mode="ink">
          <msink:context xmlns:msink="http://schemas.microsoft.com/ink/2010/main" type="inkDrawing"/>
        </emma:interpretation>
      </emma:emma>
    </inkml:annotationXML>
    <inkml:trace contextRef="#ctx0" brushRef="#br0">5580 824 20,'13'-4'17,"-13"4"1,14-4 1,-14 4-1,16-6-5,-16 6-1,18-2-4,-18 2-1,19 5-2,-19-5-2,17 8 0,-17-8-2,12 13 0,-12-13 0,0 0-1,11 19 0,-11-19 0,0 0-1,2 18 1,-2-18 0,-13 21 1,13-21 1,-27 26 0,8-12 2,-6 2 0,1 1-1,-2-2 1,-1 1 1,4-6-2,0 3-2,7-3 0,2 0-2,14-10-1,-13 13-4,13-13-5,0 0-12,0 0-2,27 6-1,-18-19 1</inkml:trace>
  </inkml:traceGroup>
</inkml:ink>
</file>

<file path=ppt/ink/ink60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5:25.15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FFC5D65-5227-49CB-901A-AAC128BC7F45}" emma:medium="tactile" emma:mode="ink">
          <msink:context xmlns:msink="http://schemas.microsoft.com/ink/2010/main" type="inkDrawing"/>
        </emma:interpretation>
      </emma:emma>
    </inkml:annotationXML>
    <inkml:trace contextRef="#ctx0" brushRef="#br0">1196 160 12,'0'0'12,"-8"23"2,8-23-4,-6 27 0,3-9-3,5 4 1,-4 1-2,4 3 0,-2-1-2,1 3 0,1-4 0,-1-1-1,-1-3 0,0 0-1,-1-3 0,1-3 0,-2-1 0,2-13-1,0 16 0,0-16 1,0 0-1,0 0 1,0 0 0,0 0 0,0 0 0,0 0 0,13-17-1,-13 17 0,12-17 0,-12 17-1,17-16 0,-17 16 0,21-12 0,-21 12-1,22-5 2,-22 5-1,20 5 0,-20-5 1,19 16-1,-19-16 1,15 26 0,-10-12-1,3 1 1,-3-1-1,2-1 1,-7-13-1,7 18 1,-7-18 0,0 0 0,17 7-1,-17-7 0,18-4-1,-18 4-2,21-13-3,-8 6-5,-1-9-9,5 12-3,-7-12 2,9 9 0</inkml:trace>
    <inkml:trace contextRef="#ctx0" brushRef="#br0" timeOffset="856">1687 282 43,'0'0'21,"0"0"3,0 0-1,-20-7-8,20 7-3,-14-7-3,14 7-2,-12-13-2,12 13 0,-4-19-2,4 19 1,7-17-2,-7 17-1,19-16-1,-6 12 0,0 1 0,3 3 0,-16 0 0,24 12-1,-14 0 1,-3 6 0,-2 3 0,-7 6 0,-1 3-1,-2 3 1,-3-2 0,0-1 0,-2 0 0,-2-5 0,5-4 1,-2-5-1,5-2 0,4-14 1,-7 13-1,7-13 0,0 0 0,0 0-1,0 0 1,14 3-1,-14-3 1,28 3-1,-10-2 0,7 6 1,-2-2 0,3 3-2,-1-2 1,0 4-4,-4-7-5,-2-5-15,3 8 0,-22-6-1,28-10 0</inkml:trace>
    <inkml:trace contextRef="#ctx0" brushRef="#br0" timeOffset="1585">1211 0 37,'0'0'20,"0"0"0,0 0 0,-9 16-10,2-3-2,-2 3-2,-1 5-1,-3 0-1,0 5 1,-2-3 0,-1 1-1,-3-5 1,3 2-2,-1-5 1,0-2-2,1-1 0,2-3-2,-1 0 1,15-10-1,-20 20 0,20-20 0,-10 23 0,10-9-1,5 2 1,0 1-1,5 3 1,3 2-1,2 0 1,2 4 0,2 1-1,2 0 1,2 4 0,3-1 0,3 0 0,-1-2-2,7 2-4,4-1-15,-3-15-3,12 5-1,-4-19 1</inkml:trace>
    <inkml:trace contextRef="#ctx0" brushRef="#br0" timeOffset="2186">2181 110 44,'-16'7'18,"19"6"1,-3-13-1,7 16-15,8-2-3,4 1 1,4 2-1,1-1 2,5-2-2,-2 0 0,2-1 0,-6 1 1,-3-1-1,-2 2 1,-3-1 0,-4 7 0,-3 0 0,-6 4 0,-3 5 0,-6 3 1,-5 2 0,-8 3 1,-3-3 0,-7-2 0,-3-3 0,-3-5-2,2-10-4,-4-10-13,11 3-4,-6-18-3,13 9 2</inkml:trace>
    <inkml:trace contextRef="#ctx0" brushRef="#br0" timeOffset="2989">278 1535 38,'0'0'17,"0"0"1,0 0-1,3 15-9,-2 0-4,-1 6-2,6 4-1,-3 1-1,2 1 0,1 1 0,4-3 1,-4-1-1,1-4 1,-4-3 1,0-4 0,-3-13-1,4 16 2,-4-16-1,0 0 0,0 0 0,0 0-1,13-16 1,-13 16-2,18-20 1,-18 20-2,28-17 1,-12 11-1,1 3 1,-1 5 0,2 2 0,-3 3 1,-2 2-1,-13-9 1,18 21 1,-9-8-1,-3 0 0,-6-13 1,13 21-1,-13-21 0,11 20 0,-11-20 0,12 13-1,-12-13-2,14 3-10,-14-3-8,17-16-3,-11-5 1,13 2 0</inkml:trace>
    <inkml:trace contextRef="#ctx0" brushRef="#br0" timeOffset="3544">958 1604 33,'7'-15'18,"-10"-14"1,13 13-2,-4-5-6,3 6-2,2 2-4,-11 13-1,23-13-1,-23 13 0,23 2 1,-23-2 0,19 16 0,-15-3 1,-1 5 0,-6 2-1,-1 8 0,-5-2-1,-2 6-1,-5-5 0,0 1-1,-1-5 0,3 0 1,-1-6-1,2-2 1,13-15-1,-17 15 0,17-15-1,0 0 2,0 0-2,3 15 0,-3-15 1,20 4-1,-4 0 0,2-1 0,5 3-1,2-3-2,2 1-1,-1-4-4,3 1-8,4 2-10,-12-10 1,8 6-2,-15-14 2</inkml:trace>
    <inkml:trace contextRef="#ctx0" brushRef="#br0" timeOffset="4206">291 1480 50,'0'0'22,"10"-16"1,-10 16-3,0 0-7,0 0-5,0 0-2,-7 26-2,-1-9-2,-5 6-1,2 2-1,-5 5 0,2 2 1,-1-5 0,3 1 0,-1-5 0,1-1 1,1-5-1,1-4 1,10-13-1,-15 15 0,15-15-1,0 0 0,0 0-1,-4 15 1,4-15-1,13 11 0,-13-11 1,23 20 0,-7-6 0,2 2 0,7 7 1,3-1 0,1 0 0,5-2-1,2 0-4,1-5-7,1-7-12,12 5 0,-7-21-3,13 6-1</inkml:trace>
    <inkml:trace contextRef="#ctx0" brushRef="#br0" timeOffset="4747">1445 1493 40,'0'0'18,"-22"-3"0,21 17 0,1-14-11,-10 21-4,11-8-2,4 0 0,3 3-1,7-2 1,1-1-1,5-3 1,1-2 0,3 1 0,-1-2 0,4-1-1,-5 2 1,1-1 0,-4 6 1,0 2 0,-5 3 0,-7 5 2,-3 4 0,-10 3 2,-3 5-1,-9 0 2,-2 4-1,-8-6 0,-1 0-1,-3-8-1,3-3-3,0-5-7,5-3-16,-4-16-3,14 2 0,-4-15-3</inkml:trace>
    <inkml:trace contextRef="#ctx0" brushRef="#br0" timeOffset="5469">233 2697 45,'-1'17'17,"1"-17"-1,0 18 1,0-5-14,3 2-3,1 4 1,0 1 2,1 1-1,2 5 1,-1-2 1,-1 0 1,0-1 0,0-1-1,0-2 1,-2-6-2,1 0 1,-4-14-3,0 0 1,0 0-2,20-11 0,-12-5-1,2-4-1,3 0 1,3-1-1,1 3 0,3 4 1,-4 6 1,1 5 1,-2 6 2,-1 7 1,-14-10 0,17 24 0,-11-10 1,0 3-2,-2-2 1,0-1-2,-4-14-1,12 19 0,-12-19-1,16 12 2,-16-12-2,17 6 1,-17-6-1,19 4 0,-19-4-3,18 0-6,-18 0-13,25-11-2,-19-8-1,9 6-1</inkml:trace>
    <inkml:trace contextRef="#ctx0" brushRef="#br0" timeOffset="6029">782 2805 40,'0'0'21,"0"0"1,0 0 0,0 0-6,-3-23-6,3 8-1,0-3-4,1 1-1,2-2-2,3 3 1,4 1-1,3 5-1,3 2 0,1 6-1,0 4 0,2 4 0,-2 4 0,1 3 0,-6 4 0,-5 2 1,-4 2 0,-5 1 0,-3 1 0,-3-1 1,-5 2 0,-2-2 2,2-4-2,-1 1 0,2-5 0,1 2 0,4-3-1,2 0 1,5-13-2,5 18 0,-5-18 0,21 15 0,-5-10-1,6-3-1,2-1-1,1-4-4,3 1-4,1-3-11,-7-10-4,7 4-2,-13-11 3,6 9-1</inkml:trace>
    <inkml:trace contextRef="#ctx0" brushRef="#br0" timeOffset="6651">335 2471 42,'0'0'19,"0"0"-1,0 0 1,-13 6-10,13-6-2,-20 26-1,10-5 0,-3 1-1,0 6 0,-5 1 1,2 2 0,-3-1 0,2 2-1,-3-3-1,0-2-1,-2-4-1,2-3 2,0-5-2,1 0 0,2-7-1,1 2 1,2-6 0,14-4 0,-19 6-2,19-6 1,0 0-1,-13 13-1,13-13 2,5 18 0,0-3 0,4 0 0,2 4 0,5 4 0,3 0 1,4 2-1,1-2-1,6 2 1,3-1-3,1-4-2,9 3-4,0-5-12,1-8-6,8 2-1,-5-14-1,9 4 1</inkml:trace>
    <inkml:trace contextRef="#ctx0" brushRef="#br0" timeOffset="7239">1275 2623 51,'-15'1'19,"15"-1"1,-13 8-1,13-8-14,0 0-3,6 14-2,-6-14 0,20 13 0,-2-8 0,2 3 2,3-1 1,-2-2 0,3 5 1,-3-1 0,1 2-1,-3 0 1,-3 1-1,-4 0-1,0 1 0,-2 1-1,-6 2 0,-1 2 2,-3 4-1,-4 2 1,-2 3 0,-5 0 2,1 3 1,-6-3-1,3 3 1,-7-8-1,4 1 0,-4-8 0,0-2-2,0-3-1,-1-4-3,6 0-8,-3-2-19,-2-8 0,20 4 0,-27-8-2</inkml:trace>
  </inkml:traceGroup>
</inkml:ink>
</file>

<file path=ppt/ink/ink60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8:20.18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735537D-A788-4C10-94C2-41E354F80734}" emma:medium="tactile" emma:mode="ink">
          <msink:context xmlns:msink="http://schemas.microsoft.com/ink/2010/main" type="inkDrawing" rotatedBoundingBox="14132,12138 14281,12461 14046,12571 13896,12247" shapeName="Other"/>
        </emma:interpretation>
      </emma:emma>
    </inkml:annotationXML>
    <inkml:trace contextRef="#ctx0" brushRef="#br0">8298 173 40,'-20'-7'17,"20"7"0,0 0 2,0 0-8,0 0 0,0 0-3,0 0-2,-8 15-1,8-15-2,0 0 0,10 20-1,-10-20 0,13 11 0,-13-11-1,18 12 0,-5-6 0,0 0 0,2 0 0,0 1 0,3 1-1,0-1 1,-1-1-1,2 0 0,-3 2 1,1-2-1,-4-1 0,1 1 0,-14-6 1,21 14 0,-21-14 1,10 17 0,-10-17 1,-2 23 0,2-23 2,-11 25-3,1-11 2,0-1-2,-2 0 1,-2 0-2,2 1 1,-1-2-1,13-12 0,-23 18 0,10-12 0,0-2 0,1 0-1,12-4 0,-23 8-2,23-8-3,-18 7-11,18-7-8,0 0-1,-8 26-1,8-26-1</inkml:trace>
  </inkml:traceGroup>
</inkml:ink>
</file>

<file path=ppt/ink/ink60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5:14.66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 0,'21'0'79,"0"0"-48,0 0-16,1 0 1,-1 0-16,0 0 16,0 0-1,0 0-15,0 0 16,1 0 0,-1 0-1,0 0-15,0 0 16,21 0-1,-20 0-15,-1 0 32,0 0-32,0 0 15,0 0 1,0 0 0,1 0-1,-1 0-15,0 0 16,0 21-1,0-21 32,0 0-15,1 0-17,20 0 157</inkml:trace>
</inkml:ink>
</file>

<file path=ppt/ink/ink60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5:19.55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0,'21'0'78,"1"0"-62,-1 0 15,21 0-31,-21 0 16,0 0-1,22 0-15,20 0 16,1 0-1,-43 0-15,21 0 16,1 0 0,-1 0-16,21 0 15,-20 0 1,-22 0-16,21 0 16,1 0-1,-1 0-15,-21 0 16,21 0-1,-20 0-15,-1 0 16,0 0 0,0 0-16,0 0 15,0 0 1,22 0 0,-22 0-1,0 0 1,0 0-1,0 0 1,1 0 15,-1 0-15,0 0 0,0 0 15,0 0-31,0 0 15,1 0 1,-1 0 0,0 0-1,0 0 17,0 0-17,-21 21 1,21-21-16,1 0 31,-1 0 0,0 0 1,0 0-1,0 0 0,0 0-15,1 0 31,-1 0-16,0 0 0,0 0 0,0 0 1,0 0-1,1 0 0,-1 0 0,0 0 1,0 0-1,0 0 0,0 0 0,1 0 1,-1 0 14,0 0-30,0 0 15,0 0 16,0 0-16,1 0 1,-1 0-1,0 0 0,0 0 0,0 0 1,0 0-1,1 0 0,-1 0 0,0 0 1,0 0-1,0 0 0,0 0 0,1 0 1</inkml:trace>
</inkml:ink>
</file>

<file path=ppt/ink/ink60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5:30.96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51 0,'21'0'171,"0"0"-139,0 0-32,0-21 15,22 21 1,-1 0-16,-21 0 16,21 0-1,-20 0 1,20 0-1,0 0-15,-21 0 16,1 0 0,-1 0-1,0 0 1,-21-21-16,21 21 16,0 0-1,0 0-15,1 0 16,-1 0-1,0 0 17,0 0-1,0 0-15,0 0-1,1 0 1,-1 0-1,0 0 17,0 0-1,0 0 0,0 0 0,1 0 1,-1 0 15,0 0-32,0 0 1,0 0-1,0 0 1,1 0 0,-1 0 15,0 0-31,0 0 31,0 0-31,0 0 16,1 0-1,-1 21-15,0-21 32,0 0-17,0 0 1,0 0 15,1 0-15,-1 0-1,0 0 17,0 0-1,0 0 0,0 0 0,1 0 1,-1 0 15</inkml:trace>
</inkml:ink>
</file>

<file path=ppt/ink/ink60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5:36.79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 0,'21'0'157,"0"0"-142,0 0 17,0 0-17,0 0-15,1 0 31,-1 0-31,0 0 16,0 0 15,0 0-15,0 0-16,1 0 31,-1 0-31,0 0 31,0 0 1,0 0-17,0 0 1,1 0 15,-1 0-15,0 0 15,0 0 0,0 0 1,0 0-1,1 0 0,-1 0 0,0 0-15,0 0 0,0 0 15,0 0-16,1 0 1,-1 0 15,0 0-15,0 0 0,0 0 15,0 21 0,1-21-15,-1 0 15,0 0 0,0 0 0,0 0 1,0 0-1,1 0 0,-1 0 0,0 0 1,0 0-1,0 0 0,0 0 0,1 0 1,-1 0-1,0 0 16,0 0-16,0 0 0,0 0 1,1 0-1,-1 0-16,0 0 17,0 0-1,0 0 16,0 0-16,1 0 0,-1 0 1,0 0-1,0 0 0,0 0 0,0 0 1,1 0-1,-1 0 0,0 0 0,0 0 1,0 0-1,0 0 0,1 0 0,-1 0 1,0 0 14,0 0-14,0 0-1,0 0 0,1 0 0,-1 0 1,0 0-1,0 0 0,0 0 0</inkml:trace>
</inkml:ink>
</file>

<file path=ppt/ink/ink6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7:36:16.24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67CE533-C38F-4130-9914-3EDFDAD564BA}" emma:medium="tactile" emma:mode="ink">
          <msink:context xmlns:msink="http://schemas.microsoft.com/ink/2010/main" type="inkDrawing" rotatedBoundingBox="4844,14260 5542,14496 5425,14842 4727,14606" semanticType="callout" shapeName="Other"/>
        </emma:interpretation>
      </emma:emma>
    </inkml:annotationXML>
    <inkml:trace contextRef="#ctx0" brushRef="#br0">271 0 0,'-16'0'344,"0"0"-313,1 0-31,-1 0 32,16 32-32,-16-32 15,0 0 1,16 15-16,-16-15 16,16 16-16,-31-16 15,31 16 1,-16-16-1,0 0 1,16 16-16,-15-16 0,15 16 16,-16-16 15,16 15-31,-16-15 16,16 32-16,-16-32 31,16 16-31,-31-16 62,31 15-46,0 1 0,0 0-1,0 0 48,0 0 93,0 15-140,15-15-16,1-16 31,0 0-16,0 0 1,-16 16 0,16-16-16,-1 0 31,1 0-31,16 0 16,-32 15-16,15-15 0,1 0 15,0 0 1,0 0-16,0 0 15,-1 0-15,17 0 16,-16 0 0,-1 0-1,1 0 17,0 0-17,0 0 1,0 0-1,15 0 1,-15 0-16,0 0 16,-1 0-16,1 0 15,0 0 48,0 0-48,0 0 1,15 0 31,-15 0-47,0 0 16,-1 0-16,1 0 0,0 0 15,0 0-15,15 0 16,-15 0-1,0 0 1,0 0 125,-1 0-126</inkml:trace>
  </inkml:traceGroup>
</inkml:ink>
</file>

<file path=ppt/ink/ink6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5:40.10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33 0,'21'0'156,"0"0"-125,1 0-15,-1 0 0,21 0-16,0 0 15,-20 0 1,-1-21-16,0 21 16,21 0-1,-21 0-15,22 0 16,-22 0-1,0 0-15,0 0 16,0 0 0,1 0-16,-1 0 31,0 0-15,0 0 46,0 0-15,-21 21 265,21-21-312,22 0 16,-1 22 0,-21-22-16,0 21 15,1-21 1,-1 0 15,0 0 0,0 0 1,0 0-1</inkml:trace>
</inkml:ink>
</file>

<file path=ppt/ink/ink6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5:41.87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0,'21'0'109,"0"0"-93,1 0-16,20 0 15,-21 0-15,21 0 16,-20 0-1,-1 0-15,0 0 16,0 0 0,0 0-1,0 0 1,1 0-16,-1 0 31,0 0 0,0 0 32,0 0 171,0 0-187,1 0 0,-1 0-16,0 0 1,0 0-1</inkml:trace>
</inkml:ink>
</file>

<file path=ppt/ink/ink6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6:02.99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22 0,'21'0'93,"0"0"-77,0 0 0,-21-21 15,22 21-31,-1 0 16,0 0-1,0 0 1,0 0-16,0 0 31,1 0-15,-1 0 15,0 0-15,0 0-1,0 0 1,0 0 15,1 0 0,-1 0 1,0 0-17,0 0 16,0 0-15,0 0 0,1 0-16,-1 0 31,0 0-15,0 0-1,0 0-15,0 0 31,1 0-15,-1 0 0,0 0 15,0 0-15,0 0-1,0 0 1</inkml:trace>
</inkml:ink>
</file>

<file path=ppt/ink/ink6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6:04.95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45 0,'21'0'94,"1"0"-63,-1 0-31,0 0 31,0 0-15,0 0-1,0-23 1,1 23 0,-1 0-16,0 0 15,0 0 1,0 0 0,0 0 15,1 0-16,-1 0 17,0 0 15,0 0-16,0 0-16,0 0 1,1 0 15,-1 0-15,0 0 0,0 0 15,0 0 0,0 0-31,1 0 31,-1 0-15,0 0 15,0 0 0,0 0 1,0 0-1</inkml:trace>
</inkml:ink>
</file>

<file path=ppt/ink/ink6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6:10.68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77 0,'21'0'110,"0"-21"-95,0 21 1,0 0-16,1 0 16,-1 0-1,-21-21 1,21 21-1,21 0-15,-21 0 16,22 0 0,-22 0-1,0 0 1,0 0-16,0 0 16,1 0-1,-1 0-15,0 0 16,0 0-1,0 0 17,0 0-17,1 0 1,-22-21 0,21 21-16,0 0 15,0 0 1,0 0-1,0 0 1,1 0 15,-1 0 1,0 0-17,0 0 16,0 0-15,0 0-16,1 0 31,-1 0-31,0 0 32,0 0-1,0 0-31,0 0 15,1 0 17,-1 0-17,0 0 1,0 0 0,0 0-1,0 0 1,1 0-1,-1 0 17,0 0-17,0 0 1,0 0 15,0 0 0,1 0 1,-1 0-1,0 0 16,0 0-16,0 0 0,0 0 1,1 0-1,-1 0 0,0 0 0,0 0 1,0 0-1,0 0 0,1 0 0,-1 0 1,0 0-1,0 0 0,0 0 0,0 0 1,1 0 14,-1 0-14,0 0-1,0 0 0,0 0-15,0 0 15,1 0 0,-1 0 1,0 0 14,0 0-14,0 0-1,0 0 0,1 0 0,-1 0 1,0 0-1,0 0 0,0 0 0,0 0 1,1 0-1,-1 0 0,0 0 0,0 0 1,0 0-1,0 0 0,1 0 16,-1 0-16,0 0 1,0 0-1,0 0 0,0 0 0,1 0 1,-1 0-1,0 0 0</inkml:trace>
</inkml:ink>
</file>

<file path=ppt/ink/ink6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6:17.82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58 0,'21'0'78,"0"0"-62,1 0-16,41 0 15,-21-21-15,1 21 16,-1 0 0,22 0-16,-1 0 15,-21-21 1,1 21-16,-1 0 16,-21 0-1,22 0-15,-1 0 16,0 0-1,-21 0-15,1 0 16,-1 0 0,0 0-16,0 0 15,21 0 1,1 0-16,-22 0 16,0 0-1,21 0-15,-20 0 16,-1 0-1,0 0 1,0 0 0,0 0-1,0 0-15,1 0 16,-1 0 0,0 0 15,0 0 0,0 0 0</inkml:trace>
</inkml:ink>
</file>

<file path=ppt/ink/ink6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6:37.0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0,'21'0'109,"0"0"-78,0 0-15,0 0 15,1 0-15,-1 0-16,0 0 15,0 0 1,0 0 0,0 0-1,1 0 1,-1 0-1,0 0 1,0 0-16,0 0 31,0 0 1,1 0-1,-1 0-16,0 0 1,0 0 15,0 0 1,0 0-32,1 0 31,-1 0-31,0 0 15,0 0 1,0 0 15,0 0-15,1 0 0,-1 0 15,0 0-16,0 0 1,0 0 0,0 0 15,1 0-15,-1 0 15,0 0 16,0 0-16,0 0 0,0 0 0,1 0 1,-1 0-1,0 0-15,0 0 15,0 0 16,0 0-16,1 0 0,-1 0 0,0 0 1,0 0-1,0 0 0,0 0 0,1 0 1,-1 0-1,0 0 0,0 0 0,0 0 1,0 0-1,1 0 0,-1 0 0,0 0 16,0 0-15,0 0-1,0 0 0,1 0 0,-1 0 1,0 0-1,0 0 0,0 0 0,0 0 1,1 0-1,-1 0 0,0 0 0,0 0 1,0 0-1,0 0 0,1 0 16,-1 0-16,0 0 0,0 0 1,0 0-1,0 0 0,1 0 0,-1 0 1,0 0-1,0 0 0,0 0 0,0 0 1,1 0-1,-1 0 0,0 0 0,0 0 1,0 0 15,0 0-16,1 0-16,-1 0 17,0 0-1,0 0 0,0 0 0,0 0 1,1 0 15,-1 0-16,0 0 0,0 0 0,0 0 1,0 0-1,1 0 0,-1 0 0,0 0 1,0 0-1,0 0 0,0 0 0,1 0 1,-1 0-1,0 0 0,0 0 0,0 0 16,0 0-16,1 0 1,-1 0-1,0 0 0,0 0 0,0 0 1,0 0-17,1 0 32,-1 0-16,0 0 1,0 0-1,0 0 0,0 0 0,1 0 1,-1 0-1,0 0 16,0 0-16,0 0 0,0 0-15,1 0 15,-1 0 0,0 0 1,0 0-1,0 0 16,0 0-16,1 0 0,-1 0 1,0 0-1,0 0 0,0 0 0,0 0 1,1 0-1,-1 0 0,0 0 0,0 0 1,0 0-1,0 0 0,1 0 0,-1 0 1,0 0 14,0 0-14,0 0-1,0 0 0,1 0 0,-1 0 1,0 0-1,0 0 0,0 0 0,0 0 1,1 0-1,-1 0 0,0 0 0,0 0 1,0 0-1,0 0 0,1 0 16,-1 0-16,0 0 1,0 0-1,0 0-16,0 0 17,1 0-1,-1 0 16,0 0-16,0 0 0,0 0 1,0 0-1,1 0 0,-1 0 0,0 0 1,0 0-1,0 0 0,0 0 0,1 0 1,-1 0-1,0 0 0,0 0 0,0 0 1,0 0 14,1 0-14,-1 0-1,0 0 0,0 0 0,0 0 1,0 0-1,1 0 0,-1 0 0,0 0 1,0 0-1,0 0 0,0 0 0,1 0 1,-1 0-1,0 0 0</inkml:trace>
</inkml:ink>
</file>

<file path=ppt/ink/ink6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6:47.34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50 0,'0'-21'203,"22"21"-172,-1 0 0,0 0 16,0 0 0,0 0-16,0 0 16,1 0 0,-1 0 0,0 0 15,-21-21-30,21 21-1,0 0 31,0 0-30,1 0 15,-1 0 46,0 0-15,0 0-15,0 0 718,0 0-750,1 0 1,-1 0-1,0 0-15,0 0-1,0 0 1,0 0-1,1 0 1,-1 0 0,0 0-1,0 0 1,0 0-16,0 0 16,1 0 15,-1 0-31,0 0 31,0 0 0,0 0 1,0 0-1,1 0 0,-22 21-15,21-21-1,0 0 17,0 0-1,0 0 0,0 0 0,1 0 1,-1 0-1,0 0 0,0 0 0,0 0 1,0 0-1,1 0 16,-1 0-16,0 0-15,0 0 15,0 0 0,0 0 0,1 0 1,-1 0-1,0 0 16,0 0-16,0 0 0,0 0 0,1 0 1,-1 0-1,0 0 0,0 0 0,0 0 1,0 0-1,1 0 0,-1 0 0,0 0 1,0 0-1,0 0 0,0 0 0,1 0 16,-1 0-15,0 0-1,0 0 0,0 0 0,0 0 1,1 0-1,-1 0 0,0 0 0,0 0 1,0 0-1,0 0 0,1 0 0,-1 0 1,0 0-1,0 0 0,0 0 16,0 0-16,1 0 0,-1 0 1,0 0-17,0 0 17,0 0-1,0 0 0,1 0 16,-1 0-16,0 0 0,0 0 1,0 0-1,0 0 0,1 0 0,-1 0 1,0 0-1,0 0 0,0 0 0,0 0 1,1 0-1,-1 0 0,0 0 0,0 0 1,0 0 15,0 0-16,1 0 0,-1 0 0,0 0 1,0 0-1,0 0 0,0 0 0,1 0 1,-1 0-1,0 0 0,0 0 0,0 0 1,0 0-1,1 0 0,-1 0 0,0 0 16,0 0-16,0 0 1,0 0-1,1 0 0,-1 0-15,0 0 15,0 0 0,0 0 16,0 0-16,1 0 1,-1 0-1,0 0 0,0 0 0,0 0 1,0 0-1,1 0 0,-1 0 0,0 0 1,0 0-1,0 0 0,0 0 0,1 0 1,-1 0-1,0 0 16,0 0-16,0 0 0,0 0 1,1 0-1,-1 0 0,0 0 0,0 0 1,0 0-1,0 0 0,1 0 0,-1 0 1,0 0-1,0 0 0,0 0 0,0 0 1,1 0 14,-1 0-14,0 0-1,0 0 0,0 0 0,0 0 1,1 0-1,-1 0-15,0 0 30,0 0-14,0 0-1,0 0 0,1 0 0,-1 0 1,0 0-1,0 0 16,0 0-16,0 0-15,1 0 15,-1 0 0,0 0 0,0 0 1,0 0-1,0 0 16,1 0-16,-1 0 0,0 0 1,0 0-1,0 0 0,0 0 0,1 0 1,-1 0-1,0 0 0,0 0 0,0 0 1,0 0-1,1 0 0,-1 0 0,0 0 1,0 0 14,0 0-14,0 0-1,1 0 0,-1 0 0,0 0 1,0 0-1,0 0 0,0 0 0,1 0 1,-1 0-1,0 0 0,0 0 0,0 0 1,0 0-1,1 0 0,-1 0 16,0 0-16,0 0 1,0 0-17,0 0 16,1 0 1,-1 0-1,0 0 0,0 0 16,0 0-16,0 0 1</inkml:trace>
</inkml:ink>
</file>

<file path=ppt/ink/ink6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7:11.78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53 0,'21'0'172,"0"0"-157,0 0 16,0-21-31,22 21 16,-1 0 0,-21 0-16,0 0 15,1 0-15,20 0 16,-21 0 0,21 0-16,-20 0 15,-1 0 1,0 0-1,0 0 1,0 0-16,0 0 16,1 0-1,-1 0-15,0-21 32,0 21-32,0 0 31,0 0 0,1 0 0,-1 0-15,0 0 15,0 0 0,0 0 1,0 0 30,1 0-31,-1 0 1,0 0 46,0 0-47</inkml:trace>
</inkml:ink>
</file>

<file path=ppt/ink/ink6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7:13.5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79 0,'21'0'125,"1"-21"-109,-1 21-1,21 0-15,22-21 16,-22 21 0,0 0-16,1 0 15,20 0 1,22 0-16,-43 0 16,0-22-1,1 22-15,-22 0 16,21 0-16,1 0 15,-1 0 1,-21 0-16,0 0 16,0 0-1,1 0-15,20 0 16,-21 0 0,0 0 30,0 0-30,1 0 0,-1 0-1,0 0 1,0 0 0,0 0 15,0 0 0,1 0 0,-1 0-15,0 0 15,0 0 0</inkml:trace>
</inkml:ink>
</file>

<file path=ppt/ink/ink6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7:36:23.922"/>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60BAD31-9111-402F-8F2C-37F75BDA4230}" emma:medium="tactile" emma:mode="ink">
          <msink:context xmlns:msink="http://schemas.microsoft.com/ink/2010/main" type="inkDrawing" rotatedBoundingBox="4811,14687 5060,17073 4509,17131 4259,14744" semanticType="callout" shapeName="Other"/>
        </emma:interpretation>
      </emma:emma>
    </inkml:annotationXML>
    <inkml:trace contextRef="#ctx0" brushRef="#br0">415 0 0,'0'16'219,"0"15"-204,-16-31-15,16 16 0,-31-16 0,31 16 16,-16 0-16,16-1 15,-16 1-15,16 0 16,-16-16-16,16 16 16,-15 15-16,15-15 15,-16-16-15,16 16 0,-16 0 16,16-1-16,-16 1 16,16 0-16,-31 16 0,31-17 15,-16 1-15,0 0 16,16 0-16,0-1 0,-16 1 0,16 16 15,0-17-15,-15 1 0,15 0 16,0 0-16,-16 0 0,0-1 16,16 17-16,-32-16 0,32-1 15,0 1-15,-15-16 0,15 16 0,0 0 16,0 0-16,0-1 0,-16 17 0,16-16 16,0-1-16,-16 1 0,16 0 15,0 0-15,0 0 0,0 15 0,-16-15 16,16 0-16,0-1 0,0 1 15,0 0-15,-15 0 16,15 15-16,0-15 16,0 0-16,0 0 15,0-1 1,0 1-16,0 0 0,0 16 16,0-17-16,0 1 15,0 0-15,0 0 16,0-1-16,0 1 15,0 0-15,0 16 16,0-17-16,0 1 0,0 0 16,0 0-16,0-1 15,0 1-15,0 16 16,0-16-16,0-1 0,0 1 16,0 0-16,0 0 0,0-1 0,0 17 15,0 0-15,0-17 0,0 1 16,0 0-16,15 15 0,-15-15 15,16 0-15,-16 0 0,0 0 16,0-1 0,0 1-16,16 0 15,-16 15-15,16-15 0,-16 0 16,0 0-16,0-1 0,0 1 0,31-16 16,-31 16-16,0 16 15,0-17 1,16-15-16,-16 16 47,0 0-47,16-16 0,-16 16 15,0-1-15,0 1 16,16-16-16,-16 32 16,0-16-16,15-16 15,-15 15 48,0 1-32,16-16-31,-16 16 31,0 0-31,16-1 16,15 17-16,-31-16 0,16-16 15,-16 16-15,16-16 0,0 15 16,-16 1-16,16 0 0,-16 0 0,15-16 16,-15 15-1,16-15-15,0 0 188,-16 32-188,31-32 0,-15 0 500,0 0-47,0 16-453,0 0 0,-1-1 16,1 1-16,-16 0 0,32-16 0,-17 16 15,-15 15-15,16-31 0,-16 16 16,16-16-16,-16-32 469,0 17-391,0-1-63,0 0 1,-16 0 31,16 1-47,0-1 47,0-16 0,0 16-32,0 1 454,-16 15-313,16-16-156,0 0 16,-31 16 593,31 16-609,0 0 16,0-1 15,0 17-15,-16-32 46,16 16-46,0 0 31,0-1 0,-16-15-32,16 16 1,0 0 234,0 0-47,0 15-187,0-15 468,-15-16-453,-1 0-31,0 0 344,0 0-328</inkml:trace>
  </inkml:traceGroup>
</inkml:ink>
</file>

<file path=ppt/ink/ink6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7:17.71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0 181 0,'21'0'125,"0"0"-109,-21-21-16,42 21 15,1-22 1,20 1-16,-21 0 15,1 0 1,-1 21-16,0-21 16,1 21-1,20-21-15,-42 21 16,22-22-16,-22 22 16,0 0-1,0 0-15,0 0 16,22 0-1,-22 0-15,0 0 16,0 0 15,0 0 16,1 0-16,-1 0 1,0 0 46,0 0 0</inkml:trace>
</inkml:ink>
</file>

<file path=ppt/ink/ink6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7:19.92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0 110 0,'0'-22'141,"21"1"125,1 21-251,-1 0-15,0-21 16,21 21-1,1-21-15,-1 21 16,-21 0 0,21 0-16,1-21 15,-1 21 1,22 0-16,-43 0 16,21 0-1,-21 0 1,0 0-1,1 0 1,20 0-16,-21 0 16,21 0-1,-20 0-15,-1 0 16,0 0 0,0 0-1,0 0 1,0 0-16,1 0 15,-1 0 1,0 0-16,0 0 16,0 0-1,0 0-15,1 0 16,-1 0 0,0 0-16,0 0 46,0 0-14</inkml:trace>
</inkml:ink>
</file>

<file path=ppt/ink/ink6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7:23.96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86 0,'21'0'125,"0"0"-125,0 0 15,0 0 1,22-21-16,-22 21 15,0 0 1,21-21-16,43 21 16,-43 0-1,-20 0-15,20-22 16,-21 22 0,21 0-16,-20 0 15,20 0 1,-21 0-16,0 0 15,0 0 1,1 0-16,-1 0 16,0 0-1,0 0 1,0 0 0,0 0-1,1 0 1,-1 0-16,0 0 15,0 0 1,0 0-16,0 0 16,1 0-1,20 0 1,-21 0-16,21 0 16,-20 0-1,-1 0-15,0 0 16,0 0-1,0 0 17,0 0-32,1 0 31,-1 0 0,0 0 0,0 0 1,0 0-17,0 0 17,1 0-17,-1 0 16,0 0 1,0 0-1,0 0 0,0 0 16,1 0-16,-1 0 1,0 0-1,0 0 0,0 0 0,0 0 1</inkml:trace>
</inkml:ink>
</file>

<file path=ppt/ink/ink6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17:25.86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49 0,'21'0'78,"0"0"-62,21 0 0,1 0-1,20-21-15,-20 21 16,20 0 0,43 0-16,0 0 15,-43 0 1,1 0-16,-1 0 15,1 0-15,-22 0 16,-21 0 0,22 0-16,-22 0 15,0 0 1,0 0-16,0 0 16,0 0-1,1 0-15,-1 0 16,21 0-1,0 0-15,-20 0 16,-1 0 0,0 0-16,0 0 15,0 0 1,0 0-16,1 0 16,-1 0-1,21 0-15,-21 0 16,0 0-1,1 0 1,-1 0 0,0 0-1,0 0 1,0 0 0,0 0 15,1 0 0,-1 0 0,0 0 1,0 0-1,0 0 0,0 0 0,1 0 1</inkml:trace>
</inkml:ink>
</file>

<file path=ppt/ink/ink62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3T18:17:43.76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5F6A8D4-15DC-4A83-AF18-64EA63C6972E}" emma:medium="tactile" emma:mode="ink">
          <msink:context xmlns:msink="http://schemas.microsoft.com/ink/2010/main" type="writingRegion" rotatedBoundingBox="11586,6778 13489,6700 13512,7261 11609,7340"/>
        </emma:interpretation>
      </emma:emma>
    </inkml:annotationXML>
    <inkml:traceGroup>
      <inkml:annotationXML>
        <emma:emma xmlns:emma="http://www.w3.org/2003/04/emma" version="1.0">
          <emma:interpretation id="{6B9C412F-9524-4E26-A693-78B471BC0C92}" emma:medium="tactile" emma:mode="ink">
            <msink:context xmlns:msink="http://schemas.microsoft.com/ink/2010/main" type="paragraph" rotatedBoundingBox="11586,6778 13489,6700 13512,7261 11609,7340" alignmentLevel="1"/>
          </emma:interpretation>
        </emma:emma>
      </inkml:annotationXML>
      <inkml:traceGroup>
        <inkml:annotationXML>
          <emma:emma xmlns:emma="http://www.w3.org/2003/04/emma" version="1.0">
            <emma:interpretation id="{9CCD8F7C-EE6B-4DA2-8AF3-DC7C416C92AB}" emma:medium="tactile" emma:mode="ink">
              <msink:context xmlns:msink="http://schemas.microsoft.com/ink/2010/main" type="line" rotatedBoundingBox="11586,6778 13489,6700 13512,7261 11609,7340"/>
            </emma:interpretation>
          </emma:emma>
        </inkml:annotationXML>
        <inkml:traceGroup>
          <inkml:annotationXML>
            <emma:emma xmlns:emma="http://www.w3.org/2003/04/emma" version="1.0">
              <emma:interpretation id="{4E121399-1118-4A41-AC9C-C47250E0E807}" emma:medium="tactile" emma:mode="ink">
                <msink:context xmlns:msink="http://schemas.microsoft.com/ink/2010/main" type="inkWord" rotatedBoundingBox="11586,6778 13489,6700 13512,7261 11609,7340">
                  <msink:destinationLink direction="with" ref="{8920F567-3426-4399-A7C3-1A1C01EA7D9E}"/>
                  <msink:destinationLink direction="to" ref="{76ECA6EB-A069-405C-BD3B-E5ED75794B39}"/>
                </msink:context>
              </emma:interpretation>
              <emma:one-of disjunction-type="recognition" id="oneOf0">
                <emma:interpretation id="interp0" emma:lang="en-US" emma:confidence="0">
                  <emma:literal>used</emma:literal>
                </emma:interpretation>
                <emma:interpretation id="interp1" emma:lang="en-US" emma:confidence="0">
                  <emma:literal>_ used</emma:literal>
                </emma:interpretation>
                <emma:interpretation id="interp2" emma:lang="en-US" emma:confidence="0">
                  <emma:literal>_ u send</emma:literal>
                </emma:interpretation>
                <emma:interpretation id="interp3" emma:lang="en-US" emma:confidence="0">
                  <emma:literal>-r used</emma:literal>
                </emma:interpretation>
                <emma:interpretation id="interp4" emma:lang="en-US" emma:confidence="0">
                  <emma:literal>_ u sad</emma:literal>
                </emma:interpretation>
              </emma:one-of>
            </emma:emma>
          </inkml:annotationXML>
          <inkml:trace contextRef="#ctx0" brushRef="#br0">1257 423 38,'-18'-1'19,"18"1"1,0 0 2,0 0-7,0 0-5,0 0-3,0 0-1,31 0-2,-9 3 0,8 1-3,5-2-4,5 0-7,12 7-11,-15-20-1,18 9-1,-20-22 0</inkml:trace>
          <inkml:trace contextRef="#ctx0" brushRef="#br0" timeOffset="963">1846 337 17,'0'0'13,"-11"30"1,11-30-1,-8 29-2,8-29-5,-7 31-2,7-31 0,-2 28-1,2-28-2,7 25 1,-7-25-1,11 22 0,-11-22 0,15 21 0,-15-21 0,15 16 0,-15-16 0,0 0 1,18 13-1,-18-13 1,0 0 0,21-11 0,-21 11-1,22-29 0,-8 8 0,3-4-1,2 1 1,-3-2-1,3 6 1,-5 3 1,-14 17 1,22-9 1,-22 9-1,8 20 1,-6-3-1,-4 3 1,2 2-2,0 0 0,2-3 0,0-1-1,-2-18 1,11 26 0,-11-26-1,16 14 1,-16-14-1,19 8 1,-19-8-2,22-2-1,-22 2-2,22-11-8,-22 11-10,20-19-1,-3 16-1,-14-21 0</inkml:trace>
          <inkml:trace contextRef="#ctx0" brushRef="#br0" timeOffset="1557">2355 328 35,'0'0'17,"-23"0"1,23 0 1,0 0-9,-18 22-1,18-22-1,0 0-2,-13 18-1,13-18-1,0 0-1,0 0 0,22 19-2,-22-19 0,19 14 0,-19-14 0,21 19-1,-21-19 1,11 24-1,-11-24 1,2 25-1,-2-25 1,-4 24-1,4-24 0,-11 17 0,11-17 0,0 0 0,0 0 0,-19 14 0,19-14-1,0 0 1,0 0-1,0 0 1,0 0-1,0 0 1,0 0 0,0 0 1,0 0-1,0 0 1,0 0-1,0 0 1,0 0-1,0 0 1,0 0-1,0 0 0,23-14 0,-23 14-1,0 0 1,24-2 0,-24 2 0,18 0 0,-18 0 1,24-2-1,-7 2 0,-17 0 0,33-9 0,-15 0 1,3-4-1,1-2 1,-2-5 0,0 0 1,-5-4 0,2 4 1,-6 0 0,-11 20 0,13-32 0,-13 32-1,0 0 0,-2-18 1,2 18-2,0 0-1,-22 7 0,22-7 0,0 0 0,-22 26-1,22-26 1,-13 26 0,9-10 0,0 3 0,1 1-1,1-2 1,4 2 0,-2-1 0,3-3 0,-3-16 0,15 20 0,-15-20 0,28 2 0,-12-7 0,1-6 0,3 0 0,-1 0 0,-1 0-2,-18 11 2,30-13 0,-30 13 0,22 5 0,-22-5 0,15 24 0,-15-24 0,11 31 2,-11-31-2,5 28 1,-5-28 0,8 18-1,-8-18 1,0 0 0,24-20-1,-24 20 0,25-33 1,-8 13-1,-4 0 1,0 3-1,-4 1 2,-9 16-1,6-17 0,-6 17 0,0 0 0,-24 2-1,7 7 0,-2-1-3,3 6-1,-4-6-3,20-8-2,-23 12-6,23-12-11,-3-20 1,5-9-2,16 3 4</inkml:trace>
          <inkml:trace contextRef="#ctx0" brushRef="#br0" timeOffset="2587">2924 21 42,'11'-20'23,"-4"39"1,-7-19 1,-4 47-9,6-3-5,6 6-3,1 9-2,4 1-3,3-1 0,5-4-2,1-5-1,-2-10-1,2-11 0,-3-3-1,-19-26-1,29 17-3,-29-17-4,0 0-4,26-22-10,-30-4 0,4 26 2,6-42-1</inkml:trace>
        </inkml:traceGroup>
      </inkml:traceGroup>
    </inkml:traceGroup>
  </inkml:traceGroup>
</inkml:ink>
</file>

<file path=ppt/ink/ink62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21T05:19:23.76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38AAD78-6C69-4787-A673-E79998BDAD40}" emma:medium="tactile" emma:mode="ink">
          <msink:context xmlns:msink="http://schemas.microsoft.com/ink/2010/main" type="writingRegion" rotatedBoundingBox="11049,8458 13193,8399 13207,8903 11063,8962"/>
        </emma:interpretation>
      </emma:emma>
    </inkml:annotationXML>
    <inkml:traceGroup>
      <inkml:annotationXML>
        <emma:emma xmlns:emma="http://www.w3.org/2003/04/emma" version="1.0">
          <emma:interpretation id="{40AC94CD-273D-45DE-9AAB-94B98E258818}" emma:medium="tactile" emma:mode="ink">
            <msink:context xmlns:msink="http://schemas.microsoft.com/ink/2010/main" type="paragraph" rotatedBoundingBox="11049,8458 13193,8399 13207,8903 11063,8962" alignmentLevel="1"/>
          </emma:interpretation>
        </emma:emma>
      </inkml:annotationXML>
      <inkml:traceGroup>
        <inkml:annotationXML>
          <emma:emma xmlns:emma="http://www.w3.org/2003/04/emma" version="1.0">
            <emma:interpretation id="{A0E19E7F-3ABA-430A-96A9-B2E2049C7DC7}" emma:medium="tactile" emma:mode="ink">
              <msink:context xmlns:msink="http://schemas.microsoft.com/ink/2010/main" type="line" rotatedBoundingBox="11049,8458 13193,8399 13207,8903 11063,8962"/>
            </emma:interpretation>
          </emma:emma>
        </inkml:annotationXML>
        <inkml:traceGroup>
          <inkml:annotationXML>
            <emma:emma xmlns:emma="http://www.w3.org/2003/04/emma" version="1.0">
              <emma:interpretation id="{BA78A774-7DF2-4E01-810E-AD2A3E2A4933}" emma:medium="tactile" emma:mode="ink">
                <msink:context xmlns:msink="http://schemas.microsoft.com/ink/2010/main" type="inkWord" rotatedBoundingBox="11049,8458 13193,8399 13207,8903 11063,8962"/>
              </emma:interpretation>
              <emma:one-of disjunction-type="recognition" id="oneOf0">
                <emma:interpretation id="interp0" emma:lang="en-US" emma:confidence="0">
                  <emma:literal>monikers</emma:literal>
                </emma:interpretation>
                <emma:interpretation id="interp1" emma:lang="en-US" emma:confidence="0">
                  <emma:literal>mockers</emma:literal>
                </emma:interpretation>
                <emma:interpretation id="interp2" emma:lang="en-US" emma:confidence="0">
                  <emma:literal>moorhens</emma:literal>
                </emma:interpretation>
                <emma:interpretation id="interp3" emma:lang="en-US" emma:confidence="0">
                  <emma:literal>monkeys</emma:literal>
                </emma:interpretation>
                <emma:interpretation id="interp4" emma:lang="en-US" emma:confidence="0">
                  <emma:literal>mothers</emma:literal>
                </emma:interpretation>
              </emma:one-of>
            </emma:emma>
          </inkml:annotationXML>
          <inkml:trace contextRef="#ctx0" brushRef="#br0">712 2040 25,'-4'15'13,"4"-15"2,0 0 0,0 0-4,0 0 1,0 0-2,0 0 0,-12 14-2,12-14-1,0 0-1,0 0-1,5-20-2,-5 20-1,7-21 0,-3 6-1,2 1 0,-1 0 0,-5 14 1,13-22-1,-13 22 0,13-11 0,-13 11-1,16-3 1,-16 3-1,17 6 0,-17-6 0,19 15 0,-19-15 0,17 22 0,-11-9 0,0 0 0,-6-13 0,8 25 0,-8-25 1,3 24-1,-3-24 0,2 20 0,-2-20 0,1 20 0,-1-20 0,2 20 0,-2-20-1,2 17 1,-2-17 0,3 15 0,-3-15 0,0 0 0,0 0 0,0 0 0,0 0-1,0 0 1,13 1 0,-13-1 0,4-14 0,-4 14-1,7-22 1,-3 10 0,-4 12 0,14-23 0,-14 23 0,22-22 0,-22 22-1,20-15 1,-20 15 0,22-6 0,-22 6-1,18 0 1,-18 0 0,15 6 0,-15-6 0,14 10-1,-14-10 1,12 14 0,-12-14 0,8 14 0,-8-14 0,0 0 0,9 17 0,-9-17 0,0 0 0,0 0-1,0 0 1,0 0-1,17 0 1,-17 0-1,14-11 1,-14 11-1,18-16 0,-18 16 1,18-15 0,-18 15 0,18-9 0,-18 9 0,14-1 0,-14 1 0,13 8 0,-13-8 1,9 20-1,-9-20 0,5 24 1,-5-24-1,6 25 0,-6-25 0,4 20 0,-4-20 1,0 0-1,15 11 0,-15-11 0,14-7 0,-14 7 0,18-14 0,-18 14 0,21-19 0,-21 19 0,18-14 0,-18 14 0,15-2 1,-15 2-1,13 10 1,-13-10 0,10 19-1,-5-6 1,-5-13-1,7 21 1,-7-21-1,6 13 1,-6-13-1,0 0 1,13 1-1,-13-1 1,0 0-1,15-18 1,-15 18-1,13-19 1,-13 19-1,10-21 1,-10 21 0,9-22 0,-6 9 0,-3 13 0,0-21 0,0 21 0,-6-20-1,6 20 1,-14-11-1,14 11 0,-19 0-1,19 0-1,-19 10-3,19-10-3,-14 14-10,15 3-5,-1-17-1,5 14 1,-5-14 1</inkml:trace>
          <inkml:trace contextRef="#ctx0" brushRef="#br0">1449 2098 15,'0'0'12,"-3"20"1,3-20 0,0 20-2,0-20-2,4 19-2,-4-19 1,6 14-2,-6-14-1,0 0 0,14 7 0,-14-7-1,15-8-1,-15 8 0,20-25-1,-9 8 1,0-3-1,2-1 0,-1-1 0,-2 1 1,0 4-1,-3 2 1,-7 15 0,10-13 0,-10 13-1,0 0 0,7 15 0,-7-15-1,2 23 1,-1-9-1,1-1-1,-1 1 1,-1-14-1,3 23 0,-3-23 0,1 19 1,-1-19-1,5 12 0,-5-12 0,0 0 0,0 0 0,0 0 0,0 0 0,0 0 1,14-7-1,-14 7 1,6-18-1,-6 18 1,6-20-1,-6 20 0,6-19 0,-6 19 1,8-14-2,-8 14 1,0 0 0,12-9-1,-12 9 1,0 0 0,18-4-1,-18 4 1,17-4 0,-17 4-1,19-15 1,-6 7 0,-1-5-1,1-1 0,1-4 1,2 0 0,-1-1-1,-1-1 1,-1 3 0,-3-2 1,-2 5 0,-2 0 1,-6 14 0,3-19 0,-3 19 1,0 0 0,-17-14 0,17 14 0,-16-2-2,16 2 1,-13-2-2,13 2 0,0 0 0,0 0 0,0-16-1,0 16 1,10-16-1,-10 16 1,9-17 0,-9 17 1,7-16-1,-7 16 1,4-13 0,-4 13 1,0 0 0,-4-13 1,4 13-1,0 0 0,0 0 0,0 0-1,-13 16 0,13-16 0,-1 27-1,1-7 0,3 2 0,1 4 0,-1-2 0,1 3-1,0-1 1,1 1 0,-1-3-1,3 2 1,-4-3-1,1 1 1,2-2-1,-2 1 0,2-3 0,-2 0 0,1-5 1,0 1-1,-5-16 0,7 20 0,-7-20 0,0 0 1,0 0-1,0 0 1,16-13 0,-12-4-1,2-3 1,0-3 0,2-3 0,0-1 0,0 4 0,-1 2 0,1 2 0,-1 6 0,-7 13-1,14-12 1,-14 12-1,15 5 0,-15-5 1,15 16-1,-15-16 0,10 22 1,-10-22-1,9 20 1,-9-20 0,1 15 1,-1-15-1,0 0 1,0 0-1,0 0 1,-16 13 0,16-13-1,0 0 0,0 0 0,-15 17 0,15-17 0,1 23 0,5-10 0,-2 0-1,2 0 1,1 0 0,-7-13 0,19 11 1,-19-11-1,23-7 0,-9-2 1,2-2-1,-1-2 0,1-1 0,0-1 0,-1 3 0,-2 0 1,-13 12-1,21-20 0,-21 20 0,12-18 0,-12 18 1,8-22-1,-8 22 1,1-24 0,-1 24 0,-4-23 1,4 23 0,-10-16 0,10 16-1,-13-3 1,13 3-1,-12 13 0,8 1-1,0 2 0,1 4 0,1 2 0,1 1 0,1-1-1,3 0 1,3-2 0,-2-1-1,4-4 1,-8-15 0,18 22-1,-18-22 1,20 4 0,-20-4-1,21-10 1,-21 10-1,21-24-1,-10 8-2,4 3-5,-15 13-16,16-29-1,-16 29 0,15-21-2</inkml:trace>
          <inkml:trace contextRef="#ctx0" brushRef="#br0">2410 1851 47,'-6'18'19,"9"3"2,-12-7-2,12 14-7,-1-3-5,-1 7 1,3-2-2,-4 0-3,5-3 1,-4-5-1,5-4 0,-6-5 0,0-13 0,1 19 0,-1-19 0,0 0-1,2 12 0,-2-12 1,0 0-1,0 0-1,0 0 1,0 0-1,10-17 0,-10 17 0,10-25 0,-4 7 0,1 0 0,-1-4 0,1 4 0,-2-2 1,3 4-1,-5 2 0,-3 14 0,5-17 0,-5 17 0,0 0 0,0 0-1,0 0 0,0 0 0,0 0 0,0 0-1,0 0 0,16-15-1,-16 15 0,15-6 0,-15 6 0,19-8 0,-6 2 0,-13 6-1,23-16 1,-23 16 1,22-15 0,-22 15 0,21-13-1,-21 13 2,18-9 0,-18 9 0,18-1 0,-18 1 0,14 0 2,-14 0 0,0 0-1,16-2 1,-16 2 1,0 0-1,0 0 1,0 0 0,4-15-1,-4 15 0,0 0 0,0 0-1,0 0-1,-16 3 1,16-3 0,-10 12-1,10-12 0,-10 18 0,10-18 0,-6 21 0,6-21 0,-3 20 0,3-20 0,0 16 0,0-16 0,0 0 1,5 17-1,-5-17 0,0 0 0,0 0 0,8 13 0,-8-13 0,0 0 1,15 8-1,-15-8 0,17 5 0,-17-5 0,23 5-1,-9 0 1,-2-2 0,4 1 0,0-1 0,-2 1 0,-1-1-1,2 3 1,-15-6 0,17 10 0,-17-10 1,11 20-1,-9-8 0,-2 4 1,-3 1-1,-3 1 1,-1 2 0,-2-6 0,-2 0 0,-4-4 0,15-10 0,-25 13 0,25-13 1,-23 0-1,23 0 1,-22-7-1,22 7-2,-15-9-1,15 9-3,0 0-7,-10-14-18,10 14 1,0 0 0,13-20-2</inkml:trace>
        </inkml:traceGroup>
      </inkml:traceGroup>
    </inkml:traceGroup>
  </inkml:traceGroup>
</inkml:ink>
</file>

<file path=ppt/ink/ink62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21T05:17:43.76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E404EE7-BC2C-42AE-A47A-3711650941D0}" emma:medium="tactile" emma:mode="ink">
          <msink:context xmlns:msink="http://schemas.microsoft.com/ink/2010/main" type="writingRegion" rotatedBoundingBox="10306,8590 11790,7977 11928,8311 10444,8924"/>
        </emma:interpretation>
      </emma:emma>
    </inkml:annotationXML>
    <inkml:traceGroup>
      <inkml:annotationXML>
        <emma:emma xmlns:emma="http://www.w3.org/2003/04/emma" version="1.0">
          <emma:interpretation id="{00BD4AD6-2125-4C5D-B5F8-7AE5B987BEEC}" emma:medium="tactile" emma:mode="ink">
            <msink:context xmlns:msink="http://schemas.microsoft.com/ink/2010/main" type="paragraph" rotatedBoundingBox="10306,8590 11790,7977 11928,8311 10444,8924" alignmentLevel="1"/>
          </emma:interpretation>
        </emma:emma>
      </inkml:annotationXML>
      <inkml:traceGroup>
        <inkml:annotationXML>
          <emma:emma xmlns:emma="http://www.w3.org/2003/04/emma" version="1.0">
            <emma:interpretation id="{6492EDBE-1E81-40D1-A395-13F1729F8DE0}" emma:medium="tactile" emma:mode="ink">
              <msink:context xmlns:msink="http://schemas.microsoft.com/ink/2010/main" type="line" rotatedBoundingBox="10306,8590 11790,7977 11928,8311 10444,8924"/>
            </emma:interpretation>
          </emma:emma>
        </inkml:annotationXML>
        <inkml:traceGroup>
          <inkml:annotationXML>
            <emma:emma xmlns:emma="http://www.w3.org/2003/04/emma" version="1.0">
              <emma:interpretation id="{8204C7F8-539F-4E53-8B2A-3B14BCED7E27}" emma:medium="tactile" emma:mode="ink">
                <msink:context xmlns:msink="http://schemas.microsoft.com/ink/2010/main" type="inkWord" rotatedBoundingBox="10306,8590 11790,7977 11928,8311 10444,8924">
                  <msink:destinationLink direction="with" ref="{33216102-0248-462C-8B4C-516138CC6A8A}"/>
                </msink:context>
              </emma:interpretation>
              <emma:one-of disjunction-type="recognition" id="oneOf0">
                <emma:interpretation id="interp0" emma:lang="en-US" emma:confidence="0">
                  <emma:literal>taro</emma:literal>
                </emma:interpretation>
                <emma:interpretation id="interp1" emma:lang="en-US" emma:confidence="0">
                  <emma:literal>tame</emma:literal>
                </emma:interpretation>
                <emma:interpretation id="interp2" emma:lang="en-US" emma:confidence="0">
                  <emma:literal>Enno</emma:literal>
                </emma:interpretation>
                <emma:interpretation id="interp3" emma:lang="en-US" emma:confidence="0">
                  <emma:literal>Limo</emma:literal>
                </emma:interpretation>
                <emma:interpretation id="interp4" emma:lang="en-US" emma:confidence="0">
                  <emma:literal>erne</emma:literal>
                </emma:interpretation>
              </emma:one-of>
            </emma:emma>
          </inkml:annotationXML>
          <inkml:trace contextRef="#ctx0" brushRef="#br0">119 2049 1,'-12'2'6,"12"-2"1,0 0-2,0 0 0,-13 6 0,13-6 0,0 0 0,0 0 0,-13 7-2,13-7 0,0 0 0,0 0 0,0 0-1,0 0-1,0 0 0,0 0 0,0 0 0,0 0-1,0 0 0,0 0 0,0 0 0,14-13 0,-14 13 0,0 0 0,17-10 0,-17 10 0,17-14 0,-17 14 0,23-19 1,-23 19-1,26-19 1,-13 11-1,3-4 1,-2 4 0,0-4 0,2 5 0,-1-1 0,-1-2 0,0 2 0,-1 1 0,0 1 0,1 0 0,-14 6-1,23-14 1,-10 7 0,-13 7 0,22-14 0,-22 14 0,23-16 1,-23 16-1,21-16 0,-21 16 2,20-14-2,-20 14 1,20-13-1,-20 13 1,22-13 0,-22 13-1,21-14 1,-21 14-1,22-13 1,-22 13-1,23-13 1,-23 13-1,18-13-1,-18 13 0,20-10-3,-20 10-4,19-7-9,-19 7 0,0 0 1,0 0-2</inkml:trace>
          <inkml:trace contextRef="#ctx0" brushRef="#br0">123 1883 7,'-6'-14'6,"6"14"1,0 0-1,0 0 0,0 0-1,4 20 0,-4-20 0,0 17 0,0-17-1,-3 19-1,3-19 0,-7 24-1,0-9 0,1-1 0,-4 2-1,0-2 0,1-1-1,9-13 1,-20 21-1,20-21 0,-14 17 1,14-17-1,0 0 0,-13 12 0,13-12-1,0 0 1,0 0-1,0 0 1,0 0 0,0 0-1,0 0 1,0 0 0,0 0 0,14 1 0,-14-1 0,15-1 0,-15 1 0,17-2 0,-17 2 1,21 0-1,-21 0 1,23-1-1,-7 1 1,-16 0 0,27 4-1,-13-1 1,2-1 0,1 0-1,2 1 1,1-1-1,0-2 1,2 0-1,-1 0 0,-1-3-4,4 9-8,-9-11 0,4 17-1,-19-12 0</inkml:trace>
          <inkml:trace contextRef="#ctx0" brushRef="#br0">868 1520 13,'-27'11'11,"27"-11"1,-23 12-2,23-12-2,0 0 0,-12 21 1,12-21 2,-7 15-2,7-15 0,-6 16-2,6-16-1,-5 14-2,5-14 1,0 0 0,0 0-2,0 0 1,0 0-1,0 0-1,0 0-1,0 0 1,11-18-1,-11 18-2,14-19 1,-14 19 0,18-22-1,-18 22 1,17-16 0,-17 16 0,15-17 0,-15 17 0,13-11 0,-13 11 0,13-10 0,-13 10-1,13-8 1,-13 8 0,16-5-1,-16 5 1,16 0 0,-16 0-1,0 0 1,17 10 0,-17-10-1,0 0 1,11 20 0,-11-20 0,8 17 0,-8-17 0,10 17 0,-10-17 0,8 17 0,-8-17 0,7 15 1,-7-15-1,6 13 1,-6-13 1,6 14-1,-6-14 0,0 0 0,8 16 1,-8-16-2,0 0 2,6 14-2,-6-14 0,0 0 0,0 0 0,0 0 0,9 13-1,-9-13 1,0 0 0,0 0 0,0 0 1,0 0-1,15-5-2,-15 5 2,12-18-1,-12 18-1,17-26 1,-5 10-1,0-2 0,0 0 1,1 3 0,-2-1 0,-11 16 0,23-17 1,-23 17 0,16-4 0,-16 4 0,10 14 1,-10-14-1,4 25 0,-2-7 2,0 0-1,-2-3 1,3 1-1,-3-16 1,5 20 0,-5-20 0,0 0-1,17 8-2,-17-8 2,17-7-2,-17 7 2,20-16-2,-20 16 0,20-18 0,-20 18 0,23-13 2,-23 13-2,20 0 1,-20 0 1,19 15 1,-19-15 0,15 22 0,-15-22 0,15 23 0,-15-23 0,13 13 0,-13-13-1,14-3-1,-14 3 1,20-23-1,-8 10 0,2-8 0,0 4 0,-1-5 0,-2 5 1,-2-3 1,0 6-1,-9 14 1,10-23 1,-10 23-1,1-16 0,-1 16 0,-3-13-1,3 13 1,0 0-2,-18-12 0,18 12-1,-25 10-1,8 0-2,-1 8-2,-5 0 0,4 10-2,-1-4-6,-2-1-11,15 5 2,-3-15-2,16 6 3</inkml:trace>
        </inkml:traceGroup>
      </inkml:traceGroup>
    </inkml:traceGroup>
  </inkml:traceGroup>
</inkml:ink>
</file>

<file path=ppt/ink/ink62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21T05:19:23.76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B5F211A-7BD4-46F9-898A-0CBF10845FBF}" emma:medium="tactile" emma:mode="ink">
          <msink:context xmlns:msink="http://schemas.microsoft.com/ink/2010/main" type="writingRegion" rotatedBoundingBox="10905,9441 13977,9424 13986,11063 10914,11080"/>
        </emma:interpretation>
      </emma:emma>
    </inkml:annotationXML>
    <inkml:traceGroup>
      <inkml:annotationXML>
        <emma:emma xmlns:emma="http://www.w3.org/2003/04/emma" version="1.0">
          <emma:interpretation id="{4FBBCFF5-BA43-4A92-BFC1-526D486C508A}" emma:medium="tactile" emma:mode="ink">
            <msink:context xmlns:msink="http://schemas.microsoft.com/ink/2010/main" type="paragraph" rotatedBoundingBox="11191,9526 11976,9410 12008,9623 11223,9740" alignmentLevel="1"/>
          </emma:interpretation>
        </emma:emma>
      </inkml:annotationXML>
      <inkml:traceGroup>
        <inkml:annotationXML>
          <emma:emma xmlns:emma="http://www.w3.org/2003/04/emma" version="1.0">
            <emma:interpretation id="{8FE942E7-9564-46DA-867E-FA6D2D5A91A3}" emma:medium="tactile" emma:mode="ink">
              <msink:context xmlns:msink="http://schemas.microsoft.com/ink/2010/main" type="line" rotatedBoundingBox="11191,9526 11976,9410 12008,9623 11223,9740"/>
            </emma:interpretation>
          </emma:emma>
        </inkml:annotationXML>
        <inkml:traceGroup>
          <inkml:annotationXML>
            <emma:emma xmlns:emma="http://www.w3.org/2003/04/emma" version="1.0">
              <emma:interpretation id="{54214B82-9F77-4234-9B14-03FC069316CA}" emma:medium="tactile" emma:mode="ink">
                <msink:context xmlns:msink="http://schemas.microsoft.com/ink/2010/main" type="inkWord" rotatedBoundingBox="11191,9526 11976,9410 12008,9623 11223,9740">
                  <msink:destinationLink direction="from" ref="{0E403C97-0897-4055-98E1-ABFDE25761B9}"/>
                </msink:context>
              </emma:interpretation>
              <emma:one-of disjunction-type="recognition" id="oneOf0">
                <emma:interpretation id="interp0" emma:lang="en-US" emma:confidence="0">
                  <emma:literal>no</emma:literal>
                </emma:interpretation>
                <emma:interpretation id="interp1" emma:lang="en-US" emma:confidence="0">
                  <emma:literal>me</emma:literal>
                </emma:interpretation>
                <emma:interpretation id="interp2" emma:lang="en-US" emma:confidence="0">
                  <emma:literal>mo</emma:literal>
                </emma:interpretation>
                <emma:interpretation id="interp3" emma:lang="en-US" emma:confidence="0">
                  <emma:literal>mad</emma:literal>
                </emma:interpretation>
                <emma:interpretation id="interp4" emma:lang="en-US" emma:confidence="0">
                  <emma:literal>mod</emma:literal>
                </emma:interpretation>
              </emma:one-of>
            </emma:emma>
          </inkml:annotationXML>
          <inkml:trace contextRef="#ctx0" brushRef="#br0">887 3011 16,'-13'14'12,"13"-14"1,0 0 0,-13 8 0,13-8-3,0 0 2,0 0-3,3-14-2,-3 14-2,12-24-1,-4 4-2,4 1-1,-1-2 0,4 1 0,2-3-1,-1 3 1,2 0 0,-2 3 0,2 2 0,-6 4 1,1 1-1,-13 10 0,19-12 0,-19 12 1,13-1-1,-13 1 0,0 0 1,16 10-1,-16-10 0,10 14 0,-10-14 0,10 19 0,-6-6 0,-4-13 0,9 21-1,-9-21 1,7 20-1,-7-20 0,6 17 1,-6-17-1,0 0 0,11 16 0,-11-16 0,0 0 0,13 0 1,-13 0-1,15-8 1,-15 8-1,15-16 1,-15 16-1,21-20 0,-21 20 0,20-16 1,-20 16-2,17-11 1,-17 11 0,16-3 1,-16 3-1,13 8 0,-13-8 0,13 15 0,-13-15 1,10 23-1,-8-11 1,3 1-1,-5-13 1,7 22-1,-7-22 1,7 16-1,-7-16 1,13 0 0,-13 0 0,19-15 0,-8 2 0,2-2-1,2 0 1,-1-2 0,-1 4 0,-13 13-1,23-17 1,-23 17-1,17-1 1,-17 1-1,12 15 1,-12-15-1,11 22 0,-7-9 1,-4-13-1,13 23 0,-13-23 0,13 12 1,-13-12 0,17 2-1,-17-2 1,22-16 0,-10 2 0,0-2 1,1 0-1,-1-2 0,-1 1 0,-1-2 1,-2 5 0,-4-1 0,-4 15 0,1-22 0,-1 22 0,-5-19-1,5 19 1,-13-11-1,13 11 0,-20-6-1,20 6 0,-23 7-1,10 0-1,0 6-2,-2 1-3,4 8-9,2 3-9,-1-3 0,7 5 0,-2-10-1</inkml:trace>
        </inkml:traceGroup>
      </inkml:traceGroup>
    </inkml:traceGroup>
    <inkml:traceGroup>
      <inkml:annotationXML>
        <emma:emma xmlns:emma="http://www.w3.org/2003/04/emma" version="1.0">
          <emma:interpretation id="{7F922146-DF9B-4B07-A4CF-13DA8A57A26C}" emma:medium="tactile" emma:mode="ink">
            <msink:context xmlns:msink="http://schemas.microsoft.com/ink/2010/main" type="paragraph" rotatedBoundingBox="11005,9654 13759,9639 13762,10253 11009,10268" alignmentLevel="1"/>
          </emma:interpretation>
        </emma:emma>
      </inkml:annotationXML>
      <inkml:traceGroup>
        <inkml:annotationXML>
          <emma:emma xmlns:emma="http://www.w3.org/2003/04/emma" version="1.0">
            <emma:interpretation id="{01DB8EDA-5A5D-411D-8E11-C42B097EA4E0}" emma:medium="tactile" emma:mode="ink">
              <msink:context xmlns:msink="http://schemas.microsoft.com/ink/2010/main" type="line" rotatedBoundingBox="11005,9654 13759,9639 13762,10253 11009,10268"/>
            </emma:interpretation>
          </emma:emma>
        </inkml:annotationXML>
        <inkml:traceGroup>
          <inkml:annotationXML>
            <emma:emma xmlns:emma="http://www.w3.org/2003/04/emma" version="1.0">
              <emma:interpretation id="{06AE09F7-CFFD-4CC5-B3B8-DBFD21C3FC5A}" emma:medium="tactile" emma:mode="ink">
                <msink:context xmlns:msink="http://schemas.microsoft.com/ink/2010/main" type="inkWord" rotatedBoundingBox="11005,9654 13759,9639 13762,10253 11009,10268"/>
              </emma:interpretation>
              <emma:one-of disjunction-type="recognition" id="oneOf1">
                <emma:interpretation id="interp5" emma:lang="en-US" emma:confidence="1">
                  <emma:literal>underlines</emma:literal>
                </emma:interpretation>
                <emma:interpretation id="interp6" emma:lang="en-US" emma:confidence="0">
                  <emma:literal>underlines'</emma:literal>
                </emma:interpretation>
                <emma:interpretation id="interp7" emma:lang="en-US" emma:confidence="0">
                  <emma:literal>undermines</emma:literal>
                </emma:interpretation>
                <emma:interpretation id="interp8" emma:lang="en-US" emma:confidence="0">
                  <emma:literal>underline's</emma:literal>
                </emma:interpretation>
                <emma:interpretation id="interp9" emma:lang="en-US" emma:confidence="0">
                  <emma:literal>underlives</emma:literal>
                </emma:interpretation>
              </emma:one-of>
            </emma:emma>
          </inkml:annotationXML>
          <inkml:trace contextRef="#ctx0" brushRef="#br0">672 3245 23,'-8'13'12,"6"-1"1,2-12 0,-8 19-2,8-19-3,-6 24 0,6-24 0,-2 25-1,2-25-1,2 24-2,1-11 0,1 0-2,0 0 0,2 2 0,-2 0-1,4-1 1,-8-14-2,11 23 1,-11-23 0,12 16 0,-12-16 0,0 0-1,15 1 1,-15-1-1,12-13 0,-4 0 0,-8 13 1,16-27-2,-6 11 1,0-2-1,1-1 1,1 2 0,-2 0 0,0 1 0,-3 3 0,-7 13 1,12-18-1,-12 18 1,0 0 0,0 0 0,0 0-1,3 23 1,-5-9 0,1 2 0,-1 1-1,1 0 1,1-1-1,1 1 1,2-3 0,1-1 0,-4-13-1,10 19 2,-10-19-2,15 10 1,-15-10-1,20-5 0,-20 5 0,24-18-1,-11 8 1,3-6-1,-1 0 1,2-1 0,-4 1 0,2 2 0,-2 3 0,-13 11 0,22-18 0,-22 18 0,17-5 1,-17 5-1,15 7 0,-15-7 0,8 16 1,-8-16-1,7 21 0,-7-21 1,5 20-1,-5-20 0,1 17 0,-1-17 1,0 0-1,0 0 0,0 0 0,0 0 0,0 0 0,17-7 0,-17 7 0,19-21 0,-19 21 0,22-22 0,-9 14-1,-13 8 1,23-9 1,-23 9-1,20 7 0,-20-7 0,14 23 1,-8-6-1,-2 0 1,0 2 1,-1-3-1,-1-1 0,-2-15 0,3 19-1,-3-19-1,0 0-2,15-13-6,-7-4-7,7 6-5,-7-14-1,10 9 1,-9-9 0</inkml:trace>
          <inkml:trace contextRef="#ctx0" brushRef="#br0">1392 3292 34,'-6'29'15,"6"-29"2,-9 38 0,2-19 0,6 5-6,-2-2-2,3-1-1,0-4-1,1-3-1,-1-14-2,7 16 1,-7-16-2,0 0-1,20 0-1,-20 0 1,16-8 0,-16 8-1,16-10 2,-16 10-1,13-16 2,-13 16-2,7-20 1,-5 7-2,-2 13 2,0-24 0,0 24-1,-6-19 0,6 19-1,-13-11-1,13 11 0,-19-3-1,19 3-1,-23 5-2,23-5-2,-16 13-4,16-13-8,-10 15-6,10-15-1,0 0 0,23 11 2</inkml:trace>
          <inkml:trace contextRef="#ctx0" brushRef="#br0">1511 3152 45,'-2'-26'19,"2"26"0,-5-12 1,5 12-6,0 0-3,-9 17-3,5-2-1,-1 5-4,3 3-1,-1 2 1,3 3-2,1-2 0,2-2 0,0-1 0,1-3-1,0-2 1,2-2-1,-1-2 1,-1-1-1,2 2 0,-6-15 0,10 23 2,-10-23-2,13 20 1,-13-20-1,15 14 2,-15-14-2,18 8 1,-18-8 0,18 2-2,-18-2 2,22-13-2,-9 3 2,-2-4-1,4-2 0,-2-3 0,0 1 1,-2-2 0,1 4 1,-5 2 0,-7 14 0,10-20 1,-10 20-1,0 0 1,-5-13 0,5 13-1,-12-2 0,12 2-1,-15 5 0,15-5 0,-13 7-1,13-7 0,-7 14-1,7-14 1,-1 20 0,1-7 0,2 0 0,0 1-1,1 0 1,0 2 0,0-3 0,1 1 1,-4-14-1,7 22 2,-7-22-3,9 18 2,-9-18-1,11 13 2,-11-13-3,13 12 1,-13-12 0,19 10-1,-19-10 1,18 7-1,-18-7 0,22 3 1,-22-3-1,23-9 0,-23 9-1,23-20-1,-14 4-2,5 1-7,-1-1-12,-5-7-1,7 9 0,-11-11-2</inkml:trace>
          <inkml:trace contextRef="#ctx0" brushRef="#br0">1972 3299 37,'0'0'15,"-7"13"2,10 0 2,-3-13-6,-7 24-4,5-10-2,4 5-1,-4 1 0,4-1 0,-2-2-3,1 0 1,-1 0-2,1-3 1,1 2 0,-2-16 0,1 22 0,-1-22-2,-1 15 1,1-15 0,0 0-1,0 15 1,0-15 0,0 0-1,0 0 0,6-18 2,-6 18-2,8-27-1,-2 9 1,0-4-1,1 2 0,-3 0 0,2 3 1,-3 3-1,-3 14 1,4-17 1,-4 17-1,0 0 0,0 0 0,0 0-1,0 0 0,0 0 0,15 12 0,-15-12 0,0 0 0,17 8 0,-17-8 1,16-2-1,-16 2 0,17-8 0,-17 8 0,20-13 0,-20 13 0,21-19 0,-21 19 0,21-24 0,-13 10 0,1-2 0,-2 0 1,-3 0 0,2 1 0,-4 0 0,-2 15 0,2-24 0,-2 24 1,-1-18-1,1 18 0,0 0 0,-3-16 0,3 16 0,0 0 0,0 0-1,0 0 0,0 0 0,0 0 1,-1-13-1,1 13 0,0 0 0,0 0 0,0 0 0,3-17 0,-3 17 0,2-16 0,-2 16 0,5-24 0,-2 8 1,-2 1-1,2-1 0,-3-3 0,1 2 1,-1 1-1,-1-1 1,-1 4 0,-2 0 0,4 13 0,-7-20 1,7 20-1,0 0 0,-12-14 0,12 14-1,0 0 0,0 0 1,-4 14-2,4 1 1,2-1 0,-1 7 0,2 4-1,-2 3 1,4 5 0,-2 3 0,-1 0 0,1 1 0,0 0 0,0-3-1,0-1 1,0-3-1,0-3 1,0-4-1,-1-2 0,1-2 1,0-3-1,0-3 2,-3-13-1,6 20 1,-6-20-2,0 0 2,11 13-1,-11-13 1,0 0-2,17-2-1,-17 2 2,18-13-2,-18 13 2,20-18-2,-20 18 2,21-23-2,-21 23 2,23-25 0,-23 25 0,16-17 1,-16 17-1,13-8 0,-13 8 1,0 0-1,0 0 1,13 20-1,-13-20 1,9 27 1,-4-13-1,-2 2 1,3-2-2,-5-1 2,-1-13-2,9 19 2,-9-19-2,0 0-1,16 13 0,-16-13-1,14-3-1,-14 3-1,18-12-4,-18 12-8,21-25-12,-15 2 1,4 4 1,-6-12-2</inkml:trace>
          <inkml:trace contextRef="#ctx0" brushRef="#br0">2459 3151 77,'-14'3'28,"14"-3"-2,-13 0 2,13 0-8,0 0-10,0 0-4,0 0-2,-15-8-2,15 8-3,0 0-3,0 0-9,3-14-14,-3 14-1,0 0 1,22-4-2</inkml:trace>
          <inkml:trace contextRef="#ctx0" brushRef="#br0">2562 3279 33,'0'0'18,"0"0"2,0 0 1,0 0-1,0 0-8,0 0 1,0 0-3,0 0-2,9 19-2,-6-6-1,-2 1-1,2 3-1,0 2-2,1 1 0,-1 1 1,-2-1-1,2-1 0,-1-4 0,-1-2 0,-1-13-1,3 20 2,-3-20-2,1 13 0,-1-13-1,0 0 1,2 14 0,-2-14 0,0 0 0,0 0 0,0 0 0,0 0 0,0 0 1,0 0-1,0 0 1,11-22-2,-6 7 2,0-2-2,1 1 2,1-2-2,2 1 2,0 1-2,-1 3 1,-8 13 1,20-17-1,-20 17 0,18-10 0,-18 10 0,14-4 0,-14 4 0,13 0 1,-13 0-1,0 0 1,17 8 0,-17-8 0,9 19 0,-5-6 0,-1 2 0,-2 0 0,4 2 1,-2-4-2,-1 1 2,-2-14-2,12 19 2,-12-19-1,16 8 1,-16-8-2,20 2 1,-7-4 0,0-1-2,0-1 2,0 0-2,0-1 1,1-2-1,0 2 1,-1-4-1,0 2 1,0-2 0,0 2 0,-13 7 0,24-23 0,-14 10 0,3-1 0,-3-2 1,1-2-1,-3-1 0,2 1 0,-3-3 0,-2 4 0,-1 0 1,-3 3-1,-1 1 1,0 13-1,-5-18 1,5 18-1,-13-6 1,13 6-1,-17 7 1,17-7-1,-21 20 0,11-7 0,2 1 0,-1 2 0,2 1 0,0 0 0,2 2 0,3-1 0,0 1 0,1-2 0,2-1-1,1-2 1,0 2 0,-2-16 0,6 23 2,-6-23-2,7 17 1,-7-17-1,12 13 1,-12-13-1,16 8 2,-16-8-2,18 6 0,-18-6 0,20 7 0,-20-7-1,22 7 0,-22-7 0,20-1-2,-20 1-3,20-9-6,-20 9-16,17-23 0,-5 11 1,-6-8-2</inkml:trace>
          <inkml:trace contextRef="#ctx0" brushRef="#br0">3347 3236 66,'0'-22'24,"0"22"-1,0 0 2,-10-15-12,10 15-2,0 0-2,-18-8-1,18 8-3,-13 0 0,13 0-2,0 0 0,-15 18-2,15-18 0,-10 26 0,5-11-1,2 0 1,2 0-1,1 0 0,1-1 0,-1-14 1,10 23-1,-10-23 1,22 17 0,-22-17 0,22 12 0,-22-12 0,24 8 0,-24-8 0,19 7-1,-19-7 1,15 12 0,-15-12 0,12 15 0,-12-15-1,3 22 1,-6-8 2,-1 2-2,-5 0 1,0-1 0,-2-2 0,1 0 0,10-13 1,-23 17-2,23-17 0,-19-1 0,19 1 0,-17-14-1,17 14-2,-14-23 1,14 23-4,-12-20 0,12 20-3,-3-16-6,3 16-10,0 0-7,15-11 2,-15 11-2,0 0 4</inkml:trace>
        </inkml:traceGroup>
      </inkml:traceGroup>
    </inkml:traceGroup>
    <inkml:traceGroup>
      <inkml:annotationXML>
        <emma:emma xmlns:emma="http://www.w3.org/2003/04/emma" version="1.0">
          <emma:interpretation id="{843D58A7-71BF-43F4-A985-1FE3F3768F83}" emma:medium="tactile" emma:mode="ink">
            <msink:context xmlns:msink="http://schemas.microsoft.com/ink/2010/main" type="paragraph" rotatedBoundingBox="10916,10507 13988,10527 13985,11064 10913,11044" alignmentLevel="1"/>
          </emma:interpretation>
        </emma:emma>
      </inkml:annotationXML>
      <inkml:traceGroup>
        <inkml:annotationXML>
          <emma:emma xmlns:emma="http://www.w3.org/2003/04/emma" version="1.0">
            <emma:interpretation id="{5AC9CEA6-36EC-4AE6-8A4A-F35933E04E08}" emma:medium="tactile" emma:mode="ink">
              <msink:context xmlns:msink="http://schemas.microsoft.com/ink/2010/main" type="line" rotatedBoundingBox="10916,10507 13988,10527 13985,11064 10913,11044"/>
            </emma:interpretation>
          </emma:emma>
        </inkml:annotationXML>
        <inkml:traceGroup>
          <inkml:annotationXML>
            <emma:emma xmlns:emma="http://www.w3.org/2003/04/emma" version="1.0">
              <emma:interpretation id="{711576DE-23D2-4418-9E94-E8206330C69B}" emma:medium="tactile" emma:mode="ink">
                <msink:context xmlns:msink="http://schemas.microsoft.com/ink/2010/main" type="inkWord" rotatedBoundingBox="10915,10632 11564,10637 11561,10979 10913,10975">
                  <msink:destinationLink direction="to" ref="{0E403C97-0897-4055-98E1-ABFDE25761B9}"/>
                </msink:context>
              </emma:interpretation>
              <emma:one-of disjunction-type="recognition" id="oneOf2">
                <emma:interpretation id="interp10" emma:lang="en-US" emma:confidence="0">
                  <emma:literal>=</emma:literal>
                </emma:interpretation>
                <emma:interpretation id="interp11" emma:lang="en-US" emma:confidence="0">
                  <emma:literal>+</emma:literal>
                </emma:interpretation>
                <emma:interpretation id="interp12" emma:lang="en-US" emma:confidence="0">
                  <emma:literal>t</emma:literal>
                </emma:interpretation>
                <emma:interpretation id="interp13" emma:lang="en-US" emma:confidence="0">
                  <emma:literal>x</emma:literal>
                </emma:interpretation>
                <emma:interpretation id="interp14" emma:lang="en-US" emma:confidence="0">
                  <emma:literal>*</emma:literal>
                </emma:interpretation>
              </emma:one-of>
            </emma:emma>
          </inkml:annotationXML>
          <inkml:trace contextRef="#ctx0" brushRef="#br0">566 4211 27,'0'0'10,"0"0"1,0 0 1,0 0-2,0 0-1,0 0-1,0 0-2,0 0-1,-14 0 0,14 0-1,0 0-1,0 0 0,0 0 0,0 0-1,0 0 0,0 0 1,0 0 0,0 0-1,0 0 0,0 0 0,14-4 0,-14 4 0,21-7 0,-9-1 0,6 0 1,-1-4-1,5 2 0,-1-4 0,5 0-1,-2-1 1,-1 3 0,3-1-1,-4 2 0,1 2 0,-3 1 1,1 2-1,0-1 1,-1 0 0,-2-1 0,2 1 0,1 0 1,0-2-2,-1 2 1,-1 0-1,-2 1-1,2 1 1,-2 0-1,-1 1 0,0 1 0,-3-1 0,1 1 1,-1 0-2,-13 3 0,21-5-1,-21 5-5,18-8-3,-18 8-9,0 0-3,16-12-1,-16 12 0,-6-13 1</inkml:trace>
          <inkml:trace contextRef="#ctx0" brushRef="#br0">625 4040 30,'5'-20'15,"-5"20"1,0 0 1,0 0 1,0 0-6,0 0-1,0 0-3,0 0-2,4 16-1,-4-16-3,-6 18-1,6-18-1,-4 23 1,4-23 0,-12 24 0,12-24 1,-13 17-1,13-17 0,-14 13 1,14-13-1,-13 7 0,13-7 0,0 0 0,0 0-1,-14 6 1,14-6-1,0 0 0,0 0 1,0 0-1,0 0 0,0 0 0,0 0 0,0 0 0,0 0 0,0 0 0,0 0 0,0 0 0,-3 14 0,3-14 1,0 0-1,6 14 0,-6-14 0,0 0 1,14 18-1,-14-18 1,20 11-1,-7-4 0,-13-7 1,27 12 0,-14-8-1,5 3 1,-3-1-1,0-1 0,2 1 1,0 0-1,3 0 1,-2-2-1,3-1 1,1 0-1,-2-3 0,1-2-1,1-1-1,-3-1-7,-5-5-12,6 8 0,-20 1-1,23-11-1,-23 11 1</inkml:trace>
        </inkml:traceGroup>
        <inkml:traceGroup>
          <inkml:annotationXML>
            <emma:emma xmlns:emma="http://www.w3.org/2003/04/emma" version="1.0">
              <emma:interpretation id="{109F959C-1410-4FE9-8D54-6783FD896B8F}" emma:medium="tactile" emma:mode="ink">
                <msink:context xmlns:msink="http://schemas.microsoft.com/ink/2010/main" type="inkWord" rotatedBoundingBox="11802,10616 12394,10620 12392,10983 11799,10979"/>
              </emma:interpretation>
              <emma:one-of disjunction-type="recognition" id="oneOf3">
                <emma:interpretation id="interp15" emma:lang="en-US" emma:confidence="1">
                  <emma:literal>in</emma:literal>
                </emma:interpretation>
                <emma:interpretation id="interp16" emma:lang="en-US" emma:confidence="0">
                  <emma:literal>ion</emma:literal>
                </emma:interpretation>
                <emma:interpretation id="interp17" emma:lang="en-US" emma:confidence="0">
                  <emma:literal>ink</emma:literal>
                </emma:interpretation>
                <emma:interpretation id="interp18" emma:lang="en-US" emma:confidence="0">
                  <emma:literal>inn</emma:literal>
                </emma:interpretation>
                <emma:interpretation id="interp19" emma:lang="en-US" emma:confidence="0">
                  <emma:literal>ins</emma:literal>
                </emma:interpretation>
              </emma:one-of>
            </emma:emma>
          </inkml:annotationXML>
          <inkml:trace contextRef="#ctx0" brushRef="#br0">1470 4038 35,'-20'9'14,"20"-9"2,-9 13 0,12 0 1,-3-13-5,-3 26-2,1-10 0,2 1-2,1 3-1,2-1-1,1 1 0,1-3-3,0 0 1,2-2-2,2-3 0,-9-12 1,16 16-1,-16-16 0,16 5-1,-16-5 0,15-8-1,-15 8-3,18-18-4,-8 2-9,4 2-7,-7-9 0,9 4-2,-10-8 2</inkml:trace>
          <inkml:trace contextRef="#ctx0" brushRef="#br0">1528 3961 73,'0'0'22,"-16"-7"-2,16 7 0,0 0-9,-15-3-7,15 3-4,0 0-4,0 0-5,8-13-6,-8 13-5,14-13-1,3 11 1,-8-11 1</inkml:trace>
          <inkml:trace contextRef="#ctx0" brushRef="#br0">1689 4041 26,'-2'16'10,"9"10"1,-7-8-1,10 6-2,-4-4 0,4 3 1,-4-6 2,4-1-2,-10-16 0,14 20 1,-14-20-1,0 0-1,16-1-2,-16 1-2,10-18 0,-10 18-1,15-24-1,-8 11 0,-7 13 0,23-20 0,-10 17 0,4 5 1,-1 6 0,0 2-1,-1 6 0,0 0-1,-1 1 1,-1-1-1,0-2 0,-13-14 0,17 17 0,-17-17-1,16 0-2,-16 0-8,22-10-14,-17-7 0,8 3 0,-8-11-1</inkml:trace>
        </inkml:traceGroup>
        <inkml:traceGroup>
          <inkml:annotationXML>
            <emma:emma xmlns:emma="http://www.w3.org/2003/04/emma" version="1.0">
              <emma:interpretation id="{55D1FFCA-0608-4D75-A2E0-F662261AD56E}" emma:medium="tactile" emma:mode="ink">
                <msink:context xmlns:msink="http://schemas.microsoft.com/ink/2010/main" type="inkWord" rotatedBoundingBox="12683,10518 13988,10527 13985,11064 12680,11056">
                  <msink:destinationLink direction="with" ref="{F308FA8E-F55E-4AAD-9498-46907980D67A}"/>
                </msink:context>
              </emma:interpretation>
              <emma:one-of disjunction-type="recognition" id="oneOf4">
                <emma:interpretation id="interp20" emma:lang="en-US" emma:confidence="1">
                  <emma:literal>block</emma:literal>
                </emma:interpretation>
                <emma:interpretation id="interp21" emma:lang="en-US" emma:confidence="0">
                  <emma:literal>black</emma:literal>
                </emma:interpretation>
                <emma:interpretation id="interp22" emma:lang="en-US" emma:confidence="0">
                  <emma:literal>Block</emma:literal>
                </emma:interpretation>
                <emma:interpretation id="interp23" emma:lang="en-US" emma:confidence="0">
                  <emma:literal>bhak</emma:literal>
                </emma:interpretation>
                <emma:interpretation id="interp24" emma:lang="en-US" emma:confidence="0">
                  <emma:literal>bleak</emma:literal>
                </emma:interpretation>
              </emma:one-of>
            </emma:emma>
          </inkml:annotationXML>
          <inkml:trace contextRef="#ctx0" brushRef="#br0">2322 4270 36,'0'0'14,"0"0"1,-1-23 2,7 10-4,-5-6 0,5-2 0,-3-6-1,1-2-1,0-2 0,-1-3-2,1 2-1,-4 2-2,3 3-1,-4 4-1,1 3 0,-3 4-1,0 4-1,3 12 1,-7-18-1,7 18 0,0 0-1,-13-10 0,13 10 0,0 0-1,-6 16 0,5-2 0,1 5 0,1 2-1,-1 7 1,3 2-1,0 3 1,1-2 0,1 0 0,2-2-1,-2-4 1,3-5 0,-1-1 0,1-5 0,-8-14-1,19 19 1,-19-19 0,22 7-1,-9-8 1,0-2 0,1-3 1,-14 6-1,23-19 1,-13 7-1,-1-3 1,-2-2 1,-3 1-1,-1 2 0,-2 0 1,-1 14-1,-5-22 0,5 22 0,-13-10-1,13 10 0,-26 6-2,12 4-1,-5 0-1,4 7-3,-2-1-3,7 1-10,2 3-7,8-20 2,-5 23-2,5-23 2</inkml:trace>
          <inkml:trace contextRef="#ctx0" brushRef="#br0">2541 4215 38,'0'0'14,"0"0"1,0 0 4,15-20-8,-7 0 1,3-4 0,-1-8 0,3-4 0,0-3-2,-2-2-1,2 3-1,-5 0-2,0 8 0,-5 0-1,1 10 0,-5 3-1,1 17-1,-4-16-1,4 16 0,0 0-1,0 0 0,0 0-1,-6 17 0,6-4-1,3 4 1,0 3 0,1 3-1,0 4 1,-1 0 0,1 0 0,2 3 0,-3-2 0,1-1 0,1-2 0,-1-1 0,0-4 0,2-1 0,-2-3 0,-4-16-1,15 20 1,-15-20 0,18 3 0,-18-3 0,23-12 0,-10 1 0,2-1 0,-4 0 0,-11 12 0,20-21 0,-20 21 1,16-5-1,-16 5 0,10 18 0,-7-2 1,0 3-1,-2 1 0,2 0 0,2 0 0,-4-6-1,-1-14 1,0 0 0,20 7 0,-20-7 0,25-26 0,-11 6 1,-1-4-1,3 0 1,-3 1 0,-3 1 0,-3 4 0,-4 1 0,-3 17 1,-15-17-2,0 16 1,-4 3-2,0 7-1,-5 2-2,8 8-5,-3-4-9,6 4-10,13 1 1,0-6 0,13 3-2</inkml:trace>
          <inkml:trace contextRef="#ctx0" brushRef="#br0">3183 4114 55,'0'0'20,"-6"-13"2,6 13-1,-9-14-2,9 14-6,0 0-4,-14-14-1,14 14-1,0 0-1,-17-6-2,17 6 0,0 0-2,0 0 1,-16 21-2,15-7 1,-4 3-2,2 3 1,1 2 0,-1 2-1,1 2 0,1-2 0,1-1 0,0-4 0,3-3-1,-3-16 1,8 22-1,-8-22 1,15 13-1,-15-13 1,20 5 0,-20-5 0,23-6 0,-23 6 0,23-16 0,-10 2 0,1 0 1,-2-5-1,2-1 0,-1 0 1,0-6-1,3 2 1,-3-5 0,1-1 0,-5-2 1,2-3-1,-4 0 2,0 2-1,-4-3 0,0 6 0,-3 1 1,-1 8-1,-2 4 0,3 17-1,-5-19 0,5 19 0,0 0-1,-5 14 0,3 2 0,2 4 0,0 4 0,2 5 0,-2 3-1,1 0 2,-1 3-2,0-1 1,0-1 0,-1-3 0,1-3 0,-2-4 0,1-3 0,1-2 0,0-2 0,1-2-1,1-1 1,-2-13-1,4 23 1,-4-23-1,6 17 1,-6-17 0,0 0 0,0 0 0,16 2 0,-16-2 0,10-23 0,-3 6 1,1-5-1,1 1 0,3-2 0,-2 1 0,3 1 0,0 4 0,1 2 0,-1 4 0,0 2 0,-13 9 0,21-10 0,-21 10-1,18-2 0,-18 2-2,0 0-4,0 0-3,0 0-5,0 0-7,0 0-6,-19 18 1,6-15 0,13-3 2,-20 13 6,20-13 6,-10 13 9,10-13 9,1 17 10,-1-17 3,6 26 2,-8-13 1,11 11-4,-7-3-2,3 5-3,0-2-2,-1-2-5,3-2-1,0-7-2,2 0 0,-9-13-1,24 4-1,-11-8 0,0-6-5,0-5-8,4 5-9,-11-10 0,8 7-2,-12-8 2</inkml:trace>
        </inkml:traceGroup>
      </inkml:traceGroup>
    </inkml:traceGroup>
  </inkml:traceGroup>
</inkml:ink>
</file>

<file path=ppt/ink/ink62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47:30.069"/>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FA434465-BC72-4DA8-A2E2-1DE147D70928}" emma:medium="tactile" emma:mode="ink">
          <msink:context xmlns:msink="http://schemas.microsoft.com/ink/2010/main" type="inkDrawing" rotatedBoundingBox="9663,12755 10353,12755 10353,12770 9663,12770" shapeName="Other"/>
        </emma:interpretation>
      </emma:emma>
    </inkml:annotationXML>
    <inkml:trace contextRef="#ctx0" brushRef="#br0">0 0 0,'14'0'906,"0"0"-890,-1 0-1,1 0 16,14 0-15,-14 0 0,-1 0 15,1 0 0,0 0 0,0 0 1,0 0-1,13 0 47,-13 0-62,0 0-1,0 0 1,-1 0 0,1 0-1,0 0 1,14 0-16,-15 0 0,1 0 15,14 0-15,-14 0 16,13 0 0,-13 0-16,0 0 15,0 0 1,0 0 0,-1 0 46,1 0-46,0 0-16,14 0 15,-15 0 1,1 0-16,0 0 16,0 0-16,0 0 0,-1 0 15,15 0 16,-14 0-31,0 0 32,-1 0-17,1 0 79</inkml:trace>
  </inkml:traceGroup>
</inkml:ink>
</file>

<file path=ppt/ink/ink62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17:09:11.42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5334A3BA-3055-4DC8-96EF-DD5AF995B81B}" emma:medium="tactile" emma:mode="ink">
          <msink:context xmlns:msink="http://schemas.microsoft.com/ink/2010/main" type="writingRegion" rotatedBoundingBox="12143,12441 13266,12513 13251,12757 12127,12686">
            <msink:destinationLink direction="with" ref="{DBC8E7B9-394E-42BF-A01B-1E1E437D8C4D}"/>
          </msink:context>
        </emma:interpretation>
      </emma:emma>
    </inkml:annotationXML>
    <inkml:traceGroup>
      <inkml:annotationXML>
        <emma:emma xmlns:emma="http://www.w3.org/2003/04/emma" version="1.0">
          <emma:interpretation id="{1DCC3A78-B1EF-4CDF-88B2-46AE7486991D}" emma:medium="tactile" emma:mode="ink">
            <msink:context xmlns:msink="http://schemas.microsoft.com/ink/2010/main" type="paragraph" rotatedBoundingBox="12143,12441 13266,12513 13251,12757 12127,12686" alignmentLevel="1"/>
          </emma:interpretation>
        </emma:emma>
      </inkml:annotationXML>
      <inkml:traceGroup>
        <inkml:annotationXML>
          <emma:emma xmlns:emma="http://www.w3.org/2003/04/emma" version="1.0">
            <emma:interpretation id="{8D7235FC-876B-4128-89E1-D5E0681C3E7C}" emma:medium="tactile" emma:mode="ink">
              <msink:context xmlns:msink="http://schemas.microsoft.com/ink/2010/main" type="line" rotatedBoundingBox="12143,12441 13266,12513 13251,12757 12127,12686"/>
            </emma:interpretation>
          </emma:emma>
        </inkml:annotationXML>
        <inkml:traceGroup>
          <inkml:annotationXML>
            <emma:emma xmlns:emma="http://www.w3.org/2003/04/emma" version="1.0">
              <emma:interpretation id="{71D103F3-DB82-420F-80C5-C7E5964AACEF}" emma:medium="tactile" emma:mode="ink">
                <msink:context xmlns:msink="http://schemas.microsoft.com/ink/2010/main" type="inkWord" rotatedBoundingBox="12143,12441 13266,12513 13251,12757 12127,12686">
                  <msink:destinationLink direction="with" ref="{EFFE5E3E-F3BC-4202-9221-91B789315DD0}"/>
                </msink:context>
              </emma:interpretation>
              <emma:one-of disjunction-type="recognition" id="oneOf0">
                <emma:interpretation id="interp0" emma:lang="en-US" emma:confidence="1">
                  <emma:literal>new</emma:literal>
                </emma:interpretation>
                <emma:interpretation id="interp1" emma:lang="en-US" emma:confidence="0">
                  <emma:literal>nor</emma:literal>
                </emma:interpretation>
                <emma:interpretation id="interp2" emma:lang="en-US" emma:confidence="0">
                  <emma:literal>now</emma:literal>
                </emma:interpretation>
                <emma:interpretation id="interp3" emma:lang="en-US" emma:confidence="0">
                  <emma:literal>nun</emma:literal>
                </emma:interpretation>
                <emma:interpretation id="interp4" emma:lang="en-US" emma:confidence="0">
                  <emma:literal>nur</emma:literal>
                </emma:interpretation>
              </emma:one-of>
            </emma:emma>
          </inkml:annotationXML>
          <inkml:trace contextRef="#ctx0" brushRef="#br0">48 260 33,'0'0'15,"0"0"3,0 0 1,0 0-2,0 0-4,0 0-3,0 0 0,0 0-2,0 0-1,0 0-1,0 0-1,0 0-1,0 0 1,0 0-1,13-6 0,-13 6-1,0 0 0,16-18-1,-16 18 0,14-13 0,-14 13 0,13-14-2,-13 14 1,13-15 0,-13 15-1,10-13 0,-10 13 0,0 0 0,16-12 1,-16 12-1,0 0 1,0 0 0,14 12 0,-14-12 1,6 22-1,-5-9 1,2 1-1,-1 0 0,-4 1 0,2-2-1,0-13 1,-1 21-1,1-21 1,0 13-2,0-13 1,0 0 0,0 0 0,0 0-1,0 0 1,0 0-1,0 0 1,0 0 0,0 0 0,0 0 0,0 0 0,15-9-1,-15 9 1,12-15 0,-12 15-1,17-20 0,-17 20 1,23-19-1,-23 19 0,23-14 0,-23 14 1,21-3-1,-21 3 1,19 4 0,-19-4 0,14 10 0,-14-10-1,12 14 2,-12-14-1,9 16 0,-9-16 0,5 16 0,-5-16 1,5 18-1,-5-18 0,4 22 0,-4-22 0,6 21 0,-6-21 0,5 17 0,-5-17 0,8 13 0,-8-13-1,0 0 1,14 6 0,-14-6 0,14-3 0,-14 3 0,22-7 0,-8 0 0,1 0 1,2-3-1,0 3 0,2-5 0,-1 4 0,-1-5 0,0 4 0,-1-1 0,-3 2 0,0-2 1,-13 10-1,20-18-1,-20 18 1,12-17 0,-12 17 1,1-14-2,-1 14 2,0 0-2,-3-14 2,3 14-1,0 0 0,0 0 0,0 0 0,0 0 0,-14-9 0,14 9 0,0 0 0,0 0-1,-14-3 1,14 3 0,0 0 0,0 0 0,-15 2 0,15-2 0,0 0 0,-11 12 1,11-12 0,-6 18 0,6-18-1,-7 21 1,7-21 0,-3 22 0,3-22-1,1 18 0,-1-18 1,5 14-1,-5-14 0,8 16 0,-8-16 0,12 14 0,-12-14 0,14 15 0,-14-15 0,17 17 0,-17-17 0,18 13 0,-18-13 0,18 16 0,-18-16 0,18 14 0,-18-14 1,17 7-1,-17-7 0,18-3 0,-18 3 0,23-13 0,-23 13 0,22-20 0,-9 6 1,-3 1-1,3 2 0,0-5 0,0 2 0,-3-4 0,1 4 0,-1 0-1,-10 14 1,16-22 0,-16 22 0,0 0-1,13-14 2,-13 14-1,0 0 1,0 0 0,0 0-1,-6 16 1,6-16-1,-3 14 1,3-14-1,-1 17 0,1-17 0,2 17 0,-2-17 1,6 16-1,-6-16 0,7 14 0,-7-14 0,0 0 1,18 10-1,-18-10 1,17-2 0,-17 2-1,21-9 1,-21 9-1,22-13 1,-22 13-1,16-10 0,-16 10 1,0 0-1,16 0 0,-16 0 0,5 17 0,-5-17 0,8 26-1,-3-10 1,1-2 0,0 0 0,-6-14 1,16 20-1,-16-20 1,20 0 0,-20 0 0,23-12 0,-23 12-1,24-22 1,-24 22-1,23-20 1,-23 20-1,19-14 0,-19 14 1,13-7-1,-13 7 0,0 0 0,14-8 0,-14 8 1,0 0-1,12-14 0,-12 14 1,2-16-1,-2 16 1,-1-20-1,1 20 0,-4-22 0,4 22-1,-10-22 1,10 22 0,-9-17 0,9 17-1,0 0 1,0 0 0,-10-13 0,10 13-1,0 0 0,0 0-1,0 0-1,0 0-2,0 0-5,0 0-13,13 11-7,-13-11 1,0 0-1,0 0 1</inkml:trace>
        </inkml:traceGroup>
      </inkml:traceGroup>
    </inkml:traceGroup>
  </inkml:traceGroup>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1:37:08.403"/>
    </inkml:context>
    <inkml:brush xml:id="br0">
      <inkml:brushProperty name="width" value="0.05" units="cm"/>
      <inkml:brushProperty name="height" value="0.05" units="cm"/>
      <inkml:brushProperty name="color" value="#FF0066"/>
      <inkml:brushProperty name="ignorePressure" value="1"/>
    </inkml:brush>
  </inkml:definitions>
  <inkml:trace contextRef="#ctx0" brushRef="#br0">899 1,'-17'2,"0"0,0 1,0 1,0 1,1 1,0 0,0 1,0 0,-8 7,-35 14,-36 23,-8 13,45-18,-79 77,52-41,77-76,1 1,-1 0,2 0,-1 1,1 0,0 0,1 1,0-1,0 1,1 0,-3 9,-31 73,29-73,1-1,1 1,1 1,0-1,1 1,0 7,-25 268,39-19,19 71,5-79,-4-18,-17-142,6-42,-3 0,-3 2,0 34,1 75,-14 245,-13-291,0 19,14 142,0-279</inkml:trace>
  <inkml:trace contextRef="#ctx0" brushRef="#br0" timeOffset="27054.548">292 3825,'-28'414,"-16"137,31-6,9-145,-5 649,10-680,33-146,1 70,11-35,-32-195,20 82,40 110,12-47,-24-81,-6 3,23 87,-66-175,-1 1,-2 0,-2 0,1 26,13 55,6 0,6-2,4-1,6-2,5-2,28 41,-13-26,6-3,12 6,-18-23,-5 2,39 111,-85-196,1 3,1 0,2-1,1-1,1 0,1-2,2 0,1-2,14 13,7 1,2-3,1-2,35 20,-42-27,-2 2,-1 2,24 25,84 71,-100-101,1-2,2-1,0-3,2-2,0-2,31 6,22 9,24 7,304 68,-383-98,0-2,1-2,-1-2,1-3,181 15,-31-2,-11 27,194-39,-280 14,-63-9,-1 1,0 2,0 2,30 14,23 6,690 205,-665-204,1-6,75 6,-7-1,499 66,-556-82,250 42,-220-50,98-10,-76-20,290-22,98 31,9 14,-227 14,82-23,-301 1,-64-16,42-18,-35 24,1 3,1 3,0 4,25 2,264-5,103 21,-440-9,261 3,138-20,-26-13,-64-18,36 5,307-68,-451 51,-102 20,-33 12,1 4,0 4,2 4,0 4,65 3,81 10,-230-4,1-1,-1 0,0-1,-1-1,1 0,-1-1,0 0,0-1,-1 0,1-1,-2 0,10-10,19-11,118-49,-126 63,0-2,-1 0,-1-2,-1-2,2-2,41-29,-3 1,-11 1,31-26,-42 35,-82 31,34 10,-141-6,48-1,95 7,0 0,0 0,0-1,0 1,1 0,-1 0,0-1,0 1,0 0,0 0,0-1,0 1,0 0,0 0,0-1,0 1,0 0,0 0,0-1,0 1,0 0,0-1,0 1,0 0,0 0,0-1,0 1,0 0,-1 0,1-1,0 1,0 0,0 0,0 0,-1-1,1 1,0 0,0 0,0 0,-1 0,1-1,0 1,0 0,-1 0,1 0,0 0,0 0,-1 0,1 0,0 0,-1 0,1 0,0 0,0 0,-1 0,1 0,0 0,0 0,-1 0,1 0,0 0,0 0,-1 0,1 0,20-9,8 4,1 2,-1 0,0 3,1 0,5 2,28 0,43 1,-103-3,-1 1,0-1,0 1,1-1,-1 1,0 0,0 0,0 0,0 0,0 0,0 0,0 0,0 0,0 0,-1 0,1 0,0 0,-1 1,1-1,-1 0,1 1,-1-1,1 0,-1 1,0-1,0 0,0 1,0-1,0 0,0 1,0-1,0 1,-1-1,1 0,0 1,-1-1,1 0,-1 0,0 1,1-1,-29 49,-35 33,18 67,27-70,-33 101,43-161,3-11</inkml:trace>
  <inkml:trace contextRef="#ctx0" brushRef="#br0" timeOffset="35454.83">1838 4197</inkml:trace>
  <inkml:trace contextRef="#ctx0" brushRef="#br0" timeOffset="46040.06">2348 4197,'0'15,"15"150,40-21,-22-39,62 84,-69-149,-2 1,-2 1,-2 1,-1 1,-3 1,2 11,43 127,-41-115,4-2,2 0,14 21,18 45,21 59,52 23,-52-49,37 69,-58-93,28 116,-61-104,14-68,56 64,-6 8,-4-40,-4-32,41 67,-65-85,41 55,-66-90,-22-22,-1 0,2 0,-1-1,1-1,1 1,0-2,0 0,0 0,6 1,81 63,-84-58,-15-14,0 1,0-1,0 0,0 0,0 0,0 1,0-1,0 0,1 0,-1 1,0-1,0 0,1 0,-1 1,1-1,-1 0,0 1,1-1,0 1,-1-1,1 1,-1-1,1 1,-1-1,1 1,0-1,-1 1,1-1,0 1,0 0,-1 0,1-1,0 1,0 0,-1 0,1 0,0 0,0 0,-1 0,1 0,0 0,0 0,0 0,-1 0,1 1,0-1,0 0,-1 0,1 1,0-1,-1 1,1-1,0 0,-1 1,1-1,-1 1,1 0,-1-1,1 1,-1-1,1 1,-1 0,1-1,-1 1,0 0,1 0,-1-1,0 1,0 0,3-26,-2 0,0 0,-2 0,-1 0,-1 0,-1 0,-1 1,-1-1,-1 1,-2 0,0 1,-1 0,-4-4,-44-64,68 113,1-3,0 0,-2 0,0 1,-2 0,0 0,-1 1,-1 0,-1 0,0 3,14 58,2 56,-9-63,-11-75,0 1,0-1,0 0,0 1,0-1,0 0,0 1,0-1,0 0,0 1,0-1,0 0,0 1,0-1,0 0,0 1,0-1,0 0,0 1,-1-1,1 0,0 0,0 1,0-1,-1 0,1 1,0-1,0 0,-1 0,1 0,0 1,0-1,-1 0,1 0,0 0,-1 1,1-1,0 0,-1 0,1 0,0 0,-1 0,1 0,0 0,-1 0,1 0,0 0,-1 0,1 0,0 0,-1 0,1 0,0 0,-1-1,1 1,0 0,-1 0,1 0,0 0,0-1,-1 1,1 0,0 0,0 0,-1-1,1 1,0 0,-29-20,21 15,-166-88,60 34,40 48,132 38,148 71,-113-58,42 40,-133-80,0 1,-1 0,1-1,-1 1,1 0,0 0,-1 0,1 0,-1 1,0-1,1 0,-1 0,0 1,0-1,0 1,0-1,0 1,0 0,0-1,-1 1,1 0,0 0,-1-1,0 1,1 0,-1 0,0 0,0 0,-32-17,5-16,20 23</inkml:trace>
  <inkml:trace contextRef="#ctx0" brushRef="#br0" timeOffset="50620.454">2335 4280,'-11'32,"8"227,3-162,13-364,25 134,-19 20,-19 112,0 1,-1-1,1 1,0-1,0 1,0-1,0 1,0-1,0 1,0-1,0 0,0 1,1-1,-1 1,0 0,0-1,0 1,0-1,1 1,-1-1,0 1,0-1,1 1,-1 0,0-1,1 1,-1-1,1 1,-1 0,0 0,1-1,-1 1,1 0,-1 0,1-1,-1 1,1 0,-1 0,1 0,-1 0,1 0,-1 0,1 0,-1 0,1 0,-1 0,1 0,-1 0,1 0,-1 0,1 0,-1 0,1 1,-1-1,1 0,-1 0,0 1,1-1,-1 0,1 1,-1-1,0 0,1 1,-1-1,0 1,1-1,-1 0,0 1,0-1,1 1,22 32,30 73,-12-28,18 10,-54-78</inkml:trace>
</inkml:ink>
</file>

<file path=ppt/ink/ink63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3T18:17:57.48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148B3C74-7474-4BB1-97D3-D94F2D49E77D}" emma:medium="tactile" emma:mode="ink">
          <msink:context xmlns:msink="http://schemas.microsoft.com/ink/2010/main" type="writingRegion" rotatedBoundingBox="11878,15770 13521,15495 13639,16206 11997,16481"/>
        </emma:interpretation>
      </emma:emma>
    </inkml:annotationXML>
    <inkml:traceGroup>
      <inkml:annotationXML>
        <emma:emma xmlns:emma="http://www.w3.org/2003/04/emma" version="1.0">
          <emma:interpretation id="{E7822A9A-8C39-4210-BE88-25663827DE5C}" emma:medium="tactile" emma:mode="ink">
            <msink:context xmlns:msink="http://schemas.microsoft.com/ink/2010/main" type="paragraph" rotatedBoundingBox="11878,15770 13521,15495 13639,16206 11997,16481" alignmentLevel="1"/>
          </emma:interpretation>
        </emma:emma>
      </inkml:annotationXML>
      <inkml:traceGroup>
        <inkml:annotationXML>
          <emma:emma xmlns:emma="http://www.w3.org/2003/04/emma" version="1.0">
            <emma:interpretation id="{DC143177-3482-4FE4-86B5-BC3BAF07CA42}" emma:medium="tactile" emma:mode="ink">
              <msink:context xmlns:msink="http://schemas.microsoft.com/ink/2010/main" type="line" rotatedBoundingBox="11878,15770 13521,15495 13639,16206 11997,16481"/>
            </emma:interpretation>
          </emma:emma>
        </inkml:annotationXML>
        <inkml:traceGroup>
          <inkml:annotationXML>
            <emma:emma xmlns:emma="http://www.w3.org/2003/04/emma" version="1.0">
              <emma:interpretation id="{255858DC-DB97-4BB0-976D-52F7E9793FD3}" emma:medium="tactile" emma:mode="ink">
                <msink:context xmlns:msink="http://schemas.microsoft.com/ink/2010/main" type="inkWord" rotatedBoundingBox="11878,15770 13521,15495 13639,16206 11997,16481"/>
              </emma:interpretation>
              <emma:one-of disjunction-type="recognition" id="oneOf0">
                <emma:interpretation id="interp0" emma:lang="en-US" emma:confidence="0">
                  <emma:literal>that</emma:literal>
                </emma:interpretation>
                <emma:interpretation id="interp1" emma:lang="en-US" emma:confidence="0">
                  <emma:literal>the at</emma:literal>
                </emma:interpretation>
                <emma:interpretation id="interp2" emma:lang="en-US" emma:confidence="0">
                  <emma:literal>to at</emma:literal>
                </emma:interpretation>
                <emma:interpretation id="interp3" emma:lang="en-US" emma:confidence="0">
                  <emma:literal>flat</emma:literal>
                </emma:interpretation>
                <emma:interpretation id="interp4" emma:lang="en-US" emma:confidence="0">
                  <emma:literal>fo at</emma:literal>
                </emma:interpretation>
              </emma:one-of>
            </emma:emma>
          </inkml:annotationXML>
          <inkml:trace contextRef="#ctx0" brushRef="#br0">3256 379 12,'0'0'8,"0"0"2,0 0 1,11-24 2,-11 24 2,3-28-1,-3 28-2,2-37 0,0 17 0,-4 0-1,2 0-2,-2 2-1,-3 1-2,5 17 0,-9-22-2,9 22 0,0 0 0,-17-4-2,17 4-1,-11 19 0,5-3 0,3 4-1,-3 2 0,3 4 0,-1 0-1,2 3 1,0-1 0,0 1 0,2 0 0,2-1 0,0 1-1,2-1 1,-1 1-2,1-1 1,3 3 0,-1-2-2,1 6 2,1 0-1,1-2 1,-2 4-1,3-6 2,-3 2-1,-2-11 1,1 2 0,-6-24 0,4 26 0,-4-26 0,0 0 0,0 0 0,0 0 0,0 0 0,-17-13-1,17 13 1,-16-24 0,16 24 1,-21-35-1,8 17 1,0-2 1,0-2-1,2-2 1,0 2-1,4-2 2,0 4-2,3 1 0,2-1-1,2 20 1,0-29-1,0 29 0,4-22 1,-4 22-1,0 0 0,11-19 0,-11 19 0,0 0 0,20 0 0,-20 0 0,17 6 0,-17-6 0,20 7 0,-20-7 1,22 2-1,-22-2 0,26-7 0,-26 7 1,29-19-1,-29 19 0,30-25 1,-30 25 0,29-30-1,-29 30 0,32-27 1,-32 27-1,29-28 1,-14 12-1,-2-1 1,-2-1-1,0 1 1,-3-1 1,-3 1-1,-5 17 1,6-25 0,-6 25-1,1-17 1,-1 17-1,0 0-1,0 0 0,0 0 0,0 0 0,0 0-1,0 0 0,0 0 1,0 0 0,-3 17 0,3-17 0,0 0 0,-2 24 1,2-24-1,-2 25 0,0-8 0,2 1 1,0 4-1,6 0 0,-4-2 0,3 2 0,-1-3-1,5-1 1,-3-1 0,-6-17 0,14 22 0,-14-22 0,0 0 0,19 14 0,-19-14 0,0 0 0,18 0 0,-18 0 0,0 0 0,20-5 0,-20 5 0,17-6 0,-17 6 0,0 0 1,22-9-1,-22 9 0,0 0 0,19-7 0,-19 7 0,0 0 0,0 0 0,0 0 0,18-2 0,-18 2 0,0 0 0,0 0 0,19 18 0,-19-18 0,0 0-1,18 17 1,-18-17 0,0 0 0,0 0 0,17 13 0,-17-13 0,0 0 0,0 0 0,20 0 0,-20 0 0,0 0 0,22-11 1,-22 11-1,18-17 0,-18 17 0,17-22 1,-17 22 0,15-27 0,-15 27 0,9-28 1,-9 28-1,6-24 1,-6 24-1,0 0 1,0-18-1,0 18 0,0 0-1,0 0 0,0 0 0,0 0 0,0 0 0,0 0-1,-19-2 0,19 2 0,-22 4-1,22-4 0,-28 5-1,28-5-3,-26 17-5,26-17-15,-12 25 0,12-25 1,1 32-2,-1-32 2</inkml:trace>
          <inkml:trace contextRef="#ctx0" brushRef="#br0" timeOffset="2159">4119 419 50,'0'0'17,"0"0"1,0 0 0,0 0-4,-21-11-4,21 11-3,0 0 0,-18 4-2,18-4-1,0 0 0,-17 22 0,17-22-1,-9 24-1,9-24 0,-7 33-1,3-17 0,2 1-1,0-1 0,2-16 1,0 26-1,0-26 0,6 18 0,-6-18 0,0 0 0,18 13 2,-18-13-2,23 2 0,-23-2 0,27 0 1,-27 0-1,28-7 0,-28 7 0,29-17 0,-29 17 0,24-31 0,-13 12 1,-3-3-1,-3 0 0,1 2 1,-6 2 1,0 18-1,-6-26 0,6 26 1,0 0-1,-20-11 0,20 11-1,0 0 0,-20 11 0,20-11 0,-6 17-1,6-17 1,2 18 0,-2-18 0,7 17 0,-7-17 0,12 20 0,-12-20-1,16 16 1,-16-16 0,19 17 0,-19-17 0,24 16 0,-24-16 0,27 17 0,-27-17 0,28 16 0,-28-16 0,28 15 0,-28-15 0,22 9 0,-22-9 0,16 2 0,-16-2 0,17-9 0,-17 9 0,20-18 0,-20 18 0,22-30 1,-9 12-1,0-1 0,0-3 0,0-3 0,0-3 0,0-3 1,-4-4-1,2 0 0,-4-5 1,-1-2 0,-2-1 1,-4 1 0,0 4 0,-8 1 1,3 7 0,-4 3 0,9 27-1,-21-28 0,21 28-1,-20 0 0,20 0-1,-13 24 0,8-4-1,3 6 1,2 0 0,0 5-1,3-2 1,3 4-1,-1-1 1,3-3-1,-1-1 0,1-3 0,-1-1 1,2-2-1,-1 0 0,1-2 1,-2 1-1,2 1 0,-1 0 0,3 0 0,-2-2 1,0 0-2,0-2 1,-9-18 0,17 28 0,-17-28-1,0 0 0,22 9-1,-22-9-1,0 0 0,19-18-5,-19 18-1,16-22-8,-12 5-5,-4 17 1,17-25 0,-17 25 1</inkml:trace>
          <inkml:trace contextRef="#ctx0" brushRef="#br0" timeOffset="3408">4421 107 79,'-16'-13'25,"16"13"0,0 0 0,-17 18-9,19-1-6,-2-17-2,11 33-1,-11-33-2,26 24-2,-4-19-2,6-3 0,7-4-2,3-7-2,5 2-6,-6-8-13,0-3-5,-1 3 0,-10-5-1,-2 7-1</inkml:trace>
        </inkml:traceGroup>
      </inkml:traceGroup>
    </inkml:traceGroup>
  </inkml:traceGroup>
</inkml:ink>
</file>

<file path=ppt/ink/ink63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4:23.76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308FA8E-F55E-4AAD-9498-46907980D67A}" emma:medium="tactile" emma:mode="ink">
          <msink:context xmlns:msink="http://schemas.microsoft.com/ink/2010/main" type="inkDrawing" rotatedBoundingBox="14395,10742 14512,10339 14793,10421 14676,10823" semanticType="callout" shapeName="Other">
            <msink:sourceLink direction="with" ref="{55D1FFCA-0608-4D75-A2E0-F662261AD56E}"/>
          </msink:context>
        </emma:interpretation>
      </emma:emma>
    </inkml:annotationXML>
    <inkml:trace contextRef="#ctx0" brushRef="#br0">4362 3713 20,'0'0'10,"0"0"0,0 0-1,-13-17-2,13 17-1,0 0-1,0 0-1,0 0 0,0 0 1,0 0 0,0 0 0,0 0 1,0 0-1,0 0 0,-12-9 0,12 9-1,0 0 0,0 0 0,-15 9-1,15-9 0,-14 7-1,14-7 1,-19 10-2,19-10 1,-23 11 0,10-5 0,0 0-1,-3 1 1,4-2 0,12-5 0,-26 12-1,13-5 1,-3-3-1,16-4 0,-23 15-1,23-15 1,-17 18-1,17-18 0,-16 22 0,16-22 0,-12 24 0,12-24 0,-7 24 0,7-24 0,-7 20 0,7-20 0,-4 17 0,4-17 0,1 18 0,-1-18 0,5 18 0,-5-18 0,5 19 0,-5-19 0,7 24 1,-7-24-1,9 24 1,-9-24 0,10 22 0,-10-22-1,19 20 1,-19-20 0,23 13-1,-10-9 0,7-1-1,0-2-3,4-2-12,5 8-4,-9-10-2,13 10 0,-18-11-2</inkml:trace>
  </inkml:traceGroup>
</inkml:ink>
</file>

<file path=ppt/ink/ink63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8:22.01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BAD4EF6-9A58-4A68-B66F-15F490FC6E99}" emma:medium="tactile" emma:mode="ink">
          <msink:context xmlns:msink="http://schemas.microsoft.com/ink/2010/main" type="inkDrawing" rotatedBoundingBox="5733,12140 5871,12572 5602,12658 5464,12226" shapeName="Other"/>
        </emma:interpretation>
      </emma:emma>
    </inkml:annotationXML>
    <inkml:trace contextRef="#ctx0" brushRef="#br0">77-1 22,'-18'3'12,"18"-3"1,-17 1 0,17-1-1,-13 5-4,13-5-1,0 0-2,-17 7 1,17-7-1,0 0 0,0 0-1,0 0 0,-13 10-1,13-10 1,0 0-2,0 0 1,0 0-1,15 8 0,-15-8 1,14 6-1,-14-6 1,18 9-1,-18-9 0,23 11-1,-9-2 1,1-2-1,-1 2-1,0 1 1,0-2-1,-1 1 0,0-1 0,-13-8 0,24 13 0,-24-13 0,22 9 0,-22-9 0,19 5 0,-19-5 0,18 5 0,-18-5 1,16 4 0,-16-4 1,15 7 0,-15-7 1,0 0 0,7 17 0,-7-17 0,-3 16 0,3-16 0,-9 20-2,9-20 1,-11 19-1,11-19 0,-14 23 0,14-23 0,-14 23 0,5-10 0,2 3-1,-3-2 1,3 2 0,-2 1 0,1-2 0,-1 3 0,-2-4 0,1 2 1,10-16-1,-20 20 0,20-20 0,-21 14 0,21-14-2,-19 9-1,19-9-4,-14 4-9,14-4-12,0 0 1,0 0-1,0 0 0</inkml:trace>
  </inkml:traceGroup>
</inkml:ink>
</file>

<file path=ppt/ink/ink63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48:04.543"/>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B06C37BF-05D6-4913-B845-A6E35C7E2442}" emma:medium="tactile" emma:mode="ink">
          <msink:context xmlns:msink="http://schemas.microsoft.com/ink/2010/main" type="inkDrawing" rotatedBoundingBox="10485,15689 10810,14045 11346,14151 11022,15795" shapeName="Other"/>
        </emma:interpretation>
      </emma:emma>
    </inkml:annotationXML>
    <inkml:trace contextRef="#ctx0" brushRef="#br0">138 16 0,'28'0'1344,"-1"0"-1329,15 0-15,-29 0 0,43 0 16,-15 0 0,-27 0-16,0-14 15,13 14-15,-13 0 16,14 0-1,-15 0 1,1 0 15,-14 14 266,14-14-297,-14 13 16,0 1-16,0 0 15,14-14 1,-14 28-16,0-15 16,0 1-1,0 0 1,0 0 0,14 0-1,-14 0-15,0 13 31,0-13-31,13 0 63,-13 0-47,0-1-1,0 1 1,0 0-1,0 0-15,0 13 16,0-13-16,0 0 47,0 0-31,0 0-1,0-1-15,0 1 31,0 14-15,0-14 0,0-1-1,0 1 1,0 0-16,0 27 16,0-27-1,0 0-15,0 0 16,0 0-1,0-1 1,0 1-16,0 14 16,0-14-1,0-1-15,0 1 16,0 0-16,0 0 0,0 27 16,0-13-16,0-14 15,0 0-15,0 27 16,0 0-1,-13-27-15,13 0 16,0 0-16,0 0 16,-14-14-16,14 13 15,-14 1-15,14 14 16,0-14 0,0-1-16,-28-13 15,28 14-15,0 0 94,0 0-78,-13-14-1,13 14-15,0 13 266,-14-27-235,14 14-15,0 0-1,-14-14-15,14 14 16,0-1 0,0 1 15,0 0-31,-14-14 15,0 0 17,14 28 296,-13-15-281,-15 1-32,28 0 1,0 0-16,-14-14 16,0 0-1,14 14-15,0-1 16,-13 1-1,13 14 1,-14-28 0,14 14-16,0-1 15,-14-13 79,0 0 484,0 14-562,-13 0 15,13-14-15,14 14-16,-14-14 0,14 14 15,0 13 1,-14-27 0,14 14-1,-13-14 1,13 14-1,-14-14 17,14 14-17,-14-14-15,14 14 16,0-1 15,-28-13 16,15 0 359,-1 0-390,14 14 0,0 14-16,-14-28 15,0 0-15,14 14 31,-14-14 1,14 13-32,-13-13 15,13 14 79,0 0-31,-28-14-1</inkml:trace>
  </inkml:traceGroup>
</inkml:ink>
</file>

<file path=ppt/ink/ink63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3T18:10:19.24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3ED585E-DF92-48F9-9FA5-871416A1AAD7}" emma:medium="tactile" emma:mode="ink">
          <msink:context xmlns:msink="http://schemas.microsoft.com/ink/2010/main" type="writingRegion" rotatedBoundingBox="12700,14481 12715,14481 12715,14496 12700,14496"/>
        </emma:interpretation>
      </emma:emma>
    </inkml:annotationXML>
    <inkml:traceGroup>
      <inkml:annotationXML>
        <emma:emma xmlns:emma="http://www.w3.org/2003/04/emma" version="1.0">
          <emma:interpretation id="{D99BE61F-A189-486E-B977-6DCE4C6985BA}" emma:medium="tactile" emma:mode="ink">
            <msink:context xmlns:msink="http://schemas.microsoft.com/ink/2010/main" type="paragraph" rotatedBoundingBox="12700,14481 12715,14481 12715,14496 12700,14496" alignmentLevel="1"/>
          </emma:interpretation>
        </emma:emma>
      </inkml:annotationXML>
      <inkml:traceGroup>
        <inkml:annotationXML>
          <emma:emma xmlns:emma="http://www.w3.org/2003/04/emma" version="1.0">
            <emma:interpretation id="{542635C8-A86E-42ED-8B67-B592C66FA84C}" emma:medium="tactile" emma:mode="ink">
              <msink:context xmlns:msink="http://schemas.microsoft.com/ink/2010/main" type="line" rotatedBoundingBox="12700,14481 12715,14481 12715,14496 12700,14496"/>
            </emma:interpretation>
          </emma:emma>
        </inkml:annotationXML>
        <inkml:traceGroup>
          <inkml:annotationXML>
            <emma:emma xmlns:emma="http://www.w3.org/2003/04/emma" version="1.0">
              <emma:interpretation id="{0CE359C4-6EED-4DAE-90D5-FC0708DE473C}" emma:medium="tactile" emma:mode="ink">
                <msink:context xmlns:msink="http://schemas.microsoft.com/ink/2010/main" type="inkWord" rotatedBoundingBox="12700,14481 12715,14481 12715,14496 12700,14496"/>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inkml:trace>
        </inkml:traceGroup>
      </inkml:traceGroup>
    </inkml:traceGroup>
  </inkml:traceGroup>
</inkml:ink>
</file>

<file path=ppt/ink/ink63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48:09.319"/>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50A062EA-530A-4246-B2DE-D890BC4A6699}" emma:medium="tactile" emma:mode="ink">
          <msink:context xmlns:msink="http://schemas.microsoft.com/ink/2010/main" type="inkDrawing" rotatedBoundingBox="11444,14622 11785,15167 11511,15338 11170,14794" shapeName="Other">
            <msink:destinationLink direction="with" ref="{D808F648-7B74-454B-AA7E-BC67C7F4BB82}"/>
          </msink:context>
        </emma:interpretation>
      </emma:emma>
    </inkml:annotationXML>
    <inkml:trace contextRef="#ctx0" brushRef="#br0">41 0 0,'0'14'390,"0"0"-359,0 0-31,0 0 16,0-1-16,0 1 16,0 0-1,0 14-15,0-15 16,0 1 0,0 0-1,0 0-15,0 0 16,-14-14-1,14 13-15,0 15 16,0-14 0,0 0-1,0 0 1,-14-14-16,14 13 16,0 1-16,0 0 15,0 14 16,0-15-31,0 1 16,0 0-16,0 14 16,0 13-1,0-27 1,0 0 0,0-1-1,0 1-15,-13-14 47,13-14 266,0 1-267,0-1-30,0 0 15,0 0 47,0-13-15,0 13-32,0 0 94,13 14-125,1 0 16,-14-14-16,0 0 15,14 1-15,14-1 16,-15 0 0,-13-14-16,14 28 109,0 0-46,0 0-48,0 0 16,-1 0 16,15 0 16,-28 14-32,0 0 0,14 0-15,0-14 0,-14 14-16,13-14 15,1 13-15,0-13 16,0 14-16,13-14 15,-27 14-15,14-14 16,-14 14 31,0 13-47,0-13 31,0 0-31,0 0 31,0 0 32,0-1-32,0 1-31,0 14 16,0-14-1,0-1 17,0 1 30,0 0-31,0-42 329</inkml:trace>
  </inkml:traceGroup>
</inkml:ink>
</file>

<file path=ppt/ink/ink63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48:16.21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D808F648-7B74-454B-AA7E-BC67C7F4BB82}" emma:medium="tactile" emma:mode="ink">
          <msink:context xmlns:msink="http://schemas.microsoft.com/ink/2010/main" type="inkDrawing" rotatedBoundingBox="11886,15206 12004,14666 12302,14731 12184,15271" semanticType="callout" shapeName="Other">
            <msink:sourceLink direction="with" ref="{50A062EA-530A-4246-B2DE-D890BC4A6699}"/>
          </msink:context>
        </emma:interpretation>
      </emma:emma>
    </inkml:annotationXML>
    <inkml:trace contextRef="#ctx0" brushRef="#br0">42 209 0,'0'-14'703,"13"14"-656,-13-14-31,14-14 15,-14 14 31,0 1-46,14-1 31,-14 0-16,14 14-15,-14-14-1,0 0 1,14-13 31,-1 13 15,1 14 32,14 0-63,-28-14-15,14 14 0,-1 0 15,-13-14-31,14 14 47,0 0-16,0 0 16,0 0 47,-14 14-63,0 0-15,0 14-1,0-15 48,0 1-63,0 0 31,0 0-15,0 0-1,0-1-15,27-13 16,-27 28 31,0-14-32,0 0 32,0 0-31,0-1 93,0 1-93,0 0 62,0 14-47,-14-28-15,14 13-1,-13-13 1,13 14 0,-14-14-16,14 14 31,-14-14-15,0 0-1,14 14 1,-14 0 15,1-1-15,-15-13-1,14 28-15,14-14 16,-14-14 0,1 0-1,13 14 16,-14-14-15,0 0 0,14 13-1,-14-13 79,14 14-78,-27 0 15,27 0 31,-14-14 1,0 0-47,14 14-1,-14 13 1,14-41 390,14 14-390,-14-13 62,14 13-63,13 0 17,-13 0 15,0 0-16,0 0 16,0 0-16,-1 0 0,1 0-15,14 0 15,-14 0-31,-1 0 16,1 0-1,0 0 1,0 0 0,0 0 15,13 0-16,-13 0 2142</inkml:trace>
  </inkml:traceGroup>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5T03:55:37.615"/>
    </inkml:context>
    <inkml:brush xml:id="br0">
      <inkml:brushProperty name="width" value="0.05" units="cm"/>
      <inkml:brushProperty name="height" value="0.05" units="cm"/>
      <inkml:brushProperty name="color" value="#FF0066"/>
    </inkml:brush>
  </inkml:definitions>
  <inkml:trace contextRef="#ctx0" brushRef="#br0">354 514 1375 0 0,'0'0'283'0'0,"0"0"649"0"0,0 0 284 0 0,0 0 57 0 0,0 0-153 0 0,0 0-672 0 0,0 0-293 0 0,0 0-56 0 0,0 0-42 0 0,0 0-109 0 0,0 0-48 0 0,0 0-11 0 0,0 0-9 0 0,0 0-32 0 0,0 0-9 0 0,0 0-6 0 0,0 0 38 0 0,0 0 184 0 0,0 0 161 0 0,0 0 52 0 0,0 0 10 0 0,0 0 21 0 0,0 0 78 0 0,0 0 37 0 0,0 0 8 0 0,0 0-26 0 0,3-14 552 0 0,87-121-282 0 0,-10 90-119 0 0,-67 39-520 0 0,12-5-27 0 0,-17 8 0 0 0,5 12 54 0 0,-11-4-3 0 0,-1 0 0 0 0,0 1 0 0 0,-1-1 0 0 0,1 0 0 0 0,-1 1 0 0 0,0-1 0 0 0,0 1 0 0 0,-1-1 0 0 0,1 0 1 0 0,-1 1-1 0 0,0-1 0 0 0,-1 0 0 0 0,-1 4-51 0 0,-2 14 110 0 0,-46 147 20 0 0,29-131 19 0 0,22-38-96 0 0,0-1 11 0 0,0 0 2 0 0,0 0 4 0 0,0 0 2 0 0,4-16 72 0 0,59-74-144 0 0,-59 86 16 0 0,0 0-1 0 0,0 1 1 0 0,1 0-1 0 0,0 0 1 0 0,-1 0 0 0 0,1 0-1 0 0,0 1 1 0 0,0 0-1 0 0,0 0 1 0 0,0 0-1 0 0,1 0 1 0 0,-1 1-1 0 0,1 0 1 0 0,-1 0-1 0 0,0 1 1 0 0,1-1-1 0 0,-1 1 1 0 0,3 0-16 0 0,6 0 8 0 0,-7-1-8 0 0,0 2 0 0 0,30 4 64 0 0,-30-4-64 0 0,-1-1 0 0 0,-1 1 0 0 0,-3-1 3 0 0,-1 1-1 0 0,0 0 0 0 0,0-1 1 0 0,0 1-1 0 0,0 0 1 0 0,1 0-1 0 0,-1-1 0 0 0,0 1 1 0 0,0 0-1 0 0,0 0 0 0 0,-1 0 1 0 0,1 0-1 0 0,0 1 0 0 0,0-1 1 0 0,-1 0-1 0 0,1 0 1 0 0,0 0-1 0 0,-1 1 0 0 0,1-1 1 0 0,-1 0-1 0 0,0 1 0 0 0,1-1 1 0 0,-1 0-1 0 0,0 1 1 0 0,0-1-1 0 0,0 0 0 0 0,0 1-2 0 0,-9 93 118 0 0,11-41-108 0 0,3-47-10 0 0,-5-6 2 0 0,1 0 0 0 0,0 1 0 0 0,0-1 0 0 0,0 0 0 0 0,0 0 0 0 0,0 0 0 0 0,0 0 0 0 0,1 0 0 0 0,-1 0 0 0 0,0 0 0 0 0,0 0 0 0 0,1 0 0 0 0,-1-1-1 0 0,0 1 1 0 0,1 0 0 0 0,-1-1 0 0 0,1 0 0 0 0,-1 1 0 0 0,1-1 0 0 0,-1 0 0 0 0,1 1 0 0 0,-1-1 0 0 0,1 0 0 0 0,-1 0 0 0 0,1 0 0 0 0,0 0 0 0 0,-1-1 0 0 0,1 1 0 0 0,-1 0-1 0 0,1-1 1 0 0,-1 1 0 0 0,1-1 0 0 0,0 1-2 0 0,95-43 342 0 0,-2-25 20 0 0,-91 65-288 0 0,-1 1 0 0 0,-1-1 0 0 0,1 0 0 0 0,0 0 0 0 0,-1 0 0 0 0,1 0 0 0 0,-1 0 0 0 0,0-1-1 0 0,0 1 1 0 0,-1-1 0 0 0,1 1 0 0 0,-1-1 0 0 0,1 0 0 0 0,-1 1 0 0 0,0-1 0 0 0,0 0 0 0 0,-1 0 0 0 0,1 0-1 0 0,-1 0 1 0 0,0 0 0 0 0,0-3-74 0 0,-1 0 80 0 0,-19-27 227 0 0,-1 17-230 0 0,14 12-77 0 0,-2 2 0 0 0,1 3 11 0 0,-29 22 40 0 0,22-7-61 0 0,-3 1-103 0 0,17-15 107 0 0,0 0 0 0 0,-1 1 0 0 0,1-1 0 0 0,0 0 0 0 0,0 1 0 0 0,0-1 0 0 0,0 1 0 0 0,0-1 0 0 0,0 1 0 0 0,0 0 0 0 0,0 0 1 0 0,1-1-1 0 0,-1 1 0 0 0,1 0 0 0 0,-1 0 0 0 0,1-1 0 0 0,0 1 0 0 0,0 0 0 0 0,-1 0 0 0 0,1 0 0 0 0,1 0 0 0 0,-1 0 0 0 0,0-1 0 0 0,0 1 0 0 0,1 0 0 0 0,-1 1 6 0 0,22 90-128 0 0,-18-69 128 0 0,-2-15 0 0 0,3-2 0 0 0,-4-5 0 0 0,0-1 0 0 0,0 1 0 0 0,1-1 0 0 0,-1 0 0 0 0,1 1 0 0 0,-1-1 0 0 0,1 0 0 0 0,-1 0 0 0 0,1 0 0 0 0,0 0 0 0 0,-1 0 0 0 0,1 0 0 0 0,0-1 0 0 0,0 1 0 0 0,0-1 0 0 0,-1 1 0 0 0,1-1 0 0 0,0 1 0 0 0,0-1 0 0 0,0 0 0 0 0,0 0 0 0 0,0 0 0 0 0,0 0 0 0 0,0 0 0 0 0,0-1 0 0 0,0 1 0 0 0,0-1 0 0 0,7 0 0 0 0,79-7 0 0 0,-85 8 1 0 0,1 0 0 0 0,-1-1-1 0 0,1 1 1 0 0,0-1 0 0 0,-1 0 0 0 0,1 0-1 0 0,-1 0 1 0 0,0 0 0 0 0,1-1-1 0 0,-1 1 1 0 0,0-1 0 0 0,0 0-1 0 0,0 0 1 0 0,0 0 0 0 0,0 0 0 0 0,0-1-1 0 0,1-1 0 0 0,1-2 38 0 0,0-1-1 0 0,-1 1 1 0 0,0-1 0 0 0,0 0-1 0 0,-1 0 1 0 0,0 0-1 0 0,0-1 1 0 0,0 1 0 0 0,-1-1-1 0 0,1-5-37 0 0,3-9 148 0 0,1-15-73 0 0,-7 35-20 0 0,0 2 14 0 0,0 0-2 0 0,0 0-21 0 0,2 36-94 0 0,5 2 48 0 0,0 1 0 0 0,-5-32 0 0 0,22 28-64 0 0,-15 0 64 0 0,-6-28 0 0 0,3-4 0 0 0,0-3 0 0 0,1-2 0 0 0,1 0 0 0 0,-1-1 0 0 0,0 0 0 0 0,-1 0 0 0 0,2 0 0 0 0,-3 3 11 0 0,-3-1 32 0 0,2-1-21 0 0,-2 1 42 0 0,9-29 968 0 0,-11 22-1020 0 0,-8-35 52 0 0,6 38-74 0 0,2 4-44 0 0,0 1-12 0 0,23 24-102 0 0,-10-1 114 0 0,15 17 54 0 0,-23-33 0 0 0,2-4 0 0 0,1-1 0 0 0,62-16 11 0 0,-67 13 37 0 0,0 0-1 0 0,-1-1 1 0 0,1 1 0 0 0,-1 0 0 0 0,1-1-1 0 0,-1 0 1 0 0,0 0 0 0 0,0 1 0 0 0,0-1-1 0 0,0-1 1 0 0,0 1 0 0 0,0 0 0 0 0,0 0-1 0 0,-1-1 1 0 0,1 1 0 0 0,-1-1 0 0 0,0 1-1 0 0,0-1 1 0 0,0 1 0 0 0,0-1 0 0 0,0 0-1 0 0,0 0 1 0 0,-1 1 0 0 0,1-1 0 0 0,-1 0-1 0 0,0 0 1 0 0,0 0 0 0 0,0 0 0 0 0,0 0-1 0 0,0 1 1 0 0,-1-1 0 0 0,1 0 0 0 0,-1 0-1 0 0,0 0 1 0 0,0 0-48 0 0,-1-18 44 0 0,-10-88 20 0 0,10 93 21 0 0,-17 24 32 0 0,-7 25-373 0 0,25-32 182 0 0,-4 2-1696 0 0,6-13 1070 0 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40:40.285"/>
    </inkml:context>
    <inkml:brush xml:id="br0">
      <inkml:brushProperty name="width" value="0.05" units="cm"/>
      <inkml:brushProperty name="height" value="0.05" units="cm"/>
      <inkml:brushProperty name="color" value="#FF0066"/>
    </inkml:brush>
  </inkml:definitions>
  <inkml:trace contextRef="#ctx0" brushRef="#br0">208 424 919 0 0,'0'0'236'0'0,"0"0"655"0"0,0 0 285 0 0,0 0 59 0 0,0 0-133 0 0,0 0-603 0 0,0 0-267 0 0,0 0-52 0 0,0 0-24 0 0,0 0-59 0 0,0 0-29 0 0,0 0-4 0 0,0 0 40 0 0,0 0 168 0 0,0 0 72 0 0,0 0 10 0 0,0 0 14 0 0,0 0 41 0 0,0 0 20 0 0,0 0 3 0 0,0 0-10 0 0,0 0-46 0 0,0 0-22 0 0,0 0-2 0 0,0 0-26 0 0,0 0-114 0 0,0 0-55 0 0,0 0-12 0 0,0 0-14 0 0,0 0-48 0 0,0 0 13 0 0,0 0 21 0 0,0 0-17 0 0,0 0-11 0 0,0 0-5 0 0,0 0-10 0 0,0 0 11 0 0,0 0-16 0 0,0 0-5 0 0,0 0 12 0 0,0 0 47 0 0,0 0 5 0 0,0 0-7 0 0,0 0-7 0 0,0 0-29 0 0,0 0-12 0 0,0 0-1 0 0,1-1-12 0 0,2-1-48 0 0,56-13-100 0 0,-4 2 152 0 0,-49 11-53 0 0,0 0 32 0 0,1-1-33 0 0,23-4 54 0 0,20-15-336 0 0,-50 21 8 0 0,0 1-40 0 0,0 0 0 0 0</inkml:trace>
  <inkml:trace contextRef="#ctx0" brushRef="#br0" timeOffset="614.238">247 510 4463 0 0,'0'0'200'0'0,"0"0"72"0"0,0 0 178 0 0,0 0 78 0 0,0 0 14 0 0,0 0-24 0 0,0 0-113 0 0,0 0-49 0 0,0 0-11 0 0,0 0 10 0 0,0 0 44 0 0,0 0 17 0 0,0 0 6 0 0,0 0-15 0 0,0 0-72 0 0,0 0-30 0 0,0 0-8 0 0,0 0-19 0 0,0 0-80 0 0,0 0-35 0 0,0 0-10 0 0,0 0-41 0 0,0 0-130 0 0,0 0 72 0 0,0 0 24 0 0,0 0 27 0 0,0 0-13 0 0,0 0-11 0 0,0 0-1 0 0,0 0 0 0 0,19 2 224 0 0,56-16 112 0 0,-70 14-405 0 0,-4 0 16 0 0,-1 0-241 0 0,0 0-624 0 0,0 0-240 0 0,0 0-38 0 0</inkml:trace>
  <inkml:trace contextRef="#ctx0" brushRef="#br0" timeOffset="1121.986">338 312 5471 0 0,'0'0'248'0'0,"0"0"-5"0"0,0 0-131 0 0,0 0 9 0 0,0 0 27 0 0,0 0 4 0 0,0 0-8 0 0,0 0-33 0 0,0 0-14 0 0,0 0-1 0 0,0 0 27 0 0,0 0 112 0 0,0 0 49 0 0,0 0 10 0 0,0 0 6 0 0,0 0 18 0 0,0 0 8 0 0,0 0 2 0 0,0 0 4 0 0,0 0 16 0 0,0 0 4 0 0,0 0 0 0 0,-8 18 592 0 0,-60 203 480 0 0,66-213-1424 0 0,-1 1 0 0 0,0 0 0 0 0,2-2-28 0 0,1-5-121 0 0,0-2-66 0 0,0 0-795 0 0,0 0-3148 0 0</inkml:trace>
  <inkml:trace contextRef="#ctx0" brushRef="#br0" timeOffset="1715.773">388 365 919 0 0,'0'0'298'0'0,"0"0"912"0"0,0 0 402 0 0,0 0 79 0 0,0 0-147 0 0,0 0-692 0 0,0 0-305 0 0,0 0-61 0 0,0 0-23 0 0,0 0-74 0 0,0 0-33 0 0,0 0-4 0 0,0 0-25 0 0,0 0-107 0 0,0 0-48 0 0,0 0-11 0 0,-6 13 167 0 0,-29 98 688 0 0,14-7-792 0 0,21-103-300 0 0,0-1-569 0 0,0 0-2386 0 0,0 0-1017 0 0</inkml:trace>
  <inkml:trace contextRef="#ctx0" brushRef="#br0" timeOffset="2388.024">622 210 919 0 0,'0'0'304'0'0,"0"0"942"0"0,0 0 412 0 0,0 0 81 0 0,0 0-131 0 0,0 0-625 0 0,0 0-278 0 0,-11 22 1326 0 0,-18 43-285 0 0,22 95-1534 0 0,20-58-212 0 0,-23-36 139 0 0,9-65-107 0 0,1-1-81 0 0,0 0-21 0 0,0 0 106 0 0,0 0 28 0 0,0-44-76 0 0,20-17-52 0 0,-10 34 51 0 0,-1-1 0 0 0,-1 0 1 0 0,-1 0-1 0 0,-2 0 1 0 0,-1-1-1 0 0,0-11 13 0 0,-3 32-1632 0 0,-1 3-2536 0 0</inkml:trace>
  <inkml:trace contextRef="#ctx0" brushRef="#br0" timeOffset="4516.787">837 50 5119 0 0,'0'0'234'0'0,"0"0"54"0"0,0 0 84 0 0,-26-2 3956 0 0,-63-21-278 0 0,87 22-3882 0 0,-19-6 488 0 0,-33-8 344 0 0,38 14-1000 0 0,-112 42 382 0 0,58-21 348 0 0,-42 35-438 0 0,49-10-88 0 0,-5 4-5 0 0,47-30-62 0 0,15-12-137 0 0,1 0 0 0 0,0-1 0 0 0,-14 26 0 0 0,11-18 0 0 0,-19 28 0 0 0,2 2 0 0 0,3 1 0 0 0,-11 30 0 0 0,17-29 0 0 0,16-37-10 0 0,6 24-108 0 0,1-20 96 0 0,1 0 0 0 0,0-1-1 0 0,1-1 1 0 0,0 0-1 0 0,0 0 1 0 0,1 0 0 0 0,1-1-1 0 0,5 3 23 0 0,37 40-82 0 0,-47-47 71 0 0,0 0 11 0 0,1 0 0 0 0,2-1 0 0 0,0 0 0 0 0,81 21 64 0 0,-71-19-64 0 0,-10-5 4 0 0,1-1 1 0 0,-1 0-1 0 0,0 0 0 0 0,1-1 1 0 0,-1 0-1 0 0,1 0 0 0 0,-1-1 0 0 0,0 0 1 0 0,0-1-1 0 0,1 0 0 0 0,-1-1 0 0 0,-1 0 1 0 0,1 0-1 0 0,0-1 0 0 0,0 0-4 0 0,3 0 0 0 0,0 0 0 0 0,0 0 0 0 0,0 2 0 0 0,0-1 0 0 0,0 2 0 0 0,1-1 0 0 0,-1 2 0 0 0,1 0 0 0 0,5 1 0 0 0,66 16 0 0 0,-75-15 0 0 0,27-6 0 0 0,-25 2 0 0 0,46-9 0 0 0,-48 11 0 0 0,50 10-64 0 0,-32-2-20 0 0,16 5-48 0 0,10-9 132 0 0,-39-5 4 0 0,31 12-80 0 0,-26-2 12 0 0,-13-6 64 0 0,43 2-64 0 0,-41-5 64 0 0,27-1 0 0 0,-5 0 0 0 0,-22 2 0 0 0,0 1 0 0 0,-1 0 0 0 0,1-1 0 0 0,-2-2 11 0 0,-3 1 32 0 0,4-2-33 0 0,1-1-10 0 0,1 0 11 0 0,-1-1 32 0 0,24-17 31 0 0,-25 16-74 0 0,0 2-13 0 0,-4 2-40 0 0,3-1 26 0 0,-2 1-42 0 0,17-13-2037 0 0,-20 13-3442 0 0</inkml:trace>
  <inkml:trace contextRef="#ctx0" brushRef="#br0" timeOffset="8825.304">1191 805 5295 0 0,'0'0'242'0'0,"19"15"1900"0"0,-14-12-1922 0 0,1-1 1 0 0,-1 0-1 0 0,1 0 0 0 0,0 0 0 0 0,0-1 0 0 0,0 1 0 0 0,-1-1 0 0 0,1-1 0 0 0,0 1 0 0 0,0-1 0 0 0,0 0 1 0 0,0-1-1 0 0,0 1 0 0 0,0-1 0 0 0,0 0 0 0 0,4-2-220 0 0,45-1 662 0 0,59 40-187 0 0,-66-32-267 0 0,47-44 927 0 0,-40 45-665 0 0,-36-6-406 0 0,16-12 12 0 0,22-7 392 0 0,-47 19-468 0 0,0 0 12 0 0,29-2 123 0 0,83-28 57 0 0,-12-17-64 0 0,-87 32-15 0 0,24-39 1473 0 0,-11 10-1576 0 0,-23 22-10 0 0,-6-53 310 0 0,-13-41-300 0 0,-6 79 74 0 0,-34-44 104 0 0,26 57-188 0 0,-25-3 54 0 0,-10 15 65 0 0,-53-25 188 0 0,101 34-307 0 0,-26-11 0 0 0,12 8 106 0 0,0 0 0 0 0,0 1 0 0 0,-1 1 0 0 0,0 2 0 0 0,0 0 0 0 0,-1 1-106 0 0,-11-2 86 0 0,-23 3 132 0 0,35 1-206 0 0,12-1-12 0 0,2-6 16 0 0,-23-18 408 0 0,22 22-371 0 0,0 0-1 0 0,0 1 0 0 0,0 0 0 0 0,-1 1 1 0 0,1 0-1 0 0,-1 0 0 0 0,1 1 1 0 0,-1 0-1 0 0,1 1 0 0 0,-7 1-52 0 0,-3-1 0 0 0,9 1 43 0 0,0 1-33 0 0,2-2-10 0 0,-1-1 0 0 0,2 0 0 0 0,-2-1 0 0 0,2-2 11 0 0,-29-13 170 0 0,28 13-150 0 0,1 0 0 0 0,-1 0 1 0 0,0 1-1 0 0,0 1 0 0 0,-1-1 0 0 0,1 1 0 0 0,0 0 0 0 0,0 1 0 0 0,-1 0 1 0 0,1 1-1 0 0,0-1 0 0 0,0 2 0 0 0,0-1 0 0 0,-2 1-31 0 0,-112 33 84 0 0,112-34-84 0 0,0-1 11 0 0,0-2 42 0 0,-28-9 137 0 0,-36 12-192 0 0,20 8-47 0 0,11-16 388 0 0,35 6-249 0 0,0 0 2 0 0,0 1-28 0 0,-38 13-52 0 0,39-11-33 0 0,5-1-88 0 0,2-1-33 0 0,0 0-2 0 0,0 0-152 0 0,0 0-640 0 0,0 0-285 0 0,10-7-4971 0 0,1-1 805 0 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40:56.747"/>
    </inkml:context>
    <inkml:brush xml:id="br0">
      <inkml:brushProperty name="width" value="0.05" units="cm"/>
      <inkml:brushProperty name="height" value="0.05" units="cm"/>
      <inkml:brushProperty name="color" value="#FF0066"/>
    </inkml:brush>
  </inkml:definitions>
  <inkml:trace contextRef="#ctx0" brushRef="#br0">475 414 455 0 0,'0'0'1274'0'0,"0"0"140"0"0,0 0 68 0 0,0 0-92 0 0,0 0-434 0 0,0 0-188 0 0,0 0-37 0 0,0 0-59 0 0,0 0-208 0 0,0 0-89 0 0,0 0-21 0 0,0 0 16 0 0,0 0 72 0 0,0 0 34 0 0,0 0 4 0 0,0 0-5 0 0,0 0-22 0 0,0 0-5 0 0,0 0 0 0 0,0 0-17 0 0,0 0-74 0 0,0 0-34 0 0,0 0-10 0 0,0 0-21 0 0,0 0-85 0 0,0 0-42 0 0,0 0-5 0 0,0 0-16 0 0,0 0-85 0 0,0 0-78 0 0,0 0 97 0 0,0 0 107 0 0,0 0 16 0 0,0 0-1 0 0,0 0-8 0 0,0 0-34 0 0,0 0-20 0 0,0 0-2 0 0,0 0-12 0 0,0 0-46 0 0,0 0 3 0 0,0 0 42 0 0,0 0-2 0 0,0 0-8 0 0,0 0-2 0 0,0 0-6 0 0,0 0-1 0 0,0 0 0 0 0,0 0-6 0 0,0 0-28 0 0,0 0-2 0 0,0 0-13 0 0,0 0-112 0 0,0 0-23 0 0,0 0 5 0 0,0 0-2 0 0,4 11-90 0 0,0-8 114 0 0,54 18 39 0 0,-47-18 14 0 0,88 7 0 0 0,-70-16 0 0 0,-11 4 64 0 0,8-5-6526 0 0,-25 6 1932 0 0</inkml:trace>
  <inkml:trace contextRef="#ctx0" brushRef="#br0" timeOffset="630.134">460 450 2303 0 0,'-10'10'4484'0'0,"2"-2"-1057"0"0,-26 31 2254 0 0,33-38-5318 0 0,-2 6 185 0 0,4 21 765 0 0,1-24-1297 0 0,-2-3 59 0 0,36 29 429 0 0,38-25-270 0 0,-43-8-111 0 0,51 9-123 0 0,-16-3 0 0 0,-41 4 0 0 0,-11-8-2350 0 0,-14 1-3684 0 0</inkml:trace>
  <inkml:trace contextRef="#ctx0" brushRef="#br0" timeOffset="1161.86">624 258 9007 0 0,'0'0'414'0'0,"0"0"-12"0"0,-18 13 1650 0 0,-14 34 3314 0 0,14 43-3809 0 0,11-44-884 0 0,-30 122-921 0 0,19-121-1584 0 0,18-46 1680 0 0,0-1-53 0 0,0 0-224 0 0,0 0-98 0 0,0 0-629 0 0,0 0-2576 0 0,0 0-1099 0 0</inkml:trace>
  <inkml:trace contextRef="#ctx0" brushRef="#br0" timeOffset="1870.008">697 344 2591 0 0,'0'0'116'0'0,"0"0"140"0"0,0 0 524 0 0,0 0 226 0 0,0 0 46 0 0,0 0-7 0 0,0 0-73 0 0,0 0-39 0 0,0 0-5 0 0,-6 17 1238 0 0,-17 126 2375 0 0,20-103-4194 0 0,3-28-200 0 0,-1 0-1 0 0,0 0 0 0 0,0 0 1 0 0,-1-1-1 0 0,-1 1 0 0 0,0 0 1 0 0,0-1-1 0 0,-1 0 1 0 0,-1 0-1 0 0,0 0 0 0 0,-3 5-146 0 0,-18 31 848 0 0,26-46-708 0 0,-2 5-2389 0 0,2-6-3946 0 0</inkml:trace>
  <inkml:trace contextRef="#ctx0" brushRef="#br0" timeOffset="3332.93">919 439 5695 0 0,'0'0'132'0'0,"0"0"18"0"0,0 0 8 0 0,0 0 137 0 0,0 0 566 0 0,0 0 253 0 0,0 0 50 0 0,-20 15 4561 0 0,19-15-5661 0 0,1 0 0 0 0,-1 0 0 0 0,1 0 0 0 0,-1 0 0 0 0,1 0 0 0 0,-1 0 0 0 0,1 0 0 0 0,-1 0 0 0 0,0 0 0 0 0,1 0 1 0 0,-1-1-1 0 0,1 1 0 0 0,-1 0 0 0 0,1 0 0 0 0,-1-1 0 0 0,1 1 0 0 0,0 0 0 0 0,-1-1 0 0 0,1 1 0 0 0,-1 0 0 0 0,1-1 0 0 0,0 1 0 0 0,-1-1 0 0 0,1 1 0 0 0,0-1 0 0 0,-1 1 0 0 0,1-1 0 0 0,0 1 1 0 0,0-1-1 0 0,-1 1 0 0 0,1-1 0 0 0,0 1 0 0 0,0-1 0 0 0,0 1 0 0 0,0-1 0 0 0,0 1 0 0 0,0-1 0 0 0,0 0 0 0 0,0 1 0 0 0,0-1 0 0 0,0 1 0 0 0,0-1 0 0 0,0 1 0 0 0,0-1 0 0 0,0 1 0 0 0,1-1 1 0 0,-1 1-1 0 0,0-1 0 0 0,0 1 0 0 0,1-1 0 0 0,-1 1 0 0 0,0-1 0 0 0,1 1 0 0 0,-1-1-64 0 0,2-42-10 0 0,-1 35-4 0 0,0 0 0 0 0,1 0-1 0 0,0 0 1 0 0,0 1 0 0 0,1-1-1 0 0,0 1 1 0 0,0 0 0 0 0,0 0-1 0 0,1 0 1 0 0,1 0 0 0 0,3-5 14 0 0,1 4-261 0 0,-9 8 260 0 0,1-1-39 0 0,-1 1 1 0 0,1 0-1 0 0,0-1 1 0 0,-1 1-1 0 0,1 0 1 0 0,0-1-1 0 0,0 1 1 0 0,-1 0-1 0 0,1 0 1 0 0,0 0-1 0 0,0 0 1 0 0,-1-1-1 0 0,1 1 1 0 0,0 0-1 0 0,0 0 1 0 0,-1 1-1 0 0,1-1 1 0 0,0 0-1 0 0,0 0 1 0 0,-1 0-1 0 0,1 0 1 0 0,0 1-1 0 0,-1-1 1 0 0,1 0-1 0 0,0 1 1 0 0,0-1-1 0 0,-1 0 1 0 0,1 1-1 0 0,-1-1 1 0 0,1 1-1 0 0,0-1 1 0 0,-1 1-1 0 0,1-1 1 0 0,-1 1-1 0 0,1 0 1 0 0,-1-1-1 0 0,0 1 1 0 0,1-1-1 0 0,-1 2 40 0 0,4 2-16 0 0,3 46 279 0 0,-48 86 1109 0 0,9-89-2327 0 0,-65 45 1995 0 0,93-89-1026 0 0,3-2 52 0 0,1-1 14 0 0,0 0 2 0 0,0 0 4 0 0,0 0 2 0 0,0 0 0 0 0,-1 0-28 0 0,-2 3-74 0 0,2-3 118 0 0,1 1 25 0 0,-4 2-28 0 0,0 0-94 0 0,4-3-76 0 0,0 0-26 0 0,0 0-9 0 0,0 0-7 0 0,0 0-1 0 0,0 0 3 0 0,0 1 10 0 0,3 3 19 0 0,1 1 64 0 0,24 18 16 0 0,5-6 0 0 0,9-12 75 0 0,-40-5-20 0 0,0 3 19 0 0,-1-3 13 0 0,4 3 82 0 0,-1-3-154 0 0,49-32 572 0 0,-43 25-718 0 0,23-18-1580 0 0,-12 8-2193 0 0,-12 10-1300 0 0</inkml:trace>
  <inkml:trace contextRef="#ctx0" brushRef="#br0" timeOffset="9618.156">1816 554 17503 0 0,'3'23'1734'0'0,"-4"-21"-1763"0"0,1 0 1 0 0,0 0 0 0 0,-1 0-1 0 0,1 0 1 0 0,0 0 0 0 0,0 0 0 0 0,0 0-1 0 0,1 0 1 0 0,-1 0 0 0 0,0 0-1 0 0,1 0 1 0 0,0 0 0 0 0,-1 0-1 0 0,1 0 1 0 0,0 0 0 0 0,0 0-1 0 0,0 0 1 0 0,0-1 0 0 0,0 1-1 0 0,0 0 1 0 0,1-1 0 0 0,-1 1-1 0 0,1-1 1 0 0,-1 1 0 0 0,1-1-1 0 0,-1 0 1 0 0,1 1 0 0 0,0-1-1 0 0,-1 0 1 0 0,1 0 0 0 0,0 0-1 0 0,0-1 1 0 0,2 2 28 0 0,8-2-560 0 0,-6-2 545 0 0,13-23-10 0 0,-19 24-94 0 0,0 1 31 0 0,0 0 135 0 0,11 0 138 0 0,6 55-106 0 0,0-11-520 0 0,-16-43 242 0 0,-1-1-8 0 0,0 0-1 0 0,0 0 0 0 0,0 0 0 0 0,0 0 0 0 0,1 1 35 0 0,1 1 117 0 0,-1-1-51 0 0,-1-1-22 0 0,0 0-6 0 0,0 0 22 0 0,4 2 101 0 0,-4-2 67 0 0,0 0 17 0 0,0 0 6 0 0,14-1-16 0 0,-13 1-149 0 0,-1 0 10 0 0,17-17 411 0 0,-5-10-252 0 0,-12 26 28 0 0,0 1 68 0 0,0 0 12 0 0,0 0-3 0 0,0 0-22 0 0,0 0-5 0 0,0 0 0 0 0,0 0-14 0 0,0 0-56 0 0,0 0 4 0 0,0 0 3 0 0,0 0-21 0 0,0 0-11 0 0,0 0-30 0 0,0 0-114 0 0,0 0-778 0 0,0 0-3211 0 0,0 0-1379 0 0</inkml:trace>
  <inkml:trace contextRef="#ctx0" brushRef="#br0" timeOffset="14268.705">1631 560 2759 0 0,'0'0'126'0'0,"0"1"-5"0"0,-11 18 7167 0 0,11-19-5184 0 0,7-8-1820 0 0,3-1-125 0 0,-1-1 0 0 0,-1-1 1 0 0,1 0-1 0 0,-2 0 0 0 0,1-1 0 0 0,-2 1 1 0 0,1-1-1 0 0,-2-1 0 0 0,0 1 0 0 0,0-1 1 0 0,-1 0-1 0 0,-1-1 0 0 0,0 1 0 0 0,0-4-159 0 0,-3 16 78 0 0,0 1 3 0 0,-10-17 2712 0 0,9 16-2773 0 0,0 0-1 0 0,0 0 1 0 0,0 1-1 0 0,0-1 0 0 0,0 0 1 0 0,-1 1-1 0 0,1-1 1 0 0,0 1-1 0 0,0-1 1 0 0,-1 1-1 0 0,1 0 1 0 0,0-1-1 0 0,-1 1 1 0 0,1 0-1 0 0,0 0 0 0 0,-1 0 1 0 0,1 0-1 0 0,-1 0 1 0 0,1 0-1 0 0,0 0 1 0 0,-1 1-1 0 0,1-1 1 0 0,0 0-1 0 0,0 1 0 0 0,-1-1 1 0 0,1 1-1 0 0,0 0 1 0 0,0-1-1 0 0,-1 1 1 0 0,1 0-1 0 0,0 0 1 0 0,0-1-1 0 0,0 1 0 0 0,0 0 1 0 0,0 0-1 0 0,0 0 1 0 0,1 0-1 0 0,-1 1 1 0 0,0-1-1 0 0,0 0 1 0 0,1 0-1 0 0,-1 0 1 0 0,1 1-1 0 0,-1-1-19 0 0,-14 59-1152 0 0,2-8 813 0 0,11-47 345 0 0,1-1 0 0 0,-1 0 1 0 0,0 1-1 0 0,1-1 0 0 0,0 0 0 0 0,0 1 0 0 0,0 0 0 0 0,1-1 0 0 0,-1 1 0 0 0,1-1 0 0 0,0 1 0 0 0,1 0 0 0 0,-1-1 0 0 0,1 1 0 0 0,0-1 0 0 0,0 1 0 0 0,0-1 0 0 0,1 1 0 0 0,-1-1 0 0 0,1 0 0 0 0,0 0 0 0 0,0 0 0 0 0,1 0-6 0 0,0 1-112 0 0,0-1-1 0 0,0 1 1 0 0,1-1-1 0 0,0 0 1 0 0,0-1-1 0 0,0 1 1 0 0,0-1-1 0 0,0 1 1 0 0,1-1-1 0 0,-1 0 1 0 0,1-1-1 0 0,0 1 1 0 0,0-1-1 0 0,0 0 1 0 0,0 0-1 0 0,2 0 113 0 0,12-12-5300 0 0,-13 4 880 0 0</inkml:trace>
  <inkml:trace contextRef="#ctx0" brushRef="#br0" timeOffset="16688.318">1999 556 17311 0 0,'3'-6'0'0'0,"0"-15"0"0"0,-3-4 0 0 0,1 3 0 0 0,1 2 0 0 0,0 4 0 0 0,3 4-6928 0 0</inkml:trace>
  <inkml:trace contextRef="#ctx0" brushRef="#br0" timeOffset="17832.827">1898 284 8431 0 0,'0'0'388'0'0,"0"0"-10"0"0,0 0-133 0 0,-10 5 5473 0 0,7-2-5671 0 0,-5 60 728 0 0,9-44-662 0 0,-12 88-226 0 0,-4-54-1920 0 0,15-52-1405 0 0,0-1-1082 0 0</inkml:trace>
  <inkml:trace contextRef="#ctx0" brushRef="#br0" timeOffset="17833.827">2080 279 2759 0 0,'-13'14'1455'0'0,"-9"29"4590"0"0,7-13-4385 0 0,-41 113 2766 0 0,50-108-6732 0 0,6-35-2790 0 0</inkml:trace>
  <inkml:trace contextRef="#ctx0" brushRef="#br0" timeOffset="12365.946">1355 535 17735 0 0,'2'-13'1896'0'0,"-2"13"-1892"0"0,1-3-100 0 0,0 0-1 0 0,-1 1 1 0 0,1-1 0 0 0,0 0 0 0 0,0 1 0 0 0,1-1 0 0 0,-1 1 0 0 0,1-1-1 0 0,-1 1 1 0 0,1 0 0 0 0,0 0 0 0 0,0 0 0 0 0,-1 0 0 0 0,2 0 0 0 0,-1 0-1 0 0,0 0 1 0 0,0 0 0 0 0,0 1 0 0 0,1-1 0 0 0,-1 1 0 0 0,1 0 0 0 0,0 0 0 0 0,-1 0-1 0 0,1 0 1 0 0,0 0 96 0 0,-2 1 7 0 0,1 1 0 0 0,-1-1 0 0 0,0 1 0 0 0,0 0 0 0 0,1-1 0 0 0,-1 1 0 0 0,0 0 0 0 0,0 0 1 0 0,0-1-1 0 0,0 1 0 0 0,0 0 0 0 0,0 0 0 0 0,0 0 0 0 0,0 0 0 0 0,0 1 0 0 0,0-1 0 0 0,-1 0 0 0 0,1 0 0 0 0,0 0 0 0 0,-1 1 0 0 0,1-1 0 0 0,-1 0 0 0 0,1 1 0 0 0,-1-1 0 0 0,0 0 0 0 0,1 1 0 0 0,-1-1 0 0 0,0 1 0 0 0,0-1 0 0 0,0 0 0 0 0,0 1 0 0 0,0-1 0 0 0,-1 1-7 0 0,-4 123 800 0 0,5-124-725 0 0,20 16-710 0 0,-15-16 635 0 0,0-3 0 0 0,1 0 0 0 0,-1-1 0 0 0,1 0 0 0 0,1 2-13 0 0,-2 0-52 0 0,-3 1 3 0 0,2 0 50 0 0,1 0 23 0 0,-5 0 46 0 0,0 0 23 0 0,0 0-12 0 0,0 0-4 0 0,0 0 6 0 0,0 0 22 0 0,0 0 10 0 0,0 0 2 0 0,0 0-4 0 0,0 0-17 0 0,0 0-10 0 0,0 0-1 0 0,0 0-49 0 0,0 0-208 0 0,0 0-95 0 0,0 0-768 0 0,0 0-3139 0 0,0 0-1344 0 0</inkml:trace>
  <inkml:trace contextRef="#ctx0" brushRef="#br0" timeOffset="13467.579">1244 369 3223 0 0,'0'0'436'0'0,"0"0"622"0"0,0 0 271 0 0,0 0 58 0 0,0 0-39 0 0,0 0-211 0 0,0 0-90 0 0,0 0-21 0 0,0 0-50 0 0,0 0-202 0 0,0 0-94 0 0,0 0-22 0 0,0 0-56 0 0,0 0-230 0 0,0 0-99 0 0,0 0-17 0 0,-1 1-48 0 0,-3 2-167 0 0,0 0-51 0 0,-7 13-212 0 0,9-6 328 0 0,-1 1 1 0 0,2-1-1 0 0,-1 1 0 0 0,1-1 0 0 0,1 1 1 0 0,0 0-1 0 0,1-1 0 0 0,0 1 0 0 0,2 9-106 0 0,1 35 308 0 0,-3-13-218 0 0,-1-41-172 0 0,2 7-324 0 0,1 48 975 0 0,-2-57-632 0 0,3-4 51 0 0,29-72-6 0 0,-7 10-286 0 0,7 49 58 0 0,38-21-746 0 0,-69 39 991 0 0,-1 0 1 0 0,0 0-1 0 0,0 1 0 0 0,1-1 0 0 0,-1 0 0 0 0,0 0 1 0 0,0 1-1 0 0,0-1 0 0 0,0 1 0 0 0,1-1 0 0 0,-1 1 0 0 0,0 0 1 0 0,0-1-1 0 0,0 1 0 0 0,0 0 0 0 0,0 0 0 0 0,0 0 0 0 0,0-1 1 0 0,-1 1-1 0 0,1 0 0 0 0,0 0 0 0 0,0 0 0 0 0,-1 1 1 0 0,1-1-1 0 0,0 0 0 0 0,-1 0 0 0 0,1 0 0 0 0,-1 0 0 0 0,0 0 1 0 0,1 1-1 0 0,-1-1 0 0 0,0 0 0 0 0,0 0 0 0 0,0 1 1 0 0,0-1-1 0 0,0 0 0 0 0,0 0 0 0 0,0 1 0 0 0,0-1 1 0 0,5 100 784 0 0,15-83-2938 0 0,-16-19 1660 0 0</inkml:trace>
  <inkml:trace contextRef="#ctx0" brushRef="#br0" timeOffset="25908.528">1617 1023 21247 0 0,'163'-43'-53'0'0,"-121"26"42"0"0,-35 15 11 0 0,0 1 0 0 0,119-26 0 0 0,-73 11 0 0 0,13-5 0 0 0,-1-2 80 0 0,-59 20-80 0 0,-1 0 0 0 0,-1 0 11 0 0,-3 2 46 0 0,0 0 13 0 0,2-1-70 0 0,-1 1-59 0 0,2-2 44 0 0,0-1 15 0 0,0-1-10 0 0,1 0-33 0 0,0 1 32 0 0,-1 0 1 0 0,-3 2-33 0 0,2-2 32 0 0,1-2 11 0 0,-1 0 0 0 0,1 0 0 0 0,0 0 0 0 0,-1 0-16 0 0,1 1-64 0 0,13-29 136 0 0,-14 28-56 0 0,11-18 0 0 0,-12 17 0 0 0,0 0 0 0 0,-1 3 9 0 0,5-16 23 0 0,-1 0 1 0 0,-1 0-1 0 0,0-1 0 0 0,-2 1 1 0 0,0-1-1 0 0,-1-5-32 0 0,-22-95 461 0 0,-40-40 51 0 0,55 152-439 0 0,1 1 1 0 0,-1 0-1 0 0,-1 0 0 0 0,0 0 0 0 0,0 0 1 0 0,0 1-1 0 0,-1 1 0 0 0,0-1 1 0 0,-9-4-74 0 0,-1-3-12 0 0,-113-73 1217 0 0,51 55-506 0 0,-26 0-195 0 0,26 1-493 0 0,-43 27 374 0 0,45 5-365 0 0,-107-1-20 0 0,-45 27-128 0 0,12-2-16 0 0,15-21 216 0 0,48-2-136 0 0,74 18-72 0 0,-15-8 136 0 0,93-12-3 0 0,-63 37-367 0 0,51-22 295 0 0,-42 71-261 0 0,29-43 336 0 0,25-38 0 0 0,-2-1 0 0 0,1 1 0 0 0,-27 29 0 0 0,27-29 0 0 0,1 0 0 0 0,-1 0 0 0 0,1 0 0 0 0,-21 30 0 0 0,21-30 0 0 0,1 0 0 0 0,-19 26-64 0 0,-6 9 0 0 0,24-35 64 0 0,-2 0 0 0 0,2 0 0 0 0,0 0 0 0 0,1-1-11 0 0,1-2-31 0 0,-1 2 31 0 0,-1 1 11 0 0,-1 0 0 0 0,2-1-11 0 0,1-2-42 0 0,-1 2-11 0 0,2-2 11 0 0,-2 3 42 0 0,0-1 0 0 0,1-3-43 0 0,1 0-17 0 0,0 3 0 0 0,0-3 1 0 0,3 18-474 0 0,15 11 325 0 0,-14-25 219 0 0,0 0-11 0 0,0 0-31 0 0,24 30-44 0 0,-27-33 44 0 0,3 1 31 0 0,0 0 0 0 0,0 1-31 0 0,0 0 31 0 0,0-1 11 0 0,17 15-12 0 0,15 0-184 0 0,25 22 132 0 0,-57-37 64 0 0,2-1 0 0 0,0 1 0 0 0,40 30-64 0 0,-29-24 52 0 0,-10-8-36 0 0,-1 0 24 0 0,-3-1-24 0 0,3 1 36 0 0,0 1 12 0 0,0 0-11 0 0,0 0-31 0 0,0 1 31 0 0,0 0 11 0 0,22 12 0 0 0,-4-8 0 0 0,-8-3-53 0 0,-12-1 42 0 0,1 0 11 0 0,0-1 0 0 0,1 1 0 0 0,57 32-64 0 0,-1-20 64 0 0,-31-4 0 0 0,-26-9 0 0 0,-1 0 0 0 0,1-1 0 0 0,25 11 0 0 0,-8-6 0 0 0,6 3 0 0 0,-23-7 0 0 0,1 0 0 0 0,0 0 0 0 0,0-1 0 0 0,-1 1-27 0 0,24 9-634 0 0,-28-11 695 0 0,13 5 469 0 0,-9-3-488 0 0,-1 0-30 0 0,26 7-562 0 0,79 10 1193 0 0,-77-18-488 0 0,-4-7-4598 0 0,-23 3 168 0 0,1 1-1542 0 0</inkml:trace>
  <inkml:trace contextRef="#ctx0" brushRef="#br0" timeOffset="27354.454">971 1002 455 0 0,'0'0'1515'0'0,"0"0"180"0"0,0 0 81 0 0,0 0-175 0 0,0 0-793 0 0,0 0-347 0 0,0 0-69 0 0,0 0-46 0 0,0 0-164 0 0,0 0-71 0 0,0 0-14 0 0,0 0 10 0 0,0 0 42 0 0,0 0 13 0 0,0 0 4 0 0,0 0 41 0 0,0 0 162 0 0,0 0 71 0 0,0 0 10 0 0,0 0-5 0 0,0 0-38 0 0,0 0-21 0 0,0 0-2 0 0,0 0-9 0 0,0 0-39 0 0,0 8 1171 0 0,-1-4-1501 0 0,1-3-80 0 0,0-1 3 0 0,0 0 0 0 0,42 28-377 0 0,-32-24 449 0 0,44 5 9 0 0,-53-9 47 0 0,32 5 379 0 0,-28-5-436 0 0,0 0 0 0 0,27 2 0 0 0,11-9 0 0 0,-36 6 0 0 0,12 7 0 0 0,-1 6 118 0 0,8-10-44 0 0,-18-2-74 0 0,48-7-72 0 0,-48 7 72 0 0,-1-2 0 0 0,0 1 0 0 0,0-1 0 0 0,37-5 54 0 0,50-5-44 0 0,-43 17-10 0 0,-46-4 0 0 0,13-6 1016 0 0,19-5-1016 0 0,-32 8 0 0 0,0 1 11 0 0,-1 0 45 0 0,-4 1 19 0 0,0 0-35 0 0,0 0-107 0 0,0 0-14 0 0,0 0-115 0 0,0 0-515 0 0,0 0-228 0 0,0 0-799 0 0,0 0-3040 0 0</inkml:trace>
  <inkml:trace contextRef="#ctx0" brushRef="#br0" timeOffset="31769.14">1841 403 4519 0 0,'0'0'202'0'0,"0"0"86"0"0,0 0 216 0 0,0 0 88 0 0,-9 23 2164 0 0,8-16-2746 0 0,0-2 6 0 0,-8 120 3875 0 0,9-124-3838 0 0,0-1 13 0 0,0 0 23 0 0,0 0 79 0 0,0 0 31 0 0,0 0 7 0 0,0 0-16 0 0,0 0-81 0 0,0 0-40 0 0,0 0-5 0 0,1 18-325 0 0,0-18 116 0 0,-1 0 7 0 0,1-1 25 0 0,3-2 80 0 0,25-25-21 0 0,-25 23 66 0 0,-3 4 47 0 0,16-10-68 0 0,-16 10 99 0 0,-1 1 110 0 0,0 0 24 0 0,0 0 0 0 0,0 0-4 0 0,0 0-17 0 0,0 0-10 0 0,0 0-1 0 0,0 0-16 0 0,0 0-66 0 0,0 0-29 0 0,1 0-8 0 0,3 1-13 0 0,1 1-60 0 0,0 1-48 0 0,17 17-28 0 0,-3 1 76 0 0,-4 39 192 0 0,-14-56-221 0 0,-1-3-14 0 0,0-1 85 0 0,0 0 27 0 0,0 0-4 0 0,0 0-1 0 0,0 0 0 0 0,0 0 3 0 0,0 0 10 0 0,0 0 3 0 0,0 0 0 0 0,0 0 10 0 0,0 0 39 0 0,24-61 324 0 0,-8-4-298 0 0,-11 32 322 0 0,-5 32-405 0 0,0 1-156 0 0,0 0-22 0 0,0-1 24 0 0,0-3 54 0 0,0 3-40 0 0,2-12-161 0 0,-2 9-3266 0 0,0 4 2363 0 0</inkml:trace>
</inkml:ink>
</file>

<file path=ppt/ink/ink64.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8-11-13T20:32:26.9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12453 9212 15,'0'0'4,"0"0"-3,0 0 0,0 0 1,0 0 0,0 0 2,0 0 2,0 0-1,0 0 1,0 0-1,8-13 1,-8 13-1,0 0 1,0 0-1,0 0-1,0 0 1,0 0 2,0 0-2,0 0 0,0 0 0,0 0-1,0 0-1,0 0-2,0 0 1,0 0-1,0 0 1,0 0 0,-12 4 0,12-4 1,0 0-1,-9 13 1,9-13 0,0 0-1,0 0 1,0 0-1,0 0 0,0 0-1,0 0 1,0 0-1,-11-2 0,11 2 0,0 0 0,0 0 0,0 0 0,0 0 0,-12-1-1,12 1 1,0 0-1,0 0 1,0 0-1,-14 1 1,14-1 0,0 0 0,-12 2 0,12-2 1,0 0 0,-13 2-1,13-2 0,0 0 1,-15 5-1,15-5-1,0 0 1,-20 13 0,20-13 1,-11 7-2,11-7 1,0 0-1,0 0 0,-13 1 0,13-1 0,0 0 0,0 0 0,0 0 0,0 0 0,0 0 1,0 0-1,0 0 1,0 0-1,0 0 1,0 0-1,-13-1 0,13 1 0,0 0 0,0 0 0,0 0 0,-12-3 0,12 3 0,0 0 0,0 0 0,0 0 1,-14 3-1,14-3 0,0 0 1,-12 1-1,12-1 1,0 0-2,-14 1 1,14-1 1,0 0-1,-13 2 0,13-2 0,0 0 1,0 0-1,-12 2 1,12-2 0,0 0-1,0 0 1,0 0-1,-12-1 0,12 1 0,0 0 0,0 0 1,0 0-1,0 0 0,-12 17 0,12-17 0,-12 12 0,12-12 0,-18 13 0,7-7 0,-2-1 0,13-5 0,-21 8 0,9-5 1,12-3-2,-20 5 2,20-5-1,-16 6 0,16-6 0,-15 9 0,15-9 0,-17 9 0,17-9 0,-13 8 0,13-8 0,-12 5 0,12-5 0,0 0 0,-13 4 0,13-4 0,0 0 0,-15 9 0,15-9 0,-17 10 0,17-10 0,-16 15 0,16-15 0,-14 14 0,14-14 0,-11 12 0,11-12 0,0 0 0,-10 13 0,10-13 0,0 0 0,0 0 0,-9 11 0,9-11 0,0 0 1,-14 15-1,14-15 0,-15 13 0,15-13 1,-17 15-1,17-15 0,-14 14-1,14-14 1,-9 13 0,9-13-1,-3 13 1,3-13 0,0 13 0,0-13 0,1 17 0,-1-17 1,0 21-1,0-8 0,-1-1 0,1 1 1,-4-1-1,3-1 0,1-11 0,-1 19 0,1-19 0,-2 16 1,2-16-1,-2 21 1,2-8 0,0 2 0,-4 0-1,3 3 1,-5-3 0,4 1-1,-1-3 0,2 0 1,1-13-1,-4 16 0,4-16 0,0 0 0,6 12-1,-6-12 1,13 3 0,-13-3 0,20 5 0,-7-1 0,-2 0 0,2 1 0,-13-5 0,17 10 0,-17-10 0,18 7 0,-18-7 0,16 3 0,-16-3 0,15 0 0,-15 0 0,18 2 1,-18-2-1,17 1 0,-17-1 0,21-3 0,-21 3 0,20-3 0,-8 0 0,0 0 0,-1 2 0,-11 1 0,21-1 0,-21 1 0,19 1 0,-19-1 0,16 1 0,-16-1 0,17 2 0,-17-2 0,17 0 0,-17 0 0,20 0 0,-8 0 0,-12 0 0,18 1 0,-18-1 0,19 1 0,-19-1 0,17 0 0,-17 0 0,14 0 1,-14 0-1,17-2 0,-17 2 0,20-4 0,-9 0 0,2 1 0,0 1 0,0 0 0,0 1 0,0 0 0,-1 1 0,-12 0 0,20 0 0,-20 0 0,19-3 0,-19 3 0,16-5 0,-16 5 0,19-10 1,-19 10-1,17-11 0,-17 11 0,19-8-1,-19 8 1,16-4-1,-16 4 1,20 1-1,-20-1 1,19 3-1,-19-3 1,20 0-1,-20 0 1,15 0 0,-15 0 0,13-2 0,-13 2 0,0 0 0,16 6 0,-16-6 0,0 0 0,15 13 0,-15-13 0,16 8 0,-16-8 0,18 4 0,-18-4 0,19-4 0,-7-1 0,0 0 0,0 0 0,-12 5 0,17-12 0,-17 12 0,14-8 0,-14 8-1,13-7 1,-13 7 0,0 0-1,19-13 1,-19 13 0,10-15-1,-10 15 1,14-12 0,-14 12 0,12-12 0,-12 12 0,0 0 0,15-12 0,-15 12 0,0 0 0,9-15 0,-9 15 0,7-16 0,-7 16 0,7-19 0,-7 19 0,9-17 0,-9 17 0,8-13 0,-8 13 0,0 0 1,4-14-1,-4 14 0,0 0 0,3-14 0,-3 14 0,4-15 0,-4 15 0,4-13 0,-4 13 0,5-15 0,-5 15 0,1-14 1,-1 14-1,-3-16 0,3 16 0,-2-18 0,-1 6 0,1 1 0,-1-1 0,-1-1 1,0 0-1,0 0 1,2 2 0,-6-2 0,8 13 0,-10-22 0,10 22 0,-12-18 0,12 18 0,-10-16 0,10 16 0,-10-15-1,10 15 1,-12-17-1,12 17 0,-12-17 1,12 17-1,-14-19 1,14 19 0,-14-17 0,14 17 0,-13-14 1,13 14-1,-18-11-1,5 6 2,0 1-2,0-2 1,0-2-1,0-1 1,0-3-1,4-1 0,-4-3 1,5 0-1,-1 1 0,0 2 0,9 13 1,-22-15-1,8 17-1,-4 7 1,-8 13-2,-12 2-4,-5 12-1,-14-3-6,8-2-21,2 0-3,8-20 1,21-13 0</inkml:trace>
  <inkml:trace contextRef="#ctx0" brushRef="#br0" timeOffset="6969">1789 9 17,'0'0'26,"0"0"1,0 0 3,-16-8-12,16 8-3,0 0-2,-12 1-2,12-1-2,0 0 0,-16-2-2,16 2-2,0 0-2,0 0-1,6 13 0,-6-13-1,18 7 0,-6-2 1,1-2-1,2 0 1,3-3 0,2-2-1,2-2 1,1 3-2,0-1 1,5 0-1,0 2 0,0 4 0,2 5 1,-1 3-1,0 3 0,0 3 0,1-1 1,-1 0-1,1-1 1,4-2-1,-3-5 0,1-1 1,-2-3-1,3-2 1,0-2-1,-1 0 1,-1-1-1,0-1 0,-2 1 0,-1 0 0,-3 2 0,-2 1 0,-2 2 0,-6 4 1,-2 1-1,-4 2 0,-1 0 0,-4 3 1,1 1-1,-1 3 0,-3 5 0,-3 4 1,2 5-1,-2 6 0,1 6 0,0 5 0,-1 3 0,-3 2 1,0 4-1,2 1 0,-3 0 1,0 1-1,-1-1 0,1 5 1,-2 2-1,3 4 1,1 4-1,0-1 1,0 2-2,0 1 2,1-2-1,2 0 0,1-4 1,1-4-2,2-2 2,2-3-1,4-5 0,2 2 0,-2-6 0,-1 2 0,-1-1 1,1-1-1,-5 0 0,-1-2 1,-3 0-1,-3-3 1,1 0-1,0 1 0,0-6 0,-1 1 0,3-4 1,0-2-1,-2-2 0,7 1 0,-2 1 1,2 1-1,0 2 0,0-1 0,0 3 0,-1 2 0,-1-4 0,-2 0 1,0-7-1,-4-4 0,0-7 0,-1-2 0,1-4 0,0-2 1,1-2-1,-1-1 0,4-12 0,-6 21 0,6-21 0,-1 17 0,1-17 0,3 11 0,-3-11 1,0 0-1,0 0 0,-2 13 0,2-13 0,0 0 1,0 0-1,-6 16 0,6-16 0,-7 11 1,7-11-1,-13 10 1,13-10-1,-21 7 1,6-3 0,0 0-1,-6 0 1,-1 1-1,-4-1 1,-2-2 0,-3 0-1,-3-2 1,-3-3-1,-1-1 1,1-4-1,-4 1 0,0-1 1,-3-1-1,-2 4 0,-2 2 0,0 3 1,-8 3-1,-1 2 0,-5 2 0,-1 3 1,-4-1-1,-5-2 0,-2 2 1,-4-1-1,3 0 1,-3-1-1,3-1 1,2-2-1,0-2 1,7-2 0,3-1 0,2-4 0,2-3-1,-1-2 1,-1-1 0,3-1-1,-3-1 0,2 1 1,-2 1-1,4 3 0,0 1 0,7 2 0,3 1 0,3 3 0,4 0 0,4 1-1,2-2 0,6 5-2,-2-4-3,8 8-7,-4-1-28,11-5-1,15-1 1,-17 5 0</inkml:trace>
  <inkml:trace contextRef="#ctx0" brushRef="#br0" timeOffset="10359">12548 9181 19,'0'0'8,"0"0"1,2 18 1,-2-18 2,0 0-1,0 0 2,0 0-1,0 0 0,0 0-1,0 0-2,0 0-4,0 0 0,0 0-1,0 0 1,0 0-1,0 0 1,0 0 0,0 0-1,0 0 1,0 0 0,4-13-2,-4 13 0,0 0-1,0 0 0,0 0 1,-1-13-1,1 13-1,0 0 1,-1-14-1,1 14 0,1-14 0,-1 14 0,4-15 0,-4 15 0,4-13 1,-4 13 0,0 0 0,2-13 0,-2 13-1,0 0 1,2-13-1,-2 13 0,0 0-1,2-17 1,-2 17 0,0-13 0,0 13 0,-1-12 0,1 12 0,-5-14-1,5 14 1,-5-18 0,1 6-1,0 0 1,-3-2 0,2-3-1,0-3 1,-2-1-1,-2-1 1,3 0 0,-3-4 0,0 0-1,2 0 2,-2 0-2,-4-2 2,4 2-2,-4-5 1,0 1 0,0-2-1,-1-2 0,-3-4 1,3 1-1,0 0 0,-7-1 1,5 2-1,-3 1 0,-3 0 0,0 2 1,-2 0-1,-3 0 0,2-5 0,0 1 0,0-2 0,-4-1 1,3-3-1,2 2 1,0-3 0,-2 1-1,1 0 1,-1 1 0,-1-2 0,-3-2 0,-2 0-1,-2 1 0,-2-1 0,-4-1 0,-7-1 0,0-3 0,-3 1 0,-2-2 0,-6-2 1,0-2-1,-3-1 0,2 0 1,-5-2 0,0 3-1,-3-3 1,-1 2 0,0-4-1,-6 1 1,-2-4-1,-6-2 1,2-4-1,-3-3 0,2 0 0,-5-3 0,0 0 0,0 1 0,-2 0 1,0 0-1,-7 0 1,-2 3-1,-2-3 1,-1-1-1,-3-3 1,-2-1-1,-1 1 1,-1-3-1,-1-2 0,-2 5 0,-4 0 0,1 6 0,-3 1 1,-2 1-1,-1-1 2,0 1-2,2 0 0,1-3 0,0-2 0,4-3 0,-5-4 0,4-1 0,0 1 0,-2-1 0,3 2 0,-3 1 0,0 0 0,1 2-2,3 4 4,-4 0-4,3 1 2,0 2 0,-1 1 0,4 1-1,-1-1 1,-1 4 0,1-3 0,0 4-1,1 1 2,3 3-1,-4 3 0,4 2 0,3 2 0,2 5 0,5 2 0,2-2 0,1 3 0,0 2 0,7 1-1,1 2 2,-2 0-2,5 4 2,3 0-2,5 4 1,1 1 1,1 3-1,0 1 0,3 0 0,1 1 0,1 2 0,4 0 0,5 1 0,1 1 0,7-2 0,4 3 0,4-1 0,3 4 0,3-2 0,2 3 0,2 0 0,3 4 0,1-1 0,2 2 0,3 0 0,3 0 0,3 1 0,1 1 0,-1 0 0,0 2 0,2 1 0,-2 1 0,1 0 0,-1 1 0,0 0 0,-2 1 0,-1-1 0,-1 1 0,-4-1 0,2 2 0,-2 0 0,1-1 0,-1 3-1,2 1 1,0 0 0,3 1 0,1 1 0,2-1 0,2-1 0,2 1 0,0 0 0,1-4-1,12 5 1,-17-4 0,17 4 0,-12-7-1,12 7 1,0 0 0,-14-2 0,14 2 0,0 0-1,0 0 2,0 0-2,-10 14 1,10-14 0,0 0-1,0 15 1,0-15 0,3 20 0,-1-7 0,2-1-1,1 4 1,3 1 0,0 1 0,2 2 0,2 3 0,1-1 0,2 2-1,2 2 1,4 1 0,-2 2-1,3-2 1,1 1-1,-1 1 1,3-1 0,0-1-1,-2-1 1,-1-1 0,-2 1 0,1-3 0,-4-4-1,-1-1 1,-4-5 0,-12-13 0,18 20 0,-18-20 0,0 0 0,0 0 1,0 0-1,0 0 0,-1-24 0,-9 6 0,-4-5 0,-2-5 0,-3-6 0,-3-6 0,-2-5 0,1-4 0,-3-5 0,0-1 0,1-5 0,0 0 0,0 3 0,1 4 0,2 6 0,-1 7 0,3 4 0,3 7 0,4 6-1,2 1 1,6-2 0,5-1 0,5-1 0,8-1 0,6 0 0,2-3 0,6 4 0,5 3 1,6 3-1,-1 5 0,4 5 0,0 2 0,-5 2 1,0 2-1,0 0 0,-2 2 0,-2 0 0,5-3 0,4 0 1,2 1-1,6 0 0,3 1 0,2 2 0,4 1 0,0 4 0,-3 2 0,-6 1 0,-7 0 0,-3 0-1,-6 0 0,-5-4-1,-2 0-4,-15-15-21,1-2-14,-9-3 1,-7-9 0,-8-4-1</inkml:trace>
</inkml:ink>
</file>

<file path=ppt/ink/ink6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6:34.40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-44-394 0,'22'0'172,"0"0"-78,0 0-47,0 0-1,0 0 1,0 0 63,-1 0-48,1 0 1,0 0 30,0 0-46,0 0 0,0 0 16,0 0-16,0 0-16,0 0 0,-1-22 32,1 22-17,0 0 1,0 0 0,0 0-16,0 0 32,0 0-32,0 0 16,0 0-16,0 0-15,-1 0 0,1 0 15,0 0-16,0 0 1,0 0 15,0 0-15,0 0 0,0 0-1,0 0 1,0 0 15,-1 0-15,1 0-1,0 0 1,0 0 15,0 0-15,0 0 31,0 0-32,0 0 17,0 0-1,-1 0 0,1 0 0,0 0 16,0 0-16,0 0-15,0 0 15,0 0 1,0 0-1,0 0 0,0 0 0,-1 0 16,1 0-16,0 0 1,0 0-1,0 0 0,0 0 0,0 0 1,0 0-1,0 0 0,0 0 0,-1 0 1,1 0-1,0 0 0,0 0 0,0 0 1,0 0-1,0 0 16,0 0-16,0 0 0,-1 0 1,1 0-1,0 0 0,0 0 0,0 0 1,0 0-1,0 0 0,0 0 0,0 0 1,0 0-1,-1 0 0,1 0 0,0 0 1,0 0 14,0 0-14,0 0-1,0 0-15,0 0 15,0 0 0,0 0 0,-1 0 1,1 0 14,0 0-14,0 0-1,0 0 0,0 0 0</inkml:trace>
</inkml:ink>
</file>

<file path=ppt/ink/ink6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6:36.84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0,'22'0'109,"0"0"-77,0 0-17,0 0 16,-1 0 1,1 0-1,0 0-31,0 0 16,0 0-1,0 0 1,0 0-1,0 0 17,0 0-1,-1 0-15,1 0 15,0 0-31,0 0 31,0 0-31,0 0 31,0 0-31,0 0 16,0 0 0,0 0-1,-1 0 1,1 0-1,0 0 1,0 0 0,0 0-16,0 0 31,0 0-15,0 0-1,0 0 16,0 0-15,-1 0 15,1 0-15,0 0 15,0 0 0,0 0 1,0 0-1,0 0 0,0 0 0,0 0 1,-1 0-1,1 0 0</inkml:trace>
</inkml:ink>
</file>

<file path=ppt/ink/ink6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6:43.028"/>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-241 3372 0,'44'0'156,"-22"0"-140,0 0 15,0 0-31,-1 0 31,1 0-31,0 0 32,0 0-17,0 0 1,0 0 15,0 0 0,0 0 32,0 0 374,-22 22-405,22-22-1,-1 0-31,1 0 31,0 0 0,0 0-31,0 0 32,0 0-1,0 0-31,0 0 31,0 0 0,-1 0-31,1 0 32,0 0-17,0 0 17,0 0-1,0 0-16,0 0 17,0 0-1,0 0 0,0 0 16,-1 0-16,1 0 1,0 0-1,0 0 0,0 0-15,0 0 15,0 0 0,0 0 16,0 0-16,0 0 1,-1 0-1,1 0 0,0 0 0,0 0 1,0 0-1,0 0 0,0 0 0,0 0 1,0 0-1,-1 0 0,1 0 0,0 0 1,0 0-1,0 0 16,0 0-16,0 0 0,0 0 0,0 0 1,0 0-1,-1 0 0,1 0 0,0 0 1,0 0-1,0 0 0,0 0 0,0 0 1,0 0-1,0 0 0,0 0 0,-1 0 16,1 0-15,0 0-1,0 0 0,0 0 0,0 0 1,0 0-17,0 0 16,0 0 16,-1 0-15,1 0-1,0 0 0,0 0 0,0 0 1,0 0-1,0 0 0,0 0 16,0 0-31,0 0 15,-1 0 0,1 0 0,0 0 1,0 0-1,0 0 0,0 0 16,0 0-16,0 0 0,0 0 1,0 0-1,-1 0 0,1 0 0,0 0 1,0 0-1,0 0 0,0 0 0,0 0 1,0 0-1,0 0 0,-1 0 0,1 0 1,0 0 15,0 0-16,0 0 0,0 0 0,0 0 1,0 0-1,0 0 0,0 0-15,-1 0 31,1 0-16,0 0 0</inkml:trace>
</inkml:ink>
</file>

<file path=ppt/ink/ink6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6:53.10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621 0 0,'-22'0'171,"0"0"-92,0 0-48,1 0-16,-1 0 17,0 0-1,0 0 0,0 0-15,0 0-1,0 0 1,0 22 0,0-22 15,1 0 0,21 22-31,-22-22 16,22 22-1,-22-22-15,22 21 16,-22-21-16,22 22 31,-22-22-15,22 22 15,-22-22-15,22 22-16,-22-22 15,22 22 1,-22 0 0,0 22-1,0-44 1,22 22 0,-21-22-16,21 21 15,-22-21 1,22 22-1,-22 0 1,22 0 0,-22 0-1,22 0 1,0 0 0,0 0-16,-22-22 15,22 22 1,-22-22-1,22 22 1,0-1 47,0 1-48,0 0 1,0 0-1,0 0 1,0 0 47,0 0-17,0 0-46,0 0 32,0 0-17,22-1 17,-22 1 30,0 0-46,22 0-1,-22 0 17,0 0-1,22-22 31,-22 22-30,22-22 14,-22 22-30,22-22 15,-22 22-31,21-22 32,-21 21-17,22 1 32,0-22 0,0 22-16,0-22 0,0 0 1,0 22-1,0-22 0,0 0-15,0 0-1,-1 0 1,1 0 0,0 0-16,0 0 15,0-22-15,22 22 16,-22-22 0,21 22-16,-21-22 15,0 22 1,-22-21-16,22-1 15,0-22 1,0 22 0,0-22-1,0 22-15,0 0 16,0 1 0,-1-1-16,-21 0 15,22 0 1,-22 0-16,0 0 15,22-22 1,-22 0-16,0 23 16,0-1-1,0-22 1,0 0-16,0 22 16,0-22-1,0 22 1,0 1-1,0-1 48,-22 22-63,0-22 31,22 0-31,-21 22 16,21-22-1,-22 0-15,22 0 16,-22 22 0,22-22-1,-22 22 48,0 0-48,0 0 17,0 0-1,0 0-15,22-22 15</inkml:trace>
</inkml:ink>
</file>

<file path=ppt/ink/ink6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7:12.32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88 0,'22'0'188,"0"0"-157,0 0 0,-1 0-15,1 0 0,0 0-1,0 0-15,0 0 16,0 0 0,0 0-1,0 0-15,21 0 16,-21 0-16,22-22 15,-22 22 1,0 0-16,0 0 16,0 0-1,0 0 1,0 0 0,-1 0-1,1 0 16,0 0 1,0 0-1,0 0 0,0 0 0,0 0 1,0 0-1,0 0 0,0 0 0,-1 0 1,1 0-1,0 0 16,0 0-16,0 0 0,0 0 1,0 0-1,0 0 0,0 0 0,-1 0 1,1 0-1,0 0 0,0 0 0,0 0 1,0 0-1,0 0 0,0 0 0,0 0 16,0 0-16,-1 0-15,1 0 15,0 0 1,0 0-1,0 0 0,0 0 0,0 0 16,0 0-16,0 0 1,0 0-1,-1 0 0,1 0 0,0 0 1,0 0-1,0 0 0,0 0 0,0 0 1,0 0-1,0 0 0,-1 0 0,1 0 1,0 0-1,0 0 16,0 0-16,0 0 0,0 0 1,0 0-1,0 0 0,0 0 0,-1 0 1,1 0-1,0 0 0,0 0 0,0 0 1,0 0-1,0 0 0,0 0 0,0 0 1,0 0 14,-1 0-14,1 0-1,0 0-15,0 0 15,0 0 0,0 0 0,0 0 1,0 0 14,0 0-14,-1 0-1,1 0 0,0 0 0,0 0 1,0 0-1,0 0 0,0 0 0,0 0 1,0 0-1,0 0 0,-1 0 0,1 0 1,0 0-1,0 0 16,0 0-16,0 0 0,0 0 1,0 0-1,0 0 0,0 0 0,-1 0 1,1 0-1,0 0 0,0 0 0,0 0 1,0 0-1,0 0 0,0 0 0,0 0 1,-1 0 14,1 0-14,0 0-1,0 0 0,0 0 0,0 0-15,0 0 15,0 0 1,0 0 14,0 0-14,-1 0-1,1 0 0,0 0 0,0 0 1,0 0-1,0 0 0,0 0 0,0 0 1,0 0-1,0 0 0,-1 0 0,1 0 1,0 0-1,0 0 0,0 0 16,0 0-16,0 0 1,0 0-1,0 0 0,-1 0 0,1 0 1,0 0-1,0 0 0,0 0 0,0 0 1,0 0-1,0 0 0,0 0 0,0 0 1,-1 0-1,1 0 16,0 0-16,0 0 0,0 0 0,0 0 1,0 0-17,0 0 17,0 0-1,0 0 16,-1 0-16,1 0 0,0 0 0,0 0 1,0 0-1,0 0 0,0 0 0,0 0 1,0 0-1,-1 0 0,1 0 0,0 0 1,0 0-1,0 0 0,0 0 0,0 0 16,0 0-15,0 0-1,0 0 0,-1 0 0,1 0 1,0 0-1,0 0 0,0 0 0,0 0 1,0 0-1,0 0 0,0 0 0,0 0 1,-1 0-1,1 0 0,0 0 16,0 0-16,0 0 0,0 0 1,0 0-1,0 0 0,0 0-15,-1 0 15,1 0 16,0 0-16,0 0 0,0 0 1,0 0-1,0 0 0,0 0 0,0 0 1,0 0 15,-1 0-32,1 0 16,0 0 1,0 0-1,0 0 0,0 0 0,0 0 1,0 0 15,0 0-16,0 0 0,-1 0 0,1 0 1,0 0-1,0 0 0,0 0 0,0 0 1,0 0-1,0 0 0,0 0 0,-1 0 1,1 0-1,0 0 0,0 0 0,0 0 16,0 0-16,0 0 1,0 0-1,0 0 0,0 0 0,-1 0 1,1 0-17,0 0 32,0 0-16,0 0 1,0 0-1,0 0 0,0 0 0,0 0 1,0 0-1,-1 0 0,1 0 0,0 0 1,0 0-1,0 0 0,0 0 0,0 0 1,0 0-1,0 0 16,-1 0-16,1 0 0,0 0 1,0 0-1,0 0 0,0 0 0,0 0 1,0 0-1,0 0 0,0 0 0,-1 0 1,1 0-1,0 0 0,0 0 0,0 0 1,0 0 14,0 0-14,0 0-1,0 0 0,0 0 0,-1 0 1,1 0-1,0 0 0,0 0 0,0 0 1,0 0-1,0 0 0,0 0 0,0 0 1,-1 0-1,1 0 0,0 0 16,0 0-16,0 0-15,0 0 15,0 0 0,0 0 1,0 0-1,0 0 0,-1 0 16,1 0-16,0 0 1,0 0-1,0 0 0,0 0 0,0 0 1,0 0-1,0 0 0,0 0 0,-1 0 1,1 0-1,0 0 0,0 0 0,0 0 1,0 0-1,0 0 16,0 0-16,0 0 0,-1 0 0,1 0 1,0 0-1,0 0 0,0 0 0,0 0 1,0 0-1,0 0 0,0 0 0,0 0 1,-1 0-1,1 0 0,0 0 0,0 0 16,0 0-15,0 0-17,0 0 16,0 0 1,0 0-1,0 0 0,-1 0 16,1 0-16,0 0 1,0 0-1,0 0 0,0 0 0,0 0 1,0 0-1,0 0 0,-1 0 0,1 0 1,0 0-1,0 0 0,0 0 0,0 0 1,0 0-1,0 0 16,0 0-16,0 0 0,-1 0 0,1 0 1,0 0-1,0 0 0,0 0 0,0 0 1,0 0-1,0 0 0,0 0 0,0 0 1,-1 0-1,1 0 0,0 0 0,0 0 16,0 0-15,0 0-1,0 0-16,0 0 17,0 0-1,-1 0 0,1 0 0,0 0 16,0 0-15,0 0-1,0 0 0,0 0 0,0 0 1,0 0-1,0 0 0,-1 0 0,1 0 1,0 0-1,0 0 0,0 0 0,0 0 1,0 0-1,0 0 0,0 0 16,0 0-16,-1 0 0,1 0 1,0 0-1,0 0 0,0 0 0,0 0 1,0 0-1,0 0 0,0 0 0,-1 0 1,1 0-1,0 0 0,0 0 0,0 0 1,0 0 15,0 0-16,0 0 0,0 0 0,0 0 1,-1 0-17,1 0 16,0 0 1,0 0 15,0 0-16,0 0 0,0 0 0,0 0 1,0 0-1,0 0 0,-1 0 0,1 0 1,0 0-1,0 0 0,0 0 0,0 0 1,0 0-1,0 0 0,0 0 0,-1 0 16,1 0-16,0 0 1,0 0-1,0 0 0,0 0 0,0 0 1,0 0-1,0 0 0,0 0 0,-1 0 1,1 0-1,0 0 0,0 0 0,0 0 1,0 0-1,0 0 16,0 0-16,0 0 0,0 0 1,-1 0-1,1 0-16,0 0 17,0 0-1,0 0 16,0 0-16,0 0 0,0 0 1,0 0-1,-1 0 0,1 0 0,0 0 1,0 0-1,0 0 0,0 0 0,0 0 1,0 0-1,0 0 0,0 0 0,-1 0 1,1 0 14,0 0-14,0 0-1,0 0 0,0 0 0,0 0 1,0 0-1,0 0 0,0 0 0,-1 0 1,1 0-1,0 0 0,0 0 0,0 0 1,0 0-1,0 0 0,0 0 16,0 0-16,-1 0 1,1 0-1,0 0 0,0 0 0,0 0-15,0 0 15,0 0 16,0 0-16,0 0 1,0 0-1,-1 0 0,1 0 0,0 0 1,0 0-1,0 0 0,0 0 0,0 0 1,0 0-1,0 0 0,0 0 0,-1 0 1,1 0-1,0 0 16,0 0-16,0 0 0,0 0 0,0 0 1,0 0-1,0 0 0,-1 0 0,1 0 1,0 0-1,0 0 0,0 0 0,0 0 1,0 0-1,0 0 0,0 0 0,0 0 16,-1 0-15,1 0-1,0 0 0,0 0 0,0 0 1,0 0-1,0 0-16,0 0 32,0 0-15,0 0-1,-1 0 0,-21-22-15,22 22-16,-22-22 15,22 22 1,0 0 0,0 0 15,0 0 0,0 0 0,0 0 1,0 0-1,-1 0 0,-21-22-31,22 22 31,0 0-15,0 0 15,0 0 0,0 0 16,0 0-15,0 0-17,0 0 16,0 0 1,-1 0 15</inkml:trace>
</inkml:ink>
</file>

<file path=ppt/ink/ink64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7:13.73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0 131 0,'0'-22'265,"0"1"-233,0-1-17,0 0 48,44-22 218</inkml:trace>
  <inkml:trace contextRef="#ctx0" brushRef="#br0" timeOffset="2859.37">22 0 0,'22'0'125,"0"0"-94,-22-22-31,22 0 16,0 0 0,0 0-16,0 1 15,22 21 1,21-22-16,-21 22 15,-22-22-15,0 22 16,0 0 0,0-22-1,-1 22 1,1-22-16,22 22 31,-22-22-31,0 22 16,22-22-1,-22 22-15,-22-22 16,22 22 0,-1 0-16,1 0 31,0 0-15,0 0-1,0 0 1,0-22-1,0 22 17,0-22-17,0 22 1,0 0-16,-1 0 31,1-21-15,0 21-16,0 0 31,0 0 0,0 0 1</inkml:trace>
  <inkml:trace contextRef="#ctx0" brushRef="#br0" timeOffset="4125.002">964-328 0,'22'0'93,"0"0"-77,-22-22 0,22 22-1,-1 0 1,1 0-16,0-22 15,0 22 1,0-22 0,0 22-1,306-88 298</inkml:trace>
  <inkml:trace contextRef="#ctx0" brushRef="#br0" timeOffset="5593.78">1511-504 0,'22'0'109,"-22"-22"-93,22 22 0,0-21-16,0 21 15,0 0-15,0-22 16,0 22-1,21 0 1,-21 0 0,0-22-16,0 22 15,22 0 1,-22 0 0,0 0-1,-22-22-15,22 22 16,-1 0-1,1 0 17,0-22-17,0 22 17,0 0-17,0 0 16,0 0 1</inkml:trace>
  <inkml:trace contextRef="#ctx0" brushRef="#br0" timeOffset="8359.41">2059-613 0,'22'0'125,"0"0"-94,21-22-31,-21 0 16,22 0-16,-22 0 31,0 22-31,0-22 16,0 22-1,-1-21-15,1 21 16,0 0-1,22-22-15,-22 22 16,0 0 0,22 0-16,-22 0 15,-1-22 1,1 22-16,0 0 16,0 0-1,0 0-15,22-22 16,-22 22-1,0 0-15,0 0 16,-1 0 0,1 0 15,0 0-15,0 0 15,0 0 0,0 0 0,0 0 1,0 0-1,0 0 0,-1 0 0,1 0 1,0 0-1,0 0 0,0 0 0,0 0 1</inkml:trace>
  <inkml:trace contextRef="#ctx0" brushRef="#br0" timeOffset="9843.776">3066-810 0,'22'0'157,"-22"-22"-111,22 22 17,0 0 46,-22-22-109</inkml:trace>
  <inkml:trace contextRef="#ctx0" brushRef="#br0" timeOffset="13562.991">3285-1182 0,'0'21'94,"0"1"-78,0 0-1,0 0-15,0 0 16,-22 0 0,22 0 15,0 0-16,0 0 1,0 21-16,0-21 16,0 0-1,0 0 1,-22 0-16,22 0 16,0 0-1,0 0 1,0 0-1,0 0 1,0-1 15,0 1-15,0 0 0,0 0 62,0 0-47,0 0 16,0 0 31,0 0 0,22-22-31,0 0 0,-22 22-32,22-22 17,0 0-1,0 0 0,0 0 16,-1 0 0,-21-22-31,22 22-1,0-22 1,0 22-1,0 0 1,0 0 0,-22-22-16,22 22 15,0 0 1,0 0-16,-22-22 16,21 22-1,1-22-15,22 0 16,-22 22-1,0-22-15,0 22 16,0-22-16,0 22 16,0-21-1,-1-1 1,1 22 0,0-22-1,0 22 1,0-22-1,0 22 1,0 0 15,-22-22-15,22 22 0,0-22-1,0 0 16,-1 22-15,1-22 31,0 22-16,0 0 0,0 0 1,0 0-1,0 0 0,0 0 16,-22-22 47,-22 0-63,0 1-15,22-1-1,-22 0-15,0 22 16,22-22 0,-22 22-16,0 0 31,0 0 0,1 0 0,-1 0 1,0 0-1,0 0-16,0 0 1,0 0 15,0 0 32,0 0-48,0 0 1,22-22 0</inkml:trace>
  <inkml:trace contextRef="#ctx0" brushRef="#br0" timeOffset="14953.599">3832-1073 0,'0'-22'219,"0"0"-203,-22 22-16,22-22 125,-21 22-110,21-22 17,-22 22-17,-22-43 360,22 43-328,22-22 0,22 22-31</inkml:trace>
  <inkml:trace contextRef="#ctx0" brushRef="#br0" timeOffset="16469.2">3723-1226 0,'-22'0'172,"22"-22"-156,-22 22-1,0 0 1,22-22 0,-22 22-1,0 0 1,22-22 0,-22 22-1,1 0 1,-1 0 31,0 0-16,0 0 110,0 0-110,-87 22 328,87 0-343,22 0 31,-22-22-47</inkml:trace>
  <inkml:trace contextRef="#ctx0" brushRef="#br0" timeOffset="18984.826">2935-898 0,'21'0'172,"1"0"-141,0 0-15,0 0 47,0 0-48,0 0 79,0 0 62,-22 22-125,0 0 16,22-22-15,-22 22 77,-22 0 32,0 0-126,0-22 1,0 22-16,22 0 15,-22-22-15,22 21 16,-22 1 0,0-22 15,22 22-31,-21-22 31,-1 0 0,22 22-31,-22-22 16,0 0 0,22 22-1,-22 0 1</inkml:trace>
</inkml:ink>
</file>

<file path=ppt/ink/ink64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4:03.43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0,'22'0'219,"0"0"-203,0 0 30,0 0 64,0 0 296,0 0-359,-1 0 15,1 0 235,0 0-265,0 0-17,0 0-15,0 0 31,0 0-15,0 0 0,0 0-1,0 0 1,-1 0 0,1 0-1,0 0 1,0 0-1,0 0 1,0 0 0,0 0 31,0 0-16,0 0 0,-1 0 0,1 0 1,0 0-1,0 0 0,0 0 0,0 0 1,0 0-1,0 0 0,0 0 0,0 0 16,-1 0-16,1 0 1,0 0-1,0 0 0,0 0 0,0 0 1,0 0-1,0 0 0,0 0 0,0 0 1,-1 0-1,1 0 0,0 0 0,0 0 1,0 0-1,0 0 16,0 0-16,0 0 0,0 0 1,-1 0-1,1 0 0,0 0-15,0 0 15,0 0 16,0 0-16,0 0 0,0 0 1,0 0-1,0 0 0,-1 0 0,1 0 1,0 0 14,0 0-30,0 0 15,0 0 1,0 0-1,0 0 0,0 0 0</inkml:trace>
</inkml:ink>
</file>

<file path=ppt/ink/ink64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4:12.95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0,'0'22'156,"0"0"-78,0 0-31,0 0 63,0 0-32,0-1 0,22-21 16,-22 22 109,22-22-156,0 0 62,0 0 141,-22 22-203,22-22 31,0 0 78,-22 22-140,21-22 109,1 0-47,0 0 16,0 0-16,0 0 141,0 0-188,0 0 0,0 0 0,0 0 1,0 0-17,-1 0 16,1 0 1,0 0-1,0 0 0,0 0 0,0 0 1,0 0-1,0 0 0,0 0 0,-1 0 16,1 0-15,0 0-1,0 0 0,0 0 0,0 0 1,0 0-1,0 0 0,0 0 0,0 0 1,-1 0-1,1 0 0,0 0 0,0 0 1,0 0-1,0 0 0,0 0 16,0 0-16,0 0 0,0 0 1,-1 0-1,1 0 0,0 0 0,0 0-15,0 0 31,0 0-16,0 0 0,0 0 1,0 0-1,-1 0 0,1 0 0,0 0 1,0 0-1,0 0 0,0 0 0,0 0 1,0 0-1,0 0 0,0 0 0,-1 0 1,1 0 15,0 0-16,0 0 0,0 0 0,0 0 1,0 0-1,0 0 0,0 0 0,0 0 1,-1 0-1,1 0 0,0 0 0,0 0 1,0 0-1,0 0 0,0 0 0,0 0 16,0 0-16,-1 0 1,1 0-1,0 0 0,0 0 0,0 0 1,0 0-17,0 0 32,0 0-16,0 0 1,0 0-1,-1 0 0,1 0 0,0 0 1,0 0-1,0 0 0,0 0 0,0 0 1,0 0-1,0 0 0,0 0 0,-1 0 1,1 0-1,0 0 16,0 0-16,0 0 0,0 0 1,0 0-1,0 0 0,0 0 0,-1 0 1,1 0-1,0 0 0,0 0 0,0 0 1,0 0-1,0 0 0,0 0 0,0 0 1</inkml:trace>
</inkml:ink>
</file>

<file path=ppt/ink/ink64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8:20.29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0,'132'0'1140</inkml:trace>
</inkml:ink>
</file>

<file path=ppt/ink/ink64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8:07.275"/>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0,'22'0'328,"0"0"-250,0 0 16,-1 0 0,1 0 62,0 0-16,0 0-30,0 0 15,0 0 234,0 0-296,0 0-32,0 0 16,-1 0 484,1 0-500,0 0-15,0 0 15,0 0-15,0 0-1,0 0 17,0 0-1,0 0 0,0 0 0,-1 0 1,1 0 15,0 0-16,0 0 0,0 0 0,0 0 1,0 0-1,0 0 0,0 0-15,0 0 31,-1 0-16,1 0 0,0 0 0,0 0 1,0 0-1,0 0 0,0 0 0,0 0 1,0 0-1,-1 0 0,1 0 0,0 0 1,0 0-1,0 0 0,0 0 0,0 0 16,0 0-16,0 0 1,0 0-1,-1 0 0,1 0 0,0 0 1,0 0-17,0 0 32,0 0-16,0 0 1,0 0-1,0 0 0,0 0 0,-1 0 1,1 0-1,0 0 16,0 0-32,0 0 17,0 0-1,0 0 0,0 0 0,0 0 1,-1 0-1,1 0 16,0 0-16,0 0 0,0 0 1,0 0-1,0 0 0,0 0 0,0 0 1,0 0-1,-1 0 0,1 0 0,0 0 1,0 0-1,0 0 0,0 0 0,0 0 1,0 0-1,0 0 0,0 0 0,-1 0 1,1 0-1,0 0 0,0 0 0,0 0 1,0 0 14,0 0-14,0 0-1,0 0 0,-1 0 0,1 0 1,0 0-1,0 0 0,0 0 0,0 0 1,0 0-1,0 0 0,0 0 0,0 0 1,-1 0-1,1 0 0,0 0 16,0 0-16,0 0 1,0 0-1,0 0-16,0 0 17,0 0-1,0 0 0,-1 0 16,1 0-16,0 0 1,0 0-1,0 0 0,0 0 0,0 0 1,0 0-1,0 0 0,-1 0 0,1 0 1,0 0-1,0 0 0,0 0 0,0 0 1,0 0 14,0 0-14,0 0-1,0 0 0,-1 0 0</inkml:trace>
</inkml:ink>
</file>

<file path=ppt/ink/ink65.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9-10-06T04:41:12.0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65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8:26.588"/>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58 0,'22'0'157,"0"0"-111,-1 0-14,1 0-1,-22-22-31,22 22 16,0 0-1,0 0 32,0 0 0,0 0-16,0 0 63,0 0-78,0 0-1,-1 0 1,1 0-1,0 0 1,0 0 0,-22-22-1,22 22-15,0 0 16,0 0 0,0 0 15,0 0-31,-1 0 31,1 0-15,0 0-1,0 0 1,0 0 0,0 0 15,0 0 0,0 0 0,0 0 1,0 0-1,-1 0 0,1 0 0,0 0 1,0 0 14,0 0-14,0 0-1,0 0 0,0 0 0,0 0-15,0 0 15,-1 0 16,1 0-16,0 0 1,0 0-1,0 0 0,0 0 0,0 0 1,0 0-1,0 0 16,-1 0-32,1 0 17,0 0-1,0 0 0,0 0 0,0 0 1,0 0-1,0 0 16,0 0-16,0 0 0,-1 0 1,1 0-1,0 0 0,0 0 0,0 0 1,0 0-1,0 0 0,0 0 0,0 0 1,0 0-1,-1 0 0,1 0 0,0 0 1,0 0 14,0 0-14,0 0-1,0 0 0,0 0 0,0 0 1,-1 0-1,1 0 0,0 0 0,0 0 1,0 0-1,0 0 0,0 0 0,0 0 1,0 0-1,0 0 0,-1 0 16,1 0-16,0 0 1</inkml:trace>
</inkml:ink>
</file>

<file path=ppt/ink/ink65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9:06.28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0,'22'0'219,"0"0"-172,0 0-16,0 0 16,0 0 15,0 0 32,0 0-16,-22 22-46,22-22 30,-1 0-15,1 0-16,0 0 16,0 0 16,0 0-17,0 0 17,0 0 296,0 0-327,0 0-17,-1 0 1,1 0-16,0 0 31,0 0 0,0 0 1,0 0-1,0 0 0,0 0 0,0 0 16,0 0-16,-1 0 1,1 0-1,0 0 31,0 0 17,0 0-33,0 0 17,0 0 109,0 0-125,0 0-16</inkml:trace>
</inkml:ink>
</file>

<file path=ppt/ink/ink65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9:08.73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942 329 0,'87'-22'171,"-65"22"-171,0 0 16,0 0 0,0 0-1,0 0 17,0 0-32,0 0 31,0 0-31,0 0 31,-1 0-15,1 0-1,0 0 17,0 0-32,0 0 31,0 0-31,0-22 31,0 22 0,0 0-15,0 0 0,-1 0-1,1 0 298,0 0-298,0 0-15,0 0 16,0 0 0,0 0-1,0 0 1,0 0-1,-1 0 1,1 0 0,0 0-1,0 0 1,0 0 0,0 0 46,0 0-31,0 0 1,0 0 77</inkml:trace>
</inkml:ink>
</file>

<file path=ppt/ink/ink65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9:13.968"/>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27 0,'22'-21'312,"-1"21"-312,1 0 16,0 0-16,0 0 15,0 0 1,0 0 15,0 0 0,0 0-15,0 0 0,0 0-1,-1 0 17,1 0 14,0 0-14,0 0-17,0 0 32,0 0 0,0 0-31,0 0-1,0 0 17,-1 0-17,1 0 266,0 0-281,0 0 16,0 0 0,0 21-1,0-21 1,0 0 0,0 0-1,0 0 1,-1 0-1,1 0 17,0 0-1,0 0-15,0 0-1,0 0 1,0 0-1,0 0 1,0 0 15,0 0-15,-1 0 0,1 0-1,0 0 1,0 0-1,0 0 1,0 0-16,0 0 16,0 0-1,0 0 17,-1 0-1</inkml:trace>
</inkml:ink>
</file>

<file path=ppt/ink/ink65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9:55.87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26 0 0,'0'22'78,"-22"-1"-47,22 23-15,0-22-1,0 0-15,0 0 16,0 0-1,0 0 1,0 0 0,0 0-16,0-1 15,0 1 1,0 22-16,0-22 31,0 0-31,0 0 16,0 22-1,0-1-15,0-21 16,0 0-16,0 0 31,0 0-15,0 0-16,0 22 16,0-1-16,0 1 15,0 0 1,0-22-16,0 0 15,22 0 1,-22 0 0,0 0-1,0 21-15,0 45 16,0-44 0,0 21-16,0-43 15,0 0 313,0 22-312,0 22-16,0-23 16,0-21-1,0 0-15,0 22 31,0 0-31,0 0 16,0-1 0,0-21-16,0 0 15,0 0 1,0 0 0,0 0-1,0 22-15,0-1 16,0-21-16,22 22 15,-22-22 1,0 0-16,0 0 16,0 0-1,22 0 1,-22 0 0,0-1 15,0 1 0,0 0 235,0 0-251,0 22 1,0-22-16,0 22 16,0-22-1,0-1-15,0 1 31,0 0-31,0 0 32,0 0-32,0 0 31,0 0-31,22-22 547,0 0-407,-22 22-140,0 0 16,0-1 31,0 1-31,0 0 15,0 0 0,0 0 0,0 0 1,22-22-17,-22 22 1,0 0-1,0 0 1,0 0 15,0-1 1,22-21-17,-22 22 1,0 0 31,0 0-16,21-22-15,-21 22 15,22-22 0,-22 22 0,22-22-15,0 0 15</inkml:trace>
</inkml:ink>
</file>

<file path=ppt/ink/ink65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3:22.35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22 306 0,'0'110'188,"0"-88"-188,0 0 15,0 0 32,0-1-16,0 1 516,0 0-515,0 0-17,0 0 376,0 0-313,0 0 31,0 0 16,0 0-31,0 0 47,0-1-16,0 1 265,0 0-358,0 0-32,0 0 15,0 0 16,0 0 1,0 0-1,0 0 0,0 0 0,0-1 1,0 1-1,0 0 0,0 0 0,22-22-15,-22 22 0,0 0 15,0 0 0,0 0 16,0 0-16,0-1 1,0 1-1,0 0 0,21-22 32,1 22-48,-22 0 16,22-22-15,0 0 31,0 0 0,0 0-32,0-44 1,0 22 0,0 22 156,-1 0-141,1-22-31,0 22 31,0 0 0,0 0 1,0 0-1,0 0 0,0 0 0,0 0 16,0 0-16,-1 0 1,1 0-1,0 0 0,0 0 0,0 0 1,0 0-1,0 0 0,0 0-15,0 0 31,0 0-32,-1 0 1,1 0 0,0 0 15,0 0-16,0 0 1,0 0 0,-22-21-1,22 21-15,0 0 16,0 0 0,-1 0 15,1 0-16,0 0 32,0 0-15,0 0-32,0 0 31,0 0 0,0 0 0,0 0 1,0 0-1,-1 0-16,1 0 17,0 0-1,0 0 0,0 0 0,0 0 16,0 0-15,0 0-1,0 0 0,0 0 0,-1 0 1,1 0-1,0 0 0,0 0 0,0 0 1,0 0-1,0 0 0,0 0 0,0 0 1,-1 0-1,1 0 16,0 0-16,0 0 0,0 0 0,0 0 1,0 0-1,0 0 0,0 0 0,0 0 1,-1 0-1,1 0 0,0 0 0,0 0 1,0 0-1,0 0 0,0 0 0,0 0 1,0 0-1,0 0 0,-1 0 0,1 0 1,0 0-1,0 0 0,0 0 0,0 0 16,0 0-15,0 0-1,0 0 0,-1 0 0,1 0 1,0 0-1,0 0 0,0 0 0,0 0 1,0 0-1,0 0 0,0 0 0,0 0 1,-1 0-1,1 0 0,0 0 16,0 0-16,0 0 0,0 0 1,0 0-1,0 0 0,0 0 0,0 0 1,-1 0-1,1 0 0</inkml:trace>
</inkml:ink>
</file>

<file path=ppt/ink/ink65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3:08.68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3131 898 0,'22'0'218,"0"0"-171,0 0-47,0 0 31,-1 0-15,1 0 15,0 0-15,0 0 0,0 0-1,0 0 16,0 0-15,0 0 0,0 0 15,-1 0-15,1 0 30,0 0-30,0 0 15,0 0 1,0 0-1,0 0 0,0 0 0,0 0 16,0 0-16,-1 0 1,1 0-1,0 0 16,0 0-32,0 0 17,0 0-1,0 0 0,0 0 0,0 0 1,0 0-1,-1 0 16,1 0-16,0 0 0,0 0 1,0 0-1,0 0 0,0 0 0</inkml:trace>
  <inkml:trace contextRef="#ctx0" brushRef="#br0" timeOffset="-8922">2759 285 0,'22'0'235,"-1"0"-204,1 0 0,-22 21-15,22-21 31,0 0 15,0 0-46,-22 22 15,22-22 16,0 0-31,0 0-1,0 0 1,0 0 15,-1 0 0,1 0 1,0 0-17,0 0 1,0 0 0,0 0 15,0 0 0,0 0-15,0 0-1,0 0 17,-1 0-1,1 0-31,0 0 31,0 0 16,0 0-16,0 0 0,0 0 1,0 0-1,0 0 0,-1 0 0,1 0 1,0 0-1,0 0 0,0 0 0,0 0 1,0 0-1,0 0 0,0 0 0,0 0 1,-1 0 15,1 0-16,0 0 0,0 0 0,0 0 1,0 0-1,0 0 0,0 0 0,0 0 1,0 0-1,-1 0 0,1 0 0,0 0 1,0 0-1,0 0 0,0 0 0,0 0 16,0 0-16,0 0-15,-1 0 31,1 0-31,0 0 15,0 0 0,0 0 0,0 0 16,0 0-16,0 0 1,0 0-1,0 0 0,-1 0 0,1 0 1,0 0-1,0 0 0,0 0 0,0 0 1,0 0-1,0 0 0,0 0 0,0 0 1,-1 0-1,1 0 16,0 0-16,0 0 0,0 0 1,0 0-1,0 0 0,0 0 0,0 0 1,-1 0-1,1 0 0,0 0 0,0 0 1,0 0-1,0 0 0</inkml:trace>
</inkml:ink>
</file>

<file path=ppt/ink/ink65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9:59.359"/>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0 175 0,'22'-22'110,"0"22"-79,-1 0 31,-21-22-46,22 22 0,0 0-16,0 0 62,0 0 1,0 0-32,0 0 16,0 0-32,0 0 1,-1 0-16,1 0 31,0 0-31,0 0 16,0 0 0,0 0-16,0 0 15,0 0 1,0 0-1,0 0 1,-22-22-16,21 22 16,1 0-1,0 0 298,0 0-298,0 0-15,0 0 16,0 0 0,0 0-1,0-21 1,0 21 0,21 0-16,1 0 15,-22 0 1,0 0-1,0 0-15,0 0 16,0 0-16,-1 0 16,1 0-1,0 0-15,0 0 16,0 0 0,0 0-16,0 0 15,0 0 1,0 0-16,0 0 15,-1 0 1,1 0 0,0 0-1,0 0-15,0 0 32,0 0-32,0 0 15,-22-22 1,22 22-16,0 0 15,0 0 1,-1 0 0,-21-22-1,22 22-15,0 0 282,0 0-267,0 0-15,0 0 16,0 0-16,22 0 15,-23 0 1,23 0-16,-22 0 16,0 0-1,0 0-15,0 0 16,0-22 0,0 22-16,21 0 15,-21 0 1,0 0-16,0 0 15,22 0 1,-22 0-16,0 0 16,22 0-1,-23 0-15,1 0 16,0 0 0,22 0-16,-22 0 15,0 0 1,0 0-16,0 0 31,-22-22-31,21 22 16,1 0 15</inkml:trace>
</inkml:ink>
</file>

<file path=ppt/ink/ink65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20:11.41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190 0 0,'0'22'47,"0"0"-31,0 0 46,0-1-30,0 1-1,0 0-31,-22-22 16,22 22-1,0 0 32,-21-22 16,21 22-48,0 0 16,0 0-15,0 0-16,0-1 16,0 1-1,0 0 1,-22 0 0,22 0-1,0 0 1,0 0-1,0 0 1,0 0 0,0 0-1,0-1 17,-22-21 280,22 22-312,0 0 16,-22 0-1,22 0 1,0 0 0,0 0-16,0 0 31,0 0-16,-22-22 1,22 22 0,0-1-16,0 1 15,0 22 1,0-22-16,0 22 16,0-22-1,0 0-15,0-1 16,0 1-1,0 0 1,0 22 0,0-22-16,0 0 15,0 0 1,0 0-16,0 0 31,0-1-15,0 1-1,0 0 345,0 0-345,0 0 1,0 0-16,-22-22 16,22 22-16,0 0 15,0 0 1,0 21-16,-22 23 16,22-22-1,0-22-15,0 0 31,0 0-15,0-1 0,0 1-16,0 0 15,0 22 1,0-22-16,0 0 16,0 0-1,0 0 1,0 0-1,0-1-15,0 1 16,0 0 0,0 0-1,0 0-15,0 0 16,0 0 0,0 22-16,0-22 31,0-1-16,22 1 1,-22 0 328,0 0-329,0 22 1,0-22 0,0 22-16,-22-23 15,22 1 1,0 0 15,0 0-31,0 22 31,0-22-31,0 0 16,0 0 0,0 0-1,0-1 32,0 1-31,0 0-1,0 0-15,0 0 16,0 22 0,0-22-16,0 0 15,0 0 1,0-1 15,0 1 250,0 0-265,0 0 0,0 0-1,0 0-15,0 22 16,0-22 0,0-1-1,0 23 1,0-22-1,0 0-15,0 0 16,0 0 0,0 0-16,0 0 31,0 0-15,0-1-1,0 1-15,0 22 16,0-22-1,0 0-15,0 0 16,0 0 0,0 0-16,0 0 15,0-1 1,0 1 15,0 0-15,0 0-1,0 0 267,0 0-267,0 0 1,0 0 31,0 0-32,0-1 1,0 1 0,0 0 31,22-22 203,0 0-141,0 0 0,0 0 16,0 0 360,0 0-454,-1 0-15,1 0 15,0 0 31,0 0 16,0 0-31,0 0 0,0 0 47,0 0 234,0 0-297,-1 0-31,1 0 16,0 0 0,0 0 15,0 0 0,0 0-15,0 0 15,0 0 0,0 0 16,0 0 31,-1 0 266,1 0-328,0 0-1,0 0 1,0 0-1,0 0 1,0 0 0,0 0 31,0 0-1,0 0-14,-1 0-17,-21-22 1,22 22 0,0 0 15,0 0 250,0 0-281,0 0 31,0 0-15,0 0 0,0 0-1,-1 0 1,1 0 15,0 0 0,0 0 16,0 0-16,0 0 1,0 0-32,0 0 15,0 0 1,0 0 0,-1 0-1,-21-22 1,0-21 187,22 65-94,0-22-77,0 0-17,0 0 1,0 0-1,0 0-15,0 0 16,0 0 0,0 0 15,-1 0 0</inkml:trace>
</inkml:ink>
</file>

<file path=ppt/ink/ink65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20:13.51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22 0,'0'-22'63</inkml:trace>
</inkml:ink>
</file>

<file path=ppt/ink/ink66.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9-10-06T04:42:04.5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0,'0'0,"0"0,0 0,0 0,0 0,0 0,0 0,0 25,0-25,0 0,0 0</inkml:trace>
</inkml:ink>
</file>

<file path=ppt/ink/ink66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20:18.57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0,'22'0'235,"-22"22"-220,0 0 1,0 0 15,0 0 0,0-1 1,0 1-17,0 0 1,0 350 359,0-350 31,0 0-343,0 0-32,22-22 141,0 0-94,0 0-16,0 0 1,0 0-32,0 0 16,0 0-16,0 0-15,-22-22-1,21 22-15,1 0 16,0 0 0,0 0 15,0 0 266,0 0-266,0 0-15,0-22 15,0 22-15,-1 0-1,1 0 1,0 0 31,0 0 15,0 0-31,0 0-15,0 0 15,0 0-15,0 0 15,0 0-31,-1 0 31,1 0-31,0 0 297,0 0-297,0 0 16,0 0 0,0 0-16,0 0 31,0 0-31,0 0 31,21 0-31,-21 0 16,0 0-16,22 0 15,-22 0 1,0 0-16,0 0 16,-1 0-1,1 0 1,0 0-1,0 0 1,0 0 0,0 0-16,0 0 15,0 0 1,0 0-16,0 0 16,-1 0-1,1 0-15,0 0 16,0 0-1,0 0 282,0 0-297,0 0 16,0 0 0,22 0-1,-23 0 1,23 0-16,0 0 15,0 0-15,-22 0 16,0 0 0,-1 0-16,1 0 15,0 0 1,0 0-16,0 0 16,0 0-1,0 0-15,22 0 16,-22 0-1,-1 0-15,1 0 16,0 0 0,0 0-1,0 0 1,0 0 15,0 0-15,0 0-1,-22-22 17,22 22 218,0 0-235,-1 0-15,1 0 16,0 0 0,0 0-16,0 0 15,0 0 1,0 0-1,22 0 1,-23 0-16,23 0 16,-22 0-1,0 0-15,0 0 16,0 0 0,0 0-16,0 0 15,0 0 1,-1 0 15,1 0-15,0 0 15,0 0-15,0 0 15</inkml:trace>
</inkml:ink>
</file>

<file path=ppt/ink/ink66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21:15.18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0,'22'0'234,"0"0"-218,0 0 62,0 0 0,0 0 31,-1 0-31,1 0 16,0 0-47,0 0-31,0 0-1,0 0 16,-22 22 1,22-22-32,0 0 328,0 0-297,-1 0 0,1 0 1,0 0-1,0 0 0,0 0 16,0 0-16,0 0 32,0 0-32,0 0 0,0 0 0,-1 0 16,1 0 172,0 0-172,0 0-31,0 0 15,0 0 0,0 0-15,0 0-1,0 0 17,0 0-1,-1 0-16,1 0 1,0 0 0,0 0 15,0 0 0,0 0 0,0 0 1,0 0-1,0 0 0,-1 0 0,1 0 1</inkml:trace>
</inkml:ink>
</file>

<file path=ppt/ink/ink66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21:25.10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0,'22'0'78,"0"0"-15,0 0-16,0 0 0,0 0-32,-22 22 1,21-22 31,1 0 15,0 0-31,0 0 32,0 0 296,0 0-343,0 0 0,0 0-16,0 0 15,0 0 1,-1 0-1,1 0 17,0 0-17,0 0 1,0 0 15,0 0 0,0 0-15,0 0 0,0 0 343,0 0-328,-1 22-31,1-22 16,0 0 0,0 0-1,0 0 1,0 0-1,0 0 1,0 0 0,0 0-1,-1 0 1,1 22 15,0-22 0,0 0-15,0 0 0,0 0 15,0 0 0,22 0 250,-22 0-265,-22-22-16,43 22 16,-21 0-1,0 0-15,0 0 16,0-22 0,0 22-16,0 0 31,0 0-16,0 0 17,-1 0-17,1 0 17,0 0 46,0 0-47,0 0 0,0 0 0,0 0 1,0 0-1,0 0 0</inkml:trace>
</inkml:ink>
</file>

<file path=ppt/ink/ink66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21:33.325"/>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0,'22'0'219,"0"0"-141,0 0-16,0 0-15,0 0 31,0 0 1,0 0-17,-1 0 1,1 0-1,0 0 297,0 0-327,0 0-1,0 0 0,0 0-15,0 0 15,0 0 16,0 0 0,-1 0-16,1 0-15,0 0 15,0 0 31,0 0-15,0 0 250,0 0-281,0 0-1,0 0 17,0 0 15,-1 0-16,1 0 0,0 0-15,0 0 15,0 0 16,0 0 187,0 0-203,0 0 1,0 0-17,-1 0 1,1 0 15,0 0 0,0 0-15,0 0 0,0 0-1,0 0 1,0 0 0,0 0-1,0 0 32,-1 0-16,1 0 1,0 0-1,0 0 0,0 0 0</inkml:trace>
</inkml:ink>
</file>

<file path=ppt/ink/ink66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00:39:20.20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44 0,'22'0'313,"-1"0"-282,1 0 16,0 0 0,0 0 0,0 0 0,0 0 46,0 0-15,0 0-31,0 0 406,-1 0-421,1 0-1,0 0 16,0 0 0,0 0-16,0 0 0,0 0 47,0 0-46,0 0-1,0 0 16,-1 0 0,1 0-1,-22 44 1,22-44 235,0 0-267,0 0 16,0 0 1,0 0-32,0 0 31,0 0-15,0 0 15,-1 0 0,1 0-15,0 0 15,0 0-15,0 0 30,0 0 1,0 0-15,-22-22-17,22 22 16,0 0 16,-1 0 0,1 0 31,0 0-15,0 0-1,-22-22-46,22 22 500,0 0-454,0 0-31,0 0 1,0 0 436,0 0-452,-1 0 15,1 0-15,0 0 15,0 0-31,0 0 31,-22 22 1,22-22-17,0 0 16,0 0 32,0 0 374,0 0-343,-1 0 16,1 0-95,-22 22 313,0 0-15,22-22-282,0 0-15,0 0-16,0 0 15,0-22 1,0 22-16,0 0 16,-1-22-1,1 22 16,0 0-31,0 0 313,-22-22-282,22 22 16,0 0 0,0 0-31,0 0 15,-22-44 375,0 66-390,0 0 327,22-22-280,0 0-32,-1 0-15,1 0-1,0 0 17,0 0-17,0 0-15,0 0 32,0 0-1,0 0-31,0 0 31,0 0 16,-1 0-16,1 0 16,0 0 578,0 0-437,0 0 577,0 0-734,0 0 126,0 0-110,0 0-16,-1 0 47,1 0 0,0 0-47,0 0 32,0 0 15,0 0-31,0 0 0,0 0-16,0 0 16,0 0 0,-1 0-16,1 0 16,0 0 31,0 0 281,0 0-343,0 0 0,0 0-1,0 0 1,0 0-1,0 0-15,-1 0 16,1 0 0,0 22 15,0-22-15,0 0 15,0 0-16,0 0 1,0 0 0,0 0 15,-1 0 0,1 0-15,0 0 46,0 0-30,-22 22-17,22-22 1,0 0 15,0 0 0,0 0-31,0 0 32,0 0-17,-1 0 1,1 0 15,0 0 0,0 0 266,0 0-297,0 0 16,0 0-16,0 22 15,0-22 1,0 0 0,-1 0-1,1 0 1,0 0 0,-22 22 15,22-22-16,0 0 17,0 0 93</inkml:trace>
</inkml:ink>
</file>

<file path=ppt/ink/ink66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1T17:30:42.59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33 0,'23'0'94,"-1"0"-63,1 0 0,0 0 16,-1 0-31,1 0-1,0 0-15,-1 0 32,1 0-17,0 0 1,-1 0 0,1 0-1,0 0-15,-1 0 16,1 0-1,0 0 1,-1 0 0,1 0-1,0 0 1,-1 0 0,1 0-16,0 0 15,-1 0 1,1 0-16,0 0 15,0 0 1,-1-23 0,1 23-16,0 0 15,-1 0-15,1 0 16,0 0 0,-1 0-16,1 0 15,0 0 1,-1 0-1,1 0 1,-23 23-16,23-23 16,-1 0-1,1 0 17,0 0-17,-1 0 1,1 0 15,0 0-15,-1 0 15,1 0 16,0 0-16,-1 0 0,1 0 16</inkml:trace>
</inkml:ink>
</file>

<file path=ppt/ink/ink66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9:51.04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5990-295 0,'-21'0'172,"-1"0"-141,0 0 0,0 0 1,0 0-17,0 0 16,0 0-15,0 0 15,0 0 1,0 0-1,1 0-16,-1 0 32,0 0-15,0 0 30,0 0-31,0 0-15,0 0 15,0 0 16,0 0 16,1 0-32,-1 0 0,0 0 0,0 0 1,0 0-1,0 0-16,0 0 17,0 0-17,22 21 63,0 1 297,0 0-343,0 0-17,0 0 1,0 0 0,0 0-1,0 0 1,0 0-1,0 0 1,0 21 0,0-21-1,0 0-15,0 0 32,0 0-17,0 0 1,0 0-1,0 0 1,0 0-16,0-1 31,0 1 16,0 0 0,0 0-31,0 0-1,0 0 1,0 0 0,0 0 46,0 0-46,0-1 15,0 1-15,0 0-1,0 0 16,0 0-31,0 0 16,0 0 0,0 0 15,0 0 297,22-22-297,0 0 1,0 0-1,0 0 16,0 22 0,0-22-16,0 0 16,-1 0-16,1 0 31,0 0-15,0 0 0,0 0-16,0 0 32,0 0-32,0 0-15,0 0 15,-1 0-15,1 0-1,0 0-15,0 0 32,0-22-32,0 22 31,0 0-31,0 0 15,0 0 1,0 0 0,-1 0-1,1 0 1,0 0 0,0 0-1,0 0 16,0 0-15,0 0 0,0 0-1,0 0 1,0 0 15,-1 0 266,1 0-281,0 0-1,0 0-15,0-22 16,0 22 0,0 0-16,0 0 15,0 0 1,-1 0 15,1 0 0,0 0 1</inkml:trace>
</inkml:ink>
</file>

<file path=ppt/ink/ink66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1T17:30:46.13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0,'23'0'110,"-1"0"-79,1 0-15,0 0-1,-1 0-15,1 0 16,0 0 0,0 0-1,-1 0 1,1 0-1,22 0 1,-22 0-16,0 0 16,-1 0-1,-22 23-15,23-23 16,0 0 0,-1 0-1,1 0 1,0 0-16,-1 0 15,1 0 1,0 0-16,-1 0 31,1 0-15,0 0 15,-1 0-31,1 0 31,0 0-31,-1 0 32,1 22-17,0-22 1,-1 0 0,1 0-1,0 0 1,0 0-1,-1 0 17,1 0-1,0 0 0,-1 0 0,1 0 16,0 0 0,-1 0 0</inkml:trace>
</inkml:ink>
</file>

<file path=ppt/ink/ink66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1T17:30:49.60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11 0,'22'0'94,"1"0"-78,0 0-1,0 0 1,-1 0-1,1 0 1,0 0-16,-1 0 16,1 0-1,0 0-15,-1 0 16,1 0 0,0 0-1,-1 0 1,1 0-1,0 0 1,-1 0-16,1 0 16,0 0-1,-1 0 1,1 0 0,0 0-1,-1 0-15,1 0 16,0 0-1,-1 23 17,1-23-1,0 0 0,-1 0-31,1 0 31,-23 23-15,23-23 31</inkml:trace>
</inkml:ink>
</file>

<file path=ppt/ink/ink66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1T17:30:57.50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0,'23'0'172,"0"0"-110,-1 0 1,1 0-32,0 0-15,-1 0 15,1 0 0,0 0 1,-1 0-17,1 0 1,0 0-1,-1 0 17,1 23-17,0-23 1,-1 0 0,1 0-1,-23 22 1,23-22-1,-1 0 1,1 0 0,0 0 15,0 0-31,-23 23 16,22-23-1,1 0 1,0 0-1,-1 0 17,1 0 311,0 0-327,-1 0 0,1 0-1,0 23-15,-1-23 16,1 0 0,0 0-16,-1 0 15,1 0 1,0 23-1,-1-23 1,1 0 0,0 0-1,-1 22 17,1-22-1,0 0-16,-1 0 17,1 0 15,0 0-16,-1 0 47,-22 23-62,23-23 15,0 0 31,0 0 141,-1 0 204,1 0-329,0 0-16,-23 23-30,22-23 14</inkml:trace>
</inkml:ink>
</file>

<file path=ppt/ink/ink67.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0-06T17:25:58.86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263 477 26,'0'0'9,"0"0"-2,0 0-1,0 0 1,0 0 0,0 0 0,-19 10 1,19-10 0,0 0 0,0 0 0,-17 8-1,17-8-1,0 0 0,0 0 0,0 0-1,0 0 0,0 0 0,0 0 1,-15-15-1,15 15-1,0 0-1,0 0 0,0 0-1,0 0 1,0 0 0,0 0-1,0 0 0,0 0 0,0 0-1,0 0 1,0 0-1,0 0-1,0 0 1,0 0-1,17-4 0,-17 4 0,15 2 0,-15-2 0,21 4 1,-21-4-1,23-2 0,-23 2 0,24-3 0,-24 3 0,27-4 1,-27 4-1,24 0 0,-24 0 0,20 0 0,-20 0 0,23 4 0,-23-4 0,18 3 1,-18-3-1,26 5 0,-26-5 0,25 10 0,-25-10 0,23 10 0,-23-10 0,25 6 0,-25-6 0,22 4 0,-22-4 0,20 0 0,-20 0 0,22-2 0,-22 2 0,22 0 0,-22 0 0,18 3 0,-18-3 0,19 0 0,-19 0 0,20-1 1,-20 1-1,15-2 0,-15 2 0,17-2 0,-17 2 0,0 0 0,17 2 0,-17-2 0,0 0 0,19 9 0,-19-9 0,0 0 0,21 5 0,-21-5 0,16 0 0,-16 0 0,18-3 0,-18 3 0,18-1 0,-18 1-1,19 1 1,-19-1 0,17 3 1,-17-3-1,17 0 0,-17 0 0,17-5 0,-17 5 0,17-6 0,-17 6 0,18-1-1,-18 1 1,16 3 0,-16-3 0,0 0 0,18 16 0,-18-16-1,0 0 1,20 17 0,-20-17 0,16 9-1,-16-9 1,24 6 0,-24-6 0,28 5 0,-28-5 0,31 1 0,-31-1 0,35 2 0,-18-2 0,1 3 0,-2-3 0,0 4 0,-2 0 0,2 1 0,2 0 0,-1-1 0,0-3 1,-2 1-1,6-4 0,-2 2 0,-2-1 0,2 0-1,-3-2 1,0 3 0,0 3 0,-16-3 0,27 4 0,-27-4 0,25 7 0,-25-7 0,26 3 0,-26-3 0,24 0 0,-8 0 0,-16 0-1,28-3 1,-28 3 0,26-4 0,-8 3 0,-1 1 0,0-2 0,-1 2 0,3 3 0,1-1 0,-3 3 0,-1-1 0,0 1 0,0-4 0,3 3 0,-3-3 0,2 0 0,0-2-1,1 2 1,0-2 0,-2 1 0,3 1-1,-3 1 1,1 1 0,-1-1 0,2-2 0,-2 0 0,3 2-1,4-7 1,-4 3 0,4-5 0,3 5 0,-4-3-1,1 5 1,-2-3 0,2 2 0,-4 2 0,3 2 0,0-2-1,-2-1 1,4-1 0,-1-3 0,3-1 0,-3 2 0,3-1 0,-2 2 0,1-1-1,-2 3 1,0 3 0,1-1 0,-5 0 0,2 0 0,-1-1 0,-1 1 0,-1-4 0,1 1 0,-3-3 0,2 2 0,1-2 0,1 0 0,-2 3-1,2 0 1,-2-2-1,-1 3 1,4 3-1,-8-6 0,-14 3 1,28 3-1,-28-3 1,27 0-2,-27 0 2,20 0 0,-20 0 0,23 0 0,-23 0 0,24 0 0,-24 0-1,24 0 1,-8 0-1,0-3 0,-16 3 0,25-2 0,-25 2 0,27-6 1,-13 5-1,-14 1 1,25-4 0,-25 4 0,25-5 0,-25 5 0,20-5 0,-20 5 0,22-2 0,-22 2 0,17-4 0,-17 4-1,17-1 1,-17 1-1,23-2 0,-23 2 0,19 0 1,-19 0-1,18-3 0,-18 3 1,0 0 1,23-6-1,-23 6 0,0 0 0,0 0 0,17-6-1,-17 6 1,0 0 0,0 0 0,18-5 0,-18 5 0,0 0 1,0 0-1,16-4 0,-16 4 0,0 0 0,0 0 0,0 0 0,0 0 0,0 0 0,0 0 0,14-11 0,-14 11 0,0 0 0,0 0 0,0 0 0,14-17 0,-14 17 0,0 0 0,13-21 0,-13 21 1,12-20-1,-12 20 0,11-21 0,-11 21 0,6-19 0,-6 19 0,6-21 0,-6 21 0,1-16 0,-1 16 0,0 0 1,0-18-1,0 18 0,0 0 0,-1-16 0,1 16 0,0-16 0,0 16 1,-2-19-1,2 19 1,0-17-1,0 17 1,0-17 1,0 17-1,-2-15 0,2 15 0,0 0-1,-3-17 1,3 17-1,0 0 0,0 0 0,-5-18 1,5 18-1,0 0 0,0 0 2,-7-20-2,7 20 1,0 0 0,0 0-1,-15-18 0,15 18 1,0 0-1,-10-15 0,10 15 0,0 0 0,0 0 0,-14-18 1,14 18-1,0 0 0,-10-16 1,10 16-1,-8-16 1,8 16 0,-12-14-1,12 14 1,-18-14 0,18 14 0,0 0 0,-24-11 0,24 11 0,-20-8-1,20 8 0,-18-14 1,18 14-1,-28-12 0,28 12 0,-24-10 1,24 10-1,-20-11 0,20 11 0,-23-3 1,23 3-1,-22-6 0,22 6 1,-21-3-1,21 3 1,-24-5-1,24 5 1,-20-6-1,20 6 1,-23-5-1,23 5 0,-24-3 1,24 3-1,-25-6 0,25 6 0,-30 0 0,13 2 0,-2-2 0,2 1 0,-3 3 1,0-3-1,-1 0 0,-5 2 0,6-1 1,-4 2-1,2-1 0,-2 2 0,0 3 0,-3 0 0,4 1 0,-3 4 1,-1-4-1,2 2 1,-1 1-1,2-2 1,-4-1-1,4-5 1,-1 3-1,0-2 0,0 3 0,1-5 0,4 0 0,-4 0 0,3 1 0,-2-2 0,3 1 0,0-2 1,1 0-1,1 2 0,-4-3 0,4 1 0,-4-1 1,4 0-1,-1 0 0,0 2 0,-1-2 0,2 0 0,0 0 0,1 0 0,0 0 0,-1 0 0,-1-2 0,-1 2 0,0-1 0,2 1 0,-4 0 0,1 0 0,1 1 0,1-1 1,-2-1-1,2 1 0,-4-3 0,1 2 0,-1 0 0,-1-2 0,0 2 0,-4 0 0,5 1 0,-1-1 0,2 2 0,3-1 0,-4 0 0,5 1 0,-1 0 0,3 2 0,-1-2 0,1 0 0,-3 2 0,1-3 0,2 0 0,16 0 0,-29-3 0,13 2 1,1 1-1,-1-1 0,16 1 0,-29-4 1,13 4-1,-1 0 0,2 1 0,-2-1 0,1 0 0,-2 0 1,1 3-1,2-3 0,-1 0 0,-1 0 0,1 0 0,1 0 0,-2 0 0,-1-3 0,1 3 1,1-1-1,-1-1 0,17 2 0,-28-6 1,13 3-1,15 3 0,-24-3 0,24 3 0,-25-2 0,25 2 0,-30 2 0,13-2 0,1 1 1,1-1-1,-1 2 0,0-2 1,1 0-1,-1 0 0,0 0 0,2 0-1,-2-2 1,-2 2 0,1 0 1,0-1-1,1 1 0,-4-2 0,1 2 0,-1 0 0,0 2 0,-1-2-1,-2 1 1,2 1 0,-2-1 0,3 1 0,4-2 0,-2 2 0,18-2 0,-28 0 0,28 0 0,-18-2 0,18 2 0,-18 0 0,18 0 0,-17 0 0,17 0 0,-21 0 0,21 0 0,-26 0 0,10 0 0,1 0 0,1 0 0,-2 0 0,0 2-1,1-2 1,-1 1 0,16-1 0,-21 4-1,21-4 1,-19 5 0,19-5-1,0 0 1,-16 11 0,16-11 0,0 0 0,-13 22 0,13-22 0,-23 18 0,23-18 0,-24 20 0,24-20 0,-25 19 0,25-19 0,-22 18 0,22-18-1,-13 20 1,13-20 0,-11 17 0,11-17 0,0 0 0,-10 18 0,10-18-1,0 0 1,1 16 0,-1-16-1,0 0 1,17 22 0,-17-22 0,16 25 0,-9-6 0,0-2 0,1 2-1,-4-3 0,5 5-4,-9-21-10,0 0-20,21 16 0,-13-35-1,11 1 1</inkml:trace>
</inkml:ink>
</file>

<file path=ppt/ink/ink67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1T17:31:28.39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0,'23'0'141,"0"0"-126,-1 0 17,1 0-1,0 0-16,-1 0 1,1 0 0,0 0-16,-1 0 15,1 0 1,0 0 15,22 0-31,-22 23 16,-1-23-1,1 0-15,0 0 16,0 0 0,-1 0-1,1 22 1,0-22 0,-1 0-16,1 23 15,0-23 1,-1 0-16,1 0 15,0 0 1,-1 23 0,1-23-1,0 0 1,-1 0 0,1 0-1,0 0 1,-23 22-1,22-22 1,1 0 0,0 0-1,-1 0 17,1 23-17,0-23 16,-1 0-31,1 0 16,0 0 0,-1 23-1,1-23 1,0 0 0,0 0-1,-1 0-15,1 0 31,0 0-31,-1 0 32,1 0-17,0 0 1,-1 0 0,1 0-1,0 0 1,-23 22-1,22-22-15,1 0 32,0 0-1,-1 0 0,1 0-15,0 0 15,-1 0 0,1 0 1,0 0-1,-1 0 0,1 0 0,0 0 1,-1 0-1,1 0 0,0 0 0,-1 0 16,1 0-16,0 0 1,0 0-1,-1 0 0,1 0-15,0 0 15,-1 0 0,1 0 16,0 0-16,-1 0 1,1 0-1,0 0 0,-1 0 0,1 0 1</inkml:trace>
</inkml:ink>
</file>

<file path=ppt/ink/ink67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1T17:31:31.22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0,'68'0'219,"-45"0"-219,-1 0 15,1 0 32,0 0-31,-1 0 15,1 0-31,0 0 31,22 0 48,-22 0-64,45 0 32,-45 0-16,-23 23-15,22-23 0,1 0 15,0 0 16,-1 0-32,1 0 1,0 0 15,-1 0 16,1 0-31,0 0-16,-1 0 15,1 0 1,0 0 31,-1 0-16,1 0-31,0 0 31,-1 0 1,1 0 14,0 0-14,-23 22-17,22-22 1,1 0 46,0 0-46,-1 0 15,1 0 1,0 0-17,-1 0 16,1 0 1,0 0-1,0 0 0,-1 0 0,1 0 1,0 0-1,-1 0 0</inkml:trace>
</inkml:ink>
</file>

<file path=ppt/ink/ink67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1T17:31:35.24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 0,'23'0'188,"-1"0"-173,1 0 16,0 0-15,-1 0 15,1 0-31,0 0 32,-1 0-1,1 0 0,0 0 0,-1 0 16,1 0-16,0 0 1,-1 0-17,1 0 17,0 0 14,-1 0-14,1 0 15,0 0-1,-1 0 33,1 23-1,0-23-16,-1 0 298,1 0-220,0 0 32,-1 0-141,1 0-15,0 0 15,0 0 0,-1 0-15,1 0 15,0 0-15,-1 0 15,1 0 0,0 0 1,-1 0-1,1 0 0,0 0-15,-1 0 15,1 0 16,0 0-16,-1 0 0,1 0 1,0 0-1,-1 0 0,1 0 0</inkml:trace>
</inkml:ink>
</file>

<file path=ppt/ink/ink67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1T17:31:50.13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0,'23'0'203,"0"0"-172,-1 0-15,1 0-1,0 0 1,-1 0 0,1 0 15,0 0-31,-1 0 31,1 0-31,0 0 16,-1 0-1,1 0 1,0 0 0,-1 0-1,1 0 1,0 0-16,-1 23 31,1-23-15,0 0-1,0 0 1,-1 0 0,1 0-1,0 0 1,-1 0-1,1 0 17,0 24-17,-1-24 1,1 0 15,0 0-15,-1 0 15,-22 23 0,23-23-15,0 0 0,-1 0 15,-22 22-31,23-22 31,0 0 0,-1 24 1,1-24-1,0 0 63,-23 23-63,22-23 0,1 0 47,0 0-47,-1 0 1,1 0-17,0 0 1,-1 0 15,1 0 0,0 0 16,0 0-15,-1 0-1,1 0 0,0 0 0,-1 0 1,1 0-1,0 0 0,-1 0 0,1 0 1,0 0-1,-1 0 0,1 0 0,0 0 1,-1 0-1,1 0 0,0 0 16,-1 0-16,1 0 0</inkml:trace>
</inkml:ink>
</file>

<file path=ppt/ink/ink67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1T17:31:52.73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1587 112 0,'-23'0'235,"1"0"-204,-1-23-31,0 23 15,-22 0 1,0 0 15,-1 0 1,-22-23-17,46 23-15,-1 0 0,0 0 16,1 0-16,-1 0 15,0 0-15,1-23 16,-1 23 0,0 0-1,1 0 1,-1 0 15,0 0 0,0 0 1,1 0-1,-1 0-15,0 0-1,1 0 16,-1 0-15,0 0 0,1 0-1,-1-22 1,0 22 0,1 0-1,-1 0 1,0 0 15,1 0-31,-1 0 16,0 0-1,1 0-15,-1 0 16,0 0 0,1 0-1,-1 0 1,0 0-16,1 0 15,-1 0 1,0 0 0,1 0-1,-1 0 17,0 0-17,0 0 16,1 0-15,-1 0 0,0 0-1,1 0 1,-1 0 15,0 0-15,-22 0-1,22 0-15,1 0 16,-1 0 0,0 0-1,1 0 1,-1 0 15,0 0-15,1 0 15</inkml:trace>
</inkml:ink>
</file>

<file path=ppt/ink/ink67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1T17:32:01.24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0,'23'0'94,"-1"0"-63,1 0 0,0 0 0,-1 0-15,1 0 15,0 0 16,0 0-31,-1 0 15,1 0 0,0 0-31,-1 0 32,1 0-1,0 0 0,-1 0-15,1 0 15,0 0 0,-1 0 0,1 0 1,0 0-32,-1 0 31,1 0 16,0 0-16,-1 0-15,1 23 15,0-23-15,-1 0-1,1 0 32,0 0 0,-1 0-31,1 0 30,0 0 1,-1 0 0,1 0-16,0 0 16,0 0-15,-1 0-17,1 0 16,0 0-31,-1 0 32,-22 23-32,23-23 31,0 0 0,-1 0 0,1 0 1,0 0-1,-1 0 0,1 0 0,0 0 1,-1 0-1,1 0 0,0 0 0,-1 0 16,1 0-15,0 0-1,-1 0-16,1 0 17,0 0-1,-1 0 0,1 0 0,0 0 16,-1 0-15,1 0-1,0 0 0,0 0 0,-1 0 1,1 0-1,0 0 0,-1 0 0,1 0 1,0 0-1,-1 0 0,1 0 0,0 0 1,-1 0-1,1 0 0,0 0 16,-1 0-16,1 0 0,0 0 1,-1 0-1,1 0 0,0 0 0,-1 0 1,1 0-1,0 0 0,-1 0 0,1 0 1,0 0-1,-1 0 0,1 0 0,0 0 1,0 0 15,-1 0-16,1 0-16,0 0 17,-1 0-1,1 0 0,0 0 0,-1 0 1,1 0 15,0 0-16,-1 0 0,1 0 0,0 0 1,-1 0-1,1 0 0,0 0 0,-1 0 1,1 0-1,0 0 0,-1 0 0,1 0 1,0 0-1,-1 0 0,1 0 0,0 0 16,-1 0-16,1 0 1,0 0-1,0 0 0,-1 0 0,1 0-15,0 0 15,-1 0 16,1 0-16,0 0 1,-1 0-1,1 0 0,0 0 0,-1 0 1,1 0-1,0 0 16,-1 0-32,1 0 17,0 0-1,-1 0 0,1 0 0,0 0 1,-1 0-1,1 0 16,0 0-16,-1 0 0,1 0 1,0 0-1,-1 0 0,1 0 0,0 0 1,0 0-1,-1 0 0,1 0 0,0 0 1,-1 0-1,1 0 0,0 0 0,-1 0 1,1 0 14,0 0-14,-1 0-1,1 0 0,0 0 0,-1 0 1,1 0-1,0 0 0,-1 0 0,1 0 1,0 0-1,-1 0 0,1 0 0,0 0 1,-1 0-1,1 0 0,0 0 0,-1 0 1,1 0-1,0 0 0,0 0 0,-1 0 1,1 0-1,0 0 0,-1 0 16,1 0-16,0 0 1,-1 0-1,1 0 0,0 0 0,-1 0 1,1 0-1,0 0 0,-1 0 0,1 0 1,0 0-1,-1 0 0,1 0 0,0 0 1,-1 0-1,1 0 16,0 0-16,-1 0 0,1 0 0,0 0 1,-1 0-1,1 0-15,0 0 15,0 0 16,-1 0-16,1 0 0,0 0 0,-1 0 1,1 0-1,0 0 0,-1 0 0,1 0 1,0 0-1,-1 0 0,1 0 0</inkml:trace>
</inkml:ink>
</file>

<file path=ppt/ink/ink67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4:53.861"/>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0 0,'13'0'172,"0"0"-172,-1 0 16,1 0-16,13 0 15,-14 13-15,27-13 16,-14 0-16,-12 0 15,13 0-15,-1 0 16,-12 0 0,0 0-16,12 0 0,-12 0 15,0 0-15,12 0 16,13 0 0,-25 0-16,13 0 15,-13 0-15,12 0 16,-12 0-1,0 0 17,-1 0-32,1 0 15,0 0 48,0 0-16</inkml:trace>
</inkml:ink>
</file>

<file path=ppt/ink/ink67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4:56.123"/>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27 0,'13'0'266,"0"0"-251,0 0-15,-1 0 16,14 0-16,-13 0 15,12 0-15,1 0 0,12 0 16,-25-13 0,-1 13-16,1 0 15,0 0 1,0 0 0,0 0-16,-1 0 15,1 0 1,-13-13-16,13 13 15,0 0-15,-1 0 16,1 0 0,0 0 93</inkml:trace>
</inkml:ink>
</file>

<file path=ppt/ink/ink67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4:59.726"/>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51 0,'12'0'250,"1"0"-235,13 0-15,-14 0 16,1 0 0,13 0-1,-14 0 1,1 0 31,0 0 0,0 0-32,12 0 1,14 0-16,-27 0 16,1 0-16,0-13 15,0 13-15,-1 0 31,1 0 94,-13-13-109,13 13 0,0 0-16,-1-13 0,1 13 15,0-12 17</inkml:trace>
</inkml:ink>
</file>

<file path=ppt/ink/ink67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5:03.551"/>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0 0,'25'0'172,"-12"0"-172,12 0 15,-12 0-15,0 0 16,0 0-16,12 0 15,-12 0-15,0 0 16,0 0-16,-1 0 16,1 0-16,0 0 15,0 0-15,-1 0 16,1 0 0,0 0-16,0 0 109</inkml:trace>
</inkml:ink>
</file>

<file path=ppt/ink/ink6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2T05:18:03.0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4171 0,'0'0'3,"0"0"3,0 0 1,0 0 1,0 0 1,0 0 1,0 0 0,0 0 0,0 0-3,0 0 0,0 0-2,0 0 2,0 0-2,0 0 0,0 0 0,0 0 0,0 0-1,0 0 0,0 0 0,0 0-1,0 0 0,0 0-1,0 0 0,0 0 0,0 0-1,0 0 1,0 0-1,0 0 0,0 0 0,0 0 0,0 0 0,0 0 0,0 0 0,0 0 1,0 0 0,0 0 0,14-14 1,-14 14 0,13-11 1,-13 11-1,16-15 1,-16 15 0,16-17-1,-16 17-1,20-20 0,-10 7 0,-10 13 0,24-24-1,-12 11 0,3 0 0,-2 0-1,2 0 0,-15 13 0,24-23 1,-11 12-1,-13 11 0,23-23 0,-23 23 0,23-23 0,-23 23 1,23-24-1,-23 24 1,23-26-1,-23 26 0,22-26 0,-22 26 1,22-25-1,-12 12 0,0-1 1,0 1-1,0 0 1,-2-2-1,1 3 1,0-3-1,1 2 1,-2 1-1,1-3 0,0 2 1,-1-1-1,1-3 1,1 3-1,-3-2 1,2 1-1,-1-1 1,-1 0-1,2 0 0,-2 1 1,0-3-1,1 3 1,-1-1-1,0-3 0,2 2 1,-1-3 0,2-1 0,2-1 0,-1-2 0,1 0 0,1-1 1,1 3-1,-1-4 0,-1 4 0,-2-1 1,3 2-1,-4 1 0,2 1 0,-2-2 1,-1 4-1,0-3 1,-1 3 0,-2-3 0,3 1-1,-1-1 0,0 0 1,0 0-2,0-2 1,1 2 0,-1 0 0,-2 0-1,1 0 1,-1 2-1,0-4 0,1 2 0,1 0 1,-1 0-2,1 0 1,-1 0 0,0 0 0,-1 2 1,1-1-1,-2 0 1,-1 2-1,2-1 1,-2 0-1,-1-1 1,0 0-1,1 1 0,0 0 1,-1 1-1,1-1 0,0 1 0,0-1 0,0 0 1,0 2-1,1 0 0,-1 1 0,1-1 0,-1-1 0,1 1 0,1 0 0,-1-1 0,0-2 0,1 1 0,-2-1 0,1-1 0,0 0 0,1 0 0,-3 0 0,3 0 0,-1-1 0,0 1 0,1 1 0,-2 1 0,-1 0 0,1 3 0,0-3 0,-1 3 0,-1 0 0,0 3 0,-1 12 1,0-22-2,0 22 2,2-21-1,-2 21 0,4-15 0,-4 15-1,5-17 1,-5 17-1,4-16 1,-4 16 0,0 0-1,6-15 1,-6 15 0,0 0 0,0 0 1,0 0-1,0 0 0,0 0 0,0 0 0,0 0 0,0 0 0,0 0 0,0 0 0,0 0 0,0 0 0,0 0 0,0 0-1,0 0 0,0 0 0,0 0-2,0 0-2,0 0-4,0 0-17,0 0-5,0 0 1,0 0 0,-5 13 0</inkml:trace>
  <inkml:trace contextRef="#ctx0" brushRef="#br0" timeOffset="2005">305 1988 42,'0'0'18,"-19"-10"0,19 10 3,-17-4-3,17 4-3,-19-4-1,19 4-3,-23-5-1,11 1 0,12 4-4,-20-3 0,20 3-1,-14-3-2,14 3 0,0 0-2,0 0 0,0 0 0,0 0 0,0 0-1,14 4 1,-14-4 0,25 2 0,-8-2 1,3-2-1,-1-2 1,5 1-1,-4-2 0,5 2 1,-2-3-2,1 3 1,-2-4-1,2 4 1,-1 0-1,2-1 0,-4 1 0,2-1 0,3 1 0,-1 0 0,-1-1 0,-1 1 0,0 2-1,-3-2 1,1 3-1,0-2 2,-5 2-2,0-1 1,1 1 0,0-2 1,2 1-1,0-2 0,2-1 1,2-2-1,3-1 1,0 0 0,0 0-1,2-2 0,0 2 1,-2 0-1,-1 1 0,0 0 0,-4 2 1,0 1-1,1 0 0,-2 0 0,-2 1 0,2-1 0,1-2 0,0 1 1,1 0-1,-1-2 0,4-1 0,-1-2 0,1 1 1,0-1-1,1-1 0,2 0 0,-1 0 1,2-1-1,-2 1 1,-1-2-1,0-1 1,-2 2-1,1-2 1,1-1 0,-5-2 0,4 0-1,1-2 1,1-2 0,0-3 0,3 3-1,1-1 1,-3-2 0,2 1-1,-2 1 1,-1 0 0,-1 2-1,-4-1 1,1 0 0,-3-2 0,0 4 0,-3-2 0,1 1 1,-4-2-1,2-1 0,-3-1 0,-2 1-1,-1-3 1,0 1 0,-2-3-1,-1-5 1,-2 2-1,0 0 1,-2 0 0,-2 2-1,1-4 1,-2 2-1,0-1 0,1 2 2,-1 0-2,1-2 0,-1 1 0,0 0 0,-1-2 0,0 2 0,-1 0 0,1 0 0,-1 0 0,1 0 0,1-1 0,0 1 0,1 4 0,1 1 0,1 2 0,-2 1 0,0 5 0,-1 3 0,0 14 0,-1-23 0,1 23 0,-6-20 0,6 20 0,-10-20 0,10 20 0,-14-22 0,7 10 0,-2-1 0,0 0 0,9 13 0,-17-23 0,7 10 0,10 13 0,-20-21-2,20 21 1,-23-19 1,10 10 0,0 2 0,-1-1 0,-2 2 0,2 0 0,-2-1 0,1 0 0,-1-2 0,-1 2 0,-2-1 0,1-1 0,-1 1 0,0 0 0,-1 1 0,0 0 1,0 1-1,1 2 0,3-2 0,1 2 0,0 0 0,1-1 0,1 1 0,13 4-1,-23-8 0,23 8-3,-22-10-2,22 10-7,-20 2-19,20-2-2,-14 16 1,7-2 1</inkml:trace>
  <inkml:trace contextRef="#ctx0" brushRef="#br0" timeOffset="4503">1100 1838 34,'0'0'13,"0"0"2,0 0 0,0 0-2,-3 14-2,3-14 0,0 0-1,0 0-2,0 0-1,0 0 0,-10 13 0,10-13-2,0 0 1,0 0-2,-13 16 1,13-16-2,0 0 1,-19 18-2,19-18 0,-19 16-1,8-3 0,11-13-1,-24 24 0,9-12 0,2 1 0,0 1 0,2-1 0,-2 1 0,0-5 0,13-9 0,-20 17 1,20-17-1,-15 13 0,15-13 0,0 0 0,0 0 0,-14 8 0,14-8 0,0 0-1,0 0 1,0 0-1,0 0 1,0 0-1,16-18 1,-16 18 0,16-16-1,-16 16 1,20-20 0,-7 6-1,0-3 1,0-1 0,2 4 0,0-5-1,1 5 1,-4-2-1,-1 4 1,-11 12 0,17-16 0,-17 16 0,0 0 0,14-9 0,-14 9 1,0 0-1,0 0 1,0 0 0,15 16-1,-15-16 1,5 14 0,-5-14 0,6 20 0,-3-4-1,0 4 1,0 0-1,0 3 0,1 1 0,2 3 0,1-1 0,-1 0-1,0-5 1,1-2-1,0 0 1,-1-7-1,0 3-1,-6-15-1,8 18-4,-8-18-10,0 0-6,7 13 0,-7-13 0,0 0-1,0 0 0</inkml:trace>
</inkml:ink>
</file>

<file path=ppt/ink/ink68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5:08.390"/>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37 0,'13'0'343,"-1"0"-343,1 0 16,0 0-16,0 0 16,-1 0-16,1 0 15,0 0 1,0 0 0,0 0-16,-1 0 15,1 0 1,0 0-16,0 0 15,-1 0 1,1 0-16,13 0 16,-14 0-1,14 0 1,-13 0-16,-1 0 16,1 0-16,0 0 31,0 0-16,-1 0 1,1 0-16,0 0 16,0 0-1,12 0-15,-12 0 16,0 0-16,0 0 16,-1 0-16,1 0 0,0 0 15,25 0 1,-25 0-16,0 0 15,-1 0-15,1 0 16,0 0-16,0 0 16,0 0-16,-1 0 15,14 0-15,-13 0 16,-1 0 0,1 0-1,13 0-15,-14 0 16,14 0-16,-1 0 15,-12 0-15,0 0 16,13 0-16,-14 0 16,1 0-16,0 0 0,0 0 15,12 0 1,13 0 0,-12 0-16,-1 0 15,1 0-15,-1 0 16,14 0-16,-26 0 15,-1 0-15,14 0 16,-1 0-16,-12 0 16,0 0-1,0 0 1,-1 0-16,1 0 16,0 0-16,12 0 15,-12 0 1,0 0-16,0 0 15,0 0-15,-1 0 16,1 0 0,0 0-1,0 0-15,-1 0 16,1 0-16,0 0 16,0 0-16,-1 0 15,1 0-15,0 0 0,0 0 16,-1 0-16,1 0 15,13 0 1,-13 0-16,12 0 16,13 0-16,-25 0 15,38 0-15,-25 0 16,12 0 0,-25 0-16,12 0 0,-12 0 15,13 0 1,-14 0-1,1 0-15,0 0 16,0 0 15,-1 38 157,-12-12-188</inkml:trace>
</inkml:ink>
</file>

<file path=ppt/ink/ink68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5:54.594"/>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1 0,'13'0'172,"-1"0"-172,1 0 15,13 0-15,-14 0 16,1 0-16,0 0 16,0 0-1,-1 0 548,1 0-563,0 0 31,0 0-15</inkml:trace>
</inkml:ink>
</file>

<file path=ppt/ink/ink68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5:57.583"/>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0 0,'13'0'266,"38"0"-266,-39 0 15,14 0-15,-1 0 16,14 0-16,-26 0 16,-1 0-16,14 0 15,-13 0-15,-1 0 16,1 0-16,0 0 16,0 0-1,-1 0-15,1 0 63,0 0-32,0 0 16,-1 0-47,1 0 31,0 0 0</inkml:trace>
</inkml:ink>
</file>

<file path=ppt/ink/ink68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6:00.031"/>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64 0,'12'0'141,"1"0"-126,0 0 1,0-12-16,0 12 16,-1 0-16,1 0 15,0 0 1,0 0-16,-1 0 15,1-13 1,0 13 0,0 0-16,-1 0 15,14 0-15,-13 0 16,-1 0-16,1 0 16,0 0-16,13 0 15,-14 0-15,1 0 0,38 0 16,-25 0-16,25-26 15,-26 14-15,39 12 16,-51 0-16,25 0 16,-25 0-16,0 0 15</inkml:trace>
</inkml:ink>
</file>

<file path=ppt/ink/ink68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6:02.321"/>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29 0,'13'0'109,"0"0"-93,25 0-16,-25-13 0,12 13 16,-12 0-16,25 0 15,-25 0-15,0 0 16,0 0 0,-1 0-16,1 0 15,0 0 1,0 0-16,-1 0 15,14-12-15,-13 12 0,-1 0 16,14 0 0,-13 0-1,-1 0 1,1 0 0,0 0-16,0 0 15,0 0 1</inkml:trace>
</inkml:ink>
</file>

<file path=ppt/ink/ink68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6:05.259"/>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1 0,'26'0'93,"-1"0"-77,-12 0-16,25 0 16,-12 0-16,-1 0 15,1 0-15,-13 0 16,-1 0-16,14 0 16,-13 0-16,25 0 0,-25 0 15,12 0-15,1 0 16,-1 0-16,1 0 15,-13 0-15,38 12 16,-26-12-16,1 0 16,-1 0-16,14 13 15,-14-13-15,-12 0 16,0 0-16,-1 0 0,1 0 16,0 0-1,0 0 1,-1 0 46,1 0-62,0 0 47,0 0-31,12 0-1,-12 0 1,0 0-16,0 0 16</inkml:trace>
</inkml:ink>
</file>

<file path=ppt/ink/ink68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6:35.33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 0,'25'0'188,"1"0"-188,-1 0 16,1 0-16,-1 0 15,14 0-15,-27 0 16,1 0-16,0 0 15,0 0-15,12 0 16,-12 0-16,0 0 16,12 0-16,1 0 15,-1 0 1,-12 0 0,0 0-1,-1 0-15,1 0 16,13 0-1,-13 0-15,-1 0 0,27 0 16,-14 0-16,1 0 16,-14 0-1,1 0-15,13 0 16,-14 0 0,1 0-16,0 13 15,0-13 1,0 0-1,-1 0-15,1 0 16,0 0-16,0 0 16,12 0-16,-12 0 15,0 0-15,-1 0 16,1 0-16,0 0 16,0 0-16,-1 0 0,1 0 15,0 0-15,13 0 16,-14 0-16,1 0 15,13 0-15,12 0 16,-13 0 0,1 0-1,-1 0-15,-12 0 16,0 0 0,0 0-1,-1 0-15,1 0 16,0 0-1,13 0 1,-14 0 0,1 0-16,0 0 15,0 0-15,25 0 0,-25 0 16,-1 0 0,14 0-16,-1 0 15,1 0 1,0 0-16,12 0 15,-13 0-15,1 0 16,-13 0-16,12 0 0,-12 0 16,12 0-16,14 0 15,-26 0 1,-1 0 0,1 0-1,0 0-15,0 0 16,-1 0-1,1 0 17,0 0-17,0 0 1,-1 0-16,1 0 31,0 0-31,0 0 16,-1 0-1,1 0 64,0 0-1</inkml:trace>
</inkml:ink>
</file>

<file path=ppt/ink/ink68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6:38.58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0,'25'0'156,"1"0"-156,0 25 16,12-12-16,-13-13 16,1 0-16,12 13 0,-12-13 15,-1 12-15,-12-12 16,38 0-16,-38 0 15,25 13-15,-12-13 16,-14 0-16,14 0 16,-13 13-16,12-13 15,13 0 1,-12 0-16,0 0 16,-14 0-1,1 13-15,0-13 16,0 0-16,-1 0 15,1 0-15,0 0 16,0 0-16,-1 0 16,1 13-1,0-13-15,0 0 16,12 0 0,-12 0-16,0 0 15,0 0-15,-1 12 16,1-12-1,0 0 17,0 0-32,-1 0 15,1 0 1,0 0-16,0 0 31,-1 0 32,1 0-48,0 0 48,0 0-16,-1 0-16,1 0 16,0 0-32,0 0-15,12 0 16,-12 0-16,0 0 16,0 0-1,-1 0 1</inkml:trace>
</inkml:ink>
</file>

<file path=ppt/ink/ink68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7:06.22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0,'26'0'532,"-1"0"-532,-12 0 15,0 0-15,-1 0 16,1 0-1</inkml:trace>
</inkml:ink>
</file>

<file path=ppt/ink/ink68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7:09.33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 0,'38'0'250,"-12"0"-250,50 0 15,-63 0-15,13 12 0,-13 1 16,12-13-16,1 0 16,-14 0-1,1 0-15,-13 13 47,13-13-31,-13 13-1,13-13 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31:53.744"/>
    </inkml:context>
    <inkml:brush xml:id="br0">
      <inkml:brushProperty name="width" value="0.05" units="cm"/>
      <inkml:brushProperty name="height" value="0.05" units="cm"/>
      <inkml:brushProperty name="color" value="#FF0066"/>
    </inkml:brush>
  </inkml:definitions>
  <inkml:trace contextRef="#ctx0" brushRef="#br0">355 395 6191 0 0,'0'0'282'0'0,"0"0"-8"0"0,0 0-150 0 0,0 0 24 0 0,-29-1 5427 0 0,24-2-5642 0 0,4 2 33 0 0,1 1 112 0 0,0 0 13 0 0,-16-37 2401 0 0,30-13-2871 0 0,-11 44 299 0 0,-3 5 57 0 0,1 0-1 0 0,-1 0 0 0 0,1 0 1 0 0,-1-1-1 0 0,1 1 0 0 0,0 0 1 0 0,0 1-1 0 0,0-1 0 0 0,-1 0 1 0 0,1 0-1 0 0,0 0 0 0 0,0 0 1 0 0,0 1-1 0 0,0-1 0 0 0,0 0 1 0 0,0 1-1 0 0,0-1 0 0 0,1 1 1 0 0,-1-1-1 0 0,0 1 0 0 0,0 0 1 0 0,0-1-1 0 0,0 1 0 0 0,1 0 1 0 0,-1 0-1 0 0,0 0 0 0 0,0 0 1 0 0,1 0-1 0 0,-1 0 0 0 0,0 0 1 0 0,0 0-1 0 0,0 1 0 0 0,1-1 1 0 0,-1 0-1 0 0,0 1 0 0 0,1-1 24 0 0,5 2-24 0 0,22 12-340 0 0,-28-13 235 0 0,-1-1-6 0 0,0 0 2 0 0,0 0 12 0 0,0 0 7 0 0,0 0 2 0 0,2 0 19 0 0,3 4 62 0 0,-3-2-17 0 0,14 58-37 0 0,-10-11-52 0 0,-3-41 49 0 0,-3 0 29 0 0,0 15 48 0 0,-16 0 11 0 0,-50 77-1954 0 0,65-99 2108 0 0,1-1 6 0 0,-26 13 882 0 0,-19 2-4981 0 0,43-15 4058 0 0,2 0 45 0 0,0 0 100 0 0,0 0 377 0 0,0 0 167 0 0,0 0 31 0 0,0 0-42 0 0,0 0-205 0 0,0 0-89 0 0,0 0-21 0 0,0 0-48 0 0,0 0-197 0 0,0 0-86 0 0,0 0-21 0 0,0 0-34 0 0,0 0-134 0 0,0 0-56 0 0,0 0 12 0 0,0 0 8 0 0,0 0-7 0 0,0 0-40 0 0,0 0-21 0 0,0 0-2 0 0,0 0 4 0 0,0 0 18 0 0,0 0 8 0 0,0 0 2 0 0,0 0 7 0 0,0 0 60 0 0,0 0 134 0 0,0 0 11 0 0,0 0-40 0 0,2 0-104 0 0,90-4 973 0 0,-72 7-854 0 0,6 7-11 0 0,-19-7-48 0 0,0-1 0 0 0,0-1 1 0 0,0 1-1 0 0,1-1 0 0 0,-1-1 0 0 0,0 1 1 0 0,0-1-1 0 0,1-1 0 0 0,-1 1 0 0 0,0-1 1 0 0,0 0-1 0 0,0-1 0 0 0,0 0 1 0 0,0 0-1 0 0,0 0 0 0 0,0-1 0 0 0,0 0 1 0 0,-1 0-1 0 0,0-1 0 0 0,1 0 0 0 0,2-2-16 0 0,-6 4 71 0 0,1 0 0 0 0,-3 1 14 0 0,-1 1-16 0 0,0 0 1 0 0,0 0 15 0 0,0 0-16 0 0,0 0-5 0 0,0 0 0 0 0,0 0 0 0 0,0 0 0 0 0,15 0-4206 0 0,-7-1 2420 0 0</inkml:trace>
  <inkml:trace contextRef="#ctx0" brushRef="#br0" timeOffset="1784.496">548 1 5007 0 0,'0'0'231'0'0,"-19"1"2210"0"0,-26 17-1566 0 0,-79-15 2922 0 0,49 7-3129 0 0,57-6-581 0 0,-83 30 756 0 0,68-14-833 0 0,-36 46-226 0 0,63-57 201 0 0,0 0-1 0 0,1 0 0 0 0,0 1 1 0 0,1 0-1 0 0,0 0 0 0 0,0 0 0 0 0,1 0 1 0 0,1 1-1 0 0,0-1 0 0 0,0 1 1 0 0,1-1-1 0 0,0 6 16 0 0,-7 31-36 0 0,5-31 21 0 0,0 0-1 0 0,1 1 0 0 0,0-1 0 0 0,1 1 1 0 0,1-1-1 0 0,1 1 0 0 0,1-1 0 0 0,0 1 1 0 0,1-1-1 0 0,4 14 16 0 0,60 53-632 0 0,-10 48 685 0 0,-25-105-53 0 0,-28-24 34 0 0,1 0 0 0 0,-1 0 0 0 0,0-1 0 0 0,1 0 0 0 0,-1 0 0 0 0,1 0 0 0 0,-1 0 0 0 0,1-1 1 0 0,-1 0-1 0 0,1 1 0 0 0,0-2 0 0 0,-1 1 0 0 0,1-1 0 0 0,-1 1 0 0 0,1-1 0 0 0,0 0-34 0 0,53-6 183 0 0,-48 6-183 0 0,87-2-816 0 0,54-59 1667 0 0,-97 23-542 0 0,-47 36-385 0 0,1-1 0 0 0,-1 1 0 0 0,-1-1-1 0 0,1-1 1 0 0,-1 0 0 0 0,1 0 0 0 0,-1 0-1 0 0,-1 0 1 0 0,1-1 0 0 0,4-6 76 0 0,-6 8-6 0 0,18-28 132 0 0,-13 17 51 0 0,-1-1 1 0 0,-1 0-1 0 0,0-1 1 0 0,-2 1-1 0 0,0-1 1 0 0,0 0-1 0 0,-2-1 1 0 0,0 1-178 0 0,3-8-139 0 0,-6 21 59 0 0,1-21 23 0 0,-10 2 911 0 0,-4-2-770 0 0,-38-68 1182 0 0,34 77-808 0 0,-34-12-232 0 0,21 15-144 0 0,-59-60-1659 0 0,75 66 1258 0 0</inkml:trace>
</inkml:ink>
</file>

<file path=ppt/ink/ink69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7:12.40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0,'13'0'391,"12"0"-375,1 0-1,12 0 1,-13 0-1,-12 0-15,13 0 16,-14 0-16,14 0 16,0 0-16,12 0 15,-25 0-15,-1 0 16,1 0-16,0 0 0,0 0 16,-1 0-1</inkml:trace>
</inkml:ink>
</file>

<file path=ppt/ink/ink69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7:21.09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0 122 0,'25'0'344,"13"0"-344,-12 0 16,-1 0-16,1 0 0,12 0 15,-25 0-15,0 0 16,12 0-16,-12 0 16,0 0-16,12 0 15,-12 0-15,0 0 16,12 0-16,-12 0 15,0 0-15,0-13 0,0 0 16,12 13-16,1 0 16,12 0-1,-25 0 1,12 0 0,-12 0-1,0 0-15,-1 0 16,1 0-16,-13-12 15,13 12 1,0 0-16,0 0 16,-1 0-1,1 0 1,0 0-16,0 0 16,12 0-16,-12 0 0,12 0 15,1 0-15,-1 0 16,14 0-16,-14-13 15,-12 13-15,0 0 16,12 0-16,-12 0 16,0 0-16,12 0 15,1 0-15,-13-13 16,25 0-16,-25 13 16,12 0-16,-12 0 0,0 0 15,12 0-15,-12 0 16,13 0-16,-14 0 15,14 0-15,-13 0 16,12-13-16,26 13 16,-25 0-16,-1 0 15,-12 0-15,38-25 0,-25 25 16,-14 0-16,1 0 16,13 0-16,-14 0 15,1 0-15,13 0 16,12 0-1,-12 0 1,-14 0 0,1 0-16,0 0 15,0 0-15,-1 0 16,1 0-16,0 0 16,0 0-1,-13 13-15,12-13 16,1 0-16,0 0 15,0 0-15,12 12 16,-12-12 0,0 0-16,0 0 15,-1 0-15,1 0 16,0 0-16,0 0 16,-1 0-1,1 0 1,0 0-16,0 0 15,-1 0-15,1 0 16,0 0-16,0 0 16,-1 0-1,1 0 1,0 0-16,0 0 16,0 0-16,12 0 15,1 0-15,-1 0 0,13 0 16,-12 0-16,-1 0 15,-12 0 1,0 0-16,0 0 16,0 0-1,-13 13 1,12-13 15</inkml:trace>
</inkml:ink>
</file>

<file path=ppt/ink/ink69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7:24.88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0,'13'0'266,"63"13"-250,-12 0-16,-38-13 0,25 13 15,0 12-15,0-25 16,-13 0-16,1 13 15,-14-13-15,-12 13 16,12-13-16,-12 0 16,0 0-16,0 0 15,-1 0 1,1 0-16,0 0 16,0 0-16,-1 0 15,1 0 1,0 0-16,0 0 15,0 0 1,-1 0-16,-12 12 16,13-12-16,0 0 0,-13 13 15,25-13-15,-12 0 16,0 0-16,12 0 16,-12 13-16,13-13 15,25 0-15,0 0 16,-26 0-16,1 0 15,12 0-15,-25 0 16,0 0-16,12 0 0,-12 0 16,0 0-1,-1 0 1,1 0-16,0 0 16,0 0-1,0 0 1,-1 0-16,1 0 15,0 0-15,0 0 16,-1 0-16,1 0 16,0 0-16,0 0 15,-1 0 1,1-13 0,0 0-16,12 13 15,1 0-15,-13-12 16,12-1-16,14 13 0,-14 0 15,1 0-15,25 0 16,-26 0-16,26 0 16,-25 0-16,25 0 15,-26 0 1,-12 0-16,0 0 16,0 0-16,-1 0 0,1 0 15,0 0-15,0 0 16,-1 0-1,1 0 1,0 0-16,0 0 16,0 13-1,-1-13 1,1 0 0,0 0-1,0 0-15,-1 0 16,1 0-16,0 0 15,0 0 1,12 0 0,-12 0-1,0 0-15,-1 0 0,1 0 16,13 0-16,-13 0 16,-1 0-16,14 0 15,-13 0 1,-1 0-1,1 0 1,0 12 0,0-12-1,-1 0 1,1 0 15,0 0-15,0 0 15,-1 0-15,1 13 62,0-13-78,0 0 0,0 0 15,12 0-15,-12 0 16,0 0 0,-1 0-1,-12 13 48,13-13 31</inkml:trace>
</inkml:ink>
</file>

<file path=ppt/ink/ink69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7:29.15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98 0,'13'0'437,"0"0"-437,0 0 16,-1 0-16,1 0 16,0 0-16,0 0 0,-1 0 15,1 0 1,0 0-16,0 0 31,-1 0 0,1 0-15,0 0 0,0 0-1,-1 0-15,1 0 16,0 0 0,0 0-16,0 0 15,-1 0-15,-12-13 16,26 13-16,-13 0 15,12 0-15,1 0 0,25 0 16,-26 0-16,14 0 16,-14 0-16,26 0 15,-25 0-15,25 0 16,-39 0-16,1 0 16,13-13-16,-1 13 15,-12 0-15,0-12 0,12 12 16,-12 0-16,0 0 15,12 0-15,-12 0 16,13 0-16,-14 0 16,27-13-16,-27 13 15,14 0-15,-13-13 16,12 13-16,1 0 16,-13 0-16,12 0 0,1 0 15,25 0-15,-39 0 16,14 0-16,25 0 15,-25 0-15,-1 0 16,13 0-16,-25 0 16,13-13-16,-14 13 15,14-12-15,-1 12 0,14 0 16,-14 0 0,1 0-1,-13 0 1,-1 0-16,1 0 15,0 0 1,0 0-16,-1 0 16,1 0-16,0 0 15,0 0-15,-1 0 0,14 0 16,-13 0-16,0 0 16,-1 0-16,1 0 15,0 0-15,0 0 16,-1 0-16,1 0 15,13 0 1,-14 0-16,1 0 16,0 0-1,0 0 1,-1 12 0,1-12-1,-13 13 1,13-13-1,0 0 1,0 0 0,-13 13-16,12-13 15,-12 13 1,13-13 0,-13 12 15,13-12 0,0 13-15,-1-13 15,-12 13-15,13-13-1,0 0 1,0 13-1,-1 0 1,1-13 0,0 0-16,0 0 15,-1 12 1,1-12-16,0 0 16,13 13-16,12-13 15,-25 0 1,-1 13-1,1 0 1,0-13-16,0 0 16,-1 0-1,1 0 32,-13 12 203,-13 1-234,-25-13-1,25 0-15,1 0 16</inkml:trace>
</inkml:ink>
</file>

<file path=ppt/ink/ink69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18:58:08.02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0,'25'0'188,"26"13"-188,-25-13 0,12 0 15,-13 0-15,27 0 16,-40 0-16,27 0 16,-27 0-16,14 0 15,-13 0-15,12 0 16,-12 0-16,12 0 16,14 0-1,-27 0 1,1 0-16,13 0 15,-1 0 1,-12 0-16,25 12 16,13 1-1,-38 0-15,13-13 16,12 0-16,-12 0 0,-1 0 16,-12 0-1,0 0-15,-1 0 16,1 0-1,-13 13 48,13-13-47,0 12-1,12-12-15,-12 0 16,0 0-16,-1 0 15,1 0-15,0 0 16,0 0 0</inkml:trace>
</inkml:ink>
</file>

<file path=ppt/ink/ink69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3T21:13:14.65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306 0 0,'-22'0'313,"0"0"-297,1 0-1,-1 0 16,22 22-15,-22-22 0,0 0 15,0 0-31,0 0 31,0 0-15,22 22-16,-22-22 15,0 0 1,1 0 15,21 22-15,-22-22 0,0 0 62,22 21 172,0 1-157,0 0-14,0 0-1,0 0 203,0 0-219,0 0 32,22 0-31,-22 0 62,0 0 0,0-1 531,22-21-578</inkml:trace>
</inkml:ink>
</file>

<file path=ppt/ink/ink69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10T05:26:26.4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360 1588 37,'0'0'15,"0"0"1,0 0 1,0 0-5,0 0-2,0 0-1,-14 2 0,14-2-1,0 0-1,0 0-1,0 0-1,0 0-1,0 0-1,0 0-1,0 0-1,0 0 0,0 0-1,0 0 1,0 0 0,16-4-1,-16 4 2,19-6-1,-19 6 0,26-7 1,-12 2-1,3-1-1,0 0 0,1 0 0,1 0 0,2 0 0,0 0 0,1 0-1,-1 0 1,-1 1 0,0 1-2,-2-1 1,1 3 1,-3-1-1,0 0 0,-1 0 0,-1-1 0,-1-4-1,1 2-1,-14 6-4,25-21-12,-12 15-3,-13 6 0,17-11-1,-17 11-1</inkml:trace>
  <inkml:trace contextRef="#ctx0" brushRef="#br0" timeOffset="740">551 1308 35,'-14'2'13,"14"-2"1,-10 14 1,10-14-3,-13 15-3,13-15-2,-13 13-2,13-13 0,-16 11-2,16-11 1,-19 14-1,19-14 0,-26 18 0,12-12 0,-3 3 1,0-3 0,2 2-1,-2-4 0,3 3 0,-1-3-1,15-4 0,-21 14-1,21-14-1,-14 15 0,14-15 0,-11 15 0,11-15 1,0 0-1,-6 15 0,6-15 0,0 0 0,0 0 0,8 17 0,-8-17 1,12 18-1,-3-4 0,2 0 1,3 2-1,-2 0 0,3 0 0,-3-2 0,4 0 0,0-4 0,0-2 0,2-5 0,2-3 0,3-5-2,1 1-3,2-5-7,-1-5-10,7 5 1,-9-6-3,6 7 2</inkml:trace>
  <inkml:trace contextRef="#ctx0" brushRef="#br0" timeOffset="1971">305 2291 42,'0'0'17,"0"0"1,0 0 2,0 0-4,0 0-4,0 0-1,-15-19-3,15 19-1,-3-15-2,3 15 0,0-17-3,0 17-1,4-22 0,1 8-1,3-1 0,-2-2-1,4 0 1,0 1 0,0 0 0,1 3 0,1-1 1,-12 14-1,20-20-1,-20 20 0,20-9 1,-20 9-1,18 2 0,-18-2 1,19 10-1,-19-10 1,18 20 0,-18-20 1,18 23-1,-18-23 1,16 23-1,-16-23 0,13 15 1,-13-15-1,0 0 0,16 11 1,-16-11-1,0 0 0,16 1 1,-16-1-1,0 0 1,19-11-1,-19 11 1,13-16-1,-13 16 1,14-22 1,-14 22-1,16-22 0,-16 22-1,15-16 0,-15 16 0,17-3 0,-17 3 0,18 10-1,-18-10 1,18 18-1,-18-18 1,17 18 0,-17-18 0,15 14 0,-15-14 0,16 4 1,-16-4-1,16-4 1,-16 4-1,19-9 0,-19 9 0,21-11 1,-21 11-2,22-8 1,-22 8 0,18-6 0,-18 6 0,15-3 0,-15 3 0,0 0 0,0 0 0,16-3 1,-16 3-1,0 0 0,0 0 0,18 9-1,-18-9 1,17 5 0,-17-5 0,20 4-1,-20-4 1,21 2 0,-21-2 1,17-8-1,-17 8 1,13-13 0,-13 13 0,8-19 1,-8 19 0,6-22-1,-4 8 0,-1 0 0,2-1 0,-1-2-1,-1 1 1,2-4-1,-1 2 0,1 1 0,-1-1 0,-2 4 1,-2-1-1,2 15 1,-5-20 0,5 20 0,-13-8-1,13 8 1,-19 6-1,19-6 0,-21 19 0,10-3-1,4 4-2,-3 0 0,6 6-2,-1-8-1,5 5-3,-4-8-2,5 0-5,-1-15-7,0 0 0,0 0 0,0 0 2</inkml:trace>
  <inkml:trace contextRef="#ctx0" brushRef="#br0" timeOffset="3744">53 2927 48,'-11'15'20,"11"-15"1,0 0-1,0 0-5,-12-15-5,12 15-3,0 0-3,-5-16 0,5 16-2,3-19-1,-3 19 1,10-24-1,-3 10 0,2-4 0,1 1 0,0-1-1,3 1 1,-1 2 0,-12 15-1,23-18 0,-23 18 0,24 2 1,-24-2-2,23 19 1,-12-5 0,-2 3 0,0-2 0,-1 2 0,-8-17 0,14 24-1,-14-24 1,12 17 0,-12-17 0,0 0 0,17 9-1,-17-9 1,0 0-1,15-9 1,-15 9-1,11-20 1,-11 20-1,15-27 1,-8 11 0,3 0 0,-1 2 1,-2 0-1,-7 14 0,22-10 0,-22 10 0,24 6-1,-24-6 0,25 26 1,-13-11-1,2 0 1,-2 0-1,-12-15 1,23 21 0,-23-21 0,21 8 0,-21-8 1,20-9 0,-20 9 0,22-20 0,-10 6 0,-2 1 0,3-2-1,0 7 0,1 0 0,0 7 0,0 5 0,1 4 0,-1 6-1,-2-1 1,-1 4 0,-11-17 0,18 26 0,-18-26 0,12 17 1,-12-17-1,0 0 1,17 0 0,-17 0 0,0 0 1,18-13-1,-18 13 0,14-10 0,-14 10-1,14-6 1,-14 6-1,0 0 0,18-6 0,-18 6 0,0 0 1,19-8-1,-19 8 2,0 0-2,15-18 1,-15 18 0,15-23 0,-6 9-1,2-1 0,-11 15 1,20-26-1,-20 26 0,17-19 0,-17 19 0,0 0 1,0 0-1,0 0 1,0 0-1,0 0 1,0 0 0,0 0-1,0 0 1,0 0-1,0 0 0,0 0 0,13 16 0,-13-16 0,3 19-1,-3-19 1,10 22 0,-10-22 0,9 22 0,-9-22 0,9 21 0,-9-21 0,9 15 0,-9-15 0,0 0 0,14 9 0,-14-9 1,0 0 0,17-15 0,-17 15 0,12-23 0,-12 23 1,9-24-1,-6 9 0,2 1 0,-5 14 0,3-23-1,-3 23 0,0-20 0,0 20 0,-3-19 0,3 19 0,-8-20-1,8 20 1,-12-21 0,12 21-1,-20-17 1,20 17 0,-21-9-1,21 9 1,-19 0 0,19 0-1,-9 14 1,9-14-1,8 21 1,-1-8-1,-7-13 1,23 25-1,-7-15 1,-1 0 0,-1-3 0,1 1 0,-1-4 0,-1-4 0,-13 0 0,23-7 1,-23 7-1,20-26 1,-11 9-1,-3-6 2,2 1-1,-2-1 0,-1 3-1,-1 2 1,-4 18 0,7-23-1,-7 23 0,0 0 0,0 0 0,0 0 0,16 8 0,-16-8 0,8 18 0,-8-18 1,9 23-1,-9-23 0,11 24 0,-11-24 0,9 21 0,-9-21 0,0 0 0,15 14 1,-15-14-1,0 0 0,16-21 0,-12 2 1,2 0 0,0-7 0,1-2 0,-4-3 0,1 2 0,-2 1 0,1 4 0,0 7-4,-3 1-2,0 16-9,0 0-13,0 0-1,21-10 1,-21 10-2</inkml:trace>
  <inkml:trace contextRef="#ctx0" brushRef="#br0" timeOffset="5454">1422 2079 73,'-4'-24'26,"1"9"-1,-10 0-1,13 15-5,-24-14-8,6 9-6,2 7-3,3-1 0,13-1-2,-20 20 1,15-3 0,7 3-1,2 2 0,2 7 0,3 2 0,2 7 0,0 1 0,3 2-1,-1 0-1,1 2 2,1-2-2,-2-2 1,2-2 0,-3-5 0,0-5 0,-1-3 1,-2-4 0,-1-3 1,-8-17-1,11 21 1,-11-21 0,0 0 0,0 0 1,0 0-1,-2-14 0,-3-5 1,1-3-1,-1-3 0,1-3 0,2-1 0,1 2 1,2 1-1,4 5 0,-1 3 0,1 1 0,-5 17 0,11-21 0,-11 21-2,13-3 1,-13 3-1,14 12-1,-14-12 0,14 29 0,-8-11 1,0 5-1,0 0 1,-1-2-1,1-1 1,-1-2 1,-1-3 0,-4-15 0,11 20 0,-11-20 0,0 0 0,20 0 0,-20 0 0,18-9 0,-18 9 1,26-8-1,-11 5 0,1 0 0,0 1 0,1-1 0,0-3 0,-2-1 0,-1-4 1,0-4-1,-4-3 0,0-5 2,-4 0 0,-2-1 0,-1-1-1,-1 4 1,-4 3-1,1 4 1,1 14-1,-8-13-1,8 13 0,0 0 0,-18 10-1,18-10 1,-12 21-1,12-21 1,-9 25-1,4-10 0,5-15 0,-2 30 0,2-11 1,3-1-2,2 2 2,1-2-1,2 2 1,1-5 0,-9-15 1,20 21-1,-20-21 0,23 0 1,-8-11 0,0-5 0,1-7 1,0-9 1,-2-4-1,1-2 1,-1 0-1,0 3 1,-5 3-2,-1 4 2,-2 7-3,-6 21 0,14-15 1,-14 15-2,15 3 1,-15-3 0,15 21 0,-6-7 0,1 4 0,-3 3 0,-1-1 0,0-2 0,1-2-1,-7-16 2,7 22-2,-7-22 1,0 0 1,0 0-1,14-9 0,-10-4 1,1-6 0,-2 0 0,0-6 0,0-1 0,-3-2 1,-1 3-1,-1 2 1,-1 4-1,0 2-1,0 3 1,3 14-2,-2-15 0,2 15 0,0 0 0,20-1 0,-20 1 0,22-3 0,-8-4 1,1-2-1,0-3 1,0-6-1,1-2 1,-3-1 0,3-2 0,-6 3 0,0 4 1,-3 0-1,-7 16 0,9-13 1,-9 13-1,0 0 1,5 20-1,-4-5 0,3 5 0,-3 1 0,2 0 0,-1 0 0,-1-4 0,2-2 0,-3-15 0,8 20 0,-8-20 0,17 3 0,-4-6 0,3 0 0,5 0 0,1-2 0,-1 2 0,2 2 1,0 2-1,-3 4 1,-4 4-1,-2 3 0,-3 3 1,-5 2-1,-3 3 0,-4 1 0,-4-3 0,-3 1 0,-1-4 1,9-15-2,-21 20 1,21-20-1,-26 6-1,26-6-3,-23-11-6,23 11-17,-12-17-3,12 17 2,-13-20-2,13 20 1</inkml:trace>
  <inkml:trace contextRef="#ctx0" brushRef="#br0" timeOffset="10754">2895 1606 31,'0'0'15,"0"0"2,0 0 2,-9-15-1,9 15-2,0 0-2,-12-17-1,12 17-1,0 0-2,-11-15 0,11 15-2,-15-7-2,15 7-2,-15-3-1,15 3-2,-15 9 0,15-9-1,-13 24 0,12-4-1,-1 4 1,2 6 0,0 2-1,3 3 0,0 0 1,5-1-1,0-2 1,1-2-1,2-5 0,1-1 1,3-3-1,-1 1 0,1-4-1,2 3-2,0-6-2,1 8-4,-4-9-4,3 4-6,-1 0-5,-2-7 1,1 3-1,-15-14 3</inkml:trace>
  <inkml:trace contextRef="#ctx0" brushRef="#br0" timeOffset="11236">3203 1834 42,'0'0'17,"3"-26"2,0 10 2,-6-12-4,1-5-4,2 1-1,-6-8-1,3 4-2,-6-5 0,1 4-3,-4-2-1,1 7-1,-6 2-1,4 7 0,-1 3-2,2 6 0,12 14-1,-19-6 1,19 6-1,-3 28-1,9-6 0,4 6 0,2 5 0,3 2 0,5 3 0,0 0 0,3-4 0,-3-4 1,4-1 0,-3-5 1,1-6-1,-1-2 0,-1-6 0,0-5 1,-2-7 0,2-4-1,-4-4 1,-1-3 1,-3-3-1,0-1 1,-6-3 0,0 4-1,-4-1 1,-4 3 0,2 14-1,-15-23 0,1 17 0,-5 5-2,-1 5-1,-5 4-1,5 10-4,-4-3-4,10 10-10,2-3-6,6-5 0,10-3 0,-4-14 1</inkml:trace>
  <inkml:trace contextRef="#ctx0" brushRef="#br0" timeOffset="11749">3585 1389 65,'0'0'18,"13"36"3,-13-10-2,4 9-9,0 5-3,1-4-2,2 1 0,-2-12 1,7-3 1,-12-22 0,23 12-1,-23-12-1,28-30-1,-16 1 0,5-3-2,-2-3-1,0 1 0,0 4-2,-2 4 1,3 11 0,-16 15-1,26-2 0,-12 16 1,-3 3-1,1 4 1,-1 0 0,0 1 0,-4-7 0,-7-15 1,19 6-1,-19-6 1,18-24-1,-7-1 1,-4-2-1,2-5 1,-1 0-1,-2-1 1,-3-2-1,-1 0 1,-2 0-1,-3 0 1,-2-2 0,-1 1 0,-3-4 1,0 1-1,-4-2 0,-2 3 0,-2 3 1,0 3-2,4 6 1,-1 3-2,14 23 1,-18-16-1,18 16 1,3 16-1,6 7 0,5 8 0,1 7-1,2 6 2,3 3-1,-2 1 0,-1 4 0,-2-5 1,2-1-1,-3-8 0,1-5 0,0-9 0,0-4 1,-1-8-2,1-7 2,1-7 0,1-7-1,-2-3 2,2-9-1,-2-2 1,-1-7-1,-1-4 2,-2-4-2,0-3 1,-7-3 1,-1 0-1,-3 0 1,-4 5 0,-2 2-1,-5 7 1,-3 2 0,-1 10-1,3 4 0,-2 8 0,14 6-1,-20 3 0,20-3-1,-1 32 0,8-6 0,2 5 0,5 3 0,0 1 1,0 6-1,3-4 0,-2-2 1,-1-5-1,-1-4 0,0-5 1,0-5 0,-13-16-1,29 16 1,-15-14 0,4-7 0,1-2 1,1-6-1,1-2 1,0-1-1,1-4 0,-2 0 1,-2-1-1,-3 1 1,-2 2-1,-6 0 1,-2 4-1,-5 0 1,0 14-1,-9-17 1,9 17-1,-17-4 0,17 4 1,-17 14-1,11-1 0,4 2-1,2 2 1,5 1-1,3-2 0,2-3 1,-10-13-1,22 15 0,-9-13 1,-13-2-1,23-6 1,-23 6 0,22-18 1,-22 18-1,23-26 0,-13 9 0,1-3 1,0-2-1,-2-7 0,0-2 0,2-1 1,-4-4 0,3-1 0,-6-4 1,2 3-1,-6-3 2,0 6-1,-6-1 1,-1 4 0,-6 2-1,1 7 0,-2 2 0,2 7-1,12 14 0,-21-9 0,21 9-2,-5 20 1,11 1-1,5 6 0,4 10-1,4 1 1,2 6 0,0 0 0,2 1-1,-1-2 1,1-4 0,-2-5 0,-3-5 0,-2-8 0,-1-3-1,-15-18 1,23 17-1,-23-17-1,0 0 0,0 0-1,12-18-1,-12 18 1,-11-23 0,-2 8 2,-3 0 1,-4-1 2,-4-3 2,-2 3 1,-6-3 2,7 7-1,-4-4 0,10 7-2,2 0 0,17 9-2,0 0 0,0-15-1,18 9-1,7-5-1,7-1-1,1-8-2,5 2-3,-4-9-3,1 4-6,-9-3-2,-1 2-3,-7 2 0,-7 6 3,-4 2 5,-7 14 6,8-17 7,-8 17 6,0 0 6,0 0 5,0 0 1,0 0 0,-5 17-2,5-17-2,0 0-2,-1 17 0,1-17-3,1 13 0,-1-13-2,0 19-1,0-19-1,2 23-2,-1-10 0,1 1 0,1 3-1,3-1-1,0 1 1,3-2-1,4 0 0,-1-1 0,2-2 0,1 0-1,0-4 1,-1 0 0,-14-8 0,23 15 0,-23-15 0,12 16 0,-12-16 0,-4 22 0,4-22 0,-19 23 0,5-16-1,-1 2 0,-3-6-1,1-1-2,-3-8-6,6-3-18,14 9-2,-24-28 2,18 12-2</inkml:trace>
  <inkml:trace contextRef="#ctx0" brushRef="#br0" timeOffset="13877">4957 190 88,'2'-35'28,"5"5"1,-1 1 0,8 1-7,6 13-10,1 2-5,15 14-2,-1 13-1,7 18-1,3 9-1,4 12 1,-5 11-2,0 9 0,-7 4-1,-6 5 0,-10 2-2,-9-5-4,-4 6-5,-13-6-20,-1-9-1,-2-8 0,-2-9 1</inkml:trace>
  <inkml:trace contextRef="#ctx0" brushRef="#br0" timeOffset="15026">1113 3423 50,'0'0'23,"0"0"2,-7 14-2,7-14-4,-6 16-7,6 0-3,-3-1-3,6 4-1,-2 6-3,4-1-1,1 2-1,5 0 1,-1-2-1,4-3 0,0-4 0,0-5 0,1-9 0,-1-5 1,-1-8-1,-1-7 1,-2-6 0,1-5 0,-2-6 0,0 1-1,-4 1 1,-1 2 0,-2 4 0,-4 6 0,-2 6 0,4 14-1,-23-4-1,6 10-2,3 11-4,-6 1-9,3 3-10,2 0 0,1-4-1,14-17 0</inkml:trace>
  <inkml:trace contextRef="#ctx0" brushRef="#br0" timeOffset="15408">1223 3009 73,'-10'-18'25,"10"18"0,-14 16-1,8 1-11,6 10-5,1 8-4,10 9-2,3 2-1,5 4-1,8 0 0,2 0-1,5-5 1,-1-2 0,1-16 0,-4-9 1,-1-10-1,-1-9 1,-6-12 0,-1-3-1,-4-6 1,-2-3 0,-3 2 0,-1-1-1,-3 7 1,-8 17 0,13-12 0,-13 12 0,17 10-1,-5 4 1,1 1-1,0 8 0,3-5-1,-1-1 1,0-3-1,-15-14 0,23 7-3,-15-24-7,-1-7-14,-1-11-1,-4-6 0,1-4-1</inkml:trace>
  <inkml:trace contextRef="#ctx0" brushRef="#br0" timeOffset="15808">1594 3027 69,'-28'26'25,"-5"-3"-3,10 2-2,-1-5-15,9-8-16,15-12-10,0 0-1,0 0-3,27-13 2</inkml:trace>
  <inkml:trace contextRef="#ctx0" brushRef="#br0" timeOffset="15983">1851 2960 43,'9'29'18,"9"6"1,-3-8 0,7 1-7,-1 0-5,-1 1-3,1-3-2,-2-5 0,-1-2 0,-5-1 1,-3-2 0,-4 0 0,-1 2 0,-5-18 1,-3 26 2,3-26-1,-18 24 1,5-15-1,-1 3 0,-4-7-1,0-2 0,-1-3-2,2-3-1,17 3-2,-19-17-1,19 17-2,0-23-1,0 23-1,26-23 1,-8 16 1,3-8 1,1 1 1,-1-1 2,-2-6 1,-1-2 1,-3-11 0,1 0 1,-7-7 0,1 0 0,-3 0 0,-1 4 1,-3 2-1,0 10 0,-2 5 0,-1 20 0,0 0-1,0 0 0,23 36-2,-6-1 0,6 11-1,6 8-1,9 9 0,-2 3 0,6 1-1,-2-3 1,-2-5 0,-6-3 0,-4-9-2,-12-9 1,-5-8 0,-8-5 0,-4-9 0,1-16 1,-19 19 1,4-18 1,-2-5 2,-3-3 2,-2-8 0,0-4 1,-7-10 0,5-8-1,-5-13 0,8-6-2,2-3 0,5-6-1,3 1 0,10 2-1,8 7 0,7 7 0,4 14-1,3 8 0,0 11-1,-1 8 0,1 13 0,-5 4-1,-3 10 1,-7 4-1,-3 7 1,-3 1 1,-1 5 0,-2-3 0,3-2 1,0-5 0,4-1 0,3-9 0,2-2 0,-9-15 0,27 4 0,-10-10 1,-2-15-1,5-2 2,-3-12 0,3-4 0,-7-13 0,3 1 0,-5-10 0,3 2 1,-7 0-1,2 2 1,-7 3-1,-1 8 1,-5 4-1,-1 8 0,-5 6 0,-1 6 0,-3 6-1,1 5 0,13 11-1,-21-9 0,21 9-1,0 0 0,2 20 0,7-4 0,5 7 0,1 6 1,5 6 0,0 6 0,0 3 0,-2 3 1,-1-2-1,1-1 0,-3-4 0,1-5 0,-1-9 0,0-7 0,1-8 0,-1-7 0,3-7 1,0-6-1,0-7 0,0-7 1,0-6-1,-1-6 1,-3-4-1,-2-4 1,-3-1 0,-3 5-1,-1 1 1,-2 9-1,-2 6 1,-1 23-1,0 0 1,0 0-1,5 31 0,-2 2 0,3 5 0,2 3 0,3 0-1,-1-6 1,1-6 0,1-11 0,-12-18 0,25 0 0,-13-20 0,-2-12 0,1-7 1,-3-7-1,-1 1-1,-2-1 1,-4 4 0,-2 7 1,-4 10-1,-4 12 1,-5 8-1,-1 11 1,-3 13 0,1 8-1,0 8 1,5 6-1,6 1-1,3-1 1,9-6 0,6-6 0,7-12 0,2-16 0,6-13-1,2-12 1,2-11 0,0-9 0,-2-6-1,0-3 1,-3-1 0,-3 1 1,-2 9-1,-6 5 2,-4 10-1,-2 12 1,-9 17-1,14-4 0,-8 19-1,2 12 0,-1 4 0,3 5-1,-1 1 1,2-3-1,0-5 1,-1-8 0,-10-21 0,17 8 0,-8-23 0,-1-12 0,-1-8-1,0-9 2,-1 0-1,0 1 1,-2 7-2,1 8 2,-5 28-1,14-9 0,-4 25 0,4 15-1,3 13 1,0 5-1,-1 6 1,4 1 0,-3-5 1,0-4-1,-1-4 1,-3-7 0,0-5-1,0-3 0,1 3 0,-2 2 0,0 4-1,-1 5 0,0 8 0,-2 8 0,-1 1 0,-7 3 0,-1-1 1,-6-6 0,-3-8 1,-5-6 0,-4-19 0,-5-7 1,-5-13 0,-3-10 1,-7-11-1,-1-7 0,-6-8-2,0-8-2,6 4-7,1-10-17,15 2-6,8-4 1,16-2-1,13-8-1</inkml:trace>
</inkml:ink>
</file>

<file path=ppt/ink/ink69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13T18:01:41.082"/>
    </inkml:context>
    <inkml:brush xml:id="br0">
      <inkml:brushProperty name="width" value="0.09333" units="cm"/>
      <inkml:brushProperty name="height" value="0.09333" units="cm"/>
      <inkml:brushProperty name="color" value="#ED1C24"/>
      <inkml:brushProperty name="fitToCurve" value="1"/>
    </inkml:brush>
    <inkml:context xml:id="ctx1">
      <inkml:inkSource xml:id="inkSrc1">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1" timeString="2015-10-13T21:14:19.292"/>
    </inkml:context>
    <inkml:brush xml:id="br1">
      <inkml:brushProperty name="width" value="0.05833" units="cm"/>
      <inkml:brushProperty name="height" value="0.05833" units="cm"/>
      <inkml:brushProperty name="color" value="#ED1C24"/>
      <inkml:brushProperty name="fitToCurve" value="1"/>
    </inkml:brush>
  </inkml:definitions>
  <inkml:trace contextRef="#ctx0" brushRef="#br0">13 13 0,'-13'0'953,"13"27"-891,13-27 110,14 0-140,-14 0-32,1 0 15,-1 0-15,1 0 16,-1 0-16,-13 13 0,13-13 15,14 0 360,-14 0-359,1 0-16,-1 0 47,1 0-47,-1 0 62,0 0-46,14 0 140,-14 0-140,1 0-16,-14-26 31,13 26-15,0 0 15,-13-14-15,14 14-16,-1 0 78,1 0-63,12 0 173,-12 0-172,-1 0 15,0 0 16,1 0-47,-14-13 0,13 13 15,1 0 63,12 0-62,-12 0 109,-1 0 47,0 0-141,1 0 0,-1 0 32,0 0-47,14 0-1,-13 0 1,-1 0 1562,0 0-1484,1 0 15,-1 0-62,0 0-31,14 0 62,-13 0-47,-1 0-15,0 0-1,1 0 16,-1 0 94,0 0 469,1 0-578,-14 13 93,26-13-109,-26 27 141,14-27-141,-14 13 94,13-13-94,-13 14 15,14-14-15,-1 0 578</inkml:trace>
  <inkml:trace contextRef="#ctx1" brushRef="#br1">861-90 0,'22'0'204,"0"0"-79,0 0-94,-1 21-31,1-21 47,0 0-32,0 0 1,0 0 15,0 0-15,0 0 15,0 0-15,0 0 15,0 0-15,-1 0-1,1 0 16,0 0-15,0 0 0,0 0-1,0 0 17,0 0 14,0 0-14,-22-21-17,22 21 1,-22-22 0,22 22 15,-1 0 0,1 0-15,0 0 15,0 0 16,-22-22-16,22 22-15,-22-22-1,0 0 1,0 0-16,22 22 31,0 0 0,0 0 48,0 0-48,-1 0 0,1 0 0,0 0 1,0 0-1,0 0 16,0 0-16,0 0 0,0 0 32</inkml:trace>
  <inkml:trace contextRef="#ctx1" brushRef="#br1" timeOffset="4020">1299-69 0,'0'22'157,"0"0"-157,0 0 15,22 0 1,-22 0-16,0 0 16,22-22 15,-22 22-16,0 0 1,22-1-16,-22 23 16,0-22-1,0 0 1,21-22 0,-21 22-16,0 0 62,22-22-62,-22 22 31,22-22 1,-22 22-17,22-22-15,0 0 31,0 0 1,0 0-1,0 0 0,0 0 0,-1 22 1,1-22-1,0 0 0,0 0 0,0 0 1,0 0-1,0 0 0,0 0 0,0 0 1,0 0 15,-1 0-16,1 0-16,-22 21 1,22-21 0,0 22-1,0-22 17,-22 22-17,22-22-15,-22 22 16,22-22-1,-22 22 1,22-22 0,0 0 15,0 0 0,-1 0 0,1 0 1,-22 22-17</inkml:trace>
  <inkml:trace contextRef="#ctx1" brushRef="#br1" timeOffset="5395">2043 457 0,'0'22'140,"0"0"-140,0 0 16,0 0 0,0-1 15,0 1-31,0 0 16,0 22-1,0-22-15,0 0 16,0 0 15,0 0-15,0-1-1,0 1-15,0 0 16,0 0 0,0 0-1,0 88 376,0-89-376</inkml:trace>
  <inkml:trace contextRef="#ctx1" brushRef="#br1" timeOffset="37562">1890 982 0,'0'22'156,"0"0"-93,0 0-48,0 22 1,0-22-16,0 0 16,0 0 15,0 0-16,22-22 1,-22 21-16,0 1 16,0 0-1,0 0 1,22-22 0,-22 22 15,22-22 422,0 0-406,0-22-32,-1 0 1,-21-22 0,22 23-1,0-23-15,0 44 16,-22-22 0,22 22-16,-22-22 15,22 22 16,-22-22 110,22 22 125,-22-22-204,22 22 1</inkml:trace>
  <inkml:trace contextRef="#ctx1" brushRef="#br1">2130 99 0</inkml:trace>
</inkml:ink>
</file>

<file path=ppt/ink/ink69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13T18:02:12.682"/>
    </inkml:context>
    <inkml:brush xml:id="br0">
      <inkml:brushProperty name="width" value="0.09333" units="cm"/>
      <inkml:brushProperty name="height" value="0.09333" units="cm"/>
      <inkml:brushProperty name="color" value="#ED1C24"/>
      <inkml:brushProperty name="fitToCurve" value="1"/>
    </inkml:brush>
  </inkml:definitions>
  <inkml:trace contextRef="#ctx0" brushRef="#br0">0 0 0,'0'13'234,"0"1"16,27-14-250,-14 0 125,0 0 0,1 0-31,-1 0-79,1 0 1,-1 0 31,14 0-31,-14 0-1,0 0 1,1 0-16,-1 0 0,1 0 15,-1 0-15,14 0 16,-14 0-16,0 0 16,1 0 156,-1 0-157,0 0 1,1 0-1,-14-14-15,27 14 16,-14 0 15,0 0-15,1 0-16,-1 0 16,0 0-16,1 0 0,-1 0 15,14 0-15,-14 0 31,1 0-31,-1 0 0,0 0 125,1 0-109,-1 0 0,14 0-1,-27-13 79,13 13-94,1 0 94,-1 0-79,0 0 1,1 0-16,-1 0 141,14 0-141,-14 13 0,1-13 15,-1 0 1,0 0-16,1 0 78,-14 14-78,13-14 16,14 0 31,-14 0-47,0 0 15,1 0 32,-1 0-16,1 0-15,-14 13-16,13-13 0,0 0 16,14 0-16,-14 0 0,1 0 15,-1 0 48,1 0-63,-1 0 15,0 0-15,14 0 16,-14 0-16,1 0 0,-1 0 16,0 0-16,1 0 15,-14 13 1,13-13-16,14 0 62,-14 0-62,1 0 16,-1 0-16,0 0 0,1 0 0,-1 0 16,14 0-16,-14 0 0,1 14 0,12-14 15,-12 26-15,-1-26 0,27 0 0,-26 0 16,-1 14-16,0-14 0,1 13 15,12-13-15,-12 0 0,-1 0 16,1 0 78,-1 0-79,0 0 48,1 0-32,-14 14-31,26-14 0,-12 0 63,-1 0-32</inkml:trace>
</inkml:ink>
</file>

<file path=ppt/ink/ink69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13T18:02:15.626"/>
    </inkml:context>
    <inkml:brush xml:id="br0">
      <inkml:brushProperty name="width" value="0.09333" units="cm"/>
      <inkml:brushProperty name="height" value="0.09333" units="cm"/>
      <inkml:brushProperty name="color" value="#ED1C24"/>
      <inkml:brushProperty name="fitToCurve" value="1"/>
    </inkml:brush>
  </inkml:definitions>
  <inkml:trace contextRef="#ctx0" brushRef="#br0">0 107 0,'0'-14'422,"0"1"-250,0-14-125,0 14-1,0-1 626,0 1-656,0 0-16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1:14:18.448"/>
    </inkml:context>
    <inkml:brush xml:id="br0">
      <inkml:brushProperty name="width" value="0.05" units="cm"/>
      <inkml:brushProperty name="height" value="0.05" units="cm"/>
      <inkml:brushProperty name="color" value="#FF0066"/>
      <inkml:brushProperty name="ignorePressure" value="1"/>
    </inkml:brush>
    <inkml:context xml:id="ctx1">
      <inkml:inkSource xml:id="inkSrc2">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1" timeString="2021-09-28T21:14:34.482"/>
    </inkml:context>
    <inkml:brush xml:id="br1">
      <inkml:brushProperty name="width" value="0.05" units="cm"/>
      <inkml:brushProperty name="height" value="0.05" units="cm"/>
      <inkml:brushProperty name="color" value="#FF0066"/>
    </inkml:brush>
  </inkml:definitions>
  <inkml:trace contextRef="#ctx0" brushRef="#br0">20 338,'666'42,"-484"-34,174 32,84-2,-161-7,-135-13,120 0,-87-16,133 21,-159-7,116-3,-174-12,1-4,-1-4,67-15,14-4,1 9,0 7,128 10,14-29,339 12,-274 10,39 19,99 16,-246-13,-15 9,2-12,23-11,484-48,39 28,-807 19,169-3,147-22,85-45,-332 60,353-34,-64 23,-235 9,0 5,13 6,350 1,-312-36,-65 7,9 13,1 5,0 6,50 5,-87 1,-110-22,-65-48,-4 6,66 30,57 42,74 55,-82-55,0 1,-1 1,0 0,0 1,-2 1,1 0,-2 1,1 1,-2 0,0 1,8 15,-18-25,0 1,0 0,-1 1,0-1,-1 0,0 0,0 1,0-1,-1 1,0-1,-1 8,0-12,0 0,-1 0,0 0,1 0,-1-1,0 1,0-1,-1 1,1-1,0 0,-1 0,1 0,-1 0,0 0,0 0,0-1,0 0,0 1,0-1,0 0,0-1,0 1,0 0,-1-1,1 0,-3 0,-13 5,-155 14,91-7,25 12,-8-7,55-16</inkml:trace>
  <inkml:trace contextRef="#ctx0" brushRef="#br0" timeOffset="3451.152">323 228,'-29'10,"-44"3,-44 32,51 9,51-45,15-9,-1 0,0 0,0 0,0 0,0 0,0 0,0 1,0-1,1 0,-1 0,0 1,0-1,0 0,1 1,-1-1,0 1,0-1,1 1,-1-1,0 1,1 0,-1-1,1 1,-1 0,1-1,-1 1,1 0,-1 0,1 0,0-1,-1 1,1 0,0 0,0 0,0 0,-1 0,1-1,0 1,0 0,0 0,0 0,1 0,-1 0,0 0,0-1,1 1,-1 0,0 0,1 0,-1-1,0 1,1 0,-1 0,1-1,0 1,-1 0,1-1,-1 1,1-1,0 1,0 0,70 25,-63-24,1 0,-1 1,1 0,-1 0,0 0,-1 1,1 1,-1-1,1 1,0 1,95 48,-42-6,-48-34,-6-9</inkml:trace>
  <inkml:trace contextRef="#ctx1" brushRef="#br1">4615 705 2431,'-68'69'2795,"64"-65"-2708,0 0 1,0 0-1,1 0 0,-1 1 1,1 0-1,0-1 0,0 1 1,1 0-1,-1 0 0,1 1 1,0-1-1,1 0 0,-1 1 1,1-1-1,0 1 0,0 4-87,11 53-264,-4-51 203,33 61 490,38-15-153,-70-55-265,1 1-1,-1 1 0,0-1 1,0 1-1,0 0 0,-1 1 1,0 0-1,0 0 0,0 0 1,-1 0-1,0 1 0,4 7-10,-5-4-26,0 1 0,-2 0 0,1 0 0,-1 0 1,-1 0-1,0 0 0,0 0 0,-1 0 0,-1 0 0,0 0 0,0 0 0,-1 0 0,-1 0 0,0 0 0,0 0 0,-1-1 0,0 0 0,-1 0 0,0 0 0,-1 0 0,0-1 0,0 0 0,-1 0 0,0 0 0,-1-1 0,1 0 0,-7 3 26,8-6 76,0 0 0,0-1 0,-1-1 0,1 1 1,-1-1-1,0 0 0,0 0 0,-1-1 0,1 0 0,0 0 0,-1-1 0,1 0 0,-1 0 0,1-1 0,-5 0-76,-12-4 192,22 3-202,0 1 0,0-1 0,0 1 0,1-1 0,-1 0 0,0 1-1,1-1 1,-1 0 0,1 0 0,-1 0 0,1-1 0,-1 1 0,1 0 0,0-1-1,-1 1 1,1 0 0,0-1 0,0 1 0,0-1 0,0 0 0,0 1 0,1-1-1,-1 0 1,0 0 10,0-2-13,-2-9-13,1 0-1,0-1 0,1 1 1,1 0-1,0-1 0,1 1 1,0 0-1,1 0 0,0-1 1,1 1-1,1 1 0,1-3 27,-4 12 0,0-8 11,1 0-1,0 0 0,1 1 1,0-1-1,1 1 0,0 0 0,1 0 1,0 0-1,0 1 0,1-1 1,1 1-1,-1 1 0,1-1 0,1 1 1,-1 1-1,1-1 0,1 1 1,-1 0-1,1 1 0,1 0 0,2-1-10,143-48 451,-95-3 496,-33-17-862,-25 68 10,-1-1-1,0 0 1,-1 0-1,0 1 1,0-1-1,0 0 1,-1 0-1,0 0 1,-1 1-1,0-1 1,0 1-1,-1-1 1,0 1-1,0 0 1,0 0-1,-1 0 1,0 0-1,-4-4-94,7 9 13,-1-1 1,0 1-1,1 0 0,-1-1 0,0 1 0,0 0 0,0 0 0,0 1 0,-1-1 1,1 0-1,0 1 0,-1-1 0,1 1 0,-1 0 0,1 0 0,-1 0 1,0 0-1,0 0 0,1 1 0,-1-1 0,0 1 0,0 0 0,0 0 0,1 0 1,-1 0-1,0 0 0,0 0 0,0 1 0,1 0 0,-1-1 0,0 1 0,1 0 1,-1 0-1,0 0 0,1 1 0,-1-1 0,1 1 0,0-1 0,-2 2-13,-12 13-292,1 1 0,1 0 0,1 1 0,0 0 0,-9 19 292,-6 7-464,0-1-1070,12-5-1304</inkml:trace>
  <inkml:trace contextRef="#ctx1" brushRef="#br1" timeOffset="559.733">5146 961 6143,'-9'-11'264,"8"11"-301,0-1 0,0 1 0,0-1-1,0 1 1,0-1 0,0 1 0,0 0-1,0 0 1,0 0 0,0-1 0,0 1 0,-1 0-1,1 0 1,0 0 0,0 1 0,0-1-1,0 0 1,0 0 0,0 1 0,0-1-1,0 0 1,0 1 0,0-1 0,0 1-1,0-1 1,0 1 0,0 0 0,0-1-1,0 1 1,1 0 0,-1 0 0,0 0 0,0-1-1,1 1 1,-1 0 0,1 0 0,-1 0-1,1 0 1,-1 0 0,1 0 37,-26 45 703,17-18-510,0 1 1,3-1-1,0 1 1,2 0 0,0 1-1,3-1 1,0 0-1,2 1 1,1-1-1,1 1 1,2-1-1,3 11-193,-8-39-1,0 0-1,1 0 0,-1-1 0,0 1 1,0 0-1,0-1 0,0 1 0,0 0 0,1-1 1,-1 1-1,0-1 0,1 1 0,-1 0 1,0-1-1,1 1 0,-1-1 0,1 1 1,-1-1-1,1 1 0,-1-1 0,1 1 0,-1-1 1,1 0-1,0 1 0,-1-1 0,1 0 1,-1 1-1,1-1 0,0 0 0,-1 0 1,1 0-1,0 1 0,0-1 0,-1 0 1,1 0-1,0 0 0,-1 0 0,1 0 0,0 0 1,-1 0-1,1-1 0,0 1 0,-1 0 1,1 0-1,0-1 0,-1 1 0,1 0 1,-1 0-1,1-1 0,0 1 0,-1-1 0,1 1 1,-1-1-1,1 1 2,24-28-99,-6-3 65,122-177 846,-112 177-475,-19 21-108,1-1 0,-2-1 0,0 1 0,0-1 0,-1-1 0,0 0-1,-1 0 1,1-3-229,-7 12 10,0 1-1,0 0 0,-1-1 0,1 1 1,-1-1-1,0 1 0,0-1 1,0 1-1,0-1 0,0 1 0,-1-1 1,0 1-1,0-1 0,0 1 0,0 0 1,0-1-1,0 1 0,-1 0 1,0 0-1,0 0 0,0 0 0,0 0 1,0 0-1,0 1 0,-1-1 0,1 1 1,-1-1-1,0 1 0,0 0 1,1 0-1,-1 0 0,-1 1 0,-1-2-9,-7-3 30,0 0 0,0 1 0,-1 1-1,0 0 1,0 0 0,0 1 0,0 1-1,-5 0-29,13 1-93,-1 1-1,0 0 0,0 0 0,1 0 0,-1 1 0,0-1 1,0 1-1,1 1 0,-1-1 0,0 1 0,1 0 1,0 0-1,-1 1 0,1 0 0,0 0 0,0 0 1,1 0-1,-1 1 0,1 0 0,0 0 0,-1 0 1,2 0-1,-1 1 0,0-1 0,1 1 0,0 0 1,0 0-1,-2 5 94,-4 9-3238</inkml:trace>
  <inkml:trace contextRef="#ctx1" brushRef="#br1" timeOffset="1114.697">6144 689 9087,'-11'30'-25,"0"0"-118,0 0-1,-2-2 0,-1 1 0,-2-2 0,0 0 0,-10 10 144,-92 74-649,99-96 981,0 0 0,2 0 1,0 2-1,0 0 0,2 1 0,0 1 0,1 0 0,-6 12-332,-55 188 48,68-185-37,-17 22-160,23-55 95,1-1-31,0 0-91,0 0-43,-1-3-595,-3-12-2364</inkml:trace>
  <inkml:trace contextRef="#ctx1" brushRef="#br1" timeOffset="1399.851">5691 760 9471,'8'-6'-585,"-7"5"-75,-1 1-39,0 0-42,0 0-159,8 7-1925,-2 22 2039,-2-22-50</inkml:trace>
  <inkml:trace contextRef="#ctx1" brushRef="#br1" timeOffset="1761.841">6064 1559 6271,'43'-54'-3966,"-32"36"4058,-19 27 5824,-38 47-6246,17-33-4403,13-19 3266</inkml:trace>
  <inkml:trace contextRef="#ctx1" brushRef="#br1" timeOffset="7581.269">6583 1492 8191,'-1'2'-66,"-43"127"618,19-39-1079,5 1 0,-2 40 527,20-109-2792</inkml:trace>
  <inkml:trace contextRef="#ctx1" brushRef="#br1" timeOffset="10512.463">6746 1227 2687,'0'0'366,"0"0"55,0 0 24,0 0-31,0 0-146,0 0-63,0 0-12,0 0-17,4-14 64,30-67 584,2 19 907,-29 53-1694,2 3-37,0 3 0,0 6 0,26 22 0,10-9-1512,-36-12 1518,3 14 4,-10-5-1,0-1 0,-1 1-1,0 0 1,-1-1 0,0 1-1,-1 0 1,-1 0 0,0-1-1,-2 6-8,-4 46 40,5-31 66,4-35-202,27-50 227,-24 37-149,0 0 0,2 1 0,0-1 0,0 1 0,1 1 0,1-1-1,0 1 1,1 1 0,1 0 0,0 0 0,0 0 0,1 2 0,0-1 0,1 1 0,1 1 0,12-8 18,-23 16 41,0 0 1,0 1 0,0-1-1,0 0 1,0 1 0,0 0 0,0-1-1,0 1 1,0 0 0,0 0-1,1 0 1,-1 0 0,0 1-1,0-1 1,0 1 0,0-1-1,0 1 1,0 0 0,0-1-1,0 1 1,0 0 0,0 0-1,-1 0 1,1 1 0,0-1-1,-1 0 1,1 1 0,-1-1 0,1 1-1,-1 0 1,0-1 0,1 1-1,-1 0 1,0 0 0,0-1-1,0 1 1,-1 0 0,1 0-1,0 0 1,-1 0 0,1 1-1,-1-1-41,4 8-2,-2 0 55,1 4 40,-1 0 0,0 1 0,-1-1-1,-1 0 1,0 1 0,-1-1 0,0 0 0,-1 0-1,-1 2-92,-1 7-67,-7 47 208,11-69-77,0-1-33,0 0-128,0 0-11,0 0 14,20-15-110,58-78-90,-45 64 1038,23-55-874,-30 38-104,-25 44 255,6-5 216,-4 16-173,-2-1 0,2 46-201,-2-12 392,0 58 523,-1-97-682,1 4-38,-1-6-150,0-1-16,0 1 108,0 0 1,1-1 0,-1 1 0,0 0 0,0-1-1,1 1 1,-1 0 0,0-1 0,1 1-1,-1-1 1,1 1 0,-1-1 0,0 1 0,1-1-1,-1 1 1,1-1 0,0 1 0,-1-1-1,1 0 1,-1 1 0,1-1 0,0 0 0,-1 1-1,1-1 1,0 0 0,-1 0 0,1 0-1,0 1 1,-1-1 0,1 0 0,0 0-1,-1 0 1,1 0 0,0 0 0,0 0 0,-1-1-1,1 1 1,0 0 0,-1 0 0,1 0-1,0-1 1,-1 1 0,1-1-1,20-3 43,-16 2-147,-1 0 1,0 0 0,0-1-1,0 0 1,0 1 0,0-1-1,0-1 1,-1 1 0,1 0-1,-1-1 1,0 0 0,0 0-1,0 0 1,0-1 103,9-20-3175</inkml:trace>
  <inkml:trace contextRef="#ctx1" brushRef="#br1" timeOffset="10764.946">7473 1000 10239,'0'0'0,"0"0"0,21-23-4096</inkml:trace>
  <inkml:trace contextRef="#ctx1" brushRef="#br1" timeOffset="11895.133">7611 1156 3839,'-19'188'776,"23"-171"824,13 15-1184,-16-31-352,0 1-10,4 2-33,5-4 32,-4-4-61,0 0-1,0-1 1,0 0-1,-1 0 1,0 0-1,0-1 0,0 0 1,0 0-1,-1 0 1,0 0-1,-1-1 1,1 0-1,-1 0 0,0 0 1,0-2 8,2-3 30,66-150 304,-68 159-402,4-4 15,0 1 32,-6 5-33,18 29 1030,-15-9-909,-1 0 0,-1 0-1,-1 0 1,0 0-1,-1 0 1,-1 0-1,-1 0 1,-2 6-67,1 1 51,-4 29 475,7-53-420,0-2 22,0 0 0,7-11 0,69-134-936,-69 131 833,0 1 0,1-1 0,1 1 0,0 1-1,1 0 1,0 0 0,1 1 0,0 0 0,1 1-1,4-4-24,-14 14 53,0 0 1,0 1-1,0-1 0,0 0 0,-1 0 0,1 1 0,0-1 0,0 1 0,0-1 0,-1 1 0,1 0 1,0 0-1,-1 0 0,1 0 0,-1 0 0,1 0 0,-1 0 0,1 1 0,-1-1 0,0 0 0,0 1 1,1-1-1,-1 1 0,0-1 0,0 1 0,-1 0 0,1-1 0,0 1 0,0 0 0,-1 0 0,1 0 1,-1-1-1,0 1 0,1 0 0,-1 0 0,0 0 0,0 0 0,0 0 0,-1-1 0,1 2-53,-10 186-1176,10-182-45,2-15-1994</inkml:trace>
  <inkml:trace contextRef="#ctx1" brushRef="#br1" timeOffset="12864.258">8201 1097 3327,'0'0'183,"0"0"28,0 0 11,0 0 10,0 0 35,0 0 18,0 0 3,0 0-9,0 0-39,0 0-15,0 0-1,10 0 332,110-20 1416,15 7-1326,-41 8 1980,-59-4-4431,-29 14-1838</inkml:trace>
  <inkml:trace contextRef="#ctx1" brushRef="#br1" timeOffset="14328.217">7563 1330 2431,'0'0'158,"0"0"22,0 0 10,0 0-15,0 0-74,0 0-33,0 0-4,-6-12-84,-1-8-112,2-26 218,1-11 1492,-13 27-2154,15 28 538,-14-25-956,16 16 744,4 0-844</inkml:trace>
  <inkml:trace contextRef="#ctx1" brushRef="#br1" timeOffset="22313.566">10507 984 4991,'2'-1'119,"0"0"-1,1 1 0,-1-1 0,0 1 0,1 0 1,-1-1-1,0 1 0,1 0 0,-1 0 0,0 1 1,1-1-1,-1 0 0,0 1 0,1-1 0,-1 1 0,0 0 1,0 0-1,0 0 0,1 0 0,-1 0-118,25 8 964,-10-8-960,1-1 0,-1-1-1,0 0 1,1-1 0,-1-1-1,0-1 1,0 0-1,0-1 1,-1-1 0,1 0-1,7-6-3,58-17 3559,-80 29-3398,-1 0-27,31 32-1422,-31-30 1377,-1-2 58,0 0 11,0 0-3,-3 21 362,-98 241-1229,18-115 1021,29-62-146,45-67-45,-4 25-204,10-34 177,-1 1-22,2-2-5,1-6 0,1-2-46,0 0-197,0 0-86,0 0-21,0 0-108,0 0-449,9-6-1644,1 0-453</inkml:trace>
  <inkml:trace contextRef="#ctx1" brushRef="#br1" timeOffset="22930.748">11027 1035 5503,'0'0'102,"0"0"20,0 0 6,-1 1-21,-8 7 133,0 1 0,1 0 0,0 1 0,1-1 0,0 1 0,0 1 0,1 0 0,1-1 0,-2 6-240,3-7 13,1-1 7,2-6 76,1-2 4,0 0-4,25 16 851,114 4-854,-47 5-194,-90-23 154,0 0 1,0 1-1,0-1 0,0 1 0,-1-1 1,1 1-1,-1 0 0,1-1 1,-1 1-1,0 0 0,0 0 1,0 0-1,-1 0 0,1 0 0,-1 0 1,1 0-1,-1 0 0,0 0 1,0 1-1,0-1 0,-1 0 0,1 0 1,-1 0-1,0 0 0,0 0 1,0 0-1,0 0 0,-1 1-53,-1 9 55,2-2 2,-1 0 1,0 0-1,0 1 1,-1-2-1,-1 1 1,0 0-1,-1-1 1,0 1-1,0-1 0,-1-1 1,0 1-1,-1-1 1,0 0-1,0 0 1,-1-1-1,0 0 1,-1-1-1,-3 3-57,6-6 74,0-1 0,0 0-1,0 0 1,-1 0 0,1-1 0,-1 0-1,1 0 1,-1 0 0,0-1 0,0 0-1,0-1 1,0 0 0,0 0-1,0 0 1,1 0 0,-1-1 0,-3-1-74,-26-1-262,35 3 224,-1-1-1,1 1 0,0 0 1,0 0-1,-1-1 0,1 1 1,0-1-1,0 1 1,-1-1-1,1 1 0,0-1 1,0 0-1,0 1 0,0-1 1,0 0-1,0 0 0,0 0 1,0 0-1,0 0 1,0 0-1,1 0 0,-1 0 1,0 0-1,1-1 0,-1 1 1,1 0-1,-1 0 0,1-1 1,-1 1-1,1 0 1,0 0-1,0-1 0,0 1 1,0 0-1,0-1 0,0 1 1,0 0-1,0-1 0,0 1 1,1 0-1,-1-1 1,0 1-1,1 0 0,-1 0 1,1-1 38,11-27-4118</inkml:trace>
  <inkml:trace contextRef="#ctx1" brushRef="#br1" timeOffset="23324.255">11040 1026 6271,'16'-16'-184,"-14"13"-12,0 0 1,0 1-1,1-1 0,-1 1 0,1-1 0,0 1 1,0 0-1,0 0 0,0 0 0,0 0 1,0 0-1,1 1 0,-1-1 0,1 1 0,-1 0 1,1 0-1,-1 1 0,1-1 0,-1 1 0,4-1 196,81 19 4700,-22-27-5042,-35-3-2012</inkml:trace>
  <inkml:trace contextRef="#ctx1" brushRef="#br1" timeOffset="23801.158">11336 1129 10367,'5'26'-611,"-1"-1"-1,-2 1 1,0 0 0,-2 0-1,-2 26 612,11 56 4983,-9-104-4930,15 22-54,13 0-510,-26-25 513,0 0 0,0-1 0,0 1 0,0-1 0,0 0 0,0 1 1,0-1-1,0 0 0,0 0 0,0-1 0,0 1 0,0 0 0,0 0 0,0-1 0,0 0 0,0 1 0,-1-1 0,1 0 0,0 0 1,0 0-1,0 0 0,-1 0 0,1 0 0,-1 0 0,1-1 0,-1 1 0,1-1 0,-1 1 0,0-1 0,0 1 0,1-1 0,-1 0 1,-1 0-1,2-1-2,27-66 409,-28 65-398,8-18 6,-2-2 1,-1 1-1,-1-1 0,-1 0 0,-1 0 0,-1 0 0,-1 0 0,-1 0 1,-1-1-1,-2-2-17,1 19 147,0-1 1,-1 1-1,-1 0 1,1 0-1,-1 0 1,0 0 0,-1 0-1,0 1 1,0 0-1,-1 0 1,1 1-1,-2-1-147,5 6-208,0 1 0,-1-1 0,1 1 0,0 0 0,-1 0 0,1 0-1,0 0 1,-1 0 0,1 0 0,0 1 0,-1-1 0,1 1 0,0 0 0,0-1 0,-1 1-1,1 0 1,0 0 0,0 1 0,0-1 0,0 0 0,0 1 0,0-1 0,1 1 0,-2 0 208,-2 2-622,-29 29-2120,17-4 480</inkml:trace>
  <inkml:trace contextRef="#ctx1" brushRef="#br1" timeOffset="24534.836">11697 1311 8703,'2'2'158,"4"10"-274,-1 0 1,1 1-1,-2-1 1,0 1-1,-1 0 1,0 0-1,0 1 1,-2-1-1,0 0 1,0 1-1,-1-1 1,-1 1-1,-2 11 116,1 2 369,-1-1 0,-2 0 0,-1 0 0,-1 0 0,-1-1 0,-1 0 0,-1 0 0,-8 13-369,-1 3 16,18-39 59,-2-19 90,2-10 179,1-1-1,1 1 0,1 0 0,1 0 0,2 0 0,5-18-343,3-16 253,-8 30-189,3 0 0,0 0 0,2 0 0,1 2 0,1-1 0,7-8-64,-18 34-8,0 1-1,0 0 0,0 0 1,1 1-1,0-1 0,-1 0 0,1 0 1,0 1-1,0-1 0,0 1 1,1-1-1,-1 1 0,0 0 1,1 0-1,0 0 0,-1 0 0,1 1 1,0-1-1,0 1 0,0 0 1,0-1-1,0 1 0,0 1 1,0-1-1,1 0 0,-1 1 0,0 0 1,0-1-1,1 1 0,-1 0 1,0 1-1,0-1 0,0 1 1,1-1-1,-1 1 0,0 0 1,0 0-1,0 0 0,0 1 0,0-1 1,0 1-1,-1 0 0,1-1 1,1 2 8,2 5 64,-1 0 0,0 0 1,-1 1-1,0-1 0,0 1 1,-1 0-1,0 0 0,0 0 1,-1 0-1,-1 1 1,1-1-1,-1 0 0,-1 1 1,0-1-1,-1 10-64,-15 52 161,-24-35 655,30-29-784,-1-1 0,0-1 0,0 0 0,0 0 0,-1-1 0,1 0 0,-1-1 0,0-1 0,0 0 0,-1 0 0,-10-1-32,-2 0 0,16-2-6850,22-10 3628</inkml:trace>
  <inkml:trace contextRef="#ctx1" brushRef="#br1" timeOffset="24831.654">12185 1238 12543,'1'2'-240,"-2"9"-5,0 0 1,-1 0-1,0 0 0,-1 0 0,0 0 0,0-1 0,-1 1 1,-1-1-1,0 0 0,0 0 0,-3 2 245,-6 16-129,-97 157 3741,74-152-3994,35-34 68,0 0 0,1 0 0,-1 0 0,0 0 0,1 0 0,-1 0-1,0 0 1,1 0 0,-1-1 0,1 1 0,0-1 0,-1 1 0,1-1 0,0 1 0,0-1-1,0 0 1,0 0 0,0 1 0,1-1 0,-1 0 0,0 0 0,1 0 314,-3-9-2386</inkml:trace>
  <inkml:trace contextRef="#ctx1" brushRef="#br1" timeOffset="25083.571">11988 1420 9599,'2'8'38,"1"1"0,0-1-1,0 0 1,1 1 0,0-2 0,0 1-1,1 0 1,0-1 0,0 0-1,2 2-37,14 20-71,-12-15 117,-5-6-162,1 0-1,0 0 1,0-1-1,1 0 1,0 0-1,0 0 1,1-1-1,-1 0 1,1 0-1,1 0 1,3 1 116,-1-3-3199</inkml:trace>
  <inkml:trace contextRef="#ctx1" brushRef="#br1" timeOffset="46588.138">8824 971 2175,'0'0'-40,"0"0"174,0 0 95,0 0 24,0 0 15,0 0 52,0 0 28,0 0 4,0 0-5,0 0-22,0 0-5,0 0 0,0 0-4,0 0-17,0 0-10,0 0-1,0 0-37,-2-1-160,1 1-55,0-1-1,0 1 1,0-1 0,0 1 0,0 0 0,0-1-1,0 1 1,-1 0 0,1 0 0,0 0 0,0 0-1,0 0 1,-1 0 0,1 0 0,0 0 0,0 1 0,0-1-1,0 0 1,0 1 0,-1-1 0,1 1 0,0-1-1,0 1 1,0-1 0,0 1 0,0 0 0,0-1 0,1 1-1,-1 0 1,0 0 0,0 0 0,0 0 0,1 0-1,-1 0 1,0 0 0,1 0 0,-1 0 0,1 0-36,-3 3 31,-1 0 14,1 0 0,0 1 0,1-1 0,-1 0-1,1 1 1,0 0 0,0-1 0,0 1 0,0 0 0,1 0 0,0 0 0,0 0 0,1 0 0,-1 0 0,1 0 0,0 0 0,0 0 0,1 0 0,-1 0 0,1 0 0,1 4-45,-9 109 36,-20 23 778,25-131-814,-9 20-45,0 12 234,10-27-152,10-33-123,-1 0 51,9-12-107,38-18 112,17-17-122,-71 64 118,30 1 1455,-27 4-1319,22 46 277,-22-29-391,2 19 99,4 42 734,-10-80-895,0-2 8,0 2 2,0 4 22,0-4 88,0-2 34,0 0-12,0 0-4,0 0 0,0 0 0,0 0-33,20-13-702,6-39 863,8-89-454,-15 41 332,-11 60-211,-5 32 130,14-7-181,7-2-245,-18 11 441,-5 4 65,-1 2-1,15 0 628,-13 0-568,-2 0-9,4 12 144,-2-6-267,-1-4-66,-1-2 2,0 0 4,0 0 0,0 0 0,0 0 0,0 0-5,0 0-22,0 0-5,0 0 0,1-1 27,5-3 106,-5 4 27,7-8 878,4 39-1836,-12-29 748,-1 29 324,-5 190 1230,6-166-1488,-4-35 164,4-18-16,0-2-4,0 0 0,0 0 0,0 0 0,0 0-25,8-9-235,49-72 33,-52 74 149,-2 5-45,1-4 55,2 3 280,-3 1-945,-1-3-3403,1-10 686</inkml:trace>
  <inkml:trace contextRef="#ctx1" brushRef="#br1" timeOffset="46831.553">9184 960 11007,'0'0'0,"0"0"0,-3-20-4408</inkml:trace>
  <inkml:trace contextRef="#ctx1" brushRef="#br1" timeOffset="47623.325">9415 1067 4991,'-8'3'108,"0"-1"0,1 1 0,-1 1 0,1-1-1,-1 1 1,1 1 0,0-1 0,1 1 0,-1 0 0,1 1-1,0 0 1,0 0 0,1 0 0,-4 6-108,6-5 102,0 1 1,0-1-1,1 1 1,0 0-1,0 0 0,1 0 1,0 0-1,1 0 1,0 0-1,0 0 1,0 0-1,1 0 0,0 0 1,1 0-1,0 0 1,0 0-1,1-1 1,2 7-103,31 62 1282,-25-62-1206,26 55 18,-36-68-56,-1-1 1,1 1-1,-1-1 0,1 1 1,0-1-1,-1 1 1,1-1-1,-1 0 1,1 1-1,0-1 1,-1 0-1,1 0 1,-1 1-1,1-1 0,0 0 1,0 0-1,-1 0 1,1 0-1,0 0 1,-1 0-1,1 0 1,0 0-1,-1 0 1,1 0-1,0 0 0,-1 0 1,1-1-1,0 1 1,-1 0-1,1-1 1,0 1-1,-1 0 1,1-1-1,-1 1 1,1 0-1,-1-1 0,1 1 1,-1-1-1,1 1 1,-1-1-1,1 1 1,-1-1-1,1 0 1,-1 1-1,0-1 0,0 1 1,1-1-39,23-33-326,27-103-297,-34 63 1191,-17 69-543,0 0-1,-1 0 1,1 0-1,-1 1 1,-1-1-1,1 0 1,-1 0-1,1 1 1,-1-1-1,-1 1 1,1-1-1,0 1 1,-1 0-1,0 0 1,0 0-1,-1 0-24,-23-27-1264,-9 33 88,2 14-496,17-1-1064</inkml:trace>
  <inkml:trace contextRef="#ctx1" brushRef="#br1" timeOffset="49953.568">9620 579 3839,'0'0'264,"0"0"35,0 0 18,0 0 7,0 0 18,0 0 8,0 0 2,0 0 0,0 0 0,-1 2 0,-19 88 1166,14 52-492,-4-5-546,0-77 175,-3 97-436,37 21-1246,-20-117 1459,-3-60-491,0 11 137,-1 6 167,0-17-165,16 12-231,15-15 13,-26 1 46,0-1 0,-1 0 0,1-1 1,0 1-1,-1-1 0,1 0 0,-1 0 0,0-1 1,0 1-1,0-1 0,0 0 0,-1 0 1,0 0-1,1 0 0,-2-1 0,1 1 0,0-1 1,-1 0 91,39-119 692,-1-89-607,-31 172 314,-3-2 1,-1 1-1,-2-1 0,-3-34-399,-11 8 208,11 67-169,0 2-119,0 0-100,0 0-39,-11 19-229,4-4 510,2 2-1,0-1 0,0 0 1,2 1-1,0 0 0,1 0 1,0 9-62,0-12 10,5 119-642,-13 69 1091,-4-47-682,13-62 719,0-93-505,1 0 1,0 0-1,0 0 0,-1 0 0,1 0 0,0 0 0,0 0 0,-1 0 0,1 0 1,0 0-1,0 0 0,-1 0 0,1 0 0,0 1 0,0-1 0,0 0 0,-1 0 0,1 0 1,0 0-1,0 0 0,0 0 0,-1 1 0,1-1 9,-2-27-290,13-29-514,-10 54 706,5-20-687,-1 8 357,-2-1 0,0 1 0,0-1 0,-1 0 0,-1 1-1,-1-1 1,-1-15 428,1 14-295,-13-72 788,-2 40-477,-7-9-1330,21 55 1202,1 2 42,0 0 6,-9-9 1088,-20 19 3128,58 1-3970,65-19-293,22 7 2048,-76 6-1886,-30-5-118,-1 0 3,-6 0 0,3-2 0,-4 2 0,-2 0 0,3-14-192,-3-19 128,-1 23 109,0-1 0,1 1 0,0-1 0,0 1-1,2-1 1,-1 1 0,1-1 0,0 1 0,1 0-1,1-1 20,20-40-622,-23 49 748,-1 2-7,11-13 442,-11 14-556,0-1 1,0 1-1,0-1 0,0 0 1,0 1-1,0-1 1,1 1-1,-1-1 1,0 0-1,0 1 0,0-1 1,0 0-1,0 1 1,1-1-1,-1 1 0,0-1 1,0 0-1,1 0 1,-1 1-1,0-1 0,1 0 1,-1 1-1,0-1 1,1 0-1,-1 0 0,0 0 1,1 1-1,-1-1 1,0 0-1,1 0 0,-1 0 1,1 0-1,-1 0 1,0 0-1,1 0 0,-1 0 1,1 0-1,-1 0 1,1 0-1,-1 0 0,0 0 1,1 0-1,-1 0 1,1 0-1,-1 0 1,0 0-1,1-1 0,-1 1 1,0 0-1,1 0 1,-1 0-1,0-1 0,1 1 1,-1 0-1,0 0 1,1-1-1,-1 1 0,0 0 1,0-1-1,1 1 1,-1 0-1,0-1-5,1 12 94,0 0-1,-1 0 1,0 0 0,0 1 0,-1-1-1,-1 0 1,0 0 0,-1-1 0,0 1-1,0 0 1,-1-1 0,0 0 0,-1 0-1,-1 0 1,1 0 0,-7 6-94,-16 32 44,-37 85 403,9 133-585,52-246 1052,4-18-936,0-2-42,0 0 0,2-2 48,1 1 0,0 0 0,0-1 0,0 0 0,-1 1-1,1-1 1,-1 0 0,0-1 0,1 1 0,-1 0 0,0-1 0,0 1-1,0-1 1,-1 1 0,1-1 0,-1 0 0,1 0 0,-1 0 0,1-2 16,1-2-96,94-142-526,-36 89 528,-59 59 129,1 1 0,-1-1 0,0 1 0,1 0 0,-1 0 0,0 0 0,1 0 0,-1 0 0,0 1 0,1-1 0,-1 1 0,0-1 0,1 1 0,-1 0 0,0 0 0,0 0 0,0 0 0,0 0 0,0 0 0,0 1 0,0-1 0,0 1 0,-1-1 0,1 1 0,0 0 0,-1 0 0,1 0 0,-1-1 0,0 1 0,0 1 0,0-1 0,0 0 0,0 0 0,1 2-35,40 83-189,-11-41 1540,-29-14-990,-9-1-353,1-10-192,5 7 67,1-24 149,-2 3-32,2-3-43,1 2 22,-1-4-33,19 8-1130,-18-9 982,1-1 0,0 0 0,0 0 0,0 0 0,0 0 0,0 0 0,0 0 0,0 0 0,0 0 0,0-1 0,0 1 0,-1-1 0,1 1 0,0-1 0,0 0 0,0 0 0,-1 0 0,1 0 0,0 0 0,-1 0 0,1 0 0,-1-1 202,12-17-3540</inkml:trace>
  <inkml:trace contextRef="#ctx1" brushRef="#br1" timeOffset="53768.789">6022 1589 2815,'-20'4'183,"18"-4"28,2 0 11,-1 1-35,-6 3-176,5-3-141,2-1-8,0 0 8,0 0-11,-2 11-616,7-10 811,0 0 0,0 0 0,0 0 0,0 0 1,0-1-1,0 0 0,0 0 0,0 0 0,0-1 0,1 0 0,-1 0 1,0 0-1,0 0 0,-1-1 0,1 0 0,0 0 0,-1 0 0,2-1-54,28-35 1020,15-23-2368,-52 46 4327,1 15-2786,-22-1-1,-66 44-1892,62-30-48</inkml:trace>
  <inkml:trace contextRef="#ctx1" brushRef="#br1" timeOffset="54682.402">5655 674 3711,'0'0'0,"0"0"0,0 0 0,0 0-416,-12-9-72,12 9-24,-15-10-456</inkml:trace>
  <inkml:trace contextRef="#ctx1" brushRef="#br1" timeOffset="54951.9">5563 753 2431,'-10'59'-174,"10"-57"193,0-1 0,0 1 0,0-1 1,0 1-1,1-1 0,-1 1 0,0-1 0,1 1 0,-1-1 1,0 0-1,1 1 0,0-1 0,-1 0 0,1 1 0,0-1 1,0 0-1,0 0 0,0 0 0,0 1 0,0-1 1,0 0-1,0 0 0,0-1 0,0 1 0,0 0 0,1 0 1,-1 0-1,0-1 0,1 1 0,-1-1 0,0 1 0,1-1 1,-1 0-1,1 1 0,-1-1 0,1 0 0,-1 0 1,1 0-1,-1 0 0,1 0 0,-1 0 0,1-1 0,-1 1 1,0 0-1,1-1 0,-1 1 0,1-1 0,-1 1 0,0-1 1,1 0-1,-1 0 0,0 1 0,0-1 0,0 0 1,0 0-1,0 0 0,0 0 0,0 0 0,0-1 0,0 1-19,34-33 1306,-34 32-908,-1-2 484,-7 0 2335,4 4-3633,-32 10-1000,23-9-1267</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05:32:00.332"/>
    </inkml:context>
    <inkml:brush xml:id="br0">
      <inkml:brushProperty name="width" value="0.05" units="cm"/>
      <inkml:brushProperty name="height" value="0.05" units="cm"/>
      <inkml:brushProperty name="color" value="#FF0066"/>
    </inkml:brush>
  </inkml:definitions>
  <inkml:trace contextRef="#ctx0" brushRef="#br0">568 120 455 0 0,'0'0'0'0'0,"0"0"0"0"0,0 0 0 0 0,0 0 0 0 0,0 0 0 0 0</inkml:trace>
  <inkml:trace contextRef="#ctx0" brushRef="#br0" timeOffset="1725.542">560 76 3887 0 0,'0'0'175'0'0,"0"0"40"0"0,0 0 63 0 0,0 0 30 0 0,0 0 4 0 0,0 0-37 0 0,0 0-154 0 0,-11-18 545 0 0,-22-12 4720 0 0,25 24-5386 0 0,-1 2 11 0 0,2 1 48 0 0,-83-10 2287 0 0,36 14-2190 0 0,43-2-114 0 0,-1 0-1 0 0,1 1 1 0 0,0 0 0 0 0,0 1 0 0 0,0 0-1 0 0,0 1 1 0 0,0 1 0 0 0,1-1-1 0 0,-1 2 1 0 0,1-1 0 0 0,-1 2-1 0 0,0 0-41 0 0,-85 36 75 0 0,90-38-65 0 0,1 0 1 0 0,-1 1-1 0 0,1 0 1 0 0,1 0-1 0 0,-1 0 1 0 0,0 1-1 0 0,1-1 0 0 0,0 1 1 0 0,0 0-1 0 0,1 0 1 0 0,-1 0-1 0 0,0 3-10 0 0,-20 101-216 0 0,6-8 270 0 0,9-52 20 0 0,10-40-74 0 0,17 42 0 0 0,-11-36 14 0 0,1-1-1 0 0,0 0 1 0 0,1 0 0 0 0,1-1-1 0 0,0 0 1 0 0,1 0-1 0 0,0-1 1 0 0,1-1 0 0 0,0 0-1 0 0,12 8-13 0 0,61 35 200 0 0,27-18-200 0 0,4-36 192 0 0,-62-4-128 0 0,58-29 64 0 0,-105 30-1 0 0,0 0-1 0 0,-1-1 1 0 0,0 0-1 0 0,1 0 1 0 0,-2-1 0 0 0,1 0-1 0 0,0 0 1 0 0,-1 0-1 0 0,0 0 1 0 0,0-1-1 0 0,3-6-126 0 0,68-83-1061 0 0,-75 94 1250 0 0,-1 1 3 0 0,0 0 2 0 0,13-35 688 0 0,-12 32-930 0 0,0-25 1004 0 0,-4 19-956 0 0,1 1-13 0 0,1 4-40 0 0,-1-5 39 0 0,-1-2 14 0 0,-2-32 403 0 0,-6 8 166 0 0,-7 9-741 0 0,-20-19 428 0 0,37 42-196 0 0,-4-3-36 0 0,1 1 14 0 0,-17-39-844 0 0,18 37 864 0 0,2 6 76 0 0,1 1-2 0 0,0 0-4 0 0,-21-18 267 0 0,7 7-915 0 0,-53-43 1029 0 0,39 40-509 0 0,-75-15-4078 0 0,92 20-1532 0 0</inkml:trace>
  <inkml:trace contextRef="#ctx0" brushRef="#br0" timeOffset="2602.458">407 271 1375 0 0,'0'0'254'0'0,"0"0"526"0"0,0 0 232 0 0,0 0 48 0 0,0 0-218 0 0,0 0-914 0 0,0 0-244 0 0,0 0-16 0 0,-10-2-1226 0 0,-18 4 3856 0 0,21-1-2666 0 0</inkml:trace>
  <inkml:trace contextRef="#ctx0" brushRef="#br0" timeOffset="3796.776">346 278 919 0 0,'0'0'271'0'0,"0"0"801"0"0,0 0 353 0 0,0 0 71 0 0,0 0-150 0 0,0 0-668 0 0,0 0-292 0 0,0 0-60 0 0,0 0-38 0 0,0 0-134 0 0,0 0-61 0 0,0 0-12 0 0,0 0-33 0 0,0 0-124 0 0,0 0-14 0 0,0 0-2 0 0,0 0-44 0 0,5-8-486 0 0,-4 2 622 0 0,0 5 76 0 0,-1 1 39 0 0,-1-21 4922 0 0,0 20-5101 0 0,1 1-22 0 0,0 0 39 0 0,0 18 108 0 0,1 18-193 0 0,0 0 132 0 0,-1-9 0 0 0,-2 18 0 0 0,-1-27 0 0 0,7 47 0 0 0,-2-54 0 0 0,-1-1 0 0 0,1 0 0 0 0,-1-1 11 0 0,0-1 15 0 0,5-4-175 0 0,1-10-1 0 0,-6 5 206 0 0,-1 1 94 0 0,0 0 18 0 0,0 0 0 0 0,0 0 16 0 0,0 0 68 0 0,0 0 32 0 0,0 0 4 0 0,0 0-16 0 0,0 0-65 0 0,0 0-23 0 0,0 0-7 0 0,0 0-46 0 0,0 0-183 0 0,0 0-52 0 0,0 0-7 0 0,0 0-1 0 0,0 0 7 0 0,0 0 28 0 0,0 0 11 0 0,0 0 2 0 0,0 0 26 0 0,0 0 96 0 0,0 0 10 0 0,0 0 0 0 0,0 0 16 0 0,0 0 4 0 0,0 0 0 0 0,-1-1-14 0 0,-5-4-60 0 0,-21 4-102 0 0,-56 24-232 0 0,76-21 304 0 0,-3-1 16 0 0,-20 2 202 0 0,15-3 223 0 0,14 0-529 0 0,1 0-11 0 0,0 0 3 0 0,0 0-5 0 0,0 0-23 0 0,0 0-11 0 0,0 0-1 0 0,0 0 15 0 0,0 0 53 0 0,0 0-5 0 0,0 0 1 0 0,0 0 34 0 0,0 0 113 0 0,0 0 20 0 0,19 4 334 0 0,58-10-742 0 0,106-19-4002 0 0,-172 25 3772 0 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2:40:28.87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trace contextRef="#ctx0" brushRef="#br0" timeOffset="6145.915">1612 662,'-67'-10,"-369"9,405 3,1 2,0 1,0 1,1 1,-8 5,3-3,-101 58,91-42,-36 28,76-51,-27 14,0 2,1 1,1 1,-12 11,1 2,30-26,0 1,1 0,0 0,0 1,1 0,0 0,0 1,1 0,-6 11,5-5,0 0,0 1,2 0,0 1,1-1,1 1,0 0,1 0,1 0,1 1,3 1,1-1,1 0,1 0,0-1,1 1,4 6,14 46,-19-59,0-1,1 0,1 0,-1 0,2-1,-1 0,2 0,-1-1,1 0,1-1,6 6,1 1,8 4,0-1,1-1,1-2,0-1,1 0,0-3,5 1,-17-5,101 44,-96-43,1-1,-1 0,1-2,1-1,-1 0,1-2,-1 0,1-2,14-1,57 4,181-7,132 3,168 1,-566-2,0-1,0 0,-1 0,0 0,1-1,-1-1,0 1,-1-1,1 0,-1-1,0 0,-1 0,1-1,-1 1,0-1,-1-1,0 1,0-1,-1 0,1 0,-1-3,21-25,95-113,-106 131,-1 0,-1-1,-1-1,-1 0,0 0,-2-1,0 0,2-11,-1-8,-4 25,-1-1,0-1,-1 1,-1 0,-1-1,0 1,-1-1,-1 0,0 1,-1-1,-1-1,-1 11,1 0,-1 0,-1 0,1 0,-1 1,0-1,-1 1,1 0,-1 1,-4-3,-13-15,-55-36,-36-4,-61-11,-120-25,94 46,125 38,-41-4,-11 17,119 4,2 0</inkml:trace>
  <inkml:trace contextRef="#ctx0" brushRef="#br0" timeOffset="18904.553">3448 8880,'-32'-34,"9"-6,-4-5,2-1,2-2,2 0,-15-50,-27-67,-49-181,49 75,-11-168,63 371,-4-20,3-1,3-47,10-488,23 246,-13 76,43 42,40-257,-70 303,-10-267,-10-133,-30 365,6 114,1 9,-31-104,39 182,-42-194,5 114,-46-70,13 42,1-8,3 80,23 30,52 55,0 0,0 0,0 0,0 0,0 1,1-1,-1 1,0-1,0 1,1 0,-1-1,1 1,0 0,0 0,-1 0,1 0,0 0,1 0,-1 1,0-1,1 0,-1 0,1 1,-1 1,0-1,-6 26,0 0,2 0,1 1,2 0,0 0,3 18,-1-36,7-168,-6 150,-1 4,0 0,1-1,-1 1,0 0,1 0,0-1,-1 1,1 0,0 0,0 0,0 0,0 0,1 0,-1 0,0 0,1 1,0-1,-1 0,1 1,0 0,0-1,-1 1,1 0,0 0,0 0,1-1,82-17,243 20,-225 10,-88-8</inkml:trace>
  <inkml:trace contextRef="#ctx0" brushRef="#br0" timeOffset="23961.828">3501 8698,'-83'66,"75"-59,3-2,0 0,1 0,-1 0,1 1,0-1,0 1,0 0,1 0,0 1,0-1,1 0,0 1,-1 3,-4 22,2 1,1 0,2-1,1 1,2 21,0-49,-1-1,1 1,0-1,0 1,0-1,1 0,0 1,0-1,0 0,0 0,0 0,1 0,0-1,0 1,0-1,0 1,0-1,1 0,0 0,-1-1,1 1,0-1,3 1,12 4,1-2,-1 0,2-1,-1-1,0-1,0 0,19-2,77-19,-104 13</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17:31:57.368"/>
    </inkml:context>
    <inkml:brush xml:id="br0">
      <inkml:brushProperty name="width" value="0.1" units="cm"/>
      <inkml:brushProperty name="height" value="0.1" units="cm"/>
      <inkml:brushProperty name="color" value="#FF0066"/>
      <inkml:brushProperty name="ignorePressure" value="1"/>
    </inkml:brush>
  </inkml:definitions>
  <inkml:trace contextRef="#ctx0" brushRef="#br0">7422 26,'589'0,"-376"24,-97-13,378-11,-382-12,46 0,122 12,-125-12,1046 13,-1109 22,178-16,135-2,-232-5,-44 25,5-14,-20-22,-104 10</inkml:trace>
  <inkml:trace contextRef="#ctx0" brushRef="#br0" timeOffset="4653.87">4835 97,'75'-18,"62"-12,4 18,-35-17,97 22,-124 8,86 19,-75 7,13-14,-14-2,5 1,168-12,-95-13,-40 4,173 7,-133 1,-85-10,13-3,-6-7,-77 20</inkml:trace>
  <inkml:trace contextRef="#ctx0" brushRef="#br0" timeOffset="19644.64">10809 49,'18'57,"68"211,-47-98,44 241,-43-45,-24-272,-4 0,-4 0,-3 35,17 19,-1 94,-41 40,19 250,36-240,-11 137,-23-254,-10 202,-38-89,-8-18,-28 109,78-354,1 3,-1 1,-2-1,-1-1,-1 1,-2-1,-4 7,-28 46,4 1,-23 71,-32 135,63-138,21-109,-21 88,-39 97,38-103,29-117,1 0,-1 0,0-1,0 1,0 0,-1-1,0 0,0 0,0 0,0 0,-1-1,-2 2,-12 11,-31 35,2 3,3 1,2 2,3 2,-2 10,14-26,2 1,-1-2,-3-1,-1-1,-2-2,-35 32,-46 23,50-43,3 3,-32 36,50-41,22-23,-1 0,-1-1,-1-2,-2 0,0-2,-18 11,-5-7,-2-1,0-3,-31 7,30-10,1 1,1 3,-39 23,-53 62,-77-7,156-74,1 2,1 3,0 4,-44 7,-299 83,388-117,0-2,0 1,0-2,-1 0,0-1,0-1,0 0,-2-1,-89 26,71-14,-433 157,337-119,-273 56,88-6,175-56,5-18,-166 16,96-20,119-13,-1-4,-55-5,-120 9,-254 25,223-11,133-4,-37 7,99-5,-257-22,-172-24,86 37,-174-13,407-28,5-6,108 16,-68-21,152 33,0-2,0 0,1 0,0-1,1-1,-1 0,2-1,-4-4,-13-11,-143-100,-2 20,155 88,0 0,1-1,1-1,1 0,1-1,1 0,1-2,0 1,1-5,-18-29,-55-94,80 138,1-1,1 1,0 0,0-1,1 0,1 1,0-1,1 1,1-1,-1 1,2-1,3-10,8-81,-15-52,0 152,1 0,0 0,-1 0,0 0,0 0,0 0,0 0,-1 1,1-1,-1 0,0 1,0 0,0-1,-1 1,1 0,-1 0,0 0,-1-2,1 6,1-1,0 0,0 1,-1-1,1 1,0 0,0 0,0 0,0 0,0 0,0 0,0 0,1 1,-1-1,0 1,1-1,-1 1,1 0,-1 0,1-1,0 1,-1 0,1 0,0 0,1 0,-1 1,0-1,0 1,0-1,-50 101,41-37,37-206,29-22,-56 161,0 0,0 0,1 0,-1-1,0 1,1 0,-1 0,0 0,1 0,0 0,-1 0,1 0,0 0,-1 0,1 0,0 0,0 0,0 0,0 0,0 1,0-1,0 0,0 1,0-1,0 1,0-1,0 1,0-1,1 1,-1 0,0 0,0-1,0 1,1 0,-1 0,0 0,0 1,1-1,-1 0,0 0,1 1,51 25,-34-15,43 24,-24-23,-36-12,0 0,0 0,0 0,0 0,0 1,0-1,0 0,0 1,0 0,0-1,0 1,-1 0,1 0,0 0,-1 0,1 0,0 0,-1 1,1-1,-1 1,0-1,1 1,-1-1,0 1,0 0,0-1,0 1,0 0,-1 0,1 0,0 0,-1 0,6 51,-4-45</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43:08.414"/>
    </inkml:context>
    <inkml:brush xml:id="br0">
      <inkml:brushProperty name="width" value="0.05" units="cm"/>
      <inkml:brushProperty name="height" value="0.05" units="cm"/>
      <inkml:brushProperty name="color" value="#FF0066"/>
    </inkml:brush>
  </inkml:definitions>
  <inkml:trace contextRef="#ctx0" brushRef="#br0">404 377 455 0 0,'0'0'1010'0'0,"0"0"106"0"0,0 0 48 0 0,0 0-112 0 0,0 0-515 0 0,0 0-228 0 0,0 0-42 0 0,0 0 38 0 0,0 0 202 0 0,0 0 90 0 0,0 0 13 0 0,0 0-8 0 0,0 0-50 0 0,0 0-28 0 0,0 0-4 0 0,0 0-34 0 0,0 0-148 0 0,0 0-67 0 0,0 0-14 0 0,0 0-22 0 0,0 0-91 0 0,0 0-44 0 0,0 0-11 0 0,0 0 6 0 0,0 0 26 0 0,0 0 9 0 0,0 0 4 0 0,0 0 12 0 0,0 0 36 0 0,0 0 12 0 0,0 0 4 0 0,0 0 24 0 0,0 0 88 0 0,0 0 40 0 0,0 0 8 0 0,0 0-10 0 0,0 0-49 0 0,0 0-19 0 0,0 0-7 0 0,0 0-22 0 0,0 0-90 0 0,0 0-38 0 0,0 0-10 0 0,0 0-5 0 0,0 0-17 0 0,0 0-10 0 0,0 0-1 0 0,0 0 6 0 0,0 0 22 0 0,0 0 10 0 0,0 0 2 0 0,0 0-1 0 0,0 0-6 0 0,0 0-1 0 0,0 0 0 0 0,0 0-6 0 0,-9 17 154 0 0,-6 139-250 0 0,12-140 28 0 0,0 0 0 0 0,0 0-1 0 0,2 0 1 0 0,0 1 0 0 0,1-1 0 0 0,0 0-1 0 0,2 5-37 0 0,11 31 0 0 0,-11-46 0 0 0,-1-1 16 0 0,0-4 60 0 0,-1 3-1201 0 0,0-4 142 0 0</inkml:trace>
  <inkml:trace contextRef="#ctx0" brushRef="#br0" timeOffset="4529.417">689 208 20759 0 0,'-2'-2'952'0'0,"-46"-33"-467"0"0,-1 2 1 0 0,-2 3-1 0 0,-45-20-485 0 0,47 23-147 0 0,47 27-149 0 0,2 0-69 0 0,0 0-3 0 0,0 0-57 0 0,0 0-242 0 0,0 0-107 0 0,0 0-766 0 0,0 0-3123 0 0,0 0-1340 0 0</inkml:trace>
  <inkml:trace contextRef="#ctx0" brushRef="#br0" timeOffset="6811.645">438 57 3887 0 0,'0'0'175'0'0,"0"0"57"0"0,0 0 136 0 0,0 0 59 0 0,0 0 11 0 0,6-15 752 0 0,-6 10 8331 0 0,-37-31-8160 0 0,35 35-1193 0 0,2 1-1 0 0,0 0-6 0 0,0 0-1 0 0,-40 0 454 0 0,32 0-593 0 0,4 1 22 0 0,-46-1 675 0 0,-32 10 150 0 0,56 0-868 0 0,20-8 11 0 0,-55 26 224 0 0,54-23-239 0 0,1 0 0 0 0,0 0 0 0 0,0 1 0 0 0,1 0 0 0 0,-1 0 0 0 0,1 0 1 0 0,1 1-1 0 0,-1 0 0 0 0,1-1 0 0 0,0 2 0 0 0,1-1 0 0 0,0 0 0 0 0,0 1 1 0 0,0 0-1 0 0,1-1 0 0 0,0 1 0 0 0,1 0 0 0 0,0 0 0 0 0,0 1 4 0 0,-9 29 12 0 0,0-5-36 0 0,1 0 0 0 0,2 0 0 0 0,1 1 0 0 0,1 0 0 0 0,3 0 0 0 0,0 0 0 0 0,2 0 0 0 0,5 31 24 0 0,13 109-64 0 0,12-99 0 0 0,9 2 64 0 0,-30-62 0 0 0,22 10-53 0 0,18-7-22 0 0,11-4 75 0 0,82 9 0 0 0,-54-16-64 0 0,-78-5 64 0 0,49-15 0 0 0,-58 13 0 0 0,13-6 23 0 0,1 0 0 0 0,-1-1-1 0 0,0 0 1 0 0,-1-2 0 0 0,0 1-1 0 0,0-2 1 0 0,-1 1 0 0 0,5-7-23 0 0,3-1 10 0 0,7-21-10 0 0,54-120 128 0 0,-76 151-124 0 0,10-48 67 0 0,-27-40 214 0 0,-20-23-149 0 0,30 112-136 0 0,0-1 0 0 0,-6-31-72 0 0,-5-16 72 0 0,-21-22 176 0 0,21 49-176 0 0,12 24-2 0 0,-1 0 0 0 0,-1 0 0 0 0,1 0 0 0 0,0 1 0 0 0,-1-1 0 0 0,1 1 0 0 0,-1-1 0 0 0,0 1 0 0 0,0 0 0 0 0,0 0 0 0 0,0 0 0 0 0,0 0 0 0 0,0 1 0 0 0,0-1 0 0 0,-1 1-1 0 0,1 0 1 0 0,-1 0 0 0 0,1 0 0 0 0,-1 0 0 0 0,1 1 0 0 0,-1-1 0 0 0,1 1 0 0 0,-1 0 0 0 0,0 0 0 0 0,1 0 0 0 0,-1 1 0 0 0,1-1 0 0 0,-1 1 0 0 0,1 0 0 0 0,-1 0 0 0 0,-2 1 2 0 0,-41 21-2878 0 0,43-20 1347 0 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43:18.049"/>
    </inkml:context>
    <inkml:brush xml:id="br0">
      <inkml:brushProperty name="width" value="0.05" units="cm"/>
      <inkml:brushProperty name="height" value="0.05" units="cm"/>
      <inkml:brushProperty name="color" value="#FF0066"/>
    </inkml:brush>
  </inkml:definitions>
  <inkml:trace contextRef="#ctx0" brushRef="#br0">351 242 455 0 0</inkml:trace>
  <inkml:trace contextRef="#ctx0" brushRef="#br0" timeOffset="2262.383">340 242 5727 0 0,'0'0'264'0'0,"0"0"-8"0"0,0 0-96 0 0,0 0 196 0 0,0 0 106 0 0,0 0 18 0 0,0 0-50 0 0,0 0-234 0 0,0 0-106 0 0,0 0-24 0 0,0 0 6 0 0,0 0 34 0 0,0 0 12 0 0,0 0 2 0 0,0 0-9 0 0,0 0-34 0 0,0 0 10 0 0,0 0 9 0 0,0 0-20 0 0,0 0-11 0 0,0 0 29 0 0,0 0 122 0 0,0 0 52 0 0,0 0 10 0 0,0 0 13 0 0,0 0 44 0 0,0 0 17 0 0,0 0 6 0 0,0 0-15 0 0,0 0-72 0 0,0 0-30 0 0,0 0-8 0 0,0 0-17 0 0,0 0-66 0 0,0 0-29 0 0,0 0-8 0 0,0 0 13 0 0,0 0 54 0 0,0 0 20 0 0,0 0 6 0 0,0 0-8 0 0,0 0-46 0 0,0 0-22 0 0,0 0-2 0 0,0 0-10 0 0,0 0-42 0 0,0 0-7 0 0,0 0-2 0 0,-1 0 2 0 0,-4-3-14 0 0,-10-15 9 0 0,12 12-54 0 0,-4-19-10 0 0,7 18 0 0 0,1 0 0 0 0,2 0-12 0 0,0 1-36 0 0,0 0 36 0 0,0 1 2 0 0,2 0-33 0 0,-1 2 22 0 0,-2 2-22 0 0,2-1 22 0 0,-2 1-22 0 0,3 1 22 0 0,1-1-33 0 0,1 1 1 0 0,0 0 42 0 0,0 0 11 0 0,0 1 0 0 0,0 0 0 0 0,0 0 0 0 0,-1 0 0 0 0,1 0 0 0 0,2 0 0 0 0,-3 0 11 0 0,-5 0 42 0 0,7 2 1514 0 0,-4 0-1474 0 0,-2-1-17 0 0,1 2-60 0 0,1 0-5 0 0,-3-3 32 0 0,5 54 527 0 0,-5-49-570 0 0,-2 0 0 0 0,1 0 0 0 0,0-1 11 0 0,-4 35 114 0 0,3-34-125 0 0,-1 0 11 0 0,0-1 45 0 0,2-3 19 0 0,-56 75 21 0 0,54-74-75 0 0,1-1 22 0 0,-2 3-33 0 0,-1 1-10 0 0,0 0 0 0 0,-2-1 0 0 0,-76 62 320 0 0,76-62-320 0 0,2-2 12 0 0,3-2 48 0 0,1-1 12 0 0,0 0 0 0 0,0 0 12 0 0,0 0 51 0 0,0 0 22 0 0,0 0 3 0 0,0 0-13 0 0,0 0-56 0 0,0 0-51 0 0,0 0-107 0 0,1-1-2 0 0,2-3 43 0 0,1-1-22 0 0,-1 0 36 0 0,25-24 12 0 0,-14 17 12 0 0,-14 11 48 0 0,0 1 12 0 0,28-4-146 0 0,-26 5 31 0 0,3 1 32 0 0,1 2 11 0 0,-1-1 0 0 0,0 1 0 0 0,1 1 0 0 0,0 0 0 0 0,0-1 0 0 0,17 4 0 0 0,28 0-64 0 0,-44-7 64 0 0,0 1 0 0 0,1-2 0 0 0,-1-1 0 0 0,44-27-177 0 0,-41 20-1939 0 0,-5 5 865 0 0</inkml:trace>
  <inkml:trace contextRef="#ctx0" brushRef="#br0" timeOffset="4383.744">487 28 919 0 0,'0'0'275'0'0,"0"0"818"0"0,0 0 363 0 0,0 0 72 0 0,0 0-124 0 0,0 0-554 0 0,0 0-245 0 0,0 0-49 0 0,0 0-43 0 0,0 0-137 0 0,0 0-65 0 0,0 0-14 0 0,0 0-33 0 0,0 0-134 0 0,0 0-60 0 0,0 0 4 0 0,0 0 31 0 0,0 0-13 0 0,0 0-11 0 0,0 0 51 0 0,0 0 219 0 0,0 0 97 0 0,0 0 21 0 0,0 0 7 0 0,0 0 18 0 0,0 0 8 0 0,0 0 2 0 0,0 0-46 0 0,0 0-196 0 0,0 0-80 0 0,0 0-20 0 0,0 0-18 0 0,0 0-61 0 0,0 0-7 0 0,-1 0-4 0 0,-3-1 4 0 0,-45-17 1129 0 0,48 18-1141 0 0,1 0 0 0 0,-27-7 736 0 0,26 7-720 0 0,-9-2 54 0 0,5 2-113 0 0,3 0 34 0 0,-91 19 1295 0 0,86-17-1350 0 0,1 0 0 0 0,-27 7 63 0 0,-59 26 386 0 0,83-29-449 0 0,1 0 0 0 0,0 1 0 0 0,0 0 0 0 0,1 0 0 0 0,-1 1 0 0 0,2 0 0 0 0,-1 0 0 0 0,1 1 0 0 0,1 0 0 0 0,-4 6 0 0 0,-1 1 0 0 0,0 2 68 0 0,0 1-1 0 0,1 0 0 0 0,1 0 1 0 0,0 1-1 0 0,2 0 1 0 0,0 1-1 0 0,-1 12-67 0 0,7-29-4 0 0,-1 0 0 0 0,1 0 0 0 0,0 0 0 0 0,1 0 0 0 0,-1 0 0 0 0,1 0 0 0 0,-1 0 0 0 0,1 0 0 0 0,1 0 0 0 0,-1 0 0 0 0,0 0 0 0 0,1 0 0 0 0,0-1 0 0 0,0 1 0 0 0,0-1 0 0 0,1 2 4 0 0,9 19 0 0 0,17 22-12 0 0,26-31-44 0 0,-39-14 52 0 0,0 2 4 0 0,0 1 0 0 0,-1 0 0 0 0,0 0 0 0 0,0 2 0 0 0,0 0 0 0 0,0 1 0 0 0,2 2 0 0 0,-3-2 0 0 0,85 11 0 0 0,-93-18 0 0 0,51-6 64 0 0,-36 6-64 0 0,1 1 0 0 0,13-3 0 0 0,32 2 0 0 0,16-37 128 0 0,-41 22-128 0 0,-37 13-5 0 0,0 1 1 0 0,-1-1-1 0 0,1 0 0 0 0,0 0 0 0 0,-1 0 0 0 0,1 0 1 0 0,-1-1-1 0 0,1 0 0 0 0,-1 0 0 0 0,0 0 0 0 0,-1-1 1 0 0,1 1-1 0 0,0-1 0 0 0,-1 0 0 0 0,3-3 5 0 0,29-74 64 0 0,-20 19-52 0 0,-21 36 248 0 0,-15-20-124 0 0,18 40-136 0 0,-33-52 75 0 0,3 24 42 0 0,-6-8-117 0 0,-10 14 246 0 0,-57 3-44 0 0,88 17-217 0 0,-46-3-158 0 0,56 15-897 0 0,1 1-3503 0 0,6-4 2246 0 0,0-1-3531 0 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43:51.833"/>
    </inkml:context>
    <inkml:brush xml:id="br0">
      <inkml:brushProperty name="width" value="0.05" units="cm"/>
      <inkml:brushProperty name="height" value="0.05" units="cm"/>
      <inkml:brushProperty name="color" value="#FF0066"/>
    </inkml:brush>
  </inkml:definitions>
  <inkml:trace contextRef="#ctx0" brushRef="#br0">485 553 16847 0 0,'0'0'1496'0'0,"-7"-4"-1200"0"0,-8-4-232 0 0,-12-3-64 0 0,6 1 0 0 0,4 1-7480 0 0</inkml:trace>
  <inkml:trace contextRef="#ctx0" brushRef="#br0" timeOffset="1976.815">404 230 2303 0 0,'0'0'351'0'0,"0"0"632"0"0,0 0 274 0 0,0 0 58 0 0,0 0-134 0 0,0 0-608 0 0,-12-1 3254 0 0,12 0-3826 0 0,-1 1 49 0 0,1-1 1 0 0,-1 0 0 0 0,1 0-1 0 0,-1 1 1 0 0,1-1-1 0 0,0 0 1 0 0,-1 0 0 0 0,1 0-1 0 0,0 0 1 0 0,-1 0-1 0 0,1 1 1 0 0,0-1 0 0 0,0 0-1 0 0,0 0 1 0 0,0 0 0 0 0,0 0-1 0 0,0 0 1 0 0,0 0-1 0 0,0 0 1 0 0,0 0 0 0 0,1 0-1 0 0,-1 1 1 0 0,0-1-1 0 0,1 0 1 0 0,-1 0 0 0 0,0 0-1 0 0,1 0 1 0 0,-1 1-1 0 0,1-1 1 0 0,-1 0 0 0 0,1 0-1 0 0,-1 1 1 0 0,1-1-1 0 0,0 0 1 0 0,-1 1 0 0 0,1-1-1 0 0,0 0-50 0 0,22-17 4 0 0,-23 18 80 0 0,0 0 4 0 0,1-1-4 0 0,2-1-10 0 0,-2 1 11 0 0,0 1-26 0 0,4-3-49 0 0,1-1-10 0 0,29-8 11 0 0,-33 12 32 0 0,3 0-33 0 0,2 0 4 0 0,0 1 55 0 0,34 14 8 0 0,-17-9-61 0 0,-20-4-2 0 0,-3-1-4 0 0,0 0 0 0 0,1 0 0 0 0,-1 1 0 0 0,0-1 0 0 0,0 1 0 0 0,0-1 0 0 0,0 1 0 0 0,-1-1 0 0 0,1 1 0 0 0,0-1 0 0 0,-1 1 0 0 0,1 0 0 0 0,-1-1 0 0 0,0 1 0 0 0,1 0 1 0 0,-1 0-1 0 0,0-1 0 0 0,0 1 0 0 0,0 0 0 0 0,0 0 0 0 0,0-1 0 0 0,0 1 0 0 0,-1 0 0 0 0,1 0 0 0 0,-1-1 0 0 0,1 1 0 0 0,-1 0 0 0 0,0 0-10 0 0,0 2 41 0 0,-2 1 10 0 0,0 0 0 0 0,0 0 0 0 0,0 0 0 0 0,-1 0-1 0 0,0 0 1 0 0,0-1 0 0 0,0 0 0 0 0,-1 0 0 0 0,1 0 0 0 0,-1 0-1 0 0,0-1 1 0 0,0 0 0 0 0,0 0 0 0 0,-1 0 0 0 0,1 0 0 0 0,0-1-1 0 0,-2 0-50 0 0,2 1 128 0 0,-13 5 112 0 0,17-7-158 0 0,1-1 20 0 0,0 0 2 0 0,0 0 11 0 0,0 0 45 0 0,-18 5 669 0 0,13-3-829 0 0,0 1 0 0 0,1 0 11 0 0,3-1 42 0 0,-2 0 11 0 0,-14 10 64 0 0,12-9-128 0 0,2 2 0 0 0,0 0 0 0 0,6 0 0 0 0,1-1 0 0 0,5 4-7 0 0,-1-1 1 0 0,1 0-1 0 0,0-1 0 0 0,0 0 1 0 0,1-1-1 0 0,-1 0 0 0 0,1 0 0 0 0,0-1 1 0 0,2 0 6 0 0,29 13-64 0 0,-9 17 52 0 0,-28-32 12 0 0,0 1 0 0 0,22 22-117 0 0,-45 12 272 0 0,-42-3 187 0 0,-7-9 150 0 0,40-29 1418 0 0,-14-14-404 0 0,24 9-1506 0 0,13 5 11 0 0,-9-14 572 0 0,12 15-2012 0 0,1 2-3301 0 0,1 1 3127 0 0</inkml:trace>
  <inkml:trace contextRef="#ctx0" brushRef="#br0" timeOffset="3650.465">494 21 919 0 0,'0'0'352'0'0,"0"0"1143"0"0,0 0 501 0 0,0 0 99 0 0,-17-9 3886 0 0,-100-3-836 0 0,105 15-5094 0 0,0 0-1 0 0,0 1 1 0 0,0 0-1 0 0,0 1 1 0 0,0 1-1 0 0,1-1 1 0 0,0 2-1 0 0,0-1 1 0 0,1 2-1 0 0,0-1 1 0 0,-6 7-51 0 0,-18 11 96 0 0,22-17-61 0 0,1 1 0 0 0,0 0 1 0 0,0 1-1 0 0,1 0 0 0 0,0 0 0 0 0,1 1 0 0 0,0 1 0 0 0,0 0 0 0 0,-5 11-35 0 0,-38 92-72 0 0,26-18 72 0 0,33-53-64 0 0,28 1-53 0 0,3 12 106 0 0,-35-51 11 0 0,1 1 0 0 0,0-1 0 0 0,1 0 0 0 0,32 14 0 0 0,12 17 0 0 0,-25-14 0 0 0,5-7 128 0 0,-23-11-120 0 0,-4-3-1 0 0,1 0 0 0 0,0 0 0 0 0,-1 0 0 0 0,1 0 1 0 0,0-1-1 0 0,0 1 0 0 0,0-1 0 0 0,0 1 0 0 0,1-1 1 0 0,-1 0-1 0 0,0-1 0 0 0,0 1 0 0 0,1 0 0 0 0,-1-1 0 0 0,0 0 1 0 0,1 0-1 0 0,-1 0 0 0 0,1 0 0 0 0,0 0-7 0 0,37-4 72 0 0,-33 4-72 0 0,2-1 0 0 0,27 0 0 0 0,39-20-72 0 0,-6 7-72 0 0,27-3 152 0 0,-65 7-96 0 0,-6 0 24 0 0,27-23-224 0 0,-18 1-320 0 0,4-57 1100 0 0,-30 59-408 0 0,-2 3-84 0 0,28-75-744 0 0,-15 53 464 0 0,-26 6 398 0 0,-63-49 938 0 0,38 63-1259 0 0,29 28 104 0 0,1 0 3 0 0,-51-25 148 0 0,-16-16 574 0 0,43 36-570 0 0,12 5-73 0 0,0 1 1 0 0,1 0 0 0 0,-1 1-1 0 0,0 1 1 0 0,0 0 0 0 0,1 0-1 0 0,-13 4 17 0 0,-65 9-67 0 0,-39-26 1003 0 0,21-19-913 0 0,106 30-1076 0 0,1 0-3490 0 0,-6 1-1492 0 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43:58.057"/>
    </inkml:context>
    <inkml:brush xml:id="br0">
      <inkml:brushProperty name="width" value="0.05" units="cm"/>
      <inkml:brushProperty name="height" value="0.05" units="cm"/>
      <inkml:brushProperty name="color" value="#FF0066"/>
    </inkml:brush>
  </inkml:definitions>
  <inkml:trace contextRef="#ctx0" brushRef="#br0">478 383 2759 0 0,'20'-16'5584'0'0,"-14"16"311"0"0,-8 21-5118 0 0,-66 127-265 0 0,30-34-320 0 0,38-109-192 0 0,0 0 0 0 0,0 1 11 0 0,0-4 44 0 0,2 1 14 0 0,9 10 147 0 0,37 14-151 0 0,2-9-11 0 0,-43-18-37 0 0,1 1 0 0 0,-1-1 0 0 0,1 0 1 0 0,-1-1-1 0 0,1 0 0 0 0,-1 0 0 0 0,1-1 1 0 0,-1 0-1 0 0,0 0 0 0 0,0 0 0 0 0,0-1 1 0 0,0 0-1 0 0,5-4-17 0 0,37-14 114 0 0,-44 19-114 0 0,1 0 0 0 0,31-20-97 0 0,-25 5 28 0 0,-12 16 150 0 0,0-3-5 0 0,-1 2-21 0 0,-2-3-57 0 0,-1 0-62 0 0,3 5-22 0 0,1 0 10 0 0,0 0-18 0 0,-1-2 24 0 0,-3-3 44 0 0,3 2-22 0 0,-1-4 26 0 0,2 6-32 0 0,-9 21-22 0 0,-16 96-56 0 0,-18 28 644 0 0,42-135-512 0 0,1-8 0 0 0,0-1 0 0 0,0 1 0 0 0,0-1 0 0 0,0 0 0 0 0,0 1 0 0 0,0-1 0 0 0,0 1 0 0 0,0-1 0 0 0,1 0 0 0 0,-1 1 0 0 0,0-1 0 0 0,0 1 0 0 0,1-1 0 0 0,-1 0 0 0 0,0 1 0 0 0,0-1 0 0 0,1 0 0 0 0,-1 1 0 0 0,0-1 0 0 0,1 0 0 0 0,-1 0 0 0 0,0 1 0 0 0,1-1 0 0 0,-1 0 0 0 0,0 0 0 0 0,1 0 0 0 0,-1 1 0 0 0,1-1 0 0 0,-1 0 0 0 0,0 0 0 0 0,1 0 0 0 0,-1 0 0 0 0,1 0 0 0 0,-1 0 0 0 0,1 0 0 0 0,-1 0 0 0 0,0 0 0 0 0,1 0 0 0 0,-1 0 0 0 0,1 0 0 0 0,-1 0 0 0 0,1 0 0 0 0,-1 0 0 0 0,0-1 0 0 0,1 1 0 0 0,-1 0 0 0 0,1 0 0 0 0,-1 0 0 0 0,0-1 0 0 0,1 1 0 0 0,-1 0 0 0 0,0 0 0 0 0,1-1 0 0 0,-1 1 0 0 0,0 0 0 0 0,0-1 0 0 0,26-37-6628 0 0,-24 29 2424 0 0</inkml:trace>
  <inkml:trace contextRef="#ctx0" brushRef="#br0" timeOffset="8133.439">611 14 6247 0 0,'0'0'283'0'0,"0"0"-3"0"0,-23-12 4228 0 0,-68 34-955 0 0,-13-2-2441 0 0,55-13 24 0 0,-70 22 430 0 0,118-28-1501 0 0,-15 11-2 0 0,2 1 0 0 0,0 1 0 0 0,1 0 0 0 0,0 1 0 0 0,1 0 0 0 0,-4 7-63 0 0,-46 52 567 0 0,3-6 341 0 0,57-61-907 0 0,1-1 0 0 0,0 1 0 0 0,1 0 0 0 0,0-1 0 0 0,0 1-1 0 0,0 0 1 0 0,1 0 0 0 0,0-1 0 0 0,0 1 0 0 0,1-1 0 0 0,-1 1 0 0 0,2-1 0 0 0,1 5-1 0 0,5 23 0 0 0,-4-8 0 0 0,-4-12 0 0 0,1 0 0 0 0,1-1 0 0 0,0 1 0 0 0,1-1 0 0 0,0 0 0 0 0,1 0 0 0 0,1 0 0 0 0,0-1 0 0 0,1 0 0 0 0,0 0 0 0 0,1 0 0 0 0,87 145 0 0 0,-29-69 0 0 0,5-8 0 0 0,-65-75 28 0 0,0-1 0 0 0,-1 0 0 0 0,2 0 0 0 0,-1-1 0 0 0,0 1-1 0 0,1-1 1 0 0,-1-1 0 0 0,1 1 0 0 0,0-1 0 0 0,0 0 0 0 0,0-1 0 0 0,0 0 0 0 0,4 1-28 0 0,28 7 85 0 0,-26-5-23 0 0,0-1-1 0 0,0-1 1 0 0,0 0 0 0 0,1 0-1 0 0,-1-2 1 0 0,1 0 0 0 0,-1 0-1 0 0,0-1 1 0 0,2-1-62 0 0,42 11 261 0 0,-48-8-261 0 0,0-3 13 0 0,0-1 52 0 0,66-23 361 0 0,-65 24-426 0 0,-1 0 11 0 0,18-8 42 0 0,32-28 139 0 0,-37 20-128 0 0,0 0-64 0 0,4-11 64 0 0,16-37 60 0 0,-31 48-113 0 0,-1 0 0 0 0,-1 0 0 0 0,0-1 0 0 0,-1-1-1 0 0,-1 1 1 0 0,-1-1 0 0 0,2-14-11 0 0,-3-21 64 0 0,-5 26 0 0 0,-5-19 0 0 0,3-138-723 0 0,-15 143 610 0 0,7 31 45 0 0,4 4 4 0 0,-13-24 0 0 0,16 24 0 0 0,-14-49-192 0 0,-9 28 192 0 0,8 18 0 0 0,-81-21 0 0 0,59 8 0 0 0,20 9 0 0 0,-40-10 0 0 0,20 15 0 0 0,31 6 0 0 0,-44-18 128 0 0,31 19-139 0 0,-13 14-3986 0 0,24-3-2763 0 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44:51.752"/>
    </inkml:context>
    <inkml:brush xml:id="br0">
      <inkml:brushProperty name="width" value="0.05" units="cm"/>
      <inkml:brushProperty name="height" value="0.05" units="cm"/>
      <inkml:brushProperty name="color" value="#FF0066"/>
    </inkml:brush>
  </inkml:definitions>
  <inkml:trace contextRef="#ctx0" brushRef="#br0">17 137 2303 0 0,'0'0'347'0'0,"0"0"614"0"0,0 0 266 0 0,0 0 56 0 0,10-15 451 0 0,48 20-400 0 0,-4 3-1057 0 0,-42-8 198 0 0,-1-1 1 0 0,0 0-1 0 0,0 0 1 0 0,0-1-1 0 0,0 0 1 0 0,0-1-1 0 0,0-1 1 0 0,-1 1-1 0 0,4-3-475 0 0,9-2 430 0 0,2 1-541 0 0,-1 2 1 0 0,1 1-1 0 0,0 2 0 0 0,0 0 0 0 0,1 1 0 0 0,7 2 111 0 0,26-2-144 0 0,78 1 513 0 0,-136 0-182 0 0,23 1 1517 0 0,-21-1-1661 0 0,4 0-33 0 0,1-1-10 0 0,1 0-10 0 0,54-16-308 0 0,-37 7 246 0 0,15-2 1335 0 0,-39 12-1094 0 0,23 3 359 0 0,-17-1-528 0 0,3 1-102 0 0,0-1 1 0 0,0-1-1 0 0,1 0 0 0 0,-1 0 0 0 0,0-1 0 0 0,1 0 1 0 0,-1-1-1 0 0,0-1 0 0 0,0 0 0 0 0,0 0 0 0 0,3-2 102 0 0,17-2-234 0 0,114-19-1172 0 0,-144 25 1644 0 0,-1 0 190 0 0,0 0 85 0 0,0 0 20 0 0,0 0 1 0 0,0 0-12 0 0,0 0-2 0 0,0 0 0 0 0,0 0-40 0 0,0 0-169 0 0,0 0-78 0 0,0 0-10 0 0,0 0-63 0 0,0 0-227 0 0,0 3-58 0 0,0-2 44 0 0,0 1-1 0 0,0-1 0 0 0,0 1 1 0 0,0-1-1 0 0,0 1 0 0 0,0 0 0 0 0,-1-1 1 0 0,1 1-1 0 0,0-1 0 0 0,-1 1 0 0 0,0-1 1 0 0,1 0-1 0 0,-1 1 0 0 0,0-1 1 0 0,0 0-1 0 0,1 1 0 0 0,-1-1 0 0 0,0 0 1 0 0,0 0-1 0 0,-1 0 0 0 0,1 0 0 0 0,0 0 1 0 0,0 0-1 0 0,0 0 0 0 0,-2 1 82 0 0,2-1-46 0 0,-20 5 490 0 0,-168 40-93 0 0,154-34-305 0 0,1-2 0 0 0,-1-2 1 0 0,-1-1-1 0 0,0-1 0 0 0,-33 0-46 0 0,-150-6 536 0 0,139 11-536 0 0,72-9-10 0 0,7-1-50 0 0,1-1-32 0 0,0 0 16 0 0,0 0 10 0 0,0 0-18 0 0,0 0-82 0 0,0 0-33 0 0,0 0-8 0 0,0 0-5 0 0,45 9-748 0 0,107-31 900 0 0,-105 13 376 0 0,0 1 0 0 0,0 2 0 0 0,1 3 0 0 0,42 2-316 0 0,-12-3-2733 0 0,-77 4 2777 0 0,-1 0 55 0 0,8-2 2081 0 0,-21-2-2188 0 0,-1 1 0 0 0,0 1 0 0 0,1 1 0 0 0,-1 0 0 0 0,0 0 0 0 0,0 1 0 0 0,0 1 0 0 0,0 1 0 0 0,-3 0 8 0 0,-31 2-67 0 0,-274 37-8 0 0,59 5 222 0 0,262-46-119 0 0,1 0-88 0 0,18-5-200 0 0,183-73-867 0 0,-130 59 1474 0 0,0 3-1 0 0,1 4 1 0 0,61-3-347 0 0,-128 14 0 0 0,232 7-222 0 0,-169-8-910 0 0,-67 2 1224 0 0,-1 0 114 0 0,0 0 26 0 0,0 0 0 0 0,0 0 11 0 0,0 0 45 0 0,0 0 21 0 0,0 0 3 0 0,0 0-18 0 0,0 0-78 0 0,0 0-31 0 0,-2 0-8 0 0,-177 61 63 0 0,147-55-218 0 0,0-2-1 0 0,-1-1 0 0 0,1-2 1 0 0,-1-1-1 0 0,1-1 0 0 0,-13-3-21 0 0,-267-7 0 0 0,297 12-18 0 0,1 1-1 0 0,-1 0 1 0 0,1 1-1 0 0,0 1 1 0 0,0 0-1 0 0,0 1 1 0 0,0 0-1 0 0,1 1 19 0 0,4-2-58 0 0,9-3 50 0 0,0-1 0 0 0,0 0-1 0 0,0 0 1 0 0,-1 1 0 0 0,1-1 0 0 0,0 0 0 0 0,0 1 0 0 0,0-1 0 0 0,0 0 0 0 0,0 1 0 0 0,0-1 0 0 0,0 0 0 0 0,-1 1 0 0 0,1-1 0 0 0,0 1 0 0 0,0-1 0 0 0,0 0 0 0 0,1 1 0 0 0,-1-1 0 0 0,0 0 0 0 0,0 1 0 0 0,0-1 0 0 0,0 0 0 0 0,0 1 0 0 0,0-1 0 0 0,0 0 0 0 0,1 1 0 0 0,-1-1 0 0 0,0 0 0 0 0,0 0 0 0 0,0 1 0 0 0,1-1 0 0 0,-1 0 0 0 0,0 0 0 0 0,0 1 0 0 0,1-1 0 0 0,-1 0 0 0 0,0 0 0 0 0,1 1 0 0 0,-1-1 0 0 0,0 0 0 0 0,0 0 0 0 0,1 0 0 0 0,-1 0 0 0 0,0 0-1 0 0,1 0 1 0 0,-1 0 0 0 0,1 1 0 0 0,-1-1 0 0 0,0 0 0 0 0,1 0 0 0 0,-1 0 0 0 0,0 0 0 0 0,1 0 0 0 0,-1-1 0 0 0,0 1 0 0 0,1 0 0 0 0,-1 0 8 0 0,134 11-1000 0 0,44-2 400 0 0,-107-10 615 0 0,-1-3 0 0 0,1-3-1 0 0,-1-3 1 0 0,4-5-15 0 0,1 2 5 0 0,54-17 1229 0 0,-127 30-980 0 0,-2 0 2 0 0,0 0-13 0 0,0 0-56 0 0,0 0-25 0 0,0 0-2 0 0,0 0-58 0 0,0 0-236 0 0,-56 3-184 0 0,1 3 1 0 0,0 1-1 0 0,-19 8 318 0 0,29-6-63 0 0,-33 6 63 0 0,-165 22 0 0 0,68-30 252 0 0,173-7-176 0 0,2 0-30 0 0,-10 5-188 0 0,-67 14-94 0 0,75-19 298 0 0,2 0 14 0 0,0 0-34 0 0,0 0-98 0 0,17 4-90 0 0,-9-2 215 0 0,-5-1 19 0 0,3 0-13 0 0,-4 0 10 0 0,5 1-26 0 0,1 2-49 0 0,-5-3-32 0 0,-1 0-1 0 0,1 0 1 0 0,0-1-1 0 0,0 1 1 0 0,0 0-1 0 0,0-1 1 0 0,0 0-1 0 0,0 0 1 0 0,0 0-1 0 0,0 0 1 0 0,0 0-1 0 0,0 0 1 0 0,-1-1-1 0 0,1 1 1 0 0,0-1-1 0 0,0 0 1 0 0,0 0-1 0 0,1-1 23 0 0,6-1-43 0 0,182-65 603 0 0,-175 58-188 0 0,-16 10-304 0 0,-1 0-4 0 0,0 0 0 0 0,0 0 0 0 0,0 0 0 0 0,-17-9 75 0 0,-7 6-149 0 0,1 2 0 0 0,0 0 0 0 0,-1 2 0 0 0,1 0 0 0 0,0 1 0 0 0,0 2 0 0 0,-14 3 10 0 0,-57 7-29 0 0,-39 13-61 0 0,130-27 47 0 0,-5 3 32 0 0,1-2 23 0 0,6 0 52 0 0,1-1 24 0 0,0 0-36 0 0,0 0-109 0 0,97-3-1507 0 0,7-15 1501 0 0,167-53 359 0 0,-179 43-246 0 0,181-28-154 0 0,-137 46 1944 0 0,-134 10-1896 0 0,7 0-78 0 0,0-1 1 0 0,0 0 0 0 0,0 0 0 0 0,-1-1-1 0 0,1 0 1 0 0,0 0 0 0 0,-1-1 0 0 0,1 0-1 0 0,-1 0 1 0 0,4-4 133 0 0,-5 5-201 0 0,-6 1 137 0 0,-1 1 24 0 0,0 0 118 0 0,0 0 107 0 0,0 0 16 0 0,0 0-1 0 0,0 0 4 0 0,0 0 16 0 0,0 0 4 0 0,0 0 0 0 0,0 0-24 0 0,0 0-93 0 0,-1 1-30 0 0,0 1-113 0 0,0-2 25 0 0,0 0 1 0 0,1 1-1 0 0,-1-1 1 0 0,1 0-1 0 0,-1 0 1 0 0,0 0-1 0 0,1 0 1 0 0,-1 1 0 0 0,1-1-1 0 0,-1 0 1 0 0,1 0-1 0 0,-1 1 1 0 0,1-1-1 0 0,-1 1 1 0 0,1-1 0 0 0,-1 0-1 0 0,1 1 1 0 0,-1-1-1 0 0,1 1 1 0 0,-1-1-1 0 0,1 1 1 0 0,0-1-1 0 0,0 1 1 0 0,-1-1 0 0 0,1 1-1 0 0,0-1 1 0 0,0 1-1 0 0,-1 0 1 0 0,1-1-1 0 0,0 1 1 0 0,0-1 0 0 0,0 1-1 0 0,0 0 1 0 0,0-1-1 0 0,0 1 1 0 0,0 0-1 0 0,0-1 1 0 0,0 1 0 0 0,0-1-1 0 0,0 1 1 0 0,0 0-1 0 0,1-1 1 0 0,-1 1-1 0 0,0-1 1 0 0,0 1-1 0 0,1-1 1 0 0,-1 1 0 0 0,0-1-1 0 0,1 1 1 0 0,-1-1-1 0 0,0 1 1 0 0,1-1-1 0 0,-1 1 1 0 0,1-1 0 0 0,-1 1-1 0 0,1-1 1 0 0,-1 0-1 0 0,1 1 1 0 0,-1-1-1 0 0,1 0 1 0 0,-1 0 0 0 0,1 1-1 0 0,-1-1 1 0 0,1 0-1 0 0,0 0 1 0 0,-1 0 10 0 0,4 3-60 0 0,64 9-1451 0 0,-67-12 1469 0 0,12-6 1140 0 0,-12 6-1026 0 0,-1 0 0 0 0,0 0 7 0 0,0 0 28 0 0,0 0 11 0 0,0 0 2 0 0,0 0 2 0 0,0 0 4 0 0,0 0 2 0 0,0 0 0 0 0,0 0-5 0 0,0 0-22 0 0,0 0-5 0 0,0 0 0 0 0,0 0-26 0 0,-20 5-204 0 0,9-4 134 0 0,0-1 0 0 0,3 0-13 0 0,-68 31-402 0 0,56-19 395 0 0,-12 6 29 0 0,-1-2 0 0 0,0-2 1 0 0,-1-1-1 0 0,-1-1 0 0 0,0-2 0 0 0,-1-1 0 0 0,-12-1-9 0 0,-257 47 0 0 0,-41-52-8 0 0,307-5-64 0 0,-39 13-68 0 0,41-3 40 0 0,36-8 26 0 0,1 0 4 0 0,0 0 6 0 0,0 0 22 0 0,0 0 63 0 0,33-9-1446 0 0,-13 4 502 0 0,7-1-4497 0 0,-14 3 401 0 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44:59.288"/>
    </inkml:context>
    <inkml:brush xml:id="br0">
      <inkml:brushProperty name="width" value="0.05" units="cm"/>
      <inkml:brushProperty name="height" value="0.05" units="cm"/>
      <inkml:brushProperty name="color" value="#FF0066"/>
    </inkml:brush>
  </inkml:definitions>
  <inkml:trace contextRef="#ctx0" brushRef="#br0">133 166 1375 0 0,'0'0'128'0'0,"0"0"-128"0"0,0 0 0 0 0,0 0 0 0 0,7 11 704 0 0,-7-11 128 0 0,0 0 16 0 0,8 12 8 0 0,-2-2-696 0 0,-6-10-160 0 0,9 9 0 0 0</inkml:trace>
  <inkml:trace contextRef="#ctx0" brushRef="#br0" timeOffset="2210.966">227 320 1375 0 0,'0'0'66'0'0,"0"0"178"0"0,0 0 728 0 0,0 0 314 0 0,0 0 68 0 0,3 6 478 0 0,0-4 3892 0 0,22 7-6711 0 0,10-21 1624 0 0,-34 11-477 0 0,-1 1-16 0 0,12-4-4 0 0,-6 1-140 0 0,-4 3-65 0 0,-2 0-27 0 0,1-1 16 0 0,5-1-15 0 0,-3 0 11 0 0,2 0 75 0 0,-2 1 48 0 0,4-2-21 0 0,2-1 26 0 0,83-9-102 0 0,-69 13 48 0 0,-6-1-15 0 0,1-1 0 0 0,-1 0-1 0 0,0-1 1 0 0,0-1 0 0 0,0-1-1 0 0,-1 0 1 0 0,0-2 0 0 0,0 1-1 0 0,14-10 22 0 0,-12 8 3 0 0,1 1 0 0 0,0 0 0 0 0,0 1 0 0 0,0 1 0 0 0,0 1 0 0 0,1 1 0 0 0,0 0 0 0 0,7 1-3 0 0,158-12 363 0 0,-121 27 282 0 0,-56-11-645 0 0,55 13 426 0 0,-60-15-481 0 0,5 1 44 0 0,0-1 22 0 0,-6 0 46 0 0,37-12-655 0 0,-37 12 714 0 0,-2 0 10 0 0,0 0 2 0 0,0 0 0 0 0,0 0 0 0 0,0 0 0 0 0,0 0-1 0 0,0 0-6 0 0,48 14-1211 0 0,-47-14 995 0 0,-1 0 56 0 0,0 0 143 0 0,0 0 66 0 0,4-2-113 0 0,-1 1 3054 0 0,-83 1-3025 0 0,48 3 418 0 0,-76 39-1408 0 0,-17 5 431 0 0,96-41 683 0 0,19-3-134 0 0,0-1-1 0 0,0 0 1 0 0,0-1-1 0 0,-1 0 1 0 0,1 0-1 0 0,-1-1 0 0 0,1 0 1 0 0,0-1-1 0 0,-4-1-75 0 0,-66-4 567 0 0,-7 24-2518 0 0,85-18 2081 0 0,2 0 139 0 0,0 0 62 0 0,0 0 11 0 0,0 0-7 0 0,0 0-38 0 0,0 0-10 0 0,0 0-6 0 0,0 0-30 0 0,0 0-123 0 0,0 0-52 0 0,0 0-11 0 0,0 0-33 0 0,0 0-122 0 0,0 0-10 0 0,0 0-2 0 0,0 0-47 0 0,0 0-19 0 0,0 0-7 0 0,0 0 13 0 0,0 0 54 0 0,0 0 20 0 0,0 0 6 0 0,0 0 5 0 0,0 0 0 0 0,0 0-37 0 0,0 0 6 0 0,0 0 4 0 0,0 0-2 0 0,0 0-12 0 0,0 0-2 0 0,0 0 0 0 0,0 0 10 0 0,0 0 30 0 0,18-21 166 0 0,199-134 490 0 0,-127 85-168 0 0,-62 53-472 0 0,64-21-208 0 0,-67 33 208 0 0,2-3-173 0 0,-17 5 157 0 0,-1 0 24 0 0,32-3-19 0 0,-32 8 75 0 0,18 7 192 0 0,-26-9-152 0 0,-1 0-96 0 0,0 0-24 0 0,0 0 0 0 0,0 0-21 0 0,0 0-90 0 0,0 0-38 0 0,0 0-10 0 0,0 0-149 0 0,0 0-622 0 0,0 0-272 0 0</inkml:trace>
  <inkml:trace contextRef="#ctx0" brushRef="#br0" timeOffset="7938.895">1660 199 6447 0 0,'0'0'499'0'0,"0"0"-103"0"0,0 0 791 0 0,0 0 381 0 0,0 0 80 0 0,0 0-240 0 0,0 0-1067 0 0,0 0-462 0 0,0 0-95 0 0,0 0-200 0 0,0 0-752 0 0,0 0-326 0 0,0 0-66 0 0,0 0 84 0 0,0 0 388 0 0,0 0 175 0 0,0 0 32 0 0,0 0 173 0 0,0 0 696 0 0,-7-8 2370 0 0,-5-7 5250 0 0,11 14-7615 0 0,0 0-1 0 0,0 0 0 0 0,-1 0 0 0 0,1 0 0 0 0,-1 1 1 0 0,1-1-1 0 0,-1 1 0 0 0,1-1 0 0 0,-1 1 0 0 0,1 0 1 0 0,-1-1-1 0 0,0 1 0 0 0,1 0 0 0 0,-1 0 1 0 0,1 0-1 0 0,-1 0 0 0 0,1 0 0 0 0,-1 0 0 0 0,0 1 1 0 0,1-1-1 0 0,-1 1 0 0 0,1-1 0 0 0,-1 1 1 0 0,1-1-1 0 0,-1 1 0 0 0,1 0 0 0 0,-1 0 8 0 0,-4 2-22 0 0,-166 46 350 0 0,-28-59 2356 0 0,87-2-2998 0 0,-295-5-2551 0 0,-3 10 4368 0 0,238-6-1201 0 0,163 10-292 0 0,3 0-24 0 0,6 3-65 0 0,1 0-37 0 0,0 0-11 0 0,0 0-37 0 0,0 0-150 0 0,0 0-66 0 0,0 0-18 0 0,0 0 6 0 0,42-11-936 0 0,206 10 1347 0 0,-139 4 385 0 0,1-7-437 0 0,-2-5-1 0 0,1-5 1 0 0,20-9 33 0 0,-94 17-363 0 0,17-3 640 0 0,0 4 0 0 0,1 1 0 0 0,-1 2 0 0 0,1 3-1 0 0,28 5-276 0 0,-1-2 184 0 0,-71-3-194 0 0,0-1-44 0 0,-1 0 24 0 0,-6 0 130 0 0,-2 0 21 0 0,0 0 27 0 0,0 0 143 0 0,0 0 58 0 0,0 0 16 0 0,0 0-19 0 0,0 0-96 0 0,0 0-39 0 0,0 0-10 0 0,-14 5-284 0 0,0 0-1 0 0,0-1 0 0 0,0-1 1 0 0,-1 0-1 0 0,1-1 0 0 0,-1-1 0 0 0,1 0 1 0 0,-1-1-1 0 0,0-1 0 0 0,1 0 84 0 0,-81 4-427 0 0,16 12 305 0 0,1 4 0 0 0,-44 18 122 0 0,10-2-132 0 0,54-18-56 0 0,36-9 284 0 0,0 0-1 0 0,0-1 1 0 0,-1-2 0 0 0,0 0-1 0 0,0-2 1 0 0,-1 0 0 0 0,1-1-1 0 0,0-2 1 0 0,-1 0 0 0 0,1-2-1 0 0,-3-1-95 0 0,23 3 391 0 0,3 0-380 0 0,1-1 0 0 0,-1 1 0 0 0,0 0 0 0 0,0 0 0 0 0,0-1 0 0 0,0 1 0 0 0,0 0 0 0 0,0-1 0 0 0,0 1 0 0 0,0 0 0 0 0,0 0 0 0 0,0-1 0 0 0,0 1 0 0 0,0 0 0 0 0,0-1 0 0 0,0 1 0 0 0,0 0 0 0 0,0 0 0 0 0,0-1 0 0 0,0 1 0 0 0,0 0 0 0 0,0 0 0 0 0,-1-1 0 0 0,1 1 0 0 0,0 0 0 0 0,0 0 0 0 0,0-1 0 0 0,0 1 0 0 0,-1 0 0 0 0,1 0 0 0 0,0 0 0 0 0,0-1 0 0 0,0 1 0 0 0,-1 0 0 0 0,1 0 0 0 0,0 0 0 0 0,0 0 0 0 0,-1-1 0 0 0,1 1 0 0 0,0 0 0 0 0,0 0 0 0 0,-1 0 0 0 0,1 0 0 0 0,0 0 0 0 0,-1 0 0 0 0,1 0 0 0 0,0 0 0 0 0,0 0 0 0 0,-1 0 0 0 0,1 0 0 0 0,0 0-11 0 0,133-43-872 0 0,18 10-3348 0 0,151 0 3393 0 0,33-5 4341 0 0,-220 21-2829 0 0,-114 17-545 0 0,-1 0 150 0 0,0 0 59 0 0,0 0 16 0 0,0 0 17 0 0,-25-1 996 0 0,-216 43-1578 0 0,100-8-280 0 0,0 6 0 0 0,-109 48 480 0 0,32-28 67 0 0,181-52 140 0 0,35-7-89 0 0,2-1 2 0 0,0 0-1 0 0,0 0-6 0 0,0 0-1 0 0,0 0 0 0 0,3-2-18 0 0,29-18-258 0 0,0 1 0 0 0,2 2 1 0 0,0 1-1 0 0,1 2 1 0 0,1 1-1 0 0,24-4 164 0 0,16-3-15 0 0,0 4 0 0 0,1 3 0 0 0,1 3 0 0 0,0 4 0 0 0,1 3 0 0 0,37 5 15 0 0,75 0 170 0 0,-107-9 1032 0 0,-226 42 28 0 0,122-31-1166 0 0,-218 39-328 0 0,203-34-283 0 0,29-9-223 0 0,22-7 341 0 0,178-60-465 0 0,-152 44 3089 0 0,-41 22-2031 0 0,-1 1-11 0 0,28-12-1310 0 0,116-27-8384 0 0,-142 38 9087 0 0,-2 1 200 0 0,6-3 1422 0 0,-8-14 7121 0 0,-1 13-8358 0 0,-32-18 1558 0 0,34 21-1448 0 0,1 1-302 0 0,0 0-128 0 0,0 0-26 0 0,0 0-97 0 0,-8 3-775 0 0,11 0 1308 0 0,0-1 0 0 0,0 1 0 0 0,0-1 0 0 0,1 0 0 0 0,-1 0 0 0 0,1 0 0 0 0,-1-1 0 0 0,1 1 0 0 0,-1-1 0 0 0,1 0 0 0 0,0 0 0 0 0,-1 0 0 0 0,1 0 0 0 0,0-1-1 0 0,0 1 1 0 0,0-1 0 0 0,1 0-21 0 0,23 5 114 0 0,-12 1-40 0 0,-16-6-50 0 0,1 0-1 0 0,-1 0 0 0 0,1 0 0 0 0,-1 0 1 0 0,1 1-1 0 0,-1-1 0 0 0,1 0 0 0 0,-1 0 1 0 0,1 1-1 0 0,-1-1 0 0 0,0 0 1 0 0,1 0-1 0 0,-1 1 0 0 0,0-1 0 0 0,1 0 1 0 0,-1 1-1 0 0,0-1 0 0 0,1 1 1 0 0,-1-1-1 0 0,0 0 0 0 0,0 1 0 0 0,1-1 1 0 0,-1 1-1 0 0,0-1 0 0 0,0 1 0 0 0,0-1 1 0 0,0 1-1 0 0,1-1 0 0 0,-1 1 1 0 0,0-1-1 0 0,0 1 0 0 0,0-1 0 0 0,0 1 1 0 0,0-1-1 0 0,0 1 0 0 0,-1-1 1 0 0,1 1-1 0 0,0-1 0 0 0,0 1 0 0 0,0-1 1 0 0,0 1-1 0 0,0-1 0 0 0,-1 0 0 0 0,1 1 1 0 0,0-1-1 0 0,0 1 0 0 0,-1-1 1 0 0,1 1-1 0 0,0-1 0 0 0,-1 0 0 0 0,1 1 1 0 0,0-1-1 0 0,-1 0 0 0 0,1 0 1 0 0,-1 1-1 0 0,1-1 0 0 0,-1 0 0 0 0,1 0 1 0 0,0 1-1 0 0,-1-1 0 0 0,0 0-23 0 0,-27 14 1569 0 0,28-14-1558 0 0,-122 37-859 0 0,61-22 757 0 0,25-6-65 0 0,-1-1 0 0 0,0-1 1 0 0,-1-3-1 0 0,-22 0 156 0 0,-134 3 250 0 0,77 2-1131 0 0,-50 10 2066 0 0,134-9-1107 0 0,-1-1-1 0 0,0-2 0 0 0,0-1 1 0 0,-1-2-1 0 0,1-2 0 0 0,-1-1 1 0 0,0-1-1 0 0,-13-4-77 0 0,-276-19-1171 0 0,288 22 1193 0 0,16 1 350 0 0,20 1-420 0 0,-1-1 1 0 0,1 0 0 0 0,-1 0 0 0 0,1 1 0 0 0,0-1 0 0 0,-1 0 0 0 0,1 1 0 0 0,-1-1 0 0 0,1 1 0 0 0,0-1-1 0 0,-1 0 1 0 0,1 1 0 0 0,0-1 0 0 0,0 1 0 0 0,0-1 0 0 0,-1 1 0 0 0,1-1 0 0 0,0 1 0 0 0,0-1-1 0 0,0 1 1 0 0,0-1 0 0 0,0 1 0 0 0,0-1 0 0 0,0 1 0 0 0,0-1 0 0 0,0 1 0 0 0,0-1 0 0 0,0 1 0 0 0,0-1-1 0 0,0 1 1 0 0,0-1 0 0 0,0 1 0 0 0,0-1 0 0 0,1 1 0 0 0,-1-1 0 0 0,0 1 0 0 0,0-1 0 0 0,1 0 0 0 0,-1 1-1 0 0,0-1 1 0 0,0 1 0 0 0,1-1 0 0 0,-1 0 0 0 0,1 1 0 0 0,-1-1 0 0 0,0 0 0 0 0,1 1 0 0 0,-1-1-1 0 0,1 0 1 0 0,-1 0 0 0 0,1 1 0 0 0,-1-1 0 0 0,1 0 0 0 0,-1 0 0 0 0,1 0 0 0 0,-1 0 0 0 0,1 1 0 0 0,-1-1-1 0 0,1 0 1 0 0,-1 0 0 0 0,1 0 0 0 0,-1 0 0 0 0,1 0 0 0 0,-1 0 0 0 0,1-1 0 0 0,-1 1 0 0 0,1 0 0 0 0,-1 0-1 0 0,1 0 1 0 0,-1 0 47 0 0,11 1 136 0 0,0 0 0 0 0,0-1 0 0 0,0 0 0 0 0,0-1 0 0 0,0 0 0 0 0,-1-1-1 0 0,1 0 1 0 0,0-1 0 0 0,4-2-136 0 0,-3 2 65 0 0,170-46 63 0 0,-114 34-1176 0 0,-67 14 840 0 0,-1 1 0 0 0,2 0 35 0 0,3-2 173 0 0,106-24 457 0 0,-40 15-5971 0 0,-69 11 4482 0 0,-2 0 88 0 0,0 0 16 0 0,0 0 258 0 0,0 0 1061 0 0,0 0 464 0 0,0 0 89 0 0,0 0 62 0 0,-22 12 2802 0 0,-131 54 1189 0 0,102-45-4755 0 0,-49 12-930 0 0,66-27 801 0 0,32-6-49 0 0,-6 2 138 0 0,20 0-406 0 0,0 0 1 0 0,0-1-1 0 0,0-1 0 0 0,0 0 1 0 0,0 0-1 0 0,0-1 1 0 0,0-1-1 0 0,-1 0 1 0 0,3-1 203 0 0,7-1-167 0 0,96-25 262 0 0,-116 28 178 0 0,-1 1 12 0 0,5-1 391 0 0,0 0-3480 0 0,-5 1-2004 0 0</inkml:trace>
  <inkml:trace contextRef="#ctx0" brushRef="#br0" timeOffset="8513.808">273 214 919 0 0,'-14'-2'-733'0'0,"-24"-4"2514"0"0,-27-13 7505 0 0,63 18-9421 0 0,2 1-33 0 0,-1-1-7 0 0,-4-2 78 0 0,4 2 326 0 0,1 1 130 0 0,0 0 22 0 0,0 0-5 0 0,0 0-33 0 0,25-11 762 0 0,100 8-1549 0 0,333 3-528 0 0,-155-6-4020 0 0,-58 4 9620 0 0,-243 3-5205 0 0,-2-1-51 0 0,0 0-43 0 0,0 0-134 0 0,0 0-56 0 0,0 0-17 0 0,0 0 76 0 0,0 0 323 0 0,0 0 139 0 0,0 0 27 0 0,0 0 69 0 0,0 0 257 0 0,0 0 108 0 0,44 3 2499 0 0,-35-4-2620 0 0</inkml:trace>
  <inkml:trace contextRef="#ctx0" brushRef="#br0" timeOffset="9748.973">110 408 3679 0 0,'0'0'328'0'0,"0"0"-264"0"0,0 0-64 0 0,0 0 0 0 0,0 0 1440 0 0,0 0 280 0 0,0 0 48 0 0,0 0-3936 0 0,-3 11-784 0 0</inkml:trace>
  <inkml:trace contextRef="#ctx0" brushRef="#br0" timeOffset="10117.357">160 382 7831 0 0,'0'0'696'0'0,"0"0"-560"0"0,0 0-136 0 0,0 0 0 0 0,0 0 608 0 0,0 0 88 0 0,0 0 16 0 0,0 0 8 0 0,0 0-1680 0 0,0 0-328 0 0,0-10-72 0 0</inkml:trace>
  <inkml:trace contextRef="#ctx0" brushRef="#br0" timeOffset="10373.304">165 292 5295 0 0,'0'0'242'0'0,"0"0"63"0"0,0 0 123 0 0,7-13 1853 0 0,-4 11-2367 0 0,0 0-1 0 0,-1 1 0 0 0,1-1 0 0 0,0 0 0 0 0,0 1 1 0 0,0 0-1 0 0,0-1 0 0 0,0 1 0 0 0,0 1 0 0 0,0-1 1 0 0,0 0-1 0 0,0 1 0 0 0,1-1 0 0 0,-1 1 0 0 0,0 0 0 0 0,0 0 1 0 0,1 0-1 0 0,-1 1 0 0 0,1-1 87 0 0,-3 0 427 0 0,-1 0 11 0 0,0 0-28 0 0,0 0-129 0 0,0 0-52 0 0,19 6-1297 0 0,-9-6-1736 0 0</inkml:trace>
  <inkml:trace contextRef="#ctx0" brushRef="#br0" timeOffset="12097.122">326 257 9383 0 0,'-4'-1'55'0'0,"0"-1"-1"0"0,0 0 1 0 0,0 1-1 0 0,0 0 1 0 0,-1 0-1 0 0,1 0 1 0 0,0 0-1 0 0,-1 1 1 0 0,1 0-1 0 0,0-1 1 0 0,0 2-1 0 0,-1-1 1 0 0,1 0-1 0 0,0 1 0 0 0,-1 0 1 0 0,-3 1-55 0 0,-3 0-40 0 0,-41 2-752 0 0,84-18 808 0 0,84-20 902 0 0,-113 33 88 0 0,-3 1 40 0 0,-26-14 414 0 0,-128-8-4154 0 0,153 22 2600 0 0,-1-1 19 0 0,-7-1 60 0 0,-23 1 167 0 0,30 1-85 0 0,2 0 10 0 0,0 0-83 0 0,0 0-365 0 0,0 0-158 0 0,0 0-30 0 0,0 0 14 0 0,25 11-1094 0 0,5-3 2352 0 0,67 23 1743 0 0,-41-1-3836 0 0,-57-30 1380 0 0,0 0 0 0 0,1 0-1 0 0,-1 0 1 0 0,0 1 0 0 0,1-1-1 0 0,-1 0 1 0 0,0 0 0 0 0,1 0-1 0 0,-1 1 1 0 0,1-1 0 0 0,-1 0-1 0 0,1 1 1 0 0,-1-1-1 0 0,0 1 1 0 0,1-1 0 0 0,-1 0-1 0 0,1 1 1 0 0,0-1 0 0 0,-1 1-1 0 0,1-1 1 0 0,-1 1 0 0 0,1 0-1 0 0,0-1 1 0 0,-1 1 0 0 0,1-1-1 0 0,0 1 1 0 0,0 0 0 0 0,-1-1-1 0 0,1 1 1 0 0,0 0 0 0 0,0-1-1 0 0,0 1 1 0 0,0 0-1 0 0,0-1 1 0 0,0 1 0 0 0,0 0-1 0 0,0-1 1 0 0,0 1 0 0 0,0 0-1 0 0,0-1 1 0 0,0 1 0 0 0,1-1-1 0 0,-1 1 1 0 0,0 0 0 0 0,0-1-1 0 0,1 1 1 0 0,-1 0 0 0 0,0-1-1 0 0,1 1 1 0 0,-1-1 0 0 0,1 1-1 0 0,-1-1 1 0 0,0 1 0 0 0,1-1-1 0 0,-1 1 1 0 0,1-1-1 0 0,0 0 1 0 0,-1 1 0 0 0,1-1-1 0 0,-1 0 1 0 0,1 1 0 0 0,0-1-1 0 0,-1 0 1 0 0,1 0 0 0 0,0 1 0 0 0,-215-22 3794 0 0,212 20-4060 0 0,2 1-180 0 0,0 0-76 0 0,0 0-20 0 0,0 0-24 0 0,1 10-805 0 0,2-4 1278 0 0,0-1 0 0 0,1 0 1 0 0,0 1-1 0 0,0-2 0 0 0,0 1 0 0 0,0 0 0 0 0,1-1 1 0 0,0 0-1 0 0,0 0 0 0 0,0 0 0 0 0,0 0 0 0 0,0-1 1 0 0,1 0-1 0 0,0 0 0 0 0,3 1 93 0 0,359 152 2389 0 0,-367-155-2769 0 0,-1-1-4 0 0,0 0-78 0 0,0 0-332 0 0,0 0-142 0 0</inkml:trace>
  <inkml:trace contextRef="#ctx0" brushRef="#br0" timeOffset="13291.875">271 422 455 0 0,'-13'-5'0'0'0,"13"5"0"0"0,-11-5 0 0 0,0 1 0 0 0,2 2 0 0 0,9 2 0 0 0,0 0 1632 0 0,0 0 280 0 0,0 0 56 0 0,0 0-3296 0 0,0 0-656 0 0</inkml:trace>
  <inkml:trace contextRef="#ctx0" brushRef="#br0" timeOffset="13292.875">304 329 1375 0 0,'0'0'128'0'0,"0"0"-128"0"0,0 0 0 0 0,0 0 0 0 0,0 0 800 0 0,0 0 144 0 0</inkml:trace>
  <inkml:trace contextRef="#ctx0" brushRef="#br0" timeOffset="13293.875">442 215 1375 0 0,'8'5'1770'0'0,"24"14"4364"0"0,-31-19-5700 0 0,-1 0 12 0 0,0 0 2 0 0,-22 4-101 0 0,-178-5-110 0 0,193 1-251 0 0,1 1 0 0 0,0 0 0 0 0,-1 0-1 0 0,1 1 1 0 0,0 0 0 0 0,0 0 0 0 0,0 1-1 0 0,0-1 1 0 0,1 1 0 0 0,-1 0 0 0 0,1 1-1 0 0,0-1 1 0 0,-1 1 0 0 0,1 0 0 0 0,1 1-1 0 0,-1-1 1 0 0,1 1 0 0 0,0 0 0 0 0,0 0 14 0 0,3-4-74 0 0,0 0 2 0 0,0 3 24 0 0,0-3 95 0 0,16 18 225 0 0,-10-17-276 0 0,-1 0 0 0 0,1 0 0 0 0,0-1 0 0 0,0 0 0 0 0,0 0 0 0 0,0 0 0 0 0,0-1-1 0 0,0 0 1 0 0,0 1 0 0 0,0-2 0 0 0,0 1 0 0 0,0-1 0 0 0,0 0 0 0 0,0 0 0 0 0,2-1 4 0 0,18-1-370 0 0,28-8-1146 0 0,-52 11 1619 0 0,-1 0 192 0 0,0 0 79 0 0,0 0 12 0 0,0 0 18 0 0,0 0 56 0 0,0 0 20 0 0,0 0 6 0 0,0 0-59 0 0,-22-8-192 0 0,-32 3-1249 0 0,40 4 630 0 0</inkml:trace>
</inkml:ink>
</file>

<file path=ppt/ink/ink70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9T23:45:29.2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-4 152 46,'0'-16'17,"0"16"-2,9-26 0,-1 10-22,7 5 2,4-6 4,6 5 3,-2-4 1,2 4 1,1 1 0,0 3-2,2 3-1,-2 3-3,1 5-5,-2 7-5,-4-4-6,6 21-1,-27-27 0,26 31 1</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6T17:37:23.101"/>
    </inkml:context>
    <inkml:brush xml:id="br0">
      <inkml:brushProperty name="width" value="0.1" units="cm"/>
      <inkml:brushProperty name="height" value="0.1" units="cm"/>
      <inkml:brushProperty name="color" value="#FF0066"/>
      <inkml:brushProperty name="ignorePressure" value="1"/>
    </inkml:brush>
  </inkml:definitions>
  <inkml:trace contextRef="#ctx0" brushRef="#br0">530 24,'-94'13,"-12"33,-28-3,65-5,24 5,30-29,8-8,-1 1,1 0,0 0,1 0,0 1,0 0,1 1,0-1,-1 4,3 101,3-111,0 1,1-1,-1 0,1 1,0-1,-1 0,1 1,0-1,0 0,1 0,-1 0,0 0,1 0,-1 0,1-1,-1 1,1 0,0-1,0 1,0-1,0 0,0 1,0-1,15 12,75 36,-82-42,0-1,0 0,0-1,1 0,0-1,0 0,0-1,1 0,-1 0,1-1,80 30,21 3,12-11,-40-15,124-7,422-2,-485 12,-32 0,277-12,-255 24,426-25,-385-11,156 5,-275 2,1 3,0 2,33 5,144 29,100-35,-132-24,-47-1,-145 24,136-20,-50 3,-70 11,-25 8,0-1,0 1,0-1,-1 0,1 0,0 0,0 0,-1 0,1 0,-1-1,1 1,-1-1,1 0,-1 0,0 0,0 0,0 0,0 0,0-1,18-27,-15 23,1 1,-2-2,1 1,-1 0,0-1,-1 0,1 0,-2 0,1 0,-1 0,0-1,-1 1,0-3,-1 11,1-8,0-1,-1 1,0 0,0-1,-1 1,0 0,0-1,-1 1,0 0,-1 0,0 0,0 0,0 1,-1-1,0 1,-1 0,-1-2,-9-7,-42-32,-25-1,21 16,-42-11,25 20,38 17,-117-10,1 11,95 8,-225-2,181-13,-24-9,4-12,-138 32,-266 2,430 26,-108-16,125 2,-107 23,-739-36,340 1,578 0</inkml:trace>
</inkml:ink>
</file>

<file path=ppt/ink/ink7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50:31.64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1214 60 0,'-29'0'141,"1"0"-110,0 0 0,0 0 0,0 0 16,-1 0 0,1 0-31,0 0-1,0 0 17,-1 0-1,1 0 0,0 0 16,0 0-31,0 0-1,-1 0 32,1 0 0,0 0-31,0 0-1,-1 0 17,1 0-17,0 0 16,0 0 1,0 0 15,-1 0-16,1 0 0,0 0 0,0 0-15,-1 0 15,-27 0 438,28-28-453,0 28-1,-1 0-15,1 0 16,0 0-1,0-28 1,-1 28 0,1 0 15,0 0 31,0 0-15,0 0 0,-1 0 0,1 0 0,28 28 125,0 0-157,0 1-15,0-1 16,28 0 0,-28 0-16,0 57 15,29 0 1,-29-1-16,28-56 16,-28 1-1,0 55-15,28 29 16,-28 0-1,0 0-15,28-57 16,-28-27 0,0 27-16,28 1 15,-28-1 1,29 0-16,-29 86 16,0-58-1,0-27-15,0-29 16,0 0 453,0 0-391,28-28-47,-28 29 78,28-29-93,0 0 109,1 0-47,-1 0 0,0 0 0,0 0 0,0 0 16,1 0 0,-1 0 78,0 0-94,0 0 16,1 0 328,-1 0-422,0 0 31,0 0-16,0 0 1,1 0 15,-1 0-15,0 0 0,0 0 15,1 0-16,-1 0 1,0 0 15,0 0-15,0 0 0,1 0 15,-1 0-16,0 0 17,0 0-17,1 0 313,-1 0-312,28-29-16,1 29 16,27 0-1,-27-28-15,-29 28 16,28 0 0,1 0-16,-29-28 15,29 28 1,-29 0-16,0 0 15,0 0 1,0 0-16,1 0 16,-1 0-1,0 0-15,0 0 16,1 0 0,-1 0-16,0 0 15,0 0 1,0 0-1,1 0 17,-1 0-17,0 0 1,0 0 0,1 0 15,-1 0 16,0 0 296,28 0-327,-27 0-16,-1 28 16,0-28-1,0 0 1,1 0 0,-1 0 15,0 28-31,0-28 15,29 0 1,-29 0-16,-28 29 16,28-29-1,0 0-15,1 0 16,-1 0 0,0 0-1,0 0 16,29 0 360,-29 0-391,0 0 16,0 0-1,1 0-15,27 0 32,-28 0-32,0 0 15,1 0 1,-1 0-16,0 0 31,0 0-31,1 0 31,-1 0-15,0 0-16,0 0 31,0 0-15,-28-29-1,29 29 17,-1 0-1,0 0 0,0 0 297,1 0-328,27 0 16,-28 0 0,0 0-16,1 0 15,27-28 1,-28 28-16,29 0 15,-29 0 1,0 0-16,0 0 16,1 0-1,-1 0 1,0 0 0,0 0-1,1 0-15,-1 0 31,0 0-15,0 0 31</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8T17:15:14.727"/>
    </inkml:context>
    <inkml:brush xml:id="br0">
      <inkml:brushProperty name="width" value="0.05" units="cm"/>
      <inkml:brushProperty name="height" value="0.05" units="cm"/>
      <inkml:brushProperty name="color" value="#FF0066"/>
    </inkml:brush>
  </inkml:definitions>
  <inkml:trace contextRef="#ctx0" brushRef="#br0">635 34 2759 0 0,'0'0'314'0'0,"0"0"272"0"0,0 0 118 0 0,0 0 28 0 0,0 0-98 0 0,0 0-484 0 0,0 0-391 0 0,0 0-78 0 0,0 0-1 0 0,0 0 14 0 0,0 0 55 0 0,0 0 24 0 0,0-1 3 0 0,0-5 92 0 0,0 4 371 0 0,0 2 102 0 0,0 0 3 0 0,0 0 23 0 0,0 0 96 0 0,0 0 45 0 0,-10-11 2656 0 0,-20-1-2842 0 0,20 11-258 0 0,-58 11 411 0 0,-8 30 2 0 0,-25 11 1203 0 0,78-42-1603 0 0,0 2-1 0 0,0 0 1 0 0,1 1 0 0 0,1 1-1 0 0,0 0 1 0 0,0 2-1 0 0,-13 14-76 0 0,-48 35 155 0 0,53-25 42 0 0,-9 54-197 0 0,36-85-12 0 0,2-2-46 0 0,10 6-72 0 0,12 1 66 0 0,-15-8 64 0 0,-1 1 0 0 0,12 26 0 0 0,-4-10 0 0 0,-12-19 3 0 0,1-1-1 0 0,-1 1 1 0 0,1-1-1 0 0,0 0 0 0 0,0 0 1 0 0,1 0-1 0 0,-1 0 1 0 0,0-1-1 0 0,0 1 1 0 0,1-1-1 0 0,-1 0 0 0 0,1 0 1 0 0,-1 0-1 0 0,1 0 1 0 0,0-1-1 0 0,-1 1 0 0 0,1-1 1 0 0,0 0-1 0 0,-1 0 1 0 0,1 0-1 0 0,0-1 1 0 0,-1 1-1 0 0,1-1-2 0 0,29 1 27 0 0,18 10 24 0 0,-35-6-50 0 0,-1-1 1 0 0,1 0 0 0 0,0-1-1 0 0,0-1 1 0 0,1 0 0 0 0,-1-1-1 0 0,0-1 1 0 0,7-1-2 0 0,22-4 181 0 0,26 38-117 0 0,-47-16-64 0 0,54 18 0 0 0,40-41-12 0 0,-65 2-988 0 0,-29 1-3412 0 0</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8T17:15:17.025"/>
    </inkml:context>
    <inkml:brush xml:id="br0">
      <inkml:brushProperty name="width" value="0.05" units="cm"/>
      <inkml:brushProperty name="height" value="0.05" units="cm"/>
      <inkml:brushProperty name="color" value="#FF0066"/>
    </inkml:brush>
  </inkml:definitions>
  <inkml:trace contextRef="#ctx0" brushRef="#br0">536 46 1439 0 0,'0'0'66'0'0,"0"0"18"0"0,0 0 56 0 0,0 0 20 0 0,0 0 6 0 0,0 0 74 0 0,0 0 302 0 0,0 0 128 0 0,0 0 30 0 0,-15-10 3756 0 0,-7-4-3769 0 0,21 13-534 0 0,1 1-1 0 0,0 0 0 0 0,-10-8 292 0 0,-28-5-149 0 0,-110 38 1070 0 0,146-24-1295 0 0,-23-7 407 0 0,-7 4-266 0 0,25 4-159 0 0,0 0 1 0 0,0 0-1 0 0,1 1 1 0 0,-1-1-1 0 0,0 1 1 0 0,1 1 0 0 0,0-1-1 0 0,0 1 1 0 0,0 0-1 0 0,0 1 1 0 0,1 0-1 0 0,0-1 1 0 0,0 2 0 0 0,-1 0-53 0 0,-9 8 21 0 0,-35 51 32 0 0,46-60-39 0 0,-6 7 24 0 0,-12 25-26 0 0,2 10-12 0 0,-8 19 0 0 0,27-43-73 0 0,19 42-70 0 0,-17-41 143 0 0,1 0 0 0 0,17 8-128 0 0,-6-12 128 0 0,-9-14 0 0 0,-1 1 0 0 0,31 18-192 0 0,-14-5 192 0 0,0-2 64 0 0,-12-12-64 0 0,21 17 0 0 0,-20-18-10 0 0,49 2-111 0 0,-43-9 124 0 0,33 1-863 0 0,-33 3-3440 0 0</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8T17:13:28.584"/>
    </inkml:context>
    <inkml:brush xml:id="br0">
      <inkml:brushProperty name="width" value="0.05" units="cm"/>
      <inkml:brushProperty name="height" value="0.05" units="cm"/>
      <inkml:brushProperty name="color" value="#FF0066"/>
    </inkml:brush>
  </inkml:definitions>
  <inkml:trace contextRef="#ctx0" brushRef="#br0">738 284 6359 0 0,'0'0'291'0'0,"0"0"-4"0"0,0 0-166 0 0,3-6 284 0 0,-1 2-303 0 0,8 25 2270 0 0,-9-20-2204 0 0,-1-1 38 0 0,0 0 2 0 0,0 0 16 0 0,0 0 67 0 0,0 0 28 0 0,0 0 7 0 0,0 0-20 0 0,0 0-97 0 0,0 0-45 0 0,0 0-11 0 0,0 0-15 0 0,0 0-60 0 0,0 0-38 0 0,0 0-152 0 0,0 0-253 0 0,0 0-78 0 0</inkml:trace>
  <inkml:trace contextRef="#ctx0" brushRef="#br0" timeOffset="2450.011">981 117 4143 0 0,'0'0'319'0'0,"0"0"-118"0"0,0 0 287 0 0,-5 4 546 0 0,5-3 2122 0 0,15-2-3224 0 0,-1-1 0 0 0,0 0 0 0 0,0-1 0 0 0,0-1 0 0 0,0 0 1 0 0,-1-1-1 0 0,0-1 0 0 0,0 0 0 0 0,4-2 68 0 0,25-27-157 0 0,-41 34 15 0 0,-1 1-4 0 0,0 0-12 0 0,0 0-2 0 0,0 0 0 0 0,13 3-468 0 0,-8-3 606 0 0,0 0-37 0 0,7-4-160 0 0,-12 4 155 0 0</inkml:trace>
  <inkml:trace contextRef="#ctx0" brushRef="#br0" timeOffset="3387.38">1196 45 4143 0 0,'0'0'319'0'0,"0"0"-148"0"0,0 0 157 0 0,0 0 89 0 0,0 0 20 0 0,0 0-33 0 0,0 0-149 0 0,-8-4 611 0 0,5 3 3177 0 0,-1 2-3976 0 0,1 3-142 0 0,19-3-21 0 0,14-16-344 0 0,-35 41 368 0 0,-10 7 126 0 0,14-32-86 0 0,1-1 74 0 0,0 0 22 0 0,0 0 0 0 0,0 0 0 0 0,0 0 2 0 0,0 0 4 0 0,0 0 2 0 0,0 0 14 0 0,0 0 54 0 0,0 0 20 0 0,0 0 6 0 0,0 0-10 0 0,0 0-52 0 0,0 0-28 0 0,0 0-4 0 0,0 0-53 0 0,0 0-224 0 0,0 0-98 0 0,0 0-728 0 0,0 0-2849 0 0</inkml:trace>
  <inkml:trace contextRef="#ctx0" brushRef="#br0" timeOffset="5622.19">1147 20 4143 0 0,'0'0'319'0'0,"0"0"-171"0"0,0-4 147 0 0,0 3 5003 0 0,0 11-5222 0 0,1-5-76 0 0,6 5 96 0 0,-6-10 0 0 0,-1 0 0 0 0,0 0-4 0 0,0 0-16 0 0,25-1 215 0 0,6-24-422 0 0,-30 24 39 0 0,-1 2 28 0 0,-4 38 52 0 0,4-38 23 0 0,0-1 49 0 0,0 0 35 0 0,0 0-6 0 0,0 0-8 0 0,0 0 1 0 0,0 0 4 0 0,0 0 2 0 0,0 0 0 0 0,0 0-4 0 0,0 0-16 0 0,0 0-4 0 0,3 21 0 0 0,-6-2-64 0 0,1-16-21 0 0,2-2-82 0 0,0-1-5 0 0</inkml:trace>
  <inkml:trace contextRef="#ctx0" brushRef="#br0" timeOffset="6209.923">1188 23 6847 0 0,'0'0'315'0'0,"0"0"-7"0"0,0 0-119 0 0,0 0 238 0 0,0 0 128 0 0,0 0 21 0 0,0 0-16 0 0,0 0-95 0 0,-10-5 2759 0 0,7 36-3171 0 0,5-29-181 0 0,0-1-1 0 0,0 0 0 0 0,0 1 1 0 0,0-1-1 0 0,0 0 1 0 0,0 0-1 0 0,0-1 0 0 0,0 1 1 0 0,0 0-1 0 0,0-1 0 0 0,0 1 1 0 0,1-1-1 0 0,-1 0 1 0 0,0 0-1 0 0,0 0 0 0 0,1 0 1 0 0,-1 0-1 0 0,0 0 1 0 0,0 0-1 0 0,0-1 0 0 0,1 1 1 0 0,-1-1-1 0 0,0 0 0 0 0,0 1 1 0 0,0-1-1 0 0,0 0 1 0 0,0 0-1 0 0,0-1 0 0 0,0 1 1 0 0,1-1 128 0 0,1-2-4150 0 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8T17:14:01.396"/>
    </inkml:context>
    <inkml:brush xml:id="br0">
      <inkml:brushProperty name="width" value="0.05" units="cm"/>
      <inkml:brushProperty name="height" value="0.05" units="cm"/>
      <inkml:brushProperty name="color" value="#FF0066"/>
    </inkml:brush>
  </inkml:definitions>
  <inkml:trace contextRef="#ctx0" brushRef="#br0">482 479 919 0 0,'0'2'67'0'0,"-8"26"4786"0"0,7-26-4207 0 0,1-2-241 0 0,0 0-49 0 0,0 0-47 0 0,0 0-150 0 0,-1 5-247 0 0,1-3 4819 0 0,0-2-3667 0 0,0 0-2366 0 0</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8T17:13:04.105"/>
    </inkml:context>
    <inkml:brush xml:id="br0">
      <inkml:brushProperty name="width" value="0.05" units="cm"/>
      <inkml:brushProperty name="height" value="0.05" units="cm"/>
      <inkml:brushProperty name="color" value="#FF0066"/>
    </inkml:brush>
  </inkml:definitions>
  <inkml:trace contextRef="#ctx0" brushRef="#br0">553 255 4631 0 0,'0'0'210'0'0,"0"0"11"0"0,0 0-96 0 0,0 0-42 0 0,0 0-10 0 0,0 0 9 0 0,0 0 39 0 0,0 0 20 0 0,0 0 3 0 0,0 0 26 0 0,0 0 106 0 0,0 0 48 0 0,0 0 10 0 0,-7 1 2378 0 0,-6 61-2466 0 0,-20 97-108 0 0,23-95-74 0 0,7-42-64 0 0,1-17 0 0 0,-8 15 0 0 0,7-17 11 0 0,3-2 46 0 0,0-1 29 0 0,0 0-24 0 0,0 0-123 0 0,0 0-22 0 0</inkml:trace>
  <inkml:trace contextRef="#ctx0" brushRef="#br0" timeOffset="829.731">667 616 4143 0 0,'0'0'368'0'0,"0"0"-296"0"0,0 0-72 0 0,0 0 0 0 0,0 0 0 0 0,0 0 0 0 0</inkml:trace>
  <inkml:trace contextRef="#ctx0" brushRef="#br0" timeOffset="3331.872">646 657 4143 0 0,'0'0'319'0'0,"0"0"-115"0"0,0 0 297 0 0,0 0 150 0 0,0 0 28 0 0,0 0-67 0 0,0 0-312 0 0,0 0-138 0 0,0 0-30 0 0,0 0-46 0 0,0 0-166 0 0,0-9-1304 0 0,1 7 1406 0 0,0 1 37 0 0,-1 0 12 0 0,2-2 19 0 0,-2 3 1 0 0,0 0-22 0 0,3-7 118 0 0,1 0 1886 0 0,-4 14-1274 0 0,0-3-828 0 0,3-7 2689 0 0,-2 2-2536 0 0,-1 1 14 0 0,0 0-2 0 0,0 0-10 0 0,0 0-45 0 0,0 0-10 0 0,0 1 3 0 0,0 2-46 0 0,0-3 32 0 0,0 0 12 0 0,0 0 0 0 0,0 0 0 0 0,0 0 2 0 0,0 0 4 0 0,0 0 2 0 0,0 0 0 0 0,0 0-624 0 0,0 0-2626 0 0,0 0-1148 0 0</inkml:trace>
  <inkml:trace contextRef="#ctx0" brushRef="#br0" timeOffset="128894.321">815 25 1551 0 0,'0'0'68'0'0,"0"0"19"0"0,0 0 16 0 0,0 0 7 0 0,-8-15 994 0 0,-31 5 1184 0 0,38 10-2044 0 0,-19 4 520 0 0,-31 5-582 0 0,44-7-84 0 0,0 0-1 0 0,0 0 1 0 0,0 0 0 0 0,1 1 0 0 0,-1 0-1 0 0,1 0 1 0 0,-1 0 0 0 0,1 1 0 0 0,0 0-1 0 0,1 0 1 0 0,-1 1 0 0 0,-3 3-98 0 0,-6 4-3 0 0,-32 7 81 0 0,-105 25 1642 0 0,59-2-1582 0 0,42 1-63 0 0,-14 32 234 0 0,9 1-109 0 0,28-42-142 0 0,-48 78 76 0 0,52-64-134 0 0,22-24 0 0 0,4-16 0 0 0,1-4-4 0 0,0 1-1 0 0,0-1 1 0 0,0 0-1 0 0,1 0 1 0 0,-1 0-1 0 0,1 0 1 0 0,0 0-1 0 0,0-1 1 0 0,0 0-1 0 0,1 1 1 0 0,-1-2-1 0 0,1 1 1 0 0,0 0-1 0 0,0-1 1 0 0,3 1 4 0 0,64 43 3 0 0,-68-42-3 0 0,31 12 360 0 0,66 24-13 0 0,-9-43 426 0 0,53 13-461 0 0,-87-16-312 0 0,-26 6 317 0 0,-1-1-3906 0 0,-20 2-203 0 0</inkml:trace>
  <inkml:trace contextRef="#ctx0" brushRef="#br0" timeOffset="-132526.687">745 273 3967 0 0,'0'0'183'0'0,"0"0"4"0"0,-5-17-92 0 0,3 11 2390 0 0,-10-7-1719 0 0,-16 5-1540 0 0,-13 23 1288 0 0,40-14-343 0 0,1-1-23 0 0,-15 5 339 0 0,12-5-431 0 0,-98 15 1122 0 0,47-3-1034 0 0,4-1 16 0 0,-16 16 787 0 0,-3 41-854 0 0,64-63-93 0 0,-22 52 196 0 0,-1 30-256 0 0,27-81 50 0 0,1-4-33 0 0,1 3 20 0 0,0-3-25 0 0,5 1 36 0 0,1 1 12 0 0,-2 1 0 0 0,-3-3 25 0 0,0 0 0 0 0,0 0 0 0 0,0 0 0 0 0,0 1 0 0 0,-1-1 0 0 0,1 1-1 0 0,-1-1 1 0 0,1 1 0 0 0,-1-1 0 0 0,0 1 0 0 0,0 0 0 0 0,-1 0 0 0 0,1 0 0 0 0,0-1-1 0 0,-1 1 1 0 0,0 0 0 0 0,0 0 0 0 0,0 0 0 0 0,0 0 0 0 0,0 3-25 0 0,1 20 126 0 0,1-20-126 0 0,2 0 0 0 0,2-1 0 0 0,2-2 0 0 0,0-1 0 0 0,26 3 64 0 0,18 21 0 0 0,5-38-64 0 0,28-1 0 0 0,-60 17-11 0 0,-21-2 7 0 0,1-1 1 0 0,0 0-1 0 0,-1-1 1 0 0,1 1-1 0 0,0-1 0 0 0,0 0 1 0 0,-1 0-1 0 0,1 0 1 0 0,0-1-1 0 0,-1 0 1 0 0,1 0-1 0 0,0 0 1 0 0,-1 0-1 0 0,1-1 0 0 0,-1 1 1 0 0,1-1-1 0 0,3-3 4 0 0,73-55 190 0 0,-54 39-116 0 0,11-3-74 0 0,-34 19 11 0 0,-2 3 32 0 0,2-3-22 0 0,0-1 34 0 0,-3 4 17 0 0,-1-3 25 0 0,0 2-9 0 0,1-16-15 0 0,-1 0 0 0 0,0 0 1 0 0,-1 0-1 0 0,-1 0 0 0 0,-1 0 1 0 0,-1 1-1 0 0,-1-1 1 0 0,0 1-1 0 0,-1 0 0 0 0,-3-4-73 0 0,-19 1 139 0 0,-11 16-154 0 0,20 8-382 0 0,18-3 134 0 0</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8T17:14:27.715"/>
    </inkml:context>
    <inkml:brush xml:id="br0">
      <inkml:brushProperty name="width" value="0.05" units="cm"/>
      <inkml:brushProperty name="height" value="0.05" units="cm"/>
      <inkml:brushProperty name="color" value="#FF0066"/>
    </inkml:brush>
  </inkml:definitions>
  <inkml:trace contextRef="#ctx0" brushRef="#br0">241 760 455 0 0,'0'0'1019'0'0,"0"0"112"0"0,0 0 49 0 0,0 0-103 0 0,0 0-476 0 0,0 11 463 0 0,4-25 459 0 0,-4 24-1494 0 0,0-4 52 0 0,1-15-10 0 0,8-22 105 0 0,3 33-96 0 0,31-43-80 0 0,-34 36 36 0 0,-9 4-25 0 0,1 0 0 0 0,-1 1 0 0 0,1-1 0 0 0,0 1 1 0 0,-1-1-1 0 0,1 1 0 0 0,0-1 0 0 0,0 1 0 0 0,-1-1 0 0 0,1 1 0 0 0,0 0 1 0 0,0-1-1 0 0,0 1 0 0 0,-1 0 0 0 0,1 0 0 0 0,0 0 0 0 0,0-1 0 0 0,0 1 0 0 0,0 0 1 0 0,0 0-1 0 0,0 0 0 0 0,0 0 0 0 0,-1 1 0 0 0,1-1 0 0 0,0 0 0 0 0,0 0 1 0 0,0 0-1 0 0,0 1 0 0 0,-1-1 0 0 0,1 0 0 0 0,0 1 0 0 0,0-1 0 0 0,0 1 0 0 0,-1-1 1 0 0,1 1-1 0 0,0-1 0 0 0,-1 1 0 0 0,1 0-11 0 0,16-4 481 0 0,-17 2-474 0 0,1 1-1 0 0,0-1 1 0 0,-1 1 0 0 0,1 0-1 0 0,-1-1 1 0 0,1 1-1 0 0,0-1 1 0 0,-1 1 0 0 0,1 0-1 0 0,0 0 1 0 0,0-1-1 0 0,-1 1 1 0 0,1 0 0 0 0,0 0-1 0 0,0 0 1 0 0,-1 0-1 0 0,1 0 1 0 0,0 0 0 0 0,0 0-1 0 0,-1 0 1 0 0,1 0-1 0 0,0 0 1 0 0,0 0 0 0 0,-1 0-1 0 0,1 1 1 0 0,0-1-1 0 0,0 0 1 0 0,-1 0 0 0 0,1 1-1 0 0,0-1 1 0 0,-1 1-1 0 0,1-1 1 0 0,-1 0 0 0 0,1 1-1 0 0,0 0 1 0 0,-1-1-1 0 0,1 1-6 0 0,-1-1 1 0 0,0 0 0 0 0,0 1 0 0 0,0-1 0 0 0,0 0 0 0 0,0 1 0 0 0,0-1 0 0 0,0 0 0 0 0,0 1-1 0 0,0-1 1 0 0,0 0 0 0 0,0 0 0 0 0,0 1 0 0 0,0-1 0 0 0,0 0 0 0 0,1 1 0 0 0,-1-1 0 0 0,0 0-1 0 0,0 0 1 0 0,0 1 0 0 0,1-1 0 0 0,-1 0 0 0 0,0 0 0 0 0,0 0 0 0 0,0 1 0 0 0,1-1 0 0 0,-1 0 0 0 0,0 0-1 0 0,0 0 1 0 0,1 0 0 0 0,-1 1 0 0 0,0-1 0 0 0,1 0 0 0 0,-1 0 0 0 0,0 0 0 0 0,0 0 0 0 0,1 0 0 0 0,-1 0-1 0 0,0 0 1 0 0,1 0 0 0 0,-1 0 0 0 0,0 0 0 0 0,1 0 0 0 0,-1 0 0 0 0,0 0 0 0 0,0 0 0 0 0,1 0-1 0 0,-1 0 1 0 0,0 0 0 0 0,1-1 0 0 0,-1 1 0 0 0,0 0 0 0 0,0 0 0 0 0,1 0 0 0 0,-1 0 0 0 0,0 0 0 0 0,0-1-1 0 0,1 1 1 0 0,-1 0 0 0 0,0 0 0 0 0,0-1 0 0 0,0 1 0 0 0,1 0 0 0 0,-1 0 0 0 0,0-1 0 0 0,0 1 0 0 0,0 0-1 0 0,0 0 0 0 0,22-13 15 0 0,-21 13-6 0 0,1 1 1 0 0,-1-1-1 0 0,0 1 0 0 0,0 0 0 0 0,0 0 1 0 0,1-1-1 0 0,-1 1 0 0 0,0 0 0 0 0,0 0 1 0 0,0 0-1 0 0,0 0 0 0 0,-1 0 1 0 0,1 0-1 0 0,0 0 0 0 0,0 1 0 0 0,-1-1 1 0 0,1 0-1 0 0,0 0 0 0 0,-1 1 0 0 0,1-1 1 0 0,-1 0-1 0 0,0 1 0 0 0,1-1 0 0 0,-1 0 1 0 0,0 1-1 0 0,0-1 0 0 0,0 0 1 0 0,0 1-1 0 0,0-1 0 0 0,0 1 0 0 0,0-1 1 0 0,0 0-1 0 0,-1 1 0 0 0,1-1 0 0 0,-1 0 1 0 0,1 1-1 0 0,-1-1 0 0 0,1 0 1 0 0,-1 1-10 0 0,0 5 14 0 0,-2 22 82 0 0,-11 20 339 0 0,7 11-201 0 0,6-50-184 0 0,-1-17 77 0 0,2 5-113 0 0,0 1 51 0 0,0 1 2 0 0,0 0 10 0 0,-5 0 334 0 0,0-11 58 0 0,9 28-407 0 0,-4-17-63 0 0,0 0 0 0 0,0 0-1 0 0,0 0 1 0 0,0-1 0 0 0,0 1 0 0 0,0 0 0 0 0,0 0 0 0 0,0 0 0 0 0,0 0 0 0 0,0-1 0 0 0,1 1 0 0 0,-1 0 0 0 0,0 0 0 0 0,0 0 0 0 0,0 0 0 0 0,0 0 0 0 0,0 0 0 0 0,1-1 0 0 0,-1 1 0 0 0,0 0 0 0 0,0 0-1 0 0,0 0 1 0 0,1 0 0 0 0,-1 0 0 0 0,0 0 0 0 0,0 0 0 0 0,0 0 0 0 0,0 0 0 0 0,1 0 0 0 0,-1 0 0 0 0,0 0 0 0 0,0 0 0 0 0,0 0 0 0 0,1 0 0 0 0,-1 0 0 0 0,0 0 0 0 0,0 0 0 0 0,0 0 0 0 0,1 0-1 0 0,-1 0 1 0 0,0 0 0 0 0,0 0 0 0 0,0 0 0 0 0,0 1 0 0 0,1-1 0 0 0,-1 0 0 0 0,0 0 0 0 0,0 0 0 0 0,0 0 0 0 0,0 0 0 0 0,0 1 0 0 0,1-1 0 0 0,-1 0 0 0 0,0 0 0 0 0,0 0 0 0 0,0 0 0 0 0,0 1 1 0 0,1-4-6 0 0,4 8-59 0 0,-4-5 65 0 0,-1 0 0 0 0,0 0 0 0 0,0-1 0 0 0,0 1 0 0 0,0 0 1 0 0,0 0-1 0 0,1-1 0 0 0,-1 1 0 0 0,0 0 0 0 0,0 0 0 0 0,0 0 0 0 0,0 0 0 0 0,1-1 0 0 0,-1 1 0 0 0,0 0 0 0 0,0 0 0 0 0,1 0 0 0 0,-1 0 0 0 0,0 0 1 0 0,0 0-1 0 0,1 0 0 0 0,-1 0 0 0 0,0 0 0 0 0,0 0 0 0 0,1-1 0 0 0,-1 1 0 0 0,0 0 0 0 0,0 0 0 0 0,1 1 0 0 0,-1-1 0 0 0,0 0 0 0 0,0 0 1 0 0,1 0-1 0 0,-1 0 0 0 0,0 0 0 0 0,0 0 0 0 0,1 0 0 0 0,-1 0 0 0 0,0 0 0 0 0,0 0 0 0 0,0 1 0 0 0,1-1 0 0 0,-1 0 0 0 0,0 0 0 0 0,0 0 1 0 0,0 0-1 0 0,1 1 0 0 0,-1-1 0 0 0,0 0 0 0 0,0 0 0 0 0,0 1 0 0 0,0-1 0 0 0,0 0 0 0 0,0 0 0 0 0,1 0 0 0 0,-1 1 0 0 0,0-1 0 0 0,0 0 0 0 0,0 1 1 0 0,0-1-1 0 0,0 0 0 0 0,0 0 0 0 0,0 1 0 0 0,0-1 0 0 0,0 0 0 0 0,0 0 0 0 0,0 1 0 0 0,0-1 0 0 0,0 0 0 0 0,-1 0 0 0 0,7 8 0 0 0,-6-9 0 0 0,0 1 0 0 0,0 0 0 0 0,1 0 0 0 0,-1 0 0 0 0,0 0 0 0 0,0 0 0 0 0,0 0 0 0 0,0 0 0 0 0,1 0 0 0 0,-1 0 0 0 0,0 0 0 0 0,0 0 0 0 0,0 0 0 0 0,1 0 0 0 0,-1 0 0 0 0,0 0 0 0 0,0 0 0 0 0,0 0 0 0 0,0 0 0 0 0,1 0 0 0 0,-1 0 0 0 0,0 0 0 0 0,0 0 0 0 0,0 0 0 0 0,0 0 0 0 0,1 0 0 0 0,-1 1 0 0 0,0-1 0 0 0,0 0 0 0 0,0 0 0 0 0,0 0 0 0 0,0 0 0 0 0,1 0 0 0 0,-1 0 0 0 0,0 1 0 0 0,0-1 0 0 0,0 0 0 0 0,0 0 0 0 0,0 0 0 0 0,0 0 0 0 0,0 1 0 0 0,20 28-168 0 0,0 37-1330 0 0,-21-62 1474 0 0,1-4 102 0 0,0 0 13 0 0,0 0-12 0 0,0 0-2 0 0,-27 18 1000 0 0,26-17-997 0 0,-19 13 432 0 0,18-13-512 0 0,1 0 1 0 0,0 0-1 0 0,0 0 0 0 0,-1 0 0 0 0,1 0 0 0 0,-1-1 0 0 0,1 1 0 0 0,-1 0 1 0 0,1-1-1 0 0,-1 1 0 0 0,1-1 0 0 0,-1 1 0 0 0,0-1 0 0 0,1 0 0 0 0,-1 1 0 0 0,0-1 1 0 0,1 0-1 0 0,-1 0 0 0 0,0 0 0 0 0,1-1 0 0 0,-1 1 0 0 0,0 0 0 0 0,1-1 1 0 0,-1 1-1 0 0,1-1 0 0 0,-1 1 0 0 0,0-1 0 0 0,1 0 0 0 0,0 1 0 0 0,-1-1 1 0 0,1 0-1 0 0,-1 0 0 0 0,1 0 0 0 0,0 0 0 0 0,0 0 0 0 0,-1-1 0 0 0,1 1 0 0 0,0 0 1 0 0,0 0-1 0 0,0-1 0 0 0,1 1 0 0 0,-1-1 0 0 0,0 1 0 0 0,0-1 0 0 0,1 1 1 0 0,-1-1-1 0 0,1 0 0 0 0,-1 1 0 0 0,1-1 0 0 0,0 1-4479 0 0</inkml:trace>
  <inkml:trace contextRef="#ctx0" brushRef="#br0" timeOffset="1008.161">642 992 3455 0 0,'0'0'158'0'0,"0"0"-10"0"0,10-31 1122 0 0,-28 47 5129 0 0,18-16-6846 0 0</inkml:trace>
  <inkml:trace contextRef="#ctx0" brushRef="#br0" timeOffset="42356.537">881 2 919 0 0,'0'0'171'0'0,"0"0"381"0"0,0 0 168 0 0,0 0 31 0 0,0 0-90 0 0,0 0-406 0 0,0 0-173 0 0,-2 0-28 0 0,-7-1-33 0 0,-1 1 22 0 0,-39 11 367 0 0,12-1 260 0 0,30-8-648 0 0,-2 2 26 0 0,-23 6 24 0 0,6-1 100 0 0,-40 37 7 0 0,26-8 821 0 0,20-21-947 0 0,-3 19 11 0 0,-5 4 64 0 0,32-24 8 0 0,-9 34 208 0 0,14-16-210 0 0,-11 40 436 0 0,1-73-506 0 0,24 31 310 0 0,-21-26-364 0 0,6 15 54 0 0,23 0 299 0 0,-30-20-310 0 0,0 0 1 0 0,3 2-33 0 0,-2-1 22 0 0,12 16 158 0 0,14-1 67 0 0,-27-16-215 0 0,-1-1 11 0 0,1 0-10 0 0,4 2-33 0 0,-2-1 22 0 0,4 2-33 0 0,2 1 1 0 0,-2 0 32 0 0,0 0-33 0 0,-3-2-16 0 0,-1 0 0 0 0,1-1-1 0 0,0 0 1 0 0,0 0 0 0 0,0 0-1 0 0,-1 0 1 0 0,1 0 0 0 0,0-1-1 0 0,0 0 1 0 0,0 0 0 0 0,0 0-1 0 0,0 0 1 0 0,0-1 0 0 0,0 1 0 0 0,0-1-1 0 0,0 0 1 0 0,0 0 0 0 0,0-1 6 0 0,0 1-17 0 0,20-6-93 0 0</inkml:trace>
  <inkml:trace contextRef="#ctx0" brushRef="#br0" timeOffset="-213638.681">255 608 919 0 0,'1'-10'1576'0'0,"2"-7"-920"0"0,0-2 453 0 0,-10 21 61 0 0,3 1-1463 0 0,-68 65 2644 0 0,55-48-1961 0 0,0 1-347 0 0,0 0 0 0 0,2 0-1 0 0,0 2 1 0 0,2 0 0 0 0,1 1 0 0 0,0 0-1 0 0,2 0 1 0 0,1 1 0 0 0,0 1 0 0 0,2-1 0 0 0,2 1-1 0 0,-1 7-42 0 0,0-1 0 0 0,-2 63 0 0 0,19-57-72 0 0,21 8 72 0 0,17-26 0 0 0,63-30-128 0 0,-105 12 145 0 0,1-1-1 0 0,0 0 0 0 0,0 0 0 0 0,-1-1 0 0 0,1 0 0 0 0,0 0 1 0 0,0-1-1 0 0,-1 0 0 0 0,1 0 0 0 0,0-1 0 0 0,-1 0 1 0 0,1 0-1 0 0,-1-1 0 0 0,0 0 0 0 0,2-1-16 0 0,23-7 36 0 0,-25 9-29 0 0,0 0 0 0 0,0-1 1 0 0,0 0-1 0 0,0 0 1 0 0,0-1-1 0 0,-1 1 1 0 0,0-1-1 0 0,1-1 0 0 0,-1 1 1 0 0,-1-1-1 0 0,2-1-7 0 0,110-108-77 0 0,-66 52 913 0 0,11 6-957 0 0,-56 51 78 0 0,6-4 100 0 0,-10 8 29 0 0,16-20 478 0 0,-15 0-436 0 0,-8-13-46 0 0,-8 12-7 0 0,-48-12 413 0 0,-8 18 13 0 0,7 8-9 0 0,26-12-416 0 0,-22-29 684 0 0,47 43-677 0 0,6 3-76 0 0,0 0 1 0 0,0 0-1 0 0,-1 0 0 0 0,1 0 1 0 0,0 1-1 0 0,-1 0 0 0 0,0 0 1 0 0,1 1-1 0 0,-1-1 0 0 0,0 1 1 0 0,0 0-1 0 0,0 1 0 0 0,0-1 1 0 0,0 1-1 0 0,0 1 0 0 0,1-1 1 0 0,-1 1-1 0 0,0 0 0 0 0,0 0 1 0 0,0 1-1 0 0,1-1 0 0 0,-1 1 1 0 0,1 0-1 0 0,-2 2-7 0 0,-9 6-204 0 0,-1 2-19 0 0</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8T17:13:16.910"/>
    </inkml:context>
    <inkml:brush xml:id="br0">
      <inkml:brushProperty name="width" value="0.05" units="cm"/>
      <inkml:brushProperty name="height" value="0.05" units="cm"/>
      <inkml:brushProperty name="color" value="#FF0066"/>
    </inkml:brush>
  </inkml:definitions>
  <inkml:trace contextRef="#ctx0" brushRef="#br0">262 230 5007 0 0,'0'0'231'0'0,"0"0"29"0"0,0 0 17 0 0,0 0 3 0 0,0 0 0 0 0,0 0 40 0 0,0 0 170 0 0,0 0 76 0 0,0 0 12 0 0,0 0 0 0 0,0 0-15 0 0,0 0-10 0 0,0 0-1 0 0,0 0-17 0 0,0 0-72 0 0,-6-8 1743 0 0,10-8-2635 0 0,0 8 352 0 0,1 1 22 0 0,11-14 194 0 0,-10 17-83 0 0,1 1-46 0 0,-3 2-30 0 0,23 8-850 0 0,-24-7 803 0 0,3-1 56 0 0,0 1-2 0 0,-4 1-51 0 0,-8 48-560 0 0,-28 11 328 0 0,-48 48 157 0 0,35-69 22 0 0,46-39 178 0 0,-21 2 1079 0 0,21-1-1198 0 0,1-1-10 0 0,60 9-90 0 0,-53-8 158 0 0,-1 0-10 0 0,33 31-172 0 0,-37-32 5 0 0,0 1 0 0 0,1 0 0 0 0,-1-1 0 0 0,1 1 0 0 0,-1-1 0 0 0,1 0 0 0 0,-1 0 0 0 0,1 0 0 0 0,-1 0 0 0 0,1-1 0 0 0,-1 1 0 0 0,1 0-1 0 0,-1-1 1 0 0,0 0 0 0 0,1 0 0 0 0,-1 1 0 0 0,0-1 0 0 0,1-1 0 0 0,-1 1 0 0 0,0 0 0 0 0,0-1 0 0 0,0 1 0 0 0,0-1 0 0 0,0 1 0 0 0,1-2 177 0 0,5-4-3214 0 0</inkml:trace>
  <inkml:trace contextRef="#ctx0" brushRef="#br0" timeOffset="1374.477">463 510 4143 0 0,'0'0'191'0'0,"0"0"45"0"0,0 0 85 0 0,0 0 37 0 0,0 0 8 0 0,0 0-31 0 0,0 0-140 0 0,0 0-61 0 0,0 0-7 0 0,0 0-15 0 0,0 0-63 0 0,0 1-91 0 0,-1 5 28 0 0,-1 2 14 0 0,-1 7 128 0 0,3-15-64 0 0</inkml:trace>
  <inkml:trace contextRef="#ctx0" brushRef="#br0" timeOffset="-140670.42">353 18 2847 0 0,'-2'-3'66'0'0,"1"2"57"0"0,0 0 1 0 0,0 0 0 0 0,0 0-1 0 0,-1-1 1 0 0,1 1-1 0 0,0 0 1 0 0,-1 0 0 0 0,1 1-1 0 0,-1-1 1 0 0,1 0-1 0 0,-1 0 1 0 0,1 1 0 0 0,-1-1-1 0 0,0 1 1 0 0,1-1 0 0 0,-1 1-1 0 0,0 0 1 0 0,0 0-1 0 0,1 0 1 0 0,-1 0 0 0 0,0 0-1 0 0,1 0 1 0 0,-1 0-1 0 0,-1 1-123 0 0,-12-2 752 0 0,8 1-464 0 0,1 0 1 0 0,-1 0-1 0 0,1 0 1 0 0,-1 0-1 0 0,0 1 1 0 0,1 0 0 0 0,-1 1-1 0 0,1-1 1 0 0,0 1-1 0 0,0 1 1 0 0,-6 2-289 0 0,-66 45 346 0 0,18 7-202 0 0,54-49-144 0 0,0 0 0 0 0,0 0 0 0 0,1 1 0 0 0,0 0 0 0 0,1 0 0 0 0,0 0 0 0 0,0 1 0 0 0,1-1 0 0 0,0 1 0 0 0,1 0 0 0 0,0 0 0 0 0,-1 8 0 0 0,-19 115-12 0 0,22-130-36 0 0,3 3 26 0 0,0 2-21 0 0,88 118 32 0 0,-51-58 11 0 0,-35-64 1 0 0,1 0-1 0 0,-1 0 0 0 0,1 0 0 0 0,-1-1 1 0 0,1 0-1 0 0,0 0 0 0 0,0-1 0 0 0,1 0 1 0 0,-1 0-1 0 0,1 0 0 0 0,4 0 0 0 0,26 9 61 0 0,38 23 57 0 0,-72-34-138 0 0,-1 0 1 0 0,0 0-1 0 0,0 0 1 0 0,1-1-1 0 0,-1 1 1 0 0,0-1-1 0 0,0 1 1 0 0,0-1-1 0 0,0 0 1 0 0,0 1-1 0 0,1-1 1 0 0,-1 0-1 0 0,-1-1 1 0 0,1 1-1 0 0,0 0 1 0 0,0 0-1 0 0,0-1 1 0 0,-1 1-1 0 0,1-1 1 0 0,-1 0-1 0 0,1 1 1 0 0,-1-1-1 0 0,2-2 20 0 0,15-12 170 0 0,28-20-105 0 0,8-52 87 0 0,-40 24 758 0 0,-5 30-964 0 0,-9-78 2005 0 0,-4 14-1770 0 0,-12 55-569 0 0,15 39 483 0 0,-1-1-1 0 0,1 1 1 0 0,-1-1-1 0 0,0 1 1 0 0,-1 0 0 0 0,1 0-1 0 0,-1 0 1 0 0,1 0-1 0 0,-1 0 1 0 0,0 0-1 0 0,0 1 1 0 0,-1 0-1 0 0,1 0 1 0 0,-1-1-1 0 0,0 2 1 0 0,0-1 0 0 0,0 0-1 0 0,0 1 1 0 0,0 0-1 0 0,0 0 1 0 0,-1 0-1 0 0,0 0-94 0 0,1 1-110 0 0,-1-1 0 0 0,0 1-1 0 0,0 0 1 0 0,0 0 0 0 0,0 0 0 0 0,0 0-1 0 0,0 1 1 0 0,0 0 0 0 0,0 0-1 0 0,0 1 1 0 0,0-1 0 0 0,0 1 0 0 0,1 0-1 0 0,-5 1 111 0 0,-6 3-4832 0 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8T17:17:34.801"/>
    </inkml:context>
    <inkml:brush xml:id="br0">
      <inkml:brushProperty name="width" value="0.05" units="cm"/>
      <inkml:brushProperty name="height" value="0.05" units="cm"/>
      <inkml:brushProperty name="color" value="#FF0066"/>
    </inkml:brush>
  </inkml:definitions>
  <inkml:trace contextRef="#ctx0" brushRef="#br0">470 683 5351 0 0,'0'0'242'0'0,"0"0"-1"0"0,-3 5-1973 0 0,22-56 5587 0 0,-3-74-685 0 0,-14 3-2766 0 0,-2 121-345 0 0,0 1-23 0 0,0 0-112 0 0,-10 25-183 0 0,8-18 211 0 0,-1 2 36 0 0,0-1 12 0 0,0 1 0 0 0,1-1 0 0 0,4 76-640 0 0,8 0 560 0 0,-9-75 80 0 0,1-1 0 0 0,0-1 0 0 0,8 15-53 0 0,-5-18 42 0 0,2-1 11 0 0,0-3 0 0 0,1-4 0 0 0,0 0 0 0 0,-1 0 0 0 0,1 1 0 0 0,-1-1 0 0 0,-2-2 18 0 0,-4 5 67 0 0,6-23 988 0 0,-17-11 463 0 0,10 34-1445 0 0,-20-7 362 0 0,-4 14-373 0 0,16-3-80 0 0,-10 11-3933 0 0,17-13-302 0 0</inkml:trace>
  <inkml:trace contextRef="#ctx0" brushRef="#br0" timeOffset="-1540.724">127 377 455 0 0,'0'0'1019'0'0,"0"0"112"0"0,0 0 49 0 0,0 0-136 0 0,0 0-616 0 0,0 0-275 0 0,0 0-52 0 0,0 0-35 0 0,0 0-109 0 0,-3 1 43 0 0,2-1 79 0 0,1 0 37 0 0,0 0 10 0 0,0 0 38 0 0,0 0 151 0 0,0 0 65 0 0,0 0 17 0 0,-14-4 2014 0 0,13 4-2280 0 0,1 0 14 0 0,0 0-8 0 0,-6-8 539 0 0,7 4-735 0 0,1 1 1 0 0,0 0-1 0 0,-1 0 0 0 0,1 0 0 0 0,0 0 0 0 0,0 0 0 0 0,1 0 0 0 0,-1 1 0 0 0,1-1 1 0 0,-1 1-1 0 0,1-1 0 0 0,0 1 0 0 0,0 0 0 0 0,0 0 0 0 0,0 0 0 0 0,0 0 0 0 0,3 0 59 0 0,11-10-1184 0 0,35-29-592 0 0,-48 40 1950 0 0,1 0 1 0 0,-1 0-1 0 0,1 0 0 0 0,-1 1 0 0 0,1 0 1 0 0,-1 0-1 0 0,0 0 0 0 0,1 0 1 0 0,-1 1-1 0 0,1 0 0 0 0,-1 0 0 0 0,0 0 1 0 0,1 0-1 0 0,1 1-174 0 0,17 4-731 0 0,-22-5 739 0 0,0 0 0 0 0,1 1-1 0 0,-1-1 1 0 0,0 0 0 0 0,0 0 0 0 0,-1 1-1 0 0,1-1 1 0 0,0 1 0 0 0,0-1-1 0 0,-1 1 1 0 0,1-1 0 0 0,0 1 0 0 0,-1 0-1 0 0,0-1 1 0 0,1 1 0 0 0,-1 0-1 0 0,0-1 1 0 0,0 1 0 0 0,0 0 0 0 0,0-1-1 0 0,0 1 1 0 0,0 0 0 0 0,-1-1-1 0 0,1 1 1 0 0,0-1 0 0 0,-1 1-1 0 0,0 0 1 0 0,1-1 0 0 0,-1 1 0 0 0,0-1-1 0 0,1 1 1 0 0,-1-1 0 0 0,0 0-1 0 0,0 1 1 0 0,0-1 0 0 0,-1 0 0 0 0,1 0-1 0 0,0 1 1 0 0,0-1 0 0 0,-1 0-1 0 0,1 0-7 0 0,-2 3-49 0 0,-27 27 166 0 0,-44 51 193 0 0,34-46-292 0 0,-35 33 838 0 0,50-51-1 0 0,24-17-784 0 0,1-1 14 0 0,0 0-16 0 0,0 0-5 0 0,0 0 0 0 0,0 0-26 0 0,0 0-110 0 0,0 0-32 0 0,0 0 20 0 0,0 0 10 0 0,0 0 4 0 0,0 0 4 0 0,1 0 13 0 0,5 3 42 0 0,1 1 11 0 0,14 43-192 0 0,-17-45 201 0 0,-1-1 0 0 0,1 1 0 0 0,0 0 0 0 0,0-1 0 0 0,0 0 0 0 0,0 0 0 0 0,1 0 0 0 0,-1-1 0 0 0,0 1 0 0 0,0-1 0 0 0,0 0 0 0 0,1 0 0 0 0,-1 0 0 0 0,0-1 0 0 0,0 0 0 0 0,0 0 0 0 0,1 0 0 0 0,-1 0 0 0 0,0 0 0 0 0,0-1-1 0 0,-1 0 1 0 0,1 0 0 0 0,0 0 0 0 0,-1 0 0 0 0,1-1-9 0 0,57-25-280 0 0,-60 27-3440 0 0</inkml:trace>
  <inkml:trace contextRef="#ctx0" brushRef="#br0" timeOffset="1229.719">124 668 455 0 0,'-1'-12'4961'0'0,"-14"15"-5023"0"0,12 0 573 0 0,2-3-286 0 0,-6 5 1003 0 0,-24 5-404 0 0,30-10-853 0 0,1 0 105 0 0,0 0 22 0 0,0 0-2 0 0,0 0 11 0 0,0 0 42 0 0,0 0 13 0 0,0 0 4 0 0,0 0 0 0 0,0 0-13 0 0,0 0-8 0 0,0 0-1 0 0,0 0-8 0 0,-8-6 432 0 0,-7-12 428 0 0,17 2-1160 0 0,45 5-293 0 0,-29 11 244 0 0,10-7-502 0 0,-11 3 316 0 0</inkml:trace>
  <inkml:trace contextRef="#ctx0" brushRef="#br0" timeOffset="2986.488">88 589 919 0 0,'0'0'179'0'0,"0"0"416"0"0,0 0 186 0 0,0 0 34 0 0,0 0-69 0 0,0 0-316 0 0,0 0-140 0 0,0 0-30 0 0,0 0 7 0 0,0 0 45 0 0,0 0 21 0 0,0 0 3 0 0,0 0-12 0 0,-12 18 872 0 0,9-13-1164 0 0,2-3 43 0 0,1-2-6 0 0,0 0 14 0 0,0 0 72 0 0,-5 7 1213 0 0,-38 51-1708 0 0,43-57 398 0 0,0-1 10 0 0,0 0-4 0 0,0 0 0 0 0,0 0-25 0 0,0 0-76 0 0,0 0 75 0 0,0 0 26 0 0,-5 15 118 0 0,2-10-172 0 0,-1 1 1 0 0,4-4 49 0 0,0-2 36 0 0,0 0 0 0 0,0 0-7 0 0,0 0 1 0 0,0 0 4 0 0,0 0 2 0 0,0 0 0 0 0,0 0-5 0 0,0 0-22 0 0,0 0-38 0 0,0 0-128 0 0,0 0-11 0 0,0 0 14 0 0,0 0 20 0 0,0 0 8 0 0,0 0 2 0 0,1-1-1 0 0,4-2 6 0 0,32-24 703 0 0,-36 26-556 0 0,0 1-14 0 0,5-2-49 0 0,0 1 18 0 0,-1 2-45 0 0,20 2-132 0 0,-16-3 91 0 0,-2 5 32 0 0,0 0 11 0 0,-4-3 3 0 0,-1-1 0 0 0,1 1 0 0 0,0-1 0 0 0,0 1 0 0 0,0-1 0 0 0,0 0 0 0 0,0-1 0 0 0,0 1 0 0 0,0 0 0 0 0,0-1 0 0 0,0 0 0 0 0,1 1 0 0 0,-1-1 0 0 0,0-1 0 0 0,0 1 0 0 0,0 0 0 0 0,0-1 0 0 0,0 1 0 0 0,0-1 0 0 0,0 0 0 0 0,0 0 0 0 0,0 0 0 0 0,0-1 0 0 0,1 0-3 0 0,47-24-192 0 0,-30 29 1166 0 0,-9 4-4310 0 0,-11-7-214 0 0</inkml:trace>
  <inkml:trace contextRef="#ctx0" brushRef="#br0" timeOffset="33521.449">366 28 2759 0 0,'0'0'126'0'0,"-1"-1"-5"0"0,-57 8 7608 0 0,-89 54-4945 0 0,50 7-2912 0 0,48-3 320 0 0,47-60-207 0 0,-1 0 0 0 0,1 1 0 0 0,1-1 0 0 0,-1 1 0 0 0,1-1 0 0 0,0 1 0 0 0,0 0 0 0 0,1-1 0 0 0,0 1 0 0 0,0 0 0 0 0,0 0 0 0 0,0-1 0 0 0,1 1 0 0 0,0 0 0 0 0,0-1 0 0 0,1 1-1 0 0,0-1 1 0 0,0 1 0 0 0,0-1 0 0 0,0 0 0 0 0,1 1 15 0 0,-1 0 2 0 0,0 0 0 0 0,-1 1 0 0 0,0-1 0 0 0,0 1 0 0 0,0-1 0 0 0,-1 1 0 0 0,0-1 0 0 0,0 1-1 0 0,-1-1 1 0 0,0 1 0 0 0,0-1 0 0 0,0 1 0 0 0,-1-1 0 0 0,-1 3-2 0 0,-8 66 25 0 0,27-9-25 0 0,4-3-136 0 0,-12-34 136 0 0,-3-5 0 0 0,33 36-53 0 0,20 24-346 0 0,-55-80 389 0 0,0 0 0 0 0,0 0 0 0 0,0-1-1 0 0,1 1 1 0 0,-1-1 0 0 0,1 0 0 0 0,0 0-1 0 0,0 0 1 0 0,0-1 0 0 0,0 1 0 0 0,0-1 0 0 0,0 0-1 0 0,1 0 1 0 0,-1-1 0 0 0,1 1 0 0 0,-1-1-1 0 0,1 0 1 0 0,0 0 0 0 0,0 0 0 0 0,-1-1 0 0 0,1 0-1 0 0,0 0 1 0 0,0 0 0 0 0,-1 0 0 0 0,1-1-1 0 0,0 0 1 0 0,0 0 0 0 0,-1 0 0 0 0,4-2 10 0 0,27 0 28 0 0,80 13-28 0 0,-77-23-64 0 0,33-47 64 0 0,-51 42 0 0 0,88-108-88 0 0,-67 55 214 0 0,-41 69 134 0 0,12-50 954 0 0,-12 45-1226 0 0,0 4-36 0 0,0-4 47 0 0,-1-2 54 0 0,-17-82 366 0 0,-14 18 42 0 0,-34-3 433 0 0,38 32-884 0 0,-40-14 1318 0 0,51 42-1262 0 0,-11-14-140 0 0,15 16 21 0 0,4 9 42 0 0,-28 4-149 0 0,14 9-639 0 0,9 0-3271 0 0,2 2-1053 0 0</inkml:trace>
  <inkml:trace contextRef="#ctx0" brushRef="#br0" timeOffset="34424.189">449 181 2303 0 0,'0'0'200'0'0,"0"0"-200"0"0,0 0 0 0 0,0 0 0 0 0,0 0 0 0 0</inkml:trace>
  <inkml:trace contextRef="#ctx0" brushRef="#br0" timeOffset="34800.068">465 79 455 0 0,'0'0'1119'0'0,"0"0"128"0"0,0 0 53 0 0,0 0-136 0 0,0 0-615 0 0,0 0-269 0 0,0 0-51 0 0,0 0-61 0 0,3-16-440 0 0,13-45-1468 0 0,-16 59 1856 0 0,0 2 374 0 0,0 0 119 0 0,-10 0 1159 0 0,6 2-1632 0 0,0 0 1 0 0,0 1-1 0 0,0-1 0 0 0,0 1 1 0 0,1 0-1 0 0,-1 0 1 0 0,1 0-1 0 0,0 1 0 0 0,0-1 1 0 0,0 1-1 0 0,0 0 0 0 0,0 0 1 0 0,1 0-1 0 0,0 0 0 0 0,-1 2-136 0 0,-2 1 0 0 0,-19 1 167 0 0,22-8-70 0 0,-8-3 255 0 0,-56-4 506 0 0,64 7-965 0 0,2 0-153 0 0,0 0-55 0 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46:28.354"/>
    </inkml:context>
    <inkml:brush xml:id="br0">
      <inkml:brushProperty name="width" value="0.05" units="cm"/>
      <inkml:brushProperty name="height" value="0.05" units="cm"/>
      <inkml:brushProperty name="color" value="#FF0066"/>
    </inkml:brush>
  </inkml:definitions>
  <inkml:trace contextRef="#ctx0" brushRef="#br0">392 241 3279 0 0,'-21'9'320'0'0,"-6"9"4434"0"0,43-24 44 0 0,53-33-4246 0 0,2 26-614 0 0,-57 14 63 0 0,46 10 340 0 0,-54-10-341 0 0,-1 1 0 0 0,-1-1 18 0 0,-4-1 64 0 0,11 11 1354 0 0,-11-6-1331 0 0,0 1 0 0 0,-1 0 1 0 0,1-1-1 0 0,-1 1 0 0 0,-1-1 0 0 0,1 1 0 0 0,-1-1 0 0 0,0 0 0 0 0,0 1 0 0 0,0-1 0 0 0,-1 0 0 0 0,0 0 0 0 0,0-1 1 0 0,0 1-1 0 0,-1-1 0 0 0,1 1 0 0 0,-1-1 0 0 0,0 0 0 0 0,0 0 0 0 0,-1-1 0 0 0,1 1 0 0 0,-5 2-105 0 0,-17 19 386 0 0,25-25-305 0 0,1 0-5 0 0,-9 7 629 0 0,5-2-726 0 0,4-4 6 0 0,1 1 0 0 0,-1-1 0 0 0,0 1-1 0 0,1-1 1 0 0,-1 1 0 0 0,1-1 0 0 0,-1 1 0 0 0,1-1 0 0 0,-1 0 0 0 0,1 1 0 0 0,0-1 0 0 0,0 0-1 0 0,0 0 1 0 0,0 1 0 0 0,0-1 0 0 0,0 0 0 0 0,0 0 0 0 0,0 0 0 0 0,0 0 0 0 0,1 0 0 0 0,-1 0-1 0 0,0 0 1 0 0,1-1 0 0 0,-1 1 0 0 0,0 0 0 0 0,1-1 0 0 0,-1 1 0 0 0,1-1 0 0 0,-1 0 0 0 0,1 1-1 0 0,-1-1 1 0 0,1 0 0 0 0,1 0 15 0 0,55 19 0 0 0,35 25 0 0 0,-78-17 128 0 0,-16-22-89 0 0,0 0 0 0 0,0 0-1 0 0,0-1 1 0 0,-1 1 0 0 0,0 0 0 0 0,0-1-1 0 0,0 0 1 0 0,-1 1 0 0 0,0-1 0 0 0,1 0-1 0 0,-1 0 1 0 0,-1-1 0 0 0,1 1 0 0 0,0-1-1 0 0,-1 1 1 0 0,0-1 0 0 0,-2 1-39 0 0,-60 35 435 0 0,58-35-259 0 0,-1 0 1 0 0,0 0 0 0 0,0-1 0 0 0,0 0 0 0 0,0-1 0 0 0,-1 0-1 0 0,1 0 1 0 0,-1-1 0 0 0,1 0 0 0 0,-1-1 0 0 0,-7-1-177 0 0,-46 0 953 0 0,62 1-901 0 0,1 0-113 0 0,0 0-34 0 0,0 0-1 0 0,0 0-48 0 0,0 0-201 0 0,0 0-87 0 0,3-18-2811 0 0,-1 13 1042 0 0,-1 4-3802 0 0</inkml:trace>
  <inkml:trace contextRef="#ctx0" brushRef="#br0" timeOffset="2269.389">757 93 1375 0 0,'0'0'326'0'0,"0"0"830"0"0,0 0 369 0 0,0 0 71 0 0,0 0-83 0 0,0 0-417 0 0,0 0-185 0 0,0 0-42 0 0,0 0-41 0 0,0 0-150 0 0,0 0-66 0 0,0 0-18 0 0,0 0-56 0 0,0 0-230 0 0,0 0-99 0 0,0 0-17 0 0,0 0-25 0 0,0-1-89 0 0,-1-3-43 0 0,1 3 74 0 0,0 1 6 0 0,-4-22 894 0 0,-7-17-105 0 0,10 38-832 0 0,1 1 0 0 0,-25-22 1675 0 0,13 21-1616 0 0,0 0 0 0 0,-1 0 0 0 0,1 2 0 0 0,0 0 0 0 0,-1 0 0 0 0,1 1 0 0 0,0 0 0 0 0,0 1 0 0 0,-7 3-131 0 0,-21 5 40 0 0,2 2 0 0 0,-1 1 0 0 0,2 3 0 0 0,0 1 0 0 0,-12 9-40 0 0,-39 39 74 0 0,-43 50-10 0 0,127-113-63 0 0,-9 6 33 0 0,0 1-1 0 0,1 0 1 0 0,0 1-1 0 0,0 0 1 0 0,1 1-1 0 0,0 0 1 0 0,1 0-1 0 0,1 1 1 0 0,0 1-1 0 0,0 2-33 0 0,8-12-9 0 0,0 1-1 0 0,1-1 1 0 0,0 0 0 0 0,0 1-1 0 0,0-1 1 0 0,1 1 0 0 0,0-1-1 0 0,-1 0 1 0 0,2 1 0 0 0,-1-1-1 0 0,0 0 1 0 0,1 0 0 0 0,-1 0-1 0 0,1 0 1 0 0,1 0 0 0 0,-1 0-1 0 0,0-1 1 0 0,1 1 0 0 0,0-1-1 0 0,0 1 1 0 0,0-1 0 0 0,0 0-1 0 0,0 0 1 0 0,0-1 0 0 0,1 1-1 0 0,0-1 1 0 0,-1 1-1 0 0,1-1 1 0 0,3 1 9 0 0,4 5-9 0 0,139 100-55 0 0,-75-72 64 0 0,-19-27 0 0 0,56 19 0 0 0,-105-25 10 0 0,0-1 0 0 0,1 0 0 0 0,-1 0-1 0 0,0 0 1 0 0,1-1 0 0 0,0 0 0 0 0,-1-1-1 0 0,1 0 1 0 0,-1 0 0 0 0,1 0 0 0 0,3-2-10 0 0,20 1 31 0 0,32-7 86 0 0,-4-22 129 0 0,-54 27-246 0 0,-3 1-43 0 0,35-31 92 0 0,11-24 91 0 0,-43 54-140 0 0,1-1 0 0 0,-1 0 0 0 0,0 0 0 0 0,41-53 54 0 0,-39 38 10 0 0,25-81-39 0 0,-29 93 47 0 0,-1 1-4 0 0,12-63-81 0 0,-13 61 23 0 0,0-43 44 0 0,-1 42-44 0 0,0-1-10 0 0,-4-25 64 0 0,2 26-64 0 0,-1 1 12 0 0,-34-56 816 0 0,37 64-825 0 0,-3-4 31 0 0,0-1 0 0 0,0 1 0 0 0,-1 0 0 0 0,1 1 0 0 0,-1-1-1 0 0,0 1 1 0 0,0-1 0 0 0,0 1 0 0 0,0 0 0 0 0,-1 1 0 0 0,1-1-1 0 0,-1 1 1 0 0,0 0 0 0 0,1 0 0 0 0,-1 0 0 0 0,0 1 0 0 0,0-1-1 0 0,0 1 1 0 0,0 0 0 0 0,-4 1-34 0 0,8-1-5 0 0,-26-8-4219 0 0,27 9 2413 0 0</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46:55.281"/>
    </inkml:context>
    <inkml:brush xml:id="br0">
      <inkml:brushProperty name="width" value="0.05" units="cm"/>
      <inkml:brushProperty name="height" value="0.05" units="cm"/>
      <inkml:brushProperty name="color" value="#FF0066"/>
    </inkml:brush>
  </inkml:definitions>
  <inkml:trace contextRef="#ctx0" brushRef="#br0">334 175 6303 0 0,'0'0'290'0'0,"0"0"-9"0"0,-10-1 6601 0 0,6 2-7137 0 0,-17 15 694 0 0,2 19 454 0 0,15-18-759 0 0,-23 89 414 0 0,25-94-376 0 0,9 8-260 0 0,21 2 142 0 0,-3 1-44 0 0,-20-18-10 0 0,1-2 0 0 0,-4-2 18 0 0,1 0 0 0 0,-1-1 0 0 0,1 1 0 0 0,-1-1 0 0 0,0 0 0 0 0,1 0 0 0 0,-1 0 0 0 0,1 0 0 0 0,-1 0 0 0 0,0-1 1 0 0,1 1-1 0 0,-1-1 0 0 0,0 1 0 0 0,1-1 0 0 0,-1 0 0 0 0,0 0 0 0 0,0 0 0 0 0,0 0 0 0 0,1 0 0 0 0,-1 0 0 0 0,-1-1 0 0 0,1 1 0 0 0,0-1 0 0 0,0 1 0 0 0,0-1 0 0 0,-1 0-18 0 0,11-7 67 0 0,110-35-3 0 0,-77 37-84 0 0,-44 7-73 0 0,21-10-778 0 0,-9-17 871 0 0,-5 3-53 0 0,-7 23 106 0 0,-12 19 65 0 0,-46 118 271 0 0,36-89-168 0 0,19-41-221 0 0,1 0 0 0 0,-1 0 0 0 0,1 0 0 0 0,0 0 0 0 0,1 0 0 0 0,0 1 0 0 0,-21 107 267 0 0,21-113-214 0 0,0-1 17 0 0,0 0 15 0 0,0 0-16 0 0,0 0-5 0 0,0 0 3 0 0,0 0 10 0 0,0 0 3 0 0,0 0 0 0 0,0 0-26 0 0,0 0-848 0 0,0 0-3134 0 0,0 0-1332 0 0</inkml:trace>
  <inkml:trace contextRef="#ctx0" brushRef="#br0" timeOffset="3923.537">85 179 17631 0 0,'-17'41'0'0'0,"-45"158"-182"0"0,61-191 181 0 0,2 0 0 0 0,-1 1 0 0 0,1-1 0 0 0,0 0 0 0 0,1 0 0 0 0,0 0 0 0 0,0-1 0 0 0,1 1 0 0 0,0 0 0 0 0,0-1 0 0 0,1 0 0 0 0,0 0 0 0 0,0 0 0 0 0,0 0 0 0 0,1 0 0 0 0,0-1 0 0 0,1 0 0 0 0,0 1 1 0 0,53 60 0 0 0,50 76 0 0 0,-84-100 0 0 0,-4-21 0 0 0,-17-19 13 0 0,1-1-1 0 0,0 0 1 0 0,-1 0 0 0 0,1-1-1 0 0,0 1 1 0 0,0-1-1 0 0,0 0 1 0 0,0 0 0 0 0,0-1-1 0 0,0 0 1 0 0,0 1-1 0 0,0-2 1 0 0,0 1-1 0 0,0-1 1 0 0,0 1 0 0 0,0-1-1 0 0,3-1-12 0 0,29-3 58 0 0,147 5-202 0 0,-62-33-248 0 0,-116 31 392 0 0,-1-1 0 0 0,30-37 64 0 0,53-98 64 0 0,-49 91-64 0 0,6-48 311 0 0,-44 34 605 0 0,-9 12-903 0 0,-13-62 491 0 0,-35 16-186 0 0,24 21-358 0 0,32 73 40 0 0,0 1 8 0 0,-7-5 110 0 0,1 1-168 0 0,0 0 0 0 0,1-1-1 0 0,-1 2 1 0 0,-1-1 0 0 0,1 1-1 0 0,-1 0 1 0 0,1 0 0 0 0,-1 1-1 0 0,0 0 1 0 0,0 0 0 0 0,0 0-1 0 0,0 1 1 0 0,0 0 0 0 0,0 1-1 0 0,0-1 1 0 0,0 1 0 0 0,0 1-1 0 0,0-1 1 0 0,0 1 0 0 0,-7 2-14 0 0,-4 2 64 0 0,12-4-54 0 0,-1-4 2 0 0,-23-17 192 0 0,23 17-204 0 0,-28-6 0 0 0,27 9 0 0 0,1 0 0 0 0,0 1 0 0 0,-19-2 0 0 0,19-1 0 0 0,1 0 0 0 0,1 0 12 0 0,3 1 36 0 0,-3-2-36 0 0,-20-3-65 0 0,5 5 42 0 0,14 1 11 0 0,0 1 0 0 0,-1 0 0 0 0,1-1 0 0 0,0 0 0 0 0,0 0 0 0 0,-29-4 54 0 0,28 3-44 0 0,1 0-10 0 0,-1 0 0 0 0,0 0 0 0 0,1 1 0 0 0,-1 1 0 0 0,1-1 0 0 0,-1 2 0 0 0,0-1 0 0 0,-1 0 0 0 0,-54 21 76 0 0,58-21-73 0 0,-101 41 182 0 0,98-41-174 0 0,0-1 32 0 0,0 1-22 0 0,5-1 22 0 0,-3 0-33 0 0,-1 0-22 0 0,5 0-52 0 0,1 0-28 0 0,-11 8-236 0 0,7-3 328 0 0,0 0 0 0 0,-22 76-136 0 0,-14-15 104 0 0,39-65-40 0 0,1-1-9 0 0,0 0-38 0 0,0 0-10 0 0,0 0-6 0 0,-3 13-2081 0 0,3-13 2016 0 0</inkml:trace>
</inkml:ink>
</file>

<file path=ppt/ink/ink7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51:25.470"/>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79 0,'28'0'78,"0"0"0,1 0-46,-1 0-1,0 0-16,0 0 1,0 0 15,1 0-31,-1 0 16,0 0 0,29 0-16,-29 0 15,0-28 1,0 28-1,0 0 1,29 0-16,-1 0 16,1 0-1,-29 0-15,0 0 16,0 0-16,29 0 16,-29 0-1,29 0-15,-1 0 16,-28 0-1,0 0-15,1 0 16,-1 0 0,28 0-16,-27 0 15,-1 0 1,0 0-16,0 0 31,0 0-31,1 0 16,-1 0-1,0 0-15,0 0 16,1 0 0,-1 0-1,0 0 1,0 0 31,0 0-16,1 0 0,-1 0 16,0 0 16,0 0 515,1 0-531,-1 0-32,0 0 17,0 0-32,0 0 31,1 0-16,-1 0 1,0 0 15,0 0 1,1 0-1,-1 0 0,0 0 0,0 0 1,0 0-1,1 0 0,-1 0 0,0 0 1,0 0-1,1 0 0,-1 0 16,0 0-16,0 0 0,0 0-15,1 0 15,-1 0 1,0 0-1,0 0 0,1 0 16,-1 0-16,0 0 0,0 0 1,0 0-1,1 0 0,-1 0 0,0 0 1,0 0-1,1 0 0,-1 0 0,0 0 1,0 0-1,0 0 0,1 0 0,-1 0 1,0 0 15,0 0-16,1 0 0,-1 0 0,0 0 1,0 0-1,0 0 0,1 0 0,-1 0 1,0 0-1,0 0 0,1 0 0,-1 0 1,0 0-1,0 0 0,0 0 0,1 0 16,-1 0-16,0 0 1,0 0-1,1 0 0,-1 0-15,0 0 15,0 0 0,0 0 16,1 0-16,-1 0 1,0 0-1,0 0 0,1 0 0,-1 0 1,0 0-1,0 0 0,0 0 0,1 0 1</inkml:trace>
</inkml:ink>
</file>

<file path=ppt/ink/ink7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8:09.09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0,'23'0'109,"-1"0"-93,1 0 15,0 0-15,-1 0-1,1 0 1,0 0-1,-1 0 1,1 0 0,0 0-1,-1 0 1,1 0 0,0 0-1,-1 0-15,1 0 16,0 0-1,0 0-15,22 0 16,-22 0 0,-1 0-1,1 0 1,0 0-16,-1 23 16,1-23-1,22 0-15,-22 0 16,22 0-1,-22 0-15,0 0 16,-1 0 0,1 0-1,22 0-15,-22 0 16,0 0 0,-1 0-16,1 0 31,0 0-31,-1 22 15,1-22 1,0 0-16,0 0 16,-1 0-1,1 0-15,-23 23 32,23-23-32,-1 0 31,1 0-16,0 0 1,-1 0 0,1 0 15,0 0 16,-1 0-16,1 0 485,0 0-485,-1 0-15,1 0-1,0 0 1,-1 0 15,1 0-15,0 0-1,-1 0 17,1 0-1,0 0 0,-1 0 0,1 0 1,0 0-17,-1 0 1,1 0 15,0 0 0,0 0 1,-1 0-1,1 0 0,0 0 0,-1 0 1,1 0-1,0 0 0,-1 0 0,1 0 1,0 0-1,-1 0 0,1 0 0,0 0 1,-1 0 1124,1 0-1125,0 0 0,22 0-31,-22 0 16,22 0 0,-22 0-16,-1 0 15,24 0 1,-1 0-16,1 0 15,-24 0 1,24 0-16,-24 0 16,1 0-1,22 0-15,-22 0 16,22 0-16,-22 0 16,22 0-1,-22 0 1,0 0-1,-1 0-15,-22 23 16,23-23 0,0 0-16,-1 0 15,1 0 1,0 0-16,-1 0 16,1 0-1,0 0-15,-1 22 31,1-22-31,0 0 16,0 0 0,-1 0-16,1 0 15,0 0 1,-1 0-16,1 0 31,0 0-15,-23-22-1,22 22 251,1-23-250,0 23-1,-1 0-15,1 0 16,22 0 0,1 0-16,-24 0 15,1 0-15,0 0 16,-1 0-1,1 0-15,0 0 32,-1 0-32,1 0 47,0 0-16,-1 0 172,1 0-172,0 0 0,0 0-15,-1 0 0,1 0-1,0 0 17,-1 0-1</inkml:trace>
</inkml:ink>
</file>

<file path=ppt/ink/ink7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08:12.67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0 163 0,'22'0'109,"1"0"-93,0 0-1,22 0 17,-22 0-32,45-23 15,-23 23 1,-22-23-16,22 23 15,-22 0-15,22 0 16,1 0 0,-1 0-16,-22 0 15,-1-23 1,24 23-16,-1 0 16,0-22-1,23 22-15,-22-24 16,-1 24-1,-22 0-15,-1 0 16,24 0 0,-1 0-16,1 0 15,-1 0 1,-22 0-16,22-23 16,-22 23-1,-1 0-15,1 0 16,0 0-1,-1 0-15,1 0 16,0 0 0,-1 0-16,1 0 15,0 0 1,-1 0 0,1 0-16,0 0 15,-1 0 1,1 0 15,0 0 0,-23-23 63,22 23 219,1 0-298,22 0-15,1 23 16,-23-23-1,22 0-15,0 23 16,23-23 0,0 0-16,-22 24 15,-1-24 1,0 0-16,46 0 16,-23 0-1,-45 0-15,22 22 16,-22-22-16,0 0 15,22 0 1,-22 23-16,22-23 16,0 0-1,-22 0-15,0 0 16,-1 0 0,1 0-16,0 0 15,-1 0 1,-22 23-16,23-23 15,0 23 1,-1-23-16,1 0 16,0 0-1,-1 0 1,1 0 31,0 0 281,22 0-328,0 0 16,1 0-1,-1 0-15,1 0 16,-24 0-1,1 23-15,0-23 16,-1 0 0,1 0-1,0 0 1,-1 0 31,-22 23-32,23-23 1,0 0 78,-1 0 31</inkml:trace>
</inkml:ink>
</file>

<file path=ppt/ink/ink7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53:33.353"/>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FDE16EDB-E94E-4227-9C84-F44588895112}" emma:medium="tactile" emma:mode="ink">
          <msink:context xmlns:msink="http://schemas.microsoft.com/ink/2010/main" type="inkDrawing" rotatedBoundingBox="13282,5000 17593,5009 17592,5079 13281,5070" shapeName="Other"/>
        </emma:interpretation>
      </emma:emma>
    </inkml:annotationXML>
    <inkml:trace contextRef="#ctx0" brushRef="#br0">23-373 0,'117'0'203,"-94"0"-188,1 0-15,-1 0 16,0 0 0,0 0 31,1 0 671,-1 0-702,0 0 0,1 0-1,-1 0 16,0 0 1,1 0-17,-1 0 438,0 0-437,0 0 15,1-23 1,-1 23 530,0 0-515,1 0-16,-1 0 32,0 0-32,1 0 31,-1 0 32,0 0-31,0 0 843,1 23-890,22-23-16,-22 0 15,-1 0 1,0 0-1,1 0 1,-1 0 125,0 0 171,1 0-234,-1 0-46,0 0 30,-46 0 985,0 0-985,46 0 517,0 0-533,0 0 501,1 0-547,-1 0 16,0 0 0,1 0-1,-1 0 579,0 0-578,1 0-1,-1 0 1,0 0-1,0 0 1,1 0-16,-1 0 31,0 0 1,1 0-17,-1 0 16,0 0 16,1 0 578,-1 0-625,0 0 16,0 0 15,1 0-15,-1 0-1,0 0 17,1 0-1,-1 0 422,0 0-437,1 0-1,22 0 1,-23 0-16,24 0 16,-24 0-1,1 0-15,-1 0 16,0 0-1,1 0-15,-1 0 32,0 0 436,1 0-436,-1 0-17,0 0 1,0 0-16,1 0 16,-1 0 15,0 0-16,1 0 17,-1 0-1,0 0 375,1 0-390,22 0-16,-23 0 15,1 0 1,22 0-16,1 0 16,23 0-1,-24 0-15,-22 0 16,-1 0-16,0 0 16,1 0-1,22 0-15,-22 0 31,-1 0 360,0 0-375,1 0-1,-1 0 1,0 0 0,0 0-16,1 0 31,-1 0-31,0 0 15,1 0 1,-1 0-16,0 0 31,1 0-15,-1 0 375,23 0-391,24 24 15,0-24 1,-23 0-16,-1 0 15,24 0 1,0 0-16,-23 0 16,-24 0-1,24-24-15,-24 1 16,0 23 0,1 0-16,-1 0 15,0 0 1,24 0 328,0 0-329,22 0-15,-45 0 16,22 0-16,1 0 15,0 0 1,22 0-16,-22 0 16,-24 0-1,24 23-15,-24-23 16,1 0 0,-1 0-16,0 0 15,0 0 1,-23 24-16,24-24 15,-1 0 1,0 0 15,-46 23 422,0-23-437,-1 0 0</inkml:trace>
  </inkml:traceGroup>
</inkml:ink>
</file>

<file path=ppt/ink/ink7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1:21.45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13 0,'22'0'219,"0"0"-204,0 0 1,0 0 15,0 0-15,-1 0 0,1 0-1,0 0 1,0 0-1,0 0 1,0 0 15,0 0-15,0 0 0,0 0 15,0 0 0,-1 0 0,1 0-15,0 0 15,0 0-15,0 0 15,0 0 0,0 0-15,0 0 0,0 0-1,0 0-15,-1 0 31,1 0-31,0 0 32,0 0-17,0 0 1,0 22-16,0-22 16,0 0 15,-22 21 266,-22-21-282,0 0 1,0 0 0,0 22-1,0-22 1,0 0-1,0 0-15,1 0 16,-1 0 0,0 0 15,0 0-31,0 0 16,0 0-1</inkml:trace>
</inkml:ink>
</file>

<file path=ppt/ink/ink7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1:23.51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 0,'22'0'109,"0"0"-93,0 0-1,0 0 1,0 0-1,0 0 1,22 0 0,-1 0-16,-21 0 15,0 0 1,0 0-16,0 0 16,0 0-1,0 0-15,0 0 16,0 0-1,0 0 17,-1 0-1,1 0 78,0 0-46,0 0-32,0 0 0,0 0 16,0 0-31,0 0 15,0 0-15</inkml:trace>
</inkml:ink>
</file>

<file path=ppt/ink/ink7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1:31.92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0,'22'0'78,"0"0"-47,0 0-15,0 0-16,22 0 31,-22 0-31,0 0 16,-1 0-1,23 0-15,0 0 16,0 0 0,0 22-16,-23-22 15,1 0 1,0 0-16,22 0 15,0 0 1,0 22-16,-22-22 16,21 0-1,-21 0 1,22 22 0,0-22-16,0 0 15,-22 0 1,-1 0-16,1 0 15,0 0 1,0 0 15,0 0-31,0 0 16,0 0-16,0 0 16,0 0-1,-1 0 16,1 0 1,0 0-32,0 0 31,0 0-15,0 0-1,0 0 16,0 0-15,0 0 0,0 0 15,-1 0 0,1 0 0,0 0-15,0 0 15</inkml:trace>
</inkml:ink>
</file>

<file path=ppt/ink/ink7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1:34.47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0,'22'0'94,"0"0"-94,0 0 16,0 0-1,0 0-15,22 0 16,-1 22-1,1-22-15,0 0 16,0 0-16,21 0 16,1 0-1,-22 22-15,0-22 16,-22 0 0,43 0-16,-21 0 15,0 21 1,0-21-16,-22 0 15,-1 0 1,1 0-16,0 0 16,0 0 15,0 0-15,0 0 15,0 0 0,0 0 0,0 0 1,0 0-17,-1 0 16,1 0 1,0 0-1,0 0 0,0 0 0,0 0 1,0 0-1,0 0 0</inkml:trace>
</inkml:ink>
</file>

<file path=ppt/ink/ink7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1:36.80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 0,'22'0'78,"0"0"-62,22 0-1,22 0-15,-23 0 16,1 0 0,22 0-16,-1 0 15,-21 0 1,-22 0-16,22 0 15,0 0 1,21 0-16,1 0 16,-22 0-1,0 22-15,0-22 16,-23 0 0,23 0-16,0 22 15,-22-22 1,0 0-16,0 0 15,0 0 1,-1 0-16,1 0 31,0 0 1,0 0-1,0 0 0,0 0 0,0 0 1,0 0-1,-22 22-16,22-22-15,0 0 32,-1 0-17,1 0 17,0 0-1,0 0 0,0 0 0,0 0 1,0 0-1,0 0 0,0 0 0</inkml:trace>
</inkml:ink>
</file>

<file path=ppt/ink/ink7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2:21.00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0 264 0,'22'0'94,"0"0"-78,0 0-1,0 0 17,0 0-17,0 0 1,-1 0-1,1 0 1,0 0-16,0 0 31,0 0-15,0 0 0,0 0-1,0 0 1,0 0-16,0 0 15,-1 0 1,1 0-16,0 0 16,0-21-1,22-1-15,0 22 16,-22-22 0,21 0-16,1 22 15,0-22-15,0 22 16,0 0-1,-23-22-15,23 22 16,-22 0 0,0-22-16,0 22 15,22-22 1,-22 0 0,0 22-1,-22-21-15,21 21 16,-21-22-1,22 22 1,0-22 15,0 22 1,0 0-1,0 0 0,0 0 16,0 0-31,0 0 15,-1 0 0,1 0 0,0 0 1,0 0-1,0 0 0</inkml:trace>
</inkml:ink>
</file>

<file path=ppt/ink/ink7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4T18:12:22.48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0,'21'0'94,"1"0"-79,0 0 1,0 0 0,0 0 15,0 0 0,0 0-31,0 0 31,22 0-31,-23 22 0,23-22 16,-22 0 0,0 22-16,22-22 15,-22 0 1,0 0-16,21 0 16,-21 0-1,0 0-15,0 22 16,0-22-1,0 0 1,0 0 0,0 0 15,0 0-15,-1 0 15,1 0 0,0 0 0,0 0 1,0 0 14,0 0-14,0 0-1,0 0 16,0 0-32</inkml:trace>
</inkml:ink>
</file>

<file path=ppt/ink/ink7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54:21.262"/>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12 0,'28'0'78,"0"0"-46,1 0 30,-1 0-31,0 0 1,0 0-1,1 0 0,-1 0 16,0 0-31,0 0 15,0 0 16,1 0-16,-1 0-15,0 0-1,0 0 16,1 0 16,-1 0-31,0 0 15,0 0 16,0 0 0,1 0-16,-1 0 16,0 0 0,-28 28 94</inkml:trace>
</inkml:ink>
</file>

<file path=ppt/ink/ink73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7:59:35.38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72 0,'12'0'438,"22"0"-423,-11-22 1,-12 22 0,0-12-16,12 12 0,0 0 15,-12 0 1,1 0-1,-1 0 1,1-11-16,-1 11 16,0 0-16,1 0 15,-1-12-15,1 12 16,-1 0-16,0 0 16,1 0 93,-1 0-62,0 0-47,1 0 15,-1 0 1,1 0-16,-1 0 16,12-11-1,-12 11 1,1 0-16,-1 0 31,0 0-15,1 0-1,-1 0-15,1 0 32,-1 0-32,0 0 31,1 0-15,-1 0-1,0 0 1,1 0-16,-1 0 15,1 0-15,-1 11 16,-11 1-16,11-12 16,1 0-16,11 0 62,-12 0-46,23 0-16,-22 0 15,-1 0-15,0 0 16,1 0-16,22 0 31,-11 0-31,-12 11 16,0-11-16,1 0 0,-1 0 16,12 0-1,0 23 1,-12-23-1,1 0-15,-1 0 16,0 0 0,1 0-16,-1 0 15,1 0-15,-1 0 16,0 0 0,1 0-16,-1 0 15,0 0 1,1 0-1,-1 0 1,1 0 0,-1 0 46,-11 11-31,11-11-15,1 0-16,-1 0 0,1 0 16,-1 0-16,0 12 15,1-12-15,11 0 16,-12 0-16,12 0 16,11 0-1,-23 0 1,1 0-16,10 0 31,1 0-15,-11 0-16,-1 0 15,0 0-15,1 0 16,11 0 0,-12 0-16,12 0 15,11 11 1,-23-11-1,1 0-15,-1 0 47,0 0-31,1 0-16,-1 0 16,1 0-16,-1 0 0,0 11 15,1-11-15,-1 0 16,1 12-1,-1-12-15,0 0 16,12 0 0,-11 0-16,-1 0 15,12 0 1,-12 0 0,0 0-16,1 0 15,-1 0 1,1 11 31,-1-11-47,12 0 0,0 0 15,-12 0-15,12 0 16,22 12-16,-22-12 16,11 11-16,-22-11 15,-1 0-15,12 0 16,-12 0-1,1 0-15,10 0 16,-10 0 0,-1 0-16,1 0 234,-1 11-234,12-11 63,-12 0-63,1 0 15,-1 0 95,23 0-110,0 0 15,0 0-15,1 0 16,-1 12-16,0-12 15,-11 0-15,-12 0 16,23 0-16,-22 0 16,10 0-1,-10 0-15,-1 0 0,1 0 32,-1 0 264,0 0-280,1 0 0,-1 0 15,1 0-15,-1 0-1,0 0-15</inkml:trace>
</inkml:ink>
</file>

<file path=ppt/ink/ink7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53:20.275"/>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70444D8C-9491-4C07-9DB7-9D9608DD7013}" emma:medium="tactile" emma:mode="ink">
          <msink:context xmlns:msink="http://schemas.microsoft.com/ink/2010/main" type="inkDrawing" rotatedBoundingBox="13655,5032 13670,5032 13670,5047 13655,5047" shapeName="Other"/>
        </emma:interpretation>
      </emma:emma>
    </inkml:annotationXML>
    <inkml:trace contextRef="#ctx0" brushRef="#br0">396-373 0</inkml:trace>
  </inkml:traceGroup>
</inkml:ink>
</file>

<file path=ppt/ink/ink7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53:51.515"/>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B61F4E33-36DE-4B36-B6A3-28D1D5D34FBE}" emma:medium="tactile" emma:mode="ink">
          <msink:context xmlns:msink="http://schemas.microsoft.com/ink/2010/main" type="inkDrawing" rotatedBoundingBox="13259,5405 13492,5405 13492,5420 13259,5420" shapeName="Other">
            <msink:destinationLink direction="with" ref="{1B5A830F-5BEE-41B7-B63C-AEE931194111}"/>
          </msink:context>
        </emma:interpretation>
      </emma:emma>
    </inkml:annotationXML>
    <inkml:trace contextRef="#ctx0" brushRef="#br0">0 0 0,'23'0'156,"1"0"-109,-1 0-15,0 0-1,1 0 31,-1 0-15,0 0 63,1 0-32,-1 0 47,0 0 15</inkml:trace>
  </inkml:traceGroup>
</inkml:ink>
</file>

<file path=ppt/ink/ink7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53:44.222"/>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35378F0A-4AF5-4DDE-BCE8-31B8567A1C50}" emma:medium="tactile" emma:mode="ink">
          <msink:context xmlns:msink="http://schemas.microsoft.com/ink/2010/main" type="inkDrawing" rotatedBoundingBox="13983,5271 16616,5358 16614,5422 13981,5335" shapeName="Other">
            <msink:destinationLink direction="with" ref="{1B5A830F-5BEE-41B7-B63C-AEE931194111}"/>
          </msink:context>
        </emma:interpretation>
      </emma:emma>
    </inkml:annotationXML>
    <inkml:trace contextRef="#ctx0" brushRef="#br0">722-70 0,'24'0'250,"-1"0"-234,0 0 47,1 0-32,-1 0 0,0 0 0,1 0 1,-1 0 14,0 0 1,1 0 0,-1 0 16,0 0 296,0 0-328,1 0-15,-1 0 0,0 0-1,1 0 1,-1 0-1,0 0 17,1 0-1,-1 0-15,0 0-1,0 0 63,1 0 219,22 0-281,-22 0-1,-1 0-15,0 0 16,1 0 0,-1 0-16,0 0 15,0 0 1,1 0 0,-1 0-1,0 0-15,1 0 16,-1 0-1,0 0 1,-23-23 0,24 23-1,-1 0 345,0 0-345,0 0 1,24 0-16,-24 0 16,1 0-1,22 0-15,-22 0 16,-1 0-1,0 0 1,1 0 0,-24 23-1,23-23 1,0 0-16,0 0 31,1 0-15,-1 0 15,0 0 328,1 0-359,22 0 16,-22 0 0,-1 0-16,0 0 15,0 0 1,24 0-16,-24 0 16,1 0-1,-1 0-15,0 24 16,1-24-1,-1 0 17,0 0-32,0 0 31,1 23-31,-1-23 31,0 0-15,1 0 312,-1 0-312,0 0-1,1 0-15,22 0 16,-22 0 15,-1 0-15,0 0-1,0 0 17,1 0-32,-1 23 31,0-23-31,1 0 31,-1 0-15,0 0 31,1 0-32,-1 0 16,0 0-15,0 0 15,1 0 1,-1 0 358,24 0-374,-1 0-16,-22 0 15,-1 0 1,0 0-16,0 0 16,1 0-1,-1 0 1,0 0 0,1 0 15</inkml:trace>
  </inkml:traceGroup>
</inkml:ink>
</file>

<file path=ppt/ink/ink73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39:38.200"/>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1B5A830F-5BEE-41B7-B63C-AEE931194111}" emma:medium="tactile" emma:mode="ink">
          <msink:context xmlns:msink="http://schemas.microsoft.com/ink/2010/main" type="inkDrawing" rotatedBoundingBox="14192,8720 14441,16807 12744,16860 12496,8772" semanticType="callout" shapeName="Other">
            <msink:sourceLink direction="with" ref="{35378F0A-4AF5-4DDE-BCE8-31B8567A1C50}"/>
            <msink:sourceLink direction="with" ref="{B61F4E33-36DE-4B36-B6A3-28D1D5D34FBE}"/>
          </msink:context>
        </emma:interpretation>
      </emma:emma>
    </inkml:annotationXML>
    <inkml:trace contextRef="#ctx0" brushRef="#br0">1313 0 0,'-14'0'218,"0"0"-218,0 0 16,0 0-16,-13 0 16,13 0-1,0 0 1,0 0-16,0 0 16,1 0-16,-1 0 15,-14 0-15,14 0 16,1 0-16,-1 0 15,0 0-15,0 0 16,0 0-16,1 0 16,-15 0-1,14 0-15,0 0 16,1 0 0,-1 0-16,0 0 15,0 0-15,-13 0 0,13 0 16,0 0-16,0 0 15,-13 0-15,-1 0 16,14 0-16,0 0 16,1 0-1,-1 0-15,0 0 0,-27 0 16,27 0 0,0 0-16,0 0 15,0 0-15,1 0 16,-1 0-16,-14 0 15,14 0 1,0 0-16,1 0 16,-1 0-1,0 0-15,0 0 16,-13 0-16,13 0 16,0 0-1,0 0 1,0 0-1,1 0 17,-1 0-32,-14 0 15,14 0 1,-13 0-16,-15 0 16,29 0-1,-1 0-15,0 0 16,0 0-1,0 0 1,1 0-16,-15 0 16,14 0 15,0 0 47,1 0-62,-1 0 31,14 13 46,0 1-61,0 0 30,0 0-46,0 13-1,0-13-15,0 0 16,0 0 0,0 0-1,0-1-15,-14 1 16,14 0-1,0 27-15,0-27 16,0 0-16,0 0 16,-14 0-16,14 13 15,0-13-15,0 14 16,-27-28-16,27 41 16,0-27-16,0 0 15,0 13-15,0-13 16,-14 14-16,14-1 15,0 1-15,-14 0 0,14-15 16,0 1-16,0 0 16,0 14-16,0 13 15,0-27 1,0 0-16,0-1 16,0 15-16,0 0 15,0 13 1,0-27-16,0 0 15,0-1-15,0 1 0,0 28 16,-14-29 0,14 1-16,0 14 15,0-14-15,0-1 16,0 29-16,0-28 16,0 0-16,0 27 15,0-27-15,0 0 16,0-1-16,0 1 15,0 28-15,0-15 0,0-13 16,0 27-16,0-13 16,0-14-16,0 27 15,0-13-15,0-1 16,0 1-16,14-14 16,14 27-16,-28-27 15,0 14-15,0-15 0,0 1 16,0 28-16,13-29 15,1 1-15,-14 28 16,0-15-16,14 15 16,-14-28-16,28 27 15,-28-13-15,13 13 16,1 0-16,-14 15 16,0-29-16,0 56 0,0-14 15,0-14-15,28-13 16,-28-15-16,0 15 15,0-28-15,0-1 16,0 1-16,0 0 16,0 0-1,0 13-15,0-13 16,0 0 0,0 0-1,0 0-15,0 27 0,0-13 16,0-15-16,0 29 15,0-15-15,0 15 16,0-28-16,0 13 16,-14 15-16,14-29 15,0 1-15,0 0 16,0 14-16,0-15 16,0 1-16,0 0 15,0 0 1,0 0-1,0-1-15,0 15 16,0-14-16,0 14 16,0-15-16,0 29 15,0-28-15,0 13 16,0 15-16,0-15 0,-14 1 16,14-1-16,0 1 15,-14 0-15,14-1 16,0 15-16,0-15 15,0 15-15,0-15 16,0 15-16,0-15 16,0 1-16,0 13 15,0-13-15,0 13 0,0-27 16,0 41-16,0-13 16,0-15-16,0 15 15,0-1-15,0-13 16,0-14-16,0-1 15,0 29-15,0-28 16,0 41-16,0-41 16,0-1-16,0 29 0,0-28 15,0-1-15,0 1 16,0 0 0,0 0-1,0 0-15,0-1 16,0 15-1,0-14 1,0 0 0,0 0 15,0-1-15,0 29 530,0-28-546,0 13 16,-13 15-16,-15-29 16,28 15-16,0 0 15,0-1-15,0-13 16,-14 0-16,14 0 16,0 13-16,0-13 15,0 0-15,0 13 16,0-13-1,0 0-15,0 27 16,0-27-16,0 41 16,0-27-16,0 13 15,0-27-15,0 0 16,0 28-16,0-29 0,0 1 16,0 0-16,0 0 15,0 0-15,0 13 16,0-13-16,0 0 15,0 13-15,-14 15 16,14-28-16,0-1 16,0 29-16,0-15 15,0-13-15,0 0 0,0 27 16,0-27 0,0 0-16,0 0 15,0 0 1,0 13-1,0-13-15,0 14 16,0-15 0,0 1-16,0 28 15,0-15-15,0 42 0,0-55 16,0 14-16,0 13 16,0-27-16,0 0 15,0 27-15,0-27 16,0 0-16,0 13 15,28 15-15,-28-28 16,0-1-16,0 29 16,0-28-16,0-1 15,0 15-15,0 0 0,0-15 16,0 1 0,14 0-16,-14 14 0,0-1 15,14 1-15,-14-14 16,0 27-16,0-27 15,0 0-15,0 13 16,0-13-16,0 14 16,0-14-1,0-1-15,0 1 16,0 0 0,0 0-1,0 0-15,0 13 16,0-13-1,0 0-15,0 0 16,0 13-16,0-13 16,0 14-16,0-1 0,0-13 15,0 0-15,0 27 16,0-27-16,0 0 16,0 0-16,13-1 15,-13 29-15,0-28 16,0-1-1,0 1 1,0 0-16,0 0 16,0 13-16,0-13 15,0 0-15,0 14 16,0-14 0,0-1-1,0 15 1,0-14-16,0 13 15,0-13 1,0 0-16,0 14 16,0-15-16,0 15 15,0 13 1,0-27 0,0 0-16,0 14 15,0-1-15,0-13 16,0 0-16,0 0 0,0 13 15,0 1-15,0-1 16,0-13-16,0 0 16,0 27-16,0-27 15,0 0-15,0 0 16,0 0-16,0-1 16,0 1-1,0 14-15,0-14 16,0 0-1,0-1-15,0 1 16,0 0-16,0 27 16,0-27-1,0 0-15,0 0 16,0 0-16,0-1 16,0 15-1,0-14 1,0 0-16,0-1 15,0 1 1,0 0 0,0 0-16,0 0 15,0 13 1,0-13 546,0 0-546,0 0 0,0-28 124,0 28 642,0-1-782,0 29 15,0-28 1,0-1-1,0 1 1,0 0-16,0 0 109,0 0-93,14 13 343,14-27-327,-14 14-17,-14 0-15,0 0 16,0-1 0,13-13-1,1 0 16,-14 14-15,14-14 15,-14 14-31,14-14 63,-14 28 46,14-28-93,13 0-1,-13 0 79,0 14-78,0-14 62,-1 0-62,1 0 30,0 13-46,14-13 32,-15 0-32,1 0 31,0 14-15,0-14-1,0 0 1,-1 0 31,15 0 0,-14 0 46,0 0-77,-1 0 15,1 0-15,0 0 15,0 0-15,0 0 31,13 0-16,-13 0-16,0 0 17,0 0-1,0 0-15,-1 0-1,1 0-15,14 0 31,-14 0-31,-14-14 16,13 14 0,1 0-1,0 0 17,0 0-32,0 0 15,13 0 1,-13 0-1,0 0 1,0 0 15,-1 0-31,1 0 63,0 0-48,14 0 17,-15 0-32,15 0 15,13-27 1,-27 27 0,0 0-16,0-14 15,0 14-15,27 0 16,-27 0-16,0 0 0,-1 0 15,1 0-15,0 0 16,14 0 0,-14 0-1,-1 0 1,1 0 0,0 0-1,0 0 1,0 0-1,13 0-15,-13 0 16,0 0-16,0 0 16,-1-14-1,1 14-15,0 0 16,14 0 0,-15 0-16,1-14 15,0 14-15,0 0 31,0 0-31,-1 0 32,1 0-17,14 0 1,-14 0 0,-1 0-1,1 0 1,0 0-1,0 0 1,0-14 31,13 14-31,-13 0 109,0-13-110,0 13 1,-1 0-16,29 0 15,-28 0-15,-1 0 16,1 0 0</inkml:trace>
  </inkml:traceGroup>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9T03:37:36.914"/>
    </inkml:context>
    <inkml:brush xml:id="br0">
      <inkml:brushProperty name="width" value="0.05" units="cm"/>
      <inkml:brushProperty name="height" value="0.05" units="cm"/>
      <inkml:brushProperty name="color" value="#FF0066"/>
    </inkml:brush>
  </inkml:definitions>
  <inkml:trace contextRef="#ctx0" brushRef="#br0">273 11 5063 0 0,'0'0'232'0'0,"3"-6"696"0"0,-1 2-737 0 0,-1 3-54 0 0,-1 1 173 0 0,0 0 70 0 0,0 0 10 0 0,0 0 29 0 0,0 0 112 0 0,0 0 49 0 0,-23 1 1442 0 0,-80 41-2554 0 0,25-12 659 0 0,70-26-84 0 0,3 1-43 0 0,5-4-5 0 0,-1 1 1 0 0,1 0 0 0 0,0-1 0 0 0,0 1-1 0 0,0 0 1 0 0,0-1 0 0 0,0 1 0 0 0,0-1-1 0 0,0 1 1 0 0,0 0 0 0 0,1-1 0 0 0,-1 1-1 0 0,1 0 1 0 0,-1-1 0 0 0,1 1-1 0 0,0-1 1 0 0,-1 1 0 0 0,1-1 0 0 0,0 1-1 0 0,0-1 1 0 0,0 0 0 0 0,0 0 0 0 0,0 1-1 0 0,1-1 1 0 0,-1 0 0 0 0,0 0 0 0 0,0 0-1 0 0,1 0 1 0 0,0 0 4 0 0,8 12 70 0 0,25 35-38 0 0,-17 18 32 0 0,-17-8-10 0 0,-22-13 202 0 0,18-41-252 0 0,-1 1 0 0 0,-1-1 0 0 0,1 1 0 0 0,-1-1 0 0 0,1-1 1 0 0,-1 1-1 0 0,0-1 0 0 0,0 0 0 0 0,-1 0 0 0 0,1 0 0 0 0,-1 0 0 0 0,1-1 1 0 0,-1 0-1 0 0,0-1 0 0 0,0 1 0 0 0,0-1 0 0 0,0 0 0 0 0,-4 0-4 0 0,-10-4-192 0 0,20 2 123 0 0,1-2 61 0 0,1 1-1 0 0,-1 0 1 0 0,0 0-1 0 0,1 0 1 0 0,-1 0-1 0 0,1 0 1 0 0,-1 0-1 0 0,1 1 1 0 0,0-1-1 0 0,0 0 1 0 0,0 1-1 0 0,0-1 1 0 0,0 1-1 0 0,0 0 1 0 0,0 0-1 0 0,1 0 1 0 0,-1 0-1 0 0,0 0 1 0 0,1 0-1 0 0,-1 1 1 0 0,1-1-1 0 0,1 0 9 0 0,64 21-51 0 0,-41-7 38 0 0,43 12-51 0 0,-64-27 80 0 0,0 1-1 0 0,-1-1 1 0 0,1 0-1 0 0,0 0 1 0 0,-1 0-1 0 0,1-1 1 0 0,-1 0-1 0 0,0 0 1 0 0,0-1-1 0 0,0 1 1 0 0,0-1-1 0 0,0 0 1 0 0,-1-1-1 0 0,0 1 1 0 0,3-5-16 0 0,11-7 23 0 0,-11 11 84 0 0,0-1 0 0 0,-1 1 0 0 0,0-1 1 0 0,0 0-1 0 0,0 0 0 0 0,0-1 0 0 0,-1 0 0 0 0,0 0 0 0 0,-1 0 0 0 0,1-1 0 0 0,-1 1 0 0 0,-1-1 0 0 0,0 0 0 0 0,0 0 0 0 0,0-1 0 0 0,-1 1 0 0 0,0 0 0 0 0,-1-1 0 0 0,0 1 0 0 0,0-1 0 0 0,-1-3-107 0 0,-1-19 64 0 0,0 25-53 0 0,-7-7 116 0 0,-15 0 31 0 0,-20 8-606 0 0,34 7 416 0 0,-9 13-210 0 0,16-11 220 0 0,0 0 0 0 0,0 1 0 0 0,1-1 0 0 0,-1 0 0 0 0,1 1 1 0 0,0 0-1 0 0,1-1 0 0 0,-1 1 0 0 0,1 0 0 0 0,0-1 0 0 0,0 1 1 0 0,0 0-1 0 0,1-1 0 0 0,0 1 0 0 0,0-1 0 0 0,0 2 22 0 0,30 97-64 0 0,-25-96 92 0 0,1 0 0 0 0,0 0 0 0 0,1-1 0 0 0,-1 0 0 0 0,1 0 0 0 0,0-1 0 0 0,1 0 0 0 0,-1 0 0 0 0,1-1 0 0 0,0 0 0 0 0,0-1 0 0 0,0 0 0 0 0,1 0 0 0 0,-1-1 0 0 0,1 0 0 0 0,-1-1-1 0 0,1 0 1 0 0,0 0 0 0 0,0-1 0 0 0,-1 0 0 0 0,1-1 0 0 0,0 0 0 0 0,-1-1 0 0 0,1 0 0 0 0,-1 0 0 0 0,1-1 0 0 0,-1 0 0 0 0,5-3-28 0 0,-1-1 60 0 0,-1-1 0 0 0,0 0 0 0 0,0-1 0 0 0,0 0 0 0 0,-1-1 1 0 0,-1 0-1 0 0,1-1 0 0 0,-2 0 0 0 0,0-1 0 0 0,0 0 0 0 0,-1 0 0 0 0,0-1 0 0 0,-1 0 0 0 0,4-10-60 0 0,-6 14 9 0 0,-2 2 3 0 0,1 1 0 0 0,-1-1 1 0 0,-1 0-1 0 0,1 1 0 0 0,-1-1 1 0 0,0 0-1 0 0,0-1 0 0 0,-1 1 1 0 0,0 0-1 0 0,-1 0 0 0 0,1-4-12 0 0,-5-9 80 0 0,3 19-84 0 0,-1 0-1 0 0,1 0 0 0 0,-1-1 0 0 0,1 1 1 0 0,-1 1-1 0 0,1-1 0 0 0,-1 0 0 0 0,0 0 0 0 0,0 1 1 0 0,0-1-1 0 0,1 0 0 0 0,-1 1 0 0 0,0 0 1 0 0,0-1-1 0 0,0 1 0 0 0,0 0 0 0 0,0 0 1 0 0,1 0-1 0 0,-1 0 0 0 0,0 1 0 0 0,0-1 1 0 0,0 0-1 0 0,0 1 0 0 0,1-1 0 0 0,-1 1 1 0 0,0 0-1 0 0,0 0 0 0 0,1 0 0 0 0,-1-1 1 0 0,-1 2 4 0 0,-3 4-26 0 0,-1 0 0 0 0,1 0 0 0 0,0 1 1 0 0,1 0-1 0 0,-1 0 0 0 0,1 0 0 0 0,1 1 1 0 0,-1 0-1 0 0,2-1 0 0 0,-1 2 0 0 0,1-1 1 0 0,0 0-1 0 0,0 1 0 0 0,1-1 0 0 0,0 1 1 0 0,1 0-1 0 0,0-1 0 0 0,0 1 0 0 0,1 3 26 0 0,0-6 2 0 0,1 1-1 0 0,-1-1 0 0 0,2 1 1 0 0,-1-1-1 0 0,0 1 0 0 0,1-1 1 0 0,0 0-1 0 0,1 0 0 0 0,0 0 1 0 0,0 0-1 0 0,0 0 0 0 0,0 0 0 0 0,1-1 1 0 0,0 0-1 0 0,0 0 0 0 0,0 0 1 0 0,1 0-1 0 0,1 1-1 0 0,-3-3 3 0 0,27 51 578 0 0,-26-48-570 0 0,3 0 32 0 0,-6-5-36 0 0,1-1 0 0 0,0 1 1 0 0,-1 0-1 0 0,1-1 1 0 0,0 1-1 0 0,0-1 1 0 0,-1 1-1 0 0,1-1 0 0 0,0 0 1 0 0,0 0-1 0 0,0 0 1 0 0,-1 0-1 0 0,1 0 0 0 0,0 0 1 0 0,0-1-1 0 0,-1 1 1 0 0,1 0-1 0 0,0-1 1 0 0,0 1-1 0 0,-1-1 0 0 0,1 0 1 0 0,0 0-1 0 0,-1 0 1 0 0,1 0-1 0 0,-1 0 0 0 0,2-1-7 0 0,1 0 54 0 0,86-61-578 0 0,-80 55 172 0 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9T03:37:38.172"/>
    </inkml:context>
    <inkml:brush xml:id="br0">
      <inkml:brushProperty name="width" value="0.05" units="cm"/>
      <inkml:brushProperty name="height" value="0.05" units="cm"/>
      <inkml:brushProperty name="color" value="#FF0066"/>
    </inkml:brush>
  </inkml:definitions>
  <inkml:trace contextRef="#ctx0" brushRef="#br0">338 188 919 0 0,'0'0'234'0'0,"0"0"643"0"0,0 0 283 0 0,1 17 1745 0 0,-5 42-1267 0 0,18-90-938 0 0,-9 21-533 0 0,-1-1 0 0 0,0 1 0 0 0,-1-1 0 0 0,0 0 0 0 0,-1 0 0 0 0,0 0 0 0 0,-1 0 0 0 0,0 0 0 0 0,-1 0 0 0 0,0-1 0 0 0,-1 1 0 0 0,0 0 0 0 0,-1 0 0 0 0,0 0 1 0 0,0 0-1 0 0,-1 0 0 0 0,-1 0-167 0 0,-19-14 750 0 0,-16 15-582 0 0,36 10-189 0 0,-1 1-1 0 0,0 0 0 0 0,0 1 0 0 0,0-1 1 0 0,1 1-1 0 0,-1-1 0 0 0,0 1 0 0 0,1 0 0 0 0,0 1 1 0 0,-1-1-1 0 0,1 0 0 0 0,0 1 0 0 0,0 0 1 0 0,1 0-1 0 0,-1 0 0 0 0,0 0 0 0 0,1 0 1 0 0,0 0-1 0 0,0 1 0 0 0,0-1 0 0 0,0 1 1 0 0,0-1-1 0 0,1 1 0 0 0,0 0 0 0 0,-1 0 22 0 0,0 43-160 0 0,-1-19 100 0 0,1 1-1 0 0,2-1 0 0 0,0 1 0 0 0,2-1 0 0 0,2 6 61 0 0,32 257-320 0 0,-8-160 331 0 0,-28-130 42 0 0,0 0 11 0 0,-18-24-3502 0 0,11 14 180 0 0</inkml:trace>
  <inkml:trace contextRef="#ctx0" brushRef="#br0" timeOffset="535.006">1 504 4607 0 0,'0'0'208'0'0,"13"9"1074"0"0,51 10 3185 0 0,-50-19-4380 0 0,0-1 0 0 0,0-1-1 0 0,0 0 1 0 0,0-1 0 0 0,0 0 0 0 0,0-1-1 0 0,-1-1 1 0 0,0 0 0 0 0,0-1-1 0 0,8-5-86 0 0,-8 5 52 0 0,-1-1 0 0 0,0-1 0 0 0,-1 0 0 0 0,0 0 0 0 0,0-1 0 0 0,-1-1 0 0 0,0 0 0 0 0,1-2-52 0 0,-11 12 8 0 0,1-1-1 0 0,-1 1 0 0 0,1 0 1 0 0,-1-1-1 0 0,1 1 0 0 0,0 0 1 0 0,-1-1-1 0 0,1 1 0 0 0,-1 0 0 0 0,1 0 1 0 0,0 0-1 0 0,-1 0 0 0 0,1 0 1 0 0,-1 0-1 0 0,1-1 0 0 0,0 1 1 0 0,-1 1-1 0 0,1-1 0 0 0,0 0 1 0 0,-1 0-1 0 0,1 0 0 0 0,-1 0 1 0 0,1 0-1 0 0,0 0 0 0 0,-1 1 0 0 0,1-1 1 0 0,-1 0-1 0 0,1 1 0 0 0,-1-1 1 0 0,1 0-1 0 0,-1 1 0 0 0,1-1 1 0 0,-1 0-1 0 0,1 1 0 0 0,-1-1 1 0 0,1 1-1 0 0,-1-1 0 0 0,0 1 0 0 0,1-1 1 0 0,-1 1-1 0 0,0-1 0 0 0,1 1 1 0 0,-1 0-1 0 0,0-1 0 0 0,0 1 1 0 0,0-1-1 0 0,1 1 0 0 0,-1 0 1 0 0,0-1-1 0 0,0 1 0 0 0,0-1 1 0 0,0 1-1 0 0,0 0 0 0 0,0-1 0 0 0,0 1 1 0 0,0 0-1 0 0,0-1 0 0 0,-1 1 1 0 0,1-1-1 0 0,0 1 0 0 0,0 0 1 0 0,-1-1-1 0 0,1 1 0 0 0,0-1-7 0 0,3 12-22 0 0,24 47-21 0 0,37 10 592 0 0,-61-68-549 0 0,0 0 0 0 0,0-1 0 0 0,0 1 0 0 0,-1 0 0 0 0,1-1 0 0 0,0 0 0 0 0,0 0 0 0 0,0 1 0 0 0,0-2 0 0 0,0 1 0 0 0,0 0 0 0 0,0-1 0 0 0,0 1 0 0 0,0-1 0 0 0,-1 0 0 0 0,1 0 0 0 0,0 0 0 0 0,0 0 0 0 0,-1 0 0 0 0,1-1 0 0 0,-1 1 0 0 0,1-1 0 0 0,-1 0 0 0 0,0 1 0 0 0,1-1 0 0 0,-1 0 0 0 0,0-1 0 0 0,0 1 0 0 0,0 0 0 0 0,-1 0 0 0 0,2-3 0 0 0,3-5-224 0 0</inkml:trace>
  <inkml:trace contextRef="#ctx0" brushRef="#br0" timeOffset="920.411">493 200 10135 0 0,'0'0'896'0'0,"0"0"-712"0"0,0 0-184 0 0,0 0 0 0 0,0 0 680 0 0,0 0 104 0 0,0 0 16 0 0,0 0 8 0 0,0 0-616 0 0,0 0-120 0 0,7 4-72 0 0,-7-4 80 0 0,0 0-144 0 0,0 0-32 0 0,0 0-8 0 0,0 0 0 0 0,0 0-1168 0 0,0 0-232 0 0</inkml:trace>
  <inkml:trace contextRef="#ctx0" brushRef="#br0" timeOffset="1618.767">552 242 6911 0 0,'-3'16'736'0'0,"-15"141"3320"0"0,16-97-4068 0 0,14-48-112 0 0,20-24 408 0 0,16-24 534 0 0,-9-5-229 0 0,-38 40-448 0 0,-1 1 3 0 0,4-19 292 0 0,-52-71-906 0 0,48 89 416 0 0,0 1 12 0 0,0 0 60 0 0,0 0-72 0 0,0 0-20 0 0,0 25-174 0 0,47 95 232 0 0,-3 31-48 0 0,66 114-144 0 0,-101-232 220 0 0,-15-7 142 0 0,6-25-90 0 0,0-1 2 0 0,-7 5 254 0 0,2-5-188 0 0,0-1-1 0 0,-1 1 1 0 0,1-1-1 0 0,0-1 1 0 0,0 1-1 0 0,0-1 0 0 0,0 0 1 0 0,0 0-1 0 0,0 0 1 0 0,1-1-1 0 0,-1 0 1 0 0,1 0-1 0 0,0 0 1 0 0,-1 0-1 0 0,1-1 0 0 0,1 1 1 0 0,-1-1-1 0 0,0 0 1 0 0,-1-3-132 0 0,-6-3-42 0 0,-88-100 181 0 0,88 94-86 0 0,23 1-397 0 0,68-17-837 0 0,1-27-703 0 0,-67 48 1421 0 0</inkml:trace>
  <inkml:trace contextRef="#ctx0" brushRef="#br0" timeOffset="1976.281">949 569 10591 0 0,'0'0'944'0'0,"0"0"-752"0"0,0 0-192 0 0,0 0 0 0 0,0 0 1104 0 0,0 0 184 0 0,10 3 40 0 0,-10-3 8 0 0,0 0-1144 0 0,0 0-192 0 0,0 0-96 0 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9T03:37:46.074"/>
    </inkml:context>
    <inkml:brush xml:id="br0">
      <inkml:brushProperty name="width" value="0.05" units="cm"/>
      <inkml:brushProperty name="height" value="0.05" units="cm"/>
      <inkml:brushProperty name="color" value="#FF0066"/>
    </inkml:brush>
  </inkml:definitions>
  <inkml:trace contextRef="#ctx0" brushRef="#br0">0 94 4143 0 0,'0'0'319'0'0,"0"0"30"0"0,0 0 910 0 0,0 0 422 0 0,0 0 82 0 0,11 0 2057 0 0,116-12-4123 0 0,57-66 1543 0 0,-175 76-1240 0 0,0 1-10 0 0,-2 0-49 0 0,0 2-16 0 0,0 1 59 0 0,-1 2 16 0 0,-5-3 12 0 0,0 0-1 0 0,-1-1 0 0 0,1 1 0 0 0,0 0 1 0 0,-1 0-1 0 0,1 0 0 0 0,-1 0 1 0 0,1 0-1 0 0,-1 0 0 0 0,0 0 0 0 0,1 0 1 0 0,-1 0-1 0 0,0 0 0 0 0,0 0 1 0 0,0 0-1 0 0,0 0 0 0 0,0 0 0 0 0,0 0 1 0 0,0 0-1 0 0,0 0 0 0 0,0 0 1 0 0,0 0-1 0 0,-1 0 0 0 0,1 0 0 0 0,0 0 1 0 0,-1 0-1 0 0,1 0 0 0 0,-1 0 0 0 0,1 0 1 0 0,-1 0-1 0 0,1 0 0 0 0,-1 0 1 0 0,0 0-12 0 0,0 2 35 0 0,-75 133 269 0 0,-15 20-122 0 0,70-115 20 0 0,20-39-144 0 0,1-2-150 0 0,0 0-16 0 0,0 0-28 0 0,0 0-162 0 0,7-3-1322 0 0,0-1-3104 0 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9T03:37:47.147"/>
    </inkml:context>
    <inkml:brush xml:id="br0">
      <inkml:brushProperty name="width" value="0.05" units="cm"/>
      <inkml:brushProperty name="height" value="0.05" units="cm"/>
      <inkml:brushProperty name="color" value="#FF0066"/>
    </inkml:brush>
  </inkml:definitions>
  <inkml:trace contextRef="#ctx0" brushRef="#br0">19 0 10223 0 0,'0'0'464'0'0,"0"0"-8"0"0,0 1-290 0 0,2 4-98 0 0,2 25 858 0 0,0 4-1092 0 0,0 1-1 0 0,-3 0 0 0 0,-1 0 1 0 0,-1 0-1 0 0,-2 0 167 0 0,0 3-79 0 0,-1 73 217 0 0,-5-1 1140 0 0,3-81 356 0 0,-1-63-1260 0 0,6 13-287 0 0,1 0 0 0 0,1-1 0 0 0,1 1 0 0 0,1 0 0 0 0,0 0 0 0 0,2 0 0 0 0,0 0 0 0 0,2 1 0 0 0,0 0 0 0 0,1 0 0 0 0,1 1 0 0 0,0 0 0 0 0,3-2-87 0 0,-8 15-7 0 0,0-1 0 0 0,1 1 1 0 0,0 0-1 0 0,0 0 0 0 0,0 1 0 0 0,0-1 1 0 0,1 1-1 0 0,0 0 0 0 0,0 1 0 0 0,0-1 0 0 0,1 1 1 0 0,0 1-1 0 0,5-3 7 0 0,105-33-2075 0 0,-116 39 2087 0 0,0 0 0 0 0,0 0 0 0 0,-1 0 0 0 0,1 0-1 0 0,0 0 1 0 0,0 0 0 0 0,0 0 0 0 0,0 0 0 0 0,0 0 0 0 0,0 0 0 0 0,0 0-1 0 0,-1 1 1 0 0,1-1 0 0 0,0 0 0 0 0,0 1 0 0 0,0-1 0 0 0,-1 1-1 0 0,1-1 1 0 0,0 1 0 0 0,0-1 0 0 0,-1 1 0 0 0,1-1 0 0 0,0 1-1 0 0,-1 0 1 0 0,1-1 0 0 0,-1 1 0 0 0,1 0 0 0 0,-1-1 0 0 0,1 1-1 0 0,-1 0 1 0 0,1 0 0 0 0,-1 0 0 0 0,0 0 0 0 0,1-1 0 0 0,-1 1-1 0 0,0 0 1 0 0,0 0 0 0 0,0 0 0 0 0,0 0 0 0 0,0 0 0 0 0,0 0-1 0 0,0 0 1 0 0,0-1 0 0 0,0 1 0 0 0,0 0 0 0 0,0 0 0 0 0,0 0-1 0 0,-1 0 1 0 0,1 0 0 0 0,0-1 0 0 0,-1 1 0 0 0,0 1-12 0 0,-17 47-664 0 0,13-39 520 0 0,-30 20 70 0 0,-13-18 783 0 0,-10-6-432 0 0,22-8-3 0 0,30 2-260 0 0,2-3-32 0 0,3 3-78 0 0,1 0-30 0 0,0 0-2 0 0,0 0-49 0 0,0 0-208 0 0,0 0-95 0 0,0 0-22 0 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9T03:37:47.510"/>
    </inkml:context>
    <inkml:brush xml:id="br0">
      <inkml:brushProperty name="width" value="0.05" units="cm"/>
      <inkml:brushProperty name="height" value="0.05" units="cm"/>
      <inkml:brushProperty name="color" value="#FF0066"/>
    </inkml:brush>
  </inkml:definitions>
  <inkml:trace contextRef="#ctx0" brushRef="#br0">5 0 11519 0 0,'0'0'512'0'0,"0"0"96"0"0,0 0-480 0 0,-4 7-128 0 0,4-7 0 0 0,0 0 0 0 0,1 9 312 0 0,-1-9 40 0 0,3 7 0 0 0,-3-7 8 0 0,0 0-1096 0 0,0 0-224 0 0,0 0-48 0 0,0 0-8 0 0</inkml:trace>
</inkml:ink>
</file>

<file path=ppt/ink/ink7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54:23.263"/>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 25 0,'29'0'109,"27"0"-93,-28 0 0,1 0-1,-1 0 1,0 0 0,0 0-1,29 0-15,-29 0 16,0 0-1,29 0-15,-29 0 16,56 0 0,-27 0-16,-1 0 15,-27 0-15,-1 0 16,28 0 0,-28 0-16,29 0 15,-1 0 1,1 0-16,-1 0 15,-28 0 1,29 0-16,-29 0 16,29 0-1,-29 28-15,0-28 16,0 0 0,0 0-16,1 0 31,-1 0 31</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9T03:37:44.772"/>
    </inkml:context>
    <inkml:brush xml:id="br0">
      <inkml:brushProperty name="width" value="0.05" units="cm"/>
      <inkml:brushProperty name="height" value="0.05" units="cm"/>
      <inkml:brushProperty name="color" value="#FF0066"/>
    </inkml:brush>
  </inkml:definitions>
  <inkml:trace contextRef="#ctx0" brushRef="#br0">0 361 6303 0 0,'0'0'142'0'0,"1"2"22"0"0,49 66 314 0 0,-40-50-2334 0 0,-10-18-384 0 0</inkml:trace>
  <inkml:trace contextRef="#ctx0" brushRef="#br0" timeOffset="594.882">121 15 5983 0 0,'0'0'464'0'0,"4"-8"1156"0"0,0 3 3143 0 0,1 4-4668 0 0,-4 1-163 0 0,-1 0-22 0 0,0 0 2 0 0,0 0-2 0 0,0 0-5 0 0,0 1 35 0 0,-11 24 351 0 0,10-23-294 0 0,-1 1 0 0 0,0 0-1 0 0,1 0 1 0 0,0 0-1 0 0,-1 0 1 0 0,1 0-1 0 0,1 0 1 0 0,-1 0-1 0 0,0 0 1 0 0,1 0 0 0 0,-1 0-1 0 0,1 1 1 0 0,0-1-1 0 0,0 0 1 0 0,0 0-1 0 0,0 1 1 0 0,1-1-1 0 0,0 0 1 0 0,-1 0 0 0 0,1 0-1 0 0,0 0 1 0 0,0 0-1 0 0,1 0 1 0 0,-1 0-1 0 0,1 0 4 0 0,16 12 96 0 0,-13-13-110 0 0,0 1 0 0 0,0-1 1 0 0,1 0-1 0 0,-1-1 0 0 0,1 1 0 0 0,-1-1 0 0 0,1 0 0 0 0,-1-1 0 0 0,1 1 0 0 0,0-1 0 0 0,-1 0 0 0 0,1 0 0 0 0,0-1 1 0 0,-1 0-1 0 0,1 0 0 0 0,-1 0 0 0 0,1 0 0 0 0,-1-1 0 0 0,0 0 0 0 0,0 0 0 0 0,1-1 0 0 0,-1 0 0 0 0,-1 1 0 0 0,1-2 1 0 0,0 1-1 0 0,-1 0 0 0 0,0-1 0 0 0,1 0 0 0 0,-1 0 0 0 0,1-2 14 0 0,43-51 257 0 0,-48 57-129 0 0,12 6 235 0 0,-24 63-137 0 0,0-26 108 0 0,15 118 113 0 0,4-59-327 0 0,-7-100 2 0 0,0 20 1041 0 0,0-21-1338 0 0,0-1-50 0 0,0 0-6 0 0,0 0-143 0 0,0 0-598 0 0,0 0-256 0 0,0 0-54 0 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9T03:37:43.716"/>
    </inkml:context>
    <inkml:brush xml:id="br0">
      <inkml:brushProperty name="width" value="0.05" units="cm"/>
      <inkml:brushProperty name="height" value="0.05" units="cm"/>
      <inkml:brushProperty name="color" value="#FF0066"/>
    </inkml:brush>
  </inkml:definitions>
  <inkml:trace contextRef="#ctx0" brushRef="#br0">224 195 1839 0 0,'0'0'356'0'0,"-9"5"2943"0"0,4-3-5456 0 0,21-38 5213 0 0,-13 29-3130 0 0</inkml:trace>
  <inkml:trace contextRef="#ctx0" brushRef="#br0" timeOffset="619.064">262 62 6415 0 0,'0'0'298'0'0,"-7"-17"100"0"0,6 12-149 0 0,-29-28 4752 0 0,28 32-5072 0 0,2 1-52 0 0,-17-6-598 0 0,-7 8 215 0 0,19-2 606 0 0,0-1 0 0 0,0 2 0 0 0,-1-1-1 0 0,1 1 1 0 0,0 0 0 0 0,0 0 0 0 0,0 0 0 0 0,0 0 0 0 0,0 1 0 0 0,1 0 0 0 0,-1 0-1 0 0,0 1 1 0 0,1-1 0 0 0,-1 1 0 0 0,1 0 0 0 0,0 0-100 0 0,-6 7 34 0 0,1 0-1 0 0,0 1 1 0 0,0 0 0 0 0,1 0-1 0 0,1 1 1 0 0,0 0-1 0 0,0 1 1 0 0,1 0 0 0 0,1-1-1 0 0,0 2 1 0 0,1-1 0 0 0,0 0-1 0 0,-1 12-33 0 0,3-8 63 0 0,1 0 0 0 0,1 0 0 0 0,0 0 0 0 0,1 0 0 0 0,1 0 0 0 0,0 0 0 0 0,1-1 0 0 0,6 16-63 0 0,-8-28 19 0 0,1 1 1 0 0,0-1-1 0 0,0 1 0 0 0,1-1 0 0 0,-1 0 0 0 0,1 0 0 0 0,0 0 0 0 0,0 0 0 0 0,0-1 0 0 0,1 1 1 0 0,-1-1-1 0 0,1 0 0 0 0,0 0 0 0 0,-1 0 0 0 0,2 0 0 0 0,-1-1 0 0 0,0 1 0 0 0,0-1 0 0 0,1 0 1 0 0,-1 0-1 0 0,1-1 0 0 0,0 0 0 0 0,-1 0 0 0 0,1 0 0 0 0,0 0 0 0 0,0 0 0 0 0,0-1 0 0 0,0 0 1 0 0,-1 0-1 0 0,1-1 0 0 0,0 1 0 0 0,0-1 0 0 0,3-1-19 0 0,3-1 124 0 0,0 0-1 0 0,-1-1 1 0 0,0-1 0 0 0,0 1-1 0 0,0-2 1 0 0,-1 1 0 0 0,0-1 0 0 0,0-1-1 0 0,0 1-123 0 0,-1 0 73 0 0,-6 5-67 0 0,0-1 0 0 0,-1 1 0 0 0,1 0 0 0 0,0 0 0 0 0,-1-1 0 0 0,1 1 0 0 0,-1-1 0 0 0,1 1 0 0 0,-1-1 0 0 0,0 0 0 0 0,0 0 0 0 0,0 1 0 0 0,0-1 0 0 0,0 0 0 0 0,0 0-1 0 0,0 0 1 0 0,-1 0 0 0 0,1 0 0 0 0,-1 0 0 0 0,1 0 0 0 0,-1 0 0 0 0,0-2-6 0 0,0 1 30 0 0,0 1 0 0 0,0-1-1 0 0,0 1 1 0 0,-1-1-1 0 0,1 1 1 0 0,-1-1 0 0 0,1 1-1 0 0,-1-1 1 0 0,0 1 0 0 0,0 0-1 0 0,0-1 1 0 0,-1 1-1 0 0,1 0 1 0 0,0 0 0 0 0,-1 0-1 0 0,0 0 1 0 0,1 0 0 0 0,-1 0-1 0 0,0 0 1 0 0,0 1-1 0 0,0-1 1 0 0,0 1 0 0 0,0-1-1 0 0,0 1 1 0 0,-1 0 0 0 0,1 0-1 0 0,0 0 1 0 0,-1 0 0 0 0,1 0-1 0 0,0 0 1 0 0,-1 1-1 0 0,1-1 1 0 0,-2 1-30 0 0,-87-6 626 0 0,83 8-1152 0 0,1 0-1 0 0,-1 0 1 0 0,1 1-1 0 0,-1 0 1 0 0,1 1 0 0 0,0-1-1 0 0,0 1 1 0 0,0 1-1 0 0,1-1 1 0 0,0 1-1 0 0,-1 0 1 0 0,2 1 0 0 0,-1-1-1 0 0,1 1 1 0 0,-1 1 526 0 0,5-6-72 0 0,1-1-3360 0 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29T03:37:50.835"/>
    </inkml:context>
    <inkml:brush xml:id="br0">
      <inkml:brushProperty name="width" value="0.05" units="cm"/>
      <inkml:brushProperty name="height" value="0.05" units="cm"/>
      <inkml:brushProperty name="color" value="#FF0066"/>
    </inkml:brush>
  </inkml:definitions>
  <inkml:trace contextRef="#ctx0" brushRef="#br0">76 217 2759 0 0,'0'0'448'0'0,"-6"6"4235"0"0,7-6-4595 0 0,-1 0 0 0 0,0 0 0 0 0,0 0 0 0 0,0 0 0 0 0,1 0-1 0 0,-1 0 1 0 0,0 0 0 0 0,0 0 0 0 0,1 0 0 0 0,-1 1 0 0 0,0-1 0 0 0,0 0 0 0 0,0 0 0 0 0,1 0-1 0 0,-1 0 1 0 0,0 0 0 0 0,0 0 0 0 0,0 0 0 0 0,1 0 0 0 0,-1 1 0 0 0,0-1 0 0 0,0 0 0 0 0,0 0-1 0 0,0 0 1 0 0,0 0 0 0 0,1 1 0 0 0,-1-1 0 0 0,0 0 0 0 0,0 0 0 0 0,0 0 0 0 0,0 1-88 0 0,10-29 335 0 0,-9-14-158 0 0,-2 36-66 0 0,0 0 0 0 0,1 0 0 0 0,0 0 0 0 0,0 0 0 0 0,1-1 0 0 0,-1 1 0 0 0,1 0 0 0 0,1 0 0 0 0,-1 0 0 0 0,1 0 0 0 0,0 1 0 0 0,0-1 0 0 0,1 0 0 0 0,0 1 0 0 0,0-1 0 0 0,0 1 0 0 0,0 0 0 0 0,3-2-111 0 0,44-25 42 0 0,-44 31-37 0 0,-1 0-1 0 0,1 0 0 0 0,0 0 1 0 0,0 1-1 0 0,0 0 0 0 0,0 0 0 0 0,-1 0 1 0 0,1 1-1 0 0,0-1 0 0 0,0 2 1 0 0,-1-1-1 0 0,1 1 0 0 0,0-1 1 0 0,-1 1-1 0 0,1 1 0 0 0,-1-1 0 0 0,0 1 1 0 0,0 0-1 0 0,0 0 0 0 0,0 1 1 0 0,-1-1-1 0 0,3 3-4 0 0,-6-4-3 0 0,1-1 0 0 0,-1 0 0 0 0,0 1 0 0 0,1 0 0 0 0,-1-1 0 0 0,0 1 0 0 0,0 0 0 0 0,0-1 0 0 0,0 1 0 0 0,0 0-1 0 0,-1 0 1 0 0,1 0 0 0 0,-1 0 0 0 0,1 0 0 0 0,-1 0 0 0 0,1 0 0 0 0,-1 0 0 0 0,0 0 0 0 0,0 0 0 0 0,0 0 0 0 0,0 0 0 0 0,-1 0 0 0 0,1 0 0 0 0,0 0 0 0 0,-1 0 0 0 0,1 0 0 0 0,-1-1 0 0 0,0 1 0 0 0,0 0 0 0 0,0 0 0 0 0,1 0 0 0 0,-2-1 0 0 0,1 1 0 0 0,0 0-1 0 0,0-1 1 0 0,-1 1 0 0 0,1-1 0 0 0,0 1 0 0 0,-1-1 3 0 0,-83 86 954 0 0,-39 37-2772 0 0,45-54 1508 0 0,78-70 339 0 0,1 1 1 0 0,-1-1 0 0 0,1 1 0 0 0,0-1-1 0 0,-1 0 1 0 0,1 1 0 0 0,-1-1 0 0 0,1 1-1 0 0,0-1 1 0 0,0 1 0 0 0,-1-1 0 0 0,1 1-1 0 0,0 0 1 0 0,0-1 0 0 0,0 1 0 0 0,-1-1-1 0 0,1 1 1 0 0,0-1 0 0 0,0 1 0 0 0,0 0-1 0 0,0-1 1 0 0,0 1 0 0 0,0-1 0 0 0,0 1-1 0 0,0 0 1 0 0,1-1 0 0 0,-1 1 0 0 0,0-1-1 0 0,0 1 1 0 0,0-1 0 0 0,1 1 0 0 0,-1-1-1 0 0,0 1 1 0 0,0-1 0 0 0,1 1 0 0 0,-1-1-1 0 0,1 1 1 0 0,-1-1 0 0 0,0 1 0 0 0,1-1-1 0 0,-1 0 1 0 0,1 1 0 0 0,-1-1 0 0 0,1 0-1 0 0,-1 1 1 0 0,1-1 0 0 0,-1 0 0 0 0,1 1-1 0 0,-1-1 1 0 0,1 0 0 0 0,-1 0 0 0 0,1 0-1 0 0,0 0 1 0 0,-1 0 0 0 0,1 0-1 0 0,-1 0 1 0 0,1 0-30 0 0,42 15 181 0 0,-36-14-131 0 0,15 7-50 0 0,61 13 0 0 0,44-42 1408 0 0,-79 8-1208 0 0,-11 4-342 0 0,-35 9 4 0 0,-2 0-232 0 0,0 0-101 0 0,0 0-17 0 0,0 0-164 0 0,0 0-663 0 0,0 0-291 0 0,-2 1-61 0 0,-7 1-12 0 0</inkml:trace>
  <inkml:trace contextRef="#ctx0" brushRef="#br0" timeOffset="333.931">464 62 10567 0 0,'0'0'464'0'0,"0"0"104"0"0,0 0-456 0 0,0 0-112 0 0,0 0 0 0 0,0 0 0 0 0,0 0 0 0 0,0 0-144 0 0,0 0 32 0 0,0 0-2960 0 0,0 0-584 0 0</inkml:trace>
  <inkml:trace contextRef="#ctx0" brushRef="#br0" timeOffset="866.196">468 28 8607 0 0,'0'0'396'0'0,"0"0"-12"0"0,9 11 751 0 0,45 12 396 0 0,138-33-33 0 0,-55-12-1306 0 0,-70 5-181 0 0,-65 18 45 0 0,3 1 8 0 0,-4 4-51 0 0,-3-1-44 0 0,0 0 0 0 0,0-1-1 0 0,-1 1 1 0 0,0 0 0 0 0,0-1-1 0 0,0 0 1 0 0,0 0 0 0 0,0 0 0 0 0,-1 0-1 0 0,0 0 1 0 0,0 0 0 0 0,0-1-1 0 0,0 0 1 0 0,0 0 0 0 0,-5 2 31 0 0,-16 15-80 0 0,-4 6 82 0 0,7-7 21 0 0,1 1 0 0 0,1 0 0 0 0,0 2 1 0 0,2 0-1 0 0,1 1 0 0 0,-9 15-23 0 0,2 12 36 0 0,23-44-84 0 0,1 14 86 0 0,0-18-97 0 0,-3 3 44 0 0,-16 24-4367 0 0,16-25 484 0 0</inkml:trace>
  <inkml:trace contextRef="#ctx0" brushRef="#br0" timeOffset="1214.627">1050 30 12551 0 0,'0'0'272'0'0,"0"0"56"0"0,0 0 16 0 0,0 0 16 0 0,0 0-288 0 0,7 5-72 0 0,-7-5 0 0 0,7 7 0 0 0,-7-7-688 0 0,9 7-152 0 0,-2-1-32 0 0,-7-6-2320 0 0,8 2-456 0 0</inkml:trace>
  <inkml:trace contextRef="#ctx0" brushRef="#br0" timeOffset="1826.918">1120 83 5119 0 0,'0'0'234'0'0,"-3"22"3968"0"0,-15 86-3318 0 0,46 20-393 0 0,-28-122-570 0 0,0 1 1 0 0,0 0-1 0 0,0 0 1 0 0,-1 0-1 0 0,0 0 1 0 0,0 0-1 0 0,-1-1 0 0 0,0 1 1 0 0,0 0-1 0 0,-1-1 1 0 0,1 1-1 0 0,-1-1 1 0 0,-1 0-1 0 0,1 0 0 0 0,-1 0 79 0 0,-22 9 1336 0 0,26-15-1132 0 0,-17 0 338 0 0,-42-53 1 0 0,40 29-480 0 0,17 23-33 0 0,1 0-1 0 0,-1-1 0 0 0,1 1 1 0 0,0 0-1 0 0,-1-1 0 0 0,1 0 1 0 0,0 1-1 0 0,0-1 0 0 0,0 1 1 0 0,0-1-1 0 0,0 0 0 0 0,0 0 1 0 0,0 0-1 0 0,1 0 0 0 0,-1 1 1 0 0,1-1-1 0 0,-1 0 0 0 0,1 0 1 0 0,0 0-1 0 0,0 0 0 0 0,0 0 1 0 0,0 0-1 0 0,0 0 0 0 0,0 0 1 0 0,0 0-1 0 0,1 0 0 0 0,-1 0 1 0 0,1 0-1 0 0,0 0 0 0 0,-1 0 1 0 0,1 1-1 0 0,0-1 0 0 0,0 0 1 0 0,0 0-1 0 0,0 1 0 0 0,0-1 1 0 0,1 1-1 0 0,-1-1 0 0 0,2-1-29 0 0,41-44-64 0 0,26-12 118 0 0,90-21 868 0 0,-156 77-901 0 0,0-1-1 0 0,-1 1 1 0 0,1-1-1 0 0,-1 0 1 0 0,1 0-1 0 0,-1 0 1 0 0,0-1-1 0 0,-1 1 1 0 0,1 0-1 0 0,-1-1 1 0 0,0 0-1 0 0,0 0 1 0 0,0 0-1 0 0,-1 0 1 0 0,0 0-1 0 0,0 0 1 0 0,0 0-1 0 0,0 0 1 0 0,-1-3-21 0 0,3-7 114 0 0,-3 14-34 0 0,-4-14 648 0 0,0 14-711 0 0,0 0 1 0 0,1 0-1 0 0,-1 1 0 0 0,0-1 0 0 0,0 1 0 0 0,0 0 0 0 0,0 0 1 0 0,0 0-1 0 0,1 1 0 0 0,-1-1 0 0 0,0 1 0 0 0,0 0 0 0 0,1 0 1 0 0,-1 1-1 0 0,0-1 0 0 0,1 1 0 0 0,-1-1 0 0 0,1 1 0 0 0,0 0 1 0 0,-1 0-1 0 0,1 1 0 0 0,0-1 0 0 0,-1 2-17 0 0,-13 6-211 0 0,-56 21-2623 0 0,65-29 1284 0 0</inkml:trace>
</inkml:ink>
</file>

<file path=ppt/ink/ink74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3:50.89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 0,'46'12'125,"34"-12"-125,-23 0 16,-12 0-16,1 0 15,-24 0-15,1 0 16,11 0-16,-11 0 16,0 0-16,-12 0 15,1 0-15,11 0 16,-1 0-16,12 0 16,-11 0-16,0 0 15,0 0 1,-12 0-1,1 0-15,-1 0 0,0 0 16,1 0-16,-1 0 16,1 0-1,-1 11 63,-11 0 32,11-11-95,-11 12 17,12-12-1,33 11-31,-22 1 16,-12-12-16,12 0 15,11 11-15,-22-11 16,-1 0-1</inkml:trace>
</inkml:ink>
</file>

<file path=ppt/ink/ink74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3:53.85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 0,'11'0'109,"12"0"-93,11 0-16,-11 0 15,22 0-15,-22 0 16,0 0-16,0 0 15,11 0-15,-11 0 0,-1 0 16,1 0-16,11 0 16,23 12-16,-11-1 15,-1-11-15,12 0 16,0 0-16,-34 0 16,11 0-16,-22 0 15,-1 0-15,1 0 16,-1 0-1,0 0 142,1 0-157,-1 0 31,0 0 31,12 0-46,-11 0-16,-1 0 16,0 0-1</inkml:trace>
</inkml:ink>
</file>

<file path=ppt/ink/ink74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3:56.23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0,'11'0'172,"1"0"-156,-1 0-16,12 0 15,11 0 1,-11 0-16,0 0 16,-12 0-16,12 0 15,-12 0-15,12 0 16,11 0-16,-11 0 0,-12 0 15,12 0-15,-11 0 16,10 0-16,1 0 16,-11 0-1,-1 0-15,0 0 47,35 0-31,-35 0 15,1 0 47</inkml:trace>
</inkml:ink>
</file>

<file path=ppt/ink/ink74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3:58.40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0,'11'0'125,"23"0"-125,1 0 15,-1 0-15,0 0 16,-11 0-16,-12 0 15,12 0-15,-12 0 16,1 0-16,-1 0 16,0 0-16,1 0 15</inkml:trace>
</inkml:ink>
</file>

<file path=ppt/ink/ink74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00.71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7 0,'12'0'63,"22"0"-63,0 0 15,-11 0 1,0 0-16,0 0 16,11 0-16,-23 0 15,12 0-15,0 0 0,-1 0 16,1 0-16,11 0 15,-11 0-15,0 0 16,0 0-16,-12 11 16,12-11-16,11 0 15,-23 0-15,1 0 16,22 0-16,-23 0 0,12 0 16,0 0-16,11 0 15,-22 0-15,10 0 16,1 0-16,-11 0 15,10 0-15,24 0 16,-1 0-16,-22 12 16,0-12-16,0 0 0,11 0 15,-11 0-15,-1 0 16,-10 0-16,11 0 16,-12 0-16,0 0 15,1 0-15,-1 0 16,1 0-16,10 0 15,13 0 1,-13 0 0,-10 0-16,-1 0 0,12 0 15,-12 0 1,12 0-16,-12 0 16,12 0-16,0 0 15,11 0-15,-11 0 16,34 0-16,-34 0 15,11 0-15,0 0 0,0 0 16,-22 0-16,-1 0 16,12 0-16,-12 0 15,1 0-15,10 0 16,-10 0-16,-1 0 16,0 0-16,1 0 15,11 0-15,-1 0 16,-10 0-1,-1 0-15,1 0 16,-1 0-16,0 0 16,1 0-1,-1 0 1,12 0-16,-12 0 16,1 0-16,11 0 15,-12 0-15,12 0 16,-12 0-16,0 0 15,-11 11 64</inkml:trace>
</inkml:ink>
</file>

<file path=ppt/ink/ink74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04.92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56 0,'11'0'63,"1"0"-47,-1 0-16,0 0 15,12 0 1,-11 0-1,-1 0-15,12 0 16,-12 0-16,1 0 0,22 0 16,-11 0-16,-12 0 15,0 0-15,1 0 16,-1 0-16,12 0 16,-12 0-16,12 0 15,-12 0-15,24 0 16,10 0-16,12 0 15,11-22-15,-45 22 0,23 0 16,-23 0-16,22 0 16,-22 0-1,-12 0-15,1 0 16,10 0-16,1 0 16,-11 0-16,10 0 15,-10 0-15,11 0 0,-12 0 16,0 0-16,24 0 15,-24 0-15,0 0 16,1 0-16,-1 0 16,0 0-16,1-12 15,11 12 1,-1 0-16,-10 0 16,-1 0-16,23 0 0,1 0 15,-1 0-15,-11 0 16,-12 0-16,23 0 15,-23 0-15,12 0 16,0 0-16,-12 0 16,1 0-16,-1 0 15,1 0-15,10 0 0,-10 0 16,-1 0-16,1 0 16,-1 0-16,12 0 15,-12 0 1,0 0-16,1 0 15,-1 0-15,12 0 16,-12 0-16,1 0 16,11 0-16,11 0 0,-23 0 15,1 0-15,-1 0 16,0 0-16,1 0 16,-1 0-1,1 0-15,-1 0 16,12 0-16,-1 0 15,-10 0 1,-1 0-16,-11 12 16</inkml:trace>
</inkml:ink>
</file>

<file path=ppt/ink/ink74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10.19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60 0,'11'0'218,"12"0"-218,34 0 16,45 0-16,-33-23 16,10 23-16,-22 0 15,-11 0-15,11-11 0,-12-1 16,1 12-16,0 0 15,-12 0-15,11 0 16,1 0-16,11 0 16,0 0-16,0 0 15,-23 0-15,23 0 16,-34 0-16,34 0 16,-23 0-16,-11 0 0,-1 0 15,1 0-15,11 0 16,-11 0-16,-12 0 15,1 0-15,-1 0 16,1 0 0,-1 0 31,0 0-47,12 0 15,-11 0 1,-1 0-16,0 0 15,24 0-15,-13 0 16,12 12-16,23-1 16,35 12-16,-47-23 0,12 0 15,-11 0-15,-12 0 16,0 0-16,-11 0 16,0 0-16,-1 0 15,-10 0-15,-1 0 16,12 0-16,11 0 15,-23 0 1,1 0-16,-1 0 16,1 0 312</inkml:trace>
</inkml:ink>
</file>

<file path=ppt/ink/ink7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54:26.662"/>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1 198 0,'29'-28'219,"-1"28"-203,0 0-1,0-29 1,0 29 15,-56 0 110,28-28-141,-28 28 15,0-28 1,0 0 0,28 0-1,-29-1 1,29 58 125,0-1-126,0 0 16,0 0 1,0 0-32,0 29 31,0-29-31,0 0 16,0 1-1,0-1 16,0 0-31,0 0 16,0 0 0,0 1-16,0 27 15,0-28 1,0 1 0,0-1 15,0 0 63,0 0-79,0 0 1,0 1 15,0-1 16,29-28-31,-29 28-16,0 0 31,0 1 16,28-29-16,-28 28-15,0 0 30,28 0 111,-28 0-126,0 1 0,28-29-15,0 0 31,1 0-32,-29 28 157,28-28-94,-28 28-31,0 0 109,28-28-140,-28 29 93,0-1-93,0 0-16,28 0 16,-28 0-1,0 1 17,29-1-1,-29 0 0,28-28-15,-28 28-1,28-28 1,-28 29 0,28-29 15,-28 28-31</inkml:trace>
</inkml:ink>
</file>

<file path=ppt/ink/ink75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11.93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 0,'22'0'141,"1"0"-125,23 0-16,-12 0 15,0 0-15,23 0 16,0 0-16,23 0 15,-35 0-15,-10 0 16,-1 0-16,-23 0 16,12 0-16,0 0 15,-1 0-15,-10 0 16,11 0-16,11 0 16,-23 0-16,12 0 15,0 0-15,-12 0 16,12 11-16,-12-11 15,1 0-15,-1 0 16,12 0-16,-12 0 0,12 0 16,23 0-16,-1 0 15,-22 0 1,-12 0-16,12 0 16,-12 0-1,1 0-15,-1 0 31,35 0 1,-23 0-32,-12 0 15,0 0-15,1 11 16,-1 1-16,1-12 31,-1 0 16</inkml:trace>
</inkml:ink>
</file>

<file path=ppt/ink/ink75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13.28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 0,'46'0'31,"-1"0"-31,-22 0 16,0 0-16,0 0 0,11 0 16,-23 0-1,12 0-15,0 0 16,22 0-16,-22 0 16,0 0-16,34 0 15,11 0-15,-45 0 16,0 0-16,-1 0 15,-10 0-15,-1 0 0,35 0 63,-12 0-63,0 0 16,-11 0-16,0 0 0,-12 0 15,0 0-15,12 0 16,11 11-1,-11-11-15,-11 0 16,-1 0-16,12 0 16,-12 0-1,1 0-15,-12 12 47</inkml:trace>
</inkml:ink>
</file>

<file path=ppt/ink/ink75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14.73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0,'11'0'171,"35"0"-171,-24 0 16,1 0-16,0 0 0,-12 0 16,1 0-1,-1 0 1,0 0 15,1 0-31</inkml:trace>
</inkml:ink>
</file>

<file path=ppt/ink/ink75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19.99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91 0,'34'0'235,"0"0"-220,23 0-15,-34-23 16,34 23-16,-12 0 15,12 0-15,34-12 0,12 12 16,-46 0-16,23 0 16,-12 0-16,-11 0 15,-12 0-15,-22 0 16,34 0-16,-34 0 16,22-11-16,1 11 15,-23 0-15,0-23 0,22 12 16,-11 11-16,-11 0 15,23 0-15,-35 0 16,0 0-16,12 0 16,0 0-16,0 0 15,0 0-15,-12 0 16,12 0-16,-12 0 16,23 0-16,-22 0 15,-1 0-15,0 0 31,12 0-15,-11 0-16,-1 0 16,0 0-16,1 0 15,-1 0-15,1 0 0,-1 0 16,12 0 0,-12 0-16,1 0 15,-1 0 1,0 0-1,1 0-15,10 0 16,1 0-16,23 0 16,11 23-16,23-23 15,11 0-15,-12 0 0,-22 0 16,-11 0-16,-1 0 16,-22 0-16,-11 0 15,-1 0-15,0 0 16,1 0-16,11 0 15,-1-12-15,13 12 16,-13-11-16,1 11 0,0 0 16,-12 0-16,1 0 15,-1 0-15,0 0 16,24 0 109,-13 0-109</inkml:trace>
</inkml:ink>
</file>

<file path=ppt/ink/ink75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25.5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0,'11'0'78,"1"0"-78,-1 0 16,0 0-16,12 0 15,11 0 1,-22 0-16,22 0 16,-11 0-16,22 0 15,1 0-15,-23 11 16,22-11-16,-22 0 0,0 0 15,11 11-15,-23-11 16,12 0-16,0 0 16,-12 0-16,1 0 15,10 0-15,1 0 16,11 0-16,-11 0 16,0 0-16,34 0 15,-23 0-15,0 0 0,12 0 16,-35 0-16,23 0 15,1 0-15,-24 0 16,0 0-16,12 0 16,0 0-16,0 0 15,-1 0-15,13 0 16,-13 0-16,-10 0 16,-1 0-16,12 0 0,-12 0 15,1 0 1,-1 0-1,1 0-15,-1 0 16,0 0 0,1 0-1,-1 0-15,0 0 16,1 0-16,-1 0 16,1 0-16,10 0 15,-10 0-15,11 0 16,-12 0-16,12 0 15,11 0-15,-11 0 16,-12 0-16,23 0 16,-11 0-1,11 0-15,-11 0 16,0 0-16,-12 0 16,1 0-16,10 0 15,-10 0-15,11 0 16,11 0-16,-23 12 15,12-12-15,0 0 16,-1 0-16,-10 0 16,-1 11-16,12-11 0,11 0 15,-11 0 1,0 0-16,-12 0 16,0 0-16,12 0 15,-11 0 1,-1 0-16,12 0 15,-12 0-15,1 0 16,10 0-16,13 0 16,-13 0-1,-10 0-15,11 0 16,-12 0-16,12 0 16,-1 0-16,1 0 15,11 0-15,-22 0 16,-1 0-16,1 0 15,-1 0-15,0 0 16,1 12-16,11-12 16,-12 0-16,0 0 15,12 0-15,-12 0 16,12 0-16,-11 0 16,10 0-16,-10 0 0,11 0 15,-12 0-15,0 0 16,1 0-16,-1 0 15,1 0-15,10 0 16,12 0-16,-11 0 16,23 0-16,-12 0 15,12 0-15,-24 0 16,-10 0-16,11 0 0,11 0 16,-12 0-16,-10 0 15,-1 0 1,1 0-16,-1 0 15,0 0-15,12 0 16,0 0-16,-12 0 16,35 0-16,-23 0 15,-1 0-15,13 0 0,-13 0 16,1 0 0,-11 0-16,-1 0 15,0 0-15,12 0 16,-11 0-16,-1 0 15,12 0-15,-12 0 16,1 0-16,-1 11 31</inkml:trace>
</inkml:ink>
</file>

<file path=ppt/ink/ink75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28.54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14 0,'23'0'156,"0"0"-156,0 0 0,0 0 16,22 0-16,12 0 15,23 0-15,0 0 16,-12 0-16,13 0 16,-47 0-16,11 0 0,-22 0 15,11 0-15,-11 0 16,0 0-16,0 0 16,11 0-16,-11 0 15,22 0-15,-11 0 16,35 0-16,10 0 15,-44 0-15,33 0 16,-34 0-16,12 0 0,-24 0 16,-10 0-16,-1 0 15,1 0-15,-1 0 16,0 0-16,12 0 16,-11 12-16,10-12 15,-9 0-15,-2 0 16,23 0-16,-22 0 15,-1 0-15,0 0 32,1 0-1,-1 0-31,12 12 16,-12-12-16,12 0 15,-11 0-15,-1 0 16,0 0-16,1 0 0,-1 0 31,1 0 32,-1 12-32,0-12-16,-11 11 17,12-11 77,-1 0-78,12 0-15,0 11-16,-12-11 16,0 0-16,1 0 15,-1 13-15,1-13 16,-1 0-1,0 0 1,1 11 0,-1-11 15,-11 12-15,12-12 30</inkml:trace>
</inkml:ink>
</file>

<file path=ppt/ink/ink75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31.64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0,'11'0'94,"12"0"-78,0 0-16,-1 0 15,35 0-15,12 0 16,-12 0-16,0 0 0,0 0 15,-23 0-15,0 0 16,11 0-16,-22 0 16,23 0-16,-23 0 15,11 12-15,0-12 16,0 0-16,23 0 16,-11 0-16,33 0 0,1 0 15,-34 0-15,11 0 16,-35 0-16,1 0 15,11 0-15,-11 0 16,-12 0-16,1 0 16,11 11-16,-12-11 15,0 11-15,12-11 16,-11 0-16,-1 0 0,0 0 16,1 0-16,-1 0 15,1 12-15,10-1 16,-10-11-16,-1 0 15,12 0-15,22 0 16,1 0-16,-23 0 16,22 0-16,-22 0 15,0 0-15,-12 0 0,12 12 16,11-12-16,0 0 16,1 22-16,-13-22 15,1 0-15,11 0 16,-11 0-16,0 0 15,-12 0-15,12 0 16,0 0-16,-12 0 16,1 0-16,-1 0 15,0 0-15,24 0 16,-13 0 0,-10 0-1,-1 12-15,0-12 31,1 0 32,-1 0-47,1 0-16,-12 11 15,11-11-15,0 0 16,1 0 31,-1 0-47,12 0 15,0 0-15,-12 0 16,12 0-16,22 0 16,-33 0-16,-1 0 15,1 0-15,-1 0 0,0 0 63,-22 0 218,11 12-281,-23-12 16,12 0-1,-1 0-15,-10 0 16,-12 0-1,22 0-15,1 0 16,-12 0-16,12 0 16,-1 0-16,-11 0 15,1 0-15,10 0 16,1 0-16,-12 0 16,12 0-16,-12 0 15,-23 0-15,24 0 16,-13 11-16,13-11 0,-35 11 15,11-11-15,1 0 16,10 0-16,24 0 16,-23 0-16,22 0 15,1 0-15,0 0 16,-1 0-16,1 0 16,-1 12-16,1-12 15,0 0 1,-1 0-1,1 0 17,0 0-17,-1 0 1,1 0-16,-1 0 16,1 0-16,0 0 15,-12 11-15,11-11 16,1 0-16,-12 0 15,12 0 1,-1 0 0,-10 0-16,-1 0 15,-23 11-15,24-11 0,-24 23 16,23-23-16,-22 0 16,-1 0-16,1 0 15,22 0-15,-23 0 16,23 0-16,1 0 15,-24 0-15,35 0 16,-12 0-16,12 0 16,-1 0-16,-11 0 0,12 0 15,0 0-15,-1 0 16,1 0 0,-1 0-1,1 0-15</inkml:trace>
</inkml:ink>
</file>

<file path=ppt/ink/ink75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33.48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0,'12'0'110,"10"0"-110,47 0 15,-46 0-15,22 0 16,-11 0-16,0 0 16,1 0-16,-1 23 15,11-23-15,-10 0 16,10 0-16,-22 0 16,0 0-16,-12 0 0,0 0 15,1 0-15,-1 0 16,-11 11 46,12-11-30</inkml:trace>
</inkml:ink>
</file>

<file path=ppt/ink/ink75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36.3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83 26 0,'11'0'250,"12"0"-250,0 0 16,-1 0-16,24 0 15,-23 0-15,-12 0 16,1 0-16,-1 0 0,0 0 31,1 0 0,-12 11 63,11-11 15,-22 0 126,-1 0-235,1 0 15,0 0-15,-1 0 0,1 0 16,-1 0 0,1 0 15,0 0-31,-1 0 31,1 0-15,-1 0-1,1 0-15,0 0 32,-1 0-17,1 0 32,-1 0-31,1 0 15,0 0-15,-1 0-1,1 0 1,0 0-16,-1 0 16,1 0-1,-1 0 1,1-11-1,0 11-15,22 0 266,0-12-250,1 1-1,-1 11 17,1 0-17,-1 0 16,0 0-15,1 0 15,-1 0-15</inkml:trace>
</inkml:ink>
</file>

<file path=ppt/ink/ink75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40.83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24 0,'11'0'235,"1"0"-235,11 0 15,-12 0-15,12 0 16,-12 0-16,12 0 15,0 0-15,11 0 16,-23 0-16,12 0 0,0 0 16,0 0-16,-1 0 15,12 0-15,-22 0 16,11 0-16,-1 0 16,-10 0-16,-1 0 15,1 0 1,-1 0-16,0 0 15,1 0-15,11 0 0,-12 0 16,0 0-16,12 0 16,0 0-16,-12 0 15,1 0 1,-1 0 0,0 0-16,1 0 15,-1 0-15,1 0 16,10 0-16,-10 0 15,22 0-15,-11 0 16,-12 0-16,12 0 16,-12 0-16,1 0 15,-1 0-15,0 0 16,1 0-16,-1 0 16,1 0-16,10 0 0,-10 0 15,11 0-15,-12 0 16,12 0-16,11 0 15,-11 0-15,0 11 16,-12-11-16,0 0 16,1 0-16,-1 0 15,0 0 1,1 0-16,11 0 0,-12 12 16,12-12-16,11 0 15,0 0-15,0 0 16,-11 0-16,0 0 15,0 0-15,11 0 16,-11 0-16,-12 0 16,12 0-16,-12 0 0,12 0 15,0 0-15,-12 0 16,23 0-16,-22 0 16,10 0-16,1 0 15,-11 0-15,-1 0 16,0 0-16,1 0 15,-1 0-15,1 0 16,-1 0-16,0 0 16,12 0-1,-11 0-15,-1 0 16,12 0-16,-1 0 16,-10 0-16,11 0 15,-12 0-15,35 0 16,-35 0-16,12 11 15,0-11-15,-12 0 16,0 0-16,12 0 16,-11 0-16,-1 0 15,0 0-15,1 0 16,10 0-16,-10 0 16,11 0-16,-12 0 15,23 0-15,-11 0 0,-12 0 16,1 0-16,-1 0 15,1 0-15,10 0 16,1 0 0,-12 0-16,1 0 15,-1 0-15,1 0 16,-1 0-16,0 0 16,1 0-16,-1 0 15,1 0-15,-1 0 16,0 0-16,1 0 15,-1 0-15,12 0 16,0 0-16,11 0 16,-11 0-16,-1 0 15,-10 0 1,-1 0-16,1 0 0,-1 0 16,12 0-1,11 0-15,-11 0 16,-12 0-16,1 0 15,10 0 1,1 0 0,0 0-1,-12 0-15,1 0 32,-1 0-17,12 0-15,-12 0 16,23 0-1,-22 0-15,-1 0 0,12 0 16,-12 0-16,1 0 16,-1 0-16,0 0 15,1 0 1,-1 0-16,1 0 31,-1 0-31,12 0 16,-12 0-16,12 0 15,-12 0-15,12 0 16,0 0 0,-12 0-16,1 0 15,-1 0-15,1 0 16,10 0-16,-10 0 16,-1 0-16,0 0 15,1 0-15,11 0 0,-12 0 16,0 0-16,1 0 15,-1 0-15,23 0 16,-22 0-16,-1 0 16,1 0-16,-1 0 31,0 0 47,-11 12-31,0-1 31</inkml:trace>
</inkml:ink>
</file>

<file path=ppt/ink/ink7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3T18:28:27.041"/>
    </inkml:context>
    <inkml:brush xml:id="br0">
      <inkml:brushProperty name="width" value="0.58333" units="cm"/>
      <inkml:brushProperty name="height" value="1.16667" units="cm"/>
      <inkml:brushProperty name="color" value="#FFFF00"/>
      <inkml:brushProperty name="tip" value="rectangle"/>
      <inkml:brushProperty name="rasterOp" value="maskPen"/>
      <inkml:brushProperty name="fitToCurve" value="1"/>
    </inkml:brush>
  </inkml:definitions>
  <inkml:trace contextRef="#ctx0" brushRef="#br0">0 128 0,'65'0'485,"-14"-25"-485,-12 12 15,39 13-15,-13 0 0,0 0 16,-14 0-16,1 0 16,-13 0-16,13 0 15,0 25-15,0-25 16,0 0-16,-14 0 16,-12 0-16,13 0 15,-13 0-15,0 0 0,0 0 16,-13 0-1,0 0-15,26 0 16,-26 0-16,13 0 16,13 0-16,-1 0 15,1 0-15,0 0 16,0 0-16,-26 0 16,13 0-16,13 0 0,-26 0 15,13 0-15,-13 0 16,0 0-16,13 0 15,25 0-15,-25 0 16,26-12-16,-39-1 16,13 13-16,-13 0 15,0 0-15,0 0 16,13-12 0,-13 12-16,13 0 0,0 0 15,-13 0-15,25 0 16,-25-13-16,13 13 15,-13 0-15,13 0 16,0 0-16,0 0 16,0 0-16,13 0 15,-13 0-15,26 0 16,-27-13-16,1 13 0,-13-13 16,13 13-16,-13 0 15,0 0-15,26 0 16,-13 0-1,0 0 1,0 0-16,0 0 16,13 0-16,-26 0 15,0 0-15,-1 0 16,1 0-16,0 0 0,0 0 16,0 0-16,0 0 15,13 0-15,0 0 16,0 0-16,26 0 15,-26 0-15,0 0 16,13 0-16,-26 0 16,12 0-16,-12 0 15,0 0-15,0 0 16,0 0 0,0 0-16,0 0 15,13 0-15,0 0 16,0 0-16,13 0 15,-13 0-15,0 0 16,0 0-16,12 0 16,-12 0-16,-13 0 0,0-12 15,26-1-15,-26 13 16,13 0-16,-13-13 16,13 13-16,13 0 15,-26 0 1,0 0-16,0 0 47,0 0-47,13 0 15,-13 13-15,12-13 16,-12 0-16,0 13 16,0-13-16,13 0 15,-13 0 1,0 0-16,0 0 15,0 0-15,0 0 16,0 0-16,-13 12 0,13 1 16,0-13-16,-13 13 47,13 0-32,0-13-15,13 0 16,-13 12-16,0 1 15,13-13-15,-13 0 16,0 0-16,-1 0 16,1 0-1,13 0 1,-13 12 0,0-12-16,-13 13 46,13-13-14,0 0-32,0 0 93</inkml:trace>
</inkml:ink>
</file>

<file path=ppt/ink/ink76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5:04.240"/>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6710FD8C-CF46-49D6-BECB-EE8DAF9E63E6}" emma:medium="tactile" emma:mode="ink">
          <msink:context xmlns:msink="http://schemas.microsoft.com/ink/2010/main" type="inkDrawing" rotatedBoundingBox="12808,12222 15349,6602 17745,7686 15204,13306" semanticType="callout" shapeName="Other">
            <msink:sourceLink direction="to" ref="{DEEB5070-6681-425C-A6EC-ED119679EFAF}"/>
          </msink:context>
        </emma:interpretation>
      </emma:emma>
    </inkml:annotationXML>
    <inkml:trace contextRef="#ctx0" brushRef="#br0">-729 3994 0,'23'0'172,"-11"0"-172,11 0 15,11 0 1,-11 0-16,-11 0 15,-1 0-15,0 0 16,1 0-16,12 24 16,-13-24-16,0 0 15,12 0-15,-11 0 0,10 0 16,-9 0-16,21 0 16,-23 0-16,1 0 15,10 0-15,-10 0 16,-1 0-1,13 0-15,-1 0 16,-23 12 0,23-12-16,-12 0 0,0 0 15,13 12-15,-12-12 16,-1 0-16,12 0 16,-12 0 46,0 0-62,24 0 16,-12 0-16,-11 0 15,22 0-15,-11 0 16,-12 0 0,2 0-1,-2 0 16,0 0-15,12 0 0,-12 0-1,1 0-15,-1 0 16,1 0 0,-1 0 62,-11 11-31,12-11 46</inkml:trace>
    <inkml:trace contextRef="#ctx0" brushRef="#br0" timeOffset="4628.739">283-1217 0,'11'0'172,"24"0"-156,-12 0-16,0 0 15,0 0 1,0 0-16,46 0 0,-47 0 16,2 0-16,22 0 15,-23 0-15,-1 0 16,-9 0-16,21 0 16,-11 0-16,-12 0 15,1 0-15,11 0 16,0 0-16,0 0 15,-12 0-15,35 0 0,-22 0 16,-2-22-16,13 22 16,0-13-16,10 13 15,-33 0-15,10 0 16,-10 0-16,12 0 16,-13 0-16,0 0 15,24 0-15,-13 0 16,2 0-16,-12 0 0,10 0 15,-10-11-15,-1 11 16,0 0-16,1 0 16,-1 0 46,13 0-46,-1 0-16,-12 0 15,1 0-15,-1 0 16,0 0-16,1 0 16,-1 0-16,2 0 15,-2 0 1,0 0-16,1-13 16,-1 13-16,0 0 15,24 0-15,-24 0 16,24 0-16,-23 0 15,10 0-15,-10 0 16,11 0-16,-11 0 16,11 0-16,-12 0 15,12 0-15,11 0 0,-10 0 16,-13 0-16,12 0 16,-12 0-16,12 0 15,0 0 1,-11 0-16,0 0 15,11 0-15,-12 0 16,12 0-16,11 0 0,-22 0 16,11 0-16,0 0 15,-12 0 1,1 0-16,-1 0 16,0 0-16,13 0 15,-12 0-15,10 0 16,24 0-16,-22 0 15,44 13-15,-33-13 0,-1 0 16,-11 0-16,0 0 16,23 0-16,-34 0 15,-1 0 1,12 0 15,-12 0-15,12 0-16,-10 0 0,-2 0 15,0 0-15,12 0 16,-11 11-16,-1-11 16,0 0-16,1 0 15,11 0-15,0 0 16,-11 0 0,-1 0-16,23 13 15,-22-13-15,0 0 0,11 0 16,-23 11-16,11-11 15,1 0-15,-1 0 16,0 0 0,1 0-1,-1 0 1,2 0-16,-2 0 16,0 0-16,1 0 31,-1 0 16,23 0-32,-11 0-15,-11 0 0,0 0 16,-1 0 0,1 0-16,-1 0 15,0 0-15,36 0 78,-13 0-62,0 0-16,0 0 16,-21 11-16,10-11 15,-23 13-15,11-13 16,0 0-16</inkml:trace>
  </inkml:traceGroup>
</inkml:ink>
</file>

<file path=ppt/ink/ink76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5:00.70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4090F263-1788-4B15-B30F-C9708EFECD8B}" emma:medium="tactile" emma:mode="ink">
          <msink:context xmlns:msink="http://schemas.microsoft.com/ink/2010/main" type="inkDrawing" rotatedBoundingBox="19780,8266 22094,13002 20069,13991 17756,9255" semanticType="callout" shapeName="Other">
            <msink:sourceLink direction="with" ref="{DEEB5070-6681-425C-A6EC-ED119679EFAF}"/>
          </msink:context>
        </emma:interpretation>
      </emma:emma>
    </inkml:annotationXML>
    <inkml:trace contextRef="#ctx0" brushRef="#br0">6550 4123 0,'11'0'297,"23"0"-281,-22 0-16,-1 0 0,12 0 16,0 0-16,-1 0 15,13 0-15,-13 0 16,1 0-16,0 0 15,-12 0-15,1 0 16,-1 0 0,0 0-16,1 0 47,33 0 46,-33 0-77,11 0-16,-12 0 16,12 0-16,-12 0 15,0 0 1,1 0-16,-1 0 15,-11 12 17,23-12-17,0 0-15,-12 0 16,1 0-16,-1 0 16,0 0-16,1 0 31,-1 0 203,1 0-218,10 0-16,-10 0 15,-1 0 17</inkml:trace>
    <inkml:trace contextRef="#ctx0" brushRef="#br0" timeOffset="1101.944">7176 4135 0,'23'0'328,"11"0"-328,-11 0 16,-12 11-16,1 0 0,10-11 15,-10 0 1,-1 0-16,1 0 31,-1 0-15,0 0 0,1 0-16,-1 0 15,1 0-15,-1 0 31</inkml:trace>
    <inkml:trace contextRef="#ctx0" brushRef="#br0" timeOffset="-3920.235">4579-330 0,'80'0'172,"-23"0"-172,-34 0 0,11 0 16,0 0-16,0 0 15,0 0-15,12 0 16,-1 0-16,-22 0 16,0 0-16,0 0 0,11 0 15,-23 0-15,12 0 16,0 0-16,-12 0 15,12 0-15,23 0 16,-24 0-16,-10 0 16,11 0-16,11 0 15,-23 11-15,1-11 16,-1 0 0,0 0-16,-11 12 46,0-1-30,0 0 15,0 1-31,0-1 47,0 0-16,0 1-15,0-1-16,-11-11 16,11 12-1,0-1 1,0 0 0,0 1-1,0 11-15,0-1 16,0 1-16,0 46 15,0-35-15,0 11 0,0 1 16,0 34-16,11-35 16,-11 58-16,0-46 15,0 0-15,0-35 16,0 24-16,0-23 16,0-12-16,0 12 15,0-12-15,0 1 16,0-1-1,0 23 64,0 0-64,0 46-15,0-34 0,0 33 16,0-33-16,0 34 15,0-35-15,0 12 16,0-11-16,0-12 16,0 0-16,-11-11 15,11 0-15,0-1 16,0-10-16,0-1 0,-11 23 16,-1 12-16,12-12 15,-23 34-15,23 12 16,0 0-16,12-23 15,-12 57-15,0-69 16,0-11-16,0 1 16,0-13-16,0-10 15,0-1-15,0 1 16,0-1-16,-34-11 250,22 0-234,1 0-16,-12 0 15,0 0-15,0 0 16,1 0-16,10 0 0,-33 0 15,33 0-15,-10 0 16,-1 0-16,0 0 16,-11 0-16,22 0 15,-10 0-15,-1 0 16,11 0-16,1 0 16,-12-11-16,-22 11 0,-1 0 15,23 0-15,-22 0 16,-1 0-16,-33 11 15,44-11-15,-10 0 16,22 0-16,-11 0 16,22 0-16,-10 0 15,10 0-15,1 0 16,-12 0-16,0 0 16,1 0-1,10 11-15,1-11 16,-23 0-16,22 0 15,1 0-15,-12 0 16,12 0-16,-1 0 16,-10 0-16,-13 0 15,1 23-15,-11-23 0,22 0 16,0 0-16,12 0 16,-1 0-16,1 0 15,-1 0 16,24 0 110</inkml:trace>
  </inkml:traceGroup>
</inkml:ink>
</file>

<file path=ppt/ink/ink76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54:53.55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DEEB5070-6681-425C-A6EC-ED119679EFAF}" emma:medium="tactile" emma:mode="ink">
          <msink:context xmlns:msink="http://schemas.microsoft.com/ink/2010/main" type="inkDrawing" rotatedBoundingBox="14594,8819 19163,9105 19149,9320 14581,9033" shapeName="Other">
            <msink:destinationLink direction="with" ref="{4090F263-1788-4B15-B30F-C9708EFECD8B}"/>
            <msink:destinationLink direction="to" ref="{6710FD8C-CF46-49D6-BECB-EE8DAF9E63E6}"/>
          </msink:context>
        </emma:interpretation>
      </emma:emma>
    </inkml:annotationXML>
    <inkml:trace contextRef="#ctx0" brushRef="#br0">0 0 0,'12'0'297,"22"0"-282,-11 0-15,-1 0 16,-10 0-16,22 0 16,0 0-16,-11 11 15,0-11-15,11 0 0,-11 0 16,22 0-16,-11 0 16,-11 0-16,11 0 15,-11 0-15,-11 0 16,10 0-16,-10 0 15,10 0-15,-10 0 16,11 0-16,11 0 16,-11 0-16,-12 0 0,12 0 15,-12 0-15,1 0 16,-1 0-16,0 0 47,1 0 0,11 0 15,33 0-62,-10 0 0,0 0 16,11 0-16,-35 0 15,24 0-15,-1 0 16,-33 0-16,11 0 16,-12 0-16,12 0 15,-12 0-15,1 0 16,-1 0-16,12 0 16,-12 0-16,12 0 15,0 0-15,11 0 0,-11 0 16,-1 0-16,1 0 15,11 0-15,-22 0 16,-1 0-16,1 0 16,-1 0-1</inkml:trace>
  </inkml:traceGroup>
</inkml:ink>
</file>

<file path=ppt/ink/ink76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40:08.62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D9B7240B-0AEA-43E0-BB53-D9EBA5097893}" emma:medium="tactile" emma:mode="ink">
          <msink:context xmlns:msink="http://schemas.microsoft.com/ink/2010/main" type="inkDrawing" rotatedBoundingBox="14207,11100 14868,18303 12373,18532 11712,11329" semanticType="callout" shapeName="Other">
            <msink:sourceLink direction="with" ref="{B0BB7DAF-3BB3-4F00-A7DC-99C6539E099A}"/>
          </msink:context>
        </emma:interpretation>
      </emma:emma>
    </inkml:annotationXML>
    <inkml:trace contextRef="#ctx0" brushRef="#br0">982 14 0,'-13'0'391,"-1"0"-376,0 0 17,0 0-17,0 0 1,-13 0-1,13 0-15,0 0 16,0 0 0,0 0-16,1 0 15,-1 0 1,-14 0 0,14 0-16,1 0 15,-1 0 1,0 0-1,0 0-15,0 0 32,1 0-17,-15 0 1,14 0 0,0 0-1,1 0 1,-1 0-1,0 0-15,0 0 32,-13 0-17,13 0 1,0 0 0,0-14-16,0 14 15,1 0 1,-1 0-16,-14 0 31,14 0-15,1 0-1,-1 0 1,0 0 15,0 0 0,0 0 16,1 0-31,-15 0 31,14 0 0,0 0-16,1 0-15,-1 0 30,14 14 158,0 0-126,0 14 219,0-15-282,0 1 1,0 0-16,0 0 15,0 0 1,0-1-16,0 29 16,0-28-16,0 13 15,0-13-15,0 27 16,0-27-16,0 0 16,0 0-16,0 0 15,0 13-15,-14-13 16,14 0-1,0 0-15,0-1 16,0 1 0,0 0-16,0 14 15,0-14 1,0-1-16,0 1 16,0 14-16,0-1 15,0-13-15,0 14 0,0-14 16,0-1-16,0 1 15,0 14-15,-28-1 16,28-13-16,0 28 16,-14-29-16,14 15 15,0-14-15,0 27 16,0-27-16,0 14 16,0 41-16,0-42 0,0 28 15,0-27-15,0 0 16,0 13-16,-13 14 15,13-13-15,0-15 16,0 15-16,0-15 16,0 15-16,0-15 15,0 15-15,0-15 16,0 15-16,0-1 0,0-13 16,0 13-16,0-13 15,0 13-15,0-27 16,0 41-16,0-27 15,0 13-15,0 42 16,0-55-16,0 13 16,0 14-16,0-13 15,0-15-15,0 42 16,0-55-16,0 41 0,0-41 16,0 14-16,0 13 15,0-27-15,0 41 16,0-41-16,0 14 15,0 13-15,0 14 16,0-13-16,0-15 16,0 42-16,0-13 15,0-1-15,0 55 16,0-55-16,0 28 0,0-41 16,0 13-16,0-41 15,0 27-15,0-13 16,-14-14-16,14 13 15,0-13-15,0 0 16,-14 13-16,14-13 16,0 14-16,0-14 15,0-1-15,0 1 0,-28 0 16,28 0-16,0 27 16,0-27-1,0 0-15,0 13 16,0 15-16,0-1 15,-13-27-15,13 41 16,-14-41-16,14 14 16,0-14-16,0 27 0,0-13 15,0 13-15,0-27 16,0 0-16,0 13 16,0 1-16,0-14 15,0 13-15,0-13 16,-14 0-16,14 27 15,0-13 1,-14-28-16,14 27 16,0-13-16,0 0 0,0 0 15,0 0 1,0-1-16,0 29 16,0-15-1,0 15 1,-27-14-1,27-1-15,-14 1 16,14-14-16,0 27 0,0-27 16,0 13-16,0-13 15,-14 28-15,14-29 16,0 1 0,0 0-16,0 0 15,-14-14-15,14 41 469,0-13-453,0 13-16,0 1 0,0-15 15,0 56-15,0-14 16,28-14-16,-28 56 15,0-1-15,0-68 16,0 40-16,0-54 16,0 13-16,0-13 15,0 0-15,0-15 16,0 1-16,0 0 16,0 14-16,0-15 0,0 15 15,0 0-15,0-14 16,0-1-16,0 29 15,0-15-15,0 15 16,0-15-16,0 15 16,0-1-16,0 14 15,0-27-15,0 13 0,0-27 16,0 14-16,0 13 16,0 14-16,0 14 15,0-55-15,0 14 16,14 13-16,-14-13 15,0 0-15,0-1 16,0-13-16,0 0 16,0 27-16,0-27 15,0 0-15,0 0 0,0-1 16,0 29-16,0-28 16,0-1-16,0 15 15,0 13-15,0-27 16,0 14-16,0 41 15,0-42-15,0 15 16,0-1-16,0-13 16,0 13-16,0-13 0,0-14 15,0 13-15,0 1 16,0 0 0,0-1-1,0-13-15,0 14 16,0-15-1,0 1-15,0 14 16,0-14 0,0-1-1,0 1 1,0 0 31,0 0-32,0 0 1,0 13 0,0-13-1,0 0 1,13-14 78,1 0 265,-14-14-281,14-14-47,0 28-15,-14-13 0,0-1 77,27 14-93,-13-14 47,-14 0-31,14 14 0,0 0-1,-14-14 16,14 1-15,-1 13 15,-13-28-15,0 14 15,14 14 32,0 0 46,14 0-15,-14 0-63,-1 0 0,1 0-31,0 0 32,0 0-32,0 0 15,13 0 1,-13 0 15,0 0-15,0 0-1,-1 0-15,1 0 47,0 0-47,14 0 31,-15 0-31,1 0 47,0 0-31,0 0 31,0 0-32,-1 0 1,15 0 0,-14 0 46,0 0-46,-1 0 62,1 0-62,0 0-1,0 0 1,0 0-16,13 0 15,-13 0 48,0 0-32,0 0 32,-1 0-48,1 0 17,0 0-1,14 0 0,-15 0 0,1 0 1,0 0-17,0 0 16,0 0 1,0 0-17,13 0 1,-13 0 0,0 0 15,0 0-16,-1 0 1,1 0 15,0 0-31,0 0 16,13 0-16,-13 0 16,0 0-1,0 0 1,0 0-16,27-14 15,-13 14 1,13 0 0,-13 0-16,-1 0 0,-13 0 15,14-13-15,13 13 16,-13 0 0,-15 0-16,15 0 15,0 0 1,-15 0-16,1 0 15,0 0 1,14 0-16,-14 0 16,-1 0-16,1 0 31,0 0-31,0 0 16,0 0-16,-1 0 15,15 0 1,-14 0-1,0 0-15,-1 0 16,1 0-16,0 0 16,0 0-1,13 0 1,-13 0-16,0 0 16,0 0-1,0 0-15,-1 0 16,1 0-16,14 0 15,-14 0-15,-1 0 16,1 0-16,14 0 0,-1 0 16,-13 0-16,0 0 15,14 0-15,13 0 16,-13 0-16,13 0 16,-13 0-1,13 0-15,-27 0 16,0 0-16,0 0 15,13 0-15,-13 0 0,0 0 16,0 0-16,-1 0 16,1 0-16,0 0 15,-14 13 1,28-13-16,-15 0 16,1 0-1,0 0-15,0 0 16,0 0-16,-1 0 31,1 0-31,14 0 16,-14 0 15,-1 0-15,1 0 30,-14-13 79</inkml:trace>
  </inkml:traceGroup>
</inkml:ink>
</file>

<file path=ppt/ink/ink76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40:20.600"/>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B0BB7DAF-3BB3-4F00-A7DC-99C6539E099A}" emma:medium="tactile" emma:mode="ink">
          <msink:context xmlns:msink="http://schemas.microsoft.com/ink/2010/main" type="inkDrawing" rotatedBoundingBox="13020,11475 15117,11633 15113,11689 13016,11531" shapeName="Other">
            <msink:destinationLink direction="with" ref="{D9B7240B-0AEA-43E0-BB53-D9EBA5097893}"/>
          </msink:context>
        </emma:interpretation>
      </emma:emma>
    </inkml:annotationXML>
    <inkml:trace contextRef="#ctx0" brushRef="#br0">0 0 0,'14'0'313,"0"0"-282,0 0-31,13 0 16,-13 0-1,0 0 1,0 0 0,0 0 15,-1 0-15,1 0 30,0 0-30,14 0 0,-14 0 15,-1 0 16,1 0-16,0 0 16,0 0-31,0 0 30,13 0-30,-13 0 15,0 0-15,0 0 15,-1 0-15,1 0-1,0 0 1,14 0 0,-15 0-16,15 0 15,13 0 1,-27 0 0,0 0-16,0 0 15,0 0-15,-1 0 0,15 0 16,-14 0-1,0 0-15,-1 0 16,1 0 0,0 0 15,0 0-15,-14 14-1,14-14-15,13 0 16,-13 0 15,0 0-31,-14 28 16,14-28-1,-1 0-15,1 0 32,0 0-17,14 0 16,-14 0-31,-14 14 16,13-14 0,1 0-16,-14 13 15,14-13 1,0 0 0,0 0 15,13 0-16,-13 0 1,0 0-16,0 0 31,-1 0-31,1 0 16,0 0 15,14 0-15,-28 14-1,13-14 1,1 0 0,0 0-1,0 0-15,0 0 16,-1 0 0,1 0-1,14 0-15,-14 0 31,-1 0-15,1 14-16,0-14 16,0 0-1,0 0-15,13 0 16,-13 0 0,0 0-1,0 0-15,-1 0 16,1 0-1,0 0-15,27 0 16,-27 0-16,14 0 16,13 0-1,-27 0-15,0 0 16,27 0 0,-27 0-1,0 0-15,0 0 16,0 0-16,-1 0 15,1 0-15,14 0 16,-14 0 0,-1 0-1,1 0-15,0 14 16,0-14-16,0 0 16,13 0-1,-13 0 1,0 0-16,0 0 15,-1 14-15,1-14 16,0 0 0,27 0-1,-13 0 1,-14 0 0,13 0-16,-13 0 15,0 0 1,0 0 15,0 0-15,-1 0 15,1 0-15,14 0 15,-14 0 16</inkml:trace>
  </inkml:traceGroup>
</inkml:ink>
</file>

<file path=ppt/ink/ink76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42:57.610"/>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EDF7DB5D-A09D-42E7-803D-6DFD345288A9}" emma:medium="tactile" emma:mode="ink">
          <msink:context xmlns:msink="http://schemas.microsoft.com/ink/2010/main" type="inkDrawing" rotatedBoundingBox="13955,15703 14505,15644 14509,15677 13959,15737" semanticType="strikethrough" shapeName="Other"/>
        </emma:interpretation>
      </emma:emma>
    </inkml:annotationXML>
    <inkml:trace contextRef="#ctx0" brushRef="#br0">0 50 0,'28'0'828,"-14"0"-781,-1 0-47,1 0 62,0 0-46,0 0 0,0 0-1,-1 0 16,15 0-15,-14 0 0,0 0-1,-1 0 17,1 0-17,0 0 16,0 0-31,13 0 32,-13-27-32,0 27 31,0 0-15,0 0-1,-1-14 1,1 14-1,14 0 1,-14 0 0,-1 0-16,1 0 31,0 0-15,0 0 15,0 0 0,-1 0 32,15 0-48,-14 0 1,0 0-1,0 0 1,-1 0 15</inkml:trace>
  </inkml:traceGroup>
</inkml:ink>
</file>

<file path=ppt/ink/ink76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42:32.84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5017E7F8-9287-4DF3-B9EE-CB6AC57415C3}" emma:medium="tactile" emma:mode="ink">
          <msink:context xmlns:msink="http://schemas.microsoft.com/ink/2010/main" type="writingRegion" rotatedBoundingBox="13999,13574 21273,14569 20788,18109 13514,17113"/>
        </emma:interpretation>
      </emma:emma>
    </inkml:annotationXML>
    <inkml:traceGroup>
      <inkml:annotationXML>
        <emma:emma xmlns:emma="http://www.w3.org/2003/04/emma" version="1.0">
          <emma:interpretation id="{DCDFC3C0-73DA-4B67-9AE2-6D85B01A2A51}" emma:medium="tactile" emma:mode="ink">
            <msink:context xmlns:msink="http://schemas.microsoft.com/ink/2010/main" type="paragraph" rotatedBoundingBox="13999,13574 21273,14569 21068,16060 13795,15064" alignmentLevel="1"/>
          </emma:interpretation>
        </emma:emma>
      </inkml:annotationXML>
      <inkml:traceGroup>
        <inkml:annotationXML>
          <emma:emma xmlns:emma="http://www.w3.org/2003/04/emma" version="1.0">
            <emma:interpretation id="{0BA46962-FF29-42FB-8530-D19A8F18D1F8}" emma:medium="tactile" emma:mode="ink">
              <msink:context xmlns:msink="http://schemas.microsoft.com/ink/2010/main" type="inkBullet" rotatedBoundingBox="13925,14116 14467,14191 14456,14265 13915,14191"/>
            </emma:interpretation>
            <emma:one-of disjunction-type="recognition" id="oneOf0">
              <emma:interpretation id="interp0" emma:lang="en-US" emma:confidence="0">
                <emma:literal>-</emma:literal>
              </emma:interpretation>
            </emma:one-of>
          </emma:emma>
        </inkml:annotationXML>
        <inkml:trace contextRef="#ctx0" brushRef="#br0">-6502-1761 0,'27'0'641,"-13"0"-407,0 0-140,0 0-16,0 0-47,-1 0 48,1 0-48,0 0 31,14 0-62,-15 0 78,1 0-62,0 0 47,0 0-48,0 0 48,-1 0-63,15 0 78,-14 0-63,0 0 64,-1 0-17,1 0 32,0 0-79,0 0 32,13 0-31,-13 0 0,0 0-1,0 0 1,0 0-16,-1 0 15,1 0-15,14 0 32,-14 0-32,-1 0 15,1 0 1,0 0 62,0 0-62</inkml:trace>
      </inkml:traceGroup>
      <inkml:traceGroup>
        <inkml:annotationXML>
          <emma:emma xmlns:emma="http://www.w3.org/2003/04/emma" version="1.0">
            <emma:interpretation id="{3DD30A27-EEC5-443B-9E63-7F969FE684E6}" emma:medium="tactile" emma:mode="ink">
              <msink:context xmlns:msink="http://schemas.microsoft.com/ink/2010/main" type="line" rotatedBoundingBox="20584,14475 21273,14569 21068,16060 20380,15966"/>
            </emma:interpretation>
          </emma:emma>
        </inkml:annotationXML>
        <inkml:traceGroup>
          <inkml:annotationXML>
            <emma:emma xmlns:emma="http://www.w3.org/2003/04/emma" version="1.0">
              <emma:interpretation id="{E3C37B6B-AECA-48F1-A561-264427EBACC2}" emma:medium="tactile" emma:mode="ink">
                <msink:context xmlns:msink="http://schemas.microsoft.com/ink/2010/main" type="inkWord" rotatedBoundingBox="20584,14475 21273,14569 21068,16060 20380,15966"/>
              </emma:interpretation>
              <emma:one-of disjunction-type="recognition" id="oneOf1">
                <emma:interpretation id="interp1" emma:lang="en-US" emma:confidence="1">
                  <emma:literal>[</emma:literal>
                </emma:interpretation>
                <emma:interpretation id="interp2" emma:lang="en-US" emma:confidence="0">
                  <emma:literal>E</emma:literal>
                </emma:interpretation>
                <emma:interpretation id="interp3" emma:lang="en-US" emma:confidence="0">
                  <emma:literal>=</emma:literal>
                </emma:interpretation>
                <emma:interpretation id="interp4" emma:lang="en-US" emma:confidence="0">
                  <emma:literal>F</emma:literal>
                </emma:interpretation>
                <emma:interpretation id="interp5" emma:lang="en-US" emma:confidence="0">
                  <emma:literal>I</emma:literal>
                </emma:interpretation>
              </emma:one-of>
            </emma:emma>
          </inkml:annotationXML>
          <inkml:trace contextRef="#ctx0" brushRef="#br0" timeOffset="7488.844">165-1458 0,'14'0'266,"0"0"-250,0 0-16,-1 0 31,1 0-15,14 0 15,-14 0 0,-1 0 0,1 0-31,0 14 16,0-14 0,0 0-1,13 0-15,-13 14 16,0-14-1,-14 28 1,14-28-16,0 0 31,-1 0-15,1 0 0,14 0-1,-14 0-15,-1 0 16,1 0-1,0 0 1,0 0-16,0 0 31,13 0-31,-13 13 16,0-13-16,0 0 16,-1 0-1,-13 14-15,14-14 31,0 0-15,0 0 0,13 0-1,-13 0 1,0 0 0,0 0 15,0 0-16,-1 0 1,1 0 0,14 0 15,-14 0 0,-1 0 0</inkml:trace>
          <inkml:trace contextRef="#ctx0" brushRef="#br0" timeOffset="27249.656">0 19 0,'27'0'218,"-13"0"-202,0 0-16,0 0 0,13 0 16,1 0-16,-14 0 15,-1 0 1,1 0-16,0 0 15,0 0 1,0 0 0,-1 0-16,15 0 15,-14 0-15,0 0 47,-1 0-47,29 0 16,-28 0-1,-1-13 1,1 13-16,0 0 16,0 0-16,0 0 15,0 0 17,13 0 14,-13 0-14,0 0-17,0 0 32,-1 0-31</inkml:trace>
        </inkml:traceGroup>
      </inkml:traceGroup>
    </inkml:traceGroup>
    <inkml:traceGroup>
      <inkml:annotationXML>
        <emma:emma xmlns:emma="http://www.w3.org/2003/04/emma" version="1.0">
          <emma:interpretation id="{8C8DEA9B-ACEA-49DF-A029-4C017D7345EF}" emma:medium="tactile" emma:mode="ink">
            <msink:context xmlns:msink="http://schemas.microsoft.com/ink/2010/main" type="paragraph" rotatedBoundingBox="13947,17071 20720,17462 20711,17608 13939,17218" alignmentLevel="1"/>
          </emma:interpretation>
        </emma:emma>
      </inkml:annotationXML>
      <inkml:traceGroup>
        <inkml:annotationXML>
          <emma:emma xmlns:emma="http://www.w3.org/2003/04/emma" version="1.0">
            <emma:interpretation id="{3706EC34-6EB9-4BE6-BC68-B763BB6C4FE3}" emma:medium="tactile" emma:mode="ink">
              <msink:context xmlns:msink="http://schemas.microsoft.com/ink/2010/main" type="inkBullet" rotatedBoundingBox="13944,17128 14481,17159 14478,17202 13942,17172"/>
            </emma:interpretation>
            <emma:one-of disjunction-type="recognition" id="oneOf2">
              <emma:interpretation id="interp6" emma:lang="en-US" emma:confidence="0">
                <emma:literal>-</emma:literal>
              </emma:interpretation>
            </emma:one-of>
          </emma:emma>
        </inkml:annotationXML>
        <inkml:trace contextRef="#ctx0" brushRef="#br0" timeOffset="30664.216">-6475 1220 0,'14'0'515,"14"0"-437,-14-13-46,-1 13-1,1 0 0,0 0-15,0 0 15,0 0-15,13 0-1,-13 0 1,0 0-1,0 0 1,-1 0 0,1 0-1,0 0 1,0 0-16,13 0 16,-13 0-1,0 0 1,0 0-16,0 0 15,-1 0 1,1 0 15,14 0-15,-14 0 15,-1 0-15,1 0-1,0 0 1,0 0 15,0 0-15,13 0 31,-13 0-32,0 0 79,0 0-63</inkml:trace>
      </inkml:traceGroup>
      <inkml:traceGroup>
        <inkml:annotationXML>
          <emma:emma xmlns:emma="http://www.w3.org/2003/04/emma" version="1.0">
            <emma:interpretation id="{BE9908DE-3ABE-4200-89A2-346D6F4CF1BF}" emma:medium="tactile" emma:mode="ink">
              <msink:context xmlns:msink="http://schemas.microsoft.com/ink/2010/main" type="line" rotatedBoundingBox="19859,17412 20720,17462 20711,17608 19851,17559"/>
            </emma:interpretation>
          </emma:emma>
        </inkml:annotationXML>
        <inkml:traceGroup>
          <inkml:annotationXML>
            <emma:emma xmlns:emma="http://www.w3.org/2003/04/emma" version="1.0">
              <emma:interpretation id="{F550B0CF-5B82-4C9C-A901-27BBE3E33956}" emma:medium="tactile" emma:mode="ink">
                <msink:context xmlns:msink="http://schemas.microsoft.com/ink/2010/main" type="inkWord" rotatedBoundingBox="19859,17412 20720,17462 20711,17608 19851,17559"/>
              </emma:interpretation>
              <emma:one-of disjunction-type="recognition" id="oneOf3">
                <emma:interpretation id="interp7" emma:lang="en-US" emma:confidence="0">
                  <emma:literal>~</emma:literal>
                </emma:interpretation>
                <emma:interpretation id="interp8" emma:lang="en-US" emma:confidence="0">
                  <emma:literal>_</emma:literal>
                </emma:interpretation>
                <emma:interpretation id="interp9" emma:lang="en-US" emma:confidence="0">
                  <emma:literal>-</emma:literal>
                </emma:interpretation>
                <emma:interpretation id="interp10" emma:lang="en-US" emma:confidence="0">
                  <emma:literal>v</emma:literal>
                </emma:interpretation>
                <emma:interpretation id="interp11" emma:lang="en-US" emma:confidence="0">
                  <emma:literal>r</emma:literal>
                </emma:interpretation>
              </emma:one-of>
            </emma:emma>
          </inkml:annotationXML>
          <inkml:trace contextRef="#ctx0" brushRef="#br0" timeOffset="34350.132">-566 1607 0,'13'0'219,"1"0"-219,0 0 15,27 0-15,-27 0 16,0-14-16,0 14 15,0 0-15,13 0 16,-13 0-16,0 0 16,0-14-1,-1 14 1,1 0-16,0 0 31,14 0-31,-15 0 16,1 0-1,0 0-15,0 0 16,0 0 0,0 0-1,-1 0-15,15 0 16,-14 0 0,0 0-16,-1 0 15,1-13 1,0 13-1,0 0-15,13 0 16,-13 0-16,0 0 16,0 0-1,27-14 1,-27 14-16,0 0 16,13 0-16,-13 0 15,0 0-15,14-28 16,-15 14-16,1 14 15,0 0-15,0 0 16,0 0 0,-1 0 46,15 0-46,-14 0-1,0 0 32,-1 0-15,1 0-17</inkml:trace>
        </inkml:traceGroup>
      </inkml:traceGroup>
    </inkml:traceGroup>
  </inkml:traceGroup>
</inkml:ink>
</file>

<file path=ppt/ink/ink76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43:45.396"/>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55D88F4F-5F12-41FB-BF03-20FC92882D40}" emma:medium="tactile" emma:mode="ink">
          <msink:context xmlns:msink="http://schemas.microsoft.com/ink/2010/main" type="inkDrawing" rotatedBoundingBox="12682,7682 13821,8562 13136,9448 11997,8567" shapeName="Other"/>
        </emma:interpretation>
      </emma:emma>
    </inkml:annotationXML>
    <inkml:trace contextRef="#ctx0" brushRef="#br0">1008 0 0,'-14'0'219,"0"0"-203,-13 0-1,13 0-15,0 0 16,0 0 0,0 0-1,0 0 1,1 0-1,-15 0 1,14 0 0,0 0-1,1 0 1,-1 0 0,0 0-1,0 0 1,-13 0-16,27 14 0,-14-14 15,0 0-15,0 0 16,0 0 0,1 0-1,-1 0-15,0 0 16,-14 0 0,15 0-1,-1 0-15,14 28 16,-14-28-16,0 0 15,0 0 1,1 0 0,13 14-16,-28-14 15,14 0 1,0 0 0,1 0-16,-1 0 15,0 0-15,-27 0 16,27 0-1,0 13-15,-14-13 16,1 0 0,13 0-16,0 0 15,0 0 1,0 0 0,1 0-16,-1 0 15,0 0-15,-14 0 16,15 0-1,-1 0 1,0 0-16,0 0 16,0 0-1,1 0 1,-15 0 0,14 0 15,0 0-16,1 0 32,-1 0-31,0 0 15,14 14 0,0 0 63,0 0-78,0 0-1,0 13 1,0-13 0,0 0-16,0 0 31,0-1-31,0 1 16,0 0-1,0 0 1,0 13-1,0-13-15,0 0 16,0 0 0,0 0-1,0-1 1,0 1-16,0 14 16,0-14-1,0 0 1,0-1-16,0 1 31,0 0 0,0 0 1,0 13-1,0-13-31,0 0 15,0 0 32,0 0 16,0-1-1,0 1-46,0 14 0,0-14-1,0-1 79,14-13-47,0 0 47,-1 0-32,1 0-15,-14 14 156,0 0-172,0 0 313,28-14-328,-28 14-1,14-14 95,-14 13-63,13-13-16,1 0-31,-14 28 15,14-28 1,0 0 0,0 0-1,13 0 1,-27 14-16,14-14 16,0 0-16,0 14 15,-1-14 1,1 0-1,0 0-15,0 0 16,14 0 0,-15 0 15,1 0-15,0 0-1,0 0-15,0 0 16,-1 0-16,15 0 15,-14 0-15,0 0 16,-1 0 0,-13 13-1,0 1-15,14-14 16,0 0-16,0 0 16,13 0-1,-13 0 1,0 0-16,0 0 15,0 0 1,-1 0 0,1 0-1,14 0 1,-14 0-16,-14 14 16,13-14-1,1 0 1,0 0-1,-14 14 1,14-14-16,0 0 31,-1 0-15,15 0 0,-14 27-1,0-27 16,-1 0-15,-13 14 0,14-14-16,0 0 47,0 0-32,13 0 16,-13 0-15,0 0 0,-14 14-16,14-14 31,0 0 0,0 0-31,-1 0 78,15 0-78,-14 0 32,0 0-32,-1 0 46,1 0-30,0 0 15,0 0-15,13 0 15,-13 0-15,0 0-1,0 0-15,0 0 16,-1 0 0,1 0 15,0 0-15</inkml:trace>
  </inkml:traceGroup>
</inkml:ink>
</file>

<file path=ppt/ink/ink76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13T19:19:28.48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02C3BCDF-FC99-467B-A758-AAA50734DFE1}" emma:medium="tactile" emma:mode="ink">
          <msink:context xmlns:msink="http://schemas.microsoft.com/ink/2010/main" type="inkDrawing" rotatedBoundingBox="16562,9496 18178,9479 18180,9571 16563,9588" shapeName="Other"/>
        </emma:interpretation>
      </emma:emma>
    </inkml:annotationXML>
    <inkml:trace contextRef="#ctx0" brushRef="#br0">0 87 0,'13'0'1563,"0"0"-1548,14 0 1,-14 0 0,14 0-16,0 0 15,-14 0 63,14 0-62,-14 0 0,1 0 15,-1 0-16,0 0-15,1 0 16,-1 0 156,14-13-156,-14 13-16,1 0 15,-1-13 1,0 13-1,1 0 1,-1 0 0,14 0-1,-14 0 1,-13-14 0,14 14-1,-1 0 32,107-26 250,-106 26-266,-1 0-15,0 0-1,14 0 79,-13 0-78,-1 0 46,0 0-46,1 0 0,-1 0 140,0 0-141,14 0-15,-14 0 16,1 0 0,-1 0-16,1 0 62,-1 0-62,0 0 31,14 0-31,-14 0 125,1 0-78,106 0 141,-107 0-173,1 0 64,-1 0-1,1 0-78,12 0 15,-12 0 1,-1 0 234,0 0-219,1 0-31,13 0 31,-1 0-15,-12 0 0,-1 0 46,0 0-31,27 0-15,14 0 0,-41 13-16,1 0 125,106 1 31,-107-14-78,-13 13-62,14 14-16,12-27 15,-12 0-15,26 0 16,-13 0-16,-1 0 297,-12 0-266,-1 0 32</inkml:trace>
  </inkml:traceGroup>
</inkml:ink>
</file>

<file path=ppt/ink/ink76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13T19:19:32.56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8994CDDF-A95F-4DCB-83A2-A33DE4D9E43D}" emma:medium="tactile" emma:mode="ink">
          <msink:context xmlns:msink="http://schemas.microsoft.com/ink/2010/main" type="inkDrawing" rotatedBoundingBox="18086,9006 19142,8989 19143,9002 18087,9019" shapeName="Other"/>
        </emma:interpretation>
      </emma:emma>
    </inkml:annotationXML>
    <inkml:trace contextRef="#ctx0" brushRef="#br0">0 22 0,'13'0'390,"0"0"-374,1 0 15,-1 0-15,0 0 171,1 0-187,-1 0 16,14 0-1,-14 0 1,1 0 0,-1 0-1,0 0 1,1 0 0,-1 0-1,14 0 16,-14 0-15,1 0 0,-1 0-16,0 0 15,1 0 1,-1 0 0,14 0-1,-14 0 1,1 0-16,-1 0 15,0 0 1,81 0 109,-81 0-109,1 0-1,-1 0 32,0 0-47,14 0 16,-14 0 62,1 0-62,-1 0-1,1 0 188,-1 0-203,0 0 16,14 0 0,-27-13 15,13 13-16,1 0-15,-1 0 16,0 0-16,1 0 16,-1 0-1,14 0 32,-14 0-47,27 0 16,-13 0-1,-13 0-15,12 0 16,1 0 125,-14 0-141,54 0 15,-53 0-15,12 0 16,-12 0 15</inkml:trace>
  </inkml:traceGroup>
</inkml:ink>
</file>

<file path=ppt/ink/ink7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50:15.01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29 0,'29'0'187,"-1"0"-124,0 0-16,0 0-16,1 0 0,-1 0 0,0 0 16,0 0 0,0 0 0,1 0-16,-1 0 16,0 0 16,0 0-32,1 0 0,-1 0 16,0 0-16,0 0 297,29 0-312,-1 0-16,-28 0 16,1 0-1,-1 0 1,28 0-16,1 0 15,-29 0 1,0 0-16,0 0 16,1 0-1,-1 0 1,0 0-16,0 0 16,0 0-1,1 0-15,-1 0 16,0 0-1,0 0 17,1 0-17,-1 0 1,-28 28 0,28-28-1,0 0-15,0 0 31,1 0-15,-1 0 0,0 0-1,-28-28 1,28 28 15,-28-29 250,57 29-281,-1 0 16,1 0 0,-1 0-1,-28 0 1,1 0-16,27 0 16,-28 0-1,0 0-15,1 0 16,-1 0-1,0 0 17,0 0-17,1 0 1,-1 0 0,0 0-1,0 0 16,0 0 1,1 0-1,-1 0 16,0 0-16,0 0 0,1 0 1,-1 0 14</inkml:trace>
  <inkml:trace contextRef="#ctx0" brushRef="#br0" timeOffset="6008.532">424 3556 0,'28'0'110,"0"0"-95,0 0 17,1 0-1,-1 0 0,0 0 0,0 0 1,1 0-1,-1 0 16,0 0-32,0 0 17,0 0 14,1 0-14,-1 0-17,0 0 17,0 0-1,1 0 0,27-28 297,-28 28-312,29 0-1,-1 0-15,-28 0 16,1 0 0,-1 0-1,0 0 1,0 0-16,0 0 16,1 0-1,-1 0 1,0 0-1,0 0 17,1 0-1,-1 0 31,0 0-15,0 0 31,0 0 16,1 0-47,-1 0 16,0 0 468,-28 28-297</inkml:trace>
  <inkml:trace contextRef="#ctx0" brushRef="#br0" timeOffset="20354.523">565 2794 0,'28'0'79,"0"0"-48,1 0-16,-1 0 17,0 0-17,0 0 1,0 0 0,1 0-1,-1 0 1,0 0-1,0 0 1,1 0 0,-1 0-1,0 0 1,0 0 0,0-28-1,1 28-15,-1 0 31,0 0-15,0 0-16,1 0 31,-1 0-31,0 0 16,0-28 0,29 28-1,-29 0 1,0 0 15,0-28-15,1 28-1,-1 0 1,0 0 0,0 0-1,0 0 1,1 0 15,-1 0 297,0 0-312,29 0-1,-1 0-15,0 0 16,-27 0 0,27 0-16,-28 28 15,1-28 1,-1 0 0,28 0-16,-28 0 15,1 0 1,-1 0-1,0 0 1,0 0-16,1 0 16,27 0-1,-28 0-15,0 0 16,1 0 0,-1 0-16,0 0 15,0 0 1,1 0-1,-1 0 1,0 0-16,0 0 31,29 0 297,56 0-312,-29 0 0,1 0-16,-29 0 15,29 0 1,-29 0-16,29 0 16,-28 0-16,-29 0 15,0 0 1,0 0-16,0 0 15,29 0 1,-29 0-16,29 28 16,-29-28-1,0 0-15,0 0 16,0 0 0,1 0 15,-1 0-16</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3:51:51.352"/>
    </inkml:context>
    <inkml:brush xml:id="br0">
      <inkml:brushProperty name="width" value="0.05" units="cm"/>
      <inkml:brushProperty name="height" value="0.05" units="cm"/>
      <inkml:brushProperty name="color" value="#FF0066"/>
      <inkml:brushProperty name="ignorePressure" value="1"/>
    </inkml:brush>
  </inkml:definitions>
  <inkml:trace contextRef="#ctx0" brushRef="#br0">475 0,'-180'1,"110"25,-39 10,26-15,81-21,1 1,-1-1,0 1,1-1,-1 1,1 0,-1-1,1 1,-1 0,1 0,0 0,-1 0,1 0,0 0,0 1,0-1,0 0,0 0,0 1,0-1,0 1,1-1,-1 1,0-1,1 1,0-1,-1 1,1 0,0-1,-1 1,1 0,0-1,0 1,1 0,-1-1,0 1,0 0,23 58,52 28,-56-79,-9-7</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3:51:58.67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168 0,'4'1,"1"1,-1-1,0 1,0 0,0 0,0 0,0 0,0 1,-1-1,1 1,-1 0,1 0,-1 1,0-1,-1 1,1-1,0 1,-1 0,2 3,6 8,-7-12,0 1,0 0,0 0,0 1,-1-1,1 0,-1 1,-1 0,1-1,0 1,-1 0,0 0,0 0,-1 0,1 0,-1 2,-2 133,-49-11,50-126,0 0,1 0,-1 1,-1-1,1 0,0-1,-1 1,0 0,0 0,1-1,-1 1,-1-1,1 1,0-1,-1 0,1 0,-1 0,0 0,1 0,-1-1,0 1,0-1,0 0,0 0,0 0,-1 0,-55 29,-41-29,90-1</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3:52:05.205"/>
    </inkml:context>
    <inkml:brush xml:id="br0">
      <inkml:brushProperty name="width" value="0.05" units="cm"/>
      <inkml:brushProperty name="height" value="0.05" units="cm"/>
      <inkml:brushProperty name="color" value="#FF0066"/>
      <inkml:brushProperty name="ignorePressure" value="1"/>
    </inkml:brush>
  </inkml:definitions>
  <inkml:trace contextRef="#ctx0" brushRef="#br0">294 0,'-34'19,"-101"85,16-15,118-88,1-1,0 1,-1-1,1 0,0 1,-1-1,1 1,0-1,-1 1,1-1,0 1,0-1,-1 1,1-1,0 1,0-1,0 1,0-1,0 1,0-1,0 1,0 0,0-1,0 1,0-1,0 1,0-1,1 1,-1-1,0 1,0-1,1 1,-1-1,0 1,0-1,1 1,-1-1,1 0,-1 1,0-1,1 0,-1 1,1-1,-1 0,1 1,-1-1,1 0,-1 0,1 0,-1 1,1-1,-1 0,1 0,-1 0,1 0,-1 0,1 0,0 0,-1 0,1 0,40 2,-36-2,131 12,-85 21,-22-21,-21-9</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3:52:10.184"/>
    </inkml:context>
    <inkml:brush xml:id="br0">
      <inkml:brushProperty name="width" value="0.05" units="cm"/>
      <inkml:brushProperty name="height" value="0.05" units="cm"/>
      <inkml:brushProperty name="color" value="#FF0066"/>
      <inkml:brushProperty name="ignorePressure" value="1"/>
    </inkml:brush>
  </inkml:definitions>
  <inkml:trace contextRef="#ctx0" brushRef="#br0">409 0,'-81'33,"21"5,-7-11,-3-9,27-12,-26 22,68-28,0 0,0 0,0 0,1 1,-1-1,0 0,0 1,0-1,0 1,1-1,-1 1,0-1,1 1,-1-1,0 1,1 0,-1-1,0 1,1 0,-1 0,1-1,0 1,-1 0,1 0,0 0,-1 0,1-1,0 1,0 0,0 0,0 0,0 0,0 0,0 0,0 0,0 0,0-1,0 1,0 0,1 0,-1 0,0 0,1-1,-1 1,1 0,-1 0,1 0,-1-1,1 1,-1 0,1-1,0 1,-1-1,1 1,0 0,-1-1,1 0,0 1,0-1,0 1,0-1,-1 0,1 0,0 1,0-1,0 0,0 0,0 0,0 0,106 5,-94-6,1 0,0 1,0 1,0 0,0 0,0 2,-1 0,3 1,110 25,-106-21,-14-3</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3:52:13.174"/>
    </inkml:context>
    <inkml:brush xml:id="br0">
      <inkml:brushProperty name="width" value="0.05" units="cm"/>
      <inkml:brushProperty name="height" value="0.05" units="cm"/>
      <inkml:brushProperty name="color" value="#FF0066"/>
      <inkml:brushProperty name="ignorePressure" value="1"/>
    </inkml:brush>
  </inkml:definitions>
  <inkml:trace contextRef="#ctx0" brushRef="#br0">341 0,'-8'1,"-1"0,1 0,0 1,0 0,-1 0,1 1,1 0,-1 1,0-1,-2 3,-23 10,-62 30,87-39,-1-1,0 0,0-1,-1 0,1 0,-1-1,0-1,0 0,-5 1,14-4,0 0,0 0,1 0,-1 0,0 1,0-1,0 0,0 0,0 1,0-1,0 0,1 1,-1-1,0 1,0-1,1 1,-1-1,0 1,0 0,1-1,-1 1,1 0,-1 0,1-1,-1 1,1 0,-1 0,1 0,0 0,-1-1,1 1,0 0,0 0,0 0,0 0,0 0,0 0,0 0,0 0,0 0,0-1,0 1,0 0,1 0,-1 0,0 0,1 0,-1 0,1-1,-1 1,1 0,-1 0,1-1,-1 1,1 0,0-1,-1 1,1-1,0 1,0 0,-1-1,1 0,0 1,0-1,0 1,0-1,0 0,-1 0,2 1,91 40,-86-38,1-1,-1 1,1-1,0-1,0 1,0-1,-1-1,1 1,0-1,0-1,6-1,60 5,-30 27,-38-22</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3:53:39.563"/>
    </inkml:context>
    <inkml:brush xml:id="br0">
      <inkml:brushProperty name="width" value="0.05" units="cm"/>
      <inkml:brushProperty name="height" value="0.05" units="cm"/>
      <inkml:brushProperty name="color" value="#FF0066"/>
      <inkml:brushProperty name="ignorePressure" value="1"/>
    </inkml:brush>
  </inkml:definitions>
  <inkml:trace contextRef="#ctx0" brushRef="#br0">3383 278,'-3'0,"0"-3,-2 0,-3 0,0-2,0 0,-2-1,-2-1,2 3</inkml:trace>
  <inkml:trace contextRef="#ctx0" brushRef="#br0" timeOffset="5734.217">2886 125,'67'12,"18"19,-58-17,71 21,-4 43,-87-70,1-1,0 0,0 0,1-1,-1 0,1 0,1-1,-1 0,1-1,0 0,0 0,0-1,1-1,-1 0,1 0,9 0,339-4,-351 4,0 0,0 0,0 1,-1 0,1 0,-1 1,0 0,0 0,0 1,0-1,-1 2,0-1,0 1,0 0,-1 0,4 4,25 24,-26-28,0 0,-1 1,1 0,-2 0,1 1,-1-1,0 2,-1-1,0 0,0 1,-1 0,0 0,0 1,-1-1,0 1,-1 0,0-1,-1 1,0 1,-3 141,1-147,-1 0,0 0,0 0,0 0,-1-1,1 1,-1-1,0 1,-1-1,1 0,-1-1,0 1,0 0,0-1,0 0,-1 0,1 0,-1-1,1 1,-1-1,0 0,0-1,0 1,-1-1,-24 13,8-5,0-2,-1-1,0 0,0-2,0 0,-1-2,1-1,-1-1,1 0,-6-3,-18 3,-221-1,162-29,44-10,35 17,-47-5,47 22,-45-18,-2 16,68 2</inkml:trace>
  <inkml:trace contextRef="#ctx0" brushRef="#br0" timeOffset="11536.761">166 636,'2293'0,"-2196"27,-20 35,-30-26,-16-30,0-2,0-1,1-1,-1-1,16-3,8 1,-41 1</inkml:trace>
  <inkml:trace contextRef="#ctx0" brushRef="#br0" timeOffset="22331.348">3092 843,'0'250,"15"-154,-15 264,0-357,0 1,0-1,0 1,-1 0,0-1,1 1,-1-1,0 1,-1-1,1 0,-1 0,1 1,-1-1,0 0,0 0,0-1,-1 1,1 0,-1-1,1 1,-1-1,0 0,0 0,0 0,0 0,0 0,0-1,-1 0,1 1,-4 0,-109 8,113-10,-658 0,649 0</inkml:trace>
  <inkml:trace contextRef="#ctx0" brushRef="#br0" timeOffset="141527.12">3769 1713,'485'0,"-390"13,-83-12</inkml:trace>
  <inkml:trace contextRef="#ctx0" brushRef="#br0" timeOffset="145413.566">3769 1616,'-1'3,"1"-1,-1 1,0-1,0 1,0-1,0 1,0-1,-1 0,1 0,-1 0,1 0,-1 0,0 0,0 0,0 0,0-1,0 1,0-1,-1 1,1-1,0 0,-1 0,-1 1,-31 27,35-27,0-1,1 1,-1 0,1-1,-1 1,1 0,0-1,0 1,0-1,0 1,0-1,0 1,0-1,0 0,0 1,1-1,-1 0,1 0,-1 0,1 0,-1 0,1 0,-1-1,1 1,0 0,-1-1,1 0,0 1,-1-1,1 0,0 0,0 0,0 0,-1 0,1 0,1 0,23 0,35 11,-55-6</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3:56:12.63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8T23:56:13.688"/>
    </inkml:context>
    <inkml:brush xml:id="br0">
      <inkml:brushProperty name="width" value="0.05" units="cm"/>
      <inkml:brushProperty name="height" value="0.05" units="cm"/>
      <inkml:brushProperty name="color" value="#FF0066"/>
      <inkml:brushProperty name="ignorePressure" value="1"/>
    </inkml:brush>
  </inkml:definitions>
  <inkml:trace contextRef="#ctx0" brushRef="#br0">880 224</inkml:trace>
  <inkml:trace contextRef="#ctx0" brushRef="#br0" timeOffset="1021.54">728 45</inkml:trace>
  <inkml:trace contextRef="#ctx0" brushRef="#br0" timeOffset="15885.42">135 100,'45'22,"153"-11,-83 13,38-11,288-13,-429 0</inkml:trace>
  <inkml:trace contextRef="#ctx0" brushRef="#br0" timeOffset="19190.496">383 3,'-24'0,"18"-1,-1 0,1 1,-1 0,1 0,-1 1,1-1,-1 1,1 1,-1-1,1 1,0 0,0 1,0-1,0 1,0 1,0-1,-2 3,-41 28,-5 5,-76 70,129-109,1 0,-1 0,1 1,-1-1,1 0,-1 0,1 0,-1 1,1-1,-1 0,1 1,-1-1,1 0,0 1,-1-1,1 1,0-1,-1 1,1-1,0 0,-1 1,1-1,0 1,0-1,0 1,0-1,-1 1,1 0,0-1,0 1,0-1,0 1,0-1,0 1,0-1,1 1,-1-1,0 1,0-1,0 1,0-1,1 1,-1-1,0 1,0-1,1 1,-1-1,0 1,1-1,-1 0,1 1,-1-1,0 0,1 1,-1-1,1 0,-1 1,1-1,-1 0,1 0,-1 0,1 0,-1 1,1-1,39 2,-35-2,278-2,-269 2</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4T03:00:18.24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4T03:00:23.290"/>
    </inkml:context>
    <inkml:brush xml:id="br0">
      <inkml:brushProperty name="width" value="0.05" units="cm"/>
      <inkml:brushProperty name="height" value="0.05" units="cm"/>
      <inkml:brushProperty name="color" value="#FF0066"/>
      <inkml:brushProperty name="ignorePressure" value="1"/>
    </inkml:brush>
  </inkml:definitions>
  <inkml:trace contextRef="#ctx0" brushRef="#br0">98 65,'5'101,"4"1,10 33,9 91,-1 108,-19-33,-9-193,1 206,-4-491,-35 83,13 50,31 88,79 152,-58-148,-24-49,0 0,0 0,-1 0,1-1,-1 1,1-1,-1 1,0-1,1 0,-1 1,0-1,0 0,0 0,0 0,-1 0,1 0,0 0,-1 0,0 0,1 0,-1-2,2-1,70-222,-35 124,-33 93</inkml:trace>
  <inkml:trace contextRef="#ctx0" brushRef="#br0" timeOffset="1876.687">119 54,'-13'18,"-77"178,90-196,0-1,-1 1,1 0,0-1,0 1,0 0,0 0,-1-1,1 1,0 0,0-1,0 1,-1 0,1 0,0-1,0 1,-1 0,1 0,0 0,-1 0,1-1,0 1,-1 0,1 0,0 0,0 0,-1 0,1 0,0 0,-1 0,1 0,-1 0,1 0,0 0,-1 0,1 0,0 0,0 0,-1 0,1 1,0-1,-1 0,1 0,0 0,-1 0,1 1,0-1,0 0,-1 0,1 1,0-1,0 0,0 0,-1 1,0-36,1 34,0-19,1-1,0 1,2 0,0 0,1 0,1 1,1-1,1 1,0 1,5-9,-11 27,1-1,-1 0,0 1,0-1,1 1,-1-1,0 1,1 0,-1-1,0 1,1 0,-1 0,0 0,1 0,-1 0,1 0,-1 0,0 1,1-1,-1 0,0 1,1-1,-1 1,0 0,0-1,0 1,1 0,-1 0,0-1,0 1,0 0,0 0,0 0,-1 0,1 1,0-1,0 0,-1 0,1 1,6 4,146 139,-36-12,-111-126</inkml:trace>
</inkml:ink>
</file>

<file path=ppt/ink/ink7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3T18:28:46.18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79 0,'13'0'172,"0"0"-172,0 0 15,13 0-15,-13 0 16,13 0-16,-13-13 15,13 13-15,13-25 16,-13 25-16,-1 0 16,-12 0-16,0 0 15,0 0-15,0 0 16,0 0 0,0 0-16,13 0 15,0 0 1,13-13-1,-13 13-15,-13 0 0,0 0 16,0 0-16,0 0 16,0 0-16,0 0 15,0 0 1,-1 0-16,1 0 16,0 0-1,0 0-15,0 0 16,0 0-16,0 0 15,13 0-15,0 0 16,-13 0-16,0 0 16,13-13-16,-13 13 15,0 0 1,0 0 15,0 0-15,26 0-16,-26 0 15,0 0 1,0 0 0,-1 0-16,1 0 15,0 0 1,13 0 0,-13 0-1,0 0-15,0 0 16,0 0-16,0 0 15,0 0-15,0 0 16,0 0 0,0 0-1,0 0-15,13 0 16,0 0 0,0 0-16,-13 0 15,13 0-15,12 0 0,-25 0 16,13 0-16,0-13 15,-13 13 1,0 0-16,0 0 16,0 0-16,0 0 15,26 0-15,0 0 16,-26 13-16,0-13 16,0 0-16,0 0 46,-26 0 173,0 0-203,0 0-16,0 0 47,0 0-32,-13 0-15,-26 13 0,0-13 16,26 25-16,-13-25 16,13 13-16,1-13 15,-14 13-15,26-13 16,0 0-1,0 0 32,0 0-31,0 13-16,0 0 16,0-13-1,0 0-15,0 0 16,0 0-1,13 13 64</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4T03:00:26.14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0,'1'4,"2"3,3 7,2 8,4 7,1 3,1 0,-3-3,-1 2,-2-3,-3-2,-1-1,-1-2,0-4,-1-3,-1-3,0-1,-1-3</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4T03:00:28.50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1,'0'1,"-1"27,1 0,1 0,2 0,1 0,1 0,1 0,6 13,-12-40,0 1,1-1,-1 0,1 1,0-1,-1 0,1 0,0 0,0 1,0-1,0 0,0 0,0 0,0 0,0 0,0-1,0 1,1 0,-1 0,0-1,0 1,1-1,-1 1,0-1,1 0,-1 1,1-1,-1 0,1 0,-1 0,0 0,1 0,-1 0,1-1,-1 1,0 0,1-1,-1 1,0-1,1 1,-1-1,0 0,0 0,1 1,-1-1,0 0,0 0,0 0,0 0,0 0,0-1,85-92,-66 67,-16 22,-2 4,0 0,0-1,-1 1,1 0,-1-1,1 1,-1-1,1 1,-1-1,0 0,0 0,0 1,0-1,0 0,0 0,-1 0,1 0,-1 0,1 0,-1 0,0 0,1-1,-1 1,0 0,0 0,-1 0,1 0,0 0,-1 0,1 0,-1 0,0 0,0 0,0 0,0 0,0 0,0 1,0-1,0 0,-1 1,0-1,-62-26,56 25,0 1,0 0,0 1,-1-1,1 2,0-1,0 1,-1 0,1 1,0 0,0 0,-6 2,4-1</inkml:trace>
  <inkml:trace contextRef="#ctx0" brushRef="#br0" timeOffset="5446.751">307 180,'29'191,"-3"-55,-23-124,0-21,0-22,-3-205,1 234,0 0,0 1,1-1,-1 1,0-1,1 1,-1-1,1 1,-1 0,1 0,0 0,-1 0,1 0,0 0,0 0,0 1,0-1,-1 0,1 1,0 0,0-1,0 1,0 0,0 0,0 0,0 0,0 1,0-1,0 1,0-1,0 1,0-1,0 1,0 0,-1 0,1 0,0 0,-1 0,1 0,-1 1,1-1,-1 1,1-1,-1 1,0-1,0 1,1 1,-1 1,0 0,0 0,0 0,-1 0,0 1,0-1,0 0,0 0,-1 0,1 0,-1 0,0 0,0 0,-1 0,1 0,-1 0,0 0,0-1,0 1,-1-1,1 1,-1-1,0 0,0 0,0 0,0-1,0 1,0-1,-1 1,1-1,-1 0,0-1,-3 2,1 1</inkml:trace>
  <inkml:trace contextRef="#ctx0" brushRef="#br0" timeOffset="6635.772">845 96,'-46'89,"-36"13,34-53,15-6,28-37</inkml:trace>
  <inkml:trace contextRef="#ctx0" brushRef="#br0" timeOffset="7596.405">455 32,'23'47,"-8"-25,0 0,2-1,1-1,0 0,1-2,2 0,-1-1,13 6,-20-15,0 0,1-1,0 0,0-1,0-1,1 0,0-1,0-1,7 1,-13-3</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4T03:00:43.620"/>
    </inkml:context>
    <inkml:brush xml:id="br0">
      <inkml:brushProperty name="width" value="0.05" units="cm"/>
      <inkml:brushProperty name="height" value="0.05" units="cm"/>
      <inkml:brushProperty name="color" value="#FF0066"/>
      <inkml:brushProperty name="ignorePressure" value="1"/>
    </inkml:brush>
  </inkml:definitions>
  <inkml:trace contextRef="#ctx0" brushRef="#br0">64 74,'781'0,"-427"-21,-85 22,-4 32,-9-14,812-19,-765 11,-80-3,-114 0,0-3,0-6,29-7,496-1,-273 5,-267 28,204 22,-296-46,-1 1,1-1,-1 0,1 0,-1 0,1 0,-1 0,1 0,-1-1,1 1,-1 0,0-1,1 1,-1-1,1 0,-1 1,0-1,0 0,1 0,-1 0,0 0,0 0,0 0,0 0,0 0,0 0,0 0,0 0,-1-1,1 1,0 0,-1-1,1 1,-1-1,0 1,1-1,-1 1,0 0,0-1,0 1,0-1,0 1,0-1,0 1,0-1,-1 1,1-1,0 1,-1 0,0-1,1-6,-1 0,0 1,0-1,-1 0,0 1,-1-1,1 1,-2-1,1 1,-1 0,0 1,0-1,0 1,-1-1,0 2,-1-1,1 0,-5-2,31 43,26 32,-2 23,-42-78,-2-9,-1-1,1 1,0 0,-1 0,1-1,-1 1,0 0,0 0,0 0,0 0,-1-1,1 1,-1 0,1 0,-1-1,0 1,0 0,0-1,-1 1,1-1,-1 1,-1 1,0 0,0 0,0-1,-1 1,1-1,-1 0,0 0,0 0,0 0,0-1,0 0,-1 1,1-2,-1 1,1 0,-1-1,0 0,0 0,1-1,-1 1,0-1,-2 0,-3 0,0 1,-1 0,1 0,0 1,0 0,0 1,0 0,0 1,1 0,-1 1,-7 5,10-5</inkml:trace>
  <inkml:trace contextRef="#ctx0" brushRef="#br0" timeOffset="2374.111">243 0,'-26'15,"-146"104,172-119,1 0,-1 0,0 0,1 0,-1 0,0 0,1 0,-1 0,0 0,1 0,-1 0,0 0,1 0,-1 1,0-1,1 0,-1 0,0 0,1 0,-1 1,0-1,1 0,-1 0,0 1,0-1,1 0,-1 0,0 1,0-1,0 0,0 1,1-1,-1 0,0 1,0-1,0 0,0 1,0-1,0 0,0 1,0-1,0 0,0 1,0-1,0 0,0 1,0-1,0 0,0 1,0-1,0 0,-1 1,1-1,0 0,0 1,0-1,-1 0,1 0,0 1,0-1,-1 0,1 0,0 1,0-1,-1 0,1 0,-1 0,42 5,-30-4,230 22,-227-22</inkml:trace>
  <inkml:trace contextRef="#ctx0" brushRef="#br0" timeOffset="5218.268">54 485,'45'-19,"138"17,-179 2,1-1,-1 1,0 1,0-1,1 1,-1 0,0 0,0 0,0 0,0 1,0-1,0 1,0 0,0 0,-1 1,1-1,-1 1,0 0,1 0,-1 0,-1 0,1 0,0 1,-1-1,0 1,1 0,-1-1,-1 1,1 0,0 4,-2-4,0 0,-1 0,0 0,0 0,0 0,0 0,-1 0,0 0,0-1,0 1,0-1,0 1,0-1,-1 0,0 0,0 0,0 0,0 0,0-1,0 0,-1 1,1-1,-1 0,0-1,1 1,-1-1,0 1,0-1,0 0,0 0,0-1,-3 1,-183 8,176-2,34 7,-13-10,26 13,-25-14,0 1,-1 0,0 0,0 0,0 1,0 0,-1 0,0 1,0 0,2 2,-7-7,-1 0,1 1,0-1,0 0,-1 1,1-1,-1 1,1-1,-1 1,1 0,-1-1,0 1,0-1,0 1,0 0,0-1,0 1,0-1,-1 1,1-1,-1 1,1 0,-1-1,1 0,-1 1,0-1,0 1,1-1,-1 0,0 1,0-1,-1 0,1 0,0 0,0 0,0 0,-1 0,1 0,-59 19,50-20,1-1</inkml:trace>
  <inkml:trace contextRef="#ctx0" brushRef="#br0" timeOffset="7359.723">1 844,'2'0,"4"0,3 0,1 0,2 0,-1 0,1 0,1 0,3 0,-1 0,0 0,-1 0,-3 0</inkml:trace>
  <inkml:trace contextRef="#ctx0" brushRef="#br0" timeOffset="10068.969">496 506,'2'191,"-1"-188,-1-1,1 1,-1-1,1 1,0-1,0 1,0-1,0 0,0 0,0 1,1-1,-1 0,1 0,0 0,0-1,-1 1,1 0,0 0,0-1,1 0,-1 1,0-1,0 0,1 0,-1 0,0 0,1-1,-1 1,1 0,-1-1,1 0,0 0,-1 0,1 0,-1 0,1 0,-1-1,1 1,3-2,0-1,-1 1,1-1,0 0,-1 0,0-1,0 0,0 0,0 0,0 0,-1-1,0 0,0 1,0-2,-1 1,2-3,5-5,77-92,-86 104,0 0,-1 0,1 0,0 0,-1 0,1-1,-1 1,1 0,-1 0,1 0,-1-1,0 1,0 0,0-1,0 1,0 0,0 0,0-1,0 1,0 0,0-1,-1 1,1 0,0 0,-1-1,1 1,-1 0,0 0,1 0,-1 0,0 0,0 0,0 0,0 0,1 0,-1 0,0 0,-1 1,1-1,0 0,0 1,0-1,0 1,0-1,-2 1,-59-22,61 22,-144-18,136 18</inkml:trace>
  <inkml:trace contextRef="#ctx0" brushRef="#br0" timeOffset="12650.784">760 496,'41'241,"-42"-239,1-1,0 1,0 0,0 0,0-1,0 1,1 0,-1-1,1 1,-1 0,1-1,-1 1,1-1,0 1,0-1,-1 1,1-1,0 1,1-1,-1 0,0 1,0-1,0 0,1 0,-1 0,1 0,-1 0,1 0,-1-1,1 1,-1 0,1-1,0 1,-1-1,1 0,0 1,-1-1,1 0,0 0,-1 0,1 0,0-1,0 1,-1 0,1-1,0 1,-1-1,9-2,-1 0,0-1,0 0,0 0,-1-1,0 0,1-1,-2 0,1 0,-1-1,0 1,3-5,-8 6,0-1,0 1,-1 0,1 0,-1-1,0 1,-1-1,1 1,-1-1,0 1,-1 0,1-1,-1 0,0-12,-7-96,5 111,0 1,0 0,0 0,0 0,0 1,0-1,0 1,0-1,-1 1,1 0,-1 0,1 1,-1-1,1 1,-1 0,1 0,-1 0,1 0,-1 0,1 1,-1 0,1 0,-1 0,-1 1,-4-1,-9 1,13-2,0 0,0 0,0 1,0 0,0 0,0 0,0 0,0 1,0 0,1 0,-1 0,1 1,-1-1,-1 3,1 0</inkml:trace>
  <inkml:trace contextRef="#ctx0" brushRef="#br0" timeOffset="15254.449">286 907,'0'160,"-13"-99,4-89,10-124,33 85,-18 45,-11 18,-1 0,1 1,0 0,0 0,0 0,1 1,-1 0,1 0,-1 0,1 1,0-1,-1 1,1 1,0-1,0 1,0 0,-1 0,1 1,0 0,0 0,-1 0,4 1,8 0,-6-2,0 1,0 0,0 1,0 0,-1 0,1 1,-1 1,0 0,0 0,0 1,0 0,-1 1,6 4,-13-8,-1 0,1 0,-1 0,0 0,1 1,-1-1,0 0,0 1,0-1,-1 1,1-1,-1 1,1-1,-1 1,0 0,0-1,0 1,0-1,0 1,-1-1,1 1,-1 0,0-1,0 0,0 1,0-1,0 1,0-1,0 0,-1 0,1 0,-1 0,0 0,0 0,0 0,0 0,0-1,0 1,0-1,0 0,0 1,-1-1,1 0,-1 0,-1 0,-156-1,15 1,128-1</inkml:trace>
  <inkml:trace contextRef="#ctx0" brushRef="#br0" timeOffset="17450.069">939 844,'-39'39,"39"-39,-9 11,1 0,-2 0,1-1,-1 0,-1-1,0 0,0-1,-1 0,-6 3,-75 39,87-45</inkml:trace>
  <inkml:trace contextRef="#ctx0" brushRef="#br0" timeOffset="19620.783">739 854,'2'0,"2"2,8 8,8 9,9 3,3 3,3 0,-3-4,-5-2,-5-4,-4-2,-6-1,-3-3,-3-2,-2-1</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7:21:30.26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1,'255'0,"-163"21,-36 1,135-22,-121-11,24 2,-11 38,-6 6,-69-32,0-1,1 0,-1 0,1-1,-1 0,1 0,0-1,-1 0,1-1,5 0,18-1,77-4,68-46,-162 47,0 1,0 0,0 2,1-1,-1 2,1 0,0 1,-1 1,7 1,29 0,83-11,-99 6,-26 3</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7:21:46.63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43,'24'-9,"69"-3,3 1,73 0,52 12,-216-1,-1 0,1 1,-1 0,1 0,-1 0,1 0,-1 1,0 0,1 0,-1 0,0 0,0 1,-1-1,2 2,43 32,-41-31,0-1,1-1,0 1,0-1,-1-1,2 1,-1-1,0-1,0 1,1-2,-1 1,0-1,1 0,-1-1,1 0,5-1,27 0,183-4,124 2,-263 15,338-12,-328 22,-86-20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7:22:20.30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33,'294'0,"-178"-11,33 4,67 0,363-1,-362 10,138-2,-214 12,101 8,-59 1,48-33,-222 12</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49:00.327"/>
    </inkml:context>
    <inkml:brush xml:id="br0">
      <inkml:brushProperty name="width" value="0.05" units="cm"/>
      <inkml:brushProperty name="height" value="0.05" units="cm"/>
      <inkml:brushProperty name="color" value="#FF0066"/>
    </inkml:brush>
  </inkml:definitions>
  <inkml:trace contextRef="#ctx0" brushRef="#br0">13 91 2847 0 0,'0'0'132'0'0,"0"0"2"0"0,0 0-81 0 0,0 0-122 0 0,0 0-55 0 0,0 0-18 0 0,0 0-8 0 0,0 0-29 0 0,0 0-12 0 0,0 0-1 0 0,0 0 48 0 0,0 0 200 0 0,0 0 83 0 0,0 0 18 0 0,0 0 30 0 0,0 0 113 0 0,0 0 55 0 0,0 0 11 0 0,0 0-24 0 0,0 0-113 0 0,0 0-49 0 0,0 0-11 0 0,0 0-15 0 0,0 0-62 0 0,0 0-20 0 0,0 0 37 0 0,0 0 83 0 0,0 0 31 0 0,0 0 7 0 0,0 0-2 0 0,0 0-17 0 0,0 0-10 0 0,0 0-1 0 0,0 0-16 0 0,0 0-66 0 0,0 0-29 0 0,0 0-8 0 0,0 0 2 0 0,0 0 10 0 0,0 0-31 0 0,0 0-137 0 0,0 0-24 0 0,0 0 3 0 0,0 0 30 0 0,0 0 132 0 0,0 0 97 0 0,0 0 28 0 0,0 0 7 0 0,0 0-15 0 0,0 0-75 0 0,0 0-39 0 0,0 0-5 0 0,0 0-25 0 0,0 0-142 0 0,0 0-194 0 0,0 0-78 0 0,0 0-10 0 0,-8-12-740 0 0,5 7 4797 0 0,1-1-3647 0 0,2 5 46 0 0,0 1 83 0 0,0 0 34 0 0,0 0 4 0 0,0 0 3 0 0,0 0 12 0 0,0 0 7 0 0,0 0 2 0 0,0 0-25 0 0,19-22 442 0 0,4 16-1 0 0,-21 6-536 0 0,-2 0 0 0 0,0 0-5 0 0,0 0-18 0 0,7 2 22 0 0,-1 0-52 0 0,2 1-33 0 0,-2 1-10 0 0,4 0 0 0 0,49 3 0 0 0,-29-9 0 0 0,-22 3 0 0 0,-1 0 0 0 0,24 6 0 0 0,10-13 11 0 0,-31 5 32 0 0,-1-2-33 0 0,1 1-10 0 0,0 1 0 0 0,-2-2 0 0 0,1 1 0 0 0,0 1 11 0 0,-3 1 32 0 0,0-1-22 0 0,25-1 32 0 0,-25 3-53 0 0,0-1 0 0 0,20 1 0 0 0,46 0 0 0 0,-52 2 0 0 0,26 22 0 0 0,-40-23 11 0 0,1 0 0 0 0,0 0-1 0 0,-1-1 1 0 0,1 0 0 0 0,0 0-1 0 0,0-1 1 0 0,0 1 0 0 0,0-1-1 0 0,-1-1 1 0 0,1 1 0 0 0,0-1-1 0 0,2-1-10 0 0,54-1 0 0 0,11-5 0 0 0,-32-4 0 0 0,-13 1 0 0 0,43-1 0 0 0,-66 13-12 0 0,-1-1-36 0 0,1 0 36 0 0,18 2 12 0 0,5-3 14 0 0,74-6-28 0 0,-98 7 14 0 0,52-2 0 0 0,-28-1 0 0 0,19 4 0 0 0,0-7-433 0 0,-47 6 353 0 0,17 0-556 0 0,-12 1 625 0 0,1 0 11 0 0,-1 0 0 0 0,0 0 0 0 0,0 0 0 0 0,1 0 0 0 0,-1 0 0 0 0,-1-1-14 0 0,13 5-646 0 0,-17-5 606 0 0,20 10-1343 0 0,-19-10 1440 0 0,20 5-97 0 0,20-10-583 0 0,-41 5 472 0 0,27-5-1145 0 0,5-4 3246 0 0,-14 11-1989 0 0,4-4 42 0 0,-17 2 11 0 0,0 0 0 0 0,-1 1 12 0 0,29 4-1304 0 0,-29-3 1303 0 0,-3-2 32 0 0,21 5-33 0 0,26-7 1678 0 0,-28 2-1677 0 0,-19 1 32 0 0,2 0-33 0 0,1 0-10 0 0,-1-1 19 0 0,-4 0 69 0 0,0 0-4 0 0,1 0-11 0 0,2-1 3 0 0,25-6 152 0 0,-23 6-228 0 0,-1 1-10 0 0,-3 0-33 0 0,12-3 112 0 0,-12 3 7 0 0,17-6 504 0 0,18 8-1060 0 0,-32-1 470 0 0,25 12-5403 0 0,-20-9 6175 0 0,15-2 2219 0 0,-23-2-2707 0 0,24-8 1130 0 0,-20 6-1440 0 0,-5 2-206 0 0</inkml:trace>
  <inkml:trace contextRef="#ctx0" brushRef="#br0" timeOffset="740.611">2007 33 2759 0 0,'0'0'248'0'0,"0"0"-248"0"0,0 0 0 0 0,0 0 0 0 0,0 0 832 0 0,-6-2 128 0 0,0-1 16 0 0,0 1 8 0 0,0-1-904 0 0</inkml:trace>
  <inkml:trace contextRef="#ctx0" brushRef="#br0" timeOffset="1181.614">1934 0 4895 0 0,'0'0'216'0'0,"0"0"40"0"0,0 0-256 0 0,0 0 0 0 0,0 0 0 0 0,0 0 0 0 0,0 0 168 0 0,0 0-16 0 0,6 4-8 0 0,-6-4-2464 0 0</inkml:trace>
  <inkml:trace contextRef="#ctx0" brushRef="#br0" timeOffset="1800.334">1919 60 5295 0 0,'0'0'242'0'0,"0"0"31"0"0,0 0-13 0 0,0 0-11 0 0,0 0-1 0 0,0 0-52 0 0,0 0-218 0 0,0 0-98 0 0,0 0-22 0 0,0 0-32 0 0,0 0-130 0 0,0 0-59 0 0,0 0-12 0 0,0 0 31 0 0,0 0 135 0 0,0 0 60 0 0,0 0 11 0 0,0 0 50 0 0,0 0 202 0 0,0 0 87 0 0,0 0 20 0 0,0 0 33 0 0,0 0 123 0 0,0 0 58 0 0,0 0 11 0 0,0 0-46 0 0,0 0-202 0 0,0 0-92 0 0,0 0-11 0 0,0 0-10 0 0,0 0-17 0 0,0 0-4 0 0,0 0 0 0 0,0 0 0 0 0,0 0 0 0 0,0 0 0 0 0,0 0 0 0 0,0 0-30 0 0,0 0-130 0 0,0 0-58 0 0,0 0-472 0 0,0 0-1868 0 0</inkml:trace>
  <inkml:trace contextRef="#ctx0" brushRef="#br0" timeOffset="2969.876">1899 42 3223 0 0,'0'0'370'0'0,"0"0"342"0"0,0 0 153 0 0,0 0 30 0 0,0 0-106 0 0,0 0-473 0 0,0 0-204 0 0,1-1-40 0 0,5 0 3 0 0,0 0-19 0 0,-2 1-35 0 0,80 16 1035 0 0,18-6 221 0 0,-11-2-645 0 0,-28-3-578 0 0,-41 0-44 0 0,100 9 1 0 0,-92-10 53 0 0,6-7 113 0 0,46 8-90 0 0,-23-6 41 0 0,-33 3 167 0 0,-25-2-193 0 0,-1 0 2 0 0,27 0 368 0 0,-7 4-408 0 0,10-2-64 0 0,-21-2 203 0 0,-8 0-87 0 0,-1 0 4 0 0,0 0-7 0 0,19 2 423 0 0,28-2 704 0 0,-41-7-2236 0 0,-4 4-2789 0 0,0-2-338 0 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57:56.145"/>
    </inkml:context>
    <inkml:brush xml:id="br0">
      <inkml:brushProperty name="width" value="0.05" units="cm"/>
      <inkml:brushProperty name="height" value="0.05" units="cm"/>
      <inkml:brushProperty name="color" value="#FF0066"/>
    </inkml:brush>
  </inkml:definitions>
  <inkml:trace contextRef="#ctx0" brushRef="#br0">225 150 4199 0 0,'0'0'191'0'0,"0"0"62"0"0,0 0 158 0 0,0 0 62 0 0,0 0 9 0 0,0 0-50 0 0,0 0-228 0 0,0 0-99 0 0,0 0-17 0 0,0 0-9 0 0,0 0-13 0 0,0 0-2 0 0,0 0 0 0 0,0 0 32 0 0,0 0 134 0 0,0 0 52 0 0,0 0 8 0 0,0 0-4 0 0,0 0-32 0 0,19-10 676 0 0,-16 4-640 0 0,-3 6-188 0 0,0 0 2 0 0,0 0 38 0 0,0 0 156 0 0,0 0 72 0 0,0 0 12 0 0,0 0-2 0 0,0 0-16 0 0,0 0-4 0 0,0 0 0 0 0,0 0-28 0 0,0 0-118 0 0,0 0-57 0 0,0 0-12 0 0,0 0-13 0 0,0 0-49 0 0,-8 2 182 0 0,-18 15 295 0 0,25-16-477 0 0,-13 12 318 0 0,-6 13-31 0 0,2 9-216 0 0,16-27-140 0 0,13 56 666 0 0,-10-57-659 0 0,2 1 22 0 0,2-2-33 0 0,2-1 1 0 0,57 7 422 0 0,-55-10-421 0 0,0-2-12 0 0,-8 0 15 0 0,1 0-1 0 0,0 0 1 0 0,-1 0-1 0 0,1-1 1 0 0,-1 1-1 0 0,1-1 1 0 0,0 1-1 0 0,-1-1 1 0 0,1 0-1 0 0,-1 0 1 0 0,0 1-1 0 0,1-1 1 0 0,-1 0-1 0 0,0 0 1 0 0,1 0-1 0 0,-1-1 1 0 0,0 1-1 0 0,0 0 1 0 0,0 0-1 0 0,0-1 1 0 0,0 1-1 0 0,0 0 1 0 0,0-1-1 0 0,-1 1 1 0 0,1-1-1 0 0,0 1 1 0 0,-1-1-1 0 0,1 1 1 0 0,-1-1-1 0 0,1 0 1 0 0,-1 1-1 0 0,0-1 1 0 0,0 0-1 0 0,0 1 1 0 0,0-1-1 0 0,0 0-14 0 0,1-4 26 0 0,-4-35 110 0 0,-13 7 92 0 0,1 13 56 0 0,14 20-342 0 0,1 1-9 0 0,-2 17-76 0 0,2-8 155 0 0,1 1 52 0 0,4 26 216 0 0,15 4-132 0 0,17-22-148 0 0,68-17 136 0 0,-49-16-3744 0 0,-48 12 1760 0 0</inkml:trace>
  <inkml:trace contextRef="#ctx0" brushRef="#br0" timeOffset="1274.834">268 62 1375 0 0,'0'0'66'0'0,"0"0"182"0"0,0 0 745 0 0,0 0 324 0 0,0 0 69 0 0,0 0-144 0 0,-5-10-103 0 0,-9-25 2656 0 0,13 34-3126 0 0,-27-8 2891 0 0,16 12-3514 0 0,1 0 1 0 0,0 1-1 0 0,0 1 0 0 0,1 0 1 0 0,0 0-1 0 0,0 1 0 0 0,0 1 1 0 0,0-1-1 0 0,1 1 0 0 0,0 1 1 0 0,0 0-1 0 0,1 0 0 0 0,0 1 1 0 0,1 0-1 0 0,0 0 0 0 0,-1 3-46 0 0,-26 20 1292 0 0,33-31-1180 0 0,-17 32 371 0 0,16-22-478 0 0,0 0 1 0 0,1 1-1 0 0,0-1 0 0 0,1 0 1 0 0,0 0-1 0 0,1 0 0 0 0,0 0 1 0 0,1 0-1 0 0,0 0 0 0 0,3 8-5 0 0,26 51 0 0 0,-20-46 0 0 0,7 1 11 0 0,20-11 186 0 0,42-12 211 0 0,-1 4-344 0 0,-34-7-234 0 0,-36 0 164 0 0,0-1 0 0 0,0 0 0 0 0,-1 0 1 0 0,1-1-1 0 0,0 0 0 0 0,-1 0 1 0 0,0-1-1 0 0,1-1 0 0 0,-2 1 1 0 0,1-1-1 0 0,0 0 0 0 0,4-5 6 0 0,-11 9-1 0 0,22-16 1 0 0,8 1 64 0 0,-22 12-64 0 0,-1 1 0 0 0,1-1 0 0 0,-1 0 0 0 0,-2 0 0 0 0,0-2 0 0 0,5-33 191 0 0,-11 33-166 0 0,-3-12 20 0 0,-1 1 0 0 0,0-1 0 0 0,-1 1 1 0 0,-1 0-1 0 0,-1 0 0 0 0,0 0 0 0 0,-1 1 0 0 0,-1 0 0 0 0,-1 1 0 0 0,0 0 0 0 0,-1-1-45 0 0,2 3 87 0 0,0 0 0 0 0,-1 1 0 0 0,-1 0 0 0 0,1 0-1 0 0,-2 1 1 0 0,0 1 0 0 0,-2-2-87 0 0,12 11-61 0 0,0 0 1 0 0,0 0-1 0 0,0-1 0 0 0,0 2 1 0 0,0-1-1 0 0,0 0 0 0 0,-1 0 0 0 0,1 1 1 0 0,0-1-1 0 0,-1 1 0 0 0,1 0 1 0 0,0-1-1 0 0,0 1 0 0 0,-1 0 0 0 0,1 0 1 0 0,0 1-1 0 0,-1-1 0 0 0,1 0 1 0 0,0 1-1 0 0,-1 0 0 0 0,1-1 0 0 0,0 1 1 0 0,0 0-1 0 0,0 0 0 0 0,0 0 1 0 0,0 0-1 0 0,0 1 0 0 0,0-1 0 0 0,0 0 1 0 0,0 1-1 0 0,1 0 0 0 0,-1-1 0 0 0,0 1 1 0 0,1 0-1 0 0,-2 1 61 0 0,-2 3-877 0 0,-7 4-5401 0 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58:12.142"/>
    </inkml:context>
    <inkml:brush xml:id="br0">
      <inkml:brushProperty name="width" value="0.05" units="cm"/>
      <inkml:brushProperty name="height" value="0.05" units="cm"/>
      <inkml:brushProperty name="color" value="#FF0066"/>
    </inkml:brush>
  </inkml:definitions>
  <inkml:trace contextRef="#ctx0" brushRef="#br0">149 414 1375 0 0,'0'0'66'0'0,"0"0"107"0"0,0 0 432 0 0,0 0 187 0 0,0 0 38 0 0,0 0-58 0 0,0 0-280 0 0,0 0-127 0 0,0 0-21 0 0,0 0 5 0 0,0 0 49 0 0,0 0 18 0 0,0 0 6 0 0,0 0-2 0 0,0 0-17 0 0,0 0-10 0 0,0 0-1 0 0,0 0-9 0 0,0 0-40 0 0,0 0-21 0 0,0 0-2 0 0,0 0-4 0 0,0 0-17 0 0,0 0-10 0 0,0 0-1 0 0,0 0-2 0 0,0 0-13 0 0,0 0-8 0 0,0 0-1 0 0,0 0-8 0 0,0 0-34 0 0,0 0-20 0 0,0 0-2 0 0,0 0-8 0 0,0 0-34 0 0,0 0-20 0 0,0 0-2 0 0,0-1-9 0 0,26-70 26 0 0,46-72 911 0 0,-67 94 304 0 0,-5 47-1144 0 0,0 2-13 0 0,0 0-56 0 0,0 0-25 0 0,0 0-2 0 0,0 0-10 0 0,0 0-70 0 0,-1 1-102 0 0,-5 4 38 0 0,2 1 6 0 0,-11 21-29 0 0,-19 51 192 0 0,32-69-153 0 0,1-1 0 0 0,1 1 0 0 0,1 16-64 0 0,0-18 54 0 0,0-4-33 0 0,2 4 22 0 0,2 1-22 0 0,31 25-32 0 0,-28-29 65 0 0,-1-2-33 0 0,23-6 32 0 0,-6-4 11 0 0,-18 5 0 0 0,1-1 11 0 0,0-1 32 0 0,-2 2-22 0 0,-3 2 34 0 0,0-16 535 0 0,-3 16-530 0 0,-3-5-36 0 0,2 4 24 0 0,-2-4-24 0 0,-32-19 650 0 0,27 21-656 0 0,0 3-31 0 0,-1 3-51 0 0,2 1-4 0 0,0 0 9 0 0,1 1 35 0 0,5-2-24 0 0,-5 2 26 0 0,-49 28-2120 0 0,52-26 1694 0 0</inkml:trace>
  <inkml:trace contextRef="#ctx0" brushRef="#br0" timeOffset="1621.104">286 20 1839 0 0,'0'0'83'0'0,"0"0"240"0"0,-10-4 4474 0 0,-31-6 2151 0 0,40 10-6795 0 0,1 0-6 0 0,-17 0 310 0 0,14 0-366 0 0,-4-2-11 0 0,0 2-5 0 0,4-1 1 0 0,0 1-20 0 0,0 0 1 0 0,0 0 0 0 0,0 0 0 0 0,0 0-1 0 0,0 1 1 0 0,0-1 0 0 0,0 1 0 0 0,0 0 0 0 0,0 0-1 0 0,0 0 1 0 0,0 0 0 0 0,1 0 0 0 0,-1 1-1 0 0,0-1 1 0 0,1 1 0 0 0,-1 0 0 0 0,1 0-1 0 0,-3 1-56 0 0,-4 4 101 0 0,-82 67 518 0 0,85-67-576 0 0,0-1-18 0 0,3-4 0 0 0,1 0-1 0 0,0 0 1 0 0,0 1 0 0 0,0-1-1 0 0,0 0 1 0 0,0 1 0 0 0,0 0-1 0 0,1-1 1 0 0,-1 1 0 0 0,1 0-1 0 0,0 0 1 0 0,0 0 0 0 0,0 0-1 0 0,0 0 1 0 0,0 0 0 0 0,1 0-1 0 0,-1 0 1 0 0,1 1 0 0 0,0-1-26 0 0,-1 3 6 0 0,11 85-5 0 0,2-31 0 0 0,-4-15 0 0 0,5-10 0 0 0,11-3 0 0 0,22 7 0 0 0,-38-35 0 0 0,38 12 11 0 0,1-21 114 0 0,4-2 3 0 0,-26 0-42 0 0,25-12 98 0 0,-43 16-174 0 0,20-17 65 0 0,-1-6 42 0 0,17-47 147 0 0,-26 13 891 0 0,-9 14-1102 0 0,-8 36-42 0 0,-1 1 42 0 0,-1 0 11 0 0,-15-30 403 0 0,14 31-454 0 0,-2-1-13 0 0,1 0 0 0 0,-1-1 0 0 0,-14-20 54 0 0,11 24-44 0 0,0 1-10 0 0,-66-24-152 0 0,-50-31-370 0 0,108 61-1285 0 0,7 3-2781 0 0,2 2-1087 0 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7:02:14.965"/>
    </inkml:context>
    <inkml:brush xml:id="br0">
      <inkml:brushProperty name="width" value="0.05" units="cm"/>
      <inkml:brushProperty name="height" value="0.05" units="cm"/>
      <inkml:brushProperty name="color" value="#FF0066"/>
    </inkml:brush>
  </inkml:definitions>
  <inkml:trace contextRef="#ctx0" brushRef="#br0">11 13 6015 0 0,'0'0'274'0'0,"0"0"-6"0"0,0 0-135 0 0,0 0 70 0 0,0 0 49 0 0,0 0 10 0 0,0 0-26 0 0,0 0-112 0 0,0 0 4 0 0,0 0 130 0 0,0 0 36 0 0,0 0 2 0 0,0 0 36 0 0,0 0 152 0 0,0 0 70 0 0,0 0 12 0 0,0 0-30 0 0,0 0-134 0 0,0 0-61 0 0,0 0-12 0 0,0 0-34 0 0,0 0-142 0 0,0 0-66 0 0,0 0-14 0 0,-1 0-13 0 0,-3 1-48 0 0,0-1 14 0 0,3 1 98 0 0,1-1 14 0 0,0 0-2 0 0,0 0 0 0 0,0 0 0 0 0,0 0 0 0 0,0 0 0 0 0,0 0-8 0 0,0 0-34 0 0,0 0-20 0 0,0 0-2 0 0,0 0-1 0 0,0 0-6 0 0,0 0-27 0 0,0 0-104 0 0,1 0 2 0 0,42 8 348 0 0,-34-6-284 0 0,0-2 11 0 0,-1 0 45 0 0,21 2 229 0 0,-20-1-285 0 0,0 2 0 0 0,-1 0 0 0 0,-1-2 16 0 0,49-13 1160 0 0,-22 11-1176 0 0,6 1-117 0 0,27 10 106 0 0,5-7 75 0 0,45-13 0 0 0,-111 11-74 0 0,0-1-33 0 0,0 1 32 0 0,0 0 11 0 0,0-1 0 0 0,24-10 140 0 0,-7-2-8 0 0,-19 9-112 0 0,-3 2-205 0 0,-1 1-42 0 0,0 0 3 0 0,5-2-3065 0 0,-5 2-1326 0 0</inkml:trace>
</inkml:ink>
</file>

<file path=ppt/ink/ink7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3T18:28:50.53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27 0,'13'0'250,"13"0"-235,25 0-15,-25 0 16,0 0-16,13 0 0,0 0 15,0 0 1,-26 0-16,0 0 16,0 0-16,0 0 15,0 0 1,0 0-16,0 0 16,0 0-16,0 0 15,12 0-15,-12 0 16,13 0-16,0 0 15,-13 0-15,13 0 0,-13 0 16,13 0-16,-13 0 16,0 0-1,0 0 1,0 0 0,13 0-16,13 0 15,12 13-15,-12-13 0,0 0 16,-13 0-16,0 0 15,-13 0-15,0 0 16,13 0-16,-13 0 16,0 0-1,0 0-15,0 0 16,13 0-16,-13 0 16,13 0-16,12 0 15,-25 0-15,13 0 0,-13 0 16,0 0-16,0 0 15,0 0-15,0-13 16,13 13-16,0 0 16,-13 0-16,13 0 15,13-13-15,-13 13 16,-13-13-16,0 13 16,-1 0 46,1 0-46,-26 0 218,1 0-218,-1 0-1,-13 0 1,-13 0-16,13 0 0,-26 0 16,26 0-16,-26 0 15,26 0-15,-38 13 16,12-13-16,0 0 15,26 0-15,0 0 16,13 0-16,0 0 16,0 0-1</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6:50:47.200"/>
    </inkml:context>
    <inkml:brush xml:id="br0">
      <inkml:brushProperty name="width" value="0.05" units="cm"/>
      <inkml:brushProperty name="height" value="0.05" units="cm"/>
      <inkml:brushProperty name="color" value="#FF0066"/>
    </inkml:brush>
  </inkml:definitions>
  <inkml:trace contextRef="#ctx0" brushRef="#br0">0 2633 455 0 0,'0'0'994'0'0,"0"0"106"0"0,0 0 48 0 0,0 0-95 0 0,0 0-441 0 0,0 0-195 0 0,0 0-38 0 0,0 0-59 0 0,1-1-211 0 0,1-5-86 0 0,-1 5 30 0 0,-1 1 34 0 0,0 0 94 0 0,0 0 41 0 0,0 0 8 0 0,0 0 20 0 0,0 0 71 0 0,0 0 30 0 0,0 0 7 0 0,0 0-15 0 0,0 0-75 0 0,0 0-39 0 0,0 0-5 0 0,0 0-26 0 0,0 0-106 0 0,0 0-15 0 0,0 0 23 0 0,0 0 5 0 0,0 0 79 0 0,0 0 38 0 0,0 0 8 0 0,0 0-11 0 0,0 0-58 0 0,0 0-29 0 0,0 0-4 0 0,0 0-5 0 0,0 0-24 0 0,0 0-17 0 0,1-1-2 0 0,7-3-1 0 0,2 2-18 0 0,50 3 1709 0 0,-58-1-1696 0 0,-1 0-2 0 0,27 7 64 0 0,-6-4-136 0 0,44 0 296 0 0,-38-4-218 0 0,-8 6 441 0 0,-16-4-511 0 0,-1 0 1 0 0,1 0-1 0 0,0 0 0 0 0,-1 0 1 0 0,1 0-1 0 0,0-1 0 0 0,0 0 1 0 0,0 0-1 0 0,-1 0 1 0 0,1 0-1 0 0,0 0 0 0 0,0-1 1 0 0,-1 0-1 0 0,1 0 1 0 0,0 0-1 0 0,-1 0 0 0 0,1 0 1 0 0,-1-1-1 0 0,2 0-8 0 0,19-9 87 0 0,-15 8-44 0 0,0 0-33 0 0,0 1-10 0 0,-1 3 0 0 0,2 1 0 0 0,-1 1 0 0 0,2-1 0 0 0,0-2 0 0 0,29-9 0 0 0,-2-2 11 0 0,-35 10 32 0 0,22-1 31 0 0,-15 4-74 0 0,-2 1 0 0 0,18 4 0 0 0,-1-3 64 0 0,-7-4-10 0 0,34 12 84 0 0,-21-6-138 0 0,8-1 412 0 0,-32-3-389 0 0,1 0 20 0 0,-1 1-33 0 0,0-2-10 0 0,-1 0 11 0 0,30 2 117 0 0,-33-3-85 0 0,2 1-19 0 0,-4-1 40 0 0,7 1 56 0 0,-2 0-110 0 0,3 0-10 0 0,28-10 11 0 0,9-6 178 0 0,-36 14-189 0 0,-1 2 0 0 0,2 0 0 0 0,-4 1 12 0 0,-4-2 36 0 0,5 3-36 0 0,2 0-12 0 0,1 0 0 0 0,-1 1 0 0 0,28 2 64 0 0,-30-6-53 0 0,-5 0 32 0 0,5 1-33 0 0,1 1-10 0 0,0 0 0 0 0,0-1 0 0 0,0 1 11 0 0,-1 0 42 0 0,61 1 827 0 0,-47-1-880 0 0,-1 2-2722 0 0,-20-4-2836 0 0</inkml:trace>
  <inkml:trace contextRef="#ctx0" brushRef="#br0" timeOffset="1979.63">1225 2663 2215 0 0,'0'0'100'0'0,"0"0"32"0"0,0 0 71 0 0,0 0 28 0 0,0 0 7 0 0,0 0-18 0 0,0 0-84 0 0,0 0-37 0 0,0 0-10 0 0,0 0 31 0 0,0 0 135 0 0,0 0 58 0 0,0 0 9 0 0,0 0 12 0 0,0 0 36 0 0,0 0 12 0 0,0 0 2 0 0,0 0-8 0 0,0 0-33 0 0,0 0-14 0 0,0 0-1 0 0,0 0-22 0 0,0 0-96 0 0,0 0-39 0 0,0 0-10 0 0,0 0-6 0 0,0 0-24 0 0,12-3 217 0 0,19-11 1024 0 0,-30 13-1259 0 0,-1 1-17 0 0,1 0-7 0 0,4-2-5 0 0,1 3-26 0 0,3 0-48 0 0,-2 0-10 0 0,0 0 0 0 0,1 1 0 0 0,-2-1 11 0 0,-5-1 54 0 0,-1 0 62 0 0,0 0 22 0 0,0 0 3 0 0,27 10 379 0 0,-25-9-488 0 0,3 2-22 0 0,2 1 22 0 0,1 0-33 0 0,0-1-22 0 0,2-1-36 0 0,-2 0 36 0 0,2-1 12 0 0,-2-1 0 0 0</inkml:trace>
  <inkml:trace contextRef="#ctx0" brushRef="#br0" timeOffset="621020.339">3946 2813 1839 0 0,'0'0'83'0'0,"0"0"140"0"0,0 0 545 0 0,0 0 236 0 0,0 0 48 0 0,0 0-98 0 0,0 0-452 0 0,0 0-204 0 0,0 0-39 0 0,0 0-35 0 0,0 0-107 0 0,0 0-42 0 0,0 0-10 0 0,0 0 27 0 0,0 0 118 0 0,0 0 50 0 0,0 0 10 0 0,0 0 4 0 0,0 0 4 0 0,0 0 2 0 0,0 0 0 0 0,0 0-24 0 0,0 0-100 0 0,0 0-41 0 0,0 0-10 0 0,1 0-18 0 0,4-1-59 0 0,-4 1 27 0 0,-1 0 14 0 0,0 0-4 0 0,0 0-1 0 0,0 0 46 0 0,0 0 188 0 0,0 0 81 0 0,0 0 18 0 0,0 0 2 0 0,0 0-6 0 0,0 0-1 0 0,0 0 0 0 0,0 0-34 0 0,0 0-148 0 0,0 0-67 0 0,0 0-14 0 0,0 0-10 0 0,0 0-39 0 0,-9 19 273 0 0,-2-5-203 0 0,7-9-74 0 0,0 0 0 0 0,1-1 0 0 0,0 2 1 0 0,0-1-1 0 0,0 0 0 0 0,1 1 0 0 0,-1-1 0 0 0,1 1 1 0 0,1 0-1 0 0,-1-1 0 0 0,1 1 0 0 0,-1 5-76 0 0,1-5 0 0 0,0 0 0 0 0,1-1-14 0 0,0-3 4 0 0,0-1 0 0 0,1 1 1 0 0,-1-1-1 0 0,1 1 1 0 0,-1-1-1 0 0,1 1 0 0 0,-1-1 1 0 0,1 0-1 0 0,0 1 0 0 0,0-1 1 0 0,0 0-1 0 0,0 0 1 0 0,0 1-1 0 0,0-1 0 0 0,0 0 1 0 0,0 0-1 0 0,0 0 1 0 0,0 0-1 0 0,1 0 0 0 0,-1-1 1 0 0,0 1-1 0 0,1 0 0 0 0,-1-1 1 0 0,0 1-1 0 0,1-1 1 0 0,-1 1-1 0 0,1-1 0 0 0,-1 1 1 0 0,1-1-1 0 0,1 0 10 0 0,-2 0-1 0 0,31 5 1 0 0,-9-7 132 0 0,-19 0-102 0 0,0 1 0 0 0,0-1 0 0 0,-1 0 0 0 0,1-1 0 0 0,0 1-1 0 0,-1-1 1 0 0,1 1 0 0 0,-1-1 0 0 0,0 0 0 0 0,0 0 0 0 0,0-1 0 0 0,-1 1-1 0 0,1 0 1 0 0,-1-1 0 0 0,0 0 0 0 0,0 0 0 0 0,0 1 0 0 0,0-1 0 0 0,0 0-1 0 0,-1-1 1 0 0,0 1 0 0 0,0 0 0 0 0,0-1-30 0 0,5-10 80 0 0,-6 14-27 0 0,-12-23 791 0 0,-47 10-528 0 0,19 12-236 0 0,35 2-94 0 0,4 0-58 0 0,1 0-10 0 0,0 0-2 0 0,0 0-17 0 0,1 46-634 0 0,6-28 663 0 0,-4-11 70 0 0,40 65-60 0 0,-1-29-2 0 0,-38-38 92 0 0,0 0-1 0 0,-1 0 1 0 0,0 0-1 0 0,0 1 1 0 0,-1-1-1 0 0,1 1 1 0 0,-1 0-1 0 0,0-1 0 0 0,-1 1 1 0 0,1 0-1 0 0,-1 0 1 0 0,0 0-1 0 0,-1 1 1 0 0,0-1-1 0 0,0 0 1 0 0,0 0-1 0 0,0 0 1 0 0,-1 0-1 0 0,0 0 1 0 0,-1 1-28 0 0,-33 56 1266 0 0,31-57-1151 0 0,1 0-1 0 0,-1 0 1 0 0,-1 0-1 0 0,1 0 1 0 0,-1-1-1 0 0,0 0 1 0 0,0 0-1 0 0,-1 0 1 0 0,1-1-1 0 0,-1 0 1 0 0,0 0-1 0 0,0 0 1 0 0,-1-1-1 0 0,1 1 1 0 0,-1-2-1 0 0,-3 2-114 0 0,9-4 112 0 0,-18-4 1032 0 0,-2-21-472 0 0,18 19-672 0 0,1 0 0 0 0,1 5-276 0 0,1-1 0 0 0,-1 0 0 0 0,1 0-1 0 0,0 0 1 0 0,0 0 0 0 0,0 0 0 0 0,0 0-1 0 0,0 0 1 0 0,0 0 0 0 0,0 0 0 0 0,0 0 0 0 0,1 0-1 0 0,-1 0 1 0 0,1 1 0 0 0,-1-1 0 0 0,1 0 0 0 0,0 0-1 0 0,0 0 1 0 0,0 1 0 0 0,0-1 0 0 0,0 1-1 0 0,0-1 1 0 0,1 0 0 0 0,-1 1 0 0 0,1-1 276 0 0,4-7-1231 0 0,-1 1-358 0 0,0 1-2902 0 0</inkml:trace>
  <inkml:trace contextRef="#ctx0" brushRef="#br0" timeOffset="621771.362">3872 3174 1375 0 0,'0'0'66'0'0,"2"-4"84"0"0,7-11 9994 0 0,49-30-7474 0 0,18 16-2540 0 0,-36 12-66 0 0,48-22 128 0 0,-72 37-357 0 0,-11 4-4042 0 0,0 0-277 0 0</inkml:trace>
  <inkml:trace contextRef="#ctx0" brushRef="#br0" timeOffset="623226.422">4015 2714 3655 0 0,'0'0'76'0'0,"0"0"16"0"0,0 0 7 0 0,0 0 72 0 0,0 0 261 0 0,0 0 117 0 0,0 0 24 0 0,0 0 13 0 0,-23-18 6436 0 0,-71 17-4328 0 0,86-1-2659 0 0,0 2 1 0 0,1-1 0 0 0,-1 1 0 0 0,0 0-1 0 0,0 0 1 0 0,1 1 0 0 0,-1 0 0 0 0,0 1-1 0 0,1 0 1 0 0,-1 0 0 0 0,1 1 0 0 0,0-1-1 0 0,-1 1 1 0 0,2 1 0 0 0,-1 0 0 0 0,0 0-1 0 0,1 0 1 0 0,-1 1 0 0 0,1-1 0 0 0,0 2-1 0 0,1-1 1 0 0,-1 1 0 0 0,1-1 0 0 0,0 1-1 0 0,1 1 1 0 0,-1-1 0 0 0,1 1 0 0 0,1 0-1 0 0,-1 0 1 0 0,1 0 0 0 0,0 0 0 0 0,0 2-36 0 0,-33 131-107 0 0,32-130 112 0 0,0-1 1 0 0,0 1-1 0 0,1 0 0 0 0,0 0 1 0 0,1 0-1 0 0,0 0 0 0 0,1 0 1 0 0,0 1-1 0 0,1-1 0 0 0,0 1 1 0 0,0-1-1 0 0,1 0 0 0 0,1 1 1 0 0,-1-1-1 0 0,2 0 0 0 0,-1 0 1 0 0,2 0-1 0 0,-1 0 0 0 0,1-1 1 0 0,1 0-1 0 0,-1 1 0 0 0,2-1-5 0 0,107 132-4 0 0,-102-132 21 0 0,-1-1 0 0 0,1 0 0 0 0,1 0 0 0 0,0-1 0 0 0,0-1 1 0 0,0 0-1 0 0,0-1 0 0 0,1 0 0 0 0,0-1 0 0 0,0-1 0 0 0,0 0 0 0 0,1 0 0 0 0,-1-1 0 0 0,8 0-17 0 0,-11-1 31 0 0,-1 1 0 0 0,1-1 1 0 0,0 0-1 0 0,0-1 0 0 0,-1 0 0 0 0,1-1 0 0 0,0 0 1 0 0,-1 0-1 0 0,1-1 0 0 0,-1 0 0 0 0,1-1 0 0 0,-1 0 1 0 0,0-1-1 0 0,0 0 0 0 0,0 0 0 0 0,-1 0 0 0 0,0-1 1 0 0,0-1-1 0 0,0 0 0 0 0,4-3-31 0 0,72-69 229 0 0,-60 23 62 0 0,-11 17-243 0 0,-3 0 0 0 0,-1-1 0 0 0,-1 0 0 0 0,-2-10-48 0 0,-13-127 253 0 0,7 169-233 0 0,1 0-1 0 0,-2-1 0 0 0,1 1 0 0 0,-1 0 1 0 0,0 0-1 0 0,-1 0 0 0 0,0 0 1 0 0,0 0-1 0 0,0 0 0 0 0,-1 0 1 0 0,0 1-1 0 0,-1-1 0 0 0,1 1 0 0 0,-1 0 1 0 0,0 0-1 0 0,-1 0 0 0 0,1 0 1 0 0,-1 1-1 0 0,0 0 0 0 0,0 0 1 0 0,-1 0-1 0 0,0 1 0 0 0,0 0 1 0 0,0 0-1 0 0,-3-2-19 0 0,-10 2 5 0 0,0 1 1 0 0,0 0-1 0 0,0 2 1 0 0,0 0-1 0 0,0 1 1 0 0,0 1-1 0 0,0 0 1 0 0,0 2-1 0 0,0 0 0 0 0,-13 5-5 0 0,-27 2-121 0 0,-75 17-303 0 0,49 6-3357 0 0,72-26 2418 0 0</inkml:trace>
  <inkml:trace contextRef="#ctx0" brushRef="#br0" timeOffset="623714.007">3421 2940 6559 0 0,'0'0'299'0'0,"0"0"-4"0"0,0 0-113 0 0,0 0 224 0 0,0 0 118 0 0,19 7 1297 0 0,151 17 684 0 0,-156-23-2585 0 0</inkml:trace>
  <inkml:trace contextRef="#ctx0" brushRef="#br0" timeOffset="625680.181">3521 3057 10735 0 0,'0'0'832'0'0,"7"4"-512"0"0,-2-3-309 0 0,-2 0 45 0 0,-2-1-7 0 0,-1 0-79 0 0,0 0 84 0 0,0 0 16 0 0,0 0-1 0 0,-2 0-46 0 0,0 0-1 0 0,0-1 1 0 0,0 1 0 0 0,0 0 0 0 0,1-1-1 0 0,-1 1 1 0 0,0-1 0 0 0,0 0 0 0 0,0 0-1 0 0,1 1 1 0 0,-1-1 0 0 0,0 0 0 0 0,1 0-1 0 0,-1-1 1 0 0,1 1 0 0 0,-1 0 0 0 0,1 0-1 0 0,0-1 1 0 0,-1 1 0 0 0,1-1 0 0 0,0 1-1 0 0,0-1 1 0 0,0 0 0 0 0,0 1-1 0 0,0-1 1 0 0,1 0 0 0 0,-1 0 0 0 0,0 1-1 0 0,1-1 1 0 0,-1 0 0 0 0,1 0 0 0 0,0 0-1 0 0,-1 0 1 0 0,1 0 0 0 0,0 0 0 0 0,0-1-23 0 0,0 2-70 0 0,-1-5-583 0 0,1 6 350 0 0</inkml:trace>
  <inkml:trace contextRef="#ctx0" brushRef="#br0" timeOffset="626378.654">3566 2914 919 0 0,'0'0'194'0'0,"0"0"475"0"0,0 0 208 0 0,0 0 41 0 0,0 0-106 0 0,1-23 893 0 0,-1 22-1206 0 0,-4-8 7642 0 0,-9 14-8972 0 0,-52 52 1058 0 0,64-57-174 0 0,1 0-13 0 0,0 0-101 0 0,0 0-42 0 0,0 0 13 0 0,0 0 8 0 0,23 11-126 0 0,-3 6-4174 0 0,-20-17 380 0 0</inkml:trace>
  <inkml:trace contextRef="#ctx0" brushRef="#br0" timeOffset="627086.599">3532 2949 919 0 0,'0'0'430'0'0,"0"0"1466"0"0,0 0 640 0 0,0 0 125 0 0,0 0-254 0 0,0 0-1170 0 0,0 0-518 0 0,0 0-102 0 0,0 0-60 0 0,0 0-185 0 0,0 0-78 0 0,0 0-20 0 0,0 0-34 0 0,0 0-130 0 0,-1 1-54 0 0,-2 2-58 0 0,2-1-46 0 0,-2 2 26 0 0,-6 26-96 0 0,8-24 118 0 0,1 23-10 0 0,0-27-33 0 0,1 1 22 0 0,7 7-43 0 0,-6-9 21 0 0,3 0 22 0 0,1 0-22 0 0,5 2-722 0 0,-10-2-65 0 0</inkml:trace>
  <inkml:trace contextRef="#ctx0" brushRef="#br0" timeOffset="-5146.894">2262 2318 19007 0 0,'0'0'1463'0'0,"16"-2"-838"0"0,-7 2-814 0 0,-1-2 0 0 0,1 1 0 0 0,-1-1 0 0 0,1 0 0 0 0,-1-1 0 0 0,0 0 0 0 0,0 0 0 0 0,0-1-1 0 0,0 0 1 0 0,-1 0 0 0 0,1-1 0 0 0,-1 1 0 0 0,0-2 0 0 0,-1 1 0 0 0,1-1 0 0 0,-1-1 189 0 0,-4 6-1423 0 0</inkml:trace>
  <inkml:trace contextRef="#ctx0" brushRef="#br0" timeOffset="-3250.31">48 2330 1375 0 0,'0'0'66'0'0,"0"1"-8"0"0,-9 5 72 0 0,8-6 476 0 0,1 0 202 0 0,-9 4 1032 0 0,6-1-1825 0 0,3 5 5680 0 0,2-8-6619 0 0,-1 1 990 0 0,-1-1-2 0 0,0 0 11 0 0,0 0 42 0 0,0 0 13 0 0,0 0 4 0 0,0 0-4 0 0,20 5 212 0 0,-10-5-342 0 0,19-6 84 0 0,-28 6 12 0 0,33 3 2003 0 0,-33-3-1978 0 0,25 7 63 0 0,10-5-130 0 0,-29-2-33 0 0,1-1 22 0 0,-1 1-22 0 0,24 7 150 0 0,-26-7-161 0 0,0 1-2 0 0,0-1 0 0 0,0 0 0 0 0,0 0 0 0 0,1-1 0 0 0,-1 0-1 0 0,0 1 1 0 0,0-2 0 0 0,0 1 0 0 0,-1 0 0 0 0,1-1-1 0 0,0 0 1 0 0,0 0 0 0 0,-1-1 0 0 0,0 1 0 0 0,4-3-8 0 0,0 1 10 0 0,2 0-10 0 0,-1 0 0 0 0,0 1 0 0 0,-1 2 11 0 0,31 2 178 0 0,13-11-37 0 0,-9 2 430 0 0,-40 8-517 0 0,39 8 72 0 0,-32-7-137 0 0,-1 0 0 0 0,0 1 0 0 0,0-1 0 0 0,-1 0 0 0 0,-1 1 0 0 0,0 1 0 0 0,1 0 12 0 0,45 15 48 0 0,1-19 18 0 0,17 4 180 0 0,-24 11 262 0 0,-37-11-520 0 0,1-1 0 0 0,-2-2 0 0 0,1 1 11 0 0,39 3 106 0 0,-39-3-117 0 0,41-1 64 0 0,-11-6-64 0 0,-13 2 0 0 0,-9 3 64 0 0,8 0 0 0 0,28-6 0 0 0,5-7 491 0 0,1-1-352 0 0,-53 14-193 0 0,1 1-10 0 0,1 0 11 0 0,27 3 106 0 0,-27-3-117 0 0,0-1 0 0 0,1-1 11 0 0,-1 2 32 0 0,1 0-33 0 0,0 0-10 0 0,-1 1 0 0 0,1 0 0 0 0,-1 1 0 0 0,0 1 0 0 0,32 3 0 0 0,-4-2 128 0 0,14 3-128 0 0,11-4 0 0 0,4-4 132 0 0,-34 5 144 0 0,0-8-212 0 0,8-2 54 0 0,-32 5-108 0 0,0 1-10 0 0,0 1 0 0 0,0-1 0 0 0,0 1 0 0 0,0 0 0 0 0,1 0 0 0 0,-1-1 0 0 0,2-1 12 0 0,19-5 131 0 0,-3-3-26 0 0,-16 8-117 0 0,0 1 0 0 0,0 1 0 0 0,0 0 0 0 0,0 0 0 0 0,-1 1 0 0 0,0-1 0 0 0,0 0 0 0 0,29 0 143 0 0,-30-2-71 0 0,-5 1 8 0 0,5-1-8 0 0,0 1-7 0 0,-5-1-11 0 0,4 0-44 0 0,2 0-10 0 0,-2-1 11 0 0,66 9 501 0 0,-71-7-469 0 0,4 0-22 0 0,1 0 22 0 0,18-2-33 0 0,61-13 54 0 0,-78 14-64 0 0,0 1 0 0 0,-4 1-390 0 0,0-1 0 0 0,0 1 0 0 0,0-1-1 0 0,0 0 1 0 0,0 0 0 0 0,0-1 0 0 0,0 1-1 0 0,0-1 1 0 0,0 0 0 0 0,0 0 0 0 0,0 0 0 0 0,-1 0-1 0 0,1-1 1 0 0,0 0 0 0 0,-1 0 0 0 0,1 0 0 0 0,-1 0-1 0 0,3-2 391 0 0,7-5-5320 0 0</inkml:trace>
  <inkml:trace contextRef="#ctx0" brushRef="#br0" timeOffset="471626.968">1962 177 4087 0 0,'0'0'91'0'0,"0"0"12"0"0,0 0 9 0 0,3-1-14 0 0,9-2-4 0 0,-9 2 283 0 0,-3 1 118 0 0,0 0 17 0 0,0 0-11 0 0,0 0-70 0 0,0 0-30 0 0,0 0-8 0 0,0 0-34 0 0,0 0-139 0 0,0 0-57 0 0,0 0-17 0 0,0 0-12 0 0,0 0-46 0 0,0 0-22 0 0,0 0-2 0 0,0 0 4 0 0,0 0 16 0 0,0 0 4 0 0,0 0 0 0 0,0 0 10 0 0,0 0 39 0 0,0 0 20 0 0,0 0 3 0 0,0 0-8 0 0,0 0-33 0 0,0 0-14 0 0,0 0-1 0 0,0 0-5 0 0,0 0-23 0 0,0 0-11 0 0,0 0-1 0 0,0 0 2 0 0,0 0 3 0 0,0 0-26 0 0,0 0-66 0 0,0 0 84 0 0,0 0 27 0 0,0 0 0 0 0,0 0 12 0 0,0 0 50 0 0,0 0 18 0 0,0 0 6 0 0,0 0-11 0 0,0 0-58 0 0,0 0-29 0 0,0 0-4 0 0,-1-1-12 0 0,-28-21 258 0 0,27 21-405 0 0,2 1-72 0 0,0 0-29 0 0,-8-16-198 0 0,6 16 442 0 0,-5 0-35 0 0,5 0 48 0 0,2 0 77 0 0,0 0 22 0 0,0 0 6 0 0,0 0-6 0 0,0 0-34 0 0,0 0-20 0 0,0 0-2 0 0,-1 0-4 0 0,-5 2-17 0 0,5-2-4 0 0,1 0 21 0 0,0 0 10 0 0,0 0 2 0 0,0 0-1 0 0,0 0-6 0 0,0 0-1 0 0,0 0 0 0 0,0 0-4 0 0,-13 3 440 0 0,7 0-474 0 0,4-3 4 0 0,-15 11 120 0 0,11-4-188 0 0,0 1-10 0 0,0 0 0 0 0,-1 0 0 0 0,2 0 14 0 0,-21 24 748 0 0,22-25-746 0 0,0 2-16 0 0,1 0 0 0 0,0-2 11 0 0,2-5 44 0 0,-1 4 14 0 0,2-3-14 0 0,0 5-34 0 0,0 1 22 0 0,0-1-22 0 0,0-7 34 0 0,0-1 14 0 0,0 2-4 0 0,2 5-11 0 0,2 1-44 0 0,0-1-10 0 0,2 0 0 0 0,0 0 0 0 0,0-2 11 0 0,-4-4 42 0 0,3 1 11 0 0,-3-2-10 0 0,4 1-33 0 0,-3 0 22 0 0,28-5 85 0 0,-22 1-118 0 0,0 1-10 0 0,-1-1 0 0 0,1 1 0 0 0,-3-1 11 0 0,-4 2 32 0 0,3-3-65 0 0,-4 4-136 0 0,-1 0-28 0 0,0 0 2 0 0,7-8-728 0 0,1-1 181 0 0,-1-1-3464 0 0,-6 9-191 0 0</inkml:trace>
  <inkml:trace contextRef="#ctx0" brushRef="#br0" timeOffset="473104.302">1936 39 1839 0 0,'0'0'316'0'0,"0"0"655"0"0,0 0 285 0 0,0 0 59 0 0,0 0-119 0 0,-17 10 852 0 0,2-2-1303 0 0,13-7-544 0 0,-18 6 2065 0 0,-8-10 347 0 0,26 3-2492 0 0,2 0-5 0 0,0 0-16 0 0,0 0-4 0 0,0 0 0 0 0,0 0-2 0 0,-2 0-13 0 0,-18 6 136 0 0,-52 33 751 0 0,35-24 227 0 0,28-10-1182 0 0,2 1-13 0 0,-39 52 0 0 0,19-6 75 0 0,13-13 285 0 0,13-30-335 0 0,1 1 23 0 0,9 9-36 0 0,14-1 42 0 0,39 11 20 0 0,0 20-74 0 0,-57-42 0 0 0,1 0 0 0 0,0-1 0 0 0,-1-1 11 0 0,2-2 32 0 0,2 0-33 0 0,-2-3-10 0 0,1 0 11 0 0,1 0 32 0 0,27-6-33 0 0,-26 2-10 0 0,19-6-10 0 0,10-11-246 0 0,-28 15 193 0 0,0 0 0 0 0,0-1 0 0 0,-1 0 0 0 0,0-1 0 0 0,0 0 0 0 0,-1-1 0 0 0,0 0 0 0 0,-1 0 0 0 0,0-1 0 0 0,3-4 63 0 0,29-33 0 0 0,-36 40 0 0 0,0 2 0 0 0,-2-1 11 0 0,0-43 224 0 0,-5 38-213 0 0,-1-1 1 0 0,0 1 0 0 0,-1-1 0 0 0,0 1 0 0 0,-1 1 0 0 0,0-1 0 0 0,0 1 0 0 0,-1 0 0 0 0,-1 0-1 0 0,0 1 1 0 0,0 0 0 0 0,-8-7-23 0 0,10 10-32 0 0,-1 0-1 0 0,1 0 0 0 0,-1 0 1 0 0,0 1-1 0 0,-1 0 1 0 0,1 1-1 0 0,-1-1 0 0 0,0 1 1 0 0,0 1-1 0 0,0 0 1 0 0,-1 0 32 0 0,-15 10-5363 0 0,14-1-36 0 0</inkml:trace>
  <inkml:trace contextRef="#ctx0" brushRef="#br0" timeOffset="474160.734">1578 257 455 0 0,'-5'6'1351'0'0,"-10"8"8776"0"0,11-11-10398 0 0,2-3 486 0 0,2 0-21 0 0,0 0-2 0 0,0 0 4 0 0,0 0 16 0 0,0 0 4 0 0,0 0 0 0 0,0 0 6 0 0,-11 2 1300 0 0,-19-22 230 0 0,29 19-1672 0 0,1 1 0 0 0,-27-12 659 0 0,21 10-714 0 0,4 2 35 0 0,1-1 0 0 0,-6 1-30 0 0,-34-3 736 0 0,38 3-712 0 0,-5 1-44 0 0,1 1 1 0 0,5-1 20 0 0,2-1-85 0 0,0 0-48 0 0,0 0-42 0 0,0 0 10 0 0,0 0 6 0 0,0 0-29 0 0,0 0-123 0 0,0 0-52 0 0,0 0-11 0 0,0 0-197 0 0,0 0-824 0 0,0 0-356 0 0</inkml:trace>
  <inkml:trace contextRef="#ctx0" brushRef="#br0" timeOffset="475835.885">1452 197 455 0 0,'0'0'722'0'0,"0"0"72"0"0,0 0 34 0 0,0 0-77 0 0,0 0-342 0 0,0 0-149 0 0,0 0-32 0 0,0 0 19 0 0,0 0 94 0 0,0 0 41 0 0,0 0 8 0 0,0 0 33 0 0,0 0 128 0 0,0 0 51 0 0,0 0 8 0 0,0 0-38 0 0,0 0-178 0 0,0 0-76 0 0,0 0-20 0 0,0 0-40 0 0,0 0-156 0 0,0 0-38 0 0,0 0 0 0 0,6-19 539 0 0,-3 14-555 0 0,-2 4 83 0 0,-1 1 14 0 0,0 0-2 0 0,0 0 21 0 0,0 0 10 0 0,0 0 2 0 0,0 0 3 0 0,0 0 10 0 0,0 0 3 0 0,0 0 0 0 0,0 0-9 0 0,0 0-39 0 0,0 0-15 0 0,0 0-1 0 0,0 0-8 0 0,0 0-34 0 0,0 0-18 0 0,0 0 6 0 0,0 0 14 0 0,0 0-12 0 0,0 0-4 0 0,0 0 10 0 0,0 0 39 0 0,0 0 20 0 0,0 0 3 0 0,0 0-2 0 0,0 0-13 0 0,0 0-8 0 0,0 0-1 0 0,0 0-4 0 0,0 0-16 0 0,0 0-4 0 0,0 0 0 0 0,0 0-5 0 0,0 0-22 0 0,-16 17 271 0 0,14-15-281 0 0,-2 2 6 0 0,3-3 1 0 0,1-1 10 0 0,0 0 17 0 0,0 0-17 0 0,0 0-11 0 0,0 0 5 0 0,0 0 22 0 0,0 0 10 0 0,0 0 2 0 0,0 0-4 0 0,0 0-17 0 0,0 0-10 0 0,0 0-1 0 0,-1 0-12 0 0,-5 4-48 0 0,0 0-1 0 0,4-4 42 0 0,2 0 11 0 0,0 0 6 0 0,0 0 15 0 0,0 0-16 0 0,0 0-5 0 0,-1 1 2 0 0,-4 4-8 0 0,-3 3-135 0 0,-3 19 1846 0 0,21-4-1833 0 0,-4-14 64 0 0,-1-2 0 0 0,0-1 0 0 0,1 1 0 0 0,-2 0 0 0 0,1 2 0 0 0,0-2 0 0 0,0 0 0 0 0,1-1 0 0 0,-2-1 11 0 0,-3-2 32 0 0,2 3-22 0 0,-3-5 32 0 0,0-1 13 0 0,0 0 4 0 0,0 0 1 0 0,0 0-6 0 0,0 0-1 0 0,0 0 3 0 0,0 0 13 0 0,0 0 9 0 0,0 0-14 0 0,0 0-10 0 0,0 0 1 0 0,0 0 4 0 0,0 0 2 0 0,0 0 0 0 0,0 0-1 0 0,0 0-6 0 0,-1 1-1 0 0,-6 1 0 0 0,0 0 0 0 0,5-2-25 0 0,2 0-98 0 0,0 0-13 0 0,0 0-14 0 0,0 0-9 0 0,0 0-18 0 0,0 0-174 0 0,0 0-81 0 0,0 0-15 0 0,0 0-46 0 0,0 0-191 0 0,0 0-85 0 0,0 0-646 0 0,0-1-2630 0 0,-3-5-1133 0 0</inkml:trace>
  <inkml:trace contextRef="#ctx0" brushRef="#br0" timeOffset="488531.549">1929 688 3823 0 0,'0'0'175'0'0,"0"0"38"0"0,0 0 57 0 0,0 0 18 0 0,0 0 6 0 0,0 0-10 0 0,-6 8 440 0 0,5-5 3786 0 0,8 24-4212 0 0,-7-26-195 0 0,14 9 944 0 0,-12-7-1026 0 0,0-2 22 0 0,8 11 106 0 0,-9-11-96 0 0,0-1 1 0 0,2 2-33 0 0,-1-2 38 0 0,2 0 31 0 0,-2 0-10 0 0,2-1-53 0 0,-2 1 16 0 0,1 0-47 0 0,-2 0-66 0 0,-1 0 2 0 0,0 0-17 0 0,0 0-88 0 0,0 0-34 0 0,0 0-8 0 0,0 0-33 0 0,0 0-134 0 0,0 0-60 0 0,0 0-7 0 0,0 0-6 0 0</inkml:trace>
  <inkml:trace contextRef="#ctx0" brushRef="#br0" timeOffset="490169.098">2945 646 3823 0 0,'0'0'175'0'0,"0"0"121"0"0,0 0 405 0 0,0 0 178 0 0,0 0 32 0 0,0 0-34 0 0,0 0-173 0 0,0 0-80 0 0,0 0-15 0 0,0 0-25 0 0,0 0-101 0 0,0 0-47 0 0,0 0-11 0 0,0 0-26 0 0,0 0-107 0 0,0 0-48 0 0,0 0-11 0 0,0 0-13 0 0,0 0-49 0 0,0 0-19 0 0,0 0-7 0 0,0 0 2 0 0,0 0 12 0 0,0 0 7 0 0,0 0 2 0 0,0 0-13 0 0,0 0-58 0 0,0 0-29 0 0,0 0-4 0 0,0 0 6 0 0,0 0 20 0 0,0 0 6 0 0,0 0 0 0 0,0 0-2 0 0,0 0-12 0 0,0 0-2 0 0,0 0 0 0 0,0 0-2 0 0,0 0-6 0 0,0 0 13 0 0,0 0-5 0 0,0 0 37 0 0,0 0 13 0 0,0 0 4 0 0,-10-6 690 0 0,-16 14-688 0 0,0 20-72 0 0,22-22-64 0 0,2 0 0 0 0,-1 0 0 0 0,1 1 0 0 0,0 2 0 0 0,1 0 0 0 0,1-2 0 0 0,0-2-12 0 0,1-3-36 0 0,0 5 36 0 0,1 0 12 0 0,2 1 0 0 0,18 12-10 0 0,-19-18-33 0 0,2 1 32 0 0,1-2 11 0 0,1-2 11 0 0,-1-1 32 0 0,0-1-33 0 0,0 1-10 0 0,-1-1 0 0 0,1 1 0 0 0,2-1 0 0 0,19-30 198 0 0,-17 9-124 0 0,-9 19-63 0 0,0-57 786 0 0,-1 61-726 0 0,0 1-6 0 0,0 0-1 0 0,0 0 0 0 0,0 0 0 0 0,-16-12 64 0 0,10 11-128 0 0,1 0-32 0 0,-4 0-677 0 0,-3 1-5064 0 0,11 1 703 0 0</inkml:trace>
  <inkml:trace contextRef="#ctx0" brushRef="#br0" timeOffset="491143.914">3031 372 5671 0 0,'0'0'258'0'0,"0"0"-4"0"0,0 0-6 0 0,0 0 567 0 0,0 0 272 0 0,0 0 53 0 0,0 0-76 0 0,0 0-363 0 0,0 0-158 0 0,0 0-30 0 0,0 0-65 0 0,0 0-243 0 0,0 0-107 0 0,0 0-24 0 0,-11 16 390 0 0,-10 37 648 0 0,23-34-578 0 0,17 34-396 0 0,-14 43-138 0 0,8-20 486 0 0,-13-75-401 0 0,4 15 292 0 0,-4-15-266 0 0,12 12 428 0 0,24 3-465 0 0,-30-14-74 0 0,-2 1 11 0 0,-2-2 42 0 0,2 1 11 0 0,-1-1-54 0 0,0 0-1 0 0,0 0 1 0 0,0-1 0 0 0,0 0-1 0 0,0 1 1 0 0,1-1-1 0 0,-1 0 1 0 0,0 0 0 0 0,0-1-1 0 0,0 1 1 0 0,0-1 0 0 0,0 0-1 0 0,0 1 1 0 0,0-1-1 0 0,0 0 1 0 0,0-1 0 0 0,0 1-1 0 0,0-1 1 0 0,-1 1-1 0 0,1-1 1 0 0,0 0 0 0 0,-1 0-1 0 0,1 0 1 0 0,0-1-10 0 0,-1 2 8 0 0,1-2-129 0 0,-2 2-5 0 0</inkml:trace>
  <inkml:trace contextRef="#ctx0" brushRef="#br0" timeOffset="493023.984">3131 332 6911 0 0,'0'0'315'0'0,"0"0"-7"0"0,0 0-156 0 0,0 0 80 0 0,0 0 59 0 0,0 0 11 0 0,0 0-7 0 0,0 0-40 0 0,0 0-21 0 0,0 0-2 0 0,0 0-8 0 0,0 0-34 0 0,0 0-20 0 0,0 0-2 0 0,0 0 6 0 0,0 0 22 0 0,0 0 10 0 0,0 0 2 0 0,0 0 7 0 0,0 0 28 0 0,0 0 11 0 0,0 0 2 0 0,0 0-21 0 0,0 0-91 0 0,0 0-43 0 0,0 0-5 0 0,-7 1 1144 0 0,-62 8 366 0 0,42-4-1521 0 0,-77 36 1112 0 0,96-37-1197 0 0,1 0 0 0 0,-16 9 138 0 0,22-12-60 0 0,-30 27 69 0 0,1 6 93 0 0,7-4-79 0 0,20-27-160 0 0,1 1 0 0 0,0-1-1 0 0,0 1 1 0 0,1 0 0 0 0,-1-1 0 0 0,1 1-1 0 0,0 0 1 0 0,0 0 0 0 0,0 0 0 0 0,0 0-1 0 0,1 0 1 0 0,-1 0 0 0 0,1 1 0 0 0,0-1-1 0 0,0 0 1 0 0,1 0 0 0 0,-1 0 0 0 0,1 0-1 0 0,0 0 1 0 0,0 0 0 0 0,0 0 0 0 0,1 0-1 0 0,-1 0 1 0 0,1-1 0 0 0,0 1-1 0 0,0-1 1 0 0,1 1-1 0 0,-1 2 0 0 0,0 3 0 0 0,0 0 0 0 0,0 0 0 0 0,-2 0 0 0 0,11 85 128 0 0,9-61-74 0 0,5 9-44 0 0,-22-37-10 0 0,1-1 11 0 0,0-2 9 0 0,-1 0 0 0 0,1 0 0 0 0,0-1 1 0 0,0 0-1 0 0,-1 1 0 0 0,1-1 0 0 0,0-1 0 0 0,0 1 1 0 0,0 0-1 0 0,1-1 0 0 0,-1 0 0 0 0,0 0 0 0 0,0 0 1 0 0,0-1-1 0 0,0 1 0 0 0,0-1 0 0 0,0 0 0 0 0,0 0 0 0 0,0 0 1 0 0,2-2-21 0 0,15-1 49 0 0,105-29 79 0 0,-70 32-128 0 0,34-44-64 0 0,-51 15 64 0 0,-16 1 0 0 0,-11 4 0 0 0,-9 16 0 0 0,4-32 0 0 0,-11-24 126 0 0,2 58-105 0 0,2 4 22 0 0,-8-25 45 0 0,5 19-19 0 0,-76-82 1096 0 0,60 74-797 0 0,-25-10-304 0 0,33 21-64 0 0,-50-10 0 0 0,-76 48-312 0 0,75-14-269 0 0,38-9-2392 0 0,23-9-2977 0 0</inkml:trace>
  <inkml:trace contextRef="#ctx0" brushRef="#br0" timeOffset="517208.059">1783 891 3455 0 0,'0'0'76'0'0,"0"0"16"0"0,0 0 4 0 0,0 0 58 0 0,0 0 240 0 0,0 0 108 0 0,0 0 18 0 0,0 0-44 0 0,0 0-211 0 0,0 0-89 0 0,0 0-16 0 0,0 0-48 0 0,0 0-165 0 0,0 0-35 0 0,0 0-6 0 0,0 0-47 0 0,0 0-19 0 0,0 0-7 0 0,0 0 10 0 0,0 0 44 0 0,0 0 17 0 0,0 0 6 0 0,0 0 1 0 0,0 0-6 0 0,0 0 5 0 0,0 0 20 0 0,0 0 28 0 0,0 0 88 0 0,0 0 50 0 0,0 0 56 0 0,0 0 28 0 0,0 0 4 0 0,0 0-13 0 0,0 0-55 0 0,0 0-20 0 0,0 0-7 0 0,0 0-5 0 0,0 0-16 0 0,-8-17 2322 0 0,6 13-2369 0 0,1 3 39 0 0,1 1 40 0 0,0 0 17 0 0,0 0 15 0 0,0 0 50 0 0,0 0 18 0 0,0 0 6 0 0,0 0-7 0 0,0 0-40 0 0,0 0-21 0 0,0 0-2 0 0,0 0-12 0 0,0 0-44 0 0,0 0 2 0 0,0 0-8 0 0,0 0-2 0 0,0 0-1 0 0,0 0-6 0 0,0 0-1 0 0,0 0 0 0 0,0 0 0 0 0,0 0 0 0 0,0 0 0 0 0,0 0-22 0 0,1 1-69 0 0,2 1 82 0 0,-2-1 73 0 0,-1-1 1 0 0,18 18 1304 0 0,23 5-977 0 0,-21-8-328 0 0,8 10 11 0 0,-19 11 514 0 0,3-2-653 0 0,-11-29 11 0 0,-1-1 42 0 0,-19 44 465 0 0,15-43-508 0 0,1-1 4 0 0,-10 17 116 0 0,1-4-55 0 0,10-15-32 0 0,-2 2-22 0 0,3-3 32 0 0,1 0 1 0 0,-3 3-44 0 0,0 2-20 0 0,2-4-33 0 0,2 1 20 0 0,0-2-25 0 0,2 3 36 0 0,1-1 12 0 0,-1 1 11 0 0,-1-2 32 0 0,15 10 31 0 0,9-6-20 0 0,57-12 156 0 0,-43 2-71 0 0,-39 3-86 0 0,-1 1 11 0 0,0 0 3 0 0,0 0 10 0 0,0 0 6 0 0,0 0 10 0 0,0 0 1 0 0,0 0-12 0 0,0 0-2 0 0,0 0 0 0 0,0 0 0 0 0,0 0 0 0 0,0 0 0 0 0,0 0 0 0 0,0 0-1 0 0,0 0-6 0 0,0 0-1 0 0,0 0 0 0 0,-1 0-1 0 0,-6-4-27 0 0,4 1 7 0 0,-1 1 1 0 0,0 0-1 0 0,1 0 1 0 0,-1 0 0 0 0,0 0-1 0 0,0 1 1 0 0,0-1-1 0 0,0 1 1 0 0,0 0-1 0 0,-1 0 1 0 0,1 1 0 0 0,0-1-1 0 0,0 1 1 0 0,-1 0-1 0 0,-3 0-51 0 0,-31 5 0 0 0,33-4 0 0 0,0 1 0 0 0,0 0 0 0 0,1 0-12 0 0,-10 10-256 0 0,11-7 268 0 0,-1 1 0 0 0,-16 29 64 0 0,13-20-10 0 0,-2 20-252 0 0,9-31 209 0 0,0-3 42 0 0,1-1 11 0 0,0 0 0 0 0,0 0-10 0 0,-2 4-32 0 0,2-4 40 0 0,-8 5 238 0 0,3-2-214 0 0,-30 11 54 0 0,28-10-140 0 0,0-2 11 0 0,0-1 32 0 0,0 0-33 0 0,-1-1-10 0 0,2 1 11 0 0,4-1 32 0 0,-26 4 31 0 0,1 0-74 0 0,-9 6-53 0 0,30-9 42 0 0,-3 1 11 0 0,2 1 0 0 0,0-2 0 0 0,0 0 0 0 0,2-1 11 0 0,-30-2 522 0 0,29 1-533 0 0,0-1 0 0 0,-1 1 11 0 0,-17 1 114 0 0,-3 4-125 0 0,21-4-44 0 0,5 0-178 0 0,1 0-56 0 0,0 0-1188 0 0,0 0-4748 0 0</inkml:trace>
  <inkml:trace contextRef="#ctx0" brushRef="#br0" timeOffset="532724.882">2358 867 15719 0 0,'0'0'1400'0'0,"0"0"-1120"0"0,-6 6-280 0 0,-3 5-4608 0 0,-2 1-968 0 0</inkml:trace>
  <inkml:trace contextRef="#ctx0" brushRef="#br0" timeOffset="543304.133">2817 1101 16271 0 0,'0'0'1440'0'0,"-8"-7"-1152"0"0,-3-3-224 0 0,-8-9-64 0 0,-5-8 0 0 0,2 6 0 0 0,6 4 0 0 0,3 2 0 0 0,3 3 104 0 0,-2 0 16 0 0,3 4 0 0 0,0 0 0 0 0,3 2-224 0 0,-1 4-48 0 0,0 1-8 0 0,-3 1 0 0 0,2 1-1136 0 0,8-1-232 0 0</inkml:trace>
  <inkml:trace contextRef="#ctx0" brushRef="#br0" timeOffset="550053.595">2675 978 3167 0 0,'0'0'68'0'0,"0"0"16"0"0,0 0 4 0 0,0 0 28 0 0,0 0 119 0 0,0 0 56 0 0,0 0 11 0 0,0 0-24 0 0,0 0-113 0 0,0 0-49 0 0,0 0-11 0 0,0 0 2 0 0,0 0 10 0 0,0 0 3 0 0,0 0 0 0 0,0 0 11 0 0,0 0 44 0 0,0 0 17 0 0,0 0 6 0 0,0 0 17 0 0,0 0 62 0 0,0 0 31 0 0,-1-4 164 0 0,0 2 2362 0 0,-31-20 96 0 0,31 21-2802 0 0,1 1-28 0 0,0 0-4 0 0,-22-6 136 0 0,-78 3 1936 0 0,73 4-1386 0 0,19 0-764 0 0,1 1-31 0 0,0 1-40 0 0,-15 7 213 0 0,21-9-62 0 0,-9 1 190 0 0,-4 4 0 0 0,-17 23-368 0 0,26-22 80 0 0,-1 0 0 0 0,-44 83 376 0 0,21-32 8 0 0,2-10-256 0 0,15-3-128 0 0,10-17 0 0 0,3-19 0 0 0,3 0 0 0 0,-1-1-12 0 0,1 0-36 0 0,20 47 36 0 0,2 4 12 0 0,-7-43 0 0 0,-11-12 0 0 0,1 1 0 0 0,-1 1 11 0 0,1 0 32 0 0,0 0-33 0 0,-1-1-10 0 0,0-1 0 0 0,1 1 0 0 0,1 1 0 0 0,-1 0 0 0 0,-1 0 0 0 0,0-1 14 0 0,0-1 52 0 0,1-1 16 0 0,1-2 6 0 0,0 1 4 0 0,-2 0-12 0 0,39 5 114 0 0,-23 2-194 0 0,-15-7 0 0 0,61 0 118 0 0,-62-2-97 0 0,-5 0 22 0 0,4 1-33 0 0,1 0-10 0 0,0 0 0 0 0,24-3 0 0 0,14-6 64 0 0,-22 1 8 0 0,9-6-8 0 0,-26 10-53 0 0,-4 2 32 0 0,4-2-33 0 0,1 0-10 0 0,1-1 0 0 0,-1 2 0 0 0,1-1 0 0 0,0-1 0 0 0,0 0 11 0 0,21-23 296 0 0,-26 22-283 0 0,6-22 181 0 0,-9 18-149 0 0,-1 3 21 0 0,1-44 14 0 0,-3 41-38 0 0,-1 2 11 0 0,0 0 2 0 0,1 4-8 0 0,0-5-34 0 0,-1-1 24 0 0,1 1-36 0 0,-9-37-12 0 0,10 36 0 0 0,-1 0 0 0 0,0 1 0 0 0,0 1 11 0 0,-19-30 700 0 0,19 35-642 0 0,-3-1-4 0 0,2 1-11 0 0,-4-4-32 0 0,0 0 37 0 0,0-1-4 0 0,-10-19-298 0 0,-3-19-1642 0 0,19 43 1486 0 0,1 2-1186 0 0,0 0-4717 0 0</inkml:trace>
  <inkml:trace contextRef="#ctx0" brushRef="#br0" timeOffset="552112.281">1924 1259 1375 0 0,'0'0'288'0'0,"0"0"674"0"0,0 0 299 0 0,0 0 62 0 0,0 0-141 0 0,0 0-635 0 0,0 0-276 0 0,0 0-58 0 0,5-14-581 0 0,-4 9 284 0 0,1-1 9 0 0,0 1 86 0 0,-2 4 120 0 0,0 1 14 0 0,0 0 30 0 0,4-30 5389 0 0,-3 29-5634 0 0,0 0 13 0 0,2-1 61 0 0,-2 1 65 0 0,-1 1-1 0 0,1 0-14 0 0,4-2-44 0 0,62-13 1622 0 0,-66 15-1496 0 0,2 2-12 0 0,47 39 267 0 0,-49-40-348 0 0,4-1-22 0 0,-4 1 22 0 0,37 1 167 0 0,17 2-210 0 0,-51-3 11 0 0,-3-1 42 0 0,4-1 25 0 0,0 0-10 0 0,0 0 20 0 0,28-6 118 0 0,-32 7-286 0 0,-1 0-16 0 0,0 0-134 0 0,0 0-566 0 0,0 0-247 0 0,1 0-734 0 0,3-3-2753 0 0</inkml:trace>
  <inkml:trace contextRef="#ctx0" brushRef="#br0" timeOffset="566486.863">2484 1270 1839 0 0,'0'0'290'0'0,"0"0"542"0"0,0 0 236 0 0,0 0 48 0 0,0 0-52 0 0,0 0-263 0 0,0 0-117 0 0,0 0-20 0 0,0 0-4 0 0,0 0 9 0 0,0 0 3 0 0,0 0 0 0 0,0 0-26 0 0,0 0-112 0 0,0 0-43 0 0,0 0-10 0 0,0 0-49 0 0,0 0-202 0 0,0 0-94 0 0,0 0-22 0 0,0 0-3 0 0,0 0-6 0 0,-1 6 1647 0 0,5-4-1698 0 0,0 1-33 0 0,19-6 363 0 0,9-19 43 0 0,6-5-281 0 0,-4 6 425 0 0,-32 20-499 0 0,-2 1 5 0 0,0 0 3 0 0,0 0 0 0 0,0 0-1 0 0,0 0-6 0 0,3-19 687 0 0,-4 13-760 0 0,0-1 0 0 0,1 0 0 0 0,-2 1-12 0 0,0 1-52 0 0,2 4-24 0 0,0-1 24 0 0,-2-2 40 0 0,1 3-24 0 0,-3-3 36 0 0,-2 0 12 0 0,-42-8 0 0 0,41 11 0 0 0,1 1-12 0 0,4 0-36 0 0,-4 2 36 0 0,0-1 12 0 0,2 1-5 0 0,0 1 0 0 0,0 0 1 0 0,0 0-1 0 0,0 0 0 0 0,0 0 0 0 0,1 1 0 0 0,0-1 0 0 0,-1 1 0 0 0,2 0 0 0 0,-1 0 0 0 0,0 0 1 0 0,1 0-1 0 0,-1 1 0 0 0,1-1 0 0 0,1 1 0 0 0,-1-1 0 0 0,0 1 0 0 0,0 3 5 0 0,-10 22 0 0 0,7-13 76 0 0,5-15-28 0 0,11 24-36 0 0,-7-21-12 0 0,0 0 0 0 0,-1 0 0 0 0,1-1 11 0 0,-2 1 32 0 0,0-1-22 0 0,-1-2 22 0 0,1 2-22 0 0,8 19 32 0 0,-7-19-53 0 0,0 0 0 0 0,0 0 0 0 0,21 18 75 0 0,-23-21-32 0 0,3 1-22 0 0,1-1 22 0 0,18 5-33 0 0,1-8 209 0 0,-19 0-176 0 0,1 0-33 0 0,-1 0-10 0 0,16-10 126 0 0,-1 0-116 0 0,-10 8 12 0 0,3-9 268 0 0,-10 9-279 0 0,-2 3-6 0 0,-1 1-181 0 0,0 0-49 0 0,0 0-6 0 0,0 0-46 0 0,0 0-190 0 0,0 0-79 0 0,0 0-20 0 0,0 0-42 0 0,0 0-169 0 0,2-5-2907 0 0,-2 5 2569 0 0</inkml:trace>
  <inkml:trace contextRef="#ctx0" brushRef="#br0" timeOffset="579767.781">2906 1760 1839 0 0,'0'0'250'0'0,"0"0"374"0"0,0 0 161 0 0,0 0 30 0 0,0 0-41 0 0,0 0-199 0 0,0 0-88 0 0,0 0-21 0 0,0 0-11 0 0,0 0-40 0 0,0 0-21 0 0,0 0-2 0 0,0 0-40 0 0,0 0-169 0 0,0 0-78 0 0,0 0-10 0 0,0 0-4 0 0,0 0 3 0 0,0 0 0 0 0,0 0-12 0 0,0 0-2 0 0,0 0 0 0 0,0 0 0 0 0,0 0 0 0 0,0 0 0 0 0,0 0 0 0 0,0 0-2 0 0,0 0-12 0 0,0 0 5 0 0,0 0 29 0 0,0 0 17 0 0,0 0 27 0 0,0 0 102 0 0,0 0 46 0 0,0 0 10 0 0,0 0-24 0 0,10-15 224 0 0,-7 9-443 0 0,4-17-199 0 0,-3 2 129 0 0,2-14 243 0 0,-6 34-116 0 0,0 1 78 0 0,0 0 8 0 0,0 0-2 0 0,0 0-14 0 0,0 0-62 0 0,0 0-27 0 0,0 0-8 0 0,-10-4 117 0 0,1 1-196 0 0,-1 1-24 0 0,3 2-56 0 0,4 1 13 0 0,-2 2 36 0 0,3 0-22 0 0,-2 2 20 0 0,-32 62-119 0 0,36-65 99 0 0,-2 2 43 0 0,-11 34 629 0 0,12-32-629 0 0,5 22-64 0 0,-6 29 250 0 0,2-56-89 0 0,-5 36 532 0 0,7-1-629 0 0,-2-17 422 0 0,0-10-515 0 0,0 1-4041 0 0,0-10 203 0 0</inkml:trace>
  <inkml:trace contextRef="#ctx0" brushRef="#br0" timeOffset="580913.563">2772 1846 455 0 0,'-26'16'5978'0'0,"25"-15"-5610"0"0,1-1-59 0 0,0 0 3 0 0,0 0 61 0 0,0 0 31 0 0,-4 3 174 0 0,4-3 5614 0 0,4-4-6190 0 0,1 0-50 0 0,0 0 36 0 0,1 1 23 0 0,3 1 32 0 0,52-7 705 0 0,-25 9-286 0 0,7-7 736 0 0,-41 7-1108 0 0,-2 0 6 0 0,0 0 0 0 0,1-1-16 0 0,6-1-64 0 0,0 1-16 0 0,-1 1-12 0 0,-3 0-36 0 0,13-2-76 0 0,-9 0-5625 0 0,-7 2 666 0 0</inkml:trace>
  <inkml:trace contextRef="#ctx0" brushRef="#br0" timeOffset="587361.152">2944 1532 18743 0 0,'-14'7'1999'0'0,"-54"0"-1902"0"0,-2 4-97 0 0,64-9 0 0 0,-1 0 0 0 0,-2-1 0 0 0,-29 6 0 0 0,31-5-13 0 0,-21 15-198 0 0,22-13 201 0 0,-1 1-33 0 0,1-1 32 0 0,0 1 11 0 0,-15 14-82 0 0,-3 22-36 0 0,21-35 118 0 0,-1-2 0 0 0,0 1 0 0 0,0 0 0 0 0,1 0 0 0 0,0 1-10 0 0,1 1-33 0 0,0-1 32 0 0,0 0 11 0 0,-5 30-128 0 0,7-30 128 0 0,0 2 0 0 0,-5 41-64 0 0,5-22 0 0 0,-1-9-1274 0 0,1-12-5356 0 0</inkml:trace>
  <inkml:trace contextRef="#ctx0" brushRef="#br0" timeOffset="590116.69">2575 1869 22143 0 0,'0'0'0'0'0,"0"0"-80"0"0,0 0 80 0 0,0 0-3968 0 0,0 0-736 0 0,0 0-144 0 0</inkml:trace>
  <inkml:trace contextRef="#ctx0" brushRef="#br0" timeOffset="594061.958">2937 1583 1439 0 0,'0'0'66'0'0,"0"0"67"0"0,0 0 266 0 0,0 0 118 0 0,0 0 24 0 0,0 0 34 0 0,0 0 129 0 0,0 0 57 0 0,0 0 9 0 0,0 0-32 0 0,0 0-150 0 0,0 0-68 0 0,0 0-9 0 0,0 0-36 0 0,0 0-130 0 0,-8-20 1424 0 0,12 18-1793 0 0,-3 2-24 0 0,45 17 284 0 0,3 14-97 0 0,-13-22 768 0 0,-32-6-897 0 0,-1 0 1 0 0,39 50 373 0 0,-42-52-331 0 0,0-1 11 0 0,8 18 302 0 0,6 52-356 0 0,3-14 69 0 0,-24-13 850 0 0,-6 7-789 0 0,3-35-10 0 0,-23 16 339 0 0,14-14-352 0 0,15-13-117 0 0,1 1 0 0 0,-6 3 12 0 0,8-7 50 0 0,0-1 14 0 0,-2 3-4 0 0,-13 7 18 0 0,-38 8 1525 0 0,14 10-1598 0 0,35-26-17 0 0,1 0 12 0 0,3-1 48 0 0,-23 3 1184 0 0,-21-1-920 0 0,-20-14 4 0 0,59 8-328 0 0,1 1 11 0 0,2 0 32 0 0,-40-16 113 0 0,4 5 138 0 0,33 11-294 0 0,-1-1 0 0 0,-30-15 128 0 0,31 15-128 0 0,0-1 0 0 0,0 1 0 0 0,-40-43 128 0 0,41 41-128 0 0,-9-15 0 0 0,11 14 0 0 0,-5-30-292 0 0,8 35-12 0 0,-2-11-5498 0 0,2 6 160 0 0</inkml:trace>
  <inkml:trace contextRef="#ctx0" brushRef="#br0" timeOffset="657762.044">2620 2279 1375 0 0,'0'0'280'0'0,"0"0"639"0"0,0 0 281 0 0,0 0 59 0 0,0 0-75 0 0,0 0-363 0 0,0 0-158 0 0,0 0-30 0 0,0 0-48 0 0,0 0-167 0 0,0 0-70 0 0,0 0-18 0 0,0 0-78 0 0,0 0-297 0 0,0 0-47 0 0,0 0 17 0 0,0 0 3 0 0,7-9-72 0 0,-5 4 144 0 0,1 0 11 0 0,-1 1 49 0 0,-2 3 36 0 0,0 1 0 0 0,0 0-7 0 0,0 0 27 0 0,0 0 119 0 0,0 0 56 0 0,0 0 11 0 0,0 0-19 0 0,-15-12 837 0 0,14 12-1063 0 0,1 0 25 0 0,0 0-4 0 0,0 0 10 0 0,-17-16 1278 0 0,0-1-469 0 0,13 11-865 0 0,0-1 11 0 0,-1 0-33 0 0,0 0-10 0 0,-17-28 192 0 0,19 28-204 0 0,3 4-36 0 0,-2-5 36 0 0,-1-1 12 0 0,0 1 0 0 0,0 1 11 0 0,2 5 42 0 0,1 2 14 0 0,-25-22 429 0 0,3 0 157 0 0,21 22-578 0 0,-1-1-16 0 0,-3-3-38 0 0,-1 0 36 0 0,-10 0 195 0 0,10 3-178 0 0,-14-4 484 0 0,0-5-392 0 0,11 6-156 0 0,1 2-10 0 0,-37-7 980 0 0,8 2-852 0 0,36 7-188 0 0,1 0-12 0 0,-15 1-286 0 0,10-1-3252 0 0,5 0 2098 0 0</inkml:trace>
  <inkml:trace contextRef="#ctx0" brushRef="#br0" timeOffset="660171.482">2289 2010 3711 0 0,'0'0'167'0'0,"0"0"14"0"0,0 0-45 0 0,0 0-28 0 0,0 0-4 0 0,-1 1-17 0 0,-2 1-59 0 0,2-1 59 0 0,1-1 149 0 0,0 0 56 0 0,0 0 10 0 0,0 0 34 0 0,0 0 135 0 0,0 0 60 0 0,0 0 11 0 0,0 0-34 0 0,0 0-150 0 0,0 0-64 0 0,0 0-7 0 0,0 0-42 0 0,0 0-170 0 0,0 0-138 0 0,0 0-25 0 0,0 0 4 0 0,0 0 16 0 0,0 0 4 0 0,0 0 0 0 0,0 0-5 0 0,0 0-22 0 0,0 0 1 0 0,0 0 20 0 0,0 0 29 0 0,0 0 96 0 0,0 0 45 0 0,0 0 10 0 0,0 0 34 0 0,0 0 135 0 0,0 0 60 0 0,0 0 11 0 0,0 0-10 0 0,0 0-50 0 0,0 0-24 0 0,0 0-2 0 0,0 0-32 0 0,0 0-128 0 0,0 0-33 0 0,0 0-3 0 0,0 0 9 0 0,-1 0 1 0 0,-3 0-6 0 0,-51-10 3169 0 0,53 10-3160 0 0,2 0-1 0 0,0 0-2 0 0,-7-1 138 0 0,2 0-195 0 0,0 0 35 0 0,-4-1 38 0 0,-74 3 757 0 0,53 3-533 0 0,28-4-377 0 0,-3-1 55 0 0,-2 1 47 0 0,-79 18 95 0 0,51-3-123 0 0,34-14 60 0 0,1-1 14 0 0,0 0-20 0 0,0 0-5 0 0,0 0 0 0 0,-24 2 106 0 0,23-2-278 0 0,1 0 0 0 0,0 0 8 0 0,0 0-10 0 0,0 0-2 0 0,0 0 0 0 0,0 0-38 0 0,0 0-162 0 0,0 0-68 0 0,0 0-18 0 0,0 0-151 0 0,0 0-627 0 0,0 0-267 0 0</inkml:trace>
  <inkml:trace contextRef="#ctx0" brushRef="#br0" timeOffset="697375.241">3512 1426 2303 0 0,'0'0'102'0'0,"0"0"163"0"0,0 0 604 0 0,0 0 262 0 0,-20-8 2622 0 0,1 12-481 0 0,18-4-3192 0 0,1 0 16 0 0,0 0 0 0 0,0 0 11 0 0,0 0 42 0 0,0 0 13 0 0,0 0 4 0 0,0 0-14 0 0,1 1-76 0 0,37 0 370 0 0,-19-3-49 0 0,16 14-252 0 0,54 34-145 0 0,39 1 526 0 0,-34-14-452 0 0,27-10-10 0 0,5 3 248 0 0,6 1-172 0 0,-50-29-16 0 0,33 8 404 0 0,-68 1-309 0 0,37 9 826 0 0,71-37-845 0 0,-116 32-72 0 0,-33-8-117 0 0,-4-2 32 0 0,4 2-33 0 0,0 0 2 0 0,-1 0 56 0 0,-4-3 42 0 0,18 11 650 0 0,6 44-686 0 0,4 59-74 0 0,19 339 416 0 0,-51-308-393 0 0,5 76 18 0 0,50 62-113 0 0,-39-208 89 0 0,-3 0 0 0 0,-4 0 0 0 0,-3 74-17 0 0,5 61 21 0 0,18 78-21 0 0,-23-31 279 0 0,-6-130-182 0 0,2-9 31 0 0,1-109-117 0 0,1 1 32 0 0,-6 83 227 0 0,4-86-180 0 0,-1 32 272 0 0,2-32-362 0 0,1 1 0 0 0,0 0 11 0 0,-1-5 24 0 0,0 0-1 0 0,-1 0 1 0 0,1 1 0 0 0,0-1-1 0 0,-1 0 1 0 0,0 0 0 0 0,1 0 0 0 0,-1 0-1 0 0,-1 0 1 0 0,1 0 0 0 0,0 0 0 0 0,-1 0-1 0 0,1 0 1 0 0,-1-1 0 0 0,0 1-1 0 0,0 0 1 0 0,0-1 0 0 0,-1 1-35 0 0,-17 25 288 0 0,16-21-276 0 0,-1 1-1 0 0,1-1 32 0 0,0 0-33 0 0,-12 26 54 0 0,14-25-64 0 0,-15 42-53 0 0,16-49 139 0 0,-1 1 1 0 0,0 0-1 0 0,0 0 0 0 0,0-1 1 0 0,0 0-1 0 0,0 1 0 0 0,0-1 1 0 0,0 0-1 0 0,0 0 0 0 0,0 0 1 0 0,-1 0-1 0 0,1 0 1 0 0,0 0-1 0 0,-1-1 0 0 0,1 1 1 0 0,0-1-1 0 0,-1 0 0 0 0,1 1 1 0 0,-1-1-1 0 0,1 0 0 0 0,-1-1 1 0 0,-1 1-87 0 0,-112-25 364 0 0,57 11-7 0 0,58 13-282 0 0,-29 0 197 0 0,-60-2 109 0 0,-41-8-245 0 0,16-32 168 0 0,-369-93-240 0 0,460 131-64 0 0,1 1 0 0 0,-1 1 0 0 0,-1 1 0 0 0,1 1 0 0 0,0 1 0 0 0,0 2 0 0 0,-3 0 0 0 0,-12-1 0 0 0,23 0-4350 0 0,16-1 2828 0 0</inkml:trace>
  <inkml:trace contextRef="#ctx0" brushRef="#br0" timeOffset="701540.385">5338 6084 3799 0 0,'0'0'83'0'0,"0"0"12"0"0,0 0 9 0 0,0 0 10 0 0,0 0 20 0 0,0 0 8 0 0,0 0 2 0 0,0 0-13 0 0,0 0-32 0 0,0 0 67 0 0,0 0 6 0 0,0 0-4 0 0,0 0 36 0 0,0 0 150 0 0,0 0 59 0 0,0 0 16 0 0,0 0 17 0 0,0 0 56 0 0,0 0 30 0 0,0 0 4 0 0,0 0-32 0 0,0 0-134 0 0,0 0-61 0 0,0 0-12 0 0,0 0-34 0 0,0 0-136 0 0,0 0-14 0 0,0 0 122 0 0,0 0 35 0 0,0 0 2 0 0,0 0-1 0 0,0 0-6 0 0,0 0-1 0 0,0 0 0 0 0,0 0-20 0 0,0 0-84 0 0,0 0-37 0 0,0 0-10 0 0,0 0-7 0 0,0 0-29 0 0,0 0 6 0 0,0 0 71 0 0,0 0 34 0 0,0 0 4 0 0,0 0-13 0 0,0 0-56 0 0,0 0-25 0 0,0 0-2 0 0,0 0-5 0 0,0 0-20 0 0,0 0-2 0 0,0 0-1 0 0,0 0 9 0 0,0 0 11 0 0,0 0 35 0 0,0 0 18 0 0,0 0 3 0 0,0 0-4 0 0,0 0-17 0 0,0 0-10 0 0,0 0-1 0 0,0 0-32 0 0,0 0-128 0 0,0 0-32 0 0,0 0 32 0 0,0 0 126 0 0,0 0 20 0 0,0 0-2 0 0,0 0-4 0 0,0 0-17 0 0,0 0-10 0 0,0 0-33 0 0,0 0-121 0 0,0 0-4 0 0,0 0 11 0 0,0 0-14 0 0,0 0-66 0 0,0 0-29 0 0,0 0-664 0 0,0 0-2757 0 0,0 0-1184 0 0</inkml:trace>
  <inkml:trace contextRef="#ctx0" brushRef="#br0" timeOffset="703795.68">4816 5802 7943 0 0,'0'0'352'0'0,"0"0"72"0"0,0 0-336 0 0,0 0-88 0 0,0 0 0 0 0,0 0 0 0 0,0 0 880 0 0,0 0 160 0 0,0 0 32 0 0,0 0 8 0 0,0 0-784 0 0,-9-3-152 0 0,9 3-32 0 0,0 0-8 0 0,0 0-1224 0 0,-10-1-240 0 0</inkml:trace>
  <inkml:trace contextRef="#ctx0" brushRef="#br0" timeOffset="704273.336">4745 5876 1375 0 0,'0'0'128'0'0,"0"0"-128"0"0</inkml:trace>
  <inkml:trace contextRef="#ctx0" brushRef="#br0" timeOffset="712954.52">4899 5831 919 0 0,'0'0'187'0'0,"0"0"448"0"0,0 0 195 0 0,0 0 40 0 0,0 0-113 0 0,0 0-533 0 0,0 0-316 0 0,0 0-37 0 0,0 0 7 0 0,0 0-10 0 0,0 0-52 0 0,0 0-28 0 0,0 0-4 0 0,0 0 68 0 0,0 0 287 0 0,0 0 128 0 0,0 0 21 0 0,0 0 54 0 0,0 0 204 0 0,0 0 87 0 0,0 0 20 0 0,0 0-3 0 0,0 0-29 0 0,0 0-12 0 0,0 0-1 0 0,0 0-34 0 0,0 0-148 0 0,0 0-66 0 0,0 0-9 0 0,0 0-28 0 0,0 0-97 0 0,0 0-39 0 0,0 0-10 0 0,0 0-15 0 0,0 0-64 0 0,0 0-30 0 0,0 0-4 0 0,0 0 18 0 0,0 0 72 0 0,0 0 34 0 0,0 0 4 0 0,0 0-1 0 0,0 0-6 0 0,0 0-1 0 0,0 0 0 0 0,0 0-20 0 0,0 0-80 0 0,0 0-6 0 0,0 0 51 0 0,-9-1 2283 0 0,20-8-2177 0 0,-10 8-169 0 0,-1 1 16 0 0,9-4 763 0 0,30-6-561 0 0,3-6 1284 0 0,-39 16-1525 0 0,4-1-33 0 0,26-3 54 0 0,-9 3 0 0 0,-17 1-64 0 0,1 1 0 0 0,48 4 316 0 0,-23 3-304 0 0,-2 2-12 0 0,-22-8 0 0 0,-2 0 0 0 0,26 5 64 0 0,-3 1-64 0 0,-22-6 0 0 0,-1 1 0 0 0,1-1 11 0 0,0 1 32 0 0,1-1-33 0 0,-1 2-10 0 0,1 1 0 0 0,17 15 64 0 0,-19-17-53 0 0,-4-2 32 0 0,27 11 115 0 0,-29-12-99 0 0,49 23 270 0 0,-42-20-329 0 0,0 1 0 0 0,24 11 64 0 0,-25-12-53 0 0,-4-3 32 0 0,4 2-33 0 0,-1 0 1 0 0,-4-1 32 0 0,5 2-33 0 0,1 1-10 0 0,53 33 0 0 0,-28-18 0 0 0,2 8 0 0 0,-30-22 0 0 0,1 0 0 0 0,-1-1 11 0 0,-3-2 32 0 0,37 70 31 0 0,-36-64-74 0 0,1 1 0 0 0,0 0 0 0 0,0-1 0 0 0,0 2 0 0 0,17 27-671 0 0,-8-15-6340 0 0,-9-13 1477 0 0</inkml:trace>
  <inkml:trace contextRef="#ctx0" brushRef="#br0" timeOffset="716060.998">5584 5995 2303 0 0,'0'0'102'0'0,"0"0"219"0"0,0 0 842 0 0,0 0 370 0 0,0 0 71 0 0,0 0-121 0 0,0 0-581 0 0,0 0-255 0 0,0 0-51 0 0,0 0-63 0 0,0 0-219 0 0,0 0-98 0 0,0 0-22 0 0,-4 9 550 0 0,0-3-1094 0 0,4-3 6660 0 0,1-4-6166 0 0,-1 1 3 0 0,1-2 12 0 0,21-80 715 0 0,23-188 762 0 0,-15 99-1180 0 0,-10 20-376 0 0,-14 6 352 0 0,9 19 16 0 0,-9 94-416 0 0,-2 0 1 0 0,-1 0 0 0 0,-2-1 0 0 0,-2-27-33 0 0,-37-154 504 0 0,30 186-412 0 0,-2 1-1 0 0,-1-1 1 0 0,-1 2 0 0 0,-2 0 0 0 0,0 0-1 0 0,-2 1 1 0 0,-1 1 0 0 0,-3-2-92 0 0,4 2 116 0 0,-11-20-41 0 0,-28-143 18 0 0,49 149-99 0 0,-2 2 59 0 0,-10-13-49 0 0,8 21-4 0 0,2 9 91 0 0,-21-14 26 0 0,22 26-106 0 0,0 0 42 0 0,-30-33 208 0 0,29 33-250 0 0,1-1-11 0 0,0 0 0 0 0,0 1 0 0 0,0-1 0 0 0,0 0 0 0 0,2-1 0 0 0,-12-16 0 0 0,11 18 0 0 0,-1 1 0 0 0,0-1 0 0 0,0 0 0 0 0,-1 0 0 0 0,1 1 0 0 0,1 0 0 0 0,0 0 0 0 0,0-1 0 0 0,0 1 0 0 0,1 1-11 0 0,3 3-31 0 0,-2-3 31 0 0,-28-32-385 0 0,30 35 348 0 0,-3-3 36 0 0,0 0 1 0 0,4 4-47 0 0,1 1-33 0 0,0 0-5 0 0,0 0 0 0 0,0 0-1 0 0,0 0 1 0 0,0 0 20 0 0,0 0-12 0 0,0-1 18 0 0,-2-4 46 0 0,2 3-18 0 0,-2-3 6 0 0,2 4-92 0 0,0 1-31 0 0,-1-6-79 0 0,0 3-2366 0 0,7-18-2870 0 0,0 16 3854 0 0</inkml:trace>
  <inkml:trace contextRef="#ctx0" brushRef="#br0" timeOffset="722385.099">5146 3846 919 0 0,'0'0'234'0'0,"0"0"643"0"0,0 0 283 0 0,0 0 59 0 0,0 0-133 0 0,-4-10-222 0 0,-1-21 1120 0 0,6 30-2112 0 0,-1 1-4 0 0,0 0-17 0 0,0 0-10 0 0,0 0-1 0 0,0-1 27 0 0,4-4 118 0 0,-4 4 83 0 0,0 1 46 0 0,0 0 12 0 0,5-12 6285 0 0,-2 2-6671 0 0,-2 7 315 0 0,0-2-34 0 0,-1 3 34 0 0,0 2 17 0 0,-20-25 1881 0 0,18 22-1876 0 0,-3-2 3 0 0,0-1 0 0 0,-9-5 144 0 0,7 8-224 0 0,-2 2-14 0 0,2 1-72 0 0,6 0-56 0 0,1 0 10 0 0,0 0 10 0 0,-26-22-1715 0 0,28 13-3270 0 0</inkml:trace>
  <inkml:trace contextRef="#ctx0" brushRef="#br0" timeOffset="723540.008">3475 1449 919 0 0,'0'0'222'0'0,"0"0"591"0"0,0 0 255 0 0,0 0 55 0 0,0 0-93 0 0,0 0-434 0 0,0 0-188 0 0,0 0-37 0 0,0 0-48 0 0,0 0-163 0 0,0 0-68 0 0,0 0-18 0 0,0 0-3 0 0,0 0-6 0 0,0 0-1 0 0,0 0 0 0 0,0 0 0 0 0,0 0 11 0 0,7-8 890 0 0,-2-6 335 0 0,-5 13-1160 0 0,0 1 28 0 0,0 0 0 0 0,0 0 6 0 0,0 0 22 0 0,0 0 10 0 0,0 0 2 0 0,0 0-16 0 0,0 0-66 0 0,0 0-29 0 0,0 0-8 0 0,0 0-1 0 0,0 0 0 0 0,0 0 0 0 0,0 0 0 0 0,0 0 2 0 0,0 0 6 0 0,0 0 6 0 0,0 0 2 0 0,0 0-1 0 0,0 0-7 0 0,0 0-7 0 0,-14-11 810 0 0,-4 14-768 0 0,8 0-121 0 0,-34 17 284 0 0,42-19-204 0 0,-17 6 948 0 0,11-5-1028 0 0,-2 2-10 0 0,2 1 0 0 0,2-1 11 0 0,-36 4 1584 0 0,31-7-1521 0 0,-38 13-58 0 0,39-13-16 0 0,0 1 0 0 0,0 0 0 0 0,1-1 11 0 0,5 0 32 0 0,-5 1-22 0 0,0 2 22 0 0,0-1-33 0 0,0-1-10 0 0,0 1 11 0 0,-1-2 32 0 0,1 0-33 0 0,0 1-10 0 0,1-1 0 0 0,-1 1 0 0 0,1 2 0 0 0,1-2 11 0 0,5-2 46 0 0,-17 3 289 0 0,12-1-336 0 0,0 1 1 0 0,5-2-38 0 0,2-1-315 0 0,0 0-110 0 0,9-6-4523 0 0,-1 1-48 0 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0:13:16.392"/>
    </inkml:context>
    <inkml:brush xml:id="br0">
      <inkml:brushProperty name="width" value="0.05" units="cm"/>
      <inkml:brushProperty name="height" value="0.05" units="cm"/>
      <inkml:brushProperty name="color" value="#FF0066"/>
      <inkml:brushProperty name="ignorePressure" value="1"/>
    </inkml:brush>
  </inkml:definitions>
  <inkml:trace contextRef="#ctx0" brushRef="#br0">885 0,'-108'25,"-75"32,133-39,-127 61,95-36,-46 42,63-51,60-29,0 1,1-1,0 1,0 0,0 1,1-1,0 1,0-1,1 1,-1 0,1 0,1 0,-1 6,-28 173,22-138,3-1,2 1,2 0,2 1,0 1,0-33,1 1,1-1,0 1,2-1,0 0,1 0,7 13,10 35,-9-17,-12-34,2-1,0 1,1-1,0 0,1 0,0 0,1-1,5 6,8 10,1-1,2-2,1 0,20 16,13-5,82 47,-41-23,67 47,-74-49,44 9,-13-11,-24-29,-23-11,148 42,-180-41,-31-12,0 0,1-1,0 0,-1-1,1 0,0-1,13 0,39-2,-52-1</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0:11:29.882"/>
    </inkml:context>
    <inkml:brush xml:id="br0">
      <inkml:brushProperty name="width" value="0.05" units="cm"/>
      <inkml:brushProperty name="height" value="0.05" units="cm"/>
      <inkml:brushProperty name="color" value="#FF0066"/>
      <inkml:brushProperty name="ignorePressure" value="1"/>
    </inkml:brush>
  </inkml:definitions>
  <inkml:trace contextRef="#ctx0" brushRef="#br0">5414 6971,'14'-1,"1"1,0 0,-1 2,1-1,-1 2,0 0,0 0,0 2,0 0,0 0,-1 1,6 4,83 31,-92-37,1 0,0-1,0-1,0 0,1 0,-1-1,0-1,1 0,-1 0,1-1,1-1,30 1,343 1,-220-28,303 28,-372 28,69-20,13-1,-110-9,-65 3,0-1,1 0,-1 0,0-1,0 1,0-1,0 0,1 0,-1-1,-1 1,1-1,0 1,0-1,-1-1,1 1,-1 0,1-1,-1 0,0 0,0 0,0 0,-1 0,2-1,61-81,-31 64,-27 14</inkml:trace>
  <inkml:trace contextRef="#ctx0" brushRef="#br0" timeOffset="18018.168">5497 7523,'470'0,"-263"-56,-83 42,332 15,-360 30,29-9,54-11,0-4,-110-9,1902 2,-1760 28,23-29,-231 1,-1 0,1-1,-1 1,0-1,1 0,-1 0,1 0,-1 0,0 0,0 0,0-1,0 1,0-1,0 1,0-1,0 0,-1 0,1 0,-1 0,1 0,-1 0,0 0,0-1,0 1,0 0,0-1,0 1,0 0,-1-1,0 1,1-1,-1 1,0-1,0 1,0-1,0 1,-1-1,1 1,-1-1,0 1,1-1,-1 1,0 0,-1-2,-40-57,-5-2,-15 17,45 36,-3 2,11 6</inkml:trace>
  <inkml:trace contextRef="#ctx0" brushRef="#br0" timeOffset="27368.576">5359 7758,'1314'0,"-1192"-14,-12 6,70 1,-111 9,690-2,-566 41,-54-33,50-1,-116-9,355 2,-427 1,1-1,0 0,-1 0,1 0,-1 0,1 0,0-1,-1 1,1 0,-1-1,1 1,-1-1,1 0,-1 1,1-1,-1 0,1 0,-1 0,0 0,0 0,0 0,1 0,-1 0,0-1,0 1,0 0,-1-1,1 1,0-1,0 1,-1-1,1 1,-1-1,1 1,-1-1,0 1,0-1,0 0,0 1,0-1,0 0,0 1,0-1,0 1,-1-1,1 1,-1-2,0-2,0 0,0 0,0 0,-1 0,1 1,-1-1,0 1,-1-1,1 1,-1 0,0 0,0 0,0 0,0 0,-1 1,1-1,-3 0,-4-1</inkml:trace>
  <inkml:trace contextRef="#ctx0" brushRef="#br0" timeOffset="33864.465">7209 7841</inkml:trace>
  <inkml:trace contextRef="#ctx0" brushRef="#br0" timeOffset="37983.005">7209 7731,'-1'179,"1"-176,0 0,0 0,-1 0,1 0,-1 0,0 0,0 0,0 0,0 0,0 0,-1-1,1 1,-1 0,0-1,1 1,-1-1,0 0,-1 0,1 0,0 0,-1 0,1 0,-1 0,0-1,1 0,-1 1,0-1,0 0,0 0,0 0,0-1,0 1,0-1,0 0,0 1,0-1,0-1,0 1,0 0,-11-1,2 1</inkml:trace>
  <inkml:trace contextRef="#ctx0" brushRef="#br0" timeOffset="42485.988">7401 7937,'154'28,"-149"-28,-1 1,0 1,0-1,0 1,0-1,0 1,0 0,0 1,0-1,-1 1,1-1,-1 1,0 0,0 1,0-1,0 0,-1 1,1-1,-1 1,0 0,0 0,0 0,-1 0,1 0,-1 0,0 1,0-1,0 0,-1 1,0-1,0 0,0 1,0 2,1-3,-1 1,1-1,-1 1,0-1,0 0,0 1,-1-1,0 0,0 1,0-1,0 0,0 0,-1 1,0-1,0-1,0 1,0 0,-1 0,1-1,-1 1,0-1,0 0,0 0,-1 0,1 0,-1-1,-1 2,-36 23,37-24,1 1,-1-1,0 0,0-1,0 1,0-1,-1 0,1 0,-1 0,1 0,-1-1,0 0,1 0,-2 0,-244-2,237 1,1 0</inkml:trace>
  <inkml:trace contextRef="#ctx0" brushRef="#br0" timeOffset="61300.377">4586 6267,'-83'16,"-20"33,-3 12,96-57,1 1,-1 0,1 0,0 1,0 0,1 1,0-1,0 2,0-1,1 2,-163 124,150-110,0 2,2 0,1 1,1 1,2 1,-2 6,11-25,1 1,0-1,1 1,0 0,0 0,1 1,0-1,1 0,0 1,1 1,2 497,12-335,22-75,8-19,-9-51,7 14,-37-28,0 0,-1 0,-1 0,-1 1,0-1,0 1,-2 15,16 65,20 56,22-67,17-35,-12-20,-7-3,-13-17,0-2,1-2,0-2,0-2,44-3,-36 0,-41 0,1 0,-1-2,0 1,0-1,0-1,-1 0,1-1,-1 0,8-5,48-19,-57 25,-1 0</inkml:trace>
  <inkml:trace contextRef="#ctx0" brushRef="#br0" timeOffset="95152.176">3936 6681,'-17'-35,"-25"-24,-3-34,36 76,2 0,0-1,1 0,0 0,2 0,-2-12,-5-21,10 47,-13-52,-2 0,-3 1,-19-39,-178-360,63 135,34-12,8-3,-32-34,49 174,-144-327,89 262,114 193,-3-6,2-2,4-1,-9-37,-4 28,-24-30,-83-41,-6-26,96 91,51 75,-1 0,0 1,-1 0,-1 1,0 0,-15-9,-32-46,-5-6,13-2,17 41,31 28</inkml:trace>
  <inkml:trace contextRef="#ctx0" brushRef="#br0" timeOffset="97942.33">748 469,'82'45,"23"30,-34 1,-20 20,31 83,-39-111,-35-59,-1 1,0 0,-1 0,0 0,-1 1,0 0,0 0,1 8,8 40,1-6,-3 1,-3 0,-2 1,0 46,-7-50,1 5,-2 0,-4 0,-1 0,-5 8,-70 218,37-218,22-40,5-5,12-10,-2-1,1 0,-1 0,0-1,-1 0,1 0,-1 0,-1-1,1-1,-1 1,0-1,-1-1,1 0,-1 0,0 0,-56 6,0-3,0-3,-61-4,20 14,-127 23,105-16,36-9,81-12</inkml:trace>
  <inkml:trace contextRef="#ctx0" brushRef="#br0" timeOffset="102005.335">1396 1836,'50'45,"3"2,18 22,-52-50,-15-17,-1 1,0 0,0 0,0 0,0 0,0 0,0 1,-1-1,0 1,0 0,0-1,0 1,0 0,-1 0,0 1,0-1,0 0,0 0,-1 1,1-1,-3-4,1 0,0 0,-1 0,1 0,0 0,-1 0,1 0,0-1,-1 1,1 0,0-1,-1 1,1-1,0 1,0-1,0 0,0 0,-1 1,1-1,0 0,0 0,1 0,-1 0,0 0,0 0,0-1,1 1,-98-96,76 76,1-1,0 0,2-2,1 0,1-2,1 0,1 0,-5-13,-34-78,54 117,0 1,0-1,0 0,0 1,-1-1,1 0,0 1,0-1,0 0,-1 1,1-1,0 0,0 1,-1-1,1 0,0 1,0-1,-1 0,1 0,0 0,-1 1,1-1,-1 0,1 0,0 0,-1 0,1 0,0 0,-1 0,1 1,-1-1,1 0,0 0,-1-1,1 1,-1 0,1 0,0 0,-1 0,1 0,0 0,-1 0,1-1,-1 1,1 0,0 0,0 0,-1-1,1 1,0 0,-1-1,1 1,0 0,0 0,-1-1,1 1,0 0,0-1,0 1,0-1,-1 1,1-1,-3 36,2-6,2 0,0 1,3-1,0 0,5 15,32 91,1-58,-12-32,-22-78,-9-11,-3-1,-1 1,-2 0,-6-14,-35-220,47 273,1 4,-1 0,0 1,1-1,-1 0,1 0,-1 1,1-1,0 0,-1 0,1 0,0 0,0 1,-1-1,1 0,0 0,0 0,0 0,0 0,0 0,0 0,0 1,0-1,1 0,-1 0,0 0,0 0,1 0,-1 1,1-1,-1 0,1 0,-1 0,1 1,-1-1,1 0,0 1,-1-1,1 1,0-1,-1 1,1-1,0 1,0-1,0 1,-1 0,1-1,0 1,0 0,0 0,0-1,0 1,0 0,0 0,-1 0,1 0,0 0,0 1,0-1,38 12,55 32,-44-23,-47-21,1 0,-1 1,0 0,0 0,1 0,-1 0,0 0,0 1,0-1,0 1,-1 0,1-1,0 1,-1 1,1-1,-1 0,0 1,0-1,0 1,1 1,29 61,-25-60</inkml:trace>
  <inkml:trace contextRef="#ctx0" brushRef="#br0" timeOffset="128824.146">4875 11402,'-37'13,"34"-13,-358 1,278 13,-13 0,90-13,1 0,0 0,0 0,-1 1,1 0,0 0,0 0,1 0,-1 1,0 0,1 0,-1 0,1 1,-29 16,29-15,0-1,0 1,1 0,-1-1,1 2,0-1,0 0,1 1,-1-1,1 1,0 0,1-1,0 1,0 0,0 0,0 0,1 2,-3 8,-16 123,20-29,32-46,20 10,-34-38,-14-28,-1 1,1-1,-1 1,-1 0,0 0,0 0,-1 0,0 0,0 1,-1 3,-2 277,4-278,1-1,0 0,1 0,0 0,1 0,0-1,0 0,1-1,0 1,1-1,0 0,0-1,1 0,0-1,1 1,0-2,6 4,-9-4,96 47,-64-25,51 7,-5 4,-32-9,31 2,-67-23,0-1,0 0,0-1,1-1,0-1,0 0,5-1,-17-3,190 20,-173-15,0-2,0 0,0-2,0 0,0-1,1-2,5-1,31 1,295 0,-181-13,37-7,90 14,-181 9,74 6,154 11,-143 7,45-8,-37-5,2 29,-115-33,1-4,49-7,-35 1,-89-1,-1-1,1-1,-1-1,0-2,19-7,21-5,130-39,-118 21,-3-18,-64 47,85-41,-42 5,-37 25,130-108,-75 42,15-71,-78 135,-1 1,-1-2,-1 1,-1-1,0 1,-2-1,-1-14,1 18,1-23,-1-1,-3 1,-1-1,-4-17,4 48,0 1,-1-1,-1 1,0-1,0 1,-1 0,0 0,-1 1,0 0,0 0,-1 0,0 1,-1 0,0 0,-6-6,-2 0,1 2,-1-1,-1 2,0 1,-1 0,0 1,-5-2,-23-8,0-3,1-1,-38-28,72 46,0-1,-1 1,1 1,-1 0,0 1,0 0,-1 1,1 0,-9 1,-18-4,-115-41,-12 13,-37 8,71 14,-132 4,162 9,-988-2,966 28,-305-29,-743 1,1138 8,28-2</inkml:trace>
  <inkml:trace contextRef="#ctx0" brushRef="#br0" timeOffset="133580.415">7194 11444,'0'10,"1"0,0 0,1 1,0-1,0 0,1-1,1 1,0 0,0-1,4 6,20 59,3 66,-27-109,-1 66,-5-94,0 1,-1-1,1 0,-1 0,1 0,-1 0,0 0,0-1,-1 1,1-1,0 0,-1 0,1 0,-1-1,0 1,1-1,-1 0,0 0,0 0,0 0,0-1,-1 1,-3 1,-59 19,60-17</inkml:trace>
  <inkml:trace contextRef="#ctx0" brushRef="#br0" timeOffset="147925.679">4890 11665,'-37'96,"6"57,15-57,15-81,0-13,1 0,-1 1,1-1,-1 0,1 1,0-1,0 0,0 1,0-1,0 0,0 1,1-1,-1 0,1 1,0-1,0 0,0 0,0 0,0 0,0 0,0 0,1 0,-1 0,1 0,-1 0,1-1,0 1,-1-1,1 1,0-1,0 0,0 1,2-1,1 0,0-1,0 0,1-1,-1 1,0-1,0 0,0 0,0-1,0 1,0-1,0 0,0-1,-1 1,1-1,-1 0,1 0,-1 0,0 0,1-2,7-4,76-42,-42 15,3 2,-43 29</inkml:trace>
  <inkml:trace contextRef="#ctx0" brushRef="#br0" timeOffset="172126.449">5510 13680,'82'24,"11"24,-84-45,0 0,0 0,1-1,-1 0,1-1,-1 0,1 0,0-1,0 0,-1-1,7-1,22 0,154 2,-95 14,1477-14,-1562 0</inkml:trace>
  <inkml:trace contextRef="#ctx0" brushRef="#br0" timeOffset="180749.376">4365 13045,'-58'44,"-10"28,28-21,32-22,1 0,2 1,1 0,1 0,2 0,1 6,0 208,42-125,16-24,-49-78,1-1,1 0,1-1,0 0,1 0,1-1,8 6,-12-15,0 0,1-1,0 0,0 0,0-1,0-1,0 0,0 0,1-1,-1 0,1-1,-1-1,1 0,7-1,25 0,86 4,-122 1</inkml:trace>
  <inkml:trace contextRef="#ctx0" brushRef="#br0" timeOffset="185550.907">8534 13045,'0'-1,"0"0,0 0,0 0,1-1,-1 1,1 0,-1 0,1 0,-1 0,1 0,-1 0,1 0,0 0,0 0,0 0,-1 0,1 0,0 0,0 1,0-1,0 0,0 1,0-1,1 1,-1-1,0 1,0-1,0 1,0 0,1 0,-1 0,0-1,0 1,1 0,-1 0,0 1,0-1,0 0,1 0,-1 1,52 10,-16 1,-1 3,0 0,-1 3,19 12,-42-22,-1 0,1 0,-1 1,-1 1,0-1,0 2,-1-1,-1 1,1 1,-2 0,0 0,0 0,-1 1,2 6,18 37,-21-47,0 0,-1-1,0 2,0-1,-1 0,0 1,-1-1,0 1,0 3,21 120,-21-126,-1-1,1 0,-1 1,-1-1,1 1,-1-1,-1 1,1-1,-1 0,0 1,0-1,-1 0,0 1,0-1,0 0,-1 0,0-1,-1 3,-88 120,73-105,-67 58,-77-11,46-25,-10-8,83-21,34-14</inkml:trace>
  <inkml:trace contextRef="#ctx0" brushRef="#br0" timeOffset="194898.733">9666 12037,'-12'298,"12"-297,-1 1,1-1,0 1,0-1,0 1,0 0,1-1,-1 1,0-1,1 1,-1-1,1 1,-1-1,1 0,-1 1,1-1,0 0,0 1,0-1,0 0,0 0,0 0,0 0,0 0,1 0,-1 0,0 0,0 0,1 0,-1-1,1 1,-1-1,1 1,-1-1,1 0,-1 1,1-1,-1 0,1 0,-1 0,1 0,-1 0,1 0,-1 0,1-1,-1 1,1-1,-1 1,1-1,-1 1,1-1,-1 0,22-7,-1-1,0-1,0-1,-1-1,0-1,-1-1,-1 0,0-2,7-7,41-41,-3-3,-3-3,-3-2,36-60,-27 38,3 3,65-63,-52 78,4 4,39-22,-6 3,-93 70,-1-2,-1 0,-1-2,-1 0,-2-2,0 0,-2-1,11-23,242-484,-232 449,-4-1,-3-1,-5-2,-3-1,-5-1,-3-1,-4-4,-9-219,-7 237,2 0,5-1,2 2,14-59,89-181,-90 261,-3-1,-2-1,-2 0,-2-12,2-142,-10-103,-3 194,1-979,60 289,-60 687,-6 1,-5-1,-28-119,18 116,-36-270,9-125,22 238,-24-67,31 226,4-211,-6 210,-5 1,-7 1,-4 2,-37-77,26 88,-4 2,-5 2,-4 3,-6 2,-44-50,-228-262,294 355,-2 3,-3 1,-1 3,-4 2,-34-25,-2 15,-3 3,-2 4,-3 5,-1 4,-21-2,-159-61,-342-90,306 65,300 129,-1 1,0 1,-1 0,1 1,0 1,0 0,-5 2,-20 0,-393-12,-16 7,179 33,-8-11,-110-12,91 6,-15-23,-287 6,540 5,0 2,0 3,-28 8,-154 3,153-16,-138 49,-55-15,59-4,-5-9,-2 29,204-44,-1-2,0-1,0-2,0 0,-1-2,-10-1,15 0,14 2,0 1,1 0,-1 0,0 1,1 0,-1 1,1 0,0 0,0 1,1 0,-4 3,-18 9,25-14,-26 15,0-1,-2-2,1-1,-2-2,0-1,-30 5,-237 12,157-11,-27 3,-162-2,282-22,0-2,0-2,1-3,-36-11,-118-23,191 43,0 0,0 0,1-1,-1-1,0 0,1-1,0 0,0-1,-5-4,17 10,-24-16,-1 2,0 0,-1 2,-1 1,-10-3,30 12,0-1,1 1,-1-2,1 1,0 0,0-1,0 0,0-1,1 1,-1-1,1 0,1 0,-3-3,-75-43,35 21,2 16,25 7,-1 1,0 1,-1 0,1 2,-1 0,-9 1,-187 4,75 12,-10 4,-4-8,179-22,76-48,-74 42,74-33,-69 29,-41 41,-153 73,1-17,164-74,-1-1,1 1,-1 0,1-1,0 1,-1-1,1 1,0 0,-1-1,1 1,0 0,0-1,0 1,-1 0,1 0,0-1,0 1,0 0,0 0,0-1,0 1,1 0,-1-1,0 1,0 0,0 0,1-1,-1 1,0-1,1 1,-1 0,1-1,-1 1,0-1,1 1,-1-1,1 1,0-1,-1 1,1-1,-1 1,1-1,0 0,-1 1,1-1,0 0,0 1,37 20,-35-20,71 23,-66-22,0 0,0 1,0 0,-1 1,1 0,-1 0,0 1,0 0,-1 0,3 2,2 1,-4-2</inkml:trace>
  <inkml:trace contextRef="#ctx0" brushRef="#br0" timeOffset="201865.203">10521 11416,'-66'36,"-56"38,-21 26,18-22,115-71,23-14,-2 0,322-205,-226 149,-26 25,-79 39,-1 0,1 0,-1 0,0 0,1 0,-1 0,0 0,0 1,0-1,0 0,0 1,0-1,0 1,-1-1,1 1,0-1,-1 1,1 0,-1-1,0 1,0 0,1-1,-1 1,0 0,0-1,0 1,-1 0,1-1,0 1,-1 0,1-1,-1 1,1 0,-1-1,-1 2,2 1,-48 198,30-57,3-20,15-113</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3:33:01.7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16,'61'-15,"-52"15,433 0,400 0,-829 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07:31:39.754"/>
    </inkml:context>
    <inkml:brush xml:id="br0">
      <inkml:brushProperty name="width" value="0.05" units="cm"/>
      <inkml:brushProperty name="height" value="0.05" units="cm"/>
      <inkml:brushProperty name="color" value="#FF0066"/>
    </inkml:brush>
  </inkml:definitions>
  <inkml:trace contextRef="#ctx0" brushRef="#br0">75 1 919 0 0,'0'0'279'0'0,"0"0"833"0"0,0 0 363 0 0,0 0 77 0 0,0 0-146 0 0,0 0-670 0 0,0 0-294 0 0,0 0-61 0 0,0 0-62 0 0,0 0-226 0 0,0 0-141 0 0,0 0-12 0 0,0 0 120 0 0,0 0 43 0 0,0 0 7 0 0,0 0 22 0 0,0 0 84 0 0,0 0 38 0 0,0 0 8 0 0,0 0 6 0 0,0 0 16 0 0,-5 8 703 0 0,-2 66-856 0 0,5-15-729 0 0,-21 37 734 0 0,16-57-8 0 0,6-32-142 0 0,1 0-56 0 0,0 1 13 0 0,0-1 46 0 0,0 1 11 0 0,0-1 0 0 0,0 0 0 0 0,0 1 0 0 0,0 0 0 0 0,3 23 504 0 0,20-32-704 0 0,-11-4-47 0 0,-1-1 0 0 0,1 0-1 0 0,-1-1 1 0 0,0 0 0 0 0,-1 0-1 0 0,0-1 1 0 0,0-1 0 0 0,-1 0-1 0 0,0 0 1 0 0,6-9 247 0 0,-10 11-311 0 0</inkml:trace>
  <inkml:trace contextRef="#ctx0" brushRef="#br0" timeOffset="496.094">1 205 3223 0 0,'0'0'368'0'0,"0"0"336"0"0,0 0 147 0 0,0 0 28 0 0,0 0-41 0 0,0 0-199 0 0,0 0-88 0 0,0 0-21 0 0,0 0-39 0 0,0 0-158 0 0,0 0-69 0 0,0 0-9 0 0,0 0-32 0 0,0 0-107 0 0,0 0-64 0 0,0 0-183 0 0,0 0-98 0 0,0 0-26 0 0,0 0 0 0 0,0 0 34 0 0,0 0 18 0 0,0 0 3 0 0,21-19 912 0 0,89-14-472 0 0,-81 18-692 0 0,-20 10 176 0 0</inkml:trace>
  <inkml:trace contextRef="#ctx0" brushRef="#br0" timeOffset="4638.811">143 212 919 0 0,'0'0'184'0'0,"0"0"438"0"0,0 0 194 0 0,0 0 42 0 0,0 0-122 0 0,0 0-548 0 0,7 8-1357 0 0,0 3 4160 0 0,-7-5-2946 0 0,-7 39-172 0 0,6 4-225 0 0,2-43 288 0 0,-1-3 11 0 0,1 3 61 0 0,-1-3 102 0 0,20 7 1617 0 0,25-7-1716 0 0,-43-3 32 0 0,3 0-7 0 0,-4-1 89 0 0,-1 1 20 0 0,0 0-1 0 0,0 0 19 0 0,0 0 77 0 0,18-36 1883 0 0,-12 18-1682 0 0,-6 10-416 0 0,-1-1-25 0 0,1 0 0 0 0,-1 1-12 0 0,-1 1-53 0 0,1 4-27 0 0,-1-2 11 0 0,-12-17-271 0 0,8 17 405 0 0,-1 4-57 0 0,6 0-77 0 0,1 1-5 0 0,0 0-27 0 0,0 0-14 0 0,0 0-1 0 0,0 0 10 0 0,0 0 67 0 0,0 0 130 0 0,0 0 19 0 0,-14-4 601 0 0,12 6-748 0 0,1 0 0 0 0,-1-1 1 0 0,1 1-1 0 0,0 0 0 0 0,0 0 0 0 0,0 0 0 0 0,0 0 0 0 0,1 1 1 0 0,-1-1-1 0 0,0 0 0 0 0,1 0 0 0 0,-1 0 0 0 0,1 1 0 0 0,0-1 1 0 0,0 0-1 0 0,0 0 0 0 0,0 1 0 0 0,0-1 0 0 0,0 0 0 0 0,1 0 1 0 0,-1 1-1 0 0,1-1 0 0 0,0 0 0 0 0,-1 0 0 0 0,1 0 0 0 0,0 0 1 0 0,0 0-1 0 0,1 2 49 0 0,0 1-36 0 0,4 6 98 0 0,18-13-336 0 0,-23 1 181 0 0,31 0-1730 0 0,7-1 1762 0 0,-38 2 125 0 0,-1 0 49 0 0,0 0-5 0 0,0 0-4 0 0,0 0 36 0 0,0 0 150 0 0,0 0 59 0 0,0 0 16 0 0,0 0-21 0 0,0 0-101 0 0,0 0-47 0 0,0 0-11 0 0,0 0-42 0 0,0 0-175 0 0,0 0-80 0 0,0 0-15 0 0,0 0-21 0 0,0 0-84 0 0,0 0-37 0 0,0 0-10 0 0,0 0 19 0 0,0 0 86 0 0,0 0 40 0 0,0 0 6 0 0,0 0 34 0 0,0 0 134 0 0,0 0 38 0 0,0 0 2 0 0,0 0 0 0 0,0 0-2 0 0,0 0-12 0 0,13 23-203 0 0,3 29-251 0 0,-16-50 441 0 0,0-2 11 0 0,0 0 0 0 0,0 0 0 0 0,1-1 2 0 0,2-3 8 0 0,-2 2 2 0 0,0-6-60 0 0,2-37-614 0 0,-3 43 508 0 0,0 1 17 0 0,0-5 72 0 0,0 4 87 0 0,2-13 1250 0 0,-2 14-1394 0 0,4-7 56 0 0,0 3 56 0 0,1-2-44 0 0,0 3-10 0 0,0-1 0 0 0,20-20 515 0 0,-24 24-459 0 0,-1 1 21 0 0,0 0 3 0 0,0 0 0 0 0,1 0-13 0 0,43-1 564 0 0,-43 1-401 0 0,-1 0-7 0 0,0 0-40 0 0,0 0-21 0 0,0 0-2 0 0,0 0-14 0 0,0 0-56 0 0,0 0-34 0 0,0 0-133 0 0,15-1 158 0 0,-14 1-71 0 0,0-1 0 0 0,0 1 0 0 0,0 0 0 0 0,0 0 0 0 0,-1 0 0 0 0,1 0 0 0 0,0 0 0 0 0,0 0 0 0 0,0 0 0 0 0,0 0 0 0 0,0 0 0 0 0,-1 0 0 0 0,1 1 0 0 0,0-1 1 0 0,0 0-1 0 0,0 1 0 0 0,-1-1 0 0 0,1 0 0 0 0,0 1 0 0 0,0-1 0 0 0,-1 1 0 0 0,1-1 0 0 0,0 1 0 0 0,-1 0 0 0 0,1-1 0 0 0,-1 1 0 0 0,1-1 0 0 0,0 1 0 0 0,-1 0 0 0 0,0 0 0 0 0,1-1 0 0 0,-1 1 0 0 0,1 0 0 0 0,-1 0 1 0 0,0-1-1 0 0,0 1 0 0 0,1 0 0 0 0,-1 0 0 0 0,0 0 0 0 0,0 0 0 0 0,0 0 0 0 0,0-1 0 0 0,0 1 0 0 0,0 0 0 0 0,0 0 0 0 0,0 0 0 0 0,0 0 0 0 0,0-1 0 0 0,-1 1 0 0 0,1 0 0 0 0,0 0-10 0 0,9 100-765 0 0,8-118 1250 0 0,8-88 606 0 0,-25 104-1158 0 0,0 1 13 0 0,0 0 99 0 0,0 0 42 0 0,0 0 82 0 0,0 0 15 0 0,0 0-7 0 0,-15-5 295 0 0,14 6-549 0 0,1-1-4 0 0,-9 16-330 0 0,20 8-26 0 0,43 19-309 0 0,-52-34 658 0 0,0-1-1 0 0,-1 1 0 0 0,0-1 0 0 0,0 1 0 0 0,-1 0 1 0 0,0-1-1 0 0,0 1 0 0 0,-1 0 0 0 0,0-1 1 0 0,-1 1-1 0 0,0-1 0 0 0,0 0 0 0 0,-1 1 0 0 0,-2 4 89 0 0,-5 24-181 0 0,-3 31 192 0 0,13-67 42 0 0,0-1 17 0 0,0 0 16 0 0,0 0-10 0 0,0 0-4 0 0,0 0-1 0 0,-10-1 144 0 0,-16-24-205 0 0,20 18-10 0 0,3-32 139 0 0,5 35-100 0 0,41-50-454 0 0,-12 32 340 0 0,-9 6 255 0 0,33-23 819 0 0,-48 35-956 0 0,1-1-33 0 0,0 0-10 0 0,10-29 640 0 0,-19-26 67 0 0,0 57-664 0 0,-3-2-33 0 0,1 2-22 0 0,3 2-3 0 0,-1 0 0 0 0,1 0 0 0 0,-1 0 0 0 0,1 1 0 0 0,-1-1 0 0 0,0 0 1 0 0,1 1-1 0 0,-1-1 0 0 0,0 0 0 0 0,0 1 0 0 0,1-1 0 0 0,-1 1 0 0 0,0-1 0 0 0,0 1 0 0 0,0 0 0 0 0,0-1 0 0 0,1 1 0 0 0,-1 0 0 0 0,0 0 0 0 0,0-1 0 0 0,0 1 1 0 0,0 0-1 0 0,0 0 0 0 0,0 0 0 0 0,0 0 0 0 0,0 0 0 0 0,0 0 0 0 0,0 0 0 0 0,1 1 0 0 0,-1-1 0 0 0,0 0 0 0 0,0 0 0 0 0,0 1 0 0 0,0-1 15 0 0,-1 1-2 0 0,-1 1-1 0 0,1-1 0 0 0,-1 0 0 0 0,1 1 0 0 0,0 0 1 0 0,0 0-1 0 0,0-1 0 0 0,0 1 0 0 0,0 0 1 0 0,0 1-1 0 0,0-1 0 0 0,1 0 0 0 0,-1 0 0 0 0,1 1 1 0 0,-1-1-1 0 0,1 1 0 0 0,0-1 0 0 0,0 1 1 0 0,0 0-1 0 0,0-1 0 0 0,1 1 0 0 0,-1 0 0 0 0,1-1 1 0 0,0 3 2 0 0,-1 1-73 0 0,0-1 1 0 0,1 0-1 0 0,0 1 0 0 0,0-1 1 0 0,0 0-1 0 0,1 1 1 0 0,0-1-1 0 0,0 0 1 0 0,0 0-1 0 0,0 1 1 0 0,1-1-1 0 0,0 0 1 0 0,1 1 72 0 0,-2-4-64 0 0,5 15 39 0 0,24 11-27 0 0,-15-22 224 0 0,-14-6-54 0 0,25-5 550 0 0,44-61-248 0 0,-37-26 380 0 0,-17 31-662 0 0,-11 49-125 0 0,-4 9 54 0 0,1 0 0 0 0,-1 0 0 0 0,1 0 0 0 0,-1 0-1 0 0,0 0 1 0 0,0 0 0 0 0,-1 0 0 0 0,1-1 0 0 0,0 1-1 0 0,-1 0 1 0 0,0 0 0 0 0,0-1 0 0 0,0 1 0 0 0,0 0-1 0 0,-1 0 1 0 0,0-3-67 0 0,1 4 234 0 0,-6-5 1004 0 0,-29 17-2598 0 0,34-9 1234 0 0,1-1 4 0 0,0 0 10 0 0,0 0 34 0 0,-4 9-236 0 0,-2 70 170 0 0,14 52 144 0 0,-6-124 0 0 0,12 23-60 0 0,-2-9 48 0 0,-11-20 13 0 0,26 12 923 0 0,-26-13-923 0 0,4 0 9 0 0,1-2-10 0 0,0-2 0 0 0,0 0 0 0 0,0 1 0 0 0,37-14-2174 0 0,-39 13 1331 0 0,-3 3 388 0 0</inkml:trace>
  <inkml:trace contextRef="#ctx0" brushRef="#br0" timeOffset="5314.007">692 115 2303 0 0,'0'0'336'0'0,"0"0"571"0"0,0 0 248 0 0,0 0 49 0 0,0 0-152 0 0,0 0-700 0 0,0 0-367 0 0,0 0-56 0 0,0 0 23 0 0,0 0 95 0 0,0 0 64 0 0,0 0 182 0 0,0 0 56 0 0,0 0 3 0 0,0 0 10 0 0,0 0 38 0 0,0 0 16 0 0,0 0 6 0 0,0 0-28 0 0,0 0-130 0 0,0 0-59 0 0,0 0-12 0 0,0 0-9 0 0,0 0-34 0 0,0 0-20 0 0,0 0-2 0 0,1 1-21 0 0,11 7-61 0 0,-7-5 61 0 0,-1 1 0 0 0,1-1 0 0 0,-1 0 0 0 0,1-1 0 0 0,0 1 0 0 0,0-1 0 0 0,0 0 0 0 0,1 0 0 0 0,-1-1 0 0 0,0 1 0 0 0,1-1 0 0 0,-1 0 0 0 0,4 0-107 0 0,66 11-1550 0 0,-74-12 932 0 0,-1 0-134 0 0</inkml:trace>
  <inkml:trace contextRef="#ctx0" brushRef="#br0" timeOffset="5779.761">781 13 5471 0 0,'0'0'248'0'0,"0"0"-5"0"0,-5 8 1148 0 0,4-6-1494 0 0,1 1 1 0 0,-1 0-1 0 0,1 1 1 0 0,-1-1 0 0 0,1 0-1 0 0,0 0 1 0 0,0 0-1 0 0,0 0 1 0 0,0 0-1 0 0,1 0 1 0 0,-1 0 0 0 0,1 0-1 0 0,0 0 1 0 0,0 0-1 0 0,0 0 1 0 0,0 0-1 0 0,1-1 1 0 0,-1 1 0 0 0,2 2 102 0 0,5 17-506 0 0,-4-8-1276 0 0</inkml:trace>
  <inkml:trace contextRef="#ctx0" brushRef="#br0" timeOffset="9891.676">1096 171 6879 0 0,'0'0'158'0'0,"0"0"22"0"0,0 0 10 0 0,0 0-18 0 0,0 0-76 0 0,0 0-41 0 0,0 0-143 0 0,0 0-27 0 0,-2 10-469 0 0,0-3 451 0 0,-8 13 1372 0 0,2 30-290 0 0,21 48-1132 0 0,-15-90 310 0 0,4 39 1334 0 0,0-42-1434 0 0,-2-4 35 0 0,1 0 1 0 0,-1 0-1 0 0,1-1 0 0 0,-1 1 1 0 0,1 0-1 0 0,0-1 0 0 0,-1 1 1 0 0,1 0-1 0 0,0-1 0 0 0,-1 1 0 0 0,1-1 1 0 0,0 1-1 0 0,0-1 0 0 0,0 1 1 0 0,0-1-1 0 0,-1 0 0 0 0,1 1 1 0 0,0-1-1 0 0,0 0 0 0 0,0 0 1 0 0,0 0-1 0 0,0 1 0 0 0,0-1 1 0 0,0 0-1 0 0,0 0 0 0 0,0 0 0 0 0,-1-1 1 0 0,1 1-1 0 0,0 0 0 0 0,0 0 1 0 0,0 0-1 0 0,0-1 0 0 0,0 1 1 0 0,0 0-63 0 0,0-1 66 0 0,-1 1-2 0 0,21-13 256 0 0,-15 8-320 0 0,-1 0 15 0 0,26-45 49 0 0,-30 47-124 0 0,2-46 1318 0 0,-6 23-1067 0 0,-4-9-679 0 0,-12 10 2218 0 0,14 21-1771 0 0,-16-1-230 0 0,14 6 185 0 0,-59 27-2666 0 0,65-27 1595 0 0,1-1-2998 0 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07:31:51.693"/>
    </inkml:context>
    <inkml:brush xml:id="br0">
      <inkml:brushProperty name="width" value="0.05" units="cm"/>
      <inkml:brushProperty name="height" value="0.05" units="cm"/>
      <inkml:brushProperty name="color" value="#FF0066"/>
    </inkml:brush>
  </inkml:definitions>
  <inkml:trace contextRef="#ctx0" brushRef="#br0">40 51 8263 0 0,'0'0'375'0'0,"0"0"-2"0"0,0 0-145 0 0,0 0 276 0 0,0 0 147 0 0,0 0 28 0 0,-1-1-86 0 0,-20-32-3041 0 0,21 33-963 0 0</inkml:trace>
  <inkml:trace contextRef="#ctx0" brushRef="#br0" timeOffset="342.494">0 216 3679 0 0,'0'0'284'0'0,"0"0"46"0"0,4 18 6871 0 0,-1-16-7214 0 0,-1 1 0 0 0,1 0 0 0 0,-1 0 0 0 0,0 0 0 0 0,0 0 0 0 0,-1 0 0 0 0,1 0 0 0 0,-1 0 0 0 0,1 1 0 0 0,-1-1 0 0 0,0 0 0 0 0,0 1 0 0 0,-1-1 0 0 0,1 1 0 0 0,-1 0 0 0 0,1-1-1 0 0,-1 1 1 0 0,0-1 0 0 0,-1 1 0 0 0,1-1 0 0 0,-1 1 0 0 0,1 1 13 0 0,-3 16 64 0 0,2-13 16 0 0,1 0 0 0 0,-1-2-96 0 0,1-5-158 0 0,0-1-94 0 0,0 0-26 0 0</inkml:trace>
  <inkml:trace contextRef="#ctx0" brushRef="#br0" timeOffset="1033.358">135 76 5727 0 0,'0'0'132'0'0,"0"0"18"0"0,0 0 8 0 0,0 0 22 0 0,0 0 84 0 0,0 0 38 0 0,0 0 8 0 0,0 0-87 0 0,0 0-376 0 0,0 0-167 0 0,0 0-31 0 0,0 0-54 0 0,-1 16-2193 0 0,12 65 6574 0 0,-10-79-3917 0 0,-1-2 28 0 0,0 0 89 0 0,0 0 42 0 0,0 0 6 0 0,0 0 22 0 0,24 4 2855 0 0,16-35-2609 0 0,-39 27-309 0 0,0 0 0 0 0,0 0 0 0 0,0-1 1 0 0,0 1-1 0 0,-1 0 0 0 0,1 0 0 0 0,-1-1 0 0 0,0 1 1 0 0,-1 0-1 0 0,1-1 0 0 0,-1 1 0 0 0,0 0 0 0 0,0-1 0 0 0,0 1 1 0 0,-1-1-184 0 0,1-1 373 0 0,-12-65-71 0 0,13 70-373 0 0,0 1-84 0 0,0 0-33 0 0,-12 23-553 0 0,-9 57-2090 0 0,18-64 1939 0 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2:59:31.18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163 687,'36'9,"82"-8,69 8,-109 4,72-2,200-11,-203-37,48-16,-89 35,-42-5,52-7,-111 30,1 0,-1 0,0-1,1 0,-1 0,0 0,0 0,1-1,-1 0,0 0,-1 0,1-1,0 1,-1-1,1-1,-1 1,0 0,0-1,0 0,0 0,-1 0,0 0,3-5,21-72,-28-65,-1 141,1 0,-1 0,-1 0,1 1,-1-1,1 0,-1 1,-1 0,1 0,0 0,-1 0,0 0,0 1,0 0,-1-1,1 2,-1-1,1 0,-1 1,0 0,0 0,0 0,0 1,-17-10,-46-32,-45-18,36 35,-58-9,61 25,1 3,-1 3,-67 6,35-1,-179 19,97-7,-143-13,327 0,-1 1,1-1,0 1,0 0,-1 0,1 1,0-1,0 1,0 0,0 0,1 1,-1-1,0 1,1-1,0 1,-2 2,-1 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7:09:33.169"/>
    </inkml:context>
    <inkml:brush xml:id="br0">
      <inkml:brushProperty name="width" value="0.05" units="cm"/>
      <inkml:brushProperty name="height" value="0.05" units="cm"/>
      <inkml:brushProperty name="color" value="#FF0066"/>
    </inkml:brush>
  </inkml:definitions>
  <inkml:trace contextRef="#ctx0" brushRef="#br0">379 236 4143 0 0,'0'0'319'0'0,"0"0"-68"0"0,0 0 493 0 0,0 0 236 0 0,0 0 48 0 0,-8 6-803 0 0,-41 19 2491 0 0,48-25-2395 0 0,1 0-1 0 0,-34 8 2312 0 0,-38-29-984 0 0,70 19-1588 0 0,-1-3-61 0 0,11-27-390 0 0,9 13 241 0 0,-14 18 75 0 0,50 0-1085 0 0,-52 1 1137 0 0,0 1 0 0 0,1-1 0 0 0,-1 1-1 0 0,1-1 1 0 0,-1 1 0 0 0,0 0 0 0 0,1 0 0 0 0,-1-1 0 0 0,0 1 0 0 0,0 0-1 0 0,0 0 1 0 0,1 0 0 0 0,-1 0 0 0 0,0 1 0 0 0,0-1 0 0 0,-1 0-1 0 0,1 0 1 0 0,0 0 0 0 0,0 1 0 0 0,-1-1 0 0 0,1 0 0 0 0,0 1 0 0 0,-1-1-1 0 0,1 1 1 0 0,-1-1 0 0 0,0 1 0 0 0,0-1 0 0 0,1 1 0 0 0,-1-1 0 0 0,0 1-1 0 0,0-1 1 0 0,0 1 0 0 0,0-1 0 0 0,-1 2 23 0 0,-6 55 52 0 0,7-56-50 0 0,-10 53 57 0 0,6-29 39 0 0,-1 1 0 0 0,-1-1 0 0 0,-2 0 0 0 0,-1-1 0 0 0,-10 22-98 0 0,-9-34 937 0 0,2-13-802 0 0,25 0-204 0 0,1 0-25 0 0,0 0 4 0 0,0 0 14 0 0,0 0-16 0 0,2-1 26 0 0,6-2 44 0 0,18 4-128 0 0,-17 2 161 0 0,33 28 312 0 0,-22-21-249 0 0,-12-7-74 0 0,0-2 0 0 0,14-5 11 0 0,-21 3 42 0 0,-1 1 11 0 0,0 0 3 0 0,0 0 10 0 0,10-2 161 0 0,20-13-260 0 0,-9 4-42 0 0,-15 8 75 0 0,0 2 45 0 0,-5 1 21 0 0,-1 0 3 0 0,0 0-49 0 0,0 0-212 0 0,0 0-111 0 0,9-1-2394 0 0,0-3 422 0 0</inkml:trace>
  <inkml:trace contextRef="#ctx0" brushRef="#br0" timeOffset="1445.555">376 39 1375 0 0,'-27'12'420'0'0,"25"-12"1095"0"0,2 0 521 0 0,0 0 99 0 0,-8 1 478 0 0,-5-26-3016 0 0,11 23 614 0 0,1 0-1 0 0,-1 0 1 0 0,0 0 0 0 0,0 0 0 0 0,0 0-1 0 0,0 1 1 0 0,0-1 0 0 0,-1 0 0 0 0,1 1-1 0 0,0 0 1 0 0,-1-1 0 0 0,1 1 0 0 0,-1 0-1 0 0,0 0 1 0 0,1 1 0 0 0,-1-1 0 0 0,1 0-1 0 0,-1 1 1 0 0,0 0 0 0 0,0 0 0 0 0,1 0-1 0 0,-3 0-210 0 0,-2 0 13 0 0,0 0-1 0 0,0 0 1 0 0,0 1 0 0 0,0 0-1 0 0,1 1 1 0 0,-1-1-1 0 0,0 1 1 0 0,1 1-1 0 0,-1-1 1 0 0,1 1 0 0 0,0 0-1 0 0,0 0 1 0 0,0 1-1 0 0,0 0 1 0 0,1 0-1 0 0,-1 0 1 0 0,1 1 0 0 0,0 0-1 0 0,0 0 1 0 0,1 0-1 0 0,-3 4-12 0 0,-74 86 295 0 0,80-93-230 0 0,0-1-1 0 0,-17 56-108 0 0,18-45-30 0 0,-31 248-472 0 0,30-250 536 0 0,0 0 0 0 0,1 0 0 0 0,0 0 0 0 0,0 0 0 0 0,1 0-1 0 0,0 0 1 0 0,1 0 0 0 0,0 0 0 0 0,1-1 0 0 0,0 1 0 0 0,0-1-1 0 0,1 1 1 0 0,4 6 10 0 0,55 55-209 0 0,-4-21 198 0 0,-52-45-4 0 0,0 0 0 0 0,1 0 0 0 0,0-1 0 0 0,-1 0 0 0 0,2 0 0 0 0,-1-1 0 0 0,0 0 0 0 0,1-1 0 0 0,-1 0 0 0 0,1 0 0 0 0,-1-1 0 0 0,1 0 0 0 0,0 0 0 0 0,8-1 15 0 0,-4 0-16 0 0,-1 0 0 0 0,1 0 1 0 0,-1-1-1 0 0,0-1 0 0 0,1 0 0 0 0,-1-1 1 0 0,0 0-1 0 0,0-1 0 0 0,5-3 16 0 0,30-32 139 0 0,-25 12-10 0 0,-4-1 119 0 0,-8-32 620 0 0,-11 37-614 0 0,13-89-426 0 0,20-20-803 0 0,-43 52 3516 0 0,4 31-3149 0 0,4 39 592 0 0,0 1 30 0 0,1 0 52 0 0,-1 3 33 0 0,0 0 0 0 0,0 0-1 0 0,-1 1 1 0 0,1-1 0 0 0,-1 1-1 0 0,-1-1 1 0 0,1 1 0 0 0,-1 1-1 0 0,1-1 1 0 0,-1 1-1 0 0,-1-1 1 0 0,1 1 0 0 0,-1 1-1 0 0,1-1 1 0 0,-7-2-99 0 0,-51-45-694 0 0,32-11-3104 0 0,30 61-1022 0 0</inkml:trace>
  <inkml:trace contextRef="#ctx0" brushRef="#br0" timeOffset="15983.021">618 264 6679 0 0,'0'0'288'0'0,"-4"7"72"0"0,-1 0-288 0 0,5-7-72 0 0,-3 9 0 0 0,3-9 0 0 0,0 0 184 0 0,-3 8 16 0 0,3-8 8 0 0</inkml:trace>
  <inkml:trace contextRef="#ctx0" brushRef="#br0" timeOffset="17971.121">525 418 5527 0 0,'0'0'423'0'0,"0"0"-199"0"0,0 0 197 0 0,0 0 113 0 0,0 0 18 0 0,0 0-98 0 0,0 0-435 0 0,0 0-195 0 0,0 0-43 0 0,0 0-10 0 0,0 0-22 0 0,0 0-6 0 0,0 0-6 0 0,0 0 139 0 0,0 0 579 0 0,0 0 218 0 0,0 0 37 0 0,0 0-5 0 0,0 0-53 0 0,0 0-20 0 0,0 0-7 0 0,0 0-74 0 0,0 0-308 0 0,0 0-137 0 0,0 0-30 0 0,0 0-32 0 0,12 0-317 0 0,18 5 414 0 0,-7-1-141 0 0,11-8 64 0 0,-23 2 0 0 0,-2 2 0 0 0,-6 0 0 0 0,5 1 0 0 0,-5 0-10 0 0,4 1-32 0 0,24 7 118 0 0,-21-7-140 0 0,-1-1 0 0 0,28 1 435 0 0,-30-1-422 0 0,1 0-13 0 0,1-1 0 0 0,-1 0 0 0 0,1 0 0 0 0,-2 0 0 0 0,0 0 16 0 0,-6 0 60 0 0,-1 0-1 0 0,0 0-10 0 0,0 0 17 0 0,0 0 72 0 0,0 0 34 0 0,0 0 4 0 0,0 0-18 0 0,0 0-78 0 0,14 9 48 0 0,22-4-619 0 0,-34-5 518 0 0,22 9-33 0 0,1 3-10 0 0,-19-9 0 0 0,1-2 0 0 0,26-1 11 0 0,-32 0 42 0 0,0 0 1 0 0,4-2-32 0 0,-4 2 38 0 0,-1 0 12 0 0,0 0 0 0 0,0 0 16 0 0,0 0 68 0 0,0 0 32 0 0,0 0 4 0 0,0 0-13 0 0,0 0-56 0 0,0 0-25 0 0,0 0-2 0 0,0 0-5 0 0,0 0-22 0 0,0 0-3 0 0,0 0 8 0 0,0 0 18 0 0,0 0 4 0 0,0 0 0 0 0,-6-21 1074 0 0,3 13-1145 0 0,0-2 18 0 0,0 0-33 0 0,0 2 5 0 0,3 7 54 0 0,-4-5-404 0 0,12 16-38 0 0,12 17 291 0 0,5-8-772 0 0,-23-19 702 0 0,12 8-37 0 0,-10 6 593 0 0,-4-13-315 0 0,-36 43 647 0 0,-2-21-120 0 0,37-22-512 0 0,1-1-6 0 0,-14 9 114 0 0,7-4-202 0 0,1-1-22 0 0,5-3-52 0 0,1-1-80 0 0,0 0-222 0 0,0 0-97 0 0,0 0-17 0 0,0 0-201 0 0,1 0-819 0 0,5-2-350 0 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7:09:29.674"/>
    </inkml:context>
    <inkml:brush xml:id="br0">
      <inkml:brushProperty name="width" value="0.05" units="cm"/>
      <inkml:brushProperty name="height" value="0.05" units="cm"/>
      <inkml:brushProperty name="color" value="#FF0066"/>
    </inkml:brush>
  </inkml:definitions>
  <inkml:trace contextRef="#ctx0" brushRef="#br0">320 183 455 0 0,'0'0'886'0'0,"0"0"88"0"0,0 0 40 0 0,0 0-106 0 0,0 0-480 0 0,0 0-210 0 0,0 0-39 0 0,0 0-20 0 0,0 0-46 0 0,0 0-17 0 0,0 0-7 0 0,0 0 1 0 0,0 0 4 0 0,-13-2 496 0 0,4 1 2968 0 0,-5 6 1300 0 0,4 22-4824 0 0,-6 95-178 0 0,11-1 130 0 0,5-120-58 0 0,0-1-10 0 0,5 6-2522 0 0,-5-6 1312 0 0</inkml:trace>
  <inkml:trace contextRef="#ctx0" brushRef="#br0" timeOffset="1528.483">418 76 5295 0 0,'0'0'242'0'0,"-2"-13"436"0"0,13-24-976 0 0,-11 36 206 0 0,0 1 10 0 0,0 0 2 0 0,2-2 302 0 0,1-2-289 0 0,-10-3 8256 0 0,-57-4-6845 0 0,-59 22-898 0 0,121-10-440 0 0,-7 1-11 0 0,1 0-1 0 0,-1 1 1 0 0,1 0 0 0 0,0 0-1 0 0,0 1 1 0 0,0 0-1 0 0,1 1 1 0 0,-1-1 0 0 0,1 2-1 0 0,0-1 1 0 0,0 1-1 0 0,1 0 1 0 0,0 0-1 0 0,0 0 1 0 0,0 1 0 0 0,0 1 5 0 0,-10 17-47 0 0,1 2 1 0 0,1 0-1 0 0,1 1 1 0 0,2 0-1 0 0,0 0 1 0 0,2 2-1 0 0,-3 19 47 0 0,9-35-29 0 0,0 0 0 0 0,1 0 0 0 0,0 1 0 0 0,2-1 0 0 0,0 0 0 0 0,0 1 0 0 0,1-1 0 0 0,1 0 0 0 0,0 0 0 0 0,1 0 0 0 0,1 0 0 0 0,1 5 29 0 0,53 64-456 0 0,-54-78 450 0 0,1 0-1 0 0,0 0 0 0 0,0 0 0 0 0,0-1 1 0 0,0 0-1 0 0,1 0 0 0 0,-1 0 0 0 0,1-1 1 0 0,0 1-1 0 0,1-2 0 0 0,-1 1 1 0 0,0 0-1 0 0,1-1 0 0 0,-1-1 0 0 0,1 1 1 0 0,0-1-1 0 0,-1 0 0 0 0,1 0 0 0 0,0-1 1 0 0,0 0-1 0 0,0 0 0 0 0,6-1 7 0 0,63-13 0 0 0,42-2-88 0 0,-115 15 107 0 0,0-1-1 0 0,-1 1 0 0 0,1 0 0 0 0,0-1 0 0 0,-1 1 1 0 0,0-1-1 0 0,1 0 0 0 0,-1 0 0 0 0,0 0 1 0 0,0 0-1 0 0,0 0 0 0 0,0 0 0 0 0,0 0 1 0 0,0-1-1 0 0,-1 1 0 0 0,1-1 0 0 0,-1 1 0 0 0,0-1 1 0 0,0 0-1 0 0,1-2-18 0 0,0 1 42 0 0,59-108-225 0 0,-56 102 103 0 0,-2 2 75 0 0,-2 7 60 0 0,-1 1 15 0 0,6-30 1322 0 0,-13-27-896 0 0,-1 2-938 0 0,-16-22 1316 0 0,21 68-820 0 0,-1-1-44 0 0,-22-30 686 0 0,24 39-568 0 0,-21-24 152 0 0,-7-11-292 0 0,3-7-776 0 0,26 42 658 0 0,-13-10-1278 0 0,5 11 970 0 0</inkml:trace>
  <inkml:trace contextRef="#ctx0" brushRef="#br0" timeOffset="16979.865">550 461 1375 0 0,'0'0'298'0'0,"0"0"710"0"0,0 0 310 0 0,0 0 68 0 0,0 0-122 0 0,0 0-564 0 0,0 0-247 0 0,0 0-49 0 0,0 0-44 0 0,0 0-143 0 0,0 0-66 0 0,0 0-14 0 0,0 0-3 0 0,0 0-13 0 0,0 0-8 0 0,0 0-1 0 0,0 0-2 0 0,0 0-12 0 0,0 0-2 0 0,0 0 0 0 0,0 0 11 0 0,0 0 42 0 0,0 0 13 0 0,0 0 4 0 0,0 0 25 0 0,0 0 94 0 0,0 0 41 0 0,0 0 8 0 0,0 0 2 0 0,0 0 0 0 0,0 0 0 0 0,0 0 0 0 0,0 0-25 0 0,0 0-107 0 0,0 0-48 0 0,0 0-11 0 0,0 0-37 0 0,0 0-144 0 0,0 0-36 0 0,2 0 12 0 0,6 0 48 0 0,2 0 12 0 0,20 1-64 0 0,-1-2 0 0 0,5 4 23 0 0,11-9-110 0 0,-17-4 87 0 0,0 1 11 0 0,-27 9 108 0 0,-1 0 14 0 0,1 1-14 0 0,0 3-34 0 0,0-3 10 0 0,-1-1-86 0 0,0 0-90 0 0,0 0-201 0 0,0 0-80 0 0,0 0-20 0 0,51-28-5406 0 0,-20 6 3263 0 0,-24 19 2294 0 0</inkml:trace>
  <inkml:trace contextRef="#ctx0" brushRef="#br0" timeOffset="18780.534">794 321 455 0 0,'0'0'943'0'0,"0"0"96"0"0,0 0 45 0 0,0 0-123 0 0,0 0-558 0 0,0 0-246 0 0,0 0-49 0 0,0 0-3 0 0,0 0 33 0 0,0 0 12 0 0,0 0 2 0 0,0 0 11 0 0,0 0 44 0 0,0 0 17 0 0,0 0 6 0 0,0 0 17 0 0,0 0 62 0 0,-8 1 701 0 0,7-1-864 0 0,1 1-82 0 0,0-1-1 0 0,1 0 1 0 0,-1 0-1 0 0,0 1 1 0 0,1-1 0 0 0,-1 0-1 0 0,0 0 1 0 0,1 1 0 0 0,-1-1-1 0 0,0 0 1 0 0,0 1-1 0 0,0-1 1 0 0,1 0 0 0 0,-1 1-1 0 0,0-1 1 0 0,0 1 0 0 0,0-1-1 0 0,0 0 1 0 0,0 1-1 0 0,1-1 1 0 0,-1 1 0 0 0,0-1-1 0 0,0 0 1 0 0,0 1 0 0 0,0-1-1 0 0,0 1 1 0 0,-1-1-1 0 0,1 1 1 0 0,0-1 0 0 0,0 0-1 0 0,0 1 1 0 0,0-1 0 0 0,0 0-1 0 0,0 1 1 0 0,-1-1-1 0 0,1 1 1 0 0,0-1 0 0 0,0 0-1 0 0,-1 1 1 0 0,1-1 0 0 0,0 0-1 0 0,0 0 1 0 0,-1 1-1 0 0,1-1 1 0 0,0 0 0 0 0,-1 0-1 0 0,1 1 1 0 0,0-1 0 0 0,-1 0-1 0 0,1 0 1 0 0,-1 0-1 0 0,1 1 1 0 0,0-1 0 0 0,-1 0-1 0 0,1 0 1 0 0,-1 0 0 0 0,1 0-1 0 0,0 0 1 0 0,-1 0-1 0 0,1 0 1 0 0,-1 0 0 0 0,1 0-1 0 0,-1 0-63 0 0,8 6 0 0 0,-1 0 0 0 0,2-3 0 0 0,0-1 0 0 0,39 3-117 0 0,-36 22 621 0 0,-11-25-448 0 0,0-2 21 0 0,0 0 3 0 0,0 0 0 0 0,0 0-2 0 0,0 0-12 0 0,0 1-12 0 0,-24 42-40 0 0,10-22-26 0 0,8-15 12 0 0,1-1 12 0 0,4-4 47 0 0,0 0-4 0 0,-3 3-62 0 0,3-3-78 0 0,1-1-11 0 0,0 0 6 0 0,-4 5 63 0 0,3-4-3739 0 0,1-1-193 0 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7:09:38.223"/>
    </inkml:context>
    <inkml:brush xml:id="br0">
      <inkml:brushProperty name="width" value="0.05" units="cm"/>
      <inkml:brushProperty name="height" value="0.05" units="cm"/>
      <inkml:brushProperty name="color" value="#FF0066"/>
    </inkml:brush>
  </inkml:definitions>
  <inkml:trace contextRef="#ctx0" brushRef="#br0">202 1133 1839 0 0,'0'0'262'0'0,"0"0"423"0"0,0 0 180 0 0,6-8 2661 0 0,7-11 624 0 0,-6 14-4160 0 0,0 1-33 0 0,2 0 32 0 0,-2 1 11 0 0,26-4 0 0 0,25-3 0 0 0,-51 10 0 0 0,-1 0 11 0 0,-3 0 32 0 0,-2 1-11 0 0,1-1 1 0 0,-1 1-1 0 0,1 0 0 0 0,-1 0 1 0 0,1 0-1 0 0,-1 0 1 0 0,0 0-1 0 0,1 0 1 0 0,-1 0-1 0 0,0 1 1 0 0,0-1-1 0 0,0 0 0 0 0,0 1 1 0 0,0-1-1 0 0,0 1 1 0 0,0-1-1 0 0,-1 1 1 0 0,1-1-1 0 0,0 1 0 0 0,-1 0 1 0 0,1-1-1 0 0,-1 1 1 0 0,0 0-1 0 0,1-1 1 0 0,-1 1-1 0 0,0 0 1 0 0,0-1-1 0 0,0 3-32 0 0,3 14 276 0 0,11 3-186 0 0,-12-19-114 0 0,0-1-1 0 0,0 0 0 0 0,0 0 0 0 0,0 1 0 0 0,0-1 1 0 0,0-1-1 0 0,0 1 0 0 0,0 0 0 0 0,0 0 1 0 0,1-1-1 0 0,-1 0 0 0 0,0 1 0 0 0,0-1 1 0 0,1 0-1 0 0,-1 0 0 0 0,0 0 0 0 0,1 0 1 0 0,-1 0-1 0 0,0-1 0 0 0,0 1 0 0 0,1-1 0 0 0,-1 0 1 0 0,0 1-1 0 0,0-1 0 0 0,0 0 0 0 0,0 0 1 0 0,1-1 24 0 0,27-6-84 0 0,-23 6 95 0 0,-5 1 42 0 0,-1 3 15 0 0,1 1-53 0 0,-1 1 0 0 0,0-1 0 0 0,0 1 0 0 0,0-1 0 0 0,0 1 0 0 0,-1-1 0 0 0,1 1 0 0 0,-1 0 0 0 0,0-1 0 0 0,0 1 0 0 0,0-1 0 0 0,-1 1 0 0 0,1 0 0 0 0,-1-1 0 0 0,0 1 0 0 0,0-1 0 0 0,0 1 0 0 0,0-1 0 0 0,-1 0 0 0 0,0 1 0 0 0,1-1 0 0 0,-3 2-15 0 0,-49 71 158 0 0,51-73-154 0 0,-62 68 2291 0 0,62-70-2240 0 0,-3-1-59 0 0,-16 1-72 0 0,20-1 166 0 0,1 0 6 0 0,0 0-30 0 0,0 0-121 0 0,0 0-21 0 0,0 0-1 0 0,0 0 26 0 0,0 0 92 0 0,0 0 2 0 0,0 0-88 0 0,0 0-33 0 0,1 0 1 0 0,4 3 21 0 0,1 1 45 0 0,2-3 11 0 0,0 2 0 0 0,1-1 0 0 0,0-1 0 0 0,18 4-64 0 0,-17-1 64 0 0,-2 1 0 0 0,-3 2 0 0 0,1 0 0 0 0,-2 2 0 0 0,-1 0 0 0 0,1 1 0 0 0,-1-1 0 0 0,0 1 0 0 0,5 19-53 0 0,-8-21 42 0 0,-9 39 139 0 0,-16-24 1024 0 0,23-23-1032 0 0,-27 5 322 0 0,-49 5 556 0 0,67-9-998 0 0,0-1 0 0 0,2 0 11 0 0,-48-8 242 0 0,12 6-1227 0 0,45 2 100 0 0</inkml:trace>
  <inkml:trace contextRef="#ctx0" brushRef="#br0" timeOffset="3374.307">474 929 3223 0 0,'0'0'390'0'0,"0"0"426"0"0,0 0 192 0 0,-17 24 2080 0 0,-35-4-86 0 0,51-19-2794 0 0,1-1-13 0 0,-22 1 252 0 0,11 1-387 0 0,-1 1-50 0 0,2 0-10 0 0,-38 20-133 0 0,38-19 122 0 0,2 0 11 0 0,-1 1 0 0 0,1 0 0 0 0,-1 0 0 0 0,-34 14 54 0 0,-9 6 283 0 0,-1 22-256 0 0,9 7-153 0 0,20-12 8 0 0,20-33 64 0 0,-1-1 0 0 0,0 1 0 0 0,0-1 0 0 0,0-1 0 0 0,-9 37-66 0 0,12 104-76 0 0,13-65 78 0 0,0-54 128 0 0,6 17-64 0 0,13 16 64 0 0,32 16-64 0 0,2-26 331 0 0,8-1-254 0 0,-67-50-30 0 0,0 1 0 0 0,0-1 0 0 0,0 0 0 0 0,0-1 0 0 0,0 1-1 0 0,0-1 1 0 0,0 0 0 0 0,0 0 0 0 0,0-1 0 0 0,0 0 0 0 0,0 1 0 0 0,0-2-1 0 0,0 1 1 0 0,1-1-47 0 0,-4 2 72 0 0,-1-1-1 0 0,30-2 154 0 0,-22 2-225 0 0,-1-2 0 0 0,1 1 14 0 0,28-14 356 0 0,-12 1-252 0 0,23-24 175 0 0,-16 15-136 0 0,-24 18-157 0 0,-2 0 11 0 0,-3 4 32 0 0,46-58 830 0 0,-32 30-840 0 0,34-35-33 0 0,-6-2 240 0 0,-32 29-25 0 0,-11 28-150 0 0,0 0 1 0 0,-1 0 3 0 0,-1-1-1 0 0,2-34 133 0 0,0 34-189 0 0,7-37-12 0 0,-11-22 662 0 0,-2 42-652 0 0,0 2 54 0 0,-24-26 432 0 0,23 44-496 0 0,1 0 0 0 0,-25-30 192 0 0,24 32-192 0 0,1 1 11 0 0,2 2 32 0 0,-27-28 191 0 0,22 26-234 0 0,1 0 0 0 0,0-1 0 0 0,1 0 0 0 0,-1 2 0 0 0,-1 1 11 0 0,4 3 32 0 0,-34-4 45 0 0,29 2-24 0 0,-23-6 2 0 0,28 7-248 0 0,0 0 1 0 0,0 0-1 0 0,0 0 0 0 0,0 0 0 0 0,0 0 0 0 0,0 0 0 0 0,-1 1 1 0 0,1-1-1 0 0,0 1 0 0 0,0 0 0 0 0,-1 0 0 0 0,1 0 0 0 0,0 1 1 0 0,0-1-1 0 0,-1 1 0 0 0,1 0 0 0 0,0 0 0 0 0,0 0 0 0 0,-1 0 182 0 0,-2 1-851 0 0,-3 1-4523 0 0</inkml:trace>
  <inkml:trace contextRef="#ctx0" brushRef="#br0" timeOffset="49036.243">6913 782 6415 0 0,'0'0'142'0'0,"0"0"22"0"0,0 0 13 0 0,0 0 7 0 0,0 0-20 0 0,0 0-11 0 0,0 0-1 0 0,0 0-37 0 0,0 0-148 0 0,0 0-33 0 0,0 0 2 0 0,0 0 0 0 0,0 0 23 0 0,0 0 89 0 0,0 0 51 0 0,0 0 131 0 0,0 0 34 0 0,0 0 0 0 0,0 0-10 0 0,0 0-45 0 0,0 0-17 0 0,0 0-7 0 0,0 0-10 0 0,0 0-40 0 0,0 0-21 0 0,0 0-2 0 0,0 0-6 0 0,0 0-29 0 0,0 0-12 0 0,-1 0-11 0 0,-6 0-29 0 0,6 0 48 0 0,1 0 15 0 0,0 0 0 0 0,0 0 4 0 0,0 0 18 0 0,0 0 8 0 0,0 0 2 0 0,0 0 0 0 0,0 0 0 0 0,0 0 0 0 0,0 0 0 0 0,0 0 7 0 0,-21-3 1008 0 0,14 3-1109 0 0,6 0 49 0 0,1 0 0 0 0,0 0 10 0 0,-76-1 1144 0 0,67 2-1229 0 0,-1 0 0 0 0,0 0 11 0 0,-18-3 42 0 0,-7 1 75 0 0,26 1-117 0 0,-74 6 906 0 0,46-5-853 0 0,-18 8 54 0 0,31-8 32 0 0,-47-3 390 0 0,61 2-540 0 0,0 0 0 0 0,0 1 0 0 0,-1-1 0 0 0,0 0 0 0 0,3-1 11 0 0,-23-2 269 0 0,-19 1-227 0 0,3-10 123 0 0,37 10-176 0 0,1 1 0 0 0,-38 1-72 0 0,19 4 72 0 0,-6 3 64 0 0,25-5-64 0 0,1 0 0 0 0,-3 0 0 0 0,2 0 0 0 0,-1 0 0 0 0,0-1 0 0 0,1 1 0 0 0,-1-1 0 0 0,-46 8 64 0 0,47-8-64 0 0,-42 2 118 0 0,41-3-108 0 0,1 1-10 0 0,-1 1 0 0 0,-1-2 0 0 0,-20 3 0 0 0,-17 3 79 0 0,24-6 304 0 0,-91-21 251 0 0,100 15-469 0 0,0 0 1 0 0,0-1-1 0 0,1 0 0 0 0,0-1 0 0 0,1-1 0 0 0,0 0 0 0 0,-5-5-165 0 0,-50-49 404 0 0,37 23-332 0 0,-1 4 12 0 0,-10-15 48 0 0,25 28-132 0 0,-1-1 0 0 0,-14-7 0 0 0,14 16 0 0 0,-142-94 200 0 0,-16 0 56 0 0,3 13-256 0 0,83 28 64 0 0,74 59-38 0 0,1 1-1 0 0,-1 1 1 0 0,0 0 0 0 0,0 1-1 0 0,-1 1 1 0 0,0 0-1 0 0,0 2 1 0 0,0 0 0 0 0,0 1-1 0 0,-1 0-25 0 0,-357-3-72 0 0,276 0 72 0 0,-40 4 0 0 0,30 7-80 0 0,99-7 91 0 0,-39-6 42 0 0,-119 36-231 0 0,161-28 188 0 0,-2-1 1 0 0,-1 0 32 0 0,-36 0 31 0 0,38 0-74 0 0,-2 1 0 0 0,1 2 0 0 0,0-1-12 0 0,6-2-36 0 0,-5 2 36 0 0,1 0-8 0 0,6-1-76 0 0,1-1-4 0 0,0 0-129 0 0,0 0-559 0 0,0 0-240 0 0,0 0-637 0 0,0 0-2487 0 0,0 0-1066 0 0</inkml:trace>
  <inkml:trace contextRef="#ctx0" brushRef="#br0" timeOffset="44288.656">4643 2081 4631 0 0,'0'0'210'0'0,"0"0"38"0"0,0 0 16 0 0,0 0 6 0 0,0 0 2 0 0,0 0-57 0 0,0 0-244 0 0,0 0-121 0 0,0 0-30 0 0,0 0-4 0 0,0 0 7 0 0,0 0 28 0 0,11-5-238 0 0,-4 1 364 0 0,7-4 155 0 0,-12 8-17 0 0,-2 0 0 0 0,0 0 35 0 0,11-4 646 0 0,-7 2-773 0 0,-2 2 30 0 0,-1-1 1 0 0,32-11 2028 0 0,-32 11-1919 0 0,19-7 194 0 0,-13 4-357 0 0,1 2 0 0 0,46-16 774 0 0,21-27 524 0 0,-69 40-1298 0 0,1 0 0 0 0,0 1 11 0 0,2-1 32 0 0,-2 0-33 0 0,0 1-10 0 0,1 1 0 0 0,0-1 0 0 0,-1-1 0 0 0,7-1 12 0 0,-12 5 47 0 0,8-3 124 0 0,43-21 9 0 0,-28 14-182 0 0,-18 7-10 0 0,2 0 0 0 0,0 0 0 0 0,0 2 0 0 0,0-2 11 0 0,1 0 32 0 0,49-19 85 0 0,23-9 650 0 0,-58 23-714 0 0,38-22 0 0 0,0-1 896 0 0,-54 28-960 0 0,0 1 0 0 0,1 0 12 0 0,-2 1 50 0 0,-4 1 3 0 0,4-1-52 0 0,45-12 105 0 0,-43 11-108 0 0,1 2-10 0 0,1-2 0 0 0,-1 1 12 0 0,-2 0 47 0 0,40-7 270 0 0,-19 1-265 0 0,6-4 68 0 0,-18 7-48 0 0,28 10-20 0 0,69-16 0 0 0,-105 10-64 0 0,0-1 0 0 0,59 0 344 0 0,2-23 102 0 0,-52 20-248 0 0,33 3-50 0 0,-41 1-148 0 0,35-2 75 0 0,-42 3-32 0 0,4 1-22 0 0,-4-1 22 0 0,2 2-22 0 0,-2-1 22 0 0,5 1-33 0 0,1 0-10 0 0,-1-1 0 0 0,43 6 64 0 0,-44-6-64 0 0,30 4 128 0 0,72 0 318 0 0,-100-5-436 0 0,-1 1-10 0 0,0 0 0 0 0,-1 0 0 0 0,1 0 0 0 0,70-2 229 0 0,7-7-42 0 0,-75 7-176 0 0,-1 1 32 0 0,28 2 31 0 0,89 6 638 0 0,-100-4-704 0 0,-24-4-181 0 0,0 1-123 0 0,1-1-4307 0 0,-3 0-917 0 0</inkml:trace>
  <inkml:trace contextRef="#ctx0" brushRef="#br0" timeOffset="51631.272">4602 2099 2959 0 0,'0'0'134'0'0,"0"0"14"0"0,0 0-24 0 0,0 0-18 0 0,0 0-2 0 0,0 0-49 0 0,0 0-207 0 0,0 0-88 0 0,0 0-16 0 0,0 0 19 0 0,0 0 105 0 0,0 0 48 0 0,0 0 10 0 0,0 0 90 0 0,0 0 371 0 0,0 0 165 0 0,0 0 31 0 0,0 0 25 0 0,0 0 73 0 0,0 0 30 0 0,0 0 7 0 0,0 0-39 0 0,0 0-175 0 0,0 0-79 0 0,0 0-10 0 0,0 0-30 0 0,0 0-101 0 0,0 0-41 0 0,0 0-10 0 0,0 0-21 0 0,-10-3 248 0 0,-2 2-271 0 0,0 1-1 0 0,0 0 1 0 0,0 0-1 0 0,1 1 1 0 0,-1 1-1 0 0,0 0 0 0 0,1 1 1 0 0,-1 0-1 0 0,-6 3-188 0 0,-67 29 432 0 0,49-21-432 0 0,-16-8 1838 0 0,40-5-1828 0 0,0 0-10 0 0,2 0 87 0 0,-1 1-1 0 0,1-1 1 0 0,-1-1-1 0 0,1 0 1 0 0,-1-1-1 0 0,1 1 1 0 0,-1-2 0 0 0,1 0-1 0 0,-1 0 1 0 0,-3-2-87 0 0,-62-5 774 0 0,-3 26-934 0 0,70-15 160 0 0,-31 3 204 0 0,32-5-145 0 0,-27 1 70 0 0,24 1-129 0 0,1-1 0 0 0,-1-1 0 0 0,-1 0 0 0 0,-53-1 956 0 0,63 1-866 0 0,-10-1 94 0 0,-8-1-174 0 0,-22 6-10 0 0,-30 3 0 0 0,-23 7 320 0 0,44-9-320 0 0,-12 5 320 0 0,35-7-4 0 0,25-3-268 0 0,-4-2-24 0 0,6 1 38 0 0,-40-2 240 0 0,39 2-639 0 0,2 1-55 0 0,0 0-7 0 0,0 0-162 0 0,0 0-678 0 0,0 0-295 0 0,0 0-60 0 0</inkml:trace>
  <inkml:trace contextRef="#ctx0" brushRef="#br0" timeOffset="56329.471">225 236 1375 0 0,'0'0'66'0'0,"0"0"178"0"0,0 0 728 0 0,0 0 314 0 0,0 0 68 0 0,0 0-166 0 0,0 0-748 0 0,0 0-322 0 0,1 0-60 0 0,7-4-48 0 0,-1 0-10 0 0,0 0 27 0 0,-6 3 110 0 0,6-5 1147 0 0,1 4-1252 0 0,0 0-32 0 0,20 0 0 0 0,43-4 1456 0 0,-63 6-1456 0 0,1 1 0 0 0,-1 0 0 0 0,2-1 12 0 0,39-13 1020 0 0,-11 4-452 0 0,3 11-580 0 0,-27-2 55 0 0,1 0 0 0 0,-1 0 0 0 0,1-1 0 0 0,-1-1 0 0 0,0-1 0 0 0,0 0 0 0 0,0-1 1 0 0,0 0-1 0 0,-1-1 0 0 0,0 0 0 0 0,3-3-55 0 0,61-19 218 0 0,3 9 52 0 0,-70 18-249 0 0,27 0 160 0 0,-8 1-269 0 0,193 20 171 0 0,-49-16 946 0 0,-112 18-972 0 0,-52-18-50 0 0,-2-1 21 0 0,1-1-1 0 0,0 0 1 0 0,-1-1-1 0 0,1 0 1 0 0,0-1-1 0 0,1 1 1 0 0,-1-1-1 0 0,0-1 1 0 0,0 0-1 0 0,0 0 1 0 0,1 0-1 0 0,-1-1 1 0 0,0 0-1 0 0,0-1 1 0 0,0 0-1 0 0,7-3-27 0 0,34-4 100 0 0,117-7 94 0 0,46-16 160 0 0,9 44-354 0 0,6-10 430 0 0,-8-9-140 0 0,-49-17-162 0 0,-83 25-128 0 0,-78-1 22 0 0,0 0 0 0 0,-1-1 0 0 0,1 0 0 0 0,-1 0 0 0 0,1-1 0 0 0,-1 0 0 0 0,1 0 0 0 0,-1-1-1 0 0,0 0 1 0 0,5-3-22 0 0,21-7 53 0 0,2-2 79 0 0,-9 11 35 0 0,-18 5-124 0 0,20 5-33 0 0,46-2-10 0 0,41-18 128 0 0,-108 15-128 0 0,0 0 0 0 0,-1 0 0 0 0,32 9 0 0 0,-30-9 0 0 0,0-1 0 0 0,34-1-96 0 0,-42 1 0 0 0</inkml:trace>
  <inkml:trace contextRef="#ctx0" brushRef="#br0" timeOffset="60369.804">658 2279 455 0 0,'0'0'755'0'0,"0"0"77"0"0,0 0 31 0 0,0 0-101 0 0,11 1-208 0 0,68-12 1152 0 0,-37 7 198 0 0,53 10-1109 0 0,52-69 1426 0 0,-141 62-2132 0 0,1 0 0 0 0,-1 1-1 0 0,1 0 1 0 0,-1 0 0 0 0,0 0-1 0 0,1 1 1 0 0,-1 0 0 0 0,0 0-1 0 0,1 1 1 0 0,-1 0 0 0 0,0 0-1 0 0,2 1-88 0 0,1-1 4 0 0,0-1 0 0 0,1 0 0 0 0,-1 0 0 0 0,0-1 0 0 0,1 0 0 0 0,-1 0 1 0 0,0-1-1 0 0,1-1 0 0 0,5-1-4 0 0,16-1 17 0 0,48 6 57 0 0,-40 25-74 0 0,-32-23 0 0 0,29 7 0 0 0,-28-9 0 0 0,30 5 64 0 0,17 13 0 0 0,-38-19-27 0 0,0 0 0 0 0,0-1 0 0 0,0-1 0 0 0,0-1 0 0 0,0 0 0 0 0,14-4-37 0 0,13-1 32 0 0,42-2 850 0 0,-85 10-732 0 0,-1-1-46 0 0,42 6 251 0 0,25-6-276 0 0,-41-9-68 0 0,1 1 42 0 0,-17 8-53 0 0,-1 0 0 0 0,0 0 0 0 0,2 1 0 0 0,-2 1 0 0 0,30 2 0 0 0,30-5 0 0 0,2 4 0 0 0,-46 3 0 0 0,71 2 139 0 0,-36-6-22 0 0,-54 0-117 0 0,2 0 0 0 0,0 0 0 0 0,-1 2 0 0 0,1-1 0 0 0,0-1 0 0 0,0-1 0 0 0,30 0 75 0 0,-3-4 32 0 0,4 7 223 0 0,-29-2-330 0 0,-1 1 11 0 0,20 6 166 0 0,59-6 613 0 0,-86-2-849 0 0,5 1 44 0 0,1 0 15 0 0,1-1 0 0 0,66 14-64 0 0,-44-11 64 0 0,12-2 64 0 0,-35-2-64 0 0,0 1 0 0 0,0 0 0 0 0,0 2 0 0 0,-1-1 0 0 0,0 0 0 0 0,1 1 0 0 0,1-1 0 0 0,-1-2 0 0 0,0 0 0 0 0,1-1 0 0 0,43-6 64 0 0,-43 7-64 0 0,29-6 64 0 0,9-10 11 0 0,-38 14-32 0 0,40-12 95 0 0,-41 12-138 0 0,1 1 0 0 0,25-6 0 0 0,-26 4 0 0 0,49-13 200 0 0,2 2-200 0 0,13 1-1736 0 0,-63 10-3520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3T05:10:20.991"/>
    </inkml:context>
    <inkml:brush xml:id="br0">
      <inkml:brushProperty name="width" value="0.05" units="cm"/>
      <inkml:brushProperty name="height" value="0.05" units="cm"/>
      <inkml:brushProperty name="color" value="#FF0066"/>
      <inkml:brushProperty name="ignorePressure" value="1"/>
    </inkml:brush>
  </inkml:definitions>
  <inkml:trace contextRef="#ctx0" brushRef="#br0">3860 2493,'-184'23,"76"5,8 12,-15 1,17 6,9-17,-21 8,44-21,96-8,326-20,-257-1,-86 9,0 0,0 1,0 0,0 1,0 0,1 2,10 0,11 0,-15-1,-1 1,1 1,0 0,0 1,-1 2,12 3,2 1,32 19,-28 13,-13-8,-18-28</inkml:trace>
  <inkml:trace contextRef="#ctx0" brushRef="#br0" timeOffset="4789.332">3026 2685,'-117'-81,"54"43,16 12,2-2,1-2,1-2,-18-20,-143-147,132 142,-3 2,-2 4,-3 4,-13-3,40 19,2-2,1-2,2-2,-39-40,45 40,-302-268,255 230,4-4,-38-48,-64-65,85 91,54 61,1-2,3-3,1-1,-9-16,-91-99,39 68,9-14,1-4,56 73,3 24,43 41,128 205,-123-205,-1 0,-1 1,-1 1,-1 0,-2 0,0 8,-6-14,-14-28,-32-113,33 78,-54-145,57 165,-17-67,28 84,-1 1,1-1,0 0,0 1,0 0,0-1,1 1,-1 0,1 0,-1 0,1 0,0 1,-1-1,1 1,0 0,0-1,0 1,0 1,0-1,0 0,1 1,-1-1,0 1,0 0,0 0,2 1,12-4,-2 0,32-9,1 3,0 2,1 1,12 3,-33 2,-20 0,0 0,0 1,0 0,0 0,0 1,0 0,0 0,0 1,0 0,-1 1,1-1,-1 1,5 3,-1 8,-9-7</inkml:trace>
</inkml:ink>
</file>

<file path=ppt/ink/ink8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7:44:43.238"/>
    </inkml:context>
    <inkml:brush xml:id="br0">
      <inkml:brushProperty name="width" value="0.09333" units="cm"/>
      <inkml:brushProperty name="height" value="0.09333" units="cm"/>
      <inkml:brushProperty name="color" value="#ED1C24"/>
      <inkml:brushProperty name="fitToCurve" value="1"/>
    </inkml:brush>
  </inkml:definitions>
  <inkml:trace contextRef="#ctx0" brushRef="#br0">79 0 0,'16'0'297,"-16"16"-297,0 0 15,0 0-15,0 15 0,0-15 16,16-16-16,-16 16 16,0-1 109,0 1-110,0 0 142,0 0-142,0 0-15,0 15 16,0-15-16,0 0 15,0-1 1,0 1-16,0 0 31,0 0-31,0 15 16,0-15 0,0 0-16,0 0 62,0-1-62,0 1 16,-16-16-16,16 16 15,0 16 1,0-17 78,0 1-47,0 0 46,0 0-77,-16-1-16,16 1 16,-16 0-16,16 16 15,0-17 1,-16-15-16,16 16 15,0 0 1,-15 0-16,15-1 16,-32-15-16,32 16 0</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7:10:43.142"/>
    </inkml:context>
    <inkml:brush xml:id="br0">
      <inkml:brushProperty name="width" value="0.05" units="cm"/>
      <inkml:brushProperty name="height" value="0.05" units="cm"/>
      <inkml:brushProperty name="color" value="#FF0066"/>
    </inkml:brush>
  </inkml:definitions>
  <inkml:trace contextRef="#ctx0" brushRef="#br0">329 62 4399 0 0,'0'0'99'0'0,"0"0"12"0"0,0 0 9 0 0,0 0 33 0 0,0 0 112 0 0,0 0 45 0 0,0 0 8 0 0,0 0-32 0 0,0 0-146 0 0,0 0-63 0 0,0 0-12 0 0,0 0 13 0 0,0 0 55 0 0,0 0 24 0 0,0 0 3 0 0,0 0 47 0 0,0 0 196 0 0,0 0 86 0 0,0 0 20 0 0,0 0-13 0 0,0 0-68 0 0,0 0-32 0 0,0 0-4 0 0,0 0-33 0 0,18 0 448 0 0,-11 1-797 0 0,2 1-10 0 0,-1 0 0 0 0,1 0 0 0 0,43 10 244 0 0,131-8 1108 0 0,-53 1-244 0 0,-113-7-1016 0 0,0 0 0 0 0,1-1-1 0 0,-1-1 1 0 0,0-1 0 0 0,-1 0-1 0 0,1-1 1 0 0,0-1-92 0 0,42-13 78 0 0,75-3 938 0 0,-17 18-920 0 0,-59-3 94 0 0,-16 14 460 0 0,5 19-650 0 0,58 11 0 0 0,-96-31 0 0 0,27 41 0 0 0,-29-29 0 0 0,-4-12 1 0 0,1 2 0 0 0,1 1-1 0 0,0-1 1 0 0,0-1 0 0 0,0 1 0 0 0,1-1-1 0 0,0 0 1 0 0,0 0 0 0 0,1-1 0 0 0,-1 1 0 0 0,1-2-1 0 0,0 1 1 0 0,1-1 0 0 0,0 1-1 0 0,-6-3 43 0 0,3 5-33 0 0,11 56-10 0 0,-11 18 54 0 0,7-14-44 0 0,-3 48-10 0 0,-17 72-64 0 0,8-177 64 0 0,-2-2 0 0 0,0-3 17 0 0,0-1 0 0 0,0 0 1 0 0,0 0-1 0 0,-1 0 0 0 0,1 0 0 0 0,-1-1 0 0 0,0 1 0 0 0,0-1 0 0 0,-1 1 0 0 0,1-1 0 0 0,-1 0 0 0 0,1 0 1 0 0,-1-1-1 0 0,0 1 0 0 0,0-1 0 0 0,-1 1-17 0 0,-17 12 76 0 0,-5 9-66 0 0,2-7-10 0 0,0-3 76 0 0,16-10-28 0 0,0 0-36 0 0,-1-1-12 0 0,1 1 0 0 0,0-1 0 0 0,-1 1 0 0 0,-17 7 64 0 0,-50 31 136 0 0,65-32-92 0 0,-1-1-1 0 0,-1-1 1 0 0,1 0-1 0 0,-1-1 0 0 0,-1 0 1 0 0,1-1-1 0 0,-6 1-107 0 0,-88 18 160 0 0,98-23-149 0 0,-30-4 166 0 0,-21 2-101 0 0,51 1-76 0 0,1 1 0 0 0,-2-2 0 0 0,1-1 0 0 0,-59-18 640 0 0,28 15-624 0 0,-88-11-16 0 0,11 4 0 0 0,26 8 0 0 0,84 1 0 0 0,-31-7 192 0 0,10 5-128 0 0,-12 1-124 0 0,-17 7 48 0 0,-1-13 190 0 0,1-6 380 0 0,-10 23-650 0 0,60-6 44 0 0,-26 4 50 0 0,-9-19 408 0 0,34 11-410 0 0,1 2 0 0 0,2 0-10 0 0,3 0-33 0 0,-2 0 22 0 0,2 0-22 0 0,-3 0 19 0 0,5 0-51 0 0,1 0-47 0 0,0 0-20 0 0,0 0-202 0 0,0 0-838 0 0,0 0-356 0 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7:11:31.370"/>
    </inkml:context>
    <inkml:brush xml:id="br0">
      <inkml:brushProperty name="width" value="0.05" units="cm"/>
      <inkml:brushProperty name="height" value="0.05" units="cm"/>
      <inkml:brushProperty name="color" value="#FF0066"/>
    </inkml:brush>
  </inkml:definitions>
  <inkml:trace contextRef="#ctx0" brushRef="#br0">6 55 3823 0 0,'0'0'175'0'0,"0"0"113"0"0,0 0 371 0 0,0 0 158 0 0,0 0 30 0 0,0 0-71 0 0,0 0-328 0 0,0 0-140 0 0,-1 1-27 0 0,-3 3-40 0 0,3-3-126 0 0,1-1-22 0 0,0 0 5 0 0,0 0 4 0 0,0 0 2 0 0,0 0-5 0 0,0 0-23 0 0,0 0-11 0 0,0 0-1 0 0,0 0 16 0 0,0 0 68 0 0,0 0 32 0 0,0 0 4 0 0,0 0 30 0 0,0 0 123 0 0,0 0 58 0 0,0 0 11 0 0,0 0 8 0 0,0 0 22 0 0,0 0 10 0 0,0 0 2 0 0,0 0-30 0 0,0 0-129 0 0,0 0-53 0 0,0 0-11 0 0,0 0-22 0 0,0 0-91 0 0,0 0-37 0 0,0 0 10 0 0,0 0-16 0 0,0 0-3 0 0,0 0 4 0 0,0 0 2 0 0,0 0 0 0 0,0 0 0 0 0,0 0-1 0 0,0 0 0 0 0,0 0 14 0 0,0 0-10 0 0,0 0 15 0 0,0 0 1 0 0,0 0-19 0 0,0 0 5 0 0,0 0 9 0 0,0 0 22 0 0,0 0 10 0 0,0 0 2 0 0,0 0 3 0 0,0 0 12 0 0,0 0 7 0 0,0 0 2 0 0,0 0-8 0 0,0 0-32 0 0,0 0-9 0 0,0 0-6 0 0,0 0-29 0 0,0 0-114 0 0,0 0-36 0 0,0 0 16 0 0,0 0 8 0 0,0 0 2 0 0,0 0 22 0 0,2 0 74 0 0,3-1-11 0 0,-3 1 32 0 0,-2 0 11 0 0,1 0-10 0 0,6 1-44 0 0,2-1-10 0 0,28-8 0 0 0,-29 5 11 0 0,-5 2 32 0 0,4-1-22 0 0,-5 2 32 0 0,25 8 555 0 0,-21-6-542 0 0,-4-2 8 0 0,-2 0 16 0 0,0 0-10 0 0,1 1-24 0 0,6 2-46 0 0,1-1 1 0 0,-2-1 42 0 0,18 11 203 0 0,-16-9-245 0 0,-1 0 32 0 0,1-1-33 0 0,-1 1-10 0 0,-1 0 0 0 0,2 0 0 0 0,-2 0 0 0 0,3-2 0 0 0,42 2 403 0 0,-48-4-350 0 0,3 0 11 0 0,-4 0-10 0 0,5 1-44 0 0,1 0-10 0 0,-1-2 0 0 0,0 2 0 0 0,1-1 0 0 0,-1 0 0 0 0,1-1 0 0 0,0 1 0 0 0,0 0 0 0 0,0 1 0 0 0,0 0 0 0 0,-1 0 0 0 0,0 0 0 0 0,0 1 0 0 0,-1 1 11 0 0,-3-1 32 0 0,4 1-33 0 0,2-1-10 0 0,26 0 128 0 0,-6 3-64 0 0,1-10 11 0 0,-28 6-19 0 0,18 0 595 0 0,-12 1-641 0 0,2-2-10 0 0,37 3 331 0 0,-45-2-278 0 0,-2 0 11 0 0,0 0 3 0 0,10 3 144 0 0,-5 0-190 0 0,-3-3 32 0 0,-2 0 11 0 0,1 1-10 0 0,5 0-33 0 0,-3 0 22 0 0,5 0-33 0 0,-1-1 1 0 0,-4 0 32 0 0,3 1-22 0 0,-2-1 22 0 0,4-1-33 0 0,1-2-10 0 0,27-9 0 0 0,-29 10 11 0 0,-5 2 32 0 0,7 1-263 0 0,0-1 0 0 0,0 0 1 0 0,-1 0-1 0 0,1-1 0 0 0,0-1 1 0 0,0 1-1 0 0,-1-1 0 0 0,1-1 1 0 0,-1 1-1 0 0,1-1 0 0 0,-1-1 1 0 0,0 0-1 0 0,0 0 1 0 0,-1 0-1 0 0,1-1 0 0 0,-1 0 1 0 0,0-1-1 0 0,0 0 220 0 0,55-32-2018 0 0,-60 38 976 0 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0:25:38.494"/>
    </inkml:context>
    <inkml:brush xml:id="br0">
      <inkml:brushProperty name="width" value="0.05" units="cm"/>
      <inkml:brushProperty name="height" value="0.05" units="cm"/>
      <inkml:brushProperty name="color" value="#FF0066"/>
      <inkml:brushProperty name="ignorePressure" value="1"/>
    </inkml:brush>
  </inkml:definitions>
  <inkml:trace contextRef="#ctx0" brushRef="#br0">898 3024,'-328'192,"273"-166,2 2,2 2,-19 16,-110 113,157-136,11-13,0 0,1 1,0 1,1 0,1 0,0 1,0 0,1 0,-3 9,10-18,-33 125,33-124,1 0,0 0,0 0,1 1,-1-1,1 0,0 0,0 0,1 0,0 0,-1 0,2 0,-1-1,1 1,-1-1,1 1,0-1,1 0,-1 0,1 0,0-1,-1 1,2-1,0 1,122 50,-78-42,1-3,0-2,0-2,0-3,1-1,2-3,74 3,69 12,817-13,-602-29,242 31,-139 11,-322-48,-64 8,-98 22,56-9,1 4,39 3,-43 7,13 0,0-3,51-11,-104 10,-33 3,1 1,-1-1,0-1,1 0,-1 0,0-1,0-1,-1 1,1-2,3-1,62-26,-63 28,0-1,-1 1,0-2,0 0,0 0,-1-1,0 0,0-1,9-8,-14 10,0 1,0-1,-1 0,1-1,-1 1,-1-1,1 0,-1 0,0 0,-1 0,0 0,0-1,0 1,-1-1,0 1,-1-1,1 0,-2 1,1-1,-1-2,-15-200,15 203,0 0,-1 0,0 0,0 0,-1 0,0 0,0 1,0 0,-1-1,0 1,-1 0,-22-43,22 34,0 1,-1-1,-1 1,0 1,-1-1,-1 1,0 1,0-1,-1 2,-1-1,0 1,-1 1,0 0,0 1,-1 0,-5-2,-132-61,110 52,-1 1,-1 2,-1 2,0 2,-15-1,-75-12,67 7,-1 4,-1 3,0 3,-11 2,-455 6,206 16,44 12,-14-41,170 4,55 6,-1 4,0 3,-65 11,-212-2,153 32,71-9,-70 36,131-45,56-24</inkml:trace>
  <inkml:trace contextRef="#ctx0" brushRef="#br0" timeOffset="3991.778">6586 1,'-343'447,"190"-216,83-118,7-16,-5-3,-15 10,25-37,3 3,3 1,4 3,3 3,-15 36,59-110,-58 127,-6-3,-20 21,-3-12,-70 63,-2-2,64-70,41-71,-1 52,7-49,47-59,1 0,0-1,0 1,0 0,0-1,-1 0,1 1,0-1,0 0,0 1,0-1,0 0,1 0,-1 0,0 0,0 0,0 0,1 0,-1 0,1 0,-1 0,1 0,-1 0,1-1,0 1,-1 0,1 0,0 0,0-1,0 1,0 0,0 0,0-1,0 1,0 0,1 0,-1-1,0 1,1 0,-1 0,1 0,-1 0,0-3,2-136,27 30,-45 265,16-151,-1-2,0 0,1 0,-1-1,1 1,-1 0,1 0,0 0,0 0,0 0,0 0,0-1,0 1,0 0,1 0,-1 0,1 0,-1 0,1-1,0 1,-1 0,1-1,0 1,0 0,0-1,1 1,-1-1,0 1,1-1,-1 0,0 0,1 1,0-1,-1 0,1 0,0-1,-1 1,1 0,0 0,0-1,0 1,-1-1,1 0,0 0,0 1,0-1,0 0,0-1,98-32,-90 29</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0:25:47.450"/>
    </inkml:context>
    <inkml:brush xml:id="br0">
      <inkml:brushProperty name="width" value="0.05" units="cm"/>
      <inkml:brushProperty name="height" value="0.05" units="cm"/>
      <inkml:brushProperty name="color" value="#FF0066"/>
      <inkml:brushProperty name="ignorePressure" value="1"/>
    </inkml:brush>
  </inkml:definitions>
  <inkml:trace contextRef="#ctx0" brushRef="#br0">242 1,'24'34,"1"6,13 22,-2 1,-3 2,-2 1,-4 1,1 13,64 229,-69-127,22 220,-19-182,-22-182,-3 1,-1 0,-2-1,-2 0,-1 1,-2-1,-1-1,-2 1,-12 26,-8 0,3 1,3 1,-10 45,-35 212,57-78,-2-19,15-146,4 0,3-1,5 7,59 391,-59-266,-9-197,0 0,1 0,1-1,0 0,1 0,0 0,1-1,0 0,1-1,0 0,1 0,0-1,1 0,0 0,1-2,-1 1,6 1,-12-6,-1 0,0 0,1-1,0 1,-1-1,1 0,0 0,1 0,-1-1,0 0,1 0,-1 0,1-1,0 0,0 0,-1 0,1-1,0 0,0 0,0 0,-1-1,1 0,0 0,-1 0,1-1,-1 0,4-1,175-89,-57 48,-126 44,-1 0,1-1,-1 1,1 0,-1 0,0-1,1 1,-1 0,1 0,-1 0,1-1,-1 1,1 0,0 0,-1 0,1 0,-1 0,1 0,-1 0,1 0,-1 0,1 0,-1 1,1-1,-1 0,1 0,-1 0,1 1,-1-1,1 0,-1 0,0 1,1-1,-1 1,1-1,-1 0,0 1,1-1,-1 1,0-1,0 0,1 1,-1-1,0 1,0-1,0 1,1-1,-1 1,0-1,0 1,0-1,0 1,0 0,0-1,0 1,0-1,0 1,0-1,-1 1,1-1,0 1,0-1,0 1,-1-1,1 1,0-1,0 0,-1 1,-24 32,23-31,-23 27,1 1,1 0,2 2,-10 22,-26 58,6 2,-1 20,-6 6,-55 98,91-193,2 1,2 1,3 1,1 0,1 8,-1 11,3 1,2 0,1 65,9-72,2 0,3-1,13 53,30 101,64 186,-93-302,-4 0,-5 2,-1 80,-8-127,-2-1,-3 1,-2-1,-5 21,-56 394,62-438,0 1,-2 0,-1-1,-1 0,-2-1,-1 0,-1 0,-1-1,-2-1,0 0,-10 10,-2 0,-10 9,2 2,2 1,3 1,-23 49,-30 95,-22-77,104-115,-2 4,-1 0,0 0,0 0,-1 0,1 0,-1-1,0 0,0 0,-1 0,1-1,-1 0,0 0,0 0,0-1,0 1,0-2,0 1,-2 0,-44-6,43 1</inkml:trace>
  <inkml:trace contextRef="#ctx0" brushRef="#br0" timeOffset="5183.182">1112 4252,'52'-71,"-8"-7,-4-2,-4-2,-3-1,-4-1,-3-2,0-19,-14 61,254-821,-159 602,-50 128,27-101,118-473,-201 703,-1-1,2 1,-1 0,1 0,0 0,0 0,1 1,-1-1,1 1,1-1,-1 1,1 0,0 0,0 0,0 1,1 0,-1-1,1 1,0 1,1-1,-1 1,0 0,1 0,0 1,0-1,-1 1,1 1,1-1,-1 1,105-16,-71 11,0 1,0 2,0 2,39 3,2 0,-51-2,114 0,119-16,-2 3,-194 14,-1-4,0-2,0-3,60-16,-92 17,1 2,-1 1,1 2,0 1,33 3,8 0,57 10,191-10,-100 52,-126-44,-96-10,-1 1,0-1,1 0,-1 0,0 0,0 0,1 0,-1 0,0-1,1 1,-1 0,0-1,0 1,1-1,-1 1,0-1,0 1,0-1,0 0,0 0,0 1,0-1,0 0,0 0,0 0,0 0,0 0,-1-1,1 1,0 0,-1 0,1 0,-1-1,1 1,-1 0,0 0,0-1,1 1,-1 0,0-1,0 1,0 0,0-1,-1 1,1 0,0 0,0-1,-1 1,1 0,-1 0,1-1,-1 1,0 0,-53-74,41-25,12 99,-7-15,2 23,21 174,-17-177,0 0,0 1,0-1,-1 0,1 0,-1 0,0 0,0 0,-1-1,1 0,-1 1,1-1,-1 0,0-1,0 1,0-1,-1 0,1 0,0 0,-1 0,0-1,1 0,-1 0,0 0,1 0,-1-1,0 0,0 0,0 0,1-1,-1 1,0-1,0 0,-3 1,-71 14,78-5,8-8</inkml:trace>
  <inkml:trace contextRef="#ctx0" brushRef="#br0" timeOffset="9673.96">5295 1036,'0'530,"56"-267,-56-243,-1-15,1 1,0-1,0 1,0-1,1 0,0 1,0-1,0 0,0 1,1-1,0 0,0 0,1 0,-1-1,1 1,0-1,0 1,1-1,1 3,-1-4,-1 1,1-1,0 0,-1 0,1 0,1-1,-1 1,0-1,0 0,1 0,0-1,-1 1,1-1,0 0,-1 0,5 0,208-4,-162-5,0-2,-1-3,0-3,41-17,-44 15,286-81,-299 94,1 1,0 1,0 3,26 2,18 0,23-11,212-109,-230 97,0 4,1 3,1 5,0 3,0 5,0 3,71 12,-61-4,325 23,651-35,-820-8,-229 8,47-16,-71 16,0 0,0 0,0-1,0 1,-1-1,1 1,-1-1,1 0,-1 0,0 0,0 0,0-1,-1 1,1 0,-1-1,0 1,0-1,0 0,0 1,-1-1,1 0,-1 1,0-4,27-439,-26 442,0-1,0 1,-1 0,0-1,0 1,0-1,0 1,-1 0,1-1,-1 1,0 0,-1-1,1 1,-1 0,0 0,0 0,0 0,0 1,-1-1,1 0,-1 1,0 0,0 0,0 0,-1 0,1 0,-1 1,0-1,1 1,-1 0,0 0,0 0,-4 0,-82-12,31 6,0 1,-1 4,0 2,-3 3,-2-1,-566 8,48-2,359-9,-16-6,179 4,-26-1,0-4,-42-11,-79-5,-5 0,-72-4,23 2,-38 28,40 36,122 0,-28 27,36-47,118-15</inkml:trace>
  <inkml:trace contextRef="#ctx0" brushRef="#br0" timeOffset="12673.074">5405 2734,'-27'30,"15"-16,8-10,-1 1,1 0,0 0,0 1,1-1,0 1,-1 0,2-1,-1 1,1 1,0-1,0 0,1 0,0 1,-1 2,1-3,1-1,-1 1,1 0,0-1,0 1,1 0,-1-1,1 1,0-1,1 1,0-1,0 1,0-1,0 0,1 0,-1 0,2 0,-1 0,4 3,126 83,-130-85,0-1,0 1,0-1,-1 1,0 0,0 0,0 0,-1 0,1 0,-2 1,1-1,-1 0,0 1,0-1,0 0,-1 0,0 1,-1-1,1 0,-1 0,-2 5,1-4,0 0,0 0,-1 0,0-1,0 1,0-1,-1 0,0 0,0-1,0 0,-1 0,1 0,-2 0,1-1,0 0,-1 0,1-1,-1 1,0-2,0 1,-1-1,1 0,0 0,-1-1,1 0,-1-1,1 1,-4-1,-84-2,104-15,148-60,271-67,-413 139,0-1,-1-1,1 0,-1-1,0-1,-1 0,0 0,-1-1,0-1,0-1,-1 1,0-1,-1-1,-1 0,0-1,-1 0,4-8,-3-12,-2-1,-1 1,-2-1,-1-1,-2 1,-2 0,-2-15,3 37,0-1,-2 0,0 0,0 1,-1-1,-1 1,0 0,-6-11,9 22,0 1,0 0,-1 0,1 0,-1-1,1 1,-1 1,1-1,-1 0,0 0,1 0,-1 1,0-1,1 1,-1 0,0-1,0 1,0 0,1 0,-1 0,0 0,0 0,0 0,1 1,-1-1,0 1,0-1,1 1,-1 0,0-1,1 1,-1 0,1 0,-1 0,1 0,0 1,-1-1,1 0,0 1,0-1,0 0,0 1,0-1,0 1,0 0,0-1,0 1,1 0,-1-1,1 1,0 0,-1 0,1 0,0 1,-117 386,99-332,11-39,1 0,2 0,-1 1,2-1,1 1,-1 7,6 168,-2-187,2 0,-1 1,1-1,0 0,1 0,0 0,0-1,0 0,1 1,0-1,0-1,0 1,1 0,0-4,0 1,-1-1,1 0,0-1,0 1,0-1,0 0,0-1,0 1,0-1,0 0,0-1,1 0,-1 0,0 0,-1 0,1-1,0 0,0-1,-1 1,1-1,-1 0,0 0,0-1,0 1,0-1,0 0,-1-1,1 0,2-2,0-1,0 0,-1 0,1 0,-2-1,1 0,-1 0,-1-1,0 0,3-8,-5 8</inkml:trace>
  <inkml:trace contextRef="#ctx0" brushRef="#br0" timeOffset="13933.095">5805 2858,'36'-1,"-19"0,0 0,0 1,0 1,0 1,1 0,-2 1,1 1,0 1,-1 0,12 6,43 2,-59-13</inkml:trace>
  <inkml:trace contextRef="#ctx0" brushRef="#br0" timeOffset="16068.689">6205 3024,'0'2,"-1"0,1 1,0-1,0 0,0 1,0-1,0 0,0 0,1 1,-1-1,1 0,0 0,-1 0,1 0,0 0,0 0,1 0,-1 0,0 0,1 0,-1 0,1-1,-1 1,1-1,0 1,0-1,-1 1,1-1,0 0,2 1,31 16,-28-13,1-1,0 0,0 0,0-1,0 0,0 0,1-1,-1 0,1 0,-1-1,5 0,6-1,-12 1,1 0,-1-1,1 0,-1-1,0 1,1-1,-1-1,0 0,0 0,0 0,0-1,0 0,2-1,-3 0,0 0,0 0,0 0,-1-1,0 0,1 0,-2 0,1-1,-1 0,0 1,0-2,0 1,-1 0,0-1,0 1,-1-1,0 0,0 0,-1 0,0 0,0-1,0-124,-1 130,0 0,-1 0,1-1,-1 1,0 0,0 0,0 0,0 1,0-1,0 0,0 0,-1 0,1 1,-1-1,1 1,-1-1,1 1,-1 0,0-1,0 1,0 0,0 0,0 0,0 1,0-1,0 0,0 1,0-1,0 1,0 0,-2-1,-74 2,66 0,3 0,1 1,0-1,0 1,1 0,-1 1,0 0,1 0,0 1,0 0,0 0,0 1,0 0,1 0,0 0,0 1,0 0,1 0,0 1,0-1,-3 7,-38 46,45-57,1 0,-1-1,1 1,-1 0,1-1,0 1,0 0,0-1,0 1,0 0,0 0,0-1,0 1,1 0,-1-1,1 1,-1 0,1-1,-1 1,1-1,0 1,0-1,0 1,0-1,0 0,0 1,0-1,1 0,-1 0,0 0,1 0,-1 0,1 0,-1 0,1 0,-1-1,11 4</inkml:trace>
  <inkml:trace contextRef="#ctx0" brushRef="#br0" timeOffset="19101.781">6606 2955,'29'10,"-23"-8,0 0,1-1,-1 0,1 0,-1-1,1 0,-1 0,1 0,-1-1,0 0,1 0,-1 0,0-1,1 0,-1-1,0 1,0-1,-1 0,1 0,-1-1,3-1,7-16,0 0,-1 0,-2-2,0 1,-1-2,-1 1,-2-1,0-1,-1 0,-2 0,0 0,-2-3,-6 364,3-334,0-1,0 1,0 0,1 0,-1 0,0 0,1-1,0 1,-1 0,1 0,0-1,0 1,-1 0,1-1,1 1,-1-1,0 1,0-1,0 0,1 1,-1-1,1 0,-1 0,1 0,0 0,-1 0,1 0,0-1,-1 1,1-1,0 1,0-1,0 1,-1-1,1 0,0 0,0 0,0 0,0 0,0 0,-1-1,1 1,2-1,4 1,-2 1,0 0,0-1,1 0,-1 0,0-1,0 1,1-1,-1 0,0-1,0 0,0 0,0 0,0 0,-1-1,1 0,-1-1,0 1,0-1,0 0,0 0,3-4,0-1,-1-1,1-1,-2 1,0-1,0 0,-1-1,0 1,-1-1,0 0,-1 0,0 0,-1-1,0 1,-1-11,-2-43,1 67,11 139,6 0,6-1,7-2,-24-107,-1 1,-2-1,-1 1,-1 0,-3 14,2-2,0-40,0-1,0 0,0 1,0-1,-1 0,1 0,-1 1,1-1,-1 0,0 0,0 0,0 0,0 0,0 0,0 0,-1 0,1 0,-1 0,1-1,-1 1,0-1,1 1,-1-1,0 0,0 1,0-1,0 0,0 0,-1 0,1-1,0 1,0-1,0 1,-1-1,1 1,0-1,-1 0,1 0,-2-1,-273 0,271 0,1-1,-1 0,1 0,0 0,0-1,0 0,1 0,-1 0,1-1,-1 1,1-1,0 0,0 0,1 0,-1-1,1 0,0 1,0-1,1 0,-1 0,1-1,-14-19,-15-15,19 26</inkml:trace>
  <inkml:trace contextRef="#ctx0" brushRef="#br0" timeOffset="22436.865">5654 3949,'33'19,"-27"-15,0-1,1 0,-1-1,1 1,-1-1,1 0,0-1,0 0,0 0,0 0,0-1,3 0,-7 1,0-1,-1 1,1-1,0 1,-1-1,1 0,0 0,0 0,-1-1,1 1,0-1,-1 1,1-1,0 0,-1 0,1 0,-1 0,0 0,1-1,-1 1,0-1,0 0,0 1,0-1,0 0,0 0,0 0,-1-1,1 1,-1 0,1-1,-1 1,0-1,0 1,0-1,0-2,3-46,-4 39</inkml:trace>
  <inkml:trace contextRef="#ctx0" brushRef="#br0" timeOffset="23123.397">5625 3686</inkml:trace>
  <inkml:trace contextRef="#ctx0" brushRef="#br0" timeOffset="25301.417">6053 3686,'-28'38,"26"-35,1 0,0-1,-1 1,1 0,0-1,0 1,1 0,-1 0,0 0,1 0,0 0,0 0,0 0,0 0,0 0,1 0,-1 0,1 0,0 0,-1-1,2 2,-1-4,0 0,1 0,-1-1,0 1,0 0,1-1,-1 1,0-1,0 1,0-1,1 1,-1-1,0 0,0 0,0 1,0-1,0 0,-1 0,1 0,0 0,0 0,0 0,-1 0,1-1,-1 1,1 0,-1 0,1 0,-1-1,0 1,1 0,-1 0,0-1,0 1,0-1,1-1,54-109,-48 92,0-1,-2 1,0-1,-1 0,-2-1,1-18,-3 39,0 0,0 0,0 0,0 0,0 1,0-1,0 0,0 0,0 0,0 0,-1 0,1 0,0 0,-1 0,1 1,-1-1,1 0,-1 0,1 0,-1 1,0-1,1 0,-1 1,0-1,1 1,-1-1,0 0,0 1,0 0,0-1,1 1,-1 0,0-1,0 1,0 0,0 0,0 0,0-1,0 1,0 0,0 0,0 1,0-1,1 0,-1 0,0 0,0 1,0-1,0 0,0 1,0-1,1 1,-1-1,0 1,0-1,-40 37,16 60,17-58,1 1,2 1,2-1,2 28,1-34,-1-22,0-1,1 1,1 0,0 0,0-1,1 1,1 0,0-1,1 0,0 0,1 1,19 91,-14-35,-5-41,-1 0,-1 0,-1 0,-2 0,-1 6,1-14,0-7</inkml:trace>
  <inkml:trace contextRef="#ctx0" brushRef="#br0" timeOffset="26955.97">5902 3769,'109'13,"51"27,-146-36,-3 1</inkml:trace>
  <inkml:trace contextRef="#ctx0" brushRef="#br0" timeOffset="29002.393">5460 4694,'0'5,"1"1,-1-1,-1 1,1-1,-1 0,0 1,0-1,-1 0,1 1,-1-1,0 0,-1 0,1-1,-1 1,0 1,-72 110,-25-23,98-92,0 1,0-1,1 1,-1-1,1 1,-1 0,1-1,-1 1,1 0,0 0,0 0,0 0,0 0,0 1,1-1,-1 0,1 0,-1 0,1 1,0-1,0 0,0 1,0-1,0 0,0 0,1 1,-1-1,1 0,-1 0,1 0,0 0,0 1,0-1,0 0,0-1,1 1,-1 0,1 0,-1 0,1-1,-1 1,1-1,0 1,0-1,0 0,0 0,0 0,0 0,0 0,2 0,124 108,-126-108,0 0,0 0,-1 1,1-1,-1 1,1 0,-1-1,1 1,-1 0,0 0,0 0,0 0,0 0,0 0,0 0,-1 0,1 0,0 1,-1-1,0 0,0 0,0 0,0 1,0-1,0 0,0 0,-1 1,1-1,-1 0,1 0,-1 0,0 0,0 0,0 0,0 0,0 0,-1 0,1 0,-1-1,1 1,-1-1,1 1,-1-1,0 1,0-1,0 0,0 0,0 0,0 0,0 0,0 0,0-1,0 1,0-1,-2 1,-24 6,-1-2,0-1,0-1,0-1,-1-2,-27-3,57 3,-1 0,1 0,-1 1,1-1,-1 0,1 0,-1 0,0 0,1 0,-1 0,1 0,-1 0,1 0,-1-1,1 1,-1 0,1 0,-1 0,0-1,1 1,0 0,-1 0,1-1,-1 1,1-1,-1 1,1 0,0-1,-1 1,1-1,0 1,-1-1,1 1,0-1,-1 1,1-1,0 1,0-1,0 1,0-1,0 1,0-1,-1 1,1-1,0 0,1 1,-1-1,0 1,0-1,0 1,0-1,0 1,0-1,1 0,-1 1,0-1,0 1,1 0,-1-1,0 1,1-1,-1 1,8-8</inkml:trace>
  <inkml:trace contextRef="#ctx0" brushRef="#br0" timeOffset="33453.426">5750 4929,'-10'8,"-1"0,1 1,1 1,0 0,0 0,1 0,0 1,1 1,0-1,1 1,0 0,1 1,0-1,1 1,0 0,1 0,1 0,-1 8,7 60,52-41,66-38,-110-5,1-1,-1-1,0 0,0-1,-1 0,1 0,-1-2,-1 1,1-1,-2-1,1 0,-1 0,0-1,-1 0,5-8,-2 6,-6 6,-1 0,0 0,-1 0,0 0,0-1,0 1,0-1,-1 0,0 1,-1-1,1 0,-1 0,-1 0,1-1,-2 8,1-1,0 1,0-1,0 1,0-1,0 1,-1-1,1 1,0-1,0 1,0-1,0 1,1-1,-1 1,0-1,0 1,0-1,0 1,0-1,1 1,-1-1,0 1,0 0,1-1,-1 1,0-1,1 1,-1 0,0-1,1 1,-1 0,1-1,-1 1,0 0,1 0,-1-1,1 1,-1 0,1 0,-1 0,1 0,-1 0,1 0,-1-1,1 1,-1 0,1 0,-1 1,1-1,-1 0,1 0,-1 0,1 0,-1 0,1 0,-1 1,1-1,-1 0,0 0,1 1,-1-1,20 26,-5 75,-13-61,14 26,-14-66,-1 1,1-1,0 0,0 0,-1 0,1 0,0 0,-1 0,1-1,0 1,0-1,-1 1,1-1,-1 1,1-1,0 0,-1 0,1 0,-1 0,0 0,1 0,-1 0,0 0,0-1,0 1,0 0,0-1,0 1,0-1,0 1,0-1,0-1,0 2,23-32,36-34,-36 53,-17 9,1 0,-1 1,1 0,0 0,0 0,0 1,0 1,0 0,1 0,-1 0,9 0,7 3,-18-1,1 1,-1-1,1 0,-1 0,1-1,-1 0,1 0,-1 0,0-1,1 0,-1 0,0-1,0 1,2-3,-8 5,-1 0,1 0,0 0,-1 0,1 0,0 0,-1 0,1 0,0 0,-1-1,1 1,0 0,-1 0,1 0,0 0,-1-1,1 1,0 0,-1 0,1-1,0 1,0 0,0 0,-1-1,1 1,0 0,0-1,0 1,-1 0,1-1,0 1,0 0,0-1,0 1,0-1,0 1,0 0,0-1,0 1,0 0,0-1,0 1,0 0,0-1,0 1,1 0,-1-1,0 1,0 0,0-1,0 1,1 0,-1-1,0 1,0 0,1 0,-1-1,0 1,0 0,1 0,-1-1,0 1,1 0,-1 0,0 0,1 0,-1 0,0-1,1 1,-1 0,-27 0,21 3,0 0,0 0,0 1,0 0,1 0,0 0,0 0,0 1,1 0,-1 0,1 0,0 1,-1 2,-10 11,11-15,-1 0,1 1,0-1,1 1,-1 0,1 1,0-1,0 0,0 1,1 0,0-1,0 1,1 0,-1 0,1 0,1 0,-1 0,1 0,0 0,1 5,1-8,1-1,0 0,0 0,0 0,0 0,0-1,0 1,0-1,1 0,-1 0,0 0,1 0,-1-1,1 1,-1-1,1 0,-1 0,1 0,-1 0,1-1,-1 1,1-1,1-1,10 1,-9 2,-1-1,1-1,-1 1,1-1,0 1,-1-2,0 1,1-1,-1 1,0-1,0-1,0 1,0-1,0 0,0 0,-1 0,1-1,-1 0,0 1,0-2,-1 1,1 0,-1-1,0 1,0-1,0 0,-1 0,1 0,-1-1,-1 1,1 0,0-3,-1-134,-1 147</inkml:trace>
  <inkml:trace contextRef="#ctx0" brushRef="#br0" timeOffset="35441.24">6854 4667,'-15'35,"-23"67,-5 59,33-113,0-6,1 1,3 0,1 0,2 0,3 19,23-78,12-15,-27 22,0 1,1 0,0 1,0 0,1 1,0 0,0 0,0 1,1 0,-1 1,12-3,-11 5</inkml:trace>
  <inkml:trace contextRef="#ctx0" brushRef="#br0" timeOffset="37784.583">7145 4639,'-15'131,"12"16,-35-38,24 1,15 1,0-109,0 0,0 0,0 0,0 0,1-1,-1 1,1 0,-1-1,1 1,0-1,-1 1,1-1,0 0,0 0,0 0,0 0,0 0,0 0,1 0,-1-1,0 1,0-1,0 1,1-1,-1 0,0 0,1 0,-1 0,0-1,0 1,1-1,-1 1,0-1,0 0,0 1,0-1,0 0,0-1,0 1,0 0,0 0,-1-1,1 1,0-1,1-1,89-112,-86 106</inkml:trace>
  <inkml:trace contextRef="#ctx0" brushRef="#br0" timeOffset="40905.719">8069 4529,'-27'80,"16"-46,2 1,2 0,0 1,3 0,1 0,1 0,3 8,-1 373,-16-325,15-91,0 0,0 0,0 0,0 0,0 0,0 0,0 0,0 0,0 0,0-1,0 1,-1 0,1-1,0 1,0-1,-1 1,1-1,0 0,-1 0,1 1,-1-1,1 0,0 0,-1 0,1-1,-1 1,1 0,0 0,-1-1,1 1,0-1,0 1,-1-1,1 0,0 1,0-1,0 0,0 0,0 0,0 0,0 0,0 0,0 0,0 0,0 0,1 0,-1 0,0-1,1 1,-1 0,1 0,-1-1,1 1,0-1,0 1,-83-222,54 165,25 86,30 174,-27-200,1 0,-1 0,1 0,0 0,0 0,0 0,0 0,0 0,1 1,-1-1,0 0,1 0,0-1,-1 1,1 0,0 0,0 0,0 0,0-1,0 1,1 0,-1-1,0 1,1-1,-1 1,1-1,0 0,-1 0,1 0,0 0,0 0,0 0,0 0,0 0,-1-1,1 1,2 0,7 0,0 0,0 0,0-1,0 0,0-1,0 0,-1-1,1 0,0 0,-1-1,1-1,-1 0,0 0,0-1,-1-1,1 1,-1-1,-1-1,1 0,-1 0,0 0,0-1,-1-1,0 1,0-3,11-6,-6 5,0 1,-1-1,0-1,-1 0,0-1,-1 0,2-6,-7 10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0:26:32.14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2:59:14.468"/>
    </inkml:context>
    <inkml:brush xml:id="br0">
      <inkml:brushProperty name="width" value="0.05" units="cm"/>
      <inkml:brushProperty name="height" value="0.05" units="cm"/>
      <inkml:brushProperty name="color" value="#FF0066"/>
      <inkml:brushProperty name="ignorePressure" value="1"/>
    </inkml:brush>
  </inkml:definitions>
  <inkml:trace contextRef="#ctx0" brushRef="#br0">5 483,'10'3,"0"0,0-1,0 0,0-1,0 0,1 0,-1-1,0-1,3 0,12 1,695-1,-564-10,-27-2,-17-6,-22-13,-87 29,0-2,0 1,0 0,0-1,-1 1,1-1,-1 0,0 0,-1 0,1 0,-1 0,0 0,-1 0,1 0,-1-1,0 1,0 0,0 0,-1 0,0-1,0 1,-1-1,1-22,1 17,-1 1,0 0,0-1,-1 1,0 0,-1 0,0 0,-1 0,0 0,-1 1,1 0,-2 0,1 0,-1 0,-1 1,0 0,-5-5,8 10,-3-5,0 1,0 1,-1-1,0 1,0 1,0-1,-1 1,0 1,-9-4,-19-2,-1 2,0 1,-1 2,1 2,-1 1,-34 3,38-1,-49 11,-153 10,-137-21,232 21,124-19,11 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3:08:05.78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3:08:10.81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1559 0,'-546'0,"453"12,-28-1,-3 11,44-2,-27 1,63-17,0 2,1 2,-1 1,-34 14,-12 8,55-25,32-6,0 0,-1 1,1-1,0 1,0-1,0 1,-1 0,1 0,0 1,0-1,0 1,1-1,-1 1,0 0,1 0,-1 0,-1 2,2-2,-2 1,0 1,-1-1,1 1,1 0,-1 0,1 1,0-1,0 1,0-1,0 1,1 0,0 0,0 0,0 1,0-1,1 0,0 1,0-1,1 0,0 1,-1-1,2 1,-1-1,1 2,3 13,1-1,1 0,1 0,1 0,0-1,1 0,1 0,1-1,1 0,1 0,86 58,44-12,-90-44,-11-7,1-2,0-2,0-2,1-1,0-3,-1-2,35-3,16 1,155-9,46 1,175 10,-463 0,-1-1,0 0,1 0,-1-1,1 1,-1-1,0-1,0 1,0-1,-1 0,1-1,2-1,18-10,47 2,-18-48,-51 53,0 1,-1-1,0 0,0 0,-1 0,0 0,0-1,-1 1,0 0,0-1,-1 1,-1-1,1 1,-1-1,0 0,-1-26,3 28,-1 0,0 1,0-1,-1 0,0 0,0 0,-1 1,0-1,0 1,0-1,-1 1,0 0,0 0,0 0,-1 0,0 0,0 1,-1 0,0 0,1 0,-7-4,-100-55,-8 36,12 8,1-29,42 24,-32-4,22 29,64 2</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3:03:55.372"/>
    </inkml:context>
    <inkml:brush xml:id="br0">
      <inkml:brushProperty name="width" value="0.05" units="cm"/>
      <inkml:brushProperty name="height" value="0.05" units="cm"/>
      <inkml:brushProperty name="color" value="#FF0066"/>
      <inkml:brushProperty name="ignorePressure" value="1"/>
    </inkml:brush>
  </inkml:definitions>
  <inkml:trace contextRef="#ctx0" brushRef="#br0">6739 9445,'103'0,"240"9,498 21,-574 6,-180-27,1-4,76-7,-51 1,1710 1,-1545-29,116-35,-146 26,-127 18,-111 20</inkml:trace>
  <inkml:trace contextRef="#ctx0" brushRef="#br0" timeOffset="5329.958">10315 9509,'1'0,"-1"0,1-1,0 1,0 0,-1-1,1 1,0 0,0 0,0 0,0 0,0 0,-1 0,1 0,0 0,0 0,0 0,0 0,0 0,-1 1,1-1,0 0,0 1,-1-1,1 1,0-1,0 1,-1-1,1 1,0-1,-1 1,1-1,-1 1,1 0,-1-1,1 1,-1 0,1 0,-1 0,0-1,1 1,-1 0,0 0,0 0,98 124,-83-110,0-2,1 0,0 0,1-2,0 0,0-1,2-1,14 6,56 38,153 5,-185-47,0-3,0-1,1-4,0-2,35-5,22 2,2792 2,-2442-11,3538 12,-3653-12,-142-3,153-33,-340 44,308-54,37-7,-338 59,0-1,0-1,-1-1,0-2,0-1,-1 0,18-13,80-37,-99 52,0-2,-1 0,0-2,-1-1,-1 0,0-2,-1-1,-1 0,9-11,-11 6,0 4,-2-1,0-1,-2-1,0 0,-1-1,-1 0,6-17,4-26,-3 0,-3-2,-2 0,-2-10,32-250,-17 16,-26 216,-4-1,-3 1,-6 0,-8-24,-84-234,91 313,-2 1,-1 0,-2 1,-2 1,-1 1,-2 1,-1 1,-2 1,-16-16,0 2,-317-331,8 105,207 117,51 42,4 5,-93-121,137 146,4-1,-16-54,19 46,-203-425,-11-16,76 182,169 337,0 1,-1 0,-1 0,0 1,-1 1,0-1,-1 1,0 1,-9-7,-15-11,23 18,-1 0,0 1,0 1,-1 0,0 1,-1 0,0 1,0 0,-125-52,-99-44,90 26,-7-6,131 67,-42-41,68 55,-1 1,1 0,-1 0,1 0,0 0,-1 0,1 0,0 0,0 0,0 0,0 0,0 0,0 1,0-1,0 0,0 1,1-1,-1 0,0 1,0 0,0-1,1 1,-1 0,0-1,1 1,-1 0,0 0,1 0,-1 0,0 1,0-1,1 0,-1 0,0 1,0-1,1 1,-1-1,0 1,1 0,2-1,114 3,-42 28,16-9,-452-23,357 2,1 0,0 0,-1 0,1 0,0 1,0-1,0 1,0 0,0-1,0 1,1 0,-1 0,0 0,1 0,0 0,-1 1,1-1,0 0,0 1,0-1,0 1,1-1,-1 1,1-1,-1 1,1-1,0 1,0-1,0 1,1-1,-1 1,0 0,1-1,0 1,-1-1,1 0,0 1,1 1,0 19,2 179,15-147,-16-46</inkml:trace>
  <inkml:trace contextRef="#ctx0" brushRef="#br0" timeOffset="7068.214">17529 2177,'-107'3,"100"0,1 1,0 0,0 0,0 1,1 0,-1 0,1 0,0 1,0 0,1 0,0 0,0 0,1 0,-4 8,-7 9,-77 147,51-45,29-7,11 148,0-256</inkml:trace>
  <inkml:trace contextRef="#ctx0" brushRef="#br0" timeOffset="8794.974">17476 2167,'29'-10,"324"9,2542 1,-2735 21,110 58,-48-33,-125-21,-25 8,-63-25</inkml:trace>
  <inkml:trace contextRef="#ctx0" brushRef="#br0" timeOffset="11014.463">17156 2945,'0'183,"13"-120,-10-57,1 0,-1-1,2 0,-1 0,0 0,1-1,0 1,0-1,0 0,1 0,-1-1,1 0,0 0,0 0,0-1,0 0,1 0,-1 0,0-1,1 0,-1 0,1 0,0-1,-1 0,5-1,53 10,-55-8</inkml:trace>
  <inkml:trace contextRef="#ctx0" brushRef="#br0" timeOffset="12439.319">18927 3362,'2937'0,"-2928"0</inkml:trace>
  <inkml:trace contextRef="#ctx0" brushRef="#br0" timeOffset="30368.256">6387 8132,'39'15,"141"-1,-27 4,61 18,68 6,-16-30,40 27,-223-22,159-6,2860-11,-3093 0</inkml:trace>
  <inkml:trace contextRef="#ctx0" brushRef="#br0" timeOffset="41212.659">6900 8250,'-61'-11,"48"11,-23 2,0 1,0 2,0 1,-16 6,-80 12,-215-1,287-23,-36-2,0 4,1 5,-1 4,-9 1,-1-4,-13-4,104-4,-882 1,685-14,-117-41,56 19,32-7,-135-4,151 14,10-10,-153-20,135 24,-119 11,115 14,32-22,45 25,-3-5,32-7,-89-35,140 31,53 15,0 0,1-2,1 0,0-2,-13-12,-19-9,47 30,0 0,1 0,0-1,0 0,0-1,1 1,0-2,0 1,1-1,1-1,-1 1,1-1,1 0,0 0,0-1,1 1,-2-10,-22-96,24-55,4-437,34 424,11-66,-14 54,1-86,28-77,-45 217,6-68,29-52,-38 27,-2-26,1 92,2 78,51-144,8 21,-5 42,29-29,-33 64,-57 116,2 0,0 1,2 0,0 1,1 0,1 1,0 0,15-15,-6 13,-2 0,0-1,-2-1,0 0,11-21,53-114,-4 38,64-74,-64 95,-10-4,-28 22,42-45,32-7,-46 69,-34-15,61-44,-83 109,1 1,0-1,0 2,1 0,1 0,0 1,0 1,1 1,14-7,121-65,48 2,46-3,-192 64,1 2,0 3,1 2,20 0,79-12,-4-10,22 22,-43-11,0-2,0 13,-99 8,-1-1,1-1,-1-2,-1-1,16-6,29-7,57-17,-12 23,171-44,-62 16,-88 27,-1-9,21 2,168-28,-175 34,-49-8,309-43,-207 38,35-24,-5-3,-26 3,-52 21,25-4,94 15,-66 10,4431 11,-4430-21,-115 8,-57 6,0 1,1 1,0 2,0 2,25 3,99-5,-13-14,-25 5,87-8,57 9,-103 3,-53-3,8 3,57 4,78 3,-249 3,1 0,-1 1,0 0,0 0,0 0,0 1,0 0,0 0,-1 0,0 1,0 0,-1 1,1-1,-1 1,0 0,0 0,0 3,20 19,65 66,-88-94,-1 1,1 0,-1-1,1 1,0-1,-1 0,1 0,0 1,0-1,-1 0,1 0,0 0,-1-1,1 1,0 0,-1-1,1 1,0-1,-1 1,1-1,-1 0,1 0,-1 0,1 1,-1-2,0 1,1 0,-1 0,0 0,0 0,0-1,0 1,0-1,0 1,0-1,0 1,-1-1,1 1,-1-1,1 0,-1 1,1-1,15-20,-12 18,-4 3,0 0,0 0,1 0,-1 0,1 0,-1 0,0 0,1 0,0 0,-1 0,1 1,-1-1,1 0,0 0,0 1,-1-1,1 0,0 1,0-1,0 1,0-1,0 1,0-1,0 1,0-1,0 1,0 0,0 0,0 0,0 0,0-1,0 1,0 1,0-1,0 0,0 0,0 0,0 0,0 1,0-1,0 0,0 1,0-1,0 1,0-1,0 1,0 0,-1-1,1 1,0 0,0 0,-1-1,1 1,0 0,0 1,21 94,-23-94,0 0,0-1,0 1,0-1,0 1,-1-1,1 1,0-1,-1 0,1 1,-1-1,1 0,-1 0,1 0,-1 0,0 0,0-1,1 1,-1 0,0-1,0 1,0-1,0 0,0 0,0 0,0 0,1 0,-1 0,0 0,0-1,0 1,0 0,0-1,1 0,-1 1,0-1,0 0,1 0,-1 0,1 0,-2-1,-14-2,-110-4,24 0,97 5</inkml:trace>
  <inkml:trace contextRef="#ctx0" brushRef="#br0" timeOffset="46572.774">14466 203,'-438'0,"431"1,1 1,-1-1,1 1,0 0,-1 1,1 0,0 0,1 0,-1 1,0-1,1 1,0 1,0-1,0 1,1 0,-1 0,1 0,0 0,1 1,-2 3,-27 29,-15 60,23 7,20-87,1 1,1 0,0 0,2 0,0 0,2 9,0 23,0 86,1-127,0-1,1 1,0-1,0 0,1 0,1-1,-1 1,1-1,1 0,-1-1,1 1,1-1,-1-1,1 1,0-1,1-1,-1 0,1 0,0 0,1-1,-1-1,1 0,-1 0,1 0,3-1,332 44,-224-26,161 14,492-34,-552-11,-44 3,26-5,-103 2,-9 0,15 0,-1-8,-31 6,96-8,138 22,-202-12,-91 10,0 0,-1 0,1-1,-1-1,0-1,1 0,-2-1,15-7,76-12,-33-7,-13-9,2-10,17-7,-62 44,-8 8,0 0,-1-1,0 0,0-1,0 0,-1 0,0 0,0 0,-1-1,0 0,0 0,1-4,10-21,4-31,-21-310,1 370,-1 0,0 1,0-1,0 0,-1 0,0 1,1-1,-1 1,0 0,-1-1,1 1,0 0,-1 0,0 0,0 1,0-1,0 1,0-1,0 1,-1 0,1 0,-1 1,1-1,-1 1,0 0,0-1,1 2,-1-1,0 0,0 1,0 0,0 0,0 0,0 0,-37-10,-163-24,-8 6,-284 28,340 24,33 11,100-28,0-1,0-1,-1-1,1-2,-1 0,0-1,-83 10,-320-12,310 23,62-13,47-8</inkml:trace>
  <inkml:trace contextRef="#ctx0" brushRef="#br0" timeOffset="54501.761">6302 8036,'-8'0,"1"0,0 0,0-1,-1 0,1 0,0-1,0 0,0 0,0-1,0 0,1 0,-1-1,1 1,0-1,0-1,0 1,1-1,-1 0,1 0,0-1,1 1,-1-1,1 0,-1-3,-22-88,19 10,6-114,1 171,0 22,0 0,0 0,1 0,0 0,0 0,1 0,0 0,0 0,1 0,0 0,1 1,-1-1,1 1,1-1,0 1,0 0,0 1,1-1,-1 1,6-5,49-55,21 25,-50 29,-18 9,-1 0,1 1,-1 0,1 1,-1 0,1 0,0 2,0-1,1 2,28-1,1148-1,-955-11,653 12,-673-12,1723 11,-1713 44,-117-11,-97-27,1 1,-1 0,0 0,0 1,-1 0,0 1,-1 0,0 0,0 1,-1 0,5 10,25 29,7 26,-37-63,0 1,-1 0,-1 0,0 1,0-1,-1 1,1 10,6 19,-7-25,-1 1,-1-1,-1 0,0 1,-1-1,-2 10,0 23,2 348,-11-293,11-104,0-1,0 1,0 0,0-1,0 1,0-1,-1 1,1-1,-1 1,1-1,-1 1,1-1,-1 1,0-1,0 0,0 1,0-1,0 0,0 0,0 1,0-1,0 0,0 0,-1 0,1-1,0 1,-1 0,1 0,-1-1,1 1,-1-1,1 1,-1-1,1 0,-1 1,1-1,-1 0,1 0,-1 0,0 0,1-1,-1 1,1 0,-1 0,1-1,-1 1,1-1,-1 0,0 0,-136-15,133 17,1-1,0 0,-1-1,1 1,0-1,0 0,-1 0,1 0,0 0,0-1,0 0,0 0,0 0,1 0,-1-1,1 1,-1-1,1 0,0 0,0 0,0 0,0-1,0 0,0-4</inkml:trace>
  <inkml:trace contextRef="#ctx0" brushRef="#br0" timeOffset="60656.848">112 5977,'-2'-1,"0"1,0-1,0 1,0 0,0-1,0 1,0 0,0 1,0-1,0 0,0 1,0-1,0 1,1-1,-1 1,0 0,0 0,0 0,1 0,-1 0,1 0,-1 0,0 0,1 1,0-1,-1 1,1-1,0 1,0 0,0-1,0 1,0 0,0 0,1-1,-1 1,0 0,1 0,-1 0,1 0,0 0,0 0,0 1,-5 6,-42 58,47-66,0-1,1 1,-1 0,1 0,-1 0,1-1,-1 1,1 0,0-1,-1 1,1-1,0 1,0-1,-1 1,1-1,0 1,0-1,0 1,0-1,-1 0,1 0,0 1,0-1,0 0,0 0,0 0,0 0,0 0,0 0,-1 0,1-1,0 1,0 0,0 0,0-1,0 1,-1 0,1-1,0 1,0-1,0 1,-1-1,1 0,0 1,-1-1,1 1,-1-1,1 0,-1 0,1 1,-1-1,1 0,-1 0,7-2,11-5,0-1,0 0,-1-2,0 0,-1-1,0 0,-1-2,0 1,4-8,8-4,47-59,-131 150,-6 1,17-29,44-39,1 0,-1 0,1 0,-1 0,1 0,0 0,0 0,-1-1,1 1,0 0,0-1,0 1,0-1,1 1,-1-1,0 0,1 1,-1-1,1 0,-1 1,1-1,0 0,0 0,0 1,0-1,0 0,0 0,0 1,1-1,-1 0,0 0,1 1,0-1,0 0,-1-3,1-2,1 0,0 0,0 1,0-1,1 1,0-1,0 1,1 0,-1 0,1 1,1-1,-1 1,1 0,2-2,21-29,-26 32,51-52,-51 57,-1 0,1-1,-1 1,1 1,-1-1,0 0,0 0,1 0,-1 1,0-1,0 0,0 1,0-1,0 1,-1 0,1-1,0 1,-1-1,1 1,-1 0,0 0,1-1,-1 1,0 0,0 0,0-1,0 1,0 0,-1 0,1-1,-1 1,1 0,-1-1,1 1,-1 0,1 3,-2 156,-19-44,21-107</inkml:trace>
  <inkml:trace contextRef="#ctx0" brushRef="#br0" timeOffset="66821.6">18031 3224,'41'-12,"25"24,62 20,-42-21,-65-8,-12 0</inkml:trace>
  <inkml:trace contextRef="#ctx0" brushRef="#br0" timeOffset="-167344.016">1339 5283,'131'0,"130"-17,-163 4,100-12,95 3,97 2,50-48,-344 62,0 5,71 9,-19 3,-2 6,0 7,15 10,312 77,-395-87,2-3,0-3,0-4,1-4,22-2,324-8,-397-2,0-1,0-2,-1-1,1-1,10-6,67-14,91 1,243-44,-218 61,-139-1,0 4,0 4,22 5,14-1,273-2,-387-2,0 1,-1-1,1 0,-1 0,1 0,-1-1,0 0,0 0,0 0,0-1,-1 0,1 0,-1 0,0 0,0-1,-1 1,1-1,-1 0,0 0,2-4,20-25,-17 23,0-1,0 0,-1 0,-1-1,0 0,-1 0,0 0,-1 0,0-1,-1 0,-1 0,0 0,-2-132,-3 136,-1 1,1 0,-1-1,-1 1,0 0,0 1,-1-1,0 1,0 0,-1 1,0 0,0 0,-1 0,-6-4,5 3,-112-90,91 74,0 1,-2 1,0 2,-1 1,-1 2,-1 1,-1 2,-31-9,-9 2,0 2,-1 5,0 2,-52 1,-121-20,146 14,-1 5,-81 2,-285 4,-455 2,527 30,-5 9,-135 13,120 10,275-39,-122-1,156-12,-98-1,105-4,1 3,-59 13,0 9,137-21,10-3,1 1,0 0,1 0,-1 2,0-1,1 2,0 0,0 1,-95 41,18 3,19-16,62-30,0 0,0 1,0 0,1 0,0 1,0-1,0 2,1-1,0 1,0 0,1 0,-1 3,4-4,-1 0,2 0,-1 0,1 0,0 0,0 0,1 0,0 1,0-1,0 0,2 6,0 16,0-6,1 0,1 0,1 0,1-1,1 1,1-1,1-1,1 0,1 0,5 7,-10-16,-1-2</inkml:trace>
  <inkml:trace contextRef="#ctx0" brushRef="#br0" timeOffset="-157439.152">5597 4973</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3:06:50.508"/>
    </inkml:context>
    <inkml:brush xml:id="br0">
      <inkml:brushProperty name="width" value="0.05" units="cm"/>
      <inkml:brushProperty name="height" value="0.05" units="cm"/>
      <inkml:brushProperty name="color" value="#FF0066"/>
      <inkml:brushProperty name="ignorePressure" value="1"/>
    </inkml:brush>
  </inkml:definitions>
  <inkml:trace contextRef="#ctx0" brushRef="#br0">8678 9105,'-68'58,"-54"44,-5-5,-37 16,142-99,0 0,1 1,1 2,0 0,1 1,1 1,1 0,0 2,0 2,-78 155,91-166,1 0,1 0,0 0,0 0,1 1,1-1,0 0,1 1,0-1,1 0,3 10,-3-13,1 1,0-1,1 1,0-1,0 0,1-1,0 1,1-1,-1 0,2 0,-1-1,1 1,0-1,1-1,0 0,0 0,0 0,0-1,1 0,6 2,22 8,0-1,1-1,0-3,24 4,-32-7,35 9,1-3,0-3,1-3,1-3,467-15,0 11,-127 44,-352-43,0-1,-1-4,1-1,-1-3,0-3,0-2,-1-2,6-5,97-54,-108 56,1 2,0 3,1 2,0 2,1 2,-1 2,38 3,925 6,-531 18,-247-1,-168-13,0-4,-1-2,1-4,7-3,-71 5,435-50,232 50,-555 1,0 6,61 13,-113-10,39 6,1-4,38-2,-71-6,0 4,-1 3,40 12,0-1,95-15,-126-8,538 0,-585-1,0-3,1 0,-2-2,1-1,-1-2,0-1,-1-1,0-2,-1-1,2-3,84-6,-106 22,-8 1,0 1,0-1,0 0,1 1,-1-1,0 1,0-1,1 1,-1-1,0 1,1 0,-1 0,1 0,-1 0,0 0,1 0,-1 0,0 0,1 1,-1-1,0 0,1 1,-1-1,0 1,0 0,1-1,-1 1,0 0,0 0,0-1,0 1,0 0,0 0,0 0,0 0,0 0,-1 1,1-1,0 0,-1 0,1 1,-1-1,1 0,-1 0,0 1,1-1,-1 1,1 4,-1-2,0 0,1 1,0-1,0 1,0-1,0 0,1 1,-1-1,1 0,0 0,0 0,1 0,-1-1,1 1,0-1,0 1,0-1,0 0,1 0,-1 0,1-1,0 1,0-1,3 2,10 0,1-1,-1 0,1-1,0-1,0 0,0-2,0 0,10-3,23 1,-38 2,-1 1,1 0,0 1,0 1,-1 0,1 1,-1 0,9 3,0 0,-1-2,1-1,0 0,0-1,0-2,0 0,14-3,16 2,-41 1,0 0,0-1,0 0,0-1,0 0,0-1,0 1,-1-2,0 0,1 0,-1 0,-1-1,1-1,-1 1,0-1,0-1,4-3,76-97,-77 94,0 0,0 0,1 2,1-1,0 1,0 1,1 0,0 1,1 1,0 0,1 1,1-3,-1-1,-1 0,0 0,0-2,-1 0,-1-1,0 0,2-5,22-22,24-46,-57 81,-1-1,0 0,0 1,0-1,-1 0,0-1,-1 1,1 0,-1-1,-1 1,1 0,-1-1,-1 1,0-4,3-43,11-182,-10 207,-1 8,0 1,-1-1,-2 0,0 0,-1 0,-1-2,0 15,-1 1,0-1,0 1,-1 0,0 0,0 0,0 0,-1 1,0 0,-1 0,1 1,-5-4,-10-8,12 10,-1 0,1 1,-2 1,1 0,-1 0,0 1,1 0,-2 1,1 0,0 1,-11-1,16 2,-38-7,-1 1,1 3,-1 2,0 1,0 3,0 2,1 1,-1 3,-26 8,31-8,0-1,0-2,-1-2,0-2,-38-3,-57 2,12 10,1 6,-115 30,-252 81,357-96,-2-5,0-6,-102 1,-298-15,-9-2,201-43,132 9,-205 19,312 7,-1 4,1 4,-73 14,-185 47,191-48,0-7,-3-8,-332-16,311 8,-181 19,246-7,-206 23,274-19,-1-3,0-2,0-4,0-2,-63-9,-215-13,71-14,93-7,-42-3,31 8,3-4,28 44,148-1</inkml:trace>
  <inkml:trace contextRef="#ctx0" brushRef="#br0" timeOffset="9668.474">7984 10161,'-131'31,"-406"137,240-98,-279 26,303-62,2 12,-73 30,239-46,39-9,-1-3,-1-3,0-3,-30 0,-309 12,355-25,30-1,0 1,0 1,0 1,0 1,0 1,0 1,1 1,-1 1,-14 6,33-9,0-1,0 1,1-1,-1 1,1 0,0 0,-1 0,1 0,0 1,1-1,-1 0,1 1,-1 0,1-1,0 4,-13 24,9-26,-1 0,1 0,-2 0,1-1,0 0,-1 0,0 0,1-1,-2 0,1-1,0 0,0 0,-1 0,1-1,-1 0,1 0,-1-1,0 0,1 0,-1-1,-3 0,-1 1,-40 0,-60 0,-1 4,1 5,-104 23,26 13,-43 10,-73 0,134-39,0-9,-77-9,102 0,-7-2,0-7,0-6,-8-9,98 15,30 7,0-1,0-2,1-1,0-2,1-1,0-1,1-2,0-1,1-1,-2-4,-18-20,2-2,2-3,1-1,-32-46,-111-197,134 188,4-2,5-2,5-2,4-2,-19-102,40 145,3-1,2-1,4 1,2-1,5-49,-4-39,-7 1,-15-66,15 135,-134-770,110 374,15 117,13 299,-20-398,33 292,26-138,-13 144,15-413,11 134,14 145,-48 131,68-400,-18 152,-31-134,-25 509,2 1,1-1,2 1,2 1,2 0,2 1,1 1,2 0,13-17,234-352,86-68,-197 323,-97 51,-45 80,1 1,0 0,2 2,0 0,2 0,11-7,32-23,12 3,76-35,-130 67,188-101,94-11,-104 52,278-40,-4 7,-254 39,-90 28,-74 23,0-1,-1-3,29-16,-54 22,1 2,0 1,0 1,2 2,-1 1,1 1,0 2,0 1,0 1,15 2,81-11,-327 12,166 9,32-9,0 0,1 0,-1 0,0 0,0-1,0 1,0 0,0-1,0 1,0-1,-1 0,1 0,0 0,0 0,0 0,0 0,0 0,0-1,0 1,0-1,0 0,0 1,0-1,0 0,0 0,0 0,0 0,1-1,-1 1,0 0,1-1,-1 1,0-2,-46-30,85 23,225 10,-261 0,0 0,1 0,-1 0,0 0,0 1,1-1,-1 0,0 0,0 1,1-1,-1 1,0-1,0 1,0 0,0-1,0 1,0 0,0 0,0-1,0 1,0 0,0 0,-1 0,1 0,0 0,0 0,-1 1,1-1,-1 0,1 0,-1 0,0 1,1-1,-1 0,0 0,0 1,0-1,0 0,0 0,0 1,0-1,0 0,-1 0,1 1,0-1,-1 0,1 0,-1 0,0 0,1 1,-1-1,0 0,1 0,-1 0,0 0,0-1,0 1,-1 1,-55 68,-56 22,64-70,68-48,42-28,-55 47</inkml:trace>
</inkml:ink>
</file>

<file path=ppt/ink/ink8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7:44:52.712"/>
    </inkml:context>
    <inkml:brush xml:id="br0">
      <inkml:brushProperty name="width" value="0.09333" units="cm"/>
      <inkml:brushProperty name="height" value="0.09333" units="cm"/>
      <inkml:brushProperty name="color" value="#ED1C24"/>
      <inkml:brushProperty name="fitToCurve" value="1"/>
    </inkml:brush>
  </inkml:definitions>
  <inkml:trace contextRef="#ctx0" brushRef="#br0">0 206 0,'0'-16'469,"0"0"-453,16 0-16,-16-15 15,0 15-15,32 16 0,-32-16 16,15 16-16,-15-16 0,0 1 15,0-1-15,16 16 16,-16-16 0,0-16-1,16 32-15,0 0 438,-1 0-423,1 0-15,16 0 16,-17 0-16,-15 16 16,16-16-16,0 0 15,0 0 32,0 0 0,-16 16 0,15-16-47,17 0 16,-16 0-16,-16 16 15,15-16-15,1 0 31,0 0 1,0 0 30,0 0-46,15 0 31,-15 0-32,0 0 17,-16 16-17,15-16-15,-15 15 31,16-15-15,0 0 47,0 0-48,0 0 48,-16 16-63,31-16 0,-31 16 187,16-16-187,-16 31 31,16-31-31,-1 0 94,1 0-78,0 0-1,0 0 48</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3:10:01.40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1 173,'279'-9,"177"-24,-339 22,-76 11,-1-1,0-2,1-2,27-7,35-16,17 15,-90 12,48 1,0 3,-1 4,1 3,3 4,44 7,0-5,1-6,29-5,144 0,172-1,-232-26,-72 4,134 4,173-5,-77-2,617 19,-681 29,-255-17,238 37,-199-33,1-6,0-4,48-7,-19-35,1 4,2 6,1 7,81 1,-118 10,-45 3,-1 3,0 3,1 3,-1 3,0 3,14 5,-73-11,-3-1,-1 0,1 0,0 0,0 1,-1 0,1 0,-1 1,1-1,-1 1,0 0,0 1,0-1,-1 1,1 0,-1 0,3 3,0 0,0-1,0 1,0-2,1 1,0-1,0-1,1 1,-1-1,1-1,0 1,0-2,0 1,0-1,0 0,1-1,-1 0,1-1,-1 0,6-1,136 21,-140-20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3:09:40.00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65,'319'-20,"236"29,-271 3,-199-4,1-4,47-5,-38-1,292-21,38-25,-96 44,-171 35,19 3,-27 19,-102-34,-34-13,0 0,1 0,-1-2,1 0,0-1,0 0,1-1,4-1,304-2,-292-3,-23 2</inkml:trace>
  <inkml:trace contextRef="#ctx0" brushRef="#br0" timeOffset="11308.278">2050 43,'23'202,"-11"-141,-3 1,-3 0,-3 0,-2 3,10 134,10-63,-22 686,-10-708,2-46,-3-1,-19 62,-71 211,44-168,33-108,-61 160,74-198,2 1,0 1,2-1,2 2,0-1,2 0,1 1,1 0,1 8,-19 133,9 39,0-84,10-96,-2 0,-1-1,-1 1,-1-1,-1-1,-8 16,-15 52,24-71,0 0,2 1,0-1,2 1,0 0,2 3,-1 2,-20 98,10 50,9-144,-2 0,-1 0,-1-1,-10 29,-20 46,29-61,8-44,-1 1,0-1,0 0,0 1,0-1,0 1,-1-1,1 1,-1-1,0 0,0 1,-1-1,1 0,-1 0,1 0,-1 0,0 0,0 0,0-1,-1 1,1 0,0-1,-1 0,0 0,0 0,0 1,-80 51,43-16,7 49,-6 41,9-66,-22 19,-59 42,52-36,10-4,24 6,-5 9,8-21,18-68,4-7,0 0,0 0,-1 0,1-1,-1 1,1 0,-1 0,1 0,-1-1,0 1,0 0,0-1,0 1,0-1,0 1,0-1,-1 1,1-1,0 0,-1 0,1 1,-1-1,0 0,1 0,-1-1,0 1,0 0,1-1,-1 1,0-1,0 1,0-1,0 0,1 1,-1-1,0 0,0-1,0 1,0 0,0 0,0-1,1 1,-1-1,0 0,0 1,1-1,-1 0,0-1,-27-78,18 38,7 60,5 151,-1-168,0 0,0 0,1 0,-1 0,0 1,1-1,-1 0,1 0,0 0,-1 0,1 0,0 0,-1 0,1 0,0 0,0 0,0-1,0 1,0 0,0-1,0 1,0 0,0-1,0 1,1-1,-1 0,0 1,0-1,0 0,0 0,1 0,-1 0,0 0,0 0,1 0,-1 0,0 0,0 0,0-1,0 1,1 0,-1-1,0 1,1-1,51-23,81-67,-70 34,-21 30,-40 21</inkml:trace>
  <inkml:trace contextRef="#ctx0" brushRef="#br0" timeOffset="17514.601">1367 5070,'21'17,"47"28,-3 4,-1 2,27 31,-27-24,1-3,3-3,11 3,-56-41,0 1,-1 1,-1 1,-1 0,5 7,40 83,-58-64,-7-38,0-1,0 0,0 0,1 0,0 0,0 0,0-1,0 1,0 0,1 0,0-1,0 1,0 0,0-1,1 1,11 26,-5-56,-9-64,0 89,0 0,0 0,0 0,0 0,1 0,-1 0,0 0,1 0,-1 0,0 0,1 0,-1 0,1 1,0-1,-1 0,1 0,0 0,-1 1,1-1,0 0,0 1,-1-1,1 1,0-1,0 1,0-1,0 1,0 0,0-1,0 1,0 0,0 0,0-1,0 1,0 0,0 0,0 0,0 1,0-1,0 0,0 0,0 0,0 1,0-1,0 0,0 1,0-1,0 1,0 0,42 30,9 54,-49-78,-1-6,-1 0,0 0,0 0,0 0,0 0,-1 0,1 1,0-1,0 0,-1 1,1-1,-1 0,1 1,-1-1,0 1,1-1,-1 1,0-1,0 1,0-1,0 1,0-1,0 1,-1-1,1 0,0 1,-1-1,1 1,-1-1,1 0,-1 1,0-1,0 0,0 0,1 1,-1-1,0 0,0 0,-1 0,1 0,0 0,0 0,0-1,-1 1,0 0,-4 0,0 0,0-1,0 0,0 0,0 0,-1-1,1 0,0 0,0 0,0-1,1 0,-1 0,0-1,1 1,-1-1,-1-2,-97-52,95 53,0 1</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4:36:12.49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1122 8081,'-36'10,"-50"4,-22 10,14 2,28-10,54-14,1 0,0 1,-1 0,1 0,0 1,0 1,1 0,0 0,0 1,-8 5,-76 47,91-54,1 0,-1 0,1 0,0 0,0 1,1-1,-1 1,1-1,0 1,0 0,0-1,1 1,0 0,0 0,0-1,0 1,1 0,-1-1,2 5,0 13,-2-11,-1-8,0-1,1 1,-1 0,1 0,-1 0,1 0,0 0,1 0,-1 0,0-1,1 1,-1 0,1 0,0 0,0 0,0-1,1 1,-1-1,0 1,1-1,0 1,-1-1,1 0,0 0,0 1,1-2,-1 1,0 0,1 0,-1-1,1 1,-1-1,1 0,0 0,-1 0,1 0,0 0,76 17,-51-11,1-2,1-1,-1-1,1-1,-1-2,23-3,17 2,279 1,-346 0,1-1,-1 1,0 0,0-1,0 0,0 1,-1-1,1 0,0 0,0 0,0 0,-1 0,1 0,0-1,-1 1,1-1,-1 1,0-1,1 1,-1-1,0 0,0 0,0 1,0-1,0 0,0 0,-1 0,1 0,-1 0,1 0,-1 0,0 0,0 0,0-1,0 0,2-7,2 0,-1-1,-1 0,0-1,-1 1,0 0,0-1,-1 1,-1 0,0 0,-1-1,0 1,-2-8,-50-148,46 146,-18-15,3 19,-25-8,-13 24,51 1</inkml:trace>
  <inkml:trace contextRef="#ctx0" brushRef="#br0" timeOffset="8835.721">7718 8466,'254'0,"-170"24,-9-15,127-6,-50 21,81-25,-232 1,1 0,-1-1,1 1,-1-1,0 1,1-1,-1 0,0 1,0-1,1 0,-1 0,0 0,0 0,0 0,0 0,0 0,0-1,0 1,0 0,-1 0,1-1,0 1,-1 0,1-1,-1 1,0-1,1 1,-1-1,0 1,0-1,0 1,0-1,0 1,0-1,0 1,-1-1,1 1,0 0,-1-2,-17-59,-5 15,-13-50,14 7,19 83,0 0,-1 0,1 0,-1 1,0-1,-1 1,0 0,0 0,0 0,-1 1,1 0,-1 0,-1 1,1-1,0 1,-1 1,0-1,0 1,0 0,-1 1,1 0,0 0,-1 0,-1 1,-145-11,119 12,12-1,0 1,0 0,0 2,0 1,0 1,-7 3,-69 34,6-4,-73 31,85-45,-26 37,106-60,0 0,1 1,-1-1,0 0,0 0,1 0,-1 1,0-1,1 1,-1-1,0 0,1 1,-1-1,1 1,-1-1,0 1,1 0,-1-1,1 1,0-1,-1 1,1 0,-1-1,1 1,0 0,0 0,-1-1,1 1,0 0,0 0,0-1,0 1,0 0,0 0,0 0,0-1,0 1,0 0,0 0,1-1,-1 1,0 0,1 0,-1-1,0 1,1 0,-1-1,1 1,-1-1,1 1,-1 0,40 21,-27-17,91 32,-95-35,-1 1</inkml:trace>
  <inkml:trace contextRef="#ctx0" brushRef="#br0" timeOffset="-29803.591">1807 677</inkml:trace>
  <inkml:trace contextRef="#ctx0" brushRef="#br0" timeOffset="-22937.397">1446 737,'-109'12,"-82"-4,5 33,14-14,124-15,-4 1,1 2,1 3,-43 20,-71 41,6 2,126-49,-48 48,72-69,1 2,0-1,0 1,2-1,-1 2,2-1,0 1,0-1,2 1,-1 0,2 0,-1 14,3-23,1-1,-1 1,1 0,0-1,0 1,1-1,-1 0,1 0,0 0,0 0,0 0,0-1,1 1,0-1,-1 0,1 0,1 0,-1-1,0 1,0-1,1 0,-1 0,1-1,0 1,0-1,-1 0,1 0,0-1,0 1,2-1,17 6,360 96,-307-90,0-2,0-4,27-3,295 44,194-36,317-11,-808 4,0 4,-1 4,39 13,51-6,165 8,-145-2,199-12,-137-25,287 12,-342 12,-81 0,267-12,-321-13,13 2,25-1,-112 12,0-1,0 0,0 0,0 0,-1-1,1 0,-1-1,1 0,-1 0,0-1,0 0,0-1,-1 0,3-2,94-63,-76 38,-21 26,-1 0,0-1,-1 0,1 0,-1 0,0-1,-1 0,0 1,0-2,-1 1,0 0,0-1,-1 1,1-5,-2 4,-1 0,1-1,-1 1,-1-1,0 1,0 0,-1-1,0 1,0 0,-1 0,-1 0,1 0,-1 1,-1 0,-2-4,-110-172,28 89,-125-31,25 32,165 83,0 2,0 1,-1 1,0 2,-11-2,-49-6,-470-57,119 48,-600 45,619 4,-64 16,419-39,-1-3,0-3,1-2,-1-3,1-3,-10-5,24 3,0 3,-1 2,1 2,-1 3,-7 1,-156 2,65-13,114 11,16 0,1 1,-1 0,1 2,-1-1,1 2,0 0,-11 5,-23 7,-1-1,0-2,-47 3,65-13,23-2</inkml:trace>
  <inkml:trace contextRef="#ctx0" brushRef="#br0" timeOffset="4636.491">7718 2049,'507'0,"-506"0,1 0,0 0,0 0,0-1,-1 1,1-1,0 1,-1-1,1 0,0 0,-1 0,1 0,-1 0,1 0,-1 0,0 0,1 0,-1-1,0 1,0-1,0 1,0-1,0 1,0-1,0 1,-1-1,1 0,0 0,-1 1,0-1,1 0,-1 0,0 1,0-1,0 0,0 0,0 0,0 0,0 1,-1-1,1 0,-1 0,0 1,1-1,-3-121,1 119,-1-1,1 0,-1 1,0 0,-1-1,1 1,-1 1,1-1,-1 0,-1 1,1 0,0 0,-1 0,1 0,-1 1,0 0,0 0,0 0,0 0,0 1,0 0,-1 0,1 1,-4-1,-127-8,-91 6,121 29,14 13,62 16,29-55,0 1,0 0,0 0,1 0,-1 0,0 0,1 0,-1 0,1 0,-1 1,1-1,-1 0,1 0,0 0,-1 1,1-1,0 0,0 0,0 1,0-1,0 0,0 0,1 1,-1-1,0 0,1 0,-1 0,0 0,1 1,0-1,-1 0,1 0,0 0,-1 0,1 0,0 0,0 0,0 0,47 14,-12-5,-7 3,-20-10</inkml:trace>
  <inkml:trace contextRef="#ctx0" brushRef="#br0" timeOffset="25373.966">1085 1556,'0'-22,"1"0,-1 0,0 0,-2 0,0 1,-2-1,-1 0,0 1,-5-12,9 31,0-1,0 1,-1 0,1 0,0-1,-1 1,1 0,-1 0,0 0,0 1,0-1,0 0,0 1,0-1,0 1,0 0,-1-1,1 1,-1 0,1 1,0-1,-1 0,0 1,1-1,-1 1,1 0,-1 0,1 0,-1 0,0 0,1 1,-1-1,1 1,-1-1,1 1,-1 0,1 0,0 0,-1 0,1 1,0-1,0 1,0-1,0 1,0 0,0 0,0 0,1 0,-1 0,1 0,-1 0,1 0,0 1,0-1,0 0,0 3,-14 168,5-33,5 1,7 19,10 47,-5-155,2-1,2 0,2 0,2-1,11 21,18 61,-1 57,-6 71,-25-191,-4 0,-2 1,-4 0,-5 55,1-6,2-120,0 1,-1-1,1 0,-1 1,0-1,1 1,-1-1,1 0,-1 1,0-1,1 1,-1 0,0-1,0 1,1-1,-1 1,0 0,0 0,1-1,-1 1,0 0,0 0,0 0,0 0,1 0,-1 0,0 0,0 0,0 1,0-1,1 0,-1 0,0 1,0-1,1 0,-1 1,0-1,0 1,1-1,-1 1,1-1,-1 1,0-1,1 1,-1 0,1-1,-1 1,1 0,0-1,-1 1,1 0,0 0,-1 0,1-1,0 1,0 0,0 0,0 0,0-1,0 1,0 0,0 0,0 0,0 0,0-1,0 1,0 0,1 0,-146-120,138 113,-4-2,18 19,-4-8,-1 1,1 0,0-1,0 0,1 0,-1 0,1 0,0 0,-1-1,1 0,0 1,0-1,0-1,1 1,-1-1,0 1,1-1,-1-1,1 1,-1-1,1 1,-1-1,1 0,-1-1,1 1,-1-1,1 0,2-1,-3 0,0 0,-1-1,0 0,1 1,-1-1,0 0,0 0,-1-1,1 1,-1-1,0 1,1-1,-2 0,2-2,11-17,47-53,-47 57,-8 12</inkml:trace>
  <inkml:trace contextRef="#ctx0" brushRef="#br0" timeOffset="30701.46">3240 1532,'-52'145,"8"-28,-5-2,-10 7,-11 23,6 4,6 2,5 11,12-5,-10 107,-8 34,-40 50,23-31,-48 224,30-240,-29 38,95-259,4 2,4 1,3 0,3 6,-19 95,-31 113,55-192,-42 9,-78 150,79-157,-42 110,67-136,7-25,2 1,2 0,1 12,-4 100,-46 43,-10 77,43-164,30-123,1 0,-1 0,-1 0,1 0,0 0,0 0,-1 0,1-1,-1 1,0 0,1 0,-1 0,0 0,0-1,0 1,0 0,-1-1,1 1,0-1,-1 1,1-1,-1 0,1 1,-1-1,0 0,0 0,1 0,-1 0,0-1,0 1,0 0,0-1,0 1,0-1,0 0,0 0,0 0,0 0,0 0,0 0,0 0,0-1,0 1,0-1,1 1,-1-1,0 0,0 1,0-1,0 0,1-1,-1 1,1 0,-1 0,1-1,-1 1,1 0,-2-2,-81-105,85 108,-1 0,0 1,0-1,1 1,-1-1,0 1,0-1,0 1,1-1,-1 1,0-1,0 1,0-1,0 1,0-1,0 1,0-1,0 1,0-1,0 1,0-1,-1 1,1-1,0 0,0 1,0-1,-1 1,1-1,0 1,-1-1,1 0,0 1,-1-1,1 1,0-1,-1 0,1 1,-1-1,1 0,0 0,-1 1,1-1,-1 0,1 0,-1 0,1 0,-1 0,1 0,-1 1,1-1,-1 0,1 0,-1 0,1-1,-1 1,1 0,-1 0,1 0,49 129,-48-128,0 1,0-1,0 1,0-1,0 1,0-1,1 1,-1-1,0 0,1 0,-1 0,1 0,-1 0,1 0,0 0,-1 0,1-1,0 1,-1-1,1 1,0-1,0 0,0 1,0-1,-1 0,1 0,0 0,0-1,0 1,-1 0,1-1,0 1,0-1,-1 1,1-1,0 0,-1 0,1 0,-1 0,1 0,-1 0,1 0,-1 0,0-1,1 1,-1-1,0 1,0-1,0 1,0-2,159-120,-149 117,-2 2</inkml:trace>
  <inkml:trace contextRef="#ctx0" brushRef="#br0" timeOffset="40003.946">4552 7347,'114'-195,"102"-107,-110 160,-7-5,-3-9,48-73,-9 49,-8-5,27-67,184-394,-127 345,-134 175,-6-2,-6-3,9-39,0 9,32-88,-42 95,-6 50,-6 3,-17 28,-3-1,-2-2,16-72,7 7,-39 109,-1-1,-1 0,-2 0,3-21,-12 48,0 0,1-1,0 1,0 0,0 0,1 0,0 0,0 1,0-1,1 1,3-5,41-72,-27-15,-19 78,12-117,-14 135,0 0,0 1,0-1,1 1,-1-1,-1 0,1 1,0-1,0 1,0-1,0 0,0 1,0-1,-1 1,1-1,0 1,0-1,-1 1,1-1,-1 1,1-1,0 1,-1-1,1 1,-1 0,1-1,-1 1,1 0,-1-1,1 1,-1 0,1 0,-1-1,1 1,-1 0,0 0,1 0,-1 0,1 0,-1 0,0 0,1 0,-1 0,1 0,-1 0,0 0,1 0,-1 0,1 1,-1-1,1 0,-1 0,0 1,-32 21,24-14,-72 52,62-52,18-20,12 1,0 0,1 1,1 1,-1 0,2 1,-1 0,10-3,35-23,-57 33,1-1,0 0,0 0,0 0,1 1,-1-1,1 1,-1-1,1 1,-1 0,1 0,0 0,0 0,-1 0,1 0,0 1,0 0,0-1,0 1,0 0,0 1,0-1,0 0,-1 1,1 0,0-1,2 2,5 9,-2 0,1 1,-2 0,0 0,0 1,-1 0,0 0,1 8,17 35,-9-26,-10-22,-1 0,1 0,-2 1,1 0,-1 0,0 0,-1 0,0 0,-1 0,0 1,0 1,29 73,-27-74</inkml:trace>
  <inkml:trace contextRef="#ctx0" brushRef="#br0" timeOffset="45157.702">4697 1123,'29'-51,"3"1,1 1,3 3,16-16,-21 26,16-20,3 2,2 2,2 3,2 2,43-27,123-70,-217 141,78-45,2 4,2 4,57-17,-57 35,1 3,0 4,3 3,63-10,115-22,-20 20,-223 22,-1 2,0 0,1 2,-1 1,0 0,0 2,0 2,-1 0,1 1,-2 1,1 1,8 7,163 84,-158-88,-1 1,0 2,-2 1,0 2,-1 1,29 23,18 20,11 27,-32 7,-23-14,-32-76,0 1,-1 0,0 0,0 0,-1 0,0 1,-1-1,0 1,0-1,-1 1,0 6,1 18,0-22,0-10,-1-1,0 1,1 0,-1-1,0 1,0-1,1 1,-1 0,0 0,0-1,0 1,0 0,0-1,0 1,0 0,0-1,0 1,0 0,0-1,-1 1,1 0,0-1,0 1,-1 0,1-1,0 1,-1-1,1 1,-1-1,1 1,-1-1,1 1,-1-1,1 1,-1-1,1 1,-1-1,0 0,1 1,-1-1,0 0,1 0,-1 0,0 1,1-1,-1 0,0 0,1 0,-1 0,0 0,1 0,-1 0,0 0,1 0,-1-1,0 1,1 0,-1 0,-12-3,0-1,0 0,0 0,1-1,0-1,0 0,0 0,1-2,0 1,0-1,1-1,0 0,0 0,-7-10,-27-38,10 19,34 69,79 106,20-16,-13-38,-86-82,1 0,-1 0,1-1,0 1,0 0,-1 0,1 0,0-1,0 1,0 0,0-1,0 1,0 0,0-1,0 0,0 1,0-1,0 0,0 1,0-1,1 0,-1 0,0 0,0 0,0 0,0 0,0 0,0 0,1-1,-1 1,0 0,0-1,0 1,0 0,0-1,0 0,0 1,0-1,0 1,0-1,-1 0,1 0,0 0,0 1,-1-1,1 0,0 0,-1 0,1 0,-1 0,1 0,-1 0,0 0,1-1,-1 1,0 0,0 0,36-77,-24 57,-2 0,-1 0,-1-1,0 0,3-23,-9 33</inkml:trace>
  <inkml:trace contextRef="#ctx0" brushRef="#br0" timeOffset="50872.386">5900 1363,'-8'12,"-1"0,1 1,1 0,0 1,1-1,1 1,0 0,0 0,1 6,-1-6,-6 38,2 0,2 1,3-1,2 1,2 0,4 17,-2 31,-2 1373,2-1439,2 0,1 0,1 0,3-1,5 14,22 134,-31-142,2 0,2 0,1-1,2 0,2 0,1-2,4 4,179 301,-168-296,98 130,31 45,-84-114,-44-60,2-1,2-2,2-2,14 10,-50-50,24 18,-1 2,-2 0,0 2,-1 0,-2 1,0 1,-2 1,4 10,14 39,-5 1,-2 2,0 16,18 68,57 135,-52-124,-33-99,4-1,4-2,13 26,146 361,-147-375,4-2,21 28,-34-60,53 105,-60-33,-24-79,-38-64,-99-87,122 92,21 20,77 114,-63-84,-14-26,-1 0,1-1,1 0,-1 1,1-1,0-1,1 1,0-1,0 0,0 0,5 2,5 6,-16-13,0 0,1 0,-1 0,0-1,1 1,-1 0,1 0,-1 0,1 0,0-1,-1 1,1 0,0-1,0 1,-1 0,1-1,0 1,0-1,0 1,0-1,-1 0,1 1,0-1,0 0,0 1,0-1,0 0,0 0,0 0,0 0,0 0,0 0,0 0,0 0,0-1,0 1,0 0,0 0,0-1,0 1,-1-1,1 1,0-1,0 1,0-1,-1 1,1-1,0 0,0 0,-1 1,1-1,-1 0,1 0,-1 0,1 1,-1-1,1 0,-1 0,0 0,1 0,-1 0,0 0,0 0,0 0,14-97,77-195,-79 228,-11 53</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4:37:10"/>
    </inkml:context>
    <inkml:brush xml:id="br0">
      <inkml:brushProperty name="width" value="0.05" units="cm"/>
      <inkml:brushProperty name="height" value="0.05" units="cm"/>
      <inkml:brushProperty name="color" value="#FF0066"/>
      <inkml:brushProperty name="ignorePressure" value="1"/>
    </inkml:brush>
  </inkml:definitions>
  <inkml:trace contextRef="#ctx0" brushRef="#br0">2975 0,'-61'119,"-114"277,-169 295,12-46,-12 48,282-552,-24 90,-10 25,9-56,13-33,-25 98,90-236,-17 87,-20 187,36-241,-122 141,72-95,4 2,6 3,4 2,5 3,-69 230,79-245,-5 0,-5-3,-3-1,-11 8,-26 75,29-96,-26 134,11-55,33-101,-19-9,17-13,36-43,0 1,0 0,0-1,-1 1,1-1,0 1,0 0,0-1,-1 1,1 0,0-1,-1 1,1 0,0 0,-1-1,1 1,0 0,-1 0,1 0,-1-1,1 1,0 0,-1 0,1 0,-1 0,1 0,0 0,-1 0,1 0,-1 0,1 0,-1 0,1 0,0 0,-1 0,1 0,-1 1,1-1,0 0,-1 0,1 0,-1 1,1-1,0 0,-1 0,1 1,0-1,0 0,-1 1,1-1,0 0,0 1,-1-1,1 0,0 1,0-1,0 1,-2-45,2 40,1-165,-1 480,0-310,0 0,-1-1,1 1,0-1,0 1,0 0,-1-1,1 1,0 0,0-1,0 1,0 0,0-1,0 1,1 0,-1-1,0 1,0 0,0-1,1 1,-1 0,0-1,0 1,1-1,-1 1,1-1,-1 1,1-1,-1 1,0-1,1 1,0-1,-1 1,1-1,-1 0,1 1,-1-1,1 0,0 0,-1 1,1-1,0 0,-1 0,1 0,0 0,-1 0,1 0,0 0,-1 0,1 0,0 0,-1 0,1 0,0-1,-1 1,1 0,0 0,37-28,-25 16,84-36,-8 10,-82 34,0 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3:13:03.15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0,'436'0,"-423"2,1-1,-1 2,1 0,-1 1,0 0,0 1,9 5,56 17,-32-18,1-1,0-3,1-1,7-3,-2-1,-10 1,1-3,0-1,0-2,29-8,46-14,-88 22,-22 5</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3:13:05.18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0,'165'23,"-30"-1,1-5,0-7,9-5,-76-6,0 3,0 3,50 11,55-8,-165-8</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3:13:06.666"/>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54,'380'-22,"88"21,-237-19,-100 10,-121 9</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3:13:15.89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1 333,'355'-17,"-174"5,73 9,343 13,-579-12,0 0,0-1,-1-1,0-1,1 0,-2-1,11-6,34-10,107-25,2 8,2 7,91-2,-183 25,108-13,77-22,-128 21,-125 23</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4T23:12:53.906"/>
    </inkml:context>
    <inkml:brush xml:id="br0">
      <inkml:brushProperty name="width" value="0.05" units="cm"/>
      <inkml:brushProperty name="height" value="0.05" units="cm"/>
      <inkml:brushProperty name="color" value="#FF0066"/>
      <inkml:brushProperty name="ignorePressure" value="1"/>
    </inkml:brush>
  </inkml:definitions>
  <inkml:trace contextRef="#ctx0" brushRef="#br0">2423 0,'-149'25,"109"-14,-61 13,-15 16,-2 3,-34-4,141-33,1-1,0 2,0-1,0 1,1 1,0 0,0 0,1 1,0 0,1 0,0 1,-5 9,-39 138,8 9,10-28,-11 113,20-103,11-81,4 0,2 1,3-1,4 1,4 31,5-24,4-1,3-1,6 7,-4 56,38-35,-51-93,-1 1,1-1,0 1,1-1,0-1,1 1,-1-1,1 0,1 0,-1-1,1 0,0-1,0 0,9 5,22 3,-7-1,0-2,1 0,-1-3,2 0,-1-3,21 1,50-11,56 4,-81 10,-70-8</inkml:trace>
  <inkml:trace contextRef="#ctx0" brushRef="#br0" timeOffset="6475.492">2082 2497,'-10'0,"0"1,-1-1,1 1,0 1,0 0,1 1,-1-1,0 2,1-1,0 2,0-1,0 1,-4 3,-62 29,56-31,17-6,0 0,1 0,-1 1,1-1,-1 0,0 1,1-1,-1 1,1 0,-1-1,1 1,0 0,-1 0,1 0,0 0,-1 0,1 0,0 1,0-1,0 0,0 0,0 1,0-1,1 1,-1-1,0 2,-4 20,2 0,0 0,1 0,2 0,0 0,2 7,-1 28,-9 257,5 189,15-287,7-83,-17 295,8-225,-9-198,0-1,0 1,0-1,1 1,0-1,0 0,0 0,1 0,-1 0,1 0,0 0,1-1,-1 0,1 1,0-1,0-1,0 1,1 0,-1-1,1 0,0 0,0 0,0-1,0 0,0 0,0 0,1-1,-1 1,1-1,-1 0,1-1,-1 1,1-1,2-1,156 19,305-16,-237-2,-101-10,-18-1,-110 10,-1 1,0 0,0-1,0 0,0 0,0 1,0-1,0 0,0 0,-1-1,1 1,0 0,-1-1,1 1,-1-1,1 1,-1-1,0 0,1 0,-1 1,0-3,4-5</inkml:trace>
  <inkml:trace contextRef="#ctx0" brushRef="#br0" timeOffset="15949.419">1986 4781,'-5'1,"0"0,0 1,0 0,0 0,1 0,-1 0,1 1,-1-1,1 1,0 0,0 1,0-1,0 1,1-1,-3 4,-23 19,-23 15,2 2,1 2,-30 39,62-63,1 2,1 0,1 1,2 1,0 0,1 0,-6 24,-5 8,6 59,8-27,2-53,1 0,2 0,2 0,2 0,0 0,1 37,-2 182,35-163,-11-42,-19-34,2 0,0 0,0-1,2 0,0-1,1 0,0 0,12 11,97 134,-30-54,0-48,35-1,-108-49,0 0,1-1,0-1,0 0,1-1,-1-1,1-1,9 0,12 3,201 20,-188-17,-43-6</inkml:trace>
  <inkml:trace contextRef="#ctx0" brushRef="#br0" timeOffset="181684.55">0 2732,'0'159,"18"-225,-16 63,0 1,-1-1,1 1,0 0,0 0,0 0,0 0,1 0,-1 0,0 1,1-1,0 1,-1-1,1 1,0 0,-1 0,1 0,0 1,0-1,0 1,0-1,0 1,-1 0,1 0,0 0,0 1,0-1,0 1,0 0,0-1,-1 1,1 0,0 1,-1-1,-1 1,1-1,-1 1,1 0,-1 0,0 0,1 0,-1 0,0 0,0 0,-1 0,1 0,0 0,-1 1,1-1,-1 0,0 0,0 1,0-1,0 0,0 0,0 1,-1-1,1 0,-1 2,3 31,0-33,1 0,0 0,0 0,0 0,0-1,0 1,0-1,0 0,0 0,0 0,1 0,-1 0,0-1,1 0,-1 1,1-1,-1-1,0 1,1 0,-1-1,0 1,1-1,-1-1,1 2,27-9,-25 5</inkml:trace>
  <inkml:trace contextRef="#ctx0" brushRef="#br0" timeOffset="184361.007">289 2721,'-21'54,"22"51,0-102,0-1,1 0,-1 1,0-1,1 0,0 0,0 0,-1 0,1 0,0-1,0 1,1 0,-1-1,0 0,0 1,1-1,-1 0,1 0,-1 0,1-1,-1 1,1-1,0 1,-1-1,1 0,0 0,-1 0,1 0,0 0,-1-1,1 1,-1-1,1 0,-1 0,2 0,-2-1,0-1,0 1,-1-1,1 1,-1-1,1 0,-1 0,0 0,0 1,0-1,0 0,-1 0,1 0,-1 0,0 0,0-1,0 1,0 0,0 0,-1 0,1 0,-1 0,0-1,0-10,0 2,2 10,-1 0,1 0,-1-1,0 1,0 0,0 0,0 0,0 0,0 0,-1 0,1 0,-1 0,1 0,-1 0,0 0,0 0,0 0,0 1,0-1,0 0,0 0,0 1,-1-1,1 1,-1-1,1 1,-1 0,0 0,0 0,1 0,-1 0,0 0,0 0,0 0,0 1,-1-1,-69-22,63 22</inkml:trace>
  <inkml:trace contextRef="#ctx0" brushRef="#br0" timeOffset="189997.378">417 2444,'0'257,"21"-140,-21-115,1 0,0 0,-1 0,1 0,0 0,0 0,0-1,0 1,0 0,0 0,0-1,1 1,-1-1,1 1,-1-1,1 0,-1 1,1-1,0 0,0 0,-1 0,1 0,0-1,0 1,0 0,0-1,0 0,0 1,0-1,0 0,0 0,1 0,-1 0,0 0,0 0,0-1,0 1,0-1,0 0,0 1,-1-1,1 0,0 0,0 0,0 0,0-1,61-18,-19-10,-7-18,-38 46,0 1,0-1,0 1,-1-1,1 1,0 0,-1 0,1-1,-1 1,1 0,-1 0,1 0,-1 1,0-1,1 0,-1 1,0-1,1 1,-1-1,0 1,0 0,0 0,0 0,1 0,-1 0,0 0,0 0,0 1,1-1,-1 1,0-1,1 1,-1 0,-1 0,1 1,0 0,0 1,1-1,-1 0,0 1,1-1,0 1,-1 0,1-1,0 1,0 0,1 0,-1 0,0 0,1 0,0 0,0 0,0-1,0 1,0 2,-1 10,-11 64,12-78,-1 1,1 0,0-1,-1 1,1 0,0 0,0-1,0 1,0 0,1 0,-1 0,0-1,1 1,-1 0,1-1,-1 1,1 0,0-1,0 1,0-1,0 1,0-1,0 0,0 1,0-1,1 0,-1 0,1 0,-1 0,0 0,1 0,0 0,-1 0,1 0,-1-1,1 1,0-1,0 1,-1-1,1 0,0 0,0 0,-1 0,1 0,0 0,0 0,-1 0,1-1,0 1,96-2,-89 2</inkml:trace>
  <inkml:trace contextRef="#ctx0" brushRef="#br0" timeOffset="191876.319">299 2593,'226'-44,"-217"45</inkml:trace>
  <inkml:trace contextRef="#ctx0" brushRef="#br0" timeOffset="195257.478">641 2572,'43'-40,"88"-42,13 27,-114 39,0-1,-2-1,0-1,26-23,99-57,-26 40,-163 57,-52 14,161 32,-71-43,0-1,0 1,0-1,0 1,-1 0,1-1,0 1,0 0,-1 0,1 0,0 0,-1 1,1-1,-1 0,0 1,1-1,-1 1,0-1,0 1,0 0,0-1,0 1,0 0,-1 0,1 0,-1 0,1 0,-1-1,1 1,-1 0,0 0,0 0,0 0,0 0,-1 0,1 0,0 0,-1 0,1 0,-1 0,0-1,1 1,-1 0,0 0,0-1,-2 2,-3 4,0-1,0 0,-1 0,0-1,0 0,-1 0,1-1,-1 0,0 0,0-1,-1 0,-2 0,-52 26,32-14,22-13</inkml:trace>
  <inkml:trace contextRef="#ctx0" brushRef="#br0" timeOffset="197707.308">1067 2188,'8'0,"0"0,-1 0,1 0,0-1,-1 0,1-1,-1 1,1-1,-1-1,0 0,0 0,0 0,3-2,85-31,-73 32,-12 3</inkml:trace>
  <inkml:trace contextRef="#ctx0" brushRef="#br0" timeOffset="201012.316">748 2550,'195'124,"0"-15,-181-100,0 0,-1 0,0 1,-1 1,0 0,0 1,-1 0,0 2,100 106,-34-14,8-18,19-3,-73-49,-50-46,16 4,0 0,0 1,0-1,1 0,0-1,0 1,0 0,1 0,0-1,0 1,0-1,1 0,-2-6,1-147,24 278,-6-55,-3 44,-42-106,-42-34,61 30</inkml:trace>
  <inkml:trace contextRef="#ctx0" brushRef="#br0" timeOffset="206357.93">673 2550,'23'105,"137"524,-63-92,-44-234,-36 144,-7-340,6 1,13 38,10 45,-33-171,0 0,-1 1,-2 0,0 0,-1 0,-1 0,-1 7,0-25,1 1,0 0,0-1,1 1,-1-1,1 1,-1-1,1 0,0 0,0 0,1 0,-1 0,0 0,1 0,0-1,0 1,0-1,0 0,0 0,0 0,0 0,1-1,-1 1,1-1,-1 0,1 0,2 1,27 13,62 35,-48 14,-46-64,-1-1,0 1,1-1,-1 1,0 0,1-1,-1 1,0 0,1 0,-1-1,1 1,-1 0,0 0,1 0,-1-1,1 1,-1 0,1 0,-1 0,1 0,-1 0,0 0,1 0,-1 0,1 0,-1 0,1 0,-1 0,1 0,-1 1,1-1,-1 0,0 0,1 0,-1 1,1-1,-1 0,0 1,1-1,-1 0,0 0,1 1,-1-1,0 1,-19-131,16 111,-3 26,6 9,0 1,1-1,0 0,1-1,1 1,1 0,0-1,1 1,3 5,10 37,-11 8,-36-76,22 6,1 0,-1 0,0 1,0 0,0 0,0 0,-1 1,1 0,-1 1,1-1,-1 1,1 1,-1 0,0 0,-5 1,11-1,1 0,-1 0,1 0,-1 0,1 0,-1 0,0-1,1 1,-1 0,1-1,-1 1,1-1,-1 0,1 1,0-1,-1 0,1 0,0 0,0 0,-1 0,1 0,0 0,0 0,0-1,0 1,0 0,1-1,-1 1,0 0,1-1,-3-5</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1:34:38.445"/>
    </inkml:context>
    <inkml:brush xml:id="br0">
      <inkml:brushProperty name="width" value="0.05" units="cm"/>
      <inkml:brushProperty name="height" value="0.05" units="cm"/>
      <inkml:brushProperty name="color" value="#FF0066"/>
    </inkml:brush>
  </inkml:definitions>
  <inkml:trace contextRef="#ctx0" brushRef="#br0">1867 3 9439 0 0,'0'0'432'0'0,"0"0"-5"0"0,0 0-234 0 0,0 0 49 0 0,0 0 50 0 0,0 0 10 0 0,0 0-32 0 0,0 0-142 0 0,0 0-42 0 0,0 0 10 0 0,-10 0 120 0 0,-11-1 106 0 0,0 0 0 0 0,-1 1 0 0 0,1 1 0 0 0,0 1 0 0 0,0 1 0 0 0,1 0 0 0 0,-15 6-322 0 0,-143 61 382 0 0,171-66-378 0 0,0 0-1 0 0,0 1 0 0 0,1 0 1 0 0,0 0-1 0 0,0 0 0 0 0,0 0 1 0 0,0 1-1 0 0,1 0 1 0 0,0 1-1 0 0,0-1 0 0 0,1 1 1 0 0,0 0-1 0 0,0 0 0 0 0,1 0 1 0 0,0 0-1 0 0,0 1 0 0 0,-2 6-2 0 0,-21 43 13 0 0,-29 44-14 0 0,53-91 8 0 0,-1 0 1 0 0,2 1-1 0 0,-1 0 0 0 0,1-1 0 0 0,1 1 0 0 0,0 0 0 0 0,1 0 1 0 0,0-1-1 0 0,0 1 0 0 0,1 0 0 0 0,0-1 0 0 0,1 0 0 0 0,1 1 0 0 0,-1-1 1 0 0,2 0-1 0 0,-1-1 0 0 0,5 7-8 0 0,0 5 23 0 0,0 1 0 0 0,-2 0-1 0 0,0 0 1 0 0,-2 0 0 0 0,0 1 0 0 0,-1 0 0 0 0,-2 0-1 0 0,0 0 1 0 0,-2 13-23 0 0,14 146 64 0 0,-15-177-49 0 0,0 1-1 0 0,1-1 1 0 0,-2 0-1 0 0,1 0 0 0 0,0 0 1 0 0,-1 0-1 0 0,0 0 1 0 0,0 0-1 0 0,-1 0 1 0 0,0-1-1 0 0,1 1 0 0 0,-1-1 1 0 0,-1 0-1 0 0,1 0 1 0 0,-1 0-1 0 0,1 0 1 0 0,-1-1-1 0 0,0 1 1 0 0,0-1-1 0 0,-1 0 0 0 0,1 0 1 0 0,-1 0-1 0 0,0-1-14 0 0,-7 5 45 0 0,0-1-1 0 0,0-1 1 0 0,-1 0-1 0 0,0 0 1 0 0,0-1-1 0 0,0-1 1 0 0,-1-1-1 0 0,-6 1-44 0 0,16-2 54 0 0,0-1-1 0 0,1 0 0 0 0,-1 0 1 0 0,0 0-1 0 0,0 0 1 0 0,0-1-1 0 0,1 0 0 0 0,-1 0 1 0 0,0 0-1 0 0,1 0 1 0 0,-1 0-1 0 0,1-1 0 0 0,-1 1 1 0 0,1-1-1 0 0,-1 0 1 0 0,1 0-1 0 0,0-1 0 0 0,0 1 1 0 0,0 0-1 0 0,-2-3-53 0 0,1-26-410 0 0,6 31 400 0 0,0 0 1 0 0,1 0-1 0 0,-1 0 0 0 0,0 0 1 0 0,0 0-1 0 0,0 0 1 0 0,0 0-1 0 0,0 1 1 0 0,0-1-1 0 0,0 1 1 0 0,1 0-1 0 0,-1-1 1 0 0,-1 1-1 0 0,1 0 1 0 0,0 0-1 0 0,0 0 0 0 0,0 0 1 0 0,0 1-1 0 0,-1-1 1 0 0,1 0-1 0 0,0 1 1 0 0,-1 0 9 0 0,3 1-12 0 0,106 72-112 0 0,-105-69 124 0 0,0 0 0 0 0,-1 1 0 0 0,0 0 0 0 0,0 0 0 0 0,0 0 0 0 0,-1 0 0 0 0,0 0 0 0 0,0 1 0 0 0,-1-1 0 0 0,0 1 0 0 0,0 0 0 0 0,-1-1 0 0 0,0 1 0 0 0,0 1 0 0 0,5 22 0 0 0,-4-12-5 0 0,0 0 0 0 0,-2 1-1 0 0,0-1 1 0 0,-1 0 0 0 0,-1 0-1 0 0,-1 0 1 0 0,-1 0 0 0 0,0 0-1 0 0,-1 0 1 0 0,-7 14 5 0 0,-9 43-11 0 0,1 51 11 0 0,20-115 5 0 0,-1 1-1 0 0,0 0 1 0 0,-1-1-1 0 0,0 1 1 0 0,-1-1-1 0 0,-1 0 0 0 0,0 0 1 0 0,0 0-1 0 0,-3 3-4 0 0,-20 73 24 0 0,26-59-24 0 0,1-1 0 0 0,1 1 0 0 0,1-1 0 0 0,2 0 0 0 0,0 0 0 0 0,2 0 0 0 0,1-1 0 0 0,4 7 0 0 0,-4-8 0 0 0,27 128 0 0 0,24-23 128 0 0,-27 68 118 0 0,10-95 362 0 0,-24-58-585 0 0,-15-36-16 0 0,1 1 1 0 0,0-1-1 0 0,0 0 0 0 0,1-1 0 0 0,1 1 0 0 0,0-1 1 0 0,0 0-1 0 0,0 0 0 0 0,1 0 0 0 0,1-1 0 0 0,-1 0 1 0 0,1 0-1 0 0,1 0 0 0 0,0-1 0 0 0,0 0 0 0 0,5 3-7 0 0,135 60-224 0 0,-103-55-1809 0 0,-34-12-3430 0 0</inkml:trace>
  <inkml:trace contextRef="#ctx0" brushRef="#br0" timeOffset="2070.118">1231 1090 3223 0 0,'-1'0'240'0'0,"-10"1"624"0"0,9-1 22 0 0,2 0 36 0 0,0 0-90 0 0,0 0-404 0 0,0 0-178 0 0,-15-13 2816 0 0,9 10-2837 0 0,1 1 0 0 0,-1-1 0 0 0,0 1 0 0 0,1 0-1 0 0,-1 0 1 0 0,0 1 0 0 0,0 0 0 0 0,0 0 0 0 0,0 0-1 0 0,0 1 1 0 0,-1 0 0 0 0,1 0 0 0 0,0 0-1 0 0,0 1 1 0 0,-5 1-229 0 0,-105 3 1704 0 0,-10 8-1162 0 0,8 13-412 0 0,111-25-119 0 0,-52 2 442 0 0,27 8-453 0 0,24-8 0 0 0,2 1-12 0 0,5-4-46 0 0,1 0-10 0 0,0 0-8 0 0,0 0 2 0 0,0 0 4 0 0,0 0 27 0 0,0 0 96 0 0,0 0 39 0 0,0 0 11 0 0,0 0 22 0 0,0 0-10 0 0,-8 6 230 0 0,-14 4-157 0 0,-2 0-112 0 0,17-8-65 0 0,5-1 32 0 0,-4 1-33 0 0,0 1 1 0 0,5-3 21 0 0,1 0-75 0 0,0 0 1 0 0,0 0 84 0 0,0 0 22 0 0,0 0 2 0 0,0 0 8 0 0,0 0 18 0 0,0 0-1 0 0,0 0-22 0 0,0 0-5 0 0,0 0 0 0 0,0 0 2 0 0,0 0 4 0 0,0 0 2 0 0,0 0 0 0 0,0 0 0 0 0,0 0 0 0 0,0 0 0 0 0,0 0-1 0 0,-1 1-16 0 0,-3 2-58 0 0,3-2-61 0 0,1-1-3 0 0,0 0 26 0 0,0 0 89 0 0,0 0-5 0 0,0 0-115 0 0,0 0-111 0 0,0 0-12 0 0,0 0 3 0 0,0 0-133 0 0,0 0-560 0 0,0 0-246 0 0,0 0-48 0 0</inkml:trace>
  <inkml:trace contextRef="#ctx0" brushRef="#br0" timeOffset="3121.486">689 1017 1839 0 0,'0'0'282'0'0,"0"0"507"0"0,0 0 218 0 0,0 0 45 0 0,0 0-103 0 0,0 0-476 0 0,0 0-213 0 0,0 0-41 0 0,0 0 14 0 0,0 0 101 0 0,0 0 46 0 0,0 0 10 0 0,0 0-8 0 0,0 0-45 0 0,0 0-17 0 0,0 0-7 0 0,0 0-27 0 0,0 0-113 0 0,0 0-49 0 0,0 0-11 0 0,-9 5 73 0 0,-90 69 3420 0 0,-25 12-3264 0 0,90-68-154 0 0,33-17-78 0 0,1-1 2 0 0,0 0 11 0 0,0 0 45 0 0,0 0 21 0 0,0 0 3 0 0,0 0-14 0 0,0 0-61 0 0,0 0-21 0 0,-1 1-7 0 0,-4 3-15 0 0,4 4-60 0 0,3-3-4 0 0,0-1 0 0 0,0 1 0 0 0,1-1 0 0 0,-1 0 0 0 0,1 0 0 0 0,0 0 0 0 0,0 0 0 0 0,1 0 0 0 0,-1-1 0 0 0,1 0 0 0 0,0 1 0 0 0,0-1 0 0 0,0 0-1 0 0,0-1 1 0 0,0 1 0 0 0,0-1 0 0 0,1 0 0 0 0,-1 0 0 0 0,1 0 0 0 0,0-1 0 0 0,0 0 0 0 0,-1 0 0 0 0,1 0 0 0 0,0 0 0 0 0,0-1 0 0 0,4 1-10 0 0,12 4 139 0 0,95-12-7 0 0,-85 6-487 0 0,-30 1 228 0 0,13 1-895 0 0,-5-1-3388 0 0,-8 0-182 0 0</inkml:trace>
  <inkml:trace contextRef="#ctx0" brushRef="#br0" timeOffset="3856.343">288 1611 3223 0 0,'0'0'143'0'0,"0"-13"476"0"0,0 7 2829 0 0,5 3 3881 0 0,8 36-6460 0 0,-1 156 235 0 0,-11-170-1041 0 0,0 0-1 0 0,-2 0 1 0 0,0 0-1 0 0,-1 0 1 0 0,-1 0-1 0 0,-1 0 1 0 0,-1-1-1 0 0,0 1 1 0 0,-3 2-63 0 0,6-14 43 0 0,0 1-33 0 0,0-2-10 0 0,0 0-13 0 0,2-4-67 0 0,0-2-65 0 0,0 0-7 0 0,0 0 6 0 0,0 0-14 0 0,0 0-66 0 0,0 0-29 0 0,0 0-8 0 0,0 0-137 0 0,0 0-570 0 0,0 0-249 0 0,0 0-48 0 0</inkml:trace>
  <inkml:trace contextRef="#ctx0" brushRef="#br0" timeOffset="4856.475">450 1479 455 0 0,'0'0'1108'0'0,"0"0"119"0"0,0 0 56 0 0,0 0-85 0 0,0 0-400 0 0,0 0-177 0 0,0 0-40 0 0,0 0-9 0 0,0 0-17 0 0,0 0-10 0 0,0 0-1 0 0,0 0-37 0 0,0 0-156 0 0,0 0-67 0 0,0 0-18 0 0,0 0-8 0 0,0 0-30 0 0,0 0-18 0 0,0 0-2 0 0,0 0-6 0 0,-5-9 444 0 0,-9-8 133 0 0,13 16-720 0 0,1 1 26 0 0,0 0-16 0 0,-10-10-1830 0 0,10 10 1122 0 0</inkml:trace>
  <inkml:trace contextRef="#ctx0" brushRef="#br0" timeOffset="7040.436">561 1470 919 0 0,'0'0'290'0'0,"0"0"878"0"0,0 0 382 0 0,0 0 77 0 0,0 0-167 0 0,0 0-776 0 0,0 0-343 0 0,0 0-70 0 0,0 0-35 0 0,0 0-91 0 0,0 0-38 0 0,0 0-10 0 0,0 0-2 0 0,0 0-7 0 0,0 0 12 0 0,0 0 79 0 0,0 0 39 0 0,0 0 6 0 0,0 0 11 0 0,0 0 46 0 0,0 0 27 0 0,0 0 4 0 0,0 0-14 0 0,0 0-61 0 0,0 0-21 0 0,-21-9 1940 0 0,0 6-1907 0 0,0 0 0 0 0,0 1 0 0 0,0 2-1 0 0,0 0 1 0 0,0 1 0 0 0,-16 3-249 0 0,13 1 0 0 0,1 0 0 0 0,0 2 0 0 0,0 0 0 0 0,0 2 0 0 0,-15 8 0 0 0,-52 44-72 0 0,77-46 43 0 0,1 0 0 0 0,0 2-1 0 0,1-1 1 0 0,1 1 0 0 0,1 1-1 0 0,0 0 1 0 0,1 0 0 0 0,1 1-1 0 0,1-1 1 0 0,1 2 0 0 0,0-1-1 0 0,0 7 30 0 0,-16 93 0 0 0,22-110 31 0 0,1 0 0 0 0,0 0 0 0 0,0 1-1 0 0,1-1 1 0 0,0-1 0 0 0,1 1 0 0 0,0 0 0 0 0,0-1-1 0 0,1 0 1 0 0,0 0 0 0 0,0 0 0 0 0,1-1 0 0 0,0 0-1 0 0,1 0 1 0 0,-1 0 0 0 0,1-1 0 0 0,0 0 0 0 0,1 0-1 0 0,0-1 1 0 0,6 4-31 0 0,60 34 0 0 0,-64-40 3 0 0,1-1 1 0 0,0 0-1 0 0,0-1 0 0 0,-1 0 0 0 0,1-1 0 0 0,0 0 0 0 0,0-1 0 0 0,0 0 1 0 0,-1-1-1 0 0,1 0 0 0 0,0 0 0 0 0,-1-1 0 0 0,0 0 0 0 0,0-1 0 0 0,0-1 1 0 0,0 1-1 0 0,0-2 0 0 0,-1 1 0 0 0,0-1 0 0 0,0 0 0 0 0,2-3-3 0 0,33-16 6 0 0,57-32-6 0 0,-88 46 49 0 0,0 0-1 0 0,-1 0 0 0 0,-1-1 1 0 0,0-1-1 0 0,0 0 1 0 0,-2 0-1 0 0,1-1 0 0 0,-2 0 1 0 0,0-1-1 0 0,0 0 0 0 0,-2 0 1 0 0,0 0-1 0 0,0-1 1 0 0,2-15-49 0 0,-6 15 39 0 0,-1-1 0 0 0,0 1 1 0 0,-1 0-1 0 0,-1 0 1 0 0,-1-1-1 0 0,0 1 0 0 0,-1 0 1 0 0,-1-1-40 0 0,-8-63 119 0 0,12 71-97 0 0,-1 0-1 0 0,0 0 0 0 0,0 0 1 0 0,-1 0-1 0 0,0 1 0 0 0,-1-1 1 0 0,1 0-1 0 0,-2 1 0 0 0,-3-7-21 0 0,4 12-2 0 0,0 0-1 0 0,0 0 1 0 0,0 1 0 0 0,-1-1-1 0 0,1 1 1 0 0,-1 0-1 0 0,0 0 1 0 0,0 0 0 0 0,1 0-1 0 0,-1 1 1 0 0,0 0-1 0 0,0 0 1 0 0,-1 0-1 0 0,1 0 1 0 0,0 0 0 0 0,0 1-1 0 0,0 0 1 0 0,0 0-1 0 0,-1 0 1 0 0,1 0 0 0 0,0 1-1 0 0,0 0 1 0 0,0 0-1 0 0,0 0 1 0 0,0 0-1 0 0,0 0 1 0 0,0 1 0 0 0,0 0-1 0 0,0 0 1 0 0,1 0-1 0 0,-1 0 1 0 0,-2 3 2 0 0,-130 80-5276 0 0,109-67 3685 0 0</inkml:trace>
</inkml:ink>
</file>

<file path=ppt/ink/ink8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6T17:45:01.997"/>
    </inkml:context>
    <inkml:brush xml:id="br0">
      <inkml:brushProperty name="width" value="0.09333" units="cm"/>
      <inkml:brushProperty name="height" value="0.09333" units="cm"/>
      <inkml:brushProperty name="color" value="#ED1C24"/>
      <inkml:brushProperty name="fitToCurve" value="1"/>
    </inkml:brush>
  </inkml:definitions>
  <inkml:trace contextRef="#ctx0" brushRef="#br0">2479 83 0,'-15'0'437,"-1"-16"-421,0 16 15,-15 0 16,15 0-31,16-16-16,-16 16 31,0 0-31,0 0 78,1 0-62,-1 0 15,-16 0 0,17 0-15,-1 0-1,0 0 1,0 0-16,16-31 0,-16 31 16,1 0-1,-17 0-15,16 0 16,1 0-1,-1 0-15,0 0 16,0 0 0,0 0-16,1 0 15,-17 0 1,16 0 0,1 0-16,-1 0 15,0 0-15,0 0 16,0 0-1,-15 0 1,15 0-16,0 0 31,1 0 1,-1 0-17,0 0-15,0 0 16,-15 0-16,15 0 31,0 0-15,0 0 15,1 0-31,-1 0 16,0 0-1,-16 0-15,17 0 31,-1 0-15,0 0-16,0 0 16,1 0-1,-1 0-15,0 0 16,-16 0 0,17 0-1,-1 0-15,0 0 16,0 0-1,1 0-15,-1 0 16,-16 0 0,17 0-1,-1 0 1,0 0 0,0 0-1,0 0-15,1 0 16,-17 0-1,16 0 1,1 0 0,-1 0-16,0 0 0,0 0 15,0 0 1,-15 0 0,15 0-16,0 0 31,1 0-16,-1 0 1,0 0 15,0 0-15,0 0 0,-15 0-1,15 0 1,0 0-1,1 0-15,-1 0 0,0 0 16,0 0 0,-15 0 15,15 0-15,0 0 15,0 0-16,1 0 17,-1 0-1,0 0-31,-16 0 31,17 0-15,-1 0-1,0 0 1,0 0 0,1 0 15,-1 0-15,-16 0-16,32 15 15,-16-15 1,1 0-16,-1 0 31,0 0-31,0 0 16,1 0 46,15 16-46,-16-16-16,-16 0 15,16 0-15,1 0 16,-1 0 0,0 0-16,0 0 31,1 0-15,-17 0 296,16 0-281,0 0-15,1 0 0,-1 0-1,0 0-15,16 16 0,-16-16 16,-15 0-1,15 0 376,16 16-360,-16-16-31,16 16 16,0-1 0,0 1 62,0 16-63,-15-32 1,15 15-16,0 1 31,0 0-15,-16-16 15,16 16-15,-16 0 31,16-1-32,0 17 1,-16-16-16,16-1 15,-31-15 17,31 16-17,0 0-15,-16-16 16,16 16-16,0 0 47,0-1 0,-16 17 0,16-16-47,0-1 15,0 1-15,0 0 16,0 0-16,0 0 15,0 15 1,0-15 0,0 0-1,-16-16-15,16 15 16,-15-15-16,15 16 16,0 0 452,0 0-468,0 15 32,0-15-17,0 0 970,0 0-954,15-16 31,1 0-30,-16 15-32,16-15 0,15 0 31,-31 16-16,16-16-15,0 0 16,0 0 109,0 0-125,-1 0 0,1 0 16,16 0-16,-17 0 15,1 16-15,0-16 16,0 0-16,-1 0 16,-15 32-16,16-32 0,-16 15 15,32-15-15</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1:34:54.957"/>
    </inkml:context>
    <inkml:brush xml:id="br0">
      <inkml:brushProperty name="width" value="0.05" units="cm"/>
      <inkml:brushProperty name="height" value="0.05" units="cm"/>
      <inkml:brushProperty name="color" value="#FF0066"/>
    </inkml:brush>
  </inkml:definitions>
  <inkml:trace contextRef="#ctx0" brushRef="#br0">1321 609 1375 0 0,'0'0'311'0'0,"0"0"768"0"0,0 0 339 0 0,0 0 72 0 0,0 0-140 0 0,0 0-635 0 0,-9-1 316 0 0,6 2 4403 0 0,-2 0-5410 0 0,3-1 35 0 0,-29-1 696 0 0,-60 5 1706 0 0,-94 6-1252 0 0,175-9-1209 0 0,1 1 0 0 0,-1-1 0 0 0,1 0 0 0 0,0 0 0 0 0,-1 0 0 0 0,1 0 0 0 0,-36-2 0 0 0,36 1 0 0 0,2 2 0 0 0,-13 4-149 0 0,18-6 66 0 0,2 0-74 0 0,0 0-4 0 0,0 0 7 0 0,0 0-31 0 0,0 0-142 0 0,0 0-66 0 0,0 0-14 0 0,0 0-61 0 0,0 0-253 0 0,0 0-116 0 0,0 0-815 0 0,0 0-3166 0 0</inkml:trace>
  <inkml:trace contextRef="#ctx0" brushRef="#br0" timeOffset="650.089">935 472 3679 0 0,'0'0'284'0'0,"0"0"27"0"0,0 0 808 0 0,0 0 374 0 0,0 0 71 0 0,-7 25 1497 0 0,5-21-2888 0 0,-1 1-1 0 0,0-1 0 0 0,0 1 0 0 0,0-1 0 0 0,0 0 1 0 0,-1-1-1 0 0,0 1 0 0 0,1 0 0 0 0,-1-1 1 0 0,-1 0-1 0 0,1 0 0 0 0,0 0 0 0 0,-1 0 0 0 0,0-1 1 0 0,1 0-1 0 0,-1 0 0 0 0,0 0 0 0 0,-5 1-172 0 0,-22 12-12 0 0,-54 41 12 0 0,45-21 155 0 0,40-34-78 0 0,-6 9 651 0 0,16 23-600 0 0,-4-29-111 0 0,0 1 0 0 0,0-1 1 0 0,1 0-1 0 0,-1-1 0 0 0,1 1 0 0 0,0-1 0 0 0,0 0 0 0 0,1-1 0 0 0,-1 1 0 0 0,0-1 0 0 0,1 0 0 0 0,-1-1 0 0 0,1 0 1 0 0,0 0-1 0 0,-1 0 0 0 0,1-1 0 0 0,0 0 0 0 0,0 0 0 0 0,3-1-17 0 0,-4 1 6 0 0,72-6 135 0 0,-72 6-141 0 0,0 1-24 0 0,21 20-4813 0 0,-25-14 3346 0 0</inkml:trace>
  <inkml:trace contextRef="#ctx0" brushRef="#br0" timeOffset="1872.521">287 281 2303 0 0,'0'0'554'0'0,"0"0"1483"0"0,-1 1 1329 0 0,-1 4-1430 0 0,1-3 1718 0 0,-2 1-3630 0 0,2-2 33 0 0,1-1 27 0 0,0 0 4 0 0,0 0 0 0 0,0 0 7 0 0,0 0 29 0 0,0 0 17 0 0,0 0 3 0 0,0 0-8 0 0,0 0-34 0 0,-4-6 46 0 0,-5-37 138 0 0,10 32-286 0 0,0 1 0 0 0,2 1 0 0 0,0 1-12 0 0,14-9-122 0 0,-11 14 91 0 0,-1 3 42 0 0,-1-1 1 0 0,1 1-1 0 0,-1 0 0 0 0,0 0 0 0 0,1 0 1 0 0,-1 0-1 0 0,1 1 0 0 0,-1 0 1 0 0,0 0-1 0 0,0 0 0 0 0,1 0 0 0 0,-1 1 1 0 0,0-1-1 0 0,1 2 1 0 0,6 1-1 0 0,66 24-139 0 0,-76-27 120 0 0,0 0 0 0 0,0 0-1 0 0,0 0 1 0 0,-1-1 0 0 0,1 1-1 0 0,0 0 1 0 0,-1 0 0 0 0,1 0-1 0 0,0 1 1 0 0,-1-1 0 0 0,0 0-1 0 0,1 0 1 0 0,-1 0 0 0 0,1 0-1 0 0,-1 0 1 0 0,0 0 0 0 0,0 1-1 0 0,0-1 1 0 0,0 0 0 0 0,0 0-1 0 0,0 0 1 0 0,0 1 0 0 0,0-1 0 0 0,0 0-1 0 0,-1 0 1 0 0,1 0 0 0 0,0 0-1 0 0,-1 0 1 0 0,1 1 0 0 0,-1-1-1 0 0,1 0 1 0 0,-1 0 0 0 0,1 0-1 0 0,-1 0 1 0 0,-1 0 20 0 0,1 2-22 0 0,-11 19 54 0 0,-2-1 1 0 0,-1-1-1 0 0,0 0 0 0 0,-2 0 1 0 0,0-2-1 0 0,-1 0 1 0 0,-1-1-1 0 0,0-1 0 0 0,-1-1 1 0 0,-10 6-33 0 0,-62 53 147 0 0,15-12-126 0 0,76-61 32 0 0,1-1 13 0 0,17 7-62 0 0,126 58 326 0 0,-132-64-286 0 0,0 0 0 0 0,0-1 0 0 0,0 0 0 0 0,0-1 0 0 0,0 0 0 0 0,0-1 0 0 0,0 0 1 0 0,0-1-1 0 0,-1 0 0 0 0,1 0 0 0 0,-1-1 0 0 0,0-1 0 0 0,0 0 0 0 0,0 0 0 0 0,-1-1 0 0 0,0 0 0 0 0,4-4-44 0 0,24-10 79 0 0,20 1 227 0 0,-51 17-296 0 0,-1 2-30 0 0,0 0-107 0 0,-2 0-2407 0 0,-3 0-2465 0 0</inkml:trace>
  <inkml:trace contextRef="#ctx0" brushRef="#br0" timeOffset="2908.321">490 131 6791 0 0,'-8'-6'724'0'0,"-23"-27"-36"0"0,25 24-500 0 0,-1 1 0 0 0,0 0-1 0 0,-1 1 1 0 0,0 0 0 0 0,0 0-1 0 0,0 0 1 0 0,-1 1 0 0 0,0 0-1 0 0,0 1 1 0 0,0 0 0 0 0,-1 1-1 0 0,-1-1-187 0 0,0 3 171 0 0,-1 0-1 0 0,1 0 0 0 0,-1 1 1 0 0,0 0-1 0 0,0 1 0 0 0,1 1 1 0 0,-1 0-1 0 0,0 0 0 0 0,1 1 0 0 0,-1 1 1 0 0,1 0-1 0 0,-1 0 0 0 0,1 1 1 0 0,0 1-1 0 0,0 0-170 0 0,1 3 31 0 0,0-1 1 0 0,1 2-1 0 0,0-1 0 0 0,0 1 1 0 0,1 0-1 0 0,0 1 0 0 0,1 0 1 0 0,0 0-1 0 0,1 1 0 0 0,0 0 0 0 0,0 0 1 0 0,1 0-1 0 0,1 1 0 0 0,0-1 1 0 0,0 1-1 0 0,1 0 0 0 0,-1 13-31 0 0,-11 24 108 0 0,9-30-11 0 0,1 1 1 0 0,1 0 0 0 0,0-1-1 0 0,2 1 1 0 0,0 1-1 0 0,1-1 1 0 0,1 0-1 0 0,1 0 1 0 0,1 0-1 0 0,1 0 1 0 0,1 0-1 0 0,0 0 1 0 0,1-1-1 0 0,3 6-97 0 0,56 74 656 0 0,-54-87-624 0 0,0-2-1 0 0,0 0 0 0 0,1 0 1 0 0,0 0-1 0 0,1-2 0 0 0,0 1 1 0 0,0-2-1 0 0,1 1 0 0 0,0-2 1 0 0,0 0-1 0 0,1 0 0 0 0,9 2-31 0 0,-8-4 20 0 0,0 0 0 0 0,1-1-1 0 0,-1-1 1 0 0,1 0 0 0 0,0-1 0 0 0,0-1-1 0 0,0 0 1 0 0,0-1 0 0 0,-1-1-1 0 0,1 0 1 0 0,0-1 0 0 0,-1-1 0 0 0,0 0-1 0 0,10-5-19 0 0,-17 5 38 0 0,-1 0-1 0 0,0-1 0 0 0,0 0 0 0 0,0 0 1 0 0,0-1-1 0 0,-1 0 0 0 0,0 0 0 0 0,0 0 1 0 0,-1-1-1 0 0,0 0 0 0 0,0 0 0 0 0,0 0 1 0 0,-1-1-1 0 0,0 1 0 0 0,0-1 0 0 0,-1 0 1 0 0,0 0-1 0 0,-1-1 0 0 0,1-1-37 0 0,64-182-8 0 0,-63 180 93 0 0,-1 1-1 0 0,-1 0 1 0 0,0-1-1 0 0,0 0 1 0 0,-1 1 0 0 0,-1-1-1 0 0,1 0 1 0 0,-2 1-1 0 0,0-1 1 0 0,0 0-1 0 0,-1 1 1 0 0,-1-1-1 0 0,0 1 1 0 0,-1 0-1 0 0,1 0 1 0 0,-2 0 0 0 0,-3-6-85 0 0,-5-6-78 0 0,-2 0 1 0 0,0 2 0 0 0,-1 0-1 0 0,-1 0 1 0 0,-1 2 0 0 0,-1 0-1 0 0,-14-10 78 0 0,29 26-276 0 0,-1 1 0 0 0,1-1-1 0 0,-1 1 1 0 0,1 1 0 0 0,-1-1-1 0 0,0 0 1 0 0,0 1 0 0 0,1 0-1 0 0,-1 0 1 0 0,0 1 0 0 0,0-1-1 0 0,0 1 1 0 0,0 0 0 0 0,0 0 0 0 0,0 1-1 0 0,0-1 1 0 0,0 1 0 0 0,0 0-1 0 0,0 1 1 0 0,0-1 0 0 0,0 1 276 0 0,-25 7-1686 0 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1:35:01.086"/>
    </inkml:context>
    <inkml:brush xml:id="br0">
      <inkml:brushProperty name="width" value="0.05" units="cm"/>
      <inkml:brushProperty name="height" value="0.05" units="cm"/>
      <inkml:brushProperty name="color" value="#FF0066"/>
    </inkml:brush>
  </inkml:definitions>
  <inkml:trace contextRef="#ctx0" brushRef="#br0">61 1208 3223 0 0,'0'0'418'0'0,"0"0"543"0"0,0 0 242 0 0,0 0 49 0 0,0 0-127 0 0,0 0-576 0 0,0 0-254 0 0,0 0-51 0 0,0 0-35 0 0,0 0-95 0 0,1-1-36 0 0,4-1-51 0 0,-2 1 16 0 0,3 0-33 0 0,1 3-10 0 0,1 0 0 0 0,22 11 64 0 0,106 75 1579 0 0,-130-83-1584 0 0,0 0 1 0 0,-1 0-1 0 0,0 1 1 0 0,1-1-1 0 0,-2 1 1 0 0,1 0-1 0 0,-1 0 1 0 0,0 1-1 0 0,0-1 1 0 0,-1 1-1 0 0,0 0 1 0 0,0 0-1 0 0,-1 0 1 0 0,1 0-1 0 0,-1 2-59 0 0,3 88 389 0 0,-7-89-338 0 0,0 1 0 0 0,0-1 0 0 0,-1 0-1 0 0,0 0 1 0 0,0 0 0 0 0,-1 0 0 0 0,0-1 0 0 0,0 1-1 0 0,-1-1 1 0 0,0 0 0 0 0,-5 5-51 0 0,-57 64 936 0 0,59-69-779 0 0,-1 0 1 0 0,0 0-1 0 0,0-1 1 0 0,0-1-1 0 0,-1 0 1 0 0,0 0-1 0 0,0-1 0 0 0,0 0 1 0 0,-1 0-1 0 0,1-1 1 0 0,-1-1-1 0 0,1 0 0 0 0,-1 0 1 0 0,-6-1-158 0 0,14-1 73 0 0,-33 5-30 0 0,34-4-124 0 0,-4 1-36 0 0,-3 0-739 0 0,6 0-2975 0 0,3-2 2321 0 0</inkml:trace>
  <inkml:trace contextRef="#ctx0" brushRef="#br0" timeOffset="1156.747">396 1497 5983 0 0,'0'0'464'0'0,"0"0"-173"0"0,0 0 409 0 0,0 0 209 0 0,0 0 41 0 0,0 0-112 0 0,0 0-502 0 0,0 0-220 0 0,0 0-41 0 0,0 0-7 0 0,7 6 335 0 0,-3-1-381 0 0,0-1 37 0 0,61 49 1330 0 0,-25-26-1302 0 0,1-16 30 0 0,8-1-53 0 0,-22 0 11 0 0,28 26 106 0 0,-16-15-117 0 0,-18-13-64 0 0,18 1 11 0 0,-38-9 48 0 0,19 7 371 0 0,63 9-354 0 0,-69-16 59 0 0,-13 0-40 0 0,19-6 337 0 0,-12 6-422 0 0,1 0-10 0 0,0 3 0 0 0,-1 0 0 0 0,2 1 0 0 0,-2-1 0 0 0,1 0 0 0 0,0 1 0 0 0,0 0 0 0 0,1 0 0 0 0,-1 0 0 0 0,0 1 0 0 0,39 17 0 0 0,-1 9 0 0 0,9 7 0 0 0,-16-11-688 0 0,-36-23 392 0 0</inkml:trace>
  <inkml:trace contextRef="#ctx0" brushRef="#br0" timeOffset="2566.033">1335 1998 4143 0 0,'-12'14'440'0'0,"-49"25"6635"0"0,56-37-7030 0 0,-1-1 1 0 0,1 1-1 0 0,0-1 1 0 0,0 0-1 0 0,-1 0 1 0 0,1 0 0 0 0,-1-1-1 0 0,1 0 1 0 0,-1 0-1 0 0,1 0 1 0 0,0-1-1 0 0,-1 1 1 0 0,1-1-1 0 0,0-1 1 0 0,-1 1 0 0 0,1-1-1 0 0,0 0 1 0 0,0 0-1 0 0,0-1-45 0 0,2 2-10 0 0,1-1 0 0 0,0 0 1 0 0,0 0-1 0 0,0-1 0 0 0,0 1 0 0 0,0 0 0 0 0,0-1 0 0 0,1 1 0 0 0,-1-1 0 0 0,1 1 0 0 0,0-1 0 0 0,-1 0 0 0 0,1 0 1 0 0,0 0-1 0 0,1 1 0 0 0,-1-1 0 0 0,1 0 0 0 0,-1 0 0 0 0,1 0 0 0 0,0 0 0 0 0,0 0 0 0 0,0 0 0 0 0,0-2 10 0 0,0-1-21 0 0,0-1 0 0 0,1 0 0 0 0,-1 0 0 0 0,2 1 0 0 0,-1-1 1 0 0,0 1-1 0 0,1-1 0 0 0,1 1 0 0 0,-1-1 0 0 0,1 1 0 0 0,0 0 0 0 0,0 0 0 0 0,0 1 0 0 0,1-1 0 0 0,0 1 0 0 0,0-1 0 0 0,1 1 0 0 0,0 0 0 0 0,-1 1 0 0 0,2-1 0 0 0,-1 1 0 0 0,0 0 0 0 0,1 0 0 0 0,0 1 0 0 0,0 0 0 0 0,0 0 0 0 0,0 0 0 0 0,0 1 0 0 0,3-1 21 0 0,13-4 0 0 0,0 1 0 0 0,1 1 0 0 0,0 1 0 0 0,0 1 0 0 0,0 0 0 0 0,0 2 0 0 0,13 2 0 0 0,1 10 0 0 0,-34-7 23 0 0,-1 0-1 0 0,1 0 1 0 0,-1 1-1 0 0,0-1 1 0 0,0 1-1 0 0,0 0 1 0 0,-1-1-1 0 0,1 1 1 0 0,-1 0-1 0 0,0 0 1 0 0,-1 0-1 0 0,1 0 1 0 0,-1 0-1 0 0,0 0 1 0 0,0 0-1 0 0,-1 0 1 0 0,1 0-1 0 0,-1 0 1 0 0,0 0-1 0 0,-1 0 1 0 0,1 0-1 0 0,-1-1 1 0 0,0 1-1 0 0,0 0 1 0 0,0-1-1 0 0,-1 0 1 0 0,-2 4-23 0 0,3-1 16 0 0,-20 50 4 0 0,-2-1 0 0 0,-2-1 0 0 0,-2-2 0 0 0,-7 6-20 0 0,23-42 41 0 0,-1-1-1 0 0,0-1 1 0 0,-1 0-1 0 0,0-1 1 0 0,-1 0 0 0 0,-1-1-1 0 0,0-1 1 0 0,-1-1-1 0 0,0 0 1 0 0,-8 3-41 0 0,-31-8 470 0 0,53-6-422 0 0,-1-1-52 0 0,3 1-70 0 0,1 0-2 0 0,0 0-15 0 0,0 0 19 0 0,19 0 1 0 0,170 56 635 0 0,-162-53-443 0 0,1-1 0 0 0,-1-1-1 0 0,1-1 1 0 0,-1-2 0 0 0,0 0-1 0 0,1-2-120 0 0,20-25-1357 0 0,-47 28 250 0 0</inkml:trace>
  <inkml:trace contextRef="#ctx0" brushRef="#br0" timeOffset="3435.842">1457 1694 3679 0 0,'0'0'284'0'0,"0"0"50"0"0,0 0 902 0 0,0 0 414 0 0,0 0 81 0 0,-9-5 584 0 0,-59-59-2902 0 0,59 58 542 0 0,6 5 92 0 0,0 0 1 0 0,-1-1 0 0 0,1 1 0 0 0,-1 1 0 0 0,1-1-1 0 0,-1 0 1 0 0,0 1 0 0 0,1 0 0 0 0,-1-1 0 0 0,1 2-1 0 0,-1-1 1 0 0,0 0 0 0 0,1 1 0 0 0,-1-1 0 0 0,1 1 0 0 0,-1 0-1 0 0,1 0 1 0 0,0 1 0 0 0,-1-1 0 0 0,1 1 0 0 0,0-1-1 0 0,0 1 1 0 0,0 0 0 0 0,0 0 0 0 0,0 1 0 0 0,0-1-1 0 0,1 1-47 0 0,-26 22 198 0 0,2 2 0 0 0,1 1-1 0 0,1 1 1 0 0,2 1 0 0 0,0 1 0 0 0,2 0-1 0 0,-9 24-197 0 0,3-4 0 0 0,2 2 0 0 0,2 1 0 0 0,3 0 0 0 0,0 10 0 0 0,18-61 0 0 0,-4 15 0 0 0,1 0 0 0 0,1 0 0 0 0,0 0 0 0 0,2 0-1 0 0,0 0 1 0 0,1 0 0 0 0,0 0 0 0 0,2 0 0 0 0,0 0 0 0 0,1 0-1 0 0,1 0 1 0 0,0 0 0 0 0,1-1 0 0 0,1 0 0 0 0,7 12 0 0 0,-9-21 11 0 0,1 0 0 0 0,1-1 1 0 0,0 0-1 0 0,0 0 0 0 0,0 0 0 0 0,0-1 1 0 0,1 0-1 0 0,0 0 0 0 0,1-1 1 0 0,-1 1-1 0 0,1-2 0 0 0,0 1 1 0 0,0-1-1 0 0,1 0 0 0 0,-1-1 1 0 0,1 0-1 0 0,0 0 0 0 0,0-1 0 0 0,6 1-11 0 0,19 2 114 0 0,0-1 0 0 0,0-1-1 0 0,1-2 1 0 0,19-3-114 0 0,-23-1 13 0 0,0-2 0 0 0,-1-1 0 0 0,0-2 0 0 0,0 0 0 0 0,0-2 0 0 0,-1-2 0 0 0,-1 0 0 0 0,0-2 0 0 0,13-9-13 0 0,-27 15 18 0 0,0-1-1 0 0,0 0 1 0 0,0-1 0 0 0,-2-1-1 0 0,1 0 1 0 0,-1 0-1 0 0,-1-2 1 0 0,0 1 0 0 0,-1-1-1 0 0,0-1 1 0 0,-1 0-1 0 0,0 0 1 0 0,-1-1 0 0 0,-1 0-1 0 0,0 0-17 0 0,-2 1 93 0 0,0 1 1 0 0,-1-1-1 0 0,0 0 0 0 0,-1 0 0 0 0,0 0 0 0 0,-1-1 0 0 0,-1 1 0 0 0,0-1 1 0 0,-1 1-1 0 0,-1-1 0 0 0,0 1 0 0 0,-1 0 0 0 0,-1-1 0 0 0,-2-7-93 0 0,-2-11 77 0 0,-2 0 0 0 0,-1 0 0 0 0,-1 1 0 0 0,-2 1 0 0 0,-1 0 0 0 0,-2 1 1 0 0,-1 0-1 0 0,-1 2 0 0 0,-13-17-77 0 0,23 38-18 0 0,1 0 0 0 0,-1 0 1 0 0,0 0-1 0 0,-1 1 0 0 0,0 0 0 0 0,0 1 1 0 0,0 0-1 0 0,0 0 0 0 0,-1 1 1 0 0,0 1-1 0 0,0-1 0 0 0,0 1 1 0 0,-2 1 17 0 0,-51-7-4834 0 0,39 9-12 0 0</inkml:trace>
  <inkml:trace contextRef="#ctx0" brushRef="#br0" timeOffset="4074.368">1109 1621 2303 0 0,'-35'18'374'0'0,"21"-14"2191"0"0,2-2 3655 0 0,11-2-5805 0 0,-12-4 710 0 0,14 20-1090 0 0,5-10-62 0 0,-1 1 1 0 0,1-1-1 0 0,0 0 1 0 0,0 0-1 0 0,1-1 1 0 0,0 1 0 0 0,0-1-1 0 0,0-1 1 0 0,0 0-1 0 0,1 0 1 0 0,0 0-1 0 0,1 0 27 0 0,110 39 130 0 0,-119-42-58 0 0,0-1 14 0 0,0 0 34 0 0,0 0 10 0 0,0 0 4 0 0,-43 10 658 0 0,15-6-718 0 0,-146 24 111 0 0,61 11-2958 0 0,92-28-1497 0 0</inkml:trace>
  <inkml:trace contextRef="#ctx0" brushRef="#br0" timeOffset="5463.465">1476 73 455 0 0,'0'0'1755'0'0,"0"0"212"0"0,0 0 90 0 0,0 0-189 0 0,-6 6 260 0 0,1 0-2053 0 0,1 1 1 0 0,0 0-1 0 0,1 0 1 0 0,-1 0-1 0 0,1 1 1 0 0,1-1-1 0 0,0 0 1 0 0,0 1-1 0 0,0 0 1 0 0,1 0-1 0 0,0-1 1 0 0,0 1-1 0 0,1 0 1 0 0,0 0-1 0 0,0 0 1 0 0,1 0-1 0 0,0 1-75 0 0,0 10 70 0 0,-2 180-670 0 0,-8 0 0 0 0,-14 49 600 0 0,17-176 29 0 0,3 0-1 0 0,4 0 1 0 0,3 0-1 0 0,9 43-28 0 0,-3-11 14 0 0,-4-45-415 0 0,-5-47 26 0 0</inkml:trace>
  <inkml:trace contextRef="#ctx0" brushRef="#br0" timeOffset="6132.398">1506 97 1839 0 0,'-5'-4'191'0'0,"2"2"3221"0"0,1 1-3131 0 0,1 0 0 0 0,-1 1 1 0 0,0-1-1 0 0,0 0 0 0 0,0 1 0 0 0,0-1 0 0 0,-1 1 0 0 0,1 0 1 0 0,0-1-1 0 0,0 1 0 0 0,0 0 0 0 0,0 0 0 0 0,0 0 0 0 0,0 1 1 0 0,0-1-1 0 0,0 1 0 0 0,0-1 0 0 0,0 1 0 0 0,0-1 0 0 0,0 1 1 0 0,0 0-1 0 0,0 0 0 0 0,0 0-281 0 0,-63 59-1762 0 0,49-42 1590 0 0,-24 24-1105 0 0,39-41 1337 0 0,-19 4 933 0 0,-1-11-71 0 0,20 5-942 0 0,0-1 1 0 0,0 0 0 0 0,0 0-1 0 0,0 0 1 0 0,0 0-1 0 0,1-1 1 0 0,-1 1 0 0 0,1 0-1 0 0,-1 0 1 0 0,1 0 0 0 0,0 0-1 0 0,0-1 1 0 0,0 1-1 0 0,0 0 1 0 0,0 0 0 0 0,0-1-1 0 0,1 1 1 0 0,-1 0 0 0 0,1 0-1 0 0,0 0 1 0 0,-1 0-1 0 0,1 0 1 0 0,0 0 0 0 0,0 0-1 0 0,0 0 1 0 0,1 0 0 0 0,-1 0-1 0 0,0 1 1 0 0,1-1-1 0 0,-1 0 1 0 0,1 1 0 0 0,-1-1-1 0 0,1 1 1 0 0,1-1 19 0 0,4-6-83 0 0,79-100-137 0 0,-53 91 836 0 0,27 7-2 0 0,-57 11-602 0 0,0-1 1 0 0,-1 1-1 0 0,1 0 1 0 0,0 0-1 0 0,0 0 1 0 0,0 0-1 0 0,0 0 1 0 0,-1 0-1 0 0,1 1 1 0 0,-1 0-1 0 0,1-1 1 0 0,-1 1-1 0 0,1 0 1 0 0,-1 0-1 0 0,0 0 1 0 0,0 0-1 0 0,0 1 1 0 0,0-1-1 0 0,-1 1 1 0 0,1-1-1 0 0,0 1 1 0 0,-1 0-1 0 0,0-1 1 0 0,0 1-1 0 0,0 0 1 0 0,0 0-1 0 0,0 0 1 0 0,0 0-1 0 0,-1 1-12 0 0,14 131 74 0 0,-12-86-3269 0 0,-1-30-324 0 0</inkml:trace>
  <inkml:trace contextRef="#ctx0" brushRef="#br0" timeOffset="7161.357">1396 2669 4143 0 0,'0'0'191'0'0,"-9"13"26"0"0,2 0 588 0 0,0 0-1 0 0,2 1 0 0 0,0 0 0 0 0,0 0 0 0 0,1 0 0 0 0,1 0 0 0 0,1 1 0 0 0,0-1 0 0 0,0 1 0 0 0,2 6-804 0 0,-1-11 95 0 0,-79 524 57 0 0,23-149 211 0 0,9 47-160 0 0,21-244 107 0 0,11 73-186 0 0,-17-96-63 0 0,20-117 14 0 0,-60 270 53 0 0,63-245-229 0 0,10-72-123 0 0,0 2 25 0 0,0-1-2859 0 0,0-2 1744 0 0</inkml:trace>
  <inkml:trace contextRef="#ctx0" brushRef="#br0" timeOffset="7490.839">942 4704 3223 0 0,'0'0'143'0'0,"0"0"196"0"0,0 0 718 0 0,-4 7 1748 0 0,1 0-2456 0 0,1 1-1 0 0,0 0 0 0 0,0 0 0 0 0,1 0 0 0 0,0 0 0 0 0,1 0 0 0 0,0 0 1 0 0,0 0-1 0 0,0 0 0 0 0,2 5-348 0 0,-1 9 277 0 0,0 2-153 0 0,6 151 817 0 0,16 78-941 0 0,-23-254 0 0 0,0 1 0 0 0,0 0 0 0 0,0-1 0 0 0,0 1 0 0 0,0 0 0 0 0,0-1 0 0 0,0 1 0 0 0,0 0 0 0 0,0-1 0 0 0,1 1 0 0 0,-1 0 0 0 0,0-1 0 0 0,0 1 0 0 0,0 0 0 0 0,0-1 0 0 0,0 1 0 0 0,1 0 0 0 0,-1 0 0 0 0,0-1 0 0 0,0 1 0 0 0,0 0 0 0 0,1-1 0 0 0,-1 1 0 0 0,0 0 0 0 0,1 0 0 0 0,-1 0 0 0 0,0-1 0 0 0,0 1 0 0 0,1 0 0 0 0,-1 0 0 0 0,0 0 0 0 0,1 0 0 0 0,-1 0 0 0 0,0 0 0 0 0,1-1 0 0 0,-1 1 0 0 0,0 0 0 0 0,1 0 0 0 0,-1 0 0 0 0,0 0 0 0 0,1 0 0 0 0,-1 0 0 0 0,0 0 0 0 0,1 1 0 0 0,-1-1 0 0 0,1 0 0 0 0,-1 0 0 0 0,0 0 0 0 0,0 0 0 0 0,1 0 0 0 0,-1 0 0 0 0,0 1 0 0 0,1-1 0 0 0,-1 0 0 0 0,0 0 0 0 0,1 0 0 0 0,-1 1 0 0 0,0-1 0 0 0,0 0 0 0 0,0 0 0 0 0,1 1 0 0 0,-1-1 0 0 0,0 0 0 0 0,0 1 0 0 0,0-1 0 0 0,78-165 576 0 0,76-80-502 0 0,-121 190-1132 0 0,-18 27-3246 0 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1:34:34.315"/>
    </inkml:context>
    <inkml:brush xml:id="br0">
      <inkml:brushProperty name="width" value="0.05" units="cm"/>
      <inkml:brushProperty name="height" value="0.05" units="cm"/>
      <inkml:brushProperty name="color" value="#FF0066"/>
    </inkml:brush>
  </inkml:definitions>
  <inkml:trace contextRef="#ctx0" brushRef="#br0">1298 1818 3223 0 0,'0'0'344'0'0,"0"0"236"0"0,11-15 2071 0 0,-5 27 2846 0 0,-25 118-4806 0 0,-10 20-550 0 0,18-3-65 0 0,11-145-17 0 0,0 3 6 0 0,1-4-58 0 0,-1-1-244 0 0,0 0-119 0 0,0 0-520 0 0,0 0-2079 0 0,0 0-884 0 0</inkml:trace>
  <inkml:trace contextRef="#ctx0" brushRef="#br0" timeOffset="1237.58">1441 1669 5063 0 0,'-17'-5'544'0'0,"11"4"-197"0"0,0 0 0 0 0,0 0-1 0 0,-1-1 1 0 0,1 0 0 0 0,0 0-1 0 0,1-1 1 0 0,-1 0 0 0 0,0 0-1 0 0,1 0 1 0 0,-1 0 0 0 0,1-1-1 0 0,0 0 1 0 0,0 0 0 0 0,1-1-1 0 0,-1 1 1 0 0,1-1 0 0 0,0 0-1 0 0,0 0-346 0 0,0-3 22 0 0,2 4 23 0 0,1 0 1 0 0,-1 0 0 0 0,0 0 0 0 0,-1 0-1 0 0,1 1 1 0 0,-1-1 0 0 0,1 1 0 0 0,-1-1-1 0 0,0 1 1 0 0,0 0 0 0 0,-1 0 0 0 0,1 0-1 0 0,-1 0 1 0 0,1 1 0 0 0,-1 0 0 0 0,0-1-1 0 0,0 1 1 0 0,0 1 0 0 0,-1-2-46 0 0,-3 4 114 0 0,0 0 0 0 0,0 0 0 0 0,1 1 0 0 0,-1 0 0 0 0,0 0 0 0 0,1 0 0 0 0,0 1 0 0 0,-1 0 0 0 0,1 1 0 0 0,1 0 0 0 0,-3 1-114 0 0,-12 6 55 0 0,9-3-5 0 0,0 1 0 0 0,1 0 0 0 0,0 0 0 0 0,1 1 0 0 0,0 1-1 0 0,0 0 1 0 0,1 0 0 0 0,1 1 0 0 0,0 0 0 0 0,0 1-50 0 0,-6 12 21 0 0,1 1 0 0 0,1 1 0 0 0,1 0-1 0 0,2 0 1 0 0,1 1 0 0 0,-4 25-21 0 0,4-6-22 0 0,2 1 0 0 0,2-1 0 0 0,2 1 0 0 0,3 0 0 0 0,4 38 22 0 0,1 57-18 0 0,-7-138 21 0 0,1-1-1 0 0,0 1 1 0 0,0-1 0 0 0,0 1-1 0 0,0-1 1 0 0,1 1-1 0 0,-1-1 1 0 0,1 1-1 0 0,0-1 1 0 0,1 0-1 0 0,-1 1 1 0 0,1-1 0 0 0,0 0-1 0 0,0 0 1 0 0,0 0-1 0 0,0 0 1 0 0,1 0-1 0 0,0-1 1 0 0,-1 1-1 0 0,1-1 1 0 0,1 0 0 0 0,-1 0-1 0 0,0 0 1 0 0,1 0-1 0 0,0 0-2 0 0,187 79 0 0 0,-187-80 7 0 0,0-1 0 0 0,1 0 0 0 0,-1 0 0 0 0,1 0 0 0 0,-1 0 0 0 0,1-1 0 0 0,0 0 0 0 0,-1 1 0 0 0,1-2 0 0 0,-1 1 0 0 0,1-1 0 0 0,-1 1 0 0 0,1-1 0 0 0,-1 0 0 0 0,1-1 0 0 0,-1 1 0 0 0,0-1 0 0 0,1 0 0 0 0,-1 0 0 0 0,0 0 0 0 0,0-1 0 0 0,-1 1-1 0 0,1-1 1 0 0,0 0 0 0 0,-1 0 0 0 0,0 0 0 0 0,0 0 0 0 0,0-1 0 0 0,0 0 0 0 0,0 1 0 0 0,-1-1-7 0 0,19-16 51 0 0,64-55 254 0 0,-28-9-181 0 0,45-101-52 0 0,-57 94 171 0 0,-36 63-152 0 0,-2-1 0 0 0,-1-1 0 0 0,-1 1 0 0 0,-1-1 0 0 0,-2 0 1 0 0,-1-18-92 0 0,-1 44 59 0 0,-1-1 1 0 0,0 1 0 0 0,0-1-1 0 0,0 1 1 0 0,0 0 0 0 0,-1-1 0 0 0,1 1-1 0 0,-1 0 1 0 0,0 0 0 0 0,0 0-1 0 0,-1 0 1 0 0,1 0 0 0 0,-1 1 0 0 0,0-1-1 0 0,0 1 1 0 0,0 0 0 0 0,-2-1-60 0 0,3 1 55 0 0,-7-5 74 0 0,0 2-1 0 0,0-1 1 0 0,-1 1-1 0 0,1 1 1 0 0,-1 0-1 0 0,0 0 1 0 0,-1 1-1 0 0,-10-3-128 0 0,7 3-74 0 0,0 0 0 0 0,-1 0-1 0 0,0 2 1 0 0,0 0-1 0 0,0 0 1 0 0,0 2 0 0 0,0 0-1 0 0,0 0 1 0 0,0 2 0 0 0,0-1-1 0 0,0 2 1 0 0,1 0 0 0 0,-1 1-1 0 0,1 1 1 0 0,0 0 0 0 0,0 0-1 0 0,-1 2 75 0 0,-29 16-2877 0 0,30-13 1570 0 0</inkml:trace>
  <inkml:trace contextRef="#ctx0" brushRef="#br0" timeOffset="14721.865">100 1669 7311 0 0,'0'0'332'0'0,"0"0"-4"0"0,-1-1-209 0 0,-7-4 206 0 0,7 4 19 0 0,1 1 10 0 0,0 0-29 0 0,0 0-137 0 0,0 0-57 0 0,0 0-17 0 0,-1 0-20 0 0,-2-2-65 0 0,2 2 3 0 0,15 14-85 0 0,27 12-1 0 0,26 27 236 0 0,-38 32-97 0 0,-26-77-42 0 0,-2-6-42 0 0,0 0 1 0 0,0 0-1 0 0,1 0 1 0 0,-1 0 0 0 0,1 0-1 0 0,-1 0 1 0 0,1-1-1 0 0,0 1 1 0 0,0 0 0 0 0,0-1-1 0 0,0 1 1 0 0,0-1-1 0 0,0 0 1 0 0,0 0-1 0 0,0 0 1 0 0,0 0 0 0 0,1 0-1 0 0,-1 0 1 0 0,0-1-1 0 0,1 1 1 0 0,-1-1 0 0 0,0 1-1 0 0,3-1-1 0 0,0 1 34 0 0,73 0 757 0 0,-77-1-738 0 0,-1 0 11 0 0,0 0 0 0 0,0 0 0 0 0,7 27 1271 0 0,-7-26-1222 0 0,0-1-1 0 0,-19 15 424 0 0,-84 67 32 0 0,77-69-514 0 0,-51 11 31 0 0,70-23-42 0 0,-46 11 31 0 0,-39 46-362 0 0,92-57 192 0 0,0-1 0 0 0,0 0-32 0 0,0 0-136 0 0,0 0-65 0 0,0 0-14 0 0,0 0-154 0 0,0 0-644 0 0,0 0-277 0 0</inkml:trace>
  <inkml:trace contextRef="#ctx0" brushRef="#br0" timeOffset="15383.531">399 1926 3679 0 0,'0'0'167'0'0,"0"0"190"0"0,0 0 697 0 0,0 0 303 0 0,0 0 62 0 0,0 0-175 0 0,0 0-783 0 0,0 0-340 0 0,0 0-78 0 0,0 0-102 0 0,0 0-9 0 0,0 0 4 0 0,8-4-53 0 0,41-16 106 0 0,44-7 315 0 0,27 28 942 0 0,-43 16-502 0 0,-69-16-734 0 0,18-1-10 0 0,35-13 195 0 0,-35 7-2 0 0,58-4 19 0 0,-50 8-1610 0 0,-26 1-2612 0 0</inkml:trace>
  <inkml:trace contextRef="#ctx0" brushRef="#br0" timeOffset="36737.871">871 0 1375 0 0,'0'0'219'0'0,"0"0"382"0"0,0 0 174 0 0,0 0 32 0 0,0 0-71 0 0,15 18 508 0 0,-11-12-1223 0 0,1-1 22 0 0,48 63 1721 0 0,-4 61-323 0 0,-25-75-1430 0 0,-2 2-1 0 0,-3 0 1 0 0,-3 1 0 0 0,-2 1-1 0 0,-2 3-10 0 0,2 87 70 0 0,-10-89-51 0 0,3-1 1 0 0,2 0-1 0 0,5 11-19 0 0,29 165 0 0 0,-35-200 75 0 0,-8-32-22 0 0,0 2 11 0 0,-1-2-25 0 0,-2 2-104 0 0,2-4-31 0 0,1 0 20 0 0,0 0 10 0 0,0 0-8 0 0,0 0-44 0 0,0 0-11 0 0,0 0-6 0 0,0 0-26 0 0,0 0-107 0 0,0 0-48 0 0,12-26-595 0 0,13-26 586 0 0,-23 47 42 0 0,-2 4-5 0 0</inkml:trace>
  <inkml:trace contextRef="#ctx0" brushRef="#br0" timeOffset="37054.198">1248 1081 1839 0 0,'-13'18'998'0'0,"-4"61"2351"0"0,17 47-3996 0 0,0-106 867 0 0,0-15-230 0 0,2 12 82 0 0,-1 1 1 0 0,-1 0-1 0 0,-1 0 0 0 0,0-1 0 0 0,-2 1 1 0 0,0 0-1 0 0,-1-1 0 0 0,-4 14-72 0 0,3-24-30 0 0,5-5-108 0 0</inkml:trace>
  <inkml:trace contextRef="#ctx0" brushRef="#br0" timeOffset="37837.054">867 24 919 0 0,'0'0'228'0'0,"0"0"623"0"0,0 0 276 0 0,0 0 51 0 0,0 0-123 0 0,0 0-544 0 0,-8 3 1355 0 0,9 69-986 0 0,-31 17-517 0 0,29-88-304 0 0,-8 17 1891 0 0,61-115-1795 0 0,-48 90-78 0 0,-4 6 46 0 0,0 1 5 0 0,0 0-7 0 0,0 0-5 0 0,0 0-17 0 0,0 0-10 0 0,0 0-1 0 0,16 31 54 0 0,30 48-141 0 0,-33-65-147 0 0,0-1 1 0 0,0 0-1 0 0,2-1 1 0 0,-1-1-1 0 0,1 0 1 0 0,1-1-1 0 0,3 1 146 0 0,-1 2-653 0 0,-10-8 286 0 0</inkml:trace>
  <inkml:trace contextRef="#ctx0" brushRef="#br0" timeOffset="38869.149">1124 2808 455 0 0,'-17'-17'7304'0'0,"11"8"-7554"0"0,6 7 351 0 0,0 2 0 0 0,0 0-5 0 0,0 0 34 0 0,0 0 139 0 0,0 0 62 0 0,0 0 11 0 0,0 0 0 0 0,0 0-12 0 0,0 0-2 0 0,0 0 0 0 0,0 0-20 0 0,2 34 443 0 0,6 334 250 0 0,-10-25-877 0 0,58 282 260 0 0,-17-168-192 0 0,-24-15-192 0 0,-14-35 72 0 0,-27-185 568 0 0,26-221-602 0 0,0-1-156 0 0,0 0-42 0 0,0 0 0 0 0,-9-20-1025 0 0,6 7 634 0 0</inkml:trace>
  <inkml:trace contextRef="#ctx0" brushRef="#br0" timeOffset="40477.587">1112 5385 5063 0 0,'0'0'390'0'0,"-1"17"307"0"0,0 5-400 0 0,1 0 1 0 0,1 0-1 0 0,1 0 0 0 0,0 0 1 0 0,2 0-1 0 0,1-1 0 0 0,3 9-297 0 0,14 35 824 0 0,-22-64-677 0 0,17 19 466 0 0,-10-16-613 0 0,1-1 0 0 0,1-1 0 0 0,-1-1 14 0 0,-5-1 56 0 0,0-1 0 0 0,1 1 0 0 0,-1-1 1 0 0,0 0-1 0 0,0 0 0 0 0,0 0 0 0 0,0 0 0 0 0,0 0 1 0 0,-1-1-1 0 0,1 1 0 0 0,0-1 0 0 0,-1 0 1 0 0,1 0-1 0 0,-1 0 0 0 0,1 0 0 0 0,-1 0 0 0 0,0 0 1 0 0,0-1-1 0 0,0 1 0 0 0,0-1 0 0 0,0 1 1 0 0,-1-1-1 0 0,1 0-70 0 0,0-1 74 0 0,102-148 959 0 0,-53 31-860 0 0,-39 85-154 0 0,-1 16-3876 0 0,-10 19 34 0 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1:35:29.206"/>
    </inkml:context>
    <inkml:brush xml:id="br0">
      <inkml:brushProperty name="width" value="0.05" units="cm"/>
      <inkml:brushProperty name="height" value="0.05" units="cm"/>
      <inkml:brushProperty name="color" value="#FF0066"/>
    </inkml:brush>
  </inkml:definitions>
  <inkml:trace contextRef="#ctx0" brushRef="#br0">256 295 2303 0 0,'0'0'272'0'0,"0"0"302"0"0,-6-6 1474 0 0,-29-61-6308 0 0,31 62 4162 0 0</inkml:trace>
  <inkml:trace contextRef="#ctx0" brushRef="#br0" timeOffset="5813.051">1022 1054 13591 0 0,'0'0'622'0'0,"0"0"-13"0"0,13 12-465 0 0,-6-10-542 0 0,1 0 1 0 0,0-1-1 0 0,0 0 1 0 0,0 0-1 0 0,0-1 1 0 0,0 0-1 0 0,0 0 1 0 0,0 0-1 0 0,0-1 1 0 0,0-1-1 0 0,0 1 0 0 0,-1-1 1 0 0,1-1-1 0 0,1 0 398 0 0,49-9-3063 0 0,-39 11 2077 0 0,-2 2 2 0 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1:35:43.512"/>
    </inkml:context>
    <inkml:brush xml:id="br0">
      <inkml:brushProperty name="width" value="0.05" units="cm"/>
      <inkml:brushProperty name="height" value="0.05" units="cm"/>
      <inkml:brushProperty name="color" value="#FF0066"/>
    </inkml:brush>
  </inkml:definitions>
  <inkml:trace contextRef="#ctx0" brushRef="#br0">15 182 3223 0 0,'-8'1'288'0'0,"2"1"2"0"0,5-1 1206 0 0,1-1 496 0 0,0 0 89 0 0,2-3 1212 0 0,65-87-2753 0 0,-66 89-341 0 0,-1 1 32 0 0,0 0 7 0 0,0 0 0 0 0,20-31 788 0 0,-11 24-1041 0 0,0 0 1 0 0,1 1-1 0 0,0 0 0 0 0,0 0 0 0 0,0 1 1 0 0,1 1-1 0 0,0 0 0 0 0,0 0 0 0 0,0 1 1 0 0,0 0-1 0 0,0 1 0 0 0,1 0 0 0 0,7 0 15 0 0,-16 3-11 0 0,0 0-1 0 0,-1-1 1 0 0,1 1-1 0 0,0 0 1 0 0,0 1 0 0 0,-1-1-1 0 0,1 0 1 0 0,-1 1-1 0 0,1-1 1 0 0,-1 1-1 0 0,0 0 1 0 0,0 0-1 0 0,1 0 1 0 0,-1 0-1 0 0,-1 0 1 0 0,1 0 0 0 0,0 1-1 0 0,0-1 1 0 0,-1 1-1 0 0,1 0 12 0 0,9 11-43 0 0,3 2 43 0 0,1-1 0 0 0,1 0 0 0 0,0-2 0 0 0,1 0 0 0 0,0 0 0 0 0,1-2 0 0 0,6 4 0 0 0,111 81 0 0 0,-130-91 1 0 0,-1 0-1 0 0,1 1 1 0 0,-1 0-1 0 0,0-1 0 0 0,0 2 1 0 0,0-1-1 0 0,-1 0 1 0 0,0 1-1 0 0,0 0 1 0 0,-1 0-1 0 0,0 0 0 0 0,0 0 1 0 0,-1 0-1 0 0,0 0 1 0 0,0 0-1 0 0,0 0 0 0 0,-1 0 1 0 0,0 1-1 0 0,-1 2 0 0 0,-25 137 180 0 0,-3-55-67 0 0,19-67-63 0 0,1 1 0 0 0,2 0 1 0 0,0 0-1 0 0,2 1 0 0 0,-1 16-50 0 0,-11 127 11 0 0,1-76 592 0 0,37-53-593 0 0,76 15 210 0 0,-39-21-144 0 0,-31-30-4 0 0,-23-6-40 0 0,0 0 0 0 0,-1 0 0 0 0,1 0 0 0 0,0 0 0 0 0,-1 0 0 0 0,0-1-1 0 0,1 0 1 0 0,-1 0 0 0 0,0 0 0 0 0,0 0 0 0 0,0 0 0 0 0,0-1 0 0 0,0 1 0 0 0,0-1 0 0 0,-1 0-1 0 0,1 1 1 0 0,-1-1 0 0 0,0-1 0 0 0,1 0-32 0 0,12-13 177 0 0,28-23 14 0 0,-43 41-255 0 0,-32 75-363 0 0,25-62 401 0 0,1 1 1 0 0,0 0 0 0 0,1 0-1 0 0,0 1 1 0 0,1 0-1 0 0,1 0 1 0 0,1 0-1 0 0,0 0 1 0 0,1 0 0 0 0,1 0-1 0 0,1 0 1 0 0,0 1-1 0 0,1 1 26 0 0,112 346-128 0 0,-109-341 128 0 0,-4-15 12 0 0,-20 16 259 0 0,-135 42 118 0 0,89-42-85 0 0,-23-15 235 0 0,76-7-899 0 0,-15 3-4791 0 0,10 0-125 0 0</inkml:trace>
  <inkml:trace contextRef="#ctx0" brushRef="#br0" timeOffset="1157.438">1076 965 9383 0 0,'0'0'431'0'0,"0"0"-10"0"0,-1-2-273 0 0,-1-14-92 0 0,2 14 148 0 0,0-8 540 0 0,2 4-749 0 0,1 0 0 0 0,0 0 0 0 0,1 1 0 0 0,0-1 0 0 0,-1 1 0 0 0,2 0 0 0 0,-1 0-1 0 0,1 0 1 0 0,-1 0 0 0 0,1 1 0 0 0,0 0 0 0 0,1 0 0 0 0,-1 0 0 0 0,1 0 0 0 0,0 1 0 0 0,0 0-1 0 0,0 0 1 0 0,1 0 5 0 0,4 1 144 0 0,-1 0-1 0 0,0 0 0 0 0,1 1 1 0 0,-1 0-1 0 0,1 1 0 0 0,0 0 1 0 0,-1 0-1 0 0,1 1 0 0 0,-1 1 1 0 0,0 0-1 0 0,1 0 0 0 0,-1 1 1 0 0,0 0-1 0 0,0 1 0 0 0,0 0 1 0 0,5 4-144 0 0,0 0 109 0 0,1 1 0 0 0,-2 1 0 0 0,1 0 0 0 0,-1 1 0 0 0,-1 0 0 0 0,0 1 0 0 0,-1 1 0 0 0,8 9-109 0 0,-19-21 8 0 0,0 0 1 0 0,0 0-1 0 0,0 0 1 0 0,-1 1 0 0 0,1-1-1 0 0,0 0 1 0 0,-1 0-1 0 0,1 0 1 0 0,-1 0-1 0 0,1 1 1 0 0,-1-1 0 0 0,1 0-1 0 0,-1 1 1 0 0,0-1-1 0 0,0 0 1 0 0,0 1-1 0 0,1-1 1 0 0,-1 0 0 0 0,-1 1-1 0 0,1-1 1 0 0,0 0-1 0 0,0 1 1 0 0,0-1 0 0 0,-1 0-1 0 0,1 1 1 0 0,-1-1-1 0 0,1 0 1 0 0,-1 0-1 0 0,1 0 1 0 0,-1 1 0 0 0,0-1-1 0 0,1 0 1 0 0,-1 0-1 0 0,0 0 1 0 0,0 0-1 0 0,0 0 1 0 0,0 0 0 0 0,0 0-1 0 0,0 0 1 0 0,0-1-1 0 0,0 1 1 0 0,-1 0 0 0 0,1-1-1 0 0,0 1 1 0 0,-1 0-9 0 0,-58 25 1480 0 0,53-25-1329 0 0,-1 2-80 0 0,0 0-61 0 0,-34 20-304 0 0,55-4-68 0 0,187 75 138 0 0,-191-89 224 0 0,39 39 0 0 0,-57-11-85 0 0,2-27 152 0 0,-1-1-1 0 0,1 0 1 0 0,-1 0-1 0 0,0 0 1 0 0,-1-1 0 0 0,1-1-1 0 0,-1 1 1 0 0,0-1-1 0 0,0-1 1 0 0,0 1-1 0 0,0-1 1 0 0,0-1 0 0 0,0 0-1 0 0,-1 0 1 0 0,1-1-1 0 0,0 0 1 0 0,0-1 0 0 0,-1 0-1 0 0,-5-2-66 0 0,-62-6 1298 0 0,76 9-1210 0 0,1 0-22 0 0,-13-6-3026 0 0,12 6 1496 0 0</inkml:trace>
  <inkml:trace contextRef="#ctx0" brushRef="#br0" timeOffset="2358.899">1642 625 3223 0 0,'-2'0'240'0'0,"-35"-7"5993"0"0,8 7-3329 0 0,12 1-3321 0 0,-156 20 1877 0 0,171-21-1419 0 0,-1 1-1 0 0,0-1 1 0 0,0 0-1 0 0,0 1 1 0 0,0 0-1 0 0,0 0 1 0 0,1 0-1 0 0,-1 0 1 0 0,0 0-1 0 0,1 0 1 0 0,-1 1-1 0 0,1 0 1 0 0,-1-1-1 0 0,1 1 1 0 0,0 0-1 0 0,0 0 1 0 0,0 0-1 0 0,0 0 1 0 0,0 0-1 0 0,0 1 1 0 0,1-1-1 0 0,-1 0 1 0 0,1 1-1 0 0,-1 0 1 0 0,1-1-1 0 0,0 1 1 0 0,0 1-41 0 0,-44 180-282 0 0,-20-12 838 0 0,60-162-535 0 0,1 1-1 0 0,0 0 1 0 0,1 0-1 0 0,0 0 1 0 0,1 1-1 0 0,0-1 0 0 0,1 0 1 0 0,0 1-1 0 0,1 0 1 0 0,1-1-1 0 0,-1 1 1 0 0,2-1-1 0 0,-1 1 1 0 0,4 8-21 0 0,57 155 296 0 0,-47-140-283 0 0,-10-26 11 0 0,-1-1 1 0 0,1 0-1 0 0,1 0 0 0 0,-1-1 0 0 0,1 1 1 0 0,0-1-1 0 0,1 0 0 0 0,0-1 0 0 0,0 0 0 0 0,0 0 1 0 0,1 0-1 0 0,0-1 0 0 0,0 0 0 0 0,0-1 1 0 0,1 0-1 0 0,0 0 0 0 0,-1 0 0 0 0,8 1-24 0 0,13 3 92 0 0,0-1 0 0 0,0-2 0 0 0,0-1 0 0 0,1-1 0 0 0,10-1-92 0 0,-32-1 18 0 0,0 0-1 0 0,-1-1 1 0 0,1 0-1 0 0,0-1 1 0 0,0 0-1 0 0,-1 0 1 0 0,1 0 0 0 0,0-1-1 0 0,-1 0 1 0 0,0-1-1 0 0,1 0 1 0 0,-1 0-1 0 0,0 0 1 0 0,0-1-1 0 0,-1 0 1 0 0,1-1-1 0 0,-1 1 1 0 0,0-1-1 0 0,0 0 1 0 0,1-2-18 0 0,1-1 72 0 0,1-1 1 0 0,-1-1-1 0 0,-1 1 1 0 0,1-1-1 0 0,-2 0 1 0 0,1-1-1 0 0,-2 0 1 0 0,1 0-1 0 0,-1 0 1 0 0,-1 0-1 0 0,0-1 1 0 0,-1 0-1 0 0,0 0 1 0 0,-1 0-1 0 0,0 0 1 0 0,-1 0-1 0 0,0 0 1 0 0,-1 0-1 0 0,0-5-72 0 0,-8-43 155 0 0,1 15 215 0 0,2 0-1 0 0,3-1 1 0 0,2-42-370 0 0,11-99 80 0 0,-11 182-35 0 0,-1 0 1 0 0,1 0-1 0 0,0 0 0 0 0,-1 0 0 0 0,0 0 0 0 0,0 0 0 0 0,-1 1 0 0 0,0-1 1 0 0,1 0-1 0 0,-1 1 0 0 0,-1-1 0 0 0,1 1 0 0 0,-1-1 0 0 0,0 1 1 0 0,0 0-1 0 0,0 0 0 0 0,0 1 0 0 0,-1-1 0 0 0,1 1 0 0 0,-1-1 1 0 0,0 1-1 0 0,0 0 0 0 0,0 0 0 0 0,0 1 0 0 0,-1 0 0 0 0,1-1 1 0 0,-1 1-1 0 0,0 1 0 0 0,-2-2-45 0 0,-12-3-2 0 0,0 0 0 0 0,-1 1 0 0 0,0 2 0 0 0,0 0 0 0 0,0 0 0 0 0,-15 2 2 0 0,-17-2-336 0 0,-111 7-2164 0 0,151 0-1928 0 0,1 2-1430 0 0</inkml:trace>
  <inkml:trace contextRef="#ctx0" brushRef="#br0" timeOffset="3905.606">782 1251 1839 0 0,'0'0'378'0'0,"0"0"911"0"0,-10 2 4534 0 0,-7 1-4305 0 0,-9-9-1567 0 0,26 6 156 0 0,-8-3 1986 0 0,51-11-1052 0 0,-42 14-953 0 0,35-12 560 0 0,51-11 80 0 0,-78 20-728 0 0,42-18 310 0 0,-44 19-288 0 0,0 0 38 0 0,28-4 95 0 0,-34 6-99 0 0,8-1 88 0 0,40-14 336 0 0,-47 14-427 0 0,26-7 251 0 0,-6 4-304 0 0,-16 1 0 0 0,1 0 0 0 0,-2 1-10 0 0,21-8-1393 0 0,-25 9 1432 0 0,-1 1-85 0 0,0 0-36 0 0,0 0-49 0 0,0 0-19 0 0,0 0-7 0 0,0 0-138 0 0,0 0-576 0 0,0 0-250 0 0,0 0-48 0 0</inkml:trace>
  <inkml:trace contextRef="#ctx0" brushRef="#br0" timeOffset="5653.966">1645 596 5527 0 0,'0'0'423'0'0,"0"0"-123"0"0,0 0 517 0 0,0 0 257 0 0,0 0 50 0 0,0 0-130 0 0,0 0-586 0 0,0 0-257 0 0,0 0-50 0 0,0 0-35 0 0,0 0-132 0 0,0 0-64 0 0,0 0-20 0 0,0 0-2 0 0,0 0 47 0 0,0 0 181 0 0,0 0 25 0 0,0 0 43 0 0,0 0 203 0 0,0 0 90 0 0,-4-9 906 0 0,-12-19 1117 0 0,16 27-2284 0 0,-4-9 77 0 0,2 1-248 0 0,0-1-1 0 0,1 0 0 0 0,0 1 0 0 0,1-1 0 0 0,0 0 1 0 0,0 1-1 0 0,1-1 0 0 0,1 1 0 0 0,-1-1 1 0 0,2 1-1 0 0,-1-1 0 0 0,4-5-4 0 0,5-33-11 0 0,-9 33 195 0 0,-1 1 0 0 0,-1-1 0 0 0,0 1 0 0 0,-1-1-1 0 0,0 1 1 0 0,-1-1 0 0 0,-1 1 0 0 0,-1-2-184 0 0,-1-58 455 0 0,6 66-498 0 0,0 2 32 0 0,-1-2 11 0 0,0 3 11 0 0,0 4 42 0 0,0 1 17 0 0,0 0-12 0 0,0 0-122 0 0,0 0-30 0 0,0 0 4 0 0,0 0 6 0 0,0 0 16 0 0,0 0 4 0 0,0 0 0 0 0,0 0-1 0 0,0 0-6 0 0,0 0-2 0 0,1 9 16 0 0,-1 0 1 0 0,-1 0-1 0 0,1 0 0 0 0,-1 0 1 0 0,-1 0-1 0 0,0 0 0 0 0,0 0 1 0 0,0 0-1 0 0,-1-1 0 0 0,-1 1 1 0 0,0-1-1 0 0,0 0 0 0 0,0 0 1 0 0,-3 3 56 0 0,3-4-43 0 0,1-2 43 0 0,2-4 53 0 0,0 0 1 0 0,-2 2-33 0 0,2-3 11 0 0,1 0-53 0 0,0 0 65 0 0,0 0 28 0 0,0 0 6 0 0,0 0 2 0 0,0 0-1 0 0,0-1-18 0 0,0-4-69 0 0,1 0-1 0 0,-1 0 0 0 0,1 0 0 0 0,1 0 1 0 0,-1 0-1 0 0,1 0 0 0 0,-1 1 1 0 0,1-1-1 0 0,1 0 0 0 0,-1 1 1 0 0,1 0-1 0 0,-1-1 0 0 0,2 0 9 0 0,-1 1-3 0 0,11-19 3 0 0,13-23 0 0 0,-23 40 0 0 0,0-1 11 0 0,0 0 44 0 0,1 1 3 0 0,1 2-58 0 0,2 5-48 0 0,23 29-44 0 0,-3 3 92 0 0,5-8-21 0 0,-10-14-2331 0 0,-15-10 1277 0 0</inkml:trace>
  <inkml:trace contextRef="#ctx0" brushRef="#br0" timeOffset="6493.796">1088 989 6447 0 0,'0'0'499'0'0,"0"0"-150"0"0,0 0 595 0 0,0 0 295 0 0,0 0 60 0 0,0 0-138 0 0,0 0-624 0 0,0 0-267 0 0,0 0-57 0 0,0 0-34 0 0,0 0-93 0 0,0 0-22 0 0,0 0 6 0 0,0 0 20 0 0,0 0 6 0 0,0 0 2 0 0,0 0 6 0 0,0 0 6 0 0,0 0 2 0 0,5 5 12 0 0,32 27-88 0 0,4 19-180 0 0,-40-44 169 0 0,0 1 1 0 0,0-1-1 0 0,-1 1 0 0 0,0-1 0 0 0,0 1 0 0 0,-1-1 1 0 0,1 1-1 0 0,-2-1 0 0 0,1 1 0 0 0,-1-1 0 0 0,0 0 1 0 0,-1 0-1 0 0,0 0 0 0 0,0 0 0 0 0,0 0 0 0 0,-1-1 0 0 0,0 1 1 0 0,0-1-1 0 0,-1 0 0 0 0,0 0 0 0 0,0 0 0 0 0,0-1 1 0 0,0 0-1 0 0,-1 0 0 0 0,0 0 0 0 0,0-1 0 0 0,-1 0-25 0 0,-81 43 1220 0 0,85-45-1338 0 0,1-1 0 0 0,-1 1 0 0 0,1-1-1 0 0,0 1 1 0 0,0 0 0 0 0,0 0 0 0 0,0 0-1 0 0,0 0 1 0 0,0 0 0 0 0,1 1 0 0 0,-1-1-1 0 0,1 1 1 0 0,-1-1 0 0 0,1 1 0 0 0,0-1-1 0 0,0 1 1 0 0,0-1 0 0 0,1 1 0 0 0,-1 0-1 0 0,0 0 1 0 0,1-1 0 0 0,0 1 0 0 0,0 0-1 0 0,0 0 1 0 0,0 0 0 0 0,0-1 0 0 0,0 1-1 0 0,1 0 1 0 0,-1 0 0 0 0,1-1 0 0 0,0 1-1 0 0,0 2 119 0 0,1 2-4436 0 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1:42:47.050"/>
    </inkml:context>
    <inkml:brush xml:id="br0">
      <inkml:brushProperty name="width" value="0.05" units="cm"/>
      <inkml:brushProperty name="height" value="0.05" units="cm"/>
      <inkml:brushProperty name="color" value="#FF0066"/>
    </inkml:brush>
  </inkml:definitions>
  <inkml:trace contextRef="#ctx0" brushRef="#br0">1 21 1375 0 0,'0'0'223'0'0,"0"0"397"0"0,0 0 173 0 0,0 0 37 0 0,0 0-64 0 0,0 0-300 0 0,0 0-136 0 0,0 0-30 0 0,0 0 6 0 0,0 0 39 0 0,0 0 20 0 0,0 0 3 0 0,0 0-34 0 0,0 0-145 0 0,0 0-58 0 0,0 0-17 0 0,0 0-34 0 0,0 0-104 0 0,0 0 103 0 0,0 0 182 0 0,0 0 57 0 0,0 0 8 0 0,0 0 17 0 0,0 0 60 0 0,0 0 21 0 0,0 0 6 0 0,1-5 668 0 0,0 1-1030 0 0,2-1-70 0 0,-1 3-46 0 0,1 1 41 0 0,0 0 0 0 0,1 0 0 0 0,-1 1 0 0 0,1-1 0 0 0,0 1 0 0 0,-1 0-1 0 0,1 0 1 0 0,-1 0 0 0 0,1 1 0 0 0,-1-1 0 0 0,1 1 0 0 0,-1 0 0 0 0,1 0 0 0 0,-1 0 0 0 0,0 0-1 0 0,2 1 8 0 0,17 5-26 0 0,220-8 101 0 0,-22-9-22 0 0,-84 19-53 0 0,-97-5 0 0 0,1-1 0 0 0,0-2 0 0 0,0-2 0 0 0,8-2 0 0 0,-6 0 95 0 0,1 2-1 0 0,0 2 0 0 0,-1 1 1 0 0,13 4-95 0 0,15 0 62 0 0,38-13 66 0 0,-79 7-117 0 0,-28 0-286 0 0,-1 0-87 0 0,0 0-20 0 0,0 0-2 0 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1:42:47.920"/>
    </inkml:context>
    <inkml:brush xml:id="br0">
      <inkml:brushProperty name="width" value="0.05" units="cm"/>
      <inkml:brushProperty name="height" value="0.05" units="cm"/>
      <inkml:brushProperty name="color" value="#FF0066"/>
    </inkml:brush>
  </inkml:definitions>
  <inkml:trace contextRef="#ctx0" brushRef="#br0">1 12 6415 0 0,'0'0'298'0'0,"0"0"-10"0"0,0 0-170 0 0,0 0-12 0 0,0 0 12 0 0,0 0 2 0 0,1 0-20 0 0,4 3-80 0 0,1 0-30 0 0,11 1 150 0 0,60 7 2250 0 0,62-11-2095 0 0,72 3 258 0 0,-155-1-519 0 0,0-2 0 0 0,0-3-1 0 0,0-2 1 0 0,-1-3-1 0 0,1-2-33 0 0,-5 4-6 0 0,0 2-1 0 0,1 3 0 0 0,-1 2 1 0 0,0 2-1 0 0,18 4 7 0 0,164-1-2329 0 0,-224-7-837 0 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1:35:55.870"/>
    </inkml:context>
    <inkml:brush xml:id="br0">
      <inkml:brushProperty name="width" value="0.05" units="cm"/>
      <inkml:brushProperty name="height" value="0.05" units="cm"/>
      <inkml:brushProperty name="color" value="#FF0066"/>
    </inkml:brush>
  </inkml:definitions>
  <inkml:trace contextRef="#ctx0" brushRef="#br0">5960 3009 7199 0 0,'0'0'166'0'0,"0"0"20"0"0,0 0 8 0 0,0 0 12 0 0,0 0 36 0 0,0 0 12 0 0,0 0 2 0 0,0 0-32 0 0,0 0-126 0 0,0 0-18 0 0,0 0 49 0 0,0 0 55 0 0,0 0 21 0 0,0 0 11 0 0,0 0 35 0 0,0 0 18 0 0,0 0 3 0 0,0 0-12 0 0,0 0-49 0 0,0 0-19 0 0,0 0-7 0 0,0 0-9 0 0,0 0-33 0 0,0 0-14 0 0,0 0-1 0 0,0 0-5 0 0,0 0-22 0 0,0 0-6 0 0,0 0-6 0 0,0 0 6 0 0,0 0 29 0 0,0 0 17 0 0,0 0 3 0 0,0 0 6 0 0,0 0 22 0 0,0 0 10 0 0,0 0 2 0 0,0 0-4 0 0,0 0-17 0 0,0 0-10 0 0,0 0-1 0 0,0 0-5 0 0,0 0-23 0 0,0 0-11 0 0,0 0-1 0 0,0 0-2 0 0,0 0-12 0 0,-15 10 438 0 0,-89 18 1368 0 0,2-12-1434 0 0,-116 20 628 0 0,4-2-268 0 0,-19 6-700 0 0,-67 4-123 0 0,109-11 498 0 0,-100-25-387 0 0,54-14-108 0 0,113-8 108 0 0,-165-30-350 0 0,98 5-63 0 0,152 33-1688 0 0,37 6 1635 0 0,2 0-32 0 0,0 0-4 0 0,0 0-97 0 0,0 0-410 0 0,0 0-182 0 0,0 0-42 0 0</inkml:trace>
  <inkml:trace contextRef="#ctx0" brushRef="#br0" timeOffset="936.854">3527 2991 8287 0 0,'0'0'639'0'0,"0"0"-262"0"0,0 0 441 0 0,0 0 234 0 0,0 0 48 0 0,0 0-138 0 0,0 0-650 0 0,0 0-385 0 0,0 0-48 0 0,-6 15-345 0 0,-3 1 400 0 0,-1 0-1 0 0,0 0 0 0 0,-1-1 1 0 0,-1-1-1 0 0,-1 1 0 0 0,0-2 1 0 0,-1 1 66 0 0,-7 7 77 0 0,-21 15 188 0 0,25-29 441 0 0,15-7-617 0 0,-12 9-737 0 0,14-7 620 0 0,-1-1 0 0 0,1 1 0 0 0,0 0 1 0 0,-1 0-1 0 0,1-1 0 0 0,0 1 0 0 0,0 0 0 0 0,0 0 0 0 0,0-1 1 0 0,1 1-1 0 0,-1 0 0 0 0,0-1 0 0 0,1 1 0 0 0,0 0 0 0 0,-1-1 1 0 0,1 1-1 0 0,0 0 0 0 0,-1-1 0 0 0,1 1 0 0 0,0-1 0 0 0,0 0 1 0 0,0 1-1 0 0,1-1 0 0 0,-1 0 0 0 0,0 1 0 0 0,0-1 0 0 0,1 0 1 0 0,-1 0-1 0 0,1 0 0 0 0,-1 0 0 0 0,1 0 0 0 0,-1-1 0 0 0,1 1 1 0 0,-1 0-1 0 0,1-1 0 0 0,0 1 0 0 0,-1-1 0 0 0,1 1 0 0 0,0-1 1 0 0,1 0 27 0 0,104-4 829 0 0,-43 6-776 0 0,-58 2-63 0 0,-1-1-1 0 0,1 1 0 0 0,0 1 1 0 0,-1-1-1 0 0,0 1 0 0 0,0 0 0 0 0,0 0 1 0 0,-1 0-1 0 0,1 0 0 0 0,-1 1 1 0 0,-1 0-1 0 0,1 0 0 0 0,2 5 11 0 0,3 4-2 0 0,10 14-206 0 0,21 32 560 0 0,-17-18-4101 0 0,-18-32-97 0 0</inkml:trace>
  <inkml:trace contextRef="#ctx0" brushRef="#br0" timeOffset="1708.551">2422 2653 919 0 0,'0'0'0'0'0,"0"0"80"0"0,0 0-80 0 0</inkml:trace>
  <inkml:trace contextRef="#ctx0" brushRef="#br0" timeOffset="3103.198">3016 2683 4143 0 0,'0'0'368'0'0,"0"0"-296"0"0,-8 2-72 0 0,8-2 0 0 0,0 0 456 0 0,-9 2 80 0 0,9-2 8 0 0,-11 4 8 0 0</inkml:trace>
  <inkml:trace contextRef="#ctx0" brushRef="#br0" timeOffset="2732.046">2793 2925 5063 0 0,'0'0'390'0'0,"0"0"-37"0"0,-4-17 3851 0 0,1-38-2317 0 0,6 31-2514 0 0,-3 22 518 0 0,0 2 11 0 0,0 0 2 0 0,0 0 31 0 0,0 0 129 0 0,0 0 57 0 0,0 0 9 0 0,0 0 24 0 0,0 0 85 0 0,0 0 32 0 0,0 0 7 0 0,0 0-19 0 0,-20 34 262 0 0,-40 231-709 0 0,45-138 404 0 0,15-125-218 0 0,0-1-1 0 0,0 1 1 0 0,1-1-1 0 0,-1 0 1 0 0,1 1-1 0 0,-1-1 0 0 0,1 0 1 0 0,0 0-1 0 0,-1 1 1 0 0,1-1-1 0 0,0 0 1 0 0,0 0-1 0 0,0 0 1 0 0,0 0-1 0 0,0 0 1 0 0,0 0-1 0 0,0 0 0 0 0,0 0 1 0 0,0 0-1 0 0,0-1 1 0 0,0 1-1 0 0,1 0 1 0 0,-1-1-1 0 0,0 1 1 0 0,1-1-1 0 0,-1 1 1 0 0,0-1-1 0 0,1 1 0 0 0,-1-1 1 0 0,0 0-1 0 0,2 0 3 0 0,-2 0 2 0 0,6-1 98 0 0,0 0 1 0 0,-1 0-1 0 0,1-1 0 0 0,0 0 1 0 0,-1 0-1 0 0,1 0 0 0 0,-1-1 1 0 0,0 0-1 0 0,1-1 0 0 0,-2 1 1 0 0,1-1-1 0 0,1-1-100 0 0,59-69 417 0 0,7 7-573 0 0,-68 62 111 0 0,-4 4 100 0 0,11 22 259 0 0,-5 111-117 0 0,-9-81-162 0 0,2-35 276 0 0,18-30-1530 0 0,11-24-882 0 0,-19 22 1358 0 0</inkml:trace>
  <inkml:trace contextRef="#ctx0" brushRef="#br0" timeOffset="3663.911">3019 3159 8951 0 0,'0'0'407'0'0,"0"0"-6"0"0,-7 17-241 0 0,0 2 215 0 0,0 2 0 0 0,2-1 0 0 0,0 1 0 0 0,2 0 0 0 0,0 0 0 0 0,1 8-375 0 0,-4 16-234 0 0,-20 93-283 0 0,26-133 827 0 0,0-2-3685 0 0,0-3-219 0 0</inkml:trace>
  <inkml:trace contextRef="#ctx0" brushRef="#br0" timeOffset="4703.83">3015 2629 4607 0 0,'-103'57'6757'0'0,"63"-25"-6541"0"0,32-25-981 0 0,-9 5 604 0 0,0 0-1 0 0,-1-2 1 0 0,-1 0-1 0 0,0 0 1 0 0,0-2-1 0 0,-1 0 1 0 0,-2-1 161 0 0,10-2 183 0 0,0 0 1 0 0,0 1-1 0 0,1 0 1 0 0,0 1-1 0 0,0 0 0 0 0,1 1 1 0 0,0 0-1 0 0,0 1 1 0 0,1 0-1 0 0,-8 9-183 0 0,8-3 5 0 0,0 1 0 0 0,1 1 0 0 0,0 0 0 0 0,1 0 0 0 0,1 0-1 0 0,1 1 1 0 0,1 0 0 0 0,-1 3-5 0 0,0 1-75 0 0,-5 17 55 0 0,2-1 0 0 0,2 1 0 0 0,2 0 0 0 0,1 0 0 0 0,2 0 0 0 0,2 1 0 0 0,3 23 20 0 0,-3-57 64 0 0,0 0 0 0 0,0 1 0 0 0,1-1 0 0 0,0 0 0 0 0,0 0 0 0 0,0-1 0 0 0,1 1 0 0 0,-1 0 0 0 0,1-1 0 0 0,1 1 0 0 0,-1-1 0 0 0,1 0 0 0 0,0 0 0 0 0,0-1 0 0 0,1 1 0 0 0,-1-1-1 0 0,1 0 1 0 0,0 0 0 0 0,0 0 0 0 0,0-1 0 0 0,1 1 0 0 0,-1-1 0 0 0,1-1 0 0 0,0 1 0 0 0,-1-1 0 0 0,1 0 0 0 0,5 1-64 0 0,65 14 477 0 0,-60-16-550 0 0,0 2 0 0 0,-1 0-1 0 0,1 1 1 0 0,-1 1 0 0 0,0 0-1 0 0,0 1 1 0 0,0 0 0 0 0,-1 1-1 0 0,0 1 1 0 0,0 1 0 0 0,-1-1-1 0 0,11 10 74 0 0,13 13-86 0 0,-34-30 93 0 0,0 1 1 0 0,-1-2 0 0 0,1 1 0 0 0,0 0-1 0 0,0 0 1 0 0,0-1 0 0 0,0 0 0 0 0,0 1-1 0 0,0-1 1 0 0,0 0 0 0 0,0-1 0 0 0,0 1-1 0 0,0 0 1 0 0,-1-1 0 0 0,1 0 0 0 0,0 0-1 0 0,0 1 1 0 0,0-2 0 0 0,-1 1 0 0 0,1 0-1 0 0,0-1-7 0 0,3 0 80 0 0,13-9 59 0 0,1 0-1 0 0,-2-2 1 0 0,0 0-1 0 0,0-1 1 0 0,-1 0-1 0 0,-1-2 1 0 0,-1 0-1 0 0,0-1 1 0 0,12-17-139 0 0,-14 14 176 0 0,-2-1 0 0 0,0 0 0 0 0,-1 0-1 0 0,-2-1 1 0 0,0 0 0 0 0,-1-1 0 0 0,-1 0 0 0 0,-1 0 0 0 0,-1 0-1 0 0,-1 0 1 0 0,-1-24-176 0 0,4-3 267 0 0,1 12-182 0 0,-3 0 0 0 0,-1-1 0 0 0,-1 1 0 0 0,-3-1-1 0 0,0 0 1 0 0,-3 1 0 0 0,-1 0 0 0 0,-3-4-85 0 0,6 36 35 0 0,0 0 0 0 0,0-1 0 0 0,-1 1 0 0 0,1 0 0 0 0,-2 0 0 0 0,1 1 0 0 0,0-1 0 0 0,-1 1 0 0 0,0-1 0 0 0,-1 1 0 0 0,1 0 0 0 0,-1 1 0 0 0,0-1 0 0 0,0 1 0 0 0,0 0 0 0 0,-1 0 0 0 0,1 1 0 0 0,-1-1 0 0 0,0 1 0 0 0,0 0 0 0 0,0 1 0 0 0,0 0 0 0 0,0 0 0 0 0,-1 0 1 0 0,1 1-1 0 0,-4-1-35 0 0,-13 1-267 0 0,0 0 1 0 0,-1 2-1 0 0,1 1 1 0 0,0 1-1 0 0,0 0 1 0 0,0 2 0 0 0,1 1-1 0 0,0 1 1 0 0,0 0-1 0 0,0 2 1 0 0,1 1-1 0 0,0 0 1 0 0,1 1 0 0 0,0 2-1 0 0,0 0 267 0 0,10-8-217 0 0,-57 49-2840 0 0,57-43 2186 0 0</inkml:trace>
  <inkml:trace contextRef="#ctx0" brushRef="#br0" timeOffset="6912.666">2979 325 5063 0 0,'0'0'390'0'0,"0"0"-116"0"0,0 0 446 0 0,0 0 222 0 0,-16 6 6267 0 0,10-5-7828 0 0,-9-19-1835 0 0,4-14 4651 0 0,10 31-2142 0 0,1 1 19 0 0,-1-1 2 0 0,-3-3-70 0 0,3 3-61 0 0,1-1-4 0 0,-3-3 61 0 0,2 2 51 0 0,-2-4-40 0 0,1-2-13 0 0,1-1 0 0 0,-4-38-77 0 0,4 40 10 0 0,1 5 14 0 0,-2-4 42 0 0,1 0 25 0 0,1 6 50 0 0,-1-11 322 0 0,0 5-326 0 0,1-2-48 0 0,0 1 2 0 0,0 6 55 0 0,0 2 24 0 0,0 0 3 0 0,0 0 0 0 0,0 0-5 0 0,0 0-22 0 0,0 0-31 0 0,0 0-108 0 0,0 0-26 0 0,0 17-136 0 0,14 369 568 0 0,-28 131-325 0 0,7-354-242 0 0,7 0-1 0 0,15 106 232 0 0,-2-151-772 0 0,-5 0-1 0 0,-5 0 1 0 0,-11 96 772 0 0,-54 95 3721 0 0,20-136-3721 0 0,16-68-2293 0 0,26-105 1202 0 0</inkml:trace>
  <inkml:trace contextRef="#ctx0" brushRef="#br0" timeOffset="7634.851">3006 0 1375 0 0,'-3'1'1418'0'0,"-11"5"9165"0"0,7-2-12097 0 0,-50 99-1221 0 0,-56 179 4759 0 0,60-173-2025 0 0,51-107-68 0 0,-3 0 62 0 0,4-1 66 0 0,1-1 31 0 0,-10-20 230 0 0,9 11-299 0 0,1 0 1 0 0,-1 0-1 0 0,2 0 0 0 0,-1 0 0 0 0,1 1 0 0 0,1-1 0 0 0,-1 0 0 0 0,2 0 1 0 0,-1 1-1 0 0,1-1 0 0 0,0 1-21 0 0,7-26 31 0 0,-6 14 59 0 0,0 0-1 0 0,2 0 0 0 0,0 1 1 0 0,2 0-1 0 0,0 0 0 0 0,0 1 1 0 0,2 0-1 0 0,2-2-89 0 0,23-18 143 0 0,-28 34-202 0 0,-6 4 46 0 0,1-1 1 0 0,-1 1 0 0 0,1 0-1 0 0,-1-1 1 0 0,0 1-1 0 0,1 0 1 0 0,-1 0-1 0 0,1 0 1 0 0,-1 0-1 0 0,0 0 1 0 0,1 1-1 0 0,-1-1 1 0 0,1 0-1 0 0,-1 1 1 0 0,0-1-1 0 0,0 1 1 0 0,1-1-1 0 0,-1 1 1 0 0,0 0-1 0 0,0-1 1 0 0,1 1-1 0 0,-1 0 1 0 0,0 0-1 0 0,0 0 1 0 0,0 0 0 0 0,0 0-1 0 0,0 0 1 0 0,0 0-1 0 0,-1 0 1 0 0,1 0-1 0 0,0 1 1 0 0,0-1-1 0 0,-1 0 1 0 0,1 0-1 0 0,-1 1 1 0 0,1-1-1 0 0,-1 0 1 0 0,0 1-1 0 0,1 0 13 0 0,27 90 268 0 0,-24-73-185 0 0,1 0 0 0 0,1 0 0 0 0,1 0 0 0 0,1-1-1 0 0,0 0 1 0 0,1 0 0 0 0,2 1-83 0 0,135 146-4612 0 0,-136-155 1016 0 0</inkml:trace>
  <inkml:trace contextRef="#ctx0" brushRef="#br0" timeOffset="8614.043">2920 3729 11951 0 0,'-5'7'182'0'0,"0"1"0"0"0,1 0 1 0 0,0 0-1 0 0,0 0 0 0 0,1 1 0 0 0,0-1 0 0 0,1 1 0 0 0,0 0 0 0 0,0 0 0 0 0,1 0 0 0 0,0 0 0 0 0,0 0 0 0 0,1 0 0 0 0,0 0 1 0 0,1 0-1 0 0,0 0-182 0 0,0 144 151 0 0,-7-1 1 0 0,-7 0-1 0 0,-22 96-151 0 0,34-243 43 0 0,-60 487 248 0 0,42-371 849 0 0,-3 115-1140 0 0,11-93 65 0 0,-9-33 372 0 0,11-69-162 0 0,9-40-462 0 0,0-1-38 0 0,0 0-6 0 0,0 0-47 0 0,0 0-198 0 0,0 0-90 0 0,0 0-11 0 0,2-10-1046 0 0,2-27-3810 0 0,-4 22 1970 0 0</inkml:trace>
  <inkml:trace contextRef="#ctx0" brushRef="#br0" timeOffset="8944.791">2631 5483 9871 0 0,'-12'26'515'0'0,"1"-1"-1"0"0,1 2 0 0 0,2-1 0 0 0,0 1 0 0 0,2 0 0 0 0,1 1 1 0 0,1-1-1 0 0,2 1 0 0 0,1 0 0 0 0,0 0 0 0 0,3 3-514 0 0,-2-31-26 0 0,0 1-1 0 0,0 0 0 0 0,0-1 0 0 0,0 1 1 0 0,0-1-1 0 0,0 1 0 0 0,0 0 1 0 0,0-1-1 0 0,0 1 0 0 0,1-1 1 0 0,-1 1-1 0 0,0-1 0 0 0,0 1 1 0 0,1-1-1 0 0,-1 1 0 0 0,0-1 0 0 0,1 1 1 0 0,-1-1-1 0 0,1 1 0 0 0,-1-1 1 0 0,0 0-1 0 0,1 1 0 0 0,-1-1 1 0 0,1 0-1 0 0,-1 1 0 0 0,1-1 1 0 0,-1 0-1 0 0,1 0 0 0 0,0 1 0 0 0,-1-1 1 0 0,1 0-1 0 0,-1 0 0 0 0,1 0 1 0 0,-1 0-1 0 0,1 0 0 0 0,0 0 1 0 0,-1 0-1 0 0,1 0 0 0 0,-1 0 1 0 0,1 0-1 0 0,-1 0 0 0 0,1 0 0 0 0,0 0 1 0 0,-1 0-1 0 0,1 0 0 0 0,-1-1 1 0 0,1 1-1 0 0,-1 0 0 0 0,1 0 1 0 0,-1-1-1 0 0,1 1 0 0 0,-1 0 1 0 0,1-1-1 0 0,-1 1 0 0 0,1-1 0 0 0,-1 1 1 0 0,0 0-1 0 0,1-1 0 0 0,-1 1 1 0 0,0-1-1 0 0,1 1 0 0 0,-1-1 1 0 0,0 1-1 0 0,0-1 0 0 0,1 1 0 0 0,-1-1 1 0 0,0 0 26 0 0,8-4-117 0 0,163-132 844 0 0,-169 135-814 0 0,36-31-97 0 0,-14 10-3768 0 0,-9 8-407 0 0</inkml:trace>
  <inkml:trace contextRef="#ctx0" brushRef="#br0" timeOffset="30084.481">1467 5406 5983 0 0,'0'0'464'0'0,"-21"0"8672"0"0,18 0-9362 0 0,-113-6 2376 0 0,-83-44 638 0 0,152 44-2623 0 0,0 2-1 0 0,-1 3 1 0 0,1 1-1 0 0,-1 2 1 0 0,1 3 0 0 0,0 1-1 0 0,-4 4-164 0 0,-224 59 200 0 0,252-62-218 0 0,1 0 0 0 0,0 2 0 0 0,0 0 0 0 0,0 2 0 0 0,1 0 0 0 0,1 1 0 0 0,0 2 0 0 0,1 0 0 0 0,0 0 0 0 0,1 2 0 0 0,1 0 0 0 0,-10 13 18 0 0,-38 44-144 0 0,-30 36 91 0 0,88-94 20 0 0,1-1 0 0 0,1 1 0 0 0,0-1 0 0 0,0 1 0 0 0,2 1 1 0 0,0-1-1 0 0,1 0 0 0 0,0 1 0 0 0,1 0 0 0 0,1-1 0 0 0,1 1 0 0 0,0 0 0 0 0,1-1 1 0 0,0 0-1 0 0,1 1 0 0 0,1-1 0 0 0,5 13 33 0 0,-4-7 28 0 0,6 21-77 0 0,2-2 0 0 0,1 1-1 0 0,3-2 1 0 0,11 21 49 0 0,-22-51-21 0 0,-1-1 1 0 0,2 0-1 0 0,-1 0 1 0 0,1 0-1 0 0,0-1 1 0 0,1 0-1 0 0,0-1 0 0 0,0 1 1 0 0,8 4 20 0 0,15 13-34 0 0,1-2-1 0 0,0-1 0 0 0,1-1-1 0 0,1-2 1 0 0,36 14 35 0 0,-51-24-3 0 0,182 78-50 0 0,-174-78 35 0 0,-1-2-1 0 0,2 0 1 0 0,-1-2 0 0 0,1 0 0 0 0,-1-2 0 0 0,1-1-1 0 0,0-2 1 0 0,-1-1 0 0 0,1 0 0 0 0,-1-2-1 0 0,0-2 1 0 0,27-7 18 0 0,-37 6 0 0 0,0 0 0 0 0,0-1 0 0 0,0-1 0 0 0,-1 0 0 0 0,-1-1 0 0 0,8-6 0 0 0,-9 6 0 0 0,149-111 0 0 0,-52 36 0 0 0,25-40 0 0 0,-95 85 0 0 0,-2-1 0 0 0,-2-3 0 0 0,19-29 0 0 0,-44 53 0 0 0,0 0 0 0 0,-1 0 0 0 0,-2-1 0 0 0,0 0 0 0 0,4-17 0 0 0,13-96 0 0 0,-25 126 3 0 0,1 0 0 0 0,-2 0 1 0 0,1 0-1 0 0,-1 0 0 0 0,-1 0 0 0 0,1-1 0 0 0,-1 1 0 0 0,-1 0 0 0 0,0 0 1 0 0,0 0-1 0 0,0 1 0 0 0,-1-1 0 0 0,0 0 0 0 0,0 1 0 0 0,-1 0 0 0 0,0 0 1 0 0,-1-1-4 0 0,-3-5 39 0 0,-1 0 1 0 0,-1 0 0 0 0,0 1 0 0 0,0 0 0 0 0,-1 1 0 0 0,-1 0-1 0 0,0 0 1 0 0,0 2 0 0 0,-10-7-40 0 0,-147-109-1973 0 0,140 111-3443 0 0,12 8-135 0 0</inkml:trace>
  <inkml:trace contextRef="#ctx0" brushRef="#br0" timeOffset="31677.129">1584 6202 9815 0 0,'0'0'448'0'0,"-1"1"-6"0"0,-4 5-285 0 0,1 0-44 0 0,3-5 382 0 0,1-1 157 0 0,0 0 27 0 0,2 4-654 0 0,-1-1 0 0 0,1 1 0 0 0,0-1 1 0 0,0 0-1 0 0,0 1 0 0 0,1-1 1 0 0,-1 0-1 0 0,1 0 0 0 0,-1 0 0 0 0,1-1 1 0 0,0 1-1 0 0,0-1 0 0 0,0 0 0 0 0,1 1 1 0 0,-1-1-1 0 0,0-1 0 0 0,1 1 1 0 0,0 0-1 0 0,-1-1 0 0 0,1 0 0 0 0,0 0 1 0 0,-1 0-1 0 0,4 0-25 0 0,7 5 9 0 0,39 19 4 0 0,74 21 62 0 0,-92-42 23 0 0,0-2-1 0 0,0-1 0 0 0,0-2 1 0 0,25-4-98 0 0,115 1 506 0 0,-148 7-459 0 0,24 4 25 0 0,0-3 1 0 0,0-3-1 0 0,40-3-72 0 0,7-3 107 0 0,0 5 0 0 0,62 8-107 0 0,-57-1 144 0 0,-1-5 1 0 0,37-6-145 0 0,264-29 1343 0 0,-345 29-1246 0 0,0-2 0 0 0,-1-3 0 0 0,0-2 0 0 0,0-3 0 0 0,-1-2 0 0 0,-1-3 0 0 0,-1-1 0 0 0,-1-4 0 0 0,7-5-97 0 0,393-212 329 0 0,-159 54-329 0 0,-28-8 39 0 0,-130 90 117 0 0,64-36 137 0 0,48-91-61 0 0,-141 144-232 0 0,31-72 54 0 0,-85 87 31 0 0,12 9 40 0 0,192-148-253 0 0,-222 193 115 0 0,-30 18-54 0 0,-4 1-29 0 0,32 5-4385 0 0,-31-5 3146 0 0</inkml:trace>
  <inkml:trace contextRef="#ctx0" brushRef="#br0" timeOffset="33386.376">2019 6233 5615 0 0,'0'0'256'0'0,"0"0"-6"0"0,0 0-121 0 0,0 0 74 0 0,0 0 47 0 0,0 0 8 0 0,0 0 12 0 0,0 0 36 0 0,0 0 12 0 0,0 0 2 0 0,0 0 32 0 0,0 0 136 0 0,0 0 66 0 0,0 0 12 0 0,0 0 1 0 0,0 0-6 0 0,0 0-1 0 0,0 0 0 0 0,0 0-38 0 0,0 0-162 0 0,0 0-68 0 0,0 0-18 0 0,0 0-32 0 0,0 0-125 0 0,0-1-49 0 0,0-7-55 0 0,0-1-13 0 0,0 2 11 0 0,0 5 48 0 0,0 2 37 0 0,0 0 28 0 0,0 0 10 0 0,0 0 2 0 0,0 0 4 0 0,0 0 16 0 0,-26-26 2596 0 0,18 23-2725 0 0,-2-2 16 0 0,0 2-33 0 0,1 1 6 0 0,-86-13 1862 0 0,26 17-1588 0 0,62-1-290 0 0,-1 0 0 0 0,0 0 0 0 0,-21 1 0 0 0,-5 5-64 0 0,28-6 54 0 0,4-1-33 0 0,-2 1 32 0 0,-29 2 75 0 0,-4 4 0 0 0,29-6-64 0 0,1 0 0 0 0,0 0 11 0 0,5-1 32 0 0,-3 1-21 0 0,4-1 14 0 0,1 0-86 0 0,0 0-36 0 0,0 0-2 0 0,0 0 0 0 0,0 0-2 0 0,0 0-5 0 0,-6 22-192 0 0,19 110 159 0 0,-12-113 101 0 0,-2-14 15 0 0,1 0 0 0 0,0 1 0 0 0,1-1-1 0 0,-1 0 1 0 0,1 0 0 0 0,0 0 0 0 0,1 0-1 0 0,-1 0 1 0 0,1 0 0 0 0,0 0 0 0 0,0 0-1 0 0,0-1 1 0 0,1 1 0 0 0,0-1 0 0 0,-1 1-1 0 0,2-1 1 0 0,-1 0 0 0 0,0 0 0 0 0,1-1-1 0 0,0 1 1 0 0,2 1 12 0 0,22 20-84 0 0,-24-20 84 0 0,1 1 0 0 0,1-2 0 0 0,-1 0-10 0 0,0 1-33 0 0,1-1 20 0 0,14 11-247 0 0,-19-14 238 0 0,-1-1 74 0 0,0 0 22 0 0,0 0 0 0 0,0 0 0 0 0,0 0 0 0 0,0 0 2 0 0,4 3-1337 0 0,-4-3-116 0 0</inkml:trace>
  <inkml:trace contextRef="#ctx0" brushRef="#br0" timeOffset="413206.95">6814 309 919 0 0,'0'0'298'0'0,"0"0"912"0"0,0 0 402 0 0,0 0 79 0 0,0 0-166 0 0,0 0-770 0 0,0 0-342 0 0,0 0-70 0 0,3 9 177 0 0,41 23-607 0 0,-24-29 194 0 0,0 0 0 0 0,-1-1 0 0 0,1-1 0 0 0,0 0 0 0 0,0-2-1 0 0,0 0 1 0 0,0-2 0 0 0,17-3-107 0 0,21-2 585 0 0,217 3-649 0 0,172-9 75 0 0,-366 19 18 0 0,16 1 54 0 0,0-3-1 0 0,1-5 1 0 0,4-4-83 0 0,171-6 376 0 0,-206 4-120 0 0,-66 8-192 0 0,-1 0 0 0 0,1 0-10 0 0,4-1-88 0 0,-3 1-198 0 0,-2 0-94 0 0,0 0-24 0 0</inkml:trace>
  <inkml:trace contextRef="#ctx0" brushRef="#br0" timeOffset="414634.261">6832 1490 2303 0 0,'0'0'102'0'0,"0"0"196"0"0,0 0 745 0 0,0 0 322 0 0,0 0 67 0 0,0 0-161 0 0,0 0-711 0 0,0 0-311 0 0,0 0-66 0 0,-1 1-42 0 0,-2 3-102 0 0,2-4 20 0 0,1 0 34 0 0,0 0 16 0 0,0 0 3 0 0,0 0 24 0 0,0 0 102 0 0,0 0 46 0 0,0 0 10 0 0,0 0-27 0 0,0 0-124 0 0,0 0-58 0 0,0 0-12 0 0,0 0-27 0 0,0 0-105 0 0,0 0-16 0 0,0 0 3 0 0,0 0 0 0 0,7 7-80 0 0,11 2 95 0 0,2-1 0 0 0,-1 0 0 0 0,1-1-1 0 0,0-1 1 0 0,0-1 0 0 0,1-1 0 0 0,5 0 57 0 0,13 3-40 0 0,1-2-14 0 0,0-2 0 0 0,0-1 0 0 0,0-3 0 0 0,0-1 0 0 0,-1-2 0 0 0,1-1 0 0 0,1-3 54 0 0,26-2-46 0 0,152-1-194 0 0,101-14 176 0 0,-209 29 26 0 0,95-6-37 0 0,-69 0 1292 0 0,27-6-2437 0 0,-33-13 1092 0 0,-29-2 132 0 0,-92 22-4 0 0,74 6-925 0 0,-82-5-2038 0 0</inkml:trace>
  <inkml:trace contextRef="#ctx0" brushRef="#br0" timeOffset="417108.3">6872 2616 1375 0 0,'9'3'2374'0'0,"42"5"517"0"0,25-10-3326 0 0,-48 0 645 0 0,1 3 362 0 0,1 0 0 0 0,-1 2-1 0 0,0 1 1 0 0,-1 1-1 0 0,2 2-571 0 0,32 6 206 0 0,-15-8 140 0 0,0-1 1 0 0,1-3-1 0 0,31-2-346 0 0,69 1 679 0 0,-76 6-660 0 0,-36-2-8 0 0,0-2 0 0 0,0-1 0 0 0,0-1 0 0 0,0-2 0 0 0,20-5-11 0 0,213-41 132 0 0,56 57-144 0 0,-247-19 88 0 0,-33 3 48 0 0,1 1 1 0 0,0 3 0 0 0,0 2 0 0 0,-1 1 0 0 0,1 3-1 0 0,17 4-124 0 0,120 28 184 0 0,-95-29-48 0 0,-87-6-34 0 0,8 0-749 0 0,-9 0-3656 0 0</inkml:trace>
  <inkml:trace contextRef="#ctx0" brushRef="#br0" timeOffset="418400.771">6936 3570 7775 0 0,'0'0'356'0'0,"0"0"-8"0"0,0 0-165 0 0,0 0 140 0 0,0 0 86 0 0,9 4 506 0 0,35 5-943 0 0,56 20 1418 0 0,-74-25-1499 0 0,1-1 0 0 0,0-1-1 0 0,0-2 1 0 0,0-1 0 0 0,5-1 109 0 0,14 0-307 0 0,370 26 1208 0 0,-26-35-709 0 0,-95 55 432 0 0,-35-28 1856 0 0,-33-23-2256 0 0,-183 10 267 0 0,-43-3-471 0 0,-1 0-117 0 0,0 0-11 0 0,0 0-51 0 0,0 0-256 0 0,0 0-110 0 0,0 0-19 0 0,0 0-7 0 0</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4:48:54.91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19018 2105,'398'0,"-274"-12,201 12,-103-36,614 37,-696 11,128-12,-258 0</inkml:trace>
  <inkml:trace contextRef="#ctx0" brushRef="#br0" timeOffset="203983.08">10227 4807</inkml:trace>
  <inkml:trace contextRef="#ctx0" brushRef="#br0" timeOffset="3552.455">19063 3346,'609'0,"-474"13,383-14,-282 26,-78-17,79 9,-138 6,-87-19,1-1,-1 0,0 0,1-2,0 0,-1 0,1-1,0 0,11-3,19 2,170 13,-142-12,-61 0</inkml:trace>
  <inkml:trace contextRef="#ctx0" brushRef="#br0" timeOffset="-8573.763">19112 5055,'325'0,"-241"-12,97-24,-61 24,133 13,-120 35,-22-2,-78-28,0-1,1-1,-1-2,1-1,26-4,11 2,1 1,-62 0</inkml:trace>
  <inkml:trace contextRef="#ctx0" brushRef="#br0" timeOffset="143159.81">18906 5277</inkml:trace>
  <inkml:trace contextRef="#ctx0" brushRef="#br0" timeOffset="148309.81">19050 5037,'-64'24,"18"-1,42-22,-1 0,0 0,1 1,-1-1,1 1,0 0,-1 0,1 0,0 1,0 0,1-1,-1 1,0 1,1-1,0 0,0 1,0 0,0 0,1 0,-1 0,0 3,-21 53,11 72,13-115,-1-14,0-1,1 1,0 0,-1 0,1 0,0 0,0 0,1 0,-1 0,1 0,-1 0,1 0,0 0,0 0,0-1,0 1,1 0,-1-1,1 1,0-1,0 1,0 0,54 25,4 4,14 2,12-5,21-17,173-13,-90 25,170-24,-334-2,0 0,-1-2,0-1,0-1,0-1,-1-1,0-1,0-2,4-3,-8 7,0 1,0 1,0 0,1 1,0 2,-1 0,1 1,0 1,4 1,87-6,57-14,-79-3,-79 22</inkml:trace>
  <inkml:trace contextRef="#ctx0" brushRef="#br0" timeOffset="151229.81">20736 5108,'26'-42,"54"-30,-78 70,-1 0,1 0,-1 0,1 0,-1 0,0-1,1 1,-1 0,0-1,-1 1,1-1,0 1,-1-1,1 1,-1-1,0 1,0-1,0 1,0-1,0 1,-1-1,1 1,-1-1,1 1,-1-1,0 1,0-1,0 1,0 0,-1 0,1 0,-1-1,1 1,-1 1,0-1,0 0,0 0,1 1,-3-2,-99-4,31-16,-38 16,68 9,-30-2,62 0</inkml:trace>
  <inkml:trace contextRef="#ctx0" brushRef="#br0" timeOffset="154639.81">20266 4543,'230'0,"-227"3,1-1,0 1,-1 0,0 0,1 0,-1 0,0 0,-1 1,1 0,0-1,-1 1,0 0,0 0,0 0,-1 1,1-1,-1 0,0 0,0 1,-1-1,1 1,-1-1,0 1,0-1,0 1,-1-1,0 2,0 150,-1-153,0-1,0 0,0 1,0-1,0 0,-1 0,1 0,-1 0,1-1,-1 1,0-1,0 1,0-1,1 0,-1 0,0 0,0 0,0-1,-1 1,1-1,0 0,0 0,0 0,0 0,0-1,0 1,0-1,0 0,0 0,0 0,-1 0,-16-1,-100 14,-24-12,133 0</inkml:trace>
  <inkml:trace contextRef="#ctx0" brushRef="#br0" timeOffset="165309.81">18954 6686,'138'-8,"-2"2,-84 8,85-22,-11 14,-76 8,130-2,-59 24,-13 0,25-15,95-7,-83 8,97-8,82-2,-314 0</inkml:trace>
  <inkml:trace contextRef="#ctx0" brushRef="#br0" timeOffset="167399.81">20447 6902,'445'0,"-434"0</inkml:trace>
  <inkml:trace contextRef="#ctx0" brushRef="#br0" timeOffset="210063.08">14704 2521,'19'39,"-12"-31,-1-1,1 0,1 0,-1 0,1-1,0 0,1-1,-1 0,6 2,33 31,71 21,3-31,302-29,-334 13,50 0,221-12,-355-1,1 1,0-1,-1-1,1 1,-1-1,1 0,-1 0,0-1,0 0,0 0,0 0,0 0,-1-1,1 1,-1-1,0 0,0-1,-1 1,1-1,-1 1,0-1,14-15,7 6,-15 10</inkml:trace>
  <inkml:trace contextRef="#ctx0" brushRef="#br0" timeOffset="-210883.649">15644 2798,'-9'1,"1"1,-1 0,1 1,0-1,0 2,0-1,0 1,0 1,1-1,-1 1,-9 6,-53 30,2 4,2 2,-25 26,-129 105,101-97,79-59,0 2,2 2,1 1,2 2,0 1,-13 17,-36 30,-78 49,18-9,118-95,1 2,1 0,1 1,1 2,1 0,-8 16,-64 78,-125 83,189-173,1 0,1 2,2 1,1 1,1 1,3 1,1 0,1 2,-10 35,-37 80,15 16,24-84,-8 81,10 9,25 194,0-352,2 0,1 0,0-1,1 1,0-1,2 0,0-1,1 0,0 0,2 0,0-1,0-1,13 14,-21-25,44 72,4 16,-39-69,-10-19,0 0,0-1,0 1,0 0,1 0,-1 0,1-1,0 1,-1-1,1 1,0-1,1 0,-1 0,0 0,1 0,-1 0,1-1,-1 1,1-1,0 1,0-1,0 0,0 0,0 0,0 0,0-1,1 1,177 10,-23-4,-63 7,156-4,-68-4,-111-7,361 1,-429 0,0 0,1 1,-1 0,0-1,-1 2,1-1,0 0,0 1,0 0,-1 0,1 0,-1 0,0 0,1 1,-1 0,0 0,0-1,-1 2,1-1,-1 0,1 0,-1 1,0-1,1 4,7 8,63 69,-94-90,-51-53,72 58,0 1,1 0,-1 0,0-1,1 1,-1 0,0 0,0-1,1 1,-1 0,0-1,0 1,0-1,0 1,1 0,-1-1,0 1,0 0,0-1,0 1,0-1,0 1,0 0,0-1,0 1,0-1,0 1,0 0,0-1,-1 1,1-1,0 1,0 0,0-1,0 1,-1 0,1-1,0 1,0 0,-1-1,1 1,0 0,-1 0,1-1,0 1,-1 0,1 0,0 0,-1-1,1 1,0 0,-1 0,1 0,-1 0,1 0,0 0,-1 0,1 0,-1 0,1 0,0 0,-1 0,1 0,-1 0,1 0,-1 0,37-3,-20 2,54-10,-69 12,1 0,-1 1,0 0,0-1,-1 1,1-1,0 1,0 0,-1 0,1 0,-1-1,0 1,1 0,-1 0,0 0,0 0,0-1,0 1,-1 0,1 0,0 0,-1 0,0 0,1 4,-1 4</inkml:trace>
  <inkml:trace contextRef="#ctx0" brushRef="#br0" timeOffset="-207603.649">14909 6686,'59'19,"-41"-13,0-1,0 0,0-2,1 0,-1 0,1-2,6-1,18 3,64 10,399-14,-485-1,-13-1</inkml:trace>
  <inkml:trace contextRef="#ctx0" brushRef="#br0" timeOffset="-199193.649">14127 6782,'-6'1,"0"0,0 1,0-1,0 2,0-1,1 0,-1 1,1 0,-1 0,1 1,0 0,0 0,1 0,-1 0,1 1,0-1,0 1,1 0,-1 0,1 1,0-1,0 1,0 3,-32 41,-2-14,-4 16,-12 32,6 70,23-23,25 89,-2-213,-1 0,1-1,-1 1,0-1,-1 0,0 1,0-1,0 0,-1-1,1 1,-1 0,-1-1,1 0,-20 30,-50 155,43-96,5-1,-3 77,23 74,7-144,-1 396,-1-490,0 1,0-1,-1 1,0-1,-1 0,1 0,-1 0,0 0,0-1,-1 1,0-1,-4 5,-18 32,16-16,1 2,1 0,1 0,2 0,1 0,-1 19,-3 21,-22 262,22-210,4 0,7 8,-2 6,25-12,21 61,-46-63,-2-77,1 0,2 0,2 0,2-1,3 5,3-2,1-1,2-1,2 0,21 37,15 11,-26-36,26-2,27 20,33-29,-33-28,113-12,209-4,-224-12,-164 12,1 0,-1-1,1-1,-1 0,1-1,-1 0,0-1,0-1,6-3,275-68,-278 69,112-28,20-15,-85 35,0 2,2 3,29 1,131-13,124 22,-337 0</inkml:trace>
  <inkml:trace contextRef="#ctx0" brushRef="#br0" timeOffset="-196733.649">14175 6733</inkml:trace>
  <inkml:trace contextRef="#ctx0" brushRef="#br0" timeOffset="-191243.649">16402 11284,'97'-36,"133"-60,-171 72,-2-2,-1-2,-1-3,8-8,-11 5,6-5,3 2,1 3,4 2,-35 18,115-36,-135 48,0 0,-1-1,1 0,-1-1,0 0,0 0,0-1,-1-1,0 1,0-1,5-5,45-39,66-151,-59 113,-54 72,-1 0,-1 0,0-1,-1 0,-1-1,0 0,-2 0,0-1,-1 0,1-7,18-88,-6 0,-4-1,-5 0,-6-7,7-265,-52 95,27 93,10 0,11-54,18-3,-14 206,2 1,2 0,13-25,-6 14,49-110,-65 159,-1 0,-1 0,0-1,-1 1,0-1,0 0,-1 0,-1 1,0-8,4-50,18-43,-23-140,-11 36,8 53,4 162,-1-1,1 1,0-1,-1 0,1 1,-1-1,0 1,1-1,-1 1,0 0,0-1,0 1,0 0,0 0,0-1,0 1,-1 0,1 0,0 0,0 0,-1 1,1-1,-1 0,1 0,-1 1,1-1,-1 1,1 0,-1-1,0 1,1 0,-1 0,1 0,-1 0,0 0,1 0,-1 0,1 1,-1-1,0 0,1 1,-1 0,1-1,-1 1,1 0,0 0,-1-1,1 1,0 0,0 1,-1-1,1 0,0 0,0 0,0 1,0 0,-53 51,-36-30,-20 15,-10-32,74-8,-618 2,552 13,12 5,-37-11,86-8,-411 1,450 0</inkml:trace>
  <inkml:trace contextRef="#ctx0" brushRef="#br0" timeOffset="-184123.649">13634 8045,'-2'3,"1"0,0 0,-1 0,1-1,-1 1,0-1,0 1,0-1,0 0,0 1,0-1,-1 0,1-1,-1 1,1 0,-1-1,-1 1,0-2,0 0,-1 0,1-1,0 1,0-1,0 0,0 0,0-1,1 1,-1-1,0 0,1 0,-1 0,1-1,-1 1,1-1,0 0,0 1,0-1,1-1,-1 0,0 2,-224-235,149 165,14 14,3-2,2-4,-18-28,49 54,-134-161,12 92,124 93,1-2,1 0,0-2,2 0,0-2,-14-16,4-8,1-1,3-1,-14-33,3 6,-108-174,-61-57,29-15,-17 2,159 261,-96-130,121 164,-12-4,17 22,1 0,0 0,0 0,0-1,0 1,1-1,0-1,0 1,0-1,1 0,-3-4,-32-35,-138-142,81 72,38 23,-4 3,-13-9,37 58,47 71,9-3,15 42,-27-44,1-49,-7-2,-1 23,0-1,1 0,-1 0,1 0,0 0,0 0,0 0,0 0,1 0,-1 0,1 0,0 0,-1 0,1 0,1 1,-1-1,0 0,1 1,-1-1,1 1,0-1,0 1,0 0,0 0,0 0,0 0,1 0,-1 0,1 0,-1 1,1 0,-1-1,1 1,3-1,116 0,-120 2,-1 1,1-1,-1 1,1 0,-1 0,1 0,-1 0,0 0,0 0,1 0,-1 0,0 0,0 1,0-1,0 0,0 1,-1-1,1 1,0-1,-1 1,1-1,-1 1,1 0,-1-1,0 1,1 0,-1-1,0 1,0 0,0-1,-1 1,1 0,0-1,-1 1,1-1,-1 1,1-1,-1 1,0-1,1 1,-1-1,0 1,0-1,0 0,0 1,0-1,-1 0,1 0,0 0,-1 0,1 0,0 0,-1 0,1-1,-1 1,-1 0,-143-1,82 7,64-6,-1 1,1 0,0-1,0 1,0 0,0-1,0 1,0 0,1 0,-1-1,0 1,1 0,0-1,-1 1,1-1,0 1,0-1,0 1,0-1,0 0,0 1,0-1,0 0,1 1,7 13,30 96,-18-19,-14-47,-9-128,-2 54,-3 1,0 0,-2 1,0-1,-3-1,7 17</inkml:trace>
  <inkml:trace contextRef="#ctx0" brushRef="#br0" timeOffset="-178003.649">9023 558,'92'35,"-24"-4,-2 2,-1 4,-2 2,-1 3,35 33,-65-44,-1 2,-1 1,-2 1,-1 2,20 35,109 174,41 36,-161-235,157 233,-63-40,-59-60,-8 2,-9 4,25 158,-68-269,-3 0,-3 72,1-7,-3-68,-2 1,-4-1,-2 0,-5 3,-30 389,40-458,-1 0,0 0,-1 0,1 0,-1 0,0-1,-1 1,1-1,-1 0,0 1,-1-1,1 0,-1-1,0 1,0-1,0 0,-1 0,1 0,-1 0,-1 0,-321 287,111-129,-35 8,-142 65,316-193,-2-3,-42 13,71-37,-2-1,0-3,0-3,-52 3,-25 4,-169 14,202-30,1-3,-1-5,-81-19,-73-6,1 1,-170 32,150 34,121-11,118-19,21-3,0 0,0 1,0 0,0 1,0 0,0 0,0 1,0 0,1 1,-1-1,-5 5,1 0,0-1,-1 0,1-1,-2-1,1 0,0-1,-1-1,0 0,0 0,0-2,0 0,-5-1,0 2,-244 10,-241-21,239 1,-424-28,182 18,142-20,9-3,168 17,-110-6,149 32,67 38,60-37,-1-1,1-1,0-2,-1 0,1-1,0-2,-21-5,35 8,-146-33,2-6,-137-57,-407-155,679 245,-1 0,1-1,1-1,-1-1,2 0,-1-2,2 1,-1-2,-2-4,-325-339,293 295,2-2,3-2,2-1,-29-66,19 34,5-2,4-2,5-2,4-1,5-2,4-1,1-26,21 92,1 0,2 0,2-1,1 1,3 0,1 1,2-1,2 1,2 1,2 0,12-27,218-479,-180 392,-16 41,-5-2,8-43,-36 86,-14 71,-1 0,1 0,-1 0,1 0,0 0,-1 1,1-1,0 0,0 0,-1 1,1-1,0 1,0-1,0 0,0 1,0 0,0-1,0 1,0 0,0-1,0 1,0 0,0 0,0 0,0 0,0 0,0 0,0 0,0 0,0 0,0 0,0 1,0-1,0 0,0 1,0-1,0 1,0-1,0 1,0-1,0 1,40 27,146 173,-112-114,-54-64,21 21,-2 2,-3 2,-1 2,-2 0,8 23,62 189,-72-151,-4 1,-5 1,-5 1,-10-66,11 74</inkml:trace>
  <inkml:trace contextRef="#ctx0" brushRef="#br0" timeOffset="-175043.649">813 4771,'2'-108,"5"0,5 1,4 0,6 1,27-82,-16 83,5 2,24-43,38-48,-33 59,-16 24,-50 102,1 0,0 1,1-1,0 1,0-1,1 1,0 0,0 1,1-1,0 1,19-32,-19 28</inkml:trace>
  <inkml:trace contextRef="#ctx0" brushRef="#br0" timeOffset="-171513.649">825 1809,'16'-43,"84"-151,141-153,-74 70,-150 257,1 1,1 0,0 1,2 2,0 0,1 1,0 1,3 0,46-32,342-260,-307 236,3 5,3 5,2 4,96-30,-112 58,1 5,1 4,101-7,-89 18,1 4,48 8,-50 5,1 6,97 25,-53 12,353 83,-462-122,0-2,2-1,-1-3,1-2,0-2,18-3,180 21,-163-11,0-4,1-3,0-4,80-12,124-1,-120-19,107-10,2 12,98 7,-358 24,25-3,0 3,0 1,40 7,329 44,-251-15,-55-16,-64-11,1-2,-1-2,1-2,6-2,11-3,-30-1,0 0,1 2,-1 2,0 0,0 2,0 2,0 0,-1 2,0 1,26 13,-39-13,1-1,0 0,1-1,-1-1,1-1,1 0,14 1,-23-3,0-1,1 1,-1 1,-1 0,1 1,0 0,-1 0,0 1,0 0,-1 0,0 1,13 8,64 24,-37-29,-37-6</inkml:trace>
  <inkml:trace contextRef="#ctx0" brushRef="#br0" timeOffset="-162103.649">13453 11561,'-37'20,"-25"8,53-20,0 1,1 0,0 0,0 1,1 0,1 0,-1 1,2 0,0 0,-1 4,2 125,4-138,-1-1,1 1,-1-1,1 1,0-1,0 1,0 0,0-1,0 1,0-1,0 1,1 0,-1-1,0 1,1-1,0 1,-1-1,1 1,0-1,-1 0,1 1,0-1,0 0,0 0,0 1,1-1,-1 0,0 0,0 0,1 0,-1-1,0 1,1 0,-1 0,1-1,-1 1,1-1,-1 1,1-1,0 0,-1 0,1 0,0 1,108 13,35 18,228-32,-364-1,1 0,-1-1,0 0,0 0,0-1,-1 0,1-1,0 0,6-5,-7 5,1-1,0 1,-1 1,1-1,0 1,0 1,1 0,-1 0,7 0,129 4,-36 10,59-5,-57 7,86-12,434-2,-523 13,-12-14,-37-43,146 28,744 17,-807 10,129-11,-269 0,1 0,-1-1,0 1,0-1,0 1,0-1,0 0,0 0,0 0,0 0,0 0,-1-1,1 1,0 0,-1-1,1 0,-1 1,0-1,1 0,-1 1,0-1,0 0,0 0,0 0,0 0,-1 0,1 0,0 0,-1-1,0 1,1 0,-1 0,0 0,0 0,0-1,-1 1,1 0,2-148,-3 138,-1 0,-1 0,0 1,0-1,-1 0,-1 1,1 0,-2 0,0 0,0 1,-4-4,-50-25,51 34,-1-1,0 2,0 0,0 0,0 0,-1 1,1 1,-1 0,0 1,0 0,0 0,1 1,-1 0,-4 2,-122-2,127 0</inkml:trace>
  <inkml:trace contextRef="#ctx0" brushRef="#br0" timeOffset="-156153.649">13345 11657,'-97'19,"78"-15,-1-2,0 0,0-2,0 0,-1-1,1-1,1 0,-1-2,0 0,1-2,0 0,-11-5,-177-86,-48-37,68 34,145 77,0 2,-2 3,-1 1,0 2,-1 1,0 3,-2 2,-16-3,-56-2,120 14,0 0,0 1,1-1,-1 0,0 0,0 1,0-1,0 0,0 1,0-1,0 0,0 1,0-1,0 0,0 1,0-1,0 0,0 1,0-1,0 0,0 1,0-1,0 0,0 0,0 1,-1-1,1 0,0 1,0-1,0 0,-1 0,1 1,0-1,0 0,-1 0,1 0,0 1,0-1,-1 0,1 0,0 0,-1 0,1 0,0 0,0 1,-1-1,1 0,0 0,31 10,-22-9,0-1,1 2,-1-1,0 1,0 1,0 0,0 0,-1 1,1 0,-1 0,0 1,0 0,-1 0,1 1,-1 0,6 6,-12-11,-1 0,1 0,0 0,-1 0,1 1,-1-1,1 0,-1 0,0 0,1 0,-1 1,0-1,0 0,0 0,0 1,0-1,0 0,0 0,0 1,0-1,-1 0,1 0,-1 0,1 0,-1 1,1-1,-1 0,1 0,-1 0,0 0,0 0,1 0,-1 0,0-1,0 1,0 0,0 0,0-1,0 1,0 0,0-1,-1 1,1-1,0 0,0 1,0-1,-1 0,1 0,0 1,0-1,0 0,-1 0,1-1,0 1,0 0,-1 0,1 0,0-1,0 1,0-1,0 1,0-1,-1 1,1-1,0 0,0 1,0-2,-123-63,10 14,289 57,-13 25,-151-29,0 2,0-1,0 2,-1-1,0 1,0 1,0 0,0 0,-1 1,5 6,10 20,-43-36,-103-82,-85-67,123 98,37 34,46 19,0 0,1 0,-1 0,1 0,-1 0,1 0,0 0,-1 0,1 0,0 0,0 0,0 0,-1 0,1-1,0 1,1 0,-1 0,0 0,0 0,0 0,1 0,-1 0,0 0,1 0,-1 0,1 0,-1 0,1 0,0 0,-1 0,1 0,0 0,0 1,0-1,-1 0,1 1,0-1,0 0,0 1,0-1,0 1,0 0,0-1,0 1,0 0,0-1,0 1,1 0,-1 0,0 0,0 0,0 0,1 0,148-28,35 3,-74 12,-54 6,-57 8,0 0,0 0,0 0,0 0,0 0,0 0,0 0,-1 0,1 0,0 0,0 0,-1 0,1 0,-1 0,1 0,-1 0,1 0,-1 0,0 0,1 0,-1-1,0 1,0 0,1 0,-1-1,0 1,0-1,0 1,0-1,0 1,0-1,0 0,0 1,0-1,0 0,0 0,0 1,-1-1,-84 46,-206 39,127-55,109-16,83 19,-23-30,139 90,-74-28,-35-35,1-2,1-1,1-2,27 13,-43-28,-12-6</inkml:trace>
  <inkml:trace contextRef="#ctx0" brushRef="#br0" timeOffset="-147703.649">16956 11416,'-2'0,"-3"0,-2 0,-3 0,-1 0,-1-2,0-1,0 0,-1 1,1-1,-1-1,1-1,0 0,0-1,0 0,0 2,0 1,2 1</inkml:trace>
  <inkml:trace contextRef="#ctx0" brushRef="#br0" timeOffset="-128153.648">9480 7190</inkml:trace>
  <inkml:trace contextRef="#ctx0" brushRef="#br0" timeOffset="-4623.649">17365 11813,'102'-44,"-90"40,1-1,-1-1,0 0,-1 0,0-2,0 1,0-1,8-8,74-38,23-1,-23 4,-75 44,-1-1,0-1,0-1,-1-1,0 0,-1-1,-1 0,3-4,87-128,-104 144,2-4,0 1,1-1,-1 1,1-1,-1 1,1 0,0 0,0 0,1 1,-1-1,1 1,-1 0,1 0,0 0,3-1,7-4,0-1,0 0,-1-1,0 0,0-1,-1-1,10-11,-6 8,29-29,-2-1,-1-2,-3-2,28-44,52-97,-72 112,-22 64,-25 13,-14 1,6 0,-11 0,0 0,0-1,0-1,0-1,0 0,1-2,-13-3,5-11,26 17,0 1,0-1,0 0,0 1,0-1,0 1,0-1,0 0,1 1,-1-1,0 1,0-1,1 1,-1-1,0 0,0 1,1-1,-1 1,1-1,-1 1,0 0,1-1,-1 1,1-1,-1 1,1 0,-1-1,1 1,-1 0,1 0,-1-1,1 1,0 0,-1 0,1 0,-1 0,1 0,0 0,-1 0,1 0,-1 0,1 0,0 0,-1 0,1 0,-1 0,1 1,7-1,-1 1,1 0,-1 0,0 1,0 0,1 0,-1 1,0 0,-1 0,1 1,-1 0,6 3,14 8,-13-9,-1 1,-1 1,0 0,0 0,0 1,-1 0,0 1,4 6,-12-12,0 0,-1 0,1 0,-1 0,0 0,0 0,0 0,-1 1,0-1,1 0,-2 1,1-1,0 0,-1 0,0 1,0-1,0 0,0 0,-1 0,1 0,-1 0,0-1,-1 1,1 0,0-1,-1 1,0-1,0 0,0 0,0 0,-2 0,-116 102,115-99</inkml:trace>
  <inkml:trace contextRef="#ctx0" brushRef="#br0" timeOffset="-643.649">19315 10176,'-81'21,"5"19,-37 16,105-53,1 0,-1 1,1 0,0 0,0 1,0 0,1 0,0 0,0 1,0 0,0 0,1 1,0-1,1 1,-1 0,0 3,-13 86,1 56,-24-24,-4 167,18-101,9-34,-17 62,33 33,2 200,25-334,20 10,-42 52,9-100,12 13,-24-94,0 0,0 0,0 0,1 0,-1 0,1-1,-1 1,1 0,0 0,0 0,0-1,0 1,0 0,0-1,0 1,1-1,-1 0,0 1,1-1,-1 0,1 0,0 1,-1-1,1-1,0 1,-1 0,1 0,0-1,0 1,0-1,7 5,86 41,-52-40,-1-2,1-2,0-2,0-1,2-3,88-1,-122 5,-1 0</inkml:trace>
  <inkml:trace contextRef="#ctx0" brushRef="#br0" timeOffset="3.647">22589 11235,'292'0,"-77"37,-95-25,195-12,-137-36,-123 13,23 5,1 3,1 4,0 3,1 4,-1 3,33 6,33-3,62-1,-103 20,-96-16</inkml:trace>
  <inkml:trace contextRef="#ctx0" brushRef="#br0" timeOffset="3.647">21446 11753,'126'8,"-54"9,-62-12,0 1,1-2,0 1,0-1,0-1,0 0,0-1,1 0,-1-1,5 0,179-2,-110-11,1-17,28-2,29 6,-17 13,-116 12</inkml:trace>
  <inkml:trace contextRef="#ctx0" brushRef="#br0" timeOffset="3.647">22650 11994,'3'0,"14"-1,0 0,1 2,-1 0,0 1,0 1,0 0,-1 1,1 1,-1 1,7 3,64 27,-32-7,18 3,-46-22,1-1,0-1,0-2,1-1,-1-1,1-1,0-2,0-1,0-1,11-2,44 1,74-6,-9-2,5-7,-99 17,-46 2</inkml:trace>
  <inkml:trace contextRef="#ctx0" brushRef="#br0" timeOffset="3.647">22132 12535,'772'0,"-662"23,-101-22</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4T00:19:23.963"/>
    </inkml:context>
    <inkml:brush xml:id="br0">
      <inkml:brushProperty name="width" value="0.05" units="cm"/>
      <inkml:brushProperty name="height" value="0.05" units="cm"/>
      <inkml:brushProperty name="color" value="#FF0066"/>
      <inkml:brushProperty name="ignorePressure" value="1"/>
    </inkml:brush>
  </inkml:definitions>
  <inkml:trace contextRef="#ctx0" brushRef="#br0">3056 1240</inkml:trace>
  <inkml:trace contextRef="#ctx0" brushRef="#br0" timeOffset="8195.947">0 2,'10'-1,"-1"1,0 0,0 1,0-1,0 2,0-1,0 2,0-1,0 1,0 0,-1 1,8 4,248 131,-124-60,97 81,-207-140,0-2,2-1,0-2,27 9,76 38,-18 7,52 25,158 32,-249-105,-48-14,0 1,0 2,-1 1,0 1,8 6,136 55,177 26,-234-70,64 44,19-2,92 107,-42-73,-74-16,17-1,-80-27,-26 3,-4 1,131 80,-181-121,1-2,1-1,1-2,0-1,38 13,-27-11,79 45,37 23,-96-57,160 58,-141-61,184 85,-135-54,-147-93,-62-60,95 108,84 98,-73-60,-31-50,0-1,-1 0,1 0,0 0,0 0,-1 0,1 0,-1 0,1 0,-1 0,1 0,-1 0,0-1,1 1,-1 0,0 0,0 0,1-1,-1 1,0 0,0-1,0 1,0-1,0 1,0-1,0 0,0 1,0-1,0 0,0 0,0 1,0-1,0 0,-1 0,1 0,0 0,0-1,0 1,0 0,0 0,0-1,0 1,0 0,-2 0,-163 1,11 42,115-38,31-3</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9:47:37.011"/>
    </inkml:context>
    <inkml:brush xml:id="br0">
      <inkml:brushProperty name="width" value="0.05" units="cm"/>
      <inkml:brushProperty name="height" value="0.05" units="cm"/>
      <inkml:brushProperty name="color" value="#FF0066"/>
    </inkml:brush>
  </inkml:definitions>
  <inkml:trace contextRef="#ctx0" brushRef="#br0">15 21 19119 0 0,'-1'-2'1696'0'0,"-6"-7"-1352"0"0,0 0-344 0 0</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4T00:19:40.428"/>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89,'62'25,"-19"-13,74 30,-98-36,0-1,1-2,0 0,-1 0,1-2,0-1,0 0,5-2,96 5,52 3,-64-43,-48 10,-41 19,-1-2,1 0,-2-1,1-1,-2 0,0-2,5-4,16-12,-31 24</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4T00:19:43.66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18,'39'26,"-33"-21,1 0,0-1,1 0,-1 0,1-1,0 0,-1 0,1-1,1 0,-1 0,0-1,0 0,1 0,-1-1,0 0,6-1,94 13,-82-7,-1-2,1 0,0-2,0-1,15-2,20 1,132 0,-182-1,1-1,-1 0,0-1,0 0,0-1,-1 0,0-1,1 0,5-5,20-11,7-6,-37 24</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4T00:19:46.13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1,'84'37,"8"15,78 34,-73-64,44-14,-98-9,-35-2,0 0,0 0,-1-1,1-1,-1 1,0-1,0 0,0-1,-1 1,1-1,-2-1,1 1,-1-1,0 0,0 0,0-1,-1 1,-1-1,1 0,1-8,32-52,-34 61</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20:27:12.57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1,'51'62,"82"96,-65-42,24-2,-65-86,1-2,1-1,1-1,14 7,201 169,-184-160,-43-27,1 0,0-1,1-1,0-1,1-1,0-1,6 1,108 52,-122-53,1 1,-1-1,1-1,0 0,1-1,0 0,0-2,0 1,14 1,59 4,94 28,-38-3,-81-23,-2 2,0 3,12 7,-50-18,1-2,0 0,0-1,1-2,-1-1,0 0,0-2,12-2,59-2,790 5,-866 1,0 0,-1 1,1 0,0 2,-1 0,1 1,5 3,-24-6,0 0,-1 0,1 0,0-1,0 1,-1 0,1 0,-1 0,1-1,-1 1,1 0,-1 0,1-1,-1 1,1 0,-1-1,0 1,1-1,-1 1,0-1,0 1,0-1,1 0,-1 1,0-1,0 0,0 0,0 1,1-1,-1 0,0 0,0 0,0 0,0 0,0 0,0 0,1 0,-1-1,0 1,0 0,0-1,-221 10,159-10,-78 1,-238 1,-15 18,154 3,112-6,-267 21,345-29,49-8,1 0,0 1,0-1,0 0,0 1,0-1,0 1,0-1,0 0,0 1,0-1,0 0,0 1,0-1,0 1,0-1,0 0,0 1,0-1,0 0,1 1,-1-1,0 0,0 1,0-1,1 0,-1 1,0-1,0 0,1 0,-1 1,0-1,1 0,-1 0,0 1,1-1,-1 0,0 0,1 0,-1 0,1 0,-1 0,0 0,1 1,-1-1,0 0,1 0,-1 0,1-1,-1 1,0 0,1 0,-1 0,1 0,-1 0,0 0,1 0,-1-1,0 1,1 0,-1 0,0-1,0 1,1 0,-1 0,0-1,207-5,-105-1,635 0,-438 9,-249 1,-1 2,0 2,43 12,57 9,284 12,-205-17,-1200-28,517-41,-330-79,483 66,245 55,27 2,66 2,3082 0,-3112 2,-16 2,-19 3,-262 31,-201-3,474-34,-483 26,-5 9,-321-18,619-18,31 11,73-1,-317-11,298-40,2 30,316 17,119 22,-237-20,62 8,186 11,-217-27,167 1,30 15,229 25,-297-37,-138-5,0 4,36 9,278 22,-247-22,-61-2,-81-4,-4 0,-47-4,-333-5,185-16,-256 9,116 10,285 3,1 1,0 2,0 1,1 1,0 1,0 2,-58 17,8-11,1-3,-2-4,-66 1,37-4,-267 44,336-48,0 1,0 1,0 3,-27 9,48-12,0-1,0-1,0 0,0-1,-1-1,1-1,-1 0,-113 10,-142-5,-69 18,70-9,637-6,149 29,-99-8,-168-20,51 5,-155 1,184 9,-165-26,1 7,23 10,136 19,-42-30,88 2,-474-16,46-3,60 12,-1 1,1-1,0 1,0-1,-1 1,1-1,0 0,0 1,0-1,0 0,0 0,0 0,0 0,0 0,0 0,1 0,-1 0,0 0,1 0,-1 0,1-1,-1 1,1 0,-1 0,1-1,0 1,0 0,0-1,-1 1,1 0,1-1,-1 1,0 0,0-1,0 1,1 0,-1 0,0-1,1 1,0 0,-1 0,1 0,-1-1,1 1,0 0,4-4,1 0,-1 1,1 0,0 0,0 0,1 0,-1 1,1 0,0 1,-1-1,1 1,0 1,0-1,6 0,14-4,128-43,-54 36,-92 13,43-17,-59 13,0 4</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20:27:13.5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0 158,'1'-2,"1"0,-1 0,1 0,-1 0,1 0,-1 1,1-1,0 0,0 1,0-1,0 1,0 0,0 0,0 0,1 0,-1 0,0 0,1 0,-1 1,0-1,1 1,-1 0,1 0,-1 0,2 0,7-2,42-7,1 2,0 3,1 2,14 3,-57-1,150-19,297-10,-273 8,-18 9,-26 1,-44-1,-114 11,8 1</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20:27:15.46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1,'97'0,"-1"5,81 14,31 13,84-3,211 7,132-32,-390 4,12-6,165 6,26-6,866-2,-1168-21,11 2,-148 18</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20:27:17.43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1,'190'10,"-86"-7,0 4,0 5,29 10,71 1,-39-8,148 18,-193-16,-38-5,95-10,-314-10,-21-8,149 13</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20:27:24.82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64,'137'33,"85"15,-198-42,1-1,-1 0,1-2,0-1,0-1,9-2,49 3,32 9,24-1,53 1,87-12,-175-20,-72 4,-31 17,-1 0,1-1,-1 1,0 0,1-1,-1 1,0 0,1-1,-1 1,0-1,1 1,-1-1,0 1,0-1,1 1,-1 0,0-1,0 1,0-1,0 1,0-1,0 0,0 1,0-1,0 1,0-1,0 1,0-1,0 1,0-1,0 1,0-1,-1 1,1-1,0 1,0 0,-1-1,1 1,0-1,0 1,-1-1,1 1,-1 0,1-1,0 1,-1 0,1-1,-1 1,1 0,-1 0,1 0,-1-1,1 1,-1 0,1 0,-1 0,1 0,-1 0,1 0,-1 0,1 0,-1 0,1 0,-1 0,-168-3,-176 3,68-21,-207 21,300-21,185 20,-1 1,1 0,0-1,-1 1,1 0,0-1,-1 1,1-1,0 1,-1-1,1 1,-1-1,1 0,-1 1,1-1,-1 0,1 1,-1-1,0 0,1 0,-1 1,0-1,0 0,0 0,1 0,-1 1,0-1,0 0,0 0,0 0,0 1,-1-1,1 0,0 0,0 1,0-1,-1 0,1 0,0 1,-1-1,1 0,-1 0,1 1,-1-1,1 1,-1-1,1 0,-1 1,1-1,-1 1,0-1,1 1,-1 0,0-1,0 1,1 0,-1-1,0 1,0 0,1 0,-2 0,54-13,0 2,0 3,1 2,0 3,1 1,-1 3,0 3,52-3,33-7,40-4,-147 6,-22 3</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20:27:30.63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1,'84'38,"41"-11,-29 3,100 12,-14-14,76-26,15-2,-149-32,44 11,-53-6,0 13,18 3,6 0,-130 11</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20:27:34.05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1 252,'211'-21,"-70"4,-9-20,29 17,66 14,-25 2,-96-6,69-18,-90 10,35-14,-91 22,0 2,0 1,1 2,0 0,7 2,131-18,607 22,-766-1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9:47:29.871"/>
    </inkml:context>
    <inkml:brush xml:id="br0">
      <inkml:brushProperty name="width" value="0.05" units="cm"/>
      <inkml:brushProperty name="height" value="0.05" units="cm"/>
      <inkml:brushProperty name="color" value="#FF0066"/>
    </inkml:brush>
  </inkml:definitions>
  <inkml:trace contextRef="#ctx0" brushRef="#br0">4 702 12927 0 0,'0'0'-5176'0'0</inkml:trace>
  <inkml:trace contextRef="#ctx0" brushRef="#br0" timeOffset="44335.299">591 46 919 0 0,'0'0'0'0'0,"0"0"80"0"0,0 0-80 0 0,1-4 0 0 0,-1 4 0 0 0,0-5 0 0 0,0 5 1896 0 0,0 0 368 0 0,0-5 72 0 0,0 5 8 0 0,0 0-1808 0 0,-1-4-368 0 0,1 4-72 0 0,0 0-8 0 0,0-7-896 0 0,0 7-184 0 0</inkml:trace>
  <inkml:trace contextRef="#ctx0" brushRef="#br0" timeOffset="45776.332">579 5 1375 0 0,'0'0'66'0'0,"-1"0"-8"0"0,-31 10 9622 0 0,23-3-8181 0 0,-7 39-746 0 0,21 87-929 0 0,-21 163 2432 0 0,19-266-1484 0 0,-3-28-526 0 0,2 22 1158 0 0,-1-2-1382 0 0,-2-15 38 0 0,1-5 11 0 0,-2 3 0 0 0,2-3 14 0 0,0-2-13 0 0,0 0 5 0 0,0 0 3 0 0,0 0 0 0 0,0 0 0 0 0,0 0 0 0 0,0 0-1 0 0,0 0-4 0 0,0 0 1 0 0,0 0-8 0 0,0 0-26 0 0,0 0-115 0 0,0 0-50 0 0,0 0-819 0 0,0 0-3421 0 0,0 0-1460 0 0</inkml:trace>
  <inkml:trace contextRef="#ctx0" brushRef="#br0" timeOffset="45777.332">630 39 4607 0 0,'0'0'354'0'0,"0"0"-41"0"0,-19-4 5484 0 0,-124-11-1607 0 0,119 11-3986 0 0,13 0-3 0 0,0 1 1 0 0,-1 0-1 0 0,1 1 0 0 0,-1 0 0 0 0,1 1 0 0 0,-1 0 0 0 0,0 1 0 0 0,0 0 1 0 0,1 1-1 0 0,-1 1 0 0 0,1 0 0 0 0,-1 0 0 0 0,1 1 0 0 0,0 0 0 0 0,-1 1 1 0 0,2 0-1 0 0,-1 1 0 0 0,-3 3-201 0 0,-7 9-147 0 0,1 2-1 0 0,1 0 1 0 0,1 1 0 0 0,0 1-1 0 0,2 1 1 0 0,0 0 0 0 0,2 1-1 0 0,0 1 1 0 0,2 0 0 0 0,1 0-1 0 0,0 2 1 0 0,-3 16 147 0 0,10-31-25 0 0,0-1 0 0 0,1 0 1 0 0,0 1-1 0 0,1 0 0 0 0,0-1 0 0 0,0 1 1 0 0,2 0-1 0 0,-1 0 0 0 0,1 0 0 0 0,1 0 0 0 0,0 0 1 0 0,0 0-1 0 0,1-1 0 0 0,1 1 0 0 0,-1 0 1 0 0,2-1-1 0 0,0 0 0 0 0,0 0 0 0 0,5 10 25 0 0,0-5-18 0 0,1 0 0 0 0,0-1 0 0 0,1 0 0 0 0,1-1 0 0 0,0 0 0 0 0,0 0 0 0 0,2-2 0 0 0,4 4 18 0 0,-8-5 5 0 0,1-1-1 0 0,0 0 1 0 0,0-1-1 0 0,1-1 1 0 0,0 1-1 0 0,0-2 1 0 0,1 0-1 0 0,0 0 1 0 0,0-1-1 0 0,0-1 1 0 0,1 0-1 0 0,-1-1 1 0 0,1 0-1 0 0,0-1 1 0 0,0-1-1 0 0,11 0-4 0 0,11-4 26 0 0,0-1 0 0 0,-1-3 0 0 0,1 0 0 0 0,-1-2 0 0 0,-1-2 0 0 0,1-1 0 0 0,4-4-26 0 0,-19 7 48 0 0,0-1 1 0 0,-1-1-1 0 0,0 0 1 0 0,-1-1-1 0 0,-1-1 0 0 0,0-1 1 0 0,0-1-1 0 0,-1 0 1 0 0,-1-1-1 0 0,-1 0 1 0 0,5-9-49 0 0,-5 6 70 0 0,-1-1 1 0 0,-1 0-1 0 0,-1 0 1 0 0,-1-1 0 0 0,-1-1-1 0 0,-1 0 1 0 0,1-4-71 0 0,-7 19 133 0 0,0-1 0 0 0,-1 1 0 0 0,1 0 0 0 0,-2-1 1 0 0,1 1-1 0 0,-1-1 0 0 0,0 0 0 0 0,0 1 0 0 0,-1-1 1 0 0,0 1-1 0 0,0 0 0 0 0,-1-1 0 0 0,0 1 0 0 0,-1 0 1 0 0,1 0-1 0 0,-1 0 0 0 0,0 0 0 0 0,-1 0 0 0 0,0 1 1 0 0,0-1-1 0 0,0 1 0 0 0,-1 0 0 0 0,-5-5-133 0 0,-3-2 27 0 0,0 0 0 0 0,-1 1 0 0 0,0 0 0 0 0,-1 1 0 0 0,0 0-1 0 0,-1 2 1 0 0,0 0 0 0 0,-1 0 0 0 0,1 2 0 0 0,-2 0 0 0 0,1 1 0 0 0,-1 1 0 0 0,0 0-1 0 0,0 1 1 0 0,0 1 0 0 0,0 1 0 0 0,-1 1 0 0 0,1 0 0 0 0,-2 2-27 0 0,-79 18-2221 0 0,73-7-4741 0 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20:27:40.98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379 1,'-4'0,"1"1,0 0,0 0,0 1,0-1,0 0,1 1,-1 0,0 0,1 0,-1 0,1 0,0 0,-1 1,1-1,0 1,1-1,-1 1,0 0,1 0,0 0,-1 0,1 0,0 0,0 0,0 3,-6 12,-18 112,22 77,-4-47,-1-118,-20 171,29-154,0-24,-1 0,-1 0,-2 0,-1 0,-8 26,-2 54,-5-6,12 158,-16 85,-32-16,45-216,-14 68,10-111,-27 215,25 7,16 88,1-166,0 9,16-116,26 15,-13 35,2-59,-22-77,0 0,3-1,0 0,1-1,2-1,1 0,0-1,2-1,2 0,34 33,-39-42,0 0,1-2,0 0,1-1,1 0,0-2,0 0,15 4,-20-9,0-1,1 0,-1-1,1 0,0-2,0 0,0 0,7-2,24 0,-41 2,139 14,-125-10,0-1,0-1,0 0,1-2,-1 0,7-2,25 1,103-6,-7-14,50-3,-4 12,-3-8,-12 1,-82-3,137-25,-90 16,96 16,-107 12,77-28,-188 28,-1 0,0-2,0-1,-1 0,0-1,0-2,0 0,-1 0,13-11,31-33,66-18,-116 66,1 0,-1-1,0-1,0 0,-1 0,0-1,0-1,-1 1,9-11,-10 12,1 0,0 0,0 1,1 0,0 0,0 2,1-1,-1 1,3 1,0-2,46-18,-1-3,0-2,15-13,-2 7,-57 29,-1-2,1 1,-2-2,1 0,-1 0,0-1,-1-1,3-3,134-115,-57 30,-49 44,-33 43,0 0,-1-1,-1 0,0 0,0-1,-2 0,4-7,29-111,-32 110,-1 1,-1-1,0 1,-2-1,-1-1,0 1,-2-3,11-69,-1-16,-8-167,44 120,3-34,14-3,-22 61,-20-17,-17 138,21-124,-15 39,1-34,-11-350,29 296,7 99,-33 76,-1 0,0 0,0-1,-1 1,0-1,0 1,-1-1,0 1,-1-1,-1-3,1-23,1-403,-33 292,13 22,5 46,-37-11,47 83,0 0,0 0,-1 1,0 0,0 0,-1 1,1-1,-1 1,-1 1,1 0,0 0,-1 0,0 1,0 0,0 0,-2 0,-109-17,2 10,94 12,1 1,0 1,0 1,0 1,1 0,-7 5,-9 1,-158 24,138-29,0-3,-1-2,-35-4,-1 0,-117 9,-95-3,-410-4,707 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1:46:56.986"/>
    </inkml:context>
    <inkml:brush xml:id="br0">
      <inkml:brushProperty name="width" value="0.05" units="cm"/>
      <inkml:brushProperty name="height" value="0.05" units="cm"/>
      <inkml:brushProperty name="color" value="#FF0066"/>
    </inkml:brush>
  </inkml:definitions>
  <inkml:trace contextRef="#ctx0" brushRef="#br0">11671 3676 1375 0 0,'0'0'266'0'0,"0"0"576"0"0,0 0 256 0 0,0 0 48 0 0,0 0-55 0 0,0 0-259 0 0,0 0-116 0 0,0 0-20 0 0,0 0-31 0 0,0 0-101 0 0,0 0-41 0 0,0 0-10 0 0,0 0-9 0 0,0 0-34 0 0,0 0-20 0 0,0 0-2 0 0,0 0-21 0 0,0 0-91 0 0,0 0-44 0 0,0 0-11 0 0,0 0-18 0 0,0 0-72 0 0,0 0-30 0 0,0 0-8 0 0,0 0-37 0 0,0 0-150 0 0,0 0-60 0 0,0 0 12 0 0,0 0 8 0 0,0 0-3 0 0,0 0-15 0 0,0 0 13 0 0,0 0-18 0 0,0 0 20 0 0,-4 14-53 0 0,13 94 2 0 0,-16-9-13 0 0,-7-13 58 0 0,14-75 9 0 0,0-10 20 0 0,0-1-10 0 0,0 0 0 0 0,0 0 0 0 0,0 0-562 0 0,0 0-2364 0 0,0 0-1010 0 0</inkml:trace>
  <inkml:trace contextRef="#ctx0" brushRef="#br0" timeOffset="1700.578">11762 3599 4143 0 0,'0'0'319'0'0,"0"0"37"0"0,0 0 936 0 0,0 0 432 0 0,0 0 89 0 0,0 0-213 0 0,0 0-940 0 0,0 0-409 0 0,0 0-84 0 0,0 0-69 0 0,0 0-203 0 0,0 0-88 0 0,0 0-21 0 0,0 0-19 0 0,-3-10-774 0 0,-4-29 1793 0 0,6 38-364 0 0,1 1-26 0 0,0 0-117 0 0,-2-10 354 0 0,-40-31-999 0 0,36 36 352 0 0,-1 1 14 0 0,-32-4 735 0 0,38 8-664 0 0,1 0 14 0 0,0 0-16 0 0,-15 2 155 0 0,7 0-224 0 0,0 1 0 0 0,3 1-23 0 0,0-1-1 0 0,0 1 0 0 0,1-1 0 0 0,-1 1 0 0 0,1 1 1 0 0,0-1-1 0 0,0 1 0 0 0,0-1 0 0 0,1 1 1 0 0,0 0-1 0 0,0 0 0 0 0,0 1 0 0 0,0-1 24 0 0,-10 18-67 0 0,-110 146 3 0 0,118-162 64 0 0,-46 87-60 0 0,48-83-26 0 0,1-1 0 0 0,-1 1-1 0 0,2 0 1 0 0,0 0 0 0 0,0 0-1 0 0,1 1 1 0 0,0-1 0 0 0,1 0-1 0 0,0 0 1 0 0,1 0 0 0 0,0 0-1 0 0,4 10 87 0 0,26 27 0 0 0,-27-43 0 0 0,69 51 64 0 0,-13-15-418 0 0,-52-38 402 0 0,-1 0 1 0 0,1 0-1 0 0,-1-1 0 0 0,1-1 1 0 0,0 1-1 0 0,0-1 1 0 0,0-1-1 0 0,0 1 1 0 0,0-1-1 0 0,0-1 1 0 0,0 0-1 0 0,5-1-48 0 0,-6 1 25 0 0,-1-1 1 0 0,1 1-1 0 0,0-1 1 0 0,-1-1-1 0 0,0 1 1 0 0,0-1-1 0 0,1-1 0 0 0,-2 1 1 0 0,1-1-1 0 0,0 0 1 0 0,-1-1-1 0 0,0 1 1 0 0,2-3-26 0 0,82-105 325 0 0,-59 55 1344 0 0,-31 56-1525 0 0,6-25 568 0 0,-5-78-40 0 0,-6 51-661 0 0,-15-7 794 0 0,16 53-763 0 0,-20-35-332 0 0,18 35 290 0 0,0 1 0 0 0,0 0 0 0 0,1 1-16 0 0,-20-37-565 0 0,22 30 641 0 0,-19-17 437 0 0,-1 20-1835 0 0,12 9 596 0 0</inkml:trace>
  <inkml:trace contextRef="#ctx0" brushRef="#br0" timeOffset="3582.581">14509 4118 1375 0 0,'0'0'354'0'0,"0"0"947"0"0,0 0 420 0 0,0 0 82 0 0,0 0-174 0 0,0 0-803 0 0,0 0-356 0 0,0 0-71 0 0,0 0-56 0 0,0 0-181 0 0,0 0-76 0 0,0 0-20 0 0,0 0-2 0 0,0 0 6 0 0,0 0 22 0 0,0 0 10 0 0,0 0 2 0 0,0 0 15 0 0,0 0 60 0 0,0 0 21 0 0,0 0 6 0 0,0 0-6 0 0,0 0-34 0 0,0 0-20 0 0,0 0-2 0 0,0 0-5 0 0,0 0-23 0 0,0 0-11 0 0,0 0-1 0 0,0 0 2 0 0,0 0 4 0 0,0 0 2 0 0,0 0 0 0 0,0 0 7 0 0,0 0 28 0 0,0 0 11 0 0,0 0 2 0 0,0 0 4 0 0,0 0 18 0 0,0 0 8 0 0,0 0 2 0 0,0 0-9 0 0,0 0-39 0 0,0 0-15 0 0,0 0-1 0 0,0 0-10 0 0,0 0-42 0 0,-2-10-176 0 0,4 3 74 0 0,4 1-22 0 0,1 0 26 0 0,0 1-21 0 0,0 1 32 0 0,-1 1 11 0 0,0 1-13 0 0,-5 1-51 0 0,20 24-735 0 0,4 23-1014 0 0,-25-45 1885 0 0,0 0-17 0 0,0 5-81 0 0,-1-1 0 0 0,0 0 0 0 0,0 0 0 0 0,0 1 0 0 0,-1-1 0 0 0,0 0 0 0 0,0 0 0 0 0,0 0 0 0 0,0-1 1 0 0,-1 1-1 0 0,0 0 0 0 0,0-1 0 0 0,0 0 0 0 0,-1 0 0 0 0,1 0 0 0 0,-1 0 0 0 0,0 0 0 0 0,0 0 26 0 0,-6 6-27 0 0,-10 8 27 0 0,13-12 0 0 0,-25 17 243 0 0,2-8-26 0 0,-2-1-406 0 0,31-14 258 0 0,1 0-1 0 0,0 0 6 0 0,0 0 38 0 0,0 0 14 0 0,0 0 2 0 0,0 0 8 0 0,0 0 35 0 0,0 0 18 0 0,0 0 3 0 0,0 0 3 0 0,0 0 12 0 0,0 0 7 0 0,0 0 2 0 0,0 0-10 0 0,0 0-46 0 0,0 0-22 0 0,0 0-2 0 0,0 0-5 0 0,0 0-23 0 0,0 0-11 0 0,0 0-1 0 0,0 0-29 0 0,15 7-235 0 0,79 6 512 0 0,-63-12 45 0 0,62-8 315 0 0,-56 5-3628 0 0,-36 2 2483 0 0,1-1-51 0 0,4-4-11 0 0</inkml:trace>
  <inkml:trace contextRef="#ctx0" brushRef="#br0" timeOffset="4797.745">14479 3866 11719 0 0,'0'0'532'0'0,"0"0"-4"0"0,0 0-300 0 0,0 0-17 0 0,0 0 28 0 0,0 0 7 0 0,-10-2 2 0 0,-1 1-660 0 0,0 0-1 0 0,0 1 0 0 0,0 0 1 0 0,0 1-1 0 0,0 0 0 0 0,0 1 1 0 0,0 0-1 0 0,1 0 0 0 0,-1 2 1 0 0,-9 3 412 0 0,-36 32 1284 0 0,47-29-1245 0 0,0 0 0 0 0,1 1 1 0 0,0 0-1 0 0,1 0 0 0 0,1 1 1 0 0,0 0-1 0 0,0 0 0 0 0,1 1 1 0 0,1 0-1 0 0,0 0 0 0 0,1 0 1 0 0,0 0-1 0 0,1 0 0 0 0,0 0 1 0 0,1 1-1 0 0,1-1 0 0 0,0 1 1 0 0,0-1-1 0 0,2 1 0 0 0,2 10-39 0 0,-3-17 103 0 0,1-1-1 0 0,0 1 0 0 0,1 0 1 0 0,0-1-1 0 0,0 0 1 0 0,0 0-1 0 0,1 0 0 0 0,0 0 1 0 0,0 0-1 0 0,0-1 0 0 0,1 1 1 0 0,-1-1-1 0 0,1 0 0 0 0,1-1 1 0 0,-1 1-1 0 0,1-1 1 0 0,1 1-103 0 0,28 27 379 0 0,-25-24-321 0 0,1-1 0 0 0,-1 0-1 0 0,1-1 1 0 0,0-1 0 0 0,0 1 0 0 0,1-2-1 0 0,-1 1 1 0 0,1-2 0 0 0,0 0-1 0 0,1 0 1 0 0,-1-1 0 0 0,0 0 0 0 0,1-1-1 0 0,7-1-57 0 0,88 16 0 0 0,-100-15 15 0 0,1-1 0 0 0,0 0 0 0 0,0-1 0 0 0,-1 0 0 0 0,1-1 0 0 0,0 1 0 0 0,-1-2 0 0 0,1 1 0 0 0,-1-1 0 0 0,0 0 0 0 0,0-1 0 0 0,0 0 0 0 0,0 0 0 0 0,-1-1 0 0 0,0 0 0 0 0,7-6-15 0 0,-4 4 104 0 0,-1-2 0 0 0,1 1 0 0 0,-2-1 0 0 0,1 0 0 0 0,-1-1 0 0 0,-1 0 0 0 0,0 0 0 0 0,0-1 0 0 0,1-4-104 0 0,-4 6 0 0 0,-1-1 0 0 0,4-31 136 0 0,-11-23 7 0 0,-40-31 314 0 0,-32 4-457 0 0,70 84 4 0 0,4 3 17 0 0,-1-1 0 0 0,0 1 0 0 0,0 0-1 0 0,0 0 1 0 0,-1 1 0 0 0,0-1 0 0 0,1 1 0 0 0,-1 0-1 0 0,0 0 1 0 0,0 0 0 0 0,-1 0 0 0 0,1 1 0 0 0,-1-1-1 0 0,1 1 1 0 0,-1 0 0 0 0,0 1 0 0 0,1-1 0 0 0,-1 1-1 0 0,0 0 1 0 0,-5-1-21 0 0,-306 5-1977 0 0,299-5 1518 0 0</inkml:trace>
  <inkml:trace contextRef="#ctx0" brushRef="#br0" timeOffset="756663.604">19242 22 919 0 0,'0'0'190'0'0,"0"0"458"0"0,0 0 198 0 0,0 0 40 0 0,0 0-96 0 0,0 0-434 0 0,0 0-188 0 0,0 0-37 0 0,0 0-16 0 0,0 0-21 0 0,0 0 26 0 0,0 0 10 0 0,0 0 40 0 0,0 0 154 0 0,0 0 70 0 0,0 0 12 0 0,0 0-15 0 0,0 0-72 0 0,0 0-30 0 0,0 0-8 0 0,0 0-59 0 0,0 0-248 0 0,0 0-108 0 0,0 0-24 0 0,0 0-19 0 0,0 0-74 0 0,0 0-34 0 0,0 0-10 0 0,0 0 27 0 0,0 0 119 0 0,0 0 56 0 0,0 0-395 0 0,0 0-1626 0 0</inkml:trace>
  <inkml:trace contextRef="#ctx0" brushRef="#br0" timeOffset="760191.829">19314 0 919 0 0,'0'0'312'0'0,"0"0"976"0"0,0 0 432 0 0,0 0 83 0 0,0 0-190 0 0,0 0-871 0 0,0 0-386 0 0,0 0-72 0 0,0 0-79 0 0,0 0-252 0 0,0 0-78 0 0,0 0-10 0 0,0 0-5 0 0,0 0-16 0 0,0 0-4 0 0,0 0 0 0 0,0 0 54 0 0,0 0 215 0 0,0 0 64 0 0,0 0 3 0 0,0 0-2 0 0,0 0-13 0 0,0 0-8 0 0,0 0-1 0 0,0 0-14 0 0,0 0-54 0 0,0 2-10 0 0,5 3-58 0 0,2 1-16 0 0,1-3 0 0 0,0-1 0 0 0,32 2 0 0 0,-33-4 11 0 0,-4 0 32 0 0,4 0-22 0 0,38 9 32 0 0,10 6 1 0 0,-46-11-44 0 0,-1 0-10 0 0,1 0 0 0 0,-1-1 0 0 0,0 1 0 0 0,0 0 0 0 0,-2 1 11 0 0,-1 0 32 0 0,0 2-33 0 0,11 19-10 0 0,-13-20 0 0 0,-1 0 0 0 0,0 1 0 0 0,3 15 146 0 0,4 56 228 0 0,-8-70-374 0 0,3 32-64 0 0,-4-32 64 0 0,0 0 0 0 0,0 0 0 0 0,-9 86 400 0 0,8-86-400 0 0,1 0 0 0 0,1-1 0 0 0,2 17 0 0 0,16 7 0 0 0,-16-25 0 0 0,50 63 0 0 0,-31-47 15 0 0,45 39 506 0 0,-18-17-233 0 0,-24-25-144 0 0,44 12 299 0 0,-45-15-390 0 0,10 2 11 0 0,38-2 88 0 0,-40-16-80 0 0,-3-6 46 0 0,-32 17 1168 0 0,-38 61-2434 0 0,13 5-412 0 0,36-27 1294 0 0,11-1 148 0 0,3 2 118 0 0,38 16 162 0 0,-21-32-92 0 0,64 63-70 0 0,-98-92 0 0 0,1 0 0 0 0,16 19 64 0 0,17 24-10 0 0,-34-43-55 0 0,1 1 1 0 0,-2-1-1 0 0,1 1 1 0 0,-1 0-1 0 0,0 0 1 0 0,0 0-1 0 0,-1 0 1 0 0,0 1-1 0 0,0-1 1 0 0,0 1-1 0 0,0 5 1 0 0,4 18 0 0 0,7 79 64 0 0,-23-31-280 0 0,-1 6 216 0 0,8-77-109 0 0,0-1 0 0 0,-1 1 0 0 0,0-1-1 0 0,0 0 1 0 0,-1 0 0 0 0,1-1 0 0 0,-1 1 0 0 0,-1-1-1 0 0,1 0 1 0 0,-1 0 0 0 0,0 0 0 0 0,-3 1 109 0 0,-57 48 1478 0 0,25-13-1478 0 0,25-28 162 0 0,0 0-1 0 0,-1-2 0 0 0,0 0 1 0 0,-1-1-1 0 0,0 0 0 0 0,-8 2-161 0 0,-120 48 1040 0 0,80-26-740 0 0,64-34-950 0 0,1-1-2488 0 0,0 0-1038 0 0</inkml:trace>
  <inkml:trace contextRef="#ctx0" brushRef="#br0" timeOffset="762071.798">20483 418 3223 0 0,'0'0'143'0'0,"0"0"198"0"0,0 0 729 0 0,0 0 312 0 0,0 0 68 0 0,0 0-174 0 0,0 0-783 0 0,0 0-344 0 0,0 0-70 0 0,0 0-46 0 0,0 0-134 0 0,0 0-56 0 0,0 0-17 0 0,0 0 70 0 0,0 0 302 0 0,0 0 127 0 0,0 0 26 0 0,0 0 18 0 0,0 0 47 0 0,0 0 21 0 0,0 0 3 0 0,0 0-22 0 0,0 0-96 0 0,0 0-39 0 0,0 0-10 0 0,0 0-29 0 0,0 0-117 0 0,0 0-51 0 0,0 0-11 0 0,0 0-26 0 0,0 0-76 0 0,8-4 75 0 0,32-5-102 0 0,-32 9 64 0 0,59 20-128 0 0,11 7 0 0 0,-72-25 128 0 0,2 1 0 0 0,8 7-308 0 0,-15-9 134 0 0,3 14-1001 0 0,-4-9 1152 0 0,0 0 35 0 0,-1-2 35 0 0,-1-1 0 0 0,1 1 1 0 0,-1-1-1 0 0,0 1 0 0 0,0-1 0 0 0,0 0 0 0 0,-1 1 0 0 0,1-1 0 0 0,-1 0 0 0 0,1-1 0 0 0,-1 1 0 0 0,0 0 0 0 0,0-1 0 0 0,-1 1 1 0 0,1-1-1 0 0,0 0 0 0 0,-4 1-47 0 0,-9 9 123 0 0,-16 17-203 0 0,21-22 244 0 0,4 0 556 0 0,29-2-268 0 0,12 0-452 0 0,17 7 0 0 0,-43-10 0 0 0,-2 2 0 0 0,14 28-53 0 0,-29 18 42 0 0,4-38-21 0 0,0 1 0 0 0,-2-1 0 0 0,1 0 0 0 0,-1-1 0 0 0,-1 1 0 0 0,0-2 0 0 0,-1 1 0 0 0,-6 6 32 0 0,-18 9 784 0 0,32-26-620 0 0,-8 3 1400 0 0,-37-10-46 0 0,41 4-1508 0 0,-2 0-10 0 0,-12-8-248 0 0,18 10 160 0 0,1 1-5 0 0,-23-15-2787 0 0,20-10 496 0 0,4 17 1021 0 0</inkml:trace>
  <inkml:trace contextRef="#ctx0" brushRef="#br0" timeOffset="763855.993">20746 234 3223 0 0,'0'0'410'0'0,"0"0"508"0"0,0 0 224 0 0,0 0 46 0 0,0 0-83 0 0,0 0-392 0 0,0 0-175 0 0,0 0-33 0 0,0 0-44 0 0,0 0-153 0 0,0 0-69 0 0,0 0-14 0 0,0 0-10 0 0,0 0-39 0 0,0 0-16 0 0,0 0-7 0 0,-10 1 274 0 0,-80-26 2674 0 0,54 21-3185 0 0,-32 14 118 0 0,59-9-35 0 0,0 0 0 0 0,0 1 0 0 0,0 0 0 0 0,0 0 1 0 0,0 1-1 0 0,1 0 0 0 0,-1 1 0 0 0,1 0 1 0 0,0 0-1 0 0,0 1 0 0 0,0 0 0 0 0,1 0 0 0 0,0 1 1 0 0,0 0-1 0 0,0 0 0 0 0,1 1 0 0 0,-6 6 1 0 0,-44 76-706 0 0,-15 105 380 0 0,67-182 328 0 0,0-1-1 0 0,0 1 1 0 0,1 0-1 0 0,0 0 1 0 0,1 0-1 0 0,1 0 1 0 0,0 1-1 0 0,0-1 1 0 0,1 0-1 0 0,1 1 1 0 0,0-1-1 0 0,1 0 1 0 0,0 0-1 0 0,1 0 1 0 0,0 0-1 0 0,1 0 0 0 0,0 0 1 0 0,4 4-2 0 0,26 51-75 0 0,-26-59 75 0 0,0 0 0 0 0,0-1 0 0 0,0-1 0 0 0,1 1 0 0 0,0-1 0 0 0,0-1 0 0 0,1 0 0 0 0,0 0 0 0 0,0-1 0 0 0,10 4 0 0 0,89 4 128 0 0,-9-11-53 0 0,-95-1 17 0 0,1-2 1 0 0,-1 1-1 0 0,0-1 0 0 0,1 0 1 0 0,-1 0-1 0 0,0 0 0 0 0,0 0 1 0 0,-1-1-1 0 0,1 0 0 0 0,0 0 1 0 0,-1 0-1 0 0,0-1 0 0 0,0 0 1 0 0,0 0-1 0 0,0 0 0 0 0,2-3-92 0 0,48-72 520 0 0,-50 73-520 0 0,0-2 0 0 0,9-15 0 0 0,0 2 64 0 0,21-47 203 0 0,-31 61-214 0 0,-1-2 14 0 0,19-89 234 0 0,-19 89-301 0 0,6-106 678 0 0,-8 107-668 0 0,-18-50 694 0 0,-28-41-224 0 0,42 92-613 0 0,0 0-1 0 0,0 1 0 0 0,-1 0 1 0 0,0 0-1 0 0,0 0 0 0 0,-1 1 1 0 0,0-1-1 0 0,0 1 1 0 0,0 1-1 0 0,0-1 0 0 0,-1 1 1 0 0,0 0-1 0 0,0 1 0 0 0,0-1 1 0 0,0 1-1 0 0,0 1 0 0 0,-1-1 1 0 0,1 1-1 0 0,-1 1 1 0 0,1-1-1 0 0,-1 1 0 0 0,-7 0 134 0 0,-9 3-5788 0 0</inkml:trace>
  <inkml:trace contextRef="#ctx0" brushRef="#br0" timeOffset="771625.307">1232 7181 4607 0 0,'0'0'354'0'0,"0"0"-17"0"0,0 0 796 0 0,0 0 373 0 0,0 0 78 0 0,-13-11 1561 0 0,-36-41 282 0 0,11 9-3361 0 0,29 35-59 0 0,0 1-1 0 0,-1 0 1 0 0,0 1 0 0 0,0 0-1 0 0,-1 0 1 0 0,1 1-1 0 0,-1 0 1 0 0,0 1 0 0 0,-1 1-1 0 0,1-1 1 0 0,-1 2-1 0 0,1 0 1 0 0,-1 0 0 0 0,0 1-1 0 0,-4 0-6 0 0,-180 18 733 0 0,163-10-980 0 0,0 2 0 0 0,1 2-1 0 0,0 1 1 0 0,1 1 0 0 0,1 2 0 0 0,0 1-1 0 0,1 1 1 0 0,0 2 0 0 0,2 0 0 0 0,0 2-1 0 0,-20 21 248 0 0,42-38 1 0 0,-34 28 137 0 0,1 1 0 0 0,1 2 1 0 0,2 2-1 0 0,2 1 0 0 0,-23 34-138 0 0,39-47-31 0 0,1-1 0 0 0,1 2 0 0 0,1 0 0 0 0,1 1 0 0 0,1 1 0 0 0,2-1 0 0 0,0 2 0 0 0,2-1 0 0 0,1 1 0 0 0,2 1 0 0 0,1-1 0 0 0,0 16 31 0 0,6-30-41 0 0,1 0 1 0 0,1 0-1 0 0,1 0 0 0 0,0 0 0 0 0,0-1 0 0 0,2 0 0 0 0,-1 0 1 0 0,2-1-1 0 0,0 0 0 0 0,1 0 0 0 0,0-1 0 0 0,4 4 41 0 0,10 17-38 0 0,1-2 38 0 0,2-1 0 0 0,0-1 0 0 0,2-1 0 0 0,2-2 0 0 0,0-1 0 0 0,2-1 0 0 0,32 19 0 0 0,-38-31 11 0 0,-1 0-1 0 0,2-2 0 0 0,-1-1 0 0 0,2-1 1 0 0,-1-1-1 0 0,1-2 0 0 0,0-1 0 0 0,0 0 1 0 0,0-3-1 0 0,0 0 0 0 0,9-2-10 0 0,84 8 23 0 0,180 42-23 0 0,-247-42-9 0 0,-1-2 0 0 0,1-3 0 0 0,0-2 0 0 0,-1-2 0 0 0,1-3 0 0 0,-1-2 0 0 0,0-2 0 0 0,21-8 9 0 0,303-56 0 0 0,187 2 0 0 0,-490 58 132 0 0,-1-5 0 0 0,0-2 0 0 0,26-14-132 0 0,-63 17 111 0 0,-1-1 0 0 0,-1-2 0 0 0,-1-2 0 0 0,0-1-1 0 0,-2-1 1 0 0,-1-2 0 0 0,-1-1 0 0 0,11-15-111 0 0,67-95 189 0 0,-101 127-151 0 0,-2 0 0 0 0,1 0-1 0 0,-1-1 1 0 0,-1 0 0 0 0,0 1-1 0 0,0-1 1 0 0,-1 0 0 0 0,-1-1-1 0 0,0 1 1 0 0,0 0 0 0 0,-1 0-1 0 0,-1-1 1 0 0,0 1 0 0 0,0 0-1 0 0,-1 0 1 0 0,0 0 0 0 0,-1 0-1 0 0,0 0 1 0 0,-1 1 0 0 0,0-1-1 0 0,-1 1 1 0 0,0 0 0 0 0,-1 0-1 0 0,-4-5-37 0 0,-77-96 350 0 0,39 67-184 0 0,-2 3 1 0 0,-2 2 0 0 0,-2 2-1 0 0,-9-2-166 0 0,9 9 266 0 0,-1 3 0 0 0,-1 3 0 0 0,-1 1 0 0 0,-1 4 0 0 0,-1 1 0 0 0,-1 4 0 0 0,0 2 0 0 0,-35-2-266 0 0,-10 8 66 0 0,-1 5 0 0 0,1 4 0 0 0,0 4 0 0 0,0 5 0 0 0,1 5 0 0 0,1 4 0 0 0,-28 13-66 0 0,17 0-349 0 0,-30 8-3225 0 0,125-38 2259 0 0</inkml:trace>
  <inkml:trace contextRef="#ctx0" brushRef="#br0" timeOffset="776708.119">3498 7707 5063 0 0,'-18'16'2079'0'0,"3"12"6304"0"0,16-27-8309 0 0,1 5-58 0 0,2 1-16 0 0,23 14 0 0 0,-8-16 7 0 0,0 0-1 0 0,0-2 1 0 0,1 0-1 0 0,-1-1 1 0 0,1-1 0 0 0,-1-1-1 0 0,1-1 1 0 0,0 0-1 0 0,-1-2 1 0 0,8-2-7 0 0,31-1 22 0 0,30 0 250 0 0,149-22 76 0 0,16-37-212 0 0,-189 49-122 0 0,1 2 1 0 0,1 4-1 0 0,-1 2 0 0 0,1 3 0 0 0,31 3-14 0 0,26-4 5 0 0,310-35 59 0 0,-121 44 0 0 0,-180-5-64 0 0,-1-5 0 0 0,42-11 0 0 0,89-10 192 0 0,140 9-192 0 0,-401 19 0 0 0,404-37 64 0 0,-32 3-64 0 0,-287 28 0 0 0,163-2 0 0 0,271 53 128 0 0,-350-27-127 0 0,323 46 62 0 0,-150-15 77 0 0,-278-37-72 0 0,1-2 1 0 0,0-4-1 0 0,1-2 0 0 0,0-3 0 0 0,-1-3 1 0 0,2-4-69 0 0,83-17 61 0 0,-96 12-26 0 0,1 2 1 0 0,0 3-1 0 0,0 3 0 0 0,29 2-35 0 0,244 1 155 0 0,-56 2 390 0 0,106-33-415 0 0,-268 30-98 0 0,-1 5 0 0 0,72 13-32 0 0,418 35 330 0 0,-505-48-330 0 0,-1-4 0 0 0,29-5 0 0 0,126-1 0 0 0,-130 16 0 0 0,115 25 0 0 0,-28-3 0 0 0,132-15 0 0 0,-85-8 0 0 0,162 13 0 0 0,166 12 64 0 0,-38-7 0 0 0,-22 17 0 0 0,-120 3 163 0 0,111-25-46 0 0,7-5-181 0 0,-123 0 384 0 0,-206-13-384 0 0,176-10 0 0 0,-72 1 0 0 0,-149 6 0 0 0,0-7 0 0 0,5-7 0 0 0,-55 4 0 0 0,-57 6 0 0 0,-1-1 0 0 0,1-1 0 0 0,-1-2 0 0 0,-1-2 0 0 0,1-1 0 0 0,83-42-84 0 0,-81 35 51 0 0,-2-2 0 0 0,0-1 0 0 0,-1-2 0 0 0,20-16 33 0 0,-36 25 27 0 0,-1-1-1 0 0,-1-1 0 0 0,0 0 1 0 0,-1-2-1 0 0,-1 0 1 0 0,-1 0-1 0 0,0-2 0 0 0,-1 0 1 0 0,-1 0-1 0 0,2-6-26 0 0,61-149 128 0 0,2-15-61 0 0,-25-11 413 0 0,17-88-427 0 0,79-204-469 0 0,-17 8 500 0 0,-23 57 472 0 0,-81 323-302 0 0,-4 0-1 0 0,-5-1 0 0 0,2-79-253 0 0,-5-101 0 0 0,0-75 64 0 0,-67-112 64 0 0,22 191-128 0 0,-34-16 192 0 0,-2 34-192 0 0,-31-50-100 0 0,32 133-24 0 0,18 37-96 0 0,18 72-40 0 0,14 36 260 0 0,2 6 0 0 0,-8-14 0 0 0,16 35 0 0 0,-1 0 0 0 0,0 1 0 0 0,2 0 11 0 0,0 2 42 0 0,2 3 1 0 0,-3-3-33 0 0,1-1 34 0 0,2 5 14 0 0,1 0-14 0 0,-2-2-59 0 0,1 2-90 0 0,1 1-92 0 0,0 0-16 0 0,0 0 2 0 0,0 0-132 0 0,0 0-554 0 0,0 0-245 0 0,0 0-48 0 0</inkml:trace>
  <inkml:trace contextRef="#ctx0" brushRef="#br0" timeOffset="779848.012">20634 4594 3223 0 0,'0'0'436'0'0,"0"0"622"0"0,0 0 271 0 0,0 0 58 0 0,0 0-157 0 0,0 0-703 0 0,0 0-307 0 0,0 0-57 0 0,0 0-21 0 0,0 0-19 0 0,0 0-10 0 0,0 0-1 0 0,0 0 15 0 0,0 0 62 0 0,0 0 31 0 0,0 0 4 0 0,0 0 22 0 0,0 0 88 0 0,0 0 40 0 0,0 0 8 0 0,0 0-10 0 0,0 0-50 0 0,0 0-24 0 0,0 0-2 0 0,0 0-25 0 0,0 0-107 0 0,0 0-48 0 0,0 0-11 0 0,0 0-34 0 0,0 0-134 0 0,0 0-27 0 0,0 0 14 0 0,0 0 9 0 0,0 0 136 0 0,0 0 115 0 0,0 0 38 0 0,0 0 8 0 0,0 0 24 0 0,0 0 88 0 0,0 0 40 0 0,0 0 8 0 0,0 0-18 0 0,0 0-84 0 0,0 0-37 0 0,0 0-10 0 0,0 0-27 0 0,0 0-108 0 0,0 0-52 0 0,1 1-106 0 0,22 47-22 0 0,-6 34-176 0 0,-5 1-1 0 0,1 50 251 0 0,4 27-195 0 0,-15-132 195 0 0,0-20 0 0 0,1-2 0 0 0,-2-4-30 0 0,0-1 0 0 0,0 1 0 0 0,1-1 0 0 0,-1 0 0 0 0,0 0-1 0 0,1 0 1 0 0,-1 0 0 0 0,1 0 0 0 0,0 0 0 0 0,-1 0 0 0 0,1-1 0 0 0,0 1 0 0 0,-1 0-1 0 0,1-1 1 0 0,0 1 0 0 0,0-1 0 0 0,0 0 0 0 0,-1 0 0 0 0,1 0 0 0 0,0 0-1 0 0,0 0 1 0 0,0 0 0 0 0,-1 0 0 0 0,1 0 0 0 0,0-1 0 0 0,0 1 0 0 0,0-1 0 0 0,-1 1-1 0 0,1-1 1 0 0,0 0 30 0 0,8-4 68 0 0,0 0 0 0 0,-1-1-1 0 0,1-1 1 0 0,-2 1 0 0 0,1-1 0 0 0,-1-1-1 0 0,1 0 1 0 0,-2 0 0 0 0,0 0 0 0 0,0-1-1 0 0,0 0 1 0 0,-1-1 0 0 0,4-8-68 0 0,17-20 199 0 0,55-75 321 0 0,-66 96-580 0 0,-10 11 48 0 0,18-16 110 0 0,-20 18-6493 0 0,-4 4 1668 0 0</inkml:trace>
  <inkml:trace contextRef="#ctx0" brushRef="#br0" timeOffset="782397.2">7023 7252 2303 0 0,'0'0'406'0'0,"0"0"860"0"0,-7 6 6629 0 0,2-1-6976 0 0,-58 57-1386 0 0,-24-15 3224 0 0,-54 22-2679 0 0,79-59 228 0 0,-4 8-543 0 0,-48 63 2 0 0,108-77 235 0 0,1 0-14 0 0,4-3-62 0 0,1-1-19 0 0,0 0 24 0 0,0 0 7 0 0,0 0 0 0 0,0 0 0 0 0,7 15-64 0 0,15 17 64 0 0,21 1 11 0 0,-18-24 42 0 0,14 13 11 0 0,10 7 0 0 0,62-15 50 0 0,-62-12-36 0 0,-33 0-7 0 0,0 0 1 0 0,0 2-1 0 0,-1 0 0 0 0,1 1 0 0 0,-1 0 0 0 0,0 1 0 0 0,0 1 0 0 0,-1 0 0 0 0,8 6-7 0 0,32 10 611 0 0,-53-22-558 0 0,29 10-885 0 0,-29-11-160 0 0</inkml:trace>
  <inkml:trace contextRef="#ctx0" brushRef="#br0" timeOffset="810862.416">17884 90 3335 0 0,'0'0'151'0'0,"0"0"38"0"0,0 0 57 0 0,0 0 18 0 0,0 0 6 0 0,0 0-4 0 0,0 0-29 0 0,0 0-12 0 0,0 0-1 0 0,0 0 6 0 0,0 0 22 0 0,0 0 10 0 0,0 0 2 0 0,0 0-20 0 0,0 0-84 0 0,0 0-37 0 0,0 0-10 0 0,0 0 11 0 0,0 0 50 0 0,0 0 18 0 0,0 0 6 0 0,0 0 20 0 0,0 0 71 0 0,0 0 30 0 0,0 0 7 0 0,0 0-10 0 0,0 0-52 0 0,0 0-28 0 0,0 0-4 0 0,0 0-10 0 0,0 0-45 0 0,0 0-17 0 0,0 0-7 0 0,0 0-13 0 0,0 0-50 0 0,0 0-24 0 0,0 0-2 0 0,0 0 0 0 0,0 0 0 0 0,0 0 8 0 0,0 0 34 0 0,0 0 12 0 0,0 0 2 0 0,0 0 3 0 0,0 0 12 0 0,0 0 7 0 0,-7-6 725 0 0,1 3-843 0 0,4 2 19 0 0,-4-2-33 0 0,1 1-22 0 0,-12-1-336 0 0,16 3 427 0 0,-14-2 362 0 0,9 3-454 0 0,4 0-52 0 0,-5-1-7 0 0,-2 1 17 0 0,1-1 44 0 0,1 1 22 0 0,-22 4-42 0 0,21-3 7 0 0,-1 1-24 0 0,1 0 36 0 0,-37 11-60 0 0,35-12 72 0 0,2 0-10 0 0,6-2-33 0 0,-5 3 32 0 0,-1-1 11 0 0,-2 1 0 0 0,1-1 0 0 0,0 1 0 0 0,0 0 0 0 0,1 0 0 0 0,-1 0 0 0 0,1 1 0 0 0,3 0-13 0 0,5-3-52 0 0,0-1-9 0 0,-8 5-78 0 0,5 0 123 0 0,1-3-35 0 0,-1 3-8 0 0,2-4-16 0 0,1-1 7 0 0,0 0 7 0 0,0 1 14 0 0,-10 22 112 0 0,2 16 4 0 0,-21 44 104 0 0,25-76-144 0 0,-1 0-16 0 0,2 1-12 0 0,-7 22-48 0 0,4 4-6 0 0,-1 84-168 0 0,-11-46 161 0 0,3-6 206 0 0,7-35-265 0 0,5-23 131 0 0,1-1 44 0 0,-1 0-33 0 0,0 0-10 0 0,1-2 11 0 0,-10 15 182 0 0,6-14-131 0 0,0 0 3 0 0,0 0-41 0 0,0-1 29 0 0,1-1 17 0 0,-18 14 468 0 0,3-7-522 0 0,19-11 59 0 0,1 0-6 0 0,-1 0-15 0 0,-4 2-24 0 0,4-2 72 0 0,1 0 24 0 0,0 0 2 0 0,0 0-5 0 0,-13-1 489 0 0,12 1-524 0 0,0 0-20 0 0,-11 3-65 0 0,11-3-58 0 0,-9 11-348 0 0,9-6 379 0 0,0 2-34 0 0,2-1 3 0 0,11 32-60 0 0,-7-16 246 0 0,-3 0-191 0 0,7-4 45 0 0,-2-11 15 0 0,13 18-64 0 0,-4-7 64 0 0,23 0 0 0 0,-34-16 11 0 0,12 3 132 0 0,-11-5-53 0 0,16 10-14 0 0,-16-7-76 0 0,29 7 64 0 0,17-14 632 0 0,-46 4-696 0 0,1 0 0 0 0,0 1 0 0 0,-1-1 0 0 0,23 1 0 0 0,1-4 118 0 0,1 0-54 0 0,-23 3-54 0 0,0 0-10 0 0,27-1 0 0 0,21 2 128 0 0,-47-1-128 0 0,-1 1 0 0 0,1 0 0 0 0,1 1 0 0 0,-1 1 0 0 0,33 6 0 0 0,13-6 54 0 0,11-4 252 0 0,-29-3-295 0 0,20 11 506 0 0,-53-6-559 0 0,-3 0-172 0 0,-1-1-42 0 0,0 0-965 0 0,0 0-3862 0 0</inkml:trace>
  <inkml:trace contextRef="#ctx0" brushRef="#br0" timeOffset="812333.413">17311 860 5351 0 0,'0'0'242'0'0,"0"0"-1"0"0,0 0-76 0 0,0 0 231 0 0,0 0 116 0 0,0 0 28 0 0,0 0-62 0 0,0 0-281 0 0,0 0-114 0 0,0 0 7 0 0,0 0 6 0 0,0 0 0 0 0,0 0 0 0 0,0 0-5 0 0,0 0-44 0 0,0 0-65 0 0,0 0 114 0 0,0 0 67 0 0,0 0 18 0 0,0 0 31 0 0,0 0 119 0 0,-17 18 1414 0 0,-46 71-1331 0 0,42-69-326 0 0,0-1 0 0 0,-2 0 0 0 0,0-2 0 0 0,-1-1 0 0 0,0-1 1 0 0,-1 0-1 0 0,-1-2 0 0 0,-19 6-88 0 0,-11 8-95 0 0,-203 129 207 0 0,117-89 160 0 0,22-12 80 0 0,-77 35-250 0 0,56-16-28 0 0,75-42 518 0 0,-54 40-538 0 0,-2-3-164 0 0,25-12-50 0 0,69-44-9738 0 0,22-11 8212 0 0</inkml:trace>
  <inkml:trace contextRef="#ctx0" brushRef="#br0" timeOffset="813188.922">15688 1720 9183 0 0,'0'0'208'0'0,"0"0"34"0"0,0 0 12 0 0,0 0-16 0 0,0 0-78 0 0,0 0-31 0 0,0 0-8 0 0,0 0-34 0 0,-7 2-483 0 0,4 1 407 0 0,-30 17 1877 0 0,32-20-1710 0 0,-15 16 382 0 0,-94 168-421 0 0,105-179-84 0 0,5-5 14 0 0,0 0-4 0 0,0 0-27 0 0,0 0-105 0 0,25 8-76 0 0,58-26 891 0 0,-76 17-748 0 0,85-13 0 0 0,-16-19 136 0 0,-70 31-136 0 0,-1 0-16 0 0,-4 1-58 0 0,-1 1-52 0 0,0 0-228 0 0,5-1-1334 0 0,-4 0-2566 0 0</inkml:trace>
  <inkml:trace contextRef="#ctx0" brushRef="#br0" timeOffset="814029.876">13959 2034 4607 0 0,'0'0'354'0'0,"0"0"7"0"0,0 0 896 0 0,0 0 413 0 0,0 0 83 0 0,0 0-205 0 0,0 0-943 0 0,0 0-411 0 0,0 0-88 0 0,0 0-48 0 0,0 0-164 0 0,0 0-71 0 0,0 0-14 0 0,0 0 7 0 0,-21 18 720 0 0,18-14-519 0 0,0-1-1 0 0,1 1 0 0 0,-1 0 1 0 0,1 0-1 0 0,0 0 0 0 0,0 0 1 0 0,1 1-1 0 0,-1-1 1 0 0,1 0-1 0 0,0 1 0 0 0,0-1 1 0 0,0 1-1 0 0,1 0 0 0 0,0 0-16 0 0,-5 24-386 0 0,4 4 157 0 0,12-20 125 0 0,-7-11 76 0 0,1-2 1 0 0,-1 1 0 0 0,0 0 0 0 0,0-1 0 0 0,0 0-1 0 0,0 0 1 0 0,0 0 0 0 0,0-1 0 0 0,1 1 0 0 0,-1-1-1 0 0,0 0 1 0 0,0 0 0 0 0,0 0 0 0 0,-1-1 0 0 0,1 1-1 0 0,0-1 1 0 0,0 0 0 0 0,-1 0 0 0 0,1-1 0 0 0,-1 1-1 0 0,0-1 1 0 0,1 1 0 0 0,-1-1 0 0 0,-1 0 0 0 0,1 0 27 0 0,2-3-438 0 0</inkml:trace>
  <inkml:trace contextRef="#ctx0" brushRef="#br0" timeOffset="814390.894">14116 1711 4607 0 0,'0'0'354'0'0,"0"0"-52"0"0,0 0 653 0 0,0 0 313 0 0,0 0 63 0 0,0 0-137 0 0,-10 2-55 0 0,-13 6-278 0 0,18-4-926 0 0,4-3-27 0 0,1-1 5 0 0,0 0-51 0 0,0 0 6 0 0,0 0-478 0 0,0 0-2048 0 0,0 0-884 0 0</inkml:trace>
  <inkml:trace contextRef="#ctx0" brushRef="#br0" timeOffset="814915.384">14247 1973 3223 0 0,'0'0'680'0'0,"0"0"1647"0"0,0 0 722 0 0,0 0 147 0 0,0 0-401 0 0,0 0-1816 0 0,0 0-857 0 0,1-2-400 0 0,60-129-5020 0 0,-61 127 5562 0 0,0 1-1 0 0,0 0 1 0 0,0 0-1 0 0,0-1 0 0 0,-1 1 1 0 0,1 0-1 0 0,-1 0 1 0 0,0-1-1 0 0,1 1 0 0 0,-2 0 1 0 0,1 0-1 0 0,0 0 0 0 0,-1 0 1 0 0,1 0-1 0 0,-1 0 1 0 0,0 1-1 0 0,0-1 0 0 0,0 1 1 0 0,0-1-1 0 0,-2-1-263 0 0,2 3 70 0 0,1 1-90 0 0,-1 0 0 0 0,1 0 0 0 0,-1 0 0 0 0,1 0 1 0 0,-1 0-1 0 0,1 0 0 0 0,-1 1 0 0 0,1-1 1 0 0,-1 1-1 0 0,1-1 0 0 0,0 1 0 0 0,-1-1 0 0 0,1 1 1 0 0,0 0-1 0 0,-1-1 0 0 0,1 1 0 0 0,0 0 0 0 0,0 0 1 0 0,0 0-1 0 0,0 0 0 0 0,0 0 0 0 0,0 1 1 0 0,0-1-1 0 0,0 0 0 0 0,0 0 0 0 0,0 0 0 0 0,1 1 1 0 0,-1-1-1 0 0,0 1 0 0 0,1-1 0 0 0,-1 0 0 0 0,1 1 1 0 0,0-1-1 0 0,-1 1 20 0 0,0 3-87 0 0,-23 49-374 0 0,2 0 0 0 0,3 2 1 0 0,2 1-1 0 0,0 16 461 0 0,15 76-301 0 0,7-69 175 0 0,-4-57-1099 0 0,-1-23 250 0 0</inkml:trace>
  <inkml:trace contextRef="#ctx0" brushRef="#br0" timeOffset="815184.182">14106 2126 14799 0 0,'0'0'679'0'0,"0"0"-15"0"0,0 0-372 0 0,0 0 8 0 0,0 0 55 0 0,0 0 11 0 0,0 0 10 0 0,0 0 32 0 0,7-7 432 0 0,83-34-7992 0 0,-77 34 5744 0 0</inkml:trace>
  <inkml:trace contextRef="#ctx0" brushRef="#br0" timeOffset="816768.742">14496 2085 7487 0 0,'0'0'340'0'0,"0"0"-5"0"0,0 0-148 0 0,0 0 170 0 0,0 0 99 0 0,0 0 21 0 0,0 0-89 0 0,0 0-372 0 0,0 0-109 0 0,0 0-70 0 0,0 0-253 0 0,0 0-109 0 0,10-13-1114 0 0,8-12-279 0 0,-17 24 1822 0 0,-1 1 74 0 0,2-3 184 0 0,-1 0 754 0 0,1 2 3788 0 0,0 1-4712 0 0,-1 1 1 0 0,1-1-1 0 0,-1 0 1 0 0,0 1-1 0 0,1-1 1 0 0,-1 1-1 0 0,0 0 1 0 0,0-1-1 0 0,1 1 1 0 0,-1 0-1 0 0,0 0 1 0 0,0 0-1 0 0,0 0 1 0 0,0 0 0 0 0,0 0-1 0 0,0 0 1 0 0,0 0-1 0 0,0 0 1 0 0,-1 0-1 0 0,1 0 1 0 0,0 1-1 0 0,-1-1 1 0 0,1 0-1 0 0,0 1 1 0 0,-1-1-1 0 0,0 0 1 0 0,1 1-1 0 0,-1-1 1 0 0,0 1 7 0 0,1 0-35 0 0,11 68-553 0 0,-11-68 681 0 0,-1-2 46 0 0,-1 31 1042 0 0,25-61-566 0 0,-15 4-418 0 0,-8 25-142 0 0,-1 1 17 0 0,0 0 4 0 0,0 0-4 0 0,0 0 18 0 0,0 0 5 0 0,0 0-6 0 0,0 0-1 0 0,1-1-14 0 0,25-21-60 0 0,-18 15-14 0 0,1 3 0 0 0,-1 0 0 0 0,0-1 0 0 0,0 2-12 0 0,43-10-144 0 0,28-16-120 0 0,-79 28 242 0 0,0 1 90 0 0,0 0 30 0 0,0 0 2 0 0,-26 48 224 0 0,0 2-176 0 0,23-42-136 0 0,1 0 0 0 0,0-1 0 0 0,1 1 0 0 0,1-1 0 0 0,0-1-10 0 0,0-4-33 0 0,2 0 39 0 0,0-1-1 0 0,0 0 1 0 0,0 0-1 0 0,-1 0 1 0 0,1 0 0 0 0,0-1-1 0 0,0 1 1 0 0,0-1 0 0 0,0 1-1 0 0,1-1 1 0 0,-1 1 0 0 0,0-1-1 0 0,0 0 1 0 0,0 0-1 0 0,0 0 1 0 0,0 0 0 0 0,0-1-1 0 0,0 1 1 0 0,0 0 0 0 0,0-1-1 0 0,0 1 1 0 0,0-1-1 0 0,1 0 5 0 0,1 0-27 0 0,65-18 27 0 0,-67 19 43 0 0,19 4 335 0 0,-20-4-295 0 0,-1 0 26 0 0,0 0 3 0 0,0 0 0 0 0,0 0 0 0 0,0 0 0 0 0,0 0 0 0 0,0 0-4 0 0,0 0-17 0 0,0 0-36 0 0,0 0-111 0 0,0 0-39 0 0,0 0-1 0 0,0 0 49 0 0,0 0 101 0 0,0 0 18 0 0,0 0-18 0 0,0 0-134 0 0,0 0-18 0 0,0 0-60 0 0,0 0-283 0 0,0 0-126 0 0,0 0-29 0 0</inkml:trace>
  <inkml:trace contextRef="#ctx0" brushRef="#br0" timeOffset="817387.506">14864 2057 1375 0 0,'0'0'66'0'0,"-1"0"-8"0"0,-4 1 248 0 0,-10-15 7698 0 0,12 4-8134 0 0,4-23-1231 0 0,-1 32 1480 0 0,0 1 127 0 0,0 0 30 0 0,17-15 1783 0 0,-15 14-2075 0 0,-1 1-1 0 0,1 0 1 0 0,0-1 0 0 0,-1 1-1 0 0,1 0 1 0 0,-1 0 0 0 0,1 0 0 0 0,0 0-1 0 0,-1 1 1 0 0,1-1 0 0 0,-1 0-1 0 0,1 1 1 0 0,0-1 0 0 0,-1 1-1 0 0,1-1 1 0 0,-1 1 0 0 0,0 0-1 0 0,1-1 1 0 0,-1 1 0 0 0,1 0-1 0 0,-1 0 1 0 0,0 0 0 0 0,0 0 0 0 0,0 0-1 0 0,1 1 1 0 0,-1-1 0 0 0,0 0-1 0 0,-1 1 1 0 0,1-1 0 0 0,0 0-1 0 0,0 1 1 0 0,0-1 0 0 0,-1 1-1 0 0,1-1 1 0 0,-1 1 0 0 0,1-1-1 0 0,-1 1 1 0 0,0-1 0 0 0,1 1 0 0 0,-1 0-1 0 0,0-1 1 0 0,0 1 0 0 0,0 0-1 0 0,0-1 1 0 0,-1 1 0 0 0,1-1-1 0 0,0 1 1 0 0,-1-1 0 0 0,1 1-1 0 0,-1 0 1 0 0,1-1 0 0 0,-1 0 0 0 0,0 1-1 0 0,0-1 1 0 0,1 1 0 0 0,-1-1-1 0 0,0 0 1 0 0,0 1 0 0 0,0-1-1 0 0,-1 0 17 0 0,-21 21 514 0 0,-1-16-448 0 0,23-6-167 0 0,1 0-26 0 0,0 0-1 0 0,0 0-33 0 0,0 0-142 0 0,0 0-66 0 0,0 0-14 0 0</inkml:trace>
  <inkml:trace contextRef="#ctx0" brushRef="#br0" timeOffset="820463.806">15058 2002 7367 0 0,'0'0'568'0'0,"0"0"-214"0"0,0 0 487 0 0,0 0 250 0 0,0 0 49 0 0,0 0-128 0 0,0 0-580 0 0,1 18-26 0 0,-8 77-3363 0 0,7-94 3049 0 0,0-1 112 0 0,0 0 55 0 0,0 0 11 0 0,6 26-748 0 0,-5-25 350 0 0,-1-1 6 0 0,1 0 183 0 0,0 0 0 0 0,0 0-1 0 0,0 0 1 0 0,0 0 0 0 0,0 0-1 0 0,0 0 1 0 0,0 0 0 0 0,0 0 0 0 0,0-1-1 0 0,0 1 1 0 0,0 0 0 0 0,0-1-1 0 0,0 1 1 0 0,0-1 0 0 0,0 1-1 0 0,0-1 1 0 0,0 1 0 0 0,0-1-1 0 0,0 1 1 0 0,-1-1 0 0 0,1 0-1 0 0,0 0 1 0 0,0 1 0 0 0,-1-1 0 0 0,1 0-1 0 0,0 0 1 0 0,-1 0 0 0 0,1 0-1 0 0,-1 0-60 0 0,19-26 520 0 0,-18 26-440 0 0,-1 0 0 0 0,5-3-64 0 0,2 0-26 0 0,20-7 159 0 0,-26 11-90 0 0,-1 0 33 0 0,0 0 10 0 0,0 0 2 0 0,0 0-4 0 0,0 0-17 0 0,18 12 188 0 0,-14-8-261 0 0,1 0-22 0 0,-2 0-24 0 0,-2-4 88 0 0,-1 0 38 0 0,0 0-8 0 0,0 0-3 0 0,0 0-6 0 0,0 0-1 0 0,0 0 0 0 0,21 17-618 0 0,-9-9 479 0 0,-12-7 120 0 0,1 0 1 0 0,2 2-54 0 0,-2-3-54 0 0,-1 1 1 0 0,1 4 56 0 0,0-4 39 0 0,-1-1-82 0 0,0 0-24 0 0,0 0-8 0 0,0 0-26 0 0,0 0 14 0 0,0 0 10 0 0,0 0 0 0 0,0 0-12 0 0,0 0-2 0 0,0 0 0 0 0,1 0 15 0 0,2 1 69 0 0,-2-1 61 0 0,14-16 846 0 0,-12 10-890 0 0,1-1-13 0 0,-1 2 11 0 0,-2 5 42 0 0,-1 0 13 0 0,0 0 3 0 0,0 0-4 0 0,19 0-146 0 0,-2-3-24 0 0,0 7-9 0 0,-12-2 126 0 0,0 1-12 0 0,-1 1 0 0 0,-2 2-10 0 0,0 1-33 0 0,1-2 32 0 0,1 1 11 0 0,1-2 0 0 0,-1-1-10 0 0,-2-2-33 0 0,2 2 32 0 0,-1 0 22 0 0,15 15 28 0 0,-17-17-115 0 0,-1-1-22 0 0,0 0 16 0 0,0 0 8 0 0,0 0 4 0 0,0 0 4 0 0,1 0 84 0 0,0 0 0 0 0,0 0 0 0 0,0 0-1 0 0,0 0 1 0 0,0 0 0 0 0,0 0 0 0 0,0 0-1 0 0,0 0 1 0 0,0 0 0 0 0,0 0 0 0 0,0-1-1 0 0,0 1 1 0 0,0 0 0 0 0,0-1 0 0 0,0 1 0 0 0,-1-1-1 0 0,1 1 1 0 0,0-1 0 0 0,0 1 0 0 0,0-1-1 0 0,0 1 1 0 0,-1-1 0 0 0,1 0 0 0 0,0 0-1 0 0,-1 1 1 0 0,1-1 0 0 0,-1 0 0 0 0,1 0 0 0 0,-1 0-1 0 0,1 0 1 0 0,-1 0 0 0 0,1 0 0 0 0,-1 1-1 0 0,0-1 1 0 0,1 0 0 0 0,-1 0 0 0 0,0 0-1 0 0,0 0 1 0 0,0 0 0 0 0,0-1-18 0 0,1 0 88 0 0,9-30 841 0 0,0 10-1391 0 0,-8 20 394 0 0,2-4 54 0 0,1 2 14 0 0,0 7 0 0 0,-1 3 0 0 0,0 1 0 0 0,0 1 11 0 0,-1-1 32 0 0,-1 1-43 0 0,0 0-43 0 0,0 0 32 0 0,1-1 11 0 0,1 0-10 0 0,1 1-33 0 0,1-1 22 0 0,25 14-117 0 0,-3-16 78 0 0,17-15 408 0 0,-38 6-336 0 0,-1 1-1 0 0,5-9 368 0 0,-10 11-294 0 0,5-15 118 0 0,-7-9 47 0 0,1 23-178 0 0,-16-15 768 0 0,0 15-728 0 0,9 1-112 0 0,0-2 0 0 0,1-2 0 0 0,-1 1 0 0 0,1 0 0 0 0,-3 2 0 0 0,1 1 0 0 0,-2 0 0 0 0,2 0 0 0 0,-1 2 0 0 0,2 1-12 0 0,-22 13-2380 0 0,28-14 2318 0 0,1-1-72 0 0,0 0-14 0 0,0 0-577 0 0,0 0-2426 0 0,0 0-1041 0 0</inkml:trace>
  <inkml:trace contextRef="#ctx0" brushRef="#br0" timeOffset="821388.399">15646 2068 455 0 0,'0'0'1480'0'0,"0"0"168"0"0,0 0 75 0 0,0 0-186 0 0,0 0-853 0 0,0 0-373 0 0,0 0-78 0 0,0 0-27 0 0,0 0-78 0 0,0 0-31 0 0,0 0-8 0 0,0 0 3 0 0,6 6 368 0 0,-4-2-381 0 0,-2-4-65 0 0,16 62 1788 0 0,-14-42-1750 0 0,-3 35-71 0 0,1-54 19 0 0,0 0 0 0 0,1 0 0 0 0,-1-1 0 0 0,0 1 0 0 0,1 0 0 0 0,-1-1 0 0 0,1 1 0 0 0,-1-1 0 0 0,1 1 0 0 0,0 0 0 0 0,-1-1 0 0 0,1 1 0 0 0,0-1 0 0 0,-1 1 0 0 0,1-1 0 0 0,0 0 0 0 0,-1 1 0 0 0,1-1 0 0 0,0 0 0 0 0,0 0 0 0 0,-1 1 0 0 0,1-1 0 0 0,0 0 0 0 0,0 0 0 0 0,0 0 0 0 0,-1 0 0 0 0,1 0 0 0 0,0 0 0 0 0,0 0 0 0 0,0 0 0 0 0,-1 0 0 0 0,1 0 0 0 0,0 0 0 0 0,0-1 0 0 0,0 1 0 0 0,-1 0 0 0 0,1-1 0 0 0,0 1 0 0 0,0 0 0 0 0,-1-1 0 0 0,1 1 0 0 0,0-1 0 0 0,-1 1 0 0 0,1-1 0 0 0,-1 1 0 0 0,35-36-52 0 0,-31 29 111 0 0,-1 1 6 0 0,55-103 842 0 0,-57 108-854 0 0,-1 1 11 0 0,0 0 8 0 0,0 0 30 0 0,0 0-5 0 0,0 0-8 0 0,0 0-31 0 0,0 0-129 0 0,0 0-52 0 0,0 0-533 0 0,0 0-2216 0 0,0 0-944 0 0</inkml:trace>
  <inkml:trace contextRef="#ctx0" brushRef="#br0" timeOffset="822827.144">15866 2172 1375 0 0,'0'0'555'0'0,"0"0"1792"0"0,0 0 783 0 0,0 0 156 0 0,0 0-410 0 0,0 0-1870 0 0,0 0-875 0 0,0 0-408 0 0,0 0-122 0 0,7-7-889 0 0,64-73 1649 0 0,-48 51-102 0 0,-22 28-206 0 0,-1 1 17 0 0,0 0 15 0 0,0 0-16 0 0,0 0-37 0 0,0 0-122 0 0,-1-1-10 0 0,1-4 12 0 0,-1 2 6 0 0,1-2 5 0 0,-1 3 21 0 0,-1-2 73 0 0,1 3 123 0 0,1 1 28 0 0,0 0 0 0 0,-18 14 210 0 0,-7 29-1449 0 0,24-41 1202 0 0,-5 5 949 0 0,3-3-1082 0 0,-7 41-785 0 0,10-27 672 0 0,0-17 83 0 0,3 16 384 0 0,-1-11-342 0 0,-2-5-18 0 0,1 0 0 0 0,-1 0 0 0 0,1 0 0 0 0,-1 0 0 0 0,1 0 0 0 0,0 0 0 0 0,-1 0 0 0 0,1 0 0 0 0,0 0 0 0 0,0 0 0 0 0,0-1 0 0 0,0 1 0 0 0,0 0 0 0 0,0 0 0 0 0,0-1 0 0 0,0 1-1 0 0,0-1 1 0 0,0 1 0 0 0,0-1 0 0 0,0 0 0 0 0,0 1 0 0 0,0-1 0 0 0,0 0 0 0 0,1 1 0 0 0,-1-1 0 0 0,0 0 0 0 0,0 0 0 0 0,0 0 0 0 0,1 0 0 0 0,-1-1 0 0 0,0 1 0 0 0,0 0 0 0 0,0 0 0 0 0,0-1 0 0 0,0 1 0 0 0,1 0-1 0 0,-1-1 1 0 0,0 1 0 0 0,0-1 8 0 0,2 0-16 0 0,39-17 562 0 0,-41 17-482 0 0,0 1-10 0 0,5-2-44 0 0,1 0 1 0 0,-5 0 32 0 0,4-2-33 0 0,1 0 9 0 0,-6 3 76 0 0,-1 1 23 0 0,15-17 997 0 0,-14 16-1056 0 0,-1 1 26 0 0,0 0-10 0 0,0 0 10 0 0,0 0-9 0 0,0 0 17 0 0,0 0-10 0 0,0 0-10 0 0,0 0-29 0 0,0 0-117 0 0,0 0-44 0 0,0 0 15 0 0,0 0 8 0 0,2 17-142 0 0,0-11 212 0 0,1-1-30 0 0,16 17-158 0 0,-13-19 164 0 0,0-1 36 0 0,2-1 12 0 0,-6-1 35 0 0,0 0 1 0 0,0 1-1 0 0,0-1 0 0 0,0 0 0 0 0,0 0 1 0 0,0 0-1 0 0,0 0 0 0 0,0-1 0 0 0,0 1 1 0 0,-1 0-1 0 0,1-1 0 0 0,0 0 0 0 0,0 1 0 0 0,0-1 1 0 0,0 0-1 0 0,0 0 0 0 0,-1 0 0 0 0,1 0 1 0 0,0 0-1 0 0,-1 0 0 0 0,1 0 0 0 0,-1-1 0 0 0,1 1 1 0 0,-1-1-1 0 0,0 1 0 0 0,0-1 0 0 0,1 1 1 0 0,-1-1-1 0 0,0 0 0 0 0,0 0 0 0 0,-1 1 0 0 0,2-2-35 0 0,1-4 137 0 0,13-27 379 0 0,-16 32-456 0 0,0 2 12 0 0,0-1-12 0 0,-4-3-36 0 0,2 3-14 0 0,0 0 1 0 0,-1 0-1 0 0,1 1 0 0 0,0-1 0 0 0,-1 1 1 0 0,1-1-1 0 0,0 1 0 0 0,-1 0 0 0 0,1 0 1 0 0,0 0-1 0 0,-1 0 0 0 0,1 1 0 0 0,-1-1 1 0 0,1 0-1 0 0,0 1 0 0 0,0 0 0 0 0,-1 0 1 0 0,1-1-1 0 0,0 1 0 0 0,0 0 0 0 0,0 1 1 0 0,0-1-1 0 0,-1 1-10 0 0,-1-1 11 0 0,3-1-78 0 0,1 0-15 0 0,0 0-12 0 0,0 0-2 0 0,0 0 0 0 0,0 0-5 0 0,6-25-580 0 0,18-17-4098 0 0,-21 36 3580 0 0</inkml:trace>
  <inkml:trace contextRef="#ctx0" brushRef="#br0" timeOffset="823427.952">16279 1856 6911 0 0,'0'0'528'0'0,"0"0"-116"0"0,0 0 778 0 0,0 0 378 0 0,-7-15 2785 0 0,6 15-4356 0 0,1 0-1 0 0,0 0 1 0 0,-1 0 0 0 0,1 0-1 0 0,0 0 1 0 0,0 0 0 0 0,-1 0 0 0 0,1 0-1 0 0,0 0 1 0 0,-1 0 0 0 0,1 0-1 0 0,0 0 1 0 0,-1 0 0 0 0,1 0-1 0 0,0 0 1 0 0,-1 0 0 0 0,1 0 0 0 0,0-1-1 0 0,0 1 1 0 0,-1 0 0 0 0,1 0-1 0 0,0 0 1 0 0,0-1 0 0 0,-1 1-1 0 0,1 0 1 0 0,0 0 0 0 0,0-1 0 0 0,0 1-1 0 0,0 0 1 0 0,-1 0 0 0 0,1-1-1 0 0,0 1 1 0 0,0 0 0 0 0,0-1-1 0 0,0 1 1 0 0,0 0 0 0 0,0 0 0 0 0,0-1-1 0 0,0 1 1 0 0,0 0 0 0 0,0-1-1 0 0,0 1 1 0 0,0 0 0 0 0,0-1-1 0 0,0 1 1 0 0,0 0 0 0 0,0-1 0 0 0,0 1-1 0 0,0 0 1 0 0,0-1 0 0 0,0 1-1 0 0,0 0 1 0 0,0 0 0 0 0,1-1 3 0 0,-5 5 127 0 0,-1 4-143 0 0,1 0 0 0 0,0 0 0 0 0,0 0 0 0 0,1 1 0 0 0,0-1 0 0 0,1 1 0 0 0,0 0 0 0 0,0 0 0 0 0,1 0 0 0 0,0 0 0 0 0,0 0 0 0 0,1 2 16 0 0,-8 107-368 0 0,3-50 931 0 0,5-66-504 0 0,2 5-49 0 0,1-1-10 0 0,35 13 64 0 0,-8-18 11 0 0,-23-1-46 0 0,8-1-350 0 0,-14 0 50 0 0,14-12-1257 0 0,9-32-2785 0 0,-22 36 3170 0 0</inkml:trace>
  <inkml:trace contextRef="#ctx0" brushRef="#br0" timeOffset="824703.641">13338 2408 2759 0 0,'-17'0'272'0'0,"-53"31"9607"0"0,48 1-9696 0 0,9-11-163 0 0,10-12-8 0 0,0 1 0 0 0,1-1 0 0 0,0 1 0 0 0,1-1 0 0 0,0 1 0 0 0,0-1 0 0 0,1 1 0 0 0,0 0 0 0 0,1-1 0 0 0,0 1 0 0 0,0 0 0 0 0,4 8-12 0 0,-4-17-45 0 0,-1 0 0 0 0,1 0 0 0 0,0-1 0 0 0,0 1 0 0 0,0-1 0 0 0,1 1 0 0 0,-1-1 0 0 0,0 1 0 0 0,0-1 0 0 0,0 0 0 0 0,0 1 0 0 0,0-1 0 0 0,0 0 0 0 0,1 0 0 0 0,-1 0 0 0 0,0 0 0 0 0,0 0 0 0 0,0 0 0 0 0,0 0 0 0 0,1-1 0 0 0,-1 1 0 0 0,0 0 0 0 0,0 0 0 0 0,0-1 0 0 0,0 1 0 0 0,0-1 0 0 0,0 1 1 0 0,0-1-1 0 0,0 0 0 0 0,0 1 0 0 0,0-1 0 0 0,0 0 0 0 0,0 0 0 0 0,0 1 0 0 0,-1-1 0 0 0,1 0 45 0 0,1 0-28 0 0,17-14-832 0 0,-11 5 389 0 0</inkml:trace>
  <inkml:trace contextRef="#ctx0" brushRef="#br0" timeOffset="824957.679">13381 2373 919 0 0,'0'0'80'0'0,"0"0"-80"0"0,0 0 0 0 0,0 0 0 0 0,0 0 1688 0 0,0 0 320 0 0,0 0 64 0 0,4-11-4576 0 0</inkml:trace>
  <inkml:trace contextRef="#ctx0" brushRef="#br0" timeOffset="825590.415">13565 2250 1375 0 0,'0'0'66'0'0,"0"0"158"0"0,0 0 646 0 0,0 0 288 0 0,0 0 52 0 0,0 0-116 0 0,0 0-516 0 0,0 0-223 0 0,0 0-47 0 0,0 0-37 0 0,0 0-114 0 0,-23 5 756 0 0,-27 48 3581 0 0,39-35-4088 0 0,8-12-406 0 0,0 0-1 0 0,0 0 1 0 0,0 0-1 0 0,1 1 1 0 0,0-1 0 0 0,0 1-1 0 0,1 0 1 0 0,0 0-1 0 0,0-1 1 0 0,1 1-1 0 0,-1 0 1 0 0,2 0-1 0 0,-1 0 1 0 0,1 0-1 0 0,0 1 1 0 0,0 21-1 0 0,-7 24 187 0 0,-3-16 884 0 0,9-36-1006 0 0,0 0-10 0 0,0 5-33 0 0,0 1 22 0 0,1 0-47 0 0,1 1-66 0 0,26 19-62 0 0,-23-25 80 0 0,-1-1 1 0 0,1 0-1 0 0,0 0 0 0 0,0 0 0 0 0,-1-1 0 0 0,1 0 1 0 0,0 1-1 0 0,0-2 0 0 0,-1 1 0 0 0,1-1 0 0 0,0 1 1 0 0,0-1-1 0 0,-1-1 0 0 0,1 1 0 0 0,-1 0 0 0 0,1-1 1 0 0,-1 0-1 0 0,0 0 0 0 0,1-1 0 0 0,-1 1 0 0 0,0-1 0 0 0,-1 0 1 0 0,1 0-1 0 0,0 0 0 0 0,-1 0 0 0 0,0-1 0 0 0,1 0 1 0 0,0-1 51 0 0,4-6-430 0 0</inkml:trace>
  <inkml:trace contextRef="#ctx0" brushRef="#br0" timeOffset="825851.7">13378 2446 5063 0 0,'0'0'390'0'0,"0"0"54"0"0,0 0 1157 0 0,1-1 536 0 0,42-12 2685 0 0,5 5-4191 0 0,35-11-2198 0 0,-72 15 609 0 0,-1 0-246 0 0</inkml:trace>
  <inkml:trace contextRef="#ctx0" brushRef="#br0" timeOffset="826222.125">13324 2259 4143 0 0,'0'0'191'0'0,"0"0"410"0"0,0 0 1619 0 0,0 0 704 0 0,0 0 144 0 0,-1 0 207 0 0,-7 0-2272 0 0,-50 24-1533 0 0,57-23 177 0 0,1-1-36 0 0,0 0-131 0 0,0 0-59 0 0,0 0-12 0 0,0 0-118 0 0,-18-19-3375 0 0,13 4 2613 0 0</inkml:trace>
  <inkml:trace contextRef="#ctx0" brushRef="#br0" timeOffset="827543.621">13873 2429 919 0 0,'0'0'467'0'0,"0"0"1622"0"0,0 0 707 0 0,0 0 144 0 0,0 0-320 0 0,0 0-1473 0 0,0 0-643 0 0,0 0-125 0 0,0 0-123 0 0,-1 16-910 0 0,1-9 630 0 0,-1 0-1 0 0,1 0 0 0 0,1 0 0 0 0,0 0 0 0 0,0 0 1 0 0,0 0-1 0 0,0 0 0 0 0,1-1 0 0 0,1 1 1 0 0,-1 0-1 0 0,1-1 0 0 0,0 0 0 0 0,0 1 1 0 0,1-1-1 0 0,0 0 0 0 0,0-1 0 0 0,0 1 1 0 0,1-1-1 0 0,-1 0 0 0 0,1 0 0 0 0,5 3 25 0 0,-9-7 104 0 0,-1-1-32 0 0,13 14 142 0 0,-11-13-219 0 0,0 0 1 0 0,0 0-1 0 0,0 0 1 0 0,0 0-1 0 0,0 0 1 0 0,0-1-1 0 0,1 1 1 0 0,-1-1 0 0 0,0 1-1 0 0,0-1 1 0 0,1 0-1 0 0,-1 0 1 0 0,0 0-1 0 0,0 0 1 0 0,1 0-1 0 0,-1-1 1 0 0,0 1-1 0 0,0-1 1 0 0,0 1 0 0 0,0-1-1 0 0,1 0 1 0 0,-1 0-1 0 0,0 0 1 0 0,0 0-1 0 0,0 0 1 0 0,-1 0-1 0 0,1-1 1 0 0,0 1 0 0 0,0-1-1 0 0,-1 1 1 0 0,1-1-1 0 0,-1 0 1 0 0,1 1-1 0 0,-1-1 1 0 0,0 0-1 0 0,1 0 1 0 0,-1 0-1 0 0,0 0 1 0 0,0 0 0 0 0,-1 0-1 0 0,1 0 1 0 0,0 0-1 0 0,0-2 5 0 0,1 0 162 0 0,-1 2-62 0 0,-1 2-17 0 0,0 0-10 0 0,0 0-1 0 0,0 0 0 0 0,0 0-1 0 0,0 0-6 0 0,0 19 77 0 0,0-7-89 0 0,-1-6-44 0 0,1-1 0 0 0,0 1-1 0 0,1 0 1 0 0,-1-1 0 0 0,1 1-1 0 0,0-1 1 0 0,0 1 0 0 0,1-1 0 0 0,0 1-1 0 0,0-1 1 0 0,0 0 0 0 0,0 0-1 0 0,1 1-8 0 0,-2-5 26 0 0,0 1 0 0 0,0-1-1 0 0,1 0 1 0 0,-1 0 0 0 0,0 0-1 0 0,0 0 1 0 0,1 0-1 0 0,-1 0 1 0 0,0-1 0 0 0,1 1-1 0 0,-1 0 1 0 0,1 0 0 0 0,-1-1-1 0 0,1 1 1 0 0,-1-1 0 0 0,1 0-1 0 0,-1 1 1 0 0,1-1 0 0 0,0 0-1 0 0,-1 0 1 0 0,1 0-1 0 0,-1 0 1 0 0,1 0 0 0 0,0 0-1 0 0,-1-1 1 0 0,1 1 0 0 0,-1-1-1 0 0,1 1 1 0 0,-1-1 0 0 0,1 1-1 0 0,-1-1 1 0 0,1 0-1 0 0,-1 1 1 0 0,0-1 0 0 0,1 0-1 0 0,-1 0 1 0 0,0 0 0 0 0,0 0-1 0 0,0 0 1 0 0,0-1 0 0 0,1 1-1 0 0,-2 0 1 0 0,2-1-26 0 0,0 0 43 0 0,3-6-33 0 0,-1 1 1 0 0,7-45 674 0 0,-9 43-685 0 0,0 1 0 0 0,0-1 0 0 0,1-33 147 0 0,-3 39-104 0 0,3-4-33 0 0,3-1-24 0 0,16-8-70 0 0,-13 12 41 0 0,-2 1 22 0 0,-3 2-22 0 0,2-1 20 0 0,-4 2-41 0 0,-2 0-26 0 0,0 0 2 0 0,1 0 6 0 0,17 26-48 0 0,5 37 332 0 0,-18-56-202 0 0,-1-1 0 0 0,-1 0 0 0 0,1-1 11 0 0,-4-4 45 0 0,5-3-67 0 0,-1 1 0 0 0,0-1 0 0 0,0 0 0 0 0,0 0 0 0 0,0-1 0 0 0,0 1 0 0 0,-1-1 0 0 0,1 0 0 0 0,-1 1 0 0 0,1-2 0 0 0,-1 1 0 0 0,0 0 0 0 0,0-1 0 0 0,-1 1 0 0 0,1-1 0 0 0,-1 0 0 0 0,0 0 0 0 0,0 0 0 0 0,0 0 11 0 0,8-11-204 0 0,10-21-2028 0 0,-15 25-2566 0 0</inkml:trace>
  <inkml:trace contextRef="#ctx0" brushRef="#br0" timeOffset="827766.743">14263 2481 3223 0 0,'0'0'366'0'0,"0"0"324"0"0,-2-24 2998 0 0,-8-15 1608 0 0,9 38-5586 0 0,1 1-180 0 0,0 0-76 0 0,0 0-694 0 0,0 0-2702 0 0</inkml:trace>
  <inkml:trace contextRef="#ctx0" brushRef="#br0" timeOffset="828822.365">14417 2612 2303 0 0,'-1'0'167'0'0,"-7"4"-1160"0"0,0-1 9191 0 0,7-2-8115 0 0,0-1 50 0 0,-1 0-65 0 0,-4-39-4 0 0,39-53 88 0 0,21-85 1080 0 0,-53 175-1148 0 0,-1 2-10 0 0,0 0 11 0 0,0 0-13 0 0,2-7 1072 0 0,2 52-1172 0 0,-2 0 0 0 0,-2 0 0 0 0,-2 0 0 0 0,-5 24 28 0 0,8-7 1117 0 0,23-67-751 0 0,-16-3-418 0 0,0-1 1 0 0,-1 0 0 0 0,-1-1 0 0 0,1 1 0 0 0,-1-1 0 0 0,-1 0 0 0 0,0-1 0 0 0,0 1 0 0 0,0-5 51 0 0,8-14-87 0 0,17-34 23 0 0,-11 23 744 0 0,-18 38-608 0 0,-1 2 5 0 0,0 0 23 0 0,0 0 84 0 0,0 0 38 0 0,0 0 8 0 0,0 2-10 0 0,-14 90 512 0 0,1 29-409 0 0,13-120-270 0 0,28 3 11 0 0,47-53-732 0 0,-52 29 415 0 0,50-43-1646 0 0,-52 41 591 0 0</inkml:trace>
  <inkml:trace contextRef="#ctx0" brushRef="#br0" timeOffset="830867.433">13182 3080 5527 0 0,'0'0'423'0'0,"0"0"-102"0"0,0 0 607 0 0,-3 6 2312 0 0,20-38-3971 0 0,-14 25 883 0 0,1 0 0 0 0,0 0 1 0 0,0 0-1 0 0,0 1 0 0 0,1-1 0 0 0,0 1 1 0 0,0 1-1 0 0,0-1 0 0 0,1 1 1 0 0,0-1-1 0 0,0 2 0 0 0,1-1 0 0 0,5-3-152 0 0,-3 2 0 0 0,-1 1 11 0 0,10 4 844 0 0,-17 2-673 0 0,12 17 240 0 0,3 49-348 0 0,-12-36 178 0 0,-4-30-193 0 0,0-1 6 0 0,0 0-1 0 0,0 0-25 0 0,0 0-98 0 0,15-7-410 0 0,10-27 782 0 0,-19 28-313 0 0,2 1 0 0 0,-3 1 11 0 0,-3 3 32 0 0,2-1-14 0 0,-2 1 63 0 0,-2 1-8 0 0,25 22 1287 0 0,-13 20-993 0 0,6-28-506 0 0,-12-13 128 0 0,-1 0 12 0 0,-3 0 36 0 0,3 0-36 0 0,0 2-12 0 0,-1-2-12 0 0,-2 0-36 0 0,2 2 36 0 0,2-1 12 0 0,-3-2-6 0 0,-1 0 0 0 0,0 1-1 0 0,0-1 1 0 0,0 0-1 0 0,0 0 1 0 0,0-1 0 0 0,1 1-1 0 0,-1 0 1 0 0,0-1 0 0 0,0 1-1 0 0,0-1 1 0 0,0 0-1 0 0,0 0 1 0 0,0 0 0 0 0,0 0-1 0 0,0 0 1 0 0,0 0 0 0 0,-1 0-1 0 0,1-1 1 0 0,0 1 0 0 0,-1 0-1 0 0,1-1 1 0 0,-1 0-1 0 0,1 1 1 0 0,-1-1 0 0 0,1 0 6 0 0,3-4-16 0 0,-1 1 16 0 0,0 0 53 0 0,-4 5-16 0 0,0 0-1 0 0,0 1 1 0 0,0-1-1 0 0,1 0 1 0 0,-1 0-1 0 0,0 1 1 0 0,0-1-1 0 0,0 0 0 0 0,1 0 1 0 0,-1 1-1 0 0,0-1 1 0 0,0 0-1 0 0,0 0 1 0 0,1 1-1 0 0,-1-1 1 0 0,0 0-1 0 0,1 0 1 0 0,-1 0-1 0 0,0 0 1 0 0,0 1-1 0 0,1-1 1 0 0,-1 0-1 0 0,0 0 1 0 0,1 0-1 0 0,-1 0 0 0 0,0 0 1 0 0,1 0-1 0 0,-1 0 1 0 0,0 0-1 0 0,1 0 1 0 0,-1 0-1 0 0,0 0 1 0 0,1 0-1 0 0,-1 0 1 0 0,0 0-1 0 0,1 0 1 0 0,-1 0-1 0 0,0 0 1 0 0,1-1-1 0 0,-1 1 1 0 0,0 0-1 0 0,0 0 0 0 0,1 0 1 0 0,-1 0-1 0 0,0-1 1 0 0,0 1-1 0 0,1 0-36 0 0,0 5-194 0 0,4 49-3 0 0,-4-47 173 0 0,15 6-231 0 0,1-14 171 0 0,-9-3 84 0 0,-1 1 11 0 0,-5 2 32 0 0,2-2-22 0 0,-3 2 36 0 0,-1 1 23 0 0,0 0-12 0 0,0 0-4 0 0,0 0 15 0 0,0 0 60 0 0,0 0 21 0 0,0 0 6 0 0,-5-28 1338 0 0,-21-37-2361 0 0,25 64 674 0 0,-7-11-242 0 0,7 11 344 0 0,1 1 5 0 0,-7 1 60 0 0,6 0-3123 0 0,5 3 1686 0 0,-3-3-3101 0 0</inkml:trace>
  <inkml:trace contextRef="#ctx0" brushRef="#br0" timeOffset="831543.604">13666 2829 1375 0 0,'0'0'66'0'0,"0"-1"-8"0"0,2-16-779 0 0,-1-1 6140 0 0,-1 16 456 0 0,-1 13-5788 0 0,13 72-87 0 0,21 40 1352 0 0,-3-96-1522 0 0,-28-26 164 0 0,54 7 12 0 0,-54-8 66 0 0,-1 0 2 0 0,4 2-71 0 0,-3-1-56 0 0,3 3 39 0 0,0-1 30 0 0,-4-2 59 0 0,0-1-2 0 0,27 2-1438 0 0,-21-7 814 0 0</inkml:trace>
  <inkml:trace contextRef="#ctx0" brushRef="#br0" timeOffset="831912.549">13604 2945 12207 0 0,'-9'3'1106'0'0,"71"-38"-921"0"0,-49 28-326 0 0,0 2 0 0 0,0-1 0 0 0,1 2 0 0 0,-1 0 0 0 0,1 0 0 0 0,0 1 0 0 0,0 1 0 0 0,0 0 0 0 0,0 1 0 0 0,0 1 0 0 0,6 0 141 0 0,-4 0-4316 0 0</inkml:trace>
  <inkml:trace contextRef="#ctx0" brushRef="#br0" timeOffset="832998.26">14199 2895 3223 0 0,'-1'0'240'0'0,"-40"11"6623"0"0,4-9-4266 0 0,-28 7-657 0 0,-1 53-2310 0 0,46-35 239 0 0,20-26 132 0 0,-1 0 1 0 0,1 0-1 0 0,0 0 1 0 0,0 1-1 0 0,1-1 1 0 0,-1 0 0 0 0,0 0-1 0 0,0 0 1 0 0,0 0-1 0 0,1 0 1 0 0,-1 0-1 0 0,1 1 1 0 0,-1-1-1 0 0,1 0 1 0 0,-1 0-1 0 0,1 0 1 0 0,-1 0-1 0 0,1-1 1 0 0,0 1-1 0 0,0 0 1 0 0,-1 0-1 0 0,1 0 1 0 0,0 0-1 0 0,0-1 1 0 0,0 1-1 0 0,0 0 1 0 0,0-1-1 0 0,0 1 1 0 0,0-1-1 0 0,0 1 1 0 0,0-1-1 0 0,0 0 1 0 0,0 1-1 0 0,1-1 1 0 0,-1 0-2 0 0,0 1 0 0 0,66 20 75 0 0,-60-18-32 0 0,0 1-33 0 0,9 20 118 0 0,-14-17-144 0 0,0-1-64 0 0,-2-5-10 0 0,0-1 20 0 0,-1 1 17 0 0,-3 4 42 0 0,-25 7 5 0 0,28-12 78 0 0,1 0 4 0 0,-5 0 325 0 0,1 0-4133 0 0,4 0-1063 0 0</inkml:trace>
  <inkml:trace contextRef="#ctx0" brushRef="#br0" timeOffset="834362.614">14263 2756 2303 0 0,'-18'14'9186'0'0,"12"-9"-8421"0"0,5-4-656 0 0,1-1-185 0 0,-10 23 1244 0 0,-14 205-1140 0 0,9-137 696 0 0,15-90-612 0 0,0-1-8 0 0,1 1-42 0 0,1-1-68 0 0,-1 1 1 0 0,1-1-1 0 0,0 1 0 0 0,-1-1 1 0 0,1 0-1 0 0,0 0 1 0 0,0 1-1 0 0,-1-1 1 0 0,1-1-1 0 0,0 1 1 0 0,-1 0-1 0 0,1 0 1 0 0,0-1-1 0 0,-1 1 1 0 0,1-1-1 0 0,0 1 0 0 0,-1-1 1 0 0,1 0-1 0 0,-1 1 1 0 0,1-1-1 0 0,-1 0 1 0 0,1 0-1 0 0,-1 0 1 0 0,1 0-1 0 0,-1 0 1 0 0,1-2 5 0 0,25-23-54 0 0,19-11 182 0 0,-40 34-128 0 0,0 1 11 0 0,-4 2 13 0 0,-1 1-1 0 0,0-1 1 0 0,0 0 0 0 0,0 1-1 0 0,0-1 1 0 0,0 0 0 0 0,0 1 0 0 0,0-1-1 0 0,0 1 1 0 0,0 0 0 0 0,0-1-1 0 0,0 1 1 0 0,0 0 0 0 0,0 0-1 0 0,-1-1 1 0 0,1 1 0 0 0,0 0 0 0 0,0 0-1 0 0,-1 0 1 0 0,1 0 0 0 0,-1 0-1 0 0,1 0 1 0 0,-1 0 0 0 0,1 0 0 0 0,-1 0-1 0 0,1 0 1 0 0,-1 0 0 0 0,0 1-1 0 0,0-1 1 0 0,0 0 0 0 0,1 0-1 0 0,-1 0 1 0 0,0 0 0 0 0,0 0 0 0 0,-1 1-1 0 0,1-1-23 0 0,2 60 280 0 0,-1-60-274 0 0,0 0-1 0 0,-1 0 1 0 0,1 0-1 0 0,0-1 1 0 0,-1 1-1 0 0,1 0 1 0 0,0-1-1 0 0,0 1 1 0 0,0-1-1 0 0,-1 1 1 0 0,1-1-1 0 0,0 1 1 0 0,0-1 0 0 0,0 1-1 0 0,0-1 1 0 0,0 0-1 0 0,0 0 1 0 0,0 1-1 0 0,0-1 1 0 0,0 0-1 0 0,0 0 1 0 0,0 0-1 0 0,0 0 1 0 0,0 0-1 0 0,0 0 1 0 0,0-1-1 0 0,0 1 1 0 0,0 0-1 0 0,1-1-5 0 0,44-8 448 0 0,4-20-384 0 0,-45 26-53 0 0,-5 3 42 0 0,0 0 11 0 0,0 0 3 0 0,8 13 90 0 0,11 39-157 0 0,-14-46-10 0 0,0-2-46 0 0,2-1-8 0 0,2-2 50 0 0,24-14 14 0 0,8-37 256 0 0,-27 18 411 0 0,-14 31-531 0 0,0 1 21 0 0,-14-21 1046 0 0,-43 15-1839 0 0,36 4-1885 0 0,28-3-2451 0 0,-6 4 3980 0 0,-1 1-58 0 0</inkml:trace>
  <inkml:trace contextRef="#ctx0" brushRef="#br0" timeOffset="835063.874">14710 2919 3223 0 0,'0'0'143'0'0,"0"1"-3"0"0,-13 132 11209 0 0,11-126-11349 0 0,-5 18 252 0 0,7-20-228 0 0,1-3 24 0 0,0 0-47 0 0,0-1-1 0 0,0 0 1 0 0,0 1-1 0 0,1-1 0 0 0,-1 0 1 0 0,1 0-1 0 0,-1 0 1 0 0,1 0-1 0 0,-1 0 0 0 0,1 0 1 0 0,0 0-1 0 0,-1-1 1 0 0,1 1-1 0 0,0-1 1 0 0,0 1-1 0 0,-1-1 0 0 0,1 0 1 0 0,0 1-1 0 0,0-1 1 0 0,0 0-1 0 0,-1 0 1 0 0,1 0-1 0 0,0 0 0 0 0,0-1 1 0 0,0 1-1 0 0,0-1 0 0 0,4 1 1 0 0,44-4 1371 0 0,-49 4-1454 0 0,-1 0 8 0 0,1 0 14 0 0,3 1 36 0 0,12 7-407 0 0,2 17 202 0 0,-16-24 256 0 0,0 1 1 0 0,0-1-1 0 0,0 0 0 0 0,1 0 0 0 0,-1 0 0 0 0,0-1 0 0 0,0 1 0 0 0,1 0 1 0 0,-1-1-1 0 0,0 0 0 0 0,1 1 0 0 0,-1-1 0 0 0,0 0 0 0 0,1 0 1 0 0,-1 0-1 0 0,1-1 0 0 0,-1 1 0 0 0,0-1 0 0 0,1 1 0 0 0,-1-1 0 0 0,0 0 1 0 0,0 1-1 0 0,0-1 0 0 0,1 0 0 0 0,-1-1 0 0 0,0 1 0 0 0,0 0 0 0 0,0-1 1 0 0,-1 1-1 0 0,1-1 0 0 0,0 1 0 0 0,-1-1 0 0 0,2-1-27 0 0,-2 2 104 0 0,-1 1 11 0 0,0 0 45 0 0,-1-18 3008 0 0,-17-5-2795 0 0,5-26-971 0 0,14 46 535 0 0,-1 1-102 0 0,0 2-25 0 0,0 0-2 0 0,0 0-65 0 0,0 0-276 0 0,0 0-126 0 0,0 0-684 0 0,0 0-2789 0 0,0 0-1192 0 0</inkml:trace>
  <inkml:trace contextRef="#ctx0" brushRef="#br0" timeOffset="836687.366">15271 3280 10591 0 0,'-8'8'944'0'0,"1"-4"-752"0"0,0 0-192 0 0,-1 0 0 0 0,1 0 1256 0 0,7-4 216 0 0,0 0 48 0 0,0 0 8 0 0,0 0-1344 0 0,0 0-272 0 0,0 0-48 0 0,0 0-16 0 0,0 0-1088 0 0,0 0-216 0 0</inkml:trace>
  <inkml:trace contextRef="#ctx0" brushRef="#br0" timeOffset="837614.824">15284 3187 919 0 0,'-1'1'67'0'0,"-14"34"6256"0"0,6-14-4219 0 0,8-20-2040 0 0,1-1 2 0 0,-16-2 921 0 0,15 1-762 0 0,-4-8 334 0 0,3 4-474 0 0,2 4-46 0 0,0 1-107 0 0,0 0-48 0 0,0 0-11 0 0,0 0-1 0 0,0 0-1 0 0,0 0-6 0 0,0 0-1 0 0,0 0 39 0 0,0 0 160 0 0,0 0 59 0 0,0 0 6 0 0,0 0-32 0 0,0 0-134 0 0,0 0-21 0 0,0 0 158 0 0,0 0 77 0 0,0 0 14 0 0,0 0 24 0 0,0 0 88 0 0,0 0 40 0 0,0 0 8 0 0,0 0-34 0 0,-15 1-3576 0 0,7-1-844 0 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4:56:27.767"/>
    </inkml:context>
    <inkml:brush xml:id="br0">
      <inkml:brushProperty name="width" value="0.05" units="cm"/>
      <inkml:brushProperty name="height" value="0.05" units="cm"/>
      <inkml:brushProperty name="color" value="#F6630D"/>
      <inkml:brushProperty name="ignorePressure" value="1"/>
    </inkml:brush>
  </inkml:definitions>
  <inkml:trace contextRef="#ctx0" brushRef="#br0">1 0</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4:56:28.808"/>
    </inkml:context>
    <inkml:brush xml:id="br0">
      <inkml:brushProperty name="width" value="0.05" units="cm"/>
      <inkml:brushProperty name="height" value="0.05" units="cm"/>
      <inkml:brushProperty name="color" value="#F6630D"/>
      <inkml:brushProperty name="ignorePressure" value="1"/>
    </inkml:brush>
  </inkml:definitions>
  <inkml:trace contextRef="#ctx0" brushRef="#br0">0 0</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4:56:34.551"/>
    </inkml:context>
    <inkml:brush xml:id="br0">
      <inkml:brushProperty name="width" value="0.05" units="cm"/>
      <inkml:brushProperty name="height" value="0.05" units="cm"/>
      <inkml:brushProperty name="color" value="#F6630D"/>
      <inkml:brushProperty name="ignorePressure" value="1"/>
    </inkml:brush>
  </inkml:definitions>
  <inkml:trace contextRef="#ctx0" brushRef="#br0">1 1</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4:58:41.82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4:58:43.14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9T04:56:30.910"/>
    </inkml:context>
    <inkml:brush xml:id="br0">
      <inkml:brushProperty name="width" value="0.05" units="cm"/>
      <inkml:brushProperty name="height" value="0.05" units="cm"/>
      <inkml:brushProperty name="color" value="#F6630D"/>
      <inkml:brushProperty name="ignorePressure" value="1"/>
    </inkml:brush>
    <inkml:brush xml:id="br1">
      <inkml:brushProperty name="width" value="0.05" units="cm"/>
      <inkml:brushProperty name="height" value="0.05" units="cm"/>
      <inkml:brushProperty name="color" value="#FF0066"/>
      <inkml:brushProperty name="ignorePressure" value="1"/>
    </inkml:brush>
  </inkml:definitions>
  <inkml:trace contextRef="#ctx0" brushRef="#br0">11255 651</inkml:trace>
  <inkml:trace contextRef="#ctx0" brushRef="#br1" timeOffset="133116.727">7716 1</inkml:trace>
  <inkml:trace contextRef="#ctx0" brushRef="#br1" timeOffset="72359.477">6861 3985,'0'-3,"1"0,-1-1,1 1,0 0,0 0,1 0,-1 0,1 0,-1 0,1 1,0-1,0 0,0 1,0 0,1-1,-1 1,0 0,1 0,0 0,0 0,-1 1,1-1,0 1,0 0,0 0,0 0,1 0,-1 0,0 1,0-1,0 1,1 0,-1 0,0 0,1 0,-1 1,0-1,0 1,0 0,0 0,2 0,28 29,-29-26,-1 0,1 0,-1 0,1-1,0 0,0 0,1 0,-1 0,1-1,-1 1,1-1,0 0,0-1,0 1,0-1,0 0,4 0,161-4,-40-9,159 5,132 2,-313-20,-97 25,0 0</inkml:trace>
  <inkml:trace contextRef="#ctx0" brushRef="#br1" timeOffset="86676.495">7596 4046,'-8'1,"1"1,0 0,-1 0,1 1,0 0,1 0,-1 1,1-1,-1 2,1-1,0 1,-2 2,-8 4,-153 140,92-76,43-44,9-10,2 1,0 1,1 1,-14 22,-123 148,-12 55,-2-34,142-175,2 1,2 2,-17 35,0 0,-64 103,-79 47,178-215,-18 31,1 1,2 2,2 0,-5 21,-52 186,-40 207,74-296,-28 106,-14-86,65-53,5-3,10 212,-5-208,13 204,24-193,8-60,-18-48,-15-33,1 0,0 1,0-1,0 0,1 1,-1-1,1 0,-1 0,1 0,0 0,0-1,1 1,-1 0,0-1,1 0,0 1,-1-1,1 0,0 0,0-1,0 1,1 0,125 62,-61-25,77 2,260-42,-403 1,-1 1,1-1,0-1,-1 1,1 0,-1 0,1-1,-1 1,1 0,-1-1,1 0,-1 1,0-1,1 0,-1 0,0 1,1-1,-1 0,0 0,0-1,0 1,0 0,0 0,0 0,0-1,0 1,-1 0,1-1,0 1,-1-1,1 1,-1-1,0 1,1-1,-1 1,0-1,0 1,0-1,0 0,0 1,0-1,-1 1,1-1,0 1,-1-2,1-1,1 1,0-1,1 0,-1 0,1 1,-1-1,1 1,0 0,0-1,1 1,-1 0,1 0,-1 0,1 0,0 1,0-1,0 1,1 0,-1 0,0 0,1 0,-1 1,1-1,0 1,0 0,-1 0,1 0,0 0,2 1,127-35,-126 33,0 0,0 0,0 0,0-1,0 0,0-1,-1 1,0-1,1 0,-1-1,-1 0,5-3,4-4,44-33,-7-19,35-54,-130 151,37-27,1 0,-1 0,-1-1,1 0,-1 0,0 0,0-1,0-1,-1 1,1-1,-1-1,0 1,0-1,0-1,0 0,0 0,-8-1,95-29,14-21,-91 49,0 0,1 1,-1-1,0 1,0-1,1 1,-1 0,0-1,1 1,-1 0,1 0,-1 0,0 0,1 0,-1 0,0 1,1-1,-1 0,0 1,1-1,-1 1,0-1,0 1,1-1,-1 1,0 0,0 0,0 0,0 0,0-1,0 2,0-1,0 0,0 0,-1 0,1 0,0 0,-1 1,1-1,-1 0,1 0,-1 1,0-1,1 0,-1 1,0-1,0 1,0-1,0 0,0 1,0-1,0 0,-1 1,1-1,0 0,-1 1,0 0,0 35,1-26</inkml:trace>
  <inkml:trace contextRef="#ctx0" brushRef="#br1" timeOffset="98610.291">6752 8897,'231'0,"-39"-24,482 24,-554 24,-11 14,3 16,-81-38,-29-16,1 0,-1 0,0 0,0 0,0-1,1 1,-1-1,0 0,0 0,0 0,0 0,0 0,0 0,-1 0,1 0,0-1,0 1,-1-1,1 0,-1 1,0-1,1 0,-1 0,0 0,0 0,0 0,1-1,-2 2,55-64,-49 60</inkml:trace>
  <inkml:trace contextRef="#ctx0" brushRef="#br1" timeOffset="120396.427">8017 8668,'112'-410,"-85"343,2 1,3 1,12-14,53-107,170-444,-12 40,-205 494,4 2,38-47,67-92,-155 225,1-1,-1 0,-1 0,0 0,0-1,-1 1,0-1,0 1,-1-9,16-61,6 30,2 0,2 2,30-39,19-32,-34 34,-4-3,-3 0,-5-2,-3-2,-5 0,-3-1,-1-24,-8 53,25-138,33-96,-10 17,-47 201,3-1,3 2,4 0,3 1,11-16,16 19,-44 67,0-2,0 1,-1-1,1 0,-2 0,0-1,0 0,2-7,32-163,-30 108,-3-1,-4-1,-4-42,0 18,2-366,24 218,-5-60,-17 287,-2 15,0 0,0 1,0-1,0 0,0 1,0-1,1 0,0 1,0-1,0 1,0-1,1 1,-1-1,1 1,0 0,0 0,0 0,0 0,1 0,-1 0,1 1,-1-1,1 1,0-1,0 1,0 0,0 1,1-1,2-1,119-22,108 26,-240-3,0 0,0-1,1 0,-1 0,1 0,0 0,0-1,0 0,1-1,-1 1,1-1,0 0,1 0,-1-1,1 0,0 1,0-1,1-1,-1 1,-2-3,-38-63,37 67,26 25,34 3,-43-19,0-1,0 2,0 0,0 0,-1 0,0 1,0 1,6 6,13 27,-27-36,-1-1,1 1,-1 0,1-1,-1 1,0 0,-1-1,1 1,-1-1,1 1,-1 0,0-1,0 1,0-1,-1 0,0 1,1-1,-1 0,0 0,0 0,-1 0,1 0,0-1,-1 1,0-1,0 1,0-1,0 0,0 0,0 0,0-1,0 1,-1-1,-2 1,-6 6,-96 58,88-61,11-4</inkml:trace>
  <inkml:trace contextRef="#ctx0" brushRef="#br1" timeOffset="-138941.38">13422 2480,'1'-1,"1"-1,0 1,0 0,-1 0,1 0,0 0,0 0,0 0,0 0,0 1,1-1,-1 1,0 0,0-1,0 1,0 0,1 0,-1 0,0 0,1 1,0-1,192 1,-75 36,194-38,-182-12,-96 13,-26 0</inkml:trace>
  <inkml:trace contextRef="#ctx0" brushRef="#br1" timeOffset="-89672.914">14686 2155,'287'1,"-178"11,98-12,-124 12,-61-10,-14 0</inkml:trace>
  <inkml:trace contextRef="#ctx0" brushRef="#br1" timeOffset="-86951.026">14770 1999,'-27'21,"-86"46,76-30,-5 4,41-41,1 0,-1 0,0 0,1 0,-1 0,1 0,-1 0,0 0,1 1,-1-1,0 0,1 0,-1 1,1-1,-1 1,1-1,-1 0,1 1,-1-1,1 1,-1-1,1 1,0-1,-1 1,1-1,0 1,-1 0,1-1,0 1,0-1,-1 1,1 0,0-1,0 1,0 0,0-1,0 1,0 0,0-1,0 1,0 0,0-1,1 1,-1 0,0-1,0 1,1-1,-1 1,0 0,1-1,-1 1,0-1,1 1,-1-1,1 1,-1-1,1 1,-1-1,1 0,-1 1,1-1,-1 0,1 1,0-1,-1 0,1 0,0 1,45 13,72 6,-70 1,-42-16</inkml:trace>
  <inkml:trace contextRef="#ctx0" brushRef="#br1" timeOffset="121053.081">15577 1361,'30'0,"-13"-1,1 0,0 1,0 2,0-1,0 2,-1 1,1 0,-1 1,12 5,26 14,69 43,-37 48,63 89,-126-182,-2 1,0 1,-2 1,0 1,-2 1,-1 1,-1 0,-2 1,0 0,-2 1,6 25,-10-3,-2 0,-2 0,-3 0,-4 49,2-73,-1-5,-1 0,0 0,-2-1,-1 0,-1 0,0 0,-2-1,0 0,-2 0,0-1,-1 0,-1-1,-1-1,-1 0,0-1,-19 23,2 2,1 0,3 3,2 0,0 4,-106 206,124-243,0 0,0-1,-2 0,1-1,-1 1,-1-2,0 0,0 0,-1-1,0 0,0-1,-1-1,0 0,-10 4,17-7,-292 120,57-10,-110 9,296-110,1-2,-1-2,-1-2,1-3,-1-3,-25-3,-7 1,-137 2,109-48,31 35,70 9,-1 0,1 0,0-2,0 0,1 0,0-2,-10-5,1 0,-78-56,45 28,-153-86,163 97,38 23</inkml:trace>
  <inkml:trace contextRef="#ctx0" brushRef="#br1" timeOffset="124873.081">14253 10209,'1398'0,"-1229"25,111-14,-162-1,1 6,-2 4,109 35,173 86,-257-80,-135-56,-1 1,0-1,0 2,0-1,0 1,-1 0,0 0,-1 0,4 7,-6-10,235 336,-153-212,-57-92,-2 2,-2 0,-1 1,-2 2,15 41,38 162,-59-195,-3 1,-2 1,-2 0,-3 0,-1 16,3 18,-2-51,-1 0,-2 0,-2 0,-1 0,-2 8,-47 117,50-156,-10 42,-2-1,-2 0,-2-1,-2-1,-10 14,-74 60,-88 17,22 7,109-92,-1-3,-3-3,-1-3,-2-2,-1-3,-59 18,-6 9,104-49,20-7,-1-1,0 0,0 0,0-1,-1 0,1-1,-1 0,-9 0,-475-4,341-23,144 25</inkml:trace>
  <inkml:trace contextRef="#ctx0" brushRef="#br1" timeOffset="130883.081">11086 10931,'59'19,"136"20,-118-29,65-4,-89-8,154-7,0-1,143-19,-218 17,125 13,-244 0,1 0,-1 1,0 1,0 0,0 1,0 1,-1 0,0 0,0 1,3 3,71 12,-59-18,270 27,-108 4,39-22,-70-13,-153 0,0-1,1 0,-1-1,0 1,0-1,0 0,0 0,0 0,-1-1,0 0,1 1,-1-2,-1 1,1 0,1-4,28-24,-29 25,-1 1,1-1,-1 0,0 0,-1 0,0 0,0 0,0-1,-1 1,0-1,-1 1,0-1,0 1,0-1,-1 1,0-1,0 1,-1 0,0-1,0 1,-1 0,0 0,-2-2,0-8,-28-112,0 53,2 17,28 51,0 0,-1 0,0 0,-1 0,0 0,0 1,0 0,-1 0,0 1,-1-1,-4-2,-9-3,-1 1,0 1,-1 1,0 0,-1 2,0 1,0 1,0 0,-1 2,-64-15,-5-9,-96-17,25 35,-108 9,97 2,24-2,-109 17,-143-2,232 6,-192 58,293-57,1 3,1 3,1 3,-3 6,57-30,3-3,0 1,0 1,1-1,0 1,0 1,1 0,0 0,-6 7,9-8,2-4,1-1,0 1,-1 0,1 0,0 0,0 0,1 0,-1 0,0 1,1-1,-1 1,1-1,0 1,0-1,0 1,0 0,0-1,1 1,-1 0,1 0,-1 0,1-1,0 1,0 0,1 0,-1 0,1 0,-1-1,1 1,0 0,0-1,0 1,0 0,0-1,1 1,-1-1,1 0,0 1,49 43,22 20,-63-40,-9-24,-1 1,0-1,1-1,-1 1,1 0,0 0,-1 0,1 0,0 0,0 0,0-1,1 1,-1 0,0-1,1 1,-1-1,0 0,1 1,0-1,-1 0,1 0,0 0,0 0,-1 0,1 0,0-1,0 1,0 0,0-1,0 0,0 1,47-2,-39 0</inkml:trace>
  <inkml:trace contextRef="#ctx0" brushRef="#br1" timeOffset="135503.08">16612 10281,'22'-106,"-19"82,21-372,1 243,-6 0,-2-151,-18-438,24 405,-23-214,-8 440,-6 0,-22-92,24 145,-43-191,-10 2,-25-35,-120-252,193 490,-314-858,285 757,-56-114,-66-60,74 147,56 107,-21 3,12 7,46 56,0-1,0 1,0 0,0 0,0 1,0-1,0 0,1 0,-1 0,1 0,-1 1,0-1,1 0,0 1,-1-1,1 0,0 1,0-1,0 0,0 1,0-1,0 1,0-1,0 0,0 1,1-1,-1 0,1 1,-1-1,1 1,29 175,-30-176,0 0,-1 0,1 0,0 0,0 0,0 0,0 0,0 0,0 0,0 0,0 0,0 0,0 0,0 0,1 0,-1 0,0 0,1 0,-1 0,1 0,-1-1,1 1,-1 0,1 0,0 0,-1-1,1 1,0 0,0-1,0 1,-1 0,1-1,0 1,0-1,0 0,0 1,0-1,0 0,7-69,0-70,-7 119,-1 18,-1 1,1-1,-1 0,1 1,0-1,0 0,-1 0,1 1,0-1,1 0,-1 0,0 1,0-1,1 0,-1 1,1-1,0 0,-1 1,1-1,0 1,0-1,0 1,0-1,0 1,0 0,1-1,-1 1,0 0,1 0,-1 0,1 0,-1 0,1 0,-1 0,1 1,-1-1,1 1,0-1,0 1,-1-1,131 43,-126-40,0 1,1 0,-1 0,0 1,-1 0,1 0,-1 0,1 1,-1-1,-1 1,1 1,-1-1,0 1,0-1,0 1,1 3,36 51,-37-54</inkml:trace>
  <inkml:trace contextRef="#ctx0" brushRef="#br1" timeOffset="138273.08">16528 9968,'1'10,"0"0,1-1,1 1,0-1,0 1,1-1,0 0,0 0,1-1,3 6,12 99,-19-111,0 1,0-1,0 0,1 0,-1 0,1 0,0 0,0 0,-1 0,1-1,0 1,0-1,1 1,-1-1,0 0,0 0,1 0,-1 0,1 0,-1 0,1-1,-1 1,1-1,-1 0,1 0,-1 0,1 0,-1 0,1 0,-1-1,1 1,-1-1,2 0,62-61,69-83,-109 77,-21 61</inkml:trace>
  <inkml:trace contextRef="#ctx0" brushRef="#br1" timeOffset="204583.08">5790 8295,'-284'0,"169"25,8 21,97-42,-1 0,1 1,0 1,1 0,-1 0,1 1,0 0,1 0,0 1,0 0,-3 5,-11 9,-9 27,31-48,-1 0,1 0,-1 0,1 1,-1-1,1 0,0 0,0 1,0-1,0 0,0 1,0-1,0 0,0 0,0 1,1-1,-1 0,0 0,1 0,-1 1,1-1,0 0,-1 0,1 0,0 0,-1 0,1 0,0 0,0 0,0 0,0 0,0-1,0 1,0 0,0-1,0 1,1-1,-1 1,0-1,0 1,2-1,60 24,20 13,-76-32,0-1,1 0,0 0,-1-1,2 0,-1 0,0-1,0 0,1 0,-1-1,1 0,15 3,26 2,1-2,0-2,37-4,-3 1,59 1,-133 0</inkml:trace>
  <inkml:trace contextRef="#ctx0" brushRef="#br1" timeOffset="209773.08">2756 4394,'13'29,"0"-2,2 0,1 0,2-2,0 0,1-1,2 0,1-1,20 25,39 49,-6 2,55 96,-86-129,3-2,2-3,56 54,-2-1,-55-53,-3 2,-3 2,-2 2,9 26,-13-22,-3 0,18 58,71 161,10-48,38 115,-157-327,-2 1,-1 1,-1 0,-2 1,-1 1,5 11,1-2,3 0,2 0,1-2,3 1,-18-36,16 33,2-1,2-1,1-1,2-1,2-1,0-2,3 0,33 26,-34-34,-1 1,-2 1,0 2,-2 1,17 24,15 8,-7-11,-4 1,-42-47,0-1,0 1,-1 0,1 1,-1-1,0 1,0-1,0 1,-1 0,0 0,0 0,0 0,0 1,24 44,-2-12,-19-33</inkml:trace>
  <inkml:trace contextRef="#ctx0" brushRef="#br1" timeOffset="213423.08">1696 326,'21'13,"-2"1,1 0,-2 2,0 0,-1 1,-1 1,-1 0,0 1,-1 1,0 1,18 23,-1-3,42 57,5-4,33 28,-87-98,0 1,-2 1,-1 0,-1 2,-1 0,8 20,41 113,-52-116,3 0,1-2,2 0,11 13,15 22,-3 2,-3 1,8 31,52 227,-9 10,-85-304,-3 0,-1 1,-3 0,-1 0,-2 0,0 46,2 298,20-238,-15-91,-3 0,-2 0,-8 47,-29 41,31-117,-4 23,-2-1,-3 0,-10 26,-69 94,29-60,3 45,50-139,-1 0,-1-1,0-1,-2 0,0-1,0-1,-2 0,0-1,-1-1,-2 0,-208 112,182-103,-235 100,-1-11,73-35,78-35,-1-7,-3-5,-8-5,97-16,-77 8,-1-5,-1-6,-32-6,-118 0,276 0</inkml:trace>
  <inkml:trace contextRef="#ctx0" brushRef="#br1" timeOffset="-213143.649">2768 4371,'13'96,"23"62,-37-65,-23-154,-23-98,46 148,1 0,1-1,-1 1,2 0,0-1,0 1,1 0,0 0,1 1,0-1,1 1,0-1,1 2,3-7,-7 14,0-1,0 0,1 0,-1 1,0-1,1 1,0 0,-1 0,1 0,0 0,0 0,0 1,0-1,0 1,1 0,-1 0,0 0,1 0,-1 0,1 1,-1 0,0-1,1 2,-1-1,1 0,-1 0,1 1,-1 0,0 0,1 0,-1 0,0 0,0 1,0-1,0 1,0 0,0 0,0 0,0 0,4 5,47 22,76 7,-14-3,-107-32</inkml:trace>
  <inkml:trace contextRef="#ctx0" brushRef="#br1" timeOffset="-207423.649">5260 8680,'-72'51,"23"-5,44-43,1 1,0-1,1 1,-1 0,1 0,0 1,0-1,0 1,0 0,1-1,0 1,0 0,0 1,0-1,1 0,0 0,0 1,1-1,-1 3,5 87,-2-93,0 0,0 0,0 0,0-1,0 1,0-1,0 1,1-1,-1 0,1 0,-1 0,1 0,-1 0,1 0,-1-1,1 1,0-1,-1 0,2 0,12 4,94 35,-16-22,106-13,-68-4,-122 0</inkml:trace>
  <inkml:trace contextRef="#ctx0" brushRef="#br1" timeOffset="-199613.649">9160 9065,'348'0,"-218"13,114-23,-78-18,-139 28,-17 1,1-1,-1 0,0-1,1 0,-1 0,0-1,0-1,0 0,0 0,6-4,48-20,-61 25,0 1,0-1,0-1,0 1,-1 0,1-1,-1 1,0-1,1 0,-1 0,0 0,-1 0,1 0,-1 0,1 0,-1 0,0-1,0 1,0-1,-1 1,1-1,-1 1,0-1,0 1,0-1,0 1,-1-1,1 1,-1-1,0 1,0 0,0-2,-1-17,2 2,-2 0,-1 1,0-1,-1 1,-1 0,-1 0,-1 0,0 1,-2 0,-7-14,12 28,0 0,0 1,-1-1,1 1,-1-1,1 1,-1 1,0-1,0 1,0-1,-1 2,1-1,0 0,-1 1,1 0,-1 0,1 1,-1 0,0 0,1 0,-3 1,-35-5,-38-7,-2 5,1 3,-36 5,13-1,9 12,50-15,33 1,-1 0,1 1,0 0,0 1,-1 0,1 2,0-1,0 1,-1 2,-37 18,-68 15,32-30,-115-5,82-3,109 0</inkml:trace>
  <inkml:trace contextRef="#ctx0" brushRef="#br1" timeOffset="-196103.649">9197 9029,'-434'0,"431"0,-1 1,0-1,0 1,0 0,0 0,1 0,-1 1,1-1,-1 1,1 0,-1 0,1 0,0 0,0 1,0-1,0 1,0 0,1 0,-1 0,1 0,-1 2,-31 28,-23-22,20-8,-129 11,126 2,38-15,3-1</inkml:trace>
  <inkml:trace contextRef="#ctx0" brushRef="#br1" timeOffset="-191593.649">4249 9246,'112'-112,"137"-116,-207 194,-22 16,0 2,1 0,1 1,0 1,1 1,1 1,6-2,150-61,-48 8,-131 67,0-1,0 1,0-1,0 1,1 0,-1-1,0 1,0 0,1 0,-1 0,0 0,0 0,1 0,-1 0,0 1,0-1,0 0,1 1,-1-1,0 1,0-1,0 1,0-1,0 1,0 0,0 0,0-1,0 1,0 0,0 0,-1 0,1 0,0 0,-1 0,1 0,0 0,-1 0,1 1,-1-1,0 0,1 0,-1 0,0 1,0 0,2 63,-3-49,1-5,0 0</inkml:trace>
  <inkml:trace contextRef="#ctx0" brushRef="#br1" timeOffset="-161133.649">8522 8270,'-2'1,"0"-1,0 1,0-1,0 0,0 0,0 0,0 0,0 0,0 0,0-1,0 1,-1-1,1 1,0-1,1 0,-1 0,0 0,0 0,0 0,0 0,1 0,-1-1,1 1,-1-1,1 1,-1-1,1 1,0-1,0 0,0 0,0 0,0 1,0-1,0 0,1 0,-1 0,1-1,-1 1,1 0,0 0,0-1,0 2,0-1,1 0,-1 0,1 1,-1-1,1 1,-1-1,1 0,0 1,0-1,0 1,0-1,0 1,0 0,0 0,1-1,-1 1,0 0,1 0,-1 0,1 0,-1 0,1 1,-1-1,1 0,0 1,-1-1,1 1,0 0,0-1,-1 1,2 0,61-3,-57 3,110-10,-98 5,0 2,0 0,1 2,-1 0,0 1,1 1,-1 0,0 2,0 0,0 1,0 1,9 4,125 25,15-8,76-15,-240-11,0-1,0 1,-1 0,1 1,0-1,0 1,0 0,-1 0,1 0,0 0,-1 1,1-1,-1 1,1 0,-1 0,0 0,0 1,0-1,0 1,0 0,-1 0,1 0,-1 0,1 0,-1 0,0 0,-1 1,1-1,0 1,0 2,10 136,-11-116,0-20,-1 1,0-1,0 1,0-1,0 0,-1 1,0-1,-1 0,1 1,-1-1,0 0,-1 0,1 0,-1-1,-1 1,-1 3,-35 31,31-35</inkml:trace>
  <inkml:trace contextRef="#ctx0" brushRef="#br1" timeOffset="-155713.649">3623 10233,'65'-59,"-50"49,524-373,-449 311,74-48,-59 78,-24 9,-61 26,0-1,0-1,-1 0,0-2,0 0,-1-1,3-4,182-148,-149 129,28-1,-11-5,-11-12,0 17,-48 31,-2 0</inkml:trace>
  <inkml:trace contextRef="#ctx0" brushRef="#br1" timeOffset="-153543.649">3791 9787,'-41'50,"-119"144,98-102,47-71,12-18,1 0,0-1,0 1,0 0,0 0,0 0,1 0,-1 0,1 1,0-1,0 0,0 1,0-1,1 0,-1 1,1-1,0 1,0-1,0 2,2-3,-1 0,0-1,1 1,-1-1,1 1,-1-1,1 1,0-1,0 0,0 0,0 0,0 0,0 0,0 0,0 0,0-1,0 1,0-1,0 0,0 0,1 1,-1-1,0 0,0-1,0 1,0 0,1-1,0 0,3 1,168-8,-11-17,53 26,-206-1</inkml:trace>
  <inkml:trace contextRef="#ctx0" brushRef="#br1" timeOffset="-150803.649">4598 8608,'0'531,"0"-521</inkml:trace>
  <inkml:trace contextRef="#ctx0" brushRef="#br1" timeOffset="-149253.649">4321 8813,'135'61,"-126"-55,1 1,0-2,0 1,1-2,-1 1,1-1,0-1,0 0,8 1,35 11,-43-11</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5T04:26:35.035"/>
    </inkml:context>
    <inkml:brush xml:id="br0">
      <inkml:brushProperty name="width" value="0.05" units="cm"/>
      <inkml:brushProperty name="height" value="0.05" units="cm"/>
      <inkml:brushProperty name="color" value="#FF0066"/>
    </inkml:brush>
  </inkml:definitions>
  <inkml:trace contextRef="#ctx0" brushRef="#br0">0 311 1375 0 0,'0'0'64'0'0,"0"0"8"0"0,2 4-72 0 0</inkml:trace>
  <inkml:trace contextRef="#ctx0" brushRef="#br0" timeOffset="1789.218">56 321 3767 0 0,'0'0'168'0'0,"0"0"16"0"0,0 0-58 0 0,0 0-29 0 0,0 0-8 0 0,0 0 1 0 0,0 0 4 0 0,0 0 24 0 0,0 0 88 0 0,0 0 40 0 0,0 0 8 0 0,0 0 12 0 0,0 0 38 0 0,0 0 16 0 0,0 0 6 0 0,0 0-31 0 0,0 0-142 0 0,0 0-66 0 0,0 0-14 0 0,0 0-59 0 0,0 0-248 0 0,0 0-107 0 0,0 0-19 0 0,0 0 29 0 0,0 0 151 0 0,0 0 70 0 0,0 0 12 0 0,1-10 1574 0 0,27-37 448 0 0,3 12-1306 0 0,-30 34-356 0 0,-1 1 6 0 0,0 0 16 0 0,0 0 4 0 0,0 0 0 0 0,0 0-22 0 0,0 0-96 0 0,0 0-39 0 0,0 0-10 0 0,0 0-34 0 0,0 0-110 0 0,0 0 73 0 0,0 0 58 0 0,0 0-2 0 0,0 0-2 0 0,0 0 2 0 0,0 0 4 0 0,0 0 2 0 0,0 0 0 0 0,0 0-5 0 0,0 0-23 0 0,0 0-11 0 0,0 0-1 0 0,0 0 0 0 0,0 0 0 0 0,0 0 0 0 0,0 0 0 0 0,5 21 240 0 0,-4-14-296 0 0,4 30 48 0 0,-5-29-64 0 0,-3 59 75 0 0,1-32-22 0 0,1 0-53 0 0,1-28 0 0 0,1 2 0 0 0,1-2 0 0 0,-1-1 11 0 0,-1-3 32 0 0,0 2-53 0 0,0-4-83 0 0,0-1 8 0 0,0 0 11 0 0,0 0 4 0 0,0 0 26 0 0,0 0 92 0 0,0 0 38 0 0,0 0-10 0 0,0 0-4 0 0,7-27-280 0 0,-17-30 186 0 0,2 13 86 0 0,7 35-134 0 0,2 0 2 0 0,0 0 15 0 0,0 1 42 0 0,0 1 22 0 0,0 5 42 0 0,-1 2-10 0 0,0 0-86 0 0,1 0-10 0 0,5-1 42 0 0,1 2 11 0 0,-1 1 0 0 0,2 0 0 0 0,11 9 0 0 0,7 31 222 0 0,-22-34-201 0 0,0 1 38 0 0,-1-1 15 0 0,1 1-58 0 0,0 0-16 0 0,-1-1 0 0 0,17 21 206 0 0,-15-23-120 0 0,0 0-11 0 0,-3-4-20 0 0,16 22 30 0 0,-17-23-32 0 0,-1-1 18 0 0,0 0 24 0 0,0 0-6 0 0,0 0-8 0 0,0 0 3 0 0,0 0 18 0 0,30-23 684 0 0,14-97-370 0 0,-56 86 567 0 0,8 29-980 0 0,-2-13-261 0 0,6 8 246 0 0,1 3 23 0 0,0 4 32 0 0,0-3-22 0 0,8-38-2930 0 0,-5 37 1815 0 0</inkml:trace>
  <inkml:trace contextRef="#ctx0" brushRef="#br0" timeOffset="4553.24">448 383 3223 0 0,'0'0'338'0'0,"0"0"207"0"0,0 0 95 0 0,0 0 21 0 0,0 0-145 0 0,0 0-592 0 0,0 0-148 0 0,0 0-1 0 0,0 0-6 0 0,0 0-1 0 0,0 0 0 0 0,0 0 50 0 0,0 0 242 0 0,0 0 233 0 0,0 0 56 0 0,0 0 3 0 0,0 0-12 0 0,0 0-50 0 0,0 0-24 0 0,0 0-2 0 0,0 0-18 0 0,0 0-80 0 0,0 0-35 0 0,0 0-10 0 0,0 0-10 0 0,0 0-34 0 0,0 0 13 0 0,0 0 19 0 0,0 0-17 0 0,0 0-11 0 0,0 0 23 0 0,0 0 102 0 0,0 0 46 0 0,0 0 10 0 0,0 0 2 0 0,0 0 0 0 0,0 0 0 0 0,0 0 0 0 0,0 0-12 0 0,0 0-52 0 0,0 0-28 0 0,0 0-4 0 0,0 0-13 0 0,0 0-58 0 0,21 13 257 0 0,14-21 256 0 0,-34 7-480 0 0,22-19 818 0 0,-10-18 1022 0 0,-15 37-1911 0 0,-4-2-120 0 0,5 2-34 0 0,-1 1 35 0 0,-5-2 49 0 0,-2 0 11 0 0,1-2 0 0 0,2 0 15 0 0,4 3 44 0 0,-4-5-45 0 0,5 6-30 0 0,1-1 1 0 0,0 0-1 0 0,-1 1 0 0 0,1-1 0 0 0,-1 0 0 0 0,1 1 1 0 0,-1-1-1 0 0,1 1 0 0 0,-1-1 0 0 0,1 0 0 0 0,-1 1 1 0 0,0 0-1 0 0,1-1 0 0 0,-1 1 0 0 0,0-1 0 0 0,0 1 1 0 0,1 0-1 0 0,-1-1 0 0 0,0 1 0 0 0,0 0 0 0 0,1 0 1 0 0,-1 0-1 0 0,0-1 0 0 0,0 1 0 0 0,1 0 0 0 0,-1 0 1 0 0,0 0-1 0 0,0 0 0 0 0,0 1 0 0 0,1-1 0 0 0,-1 0 1 0 0,0 0-1 0 0,0 0 0 0 0,0 1 0 0 0,1-1 0 0 0,-1 0 1 0 0,0 1-1 0 0,1-1 0 0 0,-1 0 0 0 0,0 1 0 0 0,1-1 1 0 0,-1 1 15 0 0,-17 8-622 0 0,12-6 611 0 0,1 3 11 0 0,2 1 0 0 0,0 1 0 0 0,1 0 0 0 0,0 0-10 0 0,1 0-33 0 0,1 0 32 0 0,0-1 11 0 0,3 34-224 0 0,0-33 224 0 0,1 1 0 0 0,-2 0 0 0 0,1-1 0 0 0,14 18 0 0 0,-3-10 144 0 0,5-3 199 0 0,-11-12-255 0 0,-1-1-9 0 0,35-21 509 0 0,-41 20-518 0 0,11-8 157 0 0,-7 3-184 0 0,1 1-33 0 0,0 0-10 0 0,0 0 0 0 0,-1 0 0 0 0,0 1 12 0 0,-3 2 36 0 0,0-3-24 0 0,0 3 24 0 0,1-4-36 0 0,10-29-76 0 0,-7 17 158 0 0,-6 18-12 0 0,1-9 238 0 0,4-15-160 0 0,10-5-364 0 0,-10 22 192 0 0,0 3 23 0 0,-3 3 32 0 0,2 2-43 0 0,-2 0-43 0 0,1 1 35 0 0,0 1 1 0 0,0 0-1 0 0,-1 0 1 0 0,1 0-1 0 0,-1 0 1 0 0,1 1-1 0 0,-1-1 1 0 0,0 1-1 0 0,-1-1 0 0 0,1 1 1 0 0,0 0-1 0 0,-1 0 1 0 0,0-1-1 0 0,0 1 1 0 0,0 0-1 0 0,-1 0 1 0 0,1 0-1 0 0,-1 3 8 0 0,2 3-3 0 0,0 32 3 0 0,-3 12 128 0 0,1-47-74 0 0,0 0-44 0 0,0 1-10 0 0,0 0 0 0 0,1 0 0 0 0,-1-1 11 0 0,2-6 32 0 0,5-1-33 0 0,1-2 1 0 0,-1-1 32 0 0,0-2-33 0 0,0 1-10 0 0,-1-1 11 0 0,6-9 106 0 0,0-6-106 0 0,11-30 160 0 0,-21 21-22 0 0,-2 26-106 0 0,-1-1-43 0 0,0 3-60 0 0,1 1-31 0 0,0 0 18 0 0,0 0-3 0 0,3 9 2 0 0,13 18 10 0 0,4-7 64 0 0,-20-20 0 0 0,4 3 0 0 0,1 0 0 0 0,-1 0 0 0 0,0 1 0 0 0,-1-1 0 0 0,1 1 0 0 0,-1 0 0 0 0,1 0 0 0 0,-1 0 0 0 0,0 1 0 0 0,-1-1 0 0 0,1 1 0 0 0,-1-1 0 0 0,2 4 0 0 0,0 11 11 0 0,-4-17 44 0 0,0-2 18 0 0,0 0 11 0 0,19-15 72 0 0,-16 7-113 0 0,4-27 85 0 0,-7 27-118 0 0,4-28-10 0 0,7-17 508 0 0,-16 40-133 0 0,3 11-332 0 0,-2-1-46 0 0,2 1-50 0 0,-4-3 39 0 0,-2 0 14 0 0,6 3 1 0 0,-12-18 254 0 0,12 10-207 0 0,1 3-9 0 0,0-20-2892 0 0,1 27-2405 0 0</inkml:trace>
  <inkml:trace contextRef="#ctx0" brushRef="#br0" timeOffset="6356.515">757 1 919 0 0,'0'0'91'0'0,"0"0"45"0"0,0 0 21 0 0,0 0 3 0 0,0 0 16 0 0,0 0 70 0 0,0 0 36 0 0,0 0 6 0 0,0 0 22 0 0,0 0 90 0 0,0 0 44 0 0,0 0 10 0 0,0 0-7 0 0,0 0-40 0 0,0 0-21 0 0,0 0-2 0 0,0 0-22 0 0,0 0-97 0 0,0 0-45 0 0,0 0-11 0 0,0 0-25 0 0,0 0-96 0 0,0 0-12 0 0,0 0 47 0 0,0 0 5 0 0,0 0-7 0 0,0 0 13 0 0,0 0 56 0 0,0 0 30 0 0,0 0 4 0 0,0 0-1 0 0,0 0-6 0 0,0 0-1 0 0,0 0 0 0 0,0 0-9 0 0,0 0-40 0 0,0 0-21 0 0,0 0-2 0 0,0 0-13 0 0,12 24 1329 0 0,-11-24-1364 0 0,20 20 508 0 0,-20-19-551 0 0,-1 0 1 0 0,1 4-32 0 0,12 22 209 0 0,-12-25-188 0 0,3 2-33 0 0,-1 2-10 0 0,-2 21 0 0 0,-1-19 0 0 0,-2-1 0 0 0,-1 0 0 0 0,0 0 0 0 0,-1 0 0 0 0,2-1 0 0 0,-11 21 208 0 0,9-16-1064 0 0,4-9 608 0 0</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10:35.738"/>
    </inkml:context>
    <inkml:brush xml:id="br0">
      <inkml:brushProperty name="width" value="0.05" units="cm"/>
      <inkml:brushProperty name="height" value="0.05" units="cm"/>
      <inkml:brushProperty name="color" value="#FF0066"/>
    </inkml:brush>
  </inkml:definitions>
  <inkml:trace contextRef="#ctx0" brushRef="#br0">0 46 455 0 0,'0'0'612'0'0,"7"-6"1584"0"0,20-20-252 0 0,-26 26-1536 0 0,-1 0-134 0 0,0 0-61 0 0,0 0-12 0 0,0 0-50 0 0,0 0-198 0 0,0 0-50 0 0,0 0-6 0 0,0 0 29 0 0,0 0 123 0 0,0 0 52 0 0,0 0-10 0 0,0 0-10 0 0,0 0 2 0 0,0 0 10 0 0,24 6 2763 0 0,-23-5-2762 0 0,6 1-76 0 0,2 2-18 0 0,-1-2 0 0 0,1-3 0 0 0,0-1 0 0 0,1-1 15 0 0,-3 1 57 0 0,10-4 80 0 0,-16 6-57 0 0,38 0-125 0 0,-21-3 20 0 0,28 0 20 0 0,-38 2-10 0 0,-2-1 11 0 0,-3 2 42 0 0,2-1 11 0 0,-3 1-10 0 0,4 2-44 0 0,2 0-10 0 0,-1-1 0 0 0,0-2 11 0 0,-5 0 32 0 0,2 0-22 0 0,-2 1 22 0 0,4 1-33 0 0,0 0-10 0 0,1 1 0 0 0,0 0 0 0 0,0-1 0 0 0,1-1 0 0 0,-3 0 11 0 0,37 5 578 0 0,-11-7-589 0 0,21-10 128 0 0,-14 12-128 0 0,-5-1 0 0 0,24 2 0 0 0,-26-1 0 0 0,0-4 0 0 0,-22 4 0 0 0,-2 0 0 0 0,2 0 0 0 0,-2 0 0 0 0,0 1 0 0 0,0 0 0 0 0,1 0 0 0 0,-1-1 0 0 0,0 0 0 0 0,0 0 0 0 0,0 1 0 0 0,1-1 0 0 0,-2 0 0 0 0,1 2 0 0 0,0-2 0 0 0,0 0 0 0 0,-1 0 0 0 0,0 0 11 0 0,-3 1 48 0 0,1 0 31 0 0,-3-1 2 0 0,-1 0-16 0 0,0 0-4 0 0,0 0 0 0 0,1 0-1 0 0,5 1-16 0 0,2 0-45 0 0,-1 0-10 0 0,1-1 0 0 0,29 1 480 0 0,-28 2-480 0 0,-2-1 0 0 0,-1-1 14 0 0,-4-1 39 0 0,4-1-40 0 0,2-1-13 0 0,-2 1 11 0 0,-4 0 32 0 0,5 1-33 0 0,68-7-26 0 0,-43 4-28 0 0,27 17 8 0 0,-50-12 36 0 0,-2 0 0 0 0,36 5 320 0 0,-36-5-320 0 0,1-1 0 0 0,-1 0 0 0 0,1-1 0 0 0,-1 0 0 0 0,1 0 11 0 0,-1-1 32 0 0,0 0-33 0 0,-1 0-10 0 0,2 0 0 0 0,0 1 0 0 0,0 0 0 0 0,-1 0 0 0 0,0 1 0 0 0,1-1 0 0 0,-1 0 0 0 0,1-1 0 0 0,101-5 0 0 0,-85 5 0 0 0,10 4 64 0 0,55-7 0 0 0,20-6-64 0 0,-46 6 0 0 0,-10 7 155 0 0,-26 4-102 0 0,14 5-53 0 0,9-10 192 0 0,-23-1-181 0 0,8 0 42 0 0,0-2 1 0 0,27 6 20 0 0,-25-12 1 0 0,-34 7-32 0 0,3 1-33 0 0,30 6-10 0 0,41-8 0 0 0,-53 1 230 0 0,-17 1-220 0 0,25 3-10 0 0,7-7 135 0 0,-31 4-139 0 0,24 2-7 0 0,-6-1 22 0 0,-20-2-22 0 0,2 0 11 0 0,0-1 11 0 0,0 1 32 0 0,-2-1-21 0 0,-5 1 42 0 0,8 0 82 0 0,-2-2-136 0 0,1 0-10 0 0,-1 1 0 0 0,1-2 0 0 0,-1 1 11 0 0,1 0 32 0 0,-2 1-33 0 0,2 0-10 0 0,-1 1 0 0 0,1-1 0 0 0,-2 1 18 0 0,24-11 108 0 0,-23 10-126 0 0,0 0-12 0 0,-1 1-36 0 0,2 0 36 0 0,-1 1 12 0 0,1-1 0 0 0,-1 1 0 0 0,1-1 0 0 0,27 0 12 0 0,-5-4 104 0 0,-23 4-116 0 0,1 1 0 0 0,-1 0 0 0 0,1 0 0 0 0,-1-1 0 0 0,1 0 0 0 0,-1-1 0 0 0,1 0 0 0 0,0 0 0 0 0,-2 0 11 0 0,17 6 133 0 0,-15-3-225 0 0,16 3 63 0 0,2-5 98 0 0,17-7-64 0 0,-35 5-16 0 0,0 1 11 0 0,0 1 32 0 0,28-1-33 0 0,17-1-10 0 0,-46 1 0 0 0,0-1 0 0 0,0-1 0 0 0,-1 1 0 0 0,1 3 0 0 0,-1 2 0 0 0,2-2 0 0 0,-1 0 0 0 0,1 1 0 0 0,0-1 0 0 0,51 3 64 0 0,-52-4-64 0 0,1 1 0 0 0,39 5 0 0 0,-14-4 0 0 0,-26-2-14 0 0,0 0-58 0 0,18 0-10 0 0,41 12-2278 0 0,-58-13-2008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9:48:16.493"/>
    </inkml:context>
    <inkml:brush xml:id="br0">
      <inkml:brushProperty name="width" value="0.05" units="cm"/>
      <inkml:brushProperty name="height" value="0.05" units="cm"/>
      <inkml:brushProperty name="color" value="#FF0066"/>
    </inkml:brush>
  </inkml:definitions>
  <inkml:trace contextRef="#ctx0" brushRef="#br0">650 200 12959 0 0,'-1'2'595'0'0,"-24"73"210"0"0,20-70-805 0 0,-17 2 339 0 0,20-7-257 0 0,-1 1-1 0 0,0-1 1 0 0,0 0 0 0 0,0 0-1 0 0,0-1 1 0 0,0 1 0 0 0,0 0-1 0 0,0-1 1 0 0,0 0 0 0 0,1 0-1 0 0,-1 0 1 0 0,0 0-1 0 0,0 0 1 0 0,1-1 0 0 0,-1 1-1 0 0,1-1 1 0 0,-1 1 0 0 0,1-1-1 0 0,0 0 1 0 0,0 0 0 0 0,0 0-1 0 0,0 0 1 0 0,0 0 0 0 0,0-1-1 0 0,0 1 1 0 0,1-1 0 0 0,-1 1-1 0 0,1-1 1 0 0,0 0 0 0 0,-1 1-1 0 0,1-1 1 0 0,1 0 0 0 0,-1 0-1 0 0,0 0 1 0 0,1 1 0 0 0,-1-1-1 0 0,1-3-81 0 0,1-2-64 0 0,12-5 48 0 0,-4 10 24 0 0,0 1-1 0 0,0 0 1 0 0,0 1-1 0 0,0 0 0 0 0,0 1 1 0 0,0-1-1 0 0,1 2 1 0 0,-1-1-1 0 0,0 1 1 0 0,0 1-1 0 0,1 0-7 0 0,45 3-266 0 0,-54-5 261 0 0,-1 0-1 0 0,1 0 0 0 0,-1-1 1 0 0,1 1-1 0 0,0 0 0 0 0,-1 1 0 0 0,1-1 1 0 0,-1 0-1 0 0,1 0 0 0 0,0 0 1 0 0,-1 0-1 0 0,1 0 0 0 0,-1 1 1 0 0,1-1-1 0 0,-1 0 0 0 0,1 0 1 0 0,-1 1-1 0 0,1-1 0 0 0,-1 0 1 0 0,1 1-1 0 0,-1-1 0 0 0,1 1 1 0 0,-1-1-1 0 0,1 0 0 0 0,-1 1 1 0 0,0-1-1 0 0,1 1 0 0 0,-1-1 1 0 0,0 1-1 0 0,1 0 0 0 0,-1-1 0 0 0,0 1 1 0 0,0-1-1 0 0,0 1 0 0 0,1-1 1 0 0,-1 1-1 0 0,0 0 0 0 0,0-1 1 0 0,0 1-1 0 0,0-1 0 0 0,0 1 1 0 0,0 0-1 0 0,0-1 0 0 0,0 1 1 0 0,0-1-1 0 0,-1 1 0 0 0,1 0 1 0 0,0-1-1 0 0,0 1 0 0 0,0-1 1 0 0,-1 1-1 0 0,1-1 0 0 0,0 1 1 0 0,-1-1 5 0 0,-3 14-15 0 0,-1-1 1 0 0,0 0 0 0 0,-1 0 0 0 0,0-1-1 0 0,-1 1 1 0 0,0-1 0 0 0,-1-1 0 0 0,-1 0-1 0 0,-9 11 15 0 0,-16 22 49 0 0,-66 79 25 0 0,97-120-18 0 0,0 0-1 0 0,0 0 1 0 0,0 0 0 0 0,-1-1-1 0 0,1 1 1 0 0,-1-1-1 0 0,0 0 1 0 0,0 0-1 0 0,1 0 1 0 0,-1-1 0 0 0,-1 1-1 0 0,1-1 1 0 0,0 0-1 0 0,0 0 1 0 0,0-1-1 0 0,-1 1 1 0 0,1-1 0 0 0,0 0-1 0 0,-4 0-55 0 0,-16-3 1448 0 0,23 3-1353 0 0,1 0-6 0 0,0 0-1 0 0,0 0-36 0 0,0 0-137 0 0,1 15-343 0 0,-1-13 419 0 0,1-1-1 0 0,0 1 1 0 0,0-1 0 0 0,0 0-1 0 0,0 1 1 0 0,0-1-1 0 0,1 0 1 0 0,-1 0 0 0 0,0 0-1 0 0,0 0 1 0 0,1 0 0 0 0,-1 0-1 0 0,1 0 1 0 0,-1 0 0 0 0,1 0-1 0 0,-1-1 1 0 0,1 1 0 0 0,0-1-1 0 0,-1 1 1 0 0,1-1 0 0 0,-1 0-1 0 0,1 1 1 0 0,0-1 0 0 0,-1 0-1 0 0,1 0 1 0 0,0 0 9 0 0,3 0-16 0 0,239-11 238 0 0,-202 19-212 0 0,-25-5 45 0 0,0 0-1 0 0,1-2 0 0 0,-1 0 1 0 0,1-1-1 0 0,-1-1 1 0 0,1 0-1 0 0,-1-2 0 0 0,0 0 1 0 0,0-1-1 0 0,5-1-54 0 0,78-8-266 0 0,-40 12-3659 0 0,-59 1 3752 0 0,0 0-5503 0 0</inkml:trace>
  <inkml:trace contextRef="#ctx0" brushRef="#br0" timeOffset="1149.23">642 57 13879 0 0,'0'0'631'0'0,"0"0"-8"0"0,0-1-398 0 0,-1-5-154 0 0,0 4 3 0 0,-1-1 1 0 0,1 0-1 0 0,-1 1 0 0 0,0-1 1 0 0,0 1-1 0 0,0 0 1 0 0,0 0-1 0 0,0 0 1 0 0,-1 0-1 0 0,1 0 1 0 0,-1 0-1 0 0,1 0 1 0 0,-1 1-1 0 0,0-1 1 0 0,1 1-1 0 0,-1 0 1 0 0,0 0-1 0 0,0 0 1 0 0,0 0-1 0 0,0 0 0 0 0,0 1 1 0 0,0-1-1 0 0,0 1 1 0 0,0 0-1 0 0,0 0 1 0 0,0 0-1 0 0,0 0 1 0 0,0 1-1 0 0,0-1 1 0 0,0 1-1 0 0,0 0 1 0 0,0 0-1 0 0,0 0 1 0 0,0 0-1 0 0,0 0 1 0 0,1 1-1 0 0,-1-1 0 0 0,0 1-73 0 0,-13 1 197 0 0,-325 85 200 0 0,334-86-390 0 0,-1 0-1 0 0,1 1 0 0 0,0 0 1 0 0,1 0-1 0 0,-1 1 1 0 0,1 0-1 0 0,-1 0 1 0 0,1 0-1 0 0,0 1 0 0 0,0 0 1 0 0,1 0-1 0 0,0 0 1 0 0,0 1-1 0 0,0 0 1 0 0,0 0-1 0 0,1 0 0 0 0,0 0 1 0 0,0 1-1 0 0,1 0 1 0 0,0 0-1 0 0,0 0 0 0 0,1 0 1 0 0,-1 1-8 0 0,-12 47-224 0 0,1 2-1 0 0,4-1 1 0 0,2 2 0 0 0,2-1-1 0 0,3 1 1 0 0,2 0 0 0 0,3 0-1 0 0,8 49 225 0 0,-9-99 30 0 0,1 0 0 0 0,-1 0 0 0 0,1 0 0 0 0,1-1 0 0 0,-1 1 0 0 0,1-1 0 0 0,1 0 0 0 0,-1 0 0 0 0,1 0 0 0 0,1 0 0 0 0,-1 0 0 0 0,1-1 0 0 0,0 0 0 0 0,1 0 0 0 0,-1 0 0 0 0,1-1 0 0 0,0 0 0 0 0,1 0 0 0 0,-1 0 0 0 0,1-1 0 0 0,0 0 0 0 0,0 0 0 0 0,0-1 0 0 0,3 1-30 0 0,27 8 99 0 0,0-1-1 0 0,0-2 0 0 0,1-2 1 0 0,0-2-1 0 0,0-1 0 0 0,1-2 1 0 0,12-2-99 0 0,-11 2 23 0 0,-2-2 12 0 0,0-1 0 0 0,-1-2 0 0 0,0-2 0 0 0,1-2 0 0 0,-2-1 0 0 0,1-1 0 0 0,-1-3 0 0 0,-1 0 0 0 0,0-3-1 0 0,-1 0 1 0 0,-1-3 0 0 0,0 0 0 0 0,-1-2 0 0 0,-1-2 0 0 0,-1-1 0 0 0,-1-1 0 0 0,-2-1 0 0 0,0-2 0 0 0,-1 0 0 0 0,-2-2 0 0 0,4-8-35 0 0,-19 25 89 0 0,-1 0 0 0 0,-1-1 0 0 0,0 1 1 0 0,-1-2-1 0 0,0 1 0 0 0,-1-1 0 0 0,0 0 0 0 0,-1 0 1 0 0,-1 0-1 0 0,0 0 0 0 0,-1-1 0 0 0,-1 1 1 0 0,0-1-1 0 0,-1 1 0 0 0,-1-6-89 0 0,-2-23 46 0 0,-2 1-1 0 0,-2 0 0 0 0,-1 0 1 0 0,-3 1-1 0 0,-1 0 0 0 0,-6-9-45 0 0,15 42 37 0 0,-1 1 0 0 0,0 0 0 0 0,0 0 0 0 0,0 1 0 0 0,-1-1 0 0 0,0 1 0 0 0,-1 0 0 0 0,1 0 0 0 0,-1 1 0 0 0,0-1 0 0 0,-1 1 0 0 0,1 1 0 0 0,-1-1 0 0 0,0 1 0 0 0,0 0 0 0 0,0 1 0 0 0,-1 0 0 0 0,1 0 0 0 0,-1 0 0 0 0,1 1 0 0 0,-1 0 0 0 0,0 1 0 0 0,0 0 0 0 0,0 0 0 0 0,0 0-1 0 0,0 1-36 0 0,-329-6-1325 0 0,304 4 433 0 0</inkml:trace>
</inkml:ink>
</file>

<file path=ppt/ink/ink85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06:29:00.0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15:42.339"/>
    </inkml:context>
    <inkml:brush xml:id="br0">
      <inkml:brushProperty name="width" value="0.05" units="cm"/>
      <inkml:brushProperty name="height" value="0.05" units="cm"/>
      <inkml:brushProperty name="color" value="#FF0066"/>
    </inkml:brush>
  </inkml:definitions>
  <inkml:trace contextRef="#ctx0" brushRef="#br0">1417 93 12639 0 0,'33'-12'1344'0'0,"47"-5"-1605"0"0,0 3 0 0 0,1 4-1 0 0,34 3 262 0 0,-14 8 0 0 0,45 6 0 0 0,-62 8 28 0 0,1 1 80 0 0,0-3 0 0 0,1-4 0 0 0,70-2-108 0 0,-79-9 128 0 0,-52 2-397 0 0,-22 1-56 0 0,2-1-25 0 0</inkml:trace>
  <inkml:trace contextRef="#ctx0" brushRef="#br0" timeOffset="4618.42">42 38 2303 0 0,'0'0'102'0'0,"0"0"170"0"0,0 0 632 0 0,0 0 273 0 0,0 0 58 0 0,0 0-155 0 0,-2 0-707 0 0,-4-2-332 0 0,-23 15-231 0 0,25-9 53 0 0,9-4 5088 0 0,55-1-4951 0 0,61-8 216 0 0,-97 12-180 0 0,0-2-1 0 0,0-1 0 0 0,-1 0 0 0 0,1-2 0 0 0,0 0 1 0 0,0-2-1 0 0,-1-1 0 0 0,0-1 0 0 0,0 0 0 0 0,18-9-35 0 0,57 8 64 0 0,5 43-64 0 0,-15-18 49 0 0,-59-14-18 0 0,0 2 0 0 0,0 1-1 0 0,-1 1 1 0 0,0 2 0 0 0,0 1-31 0 0,-16-6 21 0 0,1-1 1 0 0,0 0-1 0 0,0-1 0 0 0,0 0 1 0 0,0-1-1 0 0,1 0 0 0 0,-1-1 1 0 0,1-1-1 0 0,-1 0 0 0 0,1-1 1 0 0,1 0-22 0 0,96 0 325 0 0,50 11-208 0 0,-2-28 230 0 0,55-6-102 0 0,-195 21-187 0 0,-1 1 1 0 0,1 1-1 0 0,-1 0 0 0 0,1 1 0 0 0,0 1 0 0 0,-1 1 1 0 0,1 1-1 0 0,-1 1 0 0 0,0 0 0 0 0,0 1 0 0 0,3 2-58 0 0,-5-3 26 0 0,1 0-1 0 0,0-2 0 0 0,0 1 1 0 0,0-2-1 0 0,0-1 0 0 0,1 0 1 0 0,-1-1-1 0 0,0 0 0 0 0,0-2 1 0 0,0 0-1 0 0,0-1-25 0 0,38-4 61 0 0,67 7 231 0 0,-106 5-283 0 0,-1 0 1 0 0,1-1-1 0 0,0-1 0 0 0,-1 0 0 0 0,1-1 0 0 0,0-1 0 0 0,16-2-9 0 0,72-15 64 0 0,86-8 64 0 0,-78 21-128 0 0,162-12 128 0 0,-243 15-87 0 0,0 3-1 0 0,0 0 0 0 0,0 2 0 0 0,-1 1 1 0 0,1 1-1 0 0,-1 2 0 0 0,17 7-40 0 0,87 19 54 0 0,200 29-54 0 0,-191-33 33 0 0,0-6 0 0 0,25-4-33 0 0,-84-10-2 0 0,14 3 6 0 0,3 1 21 0 0,1-4 0 0 0,49-4-25 0 0,173 7 74 0 0,77 23 82 0 0,-108-27 75 0 0,118 16 168 0 0,-266-12-221 0 0,74-4 21 0 0,56-11-199 0 0,-182 0 53 0 0,165 6 43 0 0,-118 0 28 0 0,-1-6 0 0 0,68-11-124 0 0,230-22 190 0 0,-102 40-116 0 0,-8-2 409 0 0,34-21-302 0 0,-276 20-142 0 0,0 4 0 0 0,-1 4 1 0 0,5 4-40 0 0,26 0 134 0 0,-23 1-50 0 0,-60-7-69 0 0,0 2 0 0 0,0 1 0 0 0,-1 1 0 0 0,-1 1 0 0 0,12 9-15 0 0,-21-9 23 0 0,-1 0-1 0 0,-1 2 1 0 0,0 0 0 0 0,-1 1-1 0 0,-1 1 1 0 0,-1 1 0 0 0,0 0-1 0 0,10 17-22 0 0,97 118 64 0 0,33 46-64 0 0,-125-139 42 0 0,-2 1 0 0 0,-3 1 0 0 0,-3 1 0 0 0,-3 1 0 0 0,-2 1-1 0 0,-3 1 1 0 0,4 56-42 0 0,17 56 54 0 0,-25-122-16 0 0,-2 0-1 0 0,-3 0 1 0 0,-2 1 0 0 0,-3 0-1 0 0,-2-1 1 0 0,-2 1 0 0 0,-8 33-38 0 0,4-17 28 0 0,2 0 0 0 0,4 0 0 0 0,4 9-28 0 0,-5 138 41 0 0,-38 117 87 0 0,-40 265 624 0 0,75-547-727 0 0,2 0-1 0 0,3 1 1 0 0,6 51-25 0 0,0 0-10 0 0,-7-29 134 0 0,-4 1 0 0 0,-3-1 0 0 0,-6 13-124 0 0,7-41 95 0 0,-1 34-44 0 0,5 1 1 0 0,3-1-1 0 0,4 0 0 0 0,8 38-51 0 0,-1 58 0 0 0,-7 0 0 0 0,-10 22 0 0 0,-16 300 0 0 0,-18-6 11 0 0,28-410 130 0 0,-4-1 0 0 0,-3-1-1 0 0,-17 40-140 0 0,19-64 95 0 0,-56 252 81 0 0,-12 185-176 0 0,57-300-72 0 0,28-183 71 0 0,1 48-34 0 0,-3 0-1 0 0,-3 0 0 0 0,-2 0 0 0 0,-3-1 36 0 0,-8 10 6 0 0,-11 77-8 0 0,30-35-110 0 0,1-70 103 0 0,-2 1 0 0 0,-1-1 0 0 0,-3 0 0 0 0,-2 1 9 0 0,-23 170 0 0 0,23-156-11 0 0,6-56-31 0 0,-1 2 31 0 0,0 2 11 0 0,0 0 0 0 0,0 44-75 0 0,1-46-32 0 0,1 6-19 0 0,0 2-6535 0 0,-1-12 118 0 0</inkml:trace>
  <inkml:trace contextRef="#ctx0" brushRef="#br0" timeOffset="6658.936">9815 9123 455 0 0,'0'0'1083'0'0,"0"0"113"0"0,0 0 55 0 0,0 0-103 0 0,0 0-479 0 0,0 0-205 0 0,0 0-44 0 0,0 0-53 0 0,0 0-182 0 0,0 0-80 0 0,0 0-10 0 0,0 0-10 0 0,0 0-17 0 0,0 0-4 0 0,0 0 47 0 0,0 0 194 0 0,0 0 82 0 0,0 0 18 0 0,0 0 51 0 0,0 0 202 0 0,0 0 87 0 0,0 0 20 0 0,0 0-26 0 0,0 0-123 0 0,0 0-52 0 0,0 0-11 0 0,0 0-51 0 0,0 0-214 0 0,0 0-96 0 0,0 0-22 0 0,0 0-40 0 0,0 0-133 0 0,0 0 51 0 0,0 0 44 0 0,0 0 105 0 0,4 8 450 0 0,2 27-409 0 0,-1 0 0 0 0,-2 0-1 0 0,-2 1 1 0 0,-1 16-238 0 0,0-28 105 0 0,0 80 306 0 0,27-98-689 0 0,-26-6 338 0 0,31-5-77 0 0,83-76-82 0 0,-80 63 466 0 0,28-35-127 0 0,-62 52-185 0 0,-1 1 14 0 0,24-17 124 0 0,122-104-246 0 0,-145 120 132 0 0,-1 1 111 0 0,0 0 26 0 0,0 0 0 0 0,0 0-1 0 0,0 0-6 0 0,0 0-1 0 0,0 0 0 0 0,0 0-48 0 0,0 0-190 0 0,0 0-21 0 0,0 0 98 0 0,0 0 38 0 0,0 0-16 0 0,0 0-37 0 0,0 0-122 0 0,0 0-12 0 0,-8-20-2779 0 0,0 6 1329 0 0,-2-1-15 0 0</inkml:trace>
  <inkml:trace contextRef="#ctx0" brushRef="#br0" timeOffset="10210.329">7716 8887 4607 0 0,'0'0'354'0'0,"0"0"18"0"0,0 0 942 0 0,0 0 441 0 0,0 0 90 0 0,0 0-199 0 0,0 0-886 0 0,0 0-390 0 0,0 0-76 0 0,0 0-81 0 0,0 0-265 0 0,0 0-135 0 0,0 0-33 0 0,0 0-4 0 0,0 0 20 0 0,0 0 83 0 0,0 0 32 0 0,0 0 7 0 0,-11 13 114 0 0,6-4 37 0 0,0 1-1 0 0,0 0 1 0 0,1 0-1 0 0,0 1 1 0 0,1-1-1 0 0,0 1 1 0 0,1 0-1 0 0,0 0 0 0 0,0 0 1 0 0,2 0-1 0 0,-1 0 1 0 0,1 0-1 0 0,1 0 1 0 0,1 9-69 0 0,-1 11 65 0 0,3 9-75 0 0,-4-38-45 0 0,2 3-21 0 0,-1-3-16 0 0,21 3-427 0 0,31-36 467 0 0,-51 28 53 0 0,-1 0 0 0 0,1 0 0 0 0,-1 0 0 0 0,0 0 0 0 0,0 0 0 0 0,0-1 0 0 0,0 1 0 0 0,-1 0 0 0 0,1 0 0 0 0,-1-1 0 0 0,1 1 0 0 0,-1 0 0 0 0,0 0 0 0 0,-1-1 0 0 0,1 1 0 0 0,-1-3-1 0 0,1 4-8 0 0,-23-81 358 0 0,23 82-168 0 0,0 1-12 0 0,0 0-64 0 0,0 0-30 0 0,-1-1-4 0 0,-1-5-22 0 0,1 5-94 0 0,1 1-38 0 0,0 0-14 0 0,0 0 14 0 0,0 0 8 0 0,8-14-286 0 0,-5 14 354 0 0,1 0 0 0 0,-1 0 0 0 0,1 0 0 0 0,0 0 0 0 0,-1 0 0 0 0,1 0-1 0 0,-1 1 1 0 0,0 0 0 0 0,1 0 0 0 0,-1 0 0 0 0,1 0 0 0 0,-1 0 0 0 0,0 1-1 0 0,0 0 1 0 0,0-1 0 0 0,0 1 0 0 0,0 0 0 0 0,0 0 0 0 0,-1 1 0 0 0,1-1-1 0 0,0 1 1 0 0,-1-1 0 0 0,0 1 0 0 0,0 0 0 0 0,0 0 0 0 0,0-1 0 0 0,0 2 0 0 0,0-1-1 0 0,-1 0 1 0 0,1 0 6 0 0,12 18 0 0 0,18 3 0 0 0,-27-21 0 0 0,0 2 0 0 0,-1-1 11 0 0,0-1 48 0 0,-3-2 31 0 0,8 15 396 0 0,-5-12-476 0 0,13 0-82 0 0,-12-6 86 0 0,-4 2 50 0 0,0 0-8 0 0,3-2-60 0 0,-4 2-88 0 0,0 0-88 0 0,0 0-14 0 0,0 0 2 0 0,12-8-4168 0 0,-11 8 744 0 0</inkml:trace>
  <inkml:trace contextRef="#ctx0" brushRef="#br0" timeOffset="12442.386">8170 8972 2759 0 0,'0'0'460'0'0,"0"0"891"0"0,0 0 390 0 0,0 0 78 0 0,0 0-219 0 0,0 0-993 0 0,0 0-434 0 0,0 0-86 0 0,-9-4-509 0 0,-2-5-146 0 0,10 8 376 0 0,0 0 32 0 0,-3-5 128 0 0,1 0 20 0 0,-37-39 830 0 0,30 35-1562 0 0,9 9 724 0 0,1 1 120 0 0,-8-2 902 0 0,-5 10-456 0 0,8-2-524 0 0,0 0-22 0 0,0 0 0 0 0,1-1 16 0 0,-3 19 464 0 0,7-16-480 0 0,6 32-24 0 0,-5-36 33 0 0,0 0-1 0 0,1 0 0 0 0,-1 0 1 0 0,1 0-1 0 0,0 0 0 0 0,0 0 1 0 0,0 0-1 0 0,0-1 0 0 0,1 1 1 0 0,-1-1-1 0 0,1 1 0 0 0,0-1 1 0 0,0 0-1 0 0,0 0 0 0 0,1-1 1 0 0,-1 1-1 0 0,1 0 1 0 0,-1-1-1 0 0,1 0 0 0 0,0 0 1 0 0,0 0-1 0 0,0 0 0 0 0,0-1 1 0 0,0 0-1 0 0,0 0 0 0 0,0 0 1 0 0,1 0-1 0 0,-1 0 0 0 0,0-1 1 0 0,1 0-1 0 0,2 0-8 0 0,-1 1 43 0 0,1 0-33 0 0,-6 0 0 0 0,-1 0-1 0 0,0-1 1 0 0,1 1-1 0 0,-1 0 1 0 0,1 0 0 0 0,-1-1-1 0 0,0 1 1 0 0,0 0-1 0 0,1 0 1 0 0,-1-1-1 0 0,0 1 1 0 0,0 0-1 0 0,0 0 1 0 0,0 0-1 0 0,0 0 1 0 0,0-1 0 0 0,0 1-1 0 0,0 0 1 0 0,0 0-1 0 0,0 0 1 0 0,0-1-1 0 0,-1 1 1 0 0,1 0-1 0 0,0 0 1 0 0,-1-1-1 0 0,1 1 1 0 0,0 0 0 0 0,-1 0-1 0 0,1-1 1 0 0,-1 1-1 0 0,1 0 1 0 0,-1-1-1 0 0,0 1 1 0 0,1-1-1 0 0,-1 1 1 0 0,1-1-1 0 0,-1 1 1 0 0,0-1-1 0 0,0 1-9 0 0,0 0 12 0 0,-22 18-388 0 0,-42-23 895 0 0,34 18-1230 0 0,30-13 582 0 0,-7 5-134 0 0,40 17-742 0 0,-30-22 1007 0 0,0 0 0 0 0,0-1 0 0 0,0 1-1 0 0,1-1 1 0 0,-1 1 0 0 0,0-1 0 0 0,0 0 0 0 0,1 0 0 0 0,-1 0-1 0 0,0 0 1 0 0,0 0 0 0 0,1-1 0 0 0,-1 1 0 0 0,0-1 0 0 0,0 1 0 0 0,0-1-1 0 0,0 0 1 0 0,0 0 0 0 0,0 1 0 0 0,0-2 0 0 0,2 1-2 0 0,-3 0 18 0 0,7-3 89 0 0,30-34 541 0 0,-1-11 89 0 0,0 18-819 0 0,-37 30 23 0 0,1 1-16 0 0,3-1 70 0 0,-3 0 85 0 0,18 23 1069 0 0,19 30-1023 0 0,-20-33-356 0 0,-14-15 230 0 0,1-1 0 0 0,43-6-200 0 0,-24-9 188 0 0,-2-3-125 0 0,4-32-1739 0 0,-26 36 1389 0 0</inkml:trace>
  <inkml:trace contextRef="#ctx0" brushRef="#br0" timeOffset="12708.128">8309 8868 11055 0 0,'0'0'852'0'0,"-6"4"-518"0"0,5-5 3192 0 0,2-7-5023 0 0,0-3-3718 0 0</inkml:trace>
  <inkml:trace contextRef="#ctx0" brushRef="#br0" timeOffset="13532.935">8451 8929 4143 0 0,'0'0'319'0'0,"-9"21"4208"0"0,16 83-8336 0 0,-2-72 3608 0 0,9 14 2989 0 0,-13-45-2660 0 0,-1-1 0 0 0,0 0 4 0 0,0 0 16 0 0,16 4 432 0 0,9-12-808 0 0,-23 7 159 0 0,9-11-50 0 0,3-75 2105 0 0,-13 58-1665 0 0,0-62 62 0 0,-1 90-317 0 0,0 1 14 0 0,0 0 0 0 0,0 0 7 0 0,0 0 28 0 0,-4 2-62 0 0,1 0 0 0 0,-1 0 0 0 0,0 0 0 0 0,1 0 1 0 0,0 1-1 0 0,-1-1 0 0 0,1 1 0 0 0,0 0 0 0 0,1 0 1 0 0,-1 0-1 0 0,0 1 0 0 0,1-1 0 0 0,0 1 0 0 0,0-1 0 0 0,0 1 1 0 0,0 0-1 0 0,0 0-53 0 0,-12 19 282 0 0,13-22-236 0 0,1-1-101 0 0,0 0-49 0 0,0 0-28 0 0,0 0-11 0 0,0 0-1 0 0,0 0 4 0 0,0 0 18 0 0,0 0 8 0 0,0 0 2 0 0,0 0 7 0 0,0 0 28 0 0,0 0 10 0 0,0 0-5 0 0,0 0-11 0 0,0 0-10 0 0,0 0 14 0 0,0 0-26 0 0,0 0-14 0 0,0 0-1 0 0,0 0-2 0 0,0 0-13 0 0,0 0-8 0 0,0 0-1 0 0,0 0-18 0 0,0 0-76 0 0,0 0-18 0 0,0 0 0 0 0,0 0-45 0 0,0 0-190 0 0,16-9-2774 0 0,-9 4 962 0 0</inkml:trace>
  <inkml:trace contextRef="#ctx0" brushRef="#br0" timeOffset="14595.052">8597 8882 3223 0 0,'1'-2'143'0'0,"37"-62"3129"0"0,-38 63-2647 0 0,-9-27 2919 0 0,-14 8-1145 0 0,22 20-2142 0 0,-1-1-29 0 0,-3 1-113 0 0,2 0-47 0 0,-2 0-65 0 0,3 0-99 0 0,2 0-184 0 0,0 0-54 0 0,0 0-2 0 0,0 0 16 0 0,0 0 67 0 0,0 0 28 0 0,0 0 7 0 0,0 0 57 0 0,0 0 216 0 0,0 0 43 0 0,0 0 5 0 0,0 0 28 0 0,0 0 11 0 0,0 0 2 0 0,0 0-2 0 0,0 0-12 0 0,0 0-2 0 0,0 0 0 0 0,0 0-10 0 0,0 0-38 0 0,0 0 5 0 0,-7 28-16 0 0,19 113-297 0 0,-6 46 1631 0 0,-5-185-1432 0 0,1 0 0 0 0,0 0 1 0 0,-1 0-1 0 0,1-1 0 0 0,0 1 1 0 0,0-1-1 0 0,0 0 0 0 0,1 1 0 0 0,-1-1 1 0 0,0 0-1 0 0,0 0 0 0 0,1 0 1 0 0,-1-1-1 0 0,0 1 0 0 0,1 0 0 0 0,-1-1 1 0 0,1 0-1 0 0,-1 1 0 0 0,1-1 0 0 0,-1 0 1 0 0,1 0-1 0 0,-1-1 0 0 0,1 1 1 0 0,-1 0-1 0 0,0-1 0 0 0,1 0 29 0 0,3 1-20 0 0,38 0-76 0 0,-38 0 101 0 0,0-1 0 0 0,-1 0 0 0 0,1 0 0 0 0,0 0 0 0 0,0-1 0 0 0,0 0 0 0 0,-1 0 0 0 0,1 0 0 0 0,-1-1 0 0 0,0 0 0 0 0,0 0 0 0 0,0 0 0 0 0,0-1 0 0 0,0 0 0 0 0,-1 1 0 0 0,1-2 0 0 0,-1 1 0 0 0,0 0 0 0 0,-1-1 0 0 0,1 0 0 0 0,-1 0 0 0 0,0 0 0 0 0,0 0 0 0 0,0-1 0 0 0,-1 1 0 0 0,2-6-5 0 0,9-10 6 0 0,-9 15 8 0 0,-2 0 50 0 0,-1 4 9 0 0,-1 2 22 0 0,0 0-6 0 0,0 0-8 0 0,-11-52 295 0 0,4 19-697 0 0,7 32 273 0 0,-1 1 89 0 0,-1 0-36 0 0,1 0-1 0 0,0 0 0 0 0,0 0 0 0 0,0 1 1 0 0,0-1-1 0 0,0 1 0 0 0,-1-1 1 0 0,1 1-1 0 0,0-1 0 0 0,0 1 1 0 0,0 0-1 0 0,0-1 0 0 0,0 1 0 0 0,0 0 1 0 0,1 0-1 0 0,-1-1 0 0 0,0 1 1 0 0,0 0-1 0 0,1 0 0 0 0,-1 0 1 0 0,0 0-1 0 0,1 0 0 0 0,-1 0 0 0 0,1 1 1 0 0,-1-1-1 0 0,1 0 0 0 0,-1 0 1 0 0,1 0-1 0 0,0 1-4 0 0,-1 1 3 0 0,-27 96-75 0 0,26-91 72 0 0,0-2 16 0 0,1-5 59 0 0,1-1 0 0 0,15 26-154 0 0,34 28-88 0 0,-38-44 167 0 0,-8-8 7 0 0,0 0 0 0 0,0-1 1 0 0,0 1-1 0 0,0-1 0 0 0,0 1 0 0 0,0-1 0 0 0,0 0 0 0 0,0 0 0 0 0,1-1 0 0 0,-1 1 0 0 0,0-1 0 0 0,1 1 1 0 0,-1-1-1 0 0,0 0 0 0 0,1 0 0 0 0,-1-1 0 0 0,0 1 0 0 0,1-1 0 0 0,-1 1 0 0 0,1-2-7 0 0,2 1 21 0 0,107-32-854 0 0,-104 29-3985 0 0</inkml:trace>
  <inkml:trace contextRef="#ctx0" brushRef="#br0" timeOffset="15410.844">8929 8890 1375 0 0,'0'0'195'0'0,"0"0"280"0"0,0 0 123 0 0,2 0 30 0 0,3 1-116 0 0,-3-1-480 0 0,-2 0-149 0 0,0 0-124 0 0,0 0-58 0 0,0 0-12 0 0,0 0 146 0 0,0 0 598 0 0,0 0 197 0 0,0 0 18 0 0,0 0 8 0 0,0 0 6 0 0,6 2 842 0 0,-6-2-1880 0 0</inkml:trace>
  <inkml:trace contextRef="#ctx0" brushRef="#br0" timeOffset="15924.348">8878 8928 2303 0 0,'0'0'343'0'0,"0"0"597"0"0,0 0 256 0 0,0 0 55 0 0,0 0-157 0 0,0 0-784 0 0,0 0-650 0 0,0 0-210 0 0,0 0-39 0 0,0 0 34 0 0,0 0 183 0 0,0 0 79 0 0,0 0 18 0 0,23-24 4382 0 0,-5 9-4030 0 0,-11 11-77 0 0,1 0 0 0 0,-1 1 0 0 0,0 2 0 0 0,13 4 288 0 0,-19-2-152 0 0,20 20 774 0 0,-19-17-889 0 0,-2-3 36 0 0,-4 22 405 0 0,1-14-351 0 0,0-1 1 0 0,-1 1 0 0 0,0-1 0 0 0,0 0 0 0 0,-1 0 0 0 0,0 0-1 0 0,-1 0 1 0 0,1-1 0 0 0,-1 0 0 0 0,-7 6-112 0 0,11-11 0 0 0,0 0-97 0 0,1 0 0 0 0,-1 0-1 0 0,-1 0 1 0 0,1 0 0 0 0,0 0-1 0 0,0 0 1 0 0,-1-1 0 0 0,1 1-1 0 0,-1-1 1 0 0,1 0 0 0 0,-1 0-1 0 0,1 0 1 0 0,-1 0 0 0 0,0 0-1 0 0,0-1 1 0 0,1 1 0 0 0,-1-1-1 0 0,0 1 1 0 0,0-1 0 0 0,0 0-1 0 0,0 0 1 0 0,0-1 0 0 0,-1 1 97 0 0,-7-3-522 0 0</inkml:trace>
</inkml:ink>
</file>

<file path=ppt/ink/ink85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6:23:17.2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6819 3184 10,'0'0'6,"0"0"1,0 0 0,0 0 0,0 0 1,-10 5-1,10-5 1,0 0-1,0 0-1,0 0 1,0 0-1,0 0 0,0 0-1,0 0-1,-10 3 0,10-3 0,0 0 0,0 0 0,-11 6-1,11-6 0,-10 8-1,10-8 1,-12 11-1,12-11 0,-12 14-1,12-14 1,-12 15-1,12-15 0,-13 17 0,13-17 0,-16 17 0,16-17 0,-12 17-1,12-17 1,-12 17 0,12-17 0,-6 15 0,6-15 0,-5 11-1,5-11 1,-1 10-1,1-10 0,0 0 0,4 13-1,-4-13 1,5 9 0,-5-9-1,9 11 1,-9-11-1,11 12 1,-11-12 0,13 14 0,-13-14 0,15 11 0,-15-11-1,15 14 1,-15-14 0,14 12-1,-14-12 1,15 11-1,-15-11 1,18 12-1,-7-8 1,-1 0 0,2 1 0,0 0 0,2-1 0,-1 1 0,1-1 1,0 3-1,3-4 0,-3 4 0,3-4 0,-1 2 0,2-3 0,0 3 1,1-5-1,0 0 0,0 0 0,1-1 0,-1-1 0,1 0 0,-2 2 0,1-2 1,-2 1-1,1-3 0,0 3 0,-1-2 0,0 1 1,-1-2-1,1 2 0,0-3 0,0 4 0,0-2 1,2 2-1,-3 0 0,2 0 0,0 0 0,0 0 0,0 0 0,-1 0 0,2 0 0,-2 0 0,1-1 1,0 2-1,-1 0 0,2-1 0,0 1 0,-1 0 0,1-2 1,0 2-1,0 0 1,-1-2-1,1 2 1,1-1-1,-1 0 0,0 0 1,-1 1-1,0 0 0,1 0 0,-2 0 0,0 1 0,-2 0 0,1 0 0,-2 1 0,1-2 1,-2 2-1,-1-1 0,0 1 0,0 0 0,-2 0 0,2 2 0,0 0 0,-1-1 1,0-1-1,1 0 0,0-1 0,0-1 0,0 0 0,2-2 0,-4 1 0,2-3 0,-1 3 0,-1-1 0,-1 0 0,-9 2 0,19-3 0,-19 3 0,15-5 0,-15 5 0,16-5 0,-16 5 0,17-6 0,-17 6 0,12-6 0,-12 6 0,13-9 1,-13 9 1,11-10-2,-11 10 2,11-13-2,-11 13 2,11-15-2,-11 15 2,10-14-2,-10 14 0,7-12 0,-7 12 1,0 0-1,5-11 1,-5 11 0,0 0-1,0 0 2,-4-11-2,4 11 1,0 0 0,-10-10-1,10 10 2,-8-10-1,8 10-1,-9-10 1,9 10 0,-10-12-1,10 12 1,-9-12-1,9 12 1,-10-10-1,10 10 1,-12-10-1,12 10 0,-12-9 0,12 9 1,-15-8-1,15 8 0,-17-5 0,17 5 0,-17-6 0,7 4 0,10 2 0,-19-4 0,19 4 0,-19-3 0,19 3 0,-17-2 0,17 2 0,-17-3 0,17 3 0,-17-1 0,7 2 0,10-1 0,-15 0 0,15 0 0,-16 1 0,16-1 0,-14-1 0,14 1 1,-10-2-1,10 2 0,-11-3 0,11 3 0,-11-3 0,11 3 0,-10-1 0,10 1 0,-12 0 0,12 0 0,-12 0 0,12 0 0,-11 0 0,11 0 0,-11-1 0,11 1 0,-10-1 0,10 1 0,-10-3 0,10 3 0,-11 0 0,11 0 0,-9-2 1,9 2-1,-9-3 0,9 3 0,-12-4 0,12 4 0,-11-3 0,11 3 0,-14-2 0,14 2 0,-14-1 0,14 1 0,-15-2 0,15 2 0,-15 0 0,15 0 0,-15 0 0,15 0 0,-16 0 0,16 0 0,-17 1 0,17-1 0,-16-1 0,16 1 0,-14-1 0,14 1 0,-12-2 0,12 2 0,-13-4 0,13 4 0,-12-1 0,12 1 0,-14-2 0,14 2 0,-14-2 0,14 2 0,-13-2 0,13 2 0,-16-3 0,16 3 0,-15-3 0,15 3 0,-17-2 0,17 2 0,-17 0 0,17 0 0,-15 3 0,15-3 0,-15 2 0,15-2 0,-15 1 0,15-1 0,-13 0 0,13 0 0,-16 0 0,16 0 0,-15 0 0,15 0 0,-16 0 0,16 0 1,-15-1-1,5 0 0,10 1 0,-17-2 0,17 2 0,-17-2 0,8 2 0,-1-1-1,0 2 1,0-1 0,0 0 0,10 0 0,-19 4 0,9-3 0,10-1 0,-17 2 0,17-2 0,-17 0 0,17 0 0,-18 0 0,18 0 0,-18-1 0,8 1 0,1-1 0,-1 0 0,1 0 0,9 1 0,-17-3 0,7 1 1,1-1-1,-1 0 0,0 0 0,-1 1 0,0 1 0,-3-1 1,0 1-1,-1 1 0,0-1 0,-2 1 0,0 0 0,0-2 0,0-2-2,1 0-2,-1-2-14,-1-4-6,2 7 0,-5-3-2,3 9 0</inkml:trace>
  <inkml:trace contextRef="#ctx0" brushRef="#br0" timeOffset="10912">775 327 48,'-13'5'17,"13"-5"-2,-11 1 1,11-1-10,0 0-4,0 0-1,0 0-1,0 0 0,0 0 0,0 0 0,13-5 1,-13 5 0,15 3 0,-5 1 1,1-1-1,3 2 0,2 1 0,4-1 1,2 0-1,5 0 0,3 1 0,2-1 0,4-1 0,0 1 0,0 0-1,1-1 1,0 0 1,1-3-1,-1 1 1,0-2 0,0 1 0,-1-2 0,2 2 0,1-1 0,1 3 1,2-1-2,-1 1 1,3-1 0,0 2-1,2-1 0,0-1 0,0 1 0,0-1-1,-1 1 0,1 1 1,-3 0-1,2-1 0,-1 3 0,1-1 0,2 2 0,-1-2 0,0-2 0,0 2 1,2 0-1,-2-1 1,-2-1 0,0-1-1,-1 1 1,-3 1-1,-1-3 1,-2 4-1,-1-2 1,0 1-1,-3 1 0,1 0 0,-2-2 0,2 3 1,-2-3-1,0 0 1,2-1-1,-1 0 1,1-1 0,-1 0-1,0 0 1,-2 1 0,0 0-1,0 1 0,-4 0 1,0 2-1,-2-1 0,-1 1 0,2 0 0,-1 0 0,1 0 0,-1 0 0,0 0 0,2 0 1,0 0-1,2 0 0,-1 2 0,1-2 0,1 0 0,0 1 0,3 0-1,-2 0 1,1-1 0,0 1 0,-1-1 0,-1 0 0,0-1 0,-1 1 0,-1 1 0,-1-1 0,1-1 0,-2 1 0,1 0 0,0 0 0,-1-2 0,-1 1 0,0-1 0,0 1 0,-1-1 1,-1 0-1,2 0 1,-3-1-1,2 2 2,0-2-2,1 1 1,-3 1-1,3 0 0,0-1 0,-1 3 0,-1-1 0,1 2 0,-2-2 0,-1 3 2,1-2-2,-1 2 0,0 0 0,-3-2 0,2 4 0,-2-4 0,0 3 0,-2-1 0,1 1 0,-1-1 0,0 1 0,1-1 0,0 1 1,-3-1-1,2 2 0,-2-3 0,1 1 0,-2-3 0,0 1 1,-1-1-1,-2 1 0,1-3 0,-2 2 0,2-2 0,-2 1 0,3-1 0,-3 1 0,3-1 0,-1 1 0,2 0 0,0-1 0,-2 0 0,3 0 0,-2-1 0,1 1 0,-1 0 0,0-1 0,0 0 0,2-1 0,-1 1 0,1 0 0,0 0 0,-2 1 0,1 0 0,1-1 0,-3 1 0,1 0 0,-1-1 0,-1 2 0,-1-2 0,2 1 0,-2 1 0,1-1 0,-10-3 0,19 6 0,-9-2 0,0-1 0,1 1 0,-1-1 0,1 0 0,-1 1 0,1-1 0,0 4 0,-1-3 0,0 4 0,1-3 0,-1 1 0,2 1 0,-3-3 0,2 3 0,0-3 0,0 3 0,1-3 0,-1 2 0,0-2 0,-1 3 0,1-1 0,-11-6 0,19 10 0,-9-6 0,-10-4 0,17 9 0,-17-9 0,18 6 0,-18-6 0,18 7-1,-18-7 1,18 6 0,-18-6 0,17 7 0,-17-7 0,18 7 0,-8-2 0,-1-1 0,0-1 0,1 1 0,-1 1 0,1-2 0,-10-3 0,18 7 0,-8-2 0,-10-5 0,17 8 0,-17-8 0,17 8 0,-9-4 0,2 1 0,0 0 0,-1-1 0,1 1 0,1-2 0,-2 2 0,2 0 0,-2-1 0,3 1 0,-3-2 0,3 2 0,-1-1 0,-1-1 0,0 0 0,2 1 0,-1-1 0,-1 0 0,0 1 0,0 0-1,-10-4 1,18 11 0,-8-5 0,-10-6 0,17 15 1,-17-15 0,17 18 0,-9-9-1,-1 1 1,1 0 0,-2 2 0,2-2-1,-3 2 0,0-2 1,0 1-1,0 0 1,-1 1-1,0 1-1,2-2 1,-1 3 0,2 0 0,0 1 0,-1 0 0,0 1 0,1 0 0,-2-2 1,-1 2-1,1-3 0,-2 2 0,3-3 0,-3 3 0,1-1 0,0 4 0,1-1 0,-2 3 0,0 2 0,0 2 0,0-1 0,0 1 0,1-1 0,-1-3 0,-1 0 0,1-2 0,-1-2 0,-1-3 0,1 2 0,0-1 0,1-2 0,-1 2 0,0 1 0,1-2 0,-1 4 0,0 2 0,0-1 0,-1 3 0,1 1 0,-1 1 1,1-1-1,0 0 0,-1 0 1,0-3-1,0-1 1,0-1-1,1-1 0,-1 0 1,1 1-1,1 0 0,-2 2 0,3-1 0,-2 1 0,1 0 0,-1-1 0,1 1 0,-1-2 0,0 2 0,1-3 0,0-1 1,0 1-1,0-1 0,2 0 0,1 1 0,1 0 0,2-2 0,0 1 1,0 1-2,1 0 2,-1-3-1,1 1 0,-2-2 0,1 0 0,-2-2 0,1 1 1,0 2-1,1-2-1,0 2 1,0 1 0,1 0 0,0-1-1,3 1 1,-1 1 0,0-5 0,-1 2 0,1-4 0,-1-1 0,0 0 0,1 0 1,-2 0-1,2 1 0,0 1 0,1 2 0,-1 1 1,2 1-1,-1 0 0,1-2 0,-2 1 0,0 0 0,0-2 0,0-1 0,-2-1 0,2 1 0,-1 1 0,0-2 0,3-1 0,-2 2 0,2 0 1,-3 1-1,1-1 0,0 0 0,0-1 1,-1 1-1,-3 0 0,-8-9 0,15 13 0,-15-13 1,14 9-1,-14-9 0,0 0 0,12 13-2,-12-13-1,8 15-5,-8-15-11,12 22-6,-12-22 0,5 20-2,-5-20 2</inkml:trace>
  <inkml:trace contextRef="#ctx0" brushRef="#br0" timeOffset="15083">150 15 34,'0'0'15,"-15"5"0,15-5-1,-9 1-4,9-1-6,0 0-1,0 0-2,9-4 1,-9 4 0,12-2 1,-12 2 0,16-2 2,-16 2 0,19-3 0,-5 0 0,0 1 1,5-1-2,1 1 0,3 0-2,4 2 0,0 2 0,2 3-2,-2 0 1,1 2-1,-1 3 0,-1-1 0,1 4 0,-2 1 1,1 1-1,-2 1 1,0-2-1,0 3 1,-1-2 0,2 2 0,-3-2 0,0 2-1,0-1 1,-2 1 0,1 2 0,-3-1-1,-1 3 1,-1-1 0,-3 0-1,-1 0 1,-3 1-1,-1-2 1,-4 1-1,0 0 1,-3-1-1,-2 0 1,0-1 0,-3-2 0,-2 1 0,-2-3 0,-1-2 1,-2-1 1,-3-3-1,0-1 0,-3-3 0,0-2 0,-4-2-1,-1-2 1,-4 0-1,-1 0 0,-5 0 0,-2 1-1,-2 1 1,-5 3-1,-4 1 0,-4 1 0,-1 0 0,-3 0 0,-1-1-2,0-1-1,5 2-2,0-5-7,7-2-13,10 6 0,1-8-1,10 4-1</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18:03.080"/>
    </inkml:context>
    <inkml:brush xml:id="br0">
      <inkml:brushProperty name="width" value="0.05" units="cm"/>
      <inkml:brushProperty name="height" value="0.05" units="cm"/>
      <inkml:brushProperty name="color" value="#FF0066"/>
    </inkml:brush>
  </inkml:definitions>
  <inkml:trace contextRef="#ctx0" brushRef="#br0">2464 773 2303 0 0,'0'0'200'0'0,"0"0"-200"0"0,0 0 0 0 0,0 0 0 0 0,0 0 896 0 0,0 0 128 0 0,-7 6 32 0 0,2-2 8 0 0,5-4-744 0 0,-5 5-144 0 0,5-5-32 0 0,0 0-8 0 0,-5 5-488 0 0,5-5-104 0 0</inkml:trace>
  <inkml:trace contextRef="#ctx0" brushRef="#br0" timeOffset="1444.002">2202 872 3679 0 0,'0'0'167'0'0,"-1"1"-7"0"0,-24 46 3989 0 0,20-31-4062 0 0,5-15-60 0 0,-42-4 1321 0 0,41 3-902 0 0,-26 4 1250 0 0,-97-7-696 0 0,-138-25 1320 0 0,78-8-1786 0 0,-22 0 276 0 0,157 21-762 0 0,-181-42 555 0 0,206 54-451 0 0,0-2-1 0 0,-1 0 1 0 0,1-1 0 0 0,1-2-1 0 0,0 0 1 0 0,0-2 0 0 0,0 0 0 0 0,1-2-1 0 0,-18-12-151 0 0,-179-102 203 0 0,197 115-116 0 0,1 0 1 0 0,0-2-1 0 0,1 0 1 0 0,0-2-1 0 0,-14-14-87 0 0,-102-120-72 0 0,69 94 76 0 0,54 46-6 0 0,0-1 0 0 0,1 1 1 0 0,0-2-1 0 0,1 0 0 0 0,0 0 1 0 0,1-1-1 0 0,-7-10 2 0 0,-49-84-136 0 0,59 98 148 0 0,-29-11 182 0 0,14 4-689 0 0,17 8 208 0 0</inkml:trace>
  <inkml:trace contextRef="#ctx0" brushRef="#br0" timeOffset="4446.273">4672 3465 3223 0 0,'0'0'143'0'0,"0"0"60"0"0,0 0 146 0 0,0 0 60 0 0,0 0 9 0 0,0 0 15 0 0,0 0 47 0 0,0 0 21 0 0,0 0 3 0 0,0 0-12 0 0,0 0-50 0 0,0 0-24 0 0,0 0-2 0 0,-8 14 782 0 0,6-9-1104 0 0,1-4-7 0 0,1 0-28 0 0,-2 4-35 0 0,2-4 40 0 0,0-1 14 0 0,0 0 45 0 0,0 0 5 0 0,0 0-7 0 0,0 0-10 0 0,0 0-34 0 0,1 1-7 0 0,2 3-56 0 0,2 2-14 0 0,55 73 246 0 0,-55-76-236 0 0,0 1-10 0 0,0-1-12 0 0,0 1-46 0 0,64 89-488 0 0,-2-67 369 0 0,-47-15-2803 0 0,-14-7-103 0 0</inkml:trace>
  <inkml:trace contextRef="#ctx0" brushRef="#br0" timeOffset="6245.89">4923 3763 919 0 0,'0'0'152'0'0,"0"0"304"0"0,0 0 138 0 0,0 0 22 0 0,0 0-72 0 0,0 0-326 0 0,0 0-128 0 0,0 0-24 0 0,0 0 25 0 0,0 0 106 0 0,0 0 27 0 0,0 0 0 0 0,0 0 8 0 0,0 0 35 0 0,0 0 18 0 0,0 0 3 0 0,0 0 22 0 0,0 0 88 0 0,0 0 40 0 0,0 0 8 0 0,0 0-24 0 0,0 0-112 0 0,0 0-43 0 0,0 0-10 0 0,0 0-17 0 0,0 0-66 0 0,0 0-29 0 0,0 0-8 0 0,0 0 5 0 0,0 0 22 0 0,0 0 10 0 0,-9 2 402 0 0,-8 6 206 0 0,11-11-772 0 0,-1-3-10 0 0,3 1 22 0 0,-19-36 2116 0 0,13-2-2138 0 0,8 36 14 0 0,1 6 51 0 0,0 0 10 0 0,-2-4 2 0 0,2 4-5 0 0,0 0-17 0 0,-5-3-45 0 0,-1-1-10 0 0,-17-24-64 0 0,19 23 64 0 0,1-2 0 0 0,0 1 0 0 0,-1 1 0 0 0,0-1 0 0 0,0 0 0 0 0,0 0 0 0 0,-1 1 0 0 0,-12-24 0 0 0,-1-20 0 0 0,16 42 0 0 0,-2-1 0 0 0,1 1 0 0 0,-19-39 0 0 0,20 39 0 0 0,0 0-10 0 0,2 1-21 0 0,1 6 79 0 0,22 15-153 0 0,21 44-304 0 0,-23-22-84 0 0,52 78-2085 0 0,-65-102-980 0 0</inkml:trace>
  <inkml:trace contextRef="#ctx0" brushRef="#br0" timeOffset="25029.771">7233 4304 1839 0 0,'-12'13'408'0'0,"-19"17"8975"0"0,31-29-9124 0 0,0-1-135 0 0,0 0-27 0 0,0 0-49 0 0,0 0-176 0 0,0 0-80 0 0,0 0-15 0 0,0 0-2 0 0,25-16-726 0 0,-19 13 4121 0 0,-13 3 36 0 0,5 0-3227 0 0,0-1-1 0 0,0 0 1 0 0,0 0-1 0 0,0 0 1 0 0,0-1-1 0 0,0 1 1 0 0,0 0-1 0 0,1-1 1 0 0,-1 1-1 0 0,0-1 1 0 0,1 1-1 0 0,-1-1 1 0 0,1 0-1 0 0,0 0 1 0 0,-1 0-1 0 0,1 0 1 0 0,0 0-1 0 0,0 0 1 0 0,0 0-1 0 0,0 0 1 0 0,1 0 0 0 0,-1 0-1 0 0,1 0 1 0 0,-1-1-1 0 0,1 1 22 0 0,-4-9-103 0 0,-20-21-169 0 0,19 30 384 0 0,-1 1-1 0 0,1 0 1 0 0,0 0-1 0 0,-1 0 1 0 0,1 0-1 0 0,-1 1 1 0 0,1 0-1 0 0,0 0 1 0 0,-1 1-1 0 0,1-1 1 0 0,-1 1-1 0 0,1 0 1 0 0,0 1-1 0 0,0-1 1 0 0,-1 1-1 0 0,-1 1-111 0 0,6-2 152 0 0,-9-1-10 0 0,3 1-132 0 0,-1-1 1 0 0,-47 21 1817 0 0,52-20-1773 0 0,-4 0-45 0 0,-106 8 1334 0 0,78-5-1184 0 0,27-5-160 0 0,-29-4-60 0 0,23 2 60 0 0,0 0 0 0 0,0 1 0 0 0,0 0 0 0 0,0 1 0 0 0,0 1 0 0 0,0 0 0 0 0,-12 3 0 0 0,17-3 48 0 0,1 0-36 0 0,-64-21-356 0 0,53 15 346 0 0,1 1-1 0 0,-1 1 1 0 0,0 0-1 0 0,0 2 1 0 0,0 0-1 0 0,0 1 1 0 0,-11 1-2 0 0,11-5 53 0 0,-31-18-307 0 0,-7 5 116 0 0,-12 20 349 0 0,17-23-106 0 0,34 9-200 0 0,11 7 90 0 0,1 0-1 0 0,0 1 0 0 0,-1-1 0 0 0,0 2 0 0 0,0-1 1 0 0,0 1-1 0 0,-1 0 0 0 0,1 0 0 0 0,-1 1 0 0 0,0 0 1 0 0,1 0-1 0 0,-1 1 0 0 0,0 0 0 0 0,0 0 0 0 0,0 1 1 0 0,0 0-1 0 0,0 1 0 0 0,0-1 0 0 0,1 1 1 0 0,-9 3 5 0 0,-52 11 294 0 0,-67 21 85 0 0,31-14 89 0 0,-35 7-136 0 0,64-16 90 0 0,1 5 1 0 0,-50 18-423 0 0,79-17-24 0 0,44-19-71 0 0,1 0 7 0 0,-26 14-308 0 0,-11 33 47 0 0,36-44 337 0 0,1 0-1 0 0,0 0 1 0 0,0 0-1 0 0,0 0 0 0 0,0 0 1 0 0,0 0-1 0 0,1 0 1 0 0,-1 0-1 0 0,1 0 1 0 0,0-1-1 0 0,0 1 1 0 0,0 0-1 0 0,0 0 1 0 0,0-1-1 0 0,0 1 0 0 0,1-1 1 0 0,0 1-1 0 0,-1-1 1 0 0,1 0-1 0 0,0 1 1 0 0,0-1-1 0 0,0 0 1 0 0,0 0-1 0 0,1 0 1 0 0,-1-1-1 0 0,0 1 0 0 0,1 0 1 0 0,-1-1-1 0 0,1 0 1 0 0,0 1-1 0 0,-1-1 1 0 0,1 0-1 0 0,0-1 1 0 0,0 1-1 0 0,0 0 1 0 0,0-1-1 0 0,-1 1 0 0 0,1-1 1 0 0,2 0 12 0 0,13 6-112 0 0,63 41-281 0 0,-75-44 385 0 0,1 0 1 0 0,0 0-1 0 0,0-1 1 0 0,0 0-1 0 0,0 0 1 0 0,1 0-1 0 0,-1-1 1 0 0,0 0-1 0 0,1 0 1 0 0,-1-1-1 0 0,1 0 1 0 0,-1-1 0 0 0,0 1-1 0 0,1-1 1 0 0,-1-1-1 0 0,0 1 1 0 0,0-1-1 0 0,1-1 1 0 0,-1 1-1 0 0,0-1 8 0 0,2-1-48 0 0,0 2 0 0 0,0-1 0 0 0,1 1 0 0 0,-1 0 0 0 0,0 1 0 0 0,1 0 0 0 0,-1 1 0 0 0,1 0 0 0 0,-1 1 0 0 0,0-1 0 0 0,1 2 0 0 0,4 0 48 0 0,67 39 160 0 0,-54-34-161 0 0,1-1-1 0 0,0-2 1 0 0,0-1 0 0 0,0-1-1 0 0,0-1 1 0 0,11-2 1 0 0,-30 1-2 0 0,191 33-52 0 0,-21-21-202 0 0,-156-10 308 0 0,-1-1 0 0 0,1-1 0 0 0,0-2 0 0 0,-1 0 0 0 0,0-1 0 0 0,4-2-52 0 0,2 1-9 0 0,0 2 0 0 0,1 0 0 0 0,-1 2 0 0 0,1 1 0 0 0,-1 1 0 0 0,1 2 0 0 0,-1 0 0 0 0,5 4 9 0 0,75 8 8 0 0,-87-16-51 0 0,0 0-1 0 0,-1-2 1 0 0,1 0 0 0 0,0-1-1 0 0,-1-1 1 0 0,1-1 0 0 0,15-7 43 0 0,33-6-73 0 0,31-16-51 0 0,-7-2 40 0 0,-85 34 84 0 0,-2 0 11 0 0,-5 2 46 0 0,-1 0 29 0 0,0 0 3 0 0,0 0-20 0 0,0 0-5 0 0,1-1-10 0 0,13-86-382 0 0,-14 86 238 0 0,0 1 0 0 0,0 0 8 0 0,-1-1 16 0 0,-30-25 844 0 0,16 6-1132 0 0,-3 14-514 0 0,6 4-38 0 0</inkml:trace>
  <inkml:trace contextRef="#ctx0" brushRef="#br0" timeOffset="27987.862">5274 4291 3223 0 0,'0'0'436'0'0,"0"0"622"0"0,0 0 271 0 0,0 0 58 0 0,0 0-94 0 0,0 0-440 0 0,0 0-189 0 0,0 0-37 0 0,-4 6 2084 0 0,3-1-2671 0 0,0-4 104 0 0,1-1 17 0 0,0 0-8 0 0,0 0-5 0 0,0 0-16 0 0,0 0-4 0 0,0 0 0 0 0,0 0 0 0 0,0 0-1 0 0,0 0-6 0 0,0 0-1 0 0,0 0 7 0 0,0 0 29 0 0,0 0 17 0 0,0 0 3 0 0,0 0-2 0 0,0 0-12 0 0,0 0-2 0 0,0 0 0 0 0,-1 0-26 0 0,0 0-142 0 0,-1-1 1 0 0,1 1 0 0 0,-1-1 0 0 0,1 1-1 0 0,0-1 1 0 0,-1 0 0 0 0,1 0 0 0 0,0 1-1 0 0,0-1 1 0 0,0 0 0 0 0,0 0 0 0 0,0 0-1 0 0,0 0 1 0 0,0-1 0 0 0,0 1 0 0 0,0 0 0 0 0,0 0-1 0 0,0 0 1 0 0,1-1 0 0 0,-1 1 0 0 0,0 0-1 0 0,1-1 1 0 0,0 1 0 0 0,-1-1 0 0 0,1 1-1 0 0,-1-2 8 0 0,0-1-27 0 0,-32-47 487 0 0,30 47-380 0 0,0 1 1 0 0,0-1-1 0 0,1 0 1 0 0,-1 0-1 0 0,1-1 1 0 0,0 1-1 0 0,0 0 1 0 0,0-1-1 0 0,1 1 1 0 0,-1-1-1 0 0,1 0 1 0 0,0 1-1 0 0,0-6-80 0 0,-7-130-144 0 0,5 135 216 0 0,1 0 0 0 0,-1 1 0 0 0,1-1 0 0 0,-2 1 0 0 0,1 0 0 0 0,0-1 0 0 0,-1 2 0 0 0,1-1 0 0 0,-1 0 0 0 0,0 1 0 0 0,-1-1 0 0 0,1 1 0 0 0,0 1 0 0 0,-1-1 0 0 0,0 0 0 0 0,0 1 0 0 0,1 0 0 0 0,-1 0 0 0 0,-3 0-72 0 0,-47-9 912 0 0,8-14-112 0 0,19-1-860 0 0,-49-40 508 0 0,14 15-436 0 0,-51-14 199 0 0,112 63-168 0 0,-41-114-673 0 0,37 110 698 0 0,-1-1-1 0 0,1 1 1 0 0,-2 0 0 0 0,1 1-1 0 0,0 0 1 0 0,-1 0 0 0 0,0 0-1 0 0,0 1 1 0 0,-1 0 0 0 0,1 1-1 0 0,-1 0 1 0 0,-7-2-68 0 0,-2-1 44 0 0,11 2-63 0 0,1 0 0 0 0,0 0 0 0 0,0 0-1 0 0,1-1 1 0 0,-1 0 0 0 0,1 0 0 0 0,0-1 0 0 0,1 1 0 0 0,-1-1-1 0 0,1 0 1 0 0,0 0 0 0 0,0-1 0 0 0,1 1 0 0 0,-3-6 19 0 0,-11-18-44 0 0,-18-5 172 0 0,-34-65 374 0 0,35 13-848 0 0,-63-81 1206 0 0,16 16-932 0 0,-31 16 147 0 0,-6-16 722 0 0,9 19-698 0 0,-38-101-382 0 0,-54 50 915 0 0,27 35-776 0 0,76 61 208 0 0,0 0-136 0 0,-26-12 216 0 0,6 3-267 0 0,-58-49 70 0 0,121 109 64 0 0,-15-49 9 0 0,60 70-53 0 0,-1 1 0 0 0,-1 1 1 0 0,-1 0-1 0 0,1 0 0 0 0,-2 1 1 0 0,0 1-1 0 0,-1 1 0 0 0,0 0 1 0 0,0 0-1 0 0,-16-6 33 0 0,-4-4 0 0 0,1-2 0 0 0,27 19 0 0 0,-65-19 64 0 0,26 7 21 0 0,23 7 35 0 0,-133-35-1661 0 0,148 42 244 0 0,-2-3-3700 0 0,0-2-1741 0 0</inkml:trace>
</inkml:ink>
</file>

<file path=ppt/ink/ink85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1:56:25.77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9A9310DE-510C-4424-92CB-B1A6EF8ED774}" emma:medium="tactile" emma:mode="ink">
          <msink:context xmlns:msink="http://schemas.microsoft.com/ink/2010/main" type="inkDrawing" rotatedBoundingBox="20322,18854 20797,15807 23280,16194 22806,19241" shapeName="Other"/>
        </emma:interpretation>
      </emma:emma>
    </inkml:annotationXML>
    <inkml:trace contextRef="#ctx0" brushRef="#br0">1734 38 7,'0'0'5,"0"0"1,0 0 0,0 0-1,0 0-1,0 0 1,0 0 0,0 0 1,0 0 1,0 0 1,0 0 0,0 0 0,-13 5 1,13-5-2,0 0-2,0 0-1,0 0-1,0 0-1,0 0 0,0 0 0,-17 4 0,17-4 0,0 0 2,0 0-1,-18 4 1,18-4-1,0 0 1,0 0-1,0 0-1,-15-3 0,15 3-1,0 0 0,0 0 0,0 0 0,-15 0 0,15 0 1,0 0 0,-14 0 0,14 0 1,0 0-1,-13-1 0,13 1 0,0 0 0,-16-4-1,16 4 0,0 0-1,0 0 1,0 0-1,-13-2 2,13 2-1,0 0 0,0 0 1,-14-4-1,14 4 0,0 0 1,-13-4-1,13 4 0,0 0 0,-14-6-1,14 6 1,0 0-1,-19-7 1,19 7-1,-13-3 1,13 3-1,-14-3 1,14 3-1,-15-1 1,15 1-1,-14-3 1,14 3-1,-15-3 0,15 3 1,-15-3-1,15 3 0,-19-1 0,19 1 0,-24-2 0,11 2 0,-2-1 1,-1 1-1,-1 1 0,0 1 0,-2-1 0,1 2 0,-1-3 1,-3 4-1,1-1 0,-1 3 0,-1-3 0,-1 2 0,1 0 1,-2 0-1,1 3 0,0-6 0,-2 4 0,0-4 0,1 3 1,1-2-1,-2 3 0,2-3 0,-1 4 0,2-1 0,0-1 0,0 0 0,0-1 0,2-1 0,2-3 1,-1 0-1,3-2 0,-2 1 0,0-1 1,2 1-1,0 0 0,-2-1 0,-1 2 0,0 0 0,-3 0 0,-1 2 0,1-4 0,-2 2 0,2 0 1,0-1-1,2 1 1,1 0 0,3 0-1,1 1 1,3 1 0,13-2-1,-19 1 1,19-1-1,-13 1 1,13-1-1,0 0 0,0 0 1,0 0-1,0 0 0,0 0 0,-13 12 0,13-12 0,-2 14 0,2-14 0,-3 23-1,0-6 1,1 2 0,2 2 0,-1 2 0,0 0 0,-1 3 0,1-3 0,-2 1 0,1-3 0,-2 1 0,1-1 0,0 1 1,0 1-1,2-2-1,1 3 2,0 1-2,0 1 1,1 1 0,1 0 0,-4 3-1,4-1 1,-2 2 0,0-1 0,0 0 0,0 3 0,1-3 0,1 1-1,-1-2 1,-1 0 0,2-1 0,-2-1 0,-2 1 0,-1-1 0,0 0 0,1 0 0,-3 2 0,2-1 0,0 1 0,1 1 0,0-1-1,1 1 1,-2-2 0,3 1 0,-3-1 0,0 5 0,2 0 0,-2 0 0,3 1 0,-2 1 0,4 2-1,-1-1 1,1 4-1,2-3 1,0 2-1,-1 1 2,-1 0-1,-1-1 0,-1-1 0,-1-2 0,-2 1 1,-2-2-1,1-1 0,1-1 0,0 1 0,1 0 0,-1 1 0,3 5 0,0 1 0,0-2 0,-2-1 0,2-2 0,-1-1 0,-1-5 0,2 0 0,-1-10 0,2-2 0,1 1-1,1-1-1,2 0-1,0-3-2,3 2-5,-5-2-11,-3-15-5,12 21 0,-12-21 0,0 0 0</inkml:trace>
    <inkml:trace contextRef="#ctx0" brushRef="#br0" timeOffset="1979">23 2055 42,'0'0'20,"-16"-14"1,16 14 2,0 0-3,0 0-5,-5 17-2,5-17-3,2 30-1,0-5-3,5 12-1,-3 1-2,6 11 0,-1 1-1,1 7-1,0 2-1,0 1 1,0-7-1,-1-4 1,-1-9 0,1-8 1,1-12-1,6-9 2,0-17-1,10-11 0,4-12 0,10-8 0,7-9-1,5-4 0,3-6-2,-1-7-5,5 10-10,-9-5-13,-7 3 1,-7 1-2,-4 1-1</inkml:trace>
    <inkml:trace contextRef="#ctx0" brushRef="#br0" timeOffset="4572">2285 435 17,'0'0'11,"0"0"-1,-4-15 1,4 15-3,0 0 1,0 0-3,0 0 0,0 0 1,0 0-2,0 0 0,0 0 1,-13-1-1,13 1 0,0 0-1,0 0 0,-14 1 0,14-1-1,0 0 0,0 0-1,-16-4 0,16 4 0,0 0-1,-13-4 1,13 4-1,0 0-1,-16-9 1,16 9 0,0 0 0,-16-10 1,16 10-1,-13-6 0,13 6 0,-14-5 0,14 5 0,-14-5-1,14 5 1,-13-4-1,13 4 1,0 0 0,-19-7-1,19 7 1,0 0 0,-15-6 0,15 6 0,0 0 0,-18-1-1,18 1 1,-13 3-1,13-3 0,-15 2 0,15-2 0,-18 3 1,18-3-1,-14 2 0,14-2 1,0 0-1,-17-5 1,17 5-1,0 0 1,-16-8-1,16 8 1,0 0-1,-16-7 1,16 7 0,0 0-1,-17-2 1,17 2 0,-13 2-1,13-2 0,-17 1 1,17-1-1,-25 3 0,12-2 0,-2 1-1,-3-1 1,-2 2 0,3 1 0,-5-1 0,2 2 0,-1-1-1,-4 2 1,1-2 0,1-1 1,1 0-1,1-2 0,1-1 0,1 0 0,2-1 0,2-2 1,2-1-1,13 4 0,-21-8 0,21 8 2,-19-5-2,19 5 0,-17-6 0,17 6 0,-17-4 1,17 4-1,-18-3 0,18 3 1,-18 0-1,18 0 0,-22 4 0,22-4 1,-26 6-1,13-3 0,-1 0 0,-2 1 0,2-3 0,-2 2 0,0-1 0,0-1 0,2-1 0,-2 0 1,2 0-1,0 0 1,1-1 0,0 1 0,13 0 1,-22-2-1,22 2 0,-19 0 0,19 0 0,-15 2 0,15-2-1,-16 4 1,16-4 0,-19 4-1,19-4 1,-16 7 0,16-7 0,-15 6 0,15-6 0,-16 4 0,16-4 0,0 0 0,-17 6 0,17-6-1,0 0 1,-16 4 0,16-4 0,0 0-1,-13 6 1,13-6-1,0 0 0,0 0 0,-13 14 1,13-14-1,0 0 1,-12 17 0,12-17-1,0 0 1,-14 16 0,14-16-1,0 0 0,0 0 1,-13 13-1,13-13 0,0 0 0,-6 13-1,6-13 1,-3 16-1,3-16 1,-4 21-1,1-7 1,0 1 0,1-1 0,-1 3 0,-2 0 0,2 2 0,-2 0 0,0-1 1,0 2-1,-1 0 0,0 2 0,0-2 0,2 0 0,0-2 0,1-1 0,0 1 0,3-1 0,-1-2 0,2 1 0,-1-1 0,2-1 0,-2 0 0,1 2 0,-2 0 0,1 1 0,0 0 0,0 0 0,0 0 0,0 3 0,0 0 0,0 0 0,1 0 0,0 0 0,-1 3 0,0 0 0,0 0 0,0 1 0,-1-2 0,1-2 0,-1-2 0,1 0-1,0-4 1,1-1 0,-1-13 0,6 21 0,-6-21 0,7 22-1,-7-22 1,6 27 0,-4-14 0,1 2 0,-1 3 0,-2-3 0,1 1 0,1-2 1,-2 2-2,0-16 1,4 26-1,-1-14 1,0 1-1,0-1 2,-1 3-2,1-2 1,0-1 0,-3-12 0,6 22 0,-6-22 0,3 16 1,-3-16-1,0 0-1,6 14 1,-6-14 0,0 0 0,0 0 0,0 0 0,13 6 0,-13-6 1,0 0-1,12-5 0,-12 5 0,0 0 0,0 0 0,16-2 0,-16 2 0,0 0 1,0 0-1,0 0 0,15 2 0,-15-2 0,0 0 0,0 0 0,0 0 0,0 0 0,0 0 0,14 5 0,-14-5 0,0 0 0,0 0 0,0 0 0,13 3 0,-13-3 0,0 0 0,0 0 0,17 4 0,-17-4 0,0 0 0,15 1 0,-15-1 0,0 0 0,14 0 0,-14 0 0,0 0 0,0 0 0,13 2 0,-13-2 0,0 0 0,0 0 0,16 1 0,-16-1 1,15-1-1,-15 1 0,18-3 1,-18 3-1,24 0 0,-11 1 1,1 2-1,-1 1 0,2 1 0,-15-5 0,24 11 0,-24-11 0,25 10 0,-25-10 0,21 7 0,-21-7 0,22 2 0,-22-2 0,24-2 0,-24 2 0,23 0 0,-23 0 0,22 5 0,-22-5 0,20 5 0,-20-5 0,17 7 0,-17-7 1,17 5-1,-17-5 0,20 1 0,-20-1 1,25-1-1,-12-2 1,1 1-1,2 1 0,0 0 0,-2-1 0,2 1 0,-2-1 0,1 2 0,2 0 0,0-1 0,-1-1 1,0 1-2,-1 1 1,0-1 0,1-1 0,-2 1 0,-14 1 0,23-3 0,-10 1 0,-13 2 0,23-5 0,-23 5 0,23-5 0,-23 5 0,21-7 0,-21 7 0,22-4 0,-22 4 0,23-3 0,-10 2 0,0-1 0,1 1 0,2-2 0,1 2 0,-1-2 0,1-2 0,1 3 0,0-3 0,2 2 0,0 1 0,2-1 0,0 0 0,2-2 0,0 3 0,0-1 0,-1 0 0,-1-1 0,0 1 0,-2 1 0,0-1 0,-3 3 0,0 0 0,0 0 0,-1 2 0,-1-2 0,-1 1 0,-1-1 1,3 0-1,-2-1 1,2-1-1,-2 1 1,4 1-1,-1 0 1,0 1-1,2 1 0,-3 1 0,-1 1 0,0 0-2,-2 2 0,-13-6-3,15 6-3,-15-6-7,0 0-14,6-16 1,-6 16-1,0-27 0</inkml:trace>
    <inkml:trace contextRef="#ctx0" brushRef="#br0" timeOffset="8196">1044 1651 47,'-18'-15'20,"18"15"3,-13-3-1,13 3-3,0 0-6,-15 3-2,15-3-2,-6 20-1,6 2-2,-2 1-1,3 10-1,-4 1 0,3 10-1,-1 2-1,-1 6-1,-1-4 0,2 5 0,1 0-1,-1 1 1,1-4-1,1-1 0,0-5 0,2 1 0,2-4 0,-1-1 0,-1-4-1,1 0 2,0-2-1,-1-1 0,2 0 0,-3-2 0,3-5 0,-2-2 0,0-7-1,-2-2 1,-1-15 0,4 18 0,-4-18 0,0 0 0,0 0 0,5 16 1,-5-16-1,0 0 0,2 19 0,-2-19 0,2 15 0,-2-15 0,0 0 0,1 15 0,-1-15 0,0 0 0,0 0 0,0 0-1,0 0 0,0 0 0,0 0-1,0 0 0,6 14-1,-6-14 0,0 0 0,0 0 1,7 13 0,-7-13 0,0 0 2,3 14-1,-3-14 2,0 0-1,-4 15 1,4-15 0,0 0 0,0 0 0,0 0 0,0 0 0,0 0-2,0 0 0,0 0-2,0 0-1,0 0-5,0 0-5,0 0-10,0 0-1,0 0 0,13-16 1</inkml:trace>
    <inkml:trace contextRef="#ctx0" brushRef="#br0" timeOffset="9057">990 2745 61,'-16'-5'24,"16"5"1,0 0-1,-13-5-6,13 5-6,0 0-2,0 0-4,0 0-1,0 0-2,-4 17-1,5-4-1,2 4 0,-2 4-1,4 2 1,-1 0-1,0 3 1,1 1 0,0 0-1,1-1 0,1-2 1,3-4-1,-1-3 1,1-1 0,1-3-1,2-7 1,2-2 0,-2-5 0,2-2 0,-2-1 0,0-2-1,2-6 1,-2 1-1,1-2 1,-1-6-1,3-1 0,-2-5 1,3-7-1,2-4 0,1-2 0,2-2 0,-2-2 0,1 2 0,-2 5 0,-2 4 0,-2 4 0,-4 9 0,-2 5 1,-9 13-1,0 0 1,0 0-1,0 0 0,-10 17 1,0-1-1,-3 4 0,-2 4-1,-2 3 0,4-2 0,-3-3-1,6 1-2,-3-6-2,9 2-4,-6-6-12,10-13-6,0 0 0,0 0-1,0 0 1</inkml:trace>
  </inkml:traceGroup>
</inkml:ink>
</file>

<file path=ppt/ink/ink85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1:56:51.65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51B1B4AD-7560-4E66-B770-AAA74DBCEE8D}" emma:medium="tactile" emma:mode="ink">
          <msink:context xmlns:msink="http://schemas.microsoft.com/ink/2010/main" type="inkDrawing"/>
        </emma:interpretation>
      </emma:emma>
    </inkml:annotationXML>
    <inkml:trace contextRef="#ctx0" brushRef="#br0">0 0 21,'0'0'15,"0"0"1,0 0 1,0 0 0,0 0-3,0 0-3,0 0-1,0 0-2,0 0-1,0 0-2,0 0-2,0 0 0,0 0-2,0 0 0,0 0-1,0 0 0,0 0 0,0 0-1,13 14 1,-13-14 0,16 6 1,-16-6-1,18 5 1,-18-5-1,22 6 1,-9-3-1,-13-3 1,24 6-1,-11-2 0,-13-4 0,23 9 1,-23-9-1,25 8 0,-12-5 0,0-2 0,2 2 0,0-1 0,2-1 0,0-1 0,1 2 0,-1-2 0,-1 1 0,1 0 1,-3-1-1,1 2 0,-2-2 0,1 0 0,-14 0 0,21-2 0,-21 2 1,23 0-1,-23 0 0,22-1 0,-22 1 0,21-1 0,-21 1 0,23-3 0,-23 3 0,22-2 0,-22 2 0,18 0 0,-18 0 0,18 0 0,-18 0 0,16 0 0,-16 0 0,17 0 0,-17 0 0,20 0 0,-20 0 0,20-1 0,-20 1 0,19 0 0,-19 0 0,16 1 0,-16-1 0,0 0 0,18 3 0,-18-3 0,16 3 0,-16-3 0,14 1 0,-14-1 0,16 3 0,-16-3 0,16 2 0,-16-2-1,0 0 2,19 1-2,-19-1 1,0 0 0,14 2 0,-14-2 0,0 0-1,0 0-5,0 0-10,0 0-6,0 0-1,0 0-2,0 0 2</inkml:trace>
  </inkml:traceGroup>
</inkml:ink>
</file>

<file path=ppt/ink/ink85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1:57:16.41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C0BEF27-2F9F-4AAD-B10B-406B658B11DA}" emma:medium="tactile" emma:mode="ink">
          <msink:context xmlns:msink="http://schemas.microsoft.com/ink/2010/main" type="inkDrawing" rotatedBoundingBox="9824,1653 24689,-1107 25845,5115 10979,7876" semanticType="callout" shapeName="Other">
            <msink:sourceLink direction="to" ref="{96677484-CAF6-4F7B-A81C-E176742661E7}"/>
            <msink:sourceLink direction="to" ref="{9087B9A7-9887-4D6C-817B-CFF0F1D56413}"/>
          </msink:context>
        </emma:interpretation>
      </emma:emma>
    </inkml:annotationXML>
    <inkml:trace contextRef="#ctx0" brushRef="#br0">10645 2054 2,'0'0'5,"-13"0"2,13 0-2,0 0 0,0 0 0,0 0 2,0 0 1,0 0 2,0 0 0,-7-13-2,7 13 1,0 0 0,0 0-2,-16-3 1,16 3-2,0 0-1,-17 0 0,17 0 0,-13 0-1,13 0 0,-13-3-1,13 3 0,0 0 0,-19-3-1,19 3 0,-13-3-1,13 3 0,-16-1 0,16 1 0,-16-4 0,16 4 1,-20-5-1,20 5 1,-21-5-1,21 5 1,-22-5 0,22 5-1,-23-3 0,10 3 1,13 0-1,-21-1 0,21 1 1,-23-1-1,23 1 0,-20-3 0,20 3 0,-20-5 0,20 5 0,-19-5-1,19 5 1,-16-5 0,16 5-1,-16-4 1,16 4-1,-14-1 1,14 1-1,-14-2 0,14 2 0,-14 2 0,14-2 0,-13 1 0,13-1 0,-15 3 0,15-3 0,-14 4 0,14-4 0,-16 7 0,16-7 0,-17 10 0,17-10 0,-16 10 0,16-10 0,-14 13 0,14-13 0,-15 15 1,15-15-1,-18 15 0,18-15 0,-20 16 0,20-16 0,-23 20 0,23-20 0,-22 22 0,15-8-1,-2-1 1,2 1 0,-3 4 0,3 0 1,0-1-1,-1 2 0,1 1 0,-1-4 0,0 2 0,0-1 0,1-2 0,-1-2 0,3-1 0,-1 1 0,6-13 0,-12 23 0,8-10 0,4-13 0,-8 26-1,3-13 1,1 2 0,0 1 0,-1 3 0,1-1 0,0 1-1,1 0 1,-2 1 0,3 0 0,-1-1 0,0-1-1,1 4 1,0-2 0,0 1 0,-1 1-1,2-1 2,-1 2-2,1 0 1,-1 1 0,1-2 0,0-1-1,-1 0 1,1 2 0,-1 0-1,1 0 1,-1 1 0,1-1 0,0 0-1,-1 1 1,2-2-1,0 0 1,3 2-1,-3-1 1,3 3-1,0-2 0,0 5 1,-1-4-2,0 3 2,-1 0 0,-1-1-1,0-1 1,-1-3 0,-1 0 0,1-3 0,0 0 0,-2 0 0,0-3 0,0-1 0,0 1 0,0 3 0,2-2 1,-1 0-1,1-2 0,1 0 2,1 1-2,1-1 1,1-2-1,0-1 1,-2 1-2,2-1 2,1 3-1,-2-3-1,0-1 1,-2-12 0,5 25-1,-5-25 1,6 23 0,-6-23 0,5 20 0,-5-20-2,7 21 2,-7-21 0,9 22 0,-9-22 0,9 21 0,-9-21 0,7 20 0,-7-20 0,7 20 0,-7-20 0,6 16 0,-6-16 0,8 14 0,-8-14 0,8 13 0,-8-13-1,8 12 1,-8-12 0,0 0 0,12 17 0,-12-17 0,0 0 1,13 16-1,-13-16 0,0 0 0,13 8 0,-13-8 0,0 0 0,15 6 0,-15-6 0,16 6 0,-16-6 0,16 5 0,-16-5 0,14 8 0,-14-8-1,15 5 2,-15-5-1,14 3 0,-14-3 0,15 3 0,-15-3 0,15 3 0,-15-3 0,16 3 0,-16-3 0,0 0 0,17 5 0,-17-5 0,0 0 0,15 3 2,-15-3-2,0 0 0,0 0 0,17 2 0,-17-2 0,0 0 0,19 4 0,-19-4 0,14 7 0,-14-7 0,16 9 0,-16-9 0,17 7 0,-17-7 0,16 4 0,-16-4 0,20 2 0,-20-2 0,20 0 0,-20 0 0,24 0 0,-24 0 0,22-2 0,-22 2 1,20-1-1,-20 1 0,20-4 0,-20 4 0,20-5 0,-20 5 0,20-5 0,-20 5 0,20-9 0,-5 5 0,-15 4 1,24-15-1,-10 10 0,1-4 0,2 3 0,-3-1 0,4 0 0,-4 1 0,2 2 0,0-2 0,-2 1 0,0 0 0,-1 0 0,2-1 1,-1 0-1,0 0 0,-1 0 1,0-1-1,-13 7 1,23-16-1,-23 16 1,22-14-1,-22 14 1,21-16-1,-21 16 0,25-14 1,-25 14-1,24-14 0,-24 14 0,25-13 0,-12 6 0,-13 7 0,22-10 0,-22 10 0,23-9 0,-10 5 0,2 2 0,-15 2 1,26-4-1,-13 3 0,2-1 0,3 1 1,-3-2-1,6 0 1,-4 0-1,4 0 0,-2 0 1,4 2-1,-1 0 1,-1 1 0,2 0-1,0 0 1,0 0 0,1 1 0,-2-1-1,4 1 1,-2 1 0,1-1-1,-1 1 1,3-1-1,-1 2 1,0 0-1,3-2 1,0 2 0,-1-1 0,3-1-1,-3 1 1,1 0 0,0 0 0,0 1-1,-1 0 1,0-1 0,-1 1-1,0 0 1,0 1 0,2-1-1,0 0 1,-2 0-1,1-2 1,-1 2 0,-3-1-1,2 1 1,-4-2 0,-1 2-1,1-2 1,-2 1 0,0-1-1,3 1 1,0-2-1,3 0 1,1 1-1,2-1 0,1 3 0,5 0 0,-1 0 0,2 1 1,0 2-1,0-1 0,-2 1 0,-1-2 0,-5 1-1,-4-4-1,-4 2-2,-7-7-3,0 2-11,-13 2-12,10-18-1,-7 3 2,-7-8-3</inkml:trace>
    <inkml:trace contextRef="#ctx0" brushRef="#br0" timeOffset="3549">10635 2054 14,'0'0'13,"0"0"0,0 0 0,-16 2-1,16-2-1,0 0-1,0 0-2,0 0-1,-15 10-1,15-10-2,0 0 1,0 0-1,0 0 1,0 0-2,0 0 0,0 0 0,0 0 0,0 0-1,0 0-1,0 0 1,0 0-1,0 0 0,0 0 0,0 0 0,16 11 0,-16-11 0,0 0-1,20 0 1,-20 0 0,16-2-1,-16 2 1,22-2-1,-9 1 0,1 0 0,-1-1 1,3 1-1,-2-1 0,2 2 0,-2-1 1,1 1-1,-2-1 0,0 1 1,1-2-1,-1 1 0,0-2 1,0 0-1,3 0 0,-4 0 0,1 2 0,-13 1 0,23-3 0,-23 3 0,21 0 1,-21 0-1,20 0 0,-20 0 0,20 1 0,-7-1 0,-13 0 0,23 0 0,-23 0 0,20-1 1,-20 1-1,21 0 0,-21 0 0,20 0 0,-20 0 0,23 0 0,-23 0 0,22 1 0,-22-1 0,22 0 0,-22 0 1,20 2-1,-20-2 1,20 0-1,-20 0 1,21 1-1,-21-1 0,22-1 1,-9 1-1,0-2 1,0 1-1,1 1 0,-14 0 1,26-3-1,-26 3 1,27 0-1,-27 0 1,25-1-1,-25 1 0,24 0 1,-10 0-1,-1-2 0,2 1 1,-2-1-1,1 0 0,2 0 1,-3-1-1,1 0 2,-1 2-2,0 0 1,0-1-1,0 2 1,0-1-1,1 1 1,0-2-1,2 2 0,-1-1 1,0-1-1,1 1 1,-1 0-1,-1 1 1,-1 0-1,0 0 1,0 0 0,0 1-1,-13-1 1,23 1-1,-10 1 1,1-1 0,-14-1-1,23 0 0,-23 0 1,24 0-1,-9 0 1,-15 0-1,26 0 0,-26 0 0,23 0 1,-23 0-1,24 0 0,-24 0 1,23 0-1,-23 0 1,25-1 0,-25 1-1,24-3 1,-10 2-1,-1-1 1,2 1-1,-2-1 1,-1 1-1,1 1 1,0-2-1,0 2 1,0 0-1,2 0 1,-1-1-1,2 0 0,2-1 1,1 1-1,3-2 0,-2 1 0,3 0 1,1 0-1,2 1 0,3-2 1,-1 1-1,3-1 0,0-1 1,4 1-1,-5-1 1,2 0-1,-4-1 0,0 3 0,-4-1 1,0 1-1,-3 1 0,-1-1 0,0 2 1,-3 2-1,3-2 0,0 0 0,0-2 0,2 2 0,-1 0 0,1-1 0,1 1 0,0-1 0,-1 1 0,1-2 0,0 2 0,0 0 0,1 0 0,-1 0 0,3 0 0,0-1 0,-2 1 0,0-2 0,4 1 0,-1 1 1,3-2-1,-3 1 0,3 1 0,-2-1 0,2 1 0,0-2 0,-1 2 0,1-1 0,-1-1 0,-1 2 0,1-1 0,0-1 0,0 1 1,-1 1-1,2-1 0,1 1 0,-1 0 0,-1 0 0,-1 0 0,1-2 0,1 2 1,-1 0-1,-2 0 0,-1 0 0,0 0 0,-2 0 0,1 0 0,-2 2 1,1-2-1,-1 0 0,-1 0 0,-1 0 1,2 0-1,0 0 0,2 0 0,-2 1 0,0-1 1,0 1-1,0 1 0,0 1 0,-3-2 0,0 2 1,-3 0-1,2 1 0,-2-1 0,0 0 0,-1 0 1,1 1-1,-1-1 0,-2 1 0,-1 0 0,0 2 0,0-2 0,-13-4 0,22 11 0,-22-11 0,20 11 0,-20-11 0,19 10 0,-19-10 0,18 9 0,-18-9 0,16 7 0,-16-7 0,14 7 0,-14-7 0,0 0 0,18 10 0,-18-10 0,13 6 0,-13-6 0,13 4 0,-13-4 0,15 3 0,-15-3 0,15 1 0,-15-1 0,0 0-1,14 0-2,-14 0-4,0 0-10,0 0-12,9-16 0,-9 16 0,-6-12-2</inkml:trace>
    <inkml:trace contextRef="#ctx0" brushRef="#br0" timeOffset="9514">9832 3213 21,'0'0'14,"0"17"0,0-17 0,0 0-2,0 0 1,0 0-4,0 0 0,0 0-1,0 0 0,-14 10-2,14-10 0,0 0 0,0 0-1,-13-5 0,13 5 0,-13-6-1,13 6 0,-18-10 0,18 10 1,-21-17-2,21 17 0,-19-24-1,9 11 1,0-7 0,1 2-1,-1-4 1,0 0 0,-1-5 0,-3 3-1,-4-5 1,1 1-1,-5 0 0,-1-1 0,-4-4 0,0 3 0,-5-4-2,2-2 1,-4-1 0,-2-2 0,-2-1-1,0-1 1,-4-1-1,-3-2 0,-2-1 0,1 0 0,-3 0 1,0-1-1,0 1 0,-1 3 0,-3 1 0,-2 2 1,1 3-1,-2 2 1,-2 1-1,1 3 0,-2 0 1,0-3-1,2 0-1,-1 1 1,-2-2-1,-1 0 0,1-2 0,-2 3 1,-2-1-1,-5 1 1,-3-1 1,3-1-1,-3 2 1,0 0-1,-1-3 1,2-2-1,-3-2 0,5-3 0,0 1 0,0 1 0,0-2 0,-3 0 0,-2 3 0,-4 0 0,2 2 0,-2 3 0,-2-6 1,1 4-2,-2-3 0,5 0 2,2 0-2,-1 0 1,0 0-1,-1 1 1,-3 1-1,-1-1 2,-1 3-1,-4-1 0,-1 1 0,-2-1 0,-2 0 0,-1 2 0,-2 0 0,-6 2 0,-6 0 0,-3 3 0,-2 1 0,-4 3 0,1 1 0,-4-1 0,2 2 0,0 0 0,-1 1 0,4 1 0,0-1 0,2 1 0,-2 2 0,1 2 0,0 2 1,2 2-1,-3 2 0,0 1 0,-2 1 0,1 3 2,-1 4-1,-1-2-1,2 7 0,-2-1 0,2 4 0,0 3 0,3 4 0,1 0-1,-1 1 1,6 6 0,2 0 0,5 2 0,4 2 0,2 4 1,4 2-2,-2 3 2,6 3-2,2 4 2,2 5-2,0 3 2,3 5-2,6 1 1,4 0-1,2 3 1,7-1 0,2 0-1,4 1 2,3-2-2,4 2 1,-2 1 0,1 3 0,2 0 0,1 6 0,4-1-1,2 4 0,3 1 1,5 1-1,5-1 0,5 0 0,3 1 1,1-1 0,0-3 0,1 0 1,0-1-1,1-2 1,-1 4 0,0-1 0,-1 5-1,2 2-1,-1 1 1,2 0-1,0 4 1,2 0 0,-1 0 0,1-3 1,2-1-1,0-3 0,0-2 0,2 1 1,1-1-1,1 0 0,0 0-1,2 0 1,1-3-1,1 5 2,1-3-1,-1-2 0,2 0 0,0-1 1,0 0-1,0-1 1,-2 1 0,1-2-2,-1 0 2,-1 2-2,1-3 1,2-3 0,-1 0 0,2-2-1,2 0 2,0-5-1,-1 1 0,1-2 0,0 2 1,-3 2-1,1 3 0,-1-1 1,-2 1-2,1 3 1,-1-1 0,1 2-1,-1-1 1,0-2 0,1-2-1,-2 1 1,0 1 1,0-5 0,0 2-1,0-3 2,0 1-2,3-2 1,0 0 0,1-5 0,0-1-1,1-2-1,-1-2 1,0-1 0,0-4 0,-1-1 0,-1-4 0,-1 0 0,-1-1 0,0-4-1,-1-1 1,-1-1 0,1-2 0,-2-2 0,2-2 0,-1-1-1,-1-5 1,2-1-1,1-13 1,-2 16 0,2-16-1,0 0 0,0 0 1,-4 14-1,4-14 0,0 0 1,0 0 0,0 17 0,0-17 0,-1 15-1,1-15 1,0 14-1,0-14 1,-2 13-1,2-13 0,0 16 1,0-16-1,2 21 1,-2-7-2,1 2 2,2 1-1,-2 0 1,2-1-2,0-2 0,-3-14-3,4 15-3,-4-15-4,0-20-6,-2-3-2,-1-9-7,3 1-1,-9-11 1,9 5 1</inkml:trace>
    <inkml:trace contextRef="#ctx0" brushRef="#br0" timeOffset="107187">3775 5401 38,'0'0'19,"0"0"0,0 0 0,0 0-5,0 0-2,0 0-5,0 0-1,0 0-2,0 0-2,0 0 0,0 0 0,15-5-1,-15 5 1,18 0-1,-5 0 1,0 0-1,2 2 0,0-2-1,1 1 1,3-1-1,-2 2 0,-1-1 0,1 1 0,2 2 0,-3 0 1,2 3-1,-2-1 1,3 1-1,-1 0 1,4 2-1,-3-2 1,-1 0-1,2 3 0,-2-1 1,-1 4-1,-3-2 1,1 3-1,-4-1 1,1 5-1,-4-4 0,2 0-1,-2 2 0,0-2 0,-1 2 0,-1-2 0,0 2 1,1-2-1,-3 3 1,2-2-1,0 0 1,-2-2-1,0 2 1,-4-15-1,6 23 1,-6-23 0,6 20-1,-6-20 1,4 19 0,-4-19 0,3 20 0,-3-20 0,-1 21 0,-2-8 0,1 1 0,0 0 0,-3 2-1,2-3 1,0 0 0,1 0-1,2-13 1,-5 20 0,5-20 0,-5 13 0,5-13 0,0 0 0,-9 14 0,9-14 0,0 0 0,-13 13 1,13-13-1,0 0 0,-17 14 0,17-14 0,0 0 0,-17 13 1,17-13-1,0 0 0,-16 11 0,16-11 0,-13 8-1,13-8 1,-13 8 0,13-8 1,-17 7-1,17-7 0,-19 6 0,19-6 0,-20 3 0,20-3 0,-23 4 0,8-2 1,3 1-1,-1-1 0,-3 3 0,1-1 0,0 0 0,0 2 0,1-2 0,1 2 0,-1-2 0,1 1 1,0-3-1,13-2 1,-25 6 0,25-6 0,-26 6 0,26-6 0,-25 6 0,12-4 0,0 1-1,13-3 1,-25 6 0,25-6 0,-21 6 0,21-6 0,-22 4 0,22-4 0,-20 4-1,20-4 1,-19 6 0,19-6-1,-18 6 2,18-6-2,-19 8 0,19-8 0,-19 9 0,19-9 1,-21 10-1,21-10 0,-22 7 0,22-7 1,-24 6-1,24-6 1,-25 6-1,25-6 1,-23 6 0,23-6-1,-23 4 1,23-4 0,-21 1-1,21-1 1,-20-1 0,20 1 0,-20-6-1,20 6 1,-20-7-1,20 7 1,-21-6-1,21 6 0,-20-4 1,20 4-1,-21-2 0,21 2 0,-23 3 0,10 1 0,-2-2 0,0 3 0,-3-1 0,0 2 0,-2-1 0,-2 0 0,3-3 0,-2 3 0,2-4 0,2 1 0,3-1-1,-2-2-3,16 1-9,-15 1-12,15-1 0,0 0-1,-15-19-1</inkml:trace>
    <inkml:trace contextRef="#ctx0" brushRef="#br0" timeOffset="113808">1517 5154 17,'0'0'15,"-16"-8"2,16 8-1,0 0-1,0 0 0,-13-2-3,13 2-2,0 0-1,0 0-2,0 0 0,-14-4-2,14 4 0,0 0-2,0 0 0,0 0-1,0 0 0,0 0-1,0 0 1,0 0-2,0 0 1,0 0 0,10-13 0,-10 13 0,0 0 0,17-3 1,-17 3-1,17-4 1,-17 4-1,19-4 0,-6 2 0,-13 2 0,20-4 0,-20 4 0,23-3 0,-23 3-1,24 0 1,-24 0-1,25 0 0,-12 2 0,0-1 0,-13-1 1,24 1-1,-24-1 0,23 3 0,-9-3 1,2 0-1,-2-1 0,2-2 1,0 2-1,1-2 1,-1 1-1,3-1 1,-5 3-1,1 0 1,-3 2-1,1 1 1,-13-3-1,23 5 1,-23-5-1,22 6 1,-22-6-1,19 4 1,-19-4-1,17 2 1,-17-2-1,20-2 1,-20 2-1,22 0 1,-10-1-1,-12 1 1,26-1-1,-11 1 0,-1 1 0,0-1 0,1 1 0,-1 1 0,1-1 0,-1 1 0,-1-1 0,1 1 0,2-2 1,-2-2-1,4 1 0,-3-1 1,1-1-1,0 2 1,-2 0-1,1 1-2,1 5-8,-16-5-16,0 0-2,14 17-1,-14-17-2,0 0 1</inkml:trace>
  </inkml:traceGroup>
</inkml:ink>
</file>

<file path=ppt/ink/ink85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1:57:28.09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97248DB0-D351-4812-A612-97410B77B16C}" emma:medium="tactile" emma:mode="ink">
          <msink:context xmlns:msink="http://schemas.microsoft.com/ink/2010/main" type="inkDrawing" rotatedBoundingBox="14297,3940 21785,11575 15145,18088 7656,10454" semanticType="callout" shapeName="Other">
            <msink:sourceLink direction="with" ref="{9087B9A7-9887-4D6C-817B-CFF0F1D56413}"/>
            <msink:sourceLink direction="with" ref="{B97C38A9-90CA-493C-89E3-88398D952478}"/>
            <msink:sourceLink direction="with" ref="{BE603EDF-ED72-452B-AB5A-FFDEA296D88B}"/>
          </msink:context>
        </emma:interpretation>
      </emma:emma>
    </inkml:annotationXML>
    <inkml:trace contextRef="#ctx0" brushRef="#br0">40 619 52,'0'0'24,"0"0"1,-19 2 1,19-2-9,-7 12-4,7-12-4,-6 20-1,2-7-3,3 6-2,-2 0-1,3 5-1,0-1 0,0 1-1,1 2 0,4-2 2,-3 3-2,3-1 2,-2-2-1,1 2 1,0-4-1,1-1 0,-1-4 1,0 0-2,-4-17 1,7 19-2,-7-19 2,0 0-2,0 0 2,13 10 0,-13-10 0,0 0 0,15-10 1,-15 10 0,18-13-1,-5 4 0,0-2 0,2-5 0,0-2-1,1-2 1,1-2-1,1-1-1,0 0 1,-2 1-1,-1 2 1,1 5-1,-1 2 1,-15 13 0,21-15 0,-21 15 0,15-8 1,-15 8-1,0 0 0,0 0-1,0 0 1,0 0-1,0 0 1,0 0-2,0 0 1,0 0-1,0 0-2,11-12-1,-11 12-3,0 0-5,0 0-15,0 0 0,0 0 0,-7 21-1</inkml:trace>
    <inkml:trace contextRef="#ctx0" brushRef="#br0" timeOffset="4028">9886 4400 42,'0'0'16,"13"6"1,-13-6 3,0 0-6,0 0-1,-13-9-2,13 9-2,0 0-1,0 0 0,-17-8-1,17 8 0,-15-5-1,15 5-1,-17-8-1,17 8 1,-21-12-2,21 12 0,-26-17 0,10 7-1,-3-3 0,-2 3 0,-4-3 0,-2-1-1,-4 1 1,1-1-1,-3-2 0,-2 1 0,-1-1 0,-1-3 0,-1 3-1,2-2 0,-4 1 1,0 0-1,0-2 0,-3 3 0,0-1 0,1 1 0,-2-1 0,1 4-1,-3-1 1,-3 3 0,-1 1 0,-6 2 0,0 3 1,-4 2-1,-1 0 0,-1 2 0,1 1 0,-1-2 0,2 2 0,1 2-1,2-2 1,1 2 0,0 1 0,1 3 1,-1 0-1,-1 2 0,-1 1 0,2 1 0,2 0 0,-2-3 0,1 0 0,1-1 0,-2 0 0,6-4 0,1 0 1,3-1-1,1-1 0,-2-1 0,1-1 0,1 1 0,0 0 0,0-2 0,2 0 0,-1 0 0,-1 0 0,2 0 0,0 0 0,-2-1 0,2 0 0,-2 1 0,2 0 0,-2 0 0,2 2 0,1-1 0,-1 4 0,3-2 0,0 3 0,0 0 0,-2 1 0,2-1 0,-2 2 0,1 1 0,-2-2 0,1 2 0,-1 0 0,0-2 0,0-1 0,0 1 0,-2 1 0,-2-3 0,2 3 0,-3-2 0,-1 1 0,0 0 0,0 0 0,3-1 0,-1 0 0,5-3 1,1-1-1,-1-2-1,3-1 2,1-1-2,0 0 1,2 0 0,-1 2 0,1 1 0,-2-1 0,2 1 0,0 1 0,-2-1 0,1 1 0,-2 1 0,-1 0 0,0 0 0,1 0-1,0 1 1,-1 2 0,3 0 0,-2 1 0,3-1 0,1 2 0,2-3 0,0 3 0,3-2 0,3-1 0,-2 3 0,2-4 0,0 4 0,1-3 0,-1 4 1,4-3-1,-2 3 0,2-3 0,3-1 0,0 1 0,3 0 0,-2-1 0,1-1 0,0 2 0,1-3 0,-2 1 0,2 1 0,-1 1 0,-1-3 0,0 2 0,-1-2 0,1 0 0,-2 0 0,1 0 0,-3-1 0,2 0 0,-1-1 0,-2-1 0,2 5 0,-1-5 0,0 4 0,-3-5 0,3 4 0,-1-4 0,-2 4 0,0-6 1,0 0-1,-1 1 0,1-4 0,-1 3 0,1-5 0,-1 2 0,1-4-1,-1 2 1,1-2 0,-1 3 0,-1 0 0,1 0 0,-2 1 0,1 2 0,-1 0 0,0 1 0,-1-1 0,-2 2 0,-2-3 0,1 0 0,-4 2 0,0 0 0,-2 1 0,-1 2 0,-1 1 0,0 1 0,0-1 0,1 2 0,0 0 0,2-2 0,0 0 0,1 1 0,-2-2 0,2 1 0,-1 2 0,1 0 0,1 2 0,-1 1 0,1 0 0,-1-1 0,2 1 0,1 0 0,-1 0 0,1-2 0,-5 2 1,2 0-1,-2 0 0,0 0 0,-1-2 0,1 1 0,-1-4 0,3 1 1,3-5-1,1 0 0,2-2 0,4-4 0,3 2 0,-1-1 0,2 0 0,3 1 0,-1 0 0,0 0 0,3 2 0,-1 0 0,0 1 1,1 1-1,2 0 0,1 0 0,-1 2 0,0 1 0,-1 0 0,-1 1 0,1 0 0,-1 1 1,-1 2-1,-1-1 0,0 2 0,-2-2 0,1 1 0,-1 0 0,-1 1 0,0-1 0,-4 1 0,-1-2 0,-1 1 0,0-1 0,-1 0 0,1 2 0,-1-1-1,1 0 1,3 2 0,-1 0 0,4 1 0,0 1 0,3-2 0,1 1 0,2-1 0,1 0 0,3-2 0,0 1 0,13-2 0,-24 0 0,24 0 0,-23 2 0,9-2 0,14 0 0,-22 5 0,22-5 0,-25 4 0,25-4 0,-25 6 0,11-3 0,1-2 0,-2 0 0,1 1 0,0-1 0,1-2 0,-2 2 1,15-1-1,-23 0 0,10 2 0,13-2 0,-24 7 0,11-3 0,-1 3 0,-1 0 0,1 2 0,0-2 0,-1 0 0,1 0 0,1-1 0,-1 0 0,1-2 0,0 2 0,13-6 0,-26 10 0,13-4 0,13-6 0,-20 10 0,20-10 1,-18 8-1,18-8 0,-13 7 0,13-7 0,0 0 0,-18 9 0,18-9 0,0 0 0,-15 7 0,15-7 0,-16 6 0,16-6 0,-20 7 0,7-4 0,0 0 0,-2 1-1,1-3-2,14-1-5,-24 3-7,24-3-14,0 0 1,-10-15-2,10 15 0,23-22 2</inkml:trace>
    <inkml:trace contextRef="#ctx0" brushRef="#br0" timeOffset="6803">660 3777 57,'0'0'21,"0"0"2,-13 5 0,13-5-7,-22 10-5,22-10-2,-25 17-2,8-4 1,-3-1-3,-1 5-1,-2-1 0,-2 4 0,-4-2-1,2 2 0,-2-1-1,4-1 0,2-3 0,2-2-1,4-5 1,4 1-1,13-9 1,-16 8-1,16-8 0,0 0 0,0 0-1,0 0 1,-4 16-1,4-16 0,18 14 0,-18-14 0,30 19 0,-11-9 0,4-1 0,4 1 1,2-3-1,0 0 0,1-4 0,3 1-1,-1-4 1,-1 0-1,0 2-1,-2-5-1,0 6-3,-5-3-5,-2 1-17,-2 8 1,-20-9-1,20 22-1,-20-22 2</inkml:trace>
    <inkml:trace contextRef="#ctx0" brushRef="#br0" timeOffset="10616">2597 3124 11,'0'0'7,"0"0"0,0 0 0,0 0-1,0 0 0,0 0-1,0 0-1,0 0 1,0 0 0,0 0-1,0 0 0,0 0-1,0 0 0,16-2 0,-16 2-2,0 0 1,15-3 0,-15 3-2,0 0 1,20-2-1,-20 2 1,17 0 0,-17 0 1,17 0-1,-17 0 1,20-1 0,-20 1-1,19-2 1,-19 2-1,21 0 0,-21 0 1,21 3-1,-21-3 0,20 6 0,-20-6 0,17 6 0,-17-6 0,17 4 0,-17-4 0,16 3 0,-16-3 0,17 0 0,-17 0 0,20-2 0,-20 2 0,22 0 0,-22 0 0,26 2 0,-26-2 0,24 1 0,-11-1 0,4 0 0,-3-3 0,2-1 0,0 1 0,1-2 0,-1 0 0,3 0-1,-4-1 1,1 3-1,-1 2 0,0-1 1,-2 2-1,0 0 0,0-1 1,0-1-1,3 1 1,-2-3-1,4 1 0,-3-3 1,5 0-1,-1 0 0,1 2 0,-1 0 0,1 0 1,0 1-1,-2 0 0,-2 0 0,1 2 0,-2 1 1,-1 0-1,1 0 0,-3 1 0,1 0 0,-13-1 0,22 3 0,-22-3 0,21 3 0,-21-3 0,25 2 1,-12-2-1,1 0 0,1 0 0,0 0 0,3 0 0,-3 0 0,3 1 0,-5 2 0,1-2 1,-1 2-1,1-1 0,-1 0 0,0 0 0,3-1 1,-4 1-1,3-1 1,-1-1 0,2 2-1,-2 1 1,1-2 0,-1 0 0,0 2 0,1-1-1,-1 1 1,1-1-1,-1-2 1,0 2-1,4-2 0,-1-2 1,1 1 0,1-2-1,0 2 1,-1-1 0,3 1 0,-3 1-1,1 0 1,-2-2-1,-1 4 1,4-2-1,-3-2 1,0 2-1,0-1 0,2 0 0,-2-1 0,2 2 1,-3 0-1,1 0 0,-1 0 0,1 0 0,-1 2 0,1-1 1,-1-1-1,1 1 0,0 1 0,1-2 0,0 1 1,0 2-1,0-1 0,-2 0 0,0 1 0,-2 0 0,0 0 1,-1 1-1,-13-4 0,19 5 0,-19-5-1,14 4-6,-14-4-13,16 1-1,-16-1-1,0 0-1</inkml:trace>
    <inkml:trace contextRef="#ctx0" brushRef="#br0" timeOffset="25201">2387 4510 5,'0'0'6,"-6"16"1,6-16 0,0 0 1,0 0 2,0 0 0,0 0 0,0 0-1,0 0 1,0 0 1,0 0-2,0 0 1,0 0-2,0 0-2,0 0 0,0 0-1,0 0-2,0 0 0,0 0-1,16 6 0,-16-6-1,14 1 1,-14-1 0,16 2 0,-16-2-1,20 0 0,-20 0 0,20-2 0,-20 2-1,20 0 0,-20 0 1,20-1-1,-20 1 0,20 0 1,-20 0-1,18-2 0,-18 2 1,18 0 0,-18 0-1,19 0 0,-19 0 1,17 2-1,-17-2 0,16 0 0,-16 0 0,17 1 1,-17-1-1,14 0 0,-14 0 0,17-1 0,-17 1 0,18 0 0,-18 0 0,18-2 0,-18 2 1,22-3-1,-22 3 0,21 0 0,-21 0 0,23 2 0,-23-2 0,23 3 0,-23-3 0,23 5 0,-23-5 0,22 5 0,-22-5 0,22 1 1,-22-1-1,23-1 0,-23 1 0,22-3 0,-22 3 0,23-2 0,-23 2 1,23 0-1,-23 0 0,23 3 0,-23-3 0,22 3 0,-22-3 1,23 2-1,-11-2 0,1 0 0,2-2 2,-1 2-2,1-1 0,2-1 1,-3 2-1,3-1 0,-1 2 1,1-1-1,-2 2 0,-1-2 0,2 1 0,-2 1 0,2-2 0,-3 0 0,1 0 0,-1 0 1,2-2-1,-15 2 0,26-3 0,-26 3 0,24-1 1,-24 1-1,24 0 0,-24 0 0,22 3 0,-22-3 0,20 4 1,-20-4-1,20 3 0,-20-3 0,17 1 0,-17-1 0,16 2 0,-16-2 0,16 0 0,-16 0 0,14 0 0,-14 0 0,14 1 0,-14-1 0,0 0 0,18 3 0,-18-3 0,14-1 0,-14 1 0,16-3 0,-16 3 0,23-2 0,-23 2 0,24-1 0,-24 1 0,26 0 1,-26 0-1,26 1 0,-26-1 0,21 3 0,-21-3 0,19 2 0,-19-2 1,20 0-1,-20 0 0,19 0 0,-19 0 0,17-2 0,-17 2 0,17 0 1,-17 0-1,14 2 0,-14-2 0,0 0 1,18 5-1,-18-5 0,0 0 0,15 5 0,-15-5 0,0 0 0,19 1 0,-19-1 0,13 3 0,-13-3 0,14 3 0,-14-3 0,16 4 0,-16-4 1,17 3-1,-17-3 0,18 1 0,-18-1 0,18 0 0,-18 0 0,18-1 0,-18 1 0,15 0 0,-15 0 0,13 0 1,-13 0-1,0 0 0,19 1 0,-19-1 0,17-1 0,-17 1 1,23-4-1,-10 1 0,2 0 0,-1 1 0,0 0 0,-14 2 0,25 1 0,-12-1 0,-13 0 0,18 4 0,-18-4 0,17 6 0,-17-6 0,16 3 0,-16-3 0,16 1 0,-16-1 0,18 0 1,-18 0-1,18 0 0,-18 0 0,18 2 0,-18-2 1,18 1-1,-18-1 0,18 0 0,-18 0 0,19 2 0,-19-2 0,19 0 0,-19 0 0,20 0 1,-20 0-1,17 0 0,-17 0 0,17 0 1,-17 0-1,16 0 1,-16 0-1,16 1 0,-16-1 0,14 1 1,-14-1-1,17 2 0,-17-2 0,19 0 0,-19 0 1,20 0-1,-7 0 1,-13 0-1,25 3 1,-12-2-1,-1 1 1,4 1-1,-2-3 1,1 3-1,-15-3 0,25 0 1,-25 0-2,23-1-3,-23 1-13,22-4-9,-22 4 1,9-13-1,-11-1-1</inkml:trace>
    <inkml:trace contextRef="#ctx0" brushRef="#br0" timeOffset="60033">2296 6931 0,'0'0'0,"0"0"0,0 0 0,0 0 0,0 0 1,-13 2-1,13-2 0,0 0 0,0 0 1,0 0-1,0 0 2,0 0 0,0 0 0,0 0-1,0 0 1,0 0 0,0 0-1,0 0 1,0 0-2,0 0-1,0 0 1,0 0 1,-9-15 0,9 15 0,0 0 0,0 0 1,0 0 0,0 0-1,0 0 0,0 0 0,0 0 1,0 0 1,0 0 2,0 0 1,0 0 2,0 0-1,0 0 2,0 0 0,0 0 1,0 0-3,0 0-1,0 0-1,0 0-1,0 0 1,0 0-1,0 0 1,0 0-1,0 0 0,0 0-1,0 0 0,0 0-1,0 0-1,0 0 0,0 0-1,0 0 0,0 0-1,0 0 1,0 0 0,0 0 0,0 0-1,0 0 1,0 0 0,13 9 0,-13-9 0,0 0 1,0 0-1,18-2 0,-18 2 0,0 0-1,18-2 1,-18 2-1,13-2 1,-13 2-1,15-1 0,-15 1 0,14-2 0,-14 2 0,13 2 0,-13-2 0,0 0 1,17 1-1,-17-1 1,0 0 0,17-6-1,-17 6 1,0 0-1,18-4 1,-18 4-1,0 0 1,14 0 0,-14 0-1,0 0 1,13 2 0,-13-2 0,0 0 0,0 0 0,16 0 0,-16 0 0,0 0 0,0 0 0,14 0 0,-14 0-1,0 0 1,0 0 0,13 1-1,-13-1 0,0 0 1,13-3-1,-13 3 0,0 0 1,14-4-1,-14 4 1,0 0 0,0 0 0,15-2 0,-15 2-1,0 0 1,0 0 0,0 0 0,14 3 0,-14-3 0,0 0 0,0 0 0,14 3 0,-14-3 1,0 0-1,0 0 0,13 7 0,-13-7 0,0 0 0,0 0 0,13 5 0,-13-5 0,0 0 0,0 0 0,13 1 0,-13-1 0,0 0 0,13 4 0,-13-4 0,0 0 0,16 5 0,-16-5 0,0 0 0,18 4 0,-18-4 0,15 3 0,-15-3 0,15 0 0,-15 0 0,16-3 0,-16 3-1,16-2 2,-16 2-1,13-1 0,-13 1 0,14 1 0,-14-1 0,13 3 0,-13-3 0,13 5 0,-13-5 0,15 4 0,-15-4 0,0 0 0,17 1 0,-17-1 0,16 0 0,-16 0 0,14-1 0,-14 1 1,17-2-1,-17 2 0,17-1 0,-17 1-1,18 0 1,-18 0 1,17-1-1,-17 1 0,17-3 0,-17 3 1,19-6 0,-19 6-1,19-6 1,-19 6-1,19-4 1,-19 4-1,19-1 1,-19 1-1,17 2 0,-17-2 0,19 2 0,-19-2 0,14 3 1,-14-3-1,16 1 0,-16-1 0,16-1 0,-16 1 1,16 1 0,-16-1-1,17 0 1,-17 0-1,17 2 1,-17-2 0,17 0-1,-17 0 0,19 0 1,-19 0-1,22 2 0,-22-2 1,21 2-1,-21-2 0,22 4 1,-22-4-1,20 6 1,-20-6-1,20 3 0,-20-3 0,19 3 1,-19-3-1,18 1 0,-18-1 0,17 1 0,-17-1 0,19 2 1,-19-2-1,17 1 0,-17-1 0,20 2 0,-20-2 1,20 0-1,-20 0 1,20 0 0,-20 0-1,22 0 1,-22 0 0,23 1 0,-23-1 0,24 2 0,-9-2 0,-2-2 1,1 4-1,-1-4 1,1 4 0,1-1-1,-1 0 0,2 2 1,-3-1-2,1-1 1,2 2 0,-3-2-1,3 1 0,-16-2 1,24 1-1,-24-1 0,23 3 1,-23-3-1,22 6 0,-22-6 1,24 6-1,-24-6 0,24 4 0,-11-4 0,1 0 1,2-3-1,0 0 0,1-1 0,0 0 0,2-1 1,-2 1-1,1 1 0,0 0 1,1 0 0,-2 2-1,2 0 1,-1 1-1,4-2 0,-2 1 1,3 1-1,-3-2 0,2 1 0,2-1 1,-4 2-1,1 0 0,0 2 2,-1-1-2,-2 2 0,3-1 1,-3-1-1,1 0 0,-2 1 0,2-2 0,-1-2 0,1 1 1,-2-2-1,2 0 0,-2 0 0,2 1 1,1-3-1,-1 2 1,2-1-1,3 0 1,-1 0 0,2-1 0,-1 0 0,3 2 0,-1-3 0,0 3 0,0 0 0,0 2-1,1 1 1,-1-2-1,0 4 1,0-4-1,1 4 1,-1-2-1,1 0 1,1 0 0,-3 1 0,3-1 0,-2 2 0,-1 1-1,0-2 1,-1 3-1,-4-1 1,3 1-1,-3 1 0,1-2 1,0-1-1,-1 0 0,0-1 0,1 1 1,0-1-1,-1-1 0,3 0 0,0 2 1,1-2-1,2 1 0,-2-2 1,2-1-1,0-1 0,0 0 0,0-1 1,0 1-1,-5-1 0,1 3 0,-1-1 0,2 2 0,0 0 0,-1 2 0,5-1 1,-1-1-1,1 0 0,2 0 0,2-3 0,4 0 0,-2-2 1,4 2-1,-1-3 1,0 2-1,-2-2 1,2 2 0,-3-2 0,-1 4 0,-2-2-1,-1 3 1,-2 1-1,-1 1 1,-2 1-1,1-1 0,0 0 1,3-1-1,-4 0 0,2 0 1,-2-2-1,1 0 0,-1 1 1,3 1-1,-5 0 1,-2 1-1,-2 1 0,3-1 0,-3 2 0,1-3 1,0 1-1,-2-1 0,2-3 1,-1 3-1,-2-2 1,0 2-1,3-2 0,-2 2 1,0 2-1,-1-1 0,1 3 0,0-1 1,3 1-1,2-1 0,-3-1 0,3-4 0,0 2 0,-1-1 0,1-2 1,-1 2-1,0-2 0,-1 1 1,0 1-1,-2 1 0,3 1 0,-3 1 1,2 1-1,-1-2 0,1 2 0,0-5 1,3 2-1,0 0 0,-1-1 1,2-2 0,-1 2-1,-2-1 1,-1 2-1,1 2 0,-3 1 1,-2-2-1,1 2 0,-2 0 0,-1 1 0,0-1 0,1 0 0,-1 0 0,2 0 0,-2-1 0,1 1 0,-1 0 0,2 0 0,-2 0 0,2-2 0,0 2 0,-2-1 0,5-1 0,0 0 0,2 1 0,2-2 1,0 0-1,2 0 0,0-3 0,1 2 0,0-2 0,-3 0 0,0 0 1,-2 0-1,-1 2 0,0-2 0,-1 3 0,0 0 0,-2 0 0,0 0 0,0-2 0,-1 1 0,0 1 0,-2-1 1,3 1-1,-2 0 0,-1 1 0,0 2 0,1 0 0,1 1 0,1-1 0,0 0 1,-1 0-1,1-2 0,-1 0 0,0-1 0,1 0 0,-4-1 1,1 1-1,1-1 0,-1-1 1,2 1-1,-2-1 0,2 1 1,0 1-1,1 1 0,0 1 1,-1 1-1,1-2 0,0 2 1,-1-2-1,0 1 0,1-2 0,-3-2 1,1 1-1,-2-1 0,-1 0 1,3 0-1,1 1 1,-1 1 0,1 1-1,3 2 1,0 3-1,2-2 0,-1 3 1,0-1-2,-4 0 0,0 1-3,-16-7-7,22-3-14,-22 3-7,0 0 1,2-17-1,-2 17 0</inkml:trace>
    <inkml:trace contextRef="#ctx0" brushRef="#br0" timeOffset="71625">1428 6838 0,'0'0'0,"-8"-14"0,8 14 0,0 0 0,-2-13 0,2 13 0,0 0 1,0 0-1,-3-14 0,3 14 0,0 0 0,0 0 0,0 0 1,-9-15-1,9 15 1,0 0 1,0 0 0,0 0 2,0 0 0,-11-14 1,11 14 0,0 0 1,0 0-1,0 0-1,0 0 0,0 0-1,0 0-1,0 0 0,0 0 0,0 0 1,0 0 1,0 0 0,0 0 0,0 0 1,0 0 0,0 0 0,0 0 1,0 0-1,0 0-2,0 0 0,0 0 1,0 0-1,0 0 0,0 0 0,0 0 0,0 0 0,0 0 1,0 0 0,0 0 1,0 0 0,0 0-1,0 0 1,0 0-1,0 0 0,0 0-2,0 0 1,0 0-2,-14-3 0,14 3 0,0 0 0,0 0 0,-5 15 0,5-15 0,-3 12 0,3-12 0,-2 16 1,2-16-1,-3 17-1,3-17 1,0 19-1,0-19 0,3 18 0,-3-18 0,1 19 0,-1-19 1,3 19-1,-3-19 0,4 18 0,-4-18 0,7 16 0,-7-16 0,9 17 0,-9-17 0,13 16-1,-13-16 1,15 14 0,-15-14-1,16 12 1,-16-12 0,16 11-1,-16-11 1,14 7 0,-14-7 0,15 7-2,-15-7 2,14 6 0,-14-6 0,14 4 0,-14-4 0,15 8-1,-15-8 1,16 5 0,-16-5 0,15 6-1,-15-6 1,18 3 0,-18-3-1,17-2 1,-17 2 0,17-4 0,-17 4 0,22-4 0,-22 4 0,23-4 0,-23 4 0,23 1 0,-23-1 0,23 4 0,-23-4 0,20 5 0,-20-5 0,20 1 0,-6-2 0,-14 1 0,27-8 0,-14 4 0,3-3 0,1 1 0,-1 0 0,1 1 0,-17 5-1,26-9-4,-26 9-14,24-3-1,-24 3-1,0 0-2,0 0 2,21 2-2,-21-2 1</inkml:trace>
    <inkml:trace contextRef="#ctx0" brushRef="#br0" timeOffset="73763">1462 8986 0,'0'0'5,"-4"-14"5,4 14 1,0 0 2,0 0 1,0 0 1,0 0 0,-20 5 2,20-5-6,0 0-2,-9 13-3,9-13-2,-1 13 0,1-13 0,3 19 0,-3-19-1,5 18 1,-5-18-1,7 17 1,-7-17-1,6 15 0,-6-15-1,0 0 0,12 15-1,-12-15 0,0 0-1,18 15 0,-18-15 2,19 11-4,-19-11 2,20 13 0,-20-13 0,19 11 0,-19-11 0,17 12 0,-17-12 0,16 8-1,-16-8 1,14 5 0,-14-5 1,18 0-1,-18 0 0,18-2 0,-18 2 2,20 0-2,-20 0 1,22-1 0,-22 1 0,23-2 0,-23 2 0,20-1 0,-20 1 0,20-4 0,-20 4 0,19-5 0,-19 5-1,23-2 0,-23 2 0,25-5 0,-10 5 0,-1-1 0,0-1 0,1 1 0,-1 1 1,-14 0-1,24-3 0,-24 3 1,22-3-1,-22 3 1,23-5-1,-23 5 1,24-9 0,-9 6-1,-2-1-2,2 2-7,0 5-14,-15-3 0,20 12-1,-20-12-2,4 28 0,-9-12 0,7 11 0</inkml:trace>
    <inkml:trace contextRef="#ctx0" brushRef="#br0" timeOffset="92639">3797 8 1,'0'0'4,"0"0"-2,0 0 0,0 0-1,0 0-1,0 0 0,0 0 0,0 0 0,0 0 2,0 0 1,0 0-1,0 0 1,0 0 1,-13 2 0,13-2 1,0 0 0,0 0 0,-14 4 0,14-4-1,0 0 2,0 0-1,-17 12 0,17-12-2,0 0 1,0 0-1,-16 8 1,16-8-1,0 0 0,-16 2 0,16-2 0,0 0 0,-20 3 0,20-3 0,-17 1-1,17-1 0,-17 3-1,17-3 0,-17 1 0,17-1 0,-16 2 1,16-2-1,-15 0 1,15 0 0,-17 1 0,17-1 0,-16-1 0,16 1 0,-15-2 0,15 2-1,-15-7 0,15 7 1,0 0-2,-14-6 1,14 6 1,0 0-2,-13-4 0,13 4 1,0 0 1,-14 9-1,14-9 0,0 0 0,-16 3 0,16-3 0,-13 4 1,13-4-1,-15 0 0,15 0 0,-14 0 0,14 0 0,-16 0-1,16 0 1,-17 1-1,17-1 0,-19 2 0,19-2 0,-17 3 1,17-3-1,-17 1 0,17-1 0,-15 1 1,15-1-1,-13 0 1,13 0 0,0 0-1,-18-7 1,18 7-1,0 0 1,-15-8-2,15 8 1,0 0 0,-16-9 0,16 9 0,0 0 0,-16-1 0,16 1 0,0 0 0,-19-2 1,19 2-1,0 0 0,-18-3 1,18 3-1,-16-4 0,16 4 1,-19-1-1,19 1 0,-19-3 0,19 3 0,-18-2 0,18 2 0,-16 0 0,16 0 1,-14 0-1,14 0 0,-15-1 0,15 1 1,-18-3 0,18 3-1,-21-3 1,21 3 0,-21-3 0,8 2 0,13 1 0,-22-2 0,22 2 1,-23 2-2,23-2 1,-20 1 0,20-1-1,-18 0 0,18 0 1,-17 2-1,17-2 1,-15 0-1,15 0 0,-13 1 0,13-1 1,0 0-1,-17 3 0,17-3 0,0 0 0,-18 4 1,18-4-1,-13 2 0,13-2 1,-15 1 0,15-1-1,-14 2 1,14-2 0,-14 1 0,14-1 0,-15 0 0,15 0-1,-16 1 1,16-1 0,-14-1 0,14 1-1,-14 0 1,14 0-1,-16 1 1,16-1-1,-16 0 1,16 0-1,-20 2 1,20-2-1,-22 1 0,22-1 0,-20 3 0,20-3 0,-20 5 0,20-5 0,-17 7 0,17-7 0,-19 11 0,19-11 1,-17 13-1,17-13 1,-20 16-1,20-16 1,-21 20-1,21-20 1,-22 18 1,22-18-2,-20 20 2,20-20-3,-20 23 3,11-10-3,2 1 3,-1 4-3,0 0 1,3 2-1,-1 3 1,0-1 0,2 2 0,-1-3 0,1 2 0,0-1 0,0-4-1,-1 4 1,1-4 0,0-1 0,-1 2 0,2-2 0,1 0-1,-3 0 1,4 2 0,-2-3 0,0 1 0,3 2 0,-1-4 0,-1 2 0,2-2-1,0 0 1,2-2 0,-1 2 0,-1-15-1,3 21 1,-3-21 0,6 19-1,-6-19 1,4 14 0,-4-14-1,0 0 1,13 17-1,-13-17 1,11 13 0,-11-13-1,13 11 1,-13-11-1,15 12 1,-15-12-1,14 10 0,-14-10 1,0 0-1,17 10 1,-17-10-1,0 0 1,18 7 0,-18-7 0,0 0-1,17 7 1,-17-7 0,13 5 0,-13-5 0,13 4 0,-13-4 0,0 0 0,15 3 0,-15-3 0,0 0 0,16 3 0,-16-3 0,0 0 0,16 2 0,-16-2-1,13 2 1,-13-2 0,14 0 0,-14 0 0,14 1-1,-14-1 1,18 0 0,-18 0-1,18-1 1,-18 1 0,19-3 0,-19 3 0,19-4-1,-19 4 1,18-3 0,-18 3 0,19-3-1,-19 3 1,19 0-1,-19 0 1,20 1 0,-20-1-1,18 3 1,-18-3-1,19 0 1,-19 0-1,22-3 1,-22 3 0,21-4 0,-21 4 0,23-4 0,-23 4 0,20-3-1,-20 3 1,20 0 0,-20 0 0,21 3 0,-21-3 0,22 3 0,-22-3-1,26 3 1,-12-3-1,4 0 0,-1 0-2,6 0-3,-2-3-5,4-4-12,6 5-1,-8-9-1,9 5 1</inkml:trace>
  </inkml:traceGroup>
</inkml:ink>
</file>

<file path=ppt/ink/ink85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1:59:06.54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E60C2C6-B02A-4236-842B-A5260C257B78}" emma:medium="tactile" emma:mode="ink">
          <msink:context xmlns:msink="http://schemas.microsoft.com/ink/2010/main" type="inkDrawing"/>
        </emma:interpretation>
      </emma:emma>
    </inkml:annotationXML>
    <inkml:trace contextRef="#ctx0" brushRef="#br0">1459 10697 17,'0'0'21,"0"0"-1,0 0 2,0 0-7,0 0-7,0 0-1,0 0 0,0 0-1,0 0-5,0 0-15,0 0-8,0 0-2,0 0-2</inkml:trace>
    <inkml:trace contextRef="#ctx0" brushRef="#br0" timeOffset="1160">16-1 88,'17'11'24,"-17"-11"-1,0 0 0,0 0-20,0 0-2,0 0-2,0 0-6,-7 20-14,7-20-1,0 0-1,-26-3-2</inkml:trace>
  </inkml:traceGroup>
</inkml:ink>
</file>

<file path=ppt/ink/ink85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1:59:13.34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D0D60346-D19C-4454-964B-6DE637A1F61C}" emma:medium="tactile" emma:mode="ink">
          <msink:context xmlns:msink="http://schemas.microsoft.com/ink/2010/main" type="inkDrawing" rotatedBoundingBox="22135,15858 23759,15899 23757,15989 22133,15949" shapeName="Other"/>
        </emma:interpretation>
      </emma:emma>
    </inkml:annotationXML>
    <inkml:trace contextRef="#ctx0" brushRef="#br0">12 69 3,'0'0'6,"0"0"0,0 0 2,0 0-1,0 0 0,0 0-1,0 0 1,-15 5-1,15-5 1,0 0-1,0 0 0,0 0 0,0 0 1,0 0-1,0 0 0,0 0-1,0 0 0,0 0 0,0 0-1,0 0-1,0 0-1,0 0 0,0 0 0,0 0-1,0 0 0,0 0 0,0 0 0,0 0-1,15-2 1,-15 2 0,0 0-1,14-1 1,-14 1-1,16-3 1,-16 3 0,20-3 0,-20 3 0,23-3 1,-23 3-1,24-5 1,-8 1-1,-2 1 1,0-2-1,2 3 0,0-3-1,0 2 1,0-1 1,-4 4-1,3-1 1,-2 1 0,-13 0 1,23 0-1,-23 0 0,24 0 0,-11-2 0,0 1 1,1-1-2,2 1 1,0-4-1,2 3 1,0-2-1,0 1 1,1-1-1,0 2 0,-2 0 0,0 0 0,-3 2 0,1 0-1,-1 2 1,-1 0-1,-13-2 0,26 5 1,-14-5-1,4 0 1,-1 0 0,2-2 0,-1 1-1,2-1 1,0 1 0,-1 0-1,0 1 1,-1 1-1,0 0 0,-2 2 1,-14-3-1,24 6 0,-24-6 0,24 6 0,-11-4 1,-13-2-1,26 3 0,-11-2 1,-2 1-1,2-1 0,1 2 1,0 0-1,-3 0 0,4 1 0,-2 0 1,-1 1-1,2-1 1,-1 3-1,1-4 1,0 1 0,1-3 0,0 2-1,0-3 1,3 2 0,-1-4 0,3 2 0,-2-1-1,1 1 1,1-2 0,2 2 0,3-1-1,-1 1 1,0 0 0,0 0-1,3 0 1,-1 0-1,-2 0 1,0 0-1,-2 0 1,-1 0-1,-1 1 0,-4-1 0,-2 2 0,-3-1 0,-13-1-1,19 3-2,-19-3-4,0 0-15,14 4-8,-14-4 0,0 0 0,0 0-2</inkml:trace>
  </inkml:traceGroup>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19:48:30.110"/>
    </inkml:context>
    <inkml:brush xml:id="br0">
      <inkml:brushProperty name="width" value="0.05" units="cm"/>
      <inkml:brushProperty name="height" value="0.05" units="cm"/>
      <inkml:brushProperty name="color" value="#FF0066"/>
    </inkml:brush>
  </inkml:definitions>
  <inkml:trace contextRef="#ctx0" brushRef="#br0">531 383 15743 0 0,'0'0'0'0'0,"-6"5"0"0"0,-1 5 0 0 0,-3-1 0 0 0,4-1 280 0 0,1-1 56 0 0,-1 0 16 0 0,1-1 0 0 0,1-1-288 0 0,-3 5-64 0 0,1-3 0 0 0,-1 0 0 0 0,-12-2 0 0 0,-18 2 0 0 0,-4-1 0 0 0,4-4 0 0 0,9-5 0 0 0</inkml:trace>
  <inkml:trace contextRef="#ctx0" brushRef="#br0" timeOffset="436.508">412 272 14943 0 0,'58'-5'-166'0'0,"-26"33"756"0"0,-28-24-579 0 0,-4-4 42 0 0,0 2 11 0 0,1 3 11 0 0,-1-4 42 0 0,0-1 13 0 0,0 0 4 0 0,0 1-20 0 0,0 5-92 0 0,1 1-22 0 0,-2-1 0 0 0,0-1-13 0 0,0-3-54 0 0,0-1-13 0 0,-1 3 0 0 0,0-2 2 0 0,-1 3 16 0 0,-40 47-662 0 0,22-31-476 0 0,21-20 910 0 0,0-1-45 0 0,-5 5-376 0 0,4-5 351 0 0</inkml:trace>
  <inkml:trace contextRef="#ctx0" brushRef="#br0" timeOffset="436.771">359 271 8663 0 0,'0'0'398'0'0,"0"0"-9"0"0,0 0-136 0 0,0 0 345 0 0,0 0 183 0 0,0 0 34 0 0,0 0-30 0 0,0 0-156 0 0,0 0-70 0 0,0 0-14 0 0,0 0-42 0 0,0 0-174 0 0,0 0-75 0 0,0 0-20 0 0,0 0-26 0 0,0 0-94 0 0,18-5-36 0 0,44-15-294 0 0,-55 16 216 0 0,-1-1 14 0 0,-5 4 55 0 0,0 0 34 0 0,2-5 25 0 0,23-30-123 0 0,-21 29-84 0 0,-1 0 13 0 0,0 1 66 0 0,-3 5 80 0 0,-1 1 65 0 0,0 0 7 0 0,0 0-7 0 0,0 0-9 0 0,0-36 111 0 0,-1 27-324 0 0,0 1-18 0 0,-1-2 6 0 0,2 8 129 0 0,0 0 1 0 0,-1 0-1 0 0,1 1 1 0 0,-1-1-1 0 0,1 0 1 0 0,-1 0-1 0 0,0 0 1 0 0,0 1-1 0 0,0-1 1 0 0,0 0-1 0 0,0 1 1 0 0,0-1-1 0 0,-1 0 1 0 0,1 1-1 0 0,0 0 1 0 0,-1-1-1 0 0,1 1 1 0 0,-1 0-1 0 0,1 0 1 0 0,-1 0-1 0 0,0 0 1 0 0,0 0-1 0 0,1 0 1 0 0,-1 0-1 0 0,0 1 1 0 0,0-1-1 0 0,0 0 1 0 0,0 1-1 0 0,0 0 1 0 0,0-1-1 0 0,0 1 1 0 0,1 0-1 0 0,-1 0 1 0 0,0 0-1 0 0,0 0 1 0 0,0 1-1 0 0,0-1 1 0 0,0 0-1 0 0,0 1 1 0 0,0 0-1 0 0,0-1 1 0 0,0 1-1 0 0,1 0 1 0 0,-1 0-1 0 0,0 0-40 0 0,-8 0 24 0 0,-57 21-434 0 0,59-18 367 0 0,1 0 32 0 0,0-1 11 0 0,-2 1 0 0 0,3-2-10 0 0,5-1-81 0 0,1-1-162 0 0,0 0-50 0 0,0 0-8 0 0,-6 7-1569 0 0,1 2 152 0 0</inkml:trace>
  <inkml:trace contextRef="#ctx0" brushRef="#br0" timeOffset="437.771">446 33 6495 0 0,'0'0'0'0'0,"0"0"0"0"0,0 0 208 0 0,0 0 48 0 0,-7-1 0 0 0,7 1-3120 0 0</inkml:trace>
  <inkml:trace contextRef="#ctx0" brushRef="#br0" timeOffset="438.771">776 2 15743 0 0,'0'0'0'0'0,"-1"-2"0"0"0,-5 2 0 0 0</inkml:trace>
  <inkml:trace contextRef="#ctx0" brushRef="#br0" timeOffset="3479.716">80 131 12815 0 0,'0'0'984'0'0,"-5"3"-608"0"0,-2 3-369 0 0,0 0-1 0 0,1 1 0 0 0,-1-1 0 0 0,1 1 1 0 0,1 0-1 0 0,-1 1 0 0 0,1 0 1 0 0,1-1-1 0 0,-1 2 0 0 0,-1 4-6 0 0,2-6 1 0 0,2-1-54 0 0,1 1-1 0 0,0-1 0 0 0,0 0 0 0 0,0 1 1 0 0,1 0-1 0 0,0-1 0 0 0,0 1 1 0 0,0-1-1 0 0,1 1 0 0 0,0-1 1 0 0,1 1-1 0 0,-1-1 0 0 0,1 0 0 0 0,0 0 1 0 0,1 1-1 0 0,0-1 0 0 0,0-1 1 0 0,0 1-1 0 0,0 0 0 0 0,1-1 0 0 0,4 5 54 0 0,4 13-192 0 0,-5-14 158 0 0,0 1 1 0 0,1-1-1 0 0,0 0 0 0 0,0-1 0 0 0,0 0 0 0 0,1 0 1 0 0,1-1-1 0 0,-1 0 0 0 0,1-1 0 0 0,0 0 0 0 0,1 0 0 0 0,-1-1 1 0 0,10 2 33 0 0,59 38-369 0 0,-8-10 559 0 0,90-46 492 0 0,-150 11-678 0 0,-1 1 20 0 0,-1 0 0 0 0,1-1 1 0 0,0 0-1 0 0,0-1 0 0 0,0 0 1 0 0,0-1-1 0 0,-1 1 0 0 0,1-2 1 0 0,-1 0-1 0 0,1 0 0 0 0,-1 0 0 0 0,0-1 1 0 0,0-1-1 0 0,0 0 0 0 0,4-3-24 0 0,34-36 363 0 0,-41 37-297 0 0,-1 0 1 0 0,-1-1-1 0 0,1 0 1 0 0,-1 0-1 0 0,0 0 1 0 0,-1 0-1 0 0,0 0 1 0 0,0-1-1 0 0,1-7-66 0 0,6-16 149 0 0,17-105-1067 0 0,-27 136 860 0 0,-23-24 1862 0 0,-52-1 161 0 0,65 16-2408 0 0,2-2-33 0 0</inkml:trace>
</inkml:ink>
</file>

<file path=ppt/ink/ink86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2:37.54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5CC8D162-FF24-4B8B-BDE2-AB3D1FD19B77}" emma:medium="tactile" emma:mode="ink">
          <msink:context xmlns:msink="http://schemas.microsoft.com/ink/2010/main" type="inkDrawing"/>
        </emma:interpretation>
      </emma:emma>
    </inkml:annotationXML>
    <inkml:trace contextRef="#ctx0" brushRef="#br0">3659 11 7,'0'0'7,"0"0"0,0 0-3,-14-4 1,14 4 0,0 0 0,0 0-2,-14-4 1,14 4-1,0 0-1,-16 0 1,16 0-1,-16 1 0,16-1-1,-17 0 1,17 0 0,-20-1 1,20 1 0,-19-5 0,19 5-1,-22-3 1,22 3-1,-23 0 1,10 0-1,13 0 0,-23 2-1,9-1 0,14-1 1,-24 2 0,24-2 0,-23 1 0,23-1 0,-19 0 1,19 0-1,-22-1 0,22 1 0,-23-3-1,9 1 0,14 2 0,-26 0-1,9 0 0,0 0 1,-2 2-1,2-1 0,-2 1 0,0-1 1,1 2-1,-1-1 0,0-1 0,1 0 0,0 1 0,-2-1 1,3 1-1,-2-1 1,-1 3-1,2-1 2,-2 2-1,-1-3 0,0 3 0,2-4 1,-1 2-1,-1-2 0,0-2 0,-2 1-1,0-1 1,-2 1-1,-1-2 1,-4 2-1,1-3 1,-3 0-1,2-1 1,-2 1-1,2-2 1,-1 0-1,0 0 1,0 0-1,0 2 1,3 0 0,-7 2 0,5 1-1,-3 0 1,0 3-1,-2 0 0,-1 0 0,-2 4 1,0-1-1,1 1 0,0-2 1,-1 3-1,-1-3 0,2 1 0,1 0 1,3-3-1,-1 1 0,1-1 0,-2 0 0,5-2 0,0 0 0,2 2 0,1-3 0,4 2 0,0-4 1,3 4-1,0-2 0,1 1 1,-1 1-1,0 0 1,-2 1-1,-1 0 2,2 1-1,1-1 1,-2 2-1,2-4-1,3 2 1,0-3 0,2 4 0,-1-4-1,2 0 1,0 0-1,-4 0 1,4 0 1,-3 0-1,1 0 1,-1-3-1,0 3 0,-2 0 0,-1-1 0,3 1 0,-5-2 0,2 2-1,-2-1 0,4 1 1,-2-1 0,2 1-1,1-2 1,3 1-1,-1-2 0,15 3 0,-24-4 0,24 4 1,-23-3-1,10 1 0,0 1 0,0 1 1,0-2-1,-3 2 0,2 2 2,-2-1-2,-3-1 1,2 3-1,-3-3 1,-2 2-1,3-1 1,1-1-1,1 0 1,1 0-1,1 0 1,15 0-1,-20-1 0,20 1 1,-14-2-1,14 2 1,-13 0-1,13 0 0,0 0 0,-17 4 1,17-4-1,0 0 0,-13 15 1,13-15-1,-9 21 1,5-5-2,-2 0 2,3 5-1,-4 2 1,3 1-1,-1 5-1,0 2 1,-2 2 0,-1 2 0,3 6-1,-3 2 1,3 4 0,-3 2 0,3 4-1,0 0 1,1 4 0,1 2-1,0 2 3,2 1-2,-1 2 2,2 2-1,0 5 1,-1 2-1,0 4 0,1 3 1,-2 2-3,1 2 2,1 2-2,0-2 2,-2 3-1,5 1 1,-3-1-1,2 2 1,-4 1 0,1 1 0,-4 4-1,1 0 1,-2 4-2,-1 0 2,0-1 0,0 1 0,-2-2 0,2-1-1,0 0 2,-2 1-2,2-1 1,-3 0-1,0 1 0,-3 1 0,3 0 1,-2 0-1,2 0 1,0-1-1,-1 0 1,1-2-1,0-2 0,-3 2 0,1-2 0,-2-1 1,1-5 0,-3-1-1,3-3 1,2-4 0,2 1 0,3-6 0,-1 0-1,1 1 0,1 1-1,0 1 1,0 5 1,-1 1 0,-3 2-1,1 0 1,-2-2 0,0 2 0,1 1 0,0-2 0,1-2-1,0 0 0,1 0 0,2-2-1,-1 0 2,1-3-2,1-1 2,1-1-1,2-4 0,-3-5 0,2-2 0,-1-2 0,2-4 0,-1 0 1,0-7-1,-1-1 0,0-3 0,-4-4 0,2 0-1,-3-7 0,2-3 0,-3-9-1,5-1-2,-5-10-1,8 0 0,1-13 0,0 0-1,0 0-3,1-27-9,9 8-9,-12-15 3,10 2-3,-15-19 3</inkml:trace>
    <inkml:trace contextRef="#ctx0" brushRef="#br0" timeOffset="3121">1114 56 32,'0'0'17,"-14"-5"0,0 2 2,14 3-9,-25 10-2,25-10-3,-24 13 0,24-13-2,-18 12 1,18-12-1,0 0 0,-14 5-2,14-5 0,0 0-1,0 0-2,0 0 0,0 0 0,0 0-1,0 0 1,0 0 0,0 0 0,0 0 2,0 0 0,0 0 0,0 0 0,0 0 1,0 0 0,0 0 0,-3 13 1,3-13 0,0 0 1,-1 13 0,1-13-1,-2 15 1,2-15-1,-5 15 0,5-15 0,-8 17-1,8-17 0,-5 16 0,5-16 0,-5 13 0,5-13 0,-1 17 0,1-17 0,3 22 0,-2-10 0,1 3 0,1 1 0,-2-1 0,2 2-1,-2 2 1,1 0 0,-2 1-1,1 0 0,-1 0 0,2 3 1,-2-1-1,1 1 0,0 3-1,1 0 1,1 1 0,0 0 0,0 0 0,1 1 0,0-3 0,0 2 0,1-2 0,-1 0 0,0 0-1,1-1 1,-2 0 0,-2 4 1,0-1-1,1 0 0,-4 3 0,0 3 2,-1-2 0,-2 1-1,0-1 0,2 3 0,-3-2 1,2 1-1,1-2 1,-1 0-3,1 2 1,0 3 0,-2 1 0,1 3 0,0 3 0,-2 3 0,0 1 0,-1 2-1,1 2 1,-1-2 0,1 1-1,2-3 1,1-1 0,2-3 1,-2 0-1,2-2 1,-1-1 0,1 0 0,1 0 0,-3 3 0,1-1-1,1 1 0,1 4 0,0-1 0,-1 4 0,1 0 0,0 1 0,0 1 0,0 1-1,-3-3 1,1-2 0,1 0 0,-1-1-1,1 0 2,-1-3 1,2 1 0,0-1 0,0 0-2,0 2 2,2 1-1,-2-1 1,1 1-3,-1 3 1,-1 3 0,2-2 0,1 2-1,-1-1 1,2-1 0,0 2-1,3-3 2,-1 0-1,0 2 1,0-2-1,0 1 1,-1 2-1,-1 0 1,0 1 0,-3 5-2,0-2 2,0 2-2,-3 2 1,3 0 0,-3-1 0,3 0 0,0-5 0,3 0 0,-2 1-1,4-2 2,-1-4 0,0 0 0,-1-1 0,-1 1 0,-4 1 0,-1 2 0,-1 1 1,-2 2-3,1 7 1,-4 0 0,0 3-1,1 0 1,1-2 0,-2 0-1,0-4 1,1-4 0,-1 0 1,0-2 0,2-3 1,-1 2-1,-1-1 1,-1 1-1,3 0 0,-3 0 1,2 1-2,1-3 0,0 4-1,-2-2 1,0 1 0,1-1 0,-2 0 0,0 1 0,1-2 1,-1 1-1,3-3 0,1-2 1,2 0-1,1-3 1,1 0 0,1-2-1,1-5 0,1 1 0,-2-3 0,0-4 0,-1 1 0,2 0 1,-1-3-2,-1 2 1,2-4 0,0 1 0,0 1 0,0 1 0,2 1 0,-2 1 0,1 0 0,1 2 0,3 3 0,-3 2 0,2 0 0,-1 1 0,0-1 1,-2 4-2,2-2 2,0 1-1,-4-2 0,5 2 0,-1 4 0,3 0 0,1 3 0,-2 0 0,3 1 0,0 0 0,-1-1 0,4-1 0,-4-4 0,2-2 0,-2-1-1,3-2 1,-3 1 0,0-1 0,1-2-1,-1-1 1,-3-1 0,0-2 0,-1 0 0,0-1 1,-1-4-1,-1-2 0,-1 0 0,-1-1 0,-1 1 0,-1-1 0,2-1 0,-2 1 1,0 3-2,0-1 2,-1 2-2,0 2 2,-1 1-2,-1 1 2,2 0-2,-3 4 2,0-4-2,1 2 1,0-2 1,0 2 0,0 0 0,-1-1-1,1 4 1,1 1 0,-1 0 0,-1 1-1,0 1 0,1 2 0,0 1 0,0 0 0,2 1 0,3 1 1,-2 2-2,1-2 2,2 3-2,-1 0 2,1-1-2,-2-1 2,1-2-2,-2 1 2,0-1-2,2-2 2,-2 1-2,-1-3 2,1 1-2,-2 2 2,3-4-1,-1 4 0,1-4 0,2 0 0,0 1 0,2-1 0,2 2 0,2 0 0,-2 0 0,2 1 0,0 1 0,-1-1 0,0-1 0,-1 1 0,-3-2-1,1-1 1,-2 2 0,1 0-1,1-3 0,-1 0 0,2-3 1,1 1-1,1-3 1,-1 0-1,2-4 1,-1-1 0,1 2 0,0 1 1,-3-2-1,0 1 0,-2 3 0,2 0 0,-4 0 0,1 1 0,0 0 0,-2-2 0,2 1 0,0-2 0,2-3 0,-1-1 0,0-3 0,2 0 0,2-4-1,-3 1 1,2-1 0,0-1 0,0-2-1,1-2 1,-1 0 0,0-1 0,-1 1 0,0-3-1,0 2 1,0 1-1,-2-1 1,1 0-2,-1-2 3,-1 2-3,0-16 2,3 24 0,-3-24 0,1 23 0,-1-23 0,0 21 0,0-21 0,2 23 0,-2-23 0,-3 25 1,3-11-1,-1 0 0,-1 2 0,1 0 0,-1 2 0,1 1 0,-2 1 0,1 3 0,1 0 0,-2 2 0,2 3 0,-1 2 0,1 1-1,1 1 1,0 2 0,0 0 0,0 2 0,1-2 0,1-1 0,-1-1 0,-1-2 0,2-3 0,-1-3 0,2 0 1,-2-1-1,1 0-1,1-1 2,1 1-2,-1-2 1,3 2-1,-2 0 1,2 0-1,-2-2 1,0-1 0,1 0 0,-3 0 0,3-1 0,-4-1 0,1 0 0,1-1 0,-2 0 0,0-3 0,1 2 0,-1-2 0,1-1 0,-1 0 0,-1-13 0,4 21 0,-4-21 0,5 22 0,-5-22 0,4 20 0,-4-20 0,4 18 0,-4-18 0,3 23 0,0-8-1,-1-1 1,0 3 0,1 0 0,0 5 0,0 1 0,-2-1 0,1 3 0,-1-1 0,1 3 1,1 3-2,0 0 1,-1 2 0,3 1 0,0 7-1,1 0-1,0 2 1,1-2 0,-3 0-1,1-4-1,-1 1-3,-4-5-15,0-5-4,2 3-1,-8-6-1,1 5 0</inkml:trace>
    <inkml:trace contextRef="#ctx0" brushRef="#br0" timeOffset="7327">1104 13936 30,'-6'14'17,"6"-14"1,0 0 3,0 0-5,0 0-2,0 0-3,0 0-1,0 0-2,0 0-2,0 0-1,0 0-1,0 0-1,0 0-1,-1 13 0,1-13-1,0 17 1,0-4-2,1 1 0,-1 4 0,0 2 0,2 0 0,-2 2-2,1 1 2,1 2 0,1-1 0,-2 2 0,3-1 0,-1 3 0,2-1 0,-1 0 0,0 0 0,1-1 0,-1 0 0,0-1 0,-1-3 0,0-2 2,0-2-2,-2 0 0,1-4 0,-2 0 0,0-1 0,0-13 0,-3 22 0,3-22 0,-2 15 0,2-15 1,0 0-1,0 0 1,-3 13-1,3-13 0,0 0 0,0 0 0,0 0 0,0 0 0,0 0 0,0 0 0,-4 14 0,4-14 0,-1 15 0,1-15 0,-2 14 0,2-14 0,0 0-1,0 16 1,0-16 0,0 0 0,2 18 0,-2-18 0,1 15 0,-1-15 0,3 18 0,-2-5 1,-1-13-2,2 17 1,-2-17 0,0 18 0,0-18 0,0 0 0,3 12 0,-3-12-1,0 0 1,0 0 0,0 0 0,0 0 0,0 0 0,0 0 0,14 10 0,-14-10 1,0 0-1,0 0 0,16 2 0,-16-2 1,0 0-1,14-3 1,-14 3-1,0 0 0,15-3 0,-15 3 1,13 0-1,-13 0 0,14 2 0,-14-2 0,17 1 0,-17-1 1,17-3-1,-17 3 0,18-3 0,-18 3 0,17-7 0,-17 7 0,17-4 0,-17 4 1,17-6-1,-17 6 0,16-3 0,-16 3 0,16-1 0,-16 1 0,13-2 0,-13 2 0,14-2 0,-14 2 0,16-3 0,-16 3 0,17-6 0,-17 6 0,19-4 0,-19 4 0,20-2 1,-20 2-2,22 3 1,-22-3 1,20 3-1,-20-3 0,17 4 0,-17-4 0,17 2 0,-17-2 0,18-3 0,-18 3 0,17-3 0,-17 3 0,18-4 0,-18 4 0,19-3 0,-19 3 0,19-3 0,-19 3 0,21-9 0,-21 9 0,25-11 1,-25 11-1,23-13 0,-23 13 0,21-11 0,-21 11 0,20-6 0,-20 6 0,18-3 0,-18 3 0,16-3 0,-16 3 0,17-4 0,-17 4 0,17-10 0,-17 10-1,16-13 1,-16 13 0,14-10 0,-14 10-1,15-7 1,-15 7 0,12 0 0,-12 0 0,13 6 0,-13-6 0,0 0 1,18 10-1,-18-10 0,14 5 1,-14-5-1,14-3 1,-14 3-1,16-10 0,-16 10 0,17-14 0,-17 14 1,16-11-1,-16 11 0,15-3 0,-15 3 0,0 0 1,15 0-1,-15 0 0,13 1 0,-13-1 1,16-6-1,-16 6 1,23-11 0,-7 2 0,-2 1 0,4 1 0,-3 1 0,1 2-1,-1 2 1,0 2-1,-15 0 0,22 6 0,-22-6 0,21 6 0,-21-6 0,21 5 0,-21-5 0,20 3 1,-20-3-1,23 0 0,-23 0 1,24-1-1,-10-1 1,2 1-1,0 1 0,1 0 1,-1 0-1,0 1 0,-2 1 0,1-1 0,-2 4 0,-13-5 0,21 4 0,-21-4 1,16 6-1,-16-6 0,19 5 0,-19-5 1,20 6-1,-20-6 0,23 11 0,-10-5 1,1 1-1,1-1 0,-2 0 0,3-2 1,-2 2-1,0-3 0,-1-3 0,0 0 0,-13 0 0,22 1 1,-22-1-1,21 0 0,-21 0 0,20 0 1,-20 0-1,26 7 0,-13-4 0,3 4 1,-2-4-1,2 4 0,0-2 0,1 0 0,-1-3 0,0 1 0,-2-3 1,2 0-1,0 0 0,-2 1 0,1-1 1,0 3-1,3 0 0,0 0 1,1-1-1,1 3 0,0-1 0,2-3 1,-1 1-1,1-2 1,-1 1-1,1-1 0,-1 2 0,1-2 1,0 3-1,-1 1 0,1 0 0,-1 2 0,1-2 0,1 2 1,3 0-1,-1-1 0,4 0 0,3 0 0,-1 3 0,2 0 0,2 2 0,-2 2 0,-1-1 0,-2 0 0,-3 2-1,-1-3 0,0 0 0,-3-2-2,3 2-2,-8-8-11,11 0-10,-3-5-3,-3-6 0,0-2-2,-6-6 1</inkml:trace>
    <inkml:trace contextRef="#ctx0" brushRef="#br0" timeOffset="12479">3122 479 5,'0'0'8,"0"0"0,0 0 1,0 0 1,0 0 1,0 0 0,0 0-1,0 0 0,0 0 1,0 0-3,0 0-1,-14-2-2,14 2 0,0 0-1,0 0-1,-18-8 0,18 8 1,-14-6-1,14 6 0,-16-6 0,16 6-1,-24-2 1,11 0-2,-2 1 0,1 1 0,-2 0 0,0-2-1,2 2 0,0-1 1,-1 1-1,2-3 1,0 2-1,13 1 1,-23-5 0,23 5 0,-23-3-1,23 3 1,-24-2 0,10 3-1,-2-1 1,-1 3-1,-3-2 0,-2 2 1,0-1-1,-1-1 0,3-1 1,-1 0-1,2-1 0,0-1 0,5-1 1,0 0-1,14 3 0,-20-2 0,20 2 0,-19-5 0,19 5 0,-13-3 0,13 3 0,-16-4 1,16 4-1,-21-4 0,21 4 0,-23-3 0,8 2 0,-4 1 0,0 1 0,-2 0 0,1-1 0,-3 2 0,1-1 0,2-1 0,0-1 0,1 1 0,2-3 1,3 3-1,-1-3 1,2 2 0,-1-1-1,1 1 1,0-1 0,13 2 0,-23-5 1,10 2-2,13 3 1,-21-6 0,21 6-1,-22-7 1,22 7-1,-20-4 0,20 4 1,-23-3-1,23 3 0,-24-3 0,9 2 0,1-1 0,0-1 0,-1 0 1,-1 0-1,1 1 0,-1-3 1,0 2 0,-1-1-1,1 1 1,-4 0 0,3 1 0,-2 0-1,2 1 1,2-1 0,-1 2-1,16 0 0,-23 0 1,23 0-1,-14 5 0,14-5 0,0 0 0,-13 10-1,13-10 1,0 0 0,-8 15 0,8-15-1,-6 16 1,6-16 0,-7 22 0,7-22 0,-8 25-1,3-10 1,-2 0 0,-1 4 0,1 0 0,0 1 0,-2 1-1,2 5 1,-3-2 0,1 2 0,-1 1 0,2-1-1,1 1 1,-2 0 0,3 0 0,-2 2-1,5-2 1,-3 3 0,3-1-1,-3 2 1,2-2 1,0 2 1,-3-1-1,1 0 0,-3 0 0,2 0 1,-2-2-2,4-2 2,-1 3-3,2-3 1,-1-1-1,2 1 1,5-2 0,-2 2-1,0-2 1,1 2 0,1-1-1,1 0 1,-1 2 0,1 1-1,-1-3 1,2 4-1,0-3 1,1 1-1,-1-1 1,0-2-1,1-1 1,-1-2-1,2-1 1,-3 0 0,1-3-1,2-1 1,-3-1 0,-3-15 0,8 20 0,-8-20 0,7 14-1,-7-14 1,0 0 0,19 13 0,-19-13 0,20 7 0,-20-7 0,22 7 0,-8-4 0,0 0 0,-1 0 0,-13-3 0,22 4 0,-22-4 0,23 4 0,-23-4 0,21 2 0,-21-2 0,23 1 1,-8-2-1,1 1 0,-2 0 0,0 0 0,1 0 0,0-2 0,1 2 0,0-1 0,-2-1 0,2 2 0,2-3 0,-3 2 0,1-2 0,-2 3 0,1-1 0,-1 2 0,-1-1 0,2 2 0,-1 0 1,0 0-1,2-1 0,3-1 0,-2-1 0,2-1 0,1 1 1,0 1-1,-3 0 0,5 3 1,-4 0-1,0 1 0,-1 2 0,0-1 0,0 1 0,-1-2 0,1-1 0,1-1 1,-1-2-1,2 0 1,-1-3 0,2 0-1,3 0 1,-1-1 0,4 1-1,3 2 1,1-2-1,2 1 0,1 1 0,0 1 0,0 0 0,1 0 0,-1-2 0,0 0 0,-1-1 0,0-3-2,1 0 0,-3-2-6,0-1-13,-1 6-7,-15-5 1,-1 8-3,-13 0 2</inkml:trace>
    <inkml:trace contextRef="#ctx0" brushRef="#br0" timeOffset="15711">1591 1739 31,'-3'-13'15,"3"13"1,0 0-2,0 0-3,0 0-1,0 0 0,0 0-2,3-13 0,-3 13-2,0 0-1,-1 13 0,1-13 0,-4 21-2,-2-5 0,1 5-1,0 5-1,-1 4 1,-1 4 0,0 4-1,-1-1 0,3 3 1,-1 1-2,2 1 1,-2-1 0,3 4-1,2 0 0,2 1 0,0 6-1,4-4 1,1 4-1,1-4 1,3 4-1,-2-5 1,2-1-1,-2-2 1,0 2 0,-5 1 1,3-3 1,-6 4-1,0-1 2,-2 0-2,1 0 2,0 2-1,-4-5 0,4-1-2,-5 1 0,3 0 0,-3 1 0,2-2 0,-4-2 0,2 2 0,0-3 0,-1 0 1,3-3-2,-1-1 1,2-5 0,0 0 0,3-1 0,0-3 1,0-2-1,0 0 1,0-2 0,0-2 0,2-1 0,-2 2 0,0-5 0,-2 1-1,1 0 1,1-3-2,0 1 1,-1 0 0,1-1 0,-2 0 0,4-2 0,-4-1 0,2 1 0,-1 0 0,-1 0 0,2 1 0,-1 2 0,-1 0 0,2 4 0,-1 0 0,0 0-1,-1 0 1,1 3 0,-1 0 0,1-2 0,-2 1 0,0-1 0,0 2 0,0 0 0,2 0 0,-2 0-1,0-2 1,0 1 0,2-2 0,-1-5 0,1 1 0,-2-3-1,3-13 1,-1 21 0,1-21 0,1 16 0,-1-16 0,3 14 0,-3-14-1,6 15 1,-6-15 0,5 14 0,-5-14 0,8 13 0,-8-13 0,0 0 0,11 17-1,-11-17 1,0 0 0,10 14 0,-10-14 0,0 0 0,13 12 0,-13-12 0,0 0 0,0 0 0,16 13 0,-16-13 0,0 0 0,17 8 0,-17-8 1,14 3-1,-14-3 0,13 3 1,-13-3-1,19 3 0,-19-3 0,20 4 0,-20-4 1,22 6-1,-9-5 0,-13-1 0,21 5 0,-21-5 0,22 1 0,-22-1 1,20 0-1,-20 0 0,23 1 0,-23-1 0,21 5 0,-21-5 0,22 5 0,-22-5 0,19 8 0,-19-8 1,17 2-1,-17-2 0,16 2 0,-16-2 0,17 0 0,-17 0 0,22 0 0,-10 1 0,-12-1 0,23 3 0,-10 0 0,0 4 0,2-4 1,-1 4-1,0-4 2,5 0-2,-2-2 0,3-1 1,1 0-1,-3-4 1,2 4-2,-1-4 2,1 5-2,-5-1 2,3 3-1,-2 0 1,1 0-1,0-2 0,1 2 1,-1-2-1,0 1 0,2-1 0,0-1 0,1 2 0,0-2 0,0-2 1,1 2-1,4 0 0,1-1 0,-1-2 0,2 0 0,2-1 1,-1 1-1,3 0 0,-4-1 0,0 2 1,-1 2-1,-2 0 0,-1 3 0,-1 0 0,0 0 0,-2 0 1,0-2-1,0 2 0,0-1 0,2-2 0,-2 0 0,0-2 1,0 2-1,3-1 0,-3 1 0,2 0 0,-1 1 0,-2 1 0,1-2 0,0 1 2,0 0-2,-1-1 1,2 2-1,-1-2 2,2 0-2,2 0 2,-1 0-1,3 0-1,-3 1 1,3-1 0,-3 2 0,-1-1-1,-4 1-1,1 2-2,-19-4-4,26 0-16,-26 0-8,0 0 1,0 0-2,-6-33 1</inkml:trace>
    <inkml:trace contextRef="#ctx0" brushRef="#br0" timeOffset="36426">2826 5370 4,'0'0'6,"0"0"-1,0 0 0,0 0 1,0 0 1,0 0 0,0 0 1,0 0 0,1-12-1,-1 12-1,0 0-1,0 0 0,0 0 1,-15 2-1,15-2 0,0 0-1,-18 2 0,18-2 0,0 0-1,-15-2-1,15 2 1,0 0-1,-15-2 0,15 2 0,0 0 0,-17-5 0,17 5 1,-16-1-1,16 1 1,-20-2-1,20 2 0,-24-2-1,24 2 1,-23-5-1,23 5 1,-23-7-1,23 7 0,-21-7 1,21 7-1,-15-6 0,15 6-1,-18-3 1,18 3 0,-15 0-1,15 0 0,-19 2 1,19-2-1,-24 4 0,24-4 0,-28 4 0,14-1 1,-1 2-1,1-1 0,-4 2 0,1-2 0,1 0 1,2 0-1,1-1 0,0 0 1,0-3-1,13 0 1,-20 0 0,20 0-1,-19-3 1,19 3-1,-17-5 0,17 5 1,-17-6-1,17 6 0,-16-6 0,16 6 0,-16-6 0,16 6 0,-14-5 1,14 5-1,-14-5 0,14 5 0,-13-4 0,13 4 0,-15-6 0,15 6 0,-13-4 0,13 4 1,-14-6-1,14 6 1,-17-5-1,17 5 0,-22-6 1,9 5-1,-1 1 0,1-1 1,-1 1-1,14 0 1,-26-2-1,26 2 1,-23-1-1,23 1 1,-19-3 0,19 3-1,-17-3 2,17 3-1,-16-1-1,16 1 0,-17 1 1,17-1-1,-15 3 0,15-3 0,-12 1 1,12-1-1,0 0 0,-15 0 1,15 0-1,0 0 0,0 0 1,-13-1-1,13 1 0,0 0 1,-14 1-1,14-1 0,-15 3 1,15-3-1,-15 3 0,15-3 1,-13 3-1,13-3 0,-13 5 0,13-5 1,0 0-1,-13 4 0,13-4 0,0 0 0,0 0 0,-13 6 0,13-6 0,0 0 0,0 0 0,0 0 0,0 0 0,-13 14 0,13-14 0,0 0 0,0 0 0,0 0 0,-11 13 0,11-13 0,0 0 0,0 0 0,0 0 0,-15 15 0,15-15 0,0 0 0,-16 11 0,16-11 0,-13 9 0,13-9 0,-15 10 0,15-10 0,-19 10 0,19-10 0,-20 11 0,7-4 0,0 0-1,-3 1 1,3 0 0,13-8 0,-26 16 0,26-16 0,-24 17 0,24-17 0,-22 17 0,22-17 0,-20 19-1,20-19 1,-21 18 0,21-18 0,-18 19 0,18-19-1,-12 20 1,12-20 0,-6 23 1,4-10-1,4 0 2,-4 1-2,2 2 2,2-1-1,-2 1 1,0 0-1,-2 0-1,2-1 1,0 1-1,-1 1 1,1-1-2,-2 0 1,4-2 0,-2 0 0,1 1-1,2-3 1,0 3 0,0-1-1,0 2 1,1-2 0,0 0 0,1 4 0,-1-4-1,0-1 1,-1 1 0,-3-14 0,16 24-1,-16-24 1,17 20 0,-17-20 0,19 19-1,-19-19 1,26 19 0,-26-19 0,23 17 0,-23-17 0,24 17 0,-11-10 0,0-1 0,2-3 0,-3 1 0,4-3 0,-1 2 1,0-1-1,0 0 0,1 0 0,-2 1 0,0 1 0,1-1 0,-2 1 0,1 1 0,-1-1 0,-13-4 0,23 7 0,-10-4 1,0 0-1,-13-3 0,24 3 1,-11-5-1,2 1 1,-1-1-1,-1 1 1,0-1 0,0 1-1,-13 1 0,20 1 1,-20-1-1,20 5 0,-20-5 1,23 3-1,-10-2 1,1-2-1,1-2 1,2-2-1,0 1 1,0-2 0,-1 2-1,1 0 1,-1 1-1,-2 1 1,1 2-1,-2 3 1,1-1-1,1 2 0,0-1 1,1 0-1,1-2 0,2-1 0,1 2 0,0-4 1,2 4-1,-2-1 0,3 1 0,-3 0 0,3 1 0,-1 2 1,1 0-1,0 1 0,1-3 1,4 0-1,-2 0 0,1-3 0,-1 0 1,2-2-1,0-1 0,1 2 0,-4-1 0,1 2 0,-1 0 0,-1 0 0,-1 2 1,0-1-1,4 2 0,2-1 0,0-2 0,1 0 0,2-2 0,-1-1 0,1 2 0,1-1 0,-1 0 0,-4 0 0,5 2 0,-3-1 0,4 1 0,-1-2 0,2 1 0,1-1 0,2 0 0,-1-1 0,-1 0 0,0-1 0,0 1 0,-2-2 0,-2 3 0,-2-1 0,-1 1 0,-2-1 0,-1 3 0,0-1 0,0-1 0,-2 1 0,2 1 0,0-1 0,-2 1 0,1-2 0,-2 2 0,0 0-1,-5 0 1,3 0 0,-4 0 0,0 0 0,1-1 0,-1-1 0,0 1 0,0-2 0,1 0 0,-1-1 0,2 1 1,-4-1-1,1 1-1,0 1 1,-2 1 0,1 1 0,-1 0 0,0 0 0,1 0 0,1-1 0,1 1 0,-1-2 0,2 1 0,0-2 0,-1 1 0,0 1 0,0 1 0,2-1 0,-3 2 0,2-1 0,0 1 0,0 1 0,1-1 0,1 1 0,0 1 0,-1-2 0,1-1 0,-1 1 0,1-1 0,-1 0 0,-1 2 0,-1-1 0,2 1 0,0 2 0,2-1 0,2 1 0,0 0 0,0 1 0,2-2 0,2-1 0,0 0 0,1-2 0,-2 0 0,-1 0 0,1 1 0,2-1 0,0 2 0,0-1 0,0 1 0,1-1 0,4-1 0,0-1 0,2-1 0,1 1 0,-1 1 0,3-2 1,-2 4-1,0-1 0,-3 2 0,-2 0 0,1 1 0,-3-1 0,-1 0 0,1 0 0,1-2 0,1-1 0,-4 2 0,2-1 0,-2 1 0,2-2 0,-2-2 0,2 1 0,-2-1 0,-2 1 1,2-2-1,2 2 0,0-1 0,-1 2 0,0 0 0,-1 0 0,2 2 0,-1-1 0,3 0 0,0-2 0,-1 0 0,2-1 1,0-1-1,-1 2 0,-1-2 1,-1 2-1,-3 1 0,0 0 1,-2 2-1,-1 1 1,0 0-1,-1 1 0,-4 2 0,3 0 0,0 0 0,1-2 0,-2-1 0,0 1 0,-1-3 1,1 2-1,0-3 0,0 2 1,-1-1-1,1 3 1,1-1-1,2 3 1,3 0-1,0 1 1,4 0-1,0 0 0,0-4 0,-1 0 0,3-5 0,-1-2-2,2 0-4,-5-8-12,-2-6-12,-1 2 0,-12-10 1,3 6-2</inkml:trace>
    <inkml:trace contextRef="#ctx0" brushRef="#br0" timeOffset="40725">2852 5319 8,'0'0'10,"1"13"1,-1-13-1,0 0-1,0 0-2,6 13-1,-6-13 0,0 0-1,0 0 0,20 13 0,-20-13 1,19 1 0,-19-1-1,24-1 0,-24 1-1,26 0-1,-12 1 1,2 0-1,-3 1 0,4-2 0,4 0 0,-3-2 0,4 1-1,-2-2 1,3-1-1,0 1 0,1 2-1,-1-1 0,-1 2-1,2 2 1,-1-1-1,5 0 1,-1 1 0,4-4 0,4 1 0,2-3 1,5-2 0,-2 0 1,5 2-1,-2-2 1,0 3-1,-4 2 0,0 1 0,-4 1 0,1 2-1,2 0 0,-1 0 1,-1 0-2,1 1 1,-1-1 0,3 0 0,0 0 0,1 1-1,-2-1 1,1 0 0,4 0 0,-2-1-1,5 0 1,0 1-1,2 0 0,-1-1 1,-2 1-1,1 2 0,-3-1 1,0 0-1,-4-1 0,1 0 1,-1-2-1,0-2 0,1-1 0,-1 0 0,1-1 1,-1 0-1,-1 3 0,3 0 0,-3 1 0,3 1 1,-1-1-1,2 1 0,5-2 1,2-3-1,3-2 1,-1 0-1,1-4 0,0-1 1,-2 0 0,-1 0-1,-2-1 1,1-1 0,-4 0-1,1-1 1,1-1-1,0-2 1,2-1-1,2 0 0,-1-2 1,-2-1-1,6 0 0,-2 3 0,0 0 1,0 1-1,-3 0 0,1 5 0,-4-1 1,1 2-1,-6 0 0,0 2 0,-1 1 1,-2 1-1,-1 0 0,0 0 0,-3 2 0,2 1 0,-2 2 0,-2-1 0,-3 2 0,2 0 0,-1-1 1,-1 2-1,1-1 0,-2 0 0,2 2 0,-2-1 0,1 2 0,-1 0 0,0 0 0,1-2 1,2 2-1,-3-1 0,3 0 0,0 1 0,1-3 0,-3 3 0,0 0 0,-2 0 0,-2 1 0,-4 2 0,1 0 1,-1-1-1,-2 5 0,0-3 0,-1 3 0,-1-1 0,-1 2 0,0-2 0,-1 2 0,-1 2 0,2 2 0,-4-1 0,3 0 0,2 3 0,-1-1 0,-1 1 0,0-2 0,2 0 0,-6-2 0,2 2 1,-4 0-1,-2 2 1,0 0-1,-2 3 1,0 0-1,1 0 1,-2 2-1,2-1 0,0-2-1,-1-2 1,0-3-1,2-1 1,-6-13 0,9 23 0,-5-9 1,-1-1 0,0 4 1,0 2-1,-2-1 0,0 4 0,1-1 0,-1 2 0,-1-4-1,0 2 0,0-1 0,-1-1 0,-1-2 0,1 0 0,0 0 0,-1-1 0,1-2-1,-2 1 1,0-1 0,0 0 0,0-1 0,-3 2 1,1-3-1,-2 1 0,7-13 0,-16 22 0,16-22 0,-19 20 0,19-20 0,-23 15 0,10-7 0,-1-1 0,-2 3 1,-3-4-1,-2 4 0,-4-2 0,-3 5 0,-4 1 0,-7 6-1,-5 3 1,-4 3-1,-5 3 0,-3-1-1,0 2 0,4 0-2,-1-7-3,11-3-11,6-3-11,0-17 1,20-3-1,3-22 0</inkml:trace>
    <inkml:trace contextRef="#ctx0" brushRef="#br0" timeOffset="58024">3635 6473 4,'0'0'6,"0"0"2,0 0 2,0 0-2,-13 0-1,13 0 0,0 0-1,0 0 1,-17-1 0,17 1-1,0 0-1,-18-12 1,18 12-1,0 0-1,-17-10 1,17 10 0,-14 0 0,14 0-1,-15 6 0,15-6-1,-15 4 1,15-4-2,-20 5 0,20-5 0,-19 0-1,19 0 0,-22 0 0,9-2 0,13 2 0,-23 2 0,23-2 0,-24 1 0,24-1 0,-22 1 0,22-1 0,-21 0 0,21 0-1,-19-2 1,19 2-1,-18-2 0,18 2 0,-25 0 1,12 2-1,-3-1 0,3 2 0,-2 1 0,0 0 0,-1-1 0,2 0 1,0 0-1,1-2 0,13-1 0,-23 0 0,23 0 1,-20-1-1,20 1 0,-23-4 1,23 4-1,-22-3 0,22 3 1,-23-2 0,23 2-1,-23 0 1,10 0 0,13 0 0,-20 0 0,20 0 0,-19-1 0,19 1-1,-17-6 1,17 6 0,-16-7-1,16 7 1,-17-10 0,17 10 0,-20-8 0,20 8 0,-20-8-1,20 8 1,-19-2-1,19 2 0,-17-3 1,17 3 0,-14-5-1,14 5 1,0 0 1,-18-4-2,18 4 1,0 0-1,-17-4 0,17 4 1,-13-2-1,13 2 0,-17-1 1,17 1-1,-23-1 1,10-1 0,-1 2 1,1 0-1,-2-1 1,2 2-1,13-1 0,-21 2 0,21-2 0,-22 0-1,22 0 1,-17 1-1,17-1 0,-17 0 0,17 0 0,-19 0 0,19 0 0,-23 1 1,10-1-1,0-1 0,-1 2 0,0-2 0,-2 2 1,3-1-1,0 0 0,13 0 0,-22 0 0,22 0 1,-20 2-1,20-2 0,-16 3 0,16-3-1,-14 3 1,14-3 0,0 0 0,-15 5 0,15-5 0,0 0 0,0 0 0,0 0 1,-14 7-1,14-7 0,0 0 0,0 0 0,0 0 0,0 0 0,0 0 0,0 0-1,0 0 1,-14 15 0,14-15 0,0 0 0,-5 15 0,5-15-1,-4 13 1,4-13 0,-6 13 0,6-13 0,-4 19 0,1-6-1,3-13 2,-4 25-1,-1-12 1,4 3 0,-2 0 0,-1-1-1,1 1 1,0 1 0,0 2-2,2-2 2,-1 3-2,1-1 1,1 1-1,-2 0 1,2 1-1,0-1 1,2 2 0,-2-1 0,0-1-1,0 0 1,0 0 0,-2-3 0,4 2 0,-1-2-1,-1-1 1,3 0-1,0-2 1,0 2-1,1-1 1,-1 0-1,0 0 1,-2 3 0,1-1 0,-1 0-1,-1 0 1,0 2 0,0-1 0,2 4 0,-1-2 0,2 1 0,1 1 0,-1-1 0,1 2 0,1-3 0,-2 4-1,1-4 1,-1 2 1,0-4-1,-3 1 1,1 1-2,-1-3 2,0 0-1,2-4 0,-4 3 0,4-4 0,-2 3 0,0-15 0,2 21 0,-2-21 0,0 20 0,0-20 0,0 19 0,0-19 0,-1 16 0,1-16 0,-1 18 0,1-18 1,0 22-1,1-8 0,0 0 0,1 2 0,-1 1 0,2 3-1,-1-1 1,-2 1 0,3 1 0,-5 1 0,2 0 0,0 1 0,-1 2 1,1-2-1,-3 2 0,1 0 0,-1-1 0,1 2 0,-3-1 0,1 1 0,0 0 0,-2 0 0,0-1 0,2 0 0,-3 0 0,1 0 0,0-1 0,0-1 0,-1 0 0,2 1-1,-1-1 1,0 0 0,2 1 0,-1-1 0,3 1 0,-1-1 0,0 2 0,1-4 0,2 2 0,-1-2 0,-1 1 1,2-1-1,-1-1 0,-2 2 0,2-2 0,-2 0 0,0-2 0,0-2 0,2 1 0,-1-2 0,1 0 0,2-2-1,-1-13 1,2 22 0,-2-22 0,1 21 0,-1-21 0,3 23 0,-3-23 0,1 23 0,1-9 0,-1 1 0,-1-1 0,3-1 0,-1 0 0,-2-13 0,1 21 0,-1-21 0,3 19 0,-3-19 0,3 15 0,-3-15 0,3 15 0,-3-15 0,3 13-1,-3-13 1,0 0 0,8 15-1,-8-15 1,0 0 0,0 0 0,13 13 0,-13-13 0,0 0 0,14 9 0,-14-9 0,0 0 0,18 11 0,-18-11 0,0 0-1,17 9 1,-17-9 0,0 0 0,20 4 0,-20-4-1,14 0 1,-14 0 0,18-1 0,-18 1 0,17-2 0,-17 2 0,14 3 0,-14-3 0,0 0 0,16 6 0,-16-6 0,0 0 0,0 0-1,12 7 1,-12-7 0,0 0 0,0 0 0,13 6 0,-13-6 0,0 0 0,14 5 0,-14-5 0,13 3 0,-13-3 0,0 0 0,16 6 0,-16-6 0,0 0 0,17 6 0,-17-6 0,0 0 0,16 10 1,-16-10-1,0 0 0,17 14 0,-17-14 0,0 0 0,18 13 0,-18-13 0,12 6 0,-12-6-1,0 0 1,18 7 0,-18-7 0,0 0 1,16 4 0,-16-4 0,0 0-1,15 4 1,-15-4-1,0 0 1,18 6-1,-18-6 0,0 0 0,14 9 0,-14-9 0,0 0 0,16 5 0,-16-5 0,14 0 0,-14 0 0,17-1 0,-17 1 0,20 0 0,-20 0 0,19-2 0,-19 2 0,19 2 0,-19-2 0,17 4 0,-17-4 0,19 2 0,-19-2 0,20 0 0,-20 0 0,20 0 0,-20 0 0,22 0 0,-22 0 0,18 4 1,-18-4-1,17 7 0,-17-7 0,15 10 1,-15-10-1,14 10 0,-14-10 0,0 0 1,19 12-1,-19-12 0,0 0 0,19 8 0,-19-8 0,15 6 0,-15-6 0,19 4 0,-19-4 0,20 3 0,-20-3 0,20 4-1,-20-4 1,18 3 0,-18-3 0,17 6 0,-17-6 0,16 10 0,-16-10 0,17 8 0,-17-8 0,20 2 0,-20-2 0,21-2 0,-21 2 0,23-7 0,-23 7 0,21-5 1,-21 5-1,20-2 0,-20 2 0,20-1 0,-20 1 0,23-2 0,-10 1 0,0 1 0,0 0 0,1 0 1,0 1-1,1 1 0,-1 2 0,2 0 1,-2 2-1,1 0 0,-1-2 1,0 0-1,2 1 0,-2-1 1,1-3-1,-2 2 0,1-1 1,2-1-1,-2-1 0,2 1 0,0 1 0,0-1 1,-2 1-1,2-1 0,-2 1 0,2-1 1,-2 0-1,1 2 1,-1-1-1,1-1 0,0-1 1,1 2-1,0-2 0,1-2 1,-1 2-1,3-1 1,-2 1-1,2 0 0,1 1 1,-2 1-1,3 1 0,0-3 0,2 1 0,-1 0 0,-1-1 1,2 2-1,-1-2 1,1 0-1,-2 1 1,-1 2 0,-2 0 0,1 3-1,-1-2 1,-3 3 0,-1-3 0,-14-4-1,20 12-1,-20-12-3,16 11-8,-16-11-15,0 0 0,0 0-1,-17 6-2,17-6 1</inkml:trace>
    <inkml:trace contextRef="#ctx0" brushRef="#br0" timeOffset="64594">2924 7190 6,'0'0'5,"0"0"1,0 0 0,0 0-2,0 0 0,0 0-2,0 0 0,0 0-1,0 0 0,1-13-1,-1 13 1,0 0 0,0 0 0,0 0 2,0 0 0,0 0 0,0 0 2,0 0-1,0 0 1,-7-14 0,7 14-1,0 0 0,0 0 0,0 0-1,-13-5 1,13 5-1,0 0 1,-19-5 0,19 5 0,-16-3 1,16 3-1,-17-2 1,17 2-1,-17-3 0,17 3 0,-17-1-1,17 1 0,-16-3-1,16 3 1,-17-4-1,17 4 0,-16-6 0,16 6 0,-16-6 0,16 6 0,-14-4-1,14 4 0,-13-4 1,13 4-1,0 0-1,-16-2 1,16 2 0,0 0-1,-16 6 0,16-6 1,0 0-1,-14 12 0,14-12 0,0 0-1,-17 18 1,17-18 0,-13 19 0,13-19 0,-15 21 0,15-21 0,-13 23 0,8-10 0,5-13 0,-8 24 0,8-24-1,-2 25 1,2-25 0,0 22 0,0-22 0,2 22 0,-2-22 0,3 18 0,-3-18 0,7 18 0,-7-18 0,11 20 0,-11-20 0,15 20 0,-15-20-1,22 20 2,-9-11-1,-13-9 1,21 17-1,-21-17 0,20 13 1,-20-13 0,18 16-1,-18-16 1,17 16-1,-17-16 1,14 18 0,-14-18-1,19 18 1,-19-18 0,22 14 0,-22-14-1,27 13 0,-11-6-1,4-3-3,1 0-9,7 5-9,-8-10-1,11 3-1,-8-7 1</inkml:trace>
    <inkml:trace contextRef="#ctx0" brushRef="#br0" timeOffset="67985">2922 7686 14,'0'0'9,"0"0"2,0 0 0,0 0-1,0 0 0,0 0-1,0 0 2,0 0-2,0 0-1,0 0 0,0 0-2,0 0 0,0 0-1,0 0-2,0 0 0,0 0-1,0 0 0,0 0 0,0 0-1,0 0 1,0 0-1,0 0 0,15 8 0,-15-8 0,0 0 0,0 0 0,14 12-1,-14-12 1,0 0-1,13 7 0,-13-7 1,0 0-1,14 8 0,-14-8 0,15 8 0,-15-8 0,0 0 1,18 15-1,-18-15 0,0 0 0,18 16 0,-18-16 1,0 0-1,7 14 0,-7-14 0,0 0 0,0 0 0,0 0 0,0 0 0,0 0 1,0 0-1,0 0 2,0 0-1,0 0 1,4 13 0,-4-13 0,0 0 0,0 0 0,0 0 0,0 0 0,-17 12-1,17-12 0,0 0 0,-19 4-1,19-4 0,-13 3 0,13-3 0,0 0 0,-17 8 1,17-8-1,0 0 0,-14 6 1,14-6-1,0 0 1,-15 1 0,15-1-1,0 0 1,-16 0-1,16 0 1,-13 0-1,13 0 1,-15 0 0,15 0-1,-18 2 1,18-2 0,-17 3 0,17-3 0,-19 0 0,19 0 0,-17 0 0,17 0 0,-16 0 0,16 0-1,-15-2 1,15 2-1,-19 0 0,19 0 1,-19 0-1,19 0 1,-18 2-1,18-2 0,-21 4 0,21-4 1,-20 4-1,20-4 1,-17 3-1,17-3 1,-19 2-1,19-2 1,0 0 0,-17-2-1,17 2 1,0 0-1,0 0 0,0 0-1,0 0 1,0 0-1,0 0 0,0 0 1,0 0-1,0 0 0,7 16 1,-7-16-1,15 7 1,-15-7-1,18 6 0,-5-6 0,-13 0 0,26 4 0,-10-4 0,1 0-1,2-1 0,0-2-1,4 1-3,0-2-11,-2-4-7,9 6-1,-10-7-1,12 9 1</inkml:trace>
    <inkml:trace contextRef="#ctx0" brushRef="#br0" timeOffset="80967">2562 9187 4,'0'0'4,"0"0"4,0 0 2,0 0-1,0 0 0,0 0 1,0 0 1,0 0 1,0 0 0,0 0-4,-13-4-2,13 4-1,0 0 0,0 0-1,-15 0 0,15 0-1,0 0-1,0 0 1,-16 3-1,16-3 0,-12 6-1,12-6 1,-18 5-1,18-5 0,-23 9 0,11-5 1,-2 1 0,0-1 0,-4 2 1,3-2 0,-3 2-1,1-1 1,-2 1-1,2 0 0,-1 1-1,0 1 0,0 0 0,0 2 0,1-2 0,-2 1-1,2-1 1,-1 2 0,0-2 0,0 0-1,-3-2 2,3 2-1,-2-2-1,0 1 1,-1 0-1,3 1 1,-5-1-1,3 1 1,-3 2-1,0 0 1,-2 2-1,-1-1 1,1 1-1,-1-1 0,0 1 0,1-1 1,2-2-1,2-1 0,2-1 0,3-2 0,2-1 1,14-4-1,-20 6 0,20-6 1,-16 7-1,16-7 0,-14 11 0,14-11 0,-13 18 0,13-18 0,-17 25 0,9-10 0,-3 4 0,1-2 0,0 5 0,-2-2 1,4 3-1,-2-2 0,1 2 0,0 0 0,5-2 0,-2 1 0,-1-2 0,1 1 0,2-1 0,0 2 0,1-2 0,0 0-1,0 1 1,2 1 0,-2-1 0,3 0 0,1 1 0,-1 1 0,2-2-1,-1 1 1,-1 2 0,2-3 0,-4 2 0,2 2 1,0-4-1,-1 1 0,-1-1 0,1 2 0,1-4 0,-2 3 0,4-2 0,-2 2 0,0 1-1,0 0 1,0 2 0,0 0 0,-2 0-1,-1 3 1,1-1 0,-3 0 0,1 2 0,-2-2 0,0 0 0,1 0 0,-1 0 0,0-2 0,1-1 0,0-1 0,-1-2-1,2 1 1,-2-1 0,4-1 0,-4 0 0,1 2 0,1-2 0,0 1 0,-2 1 0,2-1 0,-1 5 0,3-3-1,-1 2 1,0 3-1,1-3 1,2 1 0,0 1 0,2 0-1,-4-2 1,1 2 0,0 0 0,-2-1 1,0 2-2,-2 2 2,1 0-1,0-1 0,1 3-1,0-1 1,2 2 0,-1-3 0,1 1 0,1-1 0,1-1 0,2 0 0,-1-3 0,-1-1 0,2-4-1,-2 1 1,2-2 0,0-2 0,0 1 0,0-2 0,0 2-1,0-1 1,-1 1-1,3-1-1,-1 1 1,0-2 0,1 0 0,-1-1 1,-1 3-1,1-4 0,-2 1 0,-2 0 0,1 0 1,0-1 0,-1 1 0,-1 1-1,2-3 1,-2 2 0,2 0 0,1-2 0,-2 2 0,1-2 1,1 1-1,-2-1 0,3 2 0,-2-2 0,2 2 0,-2-2 1,1 3-1,1 0 0,-2 0 1,2 3-1,-2 0 1,2 1-1,0 0 0,0 0 0,1 2 0,1-1 1,0 2-1,1-1 0,0 0-1,-2 1-1,2 3-7,-2 8-14,-7-4 0,1 9-2,-9-4 0</inkml:trace>
    <inkml:trace contextRef="#ctx0" brushRef="#br0" timeOffset="84236">1542 12555 0,'0'0'8,"0"0"1,-8 15 1,8-15-1,0 0-2,0 0 1,0 0-1,0 0 0,0 0-4,0 0 0,0 0 0,0 0 0,0 0 0,0 0 2,0 0-1,0 0 1,0 0 0,-10 18-2,10-18 1,3 15-1,-3-15-1,4 22 0,0-9-1,-4-13 0,12 23 1,-12-23-1,11 21 2,-11-21-1,15 14 1,-15-14 0,15 12-1,-15-12 1,18 8-2,-18-8 1,18 10-2,-18-10 0,22 9 0,-9-6 0,-13-3 0,23 3 1,-10-3-1,0-2 0,0-1 0,1 0 1,-14 3-1,26-5 0,-26 5 0,24-3 1,-24 3-1,23 1 1,-23-1-1,20 7 1,-20-7 0,20 9-1,-20-9 1,21 10-1,-21-10 0,18 7 1,-18-7-1,20 3 0,-20-3 1,19-1-1,-19 1 1,19-2-1,-19 2 1,17 0-1,-17 0 0,17 3 0,-17-3 0,17 3 0,-17-3 1,19 3-1,-19-3 0,19 0 0,-19 0 0,21-3 0,-21 3 0,19-1 0,-19 1 0,17-2 0,-17 2 0,16 2 0,-16-2 0,13 0 0,-13 0 1,13-2-1,-13 2 0,13-3 0,-13 3 0,14 0 0,-14 0 0,13 0 0,-13 0 0,13 3 0,-13-3 1,0 0-1,17 6 0,-17-6 0,13 1 0,-13-1 0,15 0 1,-15 0-1,14 0 1,-14 0-1,19 2 1,-19-2-1,17 3 1,-17-3-1,19 5 0,-19-5 0,18 6 0,-18-6 0,16 6 0,-16-6 1,17 4-1,-17-4 0,16 3 0,-16-3 0,17 4 0,-17-4 0,19 4 0,-19-4 0,17 6 0,-17-6 0,16 7 0,-16-7 0,16 5 0,-16-5 0,16 1 1,-16-1-1,20-1 0,-20 1 0,23-3 0,-23 3 1,23-2-1,-23 2 0,23 0 0,-10 0 0,-13 0 0,22 2 0,-22-2 0,20 1 0,-20-1 0,17 2 0,-17-2 0,16 2 0,-16-2 0,14 6 1,-14-6-1,16 4 0,-16-4 0,16 2 0,-16-2 1,14 0-1,-14 0 0,16-2 0,-16 2 1,14 0-1,-14 0 0,16 2 0,-16-2 1,16 7-1,-16-7 1,17 6-1,-17-6 1,18 5-1,-18-5 2,18 2-2,-18-2 1,20 0 0,-20 0 1,19 1-1,-19-1 0,19 2-1,-19-2 1,17 3-1,-17-3 0,17 4 1,-17-4-1,19 3 0,-19-3 1,21 3-1,-21-3 1,23 1 0,-8-1-1,1 0 1,-1-3 0,3 2-1,-1-2 0,0 1 0,0 0 1,1 0-1,-4 1 0,0 1 1,-1 1-1,0 2 0,-13-3 1,23 6-1,-10-2 0,-13-4 1,23 6-1,-10-3 0,0-2 1,0 1-1,3-2 0,-1 0 1,0 0-1,2 0 0,-1 0 0,0 0 0,2 2 0,1 0 0,1 1 0,0-3-1,6 0 1,-3-2 0,4 2 0,1-1 0,0-3 0,0 2 1,-2-1-1,-1 3 1,-2 5-1,2-1 0,-4 3 0,2-1-1,-1 1 1,0 1 0,1 1 0,-2 0-1,4-5 1,-1 0 0,0-2 0,-1 0 0,0 0 0,0-1 0,-1 1 0,1-2 0,-4 1 1,-1 2-1,2-2 0,0 2 0,0-1 0,1-1 0,2 1 0,0 0 0,0 3 0,3-1 0,3-1 0,-2 1 0,2 0 0,1 1 0,0-2 0,0 0 1,2-2-1,-2 2 0,-1 0 0,1 0 1,-4-2-1,1 2 1,-1 0-1,0 0 1,-2 1-1,1-1 0,-1 1 0,1-1 0,2 1 1,0-1-1,-1-2 1,3 1 0,-3-1-1,1-1 1,-1-1 0,2-1 0,-5 0-1,2 0 1,-1-1-1,1 0 0,1 2 0,-1-2 0,3 0 1,-1 0-1,2 1 0,1 0 0,2 1 0,-1-1 0,1 1 1,-2 1-1,0 0 0,0 0 0,-2 1 1,-1 1-1,-3-1 0,-1 1 0,0 0 0,-3 1 1,2 2-1,-3-1 0,1 2-1,-3-2 1,0 0-1,-2 0-2,-1 2-5,-14-6-14,16-3-6,-16 3 0,0 0-3,7-13 3</inkml:trace>
  </inkml:traceGroup>
</inkml:ink>
</file>

<file path=ppt/ink/ink86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4:41.85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68EF04F-BE1A-4E57-84FC-483372F68109}" emma:medium="tactile" emma:mode="ink">
          <msink:context xmlns:msink="http://schemas.microsoft.com/ink/2010/main" type="inkDrawing"/>
        </emma:interpretation>
      </emma:emma>
    </inkml:annotationXML>
    <inkml:trace contextRef="#ctx0" brushRef="#br0">4138 2 3,'0'0'4,"0"0"-1,0 0 0,0 0-1,0 0 0,0 0 1,2 13 1,-2-13 1,0 0 1,0 0 1,0 0 0,0 0 0,0 0 0,0 0-1,0 0 0,0 0 0,0 14 0,0-14 0,0 0-1,0 0 1,0 0 0,0 0-1,0 0-1,0 0 0,0 0-1,0 0-1,0 0-1,0 0 0,0 0 0,0 0 0,0 0 0,7 13 0,-7-13 0,0 0 0,0 0 1,16 11-1,-16-11 0,0 0-1,17 15 1,-17-15-1,17 11 1,-17-11-1,16 13 1,-16-13 0,20 14-1,-20-14 2,21 15-1,-21-15 0,23 14 0,-8-6 0,-2 0 0,1-1 0,-1 1 0,1 1 0,1-2 0,-2 2 0,1-1 0,-1 1 0,1-1 0,2 1 0,-2-2-1,2 3 1,-2-1-1,2 1 1,-2 0 0,3 1 0,-2 2 0,1 1 0,-2 1 1,0 0 0,1 3 0,-1 0 0,0 1 0,1 2-1,-2-1 1,0 2 0,0-2-1,-2 3 0,0-3 0,1 2 0,-1-1-1,0 0 1,0 0-1,0 0 1,5 1-1,-1 1 1,2 1-1,3 0 1,-2 4-1,2 0 1,0-1 0,0 3-1,-4 2 1,3-4-1,-3 2 1,0 0 0,-2-1-1,0 3 1,1-2 0,0 1 0,1-2-1,1 1 1,-1 1 0,3-1 0,-2 2 0,-3-1 0,2-2 0,-3-1 0,0 1 0,-1 1-1,-4-1 0,1 1 0,-1-2 0,1 2 1,-1 3-2,-1 0 2,2 5-1,0 1 0,2-1 0,-2 2 0,1 2 0,-3-1 0,0 1 0,0-2 0,-1-3 0,1 0 0,-1-1 1,0 0-1,-1-3 1,3-2-1,-3 2 0,3 1 1,-1-2-1,-2-1 1,3-2-1,-1 1 0,-1 0 0,1 1 1,0-3-1,2 0 0,-2 4 0,3-2 0,-3 0 0,2 0 0,-1 3 0,1-1 1,-1 5-1,0-2 0,-1-3 0,0 3 0,2 3 0,-4 0 0,3-4 0,-3-1 0,1 0 1,0 0-1,-1-2 1,1 0-1,0 1 1,0 1-1,1 1 1,-1 0-1,-1 1 0,1-1 0,-2 3 0,1-1 0,-2-2 0,2 1 0,-2-4 0,1 3 0,0 1 1,2-1-1,-2 0 0,2 2 1,-2 1-1,2 1 1,-1 4-1,-1-2 1,0 2-1,0 0 0,2 3 0,-1 2 0,-1 3 0,2-1-1,-2-1 1,0 1 0,0-3 0,-1-1 0,0-3 0,-1-2 0,-1-3 0,1 0 0,-1 3 0,0 3 0,1 0 0,2 4 0,0 3 0,2 2 0,0 1-1,0 0 1,-2-1 0,0-2-1,3-1 1,-2-5 0,1-2 0,-4-1 0,3-1 1,-4 2-2,5-1 2,-5 2-1,1 1 0,-1 2 1,1 3-1,-1-1 0,-1 2 0,0-1 0,0 0 0,-1-2 0,-1 0 0,-1 0 0,-2 2 0,0 0-1,-2-3 1,3 0 0,-3-2 0,1 1-1,-3-1 1,4 0-1,-3-1 1,3 2 0,-3-4 0,1 2 0,0 0 0,0-2 0,-2-1 0,2-1 0,0-2 0,0-1 0,-2 0 0,2-3 0,-2-2 0,2-1 0,-3-3 0,1-1 0,0-3 0,0-3 0,1-2 0,-2-2 0,1 0 0,0-3-1,1 0 1,8-13-1,-16 21 1,16-21-1,-14 19 1,14-19-1,-13 18 1,13-18 0,-16 22 0,16-22 0,-16 25 0,9-12 1,-2 0-1,-1 0 0,0 0 0,2-1 0,8-12 0,-22 25 0,22-25 0,-23 21 0,10-9-1,13-12 1,-23 20 0,10-10 0,13-10 0,-24 17 0,9-10 0,15-7 0,-22 14 0,22-14 0,-22 13 0,22-13 0,-19 14 0,19-14 0,-16 15-1,16-15 1,-18 15 0,18-15 0,-18 15 0,18-15-1,-20 11 1,20-11 0,-23 10 0,10-5 0,13-5 0,-23 7 0,10-4 0,13-3 0,-25 7 0,25-7 0,-23 4 0,10-1 0,1 1 0,-1-1 0,-2 1 0,2 1 0,-1 0 0,-2 0 0,2-1 0,-3-1 0,-2 0 0,2-1 0,-2 0-1,0 1 1,0 0 0,0-1 0,-1 4 0,3 3 0,-1-2 0,0 1 0,-1 2 0,-1-1-1,1 1 1,-1 0 0,0-1 0,-1-2 0,1 0 0,-1-1 0,3 1 0,-2-1 0,2-1 0,0 1 0,1-2 0,1-1 0,-2 0 0,2 0 0,-1-2 0,-1-1 0,0 2 0,2-2 0,-1 0 0,-1 1 0,0 1 0,0-1 0,0 2 0,1 1 0,-2-1 0,0 0 0,1-2 0,-1-1 0,2 0 0,-1-3 0,0-1 0,2 0 0,-1 0 0,0 1 0,0-2 0,0 4 0,2-2 1,-1 0-1,2 0 0,-2 1 0,0-4 0,-1 0 0,1-2 0,2 0 0,-2 0 0,2-2 0,0 1 0,14 9 0,-23-17 0,23 17 0,-23-14 0,10 8 0,13 6 0,-25-7 0,12 4 0,-1 3 0,1-1 1,-1 1-2,-1-3 1,2 1 1,-1-3-1,0 3 0,1-2 0,0 1 0,0 0 0,-1 2 0,0 1 0,-1 1 0,1 1 0,-2 2 0,-2-1 0,-1-2 0,0 2 0,-1-2 0,0 1 0,-2-2 1,2 0-1,0-3 0,2 3 0,-1 0-1,0 0 1,2-1 0,1 2 0,0-1 0,0 3 0,0-3 0,1 1 0,3 1 0,-1-2 0,0 1 0,0-2 0,13 1 0,-22 0 0,22 0 0,-20-3 0,20 3 0,-19-2 0,19 2 0,-18-4 0,18 4 0,-23-3 0,23 3 0,-23-3 0,9 2 0,-1-2 0,-1 3 0,2-3 0,-2 2 0,0 1 0,2-2 0,-2 4-1,2-4 1,14 2 0,-24-2 0,10 2 0,14 0 0,-23-5 0,23 5 0,-22-5 0,22 5 0,-21-3 0,21 3 0,-22-3 0,22 3 0,-19-3 0,19 3 0,-20-3 0,20 3 0,-18-6 0,18 6 0,-19-4 0,19 4 0,-20-4 0,20 4 0,-22 0 0,22 0 0,-23 3 0,23-3 0,-23 3 0,23-3 0,-24 1 0,11-1 0,0 0 0,13 0 0,-24-3 0,11 2 0,-2 1-1,1 0 1,-1 0 0,2 0 0,-2 0 0,2-2 0,1 1 0,-1-2 0,0-1 0,13 4 0,-23-10 0,10 4 0,0 0 0,0 2 0,0 0 0,0 1 0,13 3 0,-24-3 0,11 3 0,13 0 0,-23-2 0,23 2 0,-22 0 0,22 0 0,-23-2 0,23 2 0,-20-3 0,20 3 0,-20-5 0,20 5 0,-19-2 0,19 2 0,-18-3 0,18 3 0,-19-5 0,19 5 0,-17-2 0,17 2 0,-15-6 0,15 6 0,-16-3 0,16 3 0,-17-4 0,17 4 0,-19-5 0,19 5 0,-16-4 0,16 4 0,-17-3 0,17 3 0,-15-3 0,15 3 0,-12-1 0,12 1 0,-15 0 0,15 0 0,-14 1 0,14-1 0,-17 0 0,17 0 0,-20 0 0,20 0 0,-22-1 0,22 1 0,-23-3 0,10 3 0,0-1 0,0 1 0,0 1 0,0-1 0,-1 2 0,-2-2 0,2 0-1,-2 0 1,0-2 0,-3 1 0,1-1 0,1 1 0,-1-1 0,-3 1 0,3 1 0,-1 0 0,-1 3 0,1-2 0,2 2 0,-2 0 0,2 0 0,3 0 0,-3-2 0,1-1 0,0 0 0,2-1 0,-1-1 0,2 1 0,-1-2 0,1 2 0,-1-1 0,14 2 0,-24-3 0,24 3 0,-25-1 0,25 1 0,-23-3 0,23 3 0,-23-1 0,23 1 0,-24-2 0,24 2 0,-23-1 0,9 1 0,-1-2 0,2 2 0,-1 0 0,0-1 0,-1 1 0,1 0 0,0-2 0,14 2 0,-23 2 0,23-2 0,-23 0 0,23 0 0,-22 0 0,22 0 0,-23 0 0,23 0 0,-23-3-1,10 2 1,0-2 0,-1 1 0,0 1 0,1-2 0,0 2 0,0 1 0,0-2 0,1 2 0,-1 0 0,0 0 0,13 0 0,-25 0 0,12 0 0,13 0 0,-24-1 0,11 1 0,0-2 0,13 2 1,-24-1-1,11-1-1,13 2 2,-25-1-1,25 1 0,-24 1 0,11-1 0,13 0 0,-26 2-1,26-2 1,-23 4 0,23-4 0,-24 3 0,24-3 0,-26 3 0,12-3 0,14 0 0,-24 1 0,9-2 0,1-1 0,0 2 0,-1-1 0,2 0 0,0-1 0,-1-1 0,0 2 0,1-2 0,0 2 0,-2 1 0,3-2 0,-3 2 0,1 0 0,1 0 0,0 0 0,0-1 0,-3-1 0,2 1 0,1-3 0,-1 1 0,1 0 0,0 0 1,0 0-1,-1 0 0,14 3 0,-20-1 0,20 1 0,-22-2 1,22 2-1,-20 0 0,20 0 0,-21-1 0,21 1 0,-20-3 0,20 3 0,-19-6 0,19 6 0,-19-4 0,19 4 0,-17-6 0,17 6 1,-16-4-1,16 4 0,-14-1 0,14 1 0,0 0 0,-17 1 0,17-1 0,0 0 0,-16 4-1,16-4 0,0 0-1,0 0-2,0 0-4,0 0-6,0 0-14,0 0 0,0 0-1,16-17 0</inkml:trace>
  </inkml:traceGroup>
</inkml:ink>
</file>

<file path=ppt/ink/ink86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4:23.65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0D7AB03-3989-46F1-9E7B-36D03494B442}" emma:medium="tactile" emma:mode="ink">
          <msink:context xmlns:msink="http://schemas.microsoft.com/ink/2010/main" type="inkDrawing"/>
        </emma:interpretation>
      </emma:emma>
    </inkml:annotationXML>
    <inkml:trace contextRef="#ctx0" brushRef="#br0">20 0 1,'0'0'3,"0"0"2,0 0 1,0 0-2,0 0 0,0 0 1,0 0 0,0 0 1,0 0 1,0 0-1,0 0 0,0 0 1,0 0 2,0 0-1,-13 15 3,13-15-3,0 0 0,0 0-1,0 0-1,0 0-1,0 0-2,-6 12 1,6-12-1,0 0-1,-2 22 1,2-22-1,0 24-1,0-7 0,0-1 0,1 5 0,0-2-1,1 2 0,1-4 0,-2 2 1,2-2-1,0-3 0,-3-14-1,7 23 1,-7-23 0,9 17 0,-9-17 0,10 13 0,-10-13 0,10 13 0,-10-13 0,11 13 0,-11-13 0,9 13 0,-9-13 0,9 13 0,-9-13 0,0 0-1,8 15 1,-8-15 0,0 0 0,0 0 0,13 12 0,-13-12 1,0 0-1,14 15 0,-14-15 0,0 0 0,16 19 1,-16-19-1,9 13 0,-9-13 0,0 0 0,13 14 0,-13-14-1,0 0 1,14 14 0,-14-14 0,9 13 0,-9-13 0,10 16 0,-10-16 1,7 16-1,-7-16 0,7 15 0,-7-15 0,0 0 0,12 16 0,-12-16 0,0 0 0,10 13 0,-10-13-1,0 0 1,0 0 0,16 14 0,-16-14 0,0 0 0,13 12 0,-13-12 0,0 0 0,0 0 0,17 10 0,-17-10 0,0 0 0,17 7 0,-17-7 0,0 0 0,13 8 0,-13-8 0,0 0 0,16 5 0,-16-5 0,13 0 0,-13 0 0,15-5 0,-15 5 0,21-7 0,-21 7 0,21-5 0,-21 5 0,19-5 0,-19 5 0,17-1 0,-17 1 0,14-2 0,-14 2 0,13 0 0,-13 0 0,0 0 0,18 2 0,-18-2 0,0 0 0,14 4 0,-14-4 0,0 0 0,13 9 0,-13-9 0,0 0 0,0 0 0,0 0 1,13 13-1,-13-13 0,0 0 1,6 15-1,-6-15 0,4 17 1,-4-17-1,4 20 0,-4-20 0,9 17 0,-9-17 0,7 15-1,-7-15 1,0 0 0,13 12 0,-13-12 0,0 0 0,15 12 0,-15-12 0,0 0 0,15 10 0,-15-10 0,0 0 0,0 0 0,15 8 0,-15-8 0,0 0 0,0 0 0,15 6 0,-15-6 0,0 0 0,0 0 0,14 7 0,-14-7 0,0 0-1,0 0 1,0 0 0,15 3 0,-15-3-1,0 0 1,0 0 0,15 2 0,-15-2 0,0 0 0,15 1 0,-15-1 0,0 0 0,16 1 0,-16-1 0,0 0 0,14 2 0,-14-2 0,0 0 0,14 1 0,-14-1 0,0 0 0,15-1 0,-15 1 0,0 0 1,15-4-1,-15 4 0,0 0 0,15-3 0,-15 3 0,0 0 0,14 0 0,-14 0 0,0 0 0,16 0 1,-16 0-1,0 0 0,16-3 0,-16 3 1,0 0-1,18-3 0,-18 3 0,0 0 0,13 3 0,-13-3 0,0 0 1,16 4-1,-16-4 1,0 0 0,19-4-1,-19 4 1,13-7 0,-13 7 0,13-7 0,-13 7 0,0 0-1,16-8 0,-16 8 0,0 0 0,15-2 1,-15 2-1,0 0 0,18-5 0,-18 5 0,14-7 1,-14 7-1,13-4 0,-13 4 0,14-3 1,-14 3-1,0 0 0,19 3 0,-19-3 1,0 0-1,17 7 0,-17-7 0,0 0 0,15 3 1,-15-3-1,0 0 0,15 0 0,-15 0 0,0 0 1,15-2-1,-15 2 0,0 0 0,18-2 0,-18 2 0,15-6 0,-15 6 0,16-4 0,-16 4 0,15-2 0,-15 2 1,15 3-1,-15-3 0,16 3 0,-16-3 1,17 0-1,-17 0 0,18-3 0,-18 3 1,21-4-1,-21 4 0,21-5 0,-21 5 0,23-1 0,-10 0 0,0 1 0,0-2 0,0 1 2,1-1-2,-1-1 0,0 2 0,0-2 0,0 2 1,0-1-1,-13 2 0,23 0 1,-23 0-1,23-1 0,-23 1 0,21-3 1,-21 3-1,22-6 0,-22 6 1,23-3-1,-23 3 1,23 0 0,-23 0-1,20 6 1,-20-6 0,19 10-1,-19-10 1,16 9-1,-16-9 1,14 5-1,-14-5 0,13 5 0,-13-5 1,0 0-1,13 3 0,-13-3 0,0 0 0,0 0 0,14 4 0,-14-4 1,0 0-1,0 0 0,16 1 0,-16-1 0,0 0 0,16 2 0,-16-2 0,13 1 0,-13-1 0,14 3 0,-14-3 0,19 1 1,-19-1-1,20 3 0,-20-3 0,23 2 0,-23-2 0,21 1 1,-21-1-1,21 0 0,-21 0 0,18 0 0,-18 0 1,16 0-1,-16 0 1,14 0-1,-14 0 0,15 2 1,-15-2-1,17 4 0,-17-4 0,19 7 1,-19-7-1,23 4 0,-23-4 1,23 2-1,-23-2 1,23-3-1,-23 3 1,23-4-1,-23 4 0,23-2 0,-23 2 0,21 0 1,-21 0-1,22 3 0,-9-2 0,-13-1 0,23 3 0,-9-3 0,0 2 0,2-1 0,0 1 0,3-4 0,-1 4 1,0-4-1,0 2 0,-1 0 0,1-1 0,-2 1 0,-1 1 0,0-1 0,-1 2 0,-1-1 0,0 0 0,0 1 0,-13-2 0,21 3 1,-21-3-1,21 0 0,-21 0 0,18 0 0,-18 0 0,20 3 0,-20-3 0,20 1 0,-20-1 0,21 4 0,-21-4 0,20 2 0,-20-2 0,18 0 0,-18 0 0,15 0 0,-15 0 0,0 0 0,17 0 0,-17 0 0,0 0 0,16 3 0,-16-3 0,14-2 0,-14 2 0,22-6 0,-22 6 0,23-8 1,-9 4-1,-1-1 0,-13 5 0,22-5 0,-22 5 0,17-2 0,-17 2 0,16 2 0,-16-2 0,14 2-1,-14-2 1,17 5-3,-17-5-2,20 4-13,-20-4-9,18 11 0,-18-11-1,8 21-2</inkml:trace>
    <inkml:trace contextRef="#ctx0" brushRef="#br0" timeOffset="4400">712 657 8,'-14'-9'11,"14"9"3,0 0 2,0 0-1,0 0-1,-13 7 1,13-7 0,-13 9-6,13-9-2,-14 17-3,5-4-1,2 1-2,-2 3 0,1 2 0,0 0 0,1-1-1,0 2 1,3-1 0,-1-1-1,2 0 1,3 0-1,0-2 0,3-1 0,-1 2 0,1-2 0,0 0 1,1 0-1,-1 2 0,0 0 0,-1 2 1,1 1-1,0 0 0,-1 1 0,-2-2 0,1 3 0,-1-6 0,2 1 0,-1-3 0,2-1 0,-2 0 0,-1-13 0,9 22 0,-9-22 0,9 20 0,-9-20 0,8 18 0,-8-18 0,10 17 0,-10-17 0,7 18 0,-7-18 0,9 14 0,-9-14 0,7 16 0,-7-16 0,6 12 0,-6-12 1,0 0-1,10 15 0,-10-15 0,0 0 0,0 0 0,13 14 0,-13-14 1,0 0 0,10 18-1,-10-18 1,9 15-1,-9-15 1,7 14 0,-7-14-1,0 0 0,10 16 0,-10-16 1,0 0-1,0 0 0,16 12 0,-16-12 1,0 0-1,18 10 0,-18-10 1,16 8 0,-16-8-1,16 8 1,-16-8 0,19 12 0,-19-12 0,18 11 0,-18-11 0,22 7 0,-22-7 0,20 7 1,-7-5-1,-13-2 0,20 6 1,-20-6-1,17 7 0,-17-7 0,17 7 0,-17-7 1,18 8-1,-18-8 0,16 8 0,-16-8 0,18 5 0,-18-5 0,20 5 0,-20-5 0,23 2 0,-23-2 0,25 5-1,-11-2 1,-1-1-1,0 3 0,0-1 1,0 2-1,0-1 1,1 0 0,2-1 0,1-3 0,2 1 0,-2-4 0,5 4 0,-1-5 0,2 2 0,-3-1 0,0 4 0,1-1-1,-3 2 0,-1 1 0,1 0 0,0 2 1,1-1-1,0-1 0,1-1 0,0 1 0,2-3 0,-1-1 0,-1 0 0,2-3 0,-4 1 0,1 0 1,-2 1-1,1 2 0,-3 1 0,3 2 1,0-2-1,1 1 0,1-1 1,0-1-1,0-1 0,0 0 0,1-3 1,-4 2-1,-1-1 0,-2 1 0,0 1 0,1 0 0,-2 3 0,1 0 0,0 0 1,1 1-1,1-1 0,1 0 0,1-2 0,1 2 0,0-3 0,2 1 1,1-1-1,-1 0 0,1 3 0,0 0 1,1 1-1,0 1 0,0 0 1,-2 0-1,2 0 0,1-2 0,1-1 0,-2-2 0,3 0 1,-2 0-1,1 0 0,-1 0 1,0 1-1,-2-1 1,-2 3-1,-3 0 1,1 0-1,0-1 1,2 0-1,-1-1 1,0 1-1,1-2 0,0 1 1,3 1-1,0 0 0,-1 0 1,1 2-1,2-1 0,-1 0 0,4 0 0,-4 0 0,2-2 0,0-1 1,-3 0-1,1 1 0,2 2 0,1 2 1,2-2-1,1 1 0,3-1 1,-1 0-1,4-2 0,-3-2 0,-1 1-2,-7-8-3,6 11-13,-13-6-11,-3 1-2,-15 2-1,0 0-1</inkml:trace>
  </inkml:traceGroup>
</inkml:ink>
</file>

<file path=ppt/ink/ink86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5:51.79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63A3992D-6A13-4242-91EB-C8896E0A39C8}" emma:medium="tactile" emma:mode="ink">
          <msink:context xmlns:msink="http://schemas.microsoft.com/ink/2010/main" type="inkDrawing"/>
        </emma:interpretation>
      </emma:emma>
    </inkml:annotationXML>
    <inkml:trace contextRef="#ctx0" brushRef="#br0">239 0 26,'0'0'12,"0"0"1,0 0 1,0 0 0,0 0-2,0 0-3,0 0-1,0 0-1,0 0-1,0 0-1,0 0-1,0 0 0,0 0-1,0 0-1,15-3 0,-15 3 0,15 0-1,-15 0 1,20 2-1,-20-2 0,23 1 1,-23-1-1,24 3 1,-24-3-1,25 6 1,-9-2 0,-1 0-1,1 2 1,1 1 0,1-1-1,0 1 1,1 0-1,0 2 2,-3-3-1,1 4-1,0-2 1,-1 4-1,0-4 0,-1 2 0,3 0-1,-1-1 1,0 5 0,2-4-1,0 2 1,-1-1 0,1 2 0,1 2 0,2-2 0,-2 1-1,-1-1 1,2 2 0,1-4 0,1 3 0,0-3 0,1 2 0,-1-2-1,3 2 1,-4-2 0,2 1 0,-2-2 0,-1 1 0,-2 1-1,0-1 1,-4 1 0,1 0 1,-1 1-1,-1 2 0,-1-3-1,1 1 1,-2 0 0,1 0-1,-2 0 1,1 0-1,-12-13 0,23 26 1,-12-14 1,-1 4-1,2 1 1,-2 1-1,1 1 1,-1 1-1,2-1 0,-2 2 0,4-2-1,-2 1 0,2-4 0,2-1 0,-2 1 0,1-2 0,-1 1 0,-1-1 1,-3 0-1,3 2 0,-3 1 0,-1 2 0,-1 3 1,1-1-1,-1 2 0,2 4 1,-2 0-1,0 1 0,-2 1 0,1 0 0,-1-1 0,0 2 0,-1 0 0,0 2 0,-1-5 0,0 2 0,1-4-1,-1 4 1,0-3 0,-1 2 0,-1-4 1,-1 0-1,1 2 1,-2 0 0,0 4 0,-2 0-1,1-1 1,-1 0-1,1-2-1,-1 3 1,1-3 0,-2 0-1,0-4 1,0-1 0,-1 1 0,1-1 0,-3-1 0,-1-1 0,0-1 0,0 1 0,0 0 0,-3-1 0,1 1 0,-1-2 0,-2 1 0,1-2-1,-1 3 1,-1-4 0,1-1 0,-4 0 0,3-3 0,-3-1 0,0-2 0,0-2 0,1-1 0,-3-2 0,1-1 1,1 1-1,-2-1 0,0 1 0,1 2-1,-2 1 1,-1 2 0,0-1 0,0 3 0,0-1 0,-2 0 0,1 0 0,-1-3 0,-1 2 0,-1-3 0,-2-1 0,-1-2 0,-5 0 0,-1-1 1,0-2-1,0 0 0,-1-2 0,0 2 0,2 0 1,1 0-1,4 3 1,1 0-1,0 0 0,1 1 0,2 2 1,0-2-1,3 0 0,0-1 0,1 0 1,-4-3-1,2-1 1,-2-4 1,1 0-1,-1-4 0,0 2 1,-1 0-1,0 1 0,2 2 0,-1 5 0,0 3-1,-1 4 1,-4 4-2,0 4 1,-1 3-1,-3-2 0,4 3-1,-4-4-1,9 2-5,-3-9-14,9-8-7,17-1-3,-10-26 1,24 1-1,5-18 1</inkml:trace>
  </inkml:traceGroup>
</inkml:ink>
</file>

<file path=ppt/ink/ink86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5:12.12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02A11D5-0FA1-40F2-AA78-210E1D6614E0}" emma:medium="tactile" emma:mode="ink">
          <msink:context xmlns:msink="http://schemas.microsoft.com/ink/2010/main" type="inkDrawing"/>
        </emma:interpretation>
      </emma:emma>
    </inkml:annotationXML>
    <inkml:trace contextRef="#ctx0" brushRef="#br0">10 1337 17,'-2'14'14,"2"-14"1,0 0 0,0 0 1,0 0-3,0 0-2,-10 13 1,10-13 0,0 0-5,0 0-1,0 0 0,0 0-1,0 0-1,0 0 0,0 0-1,0 0-1,0 0 0,0 0-1,0 0 0,0 0 0,0 0 0,0 0 1,0 0-1,13-3 1,-13 3-1,0 0 1,0 0 0,15-1 0,-15 1 0,0 0 0,0 0-1,0 0 1,0 0-1,0 0 0,0 0 0,13-10-1,-13 10 1,0 0-1,0 0 0,12-9 0,-12 9 0,0 0 0,13-4 0,-13 4 0,0 0 0,20-6 0,-20 6 0,18-4 0,-18 4 0,18-5 0,-18 5 0,21-4 0,-21 4 0,20 0 0,-20 0 0,21 3 0,-21-3 0,23 3 0,-10-3 1,0 0-1,-13 0 0,24-6 0,-11 0 0,-13 6 0,22-8 0,-22 8 0,17-9 1,-17 9-1,13-6 0,-13 6 0,0 0 0,16-2 0,-16 2 0,0 0 0,14-2 0,-14 2 0,0 0 0,0 0 0,13-3 0,-13 3 1,0 0-1,0 0 0,0 0 1,0 0-1,0 0 1,0 0-1,0 0 0,0 0 0,0 0-4,0 0-4,0 0-14,0 0-4,6-13 0,-6 13-1,6-12 1</inkml:trace>
    <inkml:trace contextRef="#ctx0" brushRef="#br0" timeOffset="5747">329 1269 27,'0'0'12,"0"0"1,0 0 0,0 0 1,0 0-3,0 0-3,0 0-2,0 0-1,0 0-1,0 0-1,0 0 0,0 0 0,0 0-1,0 0-1,0 0 0,0 0 0,0 0 0,16-7 0,-16 7 0,20-5-1,-20 5 1,24-6 0,-10 2-1,1 2 1,4-2-1,-4 1 1,2 0 0,1 0-1,1 0 1,0 1 0,-1-1 0,-2 3 0,1 0 0,-1 1 1,3 2-1,-3-2 0,-1 2 1,3 0-1,-3-3 1,6 0-1,-3 0 0,1-1 0,-3-1 0,2-1 0,0 2-1,-1 0 1,-1-1-1,0 1 1,-4-1-1,3 1 1,-2-1 0,-13 2 1,21-4-1,-21 4 1,20-4-1,-20 4 0,18-6 1,-18 6-1,17-6 1,-17 6-1,16-5 0,-16 5-1,15-3 1,-15 3-1,13-2 1,-13 2-1,13 0 1,-13 0-1,0 0 1,19 0-1,-19 0 1,0 0 0,14 0-1,-14 0 1,0 0 0,15 0-1,-15 0 1,0 0-1,0 0 0,16 3 0,-16-3-1,0 0-5,18-3-13,-5 5-4,-13-2-1,26-15-1,-14 1 1</inkml:trace>
    <inkml:trace contextRef="#ctx0" brushRef="#br0" timeOffset="20124">2662 3 6,'0'0'7,"0"0"1,0 0 2,0 0 0,13 8-1,-13-8 1,0 0 1,0 0 0,0 0 0,0 0-2,0 0-1,0 0-1,0 0 0,-13-4-2,13 4 1,0 0-2,0 0-1,-17 1 0,17-1-1,0 0 0,-20 2 1,20-2-1,-20 1 1,7-1 0,0-1 1,-2 1-1,-2-3 2,-2 3-2,-1-2 0,0 1 0,-1-2 0,0 2-1,-2-2 0,2 0 0,-4-1 0,4 2-1,-5-2 1,4 3-1,-5 1 1,2 1-1,-5 0 0,4 4-1,-2 0 1,0 1 0,1 1-1,0 0 0,1 1 0,1-3 1,4 1-1,4-3 0,1 0 1,3-2-1,13-1 1,-17 0-1,17 0 1,0 0-1,0 0 0,0 0 0,0 0 0,0 0 0,-13-1 0,13 1 0,0 0 0,0 0 1,0 0-1,0 0 0,0 0 0,-13 5 0,13-5 1,0 0-1,0 0 0,0 0 0,0 0 0,0 0 1,0 0-1,0 0 0,-15-1 0,15 1 0,0 0 0,0 0 0,-15 7 0,15-7 0,-13 7 0,13-7 0,-13 9 0,13-9 1,-15 7-1,15-7 0,-13 7 0,13-7 0,0 0 0,-15 13 0,15-13 0,-13 12 0,13-12 0,-13 11 0,13-11 0,0 0 0,-16 16 0,16-16 0,0 0 0,-14 17 0,14-17 0,-8 19 0,3-6 0,-1 0 0,0 3 0,-2 0 0,-1-1 0,0 0 0,9-15 0,-18 23 0,18-23 1,-13 12-1,13-12 0,0 0 0,0 0 1,0 0-1,0 0 0,0 0 0,0 0 0,0 0 0,0 0 0,0 0 1,0 0-1,0 0 0,0 0 0,-13 8 1,13-8-1,0 0 0,0 0 0,-17-2 0,17 2 0,0 0 1,-15-4-1,15 4 0,0 0 0,0 0-1,-13-3 1,13 3 0,0 0 0,0 0 0,0 0 0,0 0 0,0 0 0,0 0 0,0 0 0,0 0 0,0 0 0,-14 4 0,14-4 0,0 0-1,0 0 1,-16 15 0,16-15 0,-14 12 0,14-12-1,-16 19 1,16-19 0,-20 23 0,8-10 0,4 0 0,-2 1 0,0 0 0,-2 3 0,3-1 0,1 3-1,5 0 1,-4 1 0,2 0 0,1-1 0,3 1 0,1-1 0,-2-1 0,1 1-1,-1-2 2,2-3-2,-1 2 2,1-2-2,-3 1 2,0-1-1,-1-1 0,4-13 1,-7 24-1,7-24 1,-13 24-1,7-11 1,6-13-1,-16 30 1,12-16 0,-5 3-1,3 1 1,-1-1-1,1-2 0,0 0 0,2-2 0,4-13 0,-9 18 0,9-18 0,-5 13 0,5-13 0,-2 13 0,2-13 0,2 16 0,-2-16 0,1 20 0,-1-20 0,3 23 0,-2-11 0,-1 3 0,0-2 0,-1 0 0,0-1 0,-1 1 0,1 1 0,-1-1 0,1 1 0,-1 1 0,2-15 0,2 28 0,-1-12 0,1 1 0,1 5 0,-2-2 0,0 1 0,2 0 0,-1 5 0,-2-1 0,-2 0 0,1 2 0,-2-1 0,0 4 1,-1-2-1,-2 2 0,0 2 1,1-1-1,-1 2 1,2-1-1,-2 2 1,2-1-1,1 0 1,0 1-1,1-3 0,1 2 0,1-1 0,-2 0 0,2-1 0,0 0 0,0 0 0,-1 2 0,0 6 0,-1-1 0,-1 4 0,0-1 1,1 2-1,-3 1 0,2 1 0,-1-1 0,1 0 0,0-3 0,0-1 0,1-1 1,-3 1-1,2 2 0,-1-2 1,1 1-1,-1 2 0,0 1 1,1 0-1,0 3 0,0 1 0,1 2 0,1 3 0,-2 2 0,3-1 0,0 1 0,0-2 0,2 0 0,0-3 0,1-1 0,0 1 1,2-1-2,0-2 2,0 0-1,-1-1 0,0 1 0,2-1 0,-2 2 0,2-3-1,1 0 2,0 5-2,1 2 1,2 2 0,-2 0 0,1-2 0,0-1 0,-1-1 0,1-1 0,-4-4 0,1-3 0,-1 2 0,-1-1 0,0 0 0,-1 1 0,-2-2 0,2 2 0,0 0 0,0 2-1,0-6 1,-1 1 1,2 1-1,0 2 0,2-1 0,1 2 0,1-2 0,0-1 1,-1 3-2,2-3 2,0-4-2,1-2 1,-2-3 0,1-2 1,0-4-1,-1-2 0,4-1 1,-1 0-2,2-1 2,0 1-1,1 1 0,2-1 0,1 0 0,2 1-1,-2-2 1,2-2 1,-2 0-1,1-1 0,-3-1 0,3-2 0,-3 0 0,1-3 0,0-1 1,0 0-1,0-2 0,1 1 0,2-1 1,-2-1-1,1 0 0,0-1 0,0 1 0,1 0 1,0-3-1,-2 0 0,2-1 0,-1 1 0,2 0 1,1 0-1,-3 1 0,2-3 0,0 2 1,1 1-1,-3-1 0,2 0 0,-1 0 1,0 0-1,-1 0 0,1 1 0,-2-1 0,2 1 1,-2-2-1,3-2 0,-1-1 0,0-2 0,4 2 0,0-2 1,3-1-1,1 2 0,1-1 0,0 2 1,4 0-1,0 1 0,1 2 0,0 1 0,3 3 1,-1 2-1,3 2 0,-1 0 0,2-1 0,1 1 0,0-1-1,-2-3-2,3 5-5,-8-13-14,3 3-8,-5-4-4,-10-4 1,-2-5-2</inkml:trace>
    <inkml:trace contextRef="#ctx0" brushRef="#br0" timeOffset="46778">2538 2852 9,'-18'0'10,"18"0"2,-23 6 2,23-6 1,-19-2 2,19 2 2,0 0-6,0 0-1,0 0-1,0 0-3,0 0-1,-3-13-1,3 13-2,17 0 0,-4 2-1,-13-2 1,28 6-1,-14-2 0,5 0-1,-1 0 0,4-1 0,-1 0-1,4 1 1,-1-2 0,2 1 0,-1-2 0,0 2 0,-2-2 1,2 2-1,-4 0 0,2 0 0,-1 1-1,2 1 0,-1 0 0,0 1-1,0-2 1,2 2-1,-2 0 0,0-2 0,0 0 0,-2-1 0,2 0 1,0-1-1,2 0 0,-4 0 0,2 1 1,0-2-1,-1 2 0,0 0 0,1 1 1,0 0-1,3 1 0,0-2 1,1 1-1,0-1 0,0 1 0,-1-1 0,0-2 0,-3 1 0,-3 1 0,0-1 0,-2 1 0,-1 0 0,-1 1 0,-2 1 0,2-1 0,1 0 0,-1 2 1,1 0-1,0-2 0,2 3 0,-2-3 0,2 3 1,0-1-1,-2 0 0,4 1 1,1 0 0,0 0-1,-1 0 1,1 2-1,1-2 1,-2 3-1,1 1 0,-2 1 1,-1 1-1,-1 1 1,1 0-1,1 1 0,0 0 1,2-2-1,-1 2 0,4-1 0,-2 2 0,3-1 0,1 3 0,2 0 0,-2 1 0,-1 2 1,1 0-1,-2-1 1,-1 2 0,-4-1-1,2 2 1,-5 0 0,2 3 0,-5 1 0,2 3 0,-2 0 0,-1 3 0,-1 0 0,-1 1 0,-1 0-1,0 0 0,-1-1 1,-2 0-1,0 1 0,2 4 1,-3 2-2,1 2 2,-3 2-2,2-1 2,0 0-2,-2-1 1,-1-2 0,1-3 0,-1-4 0,0-3 0,-2-2 0,-1-2 0,0-2 1,-1-1-1,-2-2 0,0 1 1,-2 1-1,-3 0 0,3 0 0,-4-2-1,0 0 1,1 1-1,-1-2 1,-1 1-1,0-1 1,-2-1 0,1-1 0,-2 2 0,0 0-1,-1 0 1,-1 2 0,1-1 0,-2 1 0,2-2 0,1 0 0,-1-3 0,1-2 0,1 1 0,-1-1 0,0 0 0,2 0 0,-2 0 0,0 3 0,-1 1 0,-1 1 0,1 2 0,-2-2 0,2-2 0,-2 1 0,0-2 0,-1-1 0,2-2 0,1 0 0,-5-2 0,2 1 0,-1-2 0,-2 0 0,0 2 0,0-1 0,-3 2 0,0-1 0,2 0 0,-2-2 0,-2 3 0,2-4 0,0-1 0,3-2 0,0-1 0,0-2 0,1-1 0,-1 1 0,3 0 0,-2 1 0,0 0 0,-2 2 0,-2 2 0,-2 0 1,1 1-1,-2-2 1,-1 1-1,0-2 1,1-1 0,0-3-1,0-1 1,2 0-1,1-2 1,1 0-1,0 0 0,2 1 0,2 1 0,-1-1 0,2 3 0,-3 1 0,1-1 0,-1 3 0,1 0 0,-1 0 0,0 1-1,-3-1 2,1 1-2,0-1 2,1 1-2,-1-1 1,-1 0 1,2 0-1,-4 3 0,-1-1 0,2 1 0,0 0-1,-1 0 2,1-2-1,1-1 0,1-1 0,4-3 0,-1-2 0,2-2 0,1 0 0,0-4 0,0 1 0,2 0 0,0-1 0,-1 3 0,1-1 0,-2 0 0,2 3 0,-4 0 0,0 0 0,-2 0 0,-2 1 1,-1 2-1,-1 0 0,-2 0 0,-2 1 0,1 0 0,1 2 0,0 0 0,2 1 0,2-2-1,2 1 0,2-5-2,18-1-8,-14-1-12,14 1-9,19-34 1,9 3-1,16-9-2</inkml:trace>
    <inkml:trace contextRef="#ctx0" brushRef="#br0" timeOffset="77171">1972 3422 8,'-16'1'8,"16"-1"2,0 0 1,0 0 0,0 0 2,0 0-1,0 0-3,0 0-2,0 0-2,0 0 0,0 0-2,0 0 0,0 0 0,0 0 1,0 0-1,22 15 1,-22-15-1,21 8 0,-21-8 0,25 10-1,-12-4-1,-1-2 0,4 2 0,-16-6-1,26 7 0,-13-4 1,1 0-1,-14-3 0,25 5 0,-12-2 0,1 2 1,1-3-1,-3 1 0,3 0 0,-1 0 1,1 0-1,-1 0 0,-1 0 0,0-1 0,-13-2 1,23 8-1,-23-8 1,19 7-1,-19-7 1,20 6 0,-20-6 0,23 2-1,-10 0 1,1-1-1,2-1 1,0 2 0,1-1 0,-1 2 1,0 0-1,-2 1 1,-1 0 0,0 1-1,-13-5 1,24 14-1,-24-14-1,25 14 1,-12-5-1,3-3 0,-1 1 0,3 0 0,-3-1-3,4-2-4,-5-3-13,5 11 0,-19-12 0,29 14-2,-29-14 0,24 14 1</inkml:trace>
    <inkml:trace contextRef="#ctx0" brushRef="#br0" timeOffset="79103">1705 3456 11,'0'0'10,"0"0"2,0 0 2,-15-17 1,15 17 0,0 0 1,0 0-5,0 0-1,0 0-3,-16 0-1,16 0-1,0 0-2,-14 10 0,14-10-1,0 0-1,-16 16 1,16-16 0,-10 13 0,10-13-1,-8 12 0,8-12 0,-8 15 0,8-15 1,-7 15-2,7-15 1,-6 19-1,1-5 1,5-14-2,-10 25 1,7-12 0,-3 1 0,2 2 0,-1-1 0,1 2 0,1-4 0,-2 6 1,2-5-1,-5 3 0,6-4-1,-3 0 1,1 1 0,4-14 0,-6 23-1,6-23 0,-3 24 0,3-24 0,0 25 0,0-25 0,2 25-1,1-12 1,-2 3 1,1 0-1,-1-2 0,-1 2 1,0 1-1,-1 1 0,1 1 0,-3-1-1,3 2 1,-3-1-1,3 2 1,0-2-1,0-1 0,1-2 0,2 0 0,0 0 0,1-2-1,2 0 1,-2-1-1,4 0 2,-3 0-1,2 0 2,-7-13-1,13 23 1,-13-23 0,15 21-1,-15-21 1,16 16-1,-16-16 1,17 14-1,-17-14 0,18 12 1,-18-12 0,19 13 0,-19-13 0,17 12 0,-17-12 0,16 10 0,-16-10 1,15 10-1,-15-10 0,15 8 0,-15-8 0,18 6 1,-18-6-1,17 6 0,-17-6 1,19 4 0,-19-4 0,14 4 0,-14-4-1,16 3 1,-16-3 0,16 0-1,-16 0 0,17-4 0,-17 4 1,20-6-1,-20 6 0,21-4 0,-21 4 0,21 0 0,-21 0 1,18 4-1,-18-4 1,17 5-1,-17-5 1,21 2-1,-21-2 0,21 0 0,-21 0 1,26-2-1,-12-1 0,2 3 0,-16 0 1,26 0-1,-26 0 0,24 3 1,-24-3-1,23 4 1,-10-1-1,0-2 0,2-1 0,-1 0-1,5-3 0,-2 2-1,2-3-1,-1 1-2,1-6-7,4 9-5,-9-8 1,7 8 1,-8-8-1</inkml:trace>
  </inkml:traceGroup>
</inkml:ink>
</file>

<file path=ppt/ink/ink86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6:34.55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968A26F-E0F4-47A1-8E66-9CACE43FE66E}" emma:medium="tactile" emma:mode="ink">
          <msink:context xmlns:msink="http://schemas.microsoft.com/ink/2010/main" type="inkDrawing"/>
        </emma:interpretation>
      </emma:emma>
    </inkml:annotationXML>
    <inkml:trace contextRef="#ctx0" brushRef="#br0">1112 824 23,'0'0'11,"0"0"2,-14-10 1,14 10 0,0 0 0,0 0-3,-6-18-2,6 18-1,0 0-1,-7-17-1,7 17-2,0 0-2,0 0 0,-5-15-2,5 15 0,0 0 1,0 0 0,0 0 0,0 0 1,0 0 1,0 0 1,0 0 0,0 0 0,0 0 0,0 0 0,0 0 0,0 0-2,0 0-1,0 0-1,0 0 0,15-11 0,-15 11 0,0 0 0,17 0 0,-17 0 1,16 4-1,-16-4 1,18 9 0,-18-9 0,22 11 0,-9-4 0,1-1 0,2-2 0,1-1-1,1-1 0,0-2 1,4-2-1,-4 1 0,4-1 0,-1 1 0,-4 1 0,2 1 1,-5 4-1,2-3 0,-1 3 0,-2-2 0,-13-3 0,24 4 0,-10-4 0,1-3 0,1 0-1,-1 0-2,1-4-9,-2-1-12,5 5-1,-7-10 0,3 7-2</inkml:trace>
    <inkml:trace contextRef="#ctx0" brushRef="#br0" timeOffset="1684">361 1078 38,'-17'-4'17,"17"4"0,-20-4 3,20 4-3,-15-2-6,15 2-2,0 0-1,-14 3-3,14-3 0,0 0-3,0 0 0,10 17-1,-10-17 0,16 10 1,-3-5 0,-13-5 0,27 6 0,-11-5-1,4 0 1,0 1 0,2 1-1,2 0 0,-3 1 1,2 0-2,0 2 0,1 2 0,-1-2-3,3 1 1,-1-2-3,5-1-3,-1-4-7,1-4-8,6 4 1,-7-10-1,5 8 2</inkml:trace>
    <inkml:trace contextRef="#ctx0" brushRef="#br0" timeOffset="4711">955-3 29,'0'0'10,"0"0"2,0 0 1,16 2-3,-16-2-1,0 0 0,0 0-2,13 2 1,-13-2-3,0 0-1,13 5-1,-13-5-2,14 5 0,-14-5 0,19 6 0,-19-6 1,20 4 0,-20-4 0,22 3 1,-22-3-1,21 2 0,-21-2 0,22 4-1,-22-4 0,20 6-1,-20-6 0,22 10 0,-22-10 1,20 10-1,-7-6 0,-13-4 1,24 6-1,-24-6 1,24 1-1,-8 1 0,-1-2 1,-1 1-1,-1-1 1,0 1 0,-13-1 0,24 0 0,-24 0 0,24-1 0,-11 0 1,-13 1-1,25-5-1,-12 4 1,1 1-1,-1 0 0,0 0 1,0 3-1,-13-3 1,24 3 0,-24-3 1,23 2-1,-10-2 0,-13 0 1,22 2-1,-8-1 0,-14-1 0,26 3 0,-13 0 0,-13-3 1,24 6-2,-24-6 1,27 5-2,-12-3-2,3-1-3,0 1-12,-2-7-4,9 5-1,-9-8-1,10 4 0</inkml:trace>
    <inkml:trace contextRef="#ctx0" brushRef="#br0" timeOffset="5981">62 323 3,'0'0'6,"-20"-3"2,20 3 3,0 0 1,0 0 2,-19-3 1,19 3-1,0 0 0,0 0-1,0 0-2,0 0-2,0 0-1,0 0-1,0 0-2,-13-4-1,13 4-1,0 0 0,0 0-1,0 0-1,-8 13 0,8-13 0,0 0-1,0 0 1,-2 18-1,2-18 0,0 0 0,9 13 0,-9-13 1,0 0-1,17 17 0,-17-17 1,16 10 1,-16-10-2,16 9 1,-16-9 0,17 4 0,-17-4-1,17 6 1,-17-6-1,19 4 0,-19-4 1,23 3-1,-23-3 0,26 1 1,-12-1-1,1 0 1,0 0-1,0 0 1,-1-1-1,0 1 0,-1 1 0,-13-1 0,25 3 0,-25-3 0,21 0 0,-21 0 0,22 0 0,-9-1 0,-13 1 1,21-3-1,-21 3 0,22-1 0,-22 1 0,19 0 0,-19 0 0,15 2 0,-15-2 0,16 5 0,-16-5 0,18 4 0,-18-4 0,18 3 1,-18-3-1,21 1 0,-21-1 0,22 0 1,-9 0-1,-13 0 0,23 2 1,-23-2-1,24 1 0,-24-1 1,23 4-1,-23-4 0,25 3 0,-25-3 1,21 2 0,-6-2-1,-1 0 1,0-2-1,2 1 0,1-1 0,3 2-2,-2-1-2,6 1-6,-2 3-13,-2-7-1,4 2-1,-5-8-1,4 3 1</inkml:trace>
  </inkml:traceGroup>
</inkml:ink>
</file>

<file path=ppt/ink/ink86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3:09.497"/>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CE2F8C00-01FE-4624-B919-DEE52A5F9D55}" emma:medium="tactile" emma:mode="ink">
          <msink:context xmlns:msink="http://schemas.microsoft.com/ink/2010/main" type="inkDrawing"/>
        </emma:interpretation>
      </emma:emma>
    </inkml:annotationXML>
    <inkml:trace contextRef="#ctx0" brushRef="#br0">0 49 0,'23'0'109,"0"0"-62,0 0-16,1 0 48,-1 0-17,0 0-15,1 0-16,-1 0 0,0 0 16,1 0-31,-1 0 0,0 0 15,0 0-16,1 0 17,-1 0-17,0 0-15,1 0 16,-1 0 0,-23-23-16,23 23 15,1 0 1,-1 0-1,0 0 1,-23-24 0,24 24-1,-1 0-15,0 0 32,0 0-1,1 0 0,-1 0-15,0 0 15,1 0 266,-1 0-266,0 0-15,1 0-1,-1 0-15,0 24 16,0-24 0,1 0-1,-1 0 1,0 0-1,1 0-15,-1 0 32,0 0-17,1 0 32,-1 0 16,0 0-16,0 0 31,1 0 0</inkml:trace>
  </inkml:traceGroup>
</inkml:ink>
</file>

<file path=ppt/ink/ink86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3:15.738"/>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A2452663-FCAD-4240-A993-43F9F27D072F}" emma:medium="tactile" emma:mode="ink">
          <msink:context xmlns:msink="http://schemas.microsoft.com/ink/2010/main" type="inkDrawing"/>
        </emma:interpretation>
      </emma:emma>
    </inkml:annotationXML>
    <inkml:trace contextRef="#ctx0" brushRef="#br0">1493 51 0,'23'0'94,"0"0"-63,0 0-15,1 0 15,-1 0 0,-23-24-31,23 24 16,1 0 15,-1 0-15,0 0 15,1 0-16,-1 0 1,0 0 0,-23-23-1,47 23-15,-24 0 32,0 0-17,1 0 1,-1 0 15,0 0-15,1 0-1,-1 0 17,0 0-17,0 0 16,1 0-15,-1 0 0,0 0-16,1 0 31,-1 0-15,-23 23-1,23-23-15,1 0 31,-1 0-15,0 0 312,24 0-312,-24 0-16,0 0 15,1 0 1,22 0-16,1 0 16,0 0-16,-24 0 31,0 0-31,0 0 31,-23 24-15,24-24-1,-1 23 1,0-23 0,1 0-1,-24 23 1,23-23 15,-23 24 0,0-1 1,0 0 15,0 1-32,0-1 1,0 0-1,0 1 1,0-48 0,0 48-16,0-1 15,0 0 17,-23-23-1,23 23 0,-24-23 16,24 24-31,-23-24-1,23 23 1,-23-23 15,23 23-15,-24-23-16,1 0 31,0 0 0,0 0-15,-1 0-1,24 24 17,-23-24-32,0 0 93,-1 0-46,1 0-15,0 23-1,-1-23-16,1 23 1,0-23 0,0 0-1,-1 0 17,1 0-32,0 0 31,-1 0-31,1 0 15,0 24 1,-1-24-16,1 0 16,0 0-16,-1 0 31,1 0-15,0 23-1,0-23-15,-1 0 16,1 0-1,0 0 1,-1 0 0,1 0-1,0 0 1,-1 0 0,1 0-1,0 0 1,0 0-1,-1 0 17,1 0-17,0 23 1,-1-23 0,1 0-1,0 0 1,-1 0-16,1 0 62,0 0-46,-24 0 0,24 0-16,-24 0 15,24 0 1,0 0-16,-2 0 15,2 0 1,0 0 0,-1 0-1,1 0 17,0 0-1,0 0 0,-1 0 297,1 0-312,-24 0-16,24 0 15,-24 23 1,1-23-16,-24 0 16,0 0-1,23 0-15,1 0 16,-1 0 0,1 0-16,-24 0 15,46 0 1,1 0-16,0 0 15,0 0 1,-24 0-16,0 0 16,24 0-1,-24 0-15,24 0 16,0 0 0,-1 0 46,1 0-15,0 0-16,0 0 0,23 24 32,-24-24 234,1 0-297,0 0 31,-1 0-15,1 0-1,0 0-15,-1 0 16,1 0 0</inkml:trace>
  </inkml:traceGroup>
</inkml:ink>
</file>

<file path=ppt/ink/ink86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3:18.472"/>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CFFA8E86-7632-46D9-B7E0-8F2335B17E32}" emma:medium="tactile" emma:mode="ink">
          <msink:context xmlns:msink="http://schemas.microsoft.com/ink/2010/main" type="inkDrawing"/>
        </emma:interpretation>
      </emma:emma>
    </inkml:annotationXML>
    <inkml:trace contextRef="#ctx0" brushRef="#br0">1049 10 0,'-116'0'218,"92"0"-202,1 0-16,0 0 47,-1 0 0,1 0-32,0 0 17,-1 0-17,1 0 17,-24 0 358,1 0-374,-1 0-1,24 23-15,-24-23 16,-23 0-16,24 0 16,23 0-1,-1 0-15,1 0 16,0 0 0,-1 0-1,1 0 1,0-23-16,-1 23 15,1 0 1,0 0 15,0 0 32,-1 0-1,1 0-30,0 0-32,-1 0 31,1 0 0,0 0 16,-1 0-16</inkml:trace>
  </inkml:traceGroup>
</inkml:ink>
</file>

<file path=ppt/ink/ink86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6:33.594"/>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161C3263-79D6-4E7D-BFA9-FF4F7DBF2225}" emma:medium="tactile" emma:mode="ink">
          <msink:context xmlns:msink="http://schemas.microsoft.com/ink/2010/main" type="inkDrawing" rotatedBoundingBox="21590,6129 23338,6129 23338,6144 21590,6144" shapeName="Other"/>
        </emma:interpretation>
      </emma:emma>
    </inkml:annotationXML>
    <inkml:trace contextRef="#ctx0" brushRef="#br0">0 0 0,'23'0'125,"0"0"-110,1 0 17,-1 0-32,0 0 31,1 0-15,-1 0-1,0 0 1,1 0-1,-1 0-15,0 0 32,0 0-1,1 0 0,-1 0 0,0 0-15,1 0 0,-1 0-1,0 0-15,1 0 16,-1 0 0,0 0-1,0 0 1,1 0-1,-1 0 1,0 0 0,1 0-1,-1 0-15,0 0 32,1 0-32,-1 0 31,0 0-31,1 0 31,-1 0-15,0 0-1,0 0 17,1 0 14,-1 0-30,0 0 31,1 0-16,-1 0 0,0 0 1,1 0-1,-1 0-15,0 0 30,0 0-14,1 0-1,-1 0 0,0 0 0,1 0 1,-1 0-1,0 0 0,1 0 0,-1 0 1,0 0-1,0 0 0,1 0 0,-1 0 1,0 0-1,1 0 0,-1 0 16,0 0-16,1 0 1,-1 0 14,0 0-14,1 0-1,-1 0-15,0 0 15,0 0 16,1 0-16,-1 0 0,0 0 0,1 0 1,-1 0-1,0 0 0,1 0 0</inkml:trace>
  </inkml:traceGroup>
</inkml:ink>
</file>

<file path=ppt/ink/ink8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8:08.485"/>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50E9E0C8-811F-4910-ADA3-02E2E174955E}" emma:medium="tactile" emma:mode="ink">
          <msink:context xmlns:msink="http://schemas.microsoft.com/ink/2010/main" type="inkDrawing" rotatedBoundingBox="10975,9254 13857,9737 13574,11428 10692,10944" semanticType="callout" shapeName="Other"/>
        </emma:interpretation>
      </emma:emma>
    </inkml:annotationXML>
    <inkml:trace contextRef="#ctx0" brushRef="#br0">0 424 0,'28'0'141,"-28"28"-125,28-28 15,1 0 16,-29-28-47,28 28 47,-28 28-47,28-28 31,0 0 47,1 0 0,-1 0-15,0 0-16,0 0-1,0 0 17,1 0-16,-29-28-16,28 28 0,0 0 1,0 0 46,-28-29-63,29 29 17,-1 0-17,0 0 32,0 0-31,0 0-1,1 0 1,-1 0 0,0 0-1,0-28 1,1 28-1,-1 0 1,0 0 0,0-28-16,0 28 15,1 0 1,-1-28-16,0 28 16,-28 28 30,28-28 267,1 0-282,-1 0 0,0 0 1,0 0-17,0 0 1,1 0 15,-1 0 32,0 0-32,0 0 16,1 0-16,-1 0 0,0 0 1,0 0-17,0 0 1,1 0-1,-1 0 1,0 0-16,0 0 31,1 0-31,-1 0 16,0 0 0,0 0-1,0 0 1,1 0-16,-1 0 15,0 0 1,0 28 0,1-28-1,-29 57 1,28-57 312,0 0-312,0 0 15,0 0-31,1 0 16,-1 0-16,0 0 15,0 0 1,1 0-1,-1 0 1,0 0 0,0 0-16,0 0 15,1 0 1,-1 0 0,0 0 30,0 0-46,1 0 32,-1 0-17,0 0 1,0 0-16,0 0 16,1 0-1,-1 0 1,0 0-1,0 0 1,1 0 0,-1 0-16,0 0 31,0 0-31,0 0 16,29 0-16,-29 0 31,0 0-31,1 0 31,-1 0-31,0 0 16,0 0-1,0 0 1,1 0 0,-1 0 15,-28 28 16,0-85-32,0 86 126,28-29-16,0 0 0,-28-29 187,0 1-187,0 0-62,0 0 187,0 0-78,0-1-32,0-27 79,0 28-125,0-1-78,0 1-1,0 0 16,0 0-15,0 0 0,0-1 15</inkml:trace>
    <inkml:trace contextRef="#ctx0" brushRef="#br0" timeOffset="43272.259">226-818 0,'28'0'172,"0"0"-140,0 0-1,1 0 16,-1-28-16,0 28 16,0 0-16,1 0 0,-1 0 32,0 0-16,0 0 0,0 0-16,1 0 63,-1 0-1,0 0-15</inkml:trace>
    <inkml:trace contextRef="#ctx0" brushRef="#br0" timeOffset="44537.821">1101-846 0</inkml:trace>
    <inkml:trace contextRef="#ctx0" brushRef="#br0" timeOffset="47115.964">1072-903 0,'29'0'63,"-1"0"-17,0 0 1,0 0 0,1 0 0,-1 0 16,-28-28-63,28 28 62,0 0 16,0 0 344,1 0-406,-1 0 15,0 0 0,0 0-15,1 0 15,-1 0-15,0 0 15,0 0 0,0 0 0,1 0 1,-1 0-1,0 0-15,0 0-1,1 0 1,-1 0-1,0 0 1,0 0 0,0 0-16,1 0 31,-1 0 297,0 0-312,29 0-16,-29 0 15,0 0 1,0 0 0,0 0 15,1 0 0,-1 0 47</inkml:trace>
  </inkml:traceGroup>
</inkml:ink>
</file>

<file path=ppt/ink/ink87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6:41.575"/>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A21A05E0-39EE-482F-A11E-33999493778B}" emma:medium="tactile" emma:mode="ink">
          <msink:context xmlns:msink="http://schemas.microsoft.com/ink/2010/main" type="inkDrawing" rotatedBoundingBox="23152,9181 24667,9173 24668,9197 23153,9205" shapeName="Other"/>
        </emma:interpretation>
      </emma:emma>
    </inkml:annotationXML>
    <inkml:trace contextRef="#ctx0" brushRef="#br0">0 36 0,'23'0'297,"1"0"-266,-1 0 16,-23-24-32,23 24 17,1 0 14,-1 0 1,0 0 0,0 0-16,1 0 32,-1 0-32,0 0 32,1 0-1,-1 0 16,0 0 516,1 0-531,-1 0-17,0 0 79,1 0-93,-1 0-1,0 0 0,0 0 0,1 0 1,-1 0-1,0 0-15,1 0-1,-1 0 1,0 0 15,1 0 0,-1 0 1,0 0-1,0 0 0,1 0 0,-1 0 1,0 0-1,1 0 0,-1 0 0,0 0 1,1 0 14,-1 0-30,0 0 31,0 0-16,1 0 0,-1 0 1,0 0-1,1 0 0,-1 0 0,0 0 1,1 0-1,-1 0 0,0 0 0,1 0 1,-1 0 15,0 0-16,0 0-16,1 0 17,-1 0-1,0 0 0,1 0 0,-1 0 1,0 0 15,1 0-16,-1 0 0,0 0 0,0 0 1,1 0-1</inkml:trace>
  </inkml:traceGroup>
</inkml:ink>
</file>

<file path=ppt/ink/ink87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6:54.333"/>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23955651-DA19-481D-AB70-2E287C8265B9}" emma:medium="tactile" emma:mode="ink">
          <msink:context xmlns:msink="http://schemas.microsoft.com/ink/2010/main" type="inkDrawing" rotatedBoundingBox="22244,6851 23200,6851 23200,6866 22244,6866" shapeName="Other"/>
        </emma:interpretation>
      </emma:emma>
    </inkml:annotationXML>
    <inkml:trace contextRef="#ctx0" brushRef="#br0">0 0 0,'24'0'140,"-1"0"-124,0 0 15,0 0 1,1 0-1,-1 0-16,0 0 1,1 0 0,-1 0 31,0 0-16,1 0 0,-1 0 0,0 0-15,0 0 0,1 0-1,-1 0 16,0 0 1,1 0-1,-1 0-31,0 0 16,1 0-1,-1 0 16,0 0-15,1 0 15,-1 0-15,0 0 15,0 0 16,1 0-16,-1 0-15,0 0 15,1 0 16,-1 0-31,0 0 15,1 0 16,-1 0-16,0 0 0,0 0 1,1 0-1,-1 0 0,0 0 0,1 0 1</inkml:trace>
  </inkml:traceGroup>
</inkml:ink>
</file>

<file path=ppt/ink/ink87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6:57.520"/>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96677484-CAF6-4F7B-A81C-E176742661E7}" emma:medium="tactile" emma:mode="ink">
          <msink:context xmlns:msink="http://schemas.microsoft.com/ink/2010/main" type="inkDrawing" rotatedBoundingBox="23200,6851 23215,6851 23215,6866 23200,6866" shapeName="Other">
            <msink:destinationLink direction="to" ref="{FC0BEF27-2F9F-4AAD-B10B-406B658B11DA}"/>
          </msink:context>
        </emma:interpretation>
      </emma:emma>
    </inkml:annotationXML>
    <inkml:trace contextRef="#ctx0" brushRef="#br0">0 0 0</inkml:trace>
  </inkml:traceGroup>
</inkml:ink>
</file>

<file path=ppt/ink/ink87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7:17.664"/>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45FB99E0-A671-4443-845C-8D4A50CB7427}" emma:medium="tactile" emma:mode="ink">
          <msink:context xmlns:msink="http://schemas.microsoft.com/ink/2010/main" type="inkDrawing"/>
        </emma:interpretation>
      </emma:emma>
    </inkml:annotationXML>
    <inkml:trace contextRef="#ctx0" brushRef="#br0">0 0 0,'23'0'313,"1"0"-298,-1 0 48,0 0-32,1 0 0,-1 0 1,0 0 15,1 0-16,-1 0 0,0 0 16,0 0 15,1 0-15,-1 0 16,0 0 515,1 0-500,-1 0 485,0 0-470,1 0 532,-1 0-593,0 0-1,0 0 0,1 0 0,-1 0 1,0 0 14,1 0-14,-1 0-1,0 0 0,1 0-15,-1 0 15,0 0 0,1 0 1,-1 0 14,0 0-14,0 0-1,1 0 0,-1 0 0,0 0 1,1 0-1,-1 0 0,0 0 0,1 0 1,-1 0-1,0 0 0,0 0 0,1 0 1,-1 0-1,0 0 0,1 0 16,-1 0-16,0 0 1,1 0-1,-1 0 0,0 0 0,0 0 1,1 0-1,-1 0 0,0 0 0,1 0 1,-1 0-1,0 0 0,1 0 0,-1 0 1,0 0-1,0 0 16,1 0-32,-1 0 32,0 0-16,1 0-15,-1 0 15,0 0 1,1 0-1,-1 0 16,0 0-16,1 0 0,-1 0 0,0 0 1,0 0-1,1 0 0,-1 0 0,0 0 1,1 0 15</inkml:trace>
  </inkml:traceGroup>
</inkml:ink>
</file>

<file path=ppt/ink/ink87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7:27.132"/>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9FDD718C-B401-45DA-A768-E12E326E0FB6}" emma:medium="tactile" emma:mode="ink">
          <msink:context xmlns:msink="http://schemas.microsoft.com/ink/2010/main" type="inkDrawing" rotatedBoundingBox="15440,16797 17957,16818 17956,16842 15439,16821" shapeName="Other"/>
        </emma:interpretation>
      </emma:emma>
    </inkml:annotationXML>
    <inkml:trace contextRef="#ctx0" brushRef="#br0">0 0 0,'23'0'141,"0"0"-110,1 0 0,-1 0-31,0 0 31,1 0-15,-1 0 31,0 0 312,1 0-328,-1 0-31,0 0 16,0 0 31,1 0-31,-1 0-1,0 0 329,1 0-219,-1 0-109,0 0-1,1 0 48,-24 24-63,23-24 15,0 0 32,1 0-16,-1 0 1,0 0-1,0 0 16,1 0-16,-1 0 0,0 0 1,1 0-1,-1 0 0,0 0-15,1 0 31,-1 0-16,0 0 0,0 0 0,1 0 1,-1 0-1,0 0 0,1 0 0,-1 0 16,0 0-31,1 0 15,-1 0 0,0 0 1,0 0-1,1 0 0,-1 0 0,0 0 16,1 0-16,-1 0 1,0 0-1,1 0 0,-1 0 0,0 0 1,1 0-1,-1 0 0,0 0 0,0 0 1,1 0-1,-1 0 0,0 0 0,1 0 1,-1 0-1,0 0 16,1 0-16,-1 0 0,0 0 1,0 0-1,1 0 0,-1 0 0,0 0-15,1 0 31,-1 0-16,0 0 0,1 0 1,-1 0-1,0 0 0,0 0 0,1 0 1,-1 0 14,0 0-30,1 0 15,-1 0 1,0 0-1,1 0 0,-1 0 0,0 0 1,0 0 14,1 0-14,-1 0-1,0 0 0,1 0 0,-1 0 1,0 0-1,1 0 0,-1 0 0,0 0 1,1 0-1,-1 0 0,0 0 0,0 0 1,1 0-1,-1 0 0,0 0 16,1 0-16,-1 0 1,0 0-1,1 0 0</inkml:trace>
  </inkml:traceGroup>
</inkml:ink>
</file>

<file path=ppt/ink/ink87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7:33.217"/>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BA790B2C-C35D-4AFA-9CC2-5E6903DCBC78}" emma:medium="tactile" emma:mode="ink">
          <msink:context xmlns:msink="http://schemas.microsoft.com/ink/2010/main" type="inkDrawing"/>
        </emma:interpretation>
      </emma:emma>
    </inkml:annotationXML>
    <inkml:trace contextRef="#ctx0" brushRef="#br0">0 0 0,'23'0'1125,"1"0"-1109,-1 0-1,0 0 1,1 0 15,-1 0 0,0 0-15,0 0 0,1 0 15,-1 0-15,0 0 15,1 0-16,-1 0 1,0 0 31,1 0 0,-1 0 15,0 0 1,0 0 468,1 0-437,-1 0 15,0 0-46,1 0-48,-1 0 1,0 0 0,1 0 15,-1 0 0,0 0-15,1 0 31,-1 0-16,0 0 0,0 0 0,1 0 1,-1 0-1,0 0 0,1 0 0,-1 0 1,0 0-1,1 0 0,-1 0 16,0 0-16,0 0 0,1 0 1,-1 0-1,0 0 0,1 0-15,-1 0 15,0 0 16,1 0-16,-1 0 0,0 0 1,0 0-1,1 0 0,-1 0 0,0 0 1,1 0-1,-1 0 0,0 0 0,1 0 1,-1 0-1,0 0 0,0 0 0,1 0 1,-1 0 15,0 0-16,1 0 0,-1 0 0,0 0 1,1 0-1</inkml:trace>
  </inkml:traceGroup>
</inkml:ink>
</file>

<file path=ppt/ink/ink87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34:28.44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57 0,'21'0'78,"0"0"-47,0 0 1,0 0-1,0 0 0,-21-21-15,22 21-16,-1 0 31,0 0 0,0 0 1,0 0-1,0 0 0,1 0 32,-1 0-17,0 0 1,0 0-15,0 0-1,0 0 16,1 0 31,-1 0-31,0 0 0,0 0 15,-21-22-46,21 22 499,0 0-421,1 0 0,-1 0 93,0 0 1126,0 0-1204,0 0 79,0 0 187,1 0 47,-1 0-188,0 0-109,0 0-125,0 0 31,0 0 0,1 0 1,-1 0-1,0 0 0,0 0 0,0 0-15,0 0 0,1 0 15,-1 0-15,0 0 15,0 0 16,0 0-16,0 0 0,1 0 0,-1 0 1,0 0-1,0 0 0,0 0 0,0 0 1,1 0-1,-1 0 0,0 0 0,0 0 1,0 0-1,0 0 0,1 0 0,-1 0 16,0 0-15,0 0-1,0 0 0,0 0 0,1 0 1,-1 0-1,0 0 0,0 0 0,0 0 1,0 0-1,1 0 0,-1 0 0,0 0 1,0 0-1,0 0 0,0 0 16,1 0-16,-1 0 0,0 0 1,0 0-17,0 0 17,0 0-1,1 0 0,-1 0 16,0 0-16,0 0 0,0 0 1,0 0-1,1 0 0,-1 0 0,0 0 1</inkml:trace>
</inkml:ink>
</file>

<file path=ppt/ink/ink87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35:03.66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45 0,'21'0'188,"0"0"-188,1 0 31,-1 0-16,0 0-15,0 0 16,21 0 0,-20 0-16,-22-21 15,21 21 1,0 0-16,0 0 16,0 0-1,22 0-15,-22 0 16,0 0-1,0 0 1,0 0 0,0 0-1,1 0 1,-1 0-16,0 0 16,0 0-1,0 0-15,0 0 31,1 0-15,-1 0 0,0 0-1,0 0 1,0 0-16,0 0 16,1 0-1,-1 0 16,0 0-15,0 0 15,-21-21-31,21 21 16,0 0 0,1 0 15,-1 0 0,0 0 0,0 0-15,0 0 15,0 0 0,1 0 1,-1 0 15,0 0-16,0 0 16,0 0 15,0 0-15,1 0 16,-1 0-1,0 0 16,0 0 0,0 0 0,0 0-31,1 0 31,-1 0 1,0 0-33,0 0 33,-21 21-64,21-21 16,0 0-15,1 0 15,-1 0-15,0 0 15,0 0-15,0 0 15,0 0 0,1 0 1,-1 0-1,0 0 0,0 0 0,0 0 1,0 0-1,1 0 0,-1 0 0,0 0 1,0 0-1,0 0 0,0 0 0,2 0 16,-2 0-16,0 0-15,0 0 15,0 0 1,0 0-1,1 0 0,-1 0 0,0 0 16,0 0-16,0 0 1,0 0-1,1 0 0,-1 0 0,0 0 1,0 0-1,0 0 0,0 0 0,1 0 1,-1 0-1,0 0 0,0 0 0,0 0 1,0 0-1,1 0 16,-1 0-16,0 0 0,0 0 1,0 0-1,0 0 0,1 0 0,-1 0 1,0 0-1,0 0 0,0 0 0,0 0 1,1 0-1,-1 0 0,0 0 0,0 0 1,0 0 14,0 0-14,1 0-1,-1 0-15,0 0 15,0 0 0,0 0 0,0 0 1,1 0 14,-1 0-14,0 0-1,0 0 0,0 0 0,0 0 1,1 0-1,-1 0 0,0 0 0,0 0 1,0 0-1,0 0 0,1 0 0,-1 0 1,0 0-1,0 0 0,0 0 16,0 0-16,1 0 1,-1 0-1,0 0 0,0 0 0,0 0 1,0 0-1,1 0 0,-1 0 0,0 0 1,0 0-1,0 0 0,0 0 0,1 0 1,-1 0-1</inkml:trace>
</inkml:ink>
</file>

<file path=ppt/ink/ink87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01.18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33 0,'21'0'109,"0"0"-93,0 0-1,0 0-15,1 0 16,-1-21-1,0 21 1,0 0 0,0 0-16,0 0 15,1 0 1,-1 0 15,0 0-15,0 0-1,0 0 1,0 0 15,1 0 1,-1 0-17,0 0 1,0 0-16,0 0 31,-21 21 0,21-21 235,22 0-250,-22-21-16,21 21 15,1 0-15,-1 0 16,21 0-1,-41 0-15,20 21 16,0-21 0,1 0-16,-1 21 15,0-21 1,-21 0-16,1 0 16,-1 22-1,0-22-15,0 0 16,0 0-1,0 0 1,1 0 0,-1 0 15,-21 21 16,21-21-32,0 0 17,0 0 30,0 0-15</inkml:trace>
</inkml:ink>
</file>

<file path=ppt/ink/ink87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04.08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0,'21'0'78,"0"0"-31,1 0-47,-1 0 16,0 0-1,21 0-15,1 0 16,-22 0-16,0 0 31,0 0-31,0 0 16,22 0 0,-22 0-16,0 0 15,0 0 1,0 0-16,0 0 15,-21 21 1,22-21-16,-1 0 16,0 0-1,0 0 1,0 0 0,0 0-16,1 0 15,-1 0 1,0 0-1,0 0 1,0 0 0,0 0-1,1 22 1,-1-22 0,-21 21-16,21-21 15,0 0 1,0 0-1</inkml:trace>
</inkml:ink>
</file>

<file path=ppt/ink/ink8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9:50.427"/>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805F52A8-842E-4F26-81FE-A2A839C9A6B7}" emma:medium="tactile" emma:mode="ink">
          <msink:context xmlns:msink="http://schemas.microsoft.com/ink/2010/main" type="inkDrawing" rotatedBoundingBox="10896,6954 14394,7059 14392,7132 10894,7027" shapeName="Other"/>
        </emma:interpretation>
      </emma:emma>
    </inkml:annotationXML>
    <inkml:trace contextRef="#ctx0" brushRef="#br0">0 62 0,'28'0'187,"0"0"-124,0 0-32,0 0 0,1 0 1,-1-28-17,0 28 32,0 0-16,1 0 1,-1 0-17,0 0 1,0 0 15,0 0-15,1 0 15,-1 0 0,0 0 1,0 0-1,1 0 16,-1 0 265,0 0-296,0 0-16,0 0 15,1 0 1,-1 0 0,0 0-1,0 0-15,1 0 16,-1 0 0,0 0-1,0 0 1,0 0-16,1 0 15,-1 0 17,0 0-17,0 0 17,1 0-17,-1 0 16,0 0-15,0 0 0,0 0-1,1 0 1,-1 0 0,0 0 280,0 0-280,29 0-16,-29 0 16,57 0-1,-57 0-15,28 0 16,-27 28 0,27-28-16,0 0 15,1 0 1,-29 0-16,0 0 15,1 0 1,-1 0-16,0 0 16,28 28-1,-27-28-15,27 0 16,1 0 0,-29 0-16,28 0 15,-28 0 1,1 0-16,-1 0 15,0 0 1,0 0-16,1 0 16,-1 0-1,0 0 1,0 0 265,0 0-281,29 0 16,28 0-1,-57 0-15,28 0 16,1 0-16,27 0 16,-27 0-1,-1 0-15,-28 0 16,1 0 0,27 0-16,1 0 15,-29 0 1,28 28-16,1-28 15,-1 0 1,-28 29-16,1-29 16,-1 0-1,0 0 1,0 0 0,0 0 15,1 0-16,-1 0 17,0 0-1</inkml:trace>
  </inkml:traceGroup>
</inkml:ink>
</file>

<file path=ppt/ink/ink88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07.29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18 0,'42'0'63,"-21"0"-48,0 0-15,1 0 16,41 0 0,-21 0-1,22 0-15,-43 0 16,21 0-16,22 0 15,-1 0 1,-20 0-16,-1 0 16,-21 0-1,0 0-15,22 0 16,-22 0 0,0 0-16,21 0 15,-20 0 1,-1 0-16,0 21 15,0-21 1,0 0 0,0 0-1,1 0-15,-1 0 32,0 0-32,0 0 31</inkml:trace>
</inkml:ink>
</file>

<file path=ppt/ink/ink88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08.72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20 0,'21'0'16,"21"0"15,0 0-31,1 0 15,-1 0 1,-21 0-16,22 0 16,20 0-1,1 0-15,-22 0 16,0 0 0,22 0-16,-22 0 15,0 0 1,-20 0-16,20 0 15,-21 0 1,0 0-16,-21 21 16,21-21-1,1 0-15,-1 0 16,0 0-16,0 0 31,0 21 0,0-21 32</inkml:trace>
</inkml:ink>
</file>

<file path=ppt/ink/ink88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11.34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16 0,'22'0'63,"-1"0"-48,0 0-15,0 0 16,21 0 0,1 0-1,0 0 1,21 0-16,-22 0 15,-21 0 1,0 0-16,22 0 16,-22 0-1,42 0-15,-20 0 16,-22 0 0,1 0-16,-1 0 15,0 0 1,0 0-1,1 0 1,-1 0 0,0 0-1,0 0 1,0 0 15,-21 21 16</inkml:trace>
</inkml:ink>
</file>

<file path=ppt/ink/ink88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12.81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0 0,'22'0'109,"-1"0"-93,0 0-1,21 0-15,-21 0 16,1 0-1,21 0-15,-1 0 16,-21 0 0,22 0-16,-1 21 15,-21-21 1,22 0-16,20 0 16,-21 0-1,2 0-15,-23 0 16,0 0-1,0 23 1,0-23 0,1 0-16,-1 0 31,0 0-15</inkml:trace>
</inkml:ink>
</file>

<file path=ppt/ink/ink88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14.51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0 0,'22'0'78,"20"0"-78,0 0 16,-21 0-1,1 0 1,-1 0 0,-21 21-16,21-21 15,0 0 17</inkml:trace>
</inkml:ink>
</file>

<file path=ppt/ink/ink88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15.73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0 0,'64'0'62,"-1"0"-46,-41 0-16,20 0 16,0 0-1,-21 21-15,1-21 16,-1 0-1,0 21-15,0-21 32,0 0-1,0 0 0,1 0-15,-1 0-1,0 0 1,0 0 47</inkml:trace>
</inkml:ink>
</file>

<file path=ppt/ink/ink88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17.48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0,'21'0'63,"0"0"-48,0 0-15,1 0 32,20 0-32,0 0 15,22 0 1,-1 21-16,-42-21 16,22 0-1,-1 0-15,0 0 16,1 0-1,-22 0 1,0 0 15,0 0 16,0 0 0</inkml:trace>
</inkml:ink>
</file>

<file path=ppt/ink/ink88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20.33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677 46 0,'-21'0'31,"0"0"-31,0 0 16,-22 0-1,22 0-15,-42 0 16,20-21-1,1 21-15,21 0 16,0 0-16,-22 0 16,22 0-1,-21 0-15,21 0 16,-22 0 0,22 0-16,0-21 15,-21 21 1,20 0-1,1 0 1,0 0-16,0 0 16,0 0-1</inkml:trace>
</inkml:ink>
</file>

<file path=ppt/ink/ink88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21.83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550 23 0,'-21'0'94,"0"0"-78,0 0-1,-1 0-15,1 0 16,0 0 0,0 0-1,0 0-15,0 0 16,-22 0 0,22 0-16,0 0 15,0 0 1,0 0-16,-1 0 31,1 0-15,0 0-1,0 0 63,0 0-31,0 0 0,-1 0 0,1-21-47,0 21 16,0 0-1,0 0 32</inkml:trace>
</inkml:ink>
</file>

<file path=ppt/ink/ink88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23.04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360 43 0,'-21'0'78,"0"0"-62,0 0 0,-1 0-16,1 0 15,0-21 1,0 21-16,0 0 15,-22 0 1,22 0-16,0 0 31,0 0-31,0 0 16,0 0 0,21-21-1,-22 21-15,1 0 31</inkml:trace>
</inkml:ink>
</file>

<file path=ppt/ink/ink8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9:55.927"/>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B46A6364-3D88-41B4-B647-A499755CB3F2}" emma:medium="tactile" emma:mode="ink">
          <msink:context xmlns:msink="http://schemas.microsoft.com/ink/2010/main" type="inkDrawing"/>
        </emma:interpretation>
      </emma:emma>
    </inkml:annotationXML>
    <inkml:trace contextRef="#ctx0" brushRef="#br0">0 95 0,'29'0'156,"-1"0"-124,0 0-17,0 0 16,1 0 1,-1 0-1,0 0-31,0 0 31,0 0 0,1 0 1,-1 0-1,0 0-15,0 0 15,1 0 0,-1 0 0,0 0 1,0 0-1,-28-29 0,28 29 250,1 0-265,-1 0-16,0 0 16,0 0-1,1 0 1,-1 0-1,0 0 1,0 0 0,0 0-16,29 0 15,-29 0 1,0 0 15,1 0-31,-1 0 16,0 0-1,0 0 1,0 0 0,1 0-1,-1 0-15,0 0 32,0 0-32,1 0 15,-29 29 1,28-29-16,0 0 328,0 0-312,0 0-1,1 0-15,-1 0 16,0 0-1,0 0 1,1-29 0,27 29-16,-28 0 15,0 0 1,1 0-16,-1 0 16,0 0-1,0 0-15,1 0 16,-1 0-16,0 0 31,0 0-15,0 0-1,1 0-15,-1 0 16,0 0 15,0 0-31,1 0 31,-1 0 298,0 0-314,0 0 1,0 0-1,1 0-15,-1 0 16,0 0 0,0-28-16,1 28 15,-1 0 1,0 0-16,0 0 16,0 0-1,1 0 1,-1 0-1,0 0 1,0 0 0,1 0-1,-1 0 17,28 0-32,-28 0 31,1 0-31,-1 0 31,0 0 282,0 0-282,1 0-16,-1 0-15,0-28 16,0 28 15,0 0-15,1 0 0,-1 0-1,0 0 16,0 0-15,1 0 31,-1 0-16,0 0 0,0 0-15,0 0 0,1 0-1,-1 0 17,0 0-17,0 0 16,1 0 282</inkml:trace>
  </inkml:traceGroup>
</inkml:ink>
</file>

<file path=ppt/ink/ink89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25.58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677 45 0,'-21'0'94,"0"0"-63,0 0-31,0 0 16,-22 0-16,43-21 16,-21 21-16,0 0 15,0 0 1,0 0 15,0 0-31,-1 0 16,1 0-16,21-22 15,-21 22 1,0 0 0,0 0-1,0 0 1,-1 0-1,1 0 1,0 0 0,0 0 15,0 0-15,0 0 15,21 22 266,-22-22-282,1 0-15,0 0 32,0 0-32,0 0 15,0 0 1,-1 0-16,1 0 15,0 0 17</inkml:trace>
</inkml:ink>
</file>

<file path=ppt/ink/ink89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27.42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0,'21'0'140,"0"0"-124,0 0 0,0 0-1,0 0 17,1 0-17,20 0 1,-21 0-1,0 0-15,0 0 16,1 0 0,-1 0 15,0 0-31,0 0 16,0 0-1,0 0 1,1 0-1,-1 0 32,0 0-47,0 0 16,0 0 0,0 0-1,1 0-15,-1 0 31,0 0 1,0 0-1,0 0-15</inkml:trace>
</inkml:ink>
</file>

<file path=ppt/ink/ink89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31.97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29 0,'21'0'78,"22"0"-78,-1 0 15,-21 0 1,22 0-16,-22 0 16,21 0-1,0 0-15,22 0 16,-22 0-1,22 0-15,-1 0 16,22 0 0,-43 0-16,-21 0 15,22 0 1,-22 0-16,0 0 16,21 0-1,-20 0-15,20 0 16,-21 0-16,0 0 15,-21 21 1,21-21-16,1 0 63,-22 22 15</inkml:trace>
</inkml:ink>
</file>

<file path=ppt/ink/ink89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38.22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72 0,'43'0'46,"-22"0"-30,0 0 0,0 0-1,0 0 17,1 0-17,20 0 1,0 0-16,-21 0 15,1 0 1,20 0-16,-21 0 16,21 0-16,-20 0 15,-1 0 1,0 0-16,0 0 16,0 0-1,22-21-15,-1 21 16,0 0-1,-21 0-15,1 0 16,-1 0 0,21 0-16,0 0 15,1 0 1,-1 0-16,0 0 16,-20 0-1,-1 0-15,21 0 16,-21 0-1,22 0-15,-22 0 16,0 0 0,0 0-16,0 0 15,22 0 1,-22 0 15,0 0-15,-21-43-1,21 43 251,0 0-266,0 0 16,22 0-1,-1 0 1,22 0 0,-1 0-16,-21 0 15,1 0-15,-22 0 16,21 0-1,-21 0-15,22 0 16,-22 0 0,0 0-1,0 0 1,0 0-16,-21 21 16,22-21-1,-1 0 1,0 0 15,0 0 125,0 0-46,0 0 327,1 0-406,-1 22 423</inkml:trace>
</inkml:ink>
</file>

<file path=ppt/ink/ink89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41.12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69 0,'21'0'16,"21"0"15,-20 0-15,20 0-16,-21 0 15,43-21 1,-22 21-16,-21 0 15,21 0 1,22 0-16,42-21 16,-43 21-1,1 0-15,-1 0 16,22-21-16,-22 21 16,1 0-1,-1 0-15,-20 0 16,20 0-1,-20 0-15,-1 0 16,-21 0 0,0 0-16,0 0 15,1 0 1,-1 0-16,-21 21 16,21-21-1,0 0-15,21 0 313,1 0-298,20 0-15,22 0 16,-22 0 0,1 0-16,-1 0 15,1 0 1,21 0-16,-22 0 15,-42 0 1,22 0-16,-22 21 16,21-21-1,-21 0-15,0 0 16,1 0 0,-1 0-16,-21 21 15,21-21-15,0 0 31,0 0 454,0 0-454</inkml:trace>
</inkml:ink>
</file>

<file path=ppt/ink/ink89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44.28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0,'21'0'31,"0"0"-31,0 0 31,21 0-31,22 0 16,-43 0-1,0 0-15,0 0 16,1 0 0,-1 21-16,0-21 15,0 0 1,-42 0 46</inkml:trace>
</inkml:ink>
</file>

<file path=ppt/ink/ink89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46.03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92 0,'43'0'93,"20"-21"-77,22 21-16,-22 0 16,-20-22-1,20 22-15,64 0 31,-84 0-31,-22-21 16,21 21 0,0 0-16,1 0 15,-22 0 1,0 0-16,0 0 16,0 0-1,1 0 1,-1 0 15,0 0-15,-21 21-1,21-21-15,0 0 47,-21-42 0,106 42 203,-64 0-234,22 0-16,-1 0 15,1 0 1,-43 0-16,0 0 16,0 0-1,1 0 16,-1 0 1,-21 21-17</inkml:trace>
</inkml:ink>
</file>

<file path=ppt/ink/ink89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47.45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0,'21'0'47,"0"0"-32,0 0-15,22 0 16,20 0-16,-42 0 16,0 0-1,43 0-15,-1 0 31,1 0-31,-43 0 0,21 0 16,22 0 0,-1 0-16,1 0 15,-22 0 1,1 0-16,-1 0 16,0 0-1,-21 0-15,22 0 16,-22 0-1,0 0-15,0 0 16,0 0 0,1 0 15,-1 0-31,0 0 31,0 0-31,0 0 31,0 0-15</inkml:trace>
</inkml:ink>
</file>

<file path=ppt/ink/ink89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51.11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0 145 0,'21'0'188,"0"0"-188,0 0 31,0 0-15,1-21-1,20 21-15,0 0 16,1-22 0,-22 22-16,21 0 15,0 0 1,1 0-1,-1 0-15,-21 0 0,22 0 16,-22 0 0,21 0-16,-21 0 15,0 0 1,1 0-16,-1 0 16,-21-21-1,21 21-15,-21-21 63,21 21 171,21 0-234,1 0 16,-1-21-1,22 21-15,41-21 16,22 21 0,-42 0-16,0 0 15,21 0 1,-22 0-16,-41 0 15,20 0 1,1 0-16,-1 0 16,-21 21-1,-20-21-15,-1 0 16,-21 21 15,42-21 250,43 0-265,-22 0 0,1 0-16,20 0 15,22 0 1,-42 0-16,-22 0 16,22 0-1,-1 0-15,1 21 16,-1-21-1,-21 21-15,1 1 16,-1-22-16,0 0 16,-20 0-1,20 0-15,-21 21 16,0-21 0,22 0 280,20-21-296,-21 21 16,1 0 0,-1 0-16,-21 0 15,0 0 1,1 0 0,-1 0-1</inkml:trace>
</inkml:ink>
</file>

<file path=ppt/ink/ink89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53.47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69 0,'22'0'47,"-1"0"-32,21 0-15,-21 0 16,0 0 0,1 0-16,20-21 15,21 21 1,1-21-16,-22 21 16,22 0-1,20 0-15,-20 0 16,-1-21-1,1 21-15,-1 0 16,22 0 0,0 0-16,-43 0 15,0 0 1,43 0-16,-21 0 16,-1 0-1,-21 0-15,1 0 16,20 0-1,-20 0-15,-1 0 16,0 21 0,-21-21-16,22 0 15,-22 0 1,21 21-16,1-21 16,-1 0-1,-21 0-15,0 0 16,0 0-16,1 0 15,-1 0 1,0 0-16,21 0 16,1 0-1,-22 0-15,0 0 16,0 0 0,-42 0 140,0 0-156,-22 0 15,1 0 1,0 0-16,-43 0 16,22 0-16,20 0 15,1 21 1,0-21-16,-22 0 16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3T05:10:46.976"/>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0 181,'119'-20,"21"14,35 2,-66 25,21-11,31-10,-119 13,-58-12,-21-20,0-1,1-1,2-3,-9-7,40 26,13 8,15 9,2 0,-18-9,-1-1,0 2,0-1,-1 1,1 1,-1-1,0 1,0 0,0 1,-1 0,0 0,0 0,0 1,-1 0,0 0,1 3,-6-7,-1 1,0-1,0 0,-1 0,1 1,0-1,-1 0,0 0,0-1,0 1,0 0,0 0,-1-1,1 0,-1 1,0-1,1 0,-1 0,0 0,0-1,0 1,0-1,-1 0,1 0,0 0,-1 0,1 0,0-1,-1 1,0-1,-26 4,21-3</inkml:trace>
  <inkml:trace contextRef="#ctx0" brushRef="#br0" timeOffset="3016.05">181 1,'-20'60,"18"-54,0 0,0 0,-1 0,0-1,0 1,-1-1,1 0,-1 0,0 0,-1 0,1-1,-3 2,-28 35,-2-1,28-31,8-9,1 1,-1-1,1 0,0 0,-1 0,1 1,0-1,-1 0,1 1,0-1,-1 0,1 1,0-1,-1 0,1 1,0-1,0 0,0 1,-1-1,1 1,0-1,0 1,0-1,0 0,0 1,0-1,0 1,0-1,0 1,0-1,0 1,0-1,0 0,0 1,0-1,0 1,1-1,-1 1,0-1,0 0,1 1,-1-1,0 0,0 1,1-1,-1 0,0 1,1-1,-1 0,0 1,1-1,-1 0,1 0,-1 0,0 1,1-1,-1 0,1 0,-1 0,1 0,-1 0,0 0,1 0,-1 0,1 0,-1 0,1 0,-1 0,1 0,-1 0,65 27,-58-25</inkml:trace>
  <inkml:trace contextRef="#ctx0" brushRef="#br0" timeOffset="5669.633">20 221,'2'0,"2"0,2 0,0 2,1 0,1 0,1 2,0-1,1 0,-1 1,2 2,-1-1,0-1,0-1,0-1,1-1,-3 1,-2 1</inkml:trace>
</inkml:ink>
</file>

<file path=ppt/ink/ink9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8:59.999"/>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BC4F4BB5-3790-4914-8BE4-2399EC1FBBC9}" emma:medium="tactile" emma:mode="ink">
          <msink:context xmlns:msink="http://schemas.microsoft.com/ink/2010/main" type="inkDrawing" rotatedBoundingBox="19670,9640 21730,9598 21731,9627 19671,9668" shapeName="Other"/>
        </emma:interpretation>
      </emma:emma>
    </inkml:annotationXML>
    <inkml:trace contextRef="#ctx0" brushRef="#br0">141-1156 0,'28'0'47,"0"0"-32,0 0 17,1 0 30,-1 0 1,0 0-32,0 0 0,0 0 0,1 0-15,-1 0 0,0 0-1,0 0 16,1 0-15,-1 0 0,0 0-1,0 0 1,0 0 0,1 0 327,-1 0-311,0 0-1,0 0-31,1 0 31,-1 0-31,0 0 31,0 0 16,0 0 0,1 0-16,-1 0-15,0 0 15,0-29-31,1 29 31,-1 0-31,0 0 32,0 0-32,0 0 31,1 0-15,-1 0-1,0 0 298,0 0-298,1 0 1,-1 0-16,0 0 16,0 0-1,0 0 16,1 0 1,-1 0-1,0 0 0,0 0 0,1 0-15,-1 0 0,0 0-16,0 0 31,0 0-31,1 0 31,-1 0-31,0 0 16,0 0-1,1 0 1,-1 0 0,0 0-1,0 0 1,0 0 0,1 0 15,-1 0 266,0 0-266,0 0 0,1 0 0,-1 0 1,0 0-17,0 0 1,0 0 0,1 0-1,-1 0 16</inkml:trace>
  </inkml:traceGroup>
</inkml:ink>
</file>

<file path=ppt/ink/ink90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55.15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86 0,'42'0'16,"0"0"0,1 0-16,20 0 31,43-22-31,-42 22 0,20 0 16,22-21-1,42 0-15,-84 21 16,20-21-1,22 21-15,-21 0 16,-43 0 0,1 0-16,-1 0 15,0 0-15,1 21 16,-1 0 0,-21-21-16,-21 21 31,21-21-31</inkml:trace>
</inkml:ink>
</file>

<file path=ppt/ink/ink90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2:56.22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90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3:04.19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0,'21'0'93,"0"0"-93,0 0 32,1 0-32,-1 0 15,21 0 1,0 0-16,1 0 15,-1 0-15,-21 0 16,22 0 0,-22 0-16,21 0 15,-21 0 1,22 0-16,-22 0 16,0 0-1,0 0-15,0 0 16,0 0-1,1 0-15,-1 0 32,0 0-17,0 0 1,0 0 15,0 0 16,1 0-16</inkml:trace>
</inkml:ink>
</file>

<file path=ppt/ink/ink90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3:06.39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63 0,'21'0'79,"21"0"-64,0 0-15,1 0 16,-1 0-1,0 0-15,64-21 16,-42 21 0,-22 0-16,43 0 15,21-21 1,-43 0-16,1 21 16,-22 0-1,21 0-15,-20 0 16,-1 0-16,0 0 15,-20 0 1,20 0-16,-21 0 16,0 0-1,22 0-15,-43 21 16,21-21 0,0 0 15,0 0 0,0 0 47,0 0-31</inkml:trace>
</inkml:ink>
</file>

<file path=ppt/ink/ink90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3:15.25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43 0,'22'0'109,"-1"0"-93,0 0 15,0 0-15,0-21 15,0 21 0,1 0-31,-1 0 16,0 0 0,0 0-1,0 0 17,-21-21-32,21 21 15,1 0 1,-1 0 328,0 0-329,0 0 16,0 0-31,0 0 16,1 0 0,-1 0-1,0 0 1,0 0-16,0 0 16,0 0-1,1 0 32</inkml:trace>
</inkml:ink>
</file>

<file path=ppt/ink/ink90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3:26.14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0,'21'0'110,"0"0"-79,0 0-16,0 0 17,0 0-17,1 0 1,-1 0 15,0 0 63,0 0-78,-42 0 46</inkml:trace>
</inkml:ink>
</file>

<file path=ppt/ink/ink90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05T01:43:29.83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0,'21'0'78,"0"0"-47,0 0-31,0 0 32,1 0-17,-1 0 1,0 0 15,0 0-15</inkml:trace>
</inkml:ink>
</file>

<file path=ppt/ink/ink907.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0-06T21:21:53.95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64 0,'28'0'172,"28"0"-157,1 0 1,-29 0-16,0 0 16,29 0-1,-1 0-15,29 0 16,-1 0 0,-55 0-16,27-29 15,1 29 1,27 0-16,-27 0 15,-29 0 1,0 0-16,0 0 16,1 0-1,-1 0 17,0 0-32,28-28 15,-27 28-15,-1 0 31,0 0-15,0 0 15,1 0-15,-1 0 31,0 0 0,0 0 15</inkml:trace>
</inkml:ink>
</file>

<file path=ppt/ink/ink90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25:19.37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11D46E2-764A-47A0-8D16-5A33F899B263}" emma:medium="tactile" emma:mode="ink">
          <msink:context xmlns:msink="http://schemas.microsoft.com/ink/2010/main" type="inkDrawing"/>
        </emma:interpretation>
      </emma:emma>
    </inkml:annotationXML>
    <inkml:trace contextRef="#ctx0" brushRef="#br0">116 289 50,'-17'1'21,"12"12"2,-9-7-4,7 8-8,0 6-5,1 2-1,0 6-2,2-1-1,2 5 0,1-2 0,1 3 0,-1-4 1,3 0 0,-3-3-1,4 0 1,0-2-1,1 0 0,0-2-1,5-2 0,0 1 1,2-1-2,3 1 2,5-2-1,1 1 2,-1 1-2,4 0 1,-2-2-1,1-1-1,3-1 1,0-4-1,-1 2 0,6-3 0,1-2 0,2 0 0,0 2 0,4 0 0,-5 1 0,4 2 0,-5-3 0,-1 2 0,-1-2 0,-1-4 1,3-3-1,-1-2 0,3-3 0,0-2 0,3 1 0,-2-2 0,1 1 0,0 2 0,-3 3 0,1 2 0,-4-1 0,-1 0 0,1-1 0,-2 0 0,1-2 0,0-1 0,3 0 0,-3-3 0,4 1 0,0-3 0,2 1 0,2 0 0,-1 1-1,6-1 1,-3-1 0,6 2-1,-3-1 0,1 0 1,-2-1 0,-1-1-1,-2 0 1,-3 0 0,-2-1 0,-5 0 0,2 0 0,3 0 0,-5 0-1,5-1 1,-2 0-1,1-1 0,-1 1-1,3-1 1,0-2 0,-6 1 0,5 0 0,0 1 1,-4-3 0,1 2 0,-2-2 1,1 4-1,-2-2 1,-2 2-1,-2-3 1,-1 6-1,-4-2-1,3-3 1,-4 0-2,3-3 0,-5 1 0,0-2 0,-1 1 1,0-4-1,0 3 1,-4 1-1,2-1 2,-2 1 0,-2-1-1,0-1 1,0 0-1,-1 2 1,-2-1-1,-1 1 2,-1 0 1,-5-1 0,0 1 1,-6-1 0,-2-2 1,-5-2 0,-1 2 1,-3-3-1,0 2-1,-3-1 1,1 4-2,-4 1 1,2 3-1,-2 1 0,3 2 0,-3 0-1,1-2 0,-3 2-1,4 0 0,-3-3 1,1 2-1,0-3 0,0 2 0,0 0 0,-3 4 1,-1-3-1,-1 1 1,2 3 0,1 1 0,-1 2 0,2-1-1,-2 1 1,4-1 0,1 2 0,-2 0-1,0 0 1,-3 0-1,-1 0 0,-3 0 1,-4 2-1,3 1 0,-3-2 1,-4 2-1,1 0 0,0 1 1,0-1-1,2 1 1,2-5-1,2 2 1,-2-2-1,6-3 0,1-1 1,2 0-1,1-1 0,0 0 0,2 2 0,-2 0 0,3-1 0,-1 4 0,-1-1 0,1 1 0,-1 1 0,-2 1-1,-1 1 1,-2 1 1,-2 0-1,-4 1 0,-3-3 0,2 5 0,-3-2 0,0 3 0,-2-1 1,0-2-1,1 2 0,4-1 0,1-1 1,1-3-1,-1-2 0,3-1 1,0-2-1,-1 3 0,1-1 0,-3 5-1,0 9-1,0 3-3,6 16-7,0 4-20,0 0 0,10 5 0,0-11-1</inkml:trace>
  </inkml:traceGroup>
</inkml:ink>
</file>

<file path=ppt/ink/ink90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4:19:24.87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08E6B398-80B4-410D-86B7-1A0C8C79018B}" emma:medium="tactile" emma:mode="ink">
          <msink:context xmlns:msink="http://schemas.microsoft.com/ink/2010/main" type="inkDrawing"/>
        </emma:interpretation>
      </emma:emma>
    </inkml:annotationXML>
    <inkml:trace contextRef="#ctx0" brushRef="#br0">5191 1584 3,'0'0'6,"0"0"0,0 0 2,0 0 0,0 0 0,0 0 1,0 0-1,0 0 0,0 0-2,0 0-1,0 0-1,0 0-1,0 0 0,0 0-1,0 0-1,0 0 0,0 0 1,0 0 0,0 0 1,0 0 0,0 0 1,0 0 0,-10-8 0,10 8 0,0 0-2,0 0 1,0 0-2,0 0 1,0 0-1,0 0 0,0 0 0,0 0 0,-11-4 0,11 4 0,0 0 0,0 0 0,0 0-2,0 0-3,0 0-4,0 0-6,0 0-3,0 0-1,0 0 1,0 0-1,0 0 2</inkml:trace>
  </inkml:traceGroup>
</inkml:ink>
</file>

<file path=ppt/ink/ink9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8:24.216"/>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B82DCEBE-9201-4C4E-A0CD-3F955F984D3A}" emma:medium="tactile" emma:mode="ink">
          <msink:context xmlns:msink="http://schemas.microsoft.com/ink/2010/main" type="inkDrawing" rotatedBoundingBox="22069,10414 22464,10406 22465,10434 22069,10442" shapeName="Other">
            <msink:destinationLink direction="with" ref="{65A55335-1572-4D60-B2E3-8A8016523E17}"/>
          </msink:context>
        </emma:interpretation>
      </emma:emma>
    </inkml:annotationXML>
    <inkml:trace contextRef="#ctx0" brushRef="#br0">2935-394 0,'-29'0'125,"1"0"-94,0 0 1,0 0-17,0 0 63,-1 0-15,1 0-16,0 0 15,0 0-15,-1 0 63,1 0-79,0 0 16,0 0 31,0 0 31,28 28 79</inkml:trace>
  </inkml:traceGroup>
</inkml:ink>
</file>

<file path=ppt/ink/ink910.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0-06T21:21:55.65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84 0,'29'0'94,"-1"0"-94,0 0 31,0 0-15,509-84 78,196 112 250</inkml:trace>
</inkml:ink>
</file>

<file path=ppt/ink/ink911.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0-06T21:21:58.79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1 141 0,'29'0'250,"-1"0"-234,0 0 15,1 0-31,0 0 31,-1 0-31,28 0 16,-28 0 0,1 0-16,0 0 15,-1 0 1,0 28-16,1-28 31,-58 0 360,1-28-376,0 0-15,-1 0 16,0 28 0,1 0-1,0 0 1,0 0-1,0 0 1,-1 0-16,0 0 31,1 0-31,56 0 188,1-29-188,0 29 31,-1 0-31,0-28 16,0 28-1,0 0 1,-56 0 93,0 0-93,0 0 0,0 0-1,-1 0 1,0 0-1,1-28 1,56 28 140,1 0-109</inkml:trace>
</inkml:ink>
</file>

<file path=ppt/ink/ink91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03T04:14:16.89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1B9880AF-1394-4FED-94BB-3BC7A9A63938}" emma:medium="tactile" emma:mode="ink">
          <msink:context xmlns:msink="http://schemas.microsoft.com/ink/2010/main" type="inkDrawing" rotatedBoundingBox="22396,7060 22402,7128 22391,7129 22385,7060" shapeName="Other"/>
        </emma:interpretation>
      </emma:emma>
    </inkml:annotationXML>
    <inkml:trace contextRef="#ctx0" brushRef="#br0">-614 65 12,'0'0'10,"-4"-22"1,4 22 1,-3-15 0,3 15-1,0 0 0,0-13 0,0 13-1,0 0-3,0 0-1,-5-14-2,5 14-1,0 0-4,0 0-3,0 0-2,0 0-5,0 0-6,0 0 0,0 0-1,10-5 0</inkml:trace>
  </inkml:traceGroup>
</inkml:ink>
</file>

<file path=ppt/ink/ink91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3T18:25:24.85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E8031CE-959B-47AD-83B1-713B6EFC01DC}" emma:medium="tactile" emma:mode="ink">
          <msink:context xmlns:msink="http://schemas.microsoft.com/ink/2010/main" type="inkDrawing" rotatedBoundingBox="26760,9552 26770,9618 26731,9623 26721,9558" shapeName="Other"/>
        </emma:interpretation>
      </emma:emma>
    </inkml:annotationXML>
    <inkml:trace contextRef="#ctx0" brushRef="#br0">35-8 41,'0'0'16,"-26"-5"1,26 5 1,0 0-4,-12 19-9,12-19-5,0 0-6,14 34-10,-14-34-1,20 11 0,-20-11 0</inkml:trace>
  </inkml:traceGroup>
</inkml:ink>
</file>

<file path=ppt/ink/ink91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03:25:18.50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2BF12FB-5466-481A-AFBB-8ACCBFB7D38C}" emma:medium="tactile" emma:mode="ink">
          <msink:context xmlns:msink="http://schemas.microsoft.com/ink/2010/main" type="inkDrawing"/>
        </emma:interpretation>
      </emma:emma>
    </inkml:annotationXML>
    <inkml:trace contextRef="#ctx0" brushRef="#br0">809 5 38,'0'0'21,"0"0"2,-9-15-1,9 15-7,0 0-6,0 0-3,-14 17-3,10-3-1,1 5-1,-1 7 0,-1 2 0,0 3 0,-1 3 1,0-3 0,-1-2 1,0-5 0,1-1-1,0-9 0,6-14 0,0 0-1,0 0 0,0 0-1,20-13 0,-5 2 0,6-5-1,1 5 1,2 0 0,2 5 0,1 0 0,-2 3 0,0 0-2,0 2 0,-4-3-1,4-2-3,-4-3-5,1-8-13,5 9 0,-11-13-2,7 9 3</inkml:trace>
  </inkml:traceGroup>
</inkml:ink>
</file>

<file path=ppt/ink/ink915.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0-06T21:22:07.56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0,'28'0'141,"0"0"-126,0 0-15,0 0 16,1 0-1,27 0-15,-28 0 16,29 0 0,-29 0-16,0 0 15,0 0 1,1 0-16,-1 0 31,0 0 125</inkml:trace>
</inkml:ink>
</file>

<file path=ppt/ink/ink916.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0-06T21:22:09.79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0 113 0,'0'-28'78,"28"28"-62,0 0-1,0 0 1,29 0-1,-29 0-15,28 0 16,-27-28 0,27 28-16,-28 0 15,29 0-15,-29 0 16,0 0 0,0 0-1,1 0 16,-58 0 204,1-29-235,-28 29 15,-1 0-15,29 0 16,0 0 0,0 0-16,-1 0 15,1 0 1,0 0-16,56 0 62,0 0-46,29-28 0,-29 28-1</inkml:trace>
</inkml:ink>
</file>

<file path=ppt/ink/ink91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2:24.29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FB249E36-CB7F-4842-A699-3EB9CAF9A594}" emma:medium="tactile" emma:mode="ink">
          <msink:context xmlns:msink="http://schemas.microsoft.com/ink/2010/main" type="inkDrawing"/>
        </emma:interpretation>
      </emma:emma>
    </inkml:annotationXML>
    <inkml:trace contextRef="#ctx0" brushRef="#br0">0 0 0,'0'11'484,"0"12"-484,11-11 16,12 11-16,-11 11 16,0-10-16,-12-13 15,23 35-15,-23-23 0,11 0 16,12 12-16,-23-12 16,12 0-16,-1 12 15,-11-12-15,0-11 16,0-1-16,0 1 15,0-1 1,0 1-16,12 11 16,-1 11-1,-11-10 1,0-13-16,0 1 16,0-1-1,0 1-15,0-1 16,0 1 15,12-12-31,-12 11 47,12 1-31,-12-1 30,11-11 1,1 0-15,-1-11 14,-11-1-46,12 1 16,-12-12-16,0 11 16,11-22-16,-11 22 15,0 0 1,0 1 0,0-1-16,0 1 15,12-1 1,-12 1-1,11 11 1,1-23-16,-12 11 16,0 1-1,11-1 17,-11 0-32,12 12 46,-12-11-46,12-1 16,11-11-16,0 12 16,-23-1-16,11 1 0,1-1 15,-12 1 1,0-1 0,0 0 30,0 1-30,11 11 15,1-12-15,-12 1 0,11-1 62,1 1-78,-12-1 47,0 1-32,12 11 1,11-23-1,-12 11-15,1-11 16,-1 11-16</inkml:trace>
  </inkml:traceGroup>
</inkml:ink>
</file>

<file path=ppt/ink/ink91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5:38.61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9CB9202F-73CA-4A4C-A72D-FE4DAB304300}" emma:medium="tactile" emma:mode="ink">
          <msink:context xmlns:msink="http://schemas.microsoft.com/ink/2010/main" type="inkDrawing"/>
        </emma:interpretation>
      </emma:emma>
    </inkml:annotationXML>
    <inkml:trace contextRef="#ctx0" brushRef="#br0">736 115 71,'-22'-14'20,"22"14"-1,0 0 1,18-3-14,-1 3-3,8 0-2,2-2-1,7 1-8,6 2-11,-10-11 0,10 9-2,-13-12 1</inkml:trace>
    <inkml:trace contextRef="#ctx0" brushRef="#br0" timeOffset="259">1097 202 37,'-3'25'13,"3"-25"0,0 24 1,0-24-8,8 23 1,-8-23 0,14 14-2,-14-14-2,19 0-8,2-1-8,-11-14-2,11 5 0,-15-11-1</inkml:trace>
    <inkml:trace contextRef="#ctx0" brushRef="#br0" timeOffset="488">1191 25 45,'0'0'12,"0"0"-3,0 0-4,0 0-15,0 0-2,0-13-1,2 0 0</inkml:trace>
    <inkml:trace contextRef="#ctx0" brushRef="#br0" timeOffset="655">1367 35 15,'7'27'9,"-14"-7"2,14 10-1,-14-7-1,10 2-2,-7-3 0,5-5 1,-2-4 2,1-13-2,9 17 0,-9-17 0,27-1 0,-9-8 0,1-2-1,0-3 0,1-4-1,-1 0 0,-3-2-1,-6 1 0,-9 2-2,-6 4-1,5 13-4,-34-15-5,11 19-8,-14-3-7,14 14-1,-12-8-2,20 14 2</inkml:trace>
    <inkml:trace contextRef="#ctx0" brushRef="#br0" timeOffset="981">1594 155 41,'10'15'15,"-10"-15"-1,0 0 2,-3-17-8,3 17 0,20-28 0,-6 8-1,-1-1 0,5 2-1,-1 0 1,2 3-2,-19 16 0,30-13-2,-30 13 1,19 10-1,-19-10-2,14 26 1,-10-10-1,0-1 1,1 0-2,-5-15 1,5 16 0,-5-16 0,0 0 0,19-6 0,-19 6 2,22-17-2,-22 17 1,19-17-2,-19 17 1,18-7 1,-18 7-1,0 0 0,12 13 0,-12-13 2,-2 20-1,2-20 0,-6 24 0,6-24-2,-9 18-2,9-18-4,0 0-12,0 0-8,0 0 0,11-13 0,0 0-1</inkml:trace>
    <inkml:trace contextRef="#ctx0" brushRef="#br0" timeOffset="-2688">1689 1204 27,'-13'8'14,"13"-8"2,0 0 0,-22-4 2,22 4-2,0 0-1,0 0-6,-14-9 0,14 9 0,0 0-2,0 0-2,16 13-1,-2-6-1,3 1 0,4-1-1,6-1-1,2-2-2,2-4-5,4-3-5,6 3-12,-8-9 1,8 11-2,-13-8-1</inkml:trace>
    <inkml:trace contextRef="#ctx0" brushRef="#br0" timeOffset="10647">3412 434 15,'0'0'7,"0"0"0,0 0 0,0 0-1,0 0-2,0 0 0,0 0-2,0 0-1,0 0 1,0 0 0,0 0 0,0 0-1,-16 3 1,16-3-1,0 0 0,0 0-1,0 0 0,0 0 1,0 0-1,0 0 0,0 0 0,0 0 0,0 0 0,0 0 1,0 0 0,0 0 0,0 0 0,0 0 0,0 0 0,0 0 0,0 0 0,0 0 0,0 0 0,0 0 0,0 0 0,0 0 0,0 0 0,0 0 0,0 0 0,0 0-4,0 0-7,0 0-1,0 0 0,0 0-1</inkml:trace>
    <inkml:trace contextRef="#ctx0" brushRef="#br0" timeOffset="32211">3474 379 21,'0'0'7,"0"0"1,-5-13 0,5 13-1,0 0-2,0 0-3,0 0 1,0 0 0,0 0 2,0 0 1,-3-12 1,3 12 1,0 0-2,0 0 1,0 0 1,0 0-2,0 0-1,0 0-1,0 0 0,-17-3-2,17 3 1,0 0 0,0 0-1,-22-5 1,22 5-1,0 0 0,-19-4 0,19 4 0,0 0-1,-21-4 0,21 4 0,-18 0 0,18 0 0,-18 0 0,18 0 0,-20 0 0,20 0 0,-20 0 0,20 0 0,-22-2 0,22 2 0,-17-2-1,17 2 1,-18-6 1,18 6-1,0 0 1,-23-7-1,23 7-1,0 0 1,-23-5 0,23 5-1,-19-2 1,19 2-1,-20-1 0,20 1 0,-22-1 0,22 1 1,-20-5-1,20 5 1,-22-3-1,22 3 1,-23-5 0,23 5-1,-25-6 1,25 6 0,-27-4 0,27 4-1,-27-3 1,27 3-1,-30 0 1,30 0-1,-28 1 1,28-1-1,-36 3 1,19-1-1,-3-1 1,1 2-1,-4 0 1,1 0-1,-1-2 0,3 2 0,-2-3 1,3 1-1,-2-1 0,21 0 0,-31-1-1,31 1-2,-22 0-8,22 0-14,0 0 1,-6 29-1,6-29-2,6 34 1</inkml:trace>
    <inkml:trace contextRef="#ctx0" brushRef="#br0" timeOffset="32211">3474 379 21,'0'0'7,"0"0"1,-5-13 0,5 13-1,0 0-2,0 0-3,0 0 1,0 0 0,0 0 2,0 0 1,-3-12 1,3 12 1,0 0-2,0 0 1,0 0 1,0 0-2,0 0-1,0 0-1,0 0 0,-17-3-2,17 3 1,0 0 0,0 0-1,-22-5 1,22 5-1,0 0 0,-19-4 0,19 4 0,0 0-1,-21-4 0,21 4 0,-18 0 0,18 0 0,-18 0 0,18 0 0,-20 0 0,20 0 0,-20 0 0,20 0 0,-22-2 0,22 2 0,-17-2-1,17 2 1,-18-6 1,18 6-1,0 0 1,-23-7-1,23 7-1,0 0 1,-23-5 0,23 5-1,-19-2 1,19 2-1,-20-1 0,20 1 0,-22-1 0,22 1 1,-20-5-1,20 5 1,-22-3-1,22 3 1,-23-5 0,23 5-1,-25-6 1,25 6 0,-27-4 0,27 4-1,-27-3 1,27 3-1,-30 0 1,30 0-1,-28 1 1,28-1-1,-36 3 1,19-1-1,-3-1 1,1 2-1,-4 0 1,1 0-1,-1-2 0,3 2 0,-2-3 1,3 1-1,-2-1 0,21 0 0,-31-1-1,31 1-2,-22 0-8,22 0-14,0 0 1,-6 29-1,6-29-2,6 34 1</inkml:trace>
    <inkml:trace contextRef="#ctx0" brushRef="#br0" timeOffset="32211">3474 379 21,'0'0'7,"0"0"1,-5-13 0,5 13-1,0 0-2,0 0-3,0 0 1,0 0 0,0 0 2,0 0 1,-3-12 1,3 12 1,0 0-2,0 0 1,0 0 1,0 0-2,0 0-1,0 0-1,0 0 0,-17-3-2,17 3 1,0 0 0,0 0-1,-22-5 1,22 5-1,0 0 0,-19-4 0,19 4 0,0 0-1,-21-4 0,21 4 0,-18 0 0,18 0 0,-18 0 0,18 0 0,-20 0 0,20 0 0,-20 0 0,20 0 0,-22-2 0,22 2 0,-17-2-1,17 2 1,-18-6 1,18 6-1,0 0 1,-23-7-1,23 7-1,0 0 1,-23-5 0,23 5-1,-19-2 1,19 2-1,-20-1 0,20 1 0,-22-1 0,22 1 1,-20-5-1,20 5 1,-22-3-1,22 3 1,-23-5 0,23 5-1,-25-6 1,25 6 0,-27-4 0,27 4-1,-27-3 1,27 3-1,-30 0 1,30 0-1,-28 1 1,28-1-1,-36 3 1,19-1-1,-3-1 1,1 2-1,-4 0 1,1 0-1,-1-2 0,3 2 0,-2-3 1,3 1-1,-2-1 0,21 0 0,-31-1-1,31 1-2,-22 0-8,22 0-14,0 0 1,-6 29-1,6-29-2,6 34 1</inkml:trace>
  </inkml:traceGroup>
</inkml:ink>
</file>

<file path=ppt/ink/ink91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6:01.64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1D9C925-B31A-4CCF-A709-12EA6A36F300}" emma:medium="tactile" emma:mode="ink">
          <msink:context xmlns:msink="http://schemas.microsoft.com/ink/2010/main" type="inkDrawing"/>
        </emma:interpretation>
      </emma:emma>
    </inkml:annotationXML>
    <inkml:trace contextRef="#ctx0" brushRef="#br0">2464 3274 62,'-22'-26'21,"6"16"2,16 10 0,-29 25 0,29-25-11,-24 50-3,10-19-5,6 21 0,-1 2-1,7 3-2,1 5 0,4-2 0,2-3 0,3-3-1,3-10 0,-1-8 1,-10-36-1,21 50 1,-21-50-1,20 15 1,-20-15 0,20-26 1,-20 26-1,19-70 0,-10 21 1,1-11 0,-4-9 1,1 1-1,-3-4 0,-2 7 0,-4 0 1,-2 16-1,-4 2 0,8 47-1,-24-52 1,24 52-2,-28-23 1,28 23-1,-26 23-1,26-23 1,-14 63-1,14-19 1,5 8-1,4 2 0,6 3 0,1-10 0,4-3 0,0-11 1,1-9-1,1-9 0,-2-15 1,-1-15 0,4-11 0,-1-8 0,-2-10 0,1-5 1,-5-3-1,3-2 1,-3 9-1,-2 12 1,-14 33 0,16-34 0,-16 34-1,0 0 1,17 60-1,-13-16 0,-1 10 0,1 6 0,-1-1 0,1-10 0,-1-2-1,1-8 1,-4-39 0,12 34 0,-12-34 0,15-26 0,-15 26 0,21-60 0,-12 21 0,2 3 0,1-8 0,-2 8 1,-10 36-1,21-60 0,-21 60 0,19-41 0,-19 41 0,16-37 0,-16 37 0,0 0 0,20-18 0,-20 18 1,0 0-1,0 0 0,0 0 1,16 44-1,-16-44 1,1 44-1,-1-44 0,7 42-1,-7-42 0,0 0 1,26 18-1,-26-18 0,25-16 1,-25 16-1,26-28 1,-26 28 0,19-36-1,-19 36 1,0 0-1,0 0 1,15 0-2,-15 0 1,-3 54-1,0-20 1,0 12-1,0-4 0,1 12 0,-2-12-2,4 7-3,-4-15-6,4-34-12,10 44 0,-10-44 0,0 0-1,21 20 2,-4-12 1,-17-8 3</inkml:trace>
  </inkml:traceGroup>
</inkml:ink>
</file>

<file path=ppt/ink/ink9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8:16.917"/>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65A55335-1572-4D60-B2E3-8A8016523E17}" emma:medium="tactile" emma:mode="ink">
          <msink:context xmlns:msink="http://schemas.microsoft.com/ink/2010/main" type="inkDrawing" rotatedBoundingBox="22493,10329 22831,10788 22759,10841 22420,10382" semanticType="callout" shapeName="Other">
            <msink:sourceLink direction="with" ref="{B82DCEBE-9201-4C4E-A0CD-3F955F984D3A}"/>
          </msink:context>
        </emma:interpretation>
      </emma:emma>
    </inkml:annotationXML>
    <inkml:trace contextRef="#ctx0" brushRef="#br0">3273 1 0,'-28'0'125,"28"-28"-125,-28-1 15,0 1 17,-1 0-17,1 0 1,28-1 15,-28 29-15,28-28-1,-141-254 282,113 310-125,28 0-109,0 1-63,0-1 78</inkml:trace>
  </inkml:traceGroup>
</inkml:ink>
</file>

<file path=ppt/ink/ink92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6:16.70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6BE32C7-5B04-40DB-A9ED-566F9B9322FB}" emma:medium="tactile" emma:mode="ink">
          <msink:context xmlns:msink="http://schemas.microsoft.com/ink/2010/main" type="inkDrawing"/>
        </emma:interpretation>
      </emma:emma>
    </inkml:annotationXML>
    <inkml:trace contextRef="#ctx0" brushRef="#br0">761 5027 1,'0'0'5,"0"0"1,0 0 1,0 0 1,17 24 1,-17-24 0,16-11 0,-16 11-1,17-31 1,-17 31-1,18-44 2,-18 44-1,14-46 1,-14 46-1,10-42 0,-10 42 0,0 0-2,-4-33-2,4 33-1,0 0-2,-23-3-1,23 3 0,-23 3 0,23-3-1,-26 12 1,26-12 0,-23 11-1,23-11 1,-16 28-1,16-28 0,-9 42 0,7-6 0,2-36-1,0 67 1,2-33-1,0-3 0,4 3 0,-6-34 1,9 59-1,-9-59 1,12 44 0,-12-44 0,0 0 0,19 42 0,-19-42 0,15 15 1,-15-15-1,21-5 0,-21 5 1,21-18 0,-21 18-1,25-26 1,-25 26 0,26-28 0,-26 28 0,19-26 0,-19 26 0,15-18 0,-15 18-1,0 0 1,16-13-1,-16 13 0,0 0 0,0 0 1,15 7-1,-15-7 0,0 0 0,0 0 1,18 37-1,-18-37 0,0 0 0,18 46 0,-18-46 0,13 37 1,-13-37-1,0 0 0,20 41 2,-20-41-2,0 0 1,23 29 0,-23-29 0,18 7 0,-18-7 1,20-10-1,-20 10 0,25-31 1,-25 31 0,26-47 0,-26 47 0,25-57 1,-25 57-1,18-52 1,-18 52 0,9-41-1,-9 41 1,0 0-1,-6-39 0,6 39-1,-18-15-1,18 15 0,-25-3-1,10-2-1,15 5-1,-27 10-1,27-10-2,-24 21-3,24-21-5,-6 31-9,6-31-2,0 0 2,0 0-2,25 47 3,-25-47 1,30 13 3</inkml:trace>
    <inkml:trace contextRef="#ctx0" brushRef="#br0" timeOffset="1009">1267 5183 10,'-19'5'11,"19"-5"0,0 0 2,0 49 0,0-49 1,0 44 1,0-44-3,2 47-3,-2-47-1,9 34 0,-9-34-1,16 5 0,-16-5-1,20-24 0,-20 24 0,24-44-1,-24 44 1,23-49-1,-23 49-1,16-28 1,-16 28-1,0 0 0,0 0-1,7 51-1,-7-14-1,-3 4 1,6 1-1,-3 2-1,1-5 1,-1-39 0,12 57-1,-12-57 1,22 7 0,-5-25 0,2-5 0,5-11 0,-2-2 0,1-8 0,-5 10 1,1-7 0,-19 41-1,22-52 1,-22 52 0,0 0-1,-15-29-2,-4 32 0,-4 2-2,0 8-4,-6-5-4,3 10-8,6-2-9,1-14 1,19-2 1,0 0-1,0 0 2,7-70 4</inkml:trace>
    <inkml:trace contextRef="#ctx0" brushRef="#br0" timeOffset="1525">1604 4685 47,'8'-59'19,"-8"59"2,7-44-1,-7 44 1,0 0-7,0 0-4,0 0-1,0 0-2,0 0 0,5 54-3,-3-2-2,-1 13 0,1 13 0,0 2-1,1 16-1,1-3 0,-2-5-1,6-3 0,-1-12-1,3 2 0,0-23 0,2 0 1,-12-52-1,29 52 0,-13-47 1,2-13 0,1-15 0,1-11-1,1-7 1,1-6 0,-5-2 1,2-3 0,-7 8 1,-2 0 0,-4 10 2,-9 0 0,3 34-1,-19-33 1,19 33-1,-32 5 0,13 16 0,-1 10-1,4 5-1,0 13 0,7-2 0,4 5 0,5-3-1,7-5 0,4-10 0,3-6-1,5-12 1,3-9-1,2-14 0,2-9 0,-2-5 1,2-10 0,-2-2 0,3 2 1,-4-3 0,1 3 0,-7 13 1,1 2-1,-2 14 0,-16 2 1,21 15 0,-21-15 0,10 52 0,-10-13 0,0 2 1,-4 8 0,0-5 0,2 0-1,1-2 0,0-8 0,1-34 0,2 38-1,-2-38 1,0 0-1,25 6 0,-25-6 1,25-37-1,-25 37 2,27-64-1,-12 25 1,-1-3 0,0-2-1,-1 3 1,-2-1 0,1 6-1,-12 36 0,15-52-1,-15 52-2,16-15-2,-16 15-3,0 0-10,19 49-10,-19-49 1,20 47 0,-4-16-1</inkml:trace>
    <inkml:trace contextRef="#ctx0" brushRef="#br0" timeOffset="-988">413 4463 0,'0'0'0,"0"0"3,0 0 0,0 0 2,0 0 1,0 0 1,0 0 0,0 0 2,0 0 1,0 0-2,0 0 1,0 0-3,-15-11 0,15 11 1,0 0-2,0 0 0,0 0-2,0 0 1,0 0-1,0 0 1,0 0 0,0 0-1,0 37 0,0-37-1,0 33 0,0-33-1,0 42-1,0-42 0,1 44 0,-1-44 0,6 41-1,-6-41 1,5 44-2,-5-44 1,5 37-1,-5-37 0,6 41 0,-6-41 0,1 36 0,-1-36 0,0 0 2,0 37-2,0-37 1,0 0-1,0 0 0,0 0-1,0 0 0,0 0 1,0 0-1,0 0 1,0 0 0,0 0 1,0 0 1,0 0 0,0 0 1,0 0-1,18-8-1,-18 8 1,0 0-3,11-37 3,-11 37-2,0 0 2,17-41-1,-17 41 0,0 0 1,20-18-1,-20 18 1,0 0-2,20 18 2,-20-18-2,12 39 0,-12-39 0,7 52 1,-7-52-1,6 46 1,-6-46-1,3 52 1,-3-52 0,2 52 1,-2-52 0,1 34 0,-1-34 1,0 0 1,0 0 0,0 0-1,0 0 1,0 0-2,19 25-2,-19-25-6,16-10-1,-16 10 0,22-13-1,-5 13 1,-17 0-1,31-8 1</inkml:trace>
    <inkml:trace contextRef="#ctx0" brushRef="#br0" timeOffset="1009">1267 5183 10,'-19'5'11,"19"-5"0,0 0 2,0 49 0,0-49 1,0 44 1,0-44-3,2 47-3,-2-47-1,9 34 0,-9-34-1,16 5 0,-16-5-1,20-24 0,-20 24 0,24-44-1,-24 44 1,23-49-1,-23 49-1,16-28 1,-16 28-1,0 0 0,0 0-1,7 51-1,-7-14-1,-3 4 1,6 1-1,-3 2-1,1-5 1,-1-39 0,12 57-1,-12-57 1,22 7 0,-5-25 0,2-5 0,5-11 0,-2-2 0,1-8 0,-5 10 1,1-7 0,-19 41-1,22-52 1,-22 52 0,0 0-1,-15-29-2,-4 32 0,-4 2-2,0 8-4,-6-5-4,3 10-8,6-2-9,1-14 1,19-2 1,0 0-1,0 0 2,7-70 4</inkml:trace>
    <inkml:trace contextRef="#ctx0" brushRef="#br0">761 5027 1,'0'0'5,"0"0"1,0 0 1,0 0 1,17 24 1,-17-24 0,16-11 0,-16 11-1,17-31 1,-17 31-1,18-44 2,-18 44-1,14-46 1,-14 46-1,10-42 0,-10 42 0,0 0-2,-4-33-2,4 33-1,0 0-2,-23-3-1,23 3 0,-23 3 0,23-3-1,-26 12 1,26-12 0,-23 11-1,23-11 1,-16 28-1,16-28 0,-9 42 0,7-6 0,2-36-1,0 67 1,2-33-1,0-3 0,4 3 0,-6-34 1,9 59-1,-9-59 1,12 44 0,-12-44 0,0 0 0,19 42 0,-19-42 0,15 15 1,-15-15-1,21-5 0,-21 5 1,21-18 0,-21 18-1,25-26 1,-25 26 0,26-28 0,-26 28 0,19-26 0,-19 26 0,15-18 0,-15 18-1,0 0 1,16-13-1,-16 13 0,0 0 0,0 0 1,15 7-1,-15-7 0,0 0 0,0 0 1,18 37-1,-18-37 0,0 0 0,18 46 0,-18-46 0,13 37 1,-13-37-1,0 0 0,20 41 2,-20-41-2,0 0 1,23 29 0,-23-29 0,18 7 0,-18-7 1,20-10-1,-20 10 0,25-31 1,-25 31 0,26-47 0,-26 47 0,25-57 1,-25 57-1,18-52 1,-18 52 0,9-41-1,-9 41 1,0 0-1,-6-39 0,6 39-1,-18-15-1,18 15 0,-25-3-1,10-2-1,15 5-1,-27 10-1,27-10-2,-24 21-3,24-21-5,-6 31-9,6-31-2,0 0 2,0 0-2,25 47 3,-25-47 1,30 13 3</inkml:trace>
    <inkml:trace contextRef="#ctx0" brushRef="#br0" timeOffset="1525">1604 4685 47,'8'-59'19,"-8"59"2,7-44-1,-7 44 1,0 0-7,0 0-4,0 0-1,0 0-2,0 0 0,5 54-3,-3-2-2,-1 13 0,1 13 0,0 2-1,1 16-1,1-3 0,-2-5-1,6-3 0,-1-12-1,3 2 0,0-23 0,2 0 1,-12-52-1,29 52 0,-13-47 1,2-13 0,1-15 0,1-11-1,1-7 1,1-6 0,-5-2 1,2-3 0,-7 8 1,-2 0 0,-4 10 2,-9 0 0,3 34-1,-19-33 1,19 33-1,-32 5 0,13 16 0,-1 10-1,4 5-1,0 13 0,7-2 0,4 5 0,5-3-1,7-5 0,4-10 0,3-6-1,5-12 1,3-9-1,2-14 0,2-9 0,-2-5 1,2-10 0,-2-2 0,3 2 1,-4-3 0,1 3 0,-7 13 1,1 2-1,-2 14 0,-16 2 1,21 15 0,-21-15 0,10 52 0,-10-13 0,0 2 1,-4 8 0,0-5 0,2 0-1,1-2 0,0-8 0,1-34 0,2 38-1,-2-38 1,0 0-1,25 6 0,-25-6 1,25-37-1,-25 37 2,27-64-1,-12 25 1,-1-3 0,0-2-1,-1 3 1,-2-1 0,1 6-1,-12 36 0,15-52-1,-15 52-2,16-15-2,-16 15-3,0 0-10,19 49-10,-19-49 1,20 47 0,-4-16-1</inkml:trace>
    <inkml:trace contextRef="#ctx0" brushRef="#br0" timeOffset="-988">413 4463 0,'0'0'0,"0"0"3,0 0 0,0 0 2,0 0 1,0 0 1,0 0 0,0 0 2,0 0 1,0 0-2,0 0 1,0 0-3,-15-11 0,15 11 1,0 0-2,0 0 0,0 0-2,0 0 1,0 0-1,0 0 1,0 0 0,0 0-1,0 37 0,0-37-1,0 33 0,0-33-1,0 42-1,0-42 0,1 44 0,-1-44 0,6 41-1,-6-41 1,5 44-2,-5-44 1,5 37-1,-5-37 0,6 41 0,-6-41 0,1 36 0,-1-36 0,0 0 2,0 37-2,0-37 1,0 0-1,0 0 0,0 0-1,0 0 0,0 0 1,0 0-1,0 0 1,0 0 0,0 0 1,0 0 1,0 0 0,0 0 1,0 0-1,18-8-1,-18 8 1,0 0-3,11-37 3,-11 37-2,0 0 2,17-41-1,-17 41 0,0 0 1,20-18-1,-20 18 1,0 0-2,20 18 2,-20-18-2,12 39 0,-12-39 0,7 52 1,-7-52-1,6 46 1,-6-46-1,3 52 1,-3-52 0,2 52 1,-2-52 0,1 34 0,-1-34 1,0 0 1,0 0 0,0 0-1,0 0 1,0 0-2,19 25-2,-19-25-6,16-10-1,-16 10 0,22-13-1,-5 13 1,-17 0-1,31-8 1</inkml:trace>
    <inkml:trace contextRef="#ctx0" brushRef="#br0" timeOffset="-988">413 4463 0,'0'0'0,"0"0"3,0 0 0,0 0 2,0 0 1,0 0 1,0 0 0,0 0 2,0 0 1,0 0-2,0 0 1,0 0-3,-15-11 0,15 11 1,0 0-2,0 0 0,0 0-2,0 0 1,0 0-1,0 0 1,0 0 0,0 0-1,0 37 0,0-37-1,0 33 0,0-33-1,0 42-1,0-42 0,1 44 0,-1-44 0,6 41-1,-6-41 1,5 44-2,-5-44 1,5 37-1,-5-37 0,6 41 0,-6-41 0,1 36 0,-1-36 0,0 0 2,0 37-2,0-37 1,0 0-1,0 0 0,0 0-1,0 0 0,0 0 1,0 0-1,0 0 1,0 0 0,0 0 1,0 0 1,0 0 0,0 0 1,0 0-1,18-8-1,-18 8 1,0 0-3,11-37 3,-11 37-2,0 0 2,17-41-1,-17 41 0,0 0 1,20-18-1,-20 18 1,0 0-2,20 18 2,-20-18-2,12 39 0,-12-39 0,7 52 1,-7-52-1,6 46 1,-6-46-1,3 52 1,-3-52 0,2 52 1,-2-52 0,1 34 0,-1-34 1,0 0 1,0 0 0,0 0-1,0 0 1,0 0-2,19 25-2,-19-25-6,16-10-1,-16 10 0,22-13-1,-5 13 1,-17 0-1,31-8 1</inkml:trace>
    <inkml:trace contextRef="#ctx0" brushRef="#br0" timeOffset="-3083">-1 4525 6,'-15'7'10,"-7"-5"3,6 6 2,-7-8 1,10 6 1,-8-9 2,21 3-1,-26-7-6,26 7-4,-24-19-2,24 19-3,-16-24-6,10 10-10,6 14-5,-5-23-1,5 23-1,0 0 0,0 0-1</inkml:trace>
    <inkml:trace contextRef="#ctx0" brushRef="#br0" timeOffset="-3891">81 4245 18,'-17'-4'10,"17"4"2,0 0 0,0 0 1,-14-1 0,14 1-2,0 0-1,0 0-2,-17 4 0,17-4-1,-15 3-1,15-3 0,-14 1-1,14-1 0,-17-1 0,17 1 0,-18-3-1,18 3 0,-18-9 1,5 4 0,13 5-2,-25-13 1,25 13-1,-26-13 0,13 7-1,-1 0 0,0 4 0,1-1-2,-2-2-1,15 5-4,-22-2-14,22 2-5,-12-15-1,9-6 1,16 5-3,0-11 2</inkml:trace>
    <inkml:trace contextRef="#ctx0" brushRef="#br0" timeOffset="8248">-875 5727 34,'0'0'17,"0"0"1,-18-5 3,18 5-2,0 0-1,0 0-6,0 0-3,0 0-2,10 13-1,-10-13-3,19 11 0,-19-11-2,27 13 1,-11-4-4,1-4-3,3 3-5,0-1-11,-6-7 0,8 4-1,-8-8-1,7 5 1,-21-1 2</inkml:trace>
    <inkml:trace contextRef="#ctx0" brushRef="#br0" timeOffset="7501">-791 5661 10,'0'0'9,"0"0"3,0 0 2,0 0 2,0 0 0,0 0 3,0 0-4,-15-1-2,15 1-2,0 0-1,0 0-2,0 0-2,0 0-2,0 0-1,-14 17-1,14-17 0,-4 15-1,2-2-1,-1 2 0,-1 2 0,1 2 0,2 1-1,-1 0 1,0-1 0,0 2-2,2-2 1,0 0 0,2-1 0,-1-2 0,0 0-1,-1-16 1,6 23 0,-6-23-1,7 14 1,-7-14 0,0 0 0,19 1 0,-19-1-1,22-7 0,-10 1-1,3 1-2,1-2-2,-1-1-5,4 7-6,-19 1-1,29-9 0,-29 9 1,21-1 1,-21 1 2</inkml:trace>
    <inkml:trace contextRef="#ctx0" brushRef="#br0" timeOffset="8663">-570 5799 24,'-7'20'15,"7"-20"1,-7 13 2,7-13 1,-6 16-1,6-16-5,-7 21-4,5-6-2,2-2-3,2 1-1,-1 0-2,2 0 0,0-1-1,3 0-1,-6-13-2,10 19-2,-10-19-2,14 13-6,-14-13-5,16 4-2,-16-4 2,16-6-1,-16 6 3,16-17 0</inkml:trace>
    <inkml:trace contextRef="#ctx0" brushRef="#br0" timeOffset="9091">-510 5651 19,'0'0'10,"-10"-14"3,10 14 0,-7-16 2,7 16 0,-6-14-5,6 14-2,0 0-4,0 0-9,0 0-7,0 0-3,0 0 0,-5 25-2,5-25 0</inkml:trace>
    <inkml:trace contextRef="#ctx0" brushRef="#br0" timeOffset="9606">-393 5784 48,'0'0'16,"0"0"0,0 0 1,0 0-3,-7 22-6,7-22-4,1 23-1,1-6-1,0-2-2,0 2 1,1-3 0,0 2-1,-3-16 0,4 24 1,-4-24-1,6 20 0,-6-20 0,2 16 0,-2-16 0,0 0 0,0 0 1,0 0-1,13 7 1,-13-7-1,0 0 1,15-17 0,-15 17-1,13-16 1,-13 16-1,14-18 0,-14 18 1,13-17 0,-13 17 0,0 0 0,17-15-1,-17 15 1,0 0-1,16-3 0,-16 3 0,0 0 0,19 13 0,-19-13 0,10 16 1,-10-16 0,7 19 0,-7-19 1,3 20-1,-3-20 1,3 14-1,-3-14 0,0 0 0,0 0 0,0 0 0,0 0-1,14-7 1,-14 7 0,13-15-1,-13 15 0,17-12 0,-17 12 0,17-5 0,-17 5 0,18 5-1,-18-5 0,22 8 1,-22-8-1,21 13 1,-21-13-2,19 11 0,-19-11-3,0 0-8,20 15-6,-20-15 0,0 0-2,0 0 1,17-9 0</inkml:trace>
    <inkml:trace contextRef="#ctx0" brushRef="#br0" timeOffset="10502">71 5902 27,'0'0'13,"13"9"0,-13-9 1,0 0 1,0 0-1,12-14-4,-12 14 0,4-18-1,-4 18-1,3-18 0,-3 18-1,-1-17-1,1 17-2,0 0 0,0 0-2,-19-12 0,19 12-1,-16 4-1,16-4 0,-20 8-1,20-8 1,-19 7-1,19-7 1,-13 5-1,13-5 0,0 0 1,-13 16-1,13-16 1,-1 22-1,2-9 1,-1 2 0,3 2 0,2 2 0,-1-2 0,3-1 1,0-2 0,2-1-1,-9-13 1,19 20 0,-19-20 0,24 9-1,-8-6-1,0-6-1,2 1-2,1-5-4,0-4-11,4 5-2,-10-8 0,7 6-2,-10-7 2</inkml:trace>
  </inkml:traceGroup>
</inkml:ink>
</file>

<file path=ppt/ink/ink92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2:38.386"/>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59EDA4B1-6314-408E-80FE-07146CD0F3DB}" emma:medium="tactile" emma:mode="ink">
          <msink:context xmlns:msink="http://schemas.microsoft.com/ink/2010/main" type="inkDrawing"/>
        </emma:interpretation>
      </emma:emma>
    </inkml:annotationXML>
    <inkml:trace contextRef="#ctx0" brushRef="#br0">0 228 0,'12'0'219,"11"0"-204,12 0-15,-12 0 16,-12-12-16,1 12 15,11 0-15,-12 0 16,1 0-16,11-12 16,0 12-16,12 0 0,-1 0 15,13-11-15,-13-1 16,24 1-16,-12-12 16,12 23-16,-12-12 15,12 1-15,-12 11 16,0-23-16,12 11 15,-12 12-15,0 0 16,-23-12-16,0 1 0,12-12 16,11 11-16,-34 12 15,11 0-15,0-11 16,0 11-16,12 0 16,-12-12-16,0 12 15,35 0-15,-47 0 16,24 0-16,-1 0 15,13 0-15,-1 0 0,-23 0 16,0 0-16,12 0 16,-12 0-16,0 0 15,0 0-15,23 0 16,-34 0-16,11 0 16,-12 0-16,12 0 15,-11 0-15,-1 0 16,12 0-16,12 0 0,-12 0 15,23 0-15,-11 0 16,11 0-16,0 0 16,1 0-16,-13 0 15,12 0-15,-23 12 16,24-12-16,-1 23 16,-23-23-16,23 0 0,12 11 15,-12-11-15,0 0 16,12 0-16,0 12 15,-12 11-15,23-23 16,-34 12-16,11-12 16,-23 11-16,23-11 15,0 12-15,12 11 0,-12-23 16,0 11-16,1 1 16,-1-12-16,12 23 15,-12-12-15,-23-11 16,46 35-16,-46-35 15,23 12-15,1-1 16,-24 24-16,23-35 16,0 23-16,0 0 0,-11-11 15,-1 11-15,-10 0 16,10-12-16,-11 12 16,23-11-16,-11 23 15,0-24-15,-1 24 16,13-12-16,-1 11 15,-35-10-15,12 10 16,12-11-16,11 0 0,-34-11 16,11 11-16,0 0 15,12 12-15,-24-24 16,12 12-16,12 12 16,-24-23-16,1-1 15,11 1-15,-23-1 16,12 12-16,-1-11 15,-11-1-15,12 1 0,-12-1 16,11-11-16,-11 12 16,0 0-16,0-1 15,0 1 1,12 11 0,-1 0-16,1 11 15,11-10-15,-23-1 16,11 11-16,1-11 0,0 47 15,11-47-15,-23 0 16,11 11-16,-11-10 16,12-13-16,-12 12 15,0-11-15,0 11 16,0-12-16,0 1 0,0-1 16,0 1-1,0 0 1,0-1-16,0 1 15,0-1 1,0 1-16,0 22 16,0 1-16,0 0 15,0 11-15,0-23 16,0 12-16,0-12 0,0 0 16,0 23-16,0-23 15,-12-11-15,12 11 16,0-12-1,0 1-15,0-1 16,0 1 0,-11-12-1,11 46 1,-23-23-16,23 23 16,0 0-16,0-11 15,-12 0-15,12-12 16,-12-12-16,12 1 15,0-1 1,0 1-16,0 0 16,0-1-1,0 1 298,0-1-235,0 1 547,0-1-609,0 12 77,0 0-93,0 58 0,0-35 16,0 12-16,0-12 16,0-23-16,0 1 15,0 10-15,0-11 16,-11-11-16,11-1 15,0 1 1,0-1 0,0 1-16,0 0 15,0-1-15,0-22 313,0-1-313,0 0 15,0 1-15,0-12 16,0 11 0,0 1-1,-12-1-15,12 1 16,0-1 15</inkml:trace>
    <inkml:trace contextRef="#ctx0" brushRef="#br0" timeOffset="3008.678">4203 2537 0,'11'0'406,"-11"11"-406,0 1 78,12-1-62,-1-11-1,1 0 314,0 12-314,-12-1 1,11 12 31,1-11-47,11 0 15,0 11-15,-12-12 16,-11 1-16,12-1 16,-1 1-16,1-1 15,-12 1 1,12-12-16,-12 11 15,11-11 17,-11 12-17,12-12 48,-1 0-32,1 0-15,-1 0-1,1 0 1,-12-12 15,11 1 16,-11-1-31,12 12-16,-12-11 15,0-1-15,0-11 32,0 12-32,0-1 15,0 1 1,0-1-1,0 0 1,0 1 15,0-1-15,0 1 0,0-1 15,0 1-16,0-1 32,0 1 0</inkml:trace>
  </inkml:traceGroup>
</inkml:ink>
</file>

<file path=ppt/ink/ink9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4:08.165"/>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8F4DD59D-9671-4F78-A74F-D908998B124F}" emma:medium="tactile" emma:mode="ink">
          <msink:context xmlns:msink="http://schemas.microsoft.com/ink/2010/main" type="inkDrawing"/>
        </emma:interpretation>
      </emma:emma>
    </inkml:annotationXML>
    <inkml:trace contextRef="#ctx0" brushRef="#br0">0 0 0,'0'23'234,"0"1"-234,0-1 31,0 24-15,0-24 0,0 23-16,0-22 15,0-1 1,0 0-16,0 47 16,0-23-1,23 23-15,0-24 16,1-22-1,-24 22-15,23 48 16,0-1 0,24-23-16,-24-47 15,0 47 1,-23 23-16,24 0 16,-1-23-1,0-23-15,1-1 16,-1-22-1,0 46-15,24 0 16,-24-24 0,24 1-16,-24-24 15,0 0 1,1 24-16,-1-24 16,23 24-1,-22-24-15,22 24 16,1-1-16,23-22 15,-47-1 1,24 24-16,-1-1 16,-22 1-1,22 23-15,-22-24 16,-1-22 0,0-1 296,1 0-296,22 1-16,-23 22 15,24-46 1,23 47-16,-23-47 16,-1 23-1,-23-23-15,1 23 16,22-23-1,-22 24-15,46-24 16,-24 23 0,1 24-16,-1-24 15,-22 0 1,22 24-16,1-47 16,0 23-16,-1 0 15,-23-23 1,24 0-16,-24 0 15,1 0 1,-1 0-16,0 0 16,24 0-1,-1 0-15,1 24 16,0-24 0,-1 23-16,-22-23 15,-1 0 1,0 0-16,0 0 15,1 0 1,-1 0 297,0 0-298,24 0-15,23 0 16,0 0-1,-24-23-15,-22 23 16,46 0-16,-24 0 16,24 0-1,-23 0-15,-24 0 16,0 0 0,24 0-16,0 0 15,-24 0 1,23 0-16,1 23 15,-24-23 1,1 0-16,-1 0 16,0 0-1,1 0 1,-1 0 0,0 0-1,1 23 1,-1-23 15,0 0 0,0 0-15,1 0 15,-1 0 0,0 0-31,1 0 32,-1 0-32,0 0 31,1 0 0,-1 0 250,0 0-265,0 0-16,1 0 16,22 0-1,-22 0-15,-1 0 16,0 0 0,1 0 15,-1 0 47,0 0-31,-23 24 93,-23-24 376,0 0-500,-1-24 15,1 24-31,23-23 16,-23 0-1,-1-1-15,24 1 16,-46 0-1,22-1-15,1 24 16,0 0 0,23-23 15,-23 23 94,23 23 141,23-23-266,0 0 15,0 24-15,1-1 16,-1-23-1,0 0 1,1 23 0,-1-23-1,0 0 1,1 0 0,-24 24-1,23-24-15,-23 23 78,23-23-62,-23 23 0,0 1 109,0-1-94,-23-23-16,0 23 64,-1 0-48,1 1 0,0-1-15,23 0-16,-24-23 15,1 24 1,0-24-16,-1 0 31,24 23-31,-23-23 31,0 0 110</inkml:trace>
  </inkml:traceGroup>
</inkml:ink>
</file>

<file path=ppt/ink/ink92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2:46.713"/>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A7E1D156-612F-428A-86E2-D8EB2F73DCD1}" emma:medium="tactile" emma:mode="ink">
          <msink:context xmlns:msink="http://schemas.microsoft.com/ink/2010/main" type="inkDrawing"/>
        </emma:interpretation>
      </emma:emma>
    </inkml:annotationXML>
    <inkml:trace contextRef="#ctx0" brushRef="#br0">0 1 0,'24'0'219,"-1"0"-204,23 0 1,-35 0-16,12 0 16,1 0-16,-1 0 15,11 0-15,-11 0 16,24 0-16,-36 0 16,12 0-16,0 11 15,-11-11-15,-1 0 16,12 0-16,-11 0 15,0 0 1,-1 0 0,1 12-16,-12-1 15,11-11-15,1 0 16,-1 12-16,1-12 16,-1 0-16,1 11 15,-12 1 1,0 0-1,0-1 32,0 1-47,0-1 32,0 1-32,0-1 15,0 1 1,0-1-1,0 1-15,0-1 16,0 1 15,0 0-31,0-1 32,0 1-32,0-1 31,0 1-31,0-1 31,0 1-31,0-1 16,0 1-1,0-1 1,0 1 0,0 0 15,0-1-16,-12-11 48,12 12-47,-11-12-1,-1 0 1,1 0-1,-1 0 1,1 0 15,-1 0-15,1 0 31,-1 0-16</inkml:trace>
  </inkml:traceGroup>
</inkml:ink>
</file>

<file path=ppt/ink/ink92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2:46.928"/>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9375F19A-9976-43B5-A99E-E098A368584F}" emma:medium="tactile" emma:mode="ink">
          <msink:context xmlns:msink="http://schemas.microsoft.com/ink/2010/main" type="inkDrawing"/>
        </emma:interpretation>
      </emma:emma>
    </inkml:annotationXML>
    <inkml:trace contextRef="#ctx0" brushRef="#br0">0 0 0</inkml:trace>
  </inkml:traceGroup>
</inkml:ink>
</file>

<file path=ppt/ink/ink92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2:29.33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46791140-8B65-4B92-A84B-F545474016CD}" emma:medium="tactile" emma:mode="ink">
          <msink:context xmlns:msink="http://schemas.microsoft.com/ink/2010/main" type="inkDrawing"/>
        </emma:interpretation>
      </emma:emma>
    </inkml:annotationXML>
    <inkml:trace contextRef="#ctx0" brushRef="#br0">0 0 0,'12'0'359,"-1"0"-343,1 0 15,-1 0-31,1 0 31,-1 0-15,1 0 62,-1 0-63,1 0 1,-1 0 0,1 0 31,0 0-1,-1 0-30,1 11-16,0-11 16,0 0-1,-1 0 1,1 0-16,-1 0 31,1 0-31,-12 12 16,0-1-16,11-11 31,1 0-15,0 0 15,-1 12-31,-11-1 16,12-11-1,-1 0 63,-11 12-62,0-1 31,12-11-47,-12 12 15,11-12 1,-11 12 0,12-12-1,-12 11 1,11 1 31,-11-1-32,0 1 32,0-1-31,0 1 31,0-1-47,0 1 94,0-1-94,0 1 15,0 0 1,0-1-1,0 1 1,0-1 62,0 1-62,0-1 31,0 1-32,0-1 1,0 1 0,0-1 30,0 1-46,0 0 32,0-1 15,0 1-1,0-1-30,0 1 15,0-1 1,-11-11-32,-1 0 78</inkml:trace>
    <inkml:trace contextRef="#ctx0" brushRef="#br0" timeOffset="3861.967">-23 404 0,'11'0'422,"1"0"-407,0 0-15,-1 0 32,1 0-17,-1 0-15,1 0 16,-1 0-1,1 0-15,-1 0 16,1 0 0,-1 0-1,1 0-15,0 0 32,-1 0-32,1 0 31,0 0-16,0 0 1,-1 0 47,-11 11-63,12-11 31,-1 0-16,1 0 48,-1 0-32,1 0 63,0 0-47</inkml:trace>
  </inkml:traceGroup>
</inkml:ink>
</file>

<file path=ppt/ink/ink92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2:52.58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E02F25BD-CC40-42B9-BD8C-6092C826427E}" emma:medium="tactile" emma:mode="ink">
          <msink:context xmlns:msink="http://schemas.microsoft.com/ink/2010/main" type="inkDrawing"/>
        </emma:interpretation>
      </emma:emma>
    </inkml:annotationXML>
    <inkml:trace contextRef="#ctx0" brushRef="#br0">0 474 0,'11'0'172,"59"-23"-172,-24-12 16,23 24-16,-11-12 16,57-12-16,-45 0 15,-13 24-15,13-12 16,-1 0-16,-46 23 15,23-35-15,-23 35 0,0-11 16,12-1-16,-12 12 16,0-23-16,12 23 15,-1 0-15,-22-12 16,34 12-16,-23-11 16,23-1-16,1 12 15,-1 0-15,-12-11 16,-10-1-16,-1 12 15,-12 0-15,12 0 16,-11 0-16,22-11 16,-10 11-16,-1-23 15,0 23-15,11-12 16,-22 0-16,-1 12 0,13-11 16,-1 11-1,-12-12 1,12 12-16,12 0 15,-12 0-15,0 0 16,0 0-16,46 0 16,-34-11-16,46 11 15,-46 0-15,-1 0 0,12 0 16,-23 0-16,12 0 16,23 0-16,-35 0 15,0 0-15,12 0 16,-1 0-16,12-23 15,-22 23-15,22 0 16,-23 0-16,23 0 16,-23 0-16,23 0 0,0 11 15,1 1-15,-1-12 16,-12 0-16,13 0 16,33 0-16,-33 0 15,-13 0-15,12 0 16,-22 0-16,22 0 15,-35 0-15,12 0 16,-11 0-16,-1 11 0,1-11 16,11 12-16,-11-12 15,22 0-15,1 0 16,11 11-16,0 13 16,0-24-16,-11 0 15,11-12-15,-11 12 16,-12 0-16,0 0 15,-11 0-15,-1 0 16,1 0 15,-1 0-31,12 0 16,-11 0-16,23 0 16,-1 0-16,-11 0 15,0 0-15,-11 0 16,-1 0-16,13 0 0,-13 0 15,1 12-15,-1-1 16,1-11-16,11 0 16,-12 0-16,1 0 15,23 0 1,-24 0-16,12 0 16,-11 0-16,22 23 0,-11-23 15,24 0-15,-1 0 16,-35 0-16,12 0 15,1 0-15,-13 0 16,1 0-16,-12 12 16,11-12-16,1 0 15,-1 0 1,1 11 0,-1-11-1,1 0-15,-1 12 16,1-12-16,0 0 15,-1 0-15,1 0 16,-1 0-16,-11 11 16,12-11-16,-1 0 0,-11 12 15,12-12-15,-1 0 16,12 23-16,1-23 16,-13 0-16,24 23 15,-1-23-15,1 12 16,-12-1-16,0-11 15,12 0-15,-24 12 16,1-12-16,-12 11 31,0 1 32,0-1-48,11 1 1,1-12 0,-12 11 31,23-11-32,-23 12-15,23 0 16,-11-12-16,-1 0 0,-11 11 15,12-11-15,-1 12 16,1-12 15,-12 11-31,0 1 16,11-12 0,-11 11-1,24 1-15,-13-1 16,1 1-16,-1-1 15,1 1 1,-1 0-16,1-1 16,-1 1-1,-11-1-15,12-11 0,-12 12 16,0-1-16,11-11 16,1 12-1,-12-1-15,12-11 16,-1 12-16,-11-1 15,12-11-15,-12 12 16,0 0 0,0-1 15,11 1-15,1-1-1,-1 1-15,-11-1 16,23 24-16,-23-12 15,23 0-15,-11 12 16,0-24-16,-12 1 0,0-1 16,11-11-16,-11 12 15,0-1-15,12 13 32,-1-13-32,1 1 15,-1-1 657,-11 1-656,0-1-1,0 1-15,0-1 47,0 1-31,0-1-1,0 1-15,0 0 16,0-1 0,0 1-1,0-1-15,0 1 16,12-1-16,-12 12 16,0-11-16,0-1 0,0 1 15,0 0 1,0-1-1,0 1 1,0-1 15,11 12-15,-11 0-16,0-11 0,0-1 16,0 1-16,0 0 15,0-1 1,0 1-16,0-1 15,0 1 1,0-1 0,0 1-16,0-1 15,12 1 63,-12-1-62,11 1-16,-11 0 16,0-1-16,0 1 15,0-1-15,0 1 16,0-1-16,0 1 16,0-1-1,0 1 48,0-1-48,12 13 1,-12-13 0,12 1-16,-12 11 15,0-12-15,0 1 16,11 22-16,1-22 15,-12 0-15,0-1 16,0 1 0,0-1-1,0 1 1,0-1 93,0 1 360,0-1-438,0 1 47,0-1 1,0 1-48,0 0 47</inkml:trace>
  </inkml:traceGroup>
</inkml:ink>
</file>

<file path=ppt/ink/ink92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2:55.876"/>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F05A7234-86B1-4F5F-9705-D088AA563C84}" emma:medium="tactile" emma:mode="ink">
          <msink:context xmlns:msink="http://schemas.microsoft.com/ink/2010/main" type="inkDrawing"/>
        </emma:interpretation>
      </emma:emma>
    </inkml:annotationXML>
    <inkml:trace contextRef="#ctx0" brushRef="#br0">4941 1698 0,'12'0'672,"-1"11"-672,1 1 15,0 0-15,-1-1 16,1 1-16,-12-1 15,11 1-15,1-1 16,-12 1 0,0-1-16,0 1 15,0-1 17,11-11-17,-11 12 16,12-12-15,-1-12 218,-11 1-218,0-1 0,0 1-1,0-1-15,0 1 16,0-1 0,0 1-1,0-1-15,0 1 16,0-1-1,0 0 32,0 1-47,0-1 16,0 1 0</inkml:trace>
  </inkml:traceGroup>
</inkml:ink>
</file>

<file path=ppt/ink/ink9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8T02:34:13.573"/>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72CDE00C-C9FC-4798-9B1C-48F15BF9CB42}" emma:medium="tactile" emma:mode="ink">
          <msink:context xmlns:msink="http://schemas.microsoft.com/ink/2010/main" type="inkDrawing"/>
        </emma:interpretation>
      </emma:emma>
    </inkml:annotationXML>
    <inkml:trace contextRef="#ctx0" brushRef="#br0">3172 1112 0,'653'46'203,"-583"1"-203,-24-24 16,1 24 0,23-24-16,0 0 15,-24-23 1,1 0-16,-24 24 16,24-24-1,-1 23-15,1 0 16,-47 0-16,47 1 15,-1 22-15,-22-22 16,22-1 0,-22 0-16,-1-23 15,0 0 1,-23 24 31,0-1-32,-23-23-15,69 0 141,-22 0-47,-1 0-79,0 0 1,1 0-16,22-23 16,-22 23-1,22 0-15,24-24 16,-47 24 0,1 0-16,22 0 15,24 0-15,-23 0 16,23 24-1,-24-24-15,-22 0 16,46 0 0,-24 0-16,24 0 15,-23 23 1,-24-23-16,24 0 16,-1 0-1,24 23-15,-70 0 0,47-23 16,23 24-1,-24-24-15,1 23 16,-1 0 0,1 1-16,23-24 15,-23 23 1,-1 0-16,-23 1 16,1 22-1,-1-22-15,0-24 16,1 0-1,-1 0-15,-23-24 32,0 48-17,-47-24 188,71 23-93,-1-23-110,0 0 15,24 0-15,-24 23 16,0-23 0,24 0-1,-24 0-15,1 23 16,22-23-16,-22 0 16,-1 24-1,23-24-15,-22 23 16,-1 0-1,0-23 1,1 24 0,-1-24-1,0 0 1,1 0 0,-1 0 30,0 23 1,0-23 31,1 0-46,-1 0-1,0 0 16,-23 23 250,24-23-297,-1 24 15,24-24 1,-1 23-16,1-23 16,-1 0-1,-22 23 1,-1-23-16,0 0 15,-23 23 1,24-23-16,-1 0 16,0 0 15,1 0-15,-24 24-16,-24-24 296,24-24-280,-23 24 0,23-23-16,0 0 15,-23 0 1,-1-1-16,-22-22 16,22 22-1,-22 1-15,23 0 16,-1 23-1,24-24-15,-23 24 79,23-23-33,-23 23 1,46 0 125,0 23-156,1 1-1,-1-1 1,0 0 0,-23 1 15,23-24-15,-23 23-16,24 0 31,-24 1-31,0-1 15,23 0 1,-23 0 0,23 1 46,-23-1 1,0 0-32,0 1 47,-23-1 31,0-23-93,-1 0 15,1 0-15,0 0 0,0 0 15,-1 0 0,1 0-15,0 0-16,-1 0 15,1 0 1,0 0 0,-1 0-1,1 0 16,0 0-15</inkml:trace>
  </inkml:traceGroup>
</inkml:ink>
</file>

<file path=ppt/ink/ink92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4:55.10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E7DA40F4-610B-4DA0-A4C4-C2AEAAD483B3}" emma:medium="tactile" emma:mode="ink">
          <msink:context xmlns:msink="http://schemas.microsoft.com/ink/2010/main" type="inkDrawing"/>
        </emma:interpretation>
      </emma:emma>
    </inkml:annotationXML>
    <inkml:trace contextRef="#ctx0" brushRef="#br0">3974 1998 33,'-20'-4'13,"20"4"-2,0 0-5,0 0-12,-10 16-5,10-16-1,0 0-1</inkml:trace>
  </inkml:traceGroup>
</inkml:ink>
</file>

<file path=ppt/ink/ink9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8:15.354"/>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BB795D31-78D7-437F-BDDC-90AA444E36C9}" emma:medium="tactile" emma:mode="ink">
          <msink:context xmlns:msink="http://schemas.microsoft.com/ink/2010/main" type="inkDrawing" rotatedBoundingBox="19527,10913 22887,10804 22892,10946 19532,11055" semanticType="callout" shapeName="Other"/>
        </emma:interpretation>
      </emma:emma>
    </inkml:annotationXML>
    <inkml:trace contextRef="#ctx0" brushRef="#br0">0 170 0,'28'0'94,"0"0"-47,0 0-16,0 0 16,1 0-32,-1 0 1,0 0 0,0 0 15,1 0-31,-1 0 31,0 0 0,0 0-31,0 0 16,1 0 0,-1 0-1,0 0 1,0 0-1,1 0 17,-1 0-17,0 0 17,0 0-17,0 0 16,1 0 360,-1 0-391,0 0 16,0 0-16,1 0 15,-1 0 1,0 0 0,0 0-1,0 0 1,1 0-1,-1 0 1,0 0 0,0 0-16,1 0 15,-1 0 1,0 0 0,0 0-1,0 0-15,1 0 16,-1 0-1,0 0-15,0 0 16,1 0 0,27 0-16,-28 0 15,0 0 1,1 0 0,-1 0-1,0 0 1,0 0-16,1 0 31,-1 0-31,0 0 31,0 0-15,0 0 0,1 0 312,-1 0-297,0 0-31,29 0 16,-29 0-1,0 0 16,0 0-31,0 0 16,1 0 0,27 0 15,-28 0-31,1 0 16,-1 0-16,0 0 15,0 0 1,0 0-16,29 0 15,-29 0 1,29 0-16,-29 0 16,0 0-1,0 0 1,0 0 0,1-28 296,-1 28-296,0 0-16,29 0 15,-29 0 1,0 0 0,28 0-1,-27 0-15,-1 0 16,0 0-1,0 0-15,1 0 16,-1 0 0,0 0-16,0 0 31,0 0 0,1 0 0,-1 0 1,0 0-17,0 0 17,1 0-1,-1 0 0,-28-28-15,28-1 15,-28 1-15,28 28-1,0 0 32,-28-28-47,29 28 31,-1-28 16,0 28 0,0 0-31,1 0 15,-1 0 0,0 0 16,-56 0 156,0 0-187,-1 0-16</inkml:trace>
  </inkml:traceGroup>
</inkml:ink>
</file>

<file path=ppt/ink/ink93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6:03.61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8FCEC2C-CA8A-4EA3-A3E5-FF729DBFE4D1}" emma:medium="tactile" emma:mode="ink">
          <msink:context xmlns:msink="http://schemas.microsoft.com/ink/2010/main" type="inkDrawing"/>
        </emma:interpretation>
      </emma:emma>
    </inkml:annotationXML>
    <inkml:trace contextRef="#ctx0" brushRef="#br0">3091 2569 20,'0'0'16,"0"0"2,0 0 3,10-46 1,-10 46-1,0 0-2,0 0-4,0 0-3,0 0-2,0 0-4,0 0-3,0 0 0,0 0-1,-3 33 0,3-33-1,-4 62 0,2-25 0,1 12 0,-4 3-1,-1 7 1,0 9-1,0 4 0,1 3 0,2 11 0,-2-1 0,1-2-1,6 10 0,0-12 0,3 2 0,0-13 0,2-3 0,0-15 0,4-8 1,-3-8-1,-8-36 1,19 52 0,-19-52-1,18 33 1,-18-33 0,22 16 0,-22-16 0,28 3 0,-13-6-1,0-5-2,2 0-2,-2-10-6,3-5-9,2 10-4,-20 13 1,29-49-2,-22 13 2,9 17 1</inkml:trace>
  </inkml:traceGroup>
</inkml:ink>
</file>

<file path=ppt/ink/ink93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1:58:10.01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B3F21F7-E7AD-47ED-A118-5A105FA95A55}" emma:medium="tactile" emma:mode="ink">
          <msink:context xmlns:msink="http://schemas.microsoft.com/ink/2010/main" type="inkDrawing" rotatedBoundingBox="16227,11724 16480,12828 15937,12952 15684,11849" shapeName="Other"/>
        </emma:interpretation>
      </emma:emma>
    </inkml:annotationXML>
    <inkml:trace contextRef="#ctx0" brushRef="#br0">5258 5557 52,'0'0'20,"0"0"2,0 0-1,-14 4-3,14-4-6,0 0-2,0 0-3,0 0-2,0 0-1,0 0-1,0 0-2,23-3 1,-23 3-1,27 2 0,-11-1 0,4-1 0,0 1 0,3 1 0,-2-2 0,2 0-1,3 0 1,-1 0 0,1-2-1,-2 2 0,-2-1 0,-1 1 1,-2 3 0,0-2 0,-5 2 0,-14-3 1,22 7-1,-22-7 1,23 7-1,-23-7 0,25 5 0,-12-4 0,1-1 0,2 0-1,-2 0 1,1 0-1,-15 0 1,23 0-1,-23 0 2,17 3-1,-17-3 1,0 0-2,17 22 2,-17-22-1,12 25 1,-7-9-2,1 1 0,1 3 0,-1-1 1,-2 1-1,2-2 0,-2 4 0,1-2 1,-1 3-1,-1 1 0,0 0 1,-2 5-1,2-2 1,-1 2-1,-1 1 1,0 0-1,1 1 0,-1-1 0,1 2 0,-1-1 0,1-1 0,-1 2 0,-1-2 0,0-2 0,1 1 0,-2-5 0,0 2 0,-1-3 0,2-2 0,-3-1 0,0-1 0,2-3 0,-2-2 0,2-1 0,1-13 0,-5 20 1,5-20 0,0 0-1,-4 14 0,4-14 1,0 0-1,0 0 1,-6 16-1,6-16 0,0 0 1,-4 17-1,4-17 0,-6 14 0,6-14 1,0 0-1,-8 18 0,8-18 0,0 0 0,-9 12 0,9-12 0,0 0 0,0 0 0,0 0 0,0 0 0,0 0 0,0 0 0,0 0 1,-14 10-1,14-10 0,0 0 0,-15 6 0,15-6 0,-14 7 0,14-7 1,-22 9-1,9-5 0,-2 0 1,-3 1 0,0-1-1,-1-3 1,-1-2-1,0 0 1,-1-2-1,2 1 0,0 2-2,2-3-2,17 3-9,-26 10-11,26-10-6,0 0 0,0 0 0,0 0 0</inkml:trace>
  </inkml:traceGroup>
</inkml:ink>
</file>

<file path=ppt/ink/ink93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4:55.22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11 179 0,'12'0'250,"-1"0"-250,24 0 16,0 0-16,-24-12 15,12 12-15,0 0 16,0 0-16,24 0 0,-24 0 16,46-23-16,-11 23 15,-1-11-15,-10 11 16,10 0-16,-10 0 15,-1-12-15,-23 12 16,0 0-16,12 0 16,-12-23-16,0 23 15,23-12-15,-23 12 16,-11-11-16,34 11 0,-23 0 16,23 0-16,-11 0 15,34-12-15,-46 1 16,0 11-16,12 0 15,-24 0-15,1 0 16,-1-12-16,1 12 16,-1-11-16,1 11 15,11 0-15,-11 0 16,-1-12-16,1 12 16,-1 0-1,12 0 16,0 0-15,1 0-16,-13 0 0,12 0 16,-11 0-16,-1 0 15,1-11 1,-1 11 0,1 0-16,-1 0 15,24 0-15,-12 0 16,0 0-16,-11 0 15,22 0-15,1 0 0,-23 0 16,-1 0 0,1 0-16,11 0 15,-12 0 1,1 0-16,-1 11 16,1-11-16,0 0 15,11 12-15,-23-1 16,11-11-16,1 0 15,-1 0 32,-11 12-15,0-1-1,0 1 16,12-12-47,-12 11 62,0 1-31,0-1-31,0 1 32,0 0-32,-12-12 15,12 11-15,-11 1 16,-1-12 0,1 0-16,-1 0 15,-11 11-15,11 1 16,-11-12-16,12 0 15,-1 0-15,1 0 16,-1 0-16,1 0 16,-1 0-1,1 0 1,-1 0 0,12 11-1,-12-11 1,1 12-1,-1-12 1,1 0-16,-1 0 16,1 0-1,-1 0 1,1 0-16,-12 0 16,11 0-16,-23 0 15,24 0-15,-24 0 0,-11 0 16,23 11-16,0-11 15,-12 12-15,12-12 16,-23 0-16,23 0 16,-23 11-16,11-11 15,-11 24-15,34-24 16,-34 0-16,23 0 16,11 0-16,-11 0 0,12 0 15,-12 0-15,0 0 16,11 11-16,-11-11 15,11 0-15,-22 12 16,22-12-16,1 0 16,-12 0-16,11 0 15,1 0-15,-1 0 16,0 0-16,-11 0 0,0 0 16,0 0-16,-11 0 15,-1 0-15,0 0 16,1 11-16,22-11 15,-23 0-15,12 0 16,12 0-16,-1 0 16,1 0-16,-12 0 0,11 0 15,1 0 1,-1 0 0,0 0-16,1 0 15,-1 0 1,1 0-1,-1 0-15,-11 0 16,12 0-16,-1 0 16,-11 0-16,0 0 15,11 0-15,1 0 16,-12 0-16,11 0 16,1 0-16,-24 0 15,23 0 1,1 0-16,-1 0 15,1 0-15,-1 0 16,1 0 0</inkml:trace>
</inkml:ink>
</file>

<file path=ppt/ink/ink93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3:07.326"/>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4E04966B-AD1A-4588-9244-DADA04325550}" emma:medium="tactile" emma:mode="ink">
          <msink:context xmlns:msink="http://schemas.microsoft.com/ink/2010/main" type="inkDrawing"/>
        </emma:interpretation>
      </emma:emma>
    </inkml:annotationXML>
    <inkml:trace contextRef="#ctx0" brushRef="#br0">0 0 0</inkml:trace>
    <inkml:trace contextRef="#ctx0" brushRef="#br0" timeOffset="2834.929">-162-93 0,'-23'24'547,"23"-13"-547,-12 1 15,1-12-15,11 11 16,-12 1-16,1-12 16,11 11-16,0 1 0,-12-12 15,12 11 16,-11 1-15,11-1-16,-12 1 16,1 11-16,11-11 15,-12-1-15,1 1 16,11-1-16,-12-11 0,0 12 16,12-1-16,-11-11 15,11 12-15,-12-1 16,12 1-1,0-24 204,0 1-188,0-1-31,12 1 16,-12-1 15,11 1-15,1 11 31,0 0-32,-1 0 17,1 0 15,-1-12-16,1 12-16,-1-11 1,1 11 15,-1 0-15,1 0 0,-1 0 15,1 0 0,0 0-15,-1 0-16,1 0 15,-1 0-15,1 0 63,-1 0-48</inkml:trace>
  </inkml:traceGroup>
</inkml:ink>
</file>

<file path=ppt/ink/ink93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6:04.21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16C650FB-49A2-4BA1-B4BA-3D5E8CEB5E3D}" emma:medium="tactile" emma:mode="ink">
          <msink:context xmlns:msink="http://schemas.microsoft.com/ink/2010/main" type="inkDrawing"/>
        </emma:interpretation>
      </emma:emma>
    </inkml:annotationXML>
    <inkml:trace contextRef="#ctx0" brushRef="#br0">2910 2564 61,'-22'-13'22,"22"13"3,-28 13-1,28-13 1,-6 47-10,6-47-6,13 57-2,-13-57-2,38 62-1,-6-34-2,5-4-2,10 2-3,0-19-4,10 9-8,1-11-11,-9-10 0,4 10 0,-12-10-1,4 18 2</inkml:trace>
  </inkml:traceGroup>
</inkml:ink>
</file>

<file path=ppt/ink/ink93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6:04.87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6D13C018-B2F5-4959-9A6F-0A2E9FFC2120}" emma:medium="tactile" emma:mode="ink">
          <msink:context xmlns:msink="http://schemas.microsoft.com/ink/2010/main" type="inkDrawing"/>
        </emma:interpretation>
      </emma:emma>
    </inkml:annotationXML>
    <inkml:trace contextRef="#ctx0" brushRef="#br0">3588 2686 86,'0'0'28,"-10"-44"-1,10 44-1,0 0-2,-24-26-20,24 26-12,0 0-17,0 0-1,-16-39-1,16 39-2,21-26 1</inkml:trace>
  </inkml:traceGroup>
</inkml:ink>
</file>

<file path=ppt/ink/ink93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6:04.87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46A9E08-15B3-4CD8-BFBC-5F61B2FD0A3B}" emma:medium="tactile" emma:mode="ink">
          <msink:context xmlns:msink="http://schemas.microsoft.com/ink/2010/main" type="inkDrawing"/>
        </emma:interpretation>
      </emma:emma>
    </inkml:annotationXML>
    <inkml:trace contextRef="#ctx0" brushRef="#br0">3588 2686 86,'0'0'28,"-10"-44"-1,10 44-1,0 0-2,-24-26-20,24 26-12,0 0-17,0 0-1,-16-39-1,16 39-2,21-26 1</inkml:trace>
  </inkml:traceGroup>
</inkml:ink>
</file>

<file path=ppt/ink/ink93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6:04.55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60A311A-8B48-4C2A-8754-9AFA21CD5E02}" emma:medium="tactile" emma:mode="ink">
          <msink:context xmlns:msink="http://schemas.microsoft.com/ink/2010/main" type="inkDrawing"/>
        </emma:interpretation>
      </emma:emma>
    </inkml:annotationXML>
    <inkml:trace contextRef="#ctx0" brushRef="#br0">3443 3124 45,'0'0'19,"0"0"4,0 0 1,-5 46 0,5-46-3,-8 42-6,8-1-3,-4 3-3,1 26-1,-4 0-2,6 10-2,-4-2-1,2 5-1,0-11-1,3-4 0,4-16-1,2-16 0,-6-36-1,21 18-3,-3-23-8,0-26-12,1-21-5,7-15 1,-6-14 0,4-2-1</inkml:trace>
  </inkml:traceGroup>
</inkml:ink>
</file>

<file path=ppt/ink/ink93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2:06:05.19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1AE25FE-AB18-4829-9DED-83596F9B59DC}" emma:medium="tactile" emma:mode="ink">
          <msink:context xmlns:msink="http://schemas.microsoft.com/ink/2010/main" type="inkDrawing"/>
        </emma:interpretation>
      </emma:emma>
    </inkml:annotationXML>
    <inkml:trace contextRef="#ctx0" brushRef="#br0">3325 4771 48,'0'0'21,"3"-19"3,-3 19-1,-10-16 0,10 16-6,-17-8-5,1 6-2,0 8-3,-1 1-2,0 10-2,-2 2-1,3 5 0,2 6-1,2 0 0,4 1-1,4 1 0,2-2 0,5-3 0,4-3 0,2-2 0,1-6 0,3-2 0,1-4 0,1-3-1,-1-3 1,5-5 0,-4-5 0,4-7 0,3-4 0,-1-6 0,2-7 0,2-6 1,0-4 1,3-1-1,-4-6 1,2 0 1,-5-2-1,1 5 1,-7 0 1,0 5-1,-11 0 0,2 8 0,-5 5 0,-1 8-1,0 18 0,-8-16 0,8 16-1,-12 17-1,8 3 1,-2 7-1,0 5-1,1 6 1,0 4-1,1 1 1,3 4 0,-1-1 0,4 0-1,-1-1 1,3-4-1,2-4 0,0-4 1,1-6-1,3-4 0,0-5 1,3-6-1,1-3 1,4-2-1,-1-3 1,6-1-1,-2-3 1,4-3 0,1-2-1,-3-2 1,1-6 0,-2-2 0,-2-2 1,-3-4-1,-1-2 0,-5-3 1,-3-1 0,-6 0-1,-2 1 1,-5 3 0,-4 3-1,-2 3 1,-7 9-1,0 4 0,-1 6 0,0 14-1,2 2 1,4 9 0,3 5-1,4 2 1,6 3-1,6 1 1,3-3-1,4-3 1,2-5-1,4-3 0,1-7-1,3-4-2,-1-8-3,7-1-8,-6-7-10,1-7-4,2-3 0,-6-8 1,3 1-2</inkml:trace>
  </inkml:traceGroup>
</inkml:ink>
</file>

<file path=ppt/ink/ink93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5:03.53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22 0,'35'0'281,"-12"0"-281,0 0 0,46 0 16,-11 0-16,-1 0 16,1-11-16,-23 11 15,23 0-15,-35 0 16,11 0-16,-11 0 16,0 0-16,-11 0 15,11 0-15,0 0 0,12 0 16,-24 0-16,1 0 15,11 0-15,-11 0 16,11 0-16,-12 0 16,12 0-16,0 0 15,0 0 1,12 0-16,-23 0 0,22 0 16,-22 0-1,-1 0 1,1 0-1,-1 0-15,1 0 47,0 0-31,-1 0 0,12 0-16,-11 0 15,-1 0-15,1 0 16,-1 0-1,1 0-15,-1 0 16,1 0-16,0 0 16,-1 0-1,1 0 1,-1 0-16,12 0 16,-11 0-1,-1 0-15,1 0 16,-1 0-1,1 0-15,0 0 0,-1 0 16,1 0-16,-1 0 16,1 0-16,-1 0 15,1 0-15</inkml:trace>
</inkml:ink>
</file>

<file path=ppt/ink/ink9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9:20.114"/>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822F39C4-7329-44AE-BBCF-45A62CB60975}" emma:medium="tactile" emma:mode="ink">
          <msink:context xmlns:msink="http://schemas.microsoft.com/ink/2010/main" type="inkDrawing" rotatedBoundingBox="19746,11765 21493,14054 19994,15199 18246,12910" semanticType="callout" shapeName="Other">
            <msink:sourceLink direction="with" ref="{C75F982A-C7A2-4782-BD61-5FCB461F5583}"/>
            <msink:sourceLink direction="with" ref="{709C8AF7-16EC-4D87-8CAB-F023C6046334}"/>
          </msink:context>
        </emma:interpretation>
      </emma:emma>
    </inkml:annotationXML>
    <inkml:trace contextRef="#ctx0" brushRef="#br0">649 1525 0,'-29'0'125,"1"0"-94,0 0 79,0 0-79,0 0 0,-1 0 0,1 0 16,28-28 0,-28 28-47,0 0 31,-1 0 1,1 0 15,0 0-16,0 0 0,0 0-31,-1 0 31,1 0 1,0 0-1,0 0 0,-1 0 0,1 0-15,0 0 0,28 28 30,-28-28 298,0 0-328,-1 0-16,-27 0 0,28 0 15,-29-28 1,29 28-16,-28-29 16,27 29-16,1 0 31,0 0-15,0 0 15,-1 0-16,1 0 17,0 0 15,28 29 124,0-1-139,0 0-17,0 0 17,0 0-1,0 1-31,0-1 15,0 0 1,0 0-16,0 1 31,0-1-15,0 0 0,28 28-16,-28-27 15,0 27 1,0-28-1,0 1 1,0-1 0,0 0-1,0 0 1,0 0-16,0 1 31,0-1-15,0 0-1,0 0 17,0 1-1,0-1-31,0 28 16,0-28-1,0 1-15,28-29 63,-28 28 234,0 0-282,0 29 1,0-29-16,0 0 31,0 0-31,0 0 16,0 1-1,0-1-15,0 0 16,0 0-16,0 1 31,0-1-15,0 0 15,0 0-31,0 0 16,0 1-16,0-1 31,0 0-15,0 0 171,0 1 47,0-1-234,0 0 16,0 0 15,0 0-15,0 1 15,29-1-15,-29 0-1,0 0 17,0 1 15,0-1 31,28-28-63,-28 28 126,28-28 125,0 0-204,1 0-31,-1 0 1,0 0-1,0 0 0,0 0 16,1 0-16,-1 0 32,0 0 15,0 0-16,1 0 282,-1 0-313,0 0-15,0 0 0,0 0-1,1 0-15,-1 0 16,0 0-1,0 0 1,1 0 0,-1 0-1,0 0 1,0 0 0,0 0-1,1 0 16,-1 0 1,0 0-17,0 0 1,1 0 0,-1 0-16,0 0 15,0 0 1,0 0-16,1 0 15,-1 0 1,0 0-16,0 0 16,1 0-1,-1 0-15,0 0 16,0 0 0,0 0-1,1 0 298,-1 0-298,0 0 1,0 0-16,1 0 16,-1 0-1,0 0-15,0 0 16,0 0-16,1 0 15,-1 0 1,0 0 0,0 0-16,29-28 0,-29 28 15,0 0 1,0 0-16,1 0 16,-1 0-1,0 0-15,0 0 16,1 0-1,-1 0 1,0 0 0,28 0-16,-27 0 15,-1 0 1,0 0 0,0 0-1,1 0 1,-1 0 15,0 0 0,0 0 1,0 0-1</inkml:trace>
  </inkml:traceGroup>
</inkml:ink>
</file>

<file path=ppt/ink/ink94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5:05.99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61 0,'35'0'203,"-12"0"-203,0 0 16,12 0-16,22 0 16,1-12-16,-12 12 15,-23 0-15,0 0 16,24 0-16,-24 0 15,11-11-15,-11 11 16,1 0-16,10 0 0,-22 0 16,-1 0-16,1 0 15,11 0-15,0 0 16,0 0-16,23 0 16,0 0-16,-11 0 15,11 0-15,-23 0 16,47 0-16,-47 0 15,0 0-15,0 0 0,-12 0 16,1 0-16,0 0 16,-1 0-1,1 0 1,-1 0-16,1 0 16,-1 0-1,1 0 1,-1 0-16,1 0 15,-1 0 1,1 0 31,0 0-31,-1 0-1,1 0-15,-1 0 31,1 0-15,-1 0 0,1 0-1,-1 0 1,1 0 0,-1 0-1,1 0 1,0 0 46,-1 0-46,1 0-16,-1 0 0,1 0 16,-1 0 77,-11 11-46</inkml:trace>
</inkml:ink>
</file>

<file path=ppt/ink/ink94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05T19:43:29.773"/>
    </inkml:context>
    <inkml:brush xml:id="br0">
      <inkml:brushProperty name="width" value="0.08167" units="cm"/>
      <inkml:brushProperty name="height" value="0.08167" units="cm"/>
      <inkml:brushProperty name="color" value="#ED1C24"/>
      <inkml:brushProperty name="fitToCurve" value="1"/>
    </inkml:brush>
    <inkml:context xml:id="ctx1">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1" timeString="2014-10-02T21:57:47.186"/>
    </inkml:context>
    <inkml:brush xml:id="br1">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4C9717B-479E-42C3-BBBC-CCABFC25C951}" emma:medium="tactile" emma:mode="ink">
          <msink:context xmlns:msink="http://schemas.microsoft.com/ink/2010/main" type="writingRegion" rotatedBoundingBox="16201,8821 19136,8761 19151,9509 16216,9569"/>
        </emma:interpretation>
      </emma:emma>
    </inkml:annotationXML>
    <inkml:traceGroup>
      <inkml:annotationXML>
        <emma:emma xmlns:emma="http://www.w3.org/2003/04/emma" version="1.0">
          <emma:interpretation id="{86B6D9E5-C74A-4131-BA99-BB9898C31254}" emma:medium="tactile" emma:mode="ink">
            <msink:context xmlns:msink="http://schemas.microsoft.com/ink/2010/main" type="paragraph" rotatedBoundingBox="16378,8829 16915,8803 16923,8969 16386,8996" alignmentLevel="1"/>
          </emma:interpretation>
        </emma:emma>
      </inkml:annotationXML>
      <inkml:traceGroup>
        <inkml:annotationXML>
          <emma:emma xmlns:emma="http://www.w3.org/2003/04/emma" version="1.0">
            <emma:interpretation id="{FD51B7D4-12C2-43ED-AF3E-34A778357C43}" emma:medium="tactile" emma:mode="ink">
              <msink:context xmlns:msink="http://schemas.microsoft.com/ink/2010/main" type="line" rotatedBoundingBox="16378,8829 16915,8803 16923,8969 16386,8996"/>
            </emma:interpretation>
          </emma:emma>
        </inkml:annotationXML>
        <inkml:traceGroup>
          <inkml:annotationXML>
            <emma:emma xmlns:emma="http://www.w3.org/2003/04/emma" version="1.0">
              <emma:interpretation id="{9087B9A7-9887-4D6C-817B-CFF0F1D56413}" emma:medium="tactile" emma:mode="ink">
                <msink:context xmlns:msink="http://schemas.microsoft.com/ink/2010/main" type="inkWord" rotatedBoundingBox="16378,8829 16915,8803 16923,8969 16386,8996">
                  <msink:destinationLink direction="with" ref="{97248DB0-D351-4812-A612-97410B77B16C}"/>
                  <msink:destinationLink direction="to" ref="{FC0BEF27-2F9F-4AAD-B10B-406B658B11DA}"/>
                </msink:context>
              </emma:interpretation>
              <emma:one-of disjunction-type="recognition" id="oneOf0">
                <emma:interpretation id="interp0" emma:lang="en-US" emma:confidence="1">
                  <emma:literal>no</emma:literal>
                </emma:interpretation>
                <emma:interpretation id="interp1" emma:lang="en-US" emma:confidence="0">
                  <emma:literal>m .</emma:literal>
                </emma:interpretation>
                <emma:interpretation id="interp2" emma:lang="en-US" emma:confidence="0">
                  <emma:literal>n .</emma:literal>
                </emma:interpretation>
                <emma:interpretation id="interp3" emma:lang="en-US" emma:confidence="0">
                  <emma:literal>M .</emma:literal>
                </emma:interpretation>
                <emma:interpretation id="interp4" emma:lang="en-US" emma:confidence="0">
                  <emma:literal>3 .</emma:literal>
                </emma:interpretation>
              </emma:one-of>
            </emma:emma>
          </inkml:annotationXML>
          <inkml:trace contextRef="#ctx0" brushRef="#br0">5944 2577 0,'0'12'937,"0"-1"-937,0 12 16,0-11-16,0 0 16,0-1-1,0 1-15,11-12 16,1 0 296,-1-12-296,-11 1 15,12-1-31,-1 12 16,-11-12-16,0 1 16,0-1-1,12 1 1,-1-1-1,-11 1-15,12 11 16,0-12 15,-1 12 32,1-11-1,-1 11 173,1 0-220,-12 11-15,11-11 16,1 12-16,-12-1 16,11-11-16,1 12 0,-12-1 15,0 1 1,0-1-16,11-11 15,1 12-15,-12 0 16,0-1 0,0 1-1,12-12 1,-12 11 46,11-11-46,-11 12-16,12-12 78,-1 0-31,1 0 16,-1 0-32,-11-12 0,12 12 0,-1 0 16,-11-11-47,0-1 16,0 1 46</inkml:trace>
          <inkml:trace contextRef="#ctx0" brushRef="#br0" timeOffset="3165.965">6267 2600 0,'11'0'672,"1"0"-610,-12 12-62,12-1 16,-1-11 31,1 0-31,-12 12 15,11-12 0,1 0-15,-1 12-1,-11-1 1,12-11-16,-12 12 16,11-12-1,1 11 1,-1-11 15,1 0-31,0 0 47,-1 0 0,1-11-16,-1 11-15,-11-12-1,0 1 1,12 11 15,-12-12-15,0 0-1,0 1 1,0-1 15,0 1-31,0-1 16,0 1 0,0-1-1,0 1-15,0-1 16,0 1 15,-12 11 16,1 0-16,-1 0 32,1 0-32,-1 0-15,0 0-1,1 0 1,-1 0-1,1 0 17,-1 0-32,12 11 93,0 1-77,-11-12 15,-1 0-15,12 11 31,0 1-32,0-1 1,0 1 47,0-1-48,0 1 1,0-1-1,0 1 1</inkml:trace>
        </inkml:traceGroup>
      </inkml:traceGroup>
    </inkml:traceGroup>
    <inkml:traceGroup>
      <inkml:annotationXML>
        <emma:emma xmlns:emma="http://www.w3.org/2003/04/emma" version="1.0">
          <emma:interpretation id="{AC3545FD-2D23-47AA-B5D6-70D6957D0899}" emma:medium="tactile" emma:mode="ink">
            <msink:context xmlns:msink="http://schemas.microsoft.com/ink/2010/main" type="paragraph" rotatedBoundingBox="16207,9153 19142,9094 19151,9509 16216,9569" alignmentLevel="1"/>
          </emma:interpretation>
        </emma:emma>
      </inkml:annotationXML>
      <inkml:traceGroup>
        <inkml:annotationXML>
          <emma:emma xmlns:emma="http://www.w3.org/2003/04/emma" version="1.0">
            <emma:interpretation id="{71DB745D-E59C-4CE6-BAE9-53B30BCA0B26}" emma:medium="tactile" emma:mode="ink">
              <msink:context xmlns:msink="http://schemas.microsoft.com/ink/2010/main" type="line" rotatedBoundingBox="16207,9153 19142,9094 19151,9509 16216,9569"/>
            </emma:interpretation>
          </emma:emma>
        </inkml:annotationXML>
        <inkml:traceGroup>
          <inkml:annotationXML>
            <emma:emma xmlns:emma="http://www.w3.org/2003/04/emma" version="1.0">
              <emma:interpretation id="{0D8B2FEB-F954-40F7-B484-D3CBC130FB85}" emma:medium="tactile" emma:mode="ink">
                <msink:context xmlns:msink="http://schemas.microsoft.com/ink/2010/main" type="inkWord" rotatedBoundingBox="16207,9153 19142,9094 19151,9509 16216,9569"/>
              </emma:interpretation>
              <emma:one-of disjunction-type="recognition" id="oneOf1">
                <emma:interpretation id="interp5" emma:lang="en-US" emma:confidence="0">
                  <emma:literal>markers</emma:literal>
                </emma:interpretation>
                <emma:interpretation id="interp6" emma:lang="en-US" emma:confidence="0">
                  <emma:literal>an actress</emma:literal>
                </emma:interpretation>
                <emma:interpretation id="interp7" emma:lang="en-US" emma:confidence="0">
                  <emma:literal>maskers</emma:literal>
                </emma:interpretation>
                <emma:interpretation id="interp8" emma:lang="en-US" emma:confidence="0">
                  <emma:literal>mashers</emma:literal>
                </emma:interpretation>
                <emma:interpretation id="interp9" emma:lang="en-US" emma:confidence="0">
                  <emma:literal>mockers</emma:literal>
                </emma:interpretation>
              </emma:one-of>
            </emma:emma>
          </inkml:annotationXML>
          <inkml:trace contextRef="#ctx1" brushRef="#br1">5770 3014 31,'0'0'16,"0"0"-1,2 15 1,-2-15-1,0 12-5,0-12-1,2 19-3,-2-19-1,0 22-2,0-22 0,4 20 0,-4-20 0,1 20-1,-1-20 1,0 14 0,0-14-1,-1 13 0,1-13 0,0 0-1,-3 14 0,3-14 0,0 0 0,0 0 0,0 0 0,0 0 0,0 0 0,0 0 0,0 0 0,0 0 0,18 1-1,-18-1 1,18-10 0,-18 10-1,26-17 1,-26 17-1,33-18 0,-33 18 1,32-16-1,-32 16 1,30-13-1,-30 13 1,24-6 0,-24 6 0,18 3 1,-18-3-1,0 0 0,19 17 0,-19-17 0,12 18 0,-12-18 0,9 14 0,-9-14-1,0 0 1,0 0-1,22 11 1,-22-11-1,23-10 1,-23 10-1,28-13 1,-9 6-1,-19 7 0,29-5 1,-29 5-1,26 8 1,-26-8-1,18 17 1,-18-17-1,17 22-1,-17-22-2,13 13-11,-13-13-10,18-8 0,-11-7-1,11 2-1</inkml:trace>
          <inkml:trace contextRef="#ctx1" brushRef="#br1" timeOffset="1016">6502 3080 32,'0'0'16,"-10"13"1,10-13 0,0 0 1,-19 16-7,19-16-2,-7 20-2,7-20 0,-6 24-1,6-24-1,-1 24-1,1-24 1,0 22-2,0-22 1,4 17-1,-4-17 0,0 0 0,17 11-1,-17-11 0,26-4 0,-26 4 1,27-13-1,-27 13 1,27-21 1,-27 21-1,22-22 0,-22 22 0,6-20 0,-6 20-1,-2-15 0,2 15-1,0 0-1,-25-10 1,25 10-1,-21-2-1,21 2 1,-22 6-1,22-6 0,0 0 0,-7 14 0,7-14 1,11 13-1,-11-13 0,15 13 0,-15-13 1,23 14-1,-23-14 1,19 10-1,-19-10 1,22 3 0,-22-3 0,27-4 0,-27 4 0,34-13 1,-34 13-1,30-16 1,-30 16-1,25-16 1,-25 16-1,22-11 0,-22 11 1,18-6-1,-18 6 0,0 0 0,26 5 0,-26-5 0,18 8 0,-18-8 0,18 13 0,-18-13 0,13 14 1,-13-14-1,10 15 0,-10-15 0,0 0 0,13 15 1,-13-15-1,0 0 0,0 0 0,0 0 0,17 0 1,-17 0-1,0 0 0,21-21 1,-21 21 0,18-22-1,-8 10 1,-10 12 0,13-22 0,-13 22 0,11-16 0,-11 16-1,0 0 1,0 0 0,0 0-1,0 0 1,0 0-1,0 0-1,0 0 1,0 0-1,12-12 0,-12 12 0,0 0 0,26-9 0,-26 9 0,23-10 0,-23 10 0,30-14 1,-30 14-1,28-16 1,-28 16 0,22-17 0,-22 17-1,24-19 1,-24 19 0,19-21 0,-10 8 0,-2-1 1,2 1-1,-7-2 0,3 0 1,-3 0-1,-2 2 1,-7-1 0,7 14 0,-9-23 0,9 23 0,-11-14 0,11 14 0,0 0 0,0 0 0,0 0 0,-11 14-1,13 2 1,0 3 0,1 2 0,-2 5-1,2 0 1,-2 1-1,-1 1 0,1-1 0,-2-2 0,1-4 0,0 1-1,0-5 1,0-3 0,0-14-1,1 20 1,-1-20 0,0 0-1,9 14 1,-9-14 0,0 0 0,0 0 0,0 0-1,23-4 1,-23 4 0,18-16 0,-18 16-1,28-22 1,-28 22 0,30-26 0,-30 26-1,32-23 1,-14 13 0,-18 10 0,29-13 0,-29 13 0,27-6 0,-27 6 0,22 3 0,-22-3 0,0 0 0,20 10 0,-20-10 1,0 0-1,0 0 0,-2 16 1,2-16-1,0 0 0,-16 17 0,16-17 0,-14 16 0,14-16 0,-7 20 0,7-20 0,-3 21 0,3-21-1,4 20 1,-4-20 0,14 13 0,-14-13 0,22 0 0,-4-4 0,0-2 0,4-2 0,-1-2 0,4 1-1,-5-1 0,5 4 1,-6 1-2,-1 3 0,-18 2-2,26 0-2,-26 0-4,0 0-6,18 3-10,-18-3-1,0 0 0,10-21 0,-10 21 3</inkml:trace>
          <inkml:trace contextRef="#ctx1" brushRef="#br1" timeOffset="3041">7700 3106 36,'0'0'17,"0"0"1,0 0 2,0 0-3,0 0-5,0 0-2,0 0-3,17-2 0,-17 2-2,21-15 0,-21 15 0,19-22-1,-19 22-1,21-20 2,-21 20-2,10-20 0,-10 20 1,-6-13-1,6 13 0,0 0-1,-26-11 1,26 11-1,-25-2 0,25 2-1,-25 8 0,25-8 0,-13 17-1,13-17 0,-7 25 0,4-10-1,3 1 1,3-1 0,-2 2 0,3-1-1,0 0 1,2-2 0,2-1-1,-8-13 1,28 17 0,-28-17 0,29 5 0,-29-5 0,40-9 1,-22-1-1,6-3 0,-2-3 0,1 1 0,0-4 1,-1 0-1,-3 1 0,2 2 1,-7 0 0,-14 16 0,23-21 0,-23 21 0,0 0 0,18-6 1,-18 6-1,-1 13 0,1-13 1,-7 23-1,3-9 0,1 2 0,-5 0 0,4-1-1,-1-2 0,5-13 0,-5 22 0,5-22 0,-3 13 0,3-13 0,0 0 0,0 0 0,21 0 1,-21 0-1,18-12 0,-18 12 1,25-20-1,-25 20 0,30-26 1,-15 12-1,3-2 1,-4 2-1,-2 0 1,-12 14-1,19-23 1,-19 23-1,10-16 1,-10 16-1,0 0 0,0 0 0,0 0 0,0 0-1,18-10-1,-18 10 0,21-1-3,-21 1-1,36-9-2,-36 9-3,51-13-2,-31 3-2,12 6 0,-6-3 1,2 3 2,-6-1 2,-3 1 1,-1 2 2,-18 2 1,23-4 2,-23 4 2,0 0 2,21-8 1,-21 8 5,0 0 2,0 0 3,0 0 2,0 0 1,0 0 1,-18 5-1,18-5 0,-30 20-4,11-10-3,3 6-1,-2-4-2,10 3-1,8-15-1,-5 25 0,5-25-1,29 17 1,-3-10-1,10 0 0,2-1 0,5 2 1,-6 1-2,0 1 2,-6 1-1,-11 5 0,-7 0 0,-10 2 0,-14 2 0,-5-2 0,-7-4-1,-6-3 0,4-5-2,-6-7-2,10-2-3,0-11-6,13-2-11,5-1-6,2-8 0,9 7 1,-7-7-1</inkml:trace>
          <inkml:trace contextRef="#ctx1" brushRef="#br1">5770 3014 31,'0'0'16,"0"0"-1,2 15 1,-2-15-1,0 12-5,0-12-1,2 19-3,-2-19-1,0 22-2,0-22 0,4 20 0,-4-20 0,1 20-1,-1-20 1,0 14 0,0-14-1,-1 13 0,1-13 0,0 0-1,-3 14 0,3-14 0,0 0 0,0 0 0,0 0 0,0 0 0,0 0 0,0 0 0,0 0 0,0 0 0,18 1-1,-18-1 1,18-10 0,-18 10-1,26-17 1,-26 17-1,33-18 0,-33 18 1,32-16-1,-32 16 1,30-13-1,-30 13 1,24-6 0,-24 6 0,18 3 1,-18-3-1,0 0 0,19 17 0,-19-17 0,12 18 0,-12-18 0,9 14 0,-9-14-1,0 0 1,0 0-1,22 11 1,-22-11-1,23-10 1,-23 10-1,28-13 1,-9 6-1,-19 7 0,29-5 1,-29 5-1,26 8 1,-26-8-1,18 17 1,-18-17-1,17 22-1,-17-22-2,13 13-11,-13-13-10,18-8 0,-11-7-1,11 2-1</inkml:trace>
        </inkml:traceGroup>
      </inkml:traceGroup>
    </inkml:traceGroup>
  </inkml:traceGroup>
</inkml:ink>
</file>

<file path=ppt/ink/ink94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02T21:58:00.308"/>
    </inkml:context>
    <inkml:brush xml:id="br0">
      <inkml:brushProperty name="width" value="0.05292" units="cm"/>
      <inkml:brushProperty name="height" value="0.05292" units="cm"/>
      <inkml:brushProperty name="color" value="#FF0000"/>
      <inkml:brushProperty name="fitToCurve" value="1"/>
    </inkml:brush>
    <inkml:context xml:id="ctx1">
      <inkml:inkSource xml:id="inkSrc1">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1" timeString="2017-10-05T19:43:36.495"/>
    </inkml:context>
    <inkml:brush xml:id="br1">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B4D6BBB8-E554-46CB-B751-2940B6A935F7}" emma:medium="tactile" emma:mode="ink">
          <msink:context xmlns:msink="http://schemas.microsoft.com/ink/2010/main" type="writingRegion" rotatedBoundingBox="16053,10607 22501,10880 22414,12926 15966,12653"/>
        </emma:interpretation>
      </emma:emma>
    </inkml:annotationXML>
    <inkml:traceGroup>
      <inkml:annotationXML>
        <emma:emma xmlns:emma="http://www.w3.org/2003/04/emma" version="1.0">
          <emma:interpretation id="{06BD63B1-3681-414E-B32B-AB36F65F7794}" emma:medium="tactile" emma:mode="ink">
            <msink:context xmlns:msink="http://schemas.microsoft.com/ink/2010/main" type="paragraph" rotatedBoundingBox="16069,10489 19422,10820 19371,11338 16018,11007" alignmentLevel="1"/>
          </emma:interpretation>
        </emma:emma>
      </inkml:annotationXML>
      <inkml:traceGroup>
        <inkml:annotationXML>
          <emma:emma xmlns:emma="http://www.w3.org/2003/04/emma" version="1.0">
            <emma:interpretation id="{DC3603DD-CE5E-4803-8957-544C463715EC}" emma:medium="tactile" emma:mode="ink">
              <msink:context xmlns:msink="http://schemas.microsoft.com/ink/2010/main" type="line" rotatedBoundingBox="16069,10489 19422,10820 19371,11338 16018,11007"/>
            </emma:interpretation>
          </emma:emma>
        </inkml:annotationXML>
        <inkml:traceGroup>
          <inkml:annotationXML>
            <emma:emma xmlns:emma="http://www.w3.org/2003/04/emma" version="1.0">
              <emma:interpretation id="{D77B0719-E385-4FC4-A2E0-008382CC9237}" emma:medium="tactile" emma:mode="ink">
                <msink:context xmlns:msink="http://schemas.microsoft.com/ink/2010/main" type="inkWord" rotatedBoundingBox="16069,10489 19422,10820 19371,11338 16018,11007"/>
              </emma:interpretation>
              <emma:one-of disjunction-type="recognition" id="oneOf0">
                <emma:interpretation id="interp0" emma:lang="en-US" emma:confidence="0">
                  <emma:literal>no-under-lithe</emma:literal>
                </emma:interpretation>
                <emma:interpretation id="interp1" emma:lang="en-US" emma:confidence="0">
                  <emma:literal>noun-dentil-the</emma:literal>
                </emma:interpretation>
                <emma:interpretation id="interp2" emma:lang="en-US" emma:confidence="0">
                  <emma:literal>noun-derail-the</emma:literal>
                </emma:interpretation>
                <emma:interpretation id="interp3" emma:lang="en-US" emma:confidence="0">
                  <emma:literal>no-under-itie</emma:literal>
                </emma:interpretation>
                <emma:interpretation id="interp4" emma:lang="en-US" emma:confidence="0">
                  <emma:literal>noun-derail-he</emma:literal>
                </emma:interpretation>
              </emma:one-of>
            </emma:emma>
          </inkml:annotationXML>
          <inkml:trace contextRef="#ctx0" brushRef="#br0">6219 4502 46,'0'0'14,"-12"24"2,12-24 0,-14 29-5,8-11-3,5 1-1,-3 4-1,4-7-1,0 1 1,0-2-1,1 1 1,2-4-1,-2 2 0,-1-14-1,8 23-1,-8-23 1,7 18-1,-7-18 0,9 14 0,-9-14-1,0 0 1,16-2-1,-16 2 0,19-16 0,-5 2 1,-4-2-1,4 1 0,-2-3 0,0 4-1,-4 0 1,-8 14 0,13-18-1,-13 18 0,0 0 0,0 0 0,0 0 0,16 3-1,-16-3 1,3 15 0,-3-15-1,4 22 1,-2-8-1,1 1 0,0 1 0,1-1 0,-1-2 0,2 1 0,-5-14 0,12 18 0,-12-18 1,0 0-1,25 4 0,-25-4 1,28-15-1,-12 1 0,3-2 1,2 0-1,-2-1 0,1 0 0,-1 3 0,-3 3 0,-16 11 0,20-15 1,-20 15-1,0 0 0,0 0 1,15 5-1,-15-5 1,4 14-1,-4-14 1,3 20-1,-3-20 1,2 18-1,-2-18 0,0 0 1,9 17-1,-9-17 0,0 0 0,21-5 0,-21 5 0,24-12 0,-24 12 0,23-14 0,-23 14 0,20-10 0,-20 10 0,16-4 0,-16 4 0,16 4 0,-16-4 0,0 0 0,18 18 0,-18-18 0,8 15 0,-8-15 1,0 0-1,13 15 0,-13-15 0,0 0 0,21-6 0,-21 6 0,21-10 0,-21 10 0,23-8 0,-23 8 0,25 3 0,-25-3 0,16 16 0,-16-16 0,10 27 0,-6-14 1,-4-13-1,3 23 0,-3-23 1,0 0-1,19 4 0,-19-4 0,22-18 1,-7 6-1,3-2 1,-4 1-1,0-2 0,-14 15 0,23-23 1,-23 23-1,15-16 0,-15 16 1,3-14-1,-3 14 1,-13-16-1,13 16 0,-24-18-1,5 6 0,0 9-1,-5 2-2,5 5-2,-1 1-4,20-5-10,-24 28-9,24-28 0,-14 25 1,14-25 0</inkml:trace>
          <inkml:trace contextRef="#ctx1" brushRef="#br1">7017 4378 0,'0'12'594,"0"-1"-594,12 13 16,-12-13-16,0 1 15,0-1-15,0 1 16,0-1-16,0 1 16,0-1 15,0 1-16,0-1-15,0 1 16,11 0-16,-11-1 16,0 1-16,0-1 15,0 1 1,0-1-16,0 1 78,0-1 31,12-11-30,-12 12-64,0-1-15,0 1 16,0 0-16,12-12 15,-12 11 1,0 1 15,11-12 1,1 11-17,-12 1 1,11-12-16,-11 11 15,0 1-15,0-1 32,0 1-17,12-12 32,-12 11 0,11-11-31</inkml:trace>
          <inkml:trace contextRef="#ctx1" brushRef="#br1" timeOffset="5752.986">5609 4401 0,'0'12'547,"0"11"-532,11-11-15,-11-1 16,0 1-16,0-1 16,0 1-1,0-1-15,35 47 63,-35-46-48,12 11-15,-12-12 0,0 1 16,0-1-16,0 1 16,0-1-1,0 1 1,11-12 46,1 0 32,-12-12-94,0 1 16,11 11-1,-11-12 1,0 1-16,0-1 31,0 1-31,0-1 16,0 1 0,0-1-16,0 1 15,12-13 1,-12 13-16,0-1 15,11 1 1,-11-1-16,0 1 16,0-1-16,0 1 47,0-1-16,12 12 16,-12-11-32,11 11 17,-11 11 14,0 1-46,0-1 32,0 1-17,0-1 1,0 1-16,0-1 31,0 1-31,0-1 31,0 1-31,0 0 32,0-1-17,12-11 17,-12 12-17,11-12 1,-11 11-16,0 1 62,12-12-46,0 0 46,-1 0-30,1 0-1,-1 0 31,1 0-46,-1 0 15,1-12-31,-12 1 16,11 11 0,1 0-1,-12-12 1,11 1-1,-11-1 17,0 0-1,12 12-15,-12-11-1,0-1-15,0 1 31,0-1 1,0 1-17,0-1 1,0 1 0,0-1 62,0 24 47,0-1-110,0 1 1,0-1 0,0 1-16,0-1 15,0 1 1,0-1-1,0 1-15,0 0 32,0-1-32,0 1 47,0-1-16,12-11 234,-1 0-233,1 0-32,-1 0 15,1 0 1,-1 0-16,1 0 16,-1 0-1,1 0-15,-1 0 16,1 0-1,0 0 1,-1 0 0,1 0 62,-1 0-63,1 0 79,-1 0-78,1-11-1,-12-1 1,0 1 0,11-1-16,-11 0 15,0 1 1,0-1-16,0 1 16,0-1-16,0 1 15,0-1 1,-11 12-1,11-11 17,-12-1-17,1 12 17,-1 0-17,12-11 1,-11 11-16,-1 0 31,1 0 16,-1 0-16,0 0-31,1 0 16,-1 0-1,1 0 1,-1 0 0,12 11 46,0 1-46,-11-12-16,11 11 15,-12 1-15</inkml:trace>
          <inkml:trace contextRef="#ctx1" brushRef="#br1" timeOffset="7229.425">7167 4771 0</inkml:trace>
          <inkml:trace contextRef="#ctx1" brushRef="#br1" timeOffset="11934.384">7167 4771 0,'12'0'609,"0"0"-609,-12-12 16,11 12-1,1-11 1,-1 11 0,1-12-1,-1 12 16,1 0-15,-12-11 0,11-1-1,1 12-15,-12-11 32,0-1 77,0 1-31,0-1-62,0 0 15,0 1-15,0-1 46,0 1-15,0-1 15,-12 12-30,1 0-17,-1 0 32,-22 70 156,34-59-187,0 1 0,0-1-1,0 1-15,0-1 31,0 1-31,0-1 16,0 1 0,0-1 46,0 1-46,0 0 31,11-1-32,1-11 17,-1 0 77,1 0-109,-1 0 31,1 0-15,-1 0-1,1 0 1,0 0 15,-1 0-31,1 0 16,-1 0 15,1 0-15,-1 0-16,1 0 15,-1-11 1,1 11-16,-1 0 16,24-12-1,-12 0 1,-11 12 0,-1 0-16,1 0 62,-1 0-31,-11-11 1,12-1-32,-1 1 31,-11-1-31,0 1 31,0-1 16,0 1 15,0-1-46,0 1 15,0-1-15,0 0 93,-11 12-109,11-11 47,0-1 16,0 24 280,0-1-343,0 1 16,0 0-16,0-1 16,0 1-16,0-1 0,0 1 15,0 11-15,0-12 16,0 1 0,0-1-1,0 1-15,-12-12 16,12 12-1,0-1-15,-11-11 16,11 12 0,0-1 15,0 1 16,0-1-32,11-11 110,1-11-78,-12-1-31,11 1-16,-11-1 16,0 1-16,0-1 15,0 0-15,0 1 16,0-1-1,0 1-15,0-1 16,0 1 0,0-1-1,0 1-15,0-1 16,12 1 0,-12-1-16,0 0 15,0 1 1,0-1 15,12 1 32,-1 11-17,1 0-30,-1 0-16,1 0 16,-1-12-1,1 12 1,-12-11-16,11 11 16,-11 11 62,0 1-47,12-1 0,-12 1-31,0-1 16,0 1 15,0 0 16,0-1 47,0 1-79,11-12 32,1 0-16,-12-12 1,0 1-32,0-1 15,0 0 1,0 1-16,0-1 62,0 1-30</inkml:trace>
          <inkml:trace contextRef="#ctx1" brushRef="#br1" timeOffset="15103.344">7779 4413 0,'0'12'938,"0"-1"-938,0 1 15,0-1 1,0 1-1,0-1-15,12-11 16,-12 12 15,0-1 1,0 1-17,0-1-15,11 1 16,-11 0-16,0-1 15,0 1 1,12-12-16,-12 11 16,0 1 15,0-1 16,12 1-47,-12-1 15,0 1 1,11-12-16,-11 11 31,0 1 63,0 0-63,0-1 16,12 1-31,-12-1-1,0 1-15,0-1 16,0 1 15,0 11-15,0-12 0,11 24-16,-11 0 0,0-24 15,0 1-15,0-1 16,0 1-16,0-1 15,0 1 1,0 0 62,0-1 0,12-11-31,-1 0 31</inkml:trace>
          <inkml:trace contextRef="#ctx1" brushRef="#br1" timeOffset="18483.573">7895 4909 0,'11'0'453,"1"-11"-406,-1 11-16,1-12 32,0 12-32,-12-11 78</inkml:trace>
          <inkml:trace contextRef="#ctx1" brushRef="#br1" timeOffset="22883.051">8022 4644 0,'11'11'1250,"1"1"-1250,-12 0 16,0-1 0,0 1-16,0-1 15,0 1 1,0-1 15,0 1 94,0-1 328,0 1-406,11-12-31,-11 11 93,0 1 141,0 0 31,12-12-218,-12 11-63,0 1 62,12-1-62,-1 12 16,-11 0-16,12-11 16,-1-1-16,-11 1 15,0 0-15,0-1 16,0 1-16,0-1 15,12-11 64,-1 0-64,1 0 79,-1 0-78,-11-11-1,12-1 1,-1 12-1,-11-11 1,0-1-16,12 0 31,0 1-31,-12-1 32,0 1-32,0-1 62,0 1-46,0-1 15</inkml:trace>
          <inkml:trace contextRef="#ctx1" brushRef="#br1" timeOffset="24887.466">7987 4528 0</inkml:trace>
          <inkml:trace contextRef="#ctx1" brushRef="#br1" timeOffset="27730.317">8218 4609 0,'0'12'719,"12"-1"-719,-1 12 16,1 12-16,-1-23 0,-11-1 15,12 1-15,-12-1 16,0 1 0,11-12-16,-11 11 31,0 1 0,12-1-15,-12 1-16,11 0 15,-11-1 1,12-11 0,-12 12-16,0-1 47,12-11-47,-12 12 484,0-1-468,11 1-1,-11-1 1,0 1-1,12-12 17,-12 11-32,0 1 15,0 0 1,0-1 0,11-11-1,1 0 110</inkml:trace>
          <inkml:trace contextRef="#ctx1" brushRef="#br1" timeOffset="33242.108">8253 4736 0,'11'0'265,"1"0"-265,-1 0 0,1 0 16,-1 0 0,1 0-1,0 0 1,-1-11 0,1-1-1,-1 12-15,1 0 31,-1 0 204,1 0-173,-1-11-30,1 11-32,-1 0 15,1 0-15,0 0 16,-1 0-1,-11-12-15,12 12 16,-1 0 0,1 0 15,-1 0 0,-11 12 110,0-1-110,0 1 0,0-1-15,0 1-16,0 11 16,0-12-1,0 1-15,0 0 16,0-1-1,0 1 1,0-1 0,0 1-1,0-1-15,0 1 32,0-1-17,0 1 16</inkml:trace>
          <inkml:trace contextRef="#ctx1" brushRef="#br1" timeOffset="37531.35">8507 4898 0,'11'0'812,"12"0"-718,0 0-79,-11 11 1,0-11-16,-1 12 16,1-12-16,-12 12 15,11-12 48,-11 11-48,12-11 64,-1 0-33,1 0-30</inkml:trace>
          <inkml:trace contextRef="#ctx1" brushRef="#br1" timeOffset="41171.487">8703 4817 0,'23'0'219,"-11"-11"-219,-1 11 16,24-12-16,-35 0 0,11 12 15,1 0-15,-1 0 313,1-11-298,-12-1 1,12-11-16,-1 12 31,-11-1-31,0 1 63,0-1-1,-11 12 32,-1 0-78,0 0-1,1 0 32,-1 0-31,1 0 15,-1 0-15,12 12-16,-11-12 31,-1 0 16,12 11-16,-11 1-31,-1-1 16,12 1-1,0-1 17,0 1-17,0-1 1,0 1-1,0 0 1,0-1 0,0 1-16,0-1 15,0 1 1,0-1 15,0 1-31,0-1 31,0 1-15,0-1 31,0 1-31,0 0 46,0-1 16,12-11-15,-1 0 15,1 0-78,-1 0 47,1 0 0,-1 0-16,1 0-16,11-11 64,-11 11-48,-1 0-31,1 0 31,-1 0 16,-11-12-31,12 12-16,-1-12 31,1 12 0,-1 0-15,1-11-1,-1 11 1</inkml:trace>
        </inkml:traceGroup>
      </inkml:traceGroup>
    </inkml:traceGroup>
    <inkml:traceGroup>
      <inkml:annotationXML>
        <emma:emma xmlns:emma="http://www.w3.org/2003/04/emma" version="1.0">
          <emma:interpretation id="{9D17DC8B-18E7-4C10-B99D-EC62B649AC7D}" emma:medium="tactile" emma:mode="ink">
            <msink:context xmlns:msink="http://schemas.microsoft.com/ink/2010/main" type="paragraph" rotatedBoundingBox="16236,11583 22460,11846 22414,12926 16191,12662" alignmentLevel="1"/>
          </emma:interpretation>
        </emma:emma>
      </inkml:annotationXML>
      <inkml:traceGroup>
        <inkml:annotationXML>
          <emma:emma xmlns:emma="http://www.w3.org/2003/04/emma" version="1.0">
            <emma:interpretation id="{84D96E6A-CE82-4CA9-BD1F-BE9D3B231F56}" emma:medium="tactile" emma:mode="ink">
              <msink:context xmlns:msink="http://schemas.microsoft.com/ink/2010/main" type="line" rotatedBoundingBox="16236,11583 22460,11846 22414,12926 16191,12662"/>
            </emma:interpretation>
          </emma:emma>
        </inkml:annotationXML>
        <inkml:traceGroup>
          <inkml:annotationXML>
            <emma:emma xmlns:emma="http://www.w3.org/2003/04/emma" version="1.0">
              <emma:interpretation id="{B97C38A9-90CA-493C-89E3-88398D952478}" emma:medium="tactile" emma:mode="ink">
                <msink:context xmlns:msink="http://schemas.microsoft.com/ink/2010/main" type="inkWord" rotatedBoundingBox="16226,11713 19584,11826 19556,12647 16199,12534">
                  <msink:destinationLink direction="with" ref="{97248DB0-D351-4812-A612-97410B77B16C}"/>
                </msink:context>
              </emma:interpretation>
              <emma:one-of disjunction-type="recognition" id="oneOf1">
                <emma:interpretation id="interp5" emma:lang="en-US" emma:confidence="0">
                  <emma:literal>spew-olio-delete</emma:literal>
                </emma:interpretation>
                <emma:interpretation id="interp6" emma:lang="en-US" emma:confidence="0">
                  <emma:literal>spew-olio-debate</emma:literal>
                </emma:interpretation>
                <emma:interpretation id="interp7" emma:lang="en-US" emma:confidence="0">
                  <emma:literal>spend-oleo-delete</emma:literal>
                </emma:interpretation>
                <emma:interpretation id="interp8" emma:lang="en-US" emma:confidence="0">
                  <emma:literal>spew-oleo-delete</emma:literal>
                </emma:interpretation>
                <emma:interpretation id="interp9" emma:lang="en-US" emma:confidence="0">
                  <emma:literal>spew-oleo-debate</emma:literal>
                </emma:interpretation>
              </emma:one-of>
            </emma:emma>
          </inkml:annotationXML>
          <inkml:trace contextRef="#ctx0" brushRef="#br0" timeOffset="11993">5989 5677 45,'0'0'18,"-34"-2"1,19 13 2,-11-3-1,6 2-9,0 4-2,1-4-1,7 4 0,12-14-3,-16 20-2,16-20 1,7 18-1,-7-18-1,28 19 0,-12-8 1,5 3 0,-4-1 0,-1 4 0,-4 1 0,-8 4-1,-7-1 1,-4 1-1,-10-3 0,-2 0 0,-5-2-2,-1-5 1,-1-6-1,3-7-2,6-5-1,2-11-5,11 3-6,4-7-10,5-8-2,14 5 0,-3-5-1,15 10 2</inkml:trace>
          <inkml:trace contextRef="#ctx0" brushRef="#br0" timeOffset="12393">6104 5883 47,'0'0'19,"0"0"2,19 3 0,-1-5-3,-3-6-6,3-6-1,4-1-1,0-6-2,1 1 0,-4-5-2,3 6-1,-10-2-1,2 1 1,-11 5-1,-1 1-1,-2 14-1,-16-12 0,16 12-1,-28 3 0,10 3 0,0 8-1,0 0-1,2 7 1,0-2-1,7 4 1,-1 2 0,8-3-1,2 2 1,1-3 0,4 1-1,2-6 0,4-1 1,-11-15-1,26 14 0,-8-13 1,-2-2-1,3-5 0,3-2 0,-1-2 0,0-1-2,-3-3-5,1 0-15,-1 1-3,-7-6 0,4 5 0,-11-7-1</inkml:trace>
          <inkml:trace contextRef="#ctx0" brushRef="#br0" timeOffset="11310">6129 5811 54,'0'0'18,"3"13"2,-3-13-2,2 19-2,-1-5-8,2 5-3,0 1 0,0 4-1,2 2-1,0-1 0,-1 3-1,0 2 0,-2-2 1,-1 4-2,-1-4 1,-3 0-1,0-3-1,1 0 1,-3-5 0,1-5 2,2-2-2,2-13 1,-4 15 1,4-15 0,0 0-1,0 0 1,0 0 0,-13-19-1,13 5 1,-3-5-1,3-4-1,0-4 1,3-3-1,3-4 0,-2-1 0,5-3 1,1 2-1,0 0-1,2 3 1,-1 2 0,3 5-1,-4 3 1,5 7 0,-15 16-1,23-17 0,-10 16 0,0 2 0,0 4-1,-13-5 1,21 17 0,-21-17-1,16 24 1,-15-10-1,-1 4 1,-5-3-1,-4 2 1,-1-1 0,-3-3 0,-3-3-1,3-3-1,-1-7-2,14 0-4,-19-11-7,16-4-11,8 3 0,0-8 0,13 7-1</inkml:trace>
          <inkml:trace contextRef="#ctx0" brushRef="#br0" timeOffset="13791">7029 5842 34,'-14'24'15,"12"8"1,-10-14 1,17 8-2,-7-12-2,10 0-2,-8-14-3,23 12-1,-6-9 0,3-7 1,5 0-1,-4-9 1,8 5 0,-10-9-1,5 2-1,-13-5 1,4 3-2,-11-2-1,-2 2-1,-8 0 0,-6 2-2,-6 5-1,-9 4-2,-5 6-2,-4 3 0,2 10-5,-3 1-9,2-2-10,17 6 1,0-9 0,18-9 0</inkml:trace>
          <inkml:trace contextRef="#ctx0" brushRef="#br0" timeOffset="14159">7301 5491 66,'0'0'25,"-6"-16"0,6 16 0,0 0-5,0 0-7,-15 14-3,6 1-4,6 9-1,-2 6-2,3 9-1,-1 1 0,1 6-1,2-1 0,0 1-1,4-3 0,0-2 0,3-10-1,1-5 1,3-5 0,1-6-1,4-6 1,-1-2 0,2-6 0,1-2 0,-4-5 1,4 2 1,-3-5-1,-15 9 1,25-18 0,-25 18 0,21-16 0,-21 16 0,21-7 0,-21 7 0,16 11-1,-16-11 1,18 28-1,-10-7-1,1-7 1,-2 6-1,-7-20 0,15 27 1,-15-27-1,24 9 0,-24-9 0,32-13 1,-16 3-1,1-5 1,2 1 0,-2-7 0,-4 5 1,-5-4-1,-4 2 0,-4 0 0,-6 2-1,-10 1-2,1 5-5,-14 1-15,-3 4-8,0 10-2,1-2 0,5 7 0</inkml:trace>
          <inkml:trace contextRef="#ctx0" brushRef="#br0" timeOffset="13163">6570 5704 59,'0'0'23,"0"24"2,0-24-2,-11 32-1,6-6-10,-1-2-1,0 3-5,0-2-1,1-3-2,4-3-1,1-19 0,12 18-1,-12-18 0,23-9-1,-5-3 0,0-4 1,5 0-1,-6-1 1,4 3 0,-4 4 1,-2 9 1,-15 1-1,21 16 1,-15 4-1,0 5 1,-6 3-1,3 0-1,-3-1 0,2-5-1,1-5-1,-3-17-7,16-2-15,-1-10-6,-3-15 0,8-1 0,-5-12-1</inkml:trace>
          <inkml:trace contextRef="#ctx0" brushRef="#br0" timeOffset="13791">7029 5842 34,'-14'24'15,"12"8"1,-10-14 1,17 8-2,-7-12-2,10 0-2,-8-14-3,23 12-1,-6-9 0,3-7 1,5 0-1,-4-9 1,8 5 0,-10-9-1,5 2-1,-13-5 1,4 3-2,-11-2-1,-2 2-1,-8 0 0,-6 2-2,-6 5-1,-9 4-2,-5 6-2,-4 3 0,2 10-5,-3 1-9,2-2-10,17 6 1,0-9 0,18-9 0</inkml:trace>
          <inkml:trace contextRef="#ctx0" brushRef="#br0" timeOffset="14159">7301 5491 66,'0'0'25,"-6"-16"0,6 16 0,0 0-5,0 0-7,-15 14-3,6 1-4,6 9-1,-2 6-2,3 9-1,-1 1 0,1 6-1,2-1 0,0 1-1,4-3 0,0-2 0,3-10-1,1-5 1,3-5 0,1-6-1,4-6 1,-1-2 0,2-6 0,1-2 0,-4-5 1,4 2 1,-3-5-1,-15 9 1,25-18 0,-25 18 0,21-16 0,-21 16 0,21-7 0,-21 7 0,16 11-1,-16-11 1,18 28-1,-10-7-1,1-7 1,-2 6-1,-7-20 0,15 27 1,-15-27-1,24 9 0,-24-9 0,32-13 1,-16 3-1,1-5 1,2 1 0,-2-7 0,-4 5 1,-5-4-1,-4 2 0,-4 0 0,-6 2-1,-10 1-2,1 5-5,-14 1-15,-3 4-8,0 10-2,1-2 0,5 7 0</inkml:trace>
          <inkml:trace contextRef="#ctx0" brushRef="#br0" timeOffset="15462">7924 5842 76,'0'0'23,"0"0"-1,0 0 1,5 15-11,-5-15-4,0 0-1,18 18-4,-18-18-1,20 9-3,-20-9-7,28 11-6,-28-11-9,31 4 0,-31-4-2,38 4 1</inkml:trace>
          <inkml:trace contextRef="#ctx0" brushRef="#br0" timeOffset="18303">10143 6172 62,'0'0'23,"0"0"1,0 0 1,-2 20-4,2-20-8,-5 22-2,5-4-3,0-18-1,2 32-1,0-16-2,2 2-1,2-3 0,3 2 0,-6-3 0,5 4-1,-6-1 0,0 4-1,-8 1 2,-2 2-2,-5-2 1,-3 3-1,-4-2 1,-2-5-1,-2-4 0,4-7 0,1-7-2,3-4 1,16 4-3,-20-28-3,18 14-7,-3-6-12,3-1-7,5 6 2,-3-3-1,0 18 0</inkml:trace>
          <inkml:trace contextRef="#ctx0" brushRef="#br0" timeOffset="16906">9443 5901 98,'0'0'27,"0"0"1,-20-7-1,20 7-17,-27 9-3,4 2-1,5 3-1,-4 0-2,3 5-1,2-2-1,5 1 0,3-2 0,9-3-1,0-13 1,10 23-1,-10-23 0,26 21 1,-10-10-1,-2-1 0,2 2 0,-2 4 1,-2-2-1,-4 4 1,-4-2 0,-4 4 0,-9 0-1,-5-1 1,-3-1-1,-5-2-1,2-5 0,-6-4-2,8-4-1,-5-11-4,23 8-10,-7-27-11,7-1 0,14 1 0,-1-8 0</inkml:trace>
          <inkml:trace contextRef="#ctx0" brushRef="#br0" timeOffset="15890">8456 5842 58,'0'0'20,"-23"-2"2,23 2 0,-19 10-6,19-10-7,-20 18-3,9-4-2,2 2-2,1 2 0,-2 2-2,5 1 1,2 0-1,2 0 1,1-1 0,3-5 0,-3-15 0,10 25 1,-10-25 1,21 8 0,-21-8-1,27-10 0,-9-2 1,3-6 0,3-3 0,0-10 0,3 2 0,-1-7 1,2 3 0,-7-4 1,3 2-1,-9 0 0,1 4-1,-12 2 1,3 5-1,-7 4-1,0 5 0,0 15-1,0 0 0,-17-7 0,17 7-1,-13 27 0,4-2 0,6 1-1,-4 9 1,5 4-1,-1 1 0,4 1 0,3-2 0,3 1 0,-1-7 1,7-1-1,-4-8 0,7-6 1,0-9-1,2-4 1,1-5-1,1-8 1,0-2 0,-3-4 0,5 0 0,-4 0 0,-18 14 0,26-13 1,-26 13-1,23 5 1,-23-5-1,14 24 1,-10-8-1,-2 1 1,2 1-1,-2-4 0,-2-14 0,10 18 0,-10-18 1,17-3-1,-17 3 1,25-25 0,-9 9 0,-2-4 0,-1 2 0,-1 0 0,-3 1 0,-3 0 0,-6 2 0,0 15 0,-15-25 0,15 25-1,-24-20 0,24 20 0,-27-1-1,27 1 0,-19 21 0,15-3 0,4 2 0,6 4-1,1-1 1,3 1-1,2-6-1,5 0-1,-17-18-2,37 20-4,-20-19-10,3-5-10,6-2 1,-6-6 1,10 3-1</inkml:trace>
        </inkml:traceGroup>
        <inkml:traceGroup>
          <inkml:annotationXML>
            <emma:emma xmlns:emma="http://www.w3.org/2003/04/emma" version="1.0">
              <emma:interpretation id="{BE603EDF-ED72-452B-AB5A-FFDEA296D88B}" emma:medium="tactile" emma:mode="ink">
                <msink:context xmlns:msink="http://schemas.microsoft.com/ink/2010/main" type="inkWord" rotatedBoundingBox="19622,12229 22422,11694 22570,12471 19770,13005">
                  <msink:destinationLink direction="with" ref="{97248DB0-D351-4812-A612-97410B77B16C}"/>
                </msink:context>
              </emma:interpretation>
              <emma:one-of disjunction-type="recognition" id="oneOf2">
                <emma:interpretation id="interp10" emma:lang="en-US" emma:confidence="0">
                  <emma:literal>$ese</emma:literal>
                </emma:interpretation>
                <emma:interpretation id="interp11" emma:lang="en-US" emma:confidence="0">
                  <emma:literal>$eesE</emma:literal>
                </emma:interpretation>
                <emma:interpretation id="interp12" emma:lang="en-US" emma:confidence="0">
                  <emma:literal>$esC</emma:literal>
                </emma:interpretation>
                <emma:interpretation id="interp13" emma:lang="en-US" emma:confidence="0">
                  <emma:literal>$esoE</emma:literal>
                </emma:interpretation>
                <emma:interpretation id="interp14" emma:lang="en-US" emma:confidence="0">
                  <emma:literal>$esE</emma:literal>
                </emma:interpretation>
              </emma:one-of>
            </emma:emma>
          </inkml:annotationXML>
          <inkml:trace contextRef="#ctx0" brushRef="#br0" timeOffset="16906">9443 5901 98,'0'0'27,"0"0"1,-20-7-1,20 7-17,-27 9-3,4 2-1,5 3-1,-4 0-2,3 5-1,2-2-1,5 1 0,3-2 0,9-3-1,0-13 1,10 23-1,-10-23 0,26 21 1,-10-10-1,-2-1 0,2 2 0,-2 4 1,-2-2-1,-4 4 1,-4-2 0,-4 4 0,-9 0-1,-5-1 1,-3-1-1,-5-2-1,2-5 0,-6-4-2,8-4-1,-5-11-4,23 8-10,-7-27-11,7-1 0,14 1 0,-1-8 0</inkml:trace>
          <inkml:trace contextRef="#ctx0" brushRef="#br0" timeOffset="17320">9593 5956 93,'15'11'27,"-15"-11"1,0 0 2,0 0-16,-12 14-4,7 0-2,5-14-3,-20 29 0,8-11-2,5 5-1,-1-1-1,2 1 0,2 1 0,4-4-1,4 1 0,2-3 1,-1-3-1,3 4 0,-1-4 1,0 5 0,-2-2-1,0 3 1,-3 0 0,-1-2 0,-2-1-1,-5-1 1,6-17-1,-12 18-1,12-18 0,-16-1-1,16 1-1,-19-25-3,17 11-5,-9-13-8,7 1-12,5 2 1,2-5 1,5 5-2</inkml:trace>
          <inkml:trace contextRef="#ctx0" brushRef="#br0" timeOffset="17854">9806 6207 70,'0'0'24,"-14"15"-1,14-15 1,0 0-9,0 0-5,0 0 0,0 0-3,18-22 0,1 8-2,-7-8 0,8 2 0,-7-3-2,5 3 1,-9-3-1,-2 8-1,-3 0 0,-4 15-1,0 0-1,-19-6 1,19 6-1,-29 27-1,14-1 1,-4 2 0,3 6 0,3-1 0,6 2 0,4 0 0,4-7 0,2-3 0,6-5 0,5-5 0,-14-15 0,28 20 0,-28-20 0,30 10-1,-14-7-1,-1-5-1,3 4-4,-18-2-6,35-17-11,-16 8-6,-3-8 1,4 1 0,-6-8 1</inkml:trace>
          <inkml:trace contextRef="#ctx0" brushRef="#br0" timeOffset="15890">8456 5842 58,'0'0'20,"-23"-2"2,23 2 0,-19 10-6,19-10-7,-20 18-3,9-4-2,2 2-2,1 2 0,-2 2-2,5 1 1,2 0-1,2 0 1,1-1 0,3-5 0,-3-15 0,10 25 1,-10-25 1,21 8 0,-21-8-1,27-10 0,-9-2 1,3-6 0,3-3 0,0-10 0,3 2 0,-1-7 1,2 3 0,-7-4 1,3 2-1,-9 0 0,1 4-1,-12 2 1,3 5-1,-7 4-1,0 5 0,0 15-1,0 0 0,-17-7 0,17 7-1,-13 27 0,4-2 0,6 1-1,-4 9 1,5 4-1,-1 1 0,4 1 0,3-2 0,3 1 0,-1-7 1,7-1-1,-4-8 0,7-6 1,0-9-1,2-4 1,1-5-1,1-8 1,0-2 0,-3-4 0,5 0 0,-4 0 0,-18 14 0,26-13 1,-26 13-1,23 5 1,-23-5-1,14 24 1,-10-8-1,-2 1 1,2 1-1,-2-4 0,-2-14 0,10 18 0,-10-18 1,17-3-1,-17 3 1,25-25 0,-9 9 0,-2-4 0,-1 2 0,-1 0 0,-3 1 0,-3 0 0,-6 2 0,0 15 0,-15-25 0,15 25-1,-24-20 0,24 20 0,-27-1-1,27 1 0,-19 21 0,15-3 0,4 2 0,6 4-1,1-1 1,3 1-1,2-6-1,5 0-1,-17-18-2,37 20-4,-20-19-10,3-5-10,6-2 1,-6-6 1,10 3-1</inkml:trace>
          <inkml:trace contextRef="#ctx0" brushRef="#br0" timeOffset="17854">9806 6207 70,'0'0'24,"-14"15"-1,14-15 1,0 0-9,0 0-5,0 0 0,0 0-3,18-22 0,1 8-2,-7-8 0,8 2 0,-7-3-2,5 3 1,-9-3-1,-2 8-1,-3 0 0,-4 15-1,0 0-1,-19-6 1,19 6-1,-29 27-1,14-1 1,-4 2 0,3 6 0,3-1 0,6 2 0,4 0 0,4-7 0,2-3 0,6-5 0,5-5 0,-14-15 0,28 20 0,-28-20 0,30 10-1,-14-7-1,-1-5-1,3 4-4,-18-2-6,35-17-11,-16 8-6,-3-8 1,4 1 0,-6-8 1</inkml:trace>
          <inkml:trace contextRef="#ctx0" brushRef="#br0" timeOffset="18303">10143 6172 62,'0'0'23,"0"0"1,0 0 1,-2 20-4,2-20-8,-5 22-2,5-4-3,0-18-1,2 32-1,0-16-2,2 2-1,2-3 0,3 2 0,-6-3 0,5 4-1,-6-1 0,0 4-1,-8 1 2,-2 2-2,-5-2 1,-3 3-1,-4-2 1,-2-5-1,-2-4 0,4-7 0,1-7-2,3-4 1,16 4-3,-20-28-3,18 14-7,-3-6-12,3-1-7,5 6 2,-3-3-1,0 18 0</inkml:trace>
          <inkml:trace contextRef="#ctx0" brushRef="#br0" timeOffset="17320">9593 5956 93,'15'11'27,"-15"-11"1,0 0 2,0 0-16,-12 14-4,7 0-2,5-14-3,-20 29 0,8-11-2,5 5-1,-1-1-1,2 1 0,2 1 0,4-4-1,4 1 0,2-3 1,-1-3-1,3 4 0,-1-4 1,0 5 0,-2-2-1,0 3 1,-3 0 0,-1-2 0,-2-1-1,-5-1 1,6-17-1,-12 18-1,12-18 0,-16-1-1,16 1-1,-19-25-3,17 11-5,-9-13-8,7 1-12,5 2 1,2-5 1,5 5-2</inkml:trace>
          <inkml:trace contextRef="#ctx0" brushRef="#br0" timeOffset="15890">8456 5842 58,'0'0'20,"-23"-2"2,23 2 0,-19 10-6,19-10-7,-20 18-3,9-4-2,2 2-2,1 2 0,-2 2-2,5 1 1,2 0-1,2 0 1,1-1 0,3-5 0,-3-15 0,10 25 1,-10-25 1,21 8 0,-21-8-1,27-10 0,-9-2 1,3-6 0,3-3 0,0-10 0,3 2 0,-1-7 1,2 3 0,-7-4 1,3 2-1,-9 0 0,1 4-1,-12 2 1,3 5-1,-7 4-1,0 5 0,0 15-1,0 0 0,-17-7 0,17 7-1,-13 27 0,4-2 0,6 1-1,-4 9 1,5 4-1,-1 1 0,4 1 0,3-2 0,3 1 0,-1-7 1,7-1-1,-4-8 0,7-6 1,0-9-1,2-4 1,1-5-1,1-8 1,0-2 0,-3-4 0,5 0 0,-4 0 0,-18 14 0,26-13 1,-26 13-1,23 5 1,-23-5-1,14 24 1,-10-8-1,-2 1 1,2 1-1,-2-4 0,-2-14 0,10 18 0,-10-18 1,17-3-1,-17 3 1,25-25 0,-9 9 0,-2-4 0,-1 2 0,-1 0 0,-3 1 0,-3 0 0,-6 2 0,0 15 0,-15-25 0,15 25-1,-24-20 0,24 20 0,-27-1-1,27 1 0,-19 21 0,15-3 0,4 2 0,6 4-1,1-1 1,3 1-1,2-6-1,5 0-1,-17-18-2,37 20-4,-20-19-10,3-5-10,6-2 1,-6-6 1,10 3-1</inkml:trace>
          <inkml:trace contextRef="#ctx1" brushRef="#br1">11370 5610 0,'13'0'218,"1"0"-202,14 0 0,-14 0-16,-1 0 15,1 0 1,0 0-16,-14 14 16,14-14-1,0 0 1,13 14 15,-13 0-31,0-14 16,0 0-1,-1 0 32,1 0 0,0 0 62,14 0-93,-15 0 0,1-14-1,0 14 17,0-14-17,-14 0 1,14 14-1,-1 0-15,15 0 16,-14 0 0,0 0-1,-1-28 17,1 28-17,0-13 1,0 13-1,0 0-15,13 0 63,-13-14-16,0 14 47,0 0-48,-1 0-14,1 0-17,-14 14 1,14-14 0,14 0-1,-14 27 48,-1-27 15</inkml:trace>
          <inkml:trace contextRef="#ctx1" brushRef="#br1">11149 5693 0,'-14'0'219,"0"0"-203,0 0-1,14 14-15,-27-14 16,13 0-16,-14 0 16,28 14-16,-14-14 15,1 0-15,13 13 16,-14-13-16,-14 0 0,14 0 15,1 0 32,13 14 188,0 0-220,0 0 1,0 13-16,0-13 16,0 0-16,0 14 15,0-15-15,0 15 16,0-14-1,0 0-15,0 13 16,13-13-16,-13 14 16,0 13-16,0-13 15,0-1-15,28 15 16,-28-29-16,0 1 0,0 0 16,0 0-16,0 0 15,0 13 1,0-13-1,0 0-15,0 0 32,14-14-32,-14 14 15,0-1 1,0 1 15,14-14 32,-1 0 46,1 0-46,0 0-48,14 0 1,-15 0-1,1 0 1,0 0-16,0 0 16,0 0-16,-1 0 47,15 0-32,-14 0 16,0 0-15,-1 0 0,1 0-16,0 0 15,0 0 1,0 0 0,13 0-1,-13 0 1,0 0-1,0 0 17,0 0-32,-1 0 31,1 0-15,14 0 15,-14 0-16</inkml:trace>
        </inkml:traceGroup>
      </inkml:traceGroup>
    </inkml:traceGroup>
  </inkml:traceGroup>
</inkml:ink>
</file>

<file path=ppt/ink/ink94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4T17:57:22.16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2A49DEF4-1EB9-4ECC-A699-E2CD36308A28}" emma:medium="tactile" emma:mode="ink">
          <msink:context xmlns:msink="http://schemas.microsoft.com/ink/2010/main" type="writingRegion" rotatedBoundingBox="21093,9815 22211,9815 22211,10201 21093,10201"/>
        </emma:interpretation>
      </emma:emma>
    </inkml:annotationXML>
    <inkml:traceGroup>
      <inkml:annotationXML>
        <emma:emma xmlns:emma="http://www.w3.org/2003/04/emma" version="1.0">
          <emma:interpretation id="{0D02FB65-A1DF-4A27-AC2E-56B1AA04353C}" emma:medium="tactile" emma:mode="ink">
            <msink:context xmlns:msink="http://schemas.microsoft.com/ink/2010/main" type="paragraph" rotatedBoundingBox="21093,9815 22211,9815 22211,10201 21093,10201" alignmentLevel="1"/>
          </emma:interpretation>
        </emma:emma>
      </inkml:annotationXML>
      <inkml:traceGroup>
        <inkml:annotationXML>
          <emma:emma xmlns:emma="http://www.w3.org/2003/04/emma" version="1.0">
            <emma:interpretation id="{19F69425-353F-4245-BB7C-9740F6C73C63}" emma:medium="tactile" emma:mode="ink">
              <msink:context xmlns:msink="http://schemas.microsoft.com/ink/2010/main" type="line" rotatedBoundingBox="21093,9815 22211,9815 22211,10201 21093,10201"/>
            </emma:interpretation>
          </emma:emma>
        </inkml:annotationXML>
        <inkml:traceGroup>
          <inkml:annotationXML>
            <emma:emma xmlns:emma="http://www.w3.org/2003/04/emma" version="1.0">
              <emma:interpretation id="{5B815949-C74F-4FE3-BD34-D910149E23C7}" emma:medium="tactile" emma:mode="ink">
                <msink:context xmlns:msink="http://schemas.microsoft.com/ink/2010/main" type="inkWord" rotatedBoundingBox="21093,9815 22211,9815 22211,10201 21093,10201"/>
              </emma:interpretation>
              <emma:one-of disjunction-type="recognition" id="oneOf0">
                <emma:interpretation id="interp0" emma:lang="en-US" emma:confidence="1">
                  <emma:literal>=</emma:literal>
                </emma:interpretation>
                <emma:interpretation id="interp1" emma:lang="en-US" emma:confidence="0">
                  <emma:literal>_ =</emma:literal>
                </emma:interpretation>
                <emma:interpretation id="interp2" emma:lang="en-US" emma:confidence="0">
                  <emma:literal>- =</emma:literal>
                </emma:interpretation>
                <emma:interpretation id="interp3" emma:lang="en-US" emma:confidence="0">
                  <emma:literal>• =</emma:literal>
                </emma:interpretation>
                <emma:interpretation id="interp4" emma:lang="en-US" emma:confidence="0">
                  <emma:literal>~ =</emma:literal>
                </emma:interpretation>
              </emma:one-of>
            </emma:emma>
          </inkml:annotationXML>
          <inkml:trace contextRef="#ctx0" brushRef="#br0">10652 3526 0,'13'0'390,"15"0"-280,-14 0-95,0 0 17,0 0-1,-1 0 78,1 0-93,0 0 46,14 0-46,-15 0 15,1 0-31,0 0 78,0 0-46,0 0-17,-1 0 1,1 0 15,14 0-15,-14 0 15,-1 0-15,1 0-1,0 0 1,-14 27 46</inkml:trace>
          <inkml:trace contextRef="#ctx0" brushRef="#br0" timeOffset="3664.465">11300 3553 0,'14'0'391,"0"-14"-376,0 14 1,0 0 15,13 0-31,-13 0 47,0 0-31,0-13 15,0 13-15,-1 0-1,1 0 32,14 0-16,-14 0-15,-1 0 15,1 0-15,0 0-1,0 0 1,0 0 15,13 0-15,-13 0 15,0 0-15,0 0 15,-1 0 47</inkml:trace>
          <inkml:trace contextRef="#ctx0" brushRef="#br0" timeOffset="6503.714">11342 3912 0,'14'0'343,"0"0"-296,13 0-31,-13 0 46,0 0 32,0 0 0,-1 0-78,1 0 46,0 0-31,14 0-15,-15 0 0,1 0-16,0 0 15,-14-27 1,14 27 15,0-14 0,-1 14 1,15 0-17,-14 0 16,0 0-31,-1 0 32,1 0-17,0 0 1,0 0 0,0 0-1,13 0 16,-13 0 16,0-14-47</inkml:trace>
        </inkml:traceGroup>
      </inkml:traceGroup>
    </inkml:traceGroup>
  </inkml:traceGroup>
</inkml:ink>
</file>

<file path=ppt/ink/ink94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09T16:29:16.418"/>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530545B8-3207-401D-B736-BA82F0141A0D}" emma:medium="tactile" emma:mode="ink">
          <msink:context xmlns:msink="http://schemas.microsoft.com/ink/2010/main" type="inkDrawing" rotatedBoundingBox="13490,13711 15536,13677 15537,13731 13490,13765" shapeName="Other"/>
        </emma:interpretation>
      </emma:emma>
    </inkml:annotationXML>
    <inkml:trace contextRef="#ctx0" brushRef="#br0">0 11 0,'13'0'1235,"0"0"-1188,0 0-32,0 0 16,13 0-31,-13 0 47,-1 0-31,1 0 15,-13 13-31,13-13 16,0 0 15,0 0-15,13 0-1,-13 0 1,-13 13 15,13-13 63,0 0-63,0 0 0,0 0-15,-13 13 0,13-13 31,13 0-47,-13 0 46,0 0-30,0 0 15,0 0-31,0 0 16,0 0 0,26 0-16,-26 0 0,-1 0 15,1 0 16,0 0-31,0 0 32,13 0-1,-13 0 0,0 0-15,0 0-1,0 0 1,0 0 0,0 0-1,13 0 1,-13 0 0,0 0 15,0 0-16,0 0 1,0 0 0,0 0 15,13 0 0,-13 0 16,0 0 0,-1 0-16,1 0-31,0 0 31,0 0-15,13 0 0,-13 0 31,0 0-47,0 0 15,0 0 32,0 0-31,0 0 31,0 0-32,13 0 32,-13 0-47,0 0 31,0-13-31,0 13 0,0 0 0,0 0 16,13 0 0,-13 0-1,0 0 1,-1 0-1,1 0 17,0 0-32,0 0 15,13 0 17,-13 0-17,0 0 1,0-13 15,0 13-31,0 0 16,0 0 31,13 0-32,-13 0-15,0 0 31,0 0-31,0 0 0,0 0 16,0 0 15,0 0-15,13-13 0,-1 13-16,-12 0 15,0 0 1,0 0-1,13 0-15,-13 0 47,0 0-47,0 0 47,0 0-31,0 0 46,0 0-30,13 0-1,-13 0-16,0 0 17,0 0-17,0 0 17,0 0-17,0 0 1,13 0-1,0 0 1,-13 0 0,-1 0-16,1 0 15,0 0-15,13 0 16,-13 0 0,0 0-1,0 0 1,0 0 15,0 0-15,26 0-1,-26 0 1,0 0-16,0 0 31,0 0-31,0 0 16,13 0-1,-13 0 1,0 0-16,0 0 16,0 0-1,-1 0 1,1 0 15,13 0 32</inkml:trace>
  </inkml:traceGroup>
</inkml:ink>
</file>

<file path=ppt/ink/ink94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03T18:07:44.32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4EBDC8B6-08F5-4F71-A93E-8248D055EC75}" emma:medium="tactile" emma:mode="ink">
          <msink:context xmlns:msink="http://schemas.microsoft.com/ink/2010/main" type="writingRegion" rotatedBoundingBox="20319,5211 20772,5211 20772,6117 20319,6117"/>
        </emma:interpretation>
      </emma:emma>
    </inkml:annotationXML>
    <inkml:traceGroup>
      <inkml:annotationXML>
        <emma:emma xmlns:emma="http://www.w3.org/2003/04/emma" version="1.0">
          <emma:interpretation id="{8AC06A18-CC44-47E5-9554-9FB736CA5E1D}" emma:medium="tactile" emma:mode="ink">
            <msink:context xmlns:msink="http://schemas.microsoft.com/ink/2010/main" type="paragraph" rotatedBoundingBox="20319,5211 20772,5211 20772,6117 20319,6117" alignmentLevel="1"/>
          </emma:interpretation>
        </emma:emma>
      </inkml:annotationXML>
      <inkml:traceGroup>
        <inkml:annotationXML>
          <emma:emma xmlns:emma="http://www.w3.org/2003/04/emma" version="1.0">
            <emma:interpretation id="{66E8EDEF-2C69-45E5-8842-6324816A250D}" emma:medium="tactile" emma:mode="ink">
              <msink:context xmlns:msink="http://schemas.microsoft.com/ink/2010/main" type="line" rotatedBoundingBox="20319,5211 20772,5211 20772,6117 20319,6117"/>
            </emma:interpretation>
          </emma:emma>
        </inkml:annotationXML>
        <inkml:traceGroup>
          <inkml:annotationXML>
            <emma:emma xmlns:emma="http://www.w3.org/2003/04/emma" version="1.0">
              <emma:interpretation id="{4E8AEBF0-C160-482C-842D-79E4AEC98DBF}" emma:medium="tactile" emma:mode="ink">
                <msink:context xmlns:msink="http://schemas.microsoft.com/ink/2010/main" type="inkWord" rotatedBoundingBox="20319,5211 20772,5211 20772,6117 20319,6117">
                  <msink:destinationLink direction="with" ref="{77CACE43-AB2B-4F69-ABC2-04E89DA18927}"/>
                  <msink:destinationLink direction="to" ref="{151F0CDC-399F-4DB0-A13F-1C5B898EDE5D}"/>
                </msink:context>
              </emma:interpretation>
              <emma:one-of disjunction-type="recognition" id="oneOf0">
                <emma:interpretation id="interp0" emma:lang="en-US" emma:confidence="0">
                  <emma:literal>{</emma:literal>
                </emma:interpretation>
                <emma:interpretation id="interp1" emma:lang="en-US" emma:confidence="0">
                  <emma:literal>a</emma:literal>
                </emma:interpretation>
                <emma:interpretation id="interp2" emma:lang="en-US" emma:confidence="0">
                  <emma:literal>(</emma:literal>
                </emma:interpretation>
                <emma:interpretation id="interp3" emma:lang="en-US" emma:confidence="0">
                  <emma:literal>&amp;</emma:literal>
                </emma:interpretation>
                <emma:interpretation id="interp4" emma:lang="en-US" emma:confidence="0">
                  <emma:literal>•</emma:literal>
                </emma:interpretation>
              </emma:one-of>
            </emma:emma>
          </inkml:annotationXML>
          <inkml:trace contextRef="#ctx0" brushRef="#br0">383 0 0,'-12'0'235,"0"0"-220,0 0-15,0 0 16,-12 0-1,12 0 1,12 24-16,-12-24 31,0 12-15,12 0-16,0-1 78,0 1-47,-11-12-31,-1 0 32,0 0-32,-12 0 15,24 12 1,0 0 15,-24-12-31,12 0 16,0 12-16,0 12 15,0-12 1,-12-12 0,13 12-16,-1-12 15,0 0 1,0 12-1,0-12 1,0 0 0,12 12-1,-12-12 1,12 12 0,-24 0-1,12 11 1,12-11 15,0 0 47,0 0-62,0 0-1,0 0 1,0 24-16,0-24 16,0 0-1,0 12-15,0-1 32,0-11-32,0 0 15,24 0-15,-24 0 16,0 0-1,12-12-15,0 0 0,-12 12 16,0 12-16,12-24 16,0 12-16,-12 0 15,12-12-15,0 12 16,-12-1-16,23-11 16,-23 12-16,12 0 15,-12 12 1,0-12-16,0 0 15,0 0-15,12-12 16,-12 12 15,0 0-15,12-12-16,-12 12 31,12-12-15,-12 24-1,0-13 17,12-11-17,-12 12 17,12-12-17,12 0-15,-12 12 16,0-12-1,-12 12-15,12-12 16,0 0-16,-12 12 16,11-12 15,-11 12-31,12-12 16,-12 12-1,24 12-15,-12-24 16,0 12 15,0-12-31,-12 12 16,12-12 15,0 0-31,-12 12 16,0 0 15,12 0 0,0-12-15,-12 11-16,24 13 31,-13-24-31,-11 12 31,12-12-31,0 12 31</inkml:trace>
        </inkml:traceGroup>
      </inkml:traceGroup>
    </inkml:traceGroup>
  </inkml:traceGroup>
</inkml:ink>
</file>

<file path=ppt/ink/ink94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03T18:08:01.208"/>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77CACE43-AB2B-4F69-ABC2-04E89DA18927}" emma:medium="tactile" emma:mode="ink">
          <msink:context xmlns:msink="http://schemas.microsoft.com/ink/2010/main" type="inkDrawing" rotatedBoundingBox="8044,8875 20295,5746 20747,7519 8497,10647" semanticType="callout" shapeName="Other">
            <msink:sourceLink direction="with" ref="{4E8AEBF0-C160-482C-842D-79E4AEC98DBF}"/>
          </msink:context>
        </emma:interpretation>
      </emma:emma>
    </inkml:annotationXML>
    <inkml:trace contextRef="#ctx0" brushRef="#br0">-23 536 0,'0'24'234,"-12"-12"-218,0 0 15,1-12-31,11 12 0,-36 0 0,24 0 16,0 12-16,0 0 15,0-24-15,-12 12 16,12-1-16,-12 13 16,24-12-1,-11-12-15,-1 12 16,12 0-16,-24-12 0,12 12 15,0 0-15,0 0 16,0 12-16,0-12 16,-24 0-16,36 0 15,-12-1-15,1 1 16,11 0-16,-12-12 16,0 24-16,12-12 15,-12-12-15,-12 12 16,24 0-16,-12-12 15,0 12-15,0 0 16,0-12-16,-24 24 16,24-12-16,1-12 15,11 11-15,-12 1 16,0-12-16,12 12 16,-36 0-16,12 12 15,0-12-15,12-12 16,-35 24-16,35-24 15,-12 24-15,12-12 16,-24 0-16,24-1 16,-24 13-16,25-12 15,-1-12-15,-12 12 16,0 0-16,12 0 16,0 0-16,0 0 15,0 12-15,0-24 0,12 12 16,-12 0-16,0-12 15,12 12-15,-23-1 16,11 1-16,12 0 16,-12-12-16,0 24 15,12-12-15,-12-12 16,0 12-16,0 0 0,-12-12 16,12 12-16,0 0 15,0 0 1,0 12-16,1-1 15,-13-23 1,24 12-16,-24 0 16,-12 24-1,24-24-15,0 12 16,-24 0-16,13-12 0,-1 11 16,12-23-16,0 12 15,0 0-15,0-12 16,0 12-16,-24-12 15,36 12-15,-12 0 16,0-12-16,-11 24 16,-13-12-16,0 24 15,0-36-15,24 12 16,0-1-16,1-11 16,-1 12-16,-24 0 15,12 12 1,24-12-16,-36 0 15,36 0-15,-24 12 16,24-12-16,-23-12 16,11 24-16,0-24 15,0 11-15,0 1 16,0 12-16,0-12 0,-12 0 16,0 0-16,24 0 15,-36 12-15,25-12 16,-1 0-16,-12 0 15,0-1-15,0 1 16,12 12-16,-24-12 0,13 0 16,-13 12-16,24-12 15,0 0-15,-24 0 16,24-12-16,0 12 16,0 0-16,0-12 15,-11 23-15,11-11 16,0-12-16,0 24 15,0-24-15,0 12 16,-12 0-16,12 12 16,0-12-16,0 0 0,-11 0 15,-1-12-15,12 12 16,0 0-16,-12 11 16,24-11-1,-36-12-15,24 36 16,0-24-16,-23 0 15,-1 0-15,12 12 0,-12-12 16,-12 0-16,13 11 16,-1-11-16,-12 12 15,12-12-15,25-12 16,-37 36-16,36-36 16,-24 24-16,0 0 15,24-13-15,-11-11 16,11 12-16,0 0 15,-24 0-15,0 12 0,24-12 16,0 0-16,-12 0 16,-11 12-16,-1-12 15,24 0-15,0 0 16,-24-1-16,24 13 16,-11-12-16,11 0 15,-24 0-15,12-12 16,-12 36-16,0-36 0,1 36 15,11-36-15,-12 35 16,-12-35-16,13 12 16,-25 12-16,36 0 15,12-24-15,-24 36 16,24-36-16,-23 12 16,11 12-16,-12-24 15,0 23-15,0 1 0,25-12 16,-13 0-16,-12 12 15,0-12-15,12 0 16,-11-12 0,-1 36-16,-12-36 0,12 12 15,1 11-15,11-11 16,-12 12-16,0-24 16,12 12-16,-35 0 15,47-12-15,-12 24 0,-12-12 16,0-12-16,12 12 15,1-12-15,11 24 16,-12-24-16,-12 23 16,24-23-16,0 24 15,-24-12-15,13-12 16,11 12-16,-12 0 16,12-12-16,0 0 0,-12 12 15,12-12-15,-12 0 16,1 24-16,11-24 15,0 0-15,-24 12 16,36 0-16,-24-12 16,12 0-16,-12 0 15,0 0-15,12 12 16,1-12-16,-25 11 16,24-11-16,0 12 0,-12-12 15,0 24-15,12-24 16,-12 0-16,13 12 15,-1-12-15,-12 0 16,12 12-16,-12-12 16,-12 12-1,24 0-15,0-12 32,0 0-32,1 0 0,-25 24 0,12-24 15,12 12 1,-12-12-16,12 0 15,0 0-15,0 0 16,0 0 0,0 0-16,1 0 15,-1 0-15,-12 0 0,12 0 32,-24 0-32,24 0 0,-12 0 15,0 0-15,-11 0 16,11 12-16,-12-12 15,24 0-15,0 0 16,-24 0-16,13 0 16,11 0-16,0 0 15,-24 0-15,24 0 0,-12 0 16,12 12-16,-12-12 16,12 0-16,-11 0 15,11 0 1,0 0-16,-12 0 31,12 0-31,-12 0 0,0 0 31,0 0-31,13 0 16,-1 0-16,0 0 16,0 0-1,0 0-15,0 0 16,-12 0-1,12 0 1,0 0-16,0 0 16,0 0-16,0 0 15,1 0-15,-1-12 16,-12 12 0,24-12-16,-12 12 15,0 0-15,0-12 16,0 12-1,12-24-15,-12 12 16,0 12-16,-12 0 16,12-12-16,0 12 15,1 0 1,-1-12 0,0 12-16,0 0 15,-12 0 1,24-12-16,-12 12 15,0 0-15,0 0 16,0-12-16,0 12 16,0 0-1,-11 0 1,11 0 0,0 0 30,0 0-46,0 0 32,0 0-17,0 0 267,0 0-267,-12 0 1,24 12-16,-12-12 15,12 12 1,0 0-16,-12-12 16,0 0-16,12 12 15,-11-12-15,-1 24 16,0-12-16,-12 0 16,12-12-1,0 12-15,0 0 16,0-12-1,0 0 1,0 0 0,12 12-1,-24-12 1,24 11 15,-12-11-31,1 0 31,-1 0-31,12 24 16,-12-24 0,0 0-1,12 12-15,-12-12 0,-12 0 16,12 12 0,0-12-16,0 0 15,0 0 1,0 12-16,0-12 15,1 0-15,-13 12 16,0 0-16,12-12 16,0 0-16,-24 0 15,36 24-15,-24-12 0,12-12 16,-11 0 0,11 0-1,0 12-15,0 0 16,0-12-1,0 0 1,0 0-16,-12 0 16,12 0-16,0 0 15,0 11 1,1-11 0,-1 0-16,0 0 15,-12 12 1,12-12-1,0 0 1,0 0 15,0 0-31,0 0 32,0 0-17,0 0 1,-12 0-1,13 0 1,-1 0-16,0 0 16,0 0-1,0 0 1,0 0-16,-12 0 16,12 0-1,12 12-15,-12-12 16,0 0-16,0 0 15,0 0 1,1 0-16,-13 0 16,12 0-1,0 0-15,0 0 16,0 0 0,-24 0-1,12 24-15,12-24 16,-11 0-16,-1 0 15,-12 0-15,24 0 0,0 12 16,-12-12-16,12 0 16,0 12-16,-23-12 15,11 0 1,24 12-16,-36 12 16,24-24-16,0 0 15,-24 12-15,24 0 16,1-12-16,-25 12 15,12 11-15,-12-23 0,24 0 16,0 0-16,-35 12 16,11-12-16,24 12 15,-12-12-15,-12 0 16,12 0-16,12 0 16,-11 0-16,-1 12 15,-12-12-15,24 0 16,0 12-16,-12-12 0,12 12 15,-11-12-15,11 0 16,0 0-16,0 0 16,0 0-16,-24 0 15,12 0 1,12 0-16,0 0 16,-23 0-16,23 0 15,0 0-15,-12 0 0,0 0 16,12 0-16,-12 0 15,12 0-15,0 0 16,-23 0-16,11 0 16,0 24-16,0-24 15,12 0-15,-24 0 16,13 0-16,11 0 16,0 0-16,-24-12 0,0 0 15,12 12-15,-11 0 16,23 0-16,-12-12 15,12 12-15,-24-24 16,0 24-16,24 0 16,0 0-16,-11 0 15,11 0-15,-12-12 16,0 0-16,12 12 16,0 0-16,-24 0 0,24-12 15,0 12-15,-11-11 16,-1 11-16,-24-24 15,24 12-15,-12 12 16,-11-12-16,35 12 16,-24 0-16,0-24 15,12 24-15,13 0 16,-1 0-16,-24 0 0,24 0 16,0-12-16,-12 12 15,0-12-15,0 12 16,12 0-16,-23-12 15,23 12-15,0 0 16,-12-24-16,-12 24 16,24 0-16,-23-12 0,11 1 15,-12 11-15,24 0 16,0 0-16,-36 0 16,36 0-16,-23 0 15,11-24-15,-12 12 16,0 12-16,12 0 15,12 0-15,-23 0 16,23 0-16,-12 0 16,12 0-16,-12 0 15,0 0-15,12 0 16,0 0-16,-23-12 0,11-12 16,0 24-16,0 0 15,-12-12-15,24 12 16,-11 0-16,11-12 15,-12 12-15,0 0 16,12 0-16,0 0 16,0 0-16,-12 0 0,12 0 15,0 0-15,1 0 16,-1 0-16,0 0 16,0 0-1,-12 0 1,12 0-16,-12 0 15,12 0 1,0 0-16,-23-12 16,-1-12-16,12 24 0,-12 0 15,12 0-15,12 0 16,-11 0-16,11 0 16,0 0-16,0 0 15,0 0-15,-24 0 16,24 0-1,0 0-15,0 0 16,0 0-16,0 0 16,0 0-1,-11 0 1,11 0 0,0 0-1,0 0-15,0 0 16,0 0-1,0 0-15,0 0 16,12 24 0,0-12 62,0 0-47,0 0 16,0 0-16,12-12 94,-12 12 516,-12-12-641,12 12 15,-24-12-15,12 0 16,12 24 0,0-12 15,0-1 47,0 1-78,-12 0 16,1 0-16,11 0 15,0 12 1,-12-24 0,12 12 30,-12-12 1,12 12-15,0 0 30,0 0-46,-12-12-16,12 12 31,0 0-15,-24-12-16,24 23 15,-12-11-15,0-12 16,12 24-16,0-12 15,-12 0-15,0 0 16,12 12 0,-12-24-16,-12 24 15,1 11 1,-1 1-16,12-24 16,0 0-16,0 12 15,0 0 1,-12-12-16,24-36 219,0 12-204,0 0-15,0 0 16,0 0-1,0 0 17,0 0-1,0 0 0,12-11-15,0 11 93,-12 0-93,12 0 31,-12 0-32,0 0 17,0 0 93,12 12-63,-12 12-31,0 0-15,0 0-16,0 0 31,0 0-15,12-12 31,-12 23-32,0-11 1,12 0 62,-12 0-47,12-12 47,12 0-15,-24-12-47,11 12 30,1 0-14,-12-12-17,12-11 1,0 23-16,-12-12 16,12 0-16,0 12 15,-12-12-15,24 0 16,-12 12-1,-12-12 48,12 0-32,0 12 16,-12-24-31,0 12-1,12 12 1</inkml:trace>
  </inkml:traceGroup>
</inkml:ink>
</file>

<file path=ppt/ink/ink94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03T18:08:19.448"/>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151F0CDC-399F-4DB0-A13F-1C5B898EDE5D}" emma:medium="tactile" emma:mode="ink">
          <msink:context xmlns:msink="http://schemas.microsoft.com/ink/2010/main" type="inkDrawing" rotatedBoundingBox="21637,9144 23002,12783 21097,13497 19732,9858" semanticType="callout" shapeName="Other">
            <msink:sourceLink direction="to" ref="{4E8AEBF0-C160-482C-842D-79E4AEC98DBF}"/>
            <msink:sourceLink direction="from" ref="{03AAEF47-706B-4C7D-9C24-23FFC66E0C61}"/>
          </msink:context>
        </emma:interpretation>
      </emma:emma>
    </inkml:annotationXML>
    <inkml:trace contextRef="#ctx0" brushRef="#br0">321 13 0,'-11'0'235,"-1"0"-220,0 0 1,0 0-16,0 0 16,0 0-1,0 0 1,0-12-16,-12 12 16,12 0-1,0 0 1,0 0-16,1 0 15,-1 0 17,0 0-17,-12 0-15,12 0 16,0 0 0,0 0-1,0 0-15,0 0 63,0 0-48,-12 0 1,13 0-16,11 12 141,0-1-95,0 1-30,0 12 15,0-12-15,23-12 0,-23 12-1,0 0 32,12-12-31,0 0-1,-12 12 17,0 0-17,12-12 1,-12 12-1,0 12 1,0-12 0,12-1-1,0 1-15,-12 0 16,0 0 15,0 0-15,12-12-1,-12 12-15,0 12 16,0 0 0,24-12-1,-24 0-15,0 0 16,12-1 0,0 13-1,-12-12-15,12-12 16,-12 12-16,0 0 15,0 0 1,0 0-16,0 0 16,0 12-16,11-24 15,-11 12 1,12-12 0,-12 12-16,0-1 15,0 1 1,12 0-16,-12 0 15,24 12 1,-24-12-16,0 0 31,0 0 32,0 0-48,0 0 32,0 0-31,12-12-16,-12 12 16,0 11-1,0-11 1,12 0-16,-12 0 15,0 0 1,0 0 0,0 0-1,0 12 1,0-12 0,0 0 15,0 0-16,0 0 1,0-1-16,0 1 16,0 12-1,12-24-15,-12 12 16,0 0-16,0 0 16,12 0-1,-12 0 1,0 0-16,0 12 15,0-12-15,12-12 79,-12 11-64,12-11-15,-12 12 0,12-12 16,-12 12-1,0 0-15,23-12 16,-23 12 0,0 0-1,12 12 1,-12-12 0,12 0-1,-12 0 1,12-12-1,-12 12-15,0 0 16,12 0 0,-12 11-1,0-11 1,0 0-16,12 0 16,-12 0-16,0 0 15,0 0 1,12 12-16,-12-12 15,0 0 1,0 0-16,0-1 16,0 1-1,0 24 1,0-12-16,0-12 16,0 0-16,0 12 15,0-12 1,0 0-1,0-1-15,0 1 16,0 0 0,0 0-1,0 12-15,0 0 16,0-12-16,0 0 16,0 24-16,0-13 31,0 1-31,0 0 0,0-12 15,0 12-15,0 0 16,0 0 0,0-12-16,0-1 0,0 1 15,0 12 1,0 0-16,0-12 16,0 0-16,0 0 15,-12-12-15,12 24 16,0 0-16,0-1 15,0-11-15,0 24 16,0-12-16,0 12 16,0-24-16,0 0 15,0 0-15,0-1 0,-12 1 16,12 0 0,0 12-1,0-12-15,0 0 63,0 0 187,0 0-250,0 0 15,0 0-15,0 12 16,0-13 0,0 1-1,0 0 1,0 0-1,0 0-15,0 0 16,0 12-16,0-12 16,0 0-1,0 0 1,0 0-16,0 0 16,0-1-1,0 13 1,0-12-16,0 0 15,0 0-15,0 0 79,0 0-79,0 0 218,0 24-202,0-24-16,0 0 16,0-1-16,0 1 0,0 0 15,0 12 1,0 0-1,0-12-15,0 0 16,0 24-16,0-13 16,0-11-16,0 24 15,0-12-15,0 0 16,0-12-16,0 0 16,0 0-16,0 0 15,0-1-15,0 1 47,0 12-16,0-12-15,0 0-16,0 0 16,0 0-1,0 0 95,0 0 358,0 12-468,0-1 16,0-11-16,0 0 16,0 0-1,0 0-15,0 12 16,0-12-16,0 12 15,0-12-15,0 0 0,0 12 16,0-13-16,0 1 16,-12 0-16,12 0 31,0 0-31,0 0 109,0 12-15,-12-24-63,12 12 16,0 0-47,0 0 16,-12 0-16,-11 47 31,23-47-15,0 0-16,11-12 547,1 0-454,0 0-61,0 0-1,0 0 31,0 0-30,0 0 77,12 0-47,-12 0-46,0 0 15,0 0 47,0 0-78,0 0 47,-1 0-31,13 12 15,-12-12-15,0 0 46,0 0-46,0 0 0,0 0-1,0 0 1,12 0-1,-12 0 1,0 0 0,-1 0 15,1 0-15,0 0-1,0 0-15,0 0 63,12 0-48,-12 0 1,0 12 0,0-12 46,0 0-46,0 0 31,0 0-47,11 0 15,-11 0-15,0 0 47,0 0 47,0 0 0,0 0-79,0 0-15,12 0 16,-12 0 46,0 0-46,0 0-16,0-12 31,-1 0 0,1 12-31,12 0 16,-12-12 0,0 0-16,0 12 15,0 0 48,0-12-48,0 12 32,0 0-31,-12-24 0,24 24-16,-13 0 15,1 0 1,0 0-16,0 0 15,0 0 1,0 0 0,12 0-16,-12 0 31,0 0-31,0 0 16,0 0-1,23-11 1,-23 11-16,12-12 15,-12 12-15,12 0 16,0 0 0,-12 0-1,0 0-15,0 0 16,11 0-16,-11 0 16,0 0-1,0 0 1,0 0-16,0 0 15,0 0 1,0 0-16,12 0 16,0 0-16,11 0 15,-23 0 1,12 0-16,-12-12 16,24 0-1,-24 12 1,0 0-16,0 0 31,0 0-31,-1 0 16,13 0-16,-12 0 15,0 0-15,12-24 16,0 24 0,-12 0-16,0 0 15,0 0-15,0 0 16,0 0-1,-1 0-15,13 0 16,-12 0-16,0-12 16,0 12-16,0 0 15,12 0-15,0 0 16,-12 0 0,0 0-1,-1 0-15,1 0 16,0 0-16,0 0 15,12 0 1,-12-12-16,0 12 16,0 0-1,0 0-15,0 0 32,0 0-17,11 0 1,-11 0-16,0 0 15,0 0 1,0 0 15,0 0-31,0 0 16,12 0 0,0-12-16,-12 12 15,0 0-15,0 0 16,11 0-1,-11 0 79</inkml:trace>
  </inkml:traceGroup>
</inkml:ink>
</file>

<file path=ppt/ink/ink94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03T18:08:26.478"/>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03AAEF47-706B-4C7D-9C24-23FFC66E0C61}" emma:medium="tactile" emma:mode="ink">
          <msink:context xmlns:msink="http://schemas.microsoft.com/ink/2010/main" type="inkDrawing" rotatedBoundingBox="21035,13344 21285,13344 21285,13359 21035,13359" shapeName="Other">
            <msink:destinationLink direction="from" ref="{151F0CDC-399F-4DB0-A13F-1C5B898EDE5D}"/>
          </msink:context>
        </emma:interpretation>
      </emma:emma>
    </inkml:annotationXML>
    <inkml:trace contextRef="#ctx0" brushRef="#br0">0 0 0,'12'0'641,"0"0"-626,-1 0 17,1 0-17,0 0 17,12 0-17,-12 0 16,0 0-15,0 0 15,0 0 1,0 0 14,0 0-30,12 0 0,-13 0 77,1 0-30,0 0-47,0 0 15,0 0-31,0 0 47</inkml:trace>
  </inkml:traceGroup>
</inkml:ink>
</file>

<file path=ppt/ink/ink94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7:58:53.25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267C78F-9FCE-47B8-A411-ADD656619997}" emma:medium="tactile" emma:mode="ink">
          <msink:context xmlns:msink="http://schemas.microsoft.com/ink/2010/main" type="writingRegion" rotatedBoundingBox="14342,8075 14715,8075 14715,8793 14342,8793"/>
        </emma:interpretation>
      </emma:emma>
    </inkml:annotationXML>
    <inkml:traceGroup>
      <inkml:annotationXML>
        <emma:emma xmlns:emma="http://www.w3.org/2003/04/emma" version="1.0">
          <emma:interpretation id="{CD1FB532-EC11-44B3-AA5F-B0680E3161EA}" emma:medium="tactile" emma:mode="ink">
            <msink:context xmlns:msink="http://schemas.microsoft.com/ink/2010/main" type="paragraph" rotatedBoundingBox="14342,8075 14715,8075 14715,8793 14342,8793" alignmentLevel="1"/>
          </emma:interpretation>
        </emma:emma>
      </inkml:annotationXML>
      <inkml:traceGroup>
        <inkml:annotationXML>
          <emma:emma xmlns:emma="http://www.w3.org/2003/04/emma" version="1.0">
            <emma:interpretation id="{A26A89F5-D89E-4EE4-BE61-09439B0B2A39}" emma:medium="tactile" emma:mode="ink">
              <msink:context xmlns:msink="http://schemas.microsoft.com/ink/2010/main" type="line" rotatedBoundingBox="14342,8075 14715,8075 14715,8793 14342,8793"/>
            </emma:interpretation>
          </emma:emma>
        </inkml:annotationXML>
        <inkml:traceGroup>
          <inkml:annotationXML>
            <emma:emma xmlns:emma="http://www.w3.org/2003/04/emma" version="1.0">
              <emma:interpretation id="{4D4DB759-7659-4A90-9386-2078714DC193}" emma:medium="tactile" emma:mode="ink">
                <msink:context xmlns:msink="http://schemas.microsoft.com/ink/2010/main" type="inkWord" rotatedBoundingBox="14342,8075 14715,8075 14715,8793 14342,8793"/>
              </emma:interpretation>
              <emma:one-of disjunction-type="recognition" id="oneOf0">
                <emma:interpretation id="interp0" emma:lang="en-US" emma:confidence="1">
                  <emma:literal>7</emma:literal>
                </emma:interpretation>
                <emma:interpretation id="interp1" emma:lang="en-US" emma:confidence="0">
                  <emma:literal>y</emma:literal>
                </emma:interpretation>
                <emma:interpretation id="interp2" emma:lang="en-US" emma:confidence="0">
                  <emma:literal>1</emma:literal>
                </emma:interpretation>
                <emma:interpretation id="interp3" emma:lang="en-US" emma:confidence="0">
                  <emma:literal>Y</emma:literal>
                </emma:interpretation>
                <emma:interpretation id="interp4" emma:lang="en-US" emma:confidence="0">
                  <emma:literal>]</emma:literal>
                </emma:interpretation>
              </emma:one-of>
            </emma:emma>
          </inkml:annotationXML>
          <inkml:trace contextRef="#ctx0" brushRef="#br0">1021-428 0,'0'14'375,"14"13"-359,0-27-16,0 0 0,-1 0 0,1 0 16,0 0-16,41 14 0,-41-14 15,14 0-15,-1 0 0,-13 0 16,0 14-16,0-14 0,0 0 16,-14 14-16,13-14 0,1 0 15,14 0-15,-14 0 16,-1 0-1,1 0 782,-14 14-781,0-1 0,0 15-1,14-28-15,-14 14 188,0 0-173,0-1-15,0 1 16,0 0 0,0 0-16,0 0 15,0 13 1,0-13-1,0 0 110,0 0-109,0-1 0,0 1-1,0 0-15,0 14 16,0-15-16,0 1 16,0 0-16,0 0 0,0 0 15,0 0-15,0 13 0,0-13 16,0 0 203,0 0-204,0-1-15,0 1 16,0 0-16,0 14 15,0-15 17,0 1-32,0 0 15,0 0 1,0 0 0,0-1-1,0 1 63,0 14 47</inkml:trace>
        </inkml:traceGroup>
      </inkml:traceGroup>
    </inkml:traceGroup>
  </inkml:traceGroup>
</inkml:ink>
</file>

<file path=ppt/ink/ink9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21:13.649"/>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C75F982A-C7A2-4782-BD61-5FCB461F5583}" emma:medium="tactile" emma:mode="ink">
          <msink:context xmlns:msink="http://schemas.microsoft.com/ink/2010/main" type="inkDrawing" rotatedBoundingBox="19727,12897 19742,12897 19742,12912 19727,12912" shapeName="Other">
            <msink:destinationLink direction="with" ref="{822F39C4-7329-44AE-BBCF-45A62CB60975}"/>
          </msink:context>
        </emma:interpretation>
      </emma:emma>
    </inkml:annotationXML>
    <inkml:trace contextRef="#ctx0" brushRef="#br0">197 2089 0</inkml:trace>
  </inkml:traceGroup>
</inkml:ink>
</file>

<file path=ppt/ink/ink95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8:00:53.21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9D19FFF-F9D6-4F25-A7D0-E571D776C92E}" emma:medium="tactile" emma:mode="ink">
          <msink:context xmlns:msink="http://schemas.microsoft.com/ink/2010/main" type="inkDrawing" rotatedBoundingBox="2173,11000 4969,11264 4950,11462 2154,11199" semanticType="callout" shapeName="Other">
            <msink:sourceLink direction="with" ref="{C026DA64-D5CF-4FDD-80B6-A7890BD5442C}"/>
          </msink:context>
        </emma:interpretation>
      </emma:emma>
    </inkml:annotationXML>
    <inkml:trace contextRef="#ctx0" brushRef="#br0">0 0 0,'14'0'297,"-1"0"-281,1 13-16,0-13 0,14 0 15,-15 0-15,1 14 0,0-14 0,0 0 16,0 0-16,-1 0 0,15 28 0,-14-28 16,0 0-16,-1 0 0,1 0 0,0 14 15,0-14-15,13 0 16,-13 0-16,-14 13 15,14-13-15,0 0 16,0 0-16,-14 14 16,14-14-16,-1 0 31,15 0-15,-14 0-16,-14 14 15,14-14-15,-1 0 31,1 0 1,0 0-1,0 0 0,0 0-15,13 0-1,-13 0 1,-14 14-16,14-14 0,0 0 16,-1 0-1,1 0-15,0 0 16,14 0 0,-15 0-16,1 0 15,0 0 1,0 0-1,-14 14-15,14-14 16,-1 0 31,15 0-31,-14 0-16,0 0 15,-1 0-15,1 0 16,0 0-1,0 0 1,13 0 31,-13 0-47,0 0 16,0 0-16,0 0 0,-1 0 15,1 0-15,0 0 16,14 0-16,-28 27 0,14-27 0,-1 0 15,1 0-15,0 0 16,0 0-16,0 0 16,13 0-16,-13 0 0,-14 14 15,14-14-15,0 0 16,-1 0-16,1 0 16,0 0-1,14 0-15,-15 0 16,1 0-16,0 14 0,0-14 15,0 0-15,-1 0 16,15 0-16,-14 0 0,0 0 0,-1 0 16,15 14-16,0-14 0,-15 0 15,1 0-15,0 0 16,0 0-16,0 0 0,-1 13 16,15-13-16,-14 0 15,0 0-15,-1 0 16,1 0-16,0 0 15,0 14-15,0-14 16,13 0-16,-13 0 0,0 28 16,0-28-16,0 0 0,-1 0 0,1 0 15,14 0-15,-14 14 0,-1-14 0,1 0 16,0 0-16,0 0 0,0 0 16,13 0-16,-13 0 0,14 0 15,-15 0-15,1 13 0,0-13 16,-14 14-16,28-14 0,-15 0 31,1 0-15,0 0-16,0 0 15,0 0-15,-1 0 16,1 0-16,14 14 16,-14-14-1,-1 0 32,-13 14-47,14-14 16,0 0-16,0 0 93,0 0-77,13 0-16,-13 0 16,0 0-16,0 0 0,0 0 15,-1-14-15,1 14 16,14 0-16,-14 0 0,-1-14 16,1 14-1,0-14 16,0 14-31,0 0 63,13 0-47,-13 0-1,0-13 63,0 13-62,-1-28 0,1 28-16,0 0 0,0 0 15,13-14-15,-13 14 16,0 0 15,-14-14 63,14 14-94,0 0 31,-1 0 266,1 0-297,14 0 0,-14 0 0,-1 0 16,1 0-16,0 0 0,0-13 15,0 13-15,13 0 0,-27-14 0,14 14 16</inkml:trace>
  </inkml:traceGroup>
</inkml:ink>
</file>

<file path=ppt/ink/ink95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7:58:56.22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151C040F-9979-46DF-8CAD-720A94608B18}" emma:medium="tactile" emma:mode="ink">
          <msink:context xmlns:msink="http://schemas.microsoft.com/ink/2010/main" type="inkDrawing" rotatedBoundingBox="13322,8482 13790,8521 13788,8549 13320,8510" shapeName="Other"/>
        </emma:interpretation>
      </emma:emma>
    </inkml:annotationXML>
    <inkml:trace contextRef="#ctx0" brushRef="#br0">14 0 0,'-14'0'390,"28"0"-343,-1 0-47,1 0 16,14 0-16,-14 0 16,-1 0-16,1 0 15,0 0 1,0 0-16,0 0 15,13 0-15,-13 0 32,0 0 15,0 0-16,-1 0-31,1 0 15,-14 28 1,14-28 0,0 0 124,13 0-15,-13 0-78,0 0-47,0 0 16,0 0-16,-1 0 31,1 0 94,14 0-109,-14 0 31,-1 0-32,1 0 16,0 0 48</inkml:trace>
  </inkml:traceGroup>
</inkml:ink>
</file>

<file path=ppt/ink/ink95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7:59:01.02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A73D0CE2-78AF-45F1-9C08-D773ECD6DA41}" emma:medium="tactile" emma:mode="ink">
          <msink:context xmlns:msink="http://schemas.microsoft.com/ink/2010/main" type="inkDrawing" rotatedBoundingBox="14106,8880 14658,8834 14661,8861 14108,8907" shapeName="Other"/>
        </emma:interpretation>
      </emma:emma>
    </inkml:annotationXML>
    <inkml:trace contextRef="#ctx0" brushRef="#br0">800 400 0,'-13'0'203,"13"-14"-187,13 14-1,1 0-15,0 0 16,0 0-1,13 0 1,-13 0 0,0 0 31,0 0-16,0 0 0,-1 0-15,1 0-1,14 0 48,-14 0-63,-1 0 15,-13-27 1,14 27-16,0 0 109,0 0-46,0 0-47,-1 0-1,15 0 1,-14 0-1,0 0 157,-1 0-156,1 0 0,0 0-1,0 0 1,13 0 31,-13 0-47,0 0 47,0 0 15,0 0-62,0 0 16,-1 0-1,-13-14 32,28 14-31,-14 0 31</inkml:trace>
  </inkml:traceGroup>
</inkml:ink>
</file>

<file path=ppt/ink/ink95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8:00:55.96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026DA64-D5CF-4FDD-80B6-A7890BD5442C}" emma:medium="tactile" emma:mode="ink">
          <msink:context xmlns:msink="http://schemas.microsoft.com/ink/2010/main" type="inkDrawing" rotatedBoundingBox="4925,11256 5066,11209 5074,11233 4933,11280" shapeName="Other">
            <msink:destinationLink direction="with" ref="{59D19FFF-F9D6-4F25-A7D0-E571D776C92E}"/>
          </msink:context>
        </emma:interpretation>
      </emma:emma>
    </inkml:annotationXML>
    <inkml:trace contextRef="#ctx0" brushRef="#br0">2761 193 0,'27'0'125,"-13"0"-109,-14-14-16,14 14 15,0-14 1,-1 14 0,1 0 15,0 0-15,14 0 218,-28-27 891</inkml:trace>
  </inkml:traceGroup>
</inkml:ink>
</file>

<file path=ppt/ink/ink95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8:00:35.23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0B2B3493-7CFA-4360-8AC9-2B14603F98EA}" emma:medium="tactile" emma:mode="ink">
          <msink:context xmlns:msink="http://schemas.microsoft.com/ink/2010/main" type="inkDrawing" rotatedBoundingBox="5425,14163 5440,14163 5440,14178 5425,14178" shapeName="Other"/>
        </emma:interpretation>
      </emma:emma>
    </inkml:annotationXML>
    <inkml:trace contextRef="#ctx0" brushRef="#br0">0 0 0</inkml:trace>
  </inkml:traceGroup>
</inkml:ink>
</file>

<file path=ppt/ink/ink95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8:01:23.332"/>
    </inkml:context>
    <inkml:brush xml:id="br0">
      <inkml:brushProperty name="width" value="0.00882" units="cm"/>
      <inkml:brushProperty name="height" value="0.00882" units="cm"/>
      <inkml:brushProperty name="color" value="#ED1C24"/>
      <inkml:brushProperty name="fitToCurve" value="1"/>
    </inkml:brush>
  </inkml:definitions>
  <inkml:traceGroup>
    <inkml:annotationXML>
      <emma:emma xmlns:emma="http://www.w3.org/2003/04/emma" version="1.0">
        <emma:interpretation id="{0F8FA78B-70C1-42A1-9054-8EBDA8810936}" emma:medium="tactile" emma:mode="ink">
          <msink:context xmlns:msink="http://schemas.microsoft.com/ink/2010/main" type="writingRegion" rotatedBoundingBox="7846,11959 9904,12060 9876,12634 7818,12533"/>
        </emma:interpretation>
      </emma:emma>
    </inkml:annotationXML>
    <inkml:traceGroup>
      <inkml:annotationXML>
        <emma:emma xmlns:emma="http://www.w3.org/2003/04/emma" version="1.0">
          <emma:interpretation id="{58967AF7-D7F0-4260-BAC1-29CF4624B9A4}" emma:medium="tactile" emma:mode="ink">
            <msink:context xmlns:msink="http://schemas.microsoft.com/ink/2010/main" type="paragraph" rotatedBoundingBox="7846,11959 9904,12060 9876,12634 7818,12533" alignmentLevel="1"/>
          </emma:interpretation>
        </emma:emma>
      </inkml:annotationXML>
      <inkml:traceGroup>
        <inkml:annotationXML>
          <emma:emma xmlns:emma="http://www.w3.org/2003/04/emma" version="1.0">
            <emma:interpretation id="{F38A23B1-A11F-4040-816A-06AC050A9B7A}" emma:medium="tactile" emma:mode="ink">
              <msink:context xmlns:msink="http://schemas.microsoft.com/ink/2010/main" type="line" rotatedBoundingBox="7846,11959 9904,12060 9876,12634 7818,12533"/>
            </emma:interpretation>
          </emma:emma>
        </inkml:annotationXML>
        <inkml:traceGroup>
          <inkml:annotationXML>
            <emma:emma xmlns:emma="http://www.w3.org/2003/04/emma" version="1.0">
              <emma:interpretation id="{2C780160-815F-4F97-9278-8E55F6A5949E}" emma:medium="tactile" emma:mode="ink">
                <msink:context xmlns:msink="http://schemas.microsoft.com/ink/2010/main" type="inkWord" rotatedBoundingBox="7846,11959 9904,12060 9876,12634 7818,12533"/>
              </emma:interpretation>
              <emma:one-of disjunction-type="recognition" id="oneOf0">
                <emma:interpretation id="interp0" emma:lang="en-US" emma:confidence="0">
                  <emma:literal>time</emma:literal>
                </emma:interpretation>
                <emma:interpretation id="interp1" emma:lang="en-US" emma:confidence="0">
                  <emma:literal>-time</emma:literal>
                </emma:interpretation>
                <emma:interpretation id="interp2" emma:lang="en-US" emma:confidence="0">
                  <emma:literal>thing</emma:literal>
                </emma:interpretation>
                <emma:interpretation id="interp3" emma:lang="en-US" emma:confidence="0">
                  <emma:literal>slime</emma:literal>
                </emma:interpretation>
                <emma:interpretation id="interp4" emma:lang="en-US" emma:confidence="0">
                  <emma:literal>a-time</emma:literal>
                </emma:interpretation>
              </emma:one-of>
            </emma:emma>
          </inkml:annotationXML>
          <inkml:trace contextRef="#ctx0" brushRef="#br0">924-248 0,'0'14'219,"14"-14"-204,0 0-15,0 13 0,0-13 16,-1 0-16,15 0 16,-14 0-1,0 0 1,0 0 93</inkml:trace>
          <inkml:trace contextRef="#ctx0" brushRef="#br0" timeOffset="-3104.925">1021-331 0,'0'-14'360,"0"28"-345,0 14-15,0-15 16,0 1 0,0 0-1,-14-14 17,14 14-17,0 0 16,-14-14-31,14 13 0,0 1 32,0 14-17,-13-14 32,13-1-47,-14-13 31,14 14-31,-14-14 63,14 14-63,0 0 31,0 0 844,0 13-859,14-27-16,0 14 0,-1-14 15,15 0-15,-14 0 0,0 0 16,0 0-16,-1 0 16,-13 14-1,14-14 1</inkml:trace>
          <inkml:trace contextRef="#ctx0" brushRef="#br0" timeOffset="2982.965">1173-165 0,'14'0'328,"-14"13"-296,0 1-17,0 0 48,0 0 171,0 0-46,0 13 30,0-13-202</inkml:trace>
          <inkml:trace contextRef="#ctx0" brushRef="#br0" timeOffset="9141.454">1214-290 0,'28'0'344,"-14"0"-172,-14-27 62,0 13-234,14 14 16,-28 0 156,14 28-172,-28-28 46,28 13-30,-14-13-16,1 0 16,-1 14-1</inkml:trace>
          <inkml:trace contextRef="#ctx0" brushRef="#br0" timeOffset="4156.62">1256-276 0</inkml:trace>
          <inkml:trace contextRef="#ctx0" brushRef="#br0" timeOffset="14099.803">1297-152 0,'0'14'297,"14"-14"-297,-14 14 31,0 0 203,0 0-218,0 13 234,0-13-234,14-14 484,13 0-500,-27-28 15,14 28 1,-14-13 15,14 13-31,-14-14 31,14 14-31,-14-14 47,14 14-47,-1 0 63,1-14-48,0 14 1,14 0 62,-15 0 47,1 0-109,0 0-1,-14 14 79,0 0-78,0 0-1,0 13 1,0-13 62,0 0-62,14-14 624,0 0-640,-14-14 16,13 14 0,-13-28-16,28 28 15,-28-13 32,14 13-47,0-14 94,-1 14-94,-13-14 31,14 14-15,0-14-16,0 14 15,14 0 251,-28 14-266,0 0 16,0 0 30,0 13 17,0-13-32,0 0 32,0 0-48,0 0 63,0-1-62,0 1 62,0 14 32,-14-28-95,14 14-15</inkml:trace>
          <inkml:trace contextRef="#ctx0" brushRef="#br0" timeOffset="-10761.138">0 0 0,'0'14'94,"13"0"-16,56-14-62,-27 0 0,-28 0-16,-1 0 0,15 0 15,-14 0-15,0 28 0,13-28 0,-13 0 0,14 0 16,-1 0-16,-13 0 0,0 0 15,0 0-15,13 0 0,-13 0 0,0 0 16,0 0-16,0 0 16,-1 0-16,-13 13 15,14-13-15,0 0 63,14 0-32,-15 0 0,1 0 32,0 0-48,0 0 1,0 0-16,-1 0 16,15 0-16,-14 0 15,0 0 1,-1 0-16,1 0 47,0 0 15,0 0-46,13 0 0,-13 0-16,0 0 15,0 0 32,0 0-47,-14-27 16,13 27-16,1 0 93</inkml:trace>
          <inkml:trace contextRef="#ctx0" brushRef="#br0" timeOffset="22278.66">1808 97 0,'14'0'265,"0"0"-187,-1 0-78,1 0 63,0 0-47,0 0-16,0 14 0,13 0 15,-13-1-15,0-13 31,0 0-15,-1 0 62,1 0-62,0 0 46,14 0-30,-15 0 264,-13-13-124,0-1-109,0 0-1,0 0 79,-27 0 0,27 1-126,-14 13 48,14-28-63,-14 28 47,14-14-32,-14 14 16,14-14-31,-13 14 63,-1 0-32,14-13-31,-14 13 63,-14 0-48,15 0 345,-1 0-313,14 13-16,0 1-16,0 14 32,0-14-15,0-1 77,-14-13-109,14 14 16,0 0 30,0 0 1,0 0 375,0-1 859,14 15-1140,-14-14-141,14-14 0,-14 14 16,27-1-1,-27 1-15,14 0 0,-14 0 32,14-14-32,-14 27 15,14-27-15</inkml:trace>
        </inkml:traceGroup>
      </inkml:traceGroup>
    </inkml:traceGroup>
  </inkml:traceGroup>
</inkml:ink>
</file>

<file path=ppt/ink/ink95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8:05:09.90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0FF2D6F-13F5-463D-87C5-2BBFEB70B9CF}" emma:medium="tactile" emma:mode="ink">
          <msink:context xmlns:msink="http://schemas.microsoft.com/ink/2010/main" type="inkDrawing" rotatedBoundingBox="21161,6872 21942,6756 21950,6805 21169,6922" shapeName="Other"/>
        </emma:interpretation>
      </emma:emma>
    </inkml:annotationXML>
    <inkml:trace contextRef="#ctx0" brushRef="#br0">0 84 0,'13'0'422,"1"0"-406,0 0-16,0 0 15,0 0-15,13 0 16,-13 0-16,0 0 31,0 0-31,-1 0 203,1 0-187,0 0-16,14 0 16,-15 0-16,1 0 31,0 0-15,0 0-1,0 0 48,-1 0-48,15 0 1,-14 0 0,0-14-1,-1 14-15,-13-14 16,14 14-1,0 0 1,0 0 15,14-13-15,-15 13 0,1-28-1,0 28-15,0 0 172,0 0-156,-1 0 15,1 0-15,14 0-1,-14 0 329,-1 0-313,-13-14 157,14 14-173,0 0 1,0 0 0,0 0 140,13 0 219,-13 0-360,0 0 1,0 0 62,-1 0-62,1 0-1,0 0 407,14 0 422,-15 0-344</inkml:trace>
  </inkml:traceGroup>
</inkml:ink>
</file>

<file path=ppt/ink/ink95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0-08T18:05:37.54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70BA674-1814-4B3C-9B57-B2844E2BAEE1}" emma:medium="tactile" emma:mode="ink">
          <msink:context xmlns:msink="http://schemas.microsoft.com/ink/2010/main" type="writingRegion" rotatedBoundingBox="22280,7757 23177,7757 23177,9138 22280,9138"/>
        </emma:interpretation>
      </emma:emma>
    </inkml:annotationXML>
    <inkml:traceGroup>
      <inkml:annotationXML>
        <emma:emma xmlns:emma="http://www.w3.org/2003/04/emma" version="1.0">
          <emma:interpretation id="{CDA10395-00AF-4DF0-9774-31BD2A0387C1}" emma:medium="tactile" emma:mode="ink">
            <msink:context xmlns:msink="http://schemas.microsoft.com/ink/2010/main" type="paragraph" rotatedBoundingBox="22280,7757 23177,7757 23177,9138 22280,9138" alignmentLevel="1"/>
          </emma:interpretation>
        </emma:emma>
      </inkml:annotationXML>
      <inkml:traceGroup>
        <inkml:annotationXML>
          <emma:emma xmlns:emma="http://www.w3.org/2003/04/emma" version="1.0">
            <emma:interpretation id="{CC8C4057-654A-47EE-B09B-C1D08143D1E4}" emma:medium="tactile" emma:mode="ink">
              <msink:context xmlns:msink="http://schemas.microsoft.com/ink/2010/main" type="line" rotatedBoundingBox="22280,7757 23177,7757 23177,9138 22280,9138"/>
            </emma:interpretation>
          </emma:emma>
        </inkml:annotationXML>
        <inkml:traceGroup>
          <inkml:annotationXML>
            <emma:emma xmlns:emma="http://www.w3.org/2003/04/emma" version="1.0">
              <emma:interpretation id="{DAC17DAC-777D-4CA3-B0AF-349E39C85EC8}" emma:medium="tactile" emma:mode="ink">
                <msink:context xmlns:msink="http://schemas.microsoft.com/ink/2010/main" type="inkWord" rotatedBoundingBox="23073,7476 23618,8948 22825,9242 22279,7771"/>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5</emma:literal>
                </emma:interpretation>
                <emma:interpretation id="interp3" emma:lang="en-US" emma:confidence="0">
                  <emma:literal>F</emma:literal>
                </emma:interpretation>
                <emma:interpretation id="interp4" emma:lang="en-US" emma:confidence="0">
                  <emma:literal>=</emma:literal>
                </emma:interpretation>
              </emma:one-of>
            </emma:emma>
          </inkml:annotationXML>
          <inkml:trace contextRef="#ctx0" brushRef="#br0">0 15 0,'14'0'1625,"-1"0"-1625,1 0 15,0 0 1,0 0-16,13 0 15,-13 0 17,0 0 452,0 0-421,0 0-63,-1 0 15,-13 14-15,14-14 0,14 0 31,-14 0 63,-1 0-47,1 0 47,0 0-79,0 0-15,0 0 32,-1 0 30,15 0-46,-14 0 124,0 0-108,-1 0-17,1 0 32,0 0-31,0 0 46,13 0-62,-13 0 32,0 0-32,0 0 93,0 0-77,-1 0-16,1 0 31,14 0 0,-14 0-15,0 0 0,-1 0-1,1 0 17,0 0-1,0 0-16,13 0 17,-13 0-17,0 0 1,-14-14 0,14 14-16,0 0 15,-1 0 32,1 0-47,0 0 16,14 0-16,-15 0 15,1 0-15,0 0 16,-14-14-16,14 14 0,0 0 31,-1 0-15,15 0 15</inkml:trace>
        </inkml:traceGroup>
      </inkml:traceGroup>
    </inkml:traceGroup>
  </inkml:traceGroup>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5T04:32:24.287"/>
    </inkml:context>
    <inkml:brush xml:id="br0">
      <inkml:brushProperty name="width" value="0.05" units="cm"/>
      <inkml:brushProperty name="height" value="0.05" units="cm"/>
      <inkml:brushProperty name="color" value="#FF0066"/>
    </inkml:brush>
  </inkml:definitions>
  <inkml:trace contextRef="#ctx0" brushRef="#br0">34 49 4687 0 0,'0'0'216'0'0,"0"0"44"0"0,0 0 60 0 0,0 0 28 0 0,0 0 4 0 0,0 0-48 0 0,0 0-226 0 0,0 0-196 0 0,0 0-66 0 0,-9-3-520 0 0,3 3 656 0 0,4-1 192 0 0,2 1 50 0 0,-12 8 2559 0 0,7 21-2764 0 0,7 16 86 0 0,12 32 42 0 0,-14-6-63 0 0,1-47-44 0 0,1-16-10 0 0,0-2 11 0 0,-2-4 32 0 0,3 2-21 0 0,-5 53-34 0 0,0-51 23 0 0,2-3 32 0 0,-1 2-21 0 0,0-2 26 0 0,1 2-8 0 0,-1-3 98 0 0,3-30 3673 0 0,7-67-3726 0 0,-8 35-68 0 0,-1 59 52 0 0,0 1 15 0 0,0 0 4 0 0,0-25 984 0 0,2 26-1018 0 0,5 4-44 0 0,34 32-74 0 0,-19-19 64 0 0,-7-6-88 0 0,-9-5 88 0 0,22 36-64 0 0,-24-37 75 0 0,13 14 42 0 0,-7-21 1295 0 0,6-82-474 0 0,1 15-864 0 0,-10 32-10 0 0,-1 9 11 0 0,-6 19 42 0 0,-1 0 21 0 0,-7-35 663 0 0,6 35-694 0 0,2-1-33 0 0,-1 1-10 0 0,0 1 18 0 0,1 6 66 0 0,0 1 5 0 0,0 0-8 0 0,0 0-1 0 0,0 0 0 0 0,0 0 0 0 0,0 0 0 0 0,0 0-2 0 0,0 0-12 0 0,0 0-26 0 0,0 0-100 0 0,0 0-36 0 0,0 0 14 0 0,0-10-714 0 0,8-4-4766 0 0,0 5 526 0 0</inkml:trace>
  <inkml:trace contextRef="#ctx0" brushRef="#br0" timeOffset="2858.844">443 298 919 0 0,'0'0'460'0'0,"0"0"1596"0"0,0 0 699 0 0,0 0 137 0 0,0 0-348 0 0,0 0-1565 0 0,0 0-687 0 0,0 0-136 0 0,0 0-70 0 0,0 0-187 0 0,0 0-82 0 0,0 0-10 0 0,0 0-15 0 0,0 0-41 0 0,0 0-21 0 0,0 0-2 0 0,0 0 34 0 0,0 0 132 0 0,0 0 65 0 0,0 0 129 0 0,0 0 59 0 0,0 0 11 0 0,0 0 16 0 0,0 0 55 0 0,0 0 26 0 0,0 0 7 0 0,0 0-18 0 0,0 0-84 0 0,0 0-37 0 0,0 0-10 0 0,0 0-7 0 0,0 0-29 0 0,0 0-34 0 0,0 0-70 0 0,6-7 159 0 0,33-59 316 0 0,-17 4-183 0 0,-24 33 439 0 0,2 28-588 0 0,0 1 4 0 0,0 0 0 0 0,-1-1-5 0 0,-3-3-23 0 0,-22-1 125 0 0,-8 23-411 0 0,28-13 170 0 0,-1 1-19 0 0,-9 15 32 0 0,6-9-1 0 0,10-6-8 0 0,0-1 0 0 0,0 1 0 0 0,0-1 0 0 0,0 1 0 0 0,1-1 0 0 0,0 1 0 0 0,0-1 0 0 0,1 1 0 0 0,-1-1 0 0 0,1 0 0 0 0,0 0 0 0 0,1 0 0 0 0,0 1 20 0 0,10 35 0 0 0,-12-33 0 0 0,1 0 0 0 0,0 1 0 0 0,2 17 0 0 0,-1-11 0 0 0,0-8 0 0 0,2-2 11 0 0,-3-3 32 0 0,30 2 98 0 0,-24-5-64 0 0,36-22 306 0 0,-36 15-240 0 0,-6 6-58 0 0,4-4-26 0 0,0 0-49 0 0,-2 0 4 0 0,12-25 652 0 0,-15 29-602 0 0,4-14-64 0 0,-1 8 0 0 0,-2 0 0 0 0,0 0 12 0 0,11-20 52 0 0,-10 24-65 0 0,-1 3 44 0 0,18 14-97 0 0,-16-4 54 0 0,-1-1 0 0 0,0 0 0 0 0,1 0 0 0 0,-1 1 0 0 0,1-2 0 0 0,11 16 0 0 0,2 4 0 0 0,1-1 0 0 0,-9-16 75 0 0,-7-9-32 0 0,5 0-33 0 0,0 1-10 0 0,1 0 0 0 0,-1 0 0 0 0,1 0 0 0 0,0-1 0 0 0,35-6 136 0 0,-30 5-64 0 0,-6-2-12 0 0,-1-2-37 0 0,21-13 250 0 0,-26 16-205 0 0,6-6 215 0 0,-2 0-211 0 0,-1-1 5 0 0,-1 1 6 0 0,4-32 362 0 0,-7 38-354 0 0,-3-11 69 0 0,1 6-88 0 0,2 4 5 0 0,-1 0-10 0 0,-2-6-54 0 0,0-1-13 0 0,-16-42 203 0 0,18 49-160 0 0,-1-3-45 0 0,1 4-35 0 0,1 1 80 0 0,0 0 26 0 0,0 0-26 0 0,0 0-91 0 0,0 0-18 0 0,0 0 1 0 0,0 0-6 0 0,0 0-1 0 0,0 0 0 0 0,1 0 12 0 0,5 3 48 0 0,2-1 12 0 0,0-1 0 0 0,0 0 0 0 0,30-7 64 0 0,-30 6-64 0 0,-1 0 11 0 0,-6 0 42 0 0,-1 0-10 0 0,0 0-92 0 0,0 0-50 0 0,0 0-12 0 0,0 0-49 0 0,30-37-3560 0 0,-1-41-1040 0 0,-29 76 4199 0 0,0 2-23 0 0,0 0-7 0 0</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20:16:02.08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1,'227'2,"-86"17,119 23,-154-30,28 17,-122-25,0-1,1-1,-1 0,1 0,0-1,-1-1,1 0,8-2,10 1,374 9,-202 2,-81-8,-164 7,-363 3,194-12,-44 11,45-11,201 2,2 0</inkml:trace>
</inkml:ink>
</file>

<file path=ppt/ink/ink9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19:28.348"/>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709C8AF7-16EC-4D87-8CAB-F023C6046334}" emma:medium="tactile" emma:mode="ink">
          <msink:context xmlns:msink="http://schemas.microsoft.com/ink/2010/main" type="inkDrawing" rotatedBoundingBox="19162,14224 26358,14222 26359,14618 19163,14619" shapeName="Other">
            <msink:destinationLink direction="with" ref="{822F39C4-7329-44AE-BBCF-45A62CB60975}"/>
          </msink:context>
        </emma:interpretation>
      </emma:emma>
    </inkml:annotationXML>
    <inkml:trace contextRef="#ctx0" brushRef="#br0">-367 3416 0,'0'20'141,"0"1"-94,0-1 0,26-20-32,-26 21 1,0 0 15,26-1 0,-26 1 16,0-1 0,26-20-47,-26 21 31,27-21-31,-1 0 32,0 21-1,0-21 0,0 0-15,-26 20-1,27-20 1,-1 21 15,0-21 0,0 0 1,1 0-1,-1 0 0,0 0-15,-26 21-1,26-21 1,0 0 15,1 0 1,-1 0 296,0 0-281,0 0 15,1 0-31,-1 0 16,0 0-31,0 0-1,0 0 17,1 0-17,-1 0 1,0 0 0,0 0-1,1 0 1,-1 0-1,0 0 17,0 0-17,0 0 1,1 0 15,-1 0-31,0 0 31,0 0 298,-26 20-298,27-20-31,-1 0 31,0 0 0,0 0-15,0 0 15,1 0 0,-1 0-31,0 0 16,0 0 0,1 0-1,-1 0 1,0 0-16,0 0 16,0 0-1,1 0 1,-1 0-1,0 0 1,0 0 0,1 0-1,-1 0 1,0 0 0,0 0 15,0 0 0,1 0-15,-1 0 327,0 0-327,0 0 0,1 0-1,-1 0 1,0 0-16,0 0 16,0 0-1,1 0-15,-1 0 16,0 0-1,0 0-15,1 0 16,-1 0-16,0 0 16,0 0-1,0 0 1,1 0-16,-1 0 31,0 0-15,0 0-1,1 0 1,-1 0 15,0 0 282,0 0-298,0 0 1,1 0 0,-1 0-1,0 0 1,0 0 15,1 0-31,-1 0 31,26 0-31,-26 0 16,1 0 0,-1 0-1,0 0-15,0 0 16,1 0 0,-1 0-16,0 0 15,0 0 1,0 0-16,1 0 15,-1 0 1,0 0-16,0 0 31,1 0 266,-1 0-297,0 0 31,1-20-31,25 20 16,1 0 0,-27 0-16,26 0 15,-25 0 1,-1 0 0,0 0-1,1 0-15,-1 0 16,0 0-1,0 0-15,1 0 16,-1 0 0,0 0-1,0 0-15,0 0 16,1 0 0,-1 0-1,0 0 1,0 0-1,1 0 1,-1 0-16,0 0 31,0 0-31,0 0 32,1 0-17,-1 0 266,0 0-265,0 0 0,27 0-1,-1 0 1,1 0-16,-27 0 16,26 0-1,1 0-15,-27 0 16,0 0-1,27 0-15,-1-21 16,-26 21 0,27-21-16,-27 21 15,0 0 1,27-20-16,-27 20 16,0 0-16,27 0 15,-27 0 1,26 0-16,-26 0 15,1 20 1,-1-20-16,0 0 16,0 0 281,1 0-282,-1 0 1,0 0-1,0 0-15,27 0 16,-27 0 0,0 0-16,27 0 31,-27 0-31,0 0 16,26 0-1,1 0-15,-1 0 16,-25 0-1,-1 0-15,26 0 16,-26 0 0,27 0-16,-27 0 15,0 0 1,1 0-16,-1 0 16,0 0-1,0 0 1,0 0 15,1 0 219,-1 0-234,0 0-1,27 0-15,-27 0 16,0 0 0,53 0-16,-27 0 15,1 0-15,-1 0 16,27 0-1,-27 0-15,1 0 16,-1 0 0,0 0-16,-25 0 15,-1 0 1,26 0-16,-25 21 31,-1-21-31,0 0 16,0 0-1,0 21 1,1-21 0,-1 0 15,0 0-15,0 0 15</inkml:trace>
  </inkml:traceGroup>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21:11.981"/>
    </inkml:context>
    <inkml:brush xml:id="br0">
      <inkml:brushProperty name="width" value="0.05" units="cm"/>
      <inkml:brushProperty name="height" value="0.05" units="cm"/>
      <inkml:brushProperty name="color" value="#FF0066"/>
    </inkml:brush>
  </inkml:definitions>
  <inkml:trace contextRef="#ctx0" brushRef="#br0">3 0 4087 0 0,'0'0'184'0'0,"0"0"84"0"0,0 0 227 0 0,0 0 96 0 0,0 0 17 0 0,0 0-58 0 0,0 0-266 0 0,0 0-116 0 0,0 0-28 0 0,0 0-13 0 0,0 0-40 0 0,0 0-3 0 0,0 0 70 0 0,0 0 34 0 0,0 0 4 0 0,0 0 11 0 0,0 0 46 0 0,0 0 27 0 0,0 0 4 0 0,0 0-4 0 0,0 0-16 0 0,0 0-4 0 0,0 0 0 0 0,0 0-9 0 0,0 0-39 0 0,0 0-16 0 0,-2 14 2137 0 0,8-11-2313 0 0,1 0-16 0 0,0-1 11 0 0,-5-2 42 0 0,14 6 193 0 0,7 1-172 0 0,-15-7-74 0 0,0 1 0 0 0,0-2 0 0 0,18-8 213 0 0,12 5 150 0 0,-7 10-363 0 0,-3-3 0 0 0,-22-2 0 0 0,0 1 0 0 0,1 0 12 0 0,4 2 2 0 0,42-2 32 0 0,-27-5 30 0 0,-23 3-28 0 0,2 2-25 0 0,-3-1 20 0 0,4 1-33 0 0,1 1-10 0 0,-1 1 0 0 0,1 0 0 0 0,0-1 0 0 0,1 1 0 0 0,0 1 0 0 0,0-1 0 0 0,-2-3-4 0 0,-1 1 0 0 0,1-1 1 0 0,-1 0-1 0 0,1-1 0 0 0,0 1 0 0 0,-1-1 0 0 0,1 0 0 0 0,0 0 0 0 0,-1-1 0 0 0,1 0 0 0 0,-1 0 1 0 0,1 0-1 0 0,-1 0 0 0 0,1-1 0 0 0,-1 0 0 0 0,2-1 4 0 0,14-4 1 0 0,17 3 127 0 0,-13 10-64 0 0,-4-1-11 0 0,25 8-53 0 0,-40-12 0 0 0,113 12-1429 0 0,-119-13 538 0 0</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21:12.943"/>
    </inkml:context>
    <inkml:brush xml:id="br0">
      <inkml:brushProperty name="width" value="0.05" units="cm"/>
      <inkml:brushProperty name="height" value="0.05" units="cm"/>
      <inkml:brushProperty name="color" value="#FF0066"/>
    </inkml:brush>
  </inkml:definitions>
  <inkml:trace contextRef="#ctx0" brushRef="#br0">1 1 3223 0 0,'0'0'143'0'0,"0"0"133"0"0,0 0 455 0 0,0 0 195 0 0,0 0 40 0 0,0 0-128 0 0,0 0-583 0 0,0 0-276 0 0,0 0 93 0 0,0 0 162 0 0,0 0 50 0 0,0 0 4 0 0,0 0-12 0 0,0 0-50 0 0,0 0-24 0 0,0 0-2 0 0,0 0-22 0 0,0 0-114 0 0,0 0-91 0 0,0 0 99 0 0,0 0 145 0 0,0 0 31 0 0,0 0 0 0 0,0 0 6 0 0,0 0 22 0 0,0 0 10 0 0,0 0 2 0 0,0 0-20 0 0,0 0-82 0 0,0 0-33 0 0,0 0-8 0 0,0 0-10 0 0,0 0-40 0 0,0 0-21 0 0,0 0-2 0 0,0 1-12 0 0,18 13-48 0 0,18 0 228 0 0,-27-11-212 0 0,26 7 96 0 0,111-18 490 0 0,-108 10-604 0 0,-32 0 1 0 0,-1 1 32 0 0,-1-2-17 0 0,-3 0 49 0 0,-1-1 0 0 0,0 0 14 0 0,0 0-1 0 0,0 0-7 0 0,0 0-1 0 0,0 0 4 0 0,0 0 18 0 0,0 0 8 0 0,0 0 2 0 0,0 0-2 0 0,0 0-12 0 0,0 0-2 0 0,0 0 0 0 0,0 0-1 0 0,0 0-7 0 0,0 0-9 0 0,1 0-23 0 0,1 2-190 0 0,-1-1-607 0 0,-1-1-230 0 0</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22:45.126"/>
    </inkml:context>
    <inkml:brush xml:id="br0">
      <inkml:brushProperty name="width" value="0.05" units="cm"/>
      <inkml:brushProperty name="height" value="0.05" units="cm"/>
      <inkml:brushProperty name="color" value="#FF0066"/>
    </inkml:brush>
  </inkml:definitions>
  <inkml:trace contextRef="#ctx0" brushRef="#br0">491 2664 1375 0 0,'0'0'66'0'0,"-6"1"965"0"0,3 1 2915 0 0,-13 6-1129 0 0,8-2-2789 0 0,-29 20-689 0 0,18-24 873 0 0,18-2-59 0 0,-1-1-1 0 0,-2 0-88 0 0,0-1-1 0 0,1 1 1 0 0,-1-1-1 0 0,1 0 1 0 0,-1 0-1 0 0,1-1 1 0 0,0 1-1 0 0,-1-1 1 0 0,1 1-1 0 0,0-1 1 0 0,1 0-1 0 0,-1 0 1 0 0,1 0-1 0 0,-1-1 1 0 0,1 1-1 0 0,0 0 1 0 0,0-1-1 0 0,-1-2-63 0 0,-11-19 161 0 0,10 16-161 0 0,2 1 0 0 0,1 0 0 0 0,18-33-55 0 0,-2 21 53 0 0,-14 17-2 0 0,0 1 0 0 0,0 0 0 0 0,0 0 0 0 0,0 0 0 0 0,0 0 0 0 0,1 0 0 0 0,-1 0 1 0 0,1 0-1 0 0,0 0 0 0 0,-1 1 0 0 0,1-1 0 0 0,0 1 0 0 0,0-1 0 0 0,0 1 0 0 0,0 0 0 0 0,0 0 0 0 0,0 0 0 0 0,1 0 0 0 0,-1 0 0 0 0,2-1 4 0 0,0 4-5 0 0,0-1-1 0 0,0 1 1 0 0,0-1 0 0 0,-1 1-1 0 0,1 1 1 0 0,0-1-1 0 0,-1 0 1 0 0,0 1-1 0 0,1-1 1 0 0,-1 1-1 0 0,0 0 1 0 0,0 0 0 0 0,-1 1-1 0 0,1-1 1 0 0,-1 0-1 0 0,1 1 1 0 0,-1 0-1 0 0,0-1 1 0 0,-1 1-1 0 0,1 0 1 0 0,-1 0-1 0 0,1 0 1 0 0,-1 0 0 0 0,0 3 5 0 0,2 1 2 0 0,20 25-327 0 0,-22-32 236 0 0,-1-1 7 0 0,9 15-130 0 0,-25 38 384 0 0,-57 41-265 0 0,55-76-112 0 0,-60 57 534 0 0,77-74-112 0 0,1-1 9 0 0,40-14 882 0 0,46 21-1226 0 0,-44-15 118 0 0,-3-4 118 0 0,-30 12-108 0 0,0 0-10 0 0,0 0 0 0 0,27-10 480 0 0,-8-3 335 0 0,-27 12-750 0 0,0 1-1 0 0,4-1 2 0 0,-4 0 3 0 0,-1 1-4 0 0,0 0-1 0 0,0 0 6 0 0,0 0 15 0 0,0 0-10 0 0,0 0 17 0 0,0 0 10 0 0,0 0 2 0 0,0 0-5 0 0,0 0-23 0 0,0 0-11 0 0,0 0-1 0 0,0 0 0 0 0,0 0 0 0 0,0 0-32 0 0,0 0-125 0 0,0 0-22 0 0,0 0 3 0 0,0 0-130 0 0,0 0-550 0 0,0 0-238 0 0</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22:57.569"/>
    </inkml:context>
    <inkml:brush xml:id="br0">
      <inkml:brushProperty name="width" value="0.05" units="cm"/>
      <inkml:brushProperty name="height" value="0.05" units="cm"/>
      <inkml:brushProperty name="color" value="#FF0066"/>
    </inkml:brush>
  </inkml:definitions>
  <inkml:trace contextRef="#ctx0" brushRef="#br0">206 264 455 0 0,'0'0'564'0'0,"0"0"51"0"0,0 0 22 0 0,0 0-66 0 0,0 0-290 0 0,0 0-121 0 0,0 0-28 0 0,0 0 36 0 0,0 0 168 0 0,0 0 72 0 0,0 0 10 0 0,0 0 15 0 0,0 0 47 0 0,0 0 21 0 0,0 0 3 0 0,0 0-26 0 0,0 0-113 0 0,0 0-49 0 0,0 0-11 0 0,-2 9 950 0 0,-17 25 810 0 0,18-33-1966 0 0,1-1-23 0 0,-1 1-21 0 0,-3 2-18 0 0,3-2 96 0 0,1-1 26 0 0,0 0-6 0 0,0 0-2 0 0,0 0-6 0 0,0 0-1 0 0,0 0 0 0 0,0 0-9 0 0,0 0-40 0 0,0 0-21 0 0,0 0-2 0 0,0 0 0 0 0,0 0-1 0 0,-15-9 188 0 0,14 6-201 0 0,-3-4-46 0 0,1-1-12 0 0,3 0 0 0 0,0 0 0 0 0,1 0 0 0 0,1 2-12 0 0,-2 4-46 0 0,1 1 3 0 0,1-3 34 0 0,-1 2-22 0 0,3-2 32 0 0,1-1 11 0 0,-1 0-10 0 0,-2 3-33 0 0,3-3 32 0 0,1-1 11 0 0,0 0 0 0 0,-1 1 0 0 0,2 0 0 0 0,0 1 11 0 0,1 1 46 0 0,22-10-69 0 0,-22 11 12 0 0,1 6 0 0 0,-2 1 0 0 0,0 0 0 0 0,-1 0 0 0 0,2 0 0 0 0,-2-1 0 0 0,1 1 0 0 0,-6-3 37 0 0,1 0-1 0 0,0 0 0 0 0,-1 0 0 0 0,0 0 1 0 0,1 0-1 0 0,-1 0 0 0 0,0 0 0 0 0,0 1 1 0 0,0-1-1 0 0,0 0 0 0 0,0 1 0 0 0,-1-1 1 0 0,1 1-1 0 0,-1-1 0 0 0,0 1 0 0 0,1-1 1 0 0,-1 1-1 0 0,0-1 0 0 0,-1 1 0 0 0,1-1 1 0 0,0 1-1 0 0,-1-1 0 0 0,1 1 1 0 0,-2 1-37 0 0,0 9 109 0 0,-1 4-69 0 0,-1 0-1 0 0,0 0 0 0 0,-2 0 0 0 0,0-1 1 0 0,0 1-1 0 0,-9 12-39 0 0,9-16 22 0 0,-22 33 263 0 0,23-40-242 0 0,0-1-22 0 0,0 0 32 0 0,-1-1 11 0 0,1 0 7 0 0,4-4 25 0 0,1 0 0 0 0,0 0-7 0 0,-18 10 159 0 0,12-6-217 0 0,4-3 125 0 0,2-1 43 0 0,0 0 7 0 0,0 0-6 0 0,0 0-32 0 0,0 0-9 0 0,0 0-6 0 0,0 0-42 0 0,0 0-162 0 0,0 0-23 0 0,0 0 8 0 0,0 0-6 0 0,0 0-33 0 0,0 0-14 0 0,0 0-1 0 0,0 0 8 0 0,0 0 34 0 0,0 0 12 0 0,0 0 2 0 0,0 0 0 0 0,25 9-64 0 0,25 0 64 0 0,-43-7 64 0 0,0 1 0 0 0,-1-1 0 0 0,1 0 0 0 0,1-1 0 0 0,1 1 0 0 0,-2-1 0 0 0,0 1 0 0 0,1-1 0 0 0,-1 0 0 0 0,0-2 0 0 0,0 0 0 0 0,-1 0 11 0 0,-4 0 32 0 0,3 0-22 0 0,-3 0 22 0 0,4 1-33 0 0,1-1-10 0 0,0 0 0 0 0,-2 0-14 0 0,16-4-975 0 0,-8 1-3642 0 0,-7 3 153 0 0</inkml:trace>
  <inkml:trace contextRef="#ctx0" brushRef="#br0" timeOffset="1525.556">367 70 5527 0 0,'0'0'423'0'0,"0"0"-75"0"0,0 0 717 0 0,0 0 338 0 0,0 0 65 0 0,0 0-151 0 0,0 0-703 0 0,0 0-314 0 0,0 0-63 0 0,-1 0-49 0 0,-64 0-2379 0 0,-4 4 6498 0 0,28 13-3679 0 0,32-12-585 0 0,-48 36-121 0 0,33-22 161 0 0,-3 3 34 0 0,-9 19-117 0 0,31-35-7 0 0,1 2 0 0 0,-1-1 0 0 0,1 0-1 0 0,1 1 1 0 0,0-1 0 0 0,0 1 0 0 0,0 0-1 0 0,1 0 1 0 0,0 1 0 0 0,1-1 0 0 0,-1 0-1 0 0,2 0 1 0 0,-1 1 0 0 0,1-1 0 0 0,1 1-1 0 0,-1-1 1 0 0,2 5 7 0 0,-1 22-13 0 0,17 98-51 0 0,14-86 11 0 0,-18-38 36 0 0,-1 1-1 0 0,-1 0 1 0 0,1 1 0 0 0,-2 0-1 0 0,0 1 1 0 0,0 1 0 0 0,-1-1-1 0 0,1 4 18 0 0,-7-11 0 0 0,17 7 0 0 0,28-10 15 0 0,-18-8 58 0 0,100-14-73 0 0,-72-26 118 0 0,-49 37-92 0 0,0-1 0 0 0,-1 0 0 0 0,-1-1 0 0 0,1 0 0 0 0,-2 0 0 0 0,0-1 0 0 0,0 0 0 0 0,-1 0 0 0 0,3-8-26 0 0,14-47 139 0 0,-20 60-115 0 0,1-1 0 0 0,-1 1 0 0 0,-1-1 0 0 0,1 0 1 0 0,-1 1-1 0 0,-1-1 0 0 0,0 0 0 0 0,0 0 0 0 0,0-1 0 0 0,-1 1 0 0 0,0-5-24 0 0,0 4 112 0 0,-1 0 1 0 0,0 0-1 0 0,0-1 0 0 0,-1 1 0 0 0,0 1 0 0 0,0-1 0 0 0,-1 0 0 0 0,0 0 0 0 0,-1 1 1 0 0,0-1-113 0 0,-30-48 86 0 0,29 50-22 0 0,-1 1 0 0 0,1-1 0 0 0,-1 1-1 0 0,-1 1 1 0 0,1-1 0 0 0,-1 1 0 0 0,0 0 0 0 0,-1 1-1 0 0,1 0 1 0 0,-3-1-64 0 0,5 2 78 0 0,-66-67 66 0 0,19 16-437 0 0,25 49-816 0 0,18 9 543 0 0</inkml:trace>
  <inkml:trace contextRef="#ctx0" brushRef="#br0" timeOffset="3413.907">601 428 4143 0 0,'0'0'191'0'0,"-11"-1"9521"0"0,9 1-9248 0 0,10 0-543 0 0,1 0 13 0 0,85 0-12 0 0,-55-5 25 0 0,-22 1-11 0 0,-15 4 96 0 0,-2 0-48 0 0,0 0 80 0 0,0 0 5 0 0,0 0-3 0 0,0 0 6 0 0,0 0 5 0 0,0 0-5 0 0,-1 0-17 0 0,-23-3 154 0 0,17 1-154 0 0,0-1-45 0 0,-16-13 438 0 0,22 16-373 0 0,1 0-28 0 0,-1-1-85 0 0,-3-3 13 0 0,4 3-39 0 0,0 1-3 0 0,-1-1 14 0 0,-1-4 29 0 0,1 4-40 0 0,1 1-7 0 0,0 0-11 0 0,0 0 0 0 0,0 0 2 0 0,0 0 0 0 0,0 0 0 0 0,0 0-9 0 0,0 0-35 0 0,0 0 3 0 0,0 0 7 0 0,0 0 5 0 0,21 7-402 0 0,-20-7 573 0 0,0 1 3 0 0,5 38-140 0 0,-12-18 219 0 0,6-17-85 0 0,-1 1 1 0 0,-1-1-1 0 0,1 0 0 0 0,-1 0 0 0 0,1 0 0 0 0,-1 0 0 0 0,0 0 1 0 0,-1 0-1 0 0,1-1 0 0 0,-1 1 0 0 0,1-1 0 0 0,-1 1 1 0 0,0-1-1 0 0,-1 0 0 0 0,1 0 0 0 0,0 0 0 0 0,-1-1 0 0 0,1 1 1 0 0,-1-1-1 0 0,0 0 0 0 0,-1 0-59 0 0,-41 52-5 0 0,45-53-54 0 0,1-1-26 0 0,0 0 9 0 0,12 5-176 0 0,17-10 88 0 0,-22-1 94 0 0,22-31 120 0 0,-19 5 24 0 0,-8 6 54 0 0,-3 17-64 0 0,0 1-10 0 0,-1-1-44 0 0,2 1-10 0 0,0-1 0 0 0,0 1 0 0 0,1 1 11 0 0,-1 6 45 0 0,0 1 32 0 0,0 0 43 0 0,0 0-2 0 0,0 0-8 0 0,0 0-5 0 0,0 0-16 0 0,0 0-4 0 0,0 0 0 0 0,-1-2-16 0 0,0-2-80 0 0,1 2-80 0 0,-1-32-624 0 0,0 17 475 0 0,0 16 221 0 0,1 1-251 0 0,0 0-127 0 0,0 0-28 0 0</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22:06.624"/>
    </inkml:context>
    <inkml:brush xml:id="br0">
      <inkml:brushProperty name="width" value="0.05" units="cm"/>
      <inkml:brushProperty name="height" value="0.05" units="cm"/>
      <inkml:brushProperty name="color" value="#FF0066"/>
    </inkml:brush>
  </inkml:definitions>
  <inkml:trace contextRef="#ctx0" brushRef="#br0">1292 160 919 0 0,'0'0'0'0'0,"0"0"80"0"0,0 0-80 0 0,0 0 0 0 0,0 0 0 0 0,0 0 0 0 0,0 0 480 0 0,0 0 88 0 0,0 0 8 0 0,0 0-1200 0 0,0 0-240 0 0</inkml:trace>
  <inkml:trace contextRef="#ctx0" brushRef="#br0" timeOffset="813.747">1289 152 455 0 0,'0'0'854'0'0,"0"0"90"0"0,0 0 42 0 0,0 0-98 0 0,0 0-436 0 0,0 0-188 0 0,0 0-37 0 0,1-10-143 0 0,2-21-1207 0 0,-3 30 839 0 0,0-5-89 0 0,0 6 7886 0 0,-11 23-7699 0 0,-12 35-4 0 0,-7 29 318 0 0,27-79-128 0 0,-1 0 0 0 0,2-1 0 0 0,0 0 0 0 0,0 0 11 0 0,-1 0 32 0 0,-1 0-33 0 0,1 1-10 0 0,0-1 0 0 0,0 0 0 0 0,1 1 0 0 0,-21 37 547 0 0,22-44-494 0 0,1-1-13 0 0,0 0-586 0 0,0 0-2086 0 0,0 0-886 0 0</inkml:trace>
  <inkml:trace contextRef="#ctx0" brushRef="#br0" timeOffset="2277.69">1116 227 919 0 0,'0'0'178'0'0,"0"0"407"0"0,0 0 176 0 0,0 0 37 0 0,0 0-85 0 0,0 0-392 0 0,0 0-175 0 0,0 0-33 0 0,0 0-14 0 0,0 0-29 0 0,0 0 0 0 0,0 0 47 0 0,0 0 118 0 0,0 0 49 0 0,0 0 10 0 0,0 0-2 0 0,0 0-17 0 0,0 0-10 0 0,0 0-1 0 0,9-1 400 0 0,-2-1-637 0 0,0-1 0 0 0,0 0-1 0 0,0 1 1 0 0,0-2 0 0 0,0 1-1 0 0,-1-1 1 0 0,1 0 0 0 0,-1-1-1 0 0,0 1 1 0 0,-1-1 0 0 0,1 0-1 0 0,-1-1 1 0 0,0 0 0 0 0,0 1-1 0 0,0-1 1 0 0,3-7-27 0 0,-8 12 128 0 0,0 1 5 0 0,0 0-5 0 0,0 0 23 0 0,0 0 94 0 0,0 0 41 0 0,0 0 8 0 0,0 0-12 0 0,0 0-62 0 0,0 0-27 0 0,0 0-8 0 0,0 0-49 0 0,0 18-452 0 0,-2-13-7032 0 0,2-5 6820 0 0</inkml:trace>
  <inkml:trace contextRef="#ctx0" brushRef="#br0" timeOffset="84616.743">1251 1 2303 0 0,'0'0'322'0'0,"0"0"510"0"0,-5 3 910 0 0,3-2 1776 0 0,-21 7-2914 0 0,19-6-434 0 0,0 0 0 0 0,-1-1 0 0 0,1 0 0 0 0,-1 1 0 0 0,0-2 0 0 0,1 1 0 0 0,-1 0-1 0 0,0-1 1 0 0,1 0 0 0 0,-1 0 0 0 0,0-1 0 0 0,0 1 0 0 0,1-1 0 0 0,-1 0 0 0 0,1 0 0 0 0,-1-1-1 0 0,1 1 1 0 0,-2-1-170 0 0,0 0 1 0 0,-1 1 1 0 0,1 0-1 0 0,-1 0 0 0 0,1 1 0 0 0,-1-1 0 0 0,1 2 0 0 0,-1-1 0 0 0,0 1 1 0 0,1 0-1 0 0,0 0 0 0 0,-1 0 0 0 0,1 1 0 0 0,0 0 0 0 0,0 1 0 0 0,0-1 0 0 0,0 1 1 0 0,0 0-1 0 0,0 1 0 0 0,1-1 0 0 0,-4 4-1 0 0,-36 50 53 0 0,23-22 1 0 0,2 2 20 0 0,11-18-81 0 0,2 1 0 0 0,0 1 0 0 0,1-1 0 0 0,0 1-1 0 0,2 0 1 0 0,1 0 0 0 0,0 1 0 0 0,2-1 0 0 0,0 1-1 0 0,2 5 8 0 0,7 12-74 0 0,33 13-364 0 0,-10-22 431 0 0,-27-25 5 0 0,-1 0-1 0 0,1-1 1 0 0,0 0-1 0 0,0 0 1 0 0,0 0-1 0 0,0 0 1 0 0,1-1-1 0 0,-1 1 1 0 0,1-1-1 0 0,0 0 1 0 0,0-1 0 0 0,0 1-1 0 0,1-1 1 0 0,-1 0-1 0 0,1 0 1 0 0,-1-1-1 0 0,1 0 1 0 0,-1 0-1 0 0,1 0 1 0 0,0 0-1 0 0,-1-1 1 0 0,1 0-1 0 0,1 0 3 0 0,82-25 224 0 0,26-2 104 0 0,-73 21-328 0 0,-1-17 231 0 0,-39 20-189 0 0,-1 1 1 0 0,1-1-1 0 0,-1 0 0 0 0,1 1 0 0 0,-1-1 1 0 0,0 0-1 0 0,0 0 0 0 0,0 0 1 0 0,-1 0-1 0 0,1 0 0 0 0,-1 0 1 0 0,1 0-1 0 0,-1 0 0 0 0,0 0 1 0 0,0 0-1 0 0,-1-1 0 0 0,1 1 0 0 0,-1 0-42 0 0,1-4 282 0 0,-9-75 336 0 0,9 81-542 0 0,-6-33 612 0 0,5 26-688 0 0,-1 0 0 0 0,1-1 0 0 0,-18-58 723 0 0,17 58-710 0 0,0 0-13 0 0,0 0 0 0 0,1 3 11 0 0,0 5 42 0 0,1-1 1 0 0,-2-2-56 0 0,2 1-46 0 0,-1-3 20 0 0,1 5-49 0 0,0 1-3 0 0,0 0 13 0 0,0 0 3 0 0,0 0 0 0 0,0-1-199 0 0,2-6-1947 0 0,3 2 1851 0 0</inkml:trace>
  <inkml:trace contextRef="#ctx0" brushRef="#br0" timeOffset="85197.268">1227 50 6479 0 0,'0'0'298'0'0,"0"0"-10"0"0,0 0-108 0 0,0 0 242 0 0,0 0 122 0 0,0 0 28 0 0,0 0-69 0 0,0 0-303 0 0,0 0-137 0 0,2-17-405 0 0,-1 13-469 0 0,-1 4 859 0 0,0 0 0 0 0,1 1 0 0 0,-1-1 0 0 0,0 0 0 0 0,1 0 0 0 0,-1 0 0 0 0,0 0 0 0 0,1 1 0 0 0,-1-1 0 0 0,1 0 0 0 0,-1 0 0 0 0,0 0 1 0 0,1 0-1 0 0,-1 0 0 0 0,0 0 0 0 0,1 0 0 0 0,-1 0 0 0 0,0 0 0 0 0,1 0 0 0 0,-1 0 0 0 0,1-1 0 0 0,-1 1 0 0 0,0 0 0 0 0,1 0 0 0 0,-1 0 0 0 0,0 0 0 0 0,1 0 0 0 0,-1-1 0 0 0,0 1 0 0 0,0 0 0 0 0,1 0 0 0 0,-1-1 0 0 0,0 1 0 0 0,1 0 0 0 0,-1 0 0 0 0,0-1 0 0 0,0 1 0 0 0,0 0 0 0 0,1-1 0 0 0,-1 1 0 0 0,0 0 0 0 0,0-1 0 0 0,0 1 0 0 0,0 0 0 0 0,0-1 0 0 0,0 1 0 0 0,1-1 1 0 0,-1 1-1 0 0,0 0 0 0 0,0-1 0 0 0,0 1 0 0 0,0 0 0 0 0,0-1 0 0 0,-1 1 0 0 0,1 0 0 0 0,0-1 0 0 0,0 1 0 0 0,0-1 0 0 0,0 1 0 0 0,0 0 0 0 0,0-1 0 0 0,-1 1 0 0 0,1 0 0 0 0,0-1 0 0 0,0 1-48 0 0,18 22-331 0 0,26 30-91 0 0,-9-25-3748 0 0,-28-23 1326 0 0</inkml:trace>
  <inkml:trace contextRef="#ctx0" brushRef="#br0" timeOffset="86797.512">1352 394 3887 0 0,'0'0'175'0'0,"0"0"56"0"0,0 0 129 0 0,0 0 50 0 0,0 0 8 0 0,0 0-21 0 0,0 0-105 0 0,0 0-48 0 0,0 0-11 0 0,0 0-15 0 0,0 0-62 0 0,0 0-27 0 0,0 0-8 0 0,0 0-9 0 0,0 0-33 0 0,0 0-4 0 0,0 0 37 0 0,0 0 14 0 0,0 0 2 0 0,3-8 698 0 0,3-4-745 0 0,-6 10-17 0 0,0 2 55 0 0,0 0 15 0 0,0 0 2 0 0,0 0-9 0 0,0 0-40 0 0,0 0-21 0 0,0 0-2 0 0,0 0 0 0 0,3-4 62 0 0,-1 1-3641 0 0,3-2 3472 0 0</inkml:trace>
  <inkml:trace contextRef="#ctx0" brushRef="#br0" timeOffset="88614.232">1361 246 6847 0 0,'0'0'315'0'0,"0"0"-7"0"0,0 0-144 0 0,0 0 131 0 0,0 0 79 0 0,0 0 12 0 0,0 0-50 0 0,1 0-228 0 0,6-1-98 0 0,1 0-10 0 0,-1-1 0 0 0,160-38 2102 0 0,14 36-2009 0 0,58-46 235 0 0,-123 25-275 0 0,28 24-53 0 0,-117 8 0 0 0,15 15 0 0 0,15-4 0 0 0,-4-3 0 0 0,-49-12 24 0 0,0 0 1 0 0,0 0-1 0 0,0 0 0 0 0,0 1 0 0 0,0 0 0 0 0,0 0 0 0 0,-1 0 1 0 0,0 0-1 0 0,0 0 0 0 0,0 1 0 0 0,-1-1 0 0 0,1 1 0 0 0,-1 0 1 0 0,0 0-1 0 0,0-1 0 0 0,-1 1 0 0 0,1 3-24 0 0,7 14 53 0 0,12 35 121 0 0,-13-17 84 0 0,34 70-447 0 0,-24-83 62 0 0,3-3-951 0 0,-13-8 1076 0 0,-7-15 62 0 0,-1-1 12 0 0,0 0 0 0 0,4 11 182 0 0,-4-5-244 0 0,0 0 9 0 0,0-5 72 0 0,0-1 6 0 0,0 0-8 0 0,0 0 1 0 0,0 0 6 0 0,0 0 6 0 0,0 0 2 0 0,-1 0-5 0 0,-5 1-23 0 0,3-2-21 0 0,-5 0-45 0 0,-1-2-10 0 0,0 0 12 0 0,-17-15 318 0 0,20 12-320 0 0,-17-22 4 0 0,22 27 55 0 0,98 48-712 0 0,-91-44 643 0 0,0 1 0 0 0,-1 0 0 0 0,1 0 0 0 0,-2 0 0 0 0,0-1 14 0 0,16-25 444 0 0,18-96-99 0 0,-35 110-550 0 0</inkml:trace>
  <inkml:trace contextRef="#ctx0" brushRef="#br0" timeOffset="98745.4">870 193 2591 0 0,'0'0'116'0'0,"0"-13"411"0"0,-1 9 7321 0 0,-46-16-4404 0 0,-153-13-1651 0 0,188 31-1778 0 0,-1 0 0 0 0,1 1-1 0 0,0 0 1 0 0,0 1-1 0 0,-1 1 1 0 0,1 0 0 0 0,0 0-1 0 0,-1 1 1 0 0,-3 2-15 0 0,-8-1 4 0 0,-72-4-591 0 0,85-1 610 0 0,0 0 0 0 0,-1 2-1 0 0,1-1 1 0 0,0 1 0 0 0,-1 1 0 0 0,1 0 0 0 0,0 0 0 0 0,-1 1 0 0 0,1 1-1 0 0,0 0 1 0 0,-3 2-23 0 0,-127 52-762 0 0,111-35 964 0 0,12 14-1170 0 0,16-28 968 0 0,0-2-10 0 0,2-4-18 0 0,-7 23 390 0 0,5-1-552 0 0,2-23 132 0 0,0-1-28 0 0,0 0-9 0 0,0 0 22 0 0,0 0-5 0 0,0 0 0 0 0,0 0 4 0 0,0 0 2 0 0,0 0 0 0 0,0 0-2 0 0,0 0-12 0 0,0 0-2 0 0,0 0 0 0 0,0 0 2 0 0,0 0 4 0 0,0 0 26 0 0,0 0 99 0 0,0 0 34 0 0,0 0 3 0 0,0 0-40 0 0,0 0-154 0 0,0 0-20 0 0,0 0 1 0 0,-20-55-826 0 0,25-27 1007 0 0,-4 81-106 0 0,-1 1 15 0 0,0 0 91 0 0,0 0 28 0 0,0 0 36 0 0,0 0-12 0 0,0 0-11 0 0,-1-1-5 0 0,1-5-13 0 0,0 5 6 0 0,0 1 6 0 0,0 0 10 0 0,0 0 5 0 0,0 0 6 0 0,0 0 6 0 0,0 0 2 0 0,0 0-8 0 0,0 0-32 0 0,0 0-2 0 0,-6 86-865 0 0,-7 31 1040 0 0,13-85-245 0 0,0-25 0 0 0,0-1-10 0 0,0-4-50 0 0,0-2-36 0 0,0 0 0 0 0,6-16-182 0 0,-3 9 230 0 0,1 1 24 0 0,-3 3-24 0 0,3-2 26 0 0,0 1-36 0 0,-3 3-23 0 0,7-5-184 0 0,44-36-3206 0 0,-44 34 2964 0 0</inkml:trace>
  <inkml:trace contextRef="#ctx0" brushRef="#br0" timeOffset="101867.722">32 427 1375 0 0,'0'0'250'0'0,"0"0"508"0"0,0 0 224 0 0,0 0 46 0 0,0 0-124 0 0,0 0-564 0 0,0 0-243 0 0,0 0-54 0 0,0 0-43 0 0,0 0 185 0 0,0 0 96 0 0,0 0 27 0 0,0 0 16 0 0,0 0 52 0 0,0 0 28 0 0,0 0 4 0 0,0 0-41 0 0,0 0-175 0 0,0 0-80 0 0,0 0-15 0 0,0 0-27 0 0,0 0-82 0 0,0 0 93 0 0,0 0 99 0 0,0 0 12 0 0,0 0-7 0 0,0 0-10 0 0,0 0-38 0 0,0 0-10 0 0,0 0-6 0 0,0 0-34 0 0,0-2-120 0 0,-2-3 9 0 0,2 2-19 0 0,2-2 22 0 0,-2 4-33 0 0,1 0 1 0 0,5-2 42 0 0,2-1 11 0 0,36-44-66 0 0,-39 39 68 0 0,8-14-2 0 0,-8 16 0 0 0,-1 1-10 0 0,-3 5-44 0 0,20-8-378 0 0,-14 5 432 0 0,1 1 0 0 0,-1-1 0 0 0,0 0 0 0 0,-6 4-30 0 0,-1 0 0 0 0,1 0 0 0 0,-1 0-1 0 0,1 0 1 0 0,0 0 0 0 0,-1 0-1 0 0,1 0 1 0 0,-1 1 0 0 0,1-1 0 0 0,0 0-1 0 0,-1 0 1 0 0,1 1 0 0 0,-1-1 0 0 0,1 0-1 0 0,-1 1 1 0 0,1-1 0 0 0,-1 1-1 0 0,1-1 1 0 0,-1 0 0 0 0,0 1 0 0 0,1-1-1 0 0,-1 1 1 0 0,0-1 0 0 0,1 1 0 0 0,-1-1-1 0 0,0 1 1 0 0,1 0 0 0 0,-1-1-1 0 0,0 1 1 0 0,0-1 0 0 0,0 1 0 0 0,0 0-1 0 0,0-1 1 0 0,1 1 0 0 0,-1-1 0 0 0,0 1-1 0 0,0 0 1 0 0,0-1 0 0 0,-1 1-1 0 0,1-1 1 0 0,0 1 0 0 0,0 0 0 0 0,0-1-1 0 0,0 1 31 0 0,0-1-141 0 0,0 8-1863 0 0,0-1-551 0 0</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23:56.541"/>
    </inkml:context>
    <inkml:brush xml:id="br0">
      <inkml:brushProperty name="width" value="0.05" units="cm"/>
      <inkml:brushProperty name="height" value="0.05" units="cm"/>
      <inkml:brushProperty name="color" value="#FF0066"/>
    </inkml:brush>
  </inkml:definitions>
  <inkml:trace contextRef="#ctx0" brushRef="#br0">1513 0 1839 0 0,'-4'3'349'0'0,"-10"10"6713"0"0,-7 6-2747 0 0,20-18-4145 0 0,-18 8 386 0 0,18-9-494 0 0,-31 11 754 0 0,25-8-581 0 0,0 0 0 0 0,0-1 0 0 0,-1 0 0 0 0,0 0 0 0 0,1 0 0 0 0,-1-1 0 0 0,0-1 0 0 0,1 1 0 0 0,-1-1 0 0 0,-6-1-235 0 0,-49 13 166 0 0,61-12-166 0 0,-10 5 7 0 0,0-1 1 0 0,-1 0-1 0 0,0-1 1 0 0,0 0-1 0 0,1-1 1 0 0,-1 0-1 0 0,-1-1 0 0 0,1-1 1 0 0,0 0-1 0 0,-2-1-7 0 0,-1 1 24 0 0,-1 0-1 0 0,0 2 1 0 0,0 0-1 0 0,1 1 1 0 0,-1 0-1 0 0,1 2 0 0 0,0 0 1 0 0,0 0-1 0 0,0 2 1 0 0,-10 5-24 0 0,-29 10 524 0 0,26-18-383 0 0,-1-5-209 0 0,-213-8 815 0 0,221 8-809 0 0,0 1 0 0 0,0 1 0 0 0,0 2 0 0 0,0 0 0 0 0,0 1-1 0 0,0 1 1 0 0,1 1 0 0 0,0 1 0 0 0,-15 7 62 0 0,25-10 3 0 0,-10 3-24 0 0,0 1 1 0 0,0 1 0 0 0,0 0-1 0 0,1 2 1 0 0,1 0 0 0 0,0 1-1 0 0,-2 3 21 0 0,-68 64-64 0 0,84-72 64 0 0,0 0 0 0 0,0 0-13 0 0,-14 28-294 0 0,-4 19 243 0 0,1 33-144 0 0,21-80 208 0 0,0 0 0 0 0,1 1 0 0 0,0-1 0 0 0,0 0 0 0 0,0 0 0 0 0,1 28-64 0 0,0-27 64 0 0,0-2-10 0 0,21 15-172 0 0,-16-16 182 0 0,-2 2 0 0 0,-1 0 0 0 0,0 0 0 0 0,10 10 1652 0 0,-11-16-1876 0 0,9 2-1418 0 0,-5 1 1624 0 0,2-1 18 0 0,1 1 0 0 0,-1-1 0 0 0,0 0 0 0 0,1 1 0 0 0,0-1 0 0 0,-1 0 0 0 0,0-1 0 0 0,-1 2 0 0 0,1-1 0 0 0,2 0 0 0 0,-2-1 0 0 0,1 0 0 0 0,0 0 0 0 0,-1-1 0 0 0,-1 0 0 0 0,0 0 0 0 0,1 1 0 0 0,-1 0 0 0 0,0-1 0 0 0,49 15-72 0 0,16-32 72 0 0,-65 16 0 0 0,-2 0 0 0 0,2 1 0 0 0,30 2 0 0 0,-28-5 0 0 0,18-7-80 0 0,-19 8 80 0 0,0 4 0 0 0,1 0 0 0 0,28 2-64 0 0,-28-5 64 0 0,-1 1 0 0 0,1 0 0 0 0,0 2 0 0 0,0-1 0 0 0,0-1 0 0 0,-1 0-10 0 0,0 0-33 0 0,0 0 32 0 0,0 0 11 0 0,1 1 0 0 0,-1 0 0 0 0,0 0 0 0 0,0 1 0 0 0,-1 0 0 0 0,49 11 0 0 0,-49-12 0 0 0,-1 1 0 0 0,-1 0 0 0 0,0 1 0 0 0,1 0 0 0 0,31 9-64 0 0,16-10 0 0 0,-46-1 64 0 0,-1 0 0 0 0,1 1 0 0 0,-1 0 0 0 0,2-2 0 0 0,0 0 0 0 0,-1 0 0 0 0,-1 0 11 0 0,-4-1 32 0 0,26 10-43 0 0,-8-5-54 0 0,35-10-10 0 0,-19-5-80 0 0,-28 10 155 0 0,0 0 32 0 0,0 1-33 0 0,54 0-138 0 0,-55 0 128 0 0,0-1 0 0 0,119 13 0 0 0,-85-8 0 0 0,-33-4 0 0 0,0-1 0 0 0,0 0 0 0 0,36 2 0 0 0,-16-5 0 0 0,-18 3 0 0 0,-1 0 0 0 0,1 1 0 0 0,-1 0 0 0 0,19 5 0 0 0,-21-5-9 0 0,1 0 0 0 0,-1-1-1 0 0,1 1 1 0 0,-1-2 0 0 0,1 1 0 0 0,-1-1-1 0 0,1 0 1 0 0,-1-1 0 0 0,1 0 0 0 0,-1 0-1 0 0,0 0 1 0 0,0-1 0 0 0,2-1 9 0 0,65-15-72 0 0,-68 19 72 0 0,-1 0 0 0 0,0 1 0 0 0,3 0-16 0 0,-5 0 7 0 0,0-1-1 0 0,0 0 1 0 0,0 1-1 0 0,0-2 1 0 0,0 1-1 0 0,0 0 1 0 0,0 0-1 0 0,1-1 1 0 0,-1 0 0 0 0,0 0-1 0 0,0 0 1 0 0,-1 0-1 0 0,1 0 1 0 0,0 0-1 0 0,0-1 1 0 0,0 1-1 0 0,-1-1 1 0 0,1 0-1 0 0,1-1 10 0 0,1 0-12 0 0,1-1 12 0 0,0 0 0 0 0,0 0 0 0 0,32-15 0 0 0,7-10-64 0 0,-39 24 64 0 0,8-10 36 0 0,0-1-1 0 0,-1 0 1 0 0,-1-1-1 0 0,0-1 1 0 0,-1 0 0 0 0,7-17-36 0 0,-17 33-87 0 0,1-5 20 0 0,0 0 45 0 0,-1 4-21 0 0,1-2 43 0 0,6-21 221 0 0,-3 13-93 0 0,6-65 112 0 0,-41-24 1000 0 0,22 66-1240 0 0,5 27 0 0 0,-45-46 595 0 0,15 24-220 0 0,-4-32-233 0 0,31 55-142 0 0,-23-18 206 0 0,-117-26-72 0 0,96-3-2532 0 0,40 34 1456 0 0</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27:18.342"/>
    </inkml:context>
    <inkml:brush xml:id="br0">
      <inkml:brushProperty name="width" value="0.05" units="cm"/>
      <inkml:brushProperty name="height" value="0.05" units="cm"/>
      <inkml:brushProperty name="color" value="#FF0066"/>
    </inkml:brush>
  </inkml:definitions>
  <inkml:trace contextRef="#ctx0" brushRef="#br0">819 26 3679 0 0,'0'0'284'0'0,"0"0"-110"0"0,0 0 230 0 0,0 0 120 0 0,0 0 20 0 0,0 0-120 0 0,0 0-504 0 0,0 0-122 0 0,0 0 17 0 0,0 0 61 0 0,0 0 27 0 0,0 0 7 0 0,0 0 64 0 0,0 0 256 0 0,0 0 112 0 0,0 0 18 0 0,0 0 30 0 0,0 0 104 0 0,0 0 46 0 0,-6-5 1808 0 0,3-1-2354 0 0,-10-6 4469 0 0,8 14-5183 0 0,4-2 792 0 0,-35 4 1660 0 0,29-3-1719 0 0,-164 7 699 0 0,78 9-712 0 0,18-6 64 0 0,-56 28-172 0 0,78-19 80 0 0,-48 22-36 0 0,44 8 64 0 0,2 16-128 0 0,51-61 128 0 0,0 1 0 0 0,0 36-390 0 0,27 14-356 0 0,-20-53 725 0 0,0-1-1 0 0,0 0 1 0 0,1 0-1 0 0,-1 0 1 0 0,1 0-1 0 0,-1 0 1 0 0,1-1-1 0 0,0 1 1 0 0,-1-1-1 0 0,1 0 1 0 0,0 0-1 0 0,0-1 1 0 0,0 1-1 0 0,0-1 1 0 0,0 0-1 0 0,0 0 1 0 0,0 0-1 0 0,0 0 1 0 0,-1-1-1 0 0,1 1 1 0 0,1-1 21 0 0,36 1-157 0 0,-31 2 147 0 0,0 1-1 0 0,-1 0 0 0 0,1 0 1 0 0,-1 1-1 0 0,1 0 0 0 0,-1 0 1 0 0,0 1-1 0 0,-1 0 0 0 0,1 1 1 0 0,-1 0-1 0 0,0 0 0 0 0,2 3 11 0 0,-3-4 7 0 0,1 0-1 0 0,0-1 0 0 0,0 0 0 0 0,1 0 1 0 0,-1-1-1 0 0,1 0 0 0 0,0-1 1 0 0,0 0-1 0 0,0 0 0 0 0,0 0 0 0 0,0-2 1 0 0,0 1-1 0 0,0-1 0 0 0,0 0 0 0 0,0-1 1 0 0,6-1-7 0 0,53 4 27 0 0,69 24-27 0 0,-23-23 294 0 0,-102-3-284 0 0,4 0 28 0 0,0-1 0 0 0,0 0 0 0 0,0-1-1 0 0,-1-1 1 0 0,1 0 0 0 0,-1-1-1 0 0,12-5-37 0 0,19-5 192 0 0,46-39-280 0 0,-76 34 88 0 0,-2-27 1014 0 0,-13 45-950 0 0,-1 1 2 0 0,0 0-2 0 0,-8-36 1382 0 0,-4 11-1217 0 0,-6-34-236 0 0,15 51-5 0 0,-22-41 455 0 0,9-19 396 0 0,12 34-2398 0 0,3 29 1579 0 0,0 1 0 0 0,0 0 1 0 0,0 1-1 0 0,-1-1 0 0 0,1 0 0 0 0,-1 0 1 0 0,0 0-1 0 0,0 1 0 0 0,0-1 0 0 0,-1 1 1 0 0,1 0-1 0 0,-1 0 0 0 0,0-1 0 0 0,1 2 1 0 0,-2-1-1 0 0,1 0 0 0 0,0 1 0 0 0,0-1 1 0 0,-1 1-1 0 0,1 0 0 0 0,-1 0 0 0 0,0 0 1 0 0,0 1-1 0 0,1-1 0 0 0,-1 1 0 0 0,0 0 1 0 0,-3 0-21 0 0,-107-2-1440 0 0,106 4 1338 0 0,-53 7-1220 0 0,36-5 724 0 0</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27:21.779"/>
    </inkml:context>
    <inkml:brush xml:id="br0">
      <inkml:brushProperty name="width" value="0.05" units="cm"/>
      <inkml:brushProperty name="height" value="0.05" units="cm"/>
      <inkml:brushProperty name="color" value="#FF0066"/>
    </inkml:brush>
  </inkml:definitions>
  <inkml:trace contextRef="#ctx0" brushRef="#br0">1104 35 2303 0 0,'0'0'344'0'0,"0"0"606"0"0,0 0 266 0 0,0 0 52 0 0,0 0-138 0 0,0 0-618 0 0,0 0-266 0 0,0 0-57 0 0,0 0-25 0 0,0 0-56 0 0,0 0-20 0 0,0 0-7 0 0,0 0 65 0 0,0 0 272 0 0,0 0 118 0 0,0 0 28 0 0,0 0-12 0 0,0 0-68 0 0,0 0-32 0 0,0 0-4 0 0,0 0-34 0 0,0 0-148 0 0,0 0-66 0 0,0 0-9 0 0,0 0-20 0 0,0 0-65 0 0,0 0-30 0 0,0 0-4 0 0,0 0 0 0 0,0 0-1 0 0,0 0-3 0 0,0 0 35 0 0,0 0 103 0 0,0 0 26 0 0,0 0 0 0 0,0 0-6 0 0,-8-9 1012 0 0,1 5-1115 0 0,4 2-139 0 0,-5-2 5 0 0,-1 0 11 0 0,-41-8 936 0 0,-77 30-944 0 0,26-19 299 0 0,51-1-146 0 0,-1 2 0 0 0,1 3 0 0 0,0 1 0 0 0,-18 6-145 0 0,-69 21-679 0 0,47-23 431 0 0,66-4 248 0 0,16-1 0 0 0,-7 3-40 0 0,0 0 0 0 0,0 1 0 0 0,0 1 0 0 0,1 0 0 0 0,1 1 0 0 0,-1 1 0 0 0,-4 4 40 0 0,-105 73 0 0 0,116-83 0 0 0,0 0 0 0 0,2 0-10 0 0,4-3-49 0 0,1-1-26 0 0,0 0 9 0 0,0 1-18 0 0,1 5 12 0 0,1 2 20 0 0,0 1 50 0 0,1-1 2 0 0,0-1-33 0 0,2 0 20 0 0,44 25-119 0 0,32 12 216 0 0,16-7 388 0 0,-84-34-434 0 0,-1 0 1 0 0,1-2-1 0 0,0 1 1 0 0,-1-2 0 0 0,1 0-1 0 0,0 0 1 0 0,0-1-1 0 0,12-3-28 0 0,-21 4 6 0 0,70 1 197 0 0,-61 1-193 0 0,1 0 0 0 0,-1-1 0 0 0,0-1 0 0 0,1 0 0 0 0,-1-1 0 0 0,0 0 0 0 0,1-1 0 0 0,9-3-10 0 0,-9 3 33 0 0,11-1 113 0 0,10 1-64 0 0,16 3-82 0 0,-15-7 0 0 0,16-5 11 0 0,-44 10 32 0 0,1 1-33 0 0,-1-1-10 0 0,72-2 0 0 0,-3-6 0 0 0,-46 6 2080 0 0,-3-2-3940 0 0,12-27 3110 0 0,25-86-1165 0 0,-66 100 300 0 0,-40-15-498 0 0,35 27-265 0 0,0 1 0 0 0,0-1 0 0 0,1 0 0 0 0,-1-1 0 0 0,2 1 0 0 0,-1-1 0 0 0,1 0 0 0 0,0 0 0 0 0,0-1 0 0 0,1 1 0 0 0,0-1 0 0 0,-1-3 378 0 0,-12-27-5643 0 0,11 28 1683 0 0</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27:27.361"/>
    </inkml:context>
    <inkml:brush xml:id="br0">
      <inkml:brushProperty name="width" value="0.05" units="cm"/>
      <inkml:brushProperty name="height" value="0.05" units="cm"/>
      <inkml:brushProperty name="color" value="#FF0066"/>
    </inkml:brush>
  </inkml:definitions>
  <inkml:trace contextRef="#ctx0" brushRef="#br0">794 122 1839 0 0,'0'0'160'0'0,"0"0"-160"0"0,0 0 0 0 0,0 0 0 0 0,0 0 936 0 0,0 0 152 0 0,0 0 32 0 0,0 0 8 0 0,0 0-640 0 0,0 0-128 0 0,0 0-24 0 0,1-8-8 0 0,2-1-840 0 0,1-2-176 0 0,1 1-32 0 0</inkml:trace>
  <inkml:trace contextRef="#ctx0" brushRef="#br0" timeOffset="1882.233">855 13 919 0 0,'0'0'355'0'0,"-6"-6"5269"0"0,-8 0-2075 0 0,12 6-3007 0 0,2 0-80 0 0,-17 2-364 0 0,12-1-174 0 0,4-1 41 0 0,-31-3 3413 0 0,-24 3-3245 0 0,-60 13 925 0 0,92-15-1036 0 0,0 2-1 0 0,0 0 0 0 0,0 2 1 0 0,0 0-1 0 0,1 2 0 0 0,-6 2-21 0 0,-118 45 128 0 0,82-27-125 0 0,54-21-5 0 0,0 0 0 0 0,0 1 0 0 0,1 0 0 0 0,-1 1 0 0 0,1 0 0 0 0,0 0 0 0 0,0 1-1 0 0,1 1 1 0 0,-7 5 2 0 0,-1 4-129 0 0,1 1-1 0 0,1 1 0 0 0,0 1 1 0 0,1 0-1 0 0,-8 15 130 0 0,8 10-12 0 0,23 20-184 0 0,-4 29 59 0 0,-3-90 114 0 0,1-1-1 0 0,-1 1 1 0 0,1-1 0 0 0,-1 0-1 0 0,1 0 1 0 0,0 1 0 0 0,0-2-1 0 0,0 1 1 0 0,0 0 0 0 0,1-1 0 0 0,-1 1-1 0 0,0-1 1 0 0,0 0 0 0 0,1 0-1 0 0,-1 0 1 0 0,1-1 0 0 0,-1 1-1 0 0,1-1 1 0 0,-1 0 0 0 0,1 0 0 0 0,-1 0-1 0 0,1 0 1 0 0,-1-1 0 0 0,1 1-1 0 0,3-2 24 0 0,0 1-64 0 0,1 1 0 0 0,0-1 0 0 0,0 2 0 0 0,0-1 0 0 0,0 1 0 0 0,0 0 0 0 0,0 1 0 0 0,-1-1 0 0 0,1 2 0 0 0,0-1 0 0 0,6 4 64 0 0,15 8 0 0 0,-18-8 0 0 0,-1 0 0 0 0,2-1 0 0 0,-1-1 0 0 0,1 0 0 0 0,-1 0 0 0 0,1-1 0 0 0,0 0 0 0 0,0-1 0 0 0,0-1 0 0 0,4 0 0 0 0,93-3 0 0 0,-74 10 0 0 0,78-11 104 0 0,-25-5 158 0 0,80 9-134 0 0,-136-3-43 0 0,41 6-32 0 0,-65-4 15 0 0,0-1 0 0 0,1 0 1 0 0,-1-1-1 0 0,0 0 0 0 0,0 0 0 0 0,0-1 0 0 0,0 0 0 0 0,0 0 0 0 0,-1-1 0 0 0,1 0 0 0 0,-1-1 1 0 0,5-3-69 0 0,9-5-7 0 0,-13 9 50 0 0,20-12-22 0 0,-27 15 38 0 0,-1 1 31 0 0,0 0 8 0 0,22-12 340 0 0,-10 5-448 0 0,-7 3-5 0 0,1 1 0 0 0,0 0-1 0 0,-1-1 1 0 0,0 0 0 0 0,0 0 0 0 0,0-1 0 0 0,0 0-1 0 0,0 0 1 0 0,-1 0 0 0 0,0 0 0 0 0,0 0-1 0 0,-1-1 1 0 0,2-3 15 0 0,-3-5 82 0 0,-2 13 39 0 0,-9-18 1170 0 0,-1 8-758 0 0,9 10-441 0 0,0 0-24 0 0,-3-5-55 0 0,0-1-34 0 0,-7-65-622 0 0,7 66 654 0 0,-1 0 1 0 0,0 0-1 0 0,0 0 0 0 0,0 0 0 0 0,-1 1 0 0 0,0 0 0 0 0,0 0 0 0 0,0 0 1 0 0,0 1-1 0 0,-1 0 0 0 0,0 0 0 0 0,0 1 0 0 0,0-1 0 0 0,0 2 1 0 0,0-1-1 0 0,-1 1 0 0 0,1 0 0 0 0,-1 0 0 0 0,1 1 0 0 0,-1 0 0 0 0,0 1 1 0 0,-7 0-12 0 0,9-1 10 0 0,-58-38-354 0 0,35 24 344 0 0,21 12 0 0 0,-1-1 0 0 0,1 0 0 0 0,0 1 0 0 0,-1-1 0 0 0,-1 0 0 0 0,2 0 0 0 0,1 0 0 0 0,0-3 0 0 0,2-1 0 0 0,0 0 0 0 0,-29-14 0 0 0,-10 12 52 0 0,-19 0-2306 0 0,62 10 1184 0 0</inkml:trace>
</inkml:ink>
</file>

<file path=ppt/ink/ink96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8T05:28:19.6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848 52 15,'0'0'13,"0"0"2,0 0-2,0 0-2,0 0-1,0 0 0,0 0-3,0 0 0,-17-16-2,17 16 1,0 0-1,-22-11-1,22 11-1,-22-10 0,22 10-1,-26-7 0,26 7-1,-33-5 1,17 1-1,-7 4 1,1 0 0,0 0 0,-4 2 0,-1 0 1,-1 3-1,-2-5 1,-1 7-1,2-5-1,1 2 1,-2-2-1,3 1 1,1 1-1,0 2 0,0-1-1,2 4 1,-3 4-1,1-2 0,-2 6 0,1-3 0,-1 7-1,0-5 1,2 2 0,2-3-1,6-2 1,0 0 0,18-13 0,-23 16-1,23-16 1,0 0-1,-13 17 0,13-17 0,0 0 0,2 24 0,-2-24 0,6 25 0,-6-25 1,5 28-1,-5-28 1,10 29 0,-10-29-1,5 28 1,-5-28 0,6 24-1,-6-24 0,9 20 0,-9-20 0,0 0 0,20 22 0,-20-22 0,0 0 1,24 20-1,-24-20 1,0 0 0,20 19-1,-20-19 1,0 0 0,21 16 0,-21-16 0,0 0-1,18 11 1,-18-11 0,0 0-1,22 11 1,-22-11 0,19 7-1,-19-7 0,18 10 1,-18-10 0,19 7-1,-19-7 1,20 5 0,-20-5 0,18 6-1,-18-6 1,21 4 0,-21-4-1,20 2 1,-20-2 0,22 0-1,-22 0 1,19 0-1,-19 0 1,18 3 0,-18-3 0,18 6-1,-18-6 1,19 3 0,-19-3 0,24 0 0,-6-3 0,-18 3-1,33-11 1,-14 5 0,1-1 0,-1-2-1,1 1 1,-2 1-1,-1 3 1,0-1-1,-17 5 1,31-8 0,-31 8-1,29-5 1,-29 5 0,30-7 0,-30 7-1,29-10 1,-12 7 0,-17 3 0,30-9 0,-30 9 0,27-10 0,-27 10 0,26-9-1,-26 9 1,26-5 0,-26 5 0,28-8 0,-28 8 0,31-11 0,-31 11 0,29-14 0,-12 3 0,1-2 1,-1-2 0,0-1 1,-1-1 1,-3-1-1,0-3 1,-2 3 1,-4-2-1,-1 0-1,-2 1 1,-2-3-1,-2 2 1,-6-4-2,-1 2 0,-1-2-3,-10 4-4,-10 2-8,2 16-9,-27-11-2,10 26-1,-21-13 1</inkml:trace>
</inkml:ink>
</file>

<file path=ppt/ink/ink97.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0-04T19:43:59.217"/>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44 0,'23'0'156,"1"0"-140,-1 0-1,24 0-15,23 0 16,0 0 0,-24 0-16,1 0 15,46 0 1,-23 0-16,23 0 15,-46 0 1,-1 0-16,24 0 16,-23 0-1,-1 0-15,1 0 16,-24 0 0,24 0-16,-24 0 15,1 0 1,22 0-16,-23 0 15,1 0 1,-1 0-16,0 0 16,1 0-1,22 0 1,-22 0 0,22 0-16,1 0 15,-24 0 1,0 0-16,1 0 15,-1 0 1,0 0 0,1 0-16,-1 0 15,0 0 1,0 0 15,1 0 0,-1 0 219,0 0-171,47 0-64,0-22 1,-23-1-16,-1 23 15,1 0 1,-24 0-16,1 0 16,-1 0-1,0 0-15,1 0 32,-1 0-1,0 0 16,0 0-16,1 0 31,-1 0-15,0 0 16</inkml:trace>
</inkml:ink>
</file>

<file path=ppt/ink/ink97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8T05:28:24.7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794 41 19,'0'0'14,"-21"-4"0,21 4 1,-22-2-2,22 2 1,-28-3-3,28 3-1,-31-2-1,14 4-2,-3-2-1,1 2-2,-1-1-1,0 1-1,-1 2 1,1 0-2,-2-1 1,0 1 0,-2 1 1,-2-1-1,2 3 0,-7-1 1,3 3-1,-3-2 1,-1 4-1,-3-1 0,3-1 2,-3 0-3,2 0 1,1 0-1,3 0 0,1 1-1,6-3 1,2 0-1,20-7 0,-26 11 0,26-11 0,0 0 0,-17 10 1,17-10-1,0 0 0,0 0 0,-1 18 1,1-18-1,1 23 0,-1-23 0,6 31 0,-2-14-1,1-1 1,3 3 0,-8-19 0,24 29 0,-24-29-1,36 22 1,-12-11 0,4-4-1,2 2 1,3-1-1,2 1 1,-1-3-1,1 1 0,2-2 0,-2-3 0,4-2 0,-3-3 0,3-3-1,0-3 2,0-2-1,1-2 1,-3-2-1,0-1 1,-4 1 0,2-3-1,-3-1 1,3-1 0,-3-2 0,-1 0 0,-3 0 0,1 3 1,-5 0-1,-2 5 0,-22 14 1,28-22 0,-28 22-1,19-15 2,-19 15 0,0 0 0,5-18-1,-5 18 1,0 0 0,-11-24 0,11 24-1,-28-24-2,6 11-3,-11-3-6,0 1-6,-4 11-9,-17-12-1,16 17-1,-15-12 1</inkml:trace>
</inkml:ink>
</file>

<file path=ppt/ink/ink97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8T05:28:22.7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576 44 23,'0'0'17,"-20"-22"1,20 22 2,-28-13-3,28 13-4,-37-9-2,15 9-2,-2 5 0,-4 3-2,3 5 0,-1-1-2,2 9-1,-2-1-1,-2 4-1,3-1 0,0 5-1,-3-4-1,2 2 2,-1-1-1,1-2-1,0 1 1,6-2 0,-3 2 0,7-2 0,1 2 1,2-2-1,4 4 1,3-1-2,3 1 1,3 3 0,3-3 0,3 2-2,1-3 1,4 1 0,-1 0-1,3-4 1,3 0-1,1 0 0,1-3 1,1 1-1,1 2 0,4-4 0,0 1 1,0-3-1,-4 3 0,4-5 1,-3 1-1,1-2 1,1-2 0,-3 0 0,0-2-1,0 0 1,1-3-1,-1 1 1,2 1-1,-3-5-1,4-1 0,0-2 1,1-2-1,0-5 0,1 1 0,3-5 1,0-2-1,-2-3 1,-1 1 0,1-5 0,0 2 1,-2-2-1,0-2 1,-3 3 0,-1 1-1,3 1 0,-7-1 1,3 4-1,-3 0 1,1-1-1,-17 15 1,27-30 0,-14 14 0,0-1 0,0 1 0,-2-4 0,0 1 1,-2-3 0,3 2 1,-3-2 0,-4 0 0,1 0 1,-4-5 0,0 4 1,-10-4 0,-1 1 0,-10-5-1,-1 4 0,-13-8 0,-6 1-1,-11-3 0,-5-3-2,-8 5-2,-11 4-5,-4 10-11,-1 23-9,-19 4 0,15 25-2,-8 2 1</inkml:trace>
</inkml:ink>
</file>

<file path=ppt/ink/ink97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8T05:28:31.1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895 52 11,'-24'-17'15,"24"17"1,0 0-1,-19-5-2,19 5 2,-20-9-4,20 9 0,-26-8-2,9 8-1,-1-2 0,-2 1-1,-6-1 0,2 2-2,-8-2 1,5 2-1,-8-4 0,3 6 1,-3 0-3,2 5 0,-2 1-1,0 6 0,-4 1-1,0 5-1,2 2 1,-2 4-1,-2 0 1,4 1-1,-1 1 0,6-3 1,3 5-1,3-3 0,4 1 1,3 3-1,4-3 1,6 1 0,2 0-1,1 2 1,4-3-1,2 1 0,4-1 0,2-4 0,1 1 0,6-1 0,0 0 0,4-4 0,3 2 0,4-1 0,0-1 0,3-2 0,3 2 0,0-1 0,5-3 0,-4 1 0,4-1 0,-1-3 0,1 0 0,2-2 0,2-2 0,-2-1 0,0-1 0,0-3 0,0-3 1,-4 1-1,4-2 0,-2-2 0,-2-1 0,2-1 0,0-1 0,-4-1 0,5-1 0,-1-1 0,0 1 0,-2 0 0,3-1 0,-5-1 0,1 0 0,-3 0 0,-3 0 0,0-2 0,-6 0 0,0 0 0,-20 11 0,28-22 0,-28 22 0,18-21 0,-18 21-1,15-16 1,-15 16 0,9-19 0,-9 19 0,10-16 1,-10 16-1,7-20 0,-7 20 1,6-22-1,-6 22 1,7-26-1,-7 26 1,7-29-1,-7 29 1,10-28-1,-10 28 0,5-24 1,-5 24-1,8-18 1,-8 18 0,5-17 0,-5 17 0,0 0 0,2-24 0,-2 24 0,-2-23-1,2 4 1,-5 3-1,1-8 1,-2-2-1,1-1 0,-1-3 0,1 3 1,-3-3-1,1 6 1,-2-3-1,-6 7 1,-4 0 0,-6 1-1,-14 5 0,-13 1-1,-11 0 1,-11 0-2,-11 7-2,-9-5-2,3 13-8,-3 6-16,-2-7 0,22 20 0,-1-5 0</inkml:trace>
</inkml:ink>
</file>

<file path=ppt/ink/ink97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08T05:28:44.9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943 34 6,'0'0'6,"0"0"-1,0 0-1,0 0-1,0 0 0,-16 7 0,16-7 1,0 0 2,0 0 0,0 0 0,0 0 0,0 0 0,0 0-2,0 0 0,0 0-2,-17-2 0,17 2-1,0 0 0,0 0 0,-16-1 1,16 1 2,0 0-1,0 0 0,-23 0 1,23 0 0,0 0 0,-16-2-1,16 2-1,0 0-1,0 0 0,-17 2 0,17-2-1,0 0 1,0 0 1,0 0 0,0 0 1,0 0-1,-20 0 1,20 0 0,0 0-1,-17-6 0,17 6-1,-16-2-1,16 2 1,0 0-1,-22 0 1,22 0 0,0 0 0,-21-3 0,21 3 0,0 0 1,-16-10 0,16 10-1,0 0 1,-19-9-1,19 9 0,0 0-1,-22-3 1,22 3-1,-18 0 0,18 0 0,-19 1 1,19-1 0,-18 0 0,18 0 0,-19 0 0,19 0 0,-16-1 0,16 1-1,-19-4 0,19 4 0,-20 0 0,20 0 0,-22-2 0,22 2 0,-22 0 0,22 0 0,-30 2 0,30-2 0,-31 4 0,31-4 0,-30 7 0,30-7 0,-27 9 0,27-9 0,-19 9 0,19-9 0,-16 6 0,16-6 0,0 0 0,-19 5 0,19-5 0,-20 8 0,20-8 0,-20 7 0,20-7 0,-26 7 0,26-7 0,-30 9 0,30-9 0,-27 8 0,27-8 0,-26 7-1,26-7 1,-20 7 0,20-7-1,-19 6 1,19-6-1,0 0 1,-18 10-1,18-10 1,0 0-1,-17 11 1,17-11-1,-16 11 1,16-11 0,-23 13-1,23-13 1,-22 17 0,22-17 0,-22 18 0,22-18 0,-18 16 0,18-16 0,0 0-1,-17 15 1,17-15-1,0 0 1,0 0-1,0 0 1,0 0 0,-4 17-1,4-17 1,0 0-1,0 0 1,6 18-1,-6-18 0,0 0 0,7 18 0,-7-18 0,0 0 1,6 17-1,-6-17 1,0 0 0,0 0 0,20 20 0,-20-20-1,0 0 1,20 15 0,-20-15-1,19 12 1,-19-12-1,20 13 1,-20-13 0,22 9-1,-22-9 1,24 9 0,-24-9 0,26 7 0,-26-7 0,30 4 0,-30-4 0,35 4 0,-17-3 0,4 3-1,-3-2 1,3 4 0,-4-3 0,1 3-1,-3-1 0,-16-5 0,35 9-1,-18-7 1,3 0 0,-1-2 0,5-4 0,0 3 1,3-3 0,-1 0 0,0 2 0,2 2 0,-3 0 0,1 2 0,-2 2 0,2 0 0,-2-1 0,0 1 0,0 0 1,2-3-1,0-1 0,3 0 1,1-1-1,-1-3 1,2-2 0,3 3 0,-3-5 0,-2 3 0,-3-1 0,-2 3 0,0-3 0,-7 2-1,1 1 1,-18 3 0,28-6-1,-28 6 1,22-9 1,-22 9 0,17-11 1,-17 11 1,0 0-1,13-24 1,-13 24 0,0-21-1,0 21 0,-4-27-2,4 27 1,-13-34-2,4 14 1,-2 2-1,-6-4-2,-3 5-1,-13 1-6,-10-2-14,3 25-2,-25-9 0,13 22 0</inkml:trace>
</inkml:ink>
</file>

<file path=ppt/ink/ink98.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0-04T19:44:03.201"/>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1 247 0,'-24'0'63,"48"0"-48,-1 0 1,0 0-16,24 0 16,-24 0-1,0 0-15,71-23 16,-48 23-1,47-23-15,-69 23 16,46-24 0,0 1-16,-1 23 15,-22 0 1,0 0-16,-24 0 16,0 0-1,1 0-15,-1 0 16,0 0-1,0 0 298,47 0-297,-23-23-16,23-1 15,46-22 1,1 22-16,-70 1 15,-1 23 1,1 0-16,-1 0 16,1 0-1,-24 0-15,24 0 16,-24 0 0,0 0-16,24 0 15,0 0 1,-24 0-16,0 0 15,1 0-15,-1 0 16,0 0 0,0 0-1,-23 47 32,24-47 203,-1 0-234,-23 23-1,0 0 32,0 1-15,0-1-17,-23-23 1,-1 23-1,1-23 1,0 0 0,-24 0-1,1 0-15,22 0 16,24 24 0,-23-24-16,0 0 15,-1 0 1,1 0-16,0 0 31,0 0-31,-1 0 16,1 0-1,0 0 1,-1 0 0,1 0-16,0 0 15,-1 0-15,1 0 16,0 0-1,0 0-15,-24 0 32,24 0-32,-1 0 15,-22 0 1,22 0-16,-22 0 16,22 0-1,1 23-15,93-46 0,-93 23 16,-70 0-16,23 0 15,116 0-15,-209 0 0,117 0 16,22 0 0,117 0-16,-116 0 31,-210 23-31,210-23 16,-24 23 171,1 0-109,-1-23-62,0 0-16,24 0 15,-24 0 1,24 0-16,0-23 16,0 23-1,-1 0 1,1 0 15,23 23 63</inkml:trace>
</inkml:ink>
</file>

<file path=ppt/ink/ink9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06T04:21:16.243"/>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7461BF7A-B864-4FF3-AAE1-1A68F9A24050}" emma:medium="tactile" emma:mode="ink">
          <msink:context xmlns:msink="http://schemas.microsoft.com/ink/2010/main" type="inkDrawing" rotatedBoundingBox="20129,12818 21533,12953 21525,13032 20122,12896" shapeName="Other"/>
        </emma:interpretation>
      </emma:emma>
    </inkml:annotationXML>
    <inkml:trace contextRef="#ctx0" brushRef="#br0">0 30 0,'311'0'562,"-283"0"-546,0 0-1,0 0 1,1 0 15,-29-28-31,28 28 32,0 0 233,0 0-249,0 0-1,29 28-15,-29-28 16,0 28 0,1-28-16,-1 0 15,0 29 1,28-29-16,-27 0 16,-1 0-1,0 0-15,0 28 31,1-28-31,-1 0 32,0 0-1,0 0-15,0 0 15,1 0-31,-1 0 15,0 0 1,0 0 0,1 0-1,-1 0 17,0 0-17,0 0 1,0 0-1,1-28 1,-1 28 15,0 0 1,0 0-17</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en-US"/>
          </a:p>
        </p:txBody>
      </p:sp>
      <p:sp>
        <p:nvSpPr>
          <p:cNvPr id="91443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443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1443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en-US"/>
          </a:p>
        </p:txBody>
      </p:sp>
      <p:sp>
        <p:nvSpPr>
          <p:cNvPr id="91443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9FEDE277-3917-440B-8B7F-3C59B8D22064}" type="slidenum">
              <a:rPr lang="en-US" altLang="en-US"/>
              <a:pPr>
                <a:defRPr/>
              </a:pPr>
              <a:t>‹#›</a:t>
            </a:fld>
            <a:endParaRPr lang="en-US" altLang="en-US"/>
          </a:p>
        </p:txBody>
      </p:sp>
    </p:spTree>
    <p:extLst>
      <p:ext uri="{BB962C8B-B14F-4D97-AF65-F5344CB8AC3E}">
        <p14:creationId xmlns:p14="http://schemas.microsoft.com/office/powerpoint/2010/main" val="9321328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F70AB7-4332-4142-A007-7934849CBCE5}" type="slidenum">
              <a:rPr lang="en-US" altLang="en-US" smtClean="0"/>
              <a:pPr>
                <a:spcBef>
                  <a:spcPct val="0"/>
                </a:spcBef>
              </a:pPr>
              <a:t>2</a:t>
            </a:fld>
            <a:endParaRPr lang="en-US" altLang="en-US"/>
          </a:p>
        </p:txBody>
      </p:sp>
    </p:spTree>
    <p:extLst>
      <p:ext uri="{BB962C8B-B14F-4D97-AF65-F5344CB8AC3E}">
        <p14:creationId xmlns:p14="http://schemas.microsoft.com/office/powerpoint/2010/main" val="408651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C44855-4831-411F-9D28-106B7DC6BA5B}" type="slidenum">
              <a:rPr lang="en-US" altLang="en-US" smtClean="0"/>
              <a:pPr>
                <a:spcBef>
                  <a:spcPct val="0"/>
                </a:spcBef>
              </a:pPr>
              <a:t>18</a:t>
            </a:fld>
            <a:endParaRPr lang="en-US" altLang="en-US"/>
          </a:p>
        </p:txBody>
      </p:sp>
    </p:spTree>
    <p:extLst>
      <p:ext uri="{BB962C8B-B14F-4D97-AF65-F5344CB8AC3E}">
        <p14:creationId xmlns:p14="http://schemas.microsoft.com/office/powerpoint/2010/main" val="19834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DF9F96-E496-42B6-BEB0-FA6776E91570}" type="slidenum">
              <a:rPr lang="en-US" altLang="en-US" smtClean="0"/>
              <a:pPr>
                <a:spcBef>
                  <a:spcPct val="0"/>
                </a:spcBef>
              </a:pPr>
              <a:t>19</a:t>
            </a:fld>
            <a:endParaRPr lang="en-US" altLang="en-US"/>
          </a:p>
        </p:txBody>
      </p:sp>
    </p:spTree>
    <p:extLst>
      <p:ext uri="{BB962C8B-B14F-4D97-AF65-F5344CB8AC3E}">
        <p14:creationId xmlns:p14="http://schemas.microsoft.com/office/powerpoint/2010/main" val="732357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F2BD53-7791-419E-B8AD-1DC7C581B9DC}" type="slidenum">
              <a:rPr lang="en-US" altLang="en-US" smtClean="0"/>
              <a:pPr>
                <a:spcBef>
                  <a:spcPct val="0"/>
                </a:spcBef>
              </a:pPr>
              <a:t>21</a:t>
            </a:fld>
            <a:endParaRPr lang="en-US" altLang="en-US"/>
          </a:p>
        </p:txBody>
      </p:sp>
    </p:spTree>
    <p:extLst>
      <p:ext uri="{BB962C8B-B14F-4D97-AF65-F5344CB8AC3E}">
        <p14:creationId xmlns:p14="http://schemas.microsoft.com/office/powerpoint/2010/main" val="961275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80EE27-7445-4B27-B600-EECDB16612FB}" type="slidenum">
              <a:rPr lang="en-US" altLang="en-US" smtClean="0"/>
              <a:pPr>
                <a:spcBef>
                  <a:spcPct val="0"/>
                </a:spcBef>
              </a:pPr>
              <a:t>23</a:t>
            </a:fld>
            <a:endParaRPr lang="en-US" altLang="en-US"/>
          </a:p>
        </p:txBody>
      </p:sp>
    </p:spTree>
    <p:extLst>
      <p:ext uri="{BB962C8B-B14F-4D97-AF65-F5344CB8AC3E}">
        <p14:creationId xmlns:p14="http://schemas.microsoft.com/office/powerpoint/2010/main" val="2467530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97FF13-C2D7-49DC-9925-B0AEADD46945}" type="slidenum">
              <a:rPr lang="en-US" altLang="en-US" smtClean="0"/>
              <a:pPr>
                <a:spcBef>
                  <a:spcPct val="0"/>
                </a:spcBef>
              </a:pPr>
              <a:t>24</a:t>
            </a:fld>
            <a:endParaRPr lang="en-US" altLang="en-US"/>
          </a:p>
        </p:txBody>
      </p:sp>
    </p:spTree>
    <p:extLst>
      <p:ext uri="{BB962C8B-B14F-4D97-AF65-F5344CB8AC3E}">
        <p14:creationId xmlns:p14="http://schemas.microsoft.com/office/powerpoint/2010/main" val="906457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7313DA-2805-4560-A7EA-4BF2D3483D83}" type="slidenum">
              <a:rPr lang="en-US" altLang="en-US" smtClean="0"/>
              <a:pPr>
                <a:spcBef>
                  <a:spcPct val="0"/>
                </a:spcBef>
              </a:pPr>
              <a:t>25</a:t>
            </a:fld>
            <a:endParaRPr lang="en-US" altLang="en-US"/>
          </a:p>
        </p:txBody>
      </p:sp>
    </p:spTree>
    <p:extLst>
      <p:ext uri="{BB962C8B-B14F-4D97-AF65-F5344CB8AC3E}">
        <p14:creationId xmlns:p14="http://schemas.microsoft.com/office/powerpoint/2010/main" val="309918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9083DD-AA8B-4FDE-9AD0-C5D7B3A45697}" type="slidenum">
              <a:rPr lang="en-US" altLang="en-US" smtClean="0"/>
              <a:pPr>
                <a:spcBef>
                  <a:spcPct val="0"/>
                </a:spcBef>
              </a:pPr>
              <a:t>26</a:t>
            </a:fld>
            <a:endParaRPr lang="en-US" altLang="en-US"/>
          </a:p>
        </p:txBody>
      </p:sp>
    </p:spTree>
    <p:extLst>
      <p:ext uri="{BB962C8B-B14F-4D97-AF65-F5344CB8AC3E}">
        <p14:creationId xmlns:p14="http://schemas.microsoft.com/office/powerpoint/2010/main" val="884074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021734-B7FD-4EAA-89E9-ADAB16EB29BD}" type="slidenum">
              <a:rPr lang="en-US" altLang="en-US" smtClean="0"/>
              <a:pPr>
                <a:spcBef>
                  <a:spcPct val="0"/>
                </a:spcBef>
              </a:pPr>
              <a:t>27</a:t>
            </a:fld>
            <a:endParaRPr lang="en-US" altLang="en-US"/>
          </a:p>
        </p:txBody>
      </p:sp>
    </p:spTree>
    <p:extLst>
      <p:ext uri="{BB962C8B-B14F-4D97-AF65-F5344CB8AC3E}">
        <p14:creationId xmlns:p14="http://schemas.microsoft.com/office/powerpoint/2010/main" val="3049934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7D031-DE30-42A6-B807-174D4FCEC269}" type="slidenum">
              <a:rPr lang="en-US" altLang="en-US" smtClean="0"/>
              <a:pPr>
                <a:spcBef>
                  <a:spcPct val="0"/>
                </a:spcBef>
              </a:pPr>
              <a:t>28</a:t>
            </a:fld>
            <a:endParaRPr lang="en-US" altLang="en-US"/>
          </a:p>
        </p:txBody>
      </p:sp>
    </p:spTree>
    <p:extLst>
      <p:ext uri="{BB962C8B-B14F-4D97-AF65-F5344CB8AC3E}">
        <p14:creationId xmlns:p14="http://schemas.microsoft.com/office/powerpoint/2010/main" val="694459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EC597F-19EB-44B4-8A70-64D881FE4DD3}" type="slidenum">
              <a:rPr lang="en-US" altLang="en-US" smtClean="0"/>
              <a:pPr>
                <a:spcBef>
                  <a:spcPct val="0"/>
                </a:spcBef>
              </a:pPr>
              <a:t>29</a:t>
            </a:fld>
            <a:endParaRPr lang="en-US" altLang="en-US"/>
          </a:p>
        </p:txBody>
      </p:sp>
    </p:spTree>
    <p:extLst>
      <p:ext uri="{BB962C8B-B14F-4D97-AF65-F5344CB8AC3E}">
        <p14:creationId xmlns:p14="http://schemas.microsoft.com/office/powerpoint/2010/main" val="926517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6FE8C5-150F-43B9-BF73-E5B020EA7F58}" type="slidenum">
              <a:rPr lang="en-US" altLang="en-US" smtClean="0"/>
              <a:pPr>
                <a:spcBef>
                  <a:spcPct val="0"/>
                </a:spcBef>
              </a:pPr>
              <a:t>3</a:t>
            </a:fld>
            <a:endParaRPr lang="en-US" altLang="en-US"/>
          </a:p>
        </p:txBody>
      </p:sp>
    </p:spTree>
    <p:extLst>
      <p:ext uri="{BB962C8B-B14F-4D97-AF65-F5344CB8AC3E}">
        <p14:creationId xmlns:p14="http://schemas.microsoft.com/office/powerpoint/2010/main" val="101621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E537E4-9AAF-4E12-97AD-1E6207361207}" type="slidenum">
              <a:rPr lang="en-US" altLang="en-US" smtClean="0"/>
              <a:pPr>
                <a:spcBef>
                  <a:spcPct val="0"/>
                </a:spcBef>
              </a:pPr>
              <a:t>30</a:t>
            </a:fld>
            <a:endParaRPr lang="en-US" altLang="en-US"/>
          </a:p>
        </p:txBody>
      </p:sp>
    </p:spTree>
    <p:extLst>
      <p:ext uri="{BB962C8B-B14F-4D97-AF65-F5344CB8AC3E}">
        <p14:creationId xmlns:p14="http://schemas.microsoft.com/office/powerpoint/2010/main" val="1848486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CF7C492-9AD7-42BB-AD14-36669D8BA1A9}" type="slidenum">
              <a:rPr lang="en-US" altLang="en-US" smtClean="0"/>
              <a:pPr>
                <a:spcBef>
                  <a:spcPct val="0"/>
                </a:spcBef>
              </a:pPr>
              <a:t>31</a:t>
            </a:fld>
            <a:endParaRPr lang="en-US" altLang="en-US"/>
          </a:p>
        </p:txBody>
      </p:sp>
    </p:spTree>
    <p:extLst>
      <p:ext uri="{BB962C8B-B14F-4D97-AF65-F5344CB8AC3E}">
        <p14:creationId xmlns:p14="http://schemas.microsoft.com/office/powerpoint/2010/main" val="3066118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D50C62-F580-42D9-A5B1-6A79EB09914C}" type="slidenum">
              <a:rPr lang="en-US" altLang="en-US" smtClean="0"/>
              <a:pPr>
                <a:spcBef>
                  <a:spcPct val="0"/>
                </a:spcBef>
              </a:pPr>
              <a:t>32</a:t>
            </a:fld>
            <a:endParaRPr lang="en-US" altLang="en-US"/>
          </a:p>
        </p:txBody>
      </p:sp>
    </p:spTree>
    <p:extLst>
      <p:ext uri="{BB962C8B-B14F-4D97-AF65-F5344CB8AC3E}">
        <p14:creationId xmlns:p14="http://schemas.microsoft.com/office/powerpoint/2010/main" val="1645816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80A5C26-17F5-4B98-8A18-DCC9BE4270F2}" type="slidenum">
              <a:rPr lang="en-US" altLang="en-US" smtClean="0"/>
              <a:pPr>
                <a:spcBef>
                  <a:spcPct val="0"/>
                </a:spcBef>
              </a:pPr>
              <a:t>33</a:t>
            </a:fld>
            <a:endParaRPr lang="en-US" altLang="en-US"/>
          </a:p>
        </p:txBody>
      </p:sp>
    </p:spTree>
    <p:extLst>
      <p:ext uri="{BB962C8B-B14F-4D97-AF65-F5344CB8AC3E}">
        <p14:creationId xmlns:p14="http://schemas.microsoft.com/office/powerpoint/2010/main" val="4179111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96B117-7C7C-4E09-B6B8-311B1E044A88}" type="slidenum">
              <a:rPr lang="en-US" altLang="en-US" smtClean="0"/>
              <a:pPr>
                <a:spcBef>
                  <a:spcPct val="0"/>
                </a:spcBef>
              </a:pPr>
              <a:t>34</a:t>
            </a:fld>
            <a:endParaRPr lang="en-US" altLang="en-US"/>
          </a:p>
        </p:txBody>
      </p:sp>
    </p:spTree>
    <p:extLst>
      <p:ext uri="{BB962C8B-B14F-4D97-AF65-F5344CB8AC3E}">
        <p14:creationId xmlns:p14="http://schemas.microsoft.com/office/powerpoint/2010/main" val="2381556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B79CE-A8D1-4FBF-84CD-D4F0FFC8CEEF}" type="slidenum">
              <a:rPr lang="en-US" altLang="en-US" smtClean="0"/>
              <a:pPr>
                <a:spcBef>
                  <a:spcPct val="0"/>
                </a:spcBef>
              </a:pPr>
              <a:t>38</a:t>
            </a:fld>
            <a:endParaRPr lang="en-US" altLang="en-US"/>
          </a:p>
        </p:txBody>
      </p:sp>
    </p:spTree>
    <p:extLst>
      <p:ext uri="{BB962C8B-B14F-4D97-AF65-F5344CB8AC3E}">
        <p14:creationId xmlns:p14="http://schemas.microsoft.com/office/powerpoint/2010/main" val="1746945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E7664D-1F1C-4560-A08E-6D1D74F55E65}" type="slidenum">
              <a:rPr lang="en-US" altLang="en-US" smtClean="0"/>
              <a:pPr>
                <a:spcBef>
                  <a:spcPct val="0"/>
                </a:spcBef>
              </a:pPr>
              <a:t>39</a:t>
            </a:fld>
            <a:endParaRPr lang="en-US" altLang="en-US"/>
          </a:p>
        </p:txBody>
      </p:sp>
    </p:spTree>
    <p:extLst>
      <p:ext uri="{BB962C8B-B14F-4D97-AF65-F5344CB8AC3E}">
        <p14:creationId xmlns:p14="http://schemas.microsoft.com/office/powerpoint/2010/main" val="2477075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b="1">
                <a:solidFill>
                  <a:schemeClr val="tx1"/>
                </a:solidFill>
                <a:latin typeface="Times New Roman" panose="02020603050405020304" pitchFamily="18" charset="0"/>
              </a:defRPr>
            </a:lvl1pPr>
            <a:lvl2pPr marL="742950" indent="-285750" defTabSz="966788">
              <a:defRPr b="1">
                <a:solidFill>
                  <a:schemeClr val="tx1"/>
                </a:solidFill>
                <a:latin typeface="Times New Roman" panose="02020603050405020304" pitchFamily="18" charset="0"/>
              </a:defRPr>
            </a:lvl2pPr>
            <a:lvl3pPr marL="1143000" indent="-228600" defTabSz="966788">
              <a:defRPr b="1">
                <a:solidFill>
                  <a:schemeClr val="tx1"/>
                </a:solidFill>
                <a:latin typeface="Times New Roman" panose="02020603050405020304" pitchFamily="18" charset="0"/>
              </a:defRPr>
            </a:lvl3pPr>
            <a:lvl4pPr marL="1600200" indent="-228600" defTabSz="966788">
              <a:defRPr b="1">
                <a:solidFill>
                  <a:schemeClr val="tx1"/>
                </a:solidFill>
                <a:latin typeface="Times New Roman" panose="02020603050405020304" pitchFamily="18" charset="0"/>
              </a:defRPr>
            </a:lvl4pPr>
            <a:lvl5pPr marL="2057400" indent="-228600" defTabSz="966788">
              <a:defRPr b="1">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b="1">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b="1">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b="1">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b="1">
                <a:solidFill>
                  <a:schemeClr val="tx1"/>
                </a:solidFill>
                <a:latin typeface="Times New Roman" panose="02020603050405020304" pitchFamily="18" charset="0"/>
              </a:defRPr>
            </a:lvl9pPr>
          </a:lstStyle>
          <a:p>
            <a:fld id="{B9BB731A-D033-431D-8885-A1453E0F693E}" type="slidenum">
              <a:rPr lang="en-US" altLang="en-US" sz="1300" b="0" smtClean="0">
                <a:latin typeface="Verdana" panose="020B0604030504040204" pitchFamily="34" charset="0"/>
              </a:rPr>
              <a:pPr/>
              <a:t>40</a:t>
            </a:fld>
            <a:endParaRPr lang="en-US" altLang="en-US" sz="1300" b="0">
              <a:latin typeface="Verdana" panose="020B0604030504040204" pitchFamily="34" charset="0"/>
            </a:endParaRPr>
          </a:p>
        </p:txBody>
      </p:sp>
    </p:spTree>
    <p:extLst>
      <p:ext uri="{BB962C8B-B14F-4D97-AF65-F5344CB8AC3E}">
        <p14:creationId xmlns:p14="http://schemas.microsoft.com/office/powerpoint/2010/main" val="1066098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25457E-DA84-431E-AAFA-09198FFF74EF}" type="slidenum">
              <a:rPr lang="en-US" altLang="en-US" smtClean="0"/>
              <a:pPr>
                <a:spcBef>
                  <a:spcPct val="0"/>
                </a:spcBef>
              </a:pPr>
              <a:t>46</a:t>
            </a:fld>
            <a:endParaRPr lang="en-US" altLang="en-US"/>
          </a:p>
        </p:txBody>
      </p:sp>
    </p:spTree>
    <p:extLst>
      <p:ext uri="{BB962C8B-B14F-4D97-AF65-F5344CB8AC3E}">
        <p14:creationId xmlns:p14="http://schemas.microsoft.com/office/powerpoint/2010/main" val="612477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911274-8E04-4038-877D-DF0AACC1BEC5}" type="slidenum">
              <a:rPr lang="en-US" altLang="en-US" smtClean="0"/>
              <a:pPr>
                <a:spcBef>
                  <a:spcPct val="0"/>
                </a:spcBef>
              </a:pPr>
              <a:t>47</a:t>
            </a:fld>
            <a:endParaRPr lang="en-US" altLang="en-US"/>
          </a:p>
        </p:txBody>
      </p:sp>
    </p:spTree>
    <p:extLst>
      <p:ext uri="{BB962C8B-B14F-4D97-AF65-F5344CB8AC3E}">
        <p14:creationId xmlns:p14="http://schemas.microsoft.com/office/powerpoint/2010/main" val="293092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988A1-6DF9-4663-BB14-E5E5D612EE6F}" type="slidenum">
              <a:rPr lang="en-US" altLang="en-US" smtClean="0"/>
              <a:pPr>
                <a:spcBef>
                  <a:spcPct val="0"/>
                </a:spcBef>
              </a:pPr>
              <a:t>4</a:t>
            </a:fld>
            <a:endParaRPr lang="en-US" altLang="en-US"/>
          </a:p>
        </p:txBody>
      </p:sp>
    </p:spTree>
    <p:extLst>
      <p:ext uri="{BB962C8B-B14F-4D97-AF65-F5344CB8AC3E}">
        <p14:creationId xmlns:p14="http://schemas.microsoft.com/office/powerpoint/2010/main" val="2232319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9EFD4D-4143-4BA7-A459-94D082FBCE77}" type="slidenum">
              <a:rPr lang="en-US" altLang="en-US" smtClean="0"/>
              <a:pPr>
                <a:spcBef>
                  <a:spcPct val="0"/>
                </a:spcBef>
              </a:pPr>
              <a:t>48</a:t>
            </a:fld>
            <a:endParaRPr lang="en-US" altLang="en-US"/>
          </a:p>
        </p:txBody>
      </p:sp>
    </p:spTree>
    <p:extLst>
      <p:ext uri="{BB962C8B-B14F-4D97-AF65-F5344CB8AC3E}">
        <p14:creationId xmlns:p14="http://schemas.microsoft.com/office/powerpoint/2010/main" val="990861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BE4F79-E5A5-4C69-B533-830C9016202E}" type="slidenum">
              <a:rPr lang="en-US" altLang="en-US" smtClean="0"/>
              <a:pPr>
                <a:spcBef>
                  <a:spcPct val="0"/>
                </a:spcBef>
              </a:pPr>
              <a:t>50</a:t>
            </a:fld>
            <a:endParaRPr lang="en-US" altLang="en-US"/>
          </a:p>
        </p:txBody>
      </p:sp>
    </p:spTree>
    <p:extLst>
      <p:ext uri="{BB962C8B-B14F-4D97-AF65-F5344CB8AC3E}">
        <p14:creationId xmlns:p14="http://schemas.microsoft.com/office/powerpoint/2010/main" val="1312723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3DAEB3-A62A-4CB8-999D-D75586A5F77C}" type="slidenum">
              <a:rPr lang="en-US" altLang="en-US" smtClean="0"/>
              <a:pPr>
                <a:spcBef>
                  <a:spcPct val="0"/>
                </a:spcBef>
              </a:pPr>
              <a:t>58</a:t>
            </a:fld>
            <a:endParaRPr lang="en-US" altLang="en-US"/>
          </a:p>
        </p:txBody>
      </p:sp>
    </p:spTree>
    <p:extLst>
      <p:ext uri="{BB962C8B-B14F-4D97-AF65-F5344CB8AC3E}">
        <p14:creationId xmlns:p14="http://schemas.microsoft.com/office/powerpoint/2010/main" val="3788525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59</a:t>
            </a:fld>
            <a:endParaRPr lang="en-US" altLang="en-US"/>
          </a:p>
        </p:txBody>
      </p:sp>
    </p:spTree>
    <p:extLst>
      <p:ext uri="{BB962C8B-B14F-4D97-AF65-F5344CB8AC3E}">
        <p14:creationId xmlns:p14="http://schemas.microsoft.com/office/powerpoint/2010/main" val="989178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60</a:t>
            </a:fld>
            <a:endParaRPr lang="en-US" altLang="en-US"/>
          </a:p>
        </p:txBody>
      </p:sp>
    </p:spTree>
    <p:extLst>
      <p:ext uri="{BB962C8B-B14F-4D97-AF65-F5344CB8AC3E}">
        <p14:creationId xmlns:p14="http://schemas.microsoft.com/office/powerpoint/2010/main" val="1268421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61</a:t>
            </a:fld>
            <a:endParaRPr lang="en-US" altLang="en-US"/>
          </a:p>
        </p:txBody>
      </p:sp>
    </p:spTree>
    <p:extLst>
      <p:ext uri="{BB962C8B-B14F-4D97-AF65-F5344CB8AC3E}">
        <p14:creationId xmlns:p14="http://schemas.microsoft.com/office/powerpoint/2010/main" val="3943127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F2AA8C-27FF-478B-AECC-B32DCD9ED293}" type="slidenum">
              <a:rPr lang="en-US" altLang="en-US" smtClean="0"/>
              <a:pPr>
                <a:spcBef>
                  <a:spcPct val="0"/>
                </a:spcBef>
              </a:pPr>
              <a:t>63</a:t>
            </a:fld>
            <a:endParaRPr lang="en-US" altLang="en-US"/>
          </a:p>
        </p:txBody>
      </p:sp>
    </p:spTree>
    <p:extLst>
      <p:ext uri="{BB962C8B-B14F-4D97-AF65-F5344CB8AC3E}">
        <p14:creationId xmlns:p14="http://schemas.microsoft.com/office/powerpoint/2010/main" val="1754586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64</a:t>
            </a:fld>
            <a:endParaRPr lang="en-US" altLang="en-US"/>
          </a:p>
        </p:txBody>
      </p:sp>
    </p:spTree>
    <p:extLst>
      <p:ext uri="{BB962C8B-B14F-4D97-AF65-F5344CB8AC3E}">
        <p14:creationId xmlns:p14="http://schemas.microsoft.com/office/powerpoint/2010/main" val="2009553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741C43-8BDE-4906-BF28-1F7A6134DA0B}" type="slidenum">
              <a:rPr lang="en-US" altLang="en-US" smtClean="0"/>
              <a:pPr>
                <a:spcBef>
                  <a:spcPct val="0"/>
                </a:spcBef>
              </a:pPr>
              <a:t>73</a:t>
            </a:fld>
            <a:endParaRPr lang="en-US" altLang="en-US"/>
          </a:p>
        </p:txBody>
      </p:sp>
    </p:spTree>
    <p:extLst>
      <p:ext uri="{BB962C8B-B14F-4D97-AF65-F5344CB8AC3E}">
        <p14:creationId xmlns:p14="http://schemas.microsoft.com/office/powerpoint/2010/main" val="3913467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2DFD1BA-B5FF-4513-AFA4-02E8C0FD5FB6}" type="slidenum">
              <a:rPr lang="en-US" altLang="en-US" smtClean="0"/>
              <a:pPr>
                <a:spcBef>
                  <a:spcPct val="0"/>
                </a:spcBef>
              </a:pPr>
              <a:t>74</a:t>
            </a:fld>
            <a:endParaRPr lang="en-US" altLang="en-US"/>
          </a:p>
        </p:txBody>
      </p:sp>
    </p:spTree>
    <p:extLst>
      <p:ext uri="{BB962C8B-B14F-4D97-AF65-F5344CB8AC3E}">
        <p14:creationId xmlns:p14="http://schemas.microsoft.com/office/powerpoint/2010/main" val="84087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865C8E-FBC5-4CA0-BDA6-96906E5A1491}" type="slidenum">
              <a:rPr lang="en-US" altLang="en-US" smtClean="0"/>
              <a:pPr>
                <a:spcBef>
                  <a:spcPct val="0"/>
                </a:spcBef>
              </a:pPr>
              <a:t>9</a:t>
            </a:fld>
            <a:endParaRPr lang="en-US" altLang="en-US"/>
          </a:p>
        </p:txBody>
      </p:sp>
    </p:spTree>
    <p:extLst>
      <p:ext uri="{BB962C8B-B14F-4D97-AF65-F5344CB8AC3E}">
        <p14:creationId xmlns:p14="http://schemas.microsoft.com/office/powerpoint/2010/main" val="806262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5E1ED1-1B37-4A52-8B1E-4938FB381FAB}" type="slidenum">
              <a:rPr lang="en-US" altLang="en-US" smtClean="0"/>
              <a:pPr>
                <a:spcBef>
                  <a:spcPct val="0"/>
                </a:spcBef>
              </a:pPr>
              <a:t>75</a:t>
            </a:fld>
            <a:endParaRPr lang="en-US" altLang="en-US"/>
          </a:p>
        </p:txBody>
      </p:sp>
    </p:spTree>
    <p:extLst>
      <p:ext uri="{BB962C8B-B14F-4D97-AF65-F5344CB8AC3E}">
        <p14:creationId xmlns:p14="http://schemas.microsoft.com/office/powerpoint/2010/main" val="2993285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798501-BCC6-4F67-86E2-A531C2F8E69D}" type="slidenum">
              <a:rPr lang="en-US" altLang="en-US" smtClean="0"/>
              <a:pPr>
                <a:spcBef>
                  <a:spcPct val="0"/>
                </a:spcBef>
              </a:pPr>
              <a:t>76</a:t>
            </a:fld>
            <a:endParaRPr lang="en-US" altLang="en-US"/>
          </a:p>
        </p:txBody>
      </p:sp>
    </p:spTree>
    <p:extLst>
      <p:ext uri="{BB962C8B-B14F-4D97-AF65-F5344CB8AC3E}">
        <p14:creationId xmlns:p14="http://schemas.microsoft.com/office/powerpoint/2010/main" val="1597850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A67E1F-547E-41CD-A9D8-D1CD68FA5262}" type="slidenum">
              <a:rPr lang="en-US" altLang="en-US" smtClean="0"/>
              <a:pPr>
                <a:spcBef>
                  <a:spcPct val="0"/>
                </a:spcBef>
              </a:pPr>
              <a:t>77</a:t>
            </a:fld>
            <a:endParaRPr lang="en-US" altLang="en-US"/>
          </a:p>
        </p:txBody>
      </p:sp>
    </p:spTree>
    <p:extLst>
      <p:ext uri="{BB962C8B-B14F-4D97-AF65-F5344CB8AC3E}">
        <p14:creationId xmlns:p14="http://schemas.microsoft.com/office/powerpoint/2010/main" val="14142585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BD6F21-B0E1-477D-B9FB-73C2792594BF}" type="slidenum">
              <a:rPr lang="en-US" altLang="en-US" smtClean="0"/>
              <a:pPr>
                <a:spcBef>
                  <a:spcPct val="0"/>
                </a:spcBef>
              </a:pPr>
              <a:t>78</a:t>
            </a:fld>
            <a:endParaRPr lang="en-US" altLang="en-US"/>
          </a:p>
        </p:txBody>
      </p:sp>
    </p:spTree>
    <p:extLst>
      <p:ext uri="{BB962C8B-B14F-4D97-AF65-F5344CB8AC3E}">
        <p14:creationId xmlns:p14="http://schemas.microsoft.com/office/powerpoint/2010/main" val="3255090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83</a:t>
            </a:fld>
            <a:endParaRPr lang="en-US" dirty="0"/>
          </a:p>
        </p:txBody>
      </p:sp>
    </p:spTree>
    <p:extLst>
      <p:ext uri="{BB962C8B-B14F-4D97-AF65-F5344CB8AC3E}">
        <p14:creationId xmlns:p14="http://schemas.microsoft.com/office/powerpoint/2010/main" val="4001261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6F48EDF-E079-492F-9290-8D6BB16FA0CD}" type="slidenum">
              <a:rPr lang="en-US" altLang="en-US" smtClean="0"/>
              <a:pPr>
                <a:spcBef>
                  <a:spcPct val="0"/>
                </a:spcBef>
              </a:pPr>
              <a:t>85</a:t>
            </a:fld>
            <a:endParaRPr lang="en-US" altLang="en-US"/>
          </a:p>
        </p:txBody>
      </p:sp>
    </p:spTree>
    <p:extLst>
      <p:ext uri="{BB962C8B-B14F-4D97-AF65-F5344CB8AC3E}">
        <p14:creationId xmlns:p14="http://schemas.microsoft.com/office/powerpoint/2010/main" val="1025727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47816B-583C-4224-8E03-520F204AA445}" type="slidenum">
              <a:rPr lang="en-US" altLang="en-US" smtClean="0"/>
              <a:pPr>
                <a:spcBef>
                  <a:spcPct val="0"/>
                </a:spcBef>
              </a:pPr>
              <a:t>86</a:t>
            </a:fld>
            <a:endParaRPr lang="en-US" altLang="en-US"/>
          </a:p>
        </p:txBody>
      </p:sp>
    </p:spTree>
    <p:extLst>
      <p:ext uri="{BB962C8B-B14F-4D97-AF65-F5344CB8AC3E}">
        <p14:creationId xmlns:p14="http://schemas.microsoft.com/office/powerpoint/2010/main" val="2369121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441F6A-EEDA-4157-984E-6A167AD2AABC}" type="slidenum">
              <a:rPr lang="en-US" altLang="en-US" smtClean="0"/>
              <a:pPr>
                <a:spcBef>
                  <a:spcPct val="0"/>
                </a:spcBef>
              </a:pPr>
              <a:t>91</a:t>
            </a:fld>
            <a:endParaRPr lang="en-US" altLang="en-US"/>
          </a:p>
        </p:txBody>
      </p:sp>
    </p:spTree>
    <p:extLst>
      <p:ext uri="{BB962C8B-B14F-4D97-AF65-F5344CB8AC3E}">
        <p14:creationId xmlns:p14="http://schemas.microsoft.com/office/powerpoint/2010/main" val="2941301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218C95-2F48-43B2-A130-7E9FD63ACE8B}" type="slidenum">
              <a:rPr lang="en-US" altLang="en-US" smtClean="0"/>
              <a:pPr>
                <a:spcBef>
                  <a:spcPct val="0"/>
                </a:spcBef>
              </a:pPr>
              <a:t>92</a:t>
            </a:fld>
            <a:endParaRPr lang="en-US" altLang="en-US"/>
          </a:p>
        </p:txBody>
      </p:sp>
    </p:spTree>
    <p:extLst>
      <p:ext uri="{BB962C8B-B14F-4D97-AF65-F5344CB8AC3E}">
        <p14:creationId xmlns:p14="http://schemas.microsoft.com/office/powerpoint/2010/main" val="810624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04302D-1F93-4D42-BCE4-B2564AD908C1}" type="slidenum">
              <a:rPr lang="en-US" altLang="en-US" smtClean="0"/>
              <a:pPr>
                <a:spcBef>
                  <a:spcPct val="0"/>
                </a:spcBef>
              </a:pPr>
              <a:t>93</a:t>
            </a:fld>
            <a:endParaRPr lang="en-US" altLang="en-US"/>
          </a:p>
        </p:txBody>
      </p:sp>
    </p:spTree>
    <p:extLst>
      <p:ext uri="{BB962C8B-B14F-4D97-AF65-F5344CB8AC3E}">
        <p14:creationId xmlns:p14="http://schemas.microsoft.com/office/powerpoint/2010/main" val="329016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3D9656-2F18-4101-AF8F-624169EF2B20}" type="slidenum">
              <a:rPr lang="en-US" altLang="en-US" smtClean="0">
                <a:latin typeface="Arial" panose="020B0604020202020204" pitchFamily="34" charset="0"/>
              </a:rPr>
              <a:pPr>
                <a:spcBef>
                  <a:spcPct val="0"/>
                </a:spcBef>
              </a:pPr>
              <a:t>10</a:t>
            </a:fld>
            <a:endParaRPr lang="en-US" altLang="en-US">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84379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23D4DC-4B4C-4247-A07A-DEA6759D7609}" type="slidenum">
              <a:rPr lang="en-US" altLang="en-US" smtClean="0"/>
              <a:pPr>
                <a:spcBef>
                  <a:spcPct val="0"/>
                </a:spcBef>
              </a:pPr>
              <a:t>94</a:t>
            </a:fld>
            <a:endParaRPr lang="en-US" altLang="en-US"/>
          </a:p>
        </p:txBody>
      </p:sp>
    </p:spTree>
    <p:extLst>
      <p:ext uri="{BB962C8B-B14F-4D97-AF65-F5344CB8AC3E}">
        <p14:creationId xmlns:p14="http://schemas.microsoft.com/office/powerpoint/2010/main" val="2740852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A60189-D330-44F4-8FFB-26D30485007B}" type="slidenum">
              <a:rPr lang="en-US" altLang="en-US" smtClean="0"/>
              <a:pPr>
                <a:spcBef>
                  <a:spcPct val="0"/>
                </a:spcBef>
              </a:pPr>
              <a:t>95</a:t>
            </a:fld>
            <a:endParaRPr lang="en-US" altLang="en-US"/>
          </a:p>
        </p:txBody>
      </p:sp>
    </p:spTree>
    <p:extLst>
      <p:ext uri="{BB962C8B-B14F-4D97-AF65-F5344CB8AC3E}">
        <p14:creationId xmlns:p14="http://schemas.microsoft.com/office/powerpoint/2010/main" val="40990417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85BD34-92FC-4F64-B964-C09D328D5435}" type="slidenum">
              <a:rPr lang="en-US" altLang="en-US" smtClean="0"/>
              <a:pPr>
                <a:spcBef>
                  <a:spcPct val="0"/>
                </a:spcBef>
              </a:pPr>
              <a:t>96</a:t>
            </a:fld>
            <a:endParaRPr lang="en-US" altLang="en-US"/>
          </a:p>
        </p:txBody>
      </p:sp>
    </p:spTree>
    <p:extLst>
      <p:ext uri="{BB962C8B-B14F-4D97-AF65-F5344CB8AC3E}">
        <p14:creationId xmlns:p14="http://schemas.microsoft.com/office/powerpoint/2010/main" val="626355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A60189-D330-44F4-8FFB-26D30485007B}" type="slidenum">
              <a:rPr lang="en-US" altLang="en-US" smtClean="0"/>
              <a:pPr>
                <a:spcBef>
                  <a:spcPct val="0"/>
                </a:spcBef>
              </a:pPr>
              <a:t>97</a:t>
            </a:fld>
            <a:endParaRPr lang="en-US" altLang="en-US"/>
          </a:p>
        </p:txBody>
      </p:sp>
    </p:spTree>
    <p:extLst>
      <p:ext uri="{BB962C8B-B14F-4D97-AF65-F5344CB8AC3E}">
        <p14:creationId xmlns:p14="http://schemas.microsoft.com/office/powerpoint/2010/main" val="1962733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76D634-5503-499E-874D-33EEF43B448B}" type="slidenum">
              <a:rPr lang="en-US" altLang="en-US" smtClean="0"/>
              <a:pPr>
                <a:spcBef>
                  <a:spcPct val="0"/>
                </a:spcBef>
              </a:pPr>
              <a:t>11</a:t>
            </a:fld>
            <a:endParaRPr lang="en-US" altLang="en-US"/>
          </a:p>
        </p:txBody>
      </p:sp>
    </p:spTree>
    <p:extLst>
      <p:ext uri="{BB962C8B-B14F-4D97-AF65-F5344CB8AC3E}">
        <p14:creationId xmlns:p14="http://schemas.microsoft.com/office/powerpoint/2010/main" val="50956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BCC005-EA4C-48B6-83AB-B1AF0B853608}" type="slidenum">
              <a:rPr lang="en-US" altLang="en-US" smtClean="0"/>
              <a:pPr>
                <a:spcBef>
                  <a:spcPct val="0"/>
                </a:spcBef>
              </a:pPr>
              <a:t>13</a:t>
            </a:fld>
            <a:endParaRPr lang="en-US" altLang="en-US"/>
          </a:p>
        </p:txBody>
      </p:sp>
    </p:spTree>
    <p:extLst>
      <p:ext uri="{BB962C8B-B14F-4D97-AF65-F5344CB8AC3E}">
        <p14:creationId xmlns:p14="http://schemas.microsoft.com/office/powerpoint/2010/main" val="821753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5A03DF-CA15-44C4-A138-BB3F151463DC}" type="slidenum">
              <a:rPr lang="en-US" altLang="en-US" smtClean="0"/>
              <a:pPr>
                <a:spcBef>
                  <a:spcPct val="0"/>
                </a:spcBef>
              </a:pPr>
              <a:t>14</a:t>
            </a:fld>
            <a:endParaRPr lang="en-US" altLang="en-US"/>
          </a:p>
        </p:txBody>
      </p:sp>
    </p:spTree>
    <p:extLst>
      <p:ext uri="{BB962C8B-B14F-4D97-AF65-F5344CB8AC3E}">
        <p14:creationId xmlns:p14="http://schemas.microsoft.com/office/powerpoint/2010/main" val="348039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123CE6-96F1-4800-BDC1-5222EF8B0352}" type="slidenum">
              <a:rPr lang="en-US" altLang="en-US" smtClean="0"/>
              <a:pPr>
                <a:spcBef>
                  <a:spcPct val="0"/>
                </a:spcBef>
              </a:pPr>
              <a:t>15</a:t>
            </a:fld>
            <a:endParaRPr lang="en-US" altLang="en-US"/>
          </a:p>
        </p:txBody>
      </p:sp>
    </p:spTree>
    <p:extLst>
      <p:ext uri="{BB962C8B-B14F-4D97-AF65-F5344CB8AC3E}">
        <p14:creationId xmlns:p14="http://schemas.microsoft.com/office/powerpoint/2010/main" val="1151554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grpSp>
      <p:sp>
        <p:nvSpPr>
          <p:cNvPr id="14" name="Text Box 17"/>
          <p:cNvSpPr txBox="1">
            <a:spLocks noChangeArrowheads="1"/>
          </p:cNvSpPr>
          <p:nvPr/>
        </p:nvSpPr>
        <p:spPr bwMode="auto">
          <a:xfrm>
            <a:off x="0" y="6553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defRPr/>
            </a:pPr>
            <a:r>
              <a:rPr lang="en-US" altLang="en-US" sz="1400" b="0">
                <a:latin typeface="McGrawHill-Italic"/>
              </a:rPr>
              <a:t>McGraw-Hill</a:t>
            </a:r>
            <a:endParaRPr lang="en-US" altLang="en-US" sz="2400" b="0"/>
          </a:p>
        </p:txBody>
      </p:sp>
      <p:sp>
        <p:nvSpPr>
          <p:cNvPr id="15" name="Text Box 18"/>
          <p:cNvSpPr txBox="1">
            <a:spLocks noChangeArrowheads="1"/>
          </p:cNvSpPr>
          <p:nvPr/>
        </p:nvSpPr>
        <p:spPr bwMode="auto">
          <a:xfrm>
            <a:off x="4572000"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r" eaLnBrk="1" hangingPunct="1">
              <a:spcBef>
                <a:spcPct val="50000"/>
              </a:spcBef>
              <a:buFontTx/>
              <a:buChar char="©"/>
              <a:defRPr/>
            </a:pPr>
            <a:r>
              <a:rPr lang="en-US" altLang="en-US" sz="1400" b="0">
                <a:latin typeface="McGrawHill-Italic"/>
              </a:rPr>
              <a:t>The McGraw-Hill Companies, Inc., 2000</a:t>
            </a:r>
            <a:endParaRPr lang="en-US" altLang="en-US" sz="2400" b="0"/>
          </a:p>
        </p:txBody>
      </p:sp>
      <p:sp>
        <p:nvSpPr>
          <p:cNvPr id="210956" name="Rectangle 12"/>
          <p:cNvSpPr>
            <a:spLocks noGrp="1" noChangeArrowheads="1"/>
          </p:cNvSpPr>
          <p:nvPr>
            <p:ph type="ctrTitle"/>
          </p:nvPr>
        </p:nvSpPr>
        <p:spPr>
          <a:xfrm>
            <a:off x="990600" y="1676400"/>
            <a:ext cx="7772400" cy="1462088"/>
          </a:xfrm>
          <a:noFill/>
        </p:spPr>
        <p:txBody>
          <a:bodyPr anchor="b"/>
          <a:lstStyle>
            <a:lvl1pPr>
              <a:defRPr/>
            </a:lvl1pPr>
          </a:lstStyle>
          <a:p>
            <a:r>
              <a:rPr lang="en-US"/>
              <a:t>Click to edit Master title style</a:t>
            </a:r>
          </a:p>
        </p:txBody>
      </p:sp>
      <p:sp>
        <p:nvSpPr>
          <p:cNvPr id="21095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6"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7" name="Rectangle 15"/>
          <p:cNvSpPr>
            <a:spLocks noGrp="1" noChangeArrowheads="1"/>
          </p:cNvSpPr>
          <p:nvPr>
            <p:ph type="ftr" sz="quarter" idx="11"/>
          </p:nvPr>
        </p:nvSpPr>
        <p:spPr bwMode="auto">
          <a:xfrm>
            <a:off x="28956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b="0">
                <a:solidFill>
                  <a:schemeClr val="bg2"/>
                </a:solidFill>
                <a:latin typeface="+mn-lt"/>
              </a:defRPr>
            </a:lvl1pPr>
          </a:lstStyle>
          <a:p>
            <a:pPr>
              <a:defRPr/>
            </a:pPr>
            <a:r>
              <a:rPr lang="en-US"/>
              <a:t>expanded by Jozef Goetz, 2006</a:t>
            </a:r>
          </a:p>
          <a:p>
            <a:pPr>
              <a:defRPr/>
            </a:pPr>
            <a:endParaRPr lang="en-US"/>
          </a:p>
        </p:txBody>
      </p:sp>
      <p:sp>
        <p:nvSpPr>
          <p:cNvPr id="18"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47EE21F3-ABEB-41CC-BFC3-B6498B7A2209}" type="slidenum">
              <a:rPr lang="en-US" altLang="en-US"/>
              <a:pPr>
                <a:defRPr/>
              </a:pPr>
              <a:t>‹#›</a:t>
            </a:fld>
            <a:endParaRPr lang="en-US" altLang="en-US"/>
          </a:p>
        </p:txBody>
      </p:sp>
    </p:spTree>
    <p:extLst>
      <p:ext uri="{BB962C8B-B14F-4D97-AF65-F5344CB8AC3E}">
        <p14:creationId xmlns:p14="http://schemas.microsoft.com/office/powerpoint/2010/main" val="214872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22476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0"/>
            <a:ext cx="2095500" cy="662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0"/>
            <a:ext cx="6134100" cy="662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7787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71561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963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143000"/>
            <a:ext cx="40767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143000"/>
            <a:ext cx="40767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3531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4569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978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032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423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4704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31"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0">
                <a:latin typeface="+mn-lt"/>
              </a:defRPr>
            </a:lvl1pPr>
          </a:lstStyle>
          <a:p>
            <a:pPr>
              <a:defRPr/>
            </a:pPr>
            <a:endParaRPr lang="en-US"/>
          </a:p>
        </p:txBody>
      </p:sp>
      <p:sp>
        <p:nvSpPr>
          <p:cNvPr id="209933"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latin typeface="+mn-lt"/>
              </a:defRPr>
            </a:lvl1pPr>
          </a:lstStyle>
          <a:p>
            <a:pPr>
              <a:defRPr/>
            </a:pPr>
            <a:endParaRPr lang="en-US"/>
          </a:p>
        </p:txBody>
      </p:sp>
      <p:sp>
        <p:nvSpPr>
          <p:cNvPr id="1028" name="Rectangle 17"/>
          <p:cNvSpPr>
            <a:spLocks noGrp="1" noChangeArrowheads="1"/>
          </p:cNvSpPr>
          <p:nvPr>
            <p:ph type="body" idx="1"/>
          </p:nvPr>
        </p:nvSpPr>
        <p:spPr bwMode="auto">
          <a:xfrm>
            <a:off x="381000" y="1143000"/>
            <a:ext cx="8305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19"/>
          <p:cNvSpPr>
            <a:spLocks noGrp="1" noChangeArrowheads="1"/>
          </p:cNvSpPr>
          <p:nvPr>
            <p:ph type="title"/>
          </p:nvPr>
        </p:nvSpPr>
        <p:spPr bwMode="auto">
          <a:xfrm>
            <a:off x="381000" y="0"/>
            <a:ext cx="8382000" cy="685800"/>
          </a:xfrm>
          <a:prstGeom prst="rect">
            <a:avLst/>
          </a:prstGeom>
          <a:gradFill rotWithShape="1">
            <a:gsLst>
              <a:gs pos="0">
                <a:srgbClr val="FF6600"/>
              </a:gs>
              <a:gs pos="50000">
                <a:srgbClr val="D2FB05"/>
              </a:gs>
              <a:gs pos="100000">
                <a:srgbClr val="FF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a:t>
            </a:r>
          </a:p>
        </p:txBody>
      </p:sp>
      <p:sp>
        <p:nvSpPr>
          <p:cNvPr id="1030" name="Rectangle 25"/>
          <p:cNvSpPr>
            <a:spLocks noChangeArrowheads="1"/>
          </p:cNvSpPr>
          <p:nvPr/>
        </p:nvSpPr>
        <p:spPr bwMode="auto">
          <a:xfrm>
            <a:off x="-76200" y="6627813"/>
            <a:ext cx="13372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r>
              <a:rPr lang="en-US" altLang="en-US" sz="1200" dirty="0"/>
              <a:t>Jozef Goetz, 2025</a:t>
            </a:r>
          </a:p>
        </p:txBody>
      </p:sp>
      <p:sp>
        <p:nvSpPr>
          <p:cNvPr id="209946" name="Rectangle 26"/>
          <p:cNvSpPr>
            <a:spLocks noChangeArrowheads="1"/>
          </p:cNvSpPr>
          <p:nvPr/>
        </p:nvSpPr>
        <p:spPr bwMode="auto">
          <a:xfrm>
            <a:off x="8686800" y="0"/>
            <a:ext cx="457200" cy="457200"/>
          </a:xfrm>
          <a:prstGeom prst="rect">
            <a:avLst/>
          </a:prstGeom>
          <a:noFill/>
          <a:ln w="9525">
            <a:noFill/>
            <a:miter lim="800000"/>
            <a:headEnd/>
            <a:tailEnd/>
          </a:ln>
          <a:effec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r">
              <a:spcBef>
                <a:spcPct val="50000"/>
              </a:spcBef>
              <a:defRPr/>
            </a:pPr>
            <a:fld id="{0928DCB2-A1DF-41FE-A7A6-89C870464048}" type="slidenum">
              <a:rPr lang="en-US" altLang="en-US" sz="1400" b="0" smtClean="0">
                <a:cs typeface="Times New Roman" panose="02020603050405020304" pitchFamily="18" charset="0"/>
              </a:rPr>
              <a:pPr algn="r">
                <a:spcBef>
                  <a:spcPct val="50000"/>
                </a:spcBef>
                <a:defRPr/>
              </a:pPr>
              <a:t>‹#›</a:t>
            </a:fld>
            <a:endParaRPr lang="en-US" altLang="en-US" sz="1400" b="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4620"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Lst>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Tahoma" pitchFamily="34" charset="0"/>
        </a:defRPr>
      </a:lvl2pPr>
      <a:lvl3pPr algn="ctr" rtl="0" eaLnBrk="0" fontAlgn="base" hangingPunct="0">
        <a:spcBef>
          <a:spcPct val="0"/>
        </a:spcBef>
        <a:spcAft>
          <a:spcPct val="0"/>
        </a:spcAft>
        <a:defRPr sz="3200" b="1">
          <a:solidFill>
            <a:schemeClr val="tx1"/>
          </a:solidFill>
          <a:latin typeface="Tahoma" pitchFamily="34" charset="0"/>
        </a:defRPr>
      </a:lvl3pPr>
      <a:lvl4pPr algn="ctr" rtl="0" eaLnBrk="0" fontAlgn="base" hangingPunct="0">
        <a:spcBef>
          <a:spcPct val="0"/>
        </a:spcBef>
        <a:spcAft>
          <a:spcPct val="0"/>
        </a:spcAft>
        <a:defRPr sz="3200" b="1">
          <a:solidFill>
            <a:schemeClr val="tx1"/>
          </a:solidFill>
          <a:latin typeface="Tahoma" pitchFamily="34" charset="0"/>
        </a:defRPr>
      </a:lvl4pPr>
      <a:lvl5pPr algn="ctr" rtl="0" eaLnBrk="0" fontAlgn="base" hangingPunct="0">
        <a:spcBef>
          <a:spcPct val="0"/>
        </a:spcBef>
        <a:spcAft>
          <a:spcPct val="0"/>
        </a:spcAft>
        <a:defRPr sz="3200" b="1">
          <a:solidFill>
            <a:schemeClr val="tx1"/>
          </a:solidFill>
          <a:latin typeface="Tahoma" pitchFamily="34" charset="0"/>
        </a:defRPr>
      </a:lvl5pPr>
      <a:lvl6pPr marL="457200" algn="ctr" rtl="0" fontAlgn="base">
        <a:spcBef>
          <a:spcPct val="0"/>
        </a:spcBef>
        <a:spcAft>
          <a:spcPct val="0"/>
        </a:spcAft>
        <a:defRPr sz="3200" b="1">
          <a:solidFill>
            <a:schemeClr val="tx1"/>
          </a:solidFill>
          <a:latin typeface="Tahoma" pitchFamily="34" charset="0"/>
        </a:defRPr>
      </a:lvl6pPr>
      <a:lvl7pPr marL="914400" algn="ctr" rtl="0" fontAlgn="base">
        <a:spcBef>
          <a:spcPct val="0"/>
        </a:spcBef>
        <a:spcAft>
          <a:spcPct val="0"/>
        </a:spcAft>
        <a:defRPr sz="3200" b="1">
          <a:solidFill>
            <a:schemeClr val="tx1"/>
          </a:solidFill>
          <a:latin typeface="Tahoma" pitchFamily="34" charset="0"/>
        </a:defRPr>
      </a:lvl7pPr>
      <a:lvl8pPr marL="1371600" algn="ctr" rtl="0" fontAlgn="base">
        <a:spcBef>
          <a:spcPct val="0"/>
        </a:spcBef>
        <a:spcAft>
          <a:spcPct val="0"/>
        </a:spcAft>
        <a:defRPr sz="3200" b="1">
          <a:solidFill>
            <a:schemeClr val="tx1"/>
          </a:solidFill>
          <a:latin typeface="Tahoma" pitchFamily="34" charset="0"/>
        </a:defRPr>
      </a:lvl8pPr>
      <a:lvl9pPr marL="1828800" algn="ctr" rtl="0" fontAlgn="base">
        <a:spcBef>
          <a:spcPct val="0"/>
        </a:spcBef>
        <a:spcAft>
          <a:spcPct val="0"/>
        </a:spcAft>
        <a:defRPr sz="3200" b="1">
          <a:solidFill>
            <a:schemeClr val="tx1"/>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69.xml"/><Relationship Id="rId3" Type="http://schemas.openxmlformats.org/officeDocument/2006/relationships/slide" Target="slide81.xml"/><Relationship Id="rId7" Type="http://schemas.openxmlformats.org/officeDocument/2006/relationships/slide" Target="slide12.xml"/><Relationship Id="rId12" Type="http://schemas.openxmlformats.org/officeDocument/2006/relationships/slide" Target="slide59.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slide" Target="slide38.xml"/><Relationship Id="rId11" Type="http://schemas.openxmlformats.org/officeDocument/2006/relationships/slide" Target="slide51.xml"/><Relationship Id="rId5" Type="http://schemas.openxmlformats.org/officeDocument/2006/relationships/slide" Target="slide53.xml"/><Relationship Id="rId15" Type="http://schemas.openxmlformats.org/officeDocument/2006/relationships/slide" Target="slide62.xml"/><Relationship Id="rId10" Type="http://schemas.openxmlformats.org/officeDocument/2006/relationships/slide" Target="slide22.xml"/><Relationship Id="rId4" Type="http://schemas.openxmlformats.org/officeDocument/2006/relationships/slide" Target="slide66.xml"/><Relationship Id="rId9" Type="http://schemas.openxmlformats.org/officeDocument/2006/relationships/slide" Target="slide72.xml"/><Relationship Id="rId14" Type="http://schemas.openxmlformats.org/officeDocument/2006/relationships/slide" Target="slide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w3schools.com/tags/tag_canvas.asp" TargetMode="External"/><Relationship Id="rId13" Type="http://schemas.openxmlformats.org/officeDocument/2006/relationships/hyperlink" Target="https://www.w3schools.com/tags/tag_fieldset.asp" TargetMode="External"/><Relationship Id="rId18" Type="http://schemas.openxmlformats.org/officeDocument/2006/relationships/hyperlink" Target="https://www.w3schools.com/tags/tag_hn.asp" TargetMode="External"/><Relationship Id="rId26" Type="http://schemas.openxmlformats.org/officeDocument/2006/relationships/hyperlink" Target="https://www.w3schools.com/tags/tag_output.asp" TargetMode="External"/><Relationship Id="rId3" Type="http://schemas.openxmlformats.org/officeDocument/2006/relationships/hyperlink" Target="https://www.w3schools.com/html/html_blocks.asp" TargetMode="External"/><Relationship Id="rId21" Type="http://schemas.openxmlformats.org/officeDocument/2006/relationships/hyperlink" Target="https://www.w3schools.com/tags/tag_li.asp" TargetMode="External"/><Relationship Id="rId34" Type="http://schemas.openxmlformats.org/officeDocument/2006/relationships/customXml" Target="../ink/ink14.xml"/><Relationship Id="rId7" Type="http://schemas.openxmlformats.org/officeDocument/2006/relationships/hyperlink" Target="https://www.w3schools.com/tags/tag_blockquote.asp" TargetMode="External"/><Relationship Id="rId12" Type="http://schemas.openxmlformats.org/officeDocument/2006/relationships/hyperlink" Target="https://www.w3schools.com/tags/tag_dt.asp" TargetMode="External"/><Relationship Id="rId17" Type="http://schemas.openxmlformats.org/officeDocument/2006/relationships/hyperlink" Target="https://www.w3schools.com/tags/tag_form.asp" TargetMode="External"/><Relationship Id="rId25" Type="http://schemas.openxmlformats.org/officeDocument/2006/relationships/hyperlink" Target="https://www.w3schools.com/tags/tag_ol.asp" TargetMode="External"/><Relationship Id="rId33" Type="http://schemas.openxmlformats.org/officeDocument/2006/relationships/hyperlink" Target="https://www.w3schools.com/tags/tag_video.asp" TargetMode="External"/><Relationship Id="rId2" Type="http://schemas.openxmlformats.org/officeDocument/2006/relationships/notesSlide" Target="../notesSlides/notesSlide6.xml"/><Relationship Id="rId16" Type="http://schemas.openxmlformats.org/officeDocument/2006/relationships/hyperlink" Target="https://www.w3schools.com/tags/tag_footer.asp" TargetMode="External"/><Relationship Id="rId20" Type="http://schemas.openxmlformats.org/officeDocument/2006/relationships/hyperlink" Target="https://www.w3schools.com/tags/tag_hr.asp" TargetMode="External"/><Relationship Id="rId29" Type="http://schemas.openxmlformats.org/officeDocument/2006/relationships/hyperlink" Target="https://www.w3schools.com/tags/tag_section.asp" TargetMode="External"/><Relationship Id="rId1" Type="http://schemas.openxmlformats.org/officeDocument/2006/relationships/slideLayout" Target="../slideLayouts/slideLayout2.xml"/><Relationship Id="rId6" Type="http://schemas.openxmlformats.org/officeDocument/2006/relationships/hyperlink" Target="https://www.w3schools.com/tags/tag_aside.asp" TargetMode="External"/><Relationship Id="rId11" Type="http://schemas.openxmlformats.org/officeDocument/2006/relationships/hyperlink" Target="https://www.w3schools.com/tags/tag_dl.asp" TargetMode="External"/><Relationship Id="rId24" Type="http://schemas.openxmlformats.org/officeDocument/2006/relationships/hyperlink" Target="https://www.w3schools.com/tags/tag_noscript.asp" TargetMode="External"/><Relationship Id="rId32" Type="http://schemas.openxmlformats.org/officeDocument/2006/relationships/hyperlink" Target="https://www.w3schools.com/tags/tag_ul.asp" TargetMode="External"/><Relationship Id="rId5" Type="http://schemas.openxmlformats.org/officeDocument/2006/relationships/hyperlink" Target="https://www.w3schools.com/tags/tag_article.asp" TargetMode="External"/><Relationship Id="rId15" Type="http://schemas.openxmlformats.org/officeDocument/2006/relationships/hyperlink" Target="https://www.w3schools.com/tags/tag_figure.asp" TargetMode="External"/><Relationship Id="rId23" Type="http://schemas.openxmlformats.org/officeDocument/2006/relationships/hyperlink" Target="https://www.w3schools.com/tags/tag_nav.asp" TargetMode="External"/><Relationship Id="rId28" Type="http://schemas.openxmlformats.org/officeDocument/2006/relationships/hyperlink" Target="https://www.w3schools.com/tags/tag_pre.asp" TargetMode="External"/><Relationship Id="rId10" Type="http://schemas.openxmlformats.org/officeDocument/2006/relationships/hyperlink" Target="https://www.w3schools.com/tags/tag_div.asp" TargetMode="External"/><Relationship Id="rId19" Type="http://schemas.openxmlformats.org/officeDocument/2006/relationships/hyperlink" Target="https://www.w3schools.com/tags/tag_header.asp" TargetMode="External"/><Relationship Id="rId31" Type="http://schemas.openxmlformats.org/officeDocument/2006/relationships/hyperlink" Target="https://www.w3schools.com/tags/tag_tfoot.asp" TargetMode="External"/><Relationship Id="rId4" Type="http://schemas.openxmlformats.org/officeDocument/2006/relationships/hyperlink" Target="https://www.w3schools.com/tags/tag_address.asp" TargetMode="External"/><Relationship Id="rId9" Type="http://schemas.openxmlformats.org/officeDocument/2006/relationships/hyperlink" Target="https://www.w3schools.com/tags/tag_dd.asp" TargetMode="External"/><Relationship Id="rId14" Type="http://schemas.openxmlformats.org/officeDocument/2006/relationships/hyperlink" Target="https://www.w3schools.com/tags/tag_figcaption.asp" TargetMode="External"/><Relationship Id="rId22" Type="http://schemas.openxmlformats.org/officeDocument/2006/relationships/hyperlink" Target="https://www.w3schools.com/tags/tag_main.asp" TargetMode="External"/><Relationship Id="rId27" Type="http://schemas.openxmlformats.org/officeDocument/2006/relationships/hyperlink" Target="https://www.w3schools.com/tags/tag_p.asp" TargetMode="External"/><Relationship Id="rId30" Type="http://schemas.openxmlformats.org/officeDocument/2006/relationships/hyperlink" Target="https://www.w3schools.com/tags/tag_table.asp" TargetMode="External"/><Relationship Id="rId35" Type="http://schemas.openxmlformats.org/officeDocument/2006/relationships/image" Target="../media/image13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 Target="sl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18.xml"/><Relationship Id="rId18" Type="http://schemas.openxmlformats.org/officeDocument/2006/relationships/image" Target="../media/image14.emf"/><Relationship Id="rId26" Type="http://schemas.openxmlformats.org/officeDocument/2006/relationships/image" Target="../media/image202.png"/><Relationship Id="rId39" Type="http://schemas.openxmlformats.org/officeDocument/2006/relationships/customXml" Target="../ink/ink31.xml"/><Relationship Id="rId3" Type="http://schemas.openxmlformats.org/officeDocument/2006/relationships/image" Target="../media/image19.png"/><Relationship Id="rId21" Type="http://schemas.openxmlformats.org/officeDocument/2006/relationships/customXml" Target="../ink/ink22.xml"/><Relationship Id="rId34" Type="http://schemas.openxmlformats.org/officeDocument/2006/relationships/image" Target="../media/image24.png"/><Relationship Id="rId42"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image" Target="../media/image11.emf"/><Relationship Id="rId17" Type="http://schemas.openxmlformats.org/officeDocument/2006/relationships/customXml" Target="../ink/ink20.xml"/><Relationship Id="rId25" Type="http://schemas.openxmlformats.org/officeDocument/2006/relationships/customXml" Target="../ink/ink24.xml"/><Relationship Id="rId33" Type="http://schemas.openxmlformats.org/officeDocument/2006/relationships/customXml" Target="../ink/ink28.xml"/><Relationship Id="rId38"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13.emf"/><Relationship Id="rId20" Type="http://schemas.openxmlformats.org/officeDocument/2006/relationships/image" Target="../media/image15.emf"/><Relationship Id="rId29" Type="http://schemas.openxmlformats.org/officeDocument/2006/relationships/customXml" Target="../ink/ink26.xml"/><Relationship Id="rId41" Type="http://schemas.openxmlformats.org/officeDocument/2006/relationships/customXml" Target="../ink/ink32.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17.xml"/><Relationship Id="rId24" Type="http://schemas.openxmlformats.org/officeDocument/2006/relationships/image" Target="../media/image1911.png"/><Relationship Id="rId32" Type="http://schemas.openxmlformats.org/officeDocument/2006/relationships/image" Target="../media/image23.png"/><Relationship Id="rId37" Type="http://schemas.openxmlformats.org/officeDocument/2006/relationships/customXml" Target="../ink/ink30.xml"/><Relationship Id="rId40" Type="http://schemas.openxmlformats.org/officeDocument/2006/relationships/image" Target="../media/image27.png"/><Relationship Id="rId5" Type="http://schemas.openxmlformats.org/officeDocument/2006/relationships/image" Target="../media/image6.emf"/><Relationship Id="rId15" Type="http://schemas.openxmlformats.org/officeDocument/2006/relationships/customXml" Target="../ink/ink19.xml"/><Relationship Id="rId23" Type="http://schemas.openxmlformats.org/officeDocument/2006/relationships/customXml" Target="../ink/ink23.xml"/><Relationship Id="rId28" Type="http://schemas.openxmlformats.org/officeDocument/2006/relationships/image" Target="../media/image215.png"/><Relationship Id="rId36" Type="http://schemas.openxmlformats.org/officeDocument/2006/relationships/image" Target="../media/image25.png"/><Relationship Id="rId10" Type="http://schemas.openxmlformats.org/officeDocument/2006/relationships/image" Target="../media/image10.emf"/><Relationship Id="rId19" Type="http://schemas.openxmlformats.org/officeDocument/2006/relationships/customXml" Target="../ink/ink21.xml"/><Relationship Id="rId31" Type="http://schemas.openxmlformats.org/officeDocument/2006/relationships/customXml" Target="../ink/ink27.xml"/><Relationship Id="rId4" Type="http://schemas.openxmlformats.org/officeDocument/2006/relationships/customXml" Target="../ink/ink15.xml"/><Relationship Id="rId9" Type="http://schemas.openxmlformats.org/officeDocument/2006/relationships/customXml" Target="../ink/ink16.xml"/><Relationship Id="rId14" Type="http://schemas.openxmlformats.org/officeDocument/2006/relationships/image" Target="../media/image12.emf"/><Relationship Id="rId22" Type="http://schemas.openxmlformats.org/officeDocument/2006/relationships/image" Target="../media/image1810.png"/><Relationship Id="rId27" Type="http://schemas.openxmlformats.org/officeDocument/2006/relationships/customXml" Target="../ink/ink25.xml"/><Relationship Id="rId30" Type="http://schemas.openxmlformats.org/officeDocument/2006/relationships/image" Target="../media/image2210.png"/><Relationship Id="rId35" Type="http://schemas.openxmlformats.org/officeDocument/2006/relationships/customXml" Target="../ink/ink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customXml" Target="../ink/ink36.xml"/><Relationship Id="rId18" Type="http://schemas.openxmlformats.org/officeDocument/2006/relationships/customXml" Target="../ink/ink40.xml"/><Relationship Id="rId26" Type="http://schemas.openxmlformats.org/officeDocument/2006/relationships/customXml" Target="../ink/ink44.xml"/><Relationship Id="rId3" Type="http://schemas.openxmlformats.org/officeDocument/2006/relationships/image" Target="../media/image2310.png"/><Relationship Id="rId21" Type="http://schemas.openxmlformats.org/officeDocument/2006/relationships/image" Target="../media/image32.png"/><Relationship Id="rId7" Type="http://schemas.openxmlformats.org/officeDocument/2006/relationships/image" Target="../media/image250.png"/><Relationship Id="rId12" Type="http://schemas.openxmlformats.org/officeDocument/2006/relationships/customXml" Target="../ink/ink38.xml"/><Relationship Id="rId17" Type="http://schemas.openxmlformats.org/officeDocument/2006/relationships/image" Target="../media/image30.png"/><Relationship Id="rId25" Type="http://schemas.openxmlformats.org/officeDocument/2006/relationships/image" Target="../media/image34.png"/><Relationship Id="rId2" Type="http://schemas.openxmlformats.org/officeDocument/2006/relationships/customXml" Target="../ink/ink33.xml"/><Relationship Id="rId16" Type="http://schemas.openxmlformats.org/officeDocument/2006/relationships/customXml" Target="../ink/ink39.xml"/><Relationship Id="rId20" Type="http://schemas.openxmlformats.org/officeDocument/2006/relationships/customXml" Target="../ink/ink41.xml"/><Relationship Id="rId1" Type="http://schemas.openxmlformats.org/officeDocument/2006/relationships/slideLayout" Target="../slideLayouts/slideLayout2.xml"/><Relationship Id="rId6" Type="http://schemas.openxmlformats.org/officeDocument/2006/relationships/customXml" Target="../ink/ink35.xml"/><Relationship Id="rId11" Type="http://schemas.openxmlformats.org/officeDocument/2006/relationships/image" Target="../media/image270.png"/><Relationship Id="rId24" Type="http://schemas.openxmlformats.org/officeDocument/2006/relationships/customXml" Target="../ink/ink43.xml"/><Relationship Id="rId5" Type="http://schemas.openxmlformats.org/officeDocument/2006/relationships/image" Target="../media/image248.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customXml" Target="../ink/ink37.xml"/><Relationship Id="rId19" Type="http://schemas.openxmlformats.org/officeDocument/2006/relationships/image" Target="../media/image31.png"/><Relationship Id="rId4" Type="http://schemas.openxmlformats.org/officeDocument/2006/relationships/customXml" Target="../ink/ink34.xml"/><Relationship Id="rId9" Type="http://schemas.openxmlformats.org/officeDocument/2006/relationships/image" Target="../media/image260.png"/><Relationship Id="rId22" Type="http://schemas.openxmlformats.org/officeDocument/2006/relationships/customXml" Target="../ink/ink42.xml"/><Relationship Id="rId27"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customXml" Target="../ink/ink49.xml"/><Relationship Id="rId18" Type="http://schemas.openxmlformats.org/officeDocument/2006/relationships/image" Target="../media/image25.emf"/><Relationship Id="rId3" Type="http://schemas.openxmlformats.org/officeDocument/2006/relationships/image" Target="../media/image37.png"/><Relationship Id="rId7" Type="http://schemas.openxmlformats.org/officeDocument/2006/relationships/customXml" Target="../ink/ink46.xml"/><Relationship Id="rId12" Type="http://schemas.openxmlformats.org/officeDocument/2006/relationships/image" Target="../media/image22.emf"/><Relationship Id="rId17" Type="http://schemas.openxmlformats.org/officeDocument/2006/relationships/customXml" Target="../ink/ink51.xml"/><Relationship Id="rId2" Type="http://schemas.openxmlformats.org/officeDocument/2006/relationships/notesSlide" Target="../notesSlides/notesSlide10.xml"/><Relationship Id="rId16" Type="http://schemas.openxmlformats.org/officeDocument/2006/relationships/image" Target="../media/image24.emf"/><Relationship Id="rId20"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customXml" Target="../ink/ink48.xml"/><Relationship Id="rId5" Type="http://schemas.openxmlformats.org/officeDocument/2006/relationships/customXml" Target="../ink/ink45.xml"/><Relationship Id="rId15" Type="http://schemas.openxmlformats.org/officeDocument/2006/relationships/customXml" Target="../ink/ink50.xml"/><Relationship Id="rId10" Type="http://schemas.openxmlformats.org/officeDocument/2006/relationships/image" Target="../media/image21.emf"/><Relationship Id="rId19" Type="http://schemas.openxmlformats.org/officeDocument/2006/relationships/customXml" Target="../ink/ink52.xml"/><Relationship Id="rId4" Type="http://schemas.openxmlformats.org/officeDocument/2006/relationships/image" Target="../media/image38.png"/><Relationship Id="rId9" Type="http://schemas.openxmlformats.org/officeDocument/2006/relationships/customXml" Target="../ink/ink47.xml"/><Relationship Id="rId14" Type="http://schemas.openxmlformats.org/officeDocument/2006/relationships/image" Target="../media/image23.emf"/></Relationships>
</file>

<file path=ppt/slides/_rels/slide19.xml.rels><?xml version="1.0" encoding="UTF-8" standalone="yes"?>
<Relationships xmlns="http://schemas.openxmlformats.org/package/2006/relationships"><Relationship Id="rId8" Type="http://schemas.openxmlformats.org/officeDocument/2006/relationships/image" Target="../media/image2610.emf"/><Relationship Id="rId13" Type="http://schemas.openxmlformats.org/officeDocument/2006/relationships/customXml" Target="../ink/ink57.xml"/><Relationship Id="rId18" Type="http://schemas.openxmlformats.org/officeDocument/2006/relationships/image" Target="../media/image1710.emf"/><Relationship Id="rId26" Type="http://schemas.openxmlformats.org/officeDocument/2006/relationships/image" Target="../media/image230.png"/><Relationship Id="rId3" Type="http://schemas.openxmlformats.org/officeDocument/2006/relationships/image" Target="../media/image39.png"/><Relationship Id="rId21" Type="http://schemas.openxmlformats.org/officeDocument/2006/relationships/customXml" Target="../ink/ink61.xml"/><Relationship Id="rId7" Type="http://schemas.openxmlformats.org/officeDocument/2006/relationships/customXml" Target="../ink/ink54.xml"/><Relationship Id="rId12" Type="http://schemas.openxmlformats.org/officeDocument/2006/relationships/image" Target="../media/image28.emf"/><Relationship Id="rId17" Type="http://schemas.openxmlformats.org/officeDocument/2006/relationships/customXml" Target="../ink/ink59.xml"/><Relationship Id="rId25" Type="http://schemas.openxmlformats.org/officeDocument/2006/relationships/customXml" Target="../ink/ink63.xml"/><Relationship Id="rId2" Type="http://schemas.openxmlformats.org/officeDocument/2006/relationships/notesSlide" Target="../notesSlides/notesSlide11.xml"/><Relationship Id="rId16" Type="http://schemas.openxmlformats.org/officeDocument/2006/relationships/image" Target="../media/image1610.emf"/><Relationship Id="rId20" Type="http://schemas.openxmlformats.org/officeDocument/2006/relationships/image" Target="../media/image1810.emf"/><Relationship Id="rId1" Type="http://schemas.openxmlformats.org/officeDocument/2006/relationships/slideLayout" Target="../slideLayouts/slideLayout2.xml"/><Relationship Id="rId6" Type="http://schemas.openxmlformats.org/officeDocument/2006/relationships/image" Target="../media/image2510.emf"/><Relationship Id="rId11" Type="http://schemas.openxmlformats.org/officeDocument/2006/relationships/customXml" Target="../ink/ink56.xml"/><Relationship Id="rId24" Type="http://schemas.openxmlformats.org/officeDocument/2006/relationships/image" Target="../media/image45.emf"/><Relationship Id="rId5" Type="http://schemas.openxmlformats.org/officeDocument/2006/relationships/customXml" Target="../ink/ink53.xml"/><Relationship Id="rId15" Type="http://schemas.openxmlformats.org/officeDocument/2006/relationships/customXml" Target="../ink/ink58.xml"/><Relationship Id="rId23" Type="http://schemas.openxmlformats.org/officeDocument/2006/relationships/customXml" Target="../ink/ink62.xml"/><Relationship Id="rId10" Type="http://schemas.openxmlformats.org/officeDocument/2006/relationships/image" Target="../media/image27.emf"/><Relationship Id="rId19" Type="http://schemas.openxmlformats.org/officeDocument/2006/relationships/customXml" Target="../ink/ink60.xml"/><Relationship Id="rId4" Type="http://schemas.openxmlformats.org/officeDocument/2006/relationships/image" Target="../media/image40.png"/><Relationship Id="rId9" Type="http://schemas.openxmlformats.org/officeDocument/2006/relationships/customXml" Target="../ink/ink55.xml"/><Relationship Id="rId14" Type="http://schemas.openxmlformats.org/officeDocument/2006/relationships/image" Target="../media/image29.emf"/><Relationship Id="rId22"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 Target="slide93.xml"/></Relationships>
</file>

<file path=ppt/slides/_rels/slide23.xml.rels><?xml version="1.0" encoding="UTF-8" standalone="yes"?>
<Relationships xmlns="http://schemas.openxmlformats.org/package/2006/relationships"><Relationship Id="rId8" Type="http://schemas.openxmlformats.org/officeDocument/2006/relationships/customXml" Target="../ink/ink66.xml"/><Relationship Id="rId13" Type="http://schemas.openxmlformats.org/officeDocument/2006/relationships/image" Target="../media/image72.emf"/><Relationship Id="rId1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69.emf"/><Relationship Id="rId12" Type="http://schemas.openxmlformats.org/officeDocument/2006/relationships/customXml" Target="../ink/ink68.xml"/><Relationship Id="rId17" Type="http://schemas.openxmlformats.org/officeDocument/2006/relationships/customXml" Target="../ink/ink70.xml"/><Relationship Id="rId2" Type="http://schemas.openxmlformats.org/officeDocument/2006/relationships/notesSlide" Target="../notesSlides/notesSlide13.xml"/><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customXml" Target="../ink/ink65.xml"/><Relationship Id="rId11" Type="http://schemas.openxmlformats.org/officeDocument/2006/relationships/image" Target="../media/image71.emf"/><Relationship Id="rId5" Type="http://schemas.openxmlformats.org/officeDocument/2006/relationships/image" Target="../media/image2410.emf"/><Relationship Id="rId15" Type="http://schemas.openxmlformats.org/officeDocument/2006/relationships/customXml" Target="../ink/ink69.xml"/><Relationship Id="rId10" Type="http://schemas.openxmlformats.org/officeDocument/2006/relationships/customXml" Target="../ink/ink67.xml"/><Relationship Id="rId4" Type="http://schemas.openxmlformats.org/officeDocument/2006/relationships/customXml" Target="../ink/ink64.xml"/><Relationship Id="rId9" Type="http://schemas.openxmlformats.org/officeDocument/2006/relationships/image" Target="../media/image70.emf"/><Relationship Id="rId1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customXml" Target="../ink/ink75.xml"/><Relationship Id="rId18" Type="http://schemas.openxmlformats.org/officeDocument/2006/relationships/image" Target="../media/image81.emf"/><Relationship Id="rId26" Type="http://schemas.openxmlformats.org/officeDocument/2006/relationships/image" Target="../media/image51.emf"/><Relationship Id="rId3" Type="http://schemas.openxmlformats.org/officeDocument/2006/relationships/image" Target="../media/image46.png"/><Relationship Id="rId21" Type="http://schemas.openxmlformats.org/officeDocument/2006/relationships/customXml" Target="../ink/ink79.xml"/><Relationship Id="rId34" Type="http://schemas.openxmlformats.org/officeDocument/2006/relationships/image" Target="../media/image50.png"/><Relationship Id="rId7" Type="http://schemas.openxmlformats.org/officeDocument/2006/relationships/customXml" Target="../ink/ink72.xml"/><Relationship Id="rId12" Type="http://schemas.openxmlformats.org/officeDocument/2006/relationships/image" Target="../media/image78.emf"/><Relationship Id="rId17" Type="http://schemas.openxmlformats.org/officeDocument/2006/relationships/customXml" Target="../ink/ink77.xml"/><Relationship Id="rId25" Type="http://schemas.openxmlformats.org/officeDocument/2006/relationships/customXml" Target="../ink/ink81.xml"/><Relationship Id="rId33" Type="http://schemas.openxmlformats.org/officeDocument/2006/relationships/customXml" Target="../ink/ink85.xml"/><Relationship Id="rId2" Type="http://schemas.openxmlformats.org/officeDocument/2006/relationships/notesSlide" Target="../notesSlides/notesSlide14.xml"/><Relationship Id="rId16" Type="http://schemas.openxmlformats.org/officeDocument/2006/relationships/image" Target="../media/image80.emf"/><Relationship Id="rId20" Type="http://schemas.openxmlformats.org/officeDocument/2006/relationships/image" Target="../media/image82.emf"/><Relationship Id="rId29" Type="http://schemas.openxmlformats.org/officeDocument/2006/relationships/customXml" Target="../ink/ink83.xml"/><Relationship Id="rId1" Type="http://schemas.openxmlformats.org/officeDocument/2006/relationships/slideLayout" Target="../slideLayouts/slideLayout2.xml"/><Relationship Id="rId6" Type="http://schemas.openxmlformats.org/officeDocument/2006/relationships/image" Target="../media/image75.emf"/><Relationship Id="rId11" Type="http://schemas.openxmlformats.org/officeDocument/2006/relationships/customXml" Target="../ink/ink74.xml"/><Relationship Id="rId24" Type="http://schemas.openxmlformats.org/officeDocument/2006/relationships/image" Target="../media/image50.emf"/><Relationship Id="rId32" Type="http://schemas.openxmlformats.org/officeDocument/2006/relationships/image" Target="../media/image49.png"/><Relationship Id="rId5" Type="http://schemas.openxmlformats.org/officeDocument/2006/relationships/customXml" Target="../ink/ink71.xml"/><Relationship Id="rId15" Type="http://schemas.openxmlformats.org/officeDocument/2006/relationships/customXml" Target="../ink/ink76.xml"/><Relationship Id="rId23" Type="http://schemas.openxmlformats.org/officeDocument/2006/relationships/customXml" Target="../ink/ink80.xml"/><Relationship Id="rId28" Type="http://schemas.openxmlformats.org/officeDocument/2006/relationships/image" Target="../media/image52.emf"/><Relationship Id="rId36" Type="http://schemas.openxmlformats.org/officeDocument/2006/relationships/image" Target="../media/image51.png"/><Relationship Id="rId10" Type="http://schemas.openxmlformats.org/officeDocument/2006/relationships/image" Target="../media/image77.emf"/><Relationship Id="rId19" Type="http://schemas.openxmlformats.org/officeDocument/2006/relationships/customXml" Target="../ink/ink78.xml"/><Relationship Id="rId31" Type="http://schemas.openxmlformats.org/officeDocument/2006/relationships/customXml" Target="../ink/ink84.xml"/><Relationship Id="rId4" Type="http://schemas.openxmlformats.org/officeDocument/2006/relationships/image" Target="../media/image47.png"/><Relationship Id="rId9" Type="http://schemas.openxmlformats.org/officeDocument/2006/relationships/customXml" Target="../ink/ink73.xml"/><Relationship Id="rId14" Type="http://schemas.openxmlformats.org/officeDocument/2006/relationships/image" Target="../media/image79.emf"/><Relationship Id="rId22" Type="http://schemas.openxmlformats.org/officeDocument/2006/relationships/image" Target="../media/image83.emf"/><Relationship Id="rId27" Type="http://schemas.openxmlformats.org/officeDocument/2006/relationships/customXml" Target="../ink/ink82.xml"/><Relationship Id="rId30" Type="http://schemas.openxmlformats.org/officeDocument/2006/relationships/image" Target="../media/image48.png"/><Relationship Id="rId35" Type="http://schemas.openxmlformats.org/officeDocument/2006/relationships/customXml" Target="../ink/ink86.xml"/></Relationships>
</file>

<file path=ppt/slides/_rels/slide25.xml.rels><?xml version="1.0" encoding="UTF-8" standalone="yes"?>
<Relationships xmlns="http://schemas.openxmlformats.org/package/2006/relationships"><Relationship Id="rId13" Type="http://schemas.openxmlformats.org/officeDocument/2006/relationships/image" Target="../media/image90.emf"/><Relationship Id="rId18" Type="http://schemas.openxmlformats.org/officeDocument/2006/relationships/customXml" Target="../ink/ink91.xml"/><Relationship Id="rId26" Type="http://schemas.openxmlformats.org/officeDocument/2006/relationships/customXml" Target="../ink/ink95.xml"/><Relationship Id="rId39" Type="http://schemas.openxmlformats.org/officeDocument/2006/relationships/image" Target="../media/image54.emf"/><Relationship Id="rId21" Type="http://schemas.openxmlformats.org/officeDocument/2006/relationships/image" Target="../media/image49.emf"/><Relationship Id="rId42" Type="http://schemas.openxmlformats.org/officeDocument/2006/relationships/customXml" Target="../ink/ink102.xml"/><Relationship Id="rId47" Type="http://schemas.openxmlformats.org/officeDocument/2006/relationships/image" Target="../media/image58.emf"/><Relationship Id="rId50" Type="http://schemas.openxmlformats.org/officeDocument/2006/relationships/customXml" Target="../ink/ink106.xml"/><Relationship Id="rId55" Type="http://schemas.openxmlformats.org/officeDocument/2006/relationships/image" Target="../media/image62.emf"/><Relationship Id="rId63" Type="http://schemas.openxmlformats.org/officeDocument/2006/relationships/image" Target="../media/image360.png"/><Relationship Id="rId68" Type="http://schemas.openxmlformats.org/officeDocument/2006/relationships/customXml" Target="../ink/ink115.xml"/><Relationship Id="rId76" Type="http://schemas.openxmlformats.org/officeDocument/2006/relationships/customXml" Target="../ink/ink119.xml"/><Relationship Id="rId84" Type="http://schemas.openxmlformats.org/officeDocument/2006/relationships/customXml" Target="../ink/ink123.xml"/><Relationship Id="rId7" Type="http://schemas.openxmlformats.org/officeDocument/2006/relationships/image" Target="../media/image56.png"/><Relationship Id="rId71" Type="http://schemas.openxmlformats.org/officeDocument/2006/relationships/image" Target="../media/image59.png"/><Relationship Id="rId2" Type="http://schemas.openxmlformats.org/officeDocument/2006/relationships/notesSlide" Target="../notesSlides/notesSlide15.xml"/><Relationship Id="rId16" Type="http://schemas.openxmlformats.org/officeDocument/2006/relationships/customXml" Target="../ink/ink90.xml"/><Relationship Id="rId29" Type="http://schemas.openxmlformats.org/officeDocument/2006/relationships/image" Target="../media/image5210.emf"/><Relationship Id="rId24" Type="http://schemas.openxmlformats.org/officeDocument/2006/relationships/customXml" Target="../ink/ink94.xml"/><Relationship Id="rId32" Type="http://schemas.openxmlformats.org/officeDocument/2006/relationships/customXml" Target="../ink/ink98.xml"/><Relationship Id="rId37" Type="http://schemas.openxmlformats.org/officeDocument/2006/relationships/image" Target="../media/image53.emf"/><Relationship Id="rId40" Type="http://schemas.openxmlformats.org/officeDocument/2006/relationships/customXml" Target="../ink/ink101.xml"/><Relationship Id="rId45" Type="http://schemas.openxmlformats.org/officeDocument/2006/relationships/image" Target="../media/image57.emf"/><Relationship Id="rId53" Type="http://schemas.openxmlformats.org/officeDocument/2006/relationships/image" Target="../media/image61.emf"/><Relationship Id="rId58" Type="http://schemas.openxmlformats.org/officeDocument/2006/relationships/customXml" Target="../ink/ink110.xml"/><Relationship Id="rId66" Type="http://schemas.openxmlformats.org/officeDocument/2006/relationships/customXml" Target="../ink/ink114.xml"/><Relationship Id="rId74" Type="http://schemas.openxmlformats.org/officeDocument/2006/relationships/customXml" Target="../ink/ink118.xml"/><Relationship Id="rId79" Type="http://schemas.openxmlformats.org/officeDocument/2006/relationships/image" Target="../media/image63.png"/><Relationship Id="rId5" Type="http://schemas.openxmlformats.org/officeDocument/2006/relationships/image" Target="../media/image54.png"/><Relationship Id="rId61" Type="http://schemas.openxmlformats.org/officeDocument/2006/relationships/image" Target="../media/image350.png"/><Relationship Id="rId82" Type="http://schemas.openxmlformats.org/officeDocument/2006/relationships/customXml" Target="../ink/ink122.xml"/><Relationship Id="rId10" Type="http://schemas.openxmlformats.org/officeDocument/2006/relationships/customXml" Target="../ink/ink88.xml"/><Relationship Id="rId19" Type="http://schemas.openxmlformats.org/officeDocument/2006/relationships/image" Target="../media/image48.emf"/><Relationship Id="rId31" Type="http://schemas.openxmlformats.org/officeDocument/2006/relationships/image" Target="../media/image99.emf"/><Relationship Id="rId44" Type="http://schemas.openxmlformats.org/officeDocument/2006/relationships/customXml" Target="../ink/ink103.xml"/><Relationship Id="rId52" Type="http://schemas.openxmlformats.org/officeDocument/2006/relationships/customXml" Target="../ink/ink107.xml"/><Relationship Id="rId60" Type="http://schemas.openxmlformats.org/officeDocument/2006/relationships/customXml" Target="../ink/ink111.xml"/><Relationship Id="rId65" Type="http://schemas.openxmlformats.org/officeDocument/2006/relationships/image" Target="../media/image370.png"/><Relationship Id="rId73" Type="http://schemas.openxmlformats.org/officeDocument/2006/relationships/image" Target="../media/image60.png"/><Relationship Id="rId78" Type="http://schemas.openxmlformats.org/officeDocument/2006/relationships/customXml" Target="../ink/ink120.xml"/><Relationship Id="rId81" Type="http://schemas.openxmlformats.org/officeDocument/2006/relationships/image" Target="../media/image64.png"/><Relationship Id="rId4" Type="http://schemas.openxmlformats.org/officeDocument/2006/relationships/image" Target="../media/image53.png"/><Relationship Id="rId9" Type="http://schemas.openxmlformats.org/officeDocument/2006/relationships/image" Target="../media/image4511.emf"/><Relationship Id="rId14" Type="http://schemas.openxmlformats.org/officeDocument/2006/relationships/customXml" Target="../ink/ink89.xml"/><Relationship Id="rId22" Type="http://schemas.openxmlformats.org/officeDocument/2006/relationships/customXml" Target="../ink/ink93.xml"/><Relationship Id="rId27" Type="http://schemas.openxmlformats.org/officeDocument/2006/relationships/image" Target="../media/image97.emf"/><Relationship Id="rId30" Type="http://schemas.openxmlformats.org/officeDocument/2006/relationships/customXml" Target="../ink/ink97.xml"/><Relationship Id="rId35" Type="http://schemas.openxmlformats.org/officeDocument/2006/relationships/image" Target="../media/image101.emf"/><Relationship Id="rId43" Type="http://schemas.openxmlformats.org/officeDocument/2006/relationships/image" Target="../media/image56.emf"/><Relationship Id="rId48" Type="http://schemas.openxmlformats.org/officeDocument/2006/relationships/customXml" Target="../ink/ink105.xml"/><Relationship Id="rId56" Type="http://schemas.openxmlformats.org/officeDocument/2006/relationships/customXml" Target="../ink/ink109.xml"/><Relationship Id="rId64" Type="http://schemas.openxmlformats.org/officeDocument/2006/relationships/customXml" Target="../ink/ink113.xml"/><Relationship Id="rId69" Type="http://schemas.openxmlformats.org/officeDocument/2006/relationships/image" Target="../media/image58.png"/><Relationship Id="rId77" Type="http://schemas.openxmlformats.org/officeDocument/2006/relationships/image" Target="../media/image62.png"/><Relationship Id="rId8" Type="http://schemas.openxmlformats.org/officeDocument/2006/relationships/customXml" Target="../ink/ink87.xml"/><Relationship Id="rId51" Type="http://schemas.openxmlformats.org/officeDocument/2006/relationships/image" Target="../media/image60.emf"/><Relationship Id="rId72" Type="http://schemas.openxmlformats.org/officeDocument/2006/relationships/customXml" Target="../ink/ink117.xml"/><Relationship Id="rId80" Type="http://schemas.openxmlformats.org/officeDocument/2006/relationships/customXml" Target="../ink/ink121.xml"/><Relationship Id="rId85" Type="http://schemas.openxmlformats.org/officeDocument/2006/relationships/image" Target="../media/image66.png"/><Relationship Id="rId3" Type="http://schemas.openxmlformats.org/officeDocument/2006/relationships/image" Target="../media/image52.png"/><Relationship Id="rId17" Type="http://schemas.openxmlformats.org/officeDocument/2006/relationships/image" Target="../media/image47.emf"/><Relationship Id="rId25" Type="http://schemas.openxmlformats.org/officeDocument/2006/relationships/image" Target="../media/image511.emf"/><Relationship Id="rId38" Type="http://schemas.openxmlformats.org/officeDocument/2006/relationships/customXml" Target="../ink/ink100.xml"/><Relationship Id="rId46" Type="http://schemas.openxmlformats.org/officeDocument/2006/relationships/customXml" Target="../ink/ink104.xml"/><Relationship Id="rId59" Type="http://schemas.openxmlformats.org/officeDocument/2006/relationships/image" Target="../media/image340.png"/><Relationship Id="rId67" Type="http://schemas.openxmlformats.org/officeDocument/2006/relationships/image" Target="../media/image57.png"/><Relationship Id="rId20" Type="http://schemas.openxmlformats.org/officeDocument/2006/relationships/customXml" Target="../ink/ink92.xml"/><Relationship Id="rId41" Type="http://schemas.openxmlformats.org/officeDocument/2006/relationships/image" Target="../media/image55.emf"/><Relationship Id="rId54" Type="http://schemas.openxmlformats.org/officeDocument/2006/relationships/customXml" Target="../ink/ink108.xml"/><Relationship Id="rId62" Type="http://schemas.openxmlformats.org/officeDocument/2006/relationships/customXml" Target="../ink/ink112.xml"/><Relationship Id="rId70" Type="http://schemas.openxmlformats.org/officeDocument/2006/relationships/customXml" Target="../ink/ink116.xml"/><Relationship Id="rId75" Type="http://schemas.openxmlformats.org/officeDocument/2006/relationships/image" Target="../media/image61.png"/><Relationship Id="rId83"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5" Type="http://schemas.openxmlformats.org/officeDocument/2006/relationships/image" Target="../media/image46.emf"/><Relationship Id="rId23" Type="http://schemas.openxmlformats.org/officeDocument/2006/relationships/image" Target="../media/image5010.emf"/><Relationship Id="rId28" Type="http://schemas.openxmlformats.org/officeDocument/2006/relationships/customXml" Target="../ink/ink96.xml"/><Relationship Id="rId36" Type="http://schemas.openxmlformats.org/officeDocument/2006/relationships/customXml" Target="../ink/ink99.xml"/><Relationship Id="rId49" Type="http://schemas.openxmlformats.org/officeDocument/2006/relationships/image" Target="../media/image59.emf"/><Relationship Id="rId57" Type="http://schemas.openxmlformats.org/officeDocument/2006/relationships/image" Target="../media/image63.emf"/></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customXml" Target="../ink/ink12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customXml" Target="../ink/ink124.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customXml" Target="../ink/ink127.xml"/><Relationship Id="rId18" Type="http://schemas.openxmlformats.org/officeDocument/2006/relationships/customXml" Target="../ink/ink131.xml"/><Relationship Id="rId26" Type="http://schemas.openxmlformats.org/officeDocument/2006/relationships/customXml" Target="../ink/ink135.xml"/><Relationship Id="rId3" Type="http://schemas.openxmlformats.org/officeDocument/2006/relationships/image" Target="../media/image70.png"/><Relationship Id="rId21" Type="http://schemas.openxmlformats.org/officeDocument/2006/relationships/image" Target="../media/image4710.emf"/><Relationship Id="rId7" Type="http://schemas.openxmlformats.org/officeDocument/2006/relationships/image" Target="../media/image108.emf"/><Relationship Id="rId12" Type="http://schemas.openxmlformats.org/officeDocument/2006/relationships/customXml" Target="../ink/ink130.xml"/><Relationship Id="rId17" Type="http://schemas.openxmlformats.org/officeDocument/2006/relationships/image" Target="../media/image4510.emf"/><Relationship Id="rId25" Type="http://schemas.openxmlformats.org/officeDocument/2006/relationships/image" Target="../media/image71.png"/><Relationship Id="rId2" Type="http://schemas.openxmlformats.org/officeDocument/2006/relationships/notesSlide" Target="../notesSlides/notesSlide17.xml"/><Relationship Id="rId20" Type="http://schemas.openxmlformats.org/officeDocument/2006/relationships/customXml" Target="../ink/ink132.xml"/><Relationship Id="rId29" Type="http://schemas.openxmlformats.org/officeDocument/2006/relationships/image" Target="../media/image73.png"/><Relationship Id="rId1" Type="http://schemas.openxmlformats.org/officeDocument/2006/relationships/slideLayout" Target="../slideLayouts/slideLayout2.xml"/><Relationship Id="rId11" Type="http://schemas.openxmlformats.org/officeDocument/2006/relationships/customXml" Target="../ink/ink129.xml"/><Relationship Id="rId24" Type="http://schemas.openxmlformats.org/officeDocument/2006/relationships/customXml" Target="../ink/ink134.xml"/><Relationship Id="rId5" Type="http://schemas.openxmlformats.org/officeDocument/2006/relationships/customXml" Target="../ink/ink126.xml"/><Relationship Id="rId23" Type="http://schemas.openxmlformats.org/officeDocument/2006/relationships/image" Target="../media/image3010.emf"/><Relationship Id="rId28" Type="http://schemas.openxmlformats.org/officeDocument/2006/relationships/customXml" Target="../ink/ink136.xml"/><Relationship Id="rId10" Type="http://schemas.openxmlformats.org/officeDocument/2006/relationships/image" Target="../media/image109.emf"/><Relationship Id="rId19" Type="http://schemas.openxmlformats.org/officeDocument/2006/relationships/image" Target="../media/image4610.emf"/><Relationship Id="rId31" Type="http://schemas.openxmlformats.org/officeDocument/2006/relationships/image" Target="../media/image74.png"/><Relationship Id="rId4" Type="http://schemas.openxmlformats.org/officeDocument/2006/relationships/image" Target="../media/image67.png"/><Relationship Id="rId9" Type="http://schemas.openxmlformats.org/officeDocument/2006/relationships/customXml" Target="../ink/ink128.xml"/><Relationship Id="rId22" Type="http://schemas.openxmlformats.org/officeDocument/2006/relationships/customXml" Target="../ink/ink133.xml"/><Relationship Id="rId27" Type="http://schemas.openxmlformats.org/officeDocument/2006/relationships/image" Target="../media/image72.png"/><Relationship Id="rId30" Type="http://schemas.openxmlformats.org/officeDocument/2006/relationships/customXml" Target="../ink/ink137.xml"/></Relationships>
</file>

<file path=ppt/slides/_rels/slide28.xml.rels><?xml version="1.0" encoding="UTF-8" standalone="yes"?>
<Relationships xmlns="http://schemas.openxmlformats.org/package/2006/relationships"><Relationship Id="rId8" Type="http://schemas.openxmlformats.org/officeDocument/2006/relationships/customXml" Target="../ink/ink139.xml"/><Relationship Id="rId13" Type="http://schemas.openxmlformats.org/officeDocument/2006/relationships/image" Target="../media/image117.emf"/><Relationship Id="rId18" Type="http://schemas.openxmlformats.org/officeDocument/2006/relationships/customXml" Target="../ink/ink144.xml"/><Relationship Id="rId3" Type="http://schemas.openxmlformats.org/officeDocument/2006/relationships/image" Target="../media/image75.png"/><Relationship Id="rId21" Type="http://schemas.openxmlformats.org/officeDocument/2006/relationships/image" Target="../media/image430.png"/><Relationship Id="rId7" Type="http://schemas.openxmlformats.org/officeDocument/2006/relationships/image" Target="../media/image114.emf"/><Relationship Id="rId12" Type="http://schemas.openxmlformats.org/officeDocument/2006/relationships/customXml" Target="../ink/ink141.xml"/><Relationship Id="rId17" Type="http://schemas.openxmlformats.org/officeDocument/2006/relationships/image" Target="../media/image119.emf"/><Relationship Id="rId2" Type="http://schemas.openxmlformats.org/officeDocument/2006/relationships/notesSlide" Target="../notesSlides/notesSlide18.xml"/><Relationship Id="rId16" Type="http://schemas.openxmlformats.org/officeDocument/2006/relationships/customXml" Target="../ink/ink143.xml"/><Relationship Id="rId20" Type="http://schemas.openxmlformats.org/officeDocument/2006/relationships/customXml" Target="../ink/ink145.xml"/><Relationship Id="rId1" Type="http://schemas.openxmlformats.org/officeDocument/2006/relationships/slideLayout" Target="../slideLayouts/slideLayout2.xml"/><Relationship Id="rId11" Type="http://schemas.openxmlformats.org/officeDocument/2006/relationships/image" Target="../media/image116.emf"/><Relationship Id="rId5" Type="http://schemas.openxmlformats.org/officeDocument/2006/relationships/customXml" Target="../ink/ink138.xml"/><Relationship Id="rId15" Type="http://schemas.openxmlformats.org/officeDocument/2006/relationships/image" Target="../media/image118.emf"/><Relationship Id="rId10" Type="http://schemas.openxmlformats.org/officeDocument/2006/relationships/customXml" Target="../ink/ink140.xml"/><Relationship Id="rId19" Type="http://schemas.openxmlformats.org/officeDocument/2006/relationships/image" Target="../media/image120.emf"/><Relationship Id="rId4" Type="http://schemas.openxmlformats.org/officeDocument/2006/relationships/image" Target="../media/image76.png"/><Relationship Id="rId9" Type="http://schemas.openxmlformats.org/officeDocument/2006/relationships/image" Target="../media/image115.emf"/><Relationship Id="rId14" Type="http://schemas.openxmlformats.org/officeDocument/2006/relationships/customXml" Target="../ink/ink14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24.emf"/><Relationship Id="rId13" Type="http://schemas.openxmlformats.org/officeDocument/2006/relationships/customXml" Target="../ink/ink150.xml"/><Relationship Id="rId3" Type="http://schemas.openxmlformats.org/officeDocument/2006/relationships/image" Target="../media/image77.png"/><Relationship Id="rId7" Type="http://schemas.openxmlformats.org/officeDocument/2006/relationships/customXml" Target="../ink/ink147.xml"/><Relationship Id="rId12" Type="http://schemas.openxmlformats.org/officeDocument/2006/relationships/image" Target="../media/image126.emf"/><Relationship Id="rId2" Type="http://schemas.openxmlformats.org/officeDocument/2006/relationships/notesSlide" Target="../notesSlides/notesSlide20.xml"/><Relationship Id="rId16"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123.emf"/><Relationship Id="rId11" Type="http://schemas.openxmlformats.org/officeDocument/2006/relationships/customXml" Target="../ink/ink149.xml"/><Relationship Id="rId5" Type="http://schemas.openxmlformats.org/officeDocument/2006/relationships/customXml" Target="../ink/ink146.xml"/><Relationship Id="rId15" Type="http://schemas.openxmlformats.org/officeDocument/2006/relationships/customXml" Target="../ink/ink151.xml"/><Relationship Id="rId10" Type="http://schemas.openxmlformats.org/officeDocument/2006/relationships/image" Target="../media/image125.emf"/><Relationship Id="rId4" Type="http://schemas.openxmlformats.org/officeDocument/2006/relationships/image" Target="../media/image78.png"/><Relationship Id="rId9" Type="http://schemas.openxmlformats.org/officeDocument/2006/relationships/customXml" Target="../ink/ink148.xml"/><Relationship Id="rId14" Type="http://schemas.openxmlformats.org/officeDocument/2006/relationships/image" Target="../media/image127.emf"/></Relationships>
</file>

<file path=ppt/slides/_rels/slide31.xml.rels><?xml version="1.0" encoding="UTF-8" standalone="yes"?>
<Relationships xmlns="http://schemas.openxmlformats.org/package/2006/relationships"><Relationship Id="rId8" Type="http://schemas.openxmlformats.org/officeDocument/2006/relationships/image" Target="../media/image131.emf"/><Relationship Id="rId13" Type="http://schemas.openxmlformats.org/officeDocument/2006/relationships/customXml" Target="../ink/ink156.xml"/><Relationship Id="rId3" Type="http://schemas.openxmlformats.org/officeDocument/2006/relationships/image" Target="../media/image79.png"/><Relationship Id="rId7" Type="http://schemas.openxmlformats.org/officeDocument/2006/relationships/customXml" Target="../ink/ink153.xml"/><Relationship Id="rId12" Type="http://schemas.openxmlformats.org/officeDocument/2006/relationships/image" Target="../media/image133.emf"/><Relationship Id="rId2" Type="http://schemas.openxmlformats.org/officeDocument/2006/relationships/notesSlide" Target="../notesSlides/notesSlide21.xml"/><Relationship Id="rId16" Type="http://schemas.openxmlformats.org/officeDocument/2006/relationships/image" Target="../media/image135.emf"/><Relationship Id="rId1" Type="http://schemas.openxmlformats.org/officeDocument/2006/relationships/slideLayout" Target="../slideLayouts/slideLayout2.xml"/><Relationship Id="rId6" Type="http://schemas.openxmlformats.org/officeDocument/2006/relationships/image" Target="../media/image130.emf"/><Relationship Id="rId11" Type="http://schemas.openxmlformats.org/officeDocument/2006/relationships/customXml" Target="../ink/ink155.xml"/><Relationship Id="rId5" Type="http://schemas.openxmlformats.org/officeDocument/2006/relationships/customXml" Target="../ink/ink152.xml"/><Relationship Id="rId15" Type="http://schemas.openxmlformats.org/officeDocument/2006/relationships/customXml" Target="../ink/ink157.xml"/><Relationship Id="rId10" Type="http://schemas.openxmlformats.org/officeDocument/2006/relationships/image" Target="../media/image132.emf"/><Relationship Id="rId4" Type="http://schemas.openxmlformats.org/officeDocument/2006/relationships/image" Target="../media/image80.png"/><Relationship Id="rId9" Type="http://schemas.openxmlformats.org/officeDocument/2006/relationships/customXml" Target="../ink/ink154.xml"/><Relationship Id="rId14" Type="http://schemas.openxmlformats.org/officeDocument/2006/relationships/image" Target="../media/image134.emf"/></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39.emf"/><Relationship Id="rId13" Type="http://schemas.openxmlformats.org/officeDocument/2006/relationships/customXml" Target="../ink/ink162.xml"/><Relationship Id="rId18" Type="http://schemas.openxmlformats.org/officeDocument/2006/relationships/image" Target="../media/image86.emf"/><Relationship Id="rId26" Type="http://schemas.openxmlformats.org/officeDocument/2006/relationships/image" Target="../media/image91.emf"/><Relationship Id="rId39" Type="http://schemas.openxmlformats.org/officeDocument/2006/relationships/customXml" Target="../ink/ink175.xml"/><Relationship Id="rId3" Type="http://schemas.openxmlformats.org/officeDocument/2006/relationships/image" Target="../media/image81.png"/><Relationship Id="rId21" Type="http://schemas.openxmlformats.org/officeDocument/2006/relationships/customXml" Target="../ink/ink166.xml"/><Relationship Id="rId34" Type="http://schemas.openxmlformats.org/officeDocument/2006/relationships/image" Target="../media/image530.png"/><Relationship Id="rId42" Type="http://schemas.openxmlformats.org/officeDocument/2006/relationships/image" Target="../media/image85.png"/><Relationship Id="rId7" Type="http://schemas.openxmlformats.org/officeDocument/2006/relationships/customXml" Target="../ink/ink159.xml"/><Relationship Id="rId12" Type="http://schemas.openxmlformats.org/officeDocument/2006/relationships/image" Target="../media/image74.emf"/><Relationship Id="rId17" Type="http://schemas.openxmlformats.org/officeDocument/2006/relationships/customXml" Target="../ink/ink164.xml"/><Relationship Id="rId25" Type="http://schemas.openxmlformats.org/officeDocument/2006/relationships/customXml" Target="../ink/ink168.xml"/><Relationship Id="rId33" Type="http://schemas.openxmlformats.org/officeDocument/2006/relationships/customXml" Target="../ink/ink172.xml"/><Relationship Id="rId38" Type="http://schemas.openxmlformats.org/officeDocument/2006/relationships/image" Target="../media/image83.png"/><Relationship Id="rId2" Type="http://schemas.openxmlformats.org/officeDocument/2006/relationships/notesSlide" Target="../notesSlides/notesSlide23.xml"/><Relationship Id="rId16" Type="http://schemas.openxmlformats.org/officeDocument/2006/relationships/image" Target="../media/image85.emf"/><Relationship Id="rId20" Type="http://schemas.openxmlformats.org/officeDocument/2006/relationships/image" Target="../media/image87.emf"/><Relationship Id="rId29" Type="http://schemas.openxmlformats.org/officeDocument/2006/relationships/customXml" Target="../ink/ink170.xml"/><Relationship Id="rId41" Type="http://schemas.openxmlformats.org/officeDocument/2006/relationships/customXml" Target="../ink/ink176.xml"/><Relationship Id="rId1" Type="http://schemas.openxmlformats.org/officeDocument/2006/relationships/slideLayout" Target="../slideLayouts/slideLayout2.xml"/><Relationship Id="rId6" Type="http://schemas.openxmlformats.org/officeDocument/2006/relationships/image" Target="../media/image138.emf"/><Relationship Id="rId11" Type="http://schemas.openxmlformats.org/officeDocument/2006/relationships/customXml" Target="../ink/ink161.xml"/><Relationship Id="rId24" Type="http://schemas.openxmlformats.org/officeDocument/2006/relationships/image" Target="../media/image89.emf"/><Relationship Id="rId32" Type="http://schemas.openxmlformats.org/officeDocument/2006/relationships/image" Target="../media/image94.emf"/><Relationship Id="rId37" Type="http://schemas.openxmlformats.org/officeDocument/2006/relationships/customXml" Target="../ink/ink174.xml"/><Relationship Id="rId40" Type="http://schemas.openxmlformats.org/officeDocument/2006/relationships/image" Target="../media/image84.png"/><Relationship Id="rId5" Type="http://schemas.openxmlformats.org/officeDocument/2006/relationships/customXml" Target="../ink/ink158.xml"/><Relationship Id="rId15" Type="http://schemas.openxmlformats.org/officeDocument/2006/relationships/customXml" Target="../ink/ink163.xml"/><Relationship Id="rId23" Type="http://schemas.openxmlformats.org/officeDocument/2006/relationships/customXml" Target="../ink/ink167.xml"/><Relationship Id="rId28" Type="http://schemas.openxmlformats.org/officeDocument/2006/relationships/image" Target="../media/image92.emf"/><Relationship Id="rId36" Type="http://schemas.openxmlformats.org/officeDocument/2006/relationships/image" Target="../media/image540.png"/><Relationship Id="rId10" Type="http://schemas.openxmlformats.org/officeDocument/2006/relationships/image" Target="../media/image73.emf"/><Relationship Id="rId19" Type="http://schemas.openxmlformats.org/officeDocument/2006/relationships/customXml" Target="../ink/ink165.xml"/><Relationship Id="rId31" Type="http://schemas.openxmlformats.org/officeDocument/2006/relationships/customXml" Target="../ink/ink171.xml"/><Relationship Id="rId44"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customXml" Target="../ink/ink160.xml"/><Relationship Id="rId14" Type="http://schemas.openxmlformats.org/officeDocument/2006/relationships/image" Target="../media/image84.emf"/><Relationship Id="rId22" Type="http://schemas.openxmlformats.org/officeDocument/2006/relationships/image" Target="../media/image88.emf"/><Relationship Id="rId27" Type="http://schemas.openxmlformats.org/officeDocument/2006/relationships/customXml" Target="../ink/ink169.xml"/><Relationship Id="rId30" Type="http://schemas.openxmlformats.org/officeDocument/2006/relationships/image" Target="../media/image93.emf"/><Relationship Id="rId35" Type="http://schemas.openxmlformats.org/officeDocument/2006/relationships/customXml" Target="../ink/ink173.xml"/><Relationship Id="rId43" Type="http://schemas.openxmlformats.org/officeDocument/2006/relationships/customXml" Target="../ink/ink17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customXml" Target="../ink/ink17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8" Type="http://schemas.openxmlformats.org/officeDocument/2006/relationships/customXml" Target="../ink/ink184.xml"/><Relationship Id="rId26" Type="http://schemas.openxmlformats.org/officeDocument/2006/relationships/image" Target="../media/image89.png"/><Relationship Id="rId39" Type="http://schemas.openxmlformats.org/officeDocument/2006/relationships/image" Target="../media/image870.emf"/><Relationship Id="rId21" Type="http://schemas.openxmlformats.org/officeDocument/2006/relationships/image" Target="../media/image661.emf"/><Relationship Id="rId34" Type="http://schemas.openxmlformats.org/officeDocument/2006/relationships/customXml" Target="../ink/ink191.xml"/><Relationship Id="rId42" Type="http://schemas.openxmlformats.org/officeDocument/2006/relationships/customXml" Target="../ink/ink195.xml"/><Relationship Id="rId47" Type="http://schemas.openxmlformats.org/officeDocument/2006/relationships/image" Target="../media/image107.emf"/><Relationship Id="rId50" Type="http://schemas.openxmlformats.org/officeDocument/2006/relationships/customXml" Target="../ink/ink199.xml"/><Relationship Id="rId55" Type="http://schemas.openxmlformats.org/officeDocument/2006/relationships/image" Target="../media/image122.emf"/><Relationship Id="rId63" Type="http://schemas.openxmlformats.org/officeDocument/2006/relationships/image" Target="../media/image137.emf"/><Relationship Id="rId68" Type="http://schemas.openxmlformats.org/officeDocument/2006/relationships/customXml" Target="../ink/ink208.xml"/><Relationship Id="rId76" Type="http://schemas.openxmlformats.org/officeDocument/2006/relationships/customXml" Target="../ink/ink212.xml"/><Relationship Id="rId84" Type="http://schemas.openxmlformats.org/officeDocument/2006/relationships/customXml" Target="../ink/ink216.xml"/><Relationship Id="rId89" Type="http://schemas.openxmlformats.org/officeDocument/2006/relationships/image" Target="../media/image490.png"/><Relationship Id="rId97" Type="http://schemas.openxmlformats.org/officeDocument/2006/relationships/image" Target="../media/image93.png"/><Relationship Id="rId71" Type="http://schemas.openxmlformats.org/officeDocument/2006/relationships/image" Target="../media/image143.emf"/><Relationship Id="rId92" Type="http://schemas.openxmlformats.org/officeDocument/2006/relationships/customXml" Target="../ink/ink220.xml"/><Relationship Id="rId2" Type="http://schemas.openxmlformats.org/officeDocument/2006/relationships/image" Target="../media/image87.png"/><Relationship Id="rId16" Type="http://schemas.openxmlformats.org/officeDocument/2006/relationships/customXml" Target="../ink/ink183.xml"/><Relationship Id="rId29" Type="http://schemas.openxmlformats.org/officeDocument/2006/relationships/image" Target="../media/image730.emf"/><Relationship Id="rId11" Type="http://schemas.openxmlformats.org/officeDocument/2006/relationships/image" Target="../media/image6110.emf"/><Relationship Id="rId24" Type="http://schemas.openxmlformats.org/officeDocument/2006/relationships/customXml" Target="../ink/ink187.xml"/><Relationship Id="rId32" Type="http://schemas.openxmlformats.org/officeDocument/2006/relationships/customXml" Target="../ink/ink190.xml"/><Relationship Id="rId37" Type="http://schemas.openxmlformats.org/officeDocument/2006/relationships/image" Target="../media/image860.emf"/><Relationship Id="rId40" Type="http://schemas.openxmlformats.org/officeDocument/2006/relationships/customXml" Target="../ink/ink194.xml"/><Relationship Id="rId45" Type="http://schemas.openxmlformats.org/officeDocument/2006/relationships/image" Target="../media/image105.emf"/><Relationship Id="rId53" Type="http://schemas.openxmlformats.org/officeDocument/2006/relationships/image" Target="../media/image121.emf"/><Relationship Id="rId58" Type="http://schemas.openxmlformats.org/officeDocument/2006/relationships/customXml" Target="../ink/ink203.xml"/><Relationship Id="rId66" Type="http://schemas.openxmlformats.org/officeDocument/2006/relationships/customXml" Target="../ink/ink207.xml"/><Relationship Id="rId74" Type="http://schemas.openxmlformats.org/officeDocument/2006/relationships/customXml" Target="../ink/ink211.xml"/><Relationship Id="rId79" Type="http://schemas.openxmlformats.org/officeDocument/2006/relationships/image" Target="../media/image910.emf"/><Relationship Id="rId87" Type="http://schemas.openxmlformats.org/officeDocument/2006/relationships/image" Target="../media/image95.emf"/><Relationship Id="rId5" Type="http://schemas.openxmlformats.org/officeDocument/2006/relationships/image" Target="../media/image5810.emf"/><Relationship Id="rId61" Type="http://schemas.openxmlformats.org/officeDocument/2006/relationships/image" Target="../media/image136.emf"/><Relationship Id="rId82" Type="http://schemas.openxmlformats.org/officeDocument/2006/relationships/customXml" Target="../ink/ink215.xml"/><Relationship Id="rId90" Type="http://schemas.openxmlformats.org/officeDocument/2006/relationships/customXml" Target="../ink/ink219.xml"/><Relationship Id="rId95" Type="http://schemas.openxmlformats.org/officeDocument/2006/relationships/image" Target="../media/image92.png"/><Relationship Id="rId19" Type="http://schemas.openxmlformats.org/officeDocument/2006/relationships/image" Target="../media/image65.emf"/><Relationship Id="rId22" Type="http://schemas.openxmlformats.org/officeDocument/2006/relationships/customXml" Target="../ink/ink186.xml"/><Relationship Id="rId27" Type="http://schemas.openxmlformats.org/officeDocument/2006/relationships/image" Target="../media/image90.png"/><Relationship Id="rId30" Type="http://schemas.openxmlformats.org/officeDocument/2006/relationships/customXml" Target="../ink/ink189.xml"/><Relationship Id="rId35" Type="http://schemas.openxmlformats.org/officeDocument/2006/relationships/image" Target="../media/image851.emf"/><Relationship Id="rId43" Type="http://schemas.openxmlformats.org/officeDocument/2006/relationships/image" Target="../media/image104.emf"/><Relationship Id="rId48" Type="http://schemas.openxmlformats.org/officeDocument/2006/relationships/customXml" Target="../ink/ink198.xml"/><Relationship Id="rId56" Type="http://schemas.openxmlformats.org/officeDocument/2006/relationships/customXml" Target="../ink/ink202.xml"/><Relationship Id="rId64" Type="http://schemas.openxmlformats.org/officeDocument/2006/relationships/customXml" Target="../ink/ink206.xml"/><Relationship Id="rId69" Type="http://schemas.openxmlformats.org/officeDocument/2006/relationships/image" Target="../media/image142.emf"/><Relationship Id="rId77" Type="http://schemas.openxmlformats.org/officeDocument/2006/relationships/image" Target="../media/image890.emf"/><Relationship Id="rId51" Type="http://schemas.openxmlformats.org/officeDocument/2006/relationships/image" Target="../media/image113.emf"/><Relationship Id="rId72" Type="http://schemas.openxmlformats.org/officeDocument/2006/relationships/customXml" Target="../ink/ink210.xml"/><Relationship Id="rId80" Type="http://schemas.openxmlformats.org/officeDocument/2006/relationships/customXml" Target="../ink/ink214.xml"/><Relationship Id="rId85" Type="http://schemas.openxmlformats.org/officeDocument/2006/relationships/image" Target="../media/image941.emf"/><Relationship Id="rId93" Type="http://schemas.openxmlformats.org/officeDocument/2006/relationships/image" Target="../media/image91.png"/><Relationship Id="rId3" Type="http://schemas.openxmlformats.org/officeDocument/2006/relationships/image" Target="../media/image88.png"/><Relationship Id="rId12" Type="http://schemas.openxmlformats.org/officeDocument/2006/relationships/customXml" Target="../ink/ink182.xml"/><Relationship Id="rId17" Type="http://schemas.openxmlformats.org/officeDocument/2006/relationships/image" Target="../media/image64.emf"/><Relationship Id="rId25" Type="http://schemas.openxmlformats.org/officeDocument/2006/relationships/image" Target="../media/image68.emf"/><Relationship Id="rId33" Type="http://schemas.openxmlformats.org/officeDocument/2006/relationships/image" Target="../media/image841.emf"/><Relationship Id="rId38" Type="http://schemas.openxmlformats.org/officeDocument/2006/relationships/customXml" Target="../ink/ink193.xml"/><Relationship Id="rId46" Type="http://schemas.openxmlformats.org/officeDocument/2006/relationships/customXml" Target="../ink/ink197.xml"/><Relationship Id="rId59" Type="http://schemas.openxmlformats.org/officeDocument/2006/relationships/image" Target="../media/image129.emf"/><Relationship Id="rId67" Type="http://schemas.openxmlformats.org/officeDocument/2006/relationships/image" Target="../media/image141.emf"/><Relationship Id="rId20" Type="http://schemas.openxmlformats.org/officeDocument/2006/relationships/customXml" Target="../ink/ink185.xml"/><Relationship Id="rId41" Type="http://schemas.openxmlformats.org/officeDocument/2006/relationships/image" Target="../media/image881.emf"/><Relationship Id="rId54" Type="http://schemas.openxmlformats.org/officeDocument/2006/relationships/customXml" Target="../ink/ink201.xml"/><Relationship Id="rId62" Type="http://schemas.openxmlformats.org/officeDocument/2006/relationships/customXml" Target="../ink/ink205.xml"/><Relationship Id="rId70" Type="http://schemas.openxmlformats.org/officeDocument/2006/relationships/customXml" Target="../ink/ink209.xml"/><Relationship Id="rId75" Type="http://schemas.openxmlformats.org/officeDocument/2006/relationships/image" Target="../media/image145.emf"/><Relationship Id="rId83" Type="http://schemas.openxmlformats.org/officeDocument/2006/relationships/image" Target="../media/image930.emf"/><Relationship Id="rId88" Type="http://schemas.openxmlformats.org/officeDocument/2006/relationships/customXml" Target="../ink/ink218.xml"/><Relationship Id="rId91" Type="http://schemas.openxmlformats.org/officeDocument/2006/relationships/image" Target="../media/image500.png"/><Relationship Id="rId96" Type="http://schemas.openxmlformats.org/officeDocument/2006/relationships/customXml" Target="../ink/ink222.xml"/><Relationship Id="rId1" Type="http://schemas.openxmlformats.org/officeDocument/2006/relationships/slideLayout" Target="../slideLayouts/slideLayout2.xml"/><Relationship Id="rId6" Type="http://schemas.openxmlformats.org/officeDocument/2006/relationships/customXml" Target="../ink/ink180.xml"/><Relationship Id="rId15" Type="http://schemas.openxmlformats.org/officeDocument/2006/relationships/image" Target="../media/image630.emf"/><Relationship Id="rId23" Type="http://schemas.openxmlformats.org/officeDocument/2006/relationships/image" Target="../media/image67.emf"/><Relationship Id="rId28" Type="http://schemas.openxmlformats.org/officeDocument/2006/relationships/customXml" Target="../ink/ink188.xml"/><Relationship Id="rId36" Type="http://schemas.openxmlformats.org/officeDocument/2006/relationships/customXml" Target="../ink/ink192.xml"/><Relationship Id="rId49" Type="http://schemas.openxmlformats.org/officeDocument/2006/relationships/image" Target="../media/image112.emf"/><Relationship Id="rId57" Type="http://schemas.openxmlformats.org/officeDocument/2006/relationships/image" Target="../media/image128.emf"/><Relationship Id="rId10" Type="http://schemas.openxmlformats.org/officeDocument/2006/relationships/customXml" Target="../ink/ink181.xml"/><Relationship Id="rId31" Type="http://schemas.openxmlformats.org/officeDocument/2006/relationships/image" Target="../media/image741.emf"/><Relationship Id="rId44" Type="http://schemas.openxmlformats.org/officeDocument/2006/relationships/customXml" Target="../ink/ink196.xml"/><Relationship Id="rId52" Type="http://schemas.openxmlformats.org/officeDocument/2006/relationships/customXml" Target="../ink/ink200.xml"/><Relationship Id="rId60" Type="http://schemas.openxmlformats.org/officeDocument/2006/relationships/customXml" Target="../ink/ink204.xml"/><Relationship Id="rId65" Type="http://schemas.openxmlformats.org/officeDocument/2006/relationships/image" Target="../media/image140.emf"/><Relationship Id="rId73" Type="http://schemas.openxmlformats.org/officeDocument/2006/relationships/image" Target="../media/image144.emf"/><Relationship Id="rId78" Type="http://schemas.openxmlformats.org/officeDocument/2006/relationships/customXml" Target="../ink/ink213.xml"/><Relationship Id="rId81" Type="http://schemas.openxmlformats.org/officeDocument/2006/relationships/image" Target="../media/image920.emf"/><Relationship Id="rId86" Type="http://schemas.openxmlformats.org/officeDocument/2006/relationships/customXml" Target="../ink/ink217.xml"/><Relationship Id="rId94" Type="http://schemas.openxmlformats.org/officeDocument/2006/relationships/customXml" Target="../ink/ink221.xml"/><Relationship Id="rId4" Type="http://schemas.openxmlformats.org/officeDocument/2006/relationships/customXml" Target="../ink/ink179.xml"/><Relationship Id="rId9" Type="http://schemas.openxmlformats.org/officeDocument/2006/relationships/image" Target="../media/image6010.emf"/></Relationships>
</file>

<file path=ppt/slides/_rels/slide38.xml.rels><?xml version="1.0" encoding="UTF-8" standalone="yes"?>
<Relationships xmlns="http://schemas.openxmlformats.org/package/2006/relationships"><Relationship Id="rId8" Type="http://schemas.openxmlformats.org/officeDocument/2006/relationships/image" Target="../media/image149.emf"/><Relationship Id="rId3" Type="http://schemas.openxmlformats.org/officeDocument/2006/relationships/image" Target="../media/image94.tiff"/><Relationship Id="rId7" Type="http://schemas.openxmlformats.org/officeDocument/2006/relationships/customXml" Target="../ink/ink22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8.emf"/><Relationship Id="rId5" Type="http://schemas.openxmlformats.org/officeDocument/2006/relationships/customXml" Target="../ink/ink223.xml"/><Relationship Id="rId10" Type="http://schemas.openxmlformats.org/officeDocument/2006/relationships/image" Target="../media/image150.emf"/><Relationship Id="rId4" Type="http://schemas.openxmlformats.org/officeDocument/2006/relationships/image" Target="../media/image95.tiff"/><Relationship Id="rId9" Type="http://schemas.openxmlformats.org/officeDocument/2006/relationships/customXml" Target="../ink/ink225.xml"/></Relationships>
</file>

<file path=ppt/slides/_rels/slide39.xml.rels><?xml version="1.0" encoding="UTF-8" standalone="yes"?>
<Relationships xmlns="http://schemas.openxmlformats.org/package/2006/relationships"><Relationship Id="rId13" Type="http://schemas.openxmlformats.org/officeDocument/2006/relationships/customXml" Target="../ink/ink229.xml"/><Relationship Id="rId18" Type="http://schemas.openxmlformats.org/officeDocument/2006/relationships/image" Target="../media/image152.emf"/><Relationship Id="rId26" Type="http://schemas.openxmlformats.org/officeDocument/2006/relationships/image" Target="../media/image156.emf"/><Relationship Id="rId39" Type="http://schemas.openxmlformats.org/officeDocument/2006/relationships/customXml" Target="../ink/ink242.xml"/><Relationship Id="rId21" Type="http://schemas.openxmlformats.org/officeDocument/2006/relationships/customXml" Target="../ink/ink233.xml"/><Relationship Id="rId34" Type="http://schemas.openxmlformats.org/officeDocument/2006/relationships/image" Target="../media/image160.emf"/><Relationship Id="rId42" Type="http://schemas.openxmlformats.org/officeDocument/2006/relationships/image" Target="../media/image164.emf"/><Relationship Id="rId47" Type="http://schemas.openxmlformats.org/officeDocument/2006/relationships/customXml" Target="../ink/ink246.xml"/><Relationship Id="rId50" Type="http://schemas.openxmlformats.org/officeDocument/2006/relationships/image" Target="../media/image168.emf"/><Relationship Id="rId55" Type="http://schemas.openxmlformats.org/officeDocument/2006/relationships/customXml" Target="../ink/ink250.xml"/><Relationship Id="rId63" Type="http://schemas.openxmlformats.org/officeDocument/2006/relationships/customXml" Target="../ink/ink254.xml"/><Relationship Id="rId68" Type="http://schemas.openxmlformats.org/officeDocument/2006/relationships/image" Target="../media/image550.png"/><Relationship Id="rId76" Type="http://schemas.openxmlformats.org/officeDocument/2006/relationships/image" Target="../media/image711.png"/><Relationship Id="rId84" Type="http://schemas.openxmlformats.org/officeDocument/2006/relationships/image" Target="../media/image101.png"/><Relationship Id="rId7" Type="http://schemas.openxmlformats.org/officeDocument/2006/relationships/customXml" Target="../ink/ink226.xml"/><Relationship Id="rId71" Type="http://schemas.openxmlformats.org/officeDocument/2006/relationships/customXml" Target="../ink/ink258.xml"/><Relationship Id="rId2" Type="http://schemas.openxmlformats.org/officeDocument/2006/relationships/notesSlide" Target="../notesSlides/notesSlide26.xml"/><Relationship Id="rId16" Type="http://schemas.openxmlformats.org/officeDocument/2006/relationships/image" Target="../media/image151.emf"/><Relationship Id="rId29" Type="http://schemas.openxmlformats.org/officeDocument/2006/relationships/customXml" Target="../ink/ink237.xml"/><Relationship Id="rId11" Type="http://schemas.openxmlformats.org/officeDocument/2006/relationships/customXml" Target="../ink/ink228.xml"/><Relationship Id="rId24" Type="http://schemas.openxmlformats.org/officeDocument/2006/relationships/image" Target="../media/image155.emf"/><Relationship Id="rId32" Type="http://schemas.openxmlformats.org/officeDocument/2006/relationships/image" Target="../media/image159.emf"/><Relationship Id="rId37" Type="http://schemas.openxmlformats.org/officeDocument/2006/relationships/customXml" Target="../ink/ink241.xml"/><Relationship Id="rId40" Type="http://schemas.openxmlformats.org/officeDocument/2006/relationships/image" Target="../media/image163.emf"/><Relationship Id="rId45" Type="http://schemas.openxmlformats.org/officeDocument/2006/relationships/customXml" Target="../ink/ink245.xml"/><Relationship Id="rId53" Type="http://schemas.openxmlformats.org/officeDocument/2006/relationships/customXml" Target="../ink/ink249.xml"/><Relationship Id="rId58" Type="http://schemas.openxmlformats.org/officeDocument/2006/relationships/image" Target="../media/image172.emf"/><Relationship Id="rId66" Type="http://schemas.openxmlformats.org/officeDocument/2006/relationships/image" Target="../media/image176.emf"/><Relationship Id="rId74" Type="http://schemas.openxmlformats.org/officeDocument/2006/relationships/image" Target="../media/image701.png"/><Relationship Id="rId79" Type="http://schemas.openxmlformats.org/officeDocument/2006/relationships/customXml" Target="../ink/ink262.xml"/><Relationship Id="rId5" Type="http://schemas.openxmlformats.org/officeDocument/2006/relationships/image" Target="../media/image95.tiff"/><Relationship Id="rId61" Type="http://schemas.openxmlformats.org/officeDocument/2006/relationships/customXml" Target="../ink/ink253.xml"/><Relationship Id="rId82" Type="http://schemas.openxmlformats.org/officeDocument/2006/relationships/image" Target="../media/image100.png"/><Relationship Id="rId19" Type="http://schemas.openxmlformats.org/officeDocument/2006/relationships/customXml" Target="../ink/ink232.xml"/><Relationship Id="rId4" Type="http://schemas.openxmlformats.org/officeDocument/2006/relationships/image" Target="../media/image94.tiff"/><Relationship Id="rId9" Type="http://schemas.openxmlformats.org/officeDocument/2006/relationships/customXml" Target="../ink/ink227.xml"/><Relationship Id="rId14" Type="http://schemas.openxmlformats.org/officeDocument/2006/relationships/image" Target="../media/image1500.emf"/><Relationship Id="rId22" Type="http://schemas.openxmlformats.org/officeDocument/2006/relationships/image" Target="../media/image154.emf"/><Relationship Id="rId27" Type="http://schemas.openxmlformats.org/officeDocument/2006/relationships/customXml" Target="../ink/ink236.xml"/><Relationship Id="rId30" Type="http://schemas.openxmlformats.org/officeDocument/2006/relationships/image" Target="../media/image158.emf"/><Relationship Id="rId35" Type="http://schemas.openxmlformats.org/officeDocument/2006/relationships/customXml" Target="../ink/ink240.xml"/><Relationship Id="rId43" Type="http://schemas.openxmlformats.org/officeDocument/2006/relationships/customXml" Target="../ink/ink244.xml"/><Relationship Id="rId48" Type="http://schemas.openxmlformats.org/officeDocument/2006/relationships/image" Target="../media/image167.emf"/><Relationship Id="rId56" Type="http://schemas.openxmlformats.org/officeDocument/2006/relationships/image" Target="../media/image171.emf"/><Relationship Id="rId64" Type="http://schemas.openxmlformats.org/officeDocument/2006/relationships/image" Target="../media/image175.emf"/><Relationship Id="rId69" Type="http://schemas.openxmlformats.org/officeDocument/2006/relationships/customXml" Target="../ink/ink257.xml"/><Relationship Id="rId77" Type="http://schemas.openxmlformats.org/officeDocument/2006/relationships/customXml" Target="../ink/ink261.xml"/><Relationship Id="rId8" Type="http://schemas.openxmlformats.org/officeDocument/2006/relationships/image" Target="../media/image147.emf"/><Relationship Id="rId51" Type="http://schemas.openxmlformats.org/officeDocument/2006/relationships/customXml" Target="../ink/ink248.xml"/><Relationship Id="rId72" Type="http://schemas.openxmlformats.org/officeDocument/2006/relationships/image" Target="../media/image580.png"/><Relationship Id="rId80" Type="http://schemas.openxmlformats.org/officeDocument/2006/relationships/image" Target="../media/image99.png"/><Relationship Id="rId85" Type="http://schemas.openxmlformats.org/officeDocument/2006/relationships/customXml" Target="../ink/ink265.xml"/><Relationship Id="rId3" Type="http://schemas.openxmlformats.org/officeDocument/2006/relationships/image" Target="../media/image96.png"/><Relationship Id="rId12" Type="http://schemas.openxmlformats.org/officeDocument/2006/relationships/image" Target="../media/image1490.emf"/><Relationship Id="rId17" Type="http://schemas.openxmlformats.org/officeDocument/2006/relationships/customXml" Target="../ink/ink231.xml"/><Relationship Id="rId25" Type="http://schemas.openxmlformats.org/officeDocument/2006/relationships/customXml" Target="../ink/ink235.xml"/><Relationship Id="rId33" Type="http://schemas.openxmlformats.org/officeDocument/2006/relationships/customXml" Target="../ink/ink239.xml"/><Relationship Id="rId38" Type="http://schemas.openxmlformats.org/officeDocument/2006/relationships/image" Target="../media/image162.emf"/><Relationship Id="rId46" Type="http://schemas.openxmlformats.org/officeDocument/2006/relationships/image" Target="../media/image166.emf"/><Relationship Id="rId59" Type="http://schemas.openxmlformats.org/officeDocument/2006/relationships/customXml" Target="../ink/ink252.xml"/><Relationship Id="rId67" Type="http://schemas.openxmlformats.org/officeDocument/2006/relationships/customXml" Target="../ink/ink256.xml"/><Relationship Id="rId20" Type="http://schemas.openxmlformats.org/officeDocument/2006/relationships/image" Target="../media/image153.emf"/><Relationship Id="rId41" Type="http://schemas.openxmlformats.org/officeDocument/2006/relationships/customXml" Target="../ink/ink243.xml"/><Relationship Id="rId54" Type="http://schemas.openxmlformats.org/officeDocument/2006/relationships/image" Target="../media/image170.emf"/><Relationship Id="rId62" Type="http://schemas.openxmlformats.org/officeDocument/2006/relationships/image" Target="../media/image174.emf"/><Relationship Id="rId70" Type="http://schemas.openxmlformats.org/officeDocument/2006/relationships/image" Target="../media/image560.png"/><Relationship Id="rId75" Type="http://schemas.openxmlformats.org/officeDocument/2006/relationships/customXml" Target="../ink/ink260.xml"/><Relationship Id="rId83" Type="http://schemas.openxmlformats.org/officeDocument/2006/relationships/customXml" Target="../ink/ink264.xml"/><Relationship Id="rId1" Type="http://schemas.openxmlformats.org/officeDocument/2006/relationships/slideLayout" Target="../slideLayouts/slideLayout2.xml"/><Relationship Id="rId6" Type="http://schemas.openxmlformats.org/officeDocument/2006/relationships/image" Target="../media/image97.png"/><Relationship Id="rId15" Type="http://schemas.openxmlformats.org/officeDocument/2006/relationships/customXml" Target="../ink/ink230.xml"/><Relationship Id="rId23" Type="http://schemas.openxmlformats.org/officeDocument/2006/relationships/customXml" Target="../ink/ink234.xml"/><Relationship Id="rId28" Type="http://schemas.openxmlformats.org/officeDocument/2006/relationships/image" Target="../media/image157.emf"/><Relationship Id="rId36" Type="http://schemas.openxmlformats.org/officeDocument/2006/relationships/image" Target="../media/image161.emf"/><Relationship Id="rId49" Type="http://schemas.openxmlformats.org/officeDocument/2006/relationships/customXml" Target="../ink/ink247.xml"/><Relationship Id="rId57" Type="http://schemas.openxmlformats.org/officeDocument/2006/relationships/customXml" Target="../ink/ink251.xml"/><Relationship Id="rId10" Type="http://schemas.openxmlformats.org/officeDocument/2006/relationships/image" Target="../media/image1480.emf"/><Relationship Id="rId31" Type="http://schemas.openxmlformats.org/officeDocument/2006/relationships/customXml" Target="../ink/ink238.xml"/><Relationship Id="rId44" Type="http://schemas.openxmlformats.org/officeDocument/2006/relationships/image" Target="../media/image165.emf"/><Relationship Id="rId52" Type="http://schemas.openxmlformats.org/officeDocument/2006/relationships/image" Target="../media/image169.emf"/><Relationship Id="rId60" Type="http://schemas.openxmlformats.org/officeDocument/2006/relationships/image" Target="../media/image173.emf"/><Relationship Id="rId65" Type="http://schemas.openxmlformats.org/officeDocument/2006/relationships/customXml" Target="../ink/ink255.xml"/><Relationship Id="rId73" Type="http://schemas.openxmlformats.org/officeDocument/2006/relationships/customXml" Target="../ink/ink259.xml"/><Relationship Id="rId78" Type="http://schemas.openxmlformats.org/officeDocument/2006/relationships/image" Target="../media/image98.png"/><Relationship Id="rId81" Type="http://schemas.openxmlformats.org/officeDocument/2006/relationships/customXml" Target="../ink/ink263.xml"/><Relationship Id="rId86" Type="http://schemas.openxmlformats.org/officeDocument/2006/relationships/image" Target="../media/image10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3" Type="http://schemas.openxmlformats.org/officeDocument/2006/relationships/image" Target="../media/image181.emf"/><Relationship Id="rId18" Type="http://schemas.openxmlformats.org/officeDocument/2006/relationships/customXml" Target="../ink/ink270.xml"/><Relationship Id="rId26" Type="http://schemas.openxmlformats.org/officeDocument/2006/relationships/customXml" Target="../ink/ink273.xml"/><Relationship Id="rId3" Type="http://schemas.openxmlformats.org/officeDocument/2006/relationships/image" Target="../media/image94.tiff"/><Relationship Id="rId21" Type="http://schemas.openxmlformats.org/officeDocument/2006/relationships/image" Target="../media/image670.emf"/><Relationship Id="rId12" Type="http://schemas.openxmlformats.org/officeDocument/2006/relationships/customXml" Target="../ink/ink267.xml"/><Relationship Id="rId17" Type="http://schemas.openxmlformats.org/officeDocument/2006/relationships/image" Target="../media/image183.emf"/><Relationship Id="rId25" Type="http://schemas.openxmlformats.org/officeDocument/2006/relationships/image" Target="../media/image178.emf"/><Relationship Id="rId2" Type="http://schemas.openxmlformats.org/officeDocument/2006/relationships/notesSlide" Target="../notesSlides/notesSlide27.xml"/><Relationship Id="rId16" Type="http://schemas.openxmlformats.org/officeDocument/2006/relationships/customXml" Target="../ink/ink269.xml"/><Relationship Id="rId29"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customXml" Target="../ink/ink266.xml"/><Relationship Id="rId11" Type="http://schemas.openxmlformats.org/officeDocument/2006/relationships/image" Target="../media/image180.emf"/><Relationship Id="rId24" Type="http://schemas.openxmlformats.org/officeDocument/2006/relationships/customXml" Target="../ink/ink272.xml"/><Relationship Id="rId5" Type="http://schemas.openxmlformats.org/officeDocument/2006/relationships/image" Target="../media/image103.png"/><Relationship Id="rId15" Type="http://schemas.openxmlformats.org/officeDocument/2006/relationships/image" Target="../media/image182.emf"/><Relationship Id="rId23" Type="http://schemas.openxmlformats.org/officeDocument/2006/relationships/image" Target="../media/image177.emf"/><Relationship Id="rId28" Type="http://schemas.openxmlformats.org/officeDocument/2006/relationships/customXml" Target="../ink/ink274.xml"/><Relationship Id="rId4" Type="http://schemas.openxmlformats.org/officeDocument/2006/relationships/image" Target="../media/image95.tiff"/><Relationship Id="rId14" Type="http://schemas.openxmlformats.org/officeDocument/2006/relationships/customXml" Target="../ink/ink268.xml"/><Relationship Id="rId22" Type="http://schemas.openxmlformats.org/officeDocument/2006/relationships/customXml" Target="../ink/ink271.xml"/><Relationship Id="rId27" Type="http://schemas.openxmlformats.org/officeDocument/2006/relationships/image" Target="../media/image102.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 Target="slide1.xml"/></Relationships>
</file>

<file path=ppt/slides/_rels/slide42.xml.rels><?xml version="1.0" encoding="UTF-8" standalone="yes"?>
<Relationships xmlns="http://schemas.openxmlformats.org/package/2006/relationships"><Relationship Id="rId26" Type="http://schemas.openxmlformats.org/officeDocument/2006/relationships/customXml" Target="../ink/ink285.xml"/><Relationship Id="rId117" Type="http://schemas.openxmlformats.org/officeDocument/2006/relationships/image" Target="../media/image116.png"/><Relationship Id="rId21" Type="http://schemas.openxmlformats.org/officeDocument/2006/relationships/image" Target="../media/image231.emf"/><Relationship Id="rId42" Type="http://schemas.openxmlformats.org/officeDocument/2006/relationships/customXml" Target="../ink/ink293.xml"/><Relationship Id="rId47" Type="http://schemas.openxmlformats.org/officeDocument/2006/relationships/image" Target="../media/image100.emf"/><Relationship Id="rId63" Type="http://schemas.openxmlformats.org/officeDocument/2006/relationships/image" Target="../media/image212.emf"/><Relationship Id="rId68" Type="http://schemas.openxmlformats.org/officeDocument/2006/relationships/customXml" Target="../ink/ink306.xml"/><Relationship Id="rId84" Type="http://schemas.openxmlformats.org/officeDocument/2006/relationships/customXml" Target="../ink/ink314.xml"/><Relationship Id="rId89" Type="http://schemas.openxmlformats.org/officeDocument/2006/relationships/image" Target="../media/image740.png"/><Relationship Id="rId112" Type="http://schemas.openxmlformats.org/officeDocument/2006/relationships/customXml" Target="../ink/ink328.xml"/><Relationship Id="rId16" Type="http://schemas.openxmlformats.org/officeDocument/2006/relationships/customXml" Target="../ink/ink280.xml"/><Relationship Id="rId107" Type="http://schemas.openxmlformats.org/officeDocument/2006/relationships/image" Target="../media/image111.png"/><Relationship Id="rId11" Type="http://schemas.openxmlformats.org/officeDocument/2006/relationships/image" Target="../media/image226.emf"/><Relationship Id="rId24" Type="http://schemas.openxmlformats.org/officeDocument/2006/relationships/customXml" Target="../ink/ink284.xml"/><Relationship Id="rId32" Type="http://schemas.openxmlformats.org/officeDocument/2006/relationships/customXml" Target="../ink/ink288.xml"/><Relationship Id="rId37" Type="http://schemas.openxmlformats.org/officeDocument/2006/relationships/image" Target="../media/image1040.emf"/><Relationship Id="rId40" Type="http://schemas.openxmlformats.org/officeDocument/2006/relationships/customXml" Target="../ink/ink292.xml"/><Relationship Id="rId45" Type="http://schemas.openxmlformats.org/officeDocument/2006/relationships/image" Target="../media/image98.emf"/><Relationship Id="rId53" Type="http://schemas.openxmlformats.org/officeDocument/2006/relationships/image" Target="../media/image110.emf"/><Relationship Id="rId58" Type="http://schemas.openxmlformats.org/officeDocument/2006/relationships/customXml" Target="../ink/ink301.xml"/><Relationship Id="rId66" Type="http://schemas.openxmlformats.org/officeDocument/2006/relationships/customXml" Target="../ink/ink305.xml"/><Relationship Id="rId74" Type="http://schemas.openxmlformats.org/officeDocument/2006/relationships/customXml" Target="../ink/ink309.xml"/><Relationship Id="rId79" Type="http://schemas.openxmlformats.org/officeDocument/2006/relationships/image" Target="../media/image650.png"/><Relationship Id="rId87" Type="http://schemas.openxmlformats.org/officeDocument/2006/relationships/image" Target="../media/image731.png"/><Relationship Id="rId102" Type="http://schemas.openxmlformats.org/officeDocument/2006/relationships/customXml" Target="../ink/ink323.xml"/><Relationship Id="rId110" Type="http://schemas.openxmlformats.org/officeDocument/2006/relationships/customXml" Target="../ink/ink327.xml"/><Relationship Id="rId115" Type="http://schemas.openxmlformats.org/officeDocument/2006/relationships/image" Target="../media/image115.png"/><Relationship Id="rId5" Type="http://schemas.openxmlformats.org/officeDocument/2006/relationships/image" Target="../media/image223.emf"/><Relationship Id="rId61" Type="http://schemas.openxmlformats.org/officeDocument/2006/relationships/image" Target="../media/image184.emf"/><Relationship Id="rId82" Type="http://schemas.openxmlformats.org/officeDocument/2006/relationships/customXml" Target="../ink/ink313.xml"/><Relationship Id="rId90" Type="http://schemas.openxmlformats.org/officeDocument/2006/relationships/customXml" Target="../ink/ink317.xml"/><Relationship Id="rId95" Type="http://schemas.openxmlformats.org/officeDocument/2006/relationships/image" Target="../media/image770.png"/><Relationship Id="rId19" Type="http://schemas.openxmlformats.org/officeDocument/2006/relationships/image" Target="../media/image230.emf"/><Relationship Id="rId14" Type="http://schemas.openxmlformats.org/officeDocument/2006/relationships/customXml" Target="../ink/ink279.xml"/><Relationship Id="rId22" Type="http://schemas.openxmlformats.org/officeDocument/2006/relationships/customXml" Target="../ink/ink283.xml"/><Relationship Id="rId27" Type="http://schemas.openxmlformats.org/officeDocument/2006/relationships/image" Target="../media/image234.emf"/><Relationship Id="rId30" Type="http://schemas.openxmlformats.org/officeDocument/2006/relationships/customXml" Target="../ink/ink287.xml"/><Relationship Id="rId35" Type="http://schemas.openxmlformats.org/officeDocument/2006/relationships/image" Target="../media/image880.emf"/><Relationship Id="rId43" Type="http://schemas.openxmlformats.org/officeDocument/2006/relationships/image" Target="../media/image96.emf"/><Relationship Id="rId48" Type="http://schemas.openxmlformats.org/officeDocument/2006/relationships/customXml" Target="../ink/ink296.xml"/><Relationship Id="rId56" Type="http://schemas.openxmlformats.org/officeDocument/2006/relationships/customXml" Target="../ink/ink300.xml"/><Relationship Id="rId64" Type="http://schemas.openxmlformats.org/officeDocument/2006/relationships/customXml" Target="../ink/ink304.xml"/><Relationship Id="rId69" Type="http://schemas.openxmlformats.org/officeDocument/2006/relationships/image" Target="../media/image690.png"/><Relationship Id="rId77" Type="http://schemas.openxmlformats.org/officeDocument/2006/relationships/image" Target="../media/image640.png"/><Relationship Id="rId100" Type="http://schemas.openxmlformats.org/officeDocument/2006/relationships/customXml" Target="../ink/ink322.xml"/><Relationship Id="rId105" Type="http://schemas.openxmlformats.org/officeDocument/2006/relationships/image" Target="../media/image110.png"/><Relationship Id="rId113" Type="http://schemas.openxmlformats.org/officeDocument/2006/relationships/image" Target="../media/image114.png"/><Relationship Id="rId118" Type="http://schemas.openxmlformats.org/officeDocument/2006/relationships/customXml" Target="../ink/ink331.xml"/><Relationship Id="rId8" Type="http://schemas.openxmlformats.org/officeDocument/2006/relationships/customXml" Target="../ink/ink277.xml"/><Relationship Id="rId51" Type="http://schemas.openxmlformats.org/officeDocument/2006/relationships/image" Target="../media/image106.emf"/><Relationship Id="rId72" Type="http://schemas.openxmlformats.org/officeDocument/2006/relationships/customXml" Target="../ink/ink308.xml"/><Relationship Id="rId80" Type="http://schemas.openxmlformats.org/officeDocument/2006/relationships/customXml" Target="../ink/ink312.xml"/><Relationship Id="rId85" Type="http://schemas.openxmlformats.org/officeDocument/2006/relationships/image" Target="../media/image720.png"/><Relationship Id="rId93" Type="http://schemas.openxmlformats.org/officeDocument/2006/relationships/image" Target="../media/image760.png"/><Relationship Id="rId98" Type="http://schemas.openxmlformats.org/officeDocument/2006/relationships/customXml" Target="../ink/ink321.xml"/><Relationship Id="rId121" Type="http://schemas.openxmlformats.org/officeDocument/2006/relationships/image" Target="../media/image118.png"/><Relationship Id="rId3" Type="http://schemas.openxmlformats.org/officeDocument/2006/relationships/image" Target="../media/image106.png"/><Relationship Id="rId12" Type="http://schemas.openxmlformats.org/officeDocument/2006/relationships/customXml" Target="../ink/ink278.xml"/><Relationship Id="rId17" Type="http://schemas.openxmlformats.org/officeDocument/2006/relationships/image" Target="../media/image229.emf"/><Relationship Id="rId25" Type="http://schemas.openxmlformats.org/officeDocument/2006/relationships/image" Target="../media/image233.emf"/><Relationship Id="rId33" Type="http://schemas.openxmlformats.org/officeDocument/2006/relationships/image" Target="../media/image237.emf"/><Relationship Id="rId38" Type="http://schemas.openxmlformats.org/officeDocument/2006/relationships/customXml" Target="../ink/ink291.xml"/><Relationship Id="rId46" Type="http://schemas.openxmlformats.org/officeDocument/2006/relationships/customXml" Target="../ink/ink295.xml"/><Relationship Id="rId59" Type="http://schemas.openxmlformats.org/officeDocument/2006/relationships/image" Target="../media/image179.emf"/><Relationship Id="rId67" Type="http://schemas.openxmlformats.org/officeDocument/2006/relationships/image" Target="../media/image680.png"/><Relationship Id="rId103" Type="http://schemas.openxmlformats.org/officeDocument/2006/relationships/image" Target="../media/image109.png"/><Relationship Id="rId108" Type="http://schemas.openxmlformats.org/officeDocument/2006/relationships/customXml" Target="../ink/ink326.xml"/><Relationship Id="rId116" Type="http://schemas.openxmlformats.org/officeDocument/2006/relationships/customXml" Target="../ink/ink330.xml"/><Relationship Id="rId20" Type="http://schemas.openxmlformats.org/officeDocument/2006/relationships/customXml" Target="../ink/ink282.xml"/><Relationship Id="rId41" Type="http://schemas.openxmlformats.org/officeDocument/2006/relationships/image" Target="../media/image950.emf"/><Relationship Id="rId54" Type="http://schemas.openxmlformats.org/officeDocument/2006/relationships/customXml" Target="../ink/ink299.xml"/><Relationship Id="rId62" Type="http://schemas.openxmlformats.org/officeDocument/2006/relationships/customXml" Target="../ink/ink303.xml"/><Relationship Id="rId70" Type="http://schemas.openxmlformats.org/officeDocument/2006/relationships/customXml" Target="../ink/ink307.xml"/><Relationship Id="rId75" Type="http://schemas.openxmlformats.org/officeDocument/2006/relationships/image" Target="../media/image630.png"/><Relationship Id="rId83" Type="http://schemas.openxmlformats.org/officeDocument/2006/relationships/image" Target="../media/image710.png"/><Relationship Id="rId88" Type="http://schemas.openxmlformats.org/officeDocument/2006/relationships/customXml" Target="../ink/ink316.xml"/><Relationship Id="rId91" Type="http://schemas.openxmlformats.org/officeDocument/2006/relationships/image" Target="../media/image750.png"/><Relationship Id="rId96" Type="http://schemas.openxmlformats.org/officeDocument/2006/relationships/customXml" Target="../ink/ink320.xml"/><Relationship Id="rId111"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customXml" Target="../ink/ink276.xml"/><Relationship Id="rId15" Type="http://schemas.openxmlformats.org/officeDocument/2006/relationships/image" Target="../media/image228.emf"/><Relationship Id="rId23" Type="http://schemas.openxmlformats.org/officeDocument/2006/relationships/image" Target="../media/image232.emf"/><Relationship Id="rId28" Type="http://schemas.openxmlformats.org/officeDocument/2006/relationships/customXml" Target="../ink/ink286.xml"/><Relationship Id="rId36" Type="http://schemas.openxmlformats.org/officeDocument/2006/relationships/customXml" Target="../ink/ink290.xml"/><Relationship Id="rId49" Type="http://schemas.openxmlformats.org/officeDocument/2006/relationships/image" Target="../media/image103.emf"/><Relationship Id="rId57" Type="http://schemas.openxmlformats.org/officeDocument/2006/relationships/image" Target="../media/image146.emf"/><Relationship Id="rId106" Type="http://schemas.openxmlformats.org/officeDocument/2006/relationships/customXml" Target="../ink/ink325.xml"/><Relationship Id="rId114" Type="http://schemas.openxmlformats.org/officeDocument/2006/relationships/customXml" Target="../ink/ink329.xml"/><Relationship Id="rId119" Type="http://schemas.openxmlformats.org/officeDocument/2006/relationships/image" Target="../media/image117.png"/><Relationship Id="rId31" Type="http://schemas.openxmlformats.org/officeDocument/2006/relationships/image" Target="../media/image236.emf"/><Relationship Id="rId44" Type="http://schemas.openxmlformats.org/officeDocument/2006/relationships/customXml" Target="../ink/ink294.xml"/><Relationship Id="rId52" Type="http://schemas.openxmlformats.org/officeDocument/2006/relationships/customXml" Target="../ink/ink298.xml"/><Relationship Id="rId60" Type="http://schemas.openxmlformats.org/officeDocument/2006/relationships/customXml" Target="../ink/ink302.xml"/><Relationship Id="rId65" Type="http://schemas.openxmlformats.org/officeDocument/2006/relationships/image" Target="../media/image670.png"/><Relationship Id="rId73" Type="http://schemas.openxmlformats.org/officeDocument/2006/relationships/image" Target="../media/image620.png"/><Relationship Id="rId78" Type="http://schemas.openxmlformats.org/officeDocument/2006/relationships/customXml" Target="../ink/ink311.xml"/><Relationship Id="rId81" Type="http://schemas.openxmlformats.org/officeDocument/2006/relationships/image" Target="../media/image660.png"/><Relationship Id="rId86" Type="http://schemas.openxmlformats.org/officeDocument/2006/relationships/customXml" Target="../ink/ink315.xml"/><Relationship Id="rId94" Type="http://schemas.openxmlformats.org/officeDocument/2006/relationships/customXml" Target="../ink/ink319.xml"/><Relationship Id="rId99" Type="http://schemas.openxmlformats.org/officeDocument/2006/relationships/image" Target="../media/image107.png"/><Relationship Id="rId101" Type="http://schemas.openxmlformats.org/officeDocument/2006/relationships/image" Target="../media/image108.png"/><Relationship Id="rId4" Type="http://schemas.openxmlformats.org/officeDocument/2006/relationships/customXml" Target="../ink/ink275.xml"/><Relationship Id="rId13" Type="http://schemas.openxmlformats.org/officeDocument/2006/relationships/image" Target="../media/image227.emf"/><Relationship Id="rId18" Type="http://schemas.openxmlformats.org/officeDocument/2006/relationships/customXml" Target="../ink/ink281.xml"/><Relationship Id="rId39" Type="http://schemas.openxmlformats.org/officeDocument/2006/relationships/image" Target="../media/image940.emf"/><Relationship Id="rId109" Type="http://schemas.openxmlformats.org/officeDocument/2006/relationships/image" Target="../media/image112.png"/><Relationship Id="rId34" Type="http://schemas.openxmlformats.org/officeDocument/2006/relationships/customXml" Target="../ink/ink289.xml"/><Relationship Id="rId50" Type="http://schemas.openxmlformats.org/officeDocument/2006/relationships/customXml" Target="../ink/ink297.xml"/><Relationship Id="rId55" Type="http://schemas.openxmlformats.org/officeDocument/2006/relationships/image" Target="../media/image111.emf"/><Relationship Id="rId76" Type="http://schemas.openxmlformats.org/officeDocument/2006/relationships/customXml" Target="../ink/ink310.xml"/><Relationship Id="rId97" Type="http://schemas.openxmlformats.org/officeDocument/2006/relationships/image" Target="../media/image780.png"/><Relationship Id="rId104" Type="http://schemas.openxmlformats.org/officeDocument/2006/relationships/customXml" Target="../ink/ink324.xml"/><Relationship Id="rId120" Type="http://schemas.openxmlformats.org/officeDocument/2006/relationships/customXml" Target="../ink/ink332.xml"/><Relationship Id="rId7" Type="http://schemas.openxmlformats.org/officeDocument/2006/relationships/image" Target="../media/image224.emf"/><Relationship Id="rId71" Type="http://schemas.openxmlformats.org/officeDocument/2006/relationships/image" Target="../media/image700.png"/><Relationship Id="rId92" Type="http://schemas.openxmlformats.org/officeDocument/2006/relationships/customXml" Target="../ink/ink318.xml"/><Relationship Id="rId2" Type="http://schemas.openxmlformats.org/officeDocument/2006/relationships/image" Target="../media/image105.png"/><Relationship Id="rId29" Type="http://schemas.openxmlformats.org/officeDocument/2006/relationships/image" Target="../media/image235.emf"/></Relationships>
</file>

<file path=ppt/slides/_rels/slide43.xml.rels><?xml version="1.0" encoding="UTF-8" standalone="yes"?>
<Relationships xmlns="http://schemas.openxmlformats.org/package/2006/relationships"><Relationship Id="rId8" Type="http://schemas.openxmlformats.org/officeDocument/2006/relationships/customXml" Target="../ink/ink335.xml"/><Relationship Id="rId3" Type="http://schemas.openxmlformats.org/officeDocument/2006/relationships/image" Target="../media/image120.tiff"/><Relationship Id="rId7" Type="http://schemas.openxmlformats.org/officeDocument/2006/relationships/image" Target="../media/image241.emf"/><Relationship Id="rId2" Type="http://schemas.openxmlformats.org/officeDocument/2006/relationships/image" Target="../media/image119.tiff"/><Relationship Id="rId1" Type="http://schemas.openxmlformats.org/officeDocument/2006/relationships/slideLayout" Target="../slideLayouts/slideLayout2.xml"/><Relationship Id="rId6" Type="http://schemas.openxmlformats.org/officeDocument/2006/relationships/customXml" Target="../ink/ink334.xml"/><Relationship Id="rId5" Type="http://schemas.openxmlformats.org/officeDocument/2006/relationships/image" Target="../media/image240.emf"/><Relationship Id="rId4" Type="http://schemas.openxmlformats.org/officeDocument/2006/relationships/customXml" Target="../ink/ink333.xml"/><Relationship Id="rId9" Type="http://schemas.openxmlformats.org/officeDocument/2006/relationships/image" Target="../media/image242.emf"/></Relationships>
</file>

<file path=ppt/slides/_rels/slide44.xml.rels><?xml version="1.0" encoding="UTF-8" standalone="yes"?>
<Relationships xmlns="http://schemas.openxmlformats.org/package/2006/relationships"><Relationship Id="rId8" Type="http://schemas.openxmlformats.org/officeDocument/2006/relationships/customXml" Target="../ink/ink338.xml"/><Relationship Id="rId3" Type="http://schemas.openxmlformats.org/officeDocument/2006/relationships/image" Target="../media/image120.tiff"/><Relationship Id="rId7" Type="http://schemas.openxmlformats.org/officeDocument/2006/relationships/image" Target="../media/image244.emf"/><Relationship Id="rId2" Type="http://schemas.openxmlformats.org/officeDocument/2006/relationships/image" Target="../media/image119.tiff"/><Relationship Id="rId1" Type="http://schemas.openxmlformats.org/officeDocument/2006/relationships/slideLayout" Target="../slideLayouts/slideLayout2.xml"/><Relationship Id="rId6" Type="http://schemas.openxmlformats.org/officeDocument/2006/relationships/customXml" Target="../ink/ink337.xml"/><Relationship Id="rId11" Type="http://schemas.openxmlformats.org/officeDocument/2006/relationships/image" Target="../media/image246.emf"/><Relationship Id="rId5" Type="http://schemas.openxmlformats.org/officeDocument/2006/relationships/image" Target="../media/image243.emf"/><Relationship Id="rId10" Type="http://schemas.openxmlformats.org/officeDocument/2006/relationships/customXml" Target="../ink/ink339.xml"/><Relationship Id="rId4" Type="http://schemas.openxmlformats.org/officeDocument/2006/relationships/customXml" Target="../ink/ink336.xml"/><Relationship Id="rId9" Type="http://schemas.openxmlformats.org/officeDocument/2006/relationships/image" Target="../media/image730.png"/></Relationships>
</file>

<file path=ppt/slides/_rels/slide45.xml.rels><?xml version="1.0" encoding="UTF-8" standalone="yes"?>
<Relationships xmlns="http://schemas.openxmlformats.org/package/2006/relationships"><Relationship Id="rId3" Type="http://schemas.openxmlformats.org/officeDocument/2006/relationships/hyperlink" Target="https://www.w3schools.com/html/tryit.asp?filename=tryhtml_lists_menu" TargetMode="External"/><Relationship Id="rId2" Type="http://schemas.openxmlformats.org/officeDocument/2006/relationships/image" Target="../media/image12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ustomXml" Target="../ink/ink340.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8.emf"/></Relationships>
</file>

<file path=ppt/slides/_rels/slide47.xml.rels><?xml version="1.0" encoding="UTF-8" standalone="yes"?>
<Relationships xmlns="http://schemas.openxmlformats.org/package/2006/relationships"><Relationship Id="rId3" Type="http://schemas.openxmlformats.org/officeDocument/2006/relationships/customXml" Target="../ink/ink341.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8.emf"/></Relationships>
</file>

<file path=ppt/slides/_rels/slide48.xml.rels><?xml version="1.0" encoding="UTF-8" standalone="yes"?>
<Relationships xmlns="http://schemas.openxmlformats.org/package/2006/relationships"><Relationship Id="rId8" Type="http://schemas.openxmlformats.org/officeDocument/2006/relationships/customXml" Target="../ink/ink344.xml"/><Relationship Id="rId3" Type="http://schemas.openxmlformats.org/officeDocument/2006/relationships/image" Target="../media/image122.png"/><Relationship Id="rId7" Type="http://schemas.openxmlformats.org/officeDocument/2006/relationships/image" Target="../media/image251.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customXml" Target="../ink/ink343.xml"/><Relationship Id="rId5" Type="http://schemas.openxmlformats.org/officeDocument/2006/relationships/image" Target="../media/image250.emf"/><Relationship Id="rId4" Type="http://schemas.openxmlformats.org/officeDocument/2006/relationships/customXml" Target="../ink/ink342.xml"/><Relationship Id="rId9" Type="http://schemas.openxmlformats.org/officeDocument/2006/relationships/image" Target="../media/image252.emf"/></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6" Type="http://schemas.openxmlformats.org/officeDocument/2006/relationships/customXml" Target="../ink/ink355.xml"/><Relationship Id="rId117" Type="http://schemas.openxmlformats.org/officeDocument/2006/relationships/image" Target="../media/image127.png"/><Relationship Id="rId21" Type="http://schemas.openxmlformats.org/officeDocument/2006/relationships/image" Target="../media/image262.emf"/><Relationship Id="rId42" Type="http://schemas.openxmlformats.org/officeDocument/2006/relationships/customXml" Target="../ink/ink363.xml"/><Relationship Id="rId47" Type="http://schemas.openxmlformats.org/officeDocument/2006/relationships/customXml" Target="../ink/ink366.xml"/><Relationship Id="rId63" Type="http://schemas.openxmlformats.org/officeDocument/2006/relationships/customXml" Target="../ink/ink373.xml"/><Relationship Id="rId68" Type="http://schemas.openxmlformats.org/officeDocument/2006/relationships/image" Target="../media/image285.emf"/><Relationship Id="rId84" Type="http://schemas.openxmlformats.org/officeDocument/2006/relationships/image" Target="../media/image293.emf"/><Relationship Id="rId89" Type="http://schemas.openxmlformats.org/officeDocument/2006/relationships/customXml" Target="../ink/ink385.xml"/><Relationship Id="rId112" Type="http://schemas.openxmlformats.org/officeDocument/2006/relationships/customXml" Target="../ink/ink398.xml"/><Relationship Id="rId16" Type="http://schemas.openxmlformats.org/officeDocument/2006/relationships/customXml" Target="../ink/ink350.xml"/><Relationship Id="rId107" Type="http://schemas.openxmlformats.org/officeDocument/2006/relationships/image" Target="../media/image214.emf"/><Relationship Id="rId11" Type="http://schemas.openxmlformats.org/officeDocument/2006/relationships/image" Target="../media/image257.emf"/><Relationship Id="rId32" Type="http://schemas.openxmlformats.org/officeDocument/2006/relationships/customXml" Target="../ink/ink358.xml"/><Relationship Id="rId37" Type="http://schemas.openxmlformats.org/officeDocument/2006/relationships/image" Target="../media/image270.emf"/><Relationship Id="rId53" Type="http://schemas.openxmlformats.org/officeDocument/2006/relationships/customXml" Target="../ink/ink369.xml"/><Relationship Id="rId79" Type="http://schemas.openxmlformats.org/officeDocument/2006/relationships/customXml" Target="../ink/ink380.xml"/><Relationship Id="rId102" Type="http://schemas.openxmlformats.org/officeDocument/2006/relationships/customXml" Target="../ink/ink392.xml"/><Relationship Id="rId123" Type="http://schemas.openxmlformats.org/officeDocument/2006/relationships/image" Target="../media/image130.png"/><Relationship Id="rId128" Type="http://schemas.openxmlformats.org/officeDocument/2006/relationships/customXml" Target="../ink/ink406.xml"/><Relationship Id="rId5" Type="http://schemas.openxmlformats.org/officeDocument/2006/relationships/image" Target="../media/image125.png"/><Relationship Id="rId61" Type="http://schemas.openxmlformats.org/officeDocument/2006/relationships/customXml" Target="../ink/ink372.xml"/><Relationship Id="rId82" Type="http://schemas.openxmlformats.org/officeDocument/2006/relationships/image" Target="../media/image292.emf"/><Relationship Id="rId90" Type="http://schemas.openxmlformats.org/officeDocument/2006/relationships/image" Target="../media/image1460.emf"/><Relationship Id="rId95" Type="http://schemas.openxmlformats.org/officeDocument/2006/relationships/customXml" Target="../ink/ink388.xml"/><Relationship Id="rId19" Type="http://schemas.openxmlformats.org/officeDocument/2006/relationships/image" Target="../media/image261.emf"/><Relationship Id="rId14" Type="http://schemas.openxmlformats.org/officeDocument/2006/relationships/customXml" Target="../ink/ink349.xml"/><Relationship Id="rId22" Type="http://schemas.openxmlformats.org/officeDocument/2006/relationships/customXml" Target="../ink/ink353.xml"/><Relationship Id="rId27" Type="http://schemas.openxmlformats.org/officeDocument/2006/relationships/image" Target="../media/image265.emf"/><Relationship Id="rId30" Type="http://schemas.openxmlformats.org/officeDocument/2006/relationships/customXml" Target="../ink/ink357.xml"/><Relationship Id="rId35" Type="http://schemas.openxmlformats.org/officeDocument/2006/relationships/image" Target="../media/image269.emf"/><Relationship Id="rId43" Type="http://schemas.openxmlformats.org/officeDocument/2006/relationships/image" Target="../media/image273.emf"/><Relationship Id="rId48" Type="http://schemas.openxmlformats.org/officeDocument/2006/relationships/image" Target="../media/image275.emf"/><Relationship Id="rId56" Type="http://schemas.openxmlformats.org/officeDocument/2006/relationships/image" Target="../media/image279.emf"/><Relationship Id="rId64" Type="http://schemas.openxmlformats.org/officeDocument/2006/relationships/image" Target="../media/image283.emf"/><Relationship Id="rId69" Type="http://schemas.openxmlformats.org/officeDocument/2006/relationships/customXml" Target="../ink/ink376.xml"/><Relationship Id="rId77" Type="http://schemas.openxmlformats.org/officeDocument/2006/relationships/customXml" Target="../ink/ink379.xml"/><Relationship Id="rId100" Type="http://schemas.openxmlformats.org/officeDocument/2006/relationships/image" Target="../media/image1060.emf"/><Relationship Id="rId105" Type="http://schemas.openxmlformats.org/officeDocument/2006/relationships/image" Target="../media/image213.emf"/><Relationship Id="rId113" Type="http://schemas.openxmlformats.org/officeDocument/2006/relationships/image" Target="../media/image830.png"/><Relationship Id="rId118" Type="http://schemas.openxmlformats.org/officeDocument/2006/relationships/customXml" Target="../ink/ink401.xml"/><Relationship Id="rId126" Type="http://schemas.openxmlformats.org/officeDocument/2006/relationships/customXml" Target="../ink/ink405.xml"/><Relationship Id="rId8" Type="http://schemas.openxmlformats.org/officeDocument/2006/relationships/customXml" Target="../ink/ink346.xml"/><Relationship Id="rId51" Type="http://schemas.openxmlformats.org/officeDocument/2006/relationships/customXml" Target="../ink/ink368.xml"/><Relationship Id="rId72" Type="http://schemas.openxmlformats.org/officeDocument/2006/relationships/image" Target="../media/image287.emf"/><Relationship Id="rId80" Type="http://schemas.openxmlformats.org/officeDocument/2006/relationships/image" Target="../media/image291.emf"/><Relationship Id="rId85" Type="http://schemas.openxmlformats.org/officeDocument/2006/relationships/customXml" Target="../ink/ink383.xml"/><Relationship Id="rId93" Type="http://schemas.openxmlformats.org/officeDocument/2006/relationships/customXml" Target="../ink/ink387.xml"/><Relationship Id="rId98" Type="http://schemas.openxmlformats.org/officeDocument/2006/relationships/image" Target="../media/image1030.emf"/><Relationship Id="rId121" Type="http://schemas.openxmlformats.org/officeDocument/2006/relationships/image" Target="../media/image129.png"/><Relationship Id="rId3" Type="http://schemas.openxmlformats.org/officeDocument/2006/relationships/image" Target="../media/image123.png"/><Relationship Id="rId12" Type="http://schemas.openxmlformats.org/officeDocument/2006/relationships/customXml" Target="../ink/ink348.xml"/><Relationship Id="rId17" Type="http://schemas.openxmlformats.org/officeDocument/2006/relationships/image" Target="../media/image260.emf"/><Relationship Id="rId25" Type="http://schemas.openxmlformats.org/officeDocument/2006/relationships/image" Target="../media/image264.emf"/><Relationship Id="rId33" Type="http://schemas.openxmlformats.org/officeDocument/2006/relationships/image" Target="../media/image268.emf"/><Relationship Id="rId38" Type="http://schemas.openxmlformats.org/officeDocument/2006/relationships/customXml" Target="../ink/ink361.xml"/><Relationship Id="rId46" Type="http://schemas.openxmlformats.org/officeDocument/2006/relationships/customXml" Target="../ink/ink365.xml"/><Relationship Id="rId67" Type="http://schemas.openxmlformats.org/officeDocument/2006/relationships/customXml" Target="../ink/ink375.xml"/><Relationship Id="rId103" Type="http://schemas.openxmlformats.org/officeDocument/2006/relationships/customXml" Target="../ink/ink393.xml"/><Relationship Id="rId108" Type="http://schemas.openxmlformats.org/officeDocument/2006/relationships/customXml" Target="../ink/ink396.xml"/><Relationship Id="rId116" Type="http://schemas.openxmlformats.org/officeDocument/2006/relationships/customXml" Target="../ink/ink400.xml"/><Relationship Id="rId124" Type="http://schemas.openxmlformats.org/officeDocument/2006/relationships/customXml" Target="../ink/ink404.xml"/><Relationship Id="rId129" Type="http://schemas.openxmlformats.org/officeDocument/2006/relationships/image" Target="../media/image133.png"/><Relationship Id="rId20" Type="http://schemas.openxmlformats.org/officeDocument/2006/relationships/customXml" Target="../ink/ink352.xml"/><Relationship Id="rId41" Type="http://schemas.openxmlformats.org/officeDocument/2006/relationships/image" Target="../media/image272.emf"/><Relationship Id="rId54" Type="http://schemas.openxmlformats.org/officeDocument/2006/relationships/image" Target="../media/image278.emf"/><Relationship Id="rId62" Type="http://schemas.openxmlformats.org/officeDocument/2006/relationships/image" Target="../media/image282.emf"/><Relationship Id="rId70" Type="http://schemas.openxmlformats.org/officeDocument/2006/relationships/image" Target="../media/image286.emf"/><Relationship Id="rId83" Type="http://schemas.openxmlformats.org/officeDocument/2006/relationships/customXml" Target="../ink/ink382.xml"/><Relationship Id="rId88" Type="http://schemas.openxmlformats.org/officeDocument/2006/relationships/image" Target="../media/image295.emf"/><Relationship Id="rId91" Type="http://schemas.openxmlformats.org/officeDocument/2006/relationships/customXml" Target="../ink/ink386.xml"/><Relationship Id="rId96" Type="http://schemas.openxmlformats.org/officeDocument/2006/relationships/image" Target="../media/image2120.emf"/><Relationship Id="rId111" Type="http://schemas.openxmlformats.org/officeDocument/2006/relationships/image" Target="../media/image860.png"/><Relationship Id="rId1" Type="http://schemas.openxmlformats.org/officeDocument/2006/relationships/slideLayout" Target="../slideLayouts/slideLayout2.xml"/><Relationship Id="rId6" Type="http://schemas.openxmlformats.org/officeDocument/2006/relationships/customXml" Target="../ink/ink345.xml"/><Relationship Id="rId15" Type="http://schemas.openxmlformats.org/officeDocument/2006/relationships/image" Target="../media/image259.emf"/><Relationship Id="rId23" Type="http://schemas.openxmlformats.org/officeDocument/2006/relationships/image" Target="../media/image263.emf"/><Relationship Id="rId28" Type="http://schemas.openxmlformats.org/officeDocument/2006/relationships/customXml" Target="../ink/ink356.xml"/><Relationship Id="rId36" Type="http://schemas.openxmlformats.org/officeDocument/2006/relationships/customXml" Target="../ink/ink360.xml"/><Relationship Id="rId49" Type="http://schemas.openxmlformats.org/officeDocument/2006/relationships/customXml" Target="../ink/ink367.xml"/><Relationship Id="rId57" Type="http://schemas.openxmlformats.org/officeDocument/2006/relationships/customXml" Target="../ink/ink371.xml"/><Relationship Id="rId106" Type="http://schemas.openxmlformats.org/officeDocument/2006/relationships/customXml" Target="../ink/ink395.xml"/><Relationship Id="rId114" Type="http://schemas.openxmlformats.org/officeDocument/2006/relationships/customXml" Target="../ink/ink399.xml"/><Relationship Id="rId119" Type="http://schemas.openxmlformats.org/officeDocument/2006/relationships/image" Target="../media/image128.png"/><Relationship Id="rId127" Type="http://schemas.openxmlformats.org/officeDocument/2006/relationships/image" Target="../media/image132.png"/><Relationship Id="rId10" Type="http://schemas.openxmlformats.org/officeDocument/2006/relationships/customXml" Target="../ink/ink347.xml"/><Relationship Id="rId31" Type="http://schemas.openxmlformats.org/officeDocument/2006/relationships/image" Target="../media/image267.emf"/><Relationship Id="rId44" Type="http://schemas.openxmlformats.org/officeDocument/2006/relationships/customXml" Target="../ink/ink364.xml"/><Relationship Id="rId52" Type="http://schemas.openxmlformats.org/officeDocument/2006/relationships/image" Target="../media/image277.emf"/><Relationship Id="rId60" Type="http://schemas.openxmlformats.org/officeDocument/2006/relationships/image" Target="../media/image281.emf"/><Relationship Id="rId65" Type="http://schemas.openxmlformats.org/officeDocument/2006/relationships/customXml" Target="../ink/ink374.xml"/><Relationship Id="rId73" Type="http://schemas.openxmlformats.org/officeDocument/2006/relationships/customXml" Target="../ink/ink378.xml"/><Relationship Id="rId78" Type="http://schemas.openxmlformats.org/officeDocument/2006/relationships/image" Target="../media/image290.emf"/><Relationship Id="rId81" Type="http://schemas.openxmlformats.org/officeDocument/2006/relationships/customXml" Target="../ink/ink381.xml"/><Relationship Id="rId86" Type="http://schemas.openxmlformats.org/officeDocument/2006/relationships/image" Target="../media/image294.emf"/><Relationship Id="rId94" Type="http://schemas.openxmlformats.org/officeDocument/2006/relationships/image" Target="../media/image1840.emf"/><Relationship Id="rId99" Type="http://schemas.openxmlformats.org/officeDocument/2006/relationships/customXml" Target="../ink/ink390.xml"/><Relationship Id="rId101" Type="http://schemas.openxmlformats.org/officeDocument/2006/relationships/customXml" Target="../ink/ink391.xml"/><Relationship Id="rId122" Type="http://schemas.openxmlformats.org/officeDocument/2006/relationships/customXml" Target="../ink/ink403.xml"/><Relationship Id="rId4" Type="http://schemas.openxmlformats.org/officeDocument/2006/relationships/image" Target="../media/image124.png"/><Relationship Id="rId9" Type="http://schemas.openxmlformats.org/officeDocument/2006/relationships/image" Target="../media/image256.emf"/><Relationship Id="rId13" Type="http://schemas.openxmlformats.org/officeDocument/2006/relationships/image" Target="../media/image258.emf"/><Relationship Id="rId18" Type="http://schemas.openxmlformats.org/officeDocument/2006/relationships/customXml" Target="../ink/ink351.xml"/><Relationship Id="rId39" Type="http://schemas.openxmlformats.org/officeDocument/2006/relationships/image" Target="../media/image271.emf"/><Relationship Id="rId109" Type="http://schemas.openxmlformats.org/officeDocument/2006/relationships/image" Target="../media/image850.png"/><Relationship Id="rId34" Type="http://schemas.openxmlformats.org/officeDocument/2006/relationships/customXml" Target="../ink/ink359.xml"/><Relationship Id="rId50" Type="http://schemas.openxmlformats.org/officeDocument/2006/relationships/image" Target="../media/image276.emf"/><Relationship Id="rId55" Type="http://schemas.openxmlformats.org/officeDocument/2006/relationships/customXml" Target="../ink/ink370.xml"/><Relationship Id="rId76" Type="http://schemas.openxmlformats.org/officeDocument/2006/relationships/image" Target="../media/image289.emf"/><Relationship Id="rId97" Type="http://schemas.openxmlformats.org/officeDocument/2006/relationships/customXml" Target="../ink/ink389.xml"/><Relationship Id="rId104" Type="http://schemas.openxmlformats.org/officeDocument/2006/relationships/customXml" Target="../ink/ink394.xml"/><Relationship Id="rId120" Type="http://schemas.openxmlformats.org/officeDocument/2006/relationships/customXml" Target="../ink/ink402.xml"/><Relationship Id="rId125" Type="http://schemas.openxmlformats.org/officeDocument/2006/relationships/image" Target="../media/image131.png"/><Relationship Id="rId7" Type="http://schemas.openxmlformats.org/officeDocument/2006/relationships/image" Target="../media/image69.emf"/><Relationship Id="rId71" Type="http://schemas.openxmlformats.org/officeDocument/2006/relationships/customXml" Target="../ink/ink377.xml"/><Relationship Id="rId92" Type="http://schemas.openxmlformats.org/officeDocument/2006/relationships/image" Target="../media/image1790.emf"/><Relationship Id="rId2" Type="http://schemas.openxmlformats.org/officeDocument/2006/relationships/notesSlide" Target="../notesSlides/notesSlide31.xml"/><Relationship Id="rId29" Type="http://schemas.openxmlformats.org/officeDocument/2006/relationships/image" Target="../media/image266.emf"/><Relationship Id="rId24" Type="http://schemas.openxmlformats.org/officeDocument/2006/relationships/customXml" Target="../ink/ink354.xml"/><Relationship Id="rId40" Type="http://schemas.openxmlformats.org/officeDocument/2006/relationships/customXml" Target="../ink/ink362.xml"/><Relationship Id="rId45" Type="http://schemas.openxmlformats.org/officeDocument/2006/relationships/image" Target="../media/image274.emf"/><Relationship Id="rId66" Type="http://schemas.openxmlformats.org/officeDocument/2006/relationships/image" Target="../media/image284.emf"/><Relationship Id="rId87" Type="http://schemas.openxmlformats.org/officeDocument/2006/relationships/customXml" Target="../ink/ink384.xml"/><Relationship Id="rId110" Type="http://schemas.openxmlformats.org/officeDocument/2006/relationships/customXml" Target="../ink/ink397.xml"/><Relationship Id="rId115" Type="http://schemas.openxmlformats.org/officeDocument/2006/relationships/image" Target="../media/image126.png"/></Relationships>
</file>

<file path=ppt/slides/_rels/slide51.xml.rels><?xml version="1.0" encoding="UTF-8" standalone="yes"?>
<Relationships xmlns="http://schemas.openxmlformats.org/package/2006/relationships"><Relationship Id="rId8" Type="http://schemas.openxmlformats.org/officeDocument/2006/relationships/image" Target="../media/image300.emf"/><Relationship Id="rId13" Type="http://schemas.openxmlformats.org/officeDocument/2006/relationships/customXml" Target="../ink/ink411.xml"/><Relationship Id="rId18" Type="http://schemas.openxmlformats.org/officeDocument/2006/relationships/image" Target="../media/image305.emf"/><Relationship Id="rId26" Type="http://schemas.openxmlformats.org/officeDocument/2006/relationships/image" Target="../media/image309.emf"/><Relationship Id="rId3" Type="http://schemas.openxmlformats.org/officeDocument/2006/relationships/image" Target="../media/image135.png"/><Relationship Id="rId21" Type="http://schemas.openxmlformats.org/officeDocument/2006/relationships/customXml" Target="../ink/ink415.xml"/><Relationship Id="rId34" Type="http://schemas.openxmlformats.org/officeDocument/2006/relationships/image" Target="../media/image820.png"/><Relationship Id="rId7" Type="http://schemas.openxmlformats.org/officeDocument/2006/relationships/customXml" Target="../ink/ink408.xml"/><Relationship Id="rId12" Type="http://schemas.openxmlformats.org/officeDocument/2006/relationships/image" Target="../media/image302.emf"/><Relationship Id="rId17" Type="http://schemas.openxmlformats.org/officeDocument/2006/relationships/customXml" Target="../ink/ink413.xml"/><Relationship Id="rId25" Type="http://schemas.openxmlformats.org/officeDocument/2006/relationships/customXml" Target="../ink/ink417.xml"/><Relationship Id="rId33" Type="http://schemas.openxmlformats.org/officeDocument/2006/relationships/customXml" Target="../ink/ink421.xml"/><Relationship Id="rId2" Type="http://schemas.openxmlformats.org/officeDocument/2006/relationships/image" Target="../media/image134.png"/><Relationship Id="rId16" Type="http://schemas.openxmlformats.org/officeDocument/2006/relationships/image" Target="../media/image304.emf"/><Relationship Id="rId20" Type="http://schemas.openxmlformats.org/officeDocument/2006/relationships/image" Target="../media/image306.emf"/><Relationship Id="rId29" Type="http://schemas.openxmlformats.org/officeDocument/2006/relationships/customXml" Target="../ink/ink419.xml"/><Relationship Id="rId1" Type="http://schemas.openxmlformats.org/officeDocument/2006/relationships/slideLayout" Target="../slideLayouts/slideLayout2.xml"/><Relationship Id="rId6" Type="http://schemas.openxmlformats.org/officeDocument/2006/relationships/image" Target="../media/image299.emf"/><Relationship Id="rId11" Type="http://schemas.openxmlformats.org/officeDocument/2006/relationships/customXml" Target="../ink/ink410.xml"/><Relationship Id="rId24" Type="http://schemas.openxmlformats.org/officeDocument/2006/relationships/image" Target="../media/image308.emf"/><Relationship Id="rId32" Type="http://schemas.openxmlformats.org/officeDocument/2006/relationships/image" Target="../media/image222.emf"/><Relationship Id="rId37" Type="http://schemas.openxmlformats.org/officeDocument/2006/relationships/customXml" Target="../ink/ink423.xml"/><Relationship Id="rId5" Type="http://schemas.openxmlformats.org/officeDocument/2006/relationships/customXml" Target="../ink/ink407.xml"/><Relationship Id="rId15" Type="http://schemas.openxmlformats.org/officeDocument/2006/relationships/customXml" Target="../ink/ink412.xml"/><Relationship Id="rId23" Type="http://schemas.openxmlformats.org/officeDocument/2006/relationships/customXml" Target="../ink/ink416.xml"/><Relationship Id="rId28" Type="http://schemas.openxmlformats.org/officeDocument/2006/relationships/image" Target="../media/image310.emf"/><Relationship Id="rId36" Type="http://schemas.openxmlformats.org/officeDocument/2006/relationships/image" Target="../media/image670.png"/><Relationship Id="rId10" Type="http://schemas.openxmlformats.org/officeDocument/2006/relationships/image" Target="../media/image301.emf"/><Relationship Id="rId19" Type="http://schemas.openxmlformats.org/officeDocument/2006/relationships/customXml" Target="../ink/ink414.xml"/><Relationship Id="rId31" Type="http://schemas.openxmlformats.org/officeDocument/2006/relationships/customXml" Target="../ink/ink420.xml"/><Relationship Id="rId4" Type="http://schemas.openxmlformats.org/officeDocument/2006/relationships/image" Target="../media/image136.png"/><Relationship Id="rId9" Type="http://schemas.openxmlformats.org/officeDocument/2006/relationships/customXml" Target="../ink/ink409.xml"/><Relationship Id="rId14" Type="http://schemas.openxmlformats.org/officeDocument/2006/relationships/image" Target="../media/image303.emf"/><Relationship Id="rId22" Type="http://schemas.openxmlformats.org/officeDocument/2006/relationships/image" Target="../media/image307.emf"/><Relationship Id="rId27" Type="http://schemas.openxmlformats.org/officeDocument/2006/relationships/customXml" Target="../ink/ink418.xml"/><Relationship Id="rId30" Type="http://schemas.openxmlformats.org/officeDocument/2006/relationships/image" Target="../media/image221.emf"/><Relationship Id="rId35" Type="http://schemas.openxmlformats.org/officeDocument/2006/relationships/customXml" Target="../ink/ink422.xml"/></Relationships>
</file>

<file path=ppt/slides/_rels/slide52.xml.rels><?xml version="1.0" encoding="UTF-8" standalone="yes"?>
<Relationships xmlns="http://schemas.openxmlformats.org/package/2006/relationships"><Relationship Id="rId8" Type="http://schemas.openxmlformats.org/officeDocument/2006/relationships/customXml" Target="../ink/ink426.xml"/><Relationship Id="rId13" Type="http://schemas.openxmlformats.org/officeDocument/2006/relationships/image" Target="../media/image317.emf"/><Relationship Id="rId18" Type="http://schemas.openxmlformats.org/officeDocument/2006/relationships/customXml" Target="../ink/ink431.xml"/><Relationship Id="rId26" Type="http://schemas.openxmlformats.org/officeDocument/2006/relationships/customXml" Target="../ink/ink435.xml"/><Relationship Id="rId3" Type="http://schemas.openxmlformats.org/officeDocument/2006/relationships/image" Target="../media/image138.png"/><Relationship Id="rId21" Type="http://schemas.openxmlformats.org/officeDocument/2006/relationships/image" Target="../media/image320.emf"/><Relationship Id="rId34" Type="http://schemas.openxmlformats.org/officeDocument/2006/relationships/hyperlink" Target="http://classes.jgspectrum.com/classes/218_F22/examples/ch6/navbuttons.html" TargetMode="External"/><Relationship Id="rId7" Type="http://schemas.openxmlformats.org/officeDocument/2006/relationships/image" Target="../media/image314.emf"/><Relationship Id="rId12" Type="http://schemas.openxmlformats.org/officeDocument/2006/relationships/customXml" Target="../ink/ink428.xml"/><Relationship Id="rId17" Type="http://schemas.openxmlformats.org/officeDocument/2006/relationships/image" Target="../media/image319.emf"/><Relationship Id="rId25" Type="http://schemas.openxmlformats.org/officeDocument/2006/relationships/image" Target="../media/image322.emf"/><Relationship Id="rId33" Type="http://schemas.openxmlformats.org/officeDocument/2006/relationships/image" Target="../media/image720.png"/><Relationship Id="rId2" Type="http://schemas.openxmlformats.org/officeDocument/2006/relationships/image" Target="../media/image137.png"/><Relationship Id="rId16" Type="http://schemas.openxmlformats.org/officeDocument/2006/relationships/customXml" Target="../ink/ink430.xml"/><Relationship Id="rId20" Type="http://schemas.openxmlformats.org/officeDocument/2006/relationships/customXml" Target="../ink/ink432.xml"/><Relationship Id="rId29" Type="http://schemas.openxmlformats.org/officeDocument/2006/relationships/image" Target="../media/image225.emf"/><Relationship Id="rId1" Type="http://schemas.openxmlformats.org/officeDocument/2006/relationships/slideLayout" Target="../slideLayouts/slideLayout2.xml"/><Relationship Id="rId6" Type="http://schemas.openxmlformats.org/officeDocument/2006/relationships/customXml" Target="../ink/ink425.xml"/><Relationship Id="rId11" Type="http://schemas.openxmlformats.org/officeDocument/2006/relationships/image" Target="../media/image316.emf"/><Relationship Id="rId24" Type="http://schemas.openxmlformats.org/officeDocument/2006/relationships/customXml" Target="../ink/ink434.xml"/><Relationship Id="rId32" Type="http://schemas.openxmlformats.org/officeDocument/2006/relationships/customXml" Target="../ink/ink438.xml"/><Relationship Id="rId5" Type="http://schemas.openxmlformats.org/officeDocument/2006/relationships/image" Target="../media/image313.emf"/><Relationship Id="rId15" Type="http://schemas.openxmlformats.org/officeDocument/2006/relationships/image" Target="../media/image318.emf"/><Relationship Id="rId23" Type="http://schemas.openxmlformats.org/officeDocument/2006/relationships/image" Target="../media/image321.emf"/><Relationship Id="rId28" Type="http://schemas.openxmlformats.org/officeDocument/2006/relationships/customXml" Target="../ink/ink436.xml"/><Relationship Id="rId36" Type="http://schemas.openxmlformats.org/officeDocument/2006/relationships/image" Target="../media/image891.png"/><Relationship Id="rId10" Type="http://schemas.openxmlformats.org/officeDocument/2006/relationships/customXml" Target="../ink/ink427.xml"/><Relationship Id="rId19" Type="http://schemas.openxmlformats.org/officeDocument/2006/relationships/image" Target="../media/image303.emf"/><Relationship Id="rId31" Type="http://schemas.openxmlformats.org/officeDocument/2006/relationships/image" Target="../media/image920.png"/><Relationship Id="rId4" Type="http://schemas.openxmlformats.org/officeDocument/2006/relationships/customXml" Target="../ink/ink424.xml"/><Relationship Id="rId9" Type="http://schemas.openxmlformats.org/officeDocument/2006/relationships/image" Target="../media/image315.emf"/><Relationship Id="rId14" Type="http://schemas.openxmlformats.org/officeDocument/2006/relationships/customXml" Target="../ink/ink429.xml"/><Relationship Id="rId22" Type="http://schemas.openxmlformats.org/officeDocument/2006/relationships/customXml" Target="../ink/ink433.xml"/><Relationship Id="rId27" Type="http://schemas.openxmlformats.org/officeDocument/2006/relationships/image" Target="../media/image323.emf"/><Relationship Id="rId30" Type="http://schemas.openxmlformats.org/officeDocument/2006/relationships/customXml" Target="../ink/ink437.xml"/><Relationship Id="rId35" Type="http://schemas.openxmlformats.org/officeDocument/2006/relationships/customXml" Target="../ink/ink439.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 Target="slide1.xml"/></Relationships>
</file>

<file path=ppt/slides/_rels/slide54.xml.rels><?xml version="1.0" encoding="UTF-8" standalone="yes"?>
<Relationships xmlns="http://schemas.openxmlformats.org/package/2006/relationships"><Relationship Id="rId26" Type="http://schemas.openxmlformats.org/officeDocument/2006/relationships/customXml" Target="../ink/ink450.xml"/><Relationship Id="rId117" Type="http://schemas.openxmlformats.org/officeDocument/2006/relationships/image" Target="../media/image365.emf"/><Relationship Id="rId21" Type="http://schemas.openxmlformats.org/officeDocument/2006/relationships/image" Target="../media/image280.emf"/><Relationship Id="rId42" Type="http://schemas.openxmlformats.org/officeDocument/2006/relationships/customXml" Target="../ink/ink458.xml"/><Relationship Id="rId47" Type="http://schemas.openxmlformats.org/officeDocument/2006/relationships/image" Target="../media/image330.emf"/><Relationship Id="rId63" Type="http://schemas.openxmlformats.org/officeDocument/2006/relationships/image" Target="../media/image338.emf"/><Relationship Id="rId68" Type="http://schemas.openxmlformats.org/officeDocument/2006/relationships/customXml" Target="../ink/ink471.xml"/><Relationship Id="rId84" Type="http://schemas.openxmlformats.org/officeDocument/2006/relationships/customXml" Target="../ink/ink479.xml"/><Relationship Id="rId89" Type="http://schemas.openxmlformats.org/officeDocument/2006/relationships/image" Target="../media/image351.emf"/><Relationship Id="rId112" Type="http://schemas.openxmlformats.org/officeDocument/2006/relationships/customXml" Target="../ink/ink493.xml"/><Relationship Id="rId133" Type="http://schemas.openxmlformats.org/officeDocument/2006/relationships/image" Target="../media/image373.emf"/><Relationship Id="rId138" Type="http://schemas.openxmlformats.org/officeDocument/2006/relationships/customXml" Target="../ink/ink506.xml"/><Relationship Id="rId154" Type="http://schemas.openxmlformats.org/officeDocument/2006/relationships/customXml" Target="../ink/ink514.xml"/><Relationship Id="rId159" Type="http://schemas.openxmlformats.org/officeDocument/2006/relationships/image" Target="../media/image143.png"/><Relationship Id="rId175" Type="http://schemas.openxmlformats.org/officeDocument/2006/relationships/image" Target="../media/image151.png"/><Relationship Id="rId170" Type="http://schemas.openxmlformats.org/officeDocument/2006/relationships/customXml" Target="../ink/ink522.xml"/><Relationship Id="rId16" Type="http://schemas.openxmlformats.org/officeDocument/2006/relationships/customXml" Target="../ink/ink445.xml"/><Relationship Id="rId107" Type="http://schemas.openxmlformats.org/officeDocument/2006/relationships/image" Target="../media/image360.emf"/><Relationship Id="rId11" Type="http://schemas.openxmlformats.org/officeDocument/2006/relationships/image" Target="../media/image247.emf"/><Relationship Id="rId32" Type="http://schemas.openxmlformats.org/officeDocument/2006/relationships/customXml" Target="../ink/ink453.xml"/><Relationship Id="rId37" Type="http://schemas.openxmlformats.org/officeDocument/2006/relationships/image" Target="../media/image325.emf"/><Relationship Id="rId53" Type="http://schemas.openxmlformats.org/officeDocument/2006/relationships/image" Target="../media/image333.emf"/><Relationship Id="rId58" Type="http://schemas.openxmlformats.org/officeDocument/2006/relationships/customXml" Target="../ink/ink466.xml"/><Relationship Id="rId74" Type="http://schemas.openxmlformats.org/officeDocument/2006/relationships/customXml" Target="../ink/ink474.xml"/><Relationship Id="rId79" Type="http://schemas.openxmlformats.org/officeDocument/2006/relationships/image" Target="../media/image346.emf"/><Relationship Id="rId102" Type="http://schemas.openxmlformats.org/officeDocument/2006/relationships/customXml" Target="../ink/ink488.xml"/><Relationship Id="rId123" Type="http://schemas.openxmlformats.org/officeDocument/2006/relationships/image" Target="../media/image368.emf"/><Relationship Id="rId128" Type="http://schemas.openxmlformats.org/officeDocument/2006/relationships/customXml" Target="../ink/ink501.xml"/><Relationship Id="rId144" Type="http://schemas.openxmlformats.org/officeDocument/2006/relationships/customXml" Target="../ink/ink509.xml"/><Relationship Id="rId149" Type="http://schemas.openxmlformats.org/officeDocument/2006/relationships/image" Target="../media/image980.png"/><Relationship Id="rId5" Type="http://schemas.openxmlformats.org/officeDocument/2006/relationships/image" Target="../media/image142.png"/><Relationship Id="rId90" Type="http://schemas.openxmlformats.org/officeDocument/2006/relationships/customXml" Target="../ink/ink482.xml"/><Relationship Id="rId95" Type="http://schemas.openxmlformats.org/officeDocument/2006/relationships/image" Target="../media/image354.emf"/><Relationship Id="rId160" Type="http://schemas.openxmlformats.org/officeDocument/2006/relationships/customXml" Target="../ink/ink517.xml"/><Relationship Id="rId165" Type="http://schemas.openxmlformats.org/officeDocument/2006/relationships/image" Target="../media/image146.png"/><Relationship Id="rId181" Type="http://schemas.openxmlformats.org/officeDocument/2006/relationships/image" Target="../media/image154.png"/><Relationship Id="rId22" Type="http://schemas.openxmlformats.org/officeDocument/2006/relationships/customXml" Target="../ink/ink448.xml"/><Relationship Id="rId27" Type="http://schemas.openxmlformats.org/officeDocument/2006/relationships/image" Target="../media/image297.emf"/><Relationship Id="rId43" Type="http://schemas.openxmlformats.org/officeDocument/2006/relationships/image" Target="../media/image328.emf"/><Relationship Id="rId48" Type="http://schemas.openxmlformats.org/officeDocument/2006/relationships/customXml" Target="../ink/ink461.xml"/><Relationship Id="rId64" Type="http://schemas.openxmlformats.org/officeDocument/2006/relationships/customXml" Target="../ink/ink469.xml"/><Relationship Id="rId69" Type="http://schemas.openxmlformats.org/officeDocument/2006/relationships/image" Target="../media/image341.emf"/><Relationship Id="rId113" Type="http://schemas.openxmlformats.org/officeDocument/2006/relationships/image" Target="../media/image363.emf"/><Relationship Id="rId118" Type="http://schemas.openxmlformats.org/officeDocument/2006/relationships/customXml" Target="../ink/ink496.xml"/><Relationship Id="rId134" Type="http://schemas.openxmlformats.org/officeDocument/2006/relationships/customXml" Target="../ink/ink504.xml"/><Relationship Id="rId139" Type="http://schemas.openxmlformats.org/officeDocument/2006/relationships/image" Target="../media/image890.png"/><Relationship Id="rId80" Type="http://schemas.openxmlformats.org/officeDocument/2006/relationships/customXml" Target="../ink/ink477.xml"/><Relationship Id="rId85" Type="http://schemas.openxmlformats.org/officeDocument/2006/relationships/image" Target="../media/image349.emf"/><Relationship Id="rId150" Type="http://schemas.openxmlformats.org/officeDocument/2006/relationships/customXml" Target="../ink/ink512.xml"/><Relationship Id="rId155" Type="http://schemas.openxmlformats.org/officeDocument/2006/relationships/image" Target="../media/image1010.png"/><Relationship Id="rId171" Type="http://schemas.openxmlformats.org/officeDocument/2006/relationships/image" Target="../media/image149.png"/><Relationship Id="rId176" Type="http://schemas.openxmlformats.org/officeDocument/2006/relationships/customXml" Target="../ink/ink525.xml"/><Relationship Id="rId12" Type="http://schemas.openxmlformats.org/officeDocument/2006/relationships/customXml" Target="../ink/ink443.xml"/><Relationship Id="rId17" Type="http://schemas.openxmlformats.org/officeDocument/2006/relationships/image" Target="../media/image254.emf"/><Relationship Id="rId33" Type="http://schemas.openxmlformats.org/officeDocument/2006/relationships/image" Target="../media/image312.emf"/><Relationship Id="rId38" Type="http://schemas.openxmlformats.org/officeDocument/2006/relationships/customXml" Target="../ink/ink456.xml"/><Relationship Id="rId59" Type="http://schemas.openxmlformats.org/officeDocument/2006/relationships/image" Target="../media/image336.emf"/><Relationship Id="rId103" Type="http://schemas.openxmlformats.org/officeDocument/2006/relationships/image" Target="../media/image358.emf"/><Relationship Id="rId108" Type="http://schemas.openxmlformats.org/officeDocument/2006/relationships/customXml" Target="../ink/ink491.xml"/><Relationship Id="rId124" Type="http://schemas.openxmlformats.org/officeDocument/2006/relationships/customXml" Target="../ink/ink499.xml"/><Relationship Id="rId129" Type="http://schemas.openxmlformats.org/officeDocument/2006/relationships/image" Target="../media/image371.emf"/><Relationship Id="rId54" Type="http://schemas.openxmlformats.org/officeDocument/2006/relationships/customXml" Target="../ink/ink464.xml"/><Relationship Id="rId70" Type="http://schemas.openxmlformats.org/officeDocument/2006/relationships/customXml" Target="../ink/ink472.xml"/><Relationship Id="rId75" Type="http://schemas.openxmlformats.org/officeDocument/2006/relationships/image" Target="../media/image344.emf"/><Relationship Id="rId91" Type="http://schemas.openxmlformats.org/officeDocument/2006/relationships/image" Target="../media/image352.emf"/><Relationship Id="rId96" Type="http://schemas.openxmlformats.org/officeDocument/2006/relationships/customXml" Target="../ink/ink485.xml"/><Relationship Id="rId140" Type="http://schemas.openxmlformats.org/officeDocument/2006/relationships/customXml" Target="../ink/ink507.xml"/><Relationship Id="rId145" Type="http://schemas.openxmlformats.org/officeDocument/2006/relationships/image" Target="../media/image960.png"/><Relationship Id="rId161" Type="http://schemas.openxmlformats.org/officeDocument/2006/relationships/image" Target="../media/image144.png"/><Relationship Id="rId166" Type="http://schemas.openxmlformats.org/officeDocument/2006/relationships/customXml" Target="../ink/ink520.xml"/><Relationship Id="rId182" Type="http://schemas.openxmlformats.org/officeDocument/2006/relationships/customXml" Target="../ink/ink528.xml"/><Relationship Id="rId1" Type="http://schemas.openxmlformats.org/officeDocument/2006/relationships/slideLayout" Target="../slideLayouts/slideLayout2.xml"/><Relationship Id="rId6" Type="http://schemas.openxmlformats.org/officeDocument/2006/relationships/customXml" Target="../ink/ink440.xml"/><Relationship Id="rId23" Type="http://schemas.openxmlformats.org/officeDocument/2006/relationships/image" Target="../media/image288.emf"/><Relationship Id="rId28" Type="http://schemas.openxmlformats.org/officeDocument/2006/relationships/customXml" Target="../ink/ink451.xml"/><Relationship Id="rId49" Type="http://schemas.openxmlformats.org/officeDocument/2006/relationships/image" Target="../media/image331.emf"/><Relationship Id="rId114" Type="http://schemas.openxmlformats.org/officeDocument/2006/relationships/customXml" Target="../ink/ink494.xml"/><Relationship Id="rId119" Type="http://schemas.openxmlformats.org/officeDocument/2006/relationships/image" Target="../media/image366.emf"/><Relationship Id="rId44" Type="http://schemas.openxmlformats.org/officeDocument/2006/relationships/customXml" Target="../ink/ink459.xml"/><Relationship Id="rId60" Type="http://schemas.openxmlformats.org/officeDocument/2006/relationships/customXml" Target="../ink/ink467.xml"/><Relationship Id="rId65" Type="http://schemas.openxmlformats.org/officeDocument/2006/relationships/image" Target="../media/image339.emf"/><Relationship Id="rId81" Type="http://schemas.openxmlformats.org/officeDocument/2006/relationships/image" Target="../media/image347.emf"/><Relationship Id="rId86" Type="http://schemas.openxmlformats.org/officeDocument/2006/relationships/customXml" Target="../ink/ink480.xml"/><Relationship Id="rId130" Type="http://schemas.openxmlformats.org/officeDocument/2006/relationships/customXml" Target="../ink/ink502.xml"/><Relationship Id="rId135" Type="http://schemas.openxmlformats.org/officeDocument/2006/relationships/image" Target="../media/image374.emf"/><Relationship Id="rId151" Type="http://schemas.openxmlformats.org/officeDocument/2006/relationships/image" Target="../media/image990.png"/><Relationship Id="rId156" Type="http://schemas.openxmlformats.org/officeDocument/2006/relationships/customXml" Target="../ink/ink515.xml"/><Relationship Id="rId177" Type="http://schemas.openxmlformats.org/officeDocument/2006/relationships/image" Target="../media/image152.png"/><Relationship Id="rId4" Type="http://schemas.openxmlformats.org/officeDocument/2006/relationships/image" Target="../media/image141.png"/><Relationship Id="rId9" Type="http://schemas.openxmlformats.org/officeDocument/2006/relationships/image" Target="../media/image239.emf"/><Relationship Id="rId172" Type="http://schemas.openxmlformats.org/officeDocument/2006/relationships/customXml" Target="../ink/ink523.xml"/><Relationship Id="rId180" Type="http://schemas.openxmlformats.org/officeDocument/2006/relationships/customXml" Target="../ink/ink527.xml"/><Relationship Id="rId13" Type="http://schemas.openxmlformats.org/officeDocument/2006/relationships/image" Target="../media/image249.emf"/><Relationship Id="rId18" Type="http://schemas.openxmlformats.org/officeDocument/2006/relationships/customXml" Target="../ink/ink446.xml"/><Relationship Id="rId39" Type="http://schemas.openxmlformats.org/officeDocument/2006/relationships/image" Target="../media/image326.emf"/><Relationship Id="rId109" Type="http://schemas.openxmlformats.org/officeDocument/2006/relationships/image" Target="../media/image361.emf"/><Relationship Id="rId34" Type="http://schemas.openxmlformats.org/officeDocument/2006/relationships/customXml" Target="../ink/ink454.xml"/><Relationship Id="rId50" Type="http://schemas.openxmlformats.org/officeDocument/2006/relationships/customXml" Target="../ink/ink462.xml"/><Relationship Id="rId55" Type="http://schemas.openxmlformats.org/officeDocument/2006/relationships/image" Target="../media/image334.emf"/><Relationship Id="rId76" Type="http://schemas.openxmlformats.org/officeDocument/2006/relationships/customXml" Target="../ink/ink475.xml"/><Relationship Id="rId97" Type="http://schemas.openxmlformats.org/officeDocument/2006/relationships/image" Target="../media/image355.emf"/><Relationship Id="rId104" Type="http://schemas.openxmlformats.org/officeDocument/2006/relationships/customXml" Target="../ink/ink489.xml"/><Relationship Id="rId120" Type="http://schemas.openxmlformats.org/officeDocument/2006/relationships/customXml" Target="../ink/ink497.xml"/><Relationship Id="rId125" Type="http://schemas.openxmlformats.org/officeDocument/2006/relationships/image" Target="../media/image369.emf"/><Relationship Id="rId141" Type="http://schemas.openxmlformats.org/officeDocument/2006/relationships/image" Target="../media/image900.png"/><Relationship Id="rId146" Type="http://schemas.openxmlformats.org/officeDocument/2006/relationships/customXml" Target="../ink/ink510.xml"/><Relationship Id="rId167" Type="http://schemas.openxmlformats.org/officeDocument/2006/relationships/image" Target="../media/image147.png"/><Relationship Id="rId7" Type="http://schemas.openxmlformats.org/officeDocument/2006/relationships/image" Target="../media/image238.emf"/><Relationship Id="rId71" Type="http://schemas.openxmlformats.org/officeDocument/2006/relationships/image" Target="../media/image342.emf"/><Relationship Id="rId92" Type="http://schemas.openxmlformats.org/officeDocument/2006/relationships/customXml" Target="../ink/ink483.xml"/><Relationship Id="rId162" Type="http://schemas.openxmlformats.org/officeDocument/2006/relationships/customXml" Target="../ink/ink518.xml"/><Relationship Id="rId183" Type="http://schemas.openxmlformats.org/officeDocument/2006/relationships/image" Target="../media/image155.png"/><Relationship Id="rId2" Type="http://schemas.openxmlformats.org/officeDocument/2006/relationships/image" Target="../media/image139.png"/><Relationship Id="rId29" Type="http://schemas.openxmlformats.org/officeDocument/2006/relationships/image" Target="../media/image298.emf"/><Relationship Id="rId24" Type="http://schemas.openxmlformats.org/officeDocument/2006/relationships/customXml" Target="../ink/ink449.xml"/><Relationship Id="rId40" Type="http://schemas.openxmlformats.org/officeDocument/2006/relationships/customXml" Target="../ink/ink457.xml"/><Relationship Id="rId45" Type="http://schemas.openxmlformats.org/officeDocument/2006/relationships/image" Target="../media/image329.emf"/><Relationship Id="rId66" Type="http://schemas.openxmlformats.org/officeDocument/2006/relationships/customXml" Target="../ink/ink470.xml"/><Relationship Id="rId87" Type="http://schemas.openxmlformats.org/officeDocument/2006/relationships/image" Target="../media/image350.emf"/><Relationship Id="rId110" Type="http://schemas.openxmlformats.org/officeDocument/2006/relationships/customXml" Target="../ink/ink492.xml"/><Relationship Id="rId115" Type="http://schemas.openxmlformats.org/officeDocument/2006/relationships/image" Target="../media/image364.emf"/><Relationship Id="rId131" Type="http://schemas.openxmlformats.org/officeDocument/2006/relationships/image" Target="../media/image372.emf"/><Relationship Id="rId136" Type="http://schemas.openxmlformats.org/officeDocument/2006/relationships/customXml" Target="../ink/ink505.xml"/><Relationship Id="rId157" Type="http://schemas.openxmlformats.org/officeDocument/2006/relationships/image" Target="../media/image1020.png"/><Relationship Id="rId178" Type="http://schemas.openxmlformats.org/officeDocument/2006/relationships/customXml" Target="../ink/ink526.xml"/><Relationship Id="rId61" Type="http://schemas.openxmlformats.org/officeDocument/2006/relationships/image" Target="../media/image337.emf"/><Relationship Id="rId82" Type="http://schemas.openxmlformats.org/officeDocument/2006/relationships/customXml" Target="../ink/ink478.xml"/><Relationship Id="rId152" Type="http://schemas.openxmlformats.org/officeDocument/2006/relationships/customXml" Target="../ink/ink513.xml"/><Relationship Id="rId173" Type="http://schemas.openxmlformats.org/officeDocument/2006/relationships/image" Target="../media/image150.png"/><Relationship Id="rId19" Type="http://schemas.openxmlformats.org/officeDocument/2006/relationships/image" Target="../media/image255.emf"/><Relationship Id="rId14" Type="http://schemas.openxmlformats.org/officeDocument/2006/relationships/customXml" Target="../ink/ink444.xml"/><Relationship Id="rId30" Type="http://schemas.openxmlformats.org/officeDocument/2006/relationships/customXml" Target="../ink/ink452.xml"/><Relationship Id="rId35" Type="http://schemas.openxmlformats.org/officeDocument/2006/relationships/image" Target="../media/image324.emf"/><Relationship Id="rId56" Type="http://schemas.openxmlformats.org/officeDocument/2006/relationships/customXml" Target="../ink/ink465.xml"/><Relationship Id="rId77" Type="http://schemas.openxmlformats.org/officeDocument/2006/relationships/image" Target="../media/image345.emf"/><Relationship Id="rId100" Type="http://schemas.openxmlformats.org/officeDocument/2006/relationships/customXml" Target="../ink/ink487.xml"/><Relationship Id="rId105" Type="http://schemas.openxmlformats.org/officeDocument/2006/relationships/image" Target="../media/image359.emf"/><Relationship Id="rId126" Type="http://schemas.openxmlformats.org/officeDocument/2006/relationships/customXml" Target="../ink/ink500.xml"/><Relationship Id="rId147" Type="http://schemas.openxmlformats.org/officeDocument/2006/relationships/image" Target="../media/image970.png"/><Relationship Id="rId168" Type="http://schemas.openxmlformats.org/officeDocument/2006/relationships/customXml" Target="../ink/ink521.xml"/><Relationship Id="rId8" Type="http://schemas.openxmlformats.org/officeDocument/2006/relationships/customXml" Target="../ink/ink441.xml"/><Relationship Id="rId51" Type="http://schemas.openxmlformats.org/officeDocument/2006/relationships/image" Target="../media/image332.emf"/><Relationship Id="rId72" Type="http://schemas.openxmlformats.org/officeDocument/2006/relationships/customXml" Target="../ink/ink473.xml"/><Relationship Id="rId93" Type="http://schemas.openxmlformats.org/officeDocument/2006/relationships/image" Target="../media/image353.emf"/><Relationship Id="rId98" Type="http://schemas.openxmlformats.org/officeDocument/2006/relationships/customXml" Target="../ink/ink486.xml"/><Relationship Id="rId121" Type="http://schemas.openxmlformats.org/officeDocument/2006/relationships/image" Target="../media/image367.emf"/><Relationship Id="rId142" Type="http://schemas.openxmlformats.org/officeDocument/2006/relationships/customXml" Target="../ink/ink508.xml"/><Relationship Id="rId163" Type="http://schemas.openxmlformats.org/officeDocument/2006/relationships/image" Target="../media/image145.png"/><Relationship Id="rId3" Type="http://schemas.openxmlformats.org/officeDocument/2006/relationships/image" Target="../media/image140.png"/><Relationship Id="rId25" Type="http://schemas.openxmlformats.org/officeDocument/2006/relationships/image" Target="../media/image296.emf"/><Relationship Id="rId46" Type="http://schemas.openxmlformats.org/officeDocument/2006/relationships/customXml" Target="../ink/ink460.xml"/><Relationship Id="rId67" Type="http://schemas.openxmlformats.org/officeDocument/2006/relationships/image" Target="../media/image340.emf"/><Relationship Id="rId116" Type="http://schemas.openxmlformats.org/officeDocument/2006/relationships/customXml" Target="../ink/ink495.xml"/><Relationship Id="rId137" Type="http://schemas.openxmlformats.org/officeDocument/2006/relationships/image" Target="../media/image375.emf"/><Relationship Id="rId158" Type="http://schemas.openxmlformats.org/officeDocument/2006/relationships/customXml" Target="../ink/ink516.xml"/><Relationship Id="rId20" Type="http://schemas.openxmlformats.org/officeDocument/2006/relationships/customXml" Target="../ink/ink447.xml"/><Relationship Id="rId41" Type="http://schemas.openxmlformats.org/officeDocument/2006/relationships/image" Target="../media/image327.emf"/><Relationship Id="rId62" Type="http://schemas.openxmlformats.org/officeDocument/2006/relationships/customXml" Target="../ink/ink468.xml"/><Relationship Id="rId83" Type="http://schemas.openxmlformats.org/officeDocument/2006/relationships/image" Target="../media/image348.emf"/><Relationship Id="rId88" Type="http://schemas.openxmlformats.org/officeDocument/2006/relationships/customXml" Target="../ink/ink481.xml"/><Relationship Id="rId111" Type="http://schemas.openxmlformats.org/officeDocument/2006/relationships/image" Target="../media/image362.emf"/><Relationship Id="rId132" Type="http://schemas.openxmlformats.org/officeDocument/2006/relationships/customXml" Target="../ink/ink503.xml"/><Relationship Id="rId153" Type="http://schemas.openxmlformats.org/officeDocument/2006/relationships/image" Target="../media/image1000.png"/><Relationship Id="rId174" Type="http://schemas.openxmlformats.org/officeDocument/2006/relationships/customXml" Target="../ink/ink524.xml"/><Relationship Id="rId179" Type="http://schemas.openxmlformats.org/officeDocument/2006/relationships/image" Target="../media/image153.png"/><Relationship Id="rId15" Type="http://schemas.openxmlformats.org/officeDocument/2006/relationships/image" Target="../media/image253.emf"/><Relationship Id="rId36" Type="http://schemas.openxmlformats.org/officeDocument/2006/relationships/customXml" Target="../ink/ink455.xml"/><Relationship Id="rId57" Type="http://schemas.openxmlformats.org/officeDocument/2006/relationships/image" Target="../media/image335.emf"/><Relationship Id="rId106" Type="http://schemas.openxmlformats.org/officeDocument/2006/relationships/customXml" Target="../ink/ink490.xml"/><Relationship Id="rId127" Type="http://schemas.openxmlformats.org/officeDocument/2006/relationships/image" Target="../media/image370.emf"/><Relationship Id="rId10" Type="http://schemas.openxmlformats.org/officeDocument/2006/relationships/customXml" Target="../ink/ink442.xml"/><Relationship Id="rId31" Type="http://schemas.openxmlformats.org/officeDocument/2006/relationships/image" Target="../media/image311.emf"/><Relationship Id="rId52" Type="http://schemas.openxmlformats.org/officeDocument/2006/relationships/customXml" Target="../ink/ink463.xml"/><Relationship Id="rId73" Type="http://schemas.openxmlformats.org/officeDocument/2006/relationships/image" Target="../media/image343.emf"/><Relationship Id="rId78" Type="http://schemas.openxmlformats.org/officeDocument/2006/relationships/customXml" Target="../ink/ink476.xml"/><Relationship Id="rId94" Type="http://schemas.openxmlformats.org/officeDocument/2006/relationships/customXml" Target="../ink/ink484.xml"/><Relationship Id="rId99" Type="http://schemas.openxmlformats.org/officeDocument/2006/relationships/image" Target="../media/image356.emf"/><Relationship Id="rId101" Type="http://schemas.openxmlformats.org/officeDocument/2006/relationships/image" Target="../media/image357.emf"/><Relationship Id="rId122" Type="http://schemas.openxmlformats.org/officeDocument/2006/relationships/customXml" Target="../ink/ink498.xml"/><Relationship Id="rId143" Type="http://schemas.openxmlformats.org/officeDocument/2006/relationships/image" Target="../media/image95.png"/><Relationship Id="rId148" Type="http://schemas.openxmlformats.org/officeDocument/2006/relationships/customXml" Target="../ink/ink511.xml"/><Relationship Id="rId164" Type="http://schemas.openxmlformats.org/officeDocument/2006/relationships/customXml" Target="../ink/ink519.xml"/><Relationship Id="rId169" Type="http://schemas.openxmlformats.org/officeDocument/2006/relationships/image" Target="../media/image148.png"/></Relationships>
</file>

<file path=ppt/slides/_rels/slide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www.zeldman.com/2012/03/01/replacing-the-9999px-hack-new-image-replac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395.emf"/><Relationship Id="rId13" Type="http://schemas.openxmlformats.org/officeDocument/2006/relationships/customXml" Target="../ink/ink533.xml"/><Relationship Id="rId26" Type="http://schemas.openxmlformats.org/officeDocument/2006/relationships/image" Target="../media/image404.emf"/><Relationship Id="rId39" Type="http://schemas.openxmlformats.org/officeDocument/2006/relationships/customXml" Target="../ink/ink545.xml"/><Relationship Id="rId3" Type="http://schemas.openxmlformats.org/officeDocument/2006/relationships/image" Target="../media/image158.png"/><Relationship Id="rId21" Type="http://schemas.openxmlformats.org/officeDocument/2006/relationships/customXml" Target="../ink/ink536.xml"/><Relationship Id="rId34" Type="http://schemas.openxmlformats.org/officeDocument/2006/relationships/image" Target="../media/image376.emf"/><Relationship Id="rId42" Type="http://schemas.openxmlformats.org/officeDocument/2006/relationships/image" Target="../media/image162.png"/><Relationship Id="rId7" Type="http://schemas.openxmlformats.org/officeDocument/2006/relationships/customXml" Target="../ink/ink530.xml"/><Relationship Id="rId12" Type="http://schemas.openxmlformats.org/officeDocument/2006/relationships/image" Target="../media/image397.emf"/><Relationship Id="rId17" Type="http://schemas.openxmlformats.org/officeDocument/2006/relationships/customXml" Target="../ink/ink535.xml"/><Relationship Id="rId25" Type="http://schemas.openxmlformats.org/officeDocument/2006/relationships/customXml" Target="../ink/ink538.xml"/><Relationship Id="rId33" Type="http://schemas.openxmlformats.org/officeDocument/2006/relationships/customXml" Target="../ink/ink542.xml"/><Relationship Id="rId38" Type="http://schemas.openxmlformats.org/officeDocument/2006/relationships/image" Target="../media/image160.png"/><Relationship Id="rId2" Type="http://schemas.openxmlformats.org/officeDocument/2006/relationships/image" Target="../media/image157.png"/><Relationship Id="rId16" Type="http://schemas.openxmlformats.org/officeDocument/2006/relationships/image" Target="../media/image399.emf"/><Relationship Id="rId20" Type="http://schemas.openxmlformats.org/officeDocument/2006/relationships/image" Target="../media/image401.emf"/><Relationship Id="rId29" Type="http://schemas.openxmlformats.org/officeDocument/2006/relationships/customXml" Target="../ink/ink540.xml"/><Relationship Id="rId41" Type="http://schemas.openxmlformats.org/officeDocument/2006/relationships/customXml" Target="../ink/ink546.xml"/><Relationship Id="rId1" Type="http://schemas.openxmlformats.org/officeDocument/2006/relationships/slideLayout" Target="../slideLayouts/slideLayout2.xml"/><Relationship Id="rId6" Type="http://schemas.openxmlformats.org/officeDocument/2006/relationships/image" Target="../media/image394.emf"/><Relationship Id="rId11" Type="http://schemas.openxmlformats.org/officeDocument/2006/relationships/customXml" Target="../ink/ink532.xml"/><Relationship Id="rId24" Type="http://schemas.openxmlformats.org/officeDocument/2006/relationships/image" Target="../media/image403.emf"/><Relationship Id="rId32" Type="http://schemas.openxmlformats.org/officeDocument/2006/relationships/image" Target="../media/image3750.emf"/><Relationship Id="rId37" Type="http://schemas.openxmlformats.org/officeDocument/2006/relationships/customXml" Target="../ink/ink544.xml"/><Relationship Id="rId40" Type="http://schemas.openxmlformats.org/officeDocument/2006/relationships/image" Target="../media/image161.png"/><Relationship Id="rId5" Type="http://schemas.openxmlformats.org/officeDocument/2006/relationships/customXml" Target="../ink/ink529.xml"/><Relationship Id="rId15" Type="http://schemas.openxmlformats.org/officeDocument/2006/relationships/customXml" Target="../ink/ink534.xml"/><Relationship Id="rId23" Type="http://schemas.openxmlformats.org/officeDocument/2006/relationships/customXml" Target="../ink/ink537.xml"/><Relationship Id="rId28" Type="http://schemas.openxmlformats.org/officeDocument/2006/relationships/image" Target="../media/image405.emf"/><Relationship Id="rId36" Type="http://schemas.openxmlformats.org/officeDocument/2006/relationships/image" Target="../media/image377.emf"/><Relationship Id="rId10" Type="http://schemas.openxmlformats.org/officeDocument/2006/relationships/image" Target="../media/image396.emf"/><Relationship Id="rId31" Type="http://schemas.openxmlformats.org/officeDocument/2006/relationships/customXml" Target="../ink/ink541.xml"/><Relationship Id="rId4" Type="http://schemas.openxmlformats.org/officeDocument/2006/relationships/image" Target="../media/image159.png"/><Relationship Id="rId9" Type="http://schemas.openxmlformats.org/officeDocument/2006/relationships/customXml" Target="../ink/ink531.xml"/><Relationship Id="rId14" Type="http://schemas.openxmlformats.org/officeDocument/2006/relationships/image" Target="../media/image398.emf"/><Relationship Id="rId22" Type="http://schemas.openxmlformats.org/officeDocument/2006/relationships/image" Target="../media/image402.emf"/><Relationship Id="rId27" Type="http://schemas.openxmlformats.org/officeDocument/2006/relationships/customXml" Target="../ink/ink539.xml"/><Relationship Id="rId30" Type="http://schemas.openxmlformats.org/officeDocument/2006/relationships/image" Target="../media/image406.emf"/><Relationship Id="rId35" Type="http://schemas.openxmlformats.org/officeDocument/2006/relationships/customXml" Target="../ink/ink543.xml"/></Relationships>
</file>

<file path=ppt/slides/_rels/slide57.xml.rels><?xml version="1.0" encoding="UTF-8" standalone="yes"?>
<Relationships xmlns="http://schemas.openxmlformats.org/package/2006/relationships"><Relationship Id="rId8" Type="http://schemas.openxmlformats.org/officeDocument/2006/relationships/image" Target="../media/image448.emf"/><Relationship Id="rId13" Type="http://schemas.openxmlformats.org/officeDocument/2006/relationships/customXml" Target="../ink/ink552.xml"/><Relationship Id="rId18" Type="http://schemas.openxmlformats.org/officeDocument/2006/relationships/image" Target="../media/image453.emf"/><Relationship Id="rId3" Type="http://schemas.openxmlformats.org/officeDocument/2006/relationships/customXml" Target="../ink/ink547.xml"/><Relationship Id="rId7" Type="http://schemas.openxmlformats.org/officeDocument/2006/relationships/customXml" Target="../ink/ink549.xml"/><Relationship Id="rId12" Type="http://schemas.openxmlformats.org/officeDocument/2006/relationships/image" Target="../media/image450.emf"/><Relationship Id="rId17" Type="http://schemas.openxmlformats.org/officeDocument/2006/relationships/customXml" Target="../ink/ink554.xml"/><Relationship Id="rId2" Type="http://schemas.openxmlformats.org/officeDocument/2006/relationships/image" Target="../media/image163.png"/><Relationship Id="rId16" Type="http://schemas.openxmlformats.org/officeDocument/2006/relationships/image" Target="../media/image452.emf"/><Relationship Id="rId1" Type="http://schemas.openxmlformats.org/officeDocument/2006/relationships/slideLayout" Target="../slideLayouts/slideLayout2.xml"/><Relationship Id="rId6" Type="http://schemas.openxmlformats.org/officeDocument/2006/relationships/image" Target="../media/image69.emf"/><Relationship Id="rId11" Type="http://schemas.openxmlformats.org/officeDocument/2006/relationships/customXml" Target="../ink/ink551.xml"/><Relationship Id="rId5" Type="http://schemas.openxmlformats.org/officeDocument/2006/relationships/customXml" Target="../ink/ink548.xml"/><Relationship Id="rId15" Type="http://schemas.openxmlformats.org/officeDocument/2006/relationships/customXml" Target="../ink/ink553.xml"/><Relationship Id="rId10" Type="http://schemas.openxmlformats.org/officeDocument/2006/relationships/image" Target="../media/image449.emf"/><Relationship Id="rId4" Type="http://schemas.openxmlformats.org/officeDocument/2006/relationships/image" Target="../media/image447.emf"/><Relationship Id="rId9" Type="http://schemas.openxmlformats.org/officeDocument/2006/relationships/customXml" Target="../ink/ink550.xml"/><Relationship Id="rId14" Type="http://schemas.openxmlformats.org/officeDocument/2006/relationships/image" Target="../media/image451.emf"/></Relationships>
</file>

<file path=ppt/slides/_rels/slide58.xml.rels><?xml version="1.0" encoding="UTF-8" standalone="yes"?>
<Relationships xmlns="http://schemas.openxmlformats.org/package/2006/relationships"><Relationship Id="rId26" Type="http://schemas.openxmlformats.org/officeDocument/2006/relationships/customXml" Target="../ink/ink565.xml"/><Relationship Id="rId21" Type="http://schemas.openxmlformats.org/officeDocument/2006/relationships/image" Target="../media/image464.emf"/><Relationship Id="rId42" Type="http://schemas.openxmlformats.org/officeDocument/2006/relationships/customXml" Target="../ink/ink573.xml"/><Relationship Id="rId47" Type="http://schemas.openxmlformats.org/officeDocument/2006/relationships/image" Target="../media/image477.emf"/><Relationship Id="rId63" Type="http://schemas.openxmlformats.org/officeDocument/2006/relationships/image" Target="../media/image485.emf"/><Relationship Id="rId84" Type="http://schemas.openxmlformats.org/officeDocument/2006/relationships/image" Target="../media/image494.emf"/><Relationship Id="rId89" Type="http://schemas.openxmlformats.org/officeDocument/2006/relationships/customXml" Target="../ink/ink595.xml"/><Relationship Id="rId112" Type="http://schemas.openxmlformats.org/officeDocument/2006/relationships/image" Target="../media/image508.emf"/><Relationship Id="rId133" Type="http://schemas.openxmlformats.org/officeDocument/2006/relationships/customXml" Target="../ink/ink612.xml"/><Relationship Id="rId138" Type="http://schemas.openxmlformats.org/officeDocument/2006/relationships/image" Target="../media/image521.emf"/><Relationship Id="rId154" Type="http://schemas.openxmlformats.org/officeDocument/2006/relationships/image" Target="../media/image529.emf"/><Relationship Id="rId159" Type="http://schemas.openxmlformats.org/officeDocument/2006/relationships/customXml" Target="../ink/ink625.xml"/><Relationship Id="rId175" Type="http://schemas.openxmlformats.org/officeDocument/2006/relationships/customXml" Target="../ink/ink632.xml"/><Relationship Id="rId170" Type="http://schemas.openxmlformats.org/officeDocument/2006/relationships/image" Target="../media/image446.emf"/><Relationship Id="rId191" Type="http://schemas.openxmlformats.org/officeDocument/2006/relationships/customXml" Target="../ink/ink639.xml"/><Relationship Id="rId16" Type="http://schemas.openxmlformats.org/officeDocument/2006/relationships/customXml" Target="../ink/ink560.xml"/><Relationship Id="rId107" Type="http://schemas.openxmlformats.org/officeDocument/2006/relationships/customXml" Target="../ink/ink601.xml"/><Relationship Id="rId11" Type="http://schemas.openxmlformats.org/officeDocument/2006/relationships/image" Target="../media/image459.emf"/><Relationship Id="rId32" Type="http://schemas.openxmlformats.org/officeDocument/2006/relationships/customXml" Target="../ink/ink568.xml"/><Relationship Id="rId37" Type="http://schemas.openxmlformats.org/officeDocument/2006/relationships/image" Target="../media/image472.emf"/><Relationship Id="rId53" Type="http://schemas.openxmlformats.org/officeDocument/2006/relationships/image" Target="../media/image480.emf"/><Relationship Id="rId58" Type="http://schemas.openxmlformats.org/officeDocument/2006/relationships/customXml" Target="../ink/ink581.xml"/><Relationship Id="rId74" Type="http://schemas.openxmlformats.org/officeDocument/2006/relationships/customXml" Target="../ink/ink588.xml"/><Relationship Id="rId79" Type="http://schemas.openxmlformats.org/officeDocument/2006/relationships/image" Target="../media/image492.emf"/><Relationship Id="rId102" Type="http://schemas.openxmlformats.org/officeDocument/2006/relationships/image" Target="../media/image503.emf"/><Relationship Id="rId123" Type="http://schemas.openxmlformats.org/officeDocument/2006/relationships/customXml" Target="../ink/ink607.xml"/><Relationship Id="rId128" Type="http://schemas.openxmlformats.org/officeDocument/2006/relationships/image" Target="../media/image516.emf"/><Relationship Id="rId144" Type="http://schemas.openxmlformats.org/officeDocument/2006/relationships/image" Target="../media/image524.emf"/><Relationship Id="rId149" Type="http://schemas.openxmlformats.org/officeDocument/2006/relationships/customXml" Target="../ink/ink620.xml"/><Relationship Id="rId5" Type="http://schemas.openxmlformats.org/officeDocument/2006/relationships/image" Target="../media/image166.png"/><Relationship Id="rId90" Type="http://schemas.openxmlformats.org/officeDocument/2006/relationships/image" Target="../media/image497.emf"/><Relationship Id="rId160" Type="http://schemas.openxmlformats.org/officeDocument/2006/relationships/image" Target="../media/image407.emf"/><Relationship Id="rId165" Type="http://schemas.openxmlformats.org/officeDocument/2006/relationships/customXml" Target="../ink/ink628.xml"/><Relationship Id="rId181" Type="http://schemas.openxmlformats.org/officeDocument/2006/relationships/customXml" Target="../ink/ink635.xml"/><Relationship Id="rId22" Type="http://schemas.openxmlformats.org/officeDocument/2006/relationships/customXml" Target="../ink/ink563.xml"/><Relationship Id="rId27" Type="http://schemas.openxmlformats.org/officeDocument/2006/relationships/image" Target="../media/image467.emf"/><Relationship Id="rId43" Type="http://schemas.openxmlformats.org/officeDocument/2006/relationships/image" Target="../media/image475.emf"/><Relationship Id="rId48" Type="http://schemas.openxmlformats.org/officeDocument/2006/relationships/customXml" Target="../ink/ink576.xml"/><Relationship Id="rId64" Type="http://schemas.openxmlformats.org/officeDocument/2006/relationships/customXml" Target="../ink/ink584.xml"/><Relationship Id="rId69" Type="http://schemas.openxmlformats.org/officeDocument/2006/relationships/image" Target="../media/image488.emf"/><Relationship Id="rId113" Type="http://schemas.openxmlformats.org/officeDocument/2006/relationships/customXml" Target="../ink/ink604.xml"/><Relationship Id="rId134" Type="http://schemas.openxmlformats.org/officeDocument/2006/relationships/image" Target="../media/image519.emf"/><Relationship Id="rId139" Type="http://schemas.openxmlformats.org/officeDocument/2006/relationships/customXml" Target="../ink/ink615.xml"/><Relationship Id="rId80" Type="http://schemas.openxmlformats.org/officeDocument/2006/relationships/customXml" Target="../ink/ink590.xml"/><Relationship Id="rId85" Type="http://schemas.openxmlformats.org/officeDocument/2006/relationships/customXml" Target="../ink/ink593.xml"/><Relationship Id="rId150" Type="http://schemas.openxmlformats.org/officeDocument/2006/relationships/image" Target="../media/image527.emf"/><Relationship Id="rId155" Type="http://schemas.openxmlformats.org/officeDocument/2006/relationships/customXml" Target="../ink/ink623.xml"/><Relationship Id="rId171" Type="http://schemas.openxmlformats.org/officeDocument/2006/relationships/customXml" Target="../ink/ink631.xml"/><Relationship Id="rId176" Type="http://schemas.openxmlformats.org/officeDocument/2006/relationships/image" Target="../media/image456.emf"/><Relationship Id="rId192" Type="http://schemas.openxmlformats.org/officeDocument/2006/relationships/image" Target="../media/image168.png"/><Relationship Id="rId12" Type="http://schemas.openxmlformats.org/officeDocument/2006/relationships/customXml" Target="../ink/ink558.xml"/><Relationship Id="rId17" Type="http://schemas.openxmlformats.org/officeDocument/2006/relationships/image" Target="../media/image462.emf"/><Relationship Id="rId33" Type="http://schemas.openxmlformats.org/officeDocument/2006/relationships/image" Target="../media/image470.emf"/><Relationship Id="rId38" Type="http://schemas.openxmlformats.org/officeDocument/2006/relationships/customXml" Target="../ink/ink571.xml"/><Relationship Id="rId59" Type="http://schemas.openxmlformats.org/officeDocument/2006/relationships/image" Target="../media/image483.emf"/><Relationship Id="rId103" Type="http://schemas.openxmlformats.org/officeDocument/2006/relationships/customXml" Target="../ink/ink599.xml"/><Relationship Id="rId108" Type="http://schemas.openxmlformats.org/officeDocument/2006/relationships/image" Target="../media/image506.emf"/><Relationship Id="rId124" Type="http://schemas.openxmlformats.org/officeDocument/2006/relationships/image" Target="../media/image514.emf"/><Relationship Id="rId129" Type="http://schemas.openxmlformats.org/officeDocument/2006/relationships/customXml" Target="../ink/ink610.xml"/><Relationship Id="rId54" Type="http://schemas.openxmlformats.org/officeDocument/2006/relationships/customXml" Target="../ink/ink579.xml"/><Relationship Id="rId70" Type="http://schemas.openxmlformats.org/officeDocument/2006/relationships/customXml" Target="../ink/ink586.xml"/><Relationship Id="rId75" Type="http://schemas.openxmlformats.org/officeDocument/2006/relationships/image" Target="../media/image491.emf"/><Relationship Id="rId91" Type="http://schemas.openxmlformats.org/officeDocument/2006/relationships/customXml" Target="../ink/ink596.xml"/><Relationship Id="rId96" Type="http://schemas.openxmlformats.org/officeDocument/2006/relationships/image" Target="../media/image500.emf"/><Relationship Id="rId140" Type="http://schemas.openxmlformats.org/officeDocument/2006/relationships/image" Target="../media/image522.emf"/><Relationship Id="rId145" Type="http://schemas.openxmlformats.org/officeDocument/2006/relationships/customXml" Target="../ink/ink618.xml"/><Relationship Id="rId161" Type="http://schemas.openxmlformats.org/officeDocument/2006/relationships/customXml" Target="../ink/ink626.xml"/><Relationship Id="rId166" Type="http://schemas.openxmlformats.org/officeDocument/2006/relationships/image" Target="../media/image423.emf"/><Relationship Id="rId182" Type="http://schemas.openxmlformats.org/officeDocument/2006/relationships/image" Target="../media/image502.emf"/><Relationship Id="rId1" Type="http://schemas.openxmlformats.org/officeDocument/2006/relationships/slideLayout" Target="../slideLayouts/slideLayout2.xml"/><Relationship Id="rId6" Type="http://schemas.openxmlformats.org/officeDocument/2006/relationships/customXml" Target="../ink/ink555.xml"/><Relationship Id="rId15" Type="http://schemas.openxmlformats.org/officeDocument/2006/relationships/image" Target="../media/image461.emf"/><Relationship Id="rId23" Type="http://schemas.openxmlformats.org/officeDocument/2006/relationships/image" Target="../media/image465.emf"/><Relationship Id="rId28" Type="http://schemas.openxmlformats.org/officeDocument/2006/relationships/customXml" Target="../ink/ink566.xml"/><Relationship Id="rId36" Type="http://schemas.openxmlformats.org/officeDocument/2006/relationships/customXml" Target="../ink/ink570.xml"/><Relationship Id="rId49" Type="http://schemas.openxmlformats.org/officeDocument/2006/relationships/image" Target="../media/image478.emf"/><Relationship Id="rId57" Type="http://schemas.openxmlformats.org/officeDocument/2006/relationships/image" Target="../media/image482.emf"/><Relationship Id="rId106" Type="http://schemas.openxmlformats.org/officeDocument/2006/relationships/image" Target="../media/image505.emf"/><Relationship Id="rId114" Type="http://schemas.openxmlformats.org/officeDocument/2006/relationships/image" Target="../media/image509.emf"/><Relationship Id="rId127" Type="http://schemas.openxmlformats.org/officeDocument/2006/relationships/customXml" Target="../ink/ink609.xml"/><Relationship Id="rId10" Type="http://schemas.openxmlformats.org/officeDocument/2006/relationships/customXml" Target="../ink/ink557.xml"/><Relationship Id="rId31" Type="http://schemas.openxmlformats.org/officeDocument/2006/relationships/image" Target="../media/image469.emf"/><Relationship Id="rId44" Type="http://schemas.openxmlformats.org/officeDocument/2006/relationships/customXml" Target="../ink/ink574.xml"/><Relationship Id="rId52" Type="http://schemas.openxmlformats.org/officeDocument/2006/relationships/customXml" Target="../ink/ink578.xml"/><Relationship Id="rId60" Type="http://schemas.openxmlformats.org/officeDocument/2006/relationships/customXml" Target="../ink/ink582.xml"/><Relationship Id="rId65" Type="http://schemas.openxmlformats.org/officeDocument/2006/relationships/image" Target="../media/image486.emf"/><Relationship Id="rId73" Type="http://schemas.openxmlformats.org/officeDocument/2006/relationships/image" Target="../media/image490.emf"/><Relationship Id="rId81" Type="http://schemas.openxmlformats.org/officeDocument/2006/relationships/customXml" Target="../ink/ink591.xml"/><Relationship Id="rId86" Type="http://schemas.openxmlformats.org/officeDocument/2006/relationships/image" Target="../media/image495.emf"/><Relationship Id="rId122" Type="http://schemas.openxmlformats.org/officeDocument/2006/relationships/image" Target="../media/image513.emf"/><Relationship Id="rId130" Type="http://schemas.openxmlformats.org/officeDocument/2006/relationships/image" Target="../media/image517.emf"/><Relationship Id="rId135" Type="http://schemas.openxmlformats.org/officeDocument/2006/relationships/customXml" Target="../ink/ink613.xml"/><Relationship Id="rId143" Type="http://schemas.openxmlformats.org/officeDocument/2006/relationships/customXml" Target="../ink/ink617.xml"/><Relationship Id="rId148" Type="http://schemas.openxmlformats.org/officeDocument/2006/relationships/image" Target="../media/image526.emf"/><Relationship Id="rId151" Type="http://schemas.openxmlformats.org/officeDocument/2006/relationships/customXml" Target="../ink/ink621.xml"/><Relationship Id="rId156" Type="http://schemas.openxmlformats.org/officeDocument/2006/relationships/image" Target="../media/image530.emf"/><Relationship Id="rId164" Type="http://schemas.openxmlformats.org/officeDocument/2006/relationships/image" Target="../media/image422.emf"/><Relationship Id="rId169" Type="http://schemas.openxmlformats.org/officeDocument/2006/relationships/customXml" Target="../ink/ink630.xml"/><Relationship Id="rId177" Type="http://schemas.openxmlformats.org/officeDocument/2006/relationships/customXml" Target="../ink/ink633.xml"/><Relationship Id="rId185" Type="http://schemas.openxmlformats.org/officeDocument/2006/relationships/customXml" Target="../ink/ink637.xml"/><Relationship Id="rId4" Type="http://schemas.openxmlformats.org/officeDocument/2006/relationships/image" Target="../media/image165.png"/><Relationship Id="rId9" Type="http://schemas.openxmlformats.org/officeDocument/2006/relationships/image" Target="../media/image458.emf"/><Relationship Id="rId180" Type="http://schemas.openxmlformats.org/officeDocument/2006/relationships/image" Target="../media/image501.emf"/><Relationship Id="rId13" Type="http://schemas.openxmlformats.org/officeDocument/2006/relationships/image" Target="../media/image460.emf"/><Relationship Id="rId18" Type="http://schemas.openxmlformats.org/officeDocument/2006/relationships/customXml" Target="../ink/ink561.xml"/><Relationship Id="rId39" Type="http://schemas.openxmlformats.org/officeDocument/2006/relationships/image" Target="../media/image473.emf"/><Relationship Id="rId109" Type="http://schemas.openxmlformats.org/officeDocument/2006/relationships/customXml" Target="../ink/ink602.xml"/><Relationship Id="rId34" Type="http://schemas.openxmlformats.org/officeDocument/2006/relationships/customXml" Target="../ink/ink569.xml"/><Relationship Id="rId50" Type="http://schemas.openxmlformats.org/officeDocument/2006/relationships/customXml" Target="../ink/ink577.xml"/><Relationship Id="rId55" Type="http://schemas.openxmlformats.org/officeDocument/2006/relationships/image" Target="../media/image481.emf"/><Relationship Id="rId76" Type="http://schemas.openxmlformats.org/officeDocument/2006/relationships/customXml" Target="../ink/ink589.xml"/><Relationship Id="rId97" Type="http://schemas.openxmlformats.org/officeDocument/2006/relationships/customXml" Target="../ink/ink598.xml"/><Relationship Id="rId104" Type="http://schemas.openxmlformats.org/officeDocument/2006/relationships/image" Target="../media/image504.emf"/><Relationship Id="rId120" Type="http://schemas.openxmlformats.org/officeDocument/2006/relationships/image" Target="../media/image512.emf"/><Relationship Id="rId125" Type="http://schemas.openxmlformats.org/officeDocument/2006/relationships/customXml" Target="../ink/ink608.xml"/><Relationship Id="rId141" Type="http://schemas.openxmlformats.org/officeDocument/2006/relationships/customXml" Target="../ink/ink616.xml"/><Relationship Id="rId146" Type="http://schemas.openxmlformats.org/officeDocument/2006/relationships/image" Target="../media/image525.emf"/><Relationship Id="rId167" Type="http://schemas.openxmlformats.org/officeDocument/2006/relationships/customXml" Target="../ink/ink629.xml"/><Relationship Id="rId188" Type="http://schemas.openxmlformats.org/officeDocument/2006/relationships/image" Target="../media/image1112.png"/><Relationship Id="rId7" Type="http://schemas.openxmlformats.org/officeDocument/2006/relationships/image" Target="../media/image457.emf"/><Relationship Id="rId71" Type="http://schemas.openxmlformats.org/officeDocument/2006/relationships/image" Target="../media/image489.emf"/><Relationship Id="rId92" Type="http://schemas.openxmlformats.org/officeDocument/2006/relationships/image" Target="../media/image498.emf"/><Relationship Id="rId162" Type="http://schemas.openxmlformats.org/officeDocument/2006/relationships/image" Target="../media/image408.emf"/><Relationship Id="rId183" Type="http://schemas.openxmlformats.org/officeDocument/2006/relationships/customXml" Target="../ink/ink636.xml"/><Relationship Id="rId2" Type="http://schemas.openxmlformats.org/officeDocument/2006/relationships/notesSlide" Target="../notesSlides/notesSlide32.xml"/><Relationship Id="rId29" Type="http://schemas.openxmlformats.org/officeDocument/2006/relationships/image" Target="../media/image468.emf"/><Relationship Id="rId24" Type="http://schemas.openxmlformats.org/officeDocument/2006/relationships/customXml" Target="../ink/ink564.xml"/><Relationship Id="rId40" Type="http://schemas.openxmlformats.org/officeDocument/2006/relationships/customXml" Target="../ink/ink572.xml"/><Relationship Id="rId45" Type="http://schemas.openxmlformats.org/officeDocument/2006/relationships/image" Target="../media/image476.emf"/><Relationship Id="rId66" Type="http://schemas.openxmlformats.org/officeDocument/2006/relationships/customXml" Target="../ink/ink585.xml"/><Relationship Id="rId87" Type="http://schemas.openxmlformats.org/officeDocument/2006/relationships/customXml" Target="../ink/ink594.xml"/><Relationship Id="rId110" Type="http://schemas.openxmlformats.org/officeDocument/2006/relationships/image" Target="../media/image507.emf"/><Relationship Id="rId115" Type="http://schemas.openxmlformats.org/officeDocument/2006/relationships/customXml" Target="../ink/ink605.xml"/><Relationship Id="rId131" Type="http://schemas.openxmlformats.org/officeDocument/2006/relationships/customXml" Target="../ink/ink611.xml"/><Relationship Id="rId136" Type="http://schemas.openxmlformats.org/officeDocument/2006/relationships/image" Target="../media/image520.emf"/><Relationship Id="rId157" Type="http://schemas.openxmlformats.org/officeDocument/2006/relationships/customXml" Target="../ink/ink624.xml"/><Relationship Id="rId178" Type="http://schemas.openxmlformats.org/officeDocument/2006/relationships/image" Target="../media/image487.emf"/><Relationship Id="rId61" Type="http://schemas.openxmlformats.org/officeDocument/2006/relationships/image" Target="../media/image484.emf"/><Relationship Id="rId82" Type="http://schemas.openxmlformats.org/officeDocument/2006/relationships/image" Target="../media/image493.emf"/><Relationship Id="rId152" Type="http://schemas.openxmlformats.org/officeDocument/2006/relationships/image" Target="../media/image528.emf"/><Relationship Id="rId19" Type="http://schemas.openxmlformats.org/officeDocument/2006/relationships/image" Target="../media/image463.emf"/><Relationship Id="rId14" Type="http://schemas.openxmlformats.org/officeDocument/2006/relationships/customXml" Target="../ink/ink559.xml"/><Relationship Id="rId30" Type="http://schemas.openxmlformats.org/officeDocument/2006/relationships/customXml" Target="../ink/ink567.xml"/><Relationship Id="rId35" Type="http://schemas.openxmlformats.org/officeDocument/2006/relationships/image" Target="../media/image471.emf"/><Relationship Id="rId56" Type="http://schemas.openxmlformats.org/officeDocument/2006/relationships/customXml" Target="../ink/ink580.xml"/><Relationship Id="rId105" Type="http://schemas.openxmlformats.org/officeDocument/2006/relationships/customXml" Target="../ink/ink600.xml"/><Relationship Id="rId126" Type="http://schemas.openxmlformats.org/officeDocument/2006/relationships/image" Target="../media/image515.emf"/><Relationship Id="rId147" Type="http://schemas.openxmlformats.org/officeDocument/2006/relationships/customXml" Target="../ink/ink619.xml"/><Relationship Id="rId168" Type="http://schemas.openxmlformats.org/officeDocument/2006/relationships/image" Target="../media/image442.emf"/><Relationship Id="rId8" Type="http://schemas.openxmlformats.org/officeDocument/2006/relationships/customXml" Target="../ink/ink556.xml"/><Relationship Id="rId51" Type="http://schemas.openxmlformats.org/officeDocument/2006/relationships/image" Target="../media/image479.emf"/><Relationship Id="rId72" Type="http://schemas.openxmlformats.org/officeDocument/2006/relationships/customXml" Target="../ink/ink587.xml"/><Relationship Id="rId93" Type="http://schemas.openxmlformats.org/officeDocument/2006/relationships/customXml" Target="../ink/ink597.xml"/><Relationship Id="rId121" Type="http://schemas.openxmlformats.org/officeDocument/2006/relationships/customXml" Target="../ink/ink606.xml"/><Relationship Id="rId142" Type="http://schemas.openxmlformats.org/officeDocument/2006/relationships/image" Target="../media/image523.emf"/><Relationship Id="rId163" Type="http://schemas.openxmlformats.org/officeDocument/2006/relationships/customXml" Target="../ink/ink627.xml"/><Relationship Id="rId184" Type="http://schemas.openxmlformats.org/officeDocument/2006/relationships/image" Target="../media/image510.emf"/><Relationship Id="rId189" Type="http://schemas.openxmlformats.org/officeDocument/2006/relationships/customXml" Target="../ink/ink638.xml"/><Relationship Id="rId3" Type="http://schemas.openxmlformats.org/officeDocument/2006/relationships/image" Target="../media/image164.png"/><Relationship Id="rId25" Type="http://schemas.openxmlformats.org/officeDocument/2006/relationships/image" Target="../media/image466.emf"/><Relationship Id="rId46" Type="http://schemas.openxmlformats.org/officeDocument/2006/relationships/customXml" Target="../ink/ink575.xml"/><Relationship Id="rId137" Type="http://schemas.openxmlformats.org/officeDocument/2006/relationships/customXml" Target="../ink/ink614.xml"/><Relationship Id="rId158" Type="http://schemas.openxmlformats.org/officeDocument/2006/relationships/image" Target="../media/image393.emf"/><Relationship Id="rId20" Type="http://schemas.openxmlformats.org/officeDocument/2006/relationships/customXml" Target="../ink/ink562.xml"/><Relationship Id="rId41" Type="http://schemas.openxmlformats.org/officeDocument/2006/relationships/image" Target="../media/image474.emf"/><Relationship Id="rId62" Type="http://schemas.openxmlformats.org/officeDocument/2006/relationships/customXml" Target="../ink/ink583.xml"/><Relationship Id="rId83" Type="http://schemas.openxmlformats.org/officeDocument/2006/relationships/customXml" Target="../ink/ink592.xml"/><Relationship Id="rId88" Type="http://schemas.openxmlformats.org/officeDocument/2006/relationships/image" Target="../media/image496.emf"/><Relationship Id="rId111" Type="http://schemas.openxmlformats.org/officeDocument/2006/relationships/customXml" Target="../ink/ink603.xml"/><Relationship Id="rId132" Type="http://schemas.openxmlformats.org/officeDocument/2006/relationships/image" Target="../media/image518.emf"/><Relationship Id="rId153" Type="http://schemas.openxmlformats.org/officeDocument/2006/relationships/customXml" Target="../ink/ink622.xml"/><Relationship Id="rId174" Type="http://schemas.openxmlformats.org/officeDocument/2006/relationships/image" Target="../media/image455.emf"/><Relationship Id="rId179" Type="http://schemas.openxmlformats.org/officeDocument/2006/relationships/customXml" Target="../ink/ink634.xml"/><Relationship Id="rId190" Type="http://schemas.openxmlformats.org/officeDocument/2006/relationships/image" Target="../media/image16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slide" Target="slide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98.emf"/><Relationship Id="rId13" Type="http://schemas.openxmlformats.org/officeDocument/2006/relationships/customXml" Target="../ink/ink644.xml"/><Relationship Id="rId3" Type="http://schemas.openxmlformats.org/officeDocument/2006/relationships/image" Target="../media/image169.png"/><Relationship Id="rId7" Type="http://schemas.openxmlformats.org/officeDocument/2006/relationships/customXml" Target="../ink/ink641.xml"/><Relationship Id="rId12" Type="http://schemas.openxmlformats.org/officeDocument/2006/relationships/image" Target="../media/image1310.emf"/><Relationship Id="rId2" Type="http://schemas.openxmlformats.org/officeDocument/2006/relationships/notesSlide" Target="../notesSlides/notesSlide34.xml"/><Relationship Id="rId16" Type="http://schemas.openxmlformats.org/officeDocument/2006/relationships/image" Target="../media/image1330.emf"/><Relationship Id="rId1" Type="http://schemas.openxmlformats.org/officeDocument/2006/relationships/slideLayout" Target="../slideLayouts/slideLayout2.xml"/><Relationship Id="rId6" Type="http://schemas.openxmlformats.org/officeDocument/2006/relationships/image" Target="../media/image1290.emf"/><Relationship Id="rId11" Type="http://schemas.openxmlformats.org/officeDocument/2006/relationships/customXml" Target="../ink/ink643.xml"/><Relationship Id="rId5" Type="http://schemas.openxmlformats.org/officeDocument/2006/relationships/customXml" Target="../ink/ink640.xml"/><Relationship Id="rId15" Type="http://schemas.openxmlformats.org/officeDocument/2006/relationships/customXml" Target="../ink/ink645.xml"/><Relationship Id="rId10" Type="http://schemas.openxmlformats.org/officeDocument/2006/relationships/image" Target="../media/image1300.emf"/><Relationship Id="rId4" Type="http://schemas.openxmlformats.org/officeDocument/2006/relationships/image" Target="../media/image170.png"/><Relationship Id="rId9" Type="http://schemas.openxmlformats.org/officeDocument/2006/relationships/customXml" Target="../ink/ink642.xml"/><Relationship Id="rId14" Type="http://schemas.openxmlformats.org/officeDocument/2006/relationships/image" Target="../media/image1320.emf"/></Relationships>
</file>

<file path=ppt/slides/_rels/slide61.xml.rels><?xml version="1.0" encoding="UTF-8" standalone="yes"?>
<Relationships xmlns="http://schemas.openxmlformats.org/package/2006/relationships"><Relationship Id="rId26" Type="http://schemas.openxmlformats.org/officeDocument/2006/relationships/customXml" Target="../ink/ink656.xml"/><Relationship Id="rId117" Type="http://schemas.openxmlformats.org/officeDocument/2006/relationships/image" Target="../media/image1350.emf"/><Relationship Id="rId21" Type="http://schemas.openxmlformats.org/officeDocument/2006/relationships/image" Target="../media/image1440.emf"/><Relationship Id="rId42" Type="http://schemas.openxmlformats.org/officeDocument/2006/relationships/customXml" Target="../ink/ink664.xml"/><Relationship Id="rId47" Type="http://schemas.openxmlformats.org/officeDocument/2006/relationships/image" Target="../media/image1570.emf"/><Relationship Id="rId63" Type="http://schemas.openxmlformats.org/officeDocument/2006/relationships/image" Target="../media/image1650.emf"/><Relationship Id="rId68" Type="http://schemas.openxmlformats.org/officeDocument/2006/relationships/customXml" Target="../ink/ink677.xml"/><Relationship Id="rId84" Type="http://schemas.openxmlformats.org/officeDocument/2006/relationships/customXml" Target="../ink/ink683.xml"/><Relationship Id="rId89" Type="http://schemas.openxmlformats.org/officeDocument/2006/relationships/image" Target="../media/image1780.emf"/><Relationship Id="rId112" Type="http://schemas.openxmlformats.org/officeDocument/2006/relationships/customXml" Target="../ink/ink697.xml"/><Relationship Id="rId16" Type="http://schemas.openxmlformats.org/officeDocument/2006/relationships/customXml" Target="../ink/ink651.xml"/><Relationship Id="rId107" Type="http://schemas.openxmlformats.org/officeDocument/2006/relationships/image" Target="../media/image1870.emf"/><Relationship Id="rId11" Type="http://schemas.openxmlformats.org/officeDocument/2006/relationships/image" Target="../media/image1390.emf"/><Relationship Id="rId32" Type="http://schemas.openxmlformats.org/officeDocument/2006/relationships/customXml" Target="../ink/ink659.xml"/><Relationship Id="rId37" Type="http://schemas.openxmlformats.org/officeDocument/2006/relationships/image" Target="../media/image1520.emf"/><Relationship Id="rId53" Type="http://schemas.openxmlformats.org/officeDocument/2006/relationships/image" Target="../media/image1600.emf"/><Relationship Id="rId58" Type="http://schemas.openxmlformats.org/officeDocument/2006/relationships/customXml" Target="../ink/ink672.xml"/><Relationship Id="rId74" Type="http://schemas.openxmlformats.org/officeDocument/2006/relationships/customXml" Target="../ink/ink679.xml"/><Relationship Id="rId79" Type="http://schemas.openxmlformats.org/officeDocument/2006/relationships/image" Target="../media/image1730.emf"/><Relationship Id="rId102" Type="http://schemas.openxmlformats.org/officeDocument/2006/relationships/customXml" Target="../ink/ink692.xml"/><Relationship Id="rId123" Type="http://schemas.openxmlformats.org/officeDocument/2006/relationships/image" Target="../media/image1070.png"/><Relationship Id="rId128" Type="http://schemas.openxmlformats.org/officeDocument/2006/relationships/customXml" Target="../ink/ink704.xml"/><Relationship Id="rId5" Type="http://schemas.openxmlformats.org/officeDocument/2006/relationships/image" Target="../media/image173.png"/><Relationship Id="rId61" Type="http://schemas.openxmlformats.org/officeDocument/2006/relationships/image" Target="../media/image1640.emf"/><Relationship Id="rId90" Type="http://schemas.openxmlformats.org/officeDocument/2006/relationships/customXml" Target="../ink/ink686.xml"/><Relationship Id="rId95" Type="http://schemas.openxmlformats.org/officeDocument/2006/relationships/image" Target="../media/image1811.emf"/><Relationship Id="rId19" Type="http://schemas.openxmlformats.org/officeDocument/2006/relationships/image" Target="../media/image1430.emf"/><Relationship Id="rId14" Type="http://schemas.openxmlformats.org/officeDocument/2006/relationships/customXml" Target="../ink/ink650.xml"/><Relationship Id="rId22" Type="http://schemas.openxmlformats.org/officeDocument/2006/relationships/customXml" Target="../ink/ink654.xml"/><Relationship Id="rId27" Type="http://schemas.openxmlformats.org/officeDocument/2006/relationships/image" Target="../media/image1470.emf"/><Relationship Id="rId30" Type="http://schemas.openxmlformats.org/officeDocument/2006/relationships/customXml" Target="../ink/ink658.xml"/><Relationship Id="rId35" Type="http://schemas.openxmlformats.org/officeDocument/2006/relationships/image" Target="../media/image1510.emf"/><Relationship Id="rId43" Type="http://schemas.openxmlformats.org/officeDocument/2006/relationships/image" Target="../media/image1550.emf"/><Relationship Id="rId48" Type="http://schemas.openxmlformats.org/officeDocument/2006/relationships/customXml" Target="../ink/ink667.xml"/><Relationship Id="rId56" Type="http://schemas.openxmlformats.org/officeDocument/2006/relationships/customXml" Target="../ink/ink671.xml"/><Relationship Id="rId64" Type="http://schemas.openxmlformats.org/officeDocument/2006/relationships/customXml" Target="../ink/ink675.xml"/><Relationship Id="rId77" Type="http://schemas.openxmlformats.org/officeDocument/2006/relationships/image" Target="../media/image1720.emf"/><Relationship Id="rId100" Type="http://schemas.openxmlformats.org/officeDocument/2006/relationships/customXml" Target="../ink/ink691.xml"/><Relationship Id="rId105" Type="http://schemas.openxmlformats.org/officeDocument/2006/relationships/image" Target="../media/image1860.emf"/><Relationship Id="rId113" Type="http://schemas.openxmlformats.org/officeDocument/2006/relationships/image" Target="../media/image1280.emf"/><Relationship Id="rId118" Type="http://schemas.openxmlformats.org/officeDocument/2006/relationships/customXml" Target="../ink/ink700.xml"/><Relationship Id="rId126" Type="http://schemas.openxmlformats.org/officeDocument/2006/relationships/customXml" Target="../ink/ink703.xml"/><Relationship Id="rId8" Type="http://schemas.openxmlformats.org/officeDocument/2006/relationships/customXml" Target="../ink/ink647.xml"/><Relationship Id="rId51" Type="http://schemas.openxmlformats.org/officeDocument/2006/relationships/image" Target="../media/image1590.emf"/><Relationship Id="rId72" Type="http://schemas.openxmlformats.org/officeDocument/2006/relationships/customXml" Target="../ink/ink678.xml"/><Relationship Id="rId80" Type="http://schemas.openxmlformats.org/officeDocument/2006/relationships/customXml" Target="../ink/ink682.xml"/><Relationship Id="rId85" Type="http://schemas.openxmlformats.org/officeDocument/2006/relationships/image" Target="../media/image1760.emf"/><Relationship Id="rId93" Type="http://schemas.openxmlformats.org/officeDocument/2006/relationships/image" Target="../media/image1800.emf"/><Relationship Id="rId98" Type="http://schemas.openxmlformats.org/officeDocument/2006/relationships/customXml" Target="../ink/ink690.xml"/><Relationship Id="rId121" Type="http://schemas.openxmlformats.org/officeDocument/2006/relationships/image" Target="../media/image1111.png"/><Relationship Id="rId3" Type="http://schemas.openxmlformats.org/officeDocument/2006/relationships/image" Target="../media/image171.png"/><Relationship Id="rId12" Type="http://schemas.openxmlformats.org/officeDocument/2006/relationships/customXml" Target="../ink/ink649.xml"/><Relationship Id="rId17" Type="http://schemas.openxmlformats.org/officeDocument/2006/relationships/image" Target="../media/image1420.emf"/><Relationship Id="rId25" Type="http://schemas.openxmlformats.org/officeDocument/2006/relationships/image" Target="../media/image1461.emf"/><Relationship Id="rId33" Type="http://schemas.openxmlformats.org/officeDocument/2006/relationships/image" Target="../media/image1501.emf"/><Relationship Id="rId38" Type="http://schemas.openxmlformats.org/officeDocument/2006/relationships/customXml" Target="../ink/ink662.xml"/><Relationship Id="rId46" Type="http://schemas.openxmlformats.org/officeDocument/2006/relationships/customXml" Target="../ink/ink666.xml"/><Relationship Id="rId59" Type="http://schemas.openxmlformats.org/officeDocument/2006/relationships/image" Target="../media/image1630.emf"/><Relationship Id="rId67" Type="http://schemas.openxmlformats.org/officeDocument/2006/relationships/image" Target="../media/image1670.emf"/><Relationship Id="rId103" Type="http://schemas.openxmlformats.org/officeDocument/2006/relationships/image" Target="../media/image1850.emf"/><Relationship Id="rId108" Type="http://schemas.openxmlformats.org/officeDocument/2006/relationships/customXml" Target="../ink/ink695.xml"/><Relationship Id="rId116" Type="http://schemas.openxmlformats.org/officeDocument/2006/relationships/customXml" Target="../ink/ink699.xml"/><Relationship Id="rId124" Type="http://schemas.openxmlformats.org/officeDocument/2006/relationships/customXml" Target="../ink/ink702.xml"/><Relationship Id="rId129" Type="http://schemas.openxmlformats.org/officeDocument/2006/relationships/image" Target="../media/image176.png"/><Relationship Id="rId20" Type="http://schemas.openxmlformats.org/officeDocument/2006/relationships/customXml" Target="../ink/ink653.xml"/><Relationship Id="rId41" Type="http://schemas.openxmlformats.org/officeDocument/2006/relationships/image" Target="../media/image1540.emf"/><Relationship Id="rId54" Type="http://schemas.openxmlformats.org/officeDocument/2006/relationships/customXml" Target="../ink/ink670.xml"/><Relationship Id="rId62" Type="http://schemas.openxmlformats.org/officeDocument/2006/relationships/customXml" Target="../ink/ink674.xml"/><Relationship Id="rId75" Type="http://schemas.openxmlformats.org/officeDocument/2006/relationships/image" Target="../media/image1711.emf"/><Relationship Id="rId83" Type="http://schemas.openxmlformats.org/officeDocument/2006/relationships/image" Target="../media/image1750.emf"/><Relationship Id="rId88" Type="http://schemas.openxmlformats.org/officeDocument/2006/relationships/customXml" Target="../ink/ink685.xml"/><Relationship Id="rId91" Type="http://schemas.openxmlformats.org/officeDocument/2006/relationships/image" Target="../media/image1791.emf"/><Relationship Id="rId96" Type="http://schemas.openxmlformats.org/officeDocument/2006/relationships/customXml" Target="../ink/ink689.xml"/><Relationship Id="rId111" Type="http://schemas.openxmlformats.org/officeDocument/2006/relationships/image" Target="../media/image1270.emf"/><Relationship Id="rId1" Type="http://schemas.openxmlformats.org/officeDocument/2006/relationships/slideLayout" Target="../slideLayouts/slideLayout2.xml"/><Relationship Id="rId6" Type="http://schemas.openxmlformats.org/officeDocument/2006/relationships/customXml" Target="../ink/ink646.xml"/><Relationship Id="rId15" Type="http://schemas.openxmlformats.org/officeDocument/2006/relationships/image" Target="../media/image1410.emf"/><Relationship Id="rId23" Type="http://schemas.openxmlformats.org/officeDocument/2006/relationships/image" Target="../media/image1450.emf"/><Relationship Id="rId28" Type="http://schemas.openxmlformats.org/officeDocument/2006/relationships/customXml" Target="../ink/ink657.xml"/><Relationship Id="rId36" Type="http://schemas.openxmlformats.org/officeDocument/2006/relationships/customXml" Target="../ink/ink661.xml"/><Relationship Id="rId49" Type="http://schemas.openxmlformats.org/officeDocument/2006/relationships/image" Target="../media/image1580.emf"/><Relationship Id="rId57" Type="http://schemas.openxmlformats.org/officeDocument/2006/relationships/image" Target="../media/image1620.emf"/><Relationship Id="rId106" Type="http://schemas.openxmlformats.org/officeDocument/2006/relationships/customXml" Target="../ink/ink694.xml"/><Relationship Id="rId114" Type="http://schemas.openxmlformats.org/officeDocument/2006/relationships/customXml" Target="../ink/ink698.xml"/><Relationship Id="rId127" Type="http://schemas.openxmlformats.org/officeDocument/2006/relationships/image" Target="../media/image175.png"/><Relationship Id="rId10" Type="http://schemas.openxmlformats.org/officeDocument/2006/relationships/customXml" Target="../ink/ink648.xml"/><Relationship Id="rId31" Type="http://schemas.openxmlformats.org/officeDocument/2006/relationships/image" Target="../media/image1491.emf"/><Relationship Id="rId44" Type="http://schemas.openxmlformats.org/officeDocument/2006/relationships/customXml" Target="../ink/ink665.xml"/><Relationship Id="rId52" Type="http://schemas.openxmlformats.org/officeDocument/2006/relationships/customXml" Target="../ink/ink669.xml"/><Relationship Id="rId60" Type="http://schemas.openxmlformats.org/officeDocument/2006/relationships/customXml" Target="../ink/ink673.xml"/><Relationship Id="rId65" Type="http://schemas.openxmlformats.org/officeDocument/2006/relationships/image" Target="../media/image1660.emf"/><Relationship Id="rId73" Type="http://schemas.openxmlformats.org/officeDocument/2006/relationships/image" Target="../media/image1700.emf"/><Relationship Id="rId78" Type="http://schemas.openxmlformats.org/officeDocument/2006/relationships/customXml" Target="../ink/ink681.xml"/><Relationship Id="rId86" Type="http://schemas.openxmlformats.org/officeDocument/2006/relationships/customXml" Target="../ink/ink684.xml"/><Relationship Id="rId94" Type="http://schemas.openxmlformats.org/officeDocument/2006/relationships/customXml" Target="../ink/ink688.xml"/><Relationship Id="rId99" Type="http://schemas.openxmlformats.org/officeDocument/2006/relationships/image" Target="../media/image1830.emf"/><Relationship Id="rId101" Type="http://schemas.openxmlformats.org/officeDocument/2006/relationships/image" Target="../media/image1841.emf"/><Relationship Id="rId122" Type="http://schemas.openxmlformats.org/officeDocument/2006/relationships/customXml" Target="../ink/ink701.xml"/><Relationship Id="rId130" Type="http://schemas.openxmlformats.org/officeDocument/2006/relationships/customXml" Target="../ink/ink705.xml"/><Relationship Id="rId4" Type="http://schemas.openxmlformats.org/officeDocument/2006/relationships/image" Target="../media/image172.png"/><Relationship Id="rId9" Type="http://schemas.openxmlformats.org/officeDocument/2006/relationships/image" Target="../media/image1380.emf"/><Relationship Id="rId13" Type="http://schemas.openxmlformats.org/officeDocument/2006/relationships/image" Target="../media/image1400.emf"/><Relationship Id="rId18" Type="http://schemas.openxmlformats.org/officeDocument/2006/relationships/customXml" Target="../ink/ink652.xml"/><Relationship Id="rId39" Type="http://schemas.openxmlformats.org/officeDocument/2006/relationships/image" Target="../media/image1530.emf"/><Relationship Id="rId109" Type="http://schemas.openxmlformats.org/officeDocument/2006/relationships/image" Target="../media/image1880.emf"/><Relationship Id="rId34" Type="http://schemas.openxmlformats.org/officeDocument/2006/relationships/customXml" Target="../ink/ink660.xml"/><Relationship Id="rId50" Type="http://schemas.openxmlformats.org/officeDocument/2006/relationships/customXml" Target="../ink/ink668.xml"/><Relationship Id="rId55" Type="http://schemas.openxmlformats.org/officeDocument/2006/relationships/image" Target="../media/image1611.emf"/><Relationship Id="rId76" Type="http://schemas.openxmlformats.org/officeDocument/2006/relationships/customXml" Target="../ink/ink680.xml"/><Relationship Id="rId97" Type="http://schemas.openxmlformats.org/officeDocument/2006/relationships/image" Target="../media/image1820.emf"/><Relationship Id="rId104" Type="http://schemas.openxmlformats.org/officeDocument/2006/relationships/customXml" Target="../ink/ink693.xml"/><Relationship Id="rId125" Type="http://schemas.openxmlformats.org/officeDocument/2006/relationships/image" Target="../media/image174.png"/><Relationship Id="rId7" Type="http://schemas.openxmlformats.org/officeDocument/2006/relationships/image" Target="../media/image1370.emf"/><Relationship Id="rId71" Type="http://schemas.openxmlformats.org/officeDocument/2006/relationships/image" Target="../media/image1690.emf"/><Relationship Id="rId92" Type="http://schemas.openxmlformats.org/officeDocument/2006/relationships/customXml" Target="../ink/ink687.xml"/><Relationship Id="rId2" Type="http://schemas.openxmlformats.org/officeDocument/2006/relationships/notesSlide" Target="../notesSlides/notesSlide35.xml"/><Relationship Id="rId29" Type="http://schemas.openxmlformats.org/officeDocument/2006/relationships/image" Target="../media/image1481.emf"/><Relationship Id="rId24" Type="http://schemas.openxmlformats.org/officeDocument/2006/relationships/customXml" Target="../ink/ink655.xml"/><Relationship Id="rId40" Type="http://schemas.openxmlformats.org/officeDocument/2006/relationships/customXml" Target="../ink/ink663.xml"/><Relationship Id="rId45" Type="http://schemas.openxmlformats.org/officeDocument/2006/relationships/image" Target="../media/image1560.emf"/><Relationship Id="rId66" Type="http://schemas.openxmlformats.org/officeDocument/2006/relationships/customXml" Target="../ink/ink676.xml"/><Relationship Id="rId87" Type="http://schemas.openxmlformats.org/officeDocument/2006/relationships/image" Target="../media/image1770.emf"/><Relationship Id="rId110" Type="http://schemas.openxmlformats.org/officeDocument/2006/relationships/customXml" Target="../ink/ink696.xml"/><Relationship Id="rId115" Type="http://schemas.openxmlformats.org/officeDocument/2006/relationships/image" Target="../media/image1340.emf"/><Relationship Id="rId131" Type="http://schemas.openxmlformats.org/officeDocument/2006/relationships/image" Target="../media/image177.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 Target="slide1.xml"/></Relationships>
</file>

<file path=ppt/slides/_rels/slide63.xml.rels><?xml version="1.0" encoding="UTF-8" standalone="yes"?>
<Relationships xmlns="http://schemas.openxmlformats.org/package/2006/relationships"><Relationship Id="rId3" Type="http://schemas.openxmlformats.org/officeDocument/2006/relationships/customXml" Target="../ink/ink70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customXml" Target="../ink/ink707.xml"/><Relationship Id="rId4" Type="http://schemas.openxmlformats.org/officeDocument/2006/relationships/image" Target="../media/image178.png"/></Relationships>
</file>

<file path=ppt/slides/_rels/slide64.xml.rels><?xml version="1.0" encoding="UTF-8" standalone="yes"?>
<Relationships xmlns="http://schemas.openxmlformats.org/package/2006/relationships"><Relationship Id="rId3" Type="http://schemas.openxmlformats.org/officeDocument/2006/relationships/customXml" Target="../ink/ink708.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90.emf"/></Relationships>
</file>

<file path=ppt/slides/_rels/slide65.xml.rels><?xml version="1.0" encoding="UTF-8" standalone="yes"?>
<Relationships xmlns="http://schemas.openxmlformats.org/package/2006/relationships"><Relationship Id="rId8" Type="http://schemas.openxmlformats.org/officeDocument/2006/relationships/customXml" Target="../ink/ink711.xml"/><Relationship Id="rId13" Type="http://schemas.openxmlformats.org/officeDocument/2006/relationships/image" Target="../media/image1152.png"/><Relationship Id="rId18" Type="http://schemas.openxmlformats.org/officeDocument/2006/relationships/customXml" Target="../ink/ink716.xml"/><Relationship Id="rId3" Type="http://schemas.openxmlformats.org/officeDocument/2006/relationships/image" Target="../media/image181.png"/><Relationship Id="rId21" Type="http://schemas.openxmlformats.org/officeDocument/2006/relationships/image" Target="../media/image119.png"/><Relationship Id="rId7" Type="http://schemas.openxmlformats.org/officeDocument/2006/relationships/image" Target="../media/image1121.png"/><Relationship Id="rId12" Type="http://schemas.openxmlformats.org/officeDocument/2006/relationships/customXml" Target="../ink/ink713.xml"/><Relationship Id="rId17" Type="http://schemas.openxmlformats.org/officeDocument/2006/relationships/image" Target="../media/image1171.png"/><Relationship Id="rId25" Type="http://schemas.openxmlformats.org/officeDocument/2006/relationships/image" Target="../media/image183.png"/><Relationship Id="rId2" Type="http://schemas.openxmlformats.org/officeDocument/2006/relationships/image" Target="../media/image180.png"/><Relationship Id="rId16" Type="http://schemas.openxmlformats.org/officeDocument/2006/relationships/customXml" Target="../ink/ink715.xml"/><Relationship Id="rId20" Type="http://schemas.openxmlformats.org/officeDocument/2006/relationships/customXml" Target="../ink/ink717.xml"/><Relationship Id="rId1" Type="http://schemas.openxmlformats.org/officeDocument/2006/relationships/slideLayout" Target="../slideLayouts/slideLayout2.xml"/><Relationship Id="rId6" Type="http://schemas.openxmlformats.org/officeDocument/2006/relationships/customXml" Target="../ink/ink710.xml"/><Relationship Id="rId11" Type="http://schemas.openxmlformats.org/officeDocument/2006/relationships/image" Target="../media/image1142.png"/><Relationship Id="rId24" Type="http://schemas.openxmlformats.org/officeDocument/2006/relationships/customXml" Target="../ink/ink719.xml"/><Relationship Id="rId5" Type="http://schemas.openxmlformats.org/officeDocument/2006/relationships/image" Target="../media/image1101.png"/><Relationship Id="rId15" Type="http://schemas.openxmlformats.org/officeDocument/2006/relationships/image" Target="../media/image1163.png"/><Relationship Id="rId23" Type="http://schemas.openxmlformats.org/officeDocument/2006/relationships/image" Target="../media/image182.png"/><Relationship Id="rId10" Type="http://schemas.openxmlformats.org/officeDocument/2006/relationships/customXml" Target="../ink/ink712.xml"/><Relationship Id="rId19" Type="http://schemas.openxmlformats.org/officeDocument/2006/relationships/image" Target="../media/image1181.png"/><Relationship Id="rId4" Type="http://schemas.openxmlformats.org/officeDocument/2006/relationships/customXml" Target="../ink/ink709.xml"/><Relationship Id="rId9" Type="http://schemas.openxmlformats.org/officeDocument/2006/relationships/image" Target="../media/image1131.png"/><Relationship Id="rId14" Type="http://schemas.openxmlformats.org/officeDocument/2006/relationships/customXml" Target="../ink/ink714.xml"/><Relationship Id="rId22" Type="http://schemas.openxmlformats.org/officeDocument/2006/relationships/customXml" Target="../ink/ink718.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 Target="slide1.xml"/></Relationships>
</file>

<file path=ppt/slides/_rels/slide67.xml.rels><?xml version="1.0" encoding="UTF-8" standalone="yes"?>
<Relationships xmlns="http://schemas.openxmlformats.org/package/2006/relationships"><Relationship Id="rId13" Type="http://schemas.openxmlformats.org/officeDocument/2006/relationships/image" Target="../media/image413.emf"/><Relationship Id="rId18" Type="http://schemas.openxmlformats.org/officeDocument/2006/relationships/customXml" Target="../ink/ink727.xml"/><Relationship Id="rId26" Type="http://schemas.openxmlformats.org/officeDocument/2006/relationships/customXml" Target="../ink/ink731.xml"/><Relationship Id="rId39" Type="http://schemas.openxmlformats.org/officeDocument/2006/relationships/image" Target="../media/image1241.png"/><Relationship Id="rId3" Type="http://schemas.openxmlformats.org/officeDocument/2006/relationships/image" Target="../media/image185.png"/><Relationship Id="rId21" Type="http://schemas.openxmlformats.org/officeDocument/2006/relationships/image" Target="../media/image417.emf"/><Relationship Id="rId34" Type="http://schemas.openxmlformats.org/officeDocument/2006/relationships/customXml" Target="../ink/ink735.xml"/><Relationship Id="rId42" Type="http://schemas.openxmlformats.org/officeDocument/2006/relationships/customXml" Target="../ink/ink739.xml"/><Relationship Id="rId47" Type="http://schemas.openxmlformats.org/officeDocument/2006/relationships/image" Target="../media/image1280.png"/><Relationship Id="rId7" Type="http://schemas.openxmlformats.org/officeDocument/2006/relationships/image" Target="../media/image410.emf"/><Relationship Id="rId12" Type="http://schemas.openxmlformats.org/officeDocument/2006/relationships/customXml" Target="../ink/ink724.xml"/><Relationship Id="rId17" Type="http://schemas.openxmlformats.org/officeDocument/2006/relationships/image" Target="../media/image415.emf"/><Relationship Id="rId25" Type="http://schemas.openxmlformats.org/officeDocument/2006/relationships/image" Target="../media/image419.emf"/><Relationship Id="rId33" Type="http://schemas.openxmlformats.org/officeDocument/2006/relationships/image" Target="../media/image381.emf"/><Relationship Id="rId38" Type="http://schemas.openxmlformats.org/officeDocument/2006/relationships/customXml" Target="../ink/ink737.xml"/><Relationship Id="rId46" Type="http://schemas.openxmlformats.org/officeDocument/2006/relationships/customXml" Target="../ink/ink741.xml"/><Relationship Id="rId2" Type="http://schemas.openxmlformats.org/officeDocument/2006/relationships/image" Target="../media/image184.png"/><Relationship Id="rId16" Type="http://schemas.openxmlformats.org/officeDocument/2006/relationships/customXml" Target="../ink/ink726.xml"/><Relationship Id="rId20" Type="http://schemas.openxmlformats.org/officeDocument/2006/relationships/customXml" Target="../ink/ink728.xml"/><Relationship Id="rId29" Type="http://schemas.openxmlformats.org/officeDocument/2006/relationships/image" Target="../media/image420.emf"/><Relationship Id="rId41" Type="http://schemas.openxmlformats.org/officeDocument/2006/relationships/image" Target="../media/image1250.png"/><Relationship Id="rId1" Type="http://schemas.openxmlformats.org/officeDocument/2006/relationships/slideLayout" Target="../slideLayouts/slideLayout2.xml"/><Relationship Id="rId6" Type="http://schemas.openxmlformats.org/officeDocument/2006/relationships/customXml" Target="../ink/ink721.xml"/><Relationship Id="rId11" Type="http://schemas.openxmlformats.org/officeDocument/2006/relationships/image" Target="../media/image412.emf"/><Relationship Id="rId24" Type="http://schemas.openxmlformats.org/officeDocument/2006/relationships/customXml" Target="../ink/ink730.xml"/><Relationship Id="rId32" Type="http://schemas.openxmlformats.org/officeDocument/2006/relationships/customXml" Target="../ink/ink734.xml"/><Relationship Id="rId37" Type="http://schemas.openxmlformats.org/officeDocument/2006/relationships/image" Target="../media/image1230.png"/><Relationship Id="rId40" Type="http://schemas.openxmlformats.org/officeDocument/2006/relationships/customXml" Target="../ink/ink738.xml"/><Relationship Id="rId45" Type="http://schemas.openxmlformats.org/officeDocument/2006/relationships/image" Target="../media/image1270.png"/><Relationship Id="rId5" Type="http://schemas.openxmlformats.org/officeDocument/2006/relationships/image" Target="../media/image409.emf"/><Relationship Id="rId15" Type="http://schemas.openxmlformats.org/officeDocument/2006/relationships/image" Target="../media/image414.emf"/><Relationship Id="rId23" Type="http://schemas.openxmlformats.org/officeDocument/2006/relationships/image" Target="../media/image418.emf"/><Relationship Id="rId28" Type="http://schemas.openxmlformats.org/officeDocument/2006/relationships/customXml" Target="../ink/ink732.xml"/><Relationship Id="rId36" Type="http://schemas.openxmlformats.org/officeDocument/2006/relationships/customXml" Target="../ink/ink736.xml"/><Relationship Id="rId49" Type="http://schemas.openxmlformats.org/officeDocument/2006/relationships/image" Target="../media/image1290.png"/><Relationship Id="rId10" Type="http://schemas.openxmlformats.org/officeDocument/2006/relationships/customXml" Target="../ink/ink723.xml"/><Relationship Id="rId19" Type="http://schemas.openxmlformats.org/officeDocument/2006/relationships/image" Target="../media/image416.emf"/><Relationship Id="rId31" Type="http://schemas.openxmlformats.org/officeDocument/2006/relationships/image" Target="../media/image421.emf"/><Relationship Id="rId44" Type="http://schemas.openxmlformats.org/officeDocument/2006/relationships/customXml" Target="../ink/ink740.xml"/><Relationship Id="rId4" Type="http://schemas.openxmlformats.org/officeDocument/2006/relationships/customXml" Target="../ink/ink720.xml"/><Relationship Id="rId9" Type="http://schemas.openxmlformats.org/officeDocument/2006/relationships/image" Target="../media/image411.emf"/><Relationship Id="rId14" Type="http://schemas.openxmlformats.org/officeDocument/2006/relationships/customXml" Target="../ink/ink725.xml"/><Relationship Id="rId22" Type="http://schemas.openxmlformats.org/officeDocument/2006/relationships/customXml" Target="../ink/ink729.xml"/><Relationship Id="rId27" Type="http://schemas.openxmlformats.org/officeDocument/2006/relationships/image" Target="../media/image97.emf"/><Relationship Id="rId30" Type="http://schemas.openxmlformats.org/officeDocument/2006/relationships/customXml" Target="../ink/ink733.xml"/><Relationship Id="rId35" Type="http://schemas.openxmlformats.org/officeDocument/2006/relationships/image" Target="../media/image1221.png"/><Relationship Id="rId43" Type="http://schemas.openxmlformats.org/officeDocument/2006/relationships/image" Target="../media/image1262.png"/><Relationship Id="rId48" Type="http://schemas.openxmlformats.org/officeDocument/2006/relationships/customXml" Target="../ink/ink742.xml"/><Relationship Id="rId8" Type="http://schemas.openxmlformats.org/officeDocument/2006/relationships/customXml" Target="../ink/ink722.xml"/></Relationships>
</file>

<file path=ppt/slides/_rels/slide68.xml.rels><?xml version="1.0" encoding="UTF-8" standalone="yes"?>
<Relationships xmlns="http://schemas.openxmlformats.org/package/2006/relationships"><Relationship Id="rId26" Type="http://schemas.openxmlformats.org/officeDocument/2006/relationships/customXml" Target="../ink/ink753.xml"/><Relationship Id="rId117" Type="http://schemas.openxmlformats.org/officeDocument/2006/relationships/image" Target="../media/image192.png"/><Relationship Id="rId21" Type="http://schemas.openxmlformats.org/officeDocument/2006/relationships/image" Target="../media/image432.emf"/><Relationship Id="rId34" Type="http://schemas.openxmlformats.org/officeDocument/2006/relationships/customXml" Target="../ink/ink757.xml"/><Relationship Id="rId42" Type="http://schemas.openxmlformats.org/officeDocument/2006/relationships/customXml" Target="../ink/ink761.xml"/><Relationship Id="rId47" Type="http://schemas.openxmlformats.org/officeDocument/2006/relationships/image" Target="../media/image1320.png"/><Relationship Id="rId55" Type="http://schemas.openxmlformats.org/officeDocument/2006/relationships/image" Target="../media/image386.emf"/><Relationship Id="rId76" Type="http://schemas.openxmlformats.org/officeDocument/2006/relationships/customXml" Target="../ink/ink770.xml"/><Relationship Id="rId84" Type="http://schemas.openxmlformats.org/officeDocument/2006/relationships/customXml" Target="../ink/ink774.xml"/><Relationship Id="rId89" Type="http://schemas.openxmlformats.org/officeDocument/2006/relationships/image" Target="../media/image670.png"/><Relationship Id="rId97" Type="http://schemas.openxmlformats.org/officeDocument/2006/relationships/image" Target="../media/image1161.png"/><Relationship Id="rId104" Type="http://schemas.openxmlformats.org/officeDocument/2006/relationships/customXml" Target="../ink/ink784.xml"/><Relationship Id="rId112" Type="http://schemas.openxmlformats.org/officeDocument/2006/relationships/customXml" Target="../ink/ink788.xml"/><Relationship Id="rId7" Type="http://schemas.openxmlformats.org/officeDocument/2006/relationships/image" Target="../media/image425.emf"/><Relationship Id="rId92" Type="http://schemas.openxmlformats.org/officeDocument/2006/relationships/customXml" Target="../ink/ink778.xml"/><Relationship Id="rId2" Type="http://schemas.openxmlformats.org/officeDocument/2006/relationships/image" Target="../media/image186.png"/><Relationship Id="rId16" Type="http://schemas.openxmlformats.org/officeDocument/2006/relationships/customXml" Target="../ink/ink749.xml"/><Relationship Id="rId29" Type="http://schemas.openxmlformats.org/officeDocument/2006/relationships/image" Target="../media/image436.emf"/><Relationship Id="rId107" Type="http://schemas.openxmlformats.org/officeDocument/2006/relationships/image" Target="../media/image1261.png"/><Relationship Id="rId11" Type="http://schemas.openxmlformats.org/officeDocument/2006/relationships/image" Target="../media/image427.emf"/><Relationship Id="rId24" Type="http://schemas.openxmlformats.org/officeDocument/2006/relationships/customXml" Target="../ink/ink752.xml"/><Relationship Id="rId32" Type="http://schemas.openxmlformats.org/officeDocument/2006/relationships/customXml" Target="../ink/ink756.xml"/><Relationship Id="rId37" Type="http://schemas.openxmlformats.org/officeDocument/2006/relationships/image" Target="../media/image440.emf"/><Relationship Id="rId40" Type="http://schemas.openxmlformats.org/officeDocument/2006/relationships/customXml" Target="../ink/ink760.xml"/><Relationship Id="rId45" Type="http://schemas.openxmlformats.org/officeDocument/2006/relationships/image" Target="../media/image444.emf"/><Relationship Id="rId53" Type="http://schemas.openxmlformats.org/officeDocument/2006/relationships/image" Target="../media/image385.emf"/><Relationship Id="rId58" Type="http://schemas.openxmlformats.org/officeDocument/2006/relationships/customXml" Target="../ink/ink767.xml"/><Relationship Id="rId74" Type="http://schemas.openxmlformats.org/officeDocument/2006/relationships/customXml" Target="../ink/ink769.xml"/><Relationship Id="rId79" Type="http://schemas.openxmlformats.org/officeDocument/2006/relationships/image" Target="../media/image1120.png"/><Relationship Id="rId87" Type="http://schemas.openxmlformats.org/officeDocument/2006/relationships/image" Target="../media/image1160.png"/><Relationship Id="rId102" Type="http://schemas.openxmlformats.org/officeDocument/2006/relationships/customXml" Target="../ink/ink783.xml"/><Relationship Id="rId110" Type="http://schemas.openxmlformats.org/officeDocument/2006/relationships/customXml" Target="../ink/ink787.xml"/><Relationship Id="rId115" Type="http://schemas.openxmlformats.org/officeDocument/2006/relationships/image" Target="../media/image191.png"/><Relationship Id="rId5" Type="http://schemas.openxmlformats.org/officeDocument/2006/relationships/image" Target="../media/image424.emf"/><Relationship Id="rId82" Type="http://schemas.openxmlformats.org/officeDocument/2006/relationships/customXml" Target="../ink/ink773.xml"/><Relationship Id="rId90" Type="http://schemas.openxmlformats.org/officeDocument/2006/relationships/customXml" Target="../ink/ink777.xml"/><Relationship Id="rId95" Type="http://schemas.openxmlformats.org/officeDocument/2006/relationships/image" Target="../media/image1151.png"/><Relationship Id="rId19" Type="http://schemas.openxmlformats.org/officeDocument/2006/relationships/image" Target="../media/image431.emf"/><Relationship Id="rId14" Type="http://schemas.openxmlformats.org/officeDocument/2006/relationships/customXml" Target="../ink/ink748.xml"/><Relationship Id="rId22" Type="http://schemas.openxmlformats.org/officeDocument/2006/relationships/customXml" Target="../ink/ink751.xml"/><Relationship Id="rId27" Type="http://schemas.openxmlformats.org/officeDocument/2006/relationships/image" Target="../media/image435.emf"/><Relationship Id="rId30" Type="http://schemas.openxmlformats.org/officeDocument/2006/relationships/customXml" Target="../ink/ink755.xml"/><Relationship Id="rId35" Type="http://schemas.openxmlformats.org/officeDocument/2006/relationships/image" Target="../media/image439.emf"/><Relationship Id="rId48" Type="http://schemas.openxmlformats.org/officeDocument/2006/relationships/customXml" Target="../ink/ink763.xml"/><Relationship Id="rId56" Type="http://schemas.openxmlformats.org/officeDocument/2006/relationships/customXml" Target="../ink/ink766.xml"/><Relationship Id="rId77" Type="http://schemas.openxmlformats.org/officeDocument/2006/relationships/image" Target="../media/image1110.png"/><Relationship Id="rId100" Type="http://schemas.openxmlformats.org/officeDocument/2006/relationships/customXml" Target="../ink/ink782.xml"/><Relationship Id="rId105" Type="http://schemas.openxmlformats.org/officeDocument/2006/relationships/image" Target="../media/image1251.png"/><Relationship Id="rId113" Type="http://schemas.openxmlformats.org/officeDocument/2006/relationships/image" Target="../media/image190.png"/><Relationship Id="rId8" Type="http://schemas.openxmlformats.org/officeDocument/2006/relationships/customXml" Target="../ink/ink745.xml"/><Relationship Id="rId51" Type="http://schemas.openxmlformats.org/officeDocument/2006/relationships/image" Target="../media/image384.emf"/><Relationship Id="rId80" Type="http://schemas.openxmlformats.org/officeDocument/2006/relationships/customXml" Target="../ink/ink772.xml"/><Relationship Id="rId85" Type="http://schemas.openxmlformats.org/officeDocument/2006/relationships/image" Target="../media/image1150.png"/><Relationship Id="rId93" Type="http://schemas.openxmlformats.org/officeDocument/2006/relationships/image" Target="../media/image1141.png"/><Relationship Id="rId98" Type="http://schemas.openxmlformats.org/officeDocument/2006/relationships/customXml" Target="../ink/ink781.xml"/><Relationship Id="rId3" Type="http://schemas.openxmlformats.org/officeDocument/2006/relationships/image" Target="../media/image187.png"/><Relationship Id="rId12" Type="http://schemas.openxmlformats.org/officeDocument/2006/relationships/customXml" Target="../ink/ink747.xml"/><Relationship Id="rId25" Type="http://schemas.openxmlformats.org/officeDocument/2006/relationships/image" Target="../media/image434.emf"/><Relationship Id="rId33" Type="http://schemas.openxmlformats.org/officeDocument/2006/relationships/image" Target="../media/image438.emf"/><Relationship Id="rId38" Type="http://schemas.openxmlformats.org/officeDocument/2006/relationships/customXml" Target="../ink/ink759.xml"/><Relationship Id="rId46" Type="http://schemas.openxmlformats.org/officeDocument/2006/relationships/customXml" Target="../ink/ink762.xml"/><Relationship Id="rId59" Type="http://schemas.openxmlformats.org/officeDocument/2006/relationships/image" Target="../media/image3880.emf"/><Relationship Id="rId103" Type="http://schemas.openxmlformats.org/officeDocument/2006/relationships/image" Target="../media/image1240.png"/><Relationship Id="rId108" Type="http://schemas.openxmlformats.org/officeDocument/2006/relationships/customXml" Target="../ink/ink786.xml"/><Relationship Id="rId116" Type="http://schemas.openxmlformats.org/officeDocument/2006/relationships/customXml" Target="../ink/ink790.xml"/><Relationship Id="rId20" Type="http://schemas.openxmlformats.org/officeDocument/2006/relationships/customXml" Target="../ink/ink750.xml"/><Relationship Id="rId41" Type="http://schemas.openxmlformats.org/officeDocument/2006/relationships/image" Target="../media/image1100.png"/><Relationship Id="rId54" Type="http://schemas.openxmlformats.org/officeDocument/2006/relationships/customXml" Target="../ink/ink765.xml"/><Relationship Id="rId75" Type="http://schemas.openxmlformats.org/officeDocument/2006/relationships/image" Target="../media/image390.emf"/><Relationship Id="rId83" Type="http://schemas.openxmlformats.org/officeDocument/2006/relationships/image" Target="../media/image1140.png"/><Relationship Id="rId88" Type="http://schemas.openxmlformats.org/officeDocument/2006/relationships/customXml" Target="../ink/ink776.xml"/><Relationship Id="rId91" Type="http://schemas.openxmlformats.org/officeDocument/2006/relationships/image" Target="../media/image1170.png"/><Relationship Id="rId96" Type="http://schemas.openxmlformats.org/officeDocument/2006/relationships/customXml" Target="../ink/ink780.xml"/><Relationship Id="rId111"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customXml" Target="../ink/ink744.xml"/><Relationship Id="rId15" Type="http://schemas.openxmlformats.org/officeDocument/2006/relationships/image" Target="../media/image429.emf"/><Relationship Id="rId23" Type="http://schemas.openxmlformats.org/officeDocument/2006/relationships/image" Target="../media/image433.emf"/><Relationship Id="rId28" Type="http://schemas.openxmlformats.org/officeDocument/2006/relationships/customXml" Target="../ink/ink754.xml"/><Relationship Id="rId36" Type="http://schemas.openxmlformats.org/officeDocument/2006/relationships/customXml" Target="../ink/ink758.xml"/><Relationship Id="rId57" Type="http://schemas.openxmlformats.org/officeDocument/2006/relationships/image" Target="../media/image387.emf"/><Relationship Id="rId106" Type="http://schemas.openxmlformats.org/officeDocument/2006/relationships/customXml" Target="../ink/ink785.xml"/><Relationship Id="rId114" Type="http://schemas.openxmlformats.org/officeDocument/2006/relationships/customXml" Target="../ink/ink789.xml"/><Relationship Id="rId10" Type="http://schemas.openxmlformats.org/officeDocument/2006/relationships/customXml" Target="../ink/ink746.xml"/><Relationship Id="rId31" Type="http://schemas.openxmlformats.org/officeDocument/2006/relationships/image" Target="../media/image437.emf"/><Relationship Id="rId52" Type="http://schemas.openxmlformats.org/officeDocument/2006/relationships/customXml" Target="../ink/ink764.xml"/><Relationship Id="rId60" Type="http://schemas.openxmlformats.org/officeDocument/2006/relationships/customXml" Target="../ink/ink768.xml"/><Relationship Id="rId73" Type="http://schemas.openxmlformats.org/officeDocument/2006/relationships/image" Target="../media/image389.emf"/><Relationship Id="rId78" Type="http://schemas.openxmlformats.org/officeDocument/2006/relationships/customXml" Target="../ink/ink771.xml"/><Relationship Id="rId81" Type="http://schemas.openxmlformats.org/officeDocument/2006/relationships/image" Target="../media/image1130.png"/><Relationship Id="rId86" Type="http://schemas.openxmlformats.org/officeDocument/2006/relationships/customXml" Target="../ink/ink775.xml"/><Relationship Id="rId94" Type="http://schemas.openxmlformats.org/officeDocument/2006/relationships/customXml" Target="../ink/ink779.xml"/><Relationship Id="rId99" Type="http://schemas.openxmlformats.org/officeDocument/2006/relationships/image" Target="../media/image1180.png"/><Relationship Id="rId101" Type="http://schemas.openxmlformats.org/officeDocument/2006/relationships/image" Target="../media/image1191.png"/><Relationship Id="rId4" Type="http://schemas.openxmlformats.org/officeDocument/2006/relationships/customXml" Target="../ink/ink743.xml"/><Relationship Id="rId9" Type="http://schemas.openxmlformats.org/officeDocument/2006/relationships/image" Target="../media/image426.emf"/><Relationship Id="rId13" Type="http://schemas.openxmlformats.org/officeDocument/2006/relationships/image" Target="../media/image428.emf"/><Relationship Id="rId39" Type="http://schemas.openxmlformats.org/officeDocument/2006/relationships/image" Target="../media/image441.emf"/><Relationship Id="rId109" Type="http://schemas.openxmlformats.org/officeDocument/2006/relationships/image" Target="../media/image188.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 Target="slide1.xml"/></Relationships>
</file>

<file path=ppt/slides/_rels/slide70.xml.rels><?xml version="1.0" encoding="UTF-8" standalone="yes"?>
<Relationships xmlns="http://schemas.openxmlformats.org/package/2006/relationships"><Relationship Id="rId13" Type="http://schemas.openxmlformats.org/officeDocument/2006/relationships/customXml" Target="../ink/ink795.xml"/><Relationship Id="rId18" Type="http://schemas.openxmlformats.org/officeDocument/2006/relationships/image" Target="../media/image194.png"/><Relationship Id="rId26" Type="http://schemas.openxmlformats.org/officeDocument/2006/relationships/image" Target="../media/image198.png"/><Relationship Id="rId3" Type="http://schemas.openxmlformats.org/officeDocument/2006/relationships/customXml" Target="../ink/ink791.xml"/><Relationship Id="rId21" Type="http://schemas.openxmlformats.org/officeDocument/2006/relationships/customXml" Target="../ink/ink799.xml"/><Relationship Id="rId7" Type="http://schemas.openxmlformats.org/officeDocument/2006/relationships/customXml" Target="../ink/ink793.xml"/><Relationship Id="rId12" Type="http://schemas.openxmlformats.org/officeDocument/2006/relationships/image" Target="../media/image1340.png"/><Relationship Id="rId17" Type="http://schemas.openxmlformats.org/officeDocument/2006/relationships/customXml" Target="../ink/ink797.xml"/><Relationship Id="rId25" Type="http://schemas.openxmlformats.org/officeDocument/2006/relationships/customXml" Target="../ink/ink801.xml"/><Relationship Id="rId2" Type="http://schemas.openxmlformats.org/officeDocument/2006/relationships/image" Target="../media/image193.png"/><Relationship Id="rId16" Type="http://schemas.openxmlformats.org/officeDocument/2006/relationships/image" Target="../media/image1360.png"/><Relationship Id="rId20"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200.png"/><Relationship Id="rId11" Type="http://schemas.openxmlformats.org/officeDocument/2006/relationships/customXml" Target="../ink/ink794.xml"/><Relationship Id="rId24" Type="http://schemas.openxmlformats.org/officeDocument/2006/relationships/image" Target="../media/image197.png"/><Relationship Id="rId5" Type="http://schemas.openxmlformats.org/officeDocument/2006/relationships/customXml" Target="../ink/ink792.xml"/><Relationship Id="rId15" Type="http://schemas.openxmlformats.org/officeDocument/2006/relationships/customXml" Target="../ink/ink796.xml"/><Relationship Id="rId23" Type="http://schemas.openxmlformats.org/officeDocument/2006/relationships/customXml" Target="../ink/ink800.xml"/><Relationship Id="rId10" Type="http://schemas.openxmlformats.org/officeDocument/2006/relationships/image" Target="../media/image1220.png"/><Relationship Id="rId19" Type="http://schemas.openxmlformats.org/officeDocument/2006/relationships/customXml" Target="../ink/ink798.xml"/><Relationship Id="rId4" Type="http://schemas.openxmlformats.org/officeDocument/2006/relationships/image" Target="../media/image1190.png"/><Relationship Id="rId14" Type="http://schemas.openxmlformats.org/officeDocument/2006/relationships/image" Target="../media/image1350.png"/><Relationship Id="rId22" Type="http://schemas.openxmlformats.org/officeDocument/2006/relationships/image" Target="../media/image196.png"/></Relationships>
</file>

<file path=ppt/slides/_rels/slide71.xml.rels><?xml version="1.0" encoding="UTF-8" standalone="yes"?>
<Relationships xmlns="http://schemas.openxmlformats.org/package/2006/relationships"><Relationship Id="rId8" Type="http://schemas.openxmlformats.org/officeDocument/2006/relationships/customXml" Target="../ink/ink804.xml"/><Relationship Id="rId3" Type="http://schemas.openxmlformats.org/officeDocument/2006/relationships/image" Target="../media/image200.png"/><Relationship Id="rId7" Type="http://schemas.openxmlformats.org/officeDocument/2006/relationships/image" Target="../media/image1260.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customXml" Target="../ink/ink803.xml"/><Relationship Id="rId11" Type="http://schemas.openxmlformats.org/officeDocument/2006/relationships/image" Target="../media/image1400.png"/><Relationship Id="rId5" Type="http://schemas.openxmlformats.org/officeDocument/2006/relationships/image" Target="../media/image1390.png"/><Relationship Id="rId10" Type="http://schemas.openxmlformats.org/officeDocument/2006/relationships/customXml" Target="../ink/ink805.xml"/><Relationship Id="rId4" Type="http://schemas.openxmlformats.org/officeDocument/2006/relationships/customXml" Target="../ink/ink802.xml"/><Relationship Id="rId9" Type="http://schemas.openxmlformats.org/officeDocument/2006/relationships/image" Target="../media/image670.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 Target="slide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440.png"/><Relationship Id="rId3" Type="http://schemas.openxmlformats.org/officeDocument/2006/relationships/customXml" Target="../ink/ink806.xml"/><Relationship Id="rId7" Type="http://schemas.openxmlformats.org/officeDocument/2006/relationships/customXml" Target="../ink/ink808.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30.png"/><Relationship Id="rId5" Type="http://schemas.openxmlformats.org/officeDocument/2006/relationships/customXml" Target="../ink/ink807.xml"/><Relationship Id="rId4" Type="http://schemas.openxmlformats.org/officeDocument/2006/relationships/image" Target="../media/image1420.png"/></Relationships>
</file>

<file path=ppt/slides/_rels/slide76.xml.rels><?xml version="1.0" encoding="UTF-8" standalone="yes"?>
<Relationships xmlns="http://schemas.openxmlformats.org/package/2006/relationships"><Relationship Id="rId3" Type="http://schemas.openxmlformats.org/officeDocument/2006/relationships/customXml" Target="../ink/ink809.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450.png"/></Relationships>
</file>

<file path=ppt/slides/_rels/slide77.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147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customXml" Target="../ink/ink811.xml"/><Relationship Id="rId5" Type="http://schemas.openxmlformats.org/officeDocument/2006/relationships/image" Target="../media/image1460.png"/><Relationship Id="rId4" Type="http://schemas.openxmlformats.org/officeDocument/2006/relationships/customXml" Target="../ink/ink8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customXml" Target="../ink/ink814.xml"/><Relationship Id="rId13" Type="http://schemas.openxmlformats.org/officeDocument/2006/relationships/image" Target="../media/image1891.png"/><Relationship Id="rId18" Type="http://schemas.openxmlformats.org/officeDocument/2006/relationships/customXml" Target="../ink/ink819.xml"/><Relationship Id="rId26" Type="http://schemas.openxmlformats.org/officeDocument/2006/relationships/customXml" Target="../ink/ink823.xml"/><Relationship Id="rId3" Type="http://schemas.openxmlformats.org/officeDocument/2006/relationships/image" Target="../media/image203.emf"/><Relationship Id="rId21" Type="http://schemas.openxmlformats.org/officeDocument/2006/relationships/image" Target="../media/image205.png"/><Relationship Id="rId34" Type="http://schemas.openxmlformats.org/officeDocument/2006/relationships/customXml" Target="../ink/ink827.xml"/><Relationship Id="rId7" Type="http://schemas.openxmlformats.org/officeDocument/2006/relationships/image" Target="../media/image247.png"/><Relationship Id="rId12" Type="http://schemas.openxmlformats.org/officeDocument/2006/relationships/customXml" Target="../ink/ink816.xml"/><Relationship Id="rId17" Type="http://schemas.openxmlformats.org/officeDocument/2006/relationships/image" Target="../media/image1912.png"/><Relationship Id="rId25" Type="http://schemas.openxmlformats.org/officeDocument/2006/relationships/image" Target="../media/image207.png"/><Relationship Id="rId33" Type="http://schemas.openxmlformats.org/officeDocument/2006/relationships/image" Target="../media/image211.png"/><Relationship Id="rId2" Type="http://schemas.openxmlformats.org/officeDocument/2006/relationships/image" Target="../media/image202.emf"/><Relationship Id="rId16" Type="http://schemas.openxmlformats.org/officeDocument/2006/relationships/customXml" Target="../ink/ink818.xml"/><Relationship Id="rId20" Type="http://schemas.openxmlformats.org/officeDocument/2006/relationships/customXml" Target="../ink/ink820.xml"/><Relationship Id="rId29"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customXml" Target="../ink/ink813.xml"/><Relationship Id="rId11" Type="http://schemas.openxmlformats.org/officeDocument/2006/relationships/image" Target="../media/image1881.png"/><Relationship Id="rId24" Type="http://schemas.openxmlformats.org/officeDocument/2006/relationships/customXml" Target="../ink/ink822.xml"/><Relationship Id="rId32" Type="http://schemas.openxmlformats.org/officeDocument/2006/relationships/customXml" Target="../ink/ink826.xml"/><Relationship Id="rId5" Type="http://schemas.openxmlformats.org/officeDocument/2006/relationships/image" Target="../media/image246.png"/><Relationship Id="rId15" Type="http://schemas.openxmlformats.org/officeDocument/2006/relationships/image" Target="../media/image1901.png"/><Relationship Id="rId23" Type="http://schemas.openxmlformats.org/officeDocument/2006/relationships/image" Target="../media/image206.png"/><Relationship Id="rId28" Type="http://schemas.openxmlformats.org/officeDocument/2006/relationships/customXml" Target="../ink/ink824.xml"/><Relationship Id="rId10" Type="http://schemas.openxmlformats.org/officeDocument/2006/relationships/customXml" Target="../ink/ink815.xml"/><Relationship Id="rId19" Type="http://schemas.openxmlformats.org/officeDocument/2006/relationships/image" Target="../media/image204.png"/><Relationship Id="rId31" Type="http://schemas.openxmlformats.org/officeDocument/2006/relationships/image" Target="../media/image210.png"/><Relationship Id="rId4" Type="http://schemas.openxmlformats.org/officeDocument/2006/relationships/customXml" Target="../ink/ink812.xml"/><Relationship Id="rId9" Type="http://schemas.openxmlformats.org/officeDocument/2006/relationships/image" Target="../media/image1870.png"/><Relationship Id="rId14" Type="http://schemas.openxmlformats.org/officeDocument/2006/relationships/customXml" Target="../ink/ink817.xml"/><Relationship Id="rId22" Type="http://schemas.openxmlformats.org/officeDocument/2006/relationships/customXml" Target="../ink/ink821.xml"/><Relationship Id="rId27" Type="http://schemas.openxmlformats.org/officeDocument/2006/relationships/image" Target="../media/image208.png"/><Relationship Id="rId30" Type="http://schemas.openxmlformats.org/officeDocument/2006/relationships/customXml" Target="../ink/ink825.xml"/><Relationship Id="rId35" Type="http://schemas.openxmlformats.org/officeDocument/2006/relationships/image" Target="../media/image212.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customXml" Target="../ink/ink6.xml"/><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8.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image" Target="../media/image3.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customXml" Target="../ink/ink5.xml"/><Relationship Id="rId24" Type="http://schemas.openxmlformats.org/officeDocument/2006/relationships/image" Target="../media/image14.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6.png"/><Relationship Id="rId10" Type="http://schemas.openxmlformats.org/officeDocument/2006/relationships/image" Target="../media/image7.png"/><Relationship Id="rId19" Type="http://schemas.openxmlformats.org/officeDocument/2006/relationships/customXml" Target="../ink/ink9.xml"/><Relationship Id="rId4" Type="http://schemas.openxmlformats.org/officeDocument/2006/relationships/image" Target="../media/image4.png"/><Relationship Id="rId9" Type="http://schemas.openxmlformats.org/officeDocument/2006/relationships/customXml" Target="../ink/ink4.xml"/><Relationship Id="rId14" Type="http://schemas.openxmlformats.org/officeDocument/2006/relationships/image" Target="../media/image9.png"/><Relationship Id="rId22" Type="http://schemas.openxmlformats.org/officeDocument/2006/relationships/image" Target="../media/image13.png"/><Relationship Id="rId27" Type="http://schemas.openxmlformats.org/officeDocument/2006/relationships/customXml" Target="../ink/ink13.xml"/></Relationships>
</file>

<file path=ppt/slides/_rels/slide80.xml.rels><?xml version="1.0" encoding="UTF-8" standalone="yes"?>
<Relationships xmlns="http://schemas.openxmlformats.org/package/2006/relationships"><Relationship Id="rId8" Type="http://schemas.openxmlformats.org/officeDocument/2006/relationships/image" Target="../media/image1890.png"/><Relationship Id="rId13" Type="http://schemas.openxmlformats.org/officeDocument/2006/relationships/customXml" Target="../ink/ink833.xml"/><Relationship Id="rId18" Type="http://schemas.openxmlformats.org/officeDocument/2006/relationships/image" Target="../media/image1951.png"/><Relationship Id="rId26" Type="http://schemas.openxmlformats.org/officeDocument/2006/relationships/image" Target="../media/image1990.png"/><Relationship Id="rId3" Type="http://schemas.openxmlformats.org/officeDocument/2006/relationships/customXml" Target="../ink/ink828.xml"/><Relationship Id="rId21" Type="http://schemas.openxmlformats.org/officeDocument/2006/relationships/customXml" Target="../ink/ink837.xml"/><Relationship Id="rId7" Type="http://schemas.openxmlformats.org/officeDocument/2006/relationships/customXml" Target="../ink/ink830.xml"/><Relationship Id="rId12" Type="http://schemas.openxmlformats.org/officeDocument/2006/relationships/image" Target="../media/image1910.png"/><Relationship Id="rId17" Type="http://schemas.openxmlformats.org/officeDocument/2006/relationships/customXml" Target="../ink/ink835.xml"/><Relationship Id="rId25" Type="http://schemas.openxmlformats.org/officeDocument/2006/relationships/customXml" Target="../ink/ink839.xml"/><Relationship Id="rId2" Type="http://schemas.openxmlformats.org/officeDocument/2006/relationships/image" Target="../media/image213.png"/><Relationship Id="rId16" Type="http://schemas.openxmlformats.org/officeDocument/2006/relationships/image" Target="../media/image1940.png"/><Relationship Id="rId20" Type="http://schemas.openxmlformats.org/officeDocument/2006/relationships/image" Target="../media/image1960.png"/><Relationship Id="rId29" Type="http://schemas.openxmlformats.org/officeDocument/2006/relationships/customXml" Target="../ink/ink841.xml"/><Relationship Id="rId1" Type="http://schemas.openxmlformats.org/officeDocument/2006/relationships/slideLayout" Target="../slideLayouts/slideLayout2.xml"/><Relationship Id="rId6" Type="http://schemas.openxmlformats.org/officeDocument/2006/relationships/image" Target="../media/image1880.png"/><Relationship Id="rId11" Type="http://schemas.openxmlformats.org/officeDocument/2006/relationships/customXml" Target="../ink/ink832.xml"/><Relationship Id="rId24" Type="http://schemas.openxmlformats.org/officeDocument/2006/relationships/image" Target="../media/image1980.png"/><Relationship Id="rId5" Type="http://schemas.openxmlformats.org/officeDocument/2006/relationships/customXml" Target="../ink/ink829.xml"/><Relationship Id="rId15" Type="http://schemas.openxmlformats.org/officeDocument/2006/relationships/customXml" Target="../ink/ink834.xml"/><Relationship Id="rId23" Type="http://schemas.openxmlformats.org/officeDocument/2006/relationships/customXml" Target="../ink/ink838.xml"/><Relationship Id="rId28" Type="http://schemas.openxmlformats.org/officeDocument/2006/relationships/image" Target="../media/image2000.png"/><Relationship Id="rId10" Type="http://schemas.openxmlformats.org/officeDocument/2006/relationships/image" Target="../media/image1900.png"/><Relationship Id="rId19" Type="http://schemas.openxmlformats.org/officeDocument/2006/relationships/customXml" Target="../ink/ink836.xml"/><Relationship Id="rId4" Type="http://schemas.openxmlformats.org/officeDocument/2006/relationships/image" Target="../media/image249.png"/><Relationship Id="rId9" Type="http://schemas.openxmlformats.org/officeDocument/2006/relationships/customXml" Target="../ink/ink831.xml"/><Relationship Id="rId14" Type="http://schemas.openxmlformats.org/officeDocument/2006/relationships/image" Target="../media/image1930.png"/><Relationship Id="rId22" Type="http://schemas.openxmlformats.org/officeDocument/2006/relationships/image" Target="../media/image1970.png"/><Relationship Id="rId27" Type="http://schemas.openxmlformats.org/officeDocument/2006/relationships/customXml" Target="../ink/ink840.xml"/><Relationship Id="rId30" Type="http://schemas.openxmlformats.org/officeDocument/2006/relationships/image" Target="../media/image214.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 Target="slide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384.png"/><Relationship Id="rId3" Type="http://schemas.openxmlformats.org/officeDocument/2006/relationships/customXml" Target="../ink/ink842.xml"/><Relationship Id="rId7" Type="http://schemas.openxmlformats.org/officeDocument/2006/relationships/customXml" Target="../ink/ink845.xml"/><Relationship Id="rId17" Type="http://schemas.openxmlformats.org/officeDocument/2006/relationships/image" Target="../media/image217.png"/><Relationship Id="rId2" Type="http://schemas.openxmlformats.org/officeDocument/2006/relationships/image" Target="../media/image216.png"/><Relationship Id="rId16" Type="http://schemas.openxmlformats.org/officeDocument/2006/relationships/customXml" Target="../ink/ink849.xml"/><Relationship Id="rId1" Type="http://schemas.openxmlformats.org/officeDocument/2006/relationships/slideLayout" Target="../slideLayouts/slideLayout2.xml"/><Relationship Id="rId6" Type="http://schemas.openxmlformats.org/officeDocument/2006/relationships/customXml" Target="../ink/ink844.xml"/><Relationship Id="rId5" Type="http://schemas.openxmlformats.org/officeDocument/2006/relationships/customXml" Target="../ink/ink843.xml"/><Relationship Id="rId15" Type="http://schemas.openxmlformats.org/officeDocument/2006/relationships/image" Target="../media/image1950.png"/><Relationship Id="rId10" Type="http://schemas.openxmlformats.org/officeDocument/2006/relationships/customXml" Target="../ink/ink847.xml"/><Relationship Id="rId4" Type="http://schemas.openxmlformats.org/officeDocument/2006/relationships/image" Target="../media/image382.png"/><Relationship Id="rId9" Type="http://schemas.openxmlformats.org/officeDocument/2006/relationships/customXml" Target="../ink/ink846.xml"/><Relationship Id="rId14" Type="http://schemas.openxmlformats.org/officeDocument/2006/relationships/customXml" Target="../ink/ink848.xml"/></Relationships>
</file>

<file path=ppt/slides/_rels/slide85.xml.rels><?xml version="1.0" encoding="UTF-8" standalone="yes"?>
<Relationships xmlns="http://schemas.openxmlformats.org/package/2006/relationships"><Relationship Id="rId3" Type="http://schemas.openxmlformats.org/officeDocument/2006/relationships/hyperlink" Target="http://jigsaw.w3.org/css-validator/"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4" Type="http://schemas.openxmlformats.org/officeDocument/2006/relationships/hyperlink" Target="https://css-tricks.com/average-web-page-data-analyzing-8-million-websites"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customXml" Target="../ink/ink850.xml"/><Relationship Id="rId2" Type="http://schemas.openxmlformats.org/officeDocument/2006/relationships/image" Target="../media/image220.png"/><Relationship Id="rId1" Type="http://schemas.openxmlformats.org/officeDocument/2006/relationships/slideLayout" Target="../slideLayouts/slideLayout2.xml"/><Relationship Id="rId10" Type="http://schemas.openxmlformats.org/officeDocument/2006/relationships/image" Target="../media/image221.png"/><Relationship Id="rId9" Type="http://schemas.openxmlformats.org/officeDocument/2006/relationships/customXml" Target="../ink/ink851.xml"/></Relationships>
</file>

<file path=ppt/slides/_rels/slide89.xml.rels><?xml version="1.0" encoding="UTF-8" standalone="yes"?>
<Relationships xmlns="http://schemas.openxmlformats.org/package/2006/relationships"><Relationship Id="rId3" Type="http://schemas.openxmlformats.org/officeDocument/2006/relationships/customXml" Target="../ink/ink852.xml"/><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customXml" Target="../ink/ink853.xml"/><Relationship Id="rId4" Type="http://schemas.openxmlformats.org/officeDocument/2006/relationships/image" Target="../media/image536.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1" Type="http://schemas.openxmlformats.org/officeDocument/2006/relationships/image" Target="../media/image542.emf"/><Relationship Id="rId42" Type="http://schemas.openxmlformats.org/officeDocument/2006/relationships/customXml" Target="../ink/ink871.xml"/><Relationship Id="rId63" Type="http://schemas.openxmlformats.org/officeDocument/2006/relationships/image" Target="../media/image563.emf"/><Relationship Id="rId84" Type="http://schemas.openxmlformats.org/officeDocument/2006/relationships/customXml" Target="../ink/ink892.xml"/><Relationship Id="rId138" Type="http://schemas.openxmlformats.org/officeDocument/2006/relationships/customXml" Target="../ink/ink917.xml"/><Relationship Id="rId159" Type="http://schemas.openxmlformats.org/officeDocument/2006/relationships/image" Target="../media/image611.emf"/><Relationship Id="rId170" Type="http://schemas.openxmlformats.org/officeDocument/2006/relationships/customXml" Target="../ink/ink933.xml"/><Relationship Id="rId191" Type="http://schemas.openxmlformats.org/officeDocument/2006/relationships/customXml" Target="../ink/ink944.xml"/><Relationship Id="rId205" Type="http://schemas.openxmlformats.org/officeDocument/2006/relationships/customXml" Target="../ink/ink951.xml"/><Relationship Id="rId226" Type="http://schemas.openxmlformats.org/officeDocument/2006/relationships/image" Target="../media/image228.png"/><Relationship Id="rId107" Type="http://schemas.openxmlformats.org/officeDocument/2006/relationships/image" Target="../media/image585.emf"/><Relationship Id="rId11" Type="http://schemas.openxmlformats.org/officeDocument/2006/relationships/image" Target="../media/image533.emf"/><Relationship Id="rId32" Type="http://schemas.openxmlformats.org/officeDocument/2006/relationships/customXml" Target="../ink/ink866.xml"/><Relationship Id="rId53" Type="http://schemas.openxmlformats.org/officeDocument/2006/relationships/image" Target="../media/image558.emf"/><Relationship Id="rId74" Type="http://schemas.openxmlformats.org/officeDocument/2006/relationships/customXml" Target="../ink/ink887.xml"/><Relationship Id="rId128" Type="http://schemas.openxmlformats.org/officeDocument/2006/relationships/customXml" Target="../ink/ink912.xml"/><Relationship Id="rId149" Type="http://schemas.openxmlformats.org/officeDocument/2006/relationships/image" Target="../media/image606.emf"/><Relationship Id="rId5" Type="http://schemas.openxmlformats.org/officeDocument/2006/relationships/image" Target="../media/image226.png"/><Relationship Id="rId95" Type="http://schemas.openxmlformats.org/officeDocument/2006/relationships/image" Target="../media/image579.emf"/><Relationship Id="rId160" Type="http://schemas.openxmlformats.org/officeDocument/2006/relationships/customXml" Target="../ink/ink928.xml"/><Relationship Id="rId181" Type="http://schemas.openxmlformats.org/officeDocument/2006/relationships/customXml" Target="../ink/ink939.xml"/><Relationship Id="rId216" Type="http://schemas.openxmlformats.org/officeDocument/2006/relationships/image" Target="../media/image631.emf"/><Relationship Id="rId211" Type="http://schemas.openxmlformats.org/officeDocument/2006/relationships/customXml" Target="../ink/ink954.xml"/><Relationship Id="rId232" Type="http://schemas.openxmlformats.org/officeDocument/2006/relationships/image" Target="../media/image232.png"/><Relationship Id="rId22" Type="http://schemas.openxmlformats.org/officeDocument/2006/relationships/customXml" Target="../ink/ink862.xml"/><Relationship Id="rId27" Type="http://schemas.openxmlformats.org/officeDocument/2006/relationships/image" Target="../media/image545.emf"/><Relationship Id="rId43" Type="http://schemas.openxmlformats.org/officeDocument/2006/relationships/image" Target="../media/image980.emf"/><Relationship Id="rId48" Type="http://schemas.openxmlformats.org/officeDocument/2006/relationships/customXml" Target="../ink/ink874.xml"/><Relationship Id="rId64" Type="http://schemas.openxmlformats.org/officeDocument/2006/relationships/customXml" Target="../ink/ink882.xml"/><Relationship Id="rId69" Type="http://schemas.openxmlformats.org/officeDocument/2006/relationships/image" Target="../media/image566.emf"/><Relationship Id="rId113" Type="http://schemas.openxmlformats.org/officeDocument/2006/relationships/image" Target="../media/image588.emf"/><Relationship Id="rId134" Type="http://schemas.openxmlformats.org/officeDocument/2006/relationships/customXml" Target="../ink/ink915.xml"/><Relationship Id="rId139" Type="http://schemas.openxmlformats.org/officeDocument/2006/relationships/image" Target="../media/image601.emf"/><Relationship Id="rId80" Type="http://schemas.openxmlformats.org/officeDocument/2006/relationships/customXml" Target="../ink/ink890.xml"/><Relationship Id="rId85" Type="http://schemas.openxmlformats.org/officeDocument/2006/relationships/image" Target="../media/image574.emf"/><Relationship Id="rId150" Type="http://schemas.openxmlformats.org/officeDocument/2006/relationships/customXml" Target="../ink/ink923.xml"/><Relationship Id="rId155" Type="http://schemas.openxmlformats.org/officeDocument/2006/relationships/image" Target="../media/image609.emf"/><Relationship Id="rId171" Type="http://schemas.openxmlformats.org/officeDocument/2006/relationships/image" Target="../media/image617.emf"/><Relationship Id="rId176" Type="http://schemas.openxmlformats.org/officeDocument/2006/relationships/customXml" Target="../ink/ink936.xml"/><Relationship Id="rId192" Type="http://schemas.openxmlformats.org/officeDocument/2006/relationships/image" Target="../media/image400.emf"/><Relationship Id="rId197" Type="http://schemas.openxmlformats.org/officeDocument/2006/relationships/customXml" Target="../ink/ink947.xml"/><Relationship Id="rId206" Type="http://schemas.openxmlformats.org/officeDocument/2006/relationships/image" Target="../media/image532.emf"/><Relationship Id="rId227" Type="http://schemas.openxmlformats.org/officeDocument/2006/relationships/customXml" Target="../ink/ink962.xml"/><Relationship Id="rId201" Type="http://schemas.openxmlformats.org/officeDocument/2006/relationships/customXml" Target="../ink/ink949.xml"/><Relationship Id="rId222" Type="http://schemas.openxmlformats.org/officeDocument/2006/relationships/image" Target="../media/image2100.png"/><Relationship Id="rId12" Type="http://schemas.openxmlformats.org/officeDocument/2006/relationships/customXml" Target="../ink/ink857.xml"/><Relationship Id="rId17" Type="http://schemas.openxmlformats.org/officeDocument/2006/relationships/image" Target="../media/image540.emf"/><Relationship Id="rId33" Type="http://schemas.openxmlformats.org/officeDocument/2006/relationships/image" Target="../media/image548.emf"/><Relationship Id="rId38" Type="http://schemas.openxmlformats.org/officeDocument/2006/relationships/customXml" Target="../ink/ink869.xml"/><Relationship Id="rId59" Type="http://schemas.openxmlformats.org/officeDocument/2006/relationships/image" Target="../media/image561.emf"/><Relationship Id="rId103" Type="http://schemas.openxmlformats.org/officeDocument/2006/relationships/image" Target="../media/image583.emf"/><Relationship Id="rId108" Type="http://schemas.openxmlformats.org/officeDocument/2006/relationships/customXml" Target="../ink/ink904.xml"/><Relationship Id="rId124" Type="http://schemas.openxmlformats.org/officeDocument/2006/relationships/customXml" Target="../ink/ink910.xml"/><Relationship Id="rId129" Type="http://schemas.openxmlformats.org/officeDocument/2006/relationships/image" Target="../media/image596.emf"/><Relationship Id="rId54" Type="http://schemas.openxmlformats.org/officeDocument/2006/relationships/customXml" Target="../ink/ink877.xml"/><Relationship Id="rId70" Type="http://schemas.openxmlformats.org/officeDocument/2006/relationships/customXml" Target="../ink/ink885.xml"/><Relationship Id="rId75" Type="http://schemas.openxmlformats.org/officeDocument/2006/relationships/image" Target="../media/image569.emf"/><Relationship Id="rId91" Type="http://schemas.openxmlformats.org/officeDocument/2006/relationships/image" Target="../media/image577.emf"/><Relationship Id="rId96" Type="http://schemas.openxmlformats.org/officeDocument/2006/relationships/customXml" Target="../ink/ink898.xml"/><Relationship Id="rId140" Type="http://schemas.openxmlformats.org/officeDocument/2006/relationships/customXml" Target="../ink/ink918.xml"/><Relationship Id="rId145" Type="http://schemas.openxmlformats.org/officeDocument/2006/relationships/image" Target="../media/image604.emf"/><Relationship Id="rId161" Type="http://schemas.openxmlformats.org/officeDocument/2006/relationships/image" Target="../media/image612.emf"/><Relationship Id="rId166" Type="http://schemas.openxmlformats.org/officeDocument/2006/relationships/customXml" Target="../ink/ink931.xml"/><Relationship Id="rId182" Type="http://schemas.openxmlformats.org/officeDocument/2006/relationships/image" Target="../media/image622.emf"/><Relationship Id="rId187" Type="http://schemas.openxmlformats.org/officeDocument/2006/relationships/customXml" Target="../ink/ink942.xml"/><Relationship Id="rId217" Type="http://schemas.openxmlformats.org/officeDocument/2006/relationships/customXml" Target="../ink/ink957.xml"/><Relationship Id="rId1" Type="http://schemas.openxmlformats.org/officeDocument/2006/relationships/slideLayout" Target="../slideLayouts/slideLayout2.xml"/><Relationship Id="rId6" Type="http://schemas.openxmlformats.org/officeDocument/2006/relationships/customXml" Target="../ink/ink854.xml"/><Relationship Id="rId212" Type="http://schemas.openxmlformats.org/officeDocument/2006/relationships/image" Target="../media/image628.emf"/><Relationship Id="rId233" Type="http://schemas.openxmlformats.org/officeDocument/2006/relationships/customXml" Target="../ink/ink965.xml"/><Relationship Id="rId23" Type="http://schemas.openxmlformats.org/officeDocument/2006/relationships/image" Target="../media/image543.emf"/><Relationship Id="rId28" Type="http://schemas.openxmlformats.org/officeDocument/2006/relationships/customXml" Target="../ink/ink864.xml"/><Relationship Id="rId49" Type="http://schemas.openxmlformats.org/officeDocument/2006/relationships/image" Target="../media/image556.emf"/><Relationship Id="rId114" Type="http://schemas.openxmlformats.org/officeDocument/2006/relationships/customXml" Target="../ink/ink907.xml"/><Relationship Id="rId119" Type="http://schemas.openxmlformats.org/officeDocument/2006/relationships/image" Target="../media/image591.emf"/><Relationship Id="rId44" Type="http://schemas.openxmlformats.org/officeDocument/2006/relationships/customXml" Target="../ink/ink872.xml"/><Relationship Id="rId60" Type="http://schemas.openxmlformats.org/officeDocument/2006/relationships/customXml" Target="../ink/ink880.xml"/><Relationship Id="rId65" Type="http://schemas.openxmlformats.org/officeDocument/2006/relationships/image" Target="../media/image564.emf"/><Relationship Id="rId81" Type="http://schemas.openxmlformats.org/officeDocument/2006/relationships/image" Target="../media/image572.emf"/><Relationship Id="rId86" Type="http://schemas.openxmlformats.org/officeDocument/2006/relationships/customXml" Target="../ink/ink893.xml"/><Relationship Id="rId130" Type="http://schemas.openxmlformats.org/officeDocument/2006/relationships/customXml" Target="../ink/ink913.xml"/><Relationship Id="rId135" Type="http://schemas.openxmlformats.org/officeDocument/2006/relationships/image" Target="../media/image599.emf"/><Relationship Id="rId151" Type="http://schemas.openxmlformats.org/officeDocument/2006/relationships/image" Target="../media/image607.emf"/><Relationship Id="rId156" Type="http://schemas.openxmlformats.org/officeDocument/2006/relationships/customXml" Target="../ink/ink926.xml"/><Relationship Id="rId177" Type="http://schemas.openxmlformats.org/officeDocument/2006/relationships/customXml" Target="../ink/ink937.xml"/><Relationship Id="rId198" Type="http://schemas.openxmlformats.org/officeDocument/2006/relationships/image" Target="../media/image1110.emf"/><Relationship Id="rId172" Type="http://schemas.openxmlformats.org/officeDocument/2006/relationships/customXml" Target="../ink/ink934.xml"/><Relationship Id="rId193" Type="http://schemas.openxmlformats.org/officeDocument/2006/relationships/customXml" Target="../ink/ink945.xml"/><Relationship Id="rId202" Type="http://schemas.openxmlformats.org/officeDocument/2006/relationships/image" Target="../media/image391.emf"/><Relationship Id="rId207" Type="http://schemas.openxmlformats.org/officeDocument/2006/relationships/customXml" Target="../ink/ink952.xml"/><Relationship Id="rId223" Type="http://schemas.openxmlformats.org/officeDocument/2006/relationships/customXml" Target="../ink/ink960.xml"/><Relationship Id="rId228" Type="http://schemas.openxmlformats.org/officeDocument/2006/relationships/image" Target="../media/image229.png"/><Relationship Id="rId13" Type="http://schemas.openxmlformats.org/officeDocument/2006/relationships/image" Target="../media/image538.emf"/><Relationship Id="rId18" Type="http://schemas.openxmlformats.org/officeDocument/2006/relationships/customXml" Target="../ink/ink860.xml"/><Relationship Id="rId39" Type="http://schemas.openxmlformats.org/officeDocument/2006/relationships/image" Target="../media/image551.emf"/><Relationship Id="rId109" Type="http://schemas.openxmlformats.org/officeDocument/2006/relationships/image" Target="../media/image586.emf"/><Relationship Id="rId34" Type="http://schemas.openxmlformats.org/officeDocument/2006/relationships/customXml" Target="../ink/ink867.xml"/><Relationship Id="rId50" Type="http://schemas.openxmlformats.org/officeDocument/2006/relationships/customXml" Target="../ink/ink875.xml"/><Relationship Id="rId55" Type="http://schemas.openxmlformats.org/officeDocument/2006/relationships/image" Target="../media/image559.emf"/><Relationship Id="rId76" Type="http://schemas.openxmlformats.org/officeDocument/2006/relationships/customXml" Target="../ink/ink888.xml"/><Relationship Id="rId97" Type="http://schemas.openxmlformats.org/officeDocument/2006/relationships/image" Target="../media/image580.emf"/><Relationship Id="rId104" Type="http://schemas.openxmlformats.org/officeDocument/2006/relationships/customXml" Target="../ink/ink902.xml"/><Relationship Id="rId120" Type="http://schemas.openxmlformats.org/officeDocument/2006/relationships/customXml" Target="../ink/ink908.xml"/><Relationship Id="rId125" Type="http://schemas.openxmlformats.org/officeDocument/2006/relationships/image" Target="../media/image594.emf"/><Relationship Id="rId141" Type="http://schemas.openxmlformats.org/officeDocument/2006/relationships/image" Target="../media/image602.emf"/><Relationship Id="rId146" Type="http://schemas.openxmlformats.org/officeDocument/2006/relationships/customXml" Target="../ink/ink921.xml"/><Relationship Id="rId167" Type="http://schemas.openxmlformats.org/officeDocument/2006/relationships/image" Target="../media/image615.emf"/><Relationship Id="rId188" Type="http://schemas.openxmlformats.org/officeDocument/2006/relationships/image" Target="../media/image625.emf"/><Relationship Id="rId7" Type="http://schemas.openxmlformats.org/officeDocument/2006/relationships/image" Target="../media/image531.emf"/><Relationship Id="rId71" Type="http://schemas.openxmlformats.org/officeDocument/2006/relationships/image" Target="../media/image567.emf"/><Relationship Id="rId92" Type="http://schemas.openxmlformats.org/officeDocument/2006/relationships/customXml" Target="../ink/ink896.xml"/><Relationship Id="rId162" Type="http://schemas.openxmlformats.org/officeDocument/2006/relationships/customXml" Target="../ink/ink929.xml"/><Relationship Id="rId183" Type="http://schemas.openxmlformats.org/officeDocument/2006/relationships/customXml" Target="../ink/ink940.xml"/><Relationship Id="rId213" Type="http://schemas.openxmlformats.org/officeDocument/2006/relationships/customXml" Target="../ink/ink955.xml"/><Relationship Id="rId218" Type="http://schemas.openxmlformats.org/officeDocument/2006/relationships/image" Target="../media/image632.emf"/><Relationship Id="rId234" Type="http://schemas.openxmlformats.org/officeDocument/2006/relationships/image" Target="../media/image233.png"/><Relationship Id="rId2" Type="http://schemas.openxmlformats.org/officeDocument/2006/relationships/image" Target="../media/image223.png"/><Relationship Id="rId29" Type="http://schemas.openxmlformats.org/officeDocument/2006/relationships/image" Target="../media/image546.emf"/><Relationship Id="rId24" Type="http://schemas.openxmlformats.org/officeDocument/2006/relationships/customXml" Target="../ink/ink863.xml"/><Relationship Id="rId40" Type="http://schemas.openxmlformats.org/officeDocument/2006/relationships/customXml" Target="../ink/ink870.xml"/><Relationship Id="rId45" Type="http://schemas.openxmlformats.org/officeDocument/2006/relationships/image" Target="../media/image554.emf"/><Relationship Id="rId66" Type="http://schemas.openxmlformats.org/officeDocument/2006/relationships/customXml" Target="../ink/ink883.xml"/><Relationship Id="rId87" Type="http://schemas.openxmlformats.org/officeDocument/2006/relationships/image" Target="../media/image575.emf"/><Relationship Id="rId110" Type="http://schemas.openxmlformats.org/officeDocument/2006/relationships/customXml" Target="../ink/ink905.xml"/><Relationship Id="rId131" Type="http://schemas.openxmlformats.org/officeDocument/2006/relationships/image" Target="../media/image597.emf"/><Relationship Id="rId136" Type="http://schemas.openxmlformats.org/officeDocument/2006/relationships/customXml" Target="../ink/ink916.xml"/><Relationship Id="rId157" Type="http://schemas.openxmlformats.org/officeDocument/2006/relationships/image" Target="../media/image610.emf"/><Relationship Id="rId178" Type="http://schemas.openxmlformats.org/officeDocument/2006/relationships/image" Target="../media/image620.emf"/><Relationship Id="rId61" Type="http://schemas.openxmlformats.org/officeDocument/2006/relationships/image" Target="../media/image562.emf"/><Relationship Id="rId82" Type="http://schemas.openxmlformats.org/officeDocument/2006/relationships/customXml" Target="../ink/ink891.xml"/><Relationship Id="rId152" Type="http://schemas.openxmlformats.org/officeDocument/2006/relationships/customXml" Target="../ink/ink924.xml"/><Relationship Id="rId173" Type="http://schemas.openxmlformats.org/officeDocument/2006/relationships/image" Target="../media/image618.emf"/><Relationship Id="rId194" Type="http://schemas.openxmlformats.org/officeDocument/2006/relationships/image" Target="../media/image1000.emf"/><Relationship Id="rId199" Type="http://schemas.openxmlformats.org/officeDocument/2006/relationships/customXml" Target="../ink/ink948.xml"/><Relationship Id="rId203" Type="http://schemas.openxmlformats.org/officeDocument/2006/relationships/customXml" Target="../ink/ink950.xml"/><Relationship Id="rId208" Type="http://schemas.openxmlformats.org/officeDocument/2006/relationships/image" Target="../media/image553.emf"/><Relationship Id="rId229" Type="http://schemas.openxmlformats.org/officeDocument/2006/relationships/customXml" Target="../ink/ink963.xml"/><Relationship Id="rId19" Type="http://schemas.openxmlformats.org/officeDocument/2006/relationships/image" Target="../media/image541.emf"/><Relationship Id="rId224" Type="http://schemas.openxmlformats.org/officeDocument/2006/relationships/image" Target="../media/image227.png"/><Relationship Id="rId14" Type="http://schemas.openxmlformats.org/officeDocument/2006/relationships/customXml" Target="../ink/ink858.xml"/><Relationship Id="rId30" Type="http://schemas.openxmlformats.org/officeDocument/2006/relationships/customXml" Target="../ink/ink865.xml"/><Relationship Id="rId35" Type="http://schemas.openxmlformats.org/officeDocument/2006/relationships/image" Target="../media/image549.emf"/><Relationship Id="rId56" Type="http://schemas.openxmlformats.org/officeDocument/2006/relationships/customXml" Target="../ink/ink878.xml"/><Relationship Id="rId77" Type="http://schemas.openxmlformats.org/officeDocument/2006/relationships/image" Target="../media/image570.emf"/><Relationship Id="rId100" Type="http://schemas.openxmlformats.org/officeDocument/2006/relationships/customXml" Target="../ink/ink900.xml"/><Relationship Id="rId105" Type="http://schemas.openxmlformats.org/officeDocument/2006/relationships/image" Target="../media/image584.emf"/><Relationship Id="rId126" Type="http://schemas.openxmlformats.org/officeDocument/2006/relationships/customXml" Target="../ink/ink911.xml"/><Relationship Id="rId147" Type="http://schemas.openxmlformats.org/officeDocument/2006/relationships/image" Target="../media/image605.emf"/><Relationship Id="rId168" Type="http://schemas.openxmlformats.org/officeDocument/2006/relationships/customXml" Target="../ink/ink932.xml"/><Relationship Id="rId8" Type="http://schemas.openxmlformats.org/officeDocument/2006/relationships/customXml" Target="../ink/ink855.xml"/><Relationship Id="rId51" Type="http://schemas.openxmlformats.org/officeDocument/2006/relationships/image" Target="../media/image557.emf"/><Relationship Id="rId72" Type="http://schemas.openxmlformats.org/officeDocument/2006/relationships/customXml" Target="../ink/ink886.xml"/><Relationship Id="rId93" Type="http://schemas.openxmlformats.org/officeDocument/2006/relationships/image" Target="../media/image578.emf"/><Relationship Id="rId98" Type="http://schemas.openxmlformats.org/officeDocument/2006/relationships/customXml" Target="../ink/ink899.xml"/><Relationship Id="rId121" Type="http://schemas.openxmlformats.org/officeDocument/2006/relationships/image" Target="../media/image592.emf"/><Relationship Id="rId142" Type="http://schemas.openxmlformats.org/officeDocument/2006/relationships/customXml" Target="../ink/ink919.xml"/><Relationship Id="rId163" Type="http://schemas.openxmlformats.org/officeDocument/2006/relationships/image" Target="../media/image613.emf"/><Relationship Id="rId184" Type="http://schemas.openxmlformats.org/officeDocument/2006/relationships/image" Target="../media/image623.emf"/><Relationship Id="rId189" Type="http://schemas.openxmlformats.org/officeDocument/2006/relationships/customXml" Target="../ink/ink943.xml"/><Relationship Id="rId219" Type="http://schemas.openxmlformats.org/officeDocument/2006/relationships/customXml" Target="../ink/ink958.xml"/><Relationship Id="rId3" Type="http://schemas.openxmlformats.org/officeDocument/2006/relationships/image" Target="../media/image224.png"/><Relationship Id="rId214" Type="http://schemas.openxmlformats.org/officeDocument/2006/relationships/image" Target="../media/image629.emf"/><Relationship Id="rId230" Type="http://schemas.openxmlformats.org/officeDocument/2006/relationships/image" Target="../media/image231.png"/><Relationship Id="rId46" Type="http://schemas.openxmlformats.org/officeDocument/2006/relationships/customXml" Target="../ink/ink873.xml"/><Relationship Id="rId67" Type="http://schemas.openxmlformats.org/officeDocument/2006/relationships/image" Target="../media/image565.emf"/><Relationship Id="rId137" Type="http://schemas.openxmlformats.org/officeDocument/2006/relationships/image" Target="../media/image600.emf"/><Relationship Id="rId158" Type="http://schemas.openxmlformats.org/officeDocument/2006/relationships/customXml" Target="../ink/ink927.xml"/><Relationship Id="rId20" Type="http://schemas.openxmlformats.org/officeDocument/2006/relationships/customXml" Target="../ink/ink861.xml"/><Relationship Id="rId41" Type="http://schemas.openxmlformats.org/officeDocument/2006/relationships/image" Target="../media/image552.emf"/><Relationship Id="rId62" Type="http://schemas.openxmlformats.org/officeDocument/2006/relationships/customXml" Target="../ink/ink881.xml"/><Relationship Id="rId83" Type="http://schemas.openxmlformats.org/officeDocument/2006/relationships/image" Target="../media/image573.emf"/><Relationship Id="rId88" Type="http://schemas.openxmlformats.org/officeDocument/2006/relationships/customXml" Target="../ink/ink894.xml"/><Relationship Id="rId111" Type="http://schemas.openxmlformats.org/officeDocument/2006/relationships/image" Target="../media/image587.emf"/><Relationship Id="rId132" Type="http://schemas.openxmlformats.org/officeDocument/2006/relationships/customXml" Target="../ink/ink914.xml"/><Relationship Id="rId153" Type="http://schemas.openxmlformats.org/officeDocument/2006/relationships/image" Target="../media/image608.emf"/><Relationship Id="rId174" Type="http://schemas.openxmlformats.org/officeDocument/2006/relationships/customXml" Target="../ink/ink935.xml"/><Relationship Id="rId179" Type="http://schemas.openxmlformats.org/officeDocument/2006/relationships/customXml" Target="../ink/ink938.xml"/><Relationship Id="rId195" Type="http://schemas.openxmlformats.org/officeDocument/2006/relationships/customXml" Target="../ink/ink946.xml"/><Relationship Id="rId209" Type="http://schemas.openxmlformats.org/officeDocument/2006/relationships/customXml" Target="../ink/ink953.xml"/><Relationship Id="rId190" Type="http://schemas.openxmlformats.org/officeDocument/2006/relationships/image" Target="../media/image626.emf"/><Relationship Id="rId204" Type="http://schemas.openxmlformats.org/officeDocument/2006/relationships/image" Target="../media/image392.emf"/><Relationship Id="rId220" Type="http://schemas.openxmlformats.org/officeDocument/2006/relationships/image" Target="../media/image2030.png"/><Relationship Id="rId225" Type="http://schemas.openxmlformats.org/officeDocument/2006/relationships/customXml" Target="../ink/ink961.xml"/><Relationship Id="rId15" Type="http://schemas.openxmlformats.org/officeDocument/2006/relationships/image" Target="../media/image539.emf"/><Relationship Id="rId36" Type="http://schemas.openxmlformats.org/officeDocument/2006/relationships/customXml" Target="../ink/ink868.xml"/><Relationship Id="rId57" Type="http://schemas.openxmlformats.org/officeDocument/2006/relationships/image" Target="../media/image560.emf"/><Relationship Id="rId106" Type="http://schemas.openxmlformats.org/officeDocument/2006/relationships/customXml" Target="../ink/ink903.xml"/><Relationship Id="rId127" Type="http://schemas.openxmlformats.org/officeDocument/2006/relationships/image" Target="../media/image595.emf"/><Relationship Id="rId10" Type="http://schemas.openxmlformats.org/officeDocument/2006/relationships/customXml" Target="../ink/ink856.xml"/><Relationship Id="rId31" Type="http://schemas.openxmlformats.org/officeDocument/2006/relationships/image" Target="../media/image547.emf"/><Relationship Id="rId52" Type="http://schemas.openxmlformats.org/officeDocument/2006/relationships/customXml" Target="../ink/ink876.xml"/><Relationship Id="rId73" Type="http://schemas.openxmlformats.org/officeDocument/2006/relationships/image" Target="../media/image568.emf"/><Relationship Id="rId78" Type="http://schemas.openxmlformats.org/officeDocument/2006/relationships/customXml" Target="../ink/ink889.xml"/><Relationship Id="rId94" Type="http://schemas.openxmlformats.org/officeDocument/2006/relationships/customXml" Target="../ink/ink897.xml"/><Relationship Id="rId99" Type="http://schemas.openxmlformats.org/officeDocument/2006/relationships/image" Target="../media/image581.emf"/><Relationship Id="rId101" Type="http://schemas.openxmlformats.org/officeDocument/2006/relationships/image" Target="../media/image582.emf"/><Relationship Id="rId122" Type="http://schemas.openxmlformats.org/officeDocument/2006/relationships/customXml" Target="../ink/ink909.xml"/><Relationship Id="rId143" Type="http://schemas.openxmlformats.org/officeDocument/2006/relationships/image" Target="../media/image603.emf"/><Relationship Id="rId148" Type="http://schemas.openxmlformats.org/officeDocument/2006/relationships/customXml" Target="../ink/ink922.xml"/><Relationship Id="rId164" Type="http://schemas.openxmlformats.org/officeDocument/2006/relationships/customXml" Target="../ink/ink930.xml"/><Relationship Id="rId169" Type="http://schemas.openxmlformats.org/officeDocument/2006/relationships/image" Target="../media/image616.emf"/><Relationship Id="rId185" Type="http://schemas.openxmlformats.org/officeDocument/2006/relationships/customXml" Target="../ink/ink941.xml"/><Relationship Id="rId4" Type="http://schemas.openxmlformats.org/officeDocument/2006/relationships/image" Target="../media/image225.png"/><Relationship Id="rId9" Type="http://schemas.openxmlformats.org/officeDocument/2006/relationships/image" Target="../media/image960.emf"/><Relationship Id="rId180" Type="http://schemas.openxmlformats.org/officeDocument/2006/relationships/image" Target="../media/image621.emf"/><Relationship Id="rId210" Type="http://schemas.openxmlformats.org/officeDocument/2006/relationships/image" Target="../media/image627.emf"/><Relationship Id="rId215" Type="http://schemas.openxmlformats.org/officeDocument/2006/relationships/customXml" Target="../ink/ink956.xml"/><Relationship Id="rId231" Type="http://schemas.openxmlformats.org/officeDocument/2006/relationships/customXml" Target="../ink/ink964.xml"/><Relationship Id="rId47" Type="http://schemas.openxmlformats.org/officeDocument/2006/relationships/image" Target="../media/image555.emf"/><Relationship Id="rId68" Type="http://schemas.openxmlformats.org/officeDocument/2006/relationships/customXml" Target="../ink/ink884.xml"/><Relationship Id="rId89" Type="http://schemas.openxmlformats.org/officeDocument/2006/relationships/image" Target="../media/image576.emf"/><Relationship Id="rId112" Type="http://schemas.openxmlformats.org/officeDocument/2006/relationships/customXml" Target="../ink/ink906.xml"/><Relationship Id="rId133" Type="http://schemas.openxmlformats.org/officeDocument/2006/relationships/image" Target="../media/image598.emf"/><Relationship Id="rId154" Type="http://schemas.openxmlformats.org/officeDocument/2006/relationships/customXml" Target="../ink/ink925.xml"/><Relationship Id="rId175" Type="http://schemas.openxmlformats.org/officeDocument/2006/relationships/image" Target="../media/image619.emf"/><Relationship Id="rId196" Type="http://schemas.openxmlformats.org/officeDocument/2006/relationships/image" Target="../media/image1100.emf"/><Relationship Id="rId200" Type="http://schemas.openxmlformats.org/officeDocument/2006/relationships/image" Target="../media/image2150.emf"/><Relationship Id="rId16" Type="http://schemas.openxmlformats.org/officeDocument/2006/relationships/customXml" Target="../ink/ink859.xml"/><Relationship Id="rId221" Type="http://schemas.openxmlformats.org/officeDocument/2006/relationships/customXml" Target="../ink/ink959.xml"/><Relationship Id="rId37" Type="http://schemas.openxmlformats.org/officeDocument/2006/relationships/image" Target="../media/image550.emf"/><Relationship Id="rId58" Type="http://schemas.openxmlformats.org/officeDocument/2006/relationships/customXml" Target="../ink/ink879.xml"/><Relationship Id="rId79" Type="http://schemas.openxmlformats.org/officeDocument/2006/relationships/image" Target="../media/image571.emf"/><Relationship Id="rId102" Type="http://schemas.openxmlformats.org/officeDocument/2006/relationships/customXml" Target="../ink/ink901.xml"/><Relationship Id="rId123" Type="http://schemas.openxmlformats.org/officeDocument/2006/relationships/image" Target="../media/image593.emf"/><Relationship Id="rId144" Type="http://schemas.openxmlformats.org/officeDocument/2006/relationships/customXml" Target="../ink/ink920.xml"/><Relationship Id="rId90" Type="http://schemas.openxmlformats.org/officeDocument/2006/relationships/customXml" Target="../ink/ink895.xml"/><Relationship Id="rId165" Type="http://schemas.openxmlformats.org/officeDocument/2006/relationships/image" Target="../media/image614.emf"/><Relationship Id="rId186" Type="http://schemas.openxmlformats.org/officeDocument/2006/relationships/image" Target="../media/image624.emf"/></Relationships>
</file>

<file path=ppt/slides/_rels/slide91.xml.rels><?xml version="1.0" encoding="UTF-8" standalone="yes"?>
<Relationships xmlns="http://schemas.openxmlformats.org/package/2006/relationships"><Relationship Id="rId8" Type="http://schemas.openxmlformats.org/officeDocument/2006/relationships/hyperlink" Target="http://www.blooberry.com/indexdot/css/" TargetMode="External"/><Relationship Id="rId3" Type="http://schemas.openxmlformats.org/officeDocument/2006/relationships/hyperlink" Target="http://glish.com/css/" TargetMode="External"/><Relationship Id="rId7" Type="http://schemas.openxmlformats.org/officeDocument/2006/relationships/hyperlink" Target="http://www.bluerobot.com/web/layout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w3.org/Style/CSS/learning" TargetMode="External"/><Relationship Id="rId5" Type="http://schemas.openxmlformats.org/officeDocument/2006/relationships/hyperlink" Target="http://www.meyerweb.com/eric/css/" TargetMode="External"/><Relationship Id="rId4" Type="http://schemas.openxmlformats.org/officeDocument/2006/relationships/hyperlink" Target="http://www.websitetips.com/css/index.shtml"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en.wikipedia.org/wiki/XML" TargetMode="External"/><Relationship Id="rId13" Type="http://schemas.openxmlformats.org/officeDocument/2006/relationships/hyperlink" Target="http://en.wikipedia.org/wiki/Layout" TargetMode="External"/><Relationship Id="rId3" Type="http://schemas.openxmlformats.org/officeDocument/2006/relationships/hyperlink" Target="http://en.wikipedia.org/wiki/Stylesheet_language" TargetMode="External"/><Relationship Id="rId7" Type="http://schemas.openxmlformats.org/officeDocument/2006/relationships/hyperlink" Target="http://en.wikipedia.org/wiki/XHTML" TargetMode="External"/><Relationship Id="rId12" Type="http://schemas.openxmlformats.org/officeDocument/2006/relationships/hyperlink" Target="http://en.wikipedia.org/wiki/Typefac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en.wikipedia.org/wiki/HTML" TargetMode="External"/><Relationship Id="rId11" Type="http://schemas.openxmlformats.org/officeDocument/2006/relationships/hyperlink" Target="http://en.wikipedia.org/wiki/Color" TargetMode="External"/><Relationship Id="rId5" Type="http://schemas.openxmlformats.org/officeDocument/2006/relationships/hyperlink" Target="http://en.wikipedia.org/wiki/Web_page" TargetMode="External"/><Relationship Id="rId10" Type="http://schemas.openxmlformats.org/officeDocument/2006/relationships/hyperlink" Target="http://en.wikipedia.org/wiki/XUL" TargetMode="External"/><Relationship Id="rId4" Type="http://schemas.openxmlformats.org/officeDocument/2006/relationships/hyperlink" Target="http://en.wikipedia.org/wiki/Markup_language" TargetMode="External"/><Relationship Id="rId9" Type="http://schemas.openxmlformats.org/officeDocument/2006/relationships/hyperlink" Target="http://en.wikipedia.org/wiki/Scalable_Vector_Graphics"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customXml" Target="../ink/ink967.xml"/><Relationship Id="rId3" Type="http://schemas.openxmlformats.org/officeDocument/2006/relationships/image" Target="../media/image234.png"/><Relationship Id="rId7" Type="http://schemas.openxmlformats.org/officeDocument/2006/relationships/image" Target="../media/image23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customXml" Target="../ink/ink966.xml"/><Relationship Id="rId11" Type="http://schemas.openxmlformats.org/officeDocument/2006/relationships/image" Target="../media/image239.png"/><Relationship Id="rId5" Type="http://schemas.openxmlformats.org/officeDocument/2006/relationships/image" Target="../media/image236.png"/><Relationship Id="rId10" Type="http://schemas.openxmlformats.org/officeDocument/2006/relationships/customXml" Target="../ink/ink968.xml"/><Relationship Id="rId4" Type="http://schemas.openxmlformats.org/officeDocument/2006/relationships/image" Target="../media/image235.png"/><Relationship Id="rId9" Type="http://schemas.openxmlformats.org/officeDocument/2006/relationships/image" Target="../media/image238.png"/></Relationships>
</file>

<file path=ppt/slides/_rels/slide96.xml.rels><?xml version="1.0" encoding="UTF-8" standalone="yes"?>
<Relationships xmlns="http://schemas.openxmlformats.org/package/2006/relationships"><Relationship Id="rId8" Type="http://schemas.openxmlformats.org/officeDocument/2006/relationships/customXml" Target="../ink/ink970.xml"/><Relationship Id="rId13" Type="http://schemas.openxmlformats.org/officeDocument/2006/relationships/image" Target="../media/image643.emf"/><Relationship Id="rId3" Type="http://schemas.openxmlformats.org/officeDocument/2006/relationships/image" Target="../media/image240.png"/><Relationship Id="rId7" Type="http://schemas.openxmlformats.org/officeDocument/2006/relationships/image" Target="../media/image640.emf"/><Relationship Id="rId12" Type="http://schemas.openxmlformats.org/officeDocument/2006/relationships/customXml" Target="../ink/ink972.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customXml" Target="../ink/ink969.xml"/><Relationship Id="rId11" Type="http://schemas.openxmlformats.org/officeDocument/2006/relationships/image" Target="../media/image642.emf"/><Relationship Id="rId5" Type="http://schemas.openxmlformats.org/officeDocument/2006/relationships/image" Target="../media/image242.png"/><Relationship Id="rId15" Type="http://schemas.openxmlformats.org/officeDocument/2006/relationships/image" Target="../media/image644.emf"/><Relationship Id="rId10" Type="http://schemas.openxmlformats.org/officeDocument/2006/relationships/customXml" Target="../ink/ink971.xml"/><Relationship Id="rId4" Type="http://schemas.openxmlformats.org/officeDocument/2006/relationships/image" Target="../media/image241.png"/><Relationship Id="rId9" Type="http://schemas.openxmlformats.org/officeDocument/2006/relationships/image" Target="../media/image641.emf"/><Relationship Id="rId14" Type="http://schemas.openxmlformats.org/officeDocument/2006/relationships/customXml" Target="../ink/ink973.xml"/></Relationships>
</file>

<file path=ppt/slides/_rels/slide9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45.png"/><Relationship Id="rId4" Type="http://schemas.openxmlformats.org/officeDocument/2006/relationships/image" Target="../media/image2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hlinkClick r:id="rId3" action="ppaction://hlinksldjump"/>
          </p:cNvPr>
          <p:cNvSpPr/>
          <p:nvPr/>
        </p:nvSpPr>
        <p:spPr bwMode="auto">
          <a:xfrm>
            <a:off x="3148082" y="5381625"/>
            <a:ext cx="5718106"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6.12</a:t>
            </a:r>
          </a:p>
          <a:p>
            <a:pPr algn="ctr" eaLnBrk="1" hangingPunct="1">
              <a:defRPr/>
            </a:pPr>
            <a:r>
              <a:rPr lang="en-US" dirty="0">
                <a:latin typeface="+mj-lt"/>
              </a:rPr>
              <a:t>Single Page Website Navigation with background-attachment: fixed</a:t>
            </a:r>
          </a:p>
        </p:txBody>
      </p:sp>
      <p:sp>
        <p:nvSpPr>
          <p:cNvPr id="15" name="Rectangle 14">
            <a:hlinkClick r:id="rId4" action="ppaction://hlinksldjump"/>
          </p:cNvPr>
          <p:cNvSpPr/>
          <p:nvPr/>
        </p:nvSpPr>
        <p:spPr bwMode="auto">
          <a:xfrm>
            <a:off x="3149670" y="4156283"/>
            <a:ext cx="2762250"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6.9</a:t>
            </a:r>
          </a:p>
          <a:p>
            <a:pPr algn="ctr" eaLnBrk="1" hangingPunct="1">
              <a:defRPr/>
            </a:pPr>
            <a:r>
              <a:rPr lang="en-US" dirty="0">
                <a:latin typeface="+mj-lt"/>
              </a:rPr>
              <a:t>Practice with an Image Gallery</a:t>
            </a:r>
          </a:p>
        </p:txBody>
      </p:sp>
      <p:sp>
        <p:nvSpPr>
          <p:cNvPr id="14" name="Rectangle 13">
            <a:hlinkClick r:id="rId5" action="ppaction://hlinksldjump"/>
          </p:cNvPr>
          <p:cNvSpPr/>
          <p:nvPr/>
        </p:nvSpPr>
        <p:spPr bwMode="auto">
          <a:xfrm>
            <a:off x="233639" y="2988468"/>
            <a:ext cx="2763837"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6.6</a:t>
            </a:r>
          </a:p>
          <a:p>
            <a:pPr algn="ctr" eaLnBrk="1" hangingPunct="1">
              <a:defRPr/>
            </a:pPr>
            <a:r>
              <a:rPr lang="en-US" dirty="0">
                <a:latin typeface="+mj-lt"/>
              </a:rPr>
              <a:t>Practice with CSS Two-Column Layout</a:t>
            </a:r>
          </a:p>
        </p:txBody>
      </p:sp>
      <p:sp>
        <p:nvSpPr>
          <p:cNvPr id="13" name="Rectangle 12">
            <a:hlinkClick r:id="rId6" action="ppaction://hlinksldjump"/>
          </p:cNvPr>
          <p:cNvSpPr/>
          <p:nvPr/>
        </p:nvSpPr>
        <p:spPr bwMode="auto">
          <a:xfrm>
            <a:off x="3200400" y="1690687"/>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cs typeface="Courier New" pitchFamily="49" charset="0"/>
              </a:rPr>
              <a:t>HOP 6.4</a:t>
            </a:r>
          </a:p>
          <a:p>
            <a:pPr algn="ctr" eaLnBrk="1" hangingPunct="1">
              <a:defRPr/>
            </a:pPr>
            <a:r>
              <a:rPr lang="en-US" dirty="0">
                <a:latin typeface="+mj-lt"/>
              </a:rPr>
              <a:t>CSS Two-Column Layout</a:t>
            </a:r>
            <a:endParaRPr lang="en-US" dirty="0">
              <a:latin typeface="+mj-lt"/>
              <a:cs typeface="Courier New" pitchFamily="49" charset="0"/>
            </a:endParaRPr>
          </a:p>
        </p:txBody>
      </p:sp>
      <p:sp>
        <p:nvSpPr>
          <p:cNvPr id="3" name="Rectangle 2">
            <a:hlinkClick r:id="rId7" action="ppaction://hlinksldjump"/>
          </p:cNvPr>
          <p:cNvSpPr/>
          <p:nvPr/>
        </p:nvSpPr>
        <p:spPr bwMode="auto">
          <a:xfrm>
            <a:off x="6102351" y="456648"/>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cs typeface="Courier New" pitchFamily="49" charset="0"/>
              </a:rPr>
              <a:t>HOP 6.2</a:t>
            </a:r>
          </a:p>
          <a:p>
            <a:pPr algn="ctr" eaLnBrk="1" hangingPunct="1">
              <a:defRPr/>
            </a:pPr>
            <a:r>
              <a:rPr lang="en-US" dirty="0">
                <a:latin typeface="+mj-lt"/>
              </a:rPr>
              <a:t>Normal Flow</a:t>
            </a:r>
            <a:endParaRPr lang="en-US" dirty="0">
              <a:latin typeface="+mj-lt"/>
              <a:cs typeface="Courier New" pitchFamily="49" charset="0"/>
            </a:endParaRPr>
          </a:p>
        </p:txBody>
      </p:sp>
      <p:sp>
        <p:nvSpPr>
          <p:cNvPr id="4" name="Rectangle 3">
            <a:hlinkClick r:id="rId8" action="ppaction://hlinksldjump"/>
          </p:cNvPr>
          <p:cNvSpPr/>
          <p:nvPr/>
        </p:nvSpPr>
        <p:spPr bwMode="auto">
          <a:xfrm>
            <a:off x="6131685" y="1701317"/>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cs typeface="Courier New" pitchFamily="49" charset="0"/>
              </a:rPr>
              <a:t>HOP 6.5</a:t>
            </a:r>
          </a:p>
          <a:p>
            <a:pPr algn="ctr" eaLnBrk="1" hangingPunct="1">
              <a:defRPr/>
            </a:pPr>
            <a:r>
              <a:rPr lang="en-US" dirty="0">
                <a:latin typeface="+mj-lt"/>
              </a:rPr>
              <a:t>CSS Interactivity with Pseudo-Classes</a:t>
            </a:r>
            <a:endParaRPr lang="en-US" dirty="0">
              <a:latin typeface="+mj-lt"/>
              <a:cs typeface="Courier New" pitchFamily="49" charset="0"/>
            </a:endParaRPr>
          </a:p>
        </p:txBody>
      </p:sp>
      <p:sp>
        <p:nvSpPr>
          <p:cNvPr id="6" name="Rectangle 5">
            <a:hlinkClick r:id="rId9" action="ppaction://hlinksldjump"/>
          </p:cNvPr>
          <p:cNvSpPr/>
          <p:nvPr/>
        </p:nvSpPr>
        <p:spPr bwMode="auto">
          <a:xfrm>
            <a:off x="277812" y="5383213"/>
            <a:ext cx="2763837" cy="1093787"/>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6.11</a:t>
            </a:r>
          </a:p>
          <a:p>
            <a:pPr algn="ctr" eaLnBrk="1" hangingPunct="1">
              <a:defRPr/>
            </a:pPr>
            <a:r>
              <a:rPr lang="en-US" dirty="0">
                <a:latin typeface="+mj-lt"/>
              </a:rPr>
              <a:t>Single Page Website Navigation</a:t>
            </a:r>
          </a:p>
        </p:txBody>
      </p:sp>
      <p:sp>
        <p:nvSpPr>
          <p:cNvPr id="8" name="Rectangle 7">
            <a:hlinkClick r:id="rId10" action="ppaction://hlinksldjump"/>
          </p:cNvPr>
          <p:cNvSpPr/>
          <p:nvPr/>
        </p:nvSpPr>
        <p:spPr bwMode="auto">
          <a:xfrm>
            <a:off x="235226" y="1690687"/>
            <a:ext cx="2762250"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cs typeface="Courier New" pitchFamily="49" charset="0"/>
              </a:rPr>
              <a:t>HOP 6.3</a:t>
            </a:r>
          </a:p>
          <a:p>
            <a:pPr algn="ctr" eaLnBrk="1" hangingPunct="1">
              <a:defRPr/>
            </a:pPr>
            <a:r>
              <a:rPr lang="en-US" dirty="0">
                <a:latin typeface="+mj-lt"/>
              </a:rPr>
              <a:t>CSS Float</a:t>
            </a:r>
            <a:endParaRPr lang="en-US" dirty="0">
              <a:latin typeface="+mj-lt"/>
              <a:cs typeface="Courier New" pitchFamily="49" charset="0"/>
            </a:endParaRPr>
          </a:p>
        </p:txBody>
      </p:sp>
      <p:sp>
        <p:nvSpPr>
          <p:cNvPr id="9" name="Rectangle 8">
            <a:hlinkClick r:id="rId11" action="ppaction://hlinksldjump"/>
          </p:cNvPr>
          <p:cNvSpPr/>
          <p:nvPr/>
        </p:nvSpPr>
        <p:spPr bwMode="auto">
          <a:xfrm>
            <a:off x="3200400" y="2919413"/>
            <a:ext cx="2762250"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CSS Buttons in nav</a:t>
            </a:r>
          </a:p>
        </p:txBody>
      </p:sp>
      <p:sp>
        <p:nvSpPr>
          <p:cNvPr id="10" name="Rectangle 9">
            <a:hlinkClick r:id="rId12" action="ppaction://hlinksldjump"/>
          </p:cNvPr>
          <p:cNvSpPr/>
          <p:nvPr/>
        </p:nvSpPr>
        <p:spPr bwMode="auto">
          <a:xfrm>
            <a:off x="6118502" y="2927834"/>
            <a:ext cx="2763837"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6.7</a:t>
            </a:r>
          </a:p>
          <a:p>
            <a:pPr algn="ctr" eaLnBrk="1" hangingPunct="1">
              <a:defRPr/>
            </a:pPr>
            <a:r>
              <a:rPr lang="en-US" dirty="0">
                <a:latin typeface="+mj-lt"/>
              </a:rPr>
              <a:t>CSS Sprites</a:t>
            </a:r>
          </a:p>
        </p:txBody>
      </p:sp>
      <p:sp>
        <p:nvSpPr>
          <p:cNvPr id="11" name="Rectangle 10">
            <a:hlinkClick r:id="rId13" action="ppaction://hlinksldjump"/>
          </p:cNvPr>
          <p:cNvSpPr/>
          <p:nvPr/>
        </p:nvSpPr>
        <p:spPr bwMode="auto">
          <a:xfrm>
            <a:off x="6065701" y="4153521"/>
            <a:ext cx="2763837"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6.10</a:t>
            </a:r>
          </a:p>
          <a:p>
            <a:pPr algn="ctr" eaLnBrk="1" hangingPunct="1">
              <a:defRPr/>
            </a:pPr>
            <a:r>
              <a:rPr lang="en-US" dirty="0">
                <a:latin typeface="+mj-lt"/>
              </a:rPr>
              <a:t>Fixed Position Navigation Bar</a:t>
            </a:r>
          </a:p>
        </p:txBody>
      </p:sp>
      <p:sp>
        <p:nvSpPr>
          <p:cNvPr id="17" name="Rectangle 16">
            <a:hlinkClick r:id="rId14" action="ppaction://hlinksldjump"/>
          </p:cNvPr>
          <p:cNvSpPr/>
          <p:nvPr/>
        </p:nvSpPr>
        <p:spPr bwMode="auto">
          <a:xfrm>
            <a:off x="233639" y="457200"/>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Learning Outcomes</a:t>
            </a:r>
            <a:endParaRPr lang="en-US" dirty="0">
              <a:latin typeface="+mj-lt"/>
              <a:cs typeface="Courier New" pitchFamily="49" charset="0"/>
            </a:endParaRPr>
          </a:p>
        </p:txBody>
      </p:sp>
      <p:sp>
        <p:nvSpPr>
          <p:cNvPr id="18" name="Rectangle 17">
            <a:hlinkClick r:id="rId7" action="ppaction://hlinksldjump"/>
            <a:extLst>
              <a:ext uri="{FF2B5EF4-FFF2-40B4-BE49-F238E27FC236}">
                <a16:creationId xmlns:a16="http://schemas.microsoft.com/office/drawing/2014/main" id="{D92B7CAF-B12B-45A3-9945-FCB56FD003C7}"/>
              </a:ext>
            </a:extLst>
          </p:cNvPr>
          <p:cNvSpPr/>
          <p:nvPr/>
        </p:nvSpPr>
        <p:spPr bwMode="auto">
          <a:xfrm>
            <a:off x="3179487" y="457200"/>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cs typeface="Courier New" pitchFamily="49" charset="0"/>
              </a:rPr>
              <a:t>HOP 6.1</a:t>
            </a:r>
          </a:p>
          <a:p>
            <a:pPr algn="ctr" eaLnBrk="1" hangingPunct="1">
              <a:defRPr/>
            </a:pPr>
            <a:r>
              <a:rPr lang="en-US" dirty="0"/>
              <a:t>CSS Width and Height Properties</a:t>
            </a:r>
          </a:p>
        </p:txBody>
      </p:sp>
      <p:sp>
        <p:nvSpPr>
          <p:cNvPr id="19" name="Rectangle 18">
            <a:hlinkClick r:id="rId15" action="ppaction://hlinksldjump"/>
            <a:extLst>
              <a:ext uri="{FF2B5EF4-FFF2-40B4-BE49-F238E27FC236}">
                <a16:creationId xmlns:a16="http://schemas.microsoft.com/office/drawing/2014/main" id="{740E0119-9A55-4529-968B-3AE8A348CAD0}"/>
              </a:ext>
            </a:extLst>
          </p:cNvPr>
          <p:cNvSpPr/>
          <p:nvPr/>
        </p:nvSpPr>
        <p:spPr bwMode="auto">
          <a:xfrm>
            <a:off x="233639" y="4186100"/>
            <a:ext cx="2762250"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6.8</a:t>
            </a:r>
          </a:p>
          <a:p>
            <a:pPr algn="ctr" eaLnBrk="1" hangingPunct="1">
              <a:defRPr/>
            </a:pPr>
            <a:r>
              <a:rPr lang="en-US" dirty="0">
                <a:latin typeface="+mj-lt"/>
              </a:rPr>
              <a:t>CSS for Printing</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1"/>
          </p:nvPr>
        </p:nvSpPr>
        <p:spPr>
          <a:xfrm>
            <a:off x="1162050" y="62436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l">
              <a:spcBef>
                <a:spcPct val="0"/>
              </a:spcBef>
              <a:buClrTx/>
              <a:buSzTx/>
              <a:buFontTx/>
              <a:buNone/>
            </a:pPr>
            <a:fld id="{B0C1415B-24A2-474D-A693-AD6ECF4AFF0C}" type="slidenum">
              <a:rPr lang="en-US" altLang="en-US" sz="1400" smtClean="0">
                <a:latin typeface="Arial" panose="020B0604020202020204" pitchFamily="34" charset="0"/>
              </a:rPr>
              <a:pPr algn="l">
                <a:spcBef>
                  <a:spcPct val="0"/>
                </a:spcBef>
                <a:buClrTx/>
                <a:buSzTx/>
                <a:buFontTx/>
                <a:buNone/>
              </a:pPr>
              <a:t>10</a:t>
            </a:fld>
            <a:endParaRPr lang="en-US" altLang="en-US" sz="1400">
              <a:latin typeface="Arial" panose="020B0604020202020204" pitchFamily="34" charset="0"/>
            </a:endParaRPr>
          </a:p>
        </p:txBody>
      </p:sp>
      <p:sp>
        <p:nvSpPr>
          <p:cNvPr id="23555" name="Rectangle 3"/>
          <p:cNvSpPr>
            <a:spLocks noGrp="1" noChangeArrowheads="1"/>
          </p:cNvSpPr>
          <p:nvPr>
            <p:ph type="body" idx="1"/>
          </p:nvPr>
        </p:nvSpPr>
        <p:spPr>
          <a:xfrm>
            <a:off x="0" y="457200"/>
            <a:ext cx="9067800" cy="6477000"/>
          </a:xfrm>
        </p:spPr>
        <p:txBody>
          <a:bodyPr/>
          <a:lstStyle/>
          <a:p>
            <a:pPr eaLnBrk="1" hangingPunct="1">
              <a:lnSpc>
                <a:spcPct val="90000"/>
              </a:lnSpc>
              <a:defRPr/>
            </a:pPr>
            <a:r>
              <a:rPr lang="en-US" altLang="en-US" sz="1800" b="1" dirty="0">
                <a:solidFill>
                  <a:srgbClr val="FF0000"/>
                </a:solidFill>
              </a:rPr>
              <a:t>Block-level</a:t>
            </a:r>
            <a:r>
              <a:rPr lang="en-US" altLang="en-US" sz="1800" b="1" dirty="0"/>
              <a:t> HTML/XHTML </a:t>
            </a:r>
            <a:r>
              <a:rPr lang="en-US" altLang="en-US" sz="1800" b="1" dirty="0">
                <a:solidFill>
                  <a:srgbClr val="FFC000"/>
                </a:solidFill>
              </a:rPr>
              <a:t>elements</a:t>
            </a:r>
            <a:r>
              <a:rPr lang="en-US" altLang="en-US" sz="1800" dirty="0"/>
              <a:t> (e.g. </a:t>
            </a:r>
            <a:r>
              <a:rPr lang="en-US" altLang="en-US" sz="1800" b="1" dirty="0"/>
              <a:t>h1</a:t>
            </a:r>
            <a:r>
              <a:rPr lang="en-US" altLang="en-US" sz="1800" dirty="0"/>
              <a:t> to </a:t>
            </a:r>
            <a:r>
              <a:rPr lang="en-US" altLang="en-US" sz="1800" b="1" dirty="0"/>
              <a:t>h6, div, p</a:t>
            </a:r>
            <a:r>
              <a:rPr lang="en-US" altLang="en-US" sz="1800" dirty="0"/>
              <a:t>) have a </a:t>
            </a:r>
            <a:r>
              <a:rPr lang="en-US" altLang="en-US" sz="1800" b="1" dirty="0">
                <a:solidFill>
                  <a:srgbClr val="FF0000"/>
                </a:solidFill>
              </a:rPr>
              <a:t>virtual box </a:t>
            </a:r>
            <a:r>
              <a:rPr lang="en-US" altLang="en-US" sz="1800" b="1" dirty="0">
                <a:solidFill>
                  <a:srgbClr val="00B0F0"/>
                </a:solidFill>
              </a:rPr>
              <a:t>drawn</a:t>
            </a:r>
            <a:r>
              <a:rPr lang="en-US" altLang="en-US" sz="1800" b="1" dirty="0">
                <a:solidFill>
                  <a:srgbClr val="FF0000"/>
                </a:solidFill>
              </a:rPr>
              <a:t> </a:t>
            </a:r>
            <a:r>
              <a:rPr lang="en-US" altLang="en-US" sz="1800" b="1" dirty="0"/>
              <a:t>around </a:t>
            </a:r>
            <a:r>
              <a:rPr lang="en-US" altLang="en-US" sz="1800" dirty="0"/>
              <a:t>them based on the box model</a:t>
            </a:r>
          </a:p>
          <a:p>
            <a:pPr eaLnBrk="1" hangingPunct="1">
              <a:lnSpc>
                <a:spcPct val="90000"/>
              </a:lnSpc>
              <a:defRPr/>
            </a:pPr>
            <a:endParaRPr lang="en-US" altLang="en-US" sz="1800" dirty="0"/>
          </a:p>
          <a:p>
            <a:pPr eaLnBrk="1" hangingPunct="1">
              <a:lnSpc>
                <a:spcPct val="90000"/>
              </a:lnSpc>
              <a:defRPr/>
            </a:pPr>
            <a:r>
              <a:rPr lang="en-US" altLang="en-US" sz="1800" dirty="0"/>
              <a:t>When the </a:t>
            </a:r>
            <a:r>
              <a:rPr lang="en-US" altLang="en-US" sz="1800" b="1" dirty="0"/>
              <a:t>browser renders </a:t>
            </a:r>
            <a:r>
              <a:rPr lang="en-US" altLang="en-US" sz="1800" dirty="0"/>
              <a:t>using the box model, </a:t>
            </a:r>
            <a:r>
              <a:rPr lang="en-US" altLang="en-US" sz="1800" b="1" dirty="0"/>
              <a:t>each </a:t>
            </a:r>
            <a:r>
              <a:rPr lang="en-US" altLang="en-US" sz="1800" dirty="0"/>
              <a:t>element</a:t>
            </a:r>
            <a:r>
              <a:rPr lang="en-US" altLang="en-US" sz="1800" b="1" dirty="0"/>
              <a:t> </a:t>
            </a:r>
            <a:r>
              <a:rPr lang="en-US" altLang="en-US" sz="1800" dirty="0"/>
              <a:t>is surrounded by:</a:t>
            </a:r>
          </a:p>
          <a:p>
            <a:pPr lvl="1" eaLnBrk="1" hangingPunct="1">
              <a:lnSpc>
                <a:spcPct val="90000"/>
              </a:lnSpc>
              <a:defRPr/>
            </a:pPr>
            <a:r>
              <a:rPr lang="en-US" altLang="en-US" sz="1800" b="1" dirty="0"/>
              <a:t>Padding              - </a:t>
            </a:r>
            <a:r>
              <a:rPr lang="en-US" altLang="en-US" sz="1800" b="1" dirty="0">
                <a:solidFill>
                  <a:srgbClr val="FFC000"/>
                </a:solidFill>
              </a:rPr>
              <a:t>default</a:t>
            </a:r>
            <a:r>
              <a:rPr lang="en-US" altLang="en-US" sz="1800" dirty="0"/>
              <a:t> </a:t>
            </a:r>
            <a:r>
              <a:rPr lang="en-US" altLang="en-US" sz="1800" b="1" dirty="0"/>
              <a:t>= 0</a:t>
            </a:r>
          </a:p>
          <a:p>
            <a:pPr lvl="2" eaLnBrk="1" hangingPunct="1">
              <a:lnSpc>
                <a:spcPct val="90000"/>
              </a:lnSpc>
              <a:defRPr/>
            </a:pPr>
            <a:r>
              <a:rPr lang="en-US" altLang="en-US" sz="1600" dirty="0"/>
              <a:t>The padding property determines the </a:t>
            </a:r>
            <a:r>
              <a:rPr lang="en-US" altLang="en-US" sz="1600" b="1" dirty="0"/>
              <a:t>distance between </a:t>
            </a:r>
            <a:r>
              <a:rPr lang="en-US" altLang="en-US" sz="1600" dirty="0"/>
              <a:t>the </a:t>
            </a:r>
            <a:r>
              <a:rPr lang="en-US" altLang="en-US" sz="1600" b="1" dirty="0"/>
              <a:t>content </a:t>
            </a:r>
            <a:r>
              <a:rPr lang="en-US" altLang="en-US" sz="1600" dirty="0"/>
              <a:t>inside</a:t>
            </a:r>
            <a:r>
              <a:rPr lang="en-US" altLang="en-US" sz="1600" b="1" dirty="0"/>
              <a:t> </a:t>
            </a:r>
            <a:r>
              <a:rPr lang="en-US" altLang="en-US" sz="1600" dirty="0"/>
              <a:t>an element and the </a:t>
            </a:r>
            <a:r>
              <a:rPr lang="en-US" altLang="en-US" sz="1600" b="1" dirty="0"/>
              <a:t>edge</a:t>
            </a:r>
            <a:r>
              <a:rPr lang="en-US" altLang="en-US" sz="1600" dirty="0"/>
              <a:t> of the element</a:t>
            </a:r>
          </a:p>
          <a:p>
            <a:pPr lvl="2" eaLnBrk="1" hangingPunct="1">
              <a:lnSpc>
                <a:spcPct val="90000"/>
              </a:lnSpc>
              <a:defRPr/>
            </a:pPr>
            <a:r>
              <a:rPr lang="en-US" altLang="en-US" sz="1600" dirty="0"/>
              <a:t>Padding be </a:t>
            </a:r>
            <a:r>
              <a:rPr lang="en-US" altLang="en-US" sz="1600" b="1" dirty="0"/>
              <a:t>set</a:t>
            </a:r>
            <a:r>
              <a:rPr lang="en-US" altLang="en-US" sz="1600" dirty="0"/>
              <a:t> (</a:t>
            </a:r>
            <a:r>
              <a:rPr lang="en-US" altLang="en-US" sz="1600" b="1" dirty="0">
                <a:solidFill>
                  <a:srgbClr val="00B0F0"/>
                </a:solidFill>
              </a:rPr>
              <a:t>configured</a:t>
            </a:r>
            <a:r>
              <a:rPr lang="en-US" altLang="en-US" sz="1600" dirty="0"/>
              <a:t>) for each side of the box by using </a:t>
            </a:r>
          </a:p>
          <a:p>
            <a:pPr marL="914400" lvl="2" indent="0" eaLnBrk="1" hangingPunct="1">
              <a:lnSpc>
                <a:spcPct val="90000"/>
              </a:lnSpc>
              <a:buFont typeface="Wingdings" panose="05000000000000000000" pitchFamily="2" charset="2"/>
              <a:buNone/>
              <a:defRPr/>
            </a:pPr>
            <a:r>
              <a:rPr lang="en-US" altLang="en-US" sz="1600" b="1" dirty="0">
                <a:solidFill>
                  <a:srgbClr val="FF0000"/>
                </a:solidFill>
                <a:latin typeface="Lucida Console" panose="020B0609040504020204" pitchFamily="49" charset="0"/>
              </a:rPr>
              <a:t> padding-top</a:t>
            </a:r>
            <a:r>
              <a:rPr lang="en-US" altLang="en-US" sz="1600" b="1" dirty="0">
                <a:solidFill>
                  <a:srgbClr val="FF0000"/>
                </a:solidFill>
              </a:rPr>
              <a:t>, </a:t>
            </a:r>
            <a:r>
              <a:rPr lang="en-US" altLang="en-US" sz="1600" b="1" dirty="0">
                <a:solidFill>
                  <a:srgbClr val="FF0000"/>
                </a:solidFill>
                <a:latin typeface="Lucida Console" panose="020B0609040504020204" pitchFamily="49" charset="0"/>
              </a:rPr>
              <a:t>padding-right</a:t>
            </a:r>
            <a:r>
              <a:rPr lang="en-US" altLang="en-US" sz="1600" b="1" dirty="0">
                <a:solidFill>
                  <a:srgbClr val="FF0000"/>
                </a:solidFill>
              </a:rPr>
              <a:t>, </a:t>
            </a:r>
            <a:r>
              <a:rPr lang="en-US" altLang="en-US" sz="1600" b="1" dirty="0">
                <a:solidFill>
                  <a:srgbClr val="FF0000"/>
                </a:solidFill>
                <a:latin typeface="Lucida Console" panose="020B0609040504020204" pitchFamily="49" charset="0"/>
              </a:rPr>
              <a:t>padding-bottom </a:t>
            </a:r>
            <a:r>
              <a:rPr lang="en-US" altLang="en-US" sz="1600" b="1" dirty="0">
                <a:solidFill>
                  <a:schemeClr val="bg2"/>
                </a:solidFill>
                <a:latin typeface="Lucida Console" panose="020B0609040504020204" pitchFamily="49" charset="0"/>
              </a:rPr>
              <a:t>and</a:t>
            </a:r>
            <a:r>
              <a:rPr lang="en-US" altLang="en-US" sz="1600" b="1" dirty="0">
                <a:solidFill>
                  <a:srgbClr val="FF0000"/>
                </a:solidFill>
                <a:latin typeface="Lucida Console" panose="020B0609040504020204" pitchFamily="49" charset="0"/>
              </a:rPr>
              <a:t> padding-left.</a:t>
            </a:r>
          </a:p>
          <a:p>
            <a:pPr marL="566928" lvl="2" indent="-182880" fontAlgn="auto">
              <a:buFont typeface="Wingdings 2" pitchFamily="18" charset="2"/>
              <a:buNone/>
              <a:defRPr/>
            </a:pPr>
            <a:r>
              <a:rPr lang="en-US" sz="1600" dirty="0">
                <a:solidFill>
                  <a:schemeClr val="bg2">
                    <a:lumMod val="75000"/>
                  </a:schemeClr>
                </a:solidFill>
                <a:latin typeface="Times New Roman" pitchFamily="18" charset="0"/>
                <a:cs typeface="Times New Roman" pitchFamily="18" charset="0"/>
              </a:rPr>
              <a:t>			</a:t>
            </a:r>
            <a:r>
              <a:rPr lang="en-US" sz="1200" u="sng" dirty="0">
                <a:solidFill>
                  <a:schemeClr val="bg2">
                    <a:lumMod val="75000"/>
                  </a:schemeClr>
                </a:solidFill>
                <a:latin typeface="Times New Roman" pitchFamily="18" charset="0"/>
                <a:cs typeface="Times New Roman" pitchFamily="18" charset="0"/>
              </a:rPr>
              <a:t>h1 { padding: 0; }</a:t>
            </a:r>
          </a:p>
          <a:p>
            <a:pPr marL="566928" lvl="2" indent="-182880" fontAlgn="auto">
              <a:buFont typeface="Wingdings 2" pitchFamily="18" charset="2"/>
              <a:buNone/>
              <a:defRPr/>
            </a:pPr>
            <a:r>
              <a:rPr lang="en-US" sz="1200" u="sng" dirty="0">
                <a:solidFill>
                  <a:schemeClr val="bg2">
                    <a:lumMod val="75000"/>
                  </a:schemeClr>
                </a:solidFill>
                <a:latin typeface="Times New Roman" pitchFamily="18" charset="0"/>
                <a:cs typeface="Times New Roman" pitchFamily="18" charset="0"/>
              </a:rPr>
              <a:t>			h1 { padding : 20px 10px; }</a:t>
            </a:r>
          </a:p>
          <a:p>
            <a:pPr marL="566928" lvl="2" indent="-182880" fontAlgn="auto">
              <a:buFont typeface="Wingdings 2" pitchFamily="18" charset="2"/>
              <a:buNone/>
              <a:defRPr/>
            </a:pPr>
            <a:r>
              <a:rPr lang="en-US" sz="1200" u="sng" dirty="0">
                <a:solidFill>
                  <a:schemeClr val="bg2">
                    <a:lumMod val="75000"/>
                  </a:schemeClr>
                </a:solidFill>
                <a:latin typeface="Times New Roman" pitchFamily="18" charset="0"/>
                <a:cs typeface="Times New Roman" pitchFamily="18" charset="0"/>
              </a:rPr>
              <a:t>			h1 { padding :  10px 30px 20px; }</a:t>
            </a:r>
          </a:p>
          <a:p>
            <a:pPr marL="566928" lvl="2" indent="-182880" fontAlgn="auto">
              <a:buFont typeface="Wingdings 2" pitchFamily="18" charset="2"/>
              <a:buNone/>
              <a:defRPr/>
            </a:pPr>
            <a:r>
              <a:rPr lang="en-US" sz="1200" u="sng" dirty="0">
                <a:solidFill>
                  <a:schemeClr val="bg2">
                    <a:lumMod val="75000"/>
                  </a:schemeClr>
                </a:solidFill>
                <a:latin typeface="Times New Roman" pitchFamily="18" charset="0"/>
                <a:cs typeface="Times New Roman" pitchFamily="18" charset="0"/>
              </a:rPr>
              <a:t>			h1 { padding :  20px 30px 0 30px; }</a:t>
            </a:r>
            <a:endParaRPr lang="en-US" sz="1400" u="sng" dirty="0">
              <a:solidFill>
                <a:schemeClr val="bg2">
                  <a:lumMod val="75000"/>
                </a:schemeClr>
              </a:solidFill>
              <a:latin typeface="Times New Roman" pitchFamily="18" charset="0"/>
              <a:cs typeface="Times New Roman" pitchFamily="18" charset="0"/>
            </a:endParaRPr>
          </a:p>
          <a:p>
            <a:pPr lvl="1" eaLnBrk="1" hangingPunct="1">
              <a:lnSpc>
                <a:spcPct val="90000"/>
              </a:lnSpc>
              <a:defRPr/>
            </a:pPr>
            <a:r>
              <a:rPr lang="en-US" altLang="en-US" sz="1800" b="1" dirty="0"/>
              <a:t>Margin                - </a:t>
            </a:r>
            <a:r>
              <a:rPr lang="en-US" altLang="en-US" sz="1800" b="1" dirty="0">
                <a:solidFill>
                  <a:srgbClr val="FFC000"/>
                </a:solidFill>
              </a:rPr>
              <a:t>default</a:t>
            </a:r>
            <a:r>
              <a:rPr lang="en-US" altLang="en-US" sz="1800" dirty="0"/>
              <a:t>  is set by browsers</a:t>
            </a:r>
            <a:endParaRPr lang="en-US" altLang="en-US" sz="1800" b="1" dirty="0"/>
          </a:p>
          <a:p>
            <a:pPr lvl="2" eaLnBrk="1" hangingPunct="1">
              <a:lnSpc>
                <a:spcPct val="90000"/>
              </a:lnSpc>
              <a:defRPr/>
            </a:pPr>
            <a:r>
              <a:rPr lang="en-US" altLang="en-US" sz="1600" dirty="0"/>
              <a:t>Determines the </a:t>
            </a:r>
            <a:r>
              <a:rPr lang="en-US" altLang="en-US" sz="1600" b="1" dirty="0"/>
              <a:t>distance</a:t>
            </a:r>
            <a:r>
              <a:rPr lang="en-US" altLang="en-US" sz="1600" dirty="0"/>
              <a:t> between the </a:t>
            </a:r>
            <a:r>
              <a:rPr lang="en-US" altLang="en-US" sz="1600" b="1" dirty="0"/>
              <a:t>element’s edge </a:t>
            </a:r>
            <a:r>
              <a:rPr lang="en-US" altLang="en-US" sz="1600" dirty="0"/>
              <a:t>and </a:t>
            </a:r>
            <a:r>
              <a:rPr lang="en-US" altLang="en-US" sz="1600" b="1" dirty="0"/>
              <a:t>any adjacent element</a:t>
            </a:r>
          </a:p>
          <a:p>
            <a:pPr lvl="2" eaLnBrk="1" hangingPunct="1">
              <a:lnSpc>
                <a:spcPct val="90000"/>
              </a:lnSpc>
              <a:defRPr/>
            </a:pPr>
            <a:r>
              <a:rPr lang="en-US" altLang="en-US" sz="1600" dirty="0"/>
              <a:t>Margins for individual sides of an element can be specified by using </a:t>
            </a:r>
          </a:p>
          <a:p>
            <a:pPr lvl="2" eaLnBrk="1" hangingPunct="1">
              <a:lnSpc>
                <a:spcPct val="90000"/>
              </a:lnSpc>
              <a:buNone/>
              <a:defRPr/>
            </a:pPr>
            <a:r>
              <a:rPr lang="en-US" altLang="en-US" sz="1600" dirty="0">
                <a:latin typeface="Lucida Console" panose="020B0609040504020204" pitchFamily="49" charset="0"/>
              </a:rPr>
              <a:t>  </a:t>
            </a:r>
            <a:r>
              <a:rPr lang="en-US" altLang="en-US" sz="1600" b="1" dirty="0">
                <a:solidFill>
                  <a:srgbClr val="FF0000"/>
                </a:solidFill>
                <a:latin typeface="Lucida Console" panose="020B0609040504020204" pitchFamily="49" charset="0"/>
              </a:rPr>
              <a:t>margin-top</a:t>
            </a:r>
            <a:r>
              <a:rPr lang="en-US" altLang="en-US" sz="1600" b="1" dirty="0">
                <a:solidFill>
                  <a:srgbClr val="FF0000"/>
                </a:solidFill>
              </a:rPr>
              <a:t>, </a:t>
            </a:r>
            <a:r>
              <a:rPr lang="en-US" altLang="en-US" sz="1600" b="1" dirty="0">
                <a:solidFill>
                  <a:srgbClr val="FF0000"/>
                </a:solidFill>
                <a:latin typeface="Lucida Console" panose="020B0609040504020204" pitchFamily="49" charset="0"/>
              </a:rPr>
              <a:t>margin-right</a:t>
            </a:r>
            <a:r>
              <a:rPr lang="en-US" altLang="en-US" sz="1600" b="1" dirty="0">
                <a:solidFill>
                  <a:srgbClr val="FF0000"/>
                </a:solidFill>
              </a:rPr>
              <a:t>, </a:t>
            </a:r>
            <a:r>
              <a:rPr lang="en-US" altLang="en-US" sz="1600" b="1" dirty="0">
                <a:solidFill>
                  <a:srgbClr val="FF0000"/>
                </a:solidFill>
                <a:latin typeface="Lucida Console" panose="020B0609040504020204" pitchFamily="49" charset="0"/>
              </a:rPr>
              <a:t>margin-bottom </a:t>
            </a:r>
            <a:r>
              <a:rPr lang="en-US" altLang="en-US" sz="1600" b="1" dirty="0">
                <a:solidFill>
                  <a:schemeClr val="bg2"/>
                </a:solidFill>
                <a:latin typeface="Lucida Console" panose="020B0609040504020204" pitchFamily="49" charset="0"/>
              </a:rPr>
              <a:t>and </a:t>
            </a:r>
            <a:r>
              <a:rPr lang="en-US" altLang="en-US" sz="1600" b="1" dirty="0">
                <a:solidFill>
                  <a:srgbClr val="FF0000"/>
                </a:solidFill>
                <a:latin typeface="Lucida Console" panose="020B0609040504020204" pitchFamily="49" charset="0"/>
              </a:rPr>
              <a:t>margin-left</a:t>
            </a:r>
            <a:r>
              <a:rPr lang="en-US" altLang="en-US" sz="1600" dirty="0"/>
              <a:t> .</a:t>
            </a:r>
          </a:p>
          <a:p>
            <a:pPr marL="1481328" lvl="4" indent="-182880" fontAlgn="auto">
              <a:buFont typeface="Wingdings 2" pitchFamily="18" charset="2"/>
              <a:buNone/>
              <a:defRPr/>
            </a:pPr>
            <a:r>
              <a:rPr lang="en-US" sz="1000" dirty="0">
                <a:solidFill>
                  <a:schemeClr val="bg2">
                    <a:lumMod val="75000"/>
                  </a:schemeClr>
                </a:solidFill>
                <a:latin typeface="Times New Roman" pitchFamily="18" charset="0"/>
                <a:cs typeface="Times New Roman" pitchFamily="18" charset="0"/>
              </a:rPr>
              <a:t>h1 { margin: 0; }</a:t>
            </a:r>
          </a:p>
          <a:p>
            <a:pPr marL="1481328" lvl="4" indent="-182880" fontAlgn="auto">
              <a:buFont typeface="Wingdings 2" pitchFamily="18" charset="2"/>
              <a:buNone/>
              <a:defRPr/>
            </a:pPr>
            <a:r>
              <a:rPr lang="en-US" sz="1000" dirty="0">
                <a:solidFill>
                  <a:schemeClr val="bg2">
                    <a:lumMod val="75000"/>
                  </a:schemeClr>
                </a:solidFill>
                <a:latin typeface="Times New Roman" pitchFamily="18" charset="0"/>
                <a:cs typeface="Times New Roman" pitchFamily="18" charset="0"/>
              </a:rPr>
              <a:t>h1 { margin: 20px 10px; }</a:t>
            </a:r>
          </a:p>
          <a:p>
            <a:pPr marL="1481328" lvl="4" indent="-182880" fontAlgn="auto">
              <a:buFont typeface="Wingdings 2" pitchFamily="18" charset="2"/>
              <a:buNone/>
              <a:defRPr/>
            </a:pPr>
            <a:r>
              <a:rPr lang="en-US" sz="1000" dirty="0">
                <a:solidFill>
                  <a:schemeClr val="bg2">
                    <a:lumMod val="75000"/>
                  </a:schemeClr>
                </a:solidFill>
                <a:latin typeface="Times New Roman" pitchFamily="18" charset="0"/>
                <a:cs typeface="Times New Roman" pitchFamily="18" charset="0"/>
              </a:rPr>
              <a:t>h1 { margin:  10px 30px 20px; }</a:t>
            </a:r>
          </a:p>
          <a:p>
            <a:pPr marL="1481328" lvl="4" indent="-182880" fontAlgn="auto">
              <a:buFont typeface="Wingdings 2" pitchFamily="18" charset="2"/>
              <a:buNone/>
              <a:defRPr/>
            </a:pPr>
            <a:r>
              <a:rPr lang="en-US" sz="1000" dirty="0">
                <a:solidFill>
                  <a:schemeClr val="bg2">
                    <a:lumMod val="75000"/>
                  </a:schemeClr>
                </a:solidFill>
                <a:latin typeface="Times New Roman" pitchFamily="18" charset="0"/>
                <a:cs typeface="Times New Roman" pitchFamily="18" charset="0"/>
              </a:rPr>
              <a:t>h1 { margin:  20px 30px 0 30px; }</a:t>
            </a:r>
          </a:p>
          <a:p>
            <a:pPr lvl="1" eaLnBrk="1" hangingPunct="1">
              <a:lnSpc>
                <a:spcPct val="90000"/>
              </a:lnSpc>
              <a:defRPr/>
            </a:pPr>
            <a:r>
              <a:rPr lang="en-US" altLang="en-US" sz="1800" b="1" dirty="0"/>
              <a:t>Border                 - </a:t>
            </a:r>
            <a:r>
              <a:rPr lang="en-US" altLang="en-US" sz="1800" b="1" dirty="0">
                <a:solidFill>
                  <a:srgbClr val="FFC000"/>
                </a:solidFill>
              </a:rPr>
              <a:t>default</a:t>
            </a:r>
            <a:r>
              <a:rPr lang="en-US" altLang="en-US" sz="1800" dirty="0"/>
              <a:t> </a:t>
            </a:r>
            <a:r>
              <a:rPr lang="en-US" altLang="en-US" sz="1800" b="1" dirty="0"/>
              <a:t>= 0     </a:t>
            </a:r>
          </a:p>
          <a:p>
            <a:pPr lvl="1" eaLnBrk="1" hangingPunct="1">
              <a:lnSpc>
                <a:spcPct val="90000"/>
              </a:lnSpc>
              <a:buFont typeface="Wingdings" panose="05000000000000000000" pitchFamily="2" charset="2"/>
              <a:buNone/>
              <a:defRPr/>
            </a:pPr>
            <a:r>
              <a:rPr lang="en-US" altLang="en-US" sz="1800" b="1" dirty="0"/>
              <a:t>         shorthand</a:t>
            </a:r>
          </a:p>
          <a:p>
            <a:pPr lvl="2" eaLnBrk="1" hangingPunct="1">
              <a:lnSpc>
                <a:spcPct val="90000"/>
              </a:lnSpc>
              <a:buFont typeface="Wingdings" panose="05000000000000000000" pitchFamily="2" charset="2"/>
              <a:buNone/>
              <a:defRPr/>
            </a:pPr>
            <a:r>
              <a:rPr lang="en-US" altLang="en-US" sz="1600" b="1" dirty="0">
                <a:solidFill>
                  <a:srgbClr val="FF0000"/>
                </a:solidFill>
              </a:rPr>
              <a:t>border: &lt;width&gt; &lt;style&gt; &lt;color&gt;</a:t>
            </a:r>
          </a:p>
          <a:p>
            <a:pPr lvl="2" eaLnBrk="1" hangingPunct="1">
              <a:lnSpc>
                <a:spcPct val="90000"/>
              </a:lnSpc>
              <a:buFont typeface="Wingdings" panose="05000000000000000000" pitchFamily="2" charset="2"/>
              <a:buNone/>
              <a:defRPr/>
            </a:pPr>
            <a:endParaRPr lang="en-US" altLang="en-US" sz="1800" b="1" dirty="0">
              <a:solidFill>
                <a:srgbClr val="FF0000"/>
              </a:solidFill>
            </a:endParaRPr>
          </a:p>
          <a:p>
            <a:pPr lvl="2" eaLnBrk="1" hangingPunct="1">
              <a:lnSpc>
                <a:spcPct val="90000"/>
              </a:lnSpc>
              <a:buFont typeface="Wingdings" panose="05000000000000000000" pitchFamily="2" charset="2"/>
              <a:buNone/>
              <a:defRPr/>
            </a:pPr>
            <a:endParaRPr lang="en-US" altLang="en-US" sz="1600" b="1" dirty="0">
              <a:solidFill>
                <a:srgbClr val="FF0000"/>
              </a:solidFill>
              <a:latin typeface="Lucida Console" panose="020B0609040504020204" pitchFamily="49" charset="0"/>
            </a:endParaRPr>
          </a:p>
          <a:p>
            <a:pPr lvl="2" eaLnBrk="1" hangingPunct="1">
              <a:lnSpc>
                <a:spcPct val="90000"/>
              </a:lnSpc>
              <a:defRPr/>
            </a:pPr>
            <a:endParaRPr lang="en-US" altLang="en-US" sz="1400" b="1" dirty="0"/>
          </a:p>
          <a:p>
            <a:pPr eaLnBrk="1" hangingPunct="1">
              <a:lnSpc>
                <a:spcPct val="90000"/>
              </a:lnSpc>
              <a:defRPr/>
            </a:pPr>
            <a:endParaRPr lang="en-US" altLang="en-US" sz="2000" dirty="0"/>
          </a:p>
        </p:txBody>
      </p:sp>
      <p:sp>
        <p:nvSpPr>
          <p:cNvPr id="22532" name="Title 4"/>
          <p:cNvSpPr>
            <a:spLocks noGrp="1"/>
          </p:cNvSpPr>
          <p:nvPr>
            <p:ph type="title"/>
          </p:nvPr>
        </p:nvSpPr>
        <p:spPr>
          <a:xfrm>
            <a:off x="381000" y="0"/>
            <a:ext cx="8382000" cy="457200"/>
          </a:xfrm>
        </p:spPr>
        <p:txBody>
          <a:bodyPr/>
          <a:lstStyle/>
          <a:p>
            <a:r>
              <a:rPr lang="en-US" altLang="en-US"/>
              <a:t>Box Model and Text Flow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lowchart: Process 7"/>
          <p:cNvSpPr>
            <a:spLocks noChangeArrowheads="1"/>
          </p:cNvSpPr>
          <p:nvPr/>
        </p:nvSpPr>
        <p:spPr bwMode="auto">
          <a:xfrm>
            <a:off x="5029200" y="4648200"/>
            <a:ext cx="2514600" cy="1676400"/>
          </a:xfrm>
          <a:prstGeom prst="flowChartProcess">
            <a:avLst/>
          </a:prstGeom>
          <a:solidFill>
            <a:schemeClr val="accent1"/>
          </a:solidFill>
          <a:ln w="9525" algn="ctr">
            <a:solidFill>
              <a:schemeClr val="tx1"/>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Times New Roman" panose="02020603050405020304" pitchFamily="18" charset="0"/>
              </a:rPr>
              <a:t>This is the outer box.</a:t>
            </a:r>
          </a:p>
        </p:txBody>
      </p:sp>
      <p:sp>
        <p:nvSpPr>
          <p:cNvPr id="24579" name="Rectangle 2"/>
          <p:cNvSpPr>
            <a:spLocks noGrp="1" noChangeArrowheads="1"/>
          </p:cNvSpPr>
          <p:nvPr>
            <p:ph type="title"/>
          </p:nvPr>
        </p:nvSpPr>
        <p:spPr>
          <a:xfrm>
            <a:off x="304800" y="0"/>
            <a:ext cx="8458200" cy="365125"/>
          </a:xfrm>
        </p:spPr>
        <p:txBody>
          <a:bodyPr/>
          <a:lstStyle/>
          <a:p>
            <a:pPr eaLnBrk="1" hangingPunct="1"/>
            <a:r>
              <a:rPr lang="en-US" altLang="en-US" dirty="0"/>
              <a:t>The Box Model  </a:t>
            </a:r>
          </a:p>
        </p:txBody>
      </p:sp>
      <p:sp>
        <p:nvSpPr>
          <p:cNvPr id="24580" name="Rectangle 4"/>
          <p:cNvSpPr>
            <a:spLocks noChangeArrowheads="1"/>
          </p:cNvSpPr>
          <p:nvPr/>
        </p:nvSpPr>
        <p:spPr bwMode="auto">
          <a:xfrm>
            <a:off x="3086100" y="1185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4581" name="Rectangle 6"/>
          <p:cNvSpPr>
            <a:spLocks noChangeArrowheads="1"/>
          </p:cNvSpPr>
          <p:nvPr/>
        </p:nvSpPr>
        <p:spPr bwMode="auto">
          <a:xfrm>
            <a:off x="3429000" y="457200"/>
            <a:ext cx="55959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2800">
              <a:solidFill>
                <a:schemeClr val="hlink"/>
              </a:solidFill>
              <a:latin typeface="Times New Roman" panose="02020603050405020304" pitchFamily="18" charset="0"/>
            </a:endParaRPr>
          </a:p>
          <a:p>
            <a:pPr>
              <a:spcBef>
                <a:spcPct val="0"/>
              </a:spcBef>
              <a:buClrTx/>
              <a:buSzTx/>
              <a:buFontTx/>
              <a:buNone/>
            </a:pPr>
            <a:endParaRPr lang="en-US" altLang="en-US" sz="1800">
              <a:solidFill>
                <a:schemeClr val="hlink"/>
              </a:solidFill>
              <a:latin typeface="Times New Roman" panose="02020603050405020304" pitchFamily="18" charset="0"/>
            </a:endParaRPr>
          </a:p>
        </p:txBody>
      </p:sp>
      <p:sp>
        <p:nvSpPr>
          <p:cNvPr id="24582" name="Content Placeholder 6"/>
          <p:cNvSpPr>
            <a:spLocks noGrp="1"/>
          </p:cNvSpPr>
          <p:nvPr>
            <p:ph idx="1"/>
          </p:nvPr>
        </p:nvSpPr>
        <p:spPr>
          <a:xfrm>
            <a:off x="0" y="365124"/>
            <a:ext cx="9067800" cy="6340475"/>
          </a:xfrm>
        </p:spPr>
        <p:txBody>
          <a:bodyPr/>
          <a:lstStyle/>
          <a:p>
            <a:pPr eaLnBrk="1" hangingPunct="1"/>
            <a:r>
              <a:rPr lang="en-US" altLang="en-US" sz="1400" dirty="0"/>
              <a:t>Each </a:t>
            </a:r>
            <a:r>
              <a:rPr lang="en-US" altLang="en-US" sz="1400" b="1" dirty="0"/>
              <a:t>element</a:t>
            </a:r>
            <a:r>
              <a:rPr lang="en-US" altLang="en-US" sz="1400" dirty="0"/>
              <a:t> in a doc is considered to be </a:t>
            </a:r>
            <a:r>
              <a:rPr lang="en-US" altLang="en-US" sz="1400" b="1" dirty="0">
                <a:solidFill>
                  <a:schemeClr val="hlink"/>
                </a:solidFill>
              </a:rPr>
              <a:t>rectangular</a:t>
            </a:r>
            <a:r>
              <a:rPr lang="en-US" altLang="en-US" sz="1400" dirty="0">
                <a:solidFill>
                  <a:schemeClr val="hlink"/>
                </a:solidFill>
              </a:rPr>
              <a:t> box</a:t>
            </a:r>
          </a:p>
          <a:p>
            <a:pPr eaLnBrk="1" hangingPunct="1"/>
            <a:r>
              <a:rPr lang="en-US" altLang="en-US" sz="1400" dirty="0"/>
              <a:t>Use a &lt;</a:t>
            </a:r>
            <a:r>
              <a:rPr lang="en-US" altLang="en-US" sz="1400" b="1" dirty="0">
                <a:solidFill>
                  <a:srgbClr val="FF00FF"/>
                </a:solidFill>
              </a:rPr>
              <a:t>div</a:t>
            </a:r>
            <a:r>
              <a:rPr lang="en-US" altLang="en-US" sz="1400" dirty="0"/>
              <a:t>&gt; tag</a:t>
            </a:r>
          </a:p>
          <a:p>
            <a:pPr eaLnBrk="1" hangingPunct="1"/>
            <a:r>
              <a:rPr lang="en-US" altLang="en-US" sz="1050" b="1" dirty="0">
                <a:solidFill>
                  <a:srgbClr val="00CC66"/>
                </a:solidFill>
              </a:rPr>
              <a:t>Other</a:t>
            </a:r>
            <a:r>
              <a:rPr lang="en-US" altLang="en-US" sz="1050" b="1" dirty="0">
                <a:solidFill>
                  <a:srgbClr val="FFC000"/>
                </a:solidFill>
              </a:rPr>
              <a:t> </a:t>
            </a:r>
            <a:r>
              <a:rPr lang="en-US" altLang="en-US" sz="1000" b="1" dirty="0">
                <a:solidFill>
                  <a:srgbClr val="FFC000"/>
                </a:solidFill>
              </a:rPr>
              <a:t>block</a:t>
            </a:r>
            <a:r>
              <a:rPr lang="en-US" altLang="en-US" sz="1050" b="1" dirty="0">
                <a:solidFill>
                  <a:srgbClr val="FFC000"/>
                </a:solidFill>
              </a:rPr>
              <a:t> </a:t>
            </a:r>
            <a:r>
              <a:rPr lang="en-US" altLang="en-US" sz="1050" b="1" dirty="0"/>
              <a:t>elements </a:t>
            </a:r>
            <a:r>
              <a:rPr lang="en-US" altLang="en-US" sz="1050" dirty="0"/>
              <a:t>are </a:t>
            </a:r>
            <a:r>
              <a:rPr lang="en-US" altLang="en-US" sz="1050" b="1" dirty="0">
                <a:solidFill>
                  <a:srgbClr val="FFC000"/>
                </a:solidFill>
              </a:rPr>
              <a:t>paragraphs</a:t>
            </a:r>
            <a:r>
              <a:rPr lang="en-US" altLang="en-US" sz="1050" dirty="0"/>
              <a:t> and </a:t>
            </a:r>
            <a:r>
              <a:rPr lang="en-US" altLang="en-US" sz="1050" b="1" dirty="0">
                <a:solidFill>
                  <a:srgbClr val="FFC000"/>
                </a:solidFill>
              </a:rPr>
              <a:t>heading</a:t>
            </a:r>
            <a:r>
              <a:rPr lang="en-US" altLang="en-US" sz="1050" dirty="0"/>
              <a:t> elements</a:t>
            </a:r>
          </a:p>
          <a:p>
            <a:pPr lvl="1"/>
            <a:r>
              <a:rPr lang="en-US" altLang="en-US" sz="1000" b="1" dirty="0"/>
              <a:t>Block level elements in HTML - </a:t>
            </a:r>
            <a:r>
              <a:rPr lang="en-US" altLang="en-US" sz="1000" b="1" dirty="0">
                <a:hlinkClick r:id="rId3">
                  <a:extLst>
                    <a:ext uri="{A12FA001-AC4F-418D-AE19-62706E023703}">
                      <ahyp:hlinkClr xmlns:ahyp="http://schemas.microsoft.com/office/drawing/2018/hyperlinkcolor" val="tx"/>
                    </a:ext>
                  </a:extLst>
                </a:hlinkClick>
              </a:rPr>
              <a:t>https://www.w3schools.com/html/html_blocks.asp</a:t>
            </a:r>
            <a:r>
              <a:rPr lang="en-US" altLang="en-US" sz="1000" b="1" dirty="0"/>
              <a:t>  :</a:t>
            </a:r>
          </a:p>
          <a:p>
            <a:pPr lvl="1"/>
            <a:r>
              <a:rPr lang="en-US" altLang="en-US" sz="1000" b="1" dirty="0">
                <a:solidFill>
                  <a:srgbClr val="FF00FF"/>
                </a:solidFill>
                <a:hlinkClick r:id="rId4">
                  <a:extLst>
                    <a:ext uri="{A12FA001-AC4F-418D-AE19-62706E023703}">
                      <ahyp:hlinkClr xmlns:ahyp="http://schemas.microsoft.com/office/drawing/2018/hyperlinkcolor" val="tx"/>
                    </a:ext>
                  </a:extLst>
                </a:hlinkClick>
              </a:rPr>
              <a:t>&lt;address&gt;</a:t>
            </a:r>
            <a:r>
              <a:rPr lang="en-US" altLang="en-US" sz="1000" b="1" dirty="0">
                <a:solidFill>
                  <a:srgbClr val="FF00FF"/>
                </a:solidFill>
              </a:rPr>
              <a:t> </a:t>
            </a:r>
            <a:r>
              <a:rPr lang="en-US" altLang="en-US" sz="1000" b="1" dirty="0">
                <a:solidFill>
                  <a:srgbClr val="FF00FF"/>
                </a:solidFill>
                <a:hlinkClick r:id="rId5">
                  <a:extLst>
                    <a:ext uri="{A12FA001-AC4F-418D-AE19-62706E023703}">
                      <ahyp:hlinkClr xmlns:ahyp="http://schemas.microsoft.com/office/drawing/2018/hyperlinkcolor" val="tx"/>
                    </a:ext>
                  </a:extLst>
                </a:hlinkClick>
              </a:rPr>
              <a:t>&lt;article&gt;</a:t>
            </a:r>
            <a:r>
              <a:rPr lang="en-US" altLang="en-US" sz="1000" b="1" dirty="0">
                <a:solidFill>
                  <a:srgbClr val="FF00FF"/>
                </a:solidFill>
              </a:rPr>
              <a:t> </a:t>
            </a:r>
            <a:r>
              <a:rPr lang="en-US" altLang="en-US" sz="1000" b="1" dirty="0">
                <a:solidFill>
                  <a:srgbClr val="FF00FF"/>
                </a:solidFill>
                <a:hlinkClick r:id="rId6">
                  <a:extLst>
                    <a:ext uri="{A12FA001-AC4F-418D-AE19-62706E023703}">
                      <ahyp:hlinkClr xmlns:ahyp="http://schemas.microsoft.com/office/drawing/2018/hyperlinkcolor" val="tx"/>
                    </a:ext>
                  </a:extLst>
                </a:hlinkClick>
              </a:rPr>
              <a:t>&lt;aside&gt;</a:t>
            </a:r>
            <a:r>
              <a:rPr lang="en-US" altLang="en-US" sz="1000" b="1" dirty="0">
                <a:solidFill>
                  <a:srgbClr val="FF00FF"/>
                </a:solidFill>
              </a:rPr>
              <a:t> </a:t>
            </a:r>
            <a:r>
              <a:rPr lang="en-US" altLang="en-US" sz="1000" b="1" dirty="0">
                <a:solidFill>
                  <a:srgbClr val="FF00FF"/>
                </a:solidFill>
                <a:hlinkClick r:id="rId7">
                  <a:extLst>
                    <a:ext uri="{A12FA001-AC4F-418D-AE19-62706E023703}">
                      <ahyp:hlinkClr xmlns:ahyp="http://schemas.microsoft.com/office/drawing/2018/hyperlinkcolor" val="tx"/>
                    </a:ext>
                  </a:extLst>
                </a:hlinkClick>
              </a:rPr>
              <a:t>&lt;</a:t>
            </a:r>
            <a:r>
              <a:rPr lang="en-US" altLang="en-US" sz="1000" b="1" dirty="0" err="1">
                <a:solidFill>
                  <a:srgbClr val="FF00FF"/>
                </a:solidFill>
                <a:hlinkClick r:id="rId7">
                  <a:extLst>
                    <a:ext uri="{A12FA001-AC4F-418D-AE19-62706E023703}">
                      <ahyp:hlinkClr xmlns:ahyp="http://schemas.microsoft.com/office/drawing/2018/hyperlinkcolor" val="tx"/>
                    </a:ext>
                  </a:extLst>
                </a:hlinkClick>
              </a:rPr>
              <a:t>blockquote</a:t>
            </a:r>
            <a:r>
              <a:rPr lang="en-US" altLang="en-US" sz="1000" b="1" dirty="0">
                <a:solidFill>
                  <a:srgbClr val="FF00FF"/>
                </a:solidFill>
                <a:hlinkClick r:id="rId7">
                  <a:extLst>
                    <a:ext uri="{A12FA001-AC4F-418D-AE19-62706E023703}">
                      <ahyp:hlinkClr xmlns:ahyp="http://schemas.microsoft.com/office/drawing/2018/hyperlinkcolor" val="tx"/>
                    </a:ext>
                  </a:extLst>
                </a:hlinkClick>
              </a:rPr>
              <a:t>&gt;</a:t>
            </a:r>
            <a:r>
              <a:rPr lang="en-US" altLang="en-US" sz="1000" b="1" dirty="0">
                <a:solidFill>
                  <a:srgbClr val="FF00FF"/>
                </a:solidFill>
              </a:rPr>
              <a:t> </a:t>
            </a:r>
            <a:r>
              <a:rPr lang="en-US" altLang="en-US" sz="1000" b="1" dirty="0">
                <a:solidFill>
                  <a:srgbClr val="FF00FF"/>
                </a:solidFill>
                <a:hlinkClick r:id="rId8">
                  <a:extLst>
                    <a:ext uri="{A12FA001-AC4F-418D-AE19-62706E023703}">
                      <ahyp:hlinkClr xmlns:ahyp="http://schemas.microsoft.com/office/drawing/2018/hyperlinkcolor" val="tx"/>
                    </a:ext>
                  </a:extLst>
                </a:hlinkClick>
              </a:rPr>
              <a:t>&lt;canvas&gt;</a:t>
            </a:r>
            <a:r>
              <a:rPr lang="en-US" altLang="en-US" sz="1000" b="1" dirty="0">
                <a:solidFill>
                  <a:srgbClr val="FF00FF"/>
                </a:solidFill>
              </a:rPr>
              <a:t> </a:t>
            </a:r>
            <a:r>
              <a:rPr lang="en-US" altLang="en-US" sz="1000" b="1" dirty="0">
                <a:solidFill>
                  <a:srgbClr val="FF00FF"/>
                </a:solidFill>
                <a:hlinkClick r:id="rId9">
                  <a:extLst>
                    <a:ext uri="{A12FA001-AC4F-418D-AE19-62706E023703}">
                      <ahyp:hlinkClr xmlns:ahyp="http://schemas.microsoft.com/office/drawing/2018/hyperlinkcolor" val="tx"/>
                    </a:ext>
                  </a:extLst>
                </a:hlinkClick>
              </a:rPr>
              <a:t>&lt;</a:t>
            </a:r>
            <a:r>
              <a:rPr lang="en-US" altLang="en-US" sz="1000" b="1" dirty="0" err="1">
                <a:solidFill>
                  <a:srgbClr val="FF00FF"/>
                </a:solidFill>
                <a:hlinkClick r:id="rId9">
                  <a:extLst>
                    <a:ext uri="{A12FA001-AC4F-418D-AE19-62706E023703}">
                      <ahyp:hlinkClr xmlns:ahyp="http://schemas.microsoft.com/office/drawing/2018/hyperlinkcolor" val="tx"/>
                    </a:ext>
                  </a:extLst>
                </a:hlinkClick>
              </a:rPr>
              <a:t>dd</a:t>
            </a:r>
            <a:r>
              <a:rPr lang="en-US" altLang="en-US" sz="1000" b="1" dirty="0">
                <a:solidFill>
                  <a:srgbClr val="FF00FF"/>
                </a:solidFill>
                <a:hlinkClick r:id="rId9">
                  <a:extLst>
                    <a:ext uri="{A12FA001-AC4F-418D-AE19-62706E023703}">
                      <ahyp:hlinkClr xmlns:ahyp="http://schemas.microsoft.com/office/drawing/2018/hyperlinkcolor" val="tx"/>
                    </a:ext>
                  </a:extLst>
                </a:hlinkClick>
              </a:rPr>
              <a:t>&gt;</a:t>
            </a:r>
            <a:r>
              <a:rPr lang="en-US" altLang="en-US" sz="1000" b="1" dirty="0">
                <a:solidFill>
                  <a:srgbClr val="FF00FF"/>
                </a:solidFill>
              </a:rPr>
              <a:t> </a:t>
            </a:r>
            <a:r>
              <a:rPr lang="en-US" altLang="en-US" sz="1000" b="1" dirty="0">
                <a:solidFill>
                  <a:srgbClr val="FF00FF"/>
                </a:solidFill>
                <a:hlinkClick r:id="rId10">
                  <a:extLst>
                    <a:ext uri="{A12FA001-AC4F-418D-AE19-62706E023703}">
                      <ahyp:hlinkClr xmlns:ahyp="http://schemas.microsoft.com/office/drawing/2018/hyperlinkcolor" val="tx"/>
                    </a:ext>
                  </a:extLst>
                </a:hlinkClick>
              </a:rPr>
              <a:t>&lt;div&gt;</a:t>
            </a:r>
            <a:r>
              <a:rPr lang="en-US" altLang="en-US" sz="1000" b="1" dirty="0">
                <a:solidFill>
                  <a:srgbClr val="FF00FF"/>
                </a:solidFill>
              </a:rPr>
              <a:t> </a:t>
            </a:r>
            <a:r>
              <a:rPr lang="en-US" altLang="en-US" sz="1000" b="1" dirty="0">
                <a:solidFill>
                  <a:srgbClr val="FF00FF"/>
                </a:solidFill>
                <a:hlinkClick r:id="rId11">
                  <a:extLst>
                    <a:ext uri="{A12FA001-AC4F-418D-AE19-62706E023703}">
                      <ahyp:hlinkClr xmlns:ahyp="http://schemas.microsoft.com/office/drawing/2018/hyperlinkcolor" val="tx"/>
                    </a:ext>
                  </a:extLst>
                </a:hlinkClick>
              </a:rPr>
              <a:t>&lt;dl&gt;</a:t>
            </a:r>
            <a:r>
              <a:rPr lang="en-US" altLang="en-US" sz="1000" b="1" dirty="0">
                <a:solidFill>
                  <a:srgbClr val="FF00FF"/>
                </a:solidFill>
              </a:rPr>
              <a:t> </a:t>
            </a:r>
            <a:r>
              <a:rPr lang="en-US" altLang="en-US" sz="1000" b="1" dirty="0">
                <a:solidFill>
                  <a:srgbClr val="FF00FF"/>
                </a:solidFill>
                <a:hlinkClick r:id="rId12">
                  <a:extLst>
                    <a:ext uri="{A12FA001-AC4F-418D-AE19-62706E023703}">
                      <ahyp:hlinkClr xmlns:ahyp="http://schemas.microsoft.com/office/drawing/2018/hyperlinkcolor" val="tx"/>
                    </a:ext>
                  </a:extLst>
                </a:hlinkClick>
              </a:rPr>
              <a:t>&lt;</a:t>
            </a:r>
            <a:r>
              <a:rPr lang="en-US" altLang="en-US" sz="1000" b="1" dirty="0" err="1">
                <a:solidFill>
                  <a:srgbClr val="FF00FF"/>
                </a:solidFill>
                <a:hlinkClick r:id="rId12">
                  <a:extLst>
                    <a:ext uri="{A12FA001-AC4F-418D-AE19-62706E023703}">
                      <ahyp:hlinkClr xmlns:ahyp="http://schemas.microsoft.com/office/drawing/2018/hyperlinkcolor" val="tx"/>
                    </a:ext>
                  </a:extLst>
                </a:hlinkClick>
              </a:rPr>
              <a:t>dt</a:t>
            </a:r>
            <a:r>
              <a:rPr lang="en-US" altLang="en-US" sz="1000" b="1" dirty="0">
                <a:solidFill>
                  <a:srgbClr val="FF00FF"/>
                </a:solidFill>
                <a:hlinkClick r:id="rId12">
                  <a:extLst>
                    <a:ext uri="{A12FA001-AC4F-418D-AE19-62706E023703}">
                      <ahyp:hlinkClr xmlns:ahyp="http://schemas.microsoft.com/office/drawing/2018/hyperlinkcolor" val="tx"/>
                    </a:ext>
                  </a:extLst>
                </a:hlinkClick>
              </a:rPr>
              <a:t>&gt;</a:t>
            </a:r>
            <a:r>
              <a:rPr lang="en-US" altLang="en-US" sz="1000" b="1" dirty="0">
                <a:solidFill>
                  <a:srgbClr val="FF00FF"/>
                </a:solidFill>
              </a:rPr>
              <a:t> </a:t>
            </a:r>
          </a:p>
          <a:p>
            <a:pPr lvl="1"/>
            <a:r>
              <a:rPr lang="en-US" altLang="en-US" sz="1000" b="1" dirty="0">
                <a:solidFill>
                  <a:srgbClr val="FF00FF"/>
                </a:solidFill>
                <a:hlinkClick r:id="rId13">
                  <a:extLst>
                    <a:ext uri="{A12FA001-AC4F-418D-AE19-62706E023703}">
                      <ahyp:hlinkClr xmlns:ahyp="http://schemas.microsoft.com/office/drawing/2018/hyperlinkcolor" val="tx"/>
                    </a:ext>
                  </a:extLst>
                </a:hlinkClick>
              </a:rPr>
              <a:t>&lt;</a:t>
            </a:r>
            <a:r>
              <a:rPr lang="en-US" altLang="en-US" sz="1000" b="1" dirty="0" err="1">
                <a:solidFill>
                  <a:srgbClr val="FF00FF"/>
                </a:solidFill>
                <a:hlinkClick r:id="rId13">
                  <a:extLst>
                    <a:ext uri="{A12FA001-AC4F-418D-AE19-62706E023703}">
                      <ahyp:hlinkClr xmlns:ahyp="http://schemas.microsoft.com/office/drawing/2018/hyperlinkcolor" val="tx"/>
                    </a:ext>
                  </a:extLst>
                </a:hlinkClick>
              </a:rPr>
              <a:t>fieldset</a:t>
            </a:r>
            <a:r>
              <a:rPr lang="en-US" altLang="en-US" sz="1000" b="1" dirty="0">
                <a:solidFill>
                  <a:srgbClr val="FF00FF"/>
                </a:solidFill>
                <a:hlinkClick r:id="rId13">
                  <a:extLst>
                    <a:ext uri="{A12FA001-AC4F-418D-AE19-62706E023703}">
                      <ahyp:hlinkClr xmlns:ahyp="http://schemas.microsoft.com/office/drawing/2018/hyperlinkcolor" val="tx"/>
                    </a:ext>
                  </a:extLst>
                </a:hlinkClick>
              </a:rPr>
              <a:t>&gt;</a:t>
            </a:r>
            <a:r>
              <a:rPr lang="en-US" altLang="en-US" sz="1000" b="1" dirty="0">
                <a:solidFill>
                  <a:srgbClr val="FF00FF"/>
                </a:solidFill>
              </a:rPr>
              <a:t> </a:t>
            </a:r>
            <a:r>
              <a:rPr lang="en-US" altLang="en-US" sz="1000" b="1" dirty="0">
                <a:solidFill>
                  <a:srgbClr val="FF00FF"/>
                </a:solidFill>
                <a:hlinkClick r:id="rId14">
                  <a:extLst>
                    <a:ext uri="{A12FA001-AC4F-418D-AE19-62706E023703}">
                      <ahyp:hlinkClr xmlns:ahyp="http://schemas.microsoft.com/office/drawing/2018/hyperlinkcolor" val="tx"/>
                    </a:ext>
                  </a:extLst>
                </a:hlinkClick>
              </a:rPr>
              <a:t>&lt;</a:t>
            </a:r>
            <a:r>
              <a:rPr lang="en-US" altLang="en-US" sz="1000" b="1" dirty="0" err="1">
                <a:solidFill>
                  <a:srgbClr val="FF00FF"/>
                </a:solidFill>
                <a:hlinkClick r:id="rId14">
                  <a:extLst>
                    <a:ext uri="{A12FA001-AC4F-418D-AE19-62706E023703}">
                      <ahyp:hlinkClr xmlns:ahyp="http://schemas.microsoft.com/office/drawing/2018/hyperlinkcolor" val="tx"/>
                    </a:ext>
                  </a:extLst>
                </a:hlinkClick>
              </a:rPr>
              <a:t>figcaption</a:t>
            </a:r>
            <a:r>
              <a:rPr lang="en-US" altLang="en-US" sz="1000" b="1" dirty="0">
                <a:solidFill>
                  <a:srgbClr val="FF00FF"/>
                </a:solidFill>
                <a:hlinkClick r:id="rId14">
                  <a:extLst>
                    <a:ext uri="{A12FA001-AC4F-418D-AE19-62706E023703}">
                      <ahyp:hlinkClr xmlns:ahyp="http://schemas.microsoft.com/office/drawing/2018/hyperlinkcolor" val="tx"/>
                    </a:ext>
                  </a:extLst>
                </a:hlinkClick>
              </a:rPr>
              <a:t>&gt;</a:t>
            </a:r>
            <a:r>
              <a:rPr lang="en-US" altLang="en-US" sz="1000" b="1" dirty="0">
                <a:solidFill>
                  <a:srgbClr val="FF00FF"/>
                </a:solidFill>
              </a:rPr>
              <a:t> </a:t>
            </a:r>
            <a:r>
              <a:rPr lang="en-US" altLang="en-US" sz="1000" b="1" dirty="0">
                <a:solidFill>
                  <a:srgbClr val="FF00FF"/>
                </a:solidFill>
                <a:hlinkClick r:id="rId15">
                  <a:extLst>
                    <a:ext uri="{A12FA001-AC4F-418D-AE19-62706E023703}">
                      <ahyp:hlinkClr xmlns:ahyp="http://schemas.microsoft.com/office/drawing/2018/hyperlinkcolor" val="tx"/>
                    </a:ext>
                  </a:extLst>
                </a:hlinkClick>
              </a:rPr>
              <a:t>&lt;figure&gt;</a:t>
            </a:r>
            <a:r>
              <a:rPr lang="en-US" altLang="en-US" sz="1000" b="1" dirty="0">
                <a:solidFill>
                  <a:srgbClr val="FF00FF"/>
                </a:solidFill>
              </a:rPr>
              <a:t> </a:t>
            </a:r>
            <a:r>
              <a:rPr lang="en-US" altLang="en-US" sz="1000" b="1" dirty="0">
                <a:solidFill>
                  <a:srgbClr val="FF00FF"/>
                </a:solidFill>
                <a:hlinkClick r:id="rId16">
                  <a:extLst>
                    <a:ext uri="{A12FA001-AC4F-418D-AE19-62706E023703}">
                      <ahyp:hlinkClr xmlns:ahyp="http://schemas.microsoft.com/office/drawing/2018/hyperlinkcolor" val="tx"/>
                    </a:ext>
                  </a:extLst>
                </a:hlinkClick>
              </a:rPr>
              <a:t>&lt;footer&gt;</a:t>
            </a:r>
            <a:r>
              <a:rPr lang="en-US" altLang="en-US" sz="1000" b="1" dirty="0">
                <a:solidFill>
                  <a:srgbClr val="FF00FF"/>
                </a:solidFill>
              </a:rPr>
              <a:t> </a:t>
            </a:r>
            <a:r>
              <a:rPr lang="en-US" altLang="en-US" sz="1000" b="1" dirty="0">
                <a:solidFill>
                  <a:srgbClr val="FF00FF"/>
                </a:solidFill>
                <a:hlinkClick r:id="rId17">
                  <a:extLst>
                    <a:ext uri="{A12FA001-AC4F-418D-AE19-62706E023703}">
                      <ahyp:hlinkClr xmlns:ahyp="http://schemas.microsoft.com/office/drawing/2018/hyperlinkcolor" val="tx"/>
                    </a:ext>
                  </a:extLst>
                </a:hlinkClick>
              </a:rPr>
              <a:t>&lt;form&gt;</a:t>
            </a:r>
            <a:endParaRPr lang="en-US" altLang="en-US" sz="1000" b="1" dirty="0">
              <a:solidFill>
                <a:srgbClr val="FF00FF"/>
              </a:solidFill>
            </a:endParaRPr>
          </a:p>
          <a:p>
            <a:pPr lvl="1"/>
            <a:r>
              <a:rPr lang="en-US" altLang="en-US" sz="1000" b="1" dirty="0">
                <a:solidFill>
                  <a:srgbClr val="FF00FF"/>
                </a:solidFill>
                <a:hlinkClick r:id="rId18">
                  <a:extLst>
                    <a:ext uri="{A12FA001-AC4F-418D-AE19-62706E023703}">
                      <ahyp:hlinkClr xmlns:ahyp="http://schemas.microsoft.com/office/drawing/2018/hyperlinkcolor" val="tx"/>
                    </a:ext>
                  </a:extLst>
                </a:hlinkClick>
              </a:rPr>
              <a:t>&lt;h1&gt;-&lt;h6&gt;</a:t>
            </a:r>
            <a:endParaRPr lang="en-US" altLang="en-US" sz="1000" b="1" dirty="0">
              <a:solidFill>
                <a:srgbClr val="FF00FF"/>
              </a:solidFill>
            </a:endParaRPr>
          </a:p>
          <a:p>
            <a:pPr lvl="1"/>
            <a:r>
              <a:rPr lang="en-US" altLang="en-US" sz="1000" b="1" dirty="0">
                <a:solidFill>
                  <a:srgbClr val="FF00FF"/>
                </a:solidFill>
                <a:hlinkClick r:id="rId19">
                  <a:extLst>
                    <a:ext uri="{A12FA001-AC4F-418D-AE19-62706E023703}">
                      <ahyp:hlinkClr xmlns:ahyp="http://schemas.microsoft.com/office/drawing/2018/hyperlinkcolor" val="tx"/>
                    </a:ext>
                  </a:extLst>
                </a:hlinkClick>
              </a:rPr>
              <a:t>&lt;header&gt;</a:t>
            </a:r>
            <a:endParaRPr lang="en-US" altLang="en-US" sz="1000" b="1" dirty="0">
              <a:solidFill>
                <a:srgbClr val="FF00FF"/>
              </a:solidFill>
            </a:endParaRPr>
          </a:p>
          <a:p>
            <a:pPr lvl="1"/>
            <a:r>
              <a:rPr lang="en-US" altLang="en-US" sz="1000" b="1" dirty="0">
                <a:solidFill>
                  <a:srgbClr val="FF00FF"/>
                </a:solidFill>
                <a:hlinkClick r:id="rId20">
                  <a:extLst>
                    <a:ext uri="{A12FA001-AC4F-418D-AE19-62706E023703}">
                      <ahyp:hlinkClr xmlns:ahyp="http://schemas.microsoft.com/office/drawing/2018/hyperlinkcolor" val="tx"/>
                    </a:ext>
                  </a:extLst>
                </a:hlinkClick>
              </a:rPr>
              <a:t>&lt;</a:t>
            </a:r>
            <a:r>
              <a:rPr lang="en-US" altLang="en-US" sz="1000" b="1" dirty="0" err="1">
                <a:solidFill>
                  <a:srgbClr val="FF00FF"/>
                </a:solidFill>
                <a:hlinkClick r:id="rId20">
                  <a:extLst>
                    <a:ext uri="{A12FA001-AC4F-418D-AE19-62706E023703}">
                      <ahyp:hlinkClr xmlns:ahyp="http://schemas.microsoft.com/office/drawing/2018/hyperlinkcolor" val="tx"/>
                    </a:ext>
                  </a:extLst>
                </a:hlinkClick>
              </a:rPr>
              <a:t>hr</a:t>
            </a:r>
            <a:r>
              <a:rPr lang="en-US" altLang="en-US" sz="1000" b="1" dirty="0">
                <a:solidFill>
                  <a:srgbClr val="FF00FF"/>
                </a:solidFill>
                <a:hlinkClick r:id="rId20">
                  <a:extLst>
                    <a:ext uri="{A12FA001-AC4F-418D-AE19-62706E023703}">
                      <ahyp:hlinkClr xmlns:ahyp="http://schemas.microsoft.com/office/drawing/2018/hyperlinkcolor" val="tx"/>
                    </a:ext>
                  </a:extLst>
                </a:hlinkClick>
              </a:rPr>
              <a:t>&gt;</a:t>
            </a:r>
            <a:endParaRPr lang="en-US" altLang="en-US" sz="1000" b="1" dirty="0">
              <a:solidFill>
                <a:srgbClr val="FF00FF"/>
              </a:solidFill>
            </a:endParaRPr>
          </a:p>
          <a:p>
            <a:pPr lvl="1"/>
            <a:r>
              <a:rPr lang="en-US" altLang="en-US" sz="1000" b="1" dirty="0">
                <a:solidFill>
                  <a:srgbClr val="FF00FF"/>
                </a:solidFill>
                <a:hlinkClick r:id="rId21">
                  <a:extLst>
                    <a:ext uri="{A12FA001-AC4F-418D-AE19-62706E023703}">
                      <ahyp:hlinkClr xmlns:ahyp="http://schemas.microsoft.com/office/drawing/2018/hyperlinkcolor" val="tx"/>
                    </a:ext>
                  </a:extLst>
                </a:hlinkClick>
              </a:rPr>
              <a:t>&lt;li&gt;</a:t>
            </a:r>
            <a:endParaRPr lang="en-US" altLang="en-US" sz="1000" b="1" dirty="0">
              <a:solidFill>
                <a:srgbClr val="FF00FF"/>
              </a:solidFill>
            </a:endParaRPr>
          </a:p>
          <a:p>
            <a:pPr lvl="1"/>
            <a:r>
              <a:rPr lang="en-US" altLang="en-US" sz="1000" b="1" dirty="0">
                <a:solidFill>
                  <a:srgbClr val="FF00FF"/>
                </a:solidFill>
                <a:hlinkClick r:id="rId22">
                  <a:extLst>
                    <a:ext uri="{A12FA001-AC4F-418D-AE19-62706E023703}">
                      <ahyp:hlinkClr xmlns:ahyp="http://schemas.microsoft.com/office/drawing/2018/hyperlinkcolor" val="tx"/>
                    </a:ext>
                  </a:extLst>
                </a:hlinkClick>
              </a:rPr>
              <a:t>&lt;main&gt;</a:t>
            </a:r>
            <a:endParaRPr lang="en-US" altLang="en-US" sz="1000" b="1" dirty="0">
              <a:solidFill>
                <a:srgbClr val="FF00FF"/>
              </a:solidFill>
            </a:endParaRPr>
          </a:p>
          <a:p>
            <a:pPr lvl="1"/>
            <a:r>
              <a:rPr lang="en-US" altLang="en-US" sz="1000" b="1" dirty="0">
                <a:solidFill>
                  <a:srgbClr val="FF00FF"/>
                </a:solidFill>
                <a:hlinkClick r:id="rId23">
                  <a:extLst>
                    <a:ext uri="{A12FA001-AC4F-418D-AE19-62706E023703}">
                      <ahyp:hlinkClr xmlns:ahyp="http://schemas.microsoft.com/office/drawing/2018/hyperlinkcolor" val="tx"/>
                    </a:ext>
                  </a:extLst>
                </a:hlinkClick>
              </a:rPr>
              <a:t>&lt;</a:t>
            </a:r>
            <a:r>
              <a:rPr lang="en-US" altLang="en-US" sz="1000" b="1" dirty="0" err="1">
                <a:solidFill>
                  <a:srgbClr val="FF00FF"/>
                </a:solidFill>
                <a:hlinkClick r:id="rId23">
                  <a:extLst>
                    <a:ext uri="{A12FA001-AC4F-418D-AE19-62706E023703}">
                      <ahyp:hlinkClr xmlns:ahyp="http://schemas.microsoft.com/office/drawing/2018/hyperlinkcolor" val="tx"/>
                    </a:ext>
                  </a:extLst>
                </a:hlinkClick>
              </a:rPr>
              <a:t>nav</a:t>
            </a:r>
            <a:r>
              <a:rPr lang="en-US" altLang="en-US" sz="1000" b="1" dirty="0">
                <a:solidFill>
                  <a:srgbClr val="FF00FF"/>
                </a:solidFill>
                <a:hlinkClick r:id="rId23">
                  <a:extLst>
                    <a:ext uri="{A12FA001-AC4F-418D-AE19-62706E023703}">
                      <ahyp:hlinkClr xmlns:ahyp="http://schemas.microsoft.com/office/drawing/2018/hyperlinkcolor" val="tx"/>
                    </a:ext>
                  </a:extLst>
                </a:hlinkClick>
              </a:rPr>
              <a:t>&gt;</a:t>
            </a:r>
            <a:endParaRPr lang="en-US" altLang="en-US" sz="1000" b="1" dirty="0">
              <a:solidFill>
                <a:srgbClr val="FF00FF"/>
              </a:solidFill>
            </a:endParaRPr>
          </a:p>
          <a:p>
            <a:pPr lvl="1"/>
            <a:r>
              <a:rPr lang="en-US" altLang="en-US" sz="1000" b="1" dirty="0">
                <a:solidFill>
                  <a:srgbClr val="FF00FF"/>
                </a:solidFill>
                <a:hlinkClick r:id="rId24">
                  <a:extLst>
                    <a:ext uri="{A12FA001-AC4F-418D-AE19-62706E023703}">
                      <ahyp:hlinkClr xmlns:ahyp="http://schemas.microsoft.com/office/drawing/2018/hyperlinkcolor" val="tx"/>
                    </a:ext>
                  </a:extLst>
                </a:hlinkClick>
              </a:rPr>
              <a:t>&lt;</a:t>
            </a:r>
            <a:r>
              <a:rPr lang="en-US" altLang="en-US" sz="1000" b="1" dirty="0" err="1">
                <a:solidFill>
                  <a:srgbClr val="FF00FF"/>
                </a:solidFill>
                <a:hlinkClick r:id="rId24">
                  <a:extLst>
                    <a:ext uri="{A12FA001-AC4F-418D-AE19-62706E023703}">
                      <ahyp:hlinkClr xmlns:ahyp="http://schemas.microsoft.com/office/drawing/2018/hyperlinkcolor" val="tx"/>
                    </a:ext>
                  </a:extLst>
                </a:hlinkClick>
              </a:rPr>
              <a:t>noscript</a:t>
            </a:r>
            <a:r>
              <a:rPr lang="en-US" altLang="en-US" sz="1000" b="1" dirty="0">
                <a:solidFill>
                  <a:srgbClr val="FF00FF"/>
                </a:solidFill>
                <a:hlinkClick r:id="rId24">
                  <a:extLst>
                    <a:ext uri="{A12FA001-AC4F-418D-AE19-62706E023703}">
                      <ahyp:hlinkClr xmlns:ahyp="http://schemas.microsoft.com/office/drawing/2018/hyperlinkcolor" val="tx"/>
                    </a:ext>
                  </a:extLst>
                </a:hlinkClick>
              </a:rPr>
              <a:t>&gt;</a:t>
            </a:r>
            <a:endParaRPr lang="en-US" altLang="en-US" sz="1000" b="1" dirty="0">
              <a:solidFill>
                <a:srgbClr val="FF00FF"/>
              </a:solidFill>
            </a:endParaRPr>
          </a:p>
          <a:p>
            <a:pPr lvl="1"/>
            <a:r>
              <a:rPr lang="en-US" altLang="en-US" sz="1000" b="1" dirty="0">
                <a:solidFill>
                  <a:srgbClr val="FF00FF"/>
                </a:solidFill>
                <a:hlinkClick r:id="rId25">
                  <a:extLst>
                    <a:ext uri="{A12FA001-AC4F-418D-AE19-62706E023703}">
                      <ahyp:hlinkClr xmlns:ahyp="http://schemas.microsoft.com/office/drawing/2018/hyperlinkcolor" val="tx"/>
                    </a:ext>
                  </a:extLst>
                </a:hlinkClick>
              </a:rPr>
              <a:t>&lt;</a:t>
            </a:r>
            <a:r>
              <a:rPr lang="en-US" altLang="en-US" sz="1000" b="1" dirty="0" err="1">
                <a:solidFill>
                  <a:srgbClr val="FF00FF"/>
                </a:solidFill>
                <a:hlinkClick r:id="rId25">
                  <a:extLst>
                    <a:ext uri="{A12FA001-AC4F-418D-AE19-62706E023703}">
                      <ahyp:hlinkClr xmlns:ahyp="http://schemas.microsoft.com/office/drawing/2018/hyperlinkcolor" val="tx"/>
                    </a:ext>
                  </a:extLst>
                </a:hlinkClick>
              </a:rPr>
              <a:t>ol</a:t>
            </a:r>
            <a:r>
              <a:rPr lang="en-US" altLang="en-US" sz="1000" b="1" dirty="0">
                <a:solidFill>
                  <a:srgbClr val="FF00FF"/>
                </a:solidFill>
                <a:hlinkClick r:id="rId25">
                  <a:extLst>
                    <a:ext uri="{A12FA001-AC4F-418D-AE19-62706E023703}">
                      <ahyp:hlinkClr xmlns:ahyp="http://schemas.microsoft.com/office/drawing/2018/hyperlinkcolor" val="tx"/>
                    </a:ext>
                  </a:extLst>
                </a:hlinkClick>
              </a:rPr>
              <a:t>&gt;</a:t>
            </a:r>
            <a:endParaRPr lang="en-US" altLang="en-US" sz="1000" b="1" dirty="0">
              <a:solidFill>
                <a:srgbClr val="FF00FF"/>
              </a:solidFill>
            </a:endParaRPr>
          </a:p>
          <a:p>
            <a:pPr lvl="1"/>
            <a:r>
              <a:rPr lang="en-US" altLang="en-US" sz="1000" b="1" dirty="0">
                <a:solidFill>
                  <a:srgbClr val="FF00FF"/>
                </a:solidFill>
                <a:hlinkClick r:id="rId26">
                  <a:extLst>
                    <a:ext uri="{A12FA001-AC4F-418D-AE19-62706E023703}">
                      <ahyp:hlinkClr xmlns:ahyp="http://schemas.microsoft.com/office/drawing/2018/hyperlinkcolor" val="tx"/>
                    </a:ext>
                  </a:extLst>
                </a:hlinkClick>
              </a:rPr>
              <a:t>&lt;output&gt;</a:t>
            </a:r>
            <a:endParaRPr lang="en-US" altLang="en-US" sz="1000" b="1" dirty="0">
              <a:solidFill>
                <a:srgbClr val="FF00FF"/>
              </a:solidFill>
            </a:endParaRPr>
          </a:p>
          <a:p>
            <a:pPr lvl="1"/>
            <a:r>
              <a:rPr lang="en-US" altLang="en-US" sz="1000" b="1" dirty="0">
                <a:solidFill>
                  <a:srgbClr val="FF00FF"/>
                </a:solidFill>
                <a:hlinkClick r:id="rId27">
                  <a:extLst>
                    <a:ext uri="{A12FA001-AC4F-418D-AE19-62706E023703}">
                      <ahyp:hlinkClr xmlns:ahyp="http://schemas.microsoft.com/office/drawing/2018/hyperlinkcolor" val="tx"/>
                    </a:ext>
                  </a:extLst>
                </a:hlinkClick>
              </a:rPr>
              <a:t>&lt;p&gt;</a:t>
            </a:r>
            <a:endParaRPr lang="en-US" altLang="en-US" sz="1000" b="1" dirty="0">
              <a:solidFill>
                <a:srgbClr val="FF00FF"/>
              </a:solidFill>
            </a:endParaRPr>
          </a:p>
          <a:p>
            <a:pPr lvl="1"/>
            <a:r>
              <a:rPr lang="en-US" altLang="en-US" sz="1000" b="1" dirty="0">
                <a:solidFill>
                  <a:srgbClr val="FF00FF"/>
                </a:solidFill>
                <a:hlinkClick r:id="rId28">
                  <a:extLst>
                    <a:ext uri="{A12FA001-AC4F-418D-AE19-62706E023703}">
                      <ahyp:hlinkClr xmlns:ahyp="http://schemas.microsoft.com/office/drawing/2018/hyperlinkcolor" val="tx"/>
                    </a:ext>
                  </a:extLst>
                </a:hlinkClick>
              </a:rPr>
              <a:t>&lt;pre&gt;</a:t>
            </a:r>
            <a:endParaRPr lang="en-US" altLang="en-US" sz="1000" b="1" dirty="0">
              <a:solidFill>
                <a:srgbClr val="FF00FF"/>
              </a:solidFill>
            </a:endParaRPr>
          </a:p>
          <a:p>
            <a:pPr lvl="1"/>
            <a:r>
              <a:rPr lang="en-US" altLang="en-US" sz="1000" b="1" dirty="0">
                <a:solidFill>
                  <a:srgbClr val="FF00FF"/>
                </a:solidFill>
                <a:hlinkClick r:id="rId29">
                  <a:extLst>
                    <a:ext uri="{A12FA001-AC4F-418D-AE19-62706E023703}">
                      <ahyp:hlinkClr xmlns:ahyp="http://schemas.microsoft.com/office/drawing/2018/hyperlinkcolor" val="tx"/>
                    </a:ext>
                  </a:extLst>
                </a:hlinkClick>
              </a:rPr>
              <a:t>&lt;section&gt;</a:t>
            </a:r>
            <a:endParaRPr lang="en-US" altLang="en-US" sz="1000" b="1" dirty="0">
              <a:solidFill>
                <a:srgbClr val="FF00FF"/>
              </a:solidFill>
            </a:endParaRPr>
          </a:p>
          <a:p>
            <a:pPr lvl="1"/>
            <a:r>
              <a:rPr lang="en-US" altLang="en-US" sz="1000" b="1" dirty="0">
                <a:solidFill>
                  <a:srgbClr val="FF00FF"/>
                </a:solidFill>
                <a:hlinkClick r:id="rId30">
                  <a:extLst>
                    <a:ext uri="{A12FA001-AC4F-418D-AE19-62706E023703}">
                      <ahyp:hlinkClr xmlns:ahyp="http://schemas.microsoft.com/office/drawing/2018/hyperlinkcolor" val="tx"/>
                    </a:ext>
                  </a:extLst>
                </a:hlinkClick>
              </a:rPr>
              <a:t>&lt;table&gt;</a:t>
            </a:r>
            <a:endParaRPr lang="en-US" altLang="en-US" sz="1000" b="1" dirty="0">
              <a:solidFill>
                <a:srgbClr val="FF00FF"/>
              </a:solidFill>
            </a:endParaRPr>
          </a:p>
          <a:p>
            <a:pPr lvl="1"/>
            <a:r>
              <a:rPr lang="en-US" altLang="en-US" sz="1000" b="1" dirty="0">
                <a:solidFill>
                  <a:srgbClr val="FF00FF"/>
                </a:solidFill>
                <a:hlinkClick r:id="rId31">
                  <a:extLst>
                    <a:ext uri="{A12FA001-AC4F-418D-AE19-62706E023703}">
                      <ahyp:hlinkClr xmlns:ahyp="http://schemas.microsoft.com/office/drawing/2018/hyperlinkcolor" val="tx"/>
                    </a:ext>
                  </a:extLst>
                </a:hlinkClick>
              </a:rPr>
              <a:t>&lt;</a:t>
            </a:r>
            <a:r>
              <a:rPr lang="en-US" altLang="en-US" sz="1000" b="1" dirty="0" err="1">
                <a:solidFill>
                  <a:srgbClr val="FF00FF"/>
                </a:solidFill>
                <a:hlinkClick r:id="rId31">
                  <a:extLst>
                    <a:ext uri="{A12FA001-AC4F-418D-AE19-62706E023703}">
                      <ahyp:hlinkClr xmlns:ahyp="http://schemas.microsoft.com/office/drawing/2018/hyperlinkcolor" val="tx"/>
                    </a:ext>
                  </a:extLst>
                </a:hlinkClick>
              </a:rPr>
              <a:t>tfoot</a:t>
            </a:r>
            <a:r>
              <a:rPr lang="en-US" altLang="en-US" sz="1000" b="1" dirty="0">
                <a:solidFill>
                  <a:srgbClr val="FF00FF"/>
                </a:solidFill>
                <a:hlinkClick r:id="rId31">
                  <a:extLst>
                    <a:ext uri="{A12FA001-AC4F-418D-AE19-62706E023703}">
                      <ahyp:hlinkClr xmlns:ahyp="http://schemas.microsoft.com/office/drawing/2018/hyperlinkcolor" val="tx"/>
                    </a:ext>
                  </a:extLst>
                </a:hlinkClick>
              </a:rPr>
              <a:t>&gt;</a:t>
            </a:r>
            <a:endParaRPr lang="en-US" altLang="en-US" sz="1000" b="1" dirty="0">
              <a:solidFill>
                <a:srgbClr val="FF00FF"/>
              </a:solidFill>
            </a:endParaRPr>
          </a:p>
          <a:p>
            <a:pPr lvl="1"/>
            <a:r>
              <a:rPr lang="en-US" altLang="en-US" sz="1000" b="1" dirty="0">
                <a:solidFill>
                  <a:srgbClr val="FF00FF"/>
                </a:solidFill>
                <a:hlinkClick r:id="rId32">
                  <a:extLst>
                    <a:ext uri="{A12FA001-AC4F-418D-AE19-62706E023703}">
                      <ahyp:hlinkClr xmlns:ahyp="http://schemas.microsoft.com/office/drawing/2018/hyperlinkcolor" val="tx"/>
                    </a:ext>
                  </a:extLst>
                </a:hlinkClick>
              </a:rPr>
              <a:t>&lt;</a:t>
            </a:r>
            <a:r>
              <a:rPr lang="en-US" altLang="en-US" sz="1000" b="1" dirty="0" err="1">
                <a:solidFill>
                  <a:srgbClr val="FF00FF"/>
                </a:solidFill>
                <a:hlinkClick r:id="rId32">
                  <a:extLst>
                    <a:ext uri="{A12FA001-AC4F-418D-AE19-62706E023703}">
                      <ahyp:hlinkClr xmlns:ahyp="http://schemas.microsoft.com/office/drawing/2018/hyperlinkcolor" val="tx"/>
                    </a:ext>
                  </a:extLst>
                </a:hlinkClick>
              </a:rPr>
              <a:t>ul</a:t>
            </a:r>
            <a:r>
              <a:rPr lang="en-US" altLang="en-US" sz="1000" b="1" dirty="0">
                <a:solidFill>
                  <a:srgbClr val="FF00FF"/>
                </a:solidFill>
                <a:hlinkClick r:id="rId32">
                  <a:extLst>
                    <a:ext uri="{A12FA001-AC4F-418D-AE19-62706E023703}">
                      <ahyp:hlinkClr xmlns:ahyp="http://schemas.microsoft.com/office/drawing/2018/hyperlinkcolor" val="tx"/>
                    </a:ext>
                  </a:extLst>
                </a:hlinkClick>
              </a:rPr>
              <a:t>&gt;</a:t>
            </a:r>
            <a:endParaRPr lang="en-US" altLang="en-US" sz="650" b="1" dirty="0">
              <a:solidFill>
                <a:srgbClr val="FF00FF"/>
              </a:solidFill>
            </a:endParaRPr>
          </a:p>
          <a:p>
            <a:pPr lvl="1"/>
            <a:r>
              <a:rPr lang="en-US" altLang="en-US" sz="1050" b="1" dirty="0">
                <a:solidFill>
                  <a:srgbClr val="FF00FF"/>
                </a:solidFill>
                <a:hlinkClick r:id="rId33">
                  <a:extLst>
                    <a:ext uri="{A12FA001-AC4F-418D-AE19-62706E023703}">
                      <ahyp:hlinkClr xmlns:ahyp="http://schemas.microsoft.com/office/drawing/2018/hyperlinkcolor" val="tx"/>
                    </a:ext>
                  </a:extLst>
                </a:hlinkClick>
              </a:rPr>
              <a:t>&lt;video&gt;</a:t>
            </a:r>
            <a:endParaRPr lang="en-US" altLang="en-US" sz="1050" b="1" dirty="0">
              <a:solidFill>
                <a:srgbClr val="FF00FF"/>
              </a:solidFill>
            </a:endParaRPr>
          </a:p>
          <a:p>
            <a:pPr marL="0" indent="0" eaLnBrk="1" hangingPunct="1">
              <a:buNone/>
            </a:pPr>
            <a:r>
              <a:rPr lang="en-US" altLang="en-US" sz="1400" dirty="0"/>
              <a:t>The browser </a:t>
            </a:r>
            <a:r>
              <a:rPr lang="en-US" altLang="en-US" sz="1400" b="1" dirty="0"/>
              <a:t>renders</a:t>
            </a:r>
            <a:r>
              <a:rPr lang="en-US" altLang="en-US" sz="1400" dirty="0"/>
              <a:t> these elements beginning and ending on   </a:t>
            </a:r>
          </a:p>
          <a:p>
            <a:pPr marL="0" indent="0" eaLnBrk="1" hangingPunct="1">
              <a:buNone/>
            </a:pPr>
            <a:r>
              <a:rPr lang="en-US" altLang="en-US" sz="1400" b="1" dirty="0"/>
              <a:t>their own lines </a:t>
            </a:r>
            <a:r>
              <a:rPr lang="en-US" altLang="en-US" sz="1400" dirty="0"/>
              <a:t>– forming a “</a:t>
            </a:r>
            <a:r>
              <a:rPr lang="en-US" altLang="en-US" sz="1400" b="1" dirty="0"/>
              <a:t>block</a:t>
            </a:r>
            <a:r>
              <a:rPr lang="en-US" altLang="en-US" sz="1400" dirty="0"/>
              <a:t>”</a:t>
            </a:r>
          </a:p>
          <a:p>
            <a:pPr marL="0" indent="0" eaLnBrk="1" hangingPunct="1">
              <a:buNone/>
            </a:pPr>
            <a:r>
              <a:rPr lang="en-US" altLang="en-US" sz="1400" dirty="0"/>
              <a:t>The 2</a:t>
            </a:r>
            <a:r>
              <a:rPr lang="en-US" altLang="en-US" sz="1400" baseline="30000" dirty="0"/>
              <a:t>nd</a:t>
            </a:r>
            <a:r>
              <a:rPr lang="en-US" altLang="en-US" sz="1400" dirty="0"/>
              <a:t> box is nested inside the 1</a:t>
            </a:r>
            <a:r>
              <a:rPr lang="en-US" altLang="en-US" sz="1400" baseline="30000" dirty="0"/>
              <a:t>st</a:t>
            </a:r>
            <a:r>
              <a:rPr lang="en-US" altLang="en-US" sz="1400" dirty="0"/>
              <a:t> one </a:t>
            </a:r>
            <a:r>
              <a:rPr lang="en-US" altLang="en-US" sz="1200" dirty="0"/>
              <a:t>p.248</a:t>
            </a:r>
            <a:endParaRPr lang="en-US" altLang="en-US" sz="1600" dirty="0"/>
          </a:p>
          <a:p>
            <a:pPr lvl="1" eaLnBrk="1" hangingPunct="1">
              <a:buFont typeface="Wingdings" panose="05000000000000000000" pitchFamily="2" charset="2"/>
              <a:buNone/>
            </a:pPr>
            <a:r>
              <a:rPr lang="en-US" altLang="en-US" sz="1100" dirty="0"/>
              <a:t>&lt;</a:t>
            </a:r>
            <a:r>
              <a:rPr lang="en-US" altLang="en-US" sz="1100" dirty="0">
                <a:solidFill>
                  <a:srgbClr val="FF00FF"/>
                </a:solidFill>
              </a:rPr>
              <a:t>div</a:t>
            </a:r>
            <a:r>
              <a:rPr lang="en-US" altLang="en-US" sz="1100" dirty="0"/>
              <a:t> </a:t>
            </a:r>
            <a:r>
              <a:rPr lang="en-US" altLang="en-US" sz="1100" b="1" dirty="0"/>
              <a:t>class</a:t>
            </a:r>
            <a:r>
              <a:rPr lang="en-US" altLang="en-US" sz="1100" dirty="0"/>
              <a:t>=“div1”&gt;</a:t>
            </a:r>
          </a:p>
          <a:p>
            <a:pPr lvl="2" eaLnBrk="1" hangingPunct="1">
              <a:buFont typeface="Wingdings" panose="05000000000000000000" pitchFamily="2" charset="2"/>
              <a:buNone/>
            </a:pPr>
            <a:r>
              <a:rPr lang="en-US" altLang="en-US" sz="1100" dirty="0"/>
              <a:t>This is the outer box.</a:t>
            </a:r>
          </a:p>
          <a:p>
            <a:pPr lvl="2" eaLnBrk="1" hangingPunct="1">
              <a:buFont typeface="Wingdings" panose="05000000000000000000" pitchFamily="2" charset="2"/>
              <a:buNone/>
            </a:pPr>
            <a:r>
              <a:rPr lang="en-US" altLang="en-US" sz="1100" dirty="0"/>
              <a:t>&lt;</a:t>
            </a:r>
            <a:r>
              <a:rPr lang="en-US" altLang="en-US" sz="1100" dirty="0">
                <a:solidFill>
                  <a:srgbClr val="FF00FF"/>
                </a:solidFill>
              </a:rPr>
              <a:t>div</a:t>
            </a:r>
            <a:r>
              <a:rPr lang="en-US" altLang="en-US" sz="1100" dirty="0"/>
              <a:t> </a:t>
            </a:r>
            <a:r>
              <a:rPr lang="en-US" altLang="en-US" sz="1100" b="1" dirty="0"/>
              <a:t>class</a:t>
            </a:r>
            <a:r>
              <a:rPr lang="en-US" altLang="en-US" sz="1100" dirty="0"/>
              <a:t>=“div2”&gt;</a:t>
            </a:r>
          </a:p>
          <a:p>
            <a:pPr lvl="2" eaLnBrk="1" hangingPunct="1">
              <a:buFont typeface="Wingdings" panose="05000000000000000000" pitchFamily="2" charset="2"/>
              <a:buNone/>
            </a:pPr>
            <a:r>
              <a:rPr lang="en-US" altLang="en-US" sz="1100" dirty="0"/>
              <a:t>This is the inner box.</a:t>
            </a:r>
          </a:p>
          <a:p>
            <a:pPr lvl="2" eaLnBrk="1" hangingPunct="1">
              <a:buFont typeface="Wingdings" panose="05000000000000000000" pitchFamily="2" charset="2"/>
              <a:buNone/>
            </a:pPr>
            <a:r>
              <a:rPr lang="en-US" altLang="en-US" sz="1100" dirty="0"/>
              <a:t>&lt;/</a:t>
            </a:r>
            <a:r>
              <a:rPr lang="en-US" altLang="en-US" sz="1100" dirty="0">
                <a:solidFill>
                  <a:srgbClr val="FF00FF"/>
                </a:solidFill>
              </a:rPr>
              <a:t>div</a:t>
            </a:r>
            <a:r>
              <a:rPr lang="en-US" altLang="en-US" sz="1100" dirty="0"/>
              <a:t>&gt;</a:t>
            </a:r>
            <a:endParaRPr lang="en-US" altLang="en-US" sz="2000" dirty="0"/>
          </a:p>
          <a:p>
            <a:pPr lvl="1" eaLnBrk="1" hangingPunct="1">
              <a:buFont typeface="Wingdings" panose="05000000000000000000" pitchFamily="2" charset="2"/>
              <a:buNone/>
            </a:pPr>
            <a:r>
              <a:rPr lang="en-US" altLang="en-US" sz="1100" dirty="0"/>
              <a:t>&lt;/</a:t>
            </a:r>
            <a:r>
              <a:rPr lang="en-US" altLang="en-US" sz="1100" dirty="0">
                <a:solidFill>
                  <a:srgbClr val="FF00FF"/>
                </a:solidFill>
              </a:rPr>
              <a:t>div</a:t>
            </a:r>
            <a:r>
              <a:rPr lang="en-US" altLang="en-US" sz="1100" dirty="0"/>
              <a:t>&gt;</a:t>
            </a:r>
          </a:p>
          <a:p>
            <a:pPr eaLnBrk="1" hangingPunct="1"/>
            <a:endParaRPr lang="en-US" altLang="en-US" dirty="0"/>
          </a:p>
        </p:txBody>
      </p:sp>
      <p:sp>
        <p:nvSpPr>
          <p:cNvPr id="24583" name="Rectangle 9"/>
          <p:cNvSpPr>
            <a:spLocks noChangeArrowheads="1"/>
          </p:cNvSpPr>
          <p:nvPr/>
        </p:nvSpPr>
        <p:spPr bwMode="auto">
          <a:xfrm>
            <a:off x="5562600" y="5181600"/>
            <a:ext cx="1389063" cy="990600"/>
          </a:xfrm>
          <a:prstGeom prst="rect">
            <a:avLst/>
          </a:prstGeom>
          <a:solidFill>
            <a:srgbClr val="FFFF00"/>
          </a:solidFill>
          <a:ln w="9525" algn="ctr">
            <a:solidFill>
              <a:schemeClr val="tx1"/>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dirty="0">
                <a:latin typeface="Times New Roman" panose="02020603050405020304" pitchFamily="18" charset="0"/>
              </a:rPr>
              <a:t>This is the inner box.</a:t>
            </a:r>
          </a:p>
        </p:txBody>
      </p:sp>
      <mc:AlternateContent xmlns:mc="http://schemas.openxmlformats.org/markup-compatibility/2006" xmlns:p14="http://schemas.microsoft.com/office/powerpoint/2010/main">
        <mc:Choice Requires="p14">
          <p:contentPart p14:bwMode="auto" r:id="rId34">
            <p14:nvContentPartPr>
              <p14:cNvPr id="4" name="Ink 3">
                <a:extLst>
                  <a:ext uri="{FF2B5EF4-FFF2-40B4-BE49-F238E27FC236}">
                    <a16:creationId xmlns:a16="http://schemas.microsoft.com/office/drawing/2014/main" id="{32CC4ABB-45EA-4872-BD03-1C134BD7ABA8}"/>
                  </a:ext>
                </a:extLst>
              </p14:cNvPr>
              <p14:cNvContentPartPr/>
              <p14:nvPr/>
            </p14:nvContentPartPr>
            <p14:xfrm>
              <a:off x="2336235" y="4919437"/>
              <a:ext cx="3343320" cy="1156320"/>
            </p14:xfrm>
          </p:contentPart>
        </mc:Choice>
        <mc:Fallback xmlns="">
          <p:pic>
            <p:nvPicPr>
              <p:cNvPr id="4" name="Ink 3">
                <a:extLst>
                  <a:ext uri="{FF2B5EF4-FFF2-40B4-BE49-F238E27FC236}">
                    <a16:creationId xmlns:a16="http://schemas.microsoft.com/office/drawing/2014/main" id="{32CC4ABB-45EA-4872-BD03-1C134BD7ABA8}"/>
                  </a:ext>
                </a:extLst>
              </p:cNvPr>
              <p:cNvPicPr/>
              <p:nvPr/>
            </p:nvPicPr>
            <p:blipFill>
              <a:blip r:embed="rId35"/>
              <a:stretch>
                <a:fillRect/>
              </a:stretch>
            </p:blipFill>
            <p:spPr>
              <a:xfrm>
                <a:off x="2327235" y="4910440"/>
                <a:ext cx="3360960" cy="1173955"/>
              </a:xfrm>
              <a:prstGeom prst="rect">
                <a:avLst/>
              </a:prstGeom>
            </p:spPr>
          </p:pic>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8D0BBEDB-9218-4DFB-965F-78186EBD86D9}" type="slidenum">
              <a:rPr lang="en-US" altLang="en-US" smtClean="0"/>
              <a:pPr>
                <a:defRPr/>
              </a:pPr>
              <a:t>12</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72"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2279859312"/>
              </p:ext>
            </p:extLst>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chapter6/starter1.html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box1.html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6.2</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7185"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13631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1262063"/>
            <a:ext cx="2389187"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a:xfrm>
            <a:off x="381000" y="0"/>
            <a:ext cx="8382000" cy="471488"/>
          </a:xfrm>
        </p:spPr>
        <p:txBody>
          <a:bodyPr/>
          <a:lstStyle/>
          <a:p>
            <a:r>
              <a:rPr lang="en-US" altLang="en-US" dirty="0"/>
              <a:t>Normal Flow:  HOP 6.2     </a:t>
            </a:r>
            <a:r>
              <a:rPr lang="en-US" altLang="en-US" sz="2400" dirty="0"/>
              <a:t>start: starter1.html</a:t>
            </a:r>
            <a:endParaRPr lang="en-US" altLang="en-US" dirty="0"/>
          </a:p>
        </p:txBody>
      </p:sp>
      <p:sp>
        <p:nvSpPr>
          <p:cNvPr id="26628" name="Rectangle 6"/>
          <p:cNvSpPr>
            <a:spLocks noChangeArrowheads="1"/>
          </p:cNvSpPr>
          <p:nvPr/>
        </p:nvSpPr>
        <p:spPr bwMode="auto">
          <a:xfrm>
            <a:off x="790575" y="685800"/>
            <a:ext cx="2486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Times New Roman" panose="02020603050405020304" pitchFamily="18" charset="0"/>
              </a:rPr>
              <a:t>2 </a:t>
            </a:r>
            <a:r>
              <a:rPr lang="en-US" altLang="en-US" sz="1800">
                <a:solidFill>
                  <a:srgbClr val="00B0F0"/>
                </a:solidFill>
                <a:latin typeface="Times New Roman" panose="02020603050405020304" pitchFamily="18" charset="0"/>
              </a:rPr>
              <a:t>separate</a:t>
            </a:r>
            <a:r>
              <a:rPr lang="en-US" altLang="en-US" sz="1800">
                <a:latin typeface="Times New Roman" panose="02020603050405020304" pitchFamily="18" charset="0"/>
              </a:rPr>
              <a:t> &lt;div&gt; boxes </a:t>
            </a:r>
          </a:p>
        </p:txBody>
      </p:sp>
      <p:sp>
        <p:nvSpPr>
          <p:cNvPr id="26629" name="Rectangle 7"/>
          <p:cNvSpPr>
            <a:spLocks noChangeArrowheads="1"/>
          </p:cNvSpPr>
          <p:nvPr/>
        </p:nvSpPr>
        <p:spPr bwMode="auto">
          <a:xfrm>
            <a:off x="4267200" y="7620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Times New Roman" panose="02020603050405020304" pitchFamily="18" charset="0"/>
              </a:rPr>
              <a:t>one </a:t>
            </a:r>
            <a:r>
              <a:rPr lang="en-US" altLang="en-US" sz="1800">
                <a:solidFill>
                  <a:srgbClr val="00B0F0"/>
                </a:solidFill>
                <a:latin typeface="Times New Roman" panose="02020603050405020304" pitchFamily="18" charset="0"/>
              </a:rPr>
              <a:t>nested</a:t>
            </a:r>
            <a:r>
              <a:rPr lang="en-US" altLang="en-US" sz="1800">
                <a:latin typeface="Times New Roman" panose="02020603050405020304" pitchFamily="18" charset="0"/>
              </a:rPr>
              <a:t> inside the other</a:t>
            </a:r>
          </a:p>
        </p:txBody>
      </p:sp>
      <p:sp>
        <p:nvSpPr>
          <p:cNvPr id="26630" name="Rectangle 8"/>
          <p:cNvSpPr>
            <a:spLocks noChangeArrowheads="1"/>
          </p:cNvSpPr>
          <p:nvPr/>
        </p:nvSpPr>
        <p:spPr bwMode="auto">
          <a:xfrm>
            <a:off x="609600" y="5726113"/>
            <a:ext cx="1204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Times New Roman" panose="02020603050405020304" pitchFamily="18" charset="0"/>
              </a:rPr>
              <a:t>box1.html</a:t>
            </a:r>
          </a:p>
        </p:txBody>
      </p:sp>
      <p:sp>
        <p:nvSpPr>
          <p:cNvPr id="26631" name="Rectangle 9"/>
          <p:cNvSpPr>
            <a:spLocks noChangeArrowheads="1"/>
          </p:cNvSpPr>
          <p:nvPr/>
        </p:nvSpPr>
        <p:spPr bwMode="auto">
          <a:xfrm>
            <a:off x="5195888" y="5802313"/>
            <a:ext cx="1204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Times New Roman" panose="02020603050405020304" pitchFamily="18" charset="0"/>
              </a:rPr>
              <a:t>box2.html</a:t>
            </a:r>
          </a:p>
        </p:txBody>
      </p:sp>
      <mc:AlternateContent xmlns:mc="http://schemas.openxmlformats.org/markup-compatibility/2006" xmlns:p14="http://schemas.microsoft.com/office/powerpoint/2010/main">
        <mc:Choice Requires="p14">
          <p:contentPart p14:bwMode="auto" r:id="rId4">
            <p14:nvContentPartPr>
              <p14:cNvPr id="1028" name="Ink 14"/>
              <p14:cNvContentPartPr>
                <a14:cpLocks xmlns:a14="http://schemas.microsoft.com/office/drawing/2010/main" noRot="1" noChangeAspect="1" noEditPoints="1" noChangeArrowheads="1" noChangeShapeType="1"/>
              </p14:cNvContentPartPr>
              <p14:nvPr/>
            </p14:nvContentPartPr>
            <p14:xfrm>
              <a:off x="1905000" y="4817854"/>
              <a:ext cx="1371600" cy="908259"/>
            </p14:xfrm>
          </p:contentPart>
        </mc:Choice>
        <mc:Fallback xmlns="">
          <p:pic>
            <p:nvPicPr>
              <p:cNvPr id="1028" name="Ink 14"/>
              <p:cNvPicPr>
                <a:picLocks noRot="1" noChangeAspect="1" noEditPoints="1" noChangeArrowheads="1" noChangeShapeType="1"/>
              </p:cNvPicPr>
              <p:nvPr/>
            </p:nvPicPr>
            <p:blipFill>
              <a:blip r:embed="rId5"/>
              <a:stretch>
                <a:fillRect/>
              </a:stretch>
            </p:blipFill>
            <p:spPr>
              <a:xfrm>
                <a:off x="1892400" y="4805614"/>
                <a:ext cx="1394280" cy="934898"/>
              </a:xfrm>
              <a:prstGeom prst="rect">
                <a:avLst/>
              </a:prstGeom>
            </p:spPr>
          </p:pic>
        </mc:Fallback>
      </mc:AlternateContent>
      <p:pic>
        <p:nvPicPr>
          <p:cNvPr id="2663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192213"/>
            <a:ext cx="1862138"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76725" y="1262063"/>
            <a:ext cx="2124075"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18263" y="1265238"/>
            <a:ext cx="2725737"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9">
            <p14:nvContentPartPr>
              <p14:cNvPr id="14" name="Ink 13"/>
              <p14:cNvContentPartPr/>
              <p14:nvPr/>
            </p14:nvContentPartPr>
            <p14:xfrm>
              <a:off x="2348782" y="3179325"/>
              <a:ext cx="1015920" cy="2542320"/>
            </p14:xfrm>
          </p:contentPart>
        </mc:Choice>
        <mc:Fallback xmlns="">
          <p:pic>
            <p:nvPicPr>
              <p:cNvPr id="14" name="Ink 13"/>
              <p:cNvPicPr/>
              <p:nvPr/>
            </p:nvPicPr>
            <p:blipFill>
              <a:blip r:embed="rId10"/>
              <a:stretch>
                <a:fillRect/>
              </a:stretch>
            </p:blipFill>
            <p:spPr>
              <a:xfrm>
                <a:off x="2338342" y="3168885"/>
                <a:ext cx="1036800" cy="2563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p14:cNvContentPartPr/>
              <p14:nvPr/>
            </p14:nvContentPartPr>
            <p14:xfrm>
              <a:off x="7248022" y="3187245"/>
              <a:ext cx="1091160" cy="858240"/>
            </p14:xfrm>
          </p:contentPart>
        </mc:Choice>
        <mc:Fallback xmlns="">
          <p:pic>
            <p:nvPicPr>
              <p:cNvPr id="16" name="Ink 15"/>
              <p:cNvPicPr/>
              <p:nvPr/>
            </p:nvPicPr>
            <p:blipFill>
              <a:blip r:embed="rId12"/>
              <a:stretch>
                <a:fillRect/>
              </a:stretch>
            </p:blipFill>
            <p:spPr>
              <a:xfrm>
                <a:off x="7237582" y="3176805"/>
                <a:ext cx="1112040" cy="879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p14:cNvContentPartPr/>
              <p14:nvPr/>
            </p14:nvContentPartPr>
            <p14:xfrm>
              <a:off x="7038502" y="4783845"/>
              <a:ext cx="1208160" cy="99000"/>
            </p14:xfrm>
          </p:contentPart>
        </mc:Choice>
        <mc:Fallback xmlns="">
          <p:pic>
            <p:nvPicPr>
              <p:cNvPr id="27" name="Ink 26"/>
              <p:cNvPicPr/>
              <p:nvPr/>
            </p:nvPicPr>
            <p:blipFill>
              <a:blip r:embed="rId14"/>
              <a:stretch>
                <a:fillRect/>
              </a:stretch>
            </p:blipFill>
            <p:spPr>
              <a:xfrm>
                <a:off x="7028062" y="4773405"/>
                <a:ext cx="122904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p14:cNvContentPartPr/>
              <p14:nvPr/>
            </p14:nvContentPartPr>
            <p14:xfrm>
              <a:off x="6744742" y="4865565"/>
              <a:ext cx="1317600" cy="873360"/>
            </p14:xfrm>
          </p:contentPart>
        </mc:Choice>
        <mc:Fallback xmlns="">
          <p:pic>
            <p:nvPicPr>
              <p:cNvPr id="28" name="Ink 27"/>
              <p:cNvPicPr/>
              <p:nvPr/>
            </p:nvPicPr>
            <p:blipFill>
              <a:blip r:embed="rId16"/>
              <a:stretch>
                <a:fillRect/>
              </a:stretch>
            </p:blipFill>
            <p:spPr>
              <a:xfrm>
                <a:off x="6734302" y="4855125"/>
                <a:ext cx="1338480" cy="894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p14:cNvContentPartPr/>
              <p14:nvPr/>
            </p14:nvContentPartPr>
            <p14:xfrm>
              <a:off x="6861022" y="5166525"/>
              <a:ext cx="1562040" cy="434520"/>
            </p14:xfrm>
          </p:contentPart>
        </mc:Choice>
        <mc:Fallback xmlns="">
          <p:pic>
            <p:nvPicPr>
              <p:cNvPr id="29" name="Ink 28"/>
              <p:cNvPicPr/>
              <p:nvPr/>
            </p:nvPicPr>
            <p:blipFill>
              <a:blip r:embed="rId18"/>
              <a:stretch>
                <a:fillRect/>
              </a:stretch>
            </p:blipFill>
            <p:spPr>
              <a:xfrm>
                <a:off x="6850582" y="5156085"/>
                <a:ext cx="1582920" cy="455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p14:cNvContentPartPr/>
              <p14:nvPr/>
            </p14:nvContentPartPr>
            <p14:xfrm>
              <a:off x="8061982" y="4802925"/>
              <a:ext cx="739440" cy="927360"/>
            </p14:xfrm>
          </p:contentPart>
        </mc:Choice>
        <mc:Fallback xmlns="">
          <p:pic>
            <p:nvPicPr>
              <p:cNvPr id="30" name="Ink 29"/>
              <p:cNvPicPr/>
              <p:nvPr/>
            </p:nvPicPr>
            <p:blipFill>
              <a:blip r:embed="rId20"/>
              <a:stretch>
                <a:fillRect/>
              </a:stretch>
            </p:blipFill>
            <p:spPr>
              <a:xfrm>
                <a:off x="8051542" y="4792485"/>
                <a:ext cx="760320" cy="9482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 name="Ink 1">
                <a:extLst>
                  <a:ext uri="{FF2B5EF4-FFF2-40B4-BE49-F238E27FC236}">
                    <a16:creationId xmlns:a16="http://schemas.microsoft.com/office/drawing/2014/main" id="{CFA2B40C-7C98-46AF-847E-A9E722D571C5}"/>
                  </a:ext>
                </a:extLst>
              </p14:cNvPr>
              <p14:cNvContentPartPr/>
              <p14:nvPr/>
            </p14:nvContentPartPr>
            <p14:xfrm>
              <a:off x="5807715" y="3765997"/>
              <a:ext cx="941040" cy="1161000"/>
            </p14:xfrm>
          </p:contentPart>
        </mc:Choice>
        <mc:Fallback xmlns="">
          <p:pic>
            <p:nvPicPr>
              <p:cNvPr id="2" name="Ink 1">
                <a:extLst>
                  <a:ext uri="{FF2B5EF4-FFF2-40B4-BE49-F238E27FC236}">
                    <a16:creationId xmlns:a16="http://schemas.microsoft.com/office/drawing/2014/main" id="{CFA2B40C-7C98-46AF-847E-A9E722D571C5}"/>
                  </a:ext>
                </a:extLst>
              </p:cNvPr>
              <p:cNvPicPr/>
              <p:nvPr/>
            </p:nvPicPr>
            <p:blipFill>
              <a:blip r:embed="rId22"/>
              <a:stretch>
                <a:fillRect/>
              </a:stretch>
            </p:blipFill>
            <p:spPr>
              <a:xfrm>
                <a:off x="5799075" y="3756997"/>
                <a:ext cx="958680" cy="11786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 name="Ink 2">
                <a:extLst>
                  <a:ext uri="{FF2B5EF4-FFF2-40B4-BE49-F238E27FC236}">
                    <a16:creationId xmlns:a16="http://schemas.microsoft.com/office/drawing/2014/main" id="{4448947E-D06D-407B-9E5D-348A92D8E7D5}"/>
                  </a:ext>
                </a:extLst>
              </p14:cNvPr>
              <p14:cNvContentPartPr/>
              <p14:nvPr/>
            </p14:nvContentPartPr>
            <p14:xfrm>
              <a:off x="3087970" y="3045953"/>
              <a:ext cx="223920" cy="16200"/>
            </p14:xfrm>
          </p:contentPart>
        </mc:Choice>
        <mc:Fallback xmlns="">
          <p:pic>
            <p:nvPicPr>
              <p:cNvPr id="3" name="Ink 2">
                <a:extLst>
                  <a:ext uri="{FF2B5EF4-FFF2-40B4-BE49-F238E27FC236}">
                    <a16:creationId xmlns:a16="http://schemas.microsoft.com/office/drawing/2014/main" id="{4448947E-D06D-407B-9E5D-348A92D8E7D5}"/>
                  </a:ext>
                </a:extLst>
              </p:cNvPr>
              <p:cNvPicPr/>
              <p:nvPr/>
            </p:nvPicPr>
            <p:blipFill>
              <a:blip r:embed="rId24"/>
              <a:stretch>
                <a:fillRect/>
              </a:stretch>
            </p:blipFill>
            <p:spPr>
              <a:xfrm>
                <a:off x="3070330" y="3028313"/>
                <a:ext cx="25956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 name="Ink 3">
                <a:extLst>
                  <a:ext uri="{FF2B5EF4-FFF2-40B4-BE49-F238E27FC236}">
                    <a16:creationId xmlns:a16="http://schemas.microsoft.com/office/drawing/2014/main" id="{31859C29-EF4D-4421-82C5-E6CB3DC5B6E2}"/>
                  </a:ext>
                </a:extLst>
              </p14:cNvPr>
              <p14:cNvContentPartPr/>
              <p14:nvPr/>
            </p14:nvContentPartPr>
            <p14:xfrm>
              <a:off x="3060250" y="3867113"/>
              <a:ext cx="289080" cy="33120"/>
            </p14:xfrm>
          </p:contentPart>
        </mc:Choice>
        <mc:Fallback xmlns="">
          <p:pic>
            <p:nvPicPr>
              <p:cNvPr id="4" name="Ink 3">
                <a:extLst>
                  <a:ext uri="{FF2B5EF4-FFF2-40B4-BE49-F238E27FC236}">
                    <a16:creationId xmlns:a16="http://schemas.microsoft.com/office/drawing/2014/main" id="{31859C29-EF4D-4421-82C5-E6CB3DC5B6E2}"/>
                  </a:ext>
                </a:extLst>
              </p:cNvPr>
              <p:cNvPicPr/>
              <p:nvPr/>
            </p:nvPicPr>
            <p:blipFill>
              <a:blip r:embed="rId26"/>
              <a:stretch>
                <a:fillRect/>
              </a:stretch>
            </p:blipFill>
            <p:spPr>
              <a:xfrm>
                <a:off x="3042610" y="3849473"/>
                <a:ext cx="32472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 name="Ink 4">
                <a:extLst>
                  <a:ext uri="{FF2B5EF4-FFF2-40B4-BE49-F238E27FC236}">
                    <a16:creationId xmlns:a16="http://schemas.microsoft.com/office/drawing/2014/main" id="{0979FCC3-1DEF-4802-B7A1-29AEC4EAE44C}"/>
                  </a:ext>
                </a:extLst>
              </p14:cNvPr>
              <p14:cNvContentPartPr/>
              <p14:nvPr/>
            </p14:nvContentPartPr>
            <p14:xfrm>
              <a:off x="8308690" y="3064673"/>
              <a:ext cx="415440" cy="15120"/>
            </p14:xfrm>
          </p:contentPart>
        </mc:Choice>
        <mc:Fallback xmlns="">
          <p:pic>
            <p:nvPicPr>
              <p:cNvPr id="5" name="Ink 4">
                <a:extLst>
                  <a:ext uri="{FF2B5EF4-FFF2-40B4-BE49-F238E27FC236}">
                    <a16:creationId xmlns:a16="http://schemas.microsoft.com/office/drawing/2014/main" id="{0979FCC3-1DEF-4802-B7A1-29AEC4EAE44C}"/>
                  </a:ext>
                </a:extLst>
              </p:cNvPr>
              <p:cNvPicPr/>
              <p:nvPr/>
            </p:nvPicPr>
            <p:blipFill>
              <a:blip r:embed="rId28"/>
              <a:stretch>
                <a:fillRect/>
              </a:stretch>
            </p:blipFill>
            <p:spPr>
              <a:xfrm>
                <a:off x="8291050" y="3046673"/>
                <a:ext cx="45108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 name="Ink 5">
                <a:extLst>
                  <a:ext uri="{FF2B5EF4-FFF2-40B4-BE49-F238E27FC236}">
                    <a16:creationId xmlns:a16="http://schemas.microsoft.com/office/drawing/2014/main" id="{F8BEB6CA-9F16-44B5-82EA-42741267C35D}"/>
                  </a:ext>
                </a:extLst>
              </p14:cNvPr>
              <p14:cNvContentPartPr/>
              <p14:nvPr/>
            </p14:nvContentPartPr>
            <p14:xfrm>
              <a:off x="8294650" y="3881513"/>
              <a:ext cx="480600" cy="23760"/>
            </p14:xfrm>
          </p:contentPart>
        </mc:Choice>
        <mc:Fallback xmlns="">
          <p:pic>
            <p:nvPicPr>
              <p:cNvPr id="6" name="Ink 5">
                <a:extLst>
                  <a:ext uri="{FF2B5EF4-FFF2-40B4-BE49-F238E27FC236}">
                    <a16:creationId xmlns:a16="http://schemas.microsoft.com/office/drawing/2014/main" id="{F8BEB6CA-9F16-44B5-82EA-42741267C35D}"/>
                  </a:ext>
                </a:extLst>
              </p:cNvPr>
              <p:cNvPicPr/>
              <p:nvPr/>
            </p:nvPicPr>
            <p:blipFill>
              <a:blip r:embed="rId30"/>
              <a:stretch>
                <a:fillRect/>
              </a:stretch>
            </p:blipFill>
            <p:spPr>
              <a:xfrm>
                <a:off x="8277010" y="3863513"/>
                <a:ext cx="51624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8" name="Ink 17">
                <a:extLst>
                  <a:ext uri="{FF2B5EF4-FFF2-40B4-BE49-F238E27FC236}">
                    <a16:creationId xmlns:a16="http://schemas.microsoft.com/office/drawing/2014/main" id="{D5823B17-9841-4FFD-B4D7-5077B0EA2FB2}"/>
                  </a:ext>
                </a:extLst>
              </p14:cNvPr>
              <p14:cNvContentPartPr/>
              <p14:nvPr/>
            </p14:nvContentPartPr>
            <p14:xfrm>
              <a:off x="3391625" y="3063178"/>
              <a:ext cx="198000" cy="139320"/>
            </p14:xfrm>
          </p:contentPart>
        </mc:Choice>
        <mc:Fallback>
          <p:pic>
            <p:nvPicPr>
              <p:cNvPr id="18" name="Ink 17">
                <a:extLst>
                  <a:ext uri="{FF2B5EF4-FFF2-40B4-BE49-F238E27FC236}">
                    <a16:creationId xmlns:a16="http://schemas.microsoft.com/office/drawing/2014/main" id="{D5823B17-9841-4FFD-B4D7-5077B0EA2FB2}"/>
                  </a:ext>
                </a:extLst>
              </p:cNvPr>
              <p:cNvPicPr/>
              <p:nvPr/>
            </p:nvPicPr>
            <p:blipFill>
              <a:blip r:embed="rId32"/>
              <a:stretch>
                <a:fillRect/>
              </a:stretch>
            </p:blipFill>
            <p:spPr>
              <a:xfrm>
                <a:off x="3382985" y="3054538"/>
                <a:ext cx="21564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1" name="Ink 20">
                <a:extLst>
                  <a:ext uri="{FF2B5EF4-FFF2-40B4-BE49-F238E27FC236}">
                    <a16:creationId xmlns:a16="http://schemas.microsoft.com/office/drawing/2014/main" id="{E0D2C268-6403-4B2B-8800-022CEEE670F3}"/>
                  </a:ext>
                </a:extLst>
              </p14:cNvPr>
              <p14:cNvContentPartPr/>
              <p14:nvPr/>
            </p14:nvContentPartPr>
            <p14:xfrm>
              <a:off x="3362825" y="3930058"/>
              <a:ext cx="187560" cy="160560"/>
            </p14:xfrm>
          </p:contentPart>
        </mc:Choice>
        <mc:Fallback>
          <p:pic>
            <p:nvPicPr>
              <p:cNvPr id="21" name="Ink 20">
                <a:extLst>
                  <a:ext uri="{FF2B5EF4-FFF2-40B4-BE49-F238E27FC236}">
                    <a16:creationId xmlns:a16="http://schemas.microsoft.com/office/drawing/2014/main" id="{E0D2C268-6403-4B2B-8800-022CEEE670F3}"/>
                  </a:ext>
                </a:extLst>
              </p:cNvPr>
              <p:cNvPicPr/>
              <p:nvPr/>
            </p:nvPicPr>
            <p:blipFill>
              <a:blip r:embed="rId34"/>
              <a:stretch>
                <a:fillRect/>
              </a:stretch>
            </p:blipFill>
            <p:spPr>
              <a:xfrm>
                <a:off x="3354185" y="3921058"/>
                <a:ext cx="20520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3" name="Ink 22">
                <a:extLst>
                  <a:ext uri="{FF2B5EF4-FFF2-40B4-BE49-F238E27FC236}">
                    <a16:creationId xmlns:a16="http://schemas.microsoft.com/office/drawing/2014/main" id="{FA15A718-C2A7-42C0-AFA2-2314845DF351}"/>
                  </a:ext>
                </a:extLst>
              </p14:cNvPr>
              <p14:cNvContentPartPr/>
              <p14:nvPr/>
            </p14:nvContentPartPr>
            <p14:xfrm>
              <a:off x="3486665" y="5060818"/>
              <a:ext cx="223200" cy="241200"/>
            </p14:xfrm>
          </p:contentPart>
        </mc:Choice>
        <mc:Fallback>
          <p:pic>
            <p:nvPicPr>
              <p:cNvPr id="23" name="Ink 22">
                <a:extLst>
                  <a:ext uri="{FF2B5EF4-FFF2-40B4-BE49-F238E27FC236}">
                    <a16:creationId xmlns:a16="http://schemas.microsoft.com/office/drawing/2014/main" id="{FA15A718-C2A7-42C0-AFA2-2314845DF351}"/>
                  </a:ext>
                </a:extLst>
              </p:cNvPr>
              <p:cNvPicPr/>
              <p:nvPr/>
            </p:nvPicPr>
            <p:blipFill>
              <a:blip r:embed="rId36"/>
              <a:stretch>
                <a:fillRect/>
              </a:stretch>
            </p:blipFill>
            <p:spPr>
              <a:xfrm>
                <a:off x="3477665" y="5051818"/>
                <a:ext cx="240840" cy="2588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6" name="Ink 25">
                <a:extLst>
                  <a:ext uri="{FF2B5EF4-FFF2-40B4-BE49-F238E27FC236}">
                    <a16:creationId xmlns:a16="http://schemas.microsoft.com/office/drawing/2014/main" id="{C7720019-2B29-4669-981A-5F2AC1920516}"/>
                  </a:ext>
                </a:extLst>
              </p14:cNvPr>
              <p14:cNvContentPartPr/>
              <p14:nvPr/>
            </p14:nvContentPartPr>
            <p14:xfrm>
              <a:off x="8857505" y="3069298"/>
              <a:ext cx="163800" cy="203400"/>
            </p14:xfrm>
          </p:contentPart>
        </mc:Choice>
        <mc:Fallback>
          <p:pic>
            <p:nvPicPr>
              <p:cNvPr id="26" name="Ink 25">
                <a:extLst>
                  <a:ext uri="{FF2B5EF4-FFF2-40B4-BE49-F238E27FC236}">
                    <a16:creationId xmlns:a16="http://schemas.microsoft.com/office/drawing/2014/main" id="{C7720019-2B29-4669-981A-5F2AC1920516}"/>
                  </a:ext>
                </a:extLst>
              </p:cNvPr>
              <p:cNvPicPr/>
              <p:nvPr/>
            </p:nvPicPr>
            <p:blipFill>
              <a:blip r:embed="rId38"/>
              <a:stretch>
                <a:fillRect/>
              </a:stretch>
            </p:blipFill>
            <p:spPr>
              <a:xfrm>
                <a:off x="8848865" y="3060298"/>
                <a:ext cx="18144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026" name="Ink 1025">
                <a:extLst>
                  <a:ext uri="{FF2B5EF4-FFF2-40B4-BE49-F238E27FC236}">
                    <a16:creationId xmlns:a16="http://schemas.microsoft.com/office/drawing/2014/main" id="{990949BC-42FB-4D19-A2C9-11886889A7C9}"/>
                  </a:ext>
                </a:extLst>
              </p14:cNvPr>
              <p14:cNvContentPartPr/>
              <p14:nvPr/>
            </p14:nvContentPartPr>
            <p14:xfrm>
              <a:off x="8732585" y="3914218"/>
              <a:ext cx="270720" cy="205920"/>
            </p14:xfrm>
          </p:contentPart>
        </mc:Choice>
        <mc:Fallback>
          <p:pic>
            <p:nvPicPr>
              <p:cNvPr id="1026" name="Ink 1025">
                <a:extLst>
                  <a:ext uri="{FF2B5EF4-FFF2-40B4-BE49-F238E27FC236}">
                    <a16:creationId xmlns:a16="http://schemas.microsoft.com/office/drawing/2014/main" id="{990949BC-42FB-4D19-A2C9-11886889A7C9}"/>
                  </a:ext>
                </a:extLst>
              </p:cNvPr>
              <p:cNvPicPr/>
              <p:nvPr/>
            </p:nvPicPr>
            <p:blipFill>
              <a:blip r:embed="rId40"/>
              <a:stretch>
                <a:fillRect/>
              </a:stretch>
            </p:blipFill>
            <p:spPr>
              <a:xfrm>
                <a:off x="8723945" y="3905578"/>
                <a:ext cx="288360" cy="22356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030" name="Ink 1029">
                <a:extLst>
                  <a:ext uri="{FF2B5EF4-FFF2-40B4-BE49-F238E27FC236}">
                    <a16:creationId xmlns:a16="http://schemas.microsoft.com/office/drawing/2014/main" id="{063ADAD1-4AE9-4C0E-910A-7A03A4570491}"/>
                  </a:ext>
                </a:extLst>
              </p14:cNvPr>
              <p14:cNvContentPartPr/>
              <p14:nvPr/>
            </p14:nvContentPartPr>
            <p14:xfrm>
              <a:off x="8736545" y="5119498"/>
              <a:ext cx="223560" cy="306000"/>
            </p14:xfrm>
          </p:contentPart>
        </mc:Choice>
        <mc:Fallback>
          <p:pic>
            <p:nvPicPr>
              <p:cNvPr id="1030" name="Ink 1029">
                <a:extLst>
                  <a:ext uri="{FF2B5EF4-FFF2-40B4-BE49-F238E27FC236}">
                    <a16:creationId xmlns:a16="http://schemas.microsoft.com/office/drawing/2014/main" id="{063ADAD1-4AE9-4C0E-910A-7A03A4570491}"/>
                  </a:ext>
                </a:extLst>
              </p:cNvPr>
              <p:cNvPicPr/>
              <p:nvPr/>
            </p:nvPicPr>
            <p:blipFill>
              <a:blip r:embed="rId42"/>
              <a:stretch>
                <a:fillRect/>
              </a:stretch>
            </p:blipFill>
            <p:spPr>
              <a:xfrm>
                <a:off x="8727905" y="5110498"/>
                <a:ext cx="241200" cy="323640"/>
              </a:xfrm>
              <a:prstGeom prst="rect">
                <a:avLst/>
              </a:prstGeom>
            </p:spPr>
          </p:pic>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8839200" cy="533397"/>
          </a:xfrm>
        </p:spPr>
        <p:txBody>
          <a:bodyPr/>
          <a:lstStyle/>
          <a:p>
            <a:pPr eaLnBrk="1" hangingPunct="1"/>
            <a:br>
              <a:rPr lang="en-US" altLang="en-US" sz="2800" dirty="0"/>
            </a:br>
            <a:r>
              <a:rPr lang="en-US" altLang="en-US" sz="2800" dirty="0"/>
              <a:t>see section 6.12: CSS Positioning (1) </a:t>
            </a:r>
            <a:br>
              <a:rPr lang="en-US" altLang="en-US" sz="2800" dirty="0"/>
            </a:br>
            <a:endParaRPr lang="en-US" altLang="en-US" sz="2800" dirty="0"/>
          </a:p>
        </p:txBody>
      </p:sp>
      <p:sp>
        <p:nvSpPr>
          <p:cNvPr id="28675" name="Rectangle 4"/>
          <p:cNvSpPr>
            <a:spLocks noChangeArrowheads="1"/>
          </p:cNvSpPr>
          <p:nvPr/>
        </p:nvSpPr>
        <p:spPr bwMode="auto">
          <a:xfrm>
            <a:off x="2738438" y="2786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8676" name="Rectangle 7"/>
          <p:cNvSpPr>
            <a:spLocks noGrp="1" noChangeArrowheads="1"/>
          </p:cNvSpPr>
          <p:nvPr>
            <p:ph type="body" idx="1"/>
          </p:nvPr>
        </p:nvSpPr>
        <p:spPr>
          <a:xfrm>
            <a:off x="381000" y="762000"/>
            <a:ext cx="8382000" cy="5791200"/>
          </a:xfrm>
        </p:spPr>
        <p:txBody>
          <a:bodyPr/>
          <a:lstStyle/>
          <a:p>
            <a:pPr eaLnBrk="1" hangingPunct="1"/>
            <a:r>
              <a:rPr lang="en-US" altLang="en-US" b="1" dirty="0">
                <a:solidFill>
                  <a:srgbClr val="FF00FF"/>
                </a:solidFill>
              </a:rPr>
              <a:t>Normal flow </a:t>
            </a:r>
            <a:r>
              <a:rPr lang="en-US" altLang="en-US" dirty="0"/>
              <a:t>(HOP 6.1</a:t>
            </a:r>
            <a:r>
              <a:rPr lang="en-US" altLang="en-US" b="1" dirty="0"/>
              <a:t>)</a:t>
            </a:r>
            <a:r>
              <a:rPr lang="en-US" altLang="en-US" dirty="0"/>
              <a:t> </a:t>
            </a:r>
            <a:r>
              <a:rPr lang="en-US" altLang="en-US" sz="2800" dirty="0"/>
              <a:t>causes the </a:t>
            </a:r>
            <a:r>
              <a:rPr lang="en-US" altLang="en-US" sz="2800" b="1" dirty="0"/>
              <a:t>browser to render</a:t>
            </a:r>
            <a:r>
              <a:rPr lang="en-US" altLang="en-US" sz="2800" dirty="0"/>
              <a:t> the elements </a:t>
            </a:r>
            <a:r>
              <a:rPr lang="en-US" altLang="en-US" sz="2800" b="1" dirty="0">
                <a:solidFill>
                  <a:srgbClr val="00CC00"/>
                </a:solidFill>
              </a:rPr>
              <a:t>in</a:t>
            </a:r>
            <a:r>
              <a:rPr lang="en-US" altLang="en-US" sz="2800" dirty="0"/>
              <a:t> the </a:t>
            </a:r>
            <a:r>
              <a:rPr lang="en-US" altLang="en-US" sz="2800" b="1" dirty="0">
                <a:solidFill>
                  <a:srgbClr val="00CC00"/>
                </a:solidFill>
              </a:rPr>
              <a:t>order</a:t>
            </a:r>
            <a:r>
              <a:rPr lang="en-US" altLang="en-US" sz="2800" b="1" dirty="0"/>
              <a:t> they </a:t>
            </a:r>
            <a:r>
              <a:rPr lang="en-US" altLang="en-US" sz="2800" b="1" dirty="0">
                <a:solidFill>
                  <a:srgbClr val="00B0F0"/>
                </a:solidFill>
              </a:rPr>
              <a:t>appear</a:t>
            </a:r>
            <a:r>
              <a:rPr lang="en-US" altLang="en-US" sz="2800" b="1" dirty="0"/>
              <a:t> in</a:t>
            </a:r>
            <a:r>
              <a:rPr lang="en-US" altLang="en-US" sz="2800" dirty="0"/>
              <a:t> the </a:t>
            </a:r>
            <a:r>
              <a:rPr lang="en-US" altLang="en-US" sz="2800" b="1" dirty="0"/>
              <a:t>HTML/XHTML</a:t>
            </a:r>
            <a:r>
              <a:rPr lang="en-US" altLang="en-US" sz="2800" b="1" dirty="0">
                <a:solidFill>
                  <a:schemeClr val="hlink"/>
                </a:solidFill>
              </a:rPr>
              <a:t> source code.</a:t>
            </a:r>
          </a:p>
          <a:p>
            <a:pPr eaLnBrk="1" hangingPunct="1"/>
            <a:endParaRPr lang="en-US" altLang="en-US" sz="2800" b="1" dirty="0">
              <a:solidFill>
                <a:schemeClr val="hlink"/>
              </a:solidFill>
            </a:endParaRPr>
          </a:p>
          <a:p>
            <a:pPr eaLnBrk="1" hangingPunct="1"/>
            <a:r>
              <a:rPr lang="en-US" altLang="en-US" sz="2800" b="1" dirty="0">
                <a:solidFill>
                  <a:srgbClr val="00B0F0"/>
                </a:solidFill>
              </a:rPr>
              <a:t>Using</a:t>
            </a:r>
            <a:r>
              <a:rPr lang="en-US" altLang="en-US" sz="2800" b="1" dirty="0">
                <a:solidFill>
                  <a:schemeClr val="hlink"/>
                </a:solidFill>
              </a:rPr>
              <a:t> CSS </a:t>
            </a:r>
            <a:r>
              <a:rPr lang="en-US" altLang="en-US" sz="2800" b="1" dirty="0"/>
              <a:t>for </a:t>
            </a:r>
            <a:r>
              <a:rPr lang="en-US" altLang="en-US" sz="2800" b="1" dirty="0">
                <a:solidFill>
                  <a:schemeClr val="hlink"/>
                </a:solidFill>
              </a:rPr>
              <a:t>page layout</a:t>
            </a:r>
            <a:r>
              <a:rPr lang="en-US" altLang="en-US" sz="2800" b="1" dirty="0"/>
              <a:t> the </a:t>
            </a:r>
            <a:r>
              <a:rPr lang="en-US" altLang="en-US" sz="2800" b="1" dirty="0">
                <a:solidFill>
                  <a:srgbClr val="FF00FF"/>
                </a:solidFill>
              </a:rPr>
              <a:t>location</a:t>
            </a:r>
            <a:r>
              <a:rPr lang="en-US" altLang="en-US" sz="2800" b="1" dirty="0"/>
              <a:t> of elements can be </a:t>
            </a:r>
            <a:r>
              <a:rPr lang="en-US" altLang="en-US" sz="2800" b="1" dirty="0">
                <a:solidFill>
                  <a:srgbClr val="00B0F0"/>
                </a:solidFill>
              </a:rPr>
              <a:t>changed</a:t>
            </a:r>
            <a:r>
              <a:rPr lang="en-US" altLang="en-US" sz="2800" b="1" dirty="0"/>
              <a:t>.</a:t>
            </a:r>
          </a:p>
          <a:p>
            <a:pPr eaLnBrk="1" hangingPunct="1"/>
            <a:endParaRPr lang="en-US" altLang="en-US" sz="2800" b="1" dirty="0">
              <a:solidFill>
                <a:schemeClr val="hlink"/>
              </a:solidFill>
            </a:endParaRPr>
          </a:p>
          <a:p>
            <a:pPr eaLnBrk="1" hangingPunct="1"/>
            <a:r>
              <a:rPr lang="en-US" altLang="en-US" b="1" dirty="0"/>
              <a:t>Cross browser-support </a:t>
            </a:r>
            <a:r>
              <a:rPr lang="en-US" altLang="en-US" sz="2800" b="1" dirty="0">
                <a:solidFill>
                  <a:srgbClr val="FF00FF"/>
                </a:solidFill>
              </a:rPr>
              <a:t>positioning</a:t>
            </a:r>
            <a:r>
              <a:rPr lang="en-US" altLang="en-US" sz="2800" b="1" dirty="0"/>
              <a:t> </a:t>
            </a:r>
            <a:r>
              <a:rPr lang="en-US" altLang="en-US" sz="2800" dirty="0"/>
              <a:t>is </a:t>
            </a:r>
            <a:r>
              <a:rPr lang="en-US" altLang="en-US" sz="2800" b="1" dirty="0">
                <a:solidFill>
                  <a:srgbClr val="00CC00"/>
                </a:solidFill>
              </a:rPr>
              <a:t>more reliable </a:t>
            </a:r>
            <a:r>
              <a:rPr lang="en-US" altLang="en-US" sz="2800" dirty="0"/>
              <a:t>when the &lt;</a:t>
            </a:r>
            <a:r>
              <a:rPr lang="en-US" altLang="en-US" sz="2800" b="1" dirty="0">
                <a:solidFill>
                  <a:srgbClr val="FF00FF"/>
                </a:solidFill>
              </a:rPr>
              <a:t>div</a:t>
            </a:r>
            <a:r>
              <a:rPr lang="en-US" altLang="en-US" sz="2800" dirty="0"/>
              <a:t>&gt; element is used </a:t>
            </a:r>
            <a:r>
              <a:rPr lang="en-US" altLang="en-US" sz="2800" b="1" dirty="0"/>
              <a:t>for</a:t>
            </a:r>
            <a:r>
              <a:rPr lang="en-US" altLang="en-US" sz="2800" dirty="0"/>
              <a:t> </a:t>
            </a:r>
            <a:r>
              <a:rPr lang="en-US" altLang="en-US" sz="2800" b="1" dirty="0">
                <a:solidFill>
                  <a:srgbClr val="FFC000"/>
                </a:solidFill>
              </a:rPr>
              <a:t>pos</a:t>
            </a:r>
            <a:r>
              <a:rPr lang="en-US" altLang="en-US" sz="2800" dirty="0">
                <a:solidFill>
                  <a:srgbClr val="FFC000"/>
                </a:solidFill>
              </a:rPr>
              <a:t>i</a:t>
            </a:r>
            <a:r>
              <a:rPr lang="en-US" altLang="en-US" sz="2800" b="1" dirty="0">
                <a:solidFill>
                  <a:srgbClr val="FFC000"/>
                </a:solidFill>
              </a:rPr>
              <a:t>tioning</a:t>
            </a:r>
            <a:r>
              <a:rPr lang="en-US" altLang="en-US" sz="2800" dirty="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81000" y="0"/>
            <a:ext cx="8382000" cy="533400"/>
          </a:xfrm>
        </p:spPr>
        <p:txBody>
          <a:bodyPr/>
          <a:lstStyle/>
          <a:p>
            <a:r>
              <a:rPr lang="en-US" altLang="en-US" dirty="0"/>
              <a:t>CSS-P (positioning)</a:t>
            </a:r>
          </a:p>
        </p:txBody>
      </p:sp>
      <p:sp>
        <p:nvSpPr>
          <p:cNvPr id="18435" name="Content Placeholder 2"/>
          <p:cNvSpPr>
            <a:spLocks noGrp="1"/>
          </p:cNvSpPr>
          <p:nvPr>
            <p:ph idx="1"/>
          </p:nvPr>
        </p:nvSpPr>
        <p:spPr>
          <a:xfrm>
            <a:off x="0" y="685800"/>
            <a:ext cx="9067800" cy="6096000"/>
          </a:xfrm>
        </p:spPr>
        <p:txBody>
          <a:bodyPr/>
          <a:lstStyle/>
          <a:p>
            <a:pPr eaLnBrk="1" hangingPunct="1">
              <a:lnSpc>
                <a:spcPct val="90000"/>
              </a:lnSpc>
            </a:pPr>
            <a:r>
              <a:rPr lang="en-US" altLang="en-US" sz="2400" b="1" dirty="0">
                <a:cs typeface="Times New Roman" panose="02020603050405020304" pitchFamily="18" charset="0"/>
              </a:rPr>
              <a:t>W3C</a:t>
            </a:r>
            <a:r>
              <a:rPr lang="en-US" altLang="en-US" sz="2400" dirty="0">
                <a:cs typeface="Times New Roman" panose="02020603050405020304" pitchFamily="18" charset="0"/>
              </a:rPr>
              <a:t> Recommendations for </a:t>
            </a:r>
            <a:r>
              <a:rPr lang="en-US" altLang="en-US" sz="2400" b="1" dirty="0">
                <a:cs typeface="Times New Roman" panose="02020603050405020304" pitchFamily="18" charset="0"/>
              </a:rPr>
              <a:t>CSS level 2 or </a:t>
            </a:r>
            <a:r>
              <a:rPr lang="en-US" altLang="en-US" sz="2400" b="1" dirty="0">
                <a:solidFill>
                  <a:srgbClr val="FF0000"/>
                </a:solidFill>
                <a:cs typeface="Times New Roman" panose="02020603050405020304" pitchFamily="18" charset="0"/>
              </a:rPr>
              <a:t>CSS2</a:t>
            </a:r>
            <a:r>
              <a:rPr lang="en-US" altLang="en-US" sz="2400" b="1" dirty="0">
                <a:cs typeface="Times New Roman" panose="02020603050405020304" pitchFamily="18" charset="0"/>
              </a:rPr>
              <a:t> published in 1998</a:t>
            </a:r>
          </a:p>
          <a:p>
            <a:pPr lvl="1" eaLnBrk="1" hangingPunct="1">
              <a:lnSpc>
                <a:spcPct val="90000"/>
              </a:lnSpc>
            </a:pPr>
            <a:r>
              <a:rPr lang="en-US" altLang="en-US" sz="2400" dirty="0">
                <a:cs typeface="Times New Roman" panose="02020603050405020304" pitchFamily="18" charset="0"/>
              </a:rPr>
              <a:t>Adds new properties for </a:t>
            </a:r>
            <a:r>
              <a:rPr lang="en-US" altLang="en-US" sz="2400" b="1" dirty="0">
                <a:solidFill>
                  <a:srgbClr val="FF0000"/>
                </a:solidFill>
                <a:cs typeface="Times New Roman" panose="02020603050405020304" pitchFamily="18" charset="0"/>
              </a:rPr>
              <a:t>pos</a:t>
            </a:r>
            <a:r>
              <a:rPr lang="en-US" altLang="en-US" sz="2400" b="1" u="sng" dirty="0">
                <a:solidFill>
                  <a:srgbClr val="FF0000"/>
                </a:solidFill>
                <a:cs typeface="Times New Roman" panose="02020603050405020304" pitchFamily="18" charset="0"/>
              </a:rPr>
              <a:t>i</a:t>
            </a:r>
            <a:r>
              <a:rPr lang="en-US" altLang="en-US" sz="2400" b="1" dirty="0">
                <a:solidFill>
                  <a:srgbClr val="FF0000"/>
                </a:solidFill>
                <a:cs typeface="Times New Roman" panose="02020603050405020304" pitchFamily="18" charset="0"/>
              </a:rPr>
              <a:t>tioning</a:t>
            </a:r>
          </a:p>
          <a:p>
            <a:pPr lvl="1" eaLnBrk="1" hangingPunct="1">
              <a:lnSpc>
                <a:spcPct val="90000"/>
              </a:lnSpc>
            </a:pPr>
            <a:endParaRPr lang="en-US" altLang="en-US" sz="2400" b="1" dirty="0">
              <a:solidFill>
                <a:srgbClr val="FF0000"/>
              </a:solidFill>
              <a:cs typeface="Times New Roman" panose="02020603050405020304" pitchFamily="18" charset="0"/>
            </a:endParaRPr>
          </a:p>
          <a:p>
            <a:r>
              <a:rPr lang="en-US" altLang="en-US" sz="2400" dirty="0"/>
              <a:t>Relies on </a:t>
            </a:r>
            <a:r>
              <a:rPr lang="en-US" altLang="en-US" sz="2400" b="1" dirty="0">
                <a:solidFill>
                  <a:srgbClr val="00CC00"/>
                </a:solidFill>
              </a:rPr>
              <a:t>CSS</a:t>
            </a:r>
            <a:r>
              <a:rPr lang="en-US" altLang="en-US" sz="2400" b="1" dirty="0"/>
              <a:t> </a:t>
            </a:r>
            <a:r>
              <a:rPr lang="en-US" altLang="en-US" sz="2400" b="1" dirty="0">
                <a:solidFill>
                  <a:srgbClr val="FF0000"/>
                </a:solidFill>
              </a:rPr>
              <a:t>properties</a:t>
            </a:r>
            <a:r>
              <a:rPr lang="en-US" altLang="en-US" sz="2400" b="1" dirty="0">
                <a:solidFill>
                  <a:srgbClr val="FFC000"/>
                </a:solidFill>
              </a:rPr>
              <a:t> </a:t>
            </a:r>
            <a:r>
              <a:rPr lang="en-US" altLang="en-US" sz="2400" dirty="0"/>
              <a:t>rather than </a:t>
            </a:r>
            <a:r>
              <a:rPr lang="en-US" altLang="en-US" sz="2400" b="1" dirty="0">
                <a:solidFill>
                  <a:srgbClr val="FF0000"/>
                </a:solidFill>
              </a:rPr>
              <a:t>tables</a:t>
            </a:r>
            <a:r>
              <a:rPr lang="en-US" altLang="en-US" sz="2400" dirty="0"/>
              <a:t> to design a Web page.</a:t>
            </a:r>
          </a:p>
          <a:p>
            <a:pPr lvl="1"/>
            <a:r>
              <a:rPr lang="en-US" altLang="en-US" sz="2400" dirty="0"/>
              <a:t>A </a:t>
            </a:r>
            <a:r>
              <a:rPr lang="en-US" altLang="en-US" sz="2400" b="1" dirty="0"/>
              <a:t>growing trend </a:t>
            </a:r>
            <a:r>
              <a:rPr lang="en-US" altLang="en-US" sz="2400" dirty="0"/>
              <a:t>is to configure pages </a:t>
            </a:r>
            <a:r>
              <a:rPr lang="en-US" altLang="en-US" sz="2400" b="1" dirty="0"/>
              <a:t>using CSS</a:t>
            </a:r>
          </a:p>
          <a:p>
            <a:endParaRPr lang="en-US" altLang="en-US" sz="2400" dirty="0"/>
          </a:p>
          <a:p>
            <a:r>
              <a:rPr lang="en-US" altLang="en-US" sz="2400" dirty="0"/>
              <a:t>The </a:t>
            </a:r>
            <a:r>
              <a:rPr lang="en-US" altLang="en-US" sz="2400" b="1" dirty="0"/>
              <a:t>technology</a:t>
            </a:r>
            <a:r>
              <a:rPr lang="en-US" altLang="en-US" sz="2400" dirty="0"/>
              <a:t> is for this is called </a:t>
            </a:r>
            <a:r>
              <a:rPr lang="en-US" altLang="en-US" sz="2400" b="1" dirty="0">
                <a:solidFill>
                  <a:srgbClr val="FF0000"/>
                </a:solidFill>
              </a:rPr>
              <a:t>“table-less layout”</a:t>
            </a:r>
            <a:r>
              <a:rPr lang="en-US" altLang="en-US" sz="2400" dirty="0"/>
              <a:t> or </a:t>
            </a:r>
            <a:r>
              <a:rPr lang="en-US" altLang="en-US" sz="2400" b="1" dirty="0">
                <a:solidFill>
                  <a:srgbClr val="FF0000"/>
                </a:solidFill>
              </a:rPr>
              <a:t>CSS-P</a:t>
            </a:r>
            <a:r>
              <a:rPr lang="en-US" altLang="en-US" sz="2400" dirty="0"/>
              <a:t> for </a:t>
            </a:r>
            <a:r>
              <a:rPr lang="en-US" altLang="en-US" sz="2400" b="1" dirty="0">
                <a:solidFill>
                  <a:srgbClr val="FF0000"/>
                </a:solidFill>
              </a:rPr>
              <a:t>CSS P</a:t>
            </a:r>
            <a:r>
              <a:rPr lang="en-US" altLang="en-US" sz="2400" dirty="0"/>
              <a:t>ositioning</a:t>
            </a:r>
          </a:p>
          <a:p>
            <a:endParaRPr lang="en-US" altLang="en-US" sz="2400" dirty="0"/>
          </a:p>
          <a:p>
            <a:r>
              <a:rPr lang="en-US" altLang="en-US" sz="2400" dirty="0"/>
              <a:t>Even Web sites with so-called </a:t>
            </a:r>
            <a:r>
              <a:rPr lang="en-US" altLang="en-US" sz="2400" b="1" dirty="0">
                <a:solidFill>
                  <a:srgbClr val="FF0000"/>
                </a:solidFill>
              </a:rPr>
              <a:t>“table-less”  </a:t>
            </a:r>
            <a:r>
              <a:rPr lang="en-US" altLang="en-US" sz="2400" dirty="0"/>
              <a:t>layouts </a:t>
            </a:r>
            <a:r>
              <a:rPr lang="en-US" altLang="en-US" sz="2400" b="1" dirty="0">
                <a:solidFill>
                  <a:srgbClr val="00B0F0"/>
                </a:solidFill>
              </a:rPr>
              <a:t>may</a:t>
            </a:r>
            <a:r>
              <a:rPr lang="en-US" altLang="en-US" sz="2400" b="1" dirty="0"/>
              <a:t> include </a:t>
            </a:r>
            <a:r>
              <a:rPr lang="en-US" altLang="en-US" sz="2400" b="1" dirty="0">
                <a:solidFill>
                  <a:srgbClr val="FFC000"/>
                </a:solidFill>
              </a:rPr>
              <a:t>tables</a:t>
            </a:r>
            <a:r>
              <a:rPr lang="en-US" altLang="en-US" sz="2400" b="1" dirty="0"/>
              <a:t> </a:t>
            </a:r>
            <a:r>
              <a:rPr lang="en-US" altLang="en-US" sz="2400" dirty="0"/>
              <a:t>to present info in a tabular manner </a:t>
            </a:r>
            <a:r>
              <a:rPr lang="en-US" altLang="en-US" sz="2400" b="1" dirty="0"/>
              <a:t>to facilitate design</a:t>
            </a:r>
            <a:r>
              <a:rPr lang="en-US" altLang="en-US" sz="2400" dirty="0"/>
              <a:t> of a </a:t>
            </a:r>
            <a:r>
              <a:rPr lang="en-US" altLang="en-US" sz="2400" b="1" dirty="0">
                <a:solidFill>
                  <a:srgbClr val="FF0000"/>
                </a:solidFill>
              </a:rPr>
              <a:t>small portion </a:t>
            </a:r>
            <a:r>
              <a:rPr lang="en-US" altLang="en-US" sz="2400" b="1" dirty="0"/>
              <a:t>of </a:t>
            </a:r>
            <a:r>
              <a:rPr lang="en-US" altLang="en-US" sz="2400" dirty="0"/>
              <a:t>the </a:t>
            </a:r>
            <a:r>
              <a:rPr lang="en-US" altLang="en-US" sz="2400" b="1" dirty="0"/>
              <a:t>page</a:t>
            </a:r>
            <a:r>
              <a:rPr lang="en-US" altLang="en-US" sz="2400" dirty="0"/>
              <a:t>.</a:t>
            </a:r>
          </a:p>
        </p:txBody>
      </p:sp>
    </p:spTree>
    <p:extLst>
      <p:ext uri="{BB962C8B-B14F-4D97-AF65-F5344CB8AC3E}">
        <p14:creationId xmlns:p14="http://schemas.microsoft.com/office/powerpoint/2010/main" val="424116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4">
            <a:extLst>
              <a:ext uri="{FF2B5EF4-FFF2-40B4-BE49-F238E27FC236}">
                <a16:creationId xmlns:a16="http://schemas.microsoft.com/office/drawing/2014/main" id="{E888ADFF-785E-45E8-993C-2F9E107B528D}"/>
              </a:ext>
            </a:extLst>
          </p:cNvPr>
          <p:cNvGraphicFramePr>
            <a:graphicFrameLocks/>
          </p:cNvGraphicFramePr>
          <p:nvPr>
            <p:extLst>
              <p:ext uri="{D42A27DB-BD31-4B8C-83A1-F6EECF244321}">
                <p14:modId xmlns:p14="http://schemas.microsoft.com/office/powerpoint/2010/main" val="2740530573"/>
              </p:ext>
            </p:extLst>
          </p:nvPr>
        </p:nvGraphicFramePr>
        <p:xfrm>
          <a:off x="331469" y="1111259"/>
          <a:ext cx="7440931" cy="3244949"/>
        </p:xfrm>
        <a:graphic>
          <a:graphicData uri="http://schemas.openxmlformats.org/drawingml/2006/table">
            <a:tbl>
              <a:tblPr firstRow="1" firstCol="1" bandRow="1">
                <a:tableStyleId>{5C22544A-7EE6-4342-B048-85BDC9FD1C3A}</a:tableStyleId>
              </a:tblPr>
              <a:tblGrid>
                <a:gridCol w="1413778">
                  <a:extLst>
                    <a:ext uri="{9D8B030D-6E8A-4147-A177-3AD203B41FA5}">
                      <a16:colId xmlns:a16="http://schemas.microsoft.com/office/drawing/2014/main" val="20000"/>
                    </a:ext>
                  </a:extLst>
                </a:gridCol>
                <a:gridCol w="6027153">
                  <a:extLst>
                    <a:ext uri="{9D8B030D-6E8A-4147-A177-3AD203B41FA5}">
                      <a16:colId xmlns:a16="http://schemas.microsoft.com/office/drawing/2014/main" val="20001"/>
                    </a:ext>
                  </a:extLst>
                </a:gridCol>
              </a:tblGrid>
              <a:tr h="320754">
                <a:tc>
                  <a:txBody>
                    <a:bodyPr/>
                    <a:lstStyle/>
                    <a:p>
                      <a:pPr marL="0" marR="0">
                        <a:lnSpc>
                          <a:spcPct val="107000"/>
                        </a:lnSpc>
                        <a:spcBef>
                          <a:spcPts val="0"/>
                        </a:spcBef>
                        <a:spcAft>
                          <a:spcPts val="0"/>
                        </a:spcAft>
                      </a:pPr>
                      <a:r>
                        <a:rPr lang="en-US" sz="1800" dirty="0">
                          <a:effectLst/>
                          <a:latin typeface="+mj-lt"/>
                        </a:rPr>
                        <a:t>Value</a:t>
                      </a:r>
                      <a:endParaRPr lang="en-US" sz="1800" dirty="0">
                        <a:effectLst/>
                        <a:latin typeface="+mj-lt"/>
                        <a:ea typeface="Times New Roman" panose="02020603050405020304" pitchFamily="18" charset="0"/>
                        <a:cs typeface="Times New Roman" panose="02020603050405020304" pitchFamily="18" charset="0"/>
                      </a:endParaRPr>
                    </a:p>
                  </a:txBody>
                  <a:tcPr marL="68580" marR="68580" marT="0" marB="0">
                    <a:solidFill>
                      <a:srgbClr val="007FA3"/>
                    </a:solidFill>
                  </a:tcPr>
                </a:tc>
                <a:tc>
                  <a:txBody>
                    <a:bodyPr/>
                    <a:lstStyle/>
                    <a:p>
                      <a:pPr marL="0" marR="0">
                        <a:lnSpc>
                          <a:spcPct val="107000"/>
                        </a:lnSpc>
                        <a:spcBef>
                          <a:spcPts val="0"/>
                        </a:spcBef>
                        <a:spcAft>
                          <a:spcPts val="0"/>
                        </a:spcAft>
                      </a:pPr>
                      <a:r>
                        <a:rPr lang="en-US" sz="1800" dirty="0">
                          <a:effectLst/>
                          <a:latin typeface="+mj-lt"/>
                        </a:rPr>
                        <a:t>Purpose</a:t>
                      </a:r>
                      <a:endParaRPr lang="en-US" sz="1800" dirty="0">
                        <a:effectLst/>
                        <a:latin typeface="+mj-lt"/>
                        <a:ea typeface="Times New Roman" panose="02020603050405020304" pitchFamily="18" charset="0"/>
                        <a:cs typeface="Times New Roman" panose="02020603050405020304" pitchFamily="18" charset="0"/>
                      </a:endParaRPr>
                    </a:p>
                  </a:txBody>
                  <a:tcPr marL="68580" marR="68580" marT="0" marB="0">
                    <a:solidFill>
                      <a:srgbClr val="007FA3"/>
                    </a:solidFill>
                  </a:tcPr>
                </a:tc>
                <a:extLst>
                  <a:ext uri="{0D108BD9-81ED-4DB2-BD59-A6C34878D82A}">
                    <a16:rowId xmlns:a16="http://schemas.microsoft.com/office/drawing/2014/main" val="10000"/>
                  </a:ext>
                </a:extLst>
              </a:tr>
              <a:tr h="320754">
                <a:tc>
                  <a:txBody>
                    <a:bodyPr/>
                    <a:lstStyle/>
                    <a:p>
                      <a:pPr marL="0" marR="0">
                        <a:lnSpc>
                          <a:spcPct val="107000"/>
                        </a:lnSpc>
                        <a:spcBef>
                          <a:spcPts val="0"/>
                        </a:spcBef>
                        <a:spcAft>
                          <a:spcPts val="0"/>
                        </a:spcAft>
                      </a:pPr>
                      <a:r>
                        <a:rPr lang="en-US" sz="1800" dirty="0">
                          <a:effectLst/>
                          <a:latin typeface="+mj-lt"/>
                        </a:rPr>
                        <a:t>static</a:t>
                      </a:r>
                      <a:endParaRPr lang="en-US" sz="1800" dirty="0">
                        <a:effectLst/>
                        <a:latin typeface="+mj-lt"/>
                        <a:ea typeface="Times New Roman" panose="02020603050405020304" pitchFamily="18" charset="0"/>
                        <a:cs typeface="Times New Roman" panose="02020603050405020304" pitchFamily="18" charset="0"/>
                      </a:endParaRPr>
                    </a:p>
                  </a:txBody>
                  <a:tcPr marL="68580" marR="68580" marT="0" marB="0">
                    <a:solidFill>
                      <a:srgbClr val="007FA3"/>
                    </a:solidFill>
                  </a:tcPr>
                </a:tc>
                <a:tc>
                  <a:txBody>
                    <a:bodyPr/>
                    <a:lstStyle/>
                    <a:p>
                      <a:pPr marL="0" marR="0">
                        <a:lnSpc>
                          <a:spcPct val="107000"/>
                        </a:lnSpc>
                        <a:spcBef>
                          <a:spcPts val="0"/>
                        </a:spcBef>
                        <a:spcAft>
                          <a:spcPts val="0"/>
                        </a:spcAft>
                      </a:pPr>
                      <a:r>
                        <a:rPr lang="en-US" sz="1800" b="0" i="0" u="none" strike="noStrike" kern="1200" baseline="0" dirty="0">
                          <a:solidFill>
                            <a:schemeClr val="dk1"/>
                          </a:solidFill>
                          <a:highlight>
                            <a:srgbClr val="FFFF00"/>
                          </a:highlight>
                          <a:latin typeface="+mj-lt"/>
                          <a:ea typeface="+mn-ea"/>
                          <a:cs typeface="+mn-cs"/>
                        </a:rPr>
                        <a:t>Default value</a:t>
                      </a:r>
                      <a:r>
                        <a:rPr lang="en-US" sz="1800" b="0" i="0" u="none" strike="noStrike" kern="1200" baseline="0" dirty="0">
                          <a:solidFill>
                            <a:schemeClr val="dk1"/>
                          </a:solidFill>
                          <a:latin typeface="+mj-lt"/>
                          <a:ea typeface="+mn-ea"/>
                          <a:cs typeface="+mn-cs"/>
                        </a:rPr>
                        <a:t>; the element is rendered in normal flow</a:t>
                      </a:r>
                      <a:endParaRPr lang="en-US" sz="18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1"/>
                  </a:ext>
                </a:extLst>
              </a:tr>
              <a:tr h="969668">
                <a:tc>
                  <a:txBody>
                    <a:bodyPr/>
                    <a:lstStyle/>
                    <a:p>
                      <a:pPr marL="0" marR="0">
                        <a:lnSpc>
                          <a:spcPct val="107000"/>
                        </a:lnSpc>
                        <a:spcBef>
                          <a:spcPts val="0"/>
                        </a:spcBef>
                        <a:spcAft>
                          <a:spcPts val="0"/>
                        </a:spcAft>
                      </a:pPr>
                      <a:r>
                        <a:rPr lang="en-US" sz="1800" dirty="0">
                          <a:effectLst/>
                          <a:latin typeface="+mj-lt"/>
                        </a:rPr>
                        <a:t>fixed</a:t>
                      </a:r>
                      <a:endParaRPr lang="en-US" sz="1800" dirty="0">
                        <a:effectLst/>
                        <a:latin typeface="+mj-lt"/>
                        <a:ea typeface="Times New Roman" panose="02020603050405020304" pitchFamily="18" charset="0"/>
                        <a:cs typeface="Times New Roman" panose="02020603050405020304" pitchFamily="18" charset="0"/>
                      </a:endParaRPr>
                    </a:p>
                  </a:txBody>
                  <a:tcPr marL="68580" marR="68580" marT="0" marB="0">
                    <a:solidFill>
                      <a:srgbClr val="007FA3"/>
                    </a:solidFill>
                  </a:tcPr>
                </a:tc>
                <a:tc>
                  <a:txBody>
                    <a:bodyPr/>
                    <a:lstStyle/>
                    <a:p>
                      <a:r>
                        <a:rPr lang="en-US" sz="1800" b="0" i="0" u="none" strike="noStrike" kern="1200" baseline="0" dirty="0">
                          <a:solidFill>
                            <a:schemeClr val="dk1"/>
                          </a:solidFill>
                          <a:latin typeface="+mj-lt"/>
                          <a:ea typeface="+mn-ea"/>
                          <a:cs typeface="+mn-cs"/>
                        </a:rPr>
                        <a:t>Configures the location of an element within the browser viewport; the element </a:t>
                      </a:r>
                      <a:r>
                        <a:rPr lang="en-US" sz="1800" b="1" i="0" u="none" strike="noStrike" kern="1200" baseline="0" dirty="0">
                          <a:solidFill>
                            <a:schemeClr val="dk1"/>
                          </a:solidFill>
                          <a:latin typeface="+mj-lt"/>
                          <a:ea typeface="+mn-ea"/>
                          <a:cs typeface="+mn-cs"/>
                        </a:rPr>
                        <a:t>does not move </a:t>
                      </a:r>
                      <a:r>
                        <a:rPr lang="en-US" sz="1800" b="0" i="0" u="none" strike="noStrike" kern="1200" baseline="0" dirty="0">
                          <a:solidFill>
                            <a:schemeClr val="dk1"/>
                          </a:solidFill>
                          <a:latin typeface="+mj-lt"/>
                          <a:ea typeface="+mn-ea"/>
                          <a:cs typeface="+mn-cs"/>
                        </a:rPr>
                        <a:t>when the page is </a:t>
                      </a:r>
                      <a:r>
                        <a:rPr lang="en-US" sz="1800" b="1" i="0" u="none" strike="noStrike" kern="1200" baseline="0" dirty="0">
                          <a:solidFill>
                            <a:schemeClr val="dk1"/>
                          </a:solidFill>
                          <a:latin typeface="+mj-lt"/>
                          <a:ea typeface="+mn-ea"/>
                          <a:cs typeface="+mn-cs"/>
                        </a:rPr>
                        <a:t>scrolled</a:t>
                      </a:r>
                      <a:endParaRPr lang="en-US" sz="1800" b="1"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2"/>
                  </a:ext>
                </a:extLst>
              </a:tr>
              <a:tr h="646446">
                <a:tc>
                  <a:txBody>
                    <a:bodyPr/>
                    <a:lstStyle/>
                    <a:p>
                      <a:pPr marL="0" marR="0">
                        <a:lnSpc>
                          <a:spcPct val="107000"/>
                        </a:lnSpc>
                        <a:spcBef>
                          <a:spcPts val="0"/>
                        </a:spcBef>
                        <a:spcAft>
                          <a:spcPts val="0"/>
                        </a:spcAft>
                      </a:pPr>
                      <a:r>
                        <a:rPr lang="en-US" sz="1800" dirty="0">
                          <a:effectLst/>
                          <a:latin typeface="+mj-lt"/>
                        </a:rPr>
                        <a:t>relative</a:t>
                      </a:r>
                      <a:endParaRPr lang="en-US" sz="1800" dirty="0">
                        <a:effectLst/>
                        <a:latin typeface="+mj-lt"/>
                        <a:ea typeface="Times New Roman" panose="02020603050405020304" pitchFamily="18" charset="0"/>
                        <a:cs typeface="Times New Roman" panose="02020603050405020304" pitchFamily="18" charset="0"/>
                      </a:endParaRPr>
                    </a:p>
                  </a:txBody>
                  <a:tcPr marL="68580" marR="68580" marT="0" marB="0">
                    <a:solidFill>
                      <a:srgbClr val="007FA3"/>
                    </a:solidFill>
                  </a:tcPr>
                </a:tc>
                <a:tc>
                  <a:txBody>
                    <a:bodyPr/>
                    <a:lstStyle/>
                    <a:p>
                      <a:r>
                        <a:rPr lang="en-US" sz="1800" b="0" i="0" u="none" strike="noStrike" kern="1200" baseline="0" dirty="0">
                          <a:solidFill>
                            <a:schemeClr val="dk1"/>
                          </a:solidFill>
                          <a:latin typeface="+mj-lt"/>
                          <a:ea typeface="+mn-ea"/>
                          <a:cs typeface="+mn-cs"/>
                        </a:rPr>
                        <a:t>Configures the location of an element </a:t>
                      </a:r>
                      <a:r>
                        <a:rPr lang="en-US" sz="1800" b="0" i="0" u="none" strike="noStrike" kern="1200" baseline="0" dirty="0">
                          <a:solidFill>
                            <a:schemeClr val="dk1"/>
                          </a:solidFill>
                          <a:highlight>
                            <a:srgbClr val="FFFF00"/>
                          </a:highlight>
                          <a:latin typeface="+mj-lt"/>
                          <a:ea typeface="+mn-ea"/>
                          <a:cs typeface="+mn-cs"/>
                        </a:rPr>
                        <a:t>relative</a:t>
                      </a:r>
                      <a:r>
                        <a:rPr lang="en-US" sz="1800" b="0" i="0" u="none" strike="noStrike" kern="1200" baseline="0" dirty="0">
                          <a:solidFill>
                            <a:schemeClr val="dk1"/>
                          </a:solidFill>
                          <a:latin typeface="+mj-lt"/>
                          <a:ea typeface="+mn-ea"/>
                          <a:cs typeface="+mn-cs"/>
                        </a:rPr>
                        <a:t> to where it would otherwise render in normal flow</a:t>
                      </a:r>
                      <a:endParaRPr lang="en-US" sz="18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3"/>
                  </a:ext>
                </a:extLst>
              </a:tr>
              <a:tr h="666573">
                <a:tc>
                  <a:txBody>
                    <a:bodyPr/>
                    <a:lstStyle/>
                    <a:p>
                      <a:pPr marL="0" marR="0">
                        <a:lnSpc>
                          <a:spcPct val="107000"/>
                        </a:lnSpc>
                        <a:spcBef>
                          <a:spcPts val="0"/>
                        </a:spcBef>
                        <a:spcAft>
                          <a:spcPts val="0"/>
                        </a:spcAft>
                      </a:pPr>
                      <a:r>
                        <a:rPr lang="en-US" sz="1800" dirty="0">
                          <a:effectLst/>
                          <a:latin typeface="+mj-lt"/>
                        </a:rPr>
                        <a:t>absolute</a:t>
                      </a:r>
                      <a:endParaRPr lang="en-US" sz="1800" dirty="0">
                        <a:effectLst/>
                        <a:latin typeface="+mj-lt"/>
                        <a:ea typeface="Times New Roman" panose="02020603050405020304" pitchFamily="18" charset="0"/>
                        <a:cs typeface="Times New Roman" panose="02020603050405020304" pitchFamily="18" charset="0"/>
                      </a:endParaRPr>
                    </a:p>
                  </a:txBody>
                  <a:tcPr marL="68580" marR="68580" marT="0" marB="0">
                    <a:solidFill>
                      <a:srgbClr val="007FA3"/>
                    </a:solidFill>
                  </a:tcPr>
                </a:tc>
                <a:tc>
                  <a:txBody>
                    <a:bodyPr/>
                    <a:lstStyle/>
                    <a:p>
                      <a:pPr marL="0" marR="0">
                        <a:lnSpc>
                          <a:spcPct val="107000"/>
                        </a:lnSpc>
                        <a:spcBef>
                          <a:spcPts val="0"/>
                        </a:spcBef>
                        <a:spcAft>
                          <a:spcPts val="0"/>
                        </a:spcAft>
                      </a:pPr>
                      <a:r>
                        <a:rPr lang="en-US" sz="1800" b="0" i="0" u="none" strike="noStrike" kern="1200" baseline="0" dirty="0">
                          <a:solidFill>
                            <a:schemeClr val="dk1"/>
                          </a:solidFill>
                          <a:latin typeface="+mj-lt"/>
                          <a:ea typeface="+mn-ea"/>
                          <a:cs typeface="+mn-cs"/>
                        </a:rPr>
                        <a:t>Precisely configures the location of an element outside of normal flow</a:t>
                      </a:r>
                      <a:endParaRPr lang="en-US" sz="18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4"/>
                  </a:ext>
                </a:extLst>
              </a:tr>
              <a:tr h="320754">
                <a:tc>
                  <a:txBody>
                    <a:bodyPr/>
                    <a:lstStyle/>
                    <a:p>
                      <a:pPr marL="0" marR="0">
                        <a:lnSpc>
                          <a:spcPct val="107000"/>
                        </a:lnSpc>
                        <a:spcBef>
                          <a:spcPts val="0"/>
                        </a:spcBef>
                        <a:spcAft>
                          <a:spcPts val="0"/>
                        </a:spcAft>
                      </a:pPr>
                      <a:r>
                        <a:rPr lang="en-US" sz="1800" dirty="0">
                          <a:effectLst/>
                          <a:latin typeface="+mj-lt"/>
                          <a:ea typeface="Times New Roman" panose="02020603050405020304" pitchFamily="18" charset="0"/>
                          <a:cs typeface="Times New Roman" panose="02020603050405020304" pitchFamily="18" charset="0"/>
                        </a:rPr>
                        <a:t>sticky</a:t>
                      </a:r>
                    </a:p>
                  </a:txBody>
                  <a:tcPr marL="68580" marR="68580" marT="0" marB="0">
                    <a:solidFill>
                      <a:srgbClr val="007FA3"/>
                    </a:solidFill>
                  </a:tcPr>
                </a:tc>
                <a:tc>
                  <a:txBody>
                    <a:bodyPr/>
                    <a:lstStyle/>
                    <a:p>
                      <a:pPr marL="0" marR="0">
                        <a:lnSpc>
                          <a:spcPct val="107000"/>
                        </a:lnSpc>
                        <a:spcBef>
                          <a:spcPts val="0"/>
                        </a:spcBef>
                        <a:spcAft>
                          <a:spcPts val="0"/>
                        </a:spcAft>
                      </a:pPr>
                      <a:r>
                        <a:rPr lang="en-US" sz="1800" kern="1200" dirty="0">
                          <a:solidFill>
                            <a:schemeClr val="dk1"/>
                          </a:solidFill>
                          <a:latin typeface="+mj-lt"/>
                          <a:ea typeface="+mn-ea"/>
                          <a:cs typeface="+mn-cs"/>
                        </a:rPr>
                        <a:t>Combines features of </a:t>
                      </a:r>
                      <a:r>
                        <a:rPr lang="en-US" sz="1800" b="1" kern="1200" dirty="0">
                          <a:solidFill>
                            <a:schemeClr val="dk1"/>
                          </a:solidFill>
                          <a:latin typeface="+mj-lt"/>
                          <a:ea typeface="+mn-ea"/>
                          <a:cs typeface="+mn-cs"/>
                        </a:rPr>
                        <a:t>relative</a:t>
                      </a:r>
                      <a:r>
                        <a:rPr lang="en-US" sz="1800" kern="1200" dirty="0">
                          <a:solidFill>
                            <a:schemeClr val="dk1"/>
                          </a:solidFill>
                          <a:latin typeface="+mj-lt"/>
                          <a:ea typeface="+mn-ea"/>
                          <a:cs typeface="+mn-cs"/>
                        </a:rPr>
                        <a:t> and </a:t>
                      </a:r>
                      <a:r>
                        <a:rPr lang="en-US" sz="1800" b="1" kern="1200" dirty="0">
                          <a:solidFill>
                            <a:schemeClr val="dk1"/>
                          </a:solidFill>
                          <a:latin typeface="+mj-lt"/>
                          <a:ea typeface="+mn-ea"/>
                          <a:cs typeface="+mn-cs"/>
                        </a:rPr>
                        <a:t>fixed</a:t>
                      </a:r>
                      <a:r>
                        <a:rPr lang="en-US" sz="1800" kern="1200" dirty="0">
                          <a:solidFill>
                            <a:schemeClr val="dk1"/>
                          </a:solidFill>
                          <a:latin typeface="+mj-lt"/>
                          <a:ea typeface="+mn-ea"/>
                          <a:cs typeface="+mn-cs"/>
                        </a:rPr>
                        <a:t> positioning:</a:t>
                      </a:r>
                      <a:endParaRPr lang="en-US" sz="1800" dirty="0">
                        <a:effectLst/>
                        <a:latin typeface="+mj-lt"/>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5"/>
                  </a:ext>
                </a:extLst>
              </a:tr>
            </a:tbl>
          </a:graphicData>
        </a:graphic>
      </p:graphicFrame>
      <p:sp>
        <p:nvSpPr>
          <p:cNvPr id="35842" name="Title 1"/>
          <p:cNvSpPr>
            <a:spLocks noGrp="1"/>
          </p:cNvSpPr>
          <p:nvPr>
            <p:ph type="title"/>
          </p:nvPr>
        </p:nvSpPr>
        <p:spPr>
          <a:xfrm>
            <a:off x="304800" y="0"/>
            <a:ext cx="7467600" cy="457200"/>
          </a:xfrm>
        </p:spPr>
        <p:txBody>
          <a:bodyPr/>
          <a:lstStyle/>
          <a:p>
            <a:r>
              <a:rPr lang="en-US" altLang="en-US" dirty="0"/>
              <a:t>(1) Position Property p.275</a:t>
            </a:r>
          </a:p>
        </p:txBody>
      </p:sp>
      <p:sp>
        <p:nvSpPr>
          <p:cNvPr id="35843" name="Slide Number Placeholder 3"/>
          <p:cNvSpPr>
            <a:spLocks noGrp="1"/>
          </p:cNvSpPr>
          <p:nvPr>
            <p:ph type="sldNum" sz="quarter" idx="11"/>
          </p:nvPr>
        </p:nvSpPr>
        <p:spPr>
          <a:xfrm>
            <a:off x="8153400" y="6269038"/>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61E041F-D0D0-4FA4-B43F-302F26AD31B8}" type="slidenum">
              <a:rPr lang="en-US" altLang="en-US" sz="1400" smtClean="0"/>
              <a:pPr>
                <a:spcBef>
                  <a:spcPct val="0"/>
                </a:spcBef>
                <a:buClrTx/>
                <a:buSzTx/>
                <a:buFontTx/>
                <a:buNone/>
              </a:pPr>
              <a:t>16</a:t>
            </a:fld>
            <a:endParaRPr lang="en-US" altLang="en-US" sz="1400"/>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2362200" y="2799556"/>
              <a:ext cx="360" cy="67320"/>
            </p14:xfrm>
          </p:contentPart>
        </mc:Choice>
        <mc:Fallback xmlns="">
          <p:pic>
            <p:nvPicPr>
              <p:cNvPr id="7" name="Ink 6"/>
              <p:cNvPicPr/>
              <p:nvPr/>
            </p:nvPicPr>
            <p:blipFill>
              <a:blip r:embed="rId3"/>
              <a:stretch>
                <a:fillRect/>
              </a:stretch>
            </p:blipFill>
            <p:spPr>
              <a:xfrm>
                <a:off x="2351760" y="2789116"/>
                <a:ext cx="2088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2133600" y="2955044"/>
              <a:ext cx="3104280" cy="95040"/>
            </p14:xfrm>
          </p:contentPart>
        </mc:Choice>
        <mc:Fallback xmlns="">
          <p:pic>
            <p:nvPicPr>
              <p:cNvPr id="9" name="Ink 8"/>
              <p:cNvPicPr/>
              <p:nvPr/>
            </p:nvPicPr>
            <p:blipFill>
              <a:blip r:embed="rId5"/>
              <a:stretch>
                <a:fillRect/>
              </a:stretch>
            </p:blipFill>
            <p:spPr>
              <a:xfrm>
                <a:off x="2123160" y="2944604"/>
                <a:ext cx="312480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511742" y="2034983"/>
              <a:ext cx="939600" cy="52920"/>
            </p14:xfrm>
          </p:contentPart>
        </mc:Choice>
        <mc:Fallback xmlns="">
          <p:pic>
            <p:nvPicPr>
              <p:cNvPr id="11" name="Ink 10"/>
              <p:cNvPicPr/>
              <p:nvPr/>
            </p:nvPicPr>
            <p:blipFill>
              <a:blip r:embed="rId7"/>
              <a:stretch>
                <a:fillRect/>
              </a:stretch>
            </p:blipFill>
            <p:spPr>
              <a:xfrm>
                <a:off x="5501302" y="2024543"/>
                <a:ext cx="9601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p14:cNvContentPartPr/>
              <p14:nvPr/>
            </p14:nvContentPartPr>
            <p14:xfrm>
              <a:off x="5830830" y="2974463"/>
              <a:ext cx="713160" cy="46800"/>
            </p14:xfrm>
          </p:contentPart>
        </mc:Choice>
        <mc:Fallback xmlns="">
          <p:pic>
            <p:nvPicPr>
              <p:cNvPr id="12" name="Ink 11"/>
              <p:cNvPicPr/>
              <p:nvPr/>
            </p:nvPicPr>
            <p:blipFill>
              <a:blip r:embed="rId9"/>
              <a:stretch>
                <a:fillRect/>
              </a:stretch>
            </p:blipFill>
            <p:spPr>
              <a:xfrm>
                <a:off x="5820390" y="2964023"/>
                <a:ext cx="73368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p14:cNvContentPartPr/>
              <p14:nvPr/>
            </p14:nvContentPartPr>
            <p14:xfrm>
              <a:off x="5297445" y="2999033"/>
              <a:ext cx="511920" cy="33120"/>
            </p14:xfrm>
          </p:contentPart>
        </mc:Choice>
        <mc:Fallback xmlns="">
          <p:pic>
            <p:nvPicPr>
              <p:cNvPr id="14" name="Ink 13"/>
              <p:cNvPicPr/>
              <p:nvPr/>
            </p:nvPicPr>
            <p:blipFill>
              <a:blip r:embed="rId11"/>
              <a:stretch>
                <a:fillRect/>
              </a:stretch>
            </p:blipFill>
            <p:spPr>
              <a:xfrm>
                <a:off x="5287005" y="2988593"/>
                <a:ext cx="53244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p14:cNvContentPartPr/>
              <p14:nvPr/>
            </p14:nvContentPartPr>
            <p14:xfrm>
              <a:off x="2703413" y="3241301"/>
              <a:ext cx="2491920" cy="77040"/>
            </p14:xfrm>
          </p:contentPart>
        </mc:Choice>
        <mc:Fallback xmlns="">
          <p:pic>
            <p:nvPicPr>
              <p:cNvPr id="18" name="Ink 17"/>
              <p:cNvPicPr/>
              <p:nvPr/>
            </p:nvPicPr>
            <p:blipFill>
              <a:blip r:embed="rId15"/>
              <a:stretch>
                <a:fillRect/>
              </a:stretch>
            </p:blipFill>
            <p:spPr>
              <a:xfrm>
                <a:off x="2692973" y="3230861"/>
                <a:ext cx="251244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p14:cNvContentPartPr/>
              <p14:nvPr/>
            </p14:nvContentPartPr>
            <p14:xfrm>
              <a:off x="1838050" y="2073017"/>
              <a:ext cx="1087560" cy="24480"/>
            </p14:xfrm>
          </p:contentPart>
        </mc:Choice>
        <mc:Fallback xmlns="">
          <p:pic>
            <p:nvPicPr>
              <p:cNvPr id="15" name="Ink 14"/>
              <p:cNvPicPr/>
              <p:nvPr/>
            </p:nvPicPr>
            <p:blipFill>
              <a:blip r:embed="rId17"/>
              <a:stretch>
                <a:fillRect/>
              </a:stretch>
            </p:blipFill>
            <p:spPr>
              <a:xfrm>
                <a:off x="1823290" y="2058257"/>
                <a:ext cx="11167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p14:cNvContentPartPr/>
              <p14:nvPr/>
            </p14:nvContentPartPr>
            <p14:xfrm>
              <a:off x="5209553" y="3289649"/>
              <a:ext cx="517320" cy="23760"/>
            </p14:xfrm>
          </p:contentPart>
        </mc:Choice>
        <mc:Fallback xmlns="">
          <p:pic>
            <p:nvPicPr>
              <p:cNvPr id="17" name="Ink 16"/>
              <p:cNvPicPr/>
              <p:nvPr/>
            </p:nvPicPr>
            <p:blipFill>
              <a:blip r:embed="rId19"/>
              <a:stretch>
                <a:fillRect/>
              </a:stretch>
            </p:blipFill>
            <p:spPr>
              <a:xfrm>
                <a:off x="5192633" y="3272729"/>
                <a:ext cx="55044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308DFB8C-1812-4517-BE04-1DA166E8162E}"/>
                  </a:ext>
                </a:extLst>
              </p14:cNvPr>
              <p14:cNvContentPartPr/>
              <p14:nvPr/>
            </p14:nvContentPartPr>
            <p14:xfrm>
              <a:off x="2925610" y="2948356"/>
              <a:ext cx="1132920" cy="91440"/>
            </p14:xfrm>
          </p:contentPart>
        </mc:Choice>
        <mc:Fallback xmlns="">
          <p:pic>
            <p:nvPicPr>
              <p:cNvPr id="21" name="Ink 20">
                <a:extLst>
                  <a:ext uri="{FF2B5EF4-FFF2-40B4-BE49-F238E27FC236}">
                    <a16:creationId xmlns:a16="http://schemas.microsoft.com/office/drawing/2014/main" id="{308DFB8C-1812-4517-BE04-1DA166E8162E}"/>
                  </a:ext>
                </a:extLst>
              </p:cNvPr>
              <p:cNvPicPr/>
              <p:nvPr/>
            </p:nvPicPr>
            <p:blipFill>
              <a:blip r:embed="rId21"/>
              <a:stretch>
                <a:fillRect/>
              </a:stretch>
            </p:blipFill>
            <p:spPr>
              <a:xfrm>
                <a:off x="2907604" y="2930356"/>
                <a:ext cx="1168571"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id="{64350720-17AE-44D0-A4E2-E39BFC5DCB0C}"/>
                  </a:ext>
                </a:extLst>
              </p14:cNvPr>
              <p14:cNvContentPartPr/>
              <p14:nvPr/>
            </p14:nvContentPartPr>
            <p14:xfrm>
              <a:off x="4161772" y="3249113"/>
              <a:ext cx="606600" cy="80280"/>
            </p14:xfrm>
          </p:contentPart>
        </mc:Choice>
        <mc:Fallback xmlns="">
          <p:pic>
            <p:nvPicPr>
              <p:cNvPr id="22" name="Ink 21">
                <a:extLst>
                  <a:ext uri="{FF2B5EF4-FFF2-40B4-BE49-F238E27FC236}">
                    <a16:creationId xmlns:a16="http://schemas.microsoft.com/office/drawing/2014/main" id="{64350720-17AE-44D0-A4E2-E39BFC5DCB0C}"/>
                  </a:ext>
                </a:extLst>
              </p:cNvPr>
              <p:cNvPicPr/>
              <p:nvPr/>
            </p:nvPicPr>
            <p:blipFill>
              <a:blip r:embed="rId23"/>
              <a:stretch>
                <a:fillRect/>
              </a:stretch>
            </p:blipFill>
            <p:spPr>
              <a:xfrm>
                <a:off x="4143761" y="3231113"/>
                <a:ext cx="642261"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Ink 22">
                <a:extLst>
                  <a:ext uri="{FF2B5EF4-FFF2-40B4-BE49-F238E27FC236}">
                    <a16:creationId xmlns:a16="http://schemas.microsoft.com/office/drawing/2014/main" id="{6AF88AF3-8FB6-449E-AC61-8BD2428C8CB1}"/>
                  </a:ext>
                </a:extLst>
              </p14:cNvPr>
              <p14:cNvContentPartPr/>
              <p14:nvPr/>
            </p14:nvContentPartPr>
            <p14:xfrm>
              <a:off x="5791200" y="3622463"/>
              <a:ext cx="1881720" cy="85680"/>
            </p14:xfrm>
          </p:contentPart>
        </mc:Choice>
        <mc:Fallback xmlns="">
          <p:pic>
            <p:nvPicPr>
              <p:cNvPr id="23" name="Ink 22">
                <a:extLst>
                  <a:ext uri="{FF2B5EF4-FFF2-40B4-BE49-F238E27FC236}">
                    <a16:creationId xmlns:a16="http://schemas.microsoft.com/office/drawing/2014/main" id="{6AF88AF3-8FB6-449E-AC61-8BD2428C8CB1}"/>
                  </a:ext>
                </a:extLst>
              </p:cNvPr>
              <p:cNvPicPr/>
              <p:nvPr/>
            </p:nvPicPr>
            <p:blipFill>
              <a:blip r:embed="rId25"/>
              <a:stretch>
                <a:fillRect/>
              </a:stretch>
            </p:blipFill>
            <p:spPr>
              <a:xfrm>
                <a:off x="5773200" y="3604463"/>
                <a:ext cx="191736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Ink 23">
                <a:extLst>
                  <a:ext uri="{FF2B5EF4-FFF2-40B4-BE49-F238E27FC236}">
                    <a16:creationId xmlns:a16="http://schemas.microsoft.com/office/drawing/2014/main" id="{2FA4149D-B819-4E96-BB9E-686C841C52E2}"/>
                  </a:ext>
                </a:extLst>
              </p14:cNvPr>
              <p14:cNvContentPartPr/>
              <p14:nvPr/>
            </p14:nvContentPartPr>
            <p14:xfrm>
              <a:off x="6410693" y="1968365"/>
              <a:ext cx="1081800" cy="113400"/>
            </p14:xfrm>
          </p:contentPart>
        </mc:Choice>
        <mc:Fallback xmlns="">
          <p:pic>
            <p:nvPicPr>
              <p:cNvPr id="24" name="Ink 23">
                <a:extLst>
                  <a:ext uri="{FF2B5EF4-FFF2-40B4-BE49-F238E27FC236}">
                    <a16:creationId xmlns:a16="http://schemas.microsoft.com/office/drawing/2014/main" id="{2FA4149D-B819-4E96-BB9E-686C841C52E2}"/>
                  </a:ext>
                </a:extLst>
              </p:cNvPr>
              <p:cNvPicPr/>
              <p:nvPr/>
            </p:nvPicPr>
            <p:blipFill>
              <a:blip r:embed="rId27"/>
              <a:stretch>
                <a:fillRect/>
              </a:stretch>
            </p:blipFill>
            <p:spPr>
              <a:xfrm>
                <a:off x="6392693" y="1950365"/>
                <a:ext cx="1117440" cy="149040"/>
              </a:xfrm>
              <a:prstGeom prst="rect">
                <a:avLst/>
              </a:prstGeom>
            </p:spPr>
          </p:pic>
        </mc:Fallback>
      </mc:AlternateContent>
      <p:sp>
        <p:nvSpPr>
          <p:cNvPr id="27" name="TextBox 5">
            <a:extLst>
              <a:ext uri="{FF2B5EF4-FFF2-40B4-BE49-F238E27FC236}">
                <a16:creationId xmlns:a16="http://schemas.microsoft.com/office/drawing/2014/main" id="{F6AD8F6D-B45E-4122-B5E2-02C159651658}"/>
              </a:ext>
            </a:extLst>
          </p:cNvPr>
          <p:cNvSpPr txBox="1">
            <a:spLocks noChangeArrowheads="1"/>
          </p:cNvSpPr>
          <p:nvPr/>
        </p:nvSpPr>
        <p:spPr bwMode="auto">
          <a:xfrm>
            <a:off x="379581" y="721100"/>
            <a:ext cx="4473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latin typeface="+mj-lt"/>
              </a:rPr>
              <a:t>Table 6.8 </a:t>
            </a:r>
            <a:r>
              <a:rPr lang="en-US" altLang="en-US" dirty="0">
                <a:latin typeface="+mj-lt"/>
              </a:rPr>
              <a:t>The position Property </a:t>
            </a:r>
          </a:p>
        </p:txBody>
      </p:sp>
      <p:sp>
        <p:nvSpPr>
          <p:cNvPr id="20" name="Rectangle 19">
            <a:extLst>
              <a:ext uri="{FF2B5EF4-FFF2-40B4-BE49-F238E27FC236}">
                <a16:creationId xmlns:a16="http://schemas.microsoft.com/office/drawing/2014/main" id="{BECFE6D4-8141-4429-9322-02D23FF2848E}"/>
              </a:ext>
            </a:extLst>
          </p:cNvPr>
          <p:cNvSpPr/>
          <p:nvPr/>
        </p:nvSpPr>
        <p:spPr>
          <a:xfrm>
            <a:off x="2362200" y="4396838"/>
            <a:ext cx="4572000" cy="2308324"/>
          </a:xfrm>
          <a:prstGeom prst="rect">
            <a:avLst/>
          </a:prstGeom>
        </p:spPr>
        <p:txBody>
          <a:bodyPr wrap="square">
            <a:spAutoFit/>
          </a:bodyPr>
          <a:lstStyle/>
          <a:p>
            <a:pPr marL="0" indent="0">
              <a:buNone/>
            </a:pPr>
            <a:r>
              <a:rPr lang="en-US" dirty="0"/>
              <a:t>nav { </a:t>
            </a:r>
            <a:r>
              <a:rPr lang="en-US" dirty="0">
                <a:solidFill>
                  <a:srgbClr val="FF00FF"/>
                </a:solidFill>
              </a:rPr>
              <a:t>position: sticky;</a:t>
            </a:r>
          </a:p>
          <a:p>
            <a:pPr marL="0" indent="0">
              <a:buNone/>
            </a:pPr>
            <a:r>
              <a:rPr lang="en-US" dirty="0"/>
              <a:t>	top: 0;</a:t>
            </a:r>
          </a:p>
          <a:p>
            <a:r>
              <a:rPr lang="en-US" b="0" dirty="0"/>
              <a:t>Combines features of </a:t>
            </a:r>
            <a:r>
              <a:rPr lang="en-US" dirty="0"/>
              <a:t>relative</a:t>
            </a:r>
            <a:r>
              <a:rPr lang="en-US" b="0" dirty="0"/>
              <a:t> and </a:t>
            </a:r>
            <a:r>
              <a:rPr lang="en-US" dirty="0"/>
              <a:t>fixed</a:t>
            </a:r>
            <a:r>
              <a:rPr lang="en-US" b="0" dirty="0"/>
              <a:t> positioning.</a:t>
            </a:r>
          </a:p>
          <a:p>
            <a:r>
              <a:rPr lang="en-US" b="0" dirty="0"/>
              <a:t>Element rendered in normal flow and then, </a:t>
            </a:r>
            <a:r>
              <a:rPr lang="en-US" dirty="0"/>
              <a:t>when reached during scrolling</a:t>
            </a:r>
            <a:r>
              <a:rPr lang="en-US" b="0" dirty="0"/>
              <a:t>, </a:t>
            </a:r>
            <a:r>
              <a:rPr lang="en-US" dirty="0"/>
              <a:t>sticks</a:t>
            </a:r>
            <a:r>
              <a:rPr lang="en-US" b="0" dirty="0"/>
              <a:t> to the </a:t>
            </a:r>
            <a:r>
              <a:rPr lang="en-US" dirty="0">
                <a:solidFill>
                  <a:srgbClr val="00CC00"/>
                </a:solidFill>
              </a:rPr>
              <a:t>specified</a:t>
            </a:r>
            <a:r>
              <a:rPr lang="en-US" b="0" dirty="0"/>
              <a:t> position and </a:t>
            </a:r>
            <a:r>
              <a:rPr lang="en-US" dirty="0">
                <a:solidFill>
                  <a:srgbClr val="00B0F0"/>
                </a:solidFill>
              </a:rPr>
              <a:t>remains</a:t>
            </a:r>
            <a:r>
              <a:rPr lang="en-US" b="0" dirty="0"/>
              <a:t> there – see HOP 6.10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81000" y="0"/>
            <a:ext cx="8382000" cy="381000"/>
          </a:xfrm>
        </p:spPr>
        <p:txBody>
          <a:bodyPr/>
          <a:lstStyle/>
          <a:p>
            <a:r>
              <a:rPr lang="en-US" altLang="en-US" dirty="0"/>
              <a:t>A. </a:t>
            </a:r>
            <a:r>
              <a:rPr lang="en-US" altLang="en-US" dirty="0">
                <a:solidFill>
                  <a:srgbClr val="00CC66"/>
                </a:solidFill>
              </a:rPr>
              <a:t>Fixed</a:t>
            </a:r>
            <a:r>
              <a:rPr lang="en-US" altLang="en-US" dirty="0"/>
              <a:t> Positioning</a:t>
            </a:r>
          </a:p>
        </p:txBody>
      </p:sp>
      <p:sp>
        <p:nvSpPr>
          <p:cNvPr id="30723" name="Content Placeholder 2"/>
          <p:cNvSpPr>
            <a:spLocks noGrp="1"/>
          </p:cNvSpPr>
          <p:nvPr>
            <p:ph idx="1"/>
          </p:nvPr>
        </p:nvSpPr>
        <p:spPr>
          <a:xfrm>
            <a:off x="758190" y="1219200"/>
            <a:ext cx="7772400" cy="3733800"/>
          </a:xfrm>
        </p:spPr>
        <p:txBody>
          <a:bodyPr/>
          <a:lstStyle/>
          <a:p>
            <a:r>
              <a:rPr lang="en-US" altLang="en-US" sz="3000" dirty="0" err="1"/>
              <a:t>nav</a:t>
            </a:r>
            <a:r>
              <a:rPr lang="en-US" altLang="en-US" sz="3000" dirty="0"/>
              <a:t> { position: fixed; }</a:t>
            </a:r>
          </a:p>
        </p:txBody>
      </p:sp>
      <p:sp>
        <p:nvSpPr>
          <p:cNvPr id="30724" name="Slide Number Placeholder 3"/>
          <p:cNvSpPr>
            <a:spLocks noGrp="1"/>
          </p:cNvSpPr>
          <p:nvPr>
            <p:ph type="sldNum" sz="quarter" idx="11"/>
          </p:nvPr>
        </p:nvSpPr>
        <p:spPr>
          <a:xfrm>
            <a:off x="8153400" y="6421438"/>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940459A-B49A-448C-9DC9-42B0AC4F498E}" type="slidenum">
              <a:rPr lang="en-US" altLang="en-US" sz="1400" smtClean="0"/>
              <a:pPr>
                <a:spcBef>
                  <a:spcPct val="0"/>
                </a:spcBef>
                <a:buClrTx/>
                <a:buSzTx/>
                <a:buFontTx/>
                <a:buNone/>
              </a:pPr>
              <a:t>17</a:t>
            </a:fld>
            <a:endParaRPr lang="en-US" altLang="en-US" sz="1400"/>
          </a:p>
        </p:txBody>
      </p:sp>
      <p:pic>
        <p:nvPicPr>
          <p:cNvPr id="3072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6481763"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4800" y="0"/>
            <a:ext cx="8839200" cy="514350"/>
          </a:xfrm>
        </p:spPr>
        <p:txBody>
          <a:bodyPr/>
          <a:lstStyle/>
          <a:p>
            <a:pPr eaLnBrk="1" hangingPunct="1"/>
            <a:br>
              <a:rPr lang="en-US" altLang="en-US" sz="2800" dirty="0"/>
            </a:br>
            <a:r>
              <a:rPr lang="en-US" altLang="en-US" sz="2800" dirty="0"/>
              <a:t>B. </a:t>
            </a:r>
            <a:r>
              <a:rPr lang="en-US" altLang="en-US" sz="2800" dirty="0">
                <a:solidFill>
                  <a:srgbClr val="00CC66"/>
                </a:solidFill>
              </a:rPr>
              <a:t>Relative</a:t>
            </a:r>
            <a:r>
              <a:rPr lang="en-US" altLang="en-US" sz="2800" dirty="0"/>
              <a:t> </a:t>
            </a:r>
            <a:r>
              <a:rPr lang="en-US" altLang="en-US" sz="2400" dirty="0"/>
              <a:t>CSS </a:t>
            </a:r>
            <a:r>
              <a:rPr lang="en-US" altLang="en-US" sz="2400" dirty="0">
                <a:solidFill>
                  <a:srgbClr val="FF00FF"/>
                </a:solidFill>
              </a:rPr>
              <a:t>Position</a:t>
            </a:r>
            <a:r>
              <a:rPr lang="en-US" altLang="en-US" sz="2400" dirty="0"/>
              <a:t> properties</a:t>
            </a:r>
            <a:br>
              <a:rPr lang="en-US" altLang="en-US" sz="2800" dirty="0"/>
            </a:br>
            <a:endParaRPr lang="en-US" altLang="en-US" sz="2800" dirty="0"/>
          </a:p>
        </p:txBody>
      </p:sp>
      <p:sp>
        <p:nvSpPr>
          <p:cNvPr id="31747" name="Rectangle 3"/>
          <p:cNvSpPr>
            <a:spLocks noGrp="1" noChangeArrowheads="1"/>
          </p:cNvSpPr>
          <p:nvPr>
            <p:ph type="body" idx="1"/>
          </p:nvPr>
        </p:nvSpPr>
        <p:spPr>
          <a:xfrm>
            <a:off x="5105400" y="1447800"/>
            <a:ext cx="4114800" cy="2514600"/>
          </a:xfrm>
        </p:spPr>
        <p:txBody>
          <a:bodyPr/>
          <a:lstStyle/>
          <a:p>
            <a:pPr eaLnBrk="1" hangingPunct="1">
              <a:lnSpc>
                <a:spcPct val="90000"/>
              </a:lnSpc>
            </a:pPr>
            <a:r>
              <a:rPr lang="en-US" altLang="en-US" sz="2800" b="1" dirty="0">
                <a:solidFill>
                  <a:schemeClr val="hlink"/>
                </a:solidFill>
                <a:cs typeface="Arial" panose="020B0604020202020204" pitchFamily="34" charset="0"/>
              </a:rPr>
              <a:t>R</a:t>
            </a:r>
            <a:r>
              <a:rPr lang="en-US" altLang="en-US" sz="2800" dirty="0">
                <a:solidFill>
                  <a:schemeClr val="hlink"/>
                </a:solidFill>
                <a:cs typeface="Arial" panose="020B0604020202020204" pitchFamily="34" charset="0"/>
              </a:rPr>
              <a:t>e</a:t>
            </a:r>
            <a:r>
              <a:rPr lang="en-US" altLang="en-US" sz="2800" b="1" dirty="0">
                <a:solidFill>
                  <a:schemeClr val="hlink"/>
                </a:solidFill>
                <a:cs typeface="Arial" panose="020B0604020202020204" pitchFamily="34" charset="0"/>
              </a:rPr>
              <a:t>lative</a:t>
            </a:r>
          </a:p>
          <a:p>
            <a:pPr eaLnBrk="1" hangingPunct="1">
              <a:lnSpc>
                <a:spcPct val="90000"/>
              </a:lnSpc>
            </a:pPr>
            <a:r>
              <a:rPr lang="en-US" altLang="en-US" sz="1800" dirty="0">
                <a:cs typeface="Arial" panose="020B0604020202020204" pitchFamily="34" charset="0"/>
              </a:rPr>
              <a:t>Use to </a:t>
            </a:r>
            <a:r>
              <a:rPr lang="en-US" altLang="en-US" sz="1800" b="1" dirty="0">
                <a:cs typeface="Arial" panose="020B0604020202020204" pitchFamily="34" charset="0"/>
              </a:rPr>
              <a:t>slightly change </a:t>
            </a:r>
            <a:r>
              <a:rPr lang="en-US" altLang="en-US" sz="1800" dirty="0">
                <a:cs typeface="Arial" panose="020B0604020202020204" pitchFamily="34" charset="0"/>
              </a:rPr>
              <a:t>the </a:t>
            </a:r>
            <a:r>
              <a:rPr lang="en-US" altLang="en-US" sz="1800" b="1" dirty="0">
                <a:solidFill>
                  <a:srgbClr val="FF0000"/>
                </a:solidFill>
                <a:cs typeface="Arial" panose="020B0604020202020204" pitchFamily="34" charset="0"/>
              </a:rPr>
              <a:t>location</a:t>
            </a:r>
            <a:r>
              <a:rPr lang="en-US" altLang="en-US" sz="1800" dirty="0">
                <a:cs typeface="Arial" panose="020B0604020202020204" pitchFamily="34" charset="0"/>
              </a:rPr>
              <a:t> (one coordinate) of an element </a:t>
            </a:r>
            <a:r>
              <a:rPr lang="en-US" altLang="en-US" sz="1800" b="1" dirty="0">
                <a:solidFill>
                  <a:srgbClr val="FF00FF"/>
                </a:solidFill>
                <a:cs typeface="Arial" panose="020B0604020202020204" pitchFamily="34" charset="0"/>
              </a:rPr>
              <a:t>in relation </a:t>
            </a:r>
            <a:r>
              <a:rPr lang="en-US" altLang="en-US" sz="1800" dirty="0">
                <a:cs typeface="Arial" panose="020B0604020202020204" pitchFamily="34" charset="0"/>
              </a:rPr>
              <a:t>to </a:t>
            </a:r>
            <a:r>
              <a:rPr lang="en-US" altLang="en-US" sz="1800" b="1" dirty="0">
                <a:cs typeface="Arial" panose="020B0604020202020204" pitchFamily="34" charset="0"/>
              </a:rPr>
              <a:t>where it would otherwise appear</a:t>
            </a:r>
            <a:r>
              <a:rPr lang="en-US" altLang="en-US" sz="1800" dirty="0">
                <a:cs typeface="Arial" panose="020B0604020202020204" pitchFamily="34" charset="0"/>
              </a:rPr>
              <a:t> in </a:t>
            </a:r>
            <a:r>
              <a:rPr lang="en-US" altLang="en-US" sz="1800" b="1" dirty="0">
                <a:cs typeface="Arial" panose="020B0604020202020204" pitchFamily="34" charset="0"/>
              </a:rPr>
              <a:t>normal flow </a:t>
            </a:r>
            <a:r>
              <a:rPr lang="en-US" altLang="en-US" sz="1800" dirty="0">
                <a:cs typeface="Arial" panose="020B0604020202020204" pitchFamily="34" charset="0"/>
              </a:rPr>
              <a:t>(for example </a:t>
            </a:r>
            <a:r>
              <a:rPr lang="en-US" altLang="en-US" sz="1600" dirty="0">
                <a:cs typeface="Arial" panose="020B0604020202020204" pitchFamily="34" charset="0"/>
              </a:rPr>
              <a:t>the </a:t>
            </a:r>
            <a:r>
              <a:rPr lang="en-US" altLang="en-US" sz="1600" b="1" dirty="0">
                <a:solidFill>
                  <a:srgbClr val="FF0000"/>
                </a:solidFill>
                <a:cs typeface="Arial" panose="020B0604020202020204" pitchFamily="34" charset="0"/>
              </a:rPr>
              <a:t>left</a:t>
            </a:r>
            <a:r>
              <a:rPr lang="en-US" altLang="en-US" sz="1600" dirty="0">
                <a:cs typeface="Arial" panose="020B0604020202020204" pitchFamily="34" charset="0"/>
              </a:rPr>
              <a:t> </a:t>
            </a:r>
            <a:r>
              <a:rPr lang="en-US" altLang="en-US" sz="1600" b="1" dirty="0">
                <a:solidFill>
                  <a:srgbClr val="FF0000"/>
                </a:solidFill>
                <a:cs typeface="Arial" panose="020B0604020202020204" pitchFamily="34" charset="0"/>
              </a:rPr>
              <a:t>side</a:t>
            </a:r>
            <a:r>
              <a:rPr lang="en-US" altLang="en-US" sz="1600" dirty="0">
                <a:cs typeface="Arial" panose="020B0604020202020204" pitchFamily="34" charset="0"/>
              </a:rPr>
              <a:t> </a:t>
            </a:r>
            <a:r>
              <a:rPr lang="en-US" altLang="en-US" sz="1800" dirty="0">
                <a:cs typeface="Arial" panose="020B0604020202020204" pitchFamily="34" charset="0"/>
              </a:rPr>
              <a:t>of the </a:t>
            </a:r>
            <a:r>
              <a:rPr lang="en-US" altLang="en-US" sz="1800" b="1" dirty="0">
                <a:cs typeface="Arial" panose="020B0604020202020204" pitchFamily="34" charset="0"/>
              </a:rPr>
              <a:t>browser</a:t>
            </a:r>
            <a:r>
              <a:rPr lang="en-US" altLang="en-US" sz="1800" dirty="0">
                <a:cs typeface="Arial" panose="020B0604020202020204" pitchFamily="34" charset="0"/>
              </a:rPr>
              <a:t> </a:t>
            </a:r>
            <a:r>
              <a:rPr lang="en-US" altLang="en-US" sz="1800" b="1" dirty="0">
                <a:solidFill>
                  <a:srgbClr val="FF0000"/>
                </a:solidFill>
                <a:cs typeface="Arial" panose="020B0604020202020204" pitchFamily="34" charset="0"/>
              </a:rPr>
              <a:t>window</a:t>
            </a:r>
            <a:r>
              <a:rPr lang="en-US" altLang="en-US" sz="1800" dirty="0">
                <a:solidFill>
                  <a:schemeClr val="bg2"/>
                </a:solidFill>
                <a:cs typeface="Arial" panose="020B0604020202020204" pitchFamily="34" charset="0"/>
              </a:rPr>
              <a:t>). So, it needs only one coordinate for the location.</a:t>
            </a:r>
            <a:endParaRPr lang="en-US" altLang="en-US" sz="2400" dirty="0">
              <a:solidFill>
                <a:schemeClr val="bg2"/>
              </a:solidFill>
              <a:cs typeface="Arial" panose="020B0604020202020204" pitchFamily="34" charset="0"/>
            </a:endParaRPr>
          </a:p>
          <a:p>
            <a:pPr lvl="1" eaLnBrk="1" hangingPunct="1">
              <a:lnSpc>
                <a:spcPct val="90000"/>
              </a:lnSpc>
              <a:buFont typeface="Wingdings" panose="05000000000000000000" pitchFamily="2" charset="2"/>
              <a:buNone/>
            </a:pPr>
            <a:endParaRPr lang="en-US" altLang="en-US" sz="2400" dirty="0">
              <a:cs typeface="Arial" panose="020B0604020202020204" pitchFamily="34" charset="0"/>
            </a:endParaRPr>
          </a:p>
        </p:txBody>
      </p:sp>
      <p:sp>
        <p:nvSpPr>
          <p:cNvPr id="31748" name="Rectangle 4"/>
          <p:cNvSpPr>
            <a:spLocks noChangeArrowheads="1"/>
          </p:cNvSpPr>
          <p:nvPr/>
        </p:nvSpPr>
        <p:spPr bwMode="auto">
          <a:xfrm>
            <a:off x="2738438" y="2786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31749" name="Text Box 5"/>
          <p:cNvSpPr txBox="1">
            <a:spLocks noChangeArrowheads="1"/>
          </p:cNvSpPr>
          <p:nvPr/>
        </p:nvSpPr>
        <p:spPr bwMode="auto">
          <a:xfrm>
            <a:off x="228600" y="2000250"/>
            <a:ext cx="4473575" cy="28003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200" dirty="0">
                <a:latin typeface="Courier-Bold"/>
              </a:rPr>
              <a:t>h1 { background-color:#</a:t>
            </a:r>
            <a:r>
              <a:rPr lang="en-US" altLang="en-US" sz="2200" dirty="0" err="1">
                <a:latin typeface="Courier-Bold"/>
              </a:rPr>
              <a:t>cccccc</a:t>
            </a:r>
            <a:r>
              <a:rPr lang="en-US" altLang="en-US" sz="2200" dirty="0">
                <a:latin typeface="Courier-Bold"/>
              </a:rPr>
              <a:t>;</a:t>
            </a:r>
          </a:p>
          <a:p>
            <a:pPr eaLnBrk="1" hangingPunct="1">
              <a:spcBef>
                <a:spcPct val="0"/>
              </a:spcBef>
              <a:buClrTx/>
              <a:buSzTx/>
              <a:buFontTx/>
              <a:buNone/>
            </a:pPr>
            <a:r>
              <a:rPr lang="en-US" altLang="en-US" sz="2200" dirty="0">
                <a:solidFill>
                  <a:srgbClr val="00B050"/>
                </a:solidFill>
                <a:latin typeface="Courier-Bold"/>
              </a:rPr>
              <a:t>padding:5px;</a:t>
            </a:r>
          </a:p>
          <a:p>
            <a:pPr eaLnBrk="1" hangingPunct="1">
              <a:spcBef>
                <a:spcPct val="0"/>
              </a:spcBef>
              <a:buClrTx/>
              <a:buSzTx/>
              <a:buFontTx/>
              <a:buNone/>
            </a:pPr>
            <a:r>
              <a:rPr lang="en-US" altLang="en-US" sz="2200" dirty="0">
                <a:latin typeface="Courier-Bold"/>
              </a:rPr>
              <a:t>color: #000000;</a:t>
            </a:r>
          </a:p>
          <a:p>
            <a:pPr eaLnBrk="1" hangingPunct="1">
              <a:spcBef>
                <a:spcPct val="0"/>
              </a:spcBef>
              <a:buClrTx/>
              <a:buSzTx/>
              <a:buFontTx/>
              <a:buNone/>
            </a:pPr>
            <a:r>
              <a:rPr lang="en-US" altLang="en-US" sz="2200" dirty="0">
                <a:latin typeface="Courier-Bold"/>
              </a:rPr>
              <a:t>}</a:t>
            </a:r>
          </a:p>
          <a:p>
            <a:pPr eaLnBrk="1" hangingPunct="1">
              <a:spcBef>
                <a:spcPct val="0"/>
              </a:spcBef>
              <a:buClrTx/>
              <a:buSzTx/>
              <a:buFontTx/>
              <a:buNone/>
            </a:pPr>
            <a:r>
              <a:rPr lang="en-US" altLang="en-US" sz="2200" dirty="0">
                <a:solidFill>
                  <a:srgbClr val="FF00FF"/>
                </a:solidFill>
                <a:latin typeface="Courier-Bold"/>
              </a:rPr>
              <a:t>#</a:t>
            </a:r>
            <a:r>
              <a:rPr lang="en-US" altLang="en-US" sz="2200" dirty="0" err="1">
                <a:latin typeface="Courier-Bold"/>
              </a:rPr>
              <a:t>myContent</a:t>
            </a:r>
            <a:r>
              <a:rPr lang="en-US" altLang="en-US" sz="2200" dirty="0">
                <a:latin typeface="Courier-Bold"/>
              </a:rPr>
              <a:t> { </a:t>
            </a:r>
            <a:r>
              <a:rPr lang="en-US" altLang="en-US" sz="2200" dirty="0">
                <a:solidFill>
                  <a:srgbClr val="FF00FF"/>
                </a:solidFill>
                <a:latin typeface="Courier-Bold"/>
              </a:rPr>
              <a:t>position: relative;</a:t>
            </a:r>
          </a:p>
          <a:p>
            <a:pPr eaLnBrk="1" hangingPunct="1">
              <a:spcBef>
                <a:spcPct val="0"/>
              </a:spcBef>
              <a:buClrTx/>
              <a:buSzTx/>
              <a:buFontTx/>
              <a:buNone/>
            </a:pPr>
            <a:r>
              <a:rPr lang="en-US" altLang="en-US" sz="2200" dirty="0">
                <a:solidFill>
                  <a:srgbClr val="FF00FF"/>
                </a:solidFill>
                <a:latin typeface="Courier-Bold"/>
              </a:rPr>
              <a:t>left:30px;</a:t>
            </a:r>
          </a:p>
          <a:p>
            <a:pPr eaLnBrk="1" hangingPunct="1">
              <a:spcBef>
                <a:spcPct val="0"/>
              </a:spcBef>
              <a:buClrTx/>
              <a:buSzTx/>
              <a:buFontTx/>
              <a:buNone/>
            </a:pPr>
            <a:r>
              <a:rPr lang="en-US" altLang="en-US" sz="2200" dirty="0" err="1">
                <a:latin typeface="Courier-Bold"/>
              </a:rPr>
              <a:t>font-family:Arial,sans-serif</a:t>
            </a:r>
            <a:r>
              <a:rPr lang="en-US" altLang="en-US" sz="2200" dirty="0">
                <a:latin typeface="Courier-Bold"/>
              </a:rPr>
              <a:t>;</a:t>
            </a:r>
          </a:p>
          <a:p>
            <a:pPr eaLnBrk="1" hangingPunct="1">
              <a:spcBef>
                <a:spcPct val="0"/>
              </a:spcBef>
              <a:buClrTx/>
              <a:buSzTx/>
              <a:buFontTx/>
              <a:buNone/>
            </a:pPr>
            <a:r>
              <a:rPr lang="en-US" altLang="en-US" sz="2200" dirty="0">
                <a:latin typeface="Courier-Bold"/>
              </a:rPr>
              <a:t>}</a:t>
            </a:r>
            <a:endParaRPr lang="en-US" altLang="en-US" sz="2200" b="0" dirty="0">
              <a:latin typeface="Verdana" panose="020B0604030504040204" pitchFamily="34" charset="0"/>
            </a:endParaRPr>
          </a:p>
        </p:txBody>
      </p:sp>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876800"/>
            <a:ext cx="4800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0" y="685800"/>
            <a:ext cx="9144000" cy="1143000"/>
          </a:xfrm>
          <a:prstGeom prst="rect">
            <a:avLst/>
          </a:prstGeom>
          <a:noFill/>
          <a:ln w="9525">
            <a:noFill/>
            <a:miter lim="800000"/>
            <a:headEnd/>
            <a:tailEnd/>
          </a:ln>
        </p:spPr>
        <p:txBody>
          <a:bodyPr/>
          <a:lstStyle/>
          <a:p>
            <a:pPr marL="342900" indent="-342900" eaLnBrk="1" hangingPunct="1">
              <a:spcBef>
                <a:spcPct val="20000"/>
              </a:spcBef>
              <a:buClr>
                <a:schemeClr val="folHlink"/>
              </a:buClr>
              <a:buSzPct val="60000"/>
              <a:buFont typeface="Wingdings" pitchFamily="2" charset="2"/>
              <a:buChar char="n"/>
              <a:defRPr/>
            </a:pPr>
            <a:r>
              <a:rPr lang="en-US" sz="2000" kern="0" dirty="0">
                <a:solidFill>
                  <a:schemeClr val="bg2"/>
                </a:solidFill>
                <a:latin typeface="+mn-lt"/>
              </a:rPr>
              <a:t>Relative</a:t>
            </a:r>
            <a:r>
              <a:rPr lang="en-US" sz="2000" b="0" kern="0" dirty="0">
                <a:latin typeface="+mn-lt"/>
              </a:rPr>
              <a:t> positioning keeps elements in the</a:t>
            </a:r>
            <a:r>
              <a:rPr lang="en-US" sz="2000" kern="0" dirty="0">
                <a:latin typeface="+mn-lt"/>
              </a:rPr>
              <a:t> </a:t>
            </a:r>
            <a:r>
              <a:rPr lang="en-US" sz="2000" kern="0" dirty="0">
                <a:solidFill>
                  <a:schemeClr val="bg2"/>
                </a:solidFill>
                <a:latin typeface="+mn-lt"/>
              </a:rPr>
              <a:t>general</a:t>
            </a:r>
            <a:r>
              <a:rPr lang="en-US" sz="2000" kern="0" dirty="0">
                <a:latin typeface="+mn-lt"/>
              </a:rPr>
              <a:t> flow on </a:t>
            </a:r>
            <a:r>
              <a:rPr lang="en-US" sz="2000" b="0" kern="0" dirty="0">
                <a:latin typeface="+mn-lt"/>
              </a:rPr>
              <a:t>the</a:t>
            </a:r>
            <a:r>
              <a:rPr lang="en-US" sz="2000" kern="0" dirty="0">
                <a:latin typeface="+mn-lt"/>
              </a:rPr>
              <a:t> page </a:t>
            </a:r>
            <a:r>
              <a:rPr lang="en-US" sz="2000" b="0" kern="0" dirty="0">
                <a:latin typeface="+mn-lt"/>
              </a:rPr>
              <a:t>and </a:t>
            </a:r>
            <a:r>
              <a:rPr lang="en-US" sz="2000" kern="0" dirty="0">
                <a:solidFill>
                  <a:schemeClr val="bg2"/>
                </a:solidFill>
                <a:latin typeface="+mn-lt"/>
              </a:rPr>
              <a:t>offsets</a:t>
            </a:r>
            <a:r>
              <a:rPr lang="en-US" sz="2000" b="0" kern="0" dirty="0">
                <a:latin typeface="+mn-lt"/>
              </a:rPr>
              <a:t> them </a:t>
            </a:r>
            <a:r>
              <a:rPr lang="en-US" sz="2000" kern="0" dirty="0">
                <a:latin typeface="+mn-lt"/>
              </a:rPr>
              <a:t>by</a:t>
            </a:r>
            <a:r>
              <a:rPr lang="en-US" sz="2000" b="0" kern="0" dirty="0">
                <a:latin typeface="+mn-lt"/>
              </a:rPr>
              <a:t> the </a:t>
            </a:r>
            <a:r>
              <a:rPr lang="en-US" sz="2000" kern="0" dirty="0">
                <a:latin typeface="+mn-lt"/>
              </a:rPr>
              <a:t>specified</a:t>
            </a:r>
            <a:r>
              <a:rPr lang="en-US" sz="2000" b="0" kern="0" dirty="0">
                <a:latin typeface="+mn-lt"/>
              </a:rPr>
              <a:t> </a:t>
            </a:r>
            <a:r>
              <a:rPr lang="en-US" sz="2400" kern="0" dirty="0">
                <a:solidFill>
                  <a:srgbClr val="00CC66"/>
                </a:solidFill>
                <a:latin typeface="+mn-lt"/>
              </a:rPr>
              <a:t>top</a:t>
            </a:r>
            <a:r>
              <a:rPr lang="en-US" sz="1600" kern="0" dirty="0">
                <a:solidFill>
                  <a:schemeClr val="accent1"/>
                </a:solidFill>
                <a:latin typeface="+mn-lt"/>
              </a:rPr>
              <a:t>, </a:t>
            </a:r>
            <a:r>
              <a:rPr lang="en-US" sz="2400" kern="0" dirty="0">
                <a:solidFill>
                  <a:srgbClr val="00CC66"/>
                </a:solidFill>
                <a:latin typeface="+mn-lt"/>
              </a:rPr>
              <a:t>left, right </a:t>
            </a:r>
            <a:r>
              <a:rPr lang="en-US" sz="2400" b="0" kern="0" dirty="0">
                <a:latin typeface="+mn-lt"/>
              </a:rPr>
              <a:t>or </a:t>
            </a:r>
            <a:r>
              <a:rPr lang="en-US" sz="2400" kern="0" dirty="0">
                <a:solidFill>
                  <a:srgbClr val="00CC66"/>
                </a:solidFill>
                <a:latin typeface="+mn-lt"/>
              </a:rPr>
              <a:t>bottom</a:t>
            </a:r>
            <a:r>
              <a:rPr lang="en-US" sz="2400" b="0" kern="0" dirty="0">
                <a:latin typeface="+mn-lt"/>
              </a:rPr>
              <a:t> </a:t>
            </a:r>
            <a:r>
              <a:rPr lang="en-US" sz="2200" b="0" kern="0" dirty="0">
                <a:latin typeface="+mn-lt"/>
              </a:rPr>
              <a:t>value of the </a:t>
            </a:r>
            <a:r>
              <a:rPr lang="en-US" sz="2200" kern="0" dirty="0">
                <a:solidFill>
                  <a:srgbClr val="FF0000"/>
                </a:solidFill>
                <a:latin typeface="+mn-lt"/>
              </a:rPr>
              <a:t>container element</a:t>
            </a:r>
            <a:r>
              <a:rPr lang="en-US" sz="2200" kern="0" dirty="0">
                <a:latin typeface="+mn-lt"/>
              </a:rPr>
              <a:t>.</a:t>
            </a:r>
          </a:p>
        </p:txBody>
      </p:sp>
      <p:pic>
        <p:nvPicPr>
          <p:cNvPr id="317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86200"/>
            <a:ext cx="4191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050" name="Ink 10"/>
              <p14:cNvContentPartPr>
                <a14:cpLocks xmlns:a14="http://schemas.microsoft.com/office/drawing/2010/main" noRot="1" noChangeAspect="1" noEditPoints="1" noChangeArrowheads="1" noChangeShapeType="1"/>
              </p14:cNvContentPartPr>
              <p14:nvPr/>
            </p14:nvContentPartPr>
            <p14:xfrm>
              <a:off x="5748338" y="5319713"/>
              <a:ext cx="1139825" cy="244475"/>
            </p14:xfrm>
          </p:contentPart>
        </mc:Choice>
        <mc:Fallback xmlns="">
          <p:pic>
            <p:nvPicPr>
              <p:cNvPr id="2050" name="Ink 10"/>
              <p:cNvPicPr>
                <a:picLocks noRot="1" noChangeAspect="1" noEditPoints="1" noChangeArrowheads="1" noChangeShapeType="1"/>
              </p:cNvPicPr>
              <p:nvPr/>
            </p:nvPicPr>
            <p:blipFill>
              <a:blip r:embed="rId6"/>
              <a:stretch>
                <a:fillRect/>
              </a:stretch>
            </p:blipFill>
            <p:spPr>
              <a:xfrm>
                <a:off x="5736817" y="5304973"/>
                <a:ext cx="1165026"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1" name="Ink 12"/>
              <p14:cNvContentPartPr>
                <a14:cpLocks xmlns:a14="http://schemas.microsoft.com/office/drawing/2010/main" noRot="1" noChangeAspect="1" noEditPoints="1" noChangeArrowheads="1" noChangeShapeType="1"/>
              </p14:cNvContentPartPr>
              <p14:nvPr/>
            </p14:nvContentPartPr>
            <p14:xfrm>
              <a:off x="4953000" y="5080000"/>
              <a:ext cx="1958975" cy="1449388"/>
            </p14:xfrm>
          </p:contentPart>
        </mc:Choice>
        <mc:Fallback xmlns="">
          <p:pic>
            <p:nvPicPr>
              <p:cNvPr id="2051" name="Ink 12"/>
              <p:cNvPicPr>
                <a:picLocks noRot="1" noChangeAspect="1" noEditPoints="1" noChangeArrowheads="1" noChangeShapeType="1"/>
              </p:cNvPicPr>
              <p:nvPr/>
            </p:nvPicPr>
            <p:blipFill>
              <a:blip r:embed="rId8"/>
              <a:stretch>
                <a:fillRect/>
              </a:stretch>
            </p:blipFill>
            <p:spPr>
              <a:xfrm>
                <a:off x="4940761" y="5071720"/>
                <a:ext cx="1976974" cy="146090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2" name="Ink 13"/>
              <p14:cNvContentPartPr>
                <a14:cpLocks xmlns:a14="http://schemas.microsoft.com/office/drawing/2010/main" noRot="1" noChangeAspect="1" noEditPoints="1" noChangeArrowheads="1" noChangeShapeType="1"/>
              </p14:cNvContentPartPr>
              <p14:nvPr/>
            </p14:nvContentPartPr>
            <p14:xfrm>
              <a:off x="149225" y="6062663"/>
              <a:ext cx="544513" cy="395287"/>
            </p14:xfrm>
          </p:contentPart>
        </mc:Choice>
        <mc:Fallback xmlns="">
          <p:pic>
            <p:nvPicPr>
              <p:cNvPr id="2052" name="Ink 13"/>
              <p:cNvPicPr>
                <a:picLocks noRot="1" noChangeAspect="1" noEditPoints="1" noChangeArrowheads="1" noChangeShapeType="1"/>
              </p:cNvPicPr>
              <p:nvPr/>
            </p:nvPicPr>
            <p:blipFill>
              <a:blip r:embed="rId10"/>
              <a:stretch>
                <a:fillRect/>
              </a:stretch>
            </p:blipFill>
            <p:spPr>
              <a:xfrm>
                <a:off x="138781" y="6052223"/>
                <a:ext cx="560359" cy="41364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p14:cNvContentPartPr/>
              <p14:nvPr/>
            </p14:nvContentPartPr>
            <p14:xfrm>
              <a:off x="5520022" y="6224783"/>
              <a:ext cx="528840" cy="360"/>
            </p14:xfrm>
          </p:contentPart>
        </mc:Choice>
        <mc:Fallback xmlns="">
          <p:pic>
            <p:nvPicPr>
              <p:cNvPr id="5" name="Ink 4"/>
              <p:cNvPicPr/>
              <p:nvPr/>
            </p:nvPicPr>
            <p:blipFill>
              <a:blip r:embed="rId12"/>
              <a:stretch>
                <a:fillRect/>
              </a:stretch>
            </p:blipFill>
            <p:spPr>
              <a:xfrm>
                <a:off x="5509582" y="6214343"/>
                <a:ext cx="5497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 name="Ink 3"/>
              <p14:cNvContentPartPr/>
              <p14:nvPr/>
            </p14:nvContentPartPr>
            <p14:xfrm>
              <a:off x="4202772" y="3356656"/>
              <a:ext cx="439920" cy="897480"/>
            </p14:xfrm>
          </p:contentPart>
        </mc:Choice>
        <mc:Fallback xmlns="">
          <p:pic>
            <p:nvPicPr>
              <p:cNvPr id="4" name="Ink 3"/>
              <p:cNvPicPr/>
              <p:nvPr/>
            </p:nvPicPr>
            <p:blipFill>
              <a:blip r:embed="rId14"/>
              <a:stretch>
                <a:fillRect/>
              </a:stretch>
            </p:blipFill>
            <p:spPr>
              <a:xfrm>
                <a:off x="4185852" y="3339736"/>
                <a:ext cx="473760" cy="931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 name="Ink 5"/>
              <p14:cNvContentPartPr/>
              <p14:nvPr/>
            </p14:nvContentPartPr>
            <p14:xfrm>
              <a:off x="4501572" y="3964336"/>
              <a:ext cx="479880" cy="2306160"/>
            </p14:xfrm>
          </p:contentPart>
        </mc:Choice>
        <mc:Fallback xmlns="">
          <p:pic>
            <p:nvPicPr>
              <p:cNvPr id="6" name="Ink 5"/>
              <p:cNvPicPr/>
              <p:nvPr/>
            </p:nvPicPr>
            <p:blipFill>
              <a:blip r:embed="rId16"/>
              <a:stretch>
                <a:fillRect/>
              </a:stretch>
            </p:blipFill>
            <p:spPr>
              <a:xfrm>
                <a:off x="4484652" y="3947416"/>
                <a:ext cx="513720" cy="2340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p14:cNvContentPartPr/>
              <p14:nvPr/>
            </p14:nvContentPartPr>
            <p14:xfrm>
              <a:off x="4824492" y="5347096"/>
              <a:ext cx="656640" cy="215640"/>
            </p14:xfrm>
          </p:contentPart>
        </mc:Choice>
        <mc:Fallback xmlns="">
          <p:pic>
            <p:nvPicPr>
              <p:cNvPr id="9" name="Ink 8"/>
              <p:cNvPicPr/>
              <p:nvPr/>
            </p:nvPicPr>
            <p:blipFill>
              <a:blip r:embed="rId18"/>
              <a:stretch>
                <a:fillRect/>
              </a:stretch>
            </p:blipFill>
            <p:spPr>
              <a:xfrm>
                <a:off x="4807572" y="5330176"/>
                <a:ext cx="69048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p14:cNvContentPartPr/>
              <p14:nvPr/>
            </p14:nvContentPartPr>
            <p14:xfrm>
              <a:off x="4486812" y="5298856"/>
              <a:ext cx="319680" cy="187920"/>
            </p14:xfrm>
          </p:contentPart>
        </mc:Choice>
        <mc:Fallback xmlns="">
          <p:pic>
            <p:nvPicPr>
              <p:cNvPr id="11" name="Ink 10"/>
              <p:cNvPicPr/>
              <p:nvPr/>
            </p:nvPicPr>
            <p:blipFill>
              <a:blip r:embed="rId20"/>
              <a:stretch>
                <a:fillRect/>
              </a:stretch>
            </p:blipFill>
            <p:spPr>
              <a:xfrm>
                <a:off x="4469892" y="5281936"/>
                <a:ext cx="353520" cy="221760"/>
              </a:xfrm>
              <a:prstGeom prst="rect">
                <a:avLst/>
              </a:prstGeom>
            </p:spPr>
          </p:pic>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0"/>
            <a:ext cx="8534400" cy="457200"/>
          </a:xfrm>
        </p:spPr>
        <p:txBody>
          <a:bodyPr/>
          <a:lstStyle/>
          <a:p>
            <a:pPr eaLnBrk="1" hangingPunct="1"/>
            <a:br>
              <a:rPr lang="en-US" altLang="en-US" sz="2400" dirty="0"/>
            </a:br>
            <a:r>
              <a:rPr lang="en-US" altLang="en-US" sz="2400" dirty="0"/>
              <a:t>C. </a:t>
            </a:r>
            <a:r>
              <a:rPr lang="en-US" altLang="en-US" sz="2400" dirty="0">
                <a:solidFill>
                  <a:srgbClr val="00CC66"/>
                </a:solidFill>
              </a:rPr>
              <a:t>Absolute</a:t>
            </a:r>
            <a:r>
              <a:rPr lang="en-US" altLang="en-US" sz="2400" dirty="0"/>
              <a:t> CSS </a:t>
            </a:r>
            <a:r>
              <a:rPr lang="en-US" altLang="en-US" sz="2400" dirty="0">
                <a:solidFill>
                  <a:srgbClr val="FF00FF"/>
                </a:solidFill>
              </a:rPr>
              <a:t>Position</a:t>
            </a:r>
            <a:r>
              <a:rPr lang="en-US" altLang="en-US" sz="2400" dirty="0"/>
              <a:t> Properties</a:t>
            </a:r>
            <a:br>
              <a:rPr lang="en-US" altLang="en-US" sz="2800" dirty="0"/>
            </a:br>
            <a:r>
              <a:rPr lang="en-US" altLang="en-US" sz="2800" dirty="0"/>
              <a:t> </a:t>
            </a:r>
          </a:p>
        </p:txBody>
      </p:sp>
      <p:sp>
        <p:nvSpPr>
          <p:cNvPr id="33795" name="Rectangle 3"/>
          <p:cNvSpPr>
            <a:spLocks noGrp="1" noChangeArrowheads="1"/>
          </p:cNvSpPr>
          <p:nvPr>
            <p:ph type="body" idx="1"/>
          </p:nvPr>
        </p:nvSpPr>
        <p:spPr>
          <a:xfrm>
            <a:off x="4876800" y="609600"/>
            <a:ext cx="4191000" cy="5257800"/>
          </a:xfrm>
        </p:spPr>
        <p:txBody>
          <a:bodyPr/>
          <a:lstStyle/>
          <a:p>
            <a:pPr eaLnBrk="1" hangingPunct="1">
              <a:lnSpc>
                <a:spcPct val="90000"/>
              </a:lnSpc>
            </a:pPr>
            <a:r>
              <a:rPr lang="en-US" altLang="en-US" sz="2800" b="1" dirty="0">
                <a:solidFill>
                  <a:schemeClr val="hlink"/>
                </a:solidFill>
                <a:cs typeface="Arial" panose="020B0604020202020204" pitchFamily="34" charset="0"/>
              </a:rPr>
              <a:t>Absolute</a:t>
            </a:r>
          </a:p>
          <a:p>
            <a:pPr lvl="1" eaLnBrk="1" hangingPunct="1">
              <a:lnSpc>
                <a:spcPct val="90000"/>
              </a:lnSpc>
            </a:pPr>
            <a:r>
              <a:rPr lang="en-US" altLang="en-US" sz="2400" dirty="0">
                <a:cs typeface="Arial" panose="020B0604020202020204" pitchFamily="34" charset="0"/>
              </a:rPr>
              <a:t>Use to </a:t>
            </a:r>
            <a:r>
              <a:rPr lang="en-US" altLang="en-US" sz="2400" b="1" dirty="0">
                <a:solidFill>
                  <a:srgbClr val="00B0F0"/>
                </a:solidFill>
                <a:cs typeface="Arial" panose="020B0604020202020204" pitchFamily="34" charset="0"/>
              </a:rPr>
              <a:t>precisely</a:t>
            </a:r>
            <a:r>
              <a:rPr lang="en-US" altLang="en-US" sz="2400" dirty="0">
                <a:cs typeface="Arial" panose="020B0604020202020204" pitchFamily="34" charset="0"/>
              </a:rPr>
              <a:t> specify the </a:t>
            </a:r>
            <a:r>
              <a:rPr lang="en-US" altLang="en-US" sz="2400" b="1" dirty="0">
                <a:solidFill>
                  <a:srgbClr val="FF0000"/>
                </a:solidFill>
                <a:cs typeface="Arial" panose="020B0604020202020204" pitchFamily="34" charset="0"/>
              </a:rPr>
              <a:t>location </a:t>
            </a:r>
            <a:r>
              <a:rPr lang="en-US" altLang="en-US" sz="2400" dirty="0">
                <a:cs typeface="Arial" panose="020B0604020202020204" pitchFamily="34" charset="0"/>
              </a:rPr>
              <a:t>(2 coordinates) of an element in </a:t>
            </a:r>
            <a:r>
              <a:rPr lang="en-US" altLang="en-US" sz="2400" b="1" dirty="0">
                <a:cs typeface="Arial" panose="020B0604020202020204" pitchFamily="34" charset="0"/>
              </a:rPr>
              <a:t>relation to the body </a:t>
            </a:r>
            <a:r>
              <a:rPr lang="en-US" altLang="en-US" sz="2400" dirty="0">
                <a:cs typeface="Arial" panose="020B0604020202020204" pitchFamily="34" charset="0"/>
              </a:rPr>
              <a:t>of the </a:t>
            </a:r>
            <a:r>
              <a:rPr lang="en-US" altLang="en-US" sz="2400" b="1" dirty="0">
                <a:cs typeface="Arial" panose="020B0604020202020204" pitchFamily="34" charset="0"/>
              </a:rPr>
              <a:t>web</a:t>
            </a:r>
            <a:r>
              <a:rPr lang="en-US" altLang="en-US" sz="2400" dirty="0">
                <a:cs typeface="Arial" panose="020B0604020202020204" pitchFamily="34" charset="0"/>
              </a:rPr>
              <a:t> </a:t>
            </a:r>
            <a:r>
              <a:rPr lang="en-US" altLang="en-US" sz="2400" b="1" dirty="0">
                <a:cs typeface="Arial" panose="020B0604020202020204" pitchFamily="34" charset="0"/>
              </a:rPr>
              <a:t>page</a:t>
            </a:r>
            <a:r>
              <a:rPr lang="en-US" altLang="en-US" sz="2400" dirty="0">
                <a:cs typeface="Arial" panose="020B0604020202020204" pitchFamily="34" charset="0"/>
              </a:rPr>
              <a:t> (the </a:t>
            </a:r>
            <a:r>
              <a:rPr lang="en-US" altLang="en-US" sz="2400" b="1" dirty="0">
                <a:cs typeface="Arial" panose="020B0604020202020204" pitchFamily="34" charset="0"/>
              </a:rPr>
              <a:t>browser</a:t>
            </a:r>
            <a:r>
              <a:rPr lang="en-US" altLang="en-US" sz="2400" dirty="0">
                <a:cs typeface="Arial" panose="020B0604020202020204" pitchFamily="34" charset="0"/>
              </a:rPr>
              <a:t> window)</a:t>
            </a:r>
          </a:p>
          <a:p>
            <a:pPr lvl="1" eaLnBrk="1" hangingPunct="1">
              <a:lnSpc>
                <a:spcPct val="90000"/>
              </a:lnSpc>
            </a:pPr>
            <a:endParaRPr lang="en-US" altLang="en-US" sz="2400" dirty="0">
              <a:cs typeface="Arial" panose="020B0604020202020204" pitchFamily="34" charset="0"/>
            </a:endParaRPr>
          </a:p>
          <a:p>
            <a:pPr lvl="1" eaLnBrk="1" hangingPunct="1">
              <a:lnSpc>
                <a:spcPct val="90000"/>
              </a:lnSpc>
            </a:pPr>
            <a:r>
              <a:rPr lang="en-US" altLang="en-US" sz="2400" dirty="0">
                <a:cs typeface="Arial" panose="020B0604020202020204" pitchFamily="34" charset="0"/>
              </a:rPr>
              <a:t>Elements </a:t>
            </a:r>
            <a:r>
              <a:rPr lang="en-US" altLang="en-US" sz="2400" b="1" dirty="0">
                <a:cs typeface="Arial" panose="020B0604020202020204" pitchFamily="34" charset="0"/>
              </a:rPr>
              <a:t>rendered </a:t>
            </a:r>
            <a:r>
              <a:rPr lang="en-US" altLang="en-US" sz="2400" b="1" dirty="0">
                <a:solidFill>
                  <a:srgbClr val="FF00FF"/>
                </a:solidFill>
                <a:cs typeface="Arial" panose="020B0604020202020204" pitchFamily="34" charset="0"/>
              </a:rPr>
              <a:t>outside</a:t>
            </a:r>
            <a:r>
              <a:rPr lang="en-US" altLang="en-US" sz="2400" b="1" dirty="0">
                <a:cs typeface="Arial" panose="020B0604020202020204" pitchFamily="34" charset="0"/>
              </a:rPr>
              <a:t> of </a:t>
            </a:r>
            <a:r>
              <a:rPr lang="en-US" altLang="en-US" sz="2400" b="1" dirty="0">
                <a:solidFill>
                  <a:srgbClr val="FF00FF"/>
                </a:solidFill>
                <a:cs typeface="Arial" panose="020B0604020202020204" pitchFamily="34" charset="0"/>
              </a:rPr>
              <a:t>normal</a:t>
            </a:r>
            <a:r>
              <a:rPr lang="en-US" altLang="en-US" sz="2400" b="1" dirty="0">
                <a:cs typeface="Arial" panose="020B0604020202020204" pitchFamily="34" charset="0"/>
              </a:rPr>
              <a:t> </a:t>
            </a:r>
            <a:r>
              <a:rPr lang="en-US" altLang="en-US" b="1" dirty="0">
                <a:cs typeface="Arial" panose="020B0604020202020204" pitchFamily="34" charset="0"/>
              </a:rPr>
              <a:t>flow!</a:t>
            </a:r>
          </a:p>
        </p:txBody>
      </p:sp>
      <p:sp>
        <p:nvSpPr>
          <p:cNvPr id="33796" name="Text Box 4"/>
          <p:cNvSpPr txBox="1">
            <a:spLocks noChangeArrowheads="1"/>
          </p:cNvSpPr>
          <p:nvPr/>
        </p:nvSpPr>
        <p:spPr bwMode="auto">
          <a:xfrm>
            <a:off x="0" y="600075"/>
            <a:ext cx="5113338" cy="384651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dirty="0">
                <a:latin typeface="Courier-Bold"/>
              </a:rPr>
              <a:t>h1 { background-color:#</a:t>
            </a:r>
            <a:r>
              <a:rPr lang="en-US" altLang="en-US" sz="2400" dirty="0" err="1">
                <a:latin typeface="Courier-Bold"/>
              </a:rPr>
              <a:t>cccccc</a:t>
            </a:r>
            <a:r>
              <a:rPr lang="en-US" altLang="en-US" sz="2400" dirty="0">
                <a:latin typeface="Courier-Bold"/>
              </a:rPr>
              <a:t>;</a:t>
            </a:r>
          </a:p>
          <a:p>
            <a:pPr eaLnBrk="1" hangingPunct="1">
              <a:spcBef>
                <a:spcPct val="0"/>
              </a:spcBef>
              <a:buClrTx/>
              <a:buSzTx/>
              <a:buFontTx/>
              <a:buNone/>
            </a:pPr>
            <a:r>
              <a:rPr lang="en-US" altLang="en-US" sz="2400" dirty="0">
                <a:solidFill>
                  <a:srgbClr val="00B050"/>
                </a:solidFill>
                <a:latin typeface="Courier-Bold"/>
              </a:rPr>
              <a:t>padding:5px;</a:t>
            </a:r>
          </a:p>
          <a:p>
            <a:pPr eaLnBrk="1" hangingPunct="1">
              <a:spcBef>
                <a:spcPct val="0"/>
              </a:spcBef>
              <a:buClrTx/>
              <a:buSzTx/>
              <a:buFontTx/>
              <a:buNone/>
            </a:pPr>
            <a:r>
              <a:rPr lang="en-US" altLang="en-US" sz="2400" dirty="0">
                <a:latin typeface="Courier-Bold"/>
              </a:rPr>
              <a:t>color: #000000;</a:t>
            </a:r>
          </a:p>
          <a:p>
            <a:pPr eaLnBrk="1" hangingPunct="1">
              <a:spcBef>
                <a:spcPct val="0"/>
              </a:spcBef>
              <a:buClrTx/>
              <a:buSzTx/>
              <a:buFontTx/>
              <a:buNone/>
            </a:pPr>
            <a:r>
              <a:rPr lang="en-US" altLang="en-US" sz="2400" dirty="0">
                <a:latin typeface="Courier-Bold"/>
              </a:rPr>
              <a:t>}</a:t>
            </a:r>
          </a:p>
          <a:p>
            <a:pPr eaLnBrk="1" hangingPunct="1">
              <a:spcBef>
                <a:spcPct val="0"/>
              </a:spcBef>
              <a:buClrTx/>
              <a:buSzTx/>
              <a:buFontTx/>
              <a:buNone/>
            </a:pPr>
            <a:r>
              <a:rPr lang="en-US" altLang="en-US" sz="2400" dirty="0">
                <a:latin typeface="Courier-Bold"/>
              </a:rPr>
              <a:t>#content {</a:t>
            </a:r>
            <a:r>
              <a:rPr lang="en-US" altLang="en-US" sz="2400" dirty="0">
                <a:solidFill>
                  <a:srgbClr val="FF00FF"/>
                </a:solidFill>
                <a:latin typeface="Courier-Bold"/>
              </a:rPr>
              <a:t>position: absolute</a:t>
            </a:r>
            <a:r>
              <a:rPr lang="en-US" altLang="en-US" sz="2400" dirty="0">
                <a:latin typeface="Courier-Bold"/>
              </a:rPr>
              <a:t>;</a:t>
            </a:r>
          </a:p>
          <a:p>
            <a:pPr eaLnBrk="1" hangingPunct="1">
              <a:spcBef>
                <a:spcPct val="0"/>
              </a:spcBef>
              <a:buClrTx/>
              <a:buSzTx/>
              <a:buFontTx/>
              <a:buNone/>
            </a:pPr>
            <a:r>
              <a:rPr lang="en-US" altLang="en-US" sz="2400" dirty="0">
                <a:solidFill>
                  <a:srgbClr val="FF00FF"/>
                </a:solidFill>
                <a:latin typeface="Courier-Bold"/>
              </a:rPr>
              <a:t>left</a:t>
            </a:r>
            <a:r>
              <a:rPr lang="en-US" altLang="en-US" sz="2400" dirty="0">
                <a:solidFill>
                  <a:schemeClr val="hlink"/>
                </a:solidFill>
                <a:latin typeface="Courier-Bold"/>
              </a:rPr>
              <a:t>:</a:t>
            </a:r>
            <a:r>
              <a:rPr lang="en-US" altLang="en-US" sz="2400" dirty="0">
                <a:latin typeface="Courier-Bold"/>
              </a:rPr>
              <a:t>200;   </a:t>
            </a:r>
            <a:r>
              <a:rPr lang="en-US" altLang="en-US" sz="1400" dirty="0">
                <a:solidFill>
                  <a:srgbClr val="00CC00"/>
                </a:solidFill>
                <a:latin typeface="Courier-Bold"/>
              </a:rPr>
              <a:t>//from the left margin</a:t>
            </a:r>
            <a:endParaRPr lang="en-US" altLang="en-US" sz="2400" dirty="0">
              <a:solidFill>
                <a:srgbClr val="00CC00"/>
              </a:solidFill>
              <a:latin typeface="Courier-Bold"/>
            </a:endParaRPr>
          </a:p>
          <a:p>
            <a:pPr eaLnBrk="1" hangingPunct="1">
              <a:spcBef>
                <a:spcPct val="0"/>
              </a:spcBef>
              <a:buClrTx/>
              <a:buSzTx/>
              <a:buFontTx/>
              <a:buNone/>
            </a:pPr>
            <a:r>
              <a:rPr lang="en-US" altLang="en-US" sz="2400" dirty="0">
                <a:solidFill>
                  <a:srgbClr val="FF00FF"/>
                </a:solidFill>
                <a:latin typeface="Courier-Bold"/>
              </a:rPr>
              <a:t>top:</a:t>
            </a:r>
            <a:r>
              <a:rPr lang="en-US" altLang="en-US" sz="2400" dirty="0">
                <a:latin typeface="Courier-Bold"/>
              </a:rPr>
              <a:t>100; </a:t>
            </a:r>
            <a:r>
              <a:rPr lang="en-US" altLang="en-US" sz="1400" dirty="0">
                <a:solidFill>
                  <a:srgbClr val="00CC00"/>
                </a:solidFill>
                <a:latin typeface="Courier-Bold"/>
              </a:rPr>
              <a:t>//down from the top of the browser window</a:t>
            </a:r>
            <a:endParaRPr lang="en-US" altLang="en-US" sz="2400" dirty="0">
              <a:latin typeface="Courier-Bold"/>
            </a:endParaRPr>
          </a:p>
          <a:p>
            <a:pPr eaLnBrk="1" hangingPunct="1">
              <a:spcBef>
                <a:spcPct val="0"/>
              </a:spcBef>
              <a:buClrTx/>
              <a:buSzTx/>
              <a:buFontTx/>
              <a:buNone/>
            </a:pPr>
            <a:r>
              <a:rPr lang="en-US" altLang="en-US" sz="2400" dirty="0" err="1">
                <a:latin typeface="Courier-Bold"/>
              </a:rPr>
              <a:t>font-family:Arial,sans-serif</a:t>
            </a:r>
            <a:r>
              <a:rPr lang="en-US" altLang="en-US" sz="2400" dirty="0">
                <a:latin typeface="Courier-Bold"/>
              </a:rPr>
              <a:t>;</a:t>
            </a:r>
          </a:p>
          <a:p>
            <a:pPr eaLnBrk="1" hangingPunct="1">
              <a:spcBef>
                <a:spcPct val="0"/>
              </a:spcBef>
              <a:buClrTx/>
              <a:buSzTx/>
              <a:buFontTx/>
              <a:buNone/>
            </a:pPr>
            <a:r>
              <a:rPr lang="en-US" altLang="en-US" sz="2400" dirty="0">
                <a:latin typeface="Courier-Bold"/>
              </a:rPr>
              <a:t>width:300;</a:t>
            </a:r>
          </a:p>
          <a:p>
            <a:pPr eaLnBrk="1" hangingPunct="1">
              <a:spcBef>
                <a:spcPct val="0"/>
              </a:spcBef>
              <a:buClrTx/>
              <a:buSzTx/>
              <a:buFontTx/>
              <a:buNone/>
            </a:pPr>
            <a:r>
              <a:rPr lang="en-US" altLang="en-US" sz="2400" dirty="0">
                <a:latin typeface="Courier-Bold"/>
              </a:rPr>
              <a:t>}</a:t>
            </a:r>
            <a:endParaRPr lang="en-US" altLang="en-US" sz="2400" b="0" dirty="0">
              <a:latin typeface="Verdana" panose="020B0604030504040204" pitchFamily="34" charset="0"/>
            </a:endParaRPr>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24475"/>
            <a:ext cx="296227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779838"/>
            <a:ext cx="3856038"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074" name="Ink 8"/>
              <p14:cNvContentPartPr>
                <a14:cpLocks xmlns:a14="http://schemas.microsoft.com/office/drawing/2010/main" noRot="1" noChangeAspect="1" noEditPoints="1" noChangeArrowheads="1" noChangeShapeType="1"/>
              </p14:cNvContentPartPr>
              <p14:nvPr/>
            </p14:nvContentPartPr>
            <p14:xfrm>
              <a:off x="2127250" y="5076825"/>
              <a:ext cx="1104900" cy="366713"/>
            </p14:xfrm>
          </p:contentPart>
        </mc:Choice>
        <mc:Fallback xmlns="">
          <p:pic>
            <p:nvPicPr>
              <p:cNvPr id="3074" name="Ink 8"/>
              <p:cNvPicPr>
                <a:picLocks noRot="1" noChangeAspect="1" noEditPoints="1" noChangeArrowheads="1" noChangeShapeType="1"/>
              </p:cNvPicPr>
              <p:nvPr/>
            </p:nvPicPr>
            <p:blipFill>
              <a:blip r:embed="rId6"/>
              <a:stretch>
                <a:fillRect/>
              </a:stretch>
            </p:blipFill>
            <p:spPr>
              <a:xfrm>
                <a:off x="2116089" y="5061710"/>
                <a:ext cx="1129381" cy="39298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075" name="Ink 9"/>
              <p14:cNvContentPartPr>
                <a14:cpLocks xmlns:a14="http://schemas.microsoft.com/office/drawing/2010/main" noRot="1" noChangeAspect="1" noEditPoints="1" noChangeArrowheads="1" noChangeShapeType="1"/>
              </p14:cNvContentPartPr>
              <p14:nvPr/>
            </p14:nvContentPartPr>
            <p14:xfrm>
              <a:off x="1789113" y="6026150"/>
              <a:ext cx="1655762" cy="471488"/>
            </p14:xfrm>
          </p:contentPart>
        </mc:Choice>
        <mc:Fallback xmlns="">
          <p:pic>
            <p:nvPicPr>
              <p:cNvPr id="3075" name="Ink 9"/>
              <p:cNvPicPr>
                <a:picLocks noRot="1" noChangeAspect="1" noEditPoints="1" noChangeArrowheads="1" noChangeShapeType="1"/>
              </p:cNvPicPr>
              <p:nvPr/>
            </p:nvPicPr>
            <p:blipFill>
              <a:blip r:embed="rId8"/>
              <a:stretch>
                <a:fillRect/>
              </a:stretch>
            </p:blipFill>
            <p:spPr>
              <a:xfrm>
                <a:off x="1780472" y="6023271"/>
                <a:ext cx="1674843" cy="48624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76" name="Ink 10"/>
              <p14:cNvContentPartPr>
                <a14:cpLocks xmlns:a14="http://schemas.microsoft.com/office/drawing/2010/main" noRot="1" noChangeAspect="1" noEditPoints="1" noChangeArrowheads="1" noChangeShapeType="1"/>
              </p14:cNvContentPartPr>
              <p14:nvPr/>
            </p14:nvContentPartPr>
            <p14:xfrm>
              <a:off x="5918200" y="5497513"/>
              <a:ext cx="2420938" cy="1289050"/>
            </p14:xfrm>
          </p:contentPart>
        </mc:Choice>
        <mc:Fallback xmlns="">
          <p:pic>
            <p:nvPicPr>
              <p:cNvPr id="3076" name="Ink 10"/>
              <p:cNvPicPr>
                <a:picLocks noRot="1" noChangeAspect="1" noEditPoints="1" noChangeArrowheads="1" noChangeShapeType="1"/>
              </p:cNvPicPr>
              <p:nvPr/>
            </p:nvPicPr>
            <p:blipFill>
              <a:blip r:embed="rId10"/>
              <a:stretch>
                <a:fillRect/>
              </a:stretch>
            </p:blipFill>
            <p:spPr>
              <a:xfrm>
                <a:off x="5904160" y="5483474"/>
                <a:ext cx="2449737" cy="131712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77" name="Ink 11"/>
              <p14:cNvContentPartPr>
                <a14:cpLocks xmlns:a14="http://schemas.microsoft.com/office/drawing/2010/main" noRot="1" noChangeAspect="1" noEditPoints="1" noChangeArrowheads="1" noChangeShapeType="1"/>
              </p14:cNvContentPartPr>
              <p14:nvPr/>
            </p14:nvContentPartPr>
            <p14:xfrm>
              <a:off x="7370763" y="6094413"/>
              <a:ext cx="701675" cy="273050"/>
            </p14:xfrm>
          </p:contentPart>
        </mc:Choice>
        <mc:Fallback xmlns="">
          <p:pic>
            <p:nvPicPr>
              <p:cNvPr id="3077" name="Ink 11"/>
              <p:cNvPicPr>
                <a:picLocks noRot="1" noChangeAspect="1" noEditPoints="1" noChangeArrowheads="1" noChangeShapeType="1"/>
              </p:cNvPicPr>
              <p:nvPr/>
            </p:nvPicPr>
            <p:blipFill>
              <a:blip r:embed="rId12"/>
              <a:stretch>
                <a:fillRect/>
              </a:stretch>
            </p:blipFill>
            <p:spPr>
              <a:xfrm>
                <a:off x="7359242" y="6081445"/>
                <a:ext cx="718956" cy="29898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78" name="Ink 12"/>
              <p14:cNvContentPartPr>
                <a14:cpLocks xmlns:a14="http://schemas.microsoft.com/office/drawing/2010/main" noRot="1" noChangeAspect="1" noEditPoints="1" noChangeArrowheads="1" noChangeShapeType="1"/>
              </p14:cNvContentPartPr>
              <p14:nvPr/>
            </p14:nvContentPartPr>
            <p14:xfrm>
              <a:off x="20638" y="3849688"/>
              <a:ext cx="1655762" cy="174625"/>
            </p14:xfrm>
          </p:contentPart>
        </mc:Choice>
        <mc:Fallback xmlns="">
          <p:pic>
            <p:nvPicPr>
              <p:cNvPr id="3078" name="Ink 12"/>
              <p:cNvPicPr>
                <a:picLocks noRot="1" noChangeAspect="1" noEditPoints="1" noChangeArrowheads="1" noChangeShapeType="1"/>
              </p:cNvPicPr>
              <p:nvPr/>
            </p:nvPicPr>
            <p:blipFill>
              <a:blip r:embed="rId14"/>
              <a:stretch>
                <a:fillRect/>
              </a:stretch>
            </p:blipFill>
            <p:spPr>
              <a:xfrm>
                <a:off x="13077" y="3843567"/>
                <a:ext cx="1677364" cy="19082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 name="Ink 1"/>
              <p14:cNvContentPartPr/>
              <p14:nvPr/>
            </p14:nvContentPartPr>
            <p14:xfrm>
              <a:off x="2365435" y="5206937"/>
              <a:ext cx="723240" cy="33480"/>
            </p14:xfrm>
          </p:contentPart>
        </mc:Choice>
        <mc:Fallback xmlns="">
          <p:pic>
            <p:nvPicPr>
              <p:cNvPr id="2" name="Ink 1"/>
              <p:cNvPicPr/>
              <p:nvPr/>
            </p:nvPicPr>
            <p:blipFill>
              <a:blip r:embed="rId16"/>
              <a:stretch>
                <a:fillRect/>
              </a:stretch>
            </p:blipFill>
            <p:spPr>
              <a:xfrm>
                <a:off x="2351035" y="5178137"/>
                <a:ext cx="7520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 name="Ink 2"/>
              <p14:cNvContentPartPr/>
              <p14:nvPr/>
            </p14:nvContentPartPr>
            <p14:xfrm>
              <a:off x="1917595" y="5211617"/>
              <a:ext cx="312840" cy="23400"/>
            </p14:xfrm>
          </p:contentPart>
        </mc:Choice>
        <mc:Fallback xmlns="">
          <p:pic>
            <p:nvPicPr>
              <p:cNvPr id="3" name="Ink 2"/>
              <p:cNvPicPr/>
              <p:nvPr/>
            </p:nvPicPr>
            <p:blipFill>
              <a:blip r:embed="rId18"/>
              <a:stretch>
                <a:fillRect/>
              </a:stretch>
            </p:blipFill>
            <p:spPr>
              <a:xfrm>
                <a:off x="1903195" y="5182817"/>
                <a:ext cx="3416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 name="Ink 3"/>
              <p14:cNvContentPartPr/>
              <p14:nvPr/>
            </p14:nvContentPartPr>
            <p14:xfrm>
              <a:off x="2150875" y="6064817"/>
              <a:ext cx="513360" cy="28440"/>
            </p14:xfrm>
          </p:contentPart>
        </mc:Choice>
        <mc:Fallback xmlns="">
          <p:pic>
            <p:nvPicPr>
              <p:cNvPr id="4" name="Ink 3"/>
              <p:cNvPicPr/>
              <p:nvPr/>
            </p:nvPicPr>
            <p:blipFill>
              <a:blip r:embed="rId20"/>
              <a:stretch>
                <a:fillRect/>
              </a:stretch>
            </p:blipFill>
            <p:spPr>
              <a:xfrm>
                <a:off x="2136475" y="6036377"/>
                <a:ext cx="5421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 name="Ink 5"/>
              <p14:cNvContentPartPr/>
              <p14:nvPr/>
            </p14:nvContentPartPr>
            <p14:xfrm>
              <a:off x="1714253" y="5156944"/>
              <a:ext cx="262440" cy="124560"/>
            </p14:xfrm>
          </p:contentPart>
        </mc:Choice>
        <mc:Fallback xmlns="">
          <p:pic>
            <p:nvPicPr>
              <p:cNvPr id="6" name="Ink 5"/>
              <p:cNvPicPr/>
              <p:nvPr/>
            </p:nvPicPr>
            <p:blipFill>
              <a:blip r:embed="rId22"/>
              <a:stretch>
                <a:fillRect/>
              </a:stretch>
            </p:blipFill>
            <p:spPr>
              <a:xfrm>
                <a:off x="1697333" y="5140024"/>
                <a:ext cx="2962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 name="Ink 7"/>
              <p14:cNvContentPartPr/>
              <p14:nvPr/>
            </p14:nvContentPartPr>
            <p14:xfrm>
              <a:off x="1582853" y="5287624"/>
              <a:ext cx="200880" cy="864360"/>
            </p14:xfrm>
          </p:contentPart>
        </mc:Choice>
        <mc:Fallback xmlns="">
          <p:pic>
            <p:nvPicPr>
              <p:cNvPr id="8" name="Ink 7"/>
              <p:cNvPicPr/>
              <p:nvPr/>
            </p:nvPicPr>
            <p:blipFill>
              <a:blip r:embed="rId24"/>
              <a:stretch>
                <a:fillRect/>
              </a:stretch>
            </p:blipFill>
            <p:spPr>
              <a:xfrm>
                <a:off x="1565933" y="5270704"/>
                <a:ext cx="234720" cy="8982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Ink 16">
                <a:extLst>
                  <a:ext uri="{FF2B5EF4-FFF2-40B4-BE49-F238E27FC236}">
                    <a16:creationId xmlns:a16="http://schemas.microsoft.com/office/drawing/2014/main" id="{2229F2F8-2701-4348-B47D-433C4EF787EC}"/>
                  </a:ext>
                </a:extLst>
              </p14:cNvPr>
              <p14:cNvContentPartPr/>
              <p14:nvPr/>
            </p14:nvContentPartPr>
            <p14:xfrm>
              <a:off x="-55346" y="2474390"/>
              <a:ext cx="6040440" cy="4628160"/>
            </p14:xfrm>
          </p:contentPart>
        </mc:Choice>
        <mc:Fallback xmlns="">
          <p:pic>
            <p:nvPicPr>
              <p:cNvPr id="17" name="Ink 16">
                <a:extLst>
                  <a:ext uri="{FF2B5EF4-FFF2-40B4-BE49-F238E27FC236}">
                    <a16:creationId xmlns:a16="http://schemas.microsoft.com/office/drawing/2014/main" id="{2229F2F8-2701-4348-B47D-433C4EF787EC}"/>
                  </a:ext>
                </a:extLst>
              </p:cNvPr>
              <p:cNvPicPr/>
              <p:nvPr/>
            </p:nvPicPr>
            <p:blipFill>
              <a:blip r:embed="rId26"/>
              <a:stretch>
                <a:fillRect/>
              </a:stretch>
            </p:blipFill>
            <p:spPr>
              <a:xfrm>
                <a:off x="-63985" y="2465750"/>
                <a:ext cx="6058079" cy="4645800"/>
              </a:xfrm>
              <a:prstGeom prst="rect">
                <a:avLst/>
              </a:prstGeom>
            </p:spPr>
          </p:pic>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p:txBody>
          <a:bodyPr/>
          <a:lstStyle/>
          <a:p>
            <a:pPr eaLnBrk="1" hangingPunct="1">
              <a:buFont typeface="Wingdings" panose="05000000000000000000" pitchFamily="2" charset="2"/>
              <a:buNone/>
            </a:pPr>
            <a:r>
              <a:rPr lang="en-US" altLang="en-US" dirty="0"/>
              <a:t> </a:t>
            </a:r>
          </a:p>
        </p:txBody>
      </p:sp>
      <p:sp>
        <p:nvSpPr>
          <p:cNvPr id="3194883" name="WordArt 3"/>
          <p:cNvSpPr>
            <a:spLocks noChangeArrowheads="1" noChangeShapeType="1" noTextEdit="1"/>
          </p:cNvSpPr>
          <p:nvPr/>
        </p:nvSpPr>
        <p:spPr bwMode="auto">
          <a:xfrm>
            <a:off x="76200" y="533400"/>
            <a:ext cx="8915400" cy="4495800"/>
          </a:xfrm>
          <a:prstGeom prst="rect">
            <a:avLst/>
          </a:prstGeom>
        </p:spPr>
        <p:txBody>
          <a:bodyPr wrap="none" fromWordArt="1">
            <a:prstTxWarp prst="textPlain">
              <a:avLst>
                <a:gd name="adj" fmla="val 50282"/>
              </a:avLst>
            </a:prstTxWarp>
          </a:bodyPr>
          <a:lstStyle/>
          <a:p>
            <a:pPr algn="ctr"/>
            <a:r>
              <a:rPr lang="en-US" sz="4800" kern="10" dirty="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Chapter 6</a:t>
            </a:r>
          </a:p>
          <a:p>
            <a:pPr algn="ctr"/>
            <a:r>
              <a:rPr lang="en-US" sz="4800" kern="10" dirty="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Page Layout </a:t>
            </a:r>
          </a:p>
          <a:p>
            <a:pPr algn="ctr"/>
            <a:r>
              <a:rPr lang="en-US" sz="4800" kern="10" dirty="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with CSS</a:t>
            </a:r>
          </a:p>
        </p:txBody>
      </p:sp>
      <p:sp>
        <p:nvSpPr>
          <p:cNvPr id="6148" name="Text Box 4"/>
          <p:cNvSpPr txBox="1">
            <a:spLocks noChangeArrowheads="1"/>
          </p:cNvSpPr>
          <p:nvPr/>
        </p:nvSpPr>
        <p:spPr bwMode="auto">
          <a:xfrm>
            <a:off x="304800" y="5715000"/>
            <a:ext cx="762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800" b="0" dirty="0">
                <a:latin typeface="Arial" panose="020B0604020202020204" pitchFamily="34" charset="0"/>
              </a:rPr>
              <a:t> credits: © 2011 – 22 Pearson Education</a:t>
            </a:r>
          </a:p>
        </p:txBody>
      </p:sp>
      <p:sp>
        <p:nvSpPr>
          <p:cNvPr id="6149" name="Shape 4"/>
          <p:cNvSpPr txBox="1">
            <a:spLocks noGrp="1"/>
          </p:cNvSpPr>
          <p:nvPr/>
        </p:nvSpPr>
        <p:spPr bwMode="auto">
          <a:xfrm>
            <a:off x="2971800" y="60960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1200" b="0">
                <a:latin typeface="Arial" panose="020B0604020202020204" pitchFamily="34" charset="0"/>
              </a:rPr>
              <a:t>Copyright (c) 2015 Prentice-Hall. All rights reserved.</a:t>
            </a:r>
          </a:p>
        </p:txBody>
      </p:sp>
      <p:sp>
        <p:nvSpPr>
          <p:cNvPr id="6150" name="Rectangle 5"/>
          <p:cNvSpPr>
            <a:spLocks noChangeArrowheads="1"/>
          </p:cNvSpPr>
          <p:nvPr/>
        </p:nvSpPr>
        <p:spPr bwMode="auto">
          <a:xfrm>
            <a:off x="3505200" y="6635750"/>
            <a:ext cx="28956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n-US" sz="1200" b="0" dirty="0">
                <a:latin typeface="Times New Roman" panose="02020603050405020304" pitchFamily="18" charset="0"/>
                <a:cs typeface="Times New Roman" panose="02020603050405020304" pitchFamily="18" charset="0"/>
              </a:rPr>
              <a:t>expanded  by J. Goetz</a:t>
            </a:r>
            <a:r>
              <a:rPr lang="en-US" altLang="en-US" sz="1200" b="0">
                <a:latin typeface="Times New Roman" panose="02020603050405020304" pitchFamily="18" charset="0"/>
                <a:cs typeface="Times New Roman" panose="02020603050405020304" pitchFamily="18" charset="0"/>
              </a:rPr>
              <a:t>, 2025</a:t>
            </a:r>
            <a:endParaRPr lang="en-US" altLang="en-US" sz="1800" b="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194883"/>
                                        </p:tgtEl>
                                        <p:attrNameLst>
                                          <p:attrName>style.visibility</p:attrName>
                                        </p:attrNameLst>
                                      </p:cBhvr>
                                      <p:to>
                                        <p:strVal val="visible"/>
                                      </p:to>
                                    </p:set>
                                    <p:animEffect transition="in" filter="box(out)">
                                      <p:cBhvr>
                                        <p:cTn id="7" dur="500"/>
                                        <p:tgtEl>
                                          <p:spTgt spid="3194883"/>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461963"/>
          </a:xfrm>
        </p:spPr>
        <p:txBody>
          <a:bodyPr/>
          <a:lstStyle/>
          <a:p>
            <a:r>
              <a:rPr lang="en-US" altLang="en-US" dirty="0"/>
              <a:t>D. </a:t>
            </a:r>
            <a:r>
              <a:rPr lang="en-US" altLang="en-US" dirty="0">
                <a:solidFill>
                  <a:srgbClr val="00CC66"/>
                </a:solidFill>
              </a:rPr>
              <a:t>Sticky</a:t>
            </a:r>
            <a:r>
              <a:rPr lang="en-US" altLang="en-US" dirty="0"/>
              <a:t> CSS </a:t>
            </a:r>
            <a:r>
              <a:rPr lang="en-US" altLang="en-US" dirty="0">
                <a:solidFill>
                  <a:srgbClr val="FF00FF"/>
                </a:solidFill>
              </a:rPr>
              <a:t>Position</a:t>
            </a:r>
            <a:r>
              <a:rPr lang="en-US" altLang="en-US" dirty="0"/>
              <a:t> Properties</a:t>
            </a:r>
            <a:endParaRPr lang="en-AU" sz="2000" dirty="0"/>
          </a:p>
        </p:txBody>
      </p:sp>
      <p:pic>
        <p:nvPicPr>
          <p:cNvPr id="5" name="Picture 7" descr="A screenshot displays a web page that has a fixed navigation bar. The navigation bar is displayed at the top right corner of the web page. The navigation bar stays in the same place while the content is scroll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685800"/>
            <a:ext cx="37401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p:nvSpPr>
        <p:spPr bwMode="auto">
          <a:xfrm>
            <a:off x="457200" y="2984500"/>
            <a:ext cx="7467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latin typeface="+mj-lt"/>
              </a:rPr>
              <a:t>Figure 6.49</a:t>
            </a:r>
            <a:r>
              <a:rPr lang="en-US" altLang="en-US" sz="1600" dirty="0">
                <a:latin typeface="+mj-lt"/>
              </a:rPr>
              <a:t> The navigation bar stays in place while the content is scrolled. </a:t>
            </a:r>
          </a:p>
        </p:txBody>
      </p:sp>
      <p:sp>
        <p:nvSpPr>
          <p:cNvPr id="6" name="Arrow: Down 3"/>
          <p:cNvSpPr/>
          <p:nvPr/>
        </p:nvSpPr>
        <p:spPr>
          <a:xfrm rot="5400000">
            <a:off x="4457700" y="279400"/>
            <a:ext cx="533400" cy="1524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4"/>
          <p:cNvSpPr txBox="1">
            <a:spLocks noChangeArrowheads="1"/>
          </p:cNvSpPr>
          <p:nvPr/>
        </p:nvSpPr>
        <p:spPr bwMode="auto">
          <a:xfrm>
            <a:off x="5477608" y="764442"/>
            <a:ext cx="3130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t>“Sticky” Navigation Bar</a:t>
            </a:r>
          </a:p>
        </p:txBody>
      </p:sp>
      <p:sp>
        <p:nvSpPr>
          <p:cNvPr id="8" name="Rectangle 7">
            <a:extLst>
              <a:ext uri="{FF2B5EF4-FFF2-40B4-BE49-F238E27FC236}">
                <a16:creationId xmlns:a16="http://schemas.microsoft.com/office/drawing/2014/main" id="{680E798C-CA08-4B10-AF7C-E43F9793542A}"/>
              </a:ext>
            </a:extLst>
          </p:cNvPr>
          <p:cNvSpPr/>
          <p:nvPr/>
        </p:nvSpPr>
        <p:spPr>
          <a:xfrm>
            <a:off x="2057400" y="3774976"/>
            <a:ext cx="4572000" cy="2308324"/>
          </a:xfrm>
          <a:prstGeom prst="rect">
            <a:avLst/>
          </a:prstGeom>
        </p:spPr>
        <p:txBody>
          <a:bodyPr wrap="square">
            <a:spAutoFit/>
          </a:bodyPr>
          <a:lstStyle/>
          <a:p>
            <a:pPr marL="0" indent="0">
              <a:buNone/>
            </a:pPr>
            <a:r>
              <a:rPr lang="en-US" dirty="0"/>
              <a:t>nav { </a:t>
            </a:r>
            <a:r>
              <a:rPr lang="en-US" dirty="0">
                <a:solidFill>
                  <a:srgbClr val="FF00FF"/>
                </a:solidFill>
              </a:rPr>
              <a:t>position: sticky;</a:t>
            </a:r>
          </a:p>
          <a:p>
            <a:pPr marL="0" indent="0">
              <a:buNone/>
            </a:pPr>
            <a:r>
              <a:rPr lang="en-US" dirty="0"/>
              <a:t>	top: 0;   /*target 0 */</a:t>
            </a:r>
          </a:p>
          <a:p>
            <a:r>
              <a:rPr lang="en-US" b="0" dirty="0"/>
              <a:t>Combines features of </a:t>
            </a:r>
            <a:r>
              <a:rPr lang="en-US" dirty="0"/>
              <a:t>relative</a:t>
            </a:r>
            <a:r>
              <a:rPr lang="en-US" b="0" dirty="0"/>
              <a:t> and </a:t>
            </a:r>
            <a:r>
              <a:rPr lang="en-US" dirty="0"/>
              <a:t>fixed</a:t>
            </a:r>
            <a:r>
              <a:rPr lang="en-US" b="0" dirty="0"/>
              <a:t> positioning.</a:t>
            </a:r>
          </a:p>
          <a:p>
            <a:r>
              <a:rPr lang="en-US" b="0" dirty="0"/>
              <a:t>Element rendered in normal flow and then, </a:t>
            </a:r>
            <a:r>
              <a:rPr lang="en-US" dirty="0"/>
              <a:t>when reached during scrolling</a:t>
            </a:r>
            <a:r>
              <a:rPr lang="en-US" b="0" dirty="0"/>
              <a:t>, </a:t>
            </a:r>
            <a:r>
              <a:rPr lang="en-US" dirty="0"/>
              <a:t>sticks</a:t>
            </a:r>
            <a:r>
              <a:rPr lang="en-US" b="0" dirty="0"/>
              <a:t> to the </a:t>
            </a:r>
            <a:r>
              <a:rPr lang="en-US" dirty="0">
                <a:solidFill>
                  <a:srgbClr val="00CC00"/>
                </a:solidFill>
              </a:rPr>
              <a:t>specified</a:t>
            </a:r>
            <a:r>
              <a:rPr lang="en-US" b="0" dirty="0"/>
              <a:t> position and </a:t>
            </a:r>
            <a:r>
              <a:rPr lang="en-US" dirty="0">
                <a:solidFill>
                  <a:srgbClr val="00B0F0"/>
                </a:solidFill>
              </a:rPr>
              <a:t>remains</a:t>
            </a:r>
            <a:r>
              <a:rPr lang="en-US" b="0" dirty="0"/>
              <a:t> there – see </a:t>
            </a:r>
            <a:r>
              <a:rPr lang="en-US" dirty="0"/>
              <a:t>HOP 6.10</a:t>
            </a:r>
          </a:p>
        </p:txBody>
      </p:sp>
    </p:spTree>
    <p:extLst>
      <p:ext uri="{BB962C8B-B14F-4D97-AF65-F5344CB8AC3E}">
        <p14:creationId xmlns:p14="http://schemas.microsoft.com/office/powerpoint/2010/main" val="2718806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962400" y="0"/>
            <a:ext cx="5181600" cy="609600"/>
          </a:xfrm>
        </p:spPr>
        <p:txBody>
          <a:bodyPr/>
          <a:lstStyle/>
          <a:p>
            <a:pPr eaLnBrk="1" hangingPunct="1"/>
            <a:r>
              <a:rPr lang="en-US" altLang="en-US" sz="2800" dirty="0"/>
              <a:t>6.4 CSS </a:t>
            </a:r>
            <a:r>
              <a:rPr lang="en-US" altLang="en-US" sz="2800" dirty="0">
                <a:solidFill>
                  <a:srgbClr val="00CC66"/>
                </a:solidFill>
                <a:cs typeface="Arial" panose="020B0604020202020204" pitchFamily="34" charset="0"/>
              </a:rPr>
              <a:t>Float</a:t>
            </a:r>
            <a:r>
              <a:rPr lang="en-US" altLang="en-US" sz="2800" dirty="0">
                <a:solidFill>
                  <a:srgbClr val="FF66CC"/>
                </a:solidFill>
                <a:cs typeface="Arial" panose="020B0604020202020204" pitchFamily="34" charset="0"/>
              </a:rPr>
              <a:t> </a:t>
            </a:r>
            <a:r>
              <a:rPr lang="en-US" altLang="en-US" sz="2800" dirty="0"/>
              <a:t>Properties (2)</a:t>
            </a:r>
          </a:p>
        </p:txBody>
      </p:sp>
      <p:sp>
        <p:nvSpPr>
          <p:cNvPr id="38915" name="Rectangle 3"/>
          <p:cNvSpPr>
            <a:spLocks noGrp="1" noChangeArrowheads="1"/>
          </p:cNvSpPr>
          <p:nvPr>
            <p:ph type="body" idx="1"/>
          </p:nvPr>
        </p:nvSpPr>
        <p:spPr>
          <a:xfrm>
            <a:off x="4402515" y="702885"/>
            <a:ext cx="4724400" cy="6172200"/>
          </a:xfrm>
        </p:spPr>
        <p:txBody>
          <a:bodyPr/>
          <a:lstStyle/>
          <a:p>
            <a:pPr eaLnBrk="1" hangingPunct="1">
              <a:lnSpc>
                <a:spcPct val="90000"/>
              </a:lnSpc>
            </a:pPr>
            <a:r>
              <a:rPr lang="en-US" altLang="en-US" b="1" dirty="0">
                <a:solidFill>
                  <a:srgbClr val="FF00FF"/>
                </a:solidFill>
                <a:cs typeface="Arial" panose="020B0604020202020204" pitchFamily="34" charset="0"/>
              </a:rPr>
              <a:t>Float </a:t>
            </a:r>
            <a:r>
              <a:rPr lang="en-US" altLang="en-US" sz="1800" dirty="0"/>
              <a:t>[flout]       p.253  p.655</a:t>
            </a:r>
            <a:endParaRPr lang="en-US" altLang="en-US" b="1" dirty="0">
              <a:solidFill>
                <a:srgbClr val="FF00FF"/>
              </a:solidFill>
              <a:cs typeface="Arial" panose="020B0604020202020204" pitchFamily="34" charset="0"/>
            </a:endParaRPr>
          </a:p>
          <a:p>
            <a:pPr lvl="1" eaLnBrk="1" hangingPunct="1">
              <a:lnSpc>
                <a:spcPct val="90000"/>
              </a:lnSpc>
            </a:pPr>
            <a:r>
              <a:rPr lang="en-US" altLang="en-US" sz="2000" b="1" dirty="0">
                <a:solidFill>
                  <a:srgbClr val="FFC000"/>
                </a:solidFill>
                <a:cs typeface="Arial" panose="020B0604020202020204" pitchFamily="34" charset="0"/>
              </a:rPr>
              <a:t>Elements</a:t>
            </a:r>
            <a:r>
              <a:rPr lang="en-US" altLang="en-US" sz="2000" dirty="0">
                <a:cs typeface="Arial" panose="020B0604020202020204" pitchFamily="34" charset="0"/>
              </a:rPr>
              <a:t> that seem to “</a:t>
            </a:r>
            <a:r>
              <a:rPr lang="en-US" altLang="en-US" sz="2000" b="1" dirty="0">
                <a:solidFill>
                  <a:schemeClr val="hlink"/>
                </a:solidFill>
                <a:cs typeface="Arial" panose="020B0604020202020204" pitchFamily="34" charset="0"/>
              </a:rPr>
              <a:t>float</a:t>
            </a:r>
            <a:r>
              <a:rPr lang="en-US" altLang="en-US" sz="2000" dirty="0">
                <a:cs typeface="Arial" panose="020B0604020202020204" pitchFamily="34" charset="0"/>
              </a:rPr>
              <a:t>" on the </a:t>
            </a:r>
            <a:r>
              <a:rPr lang="en-US" altLang="en-US" sz="2000" b="1" dirty="0">
                <a:solidFill>
                  <a:srgbClr val="FF00FF"/>
                </a:solidFill>
                <a:cs typeface="Arial" panose="020B0604020202020204" pitchFamily="34" charset="0"/>
              </a:rPr>
              <a:t>right</a:t>
            </a:r>
            <a:r>
              <a:rPr lang="en-US" altLang="en-US" sz="2000" dirty="0">
                <a:cs typeface="Arial" panose="020B0604020202020204" pitchFamily="34" charset="0"/>
              </a:rPr>
              <a:t> or </a:t>
            </a:r>
            <a:r>
              <a:rPr lang="en-US" altLang="en-US" sz="2000" b="1" dirty="0">
                <a:solidFill>
                  <a:srgbClr val="FF00FF"/>
                </a:solidFill>
                <a:cs typeface="Arial" panose="020B0604020202020204" pitchFamily="34" charset="0"/>
              </a:rPr>
              <a:t>left</a:t>
            </a:r>
            <a:r>
              <a:rPr lang="en-US" altLang="en-US" sz="2000" dirty="0">
                <a:solidFill>
                  <a:srgbClr val="FF66CC"/>
                </a:solidFill>
                <a:cs typeface="Arial" panose="020B0604020202020204" pitchFamily="34" charset="0"/>
              </a:rPr>
              <a:t> </a:t>
            </a:r>
            <a:r>
              <a:rPr lang="en-US" altLang="en-US" sz="2000" dirty="0">
                <a:cs typeface="Arial" panose="020B0604020202020204" pitchFamily="34" charset="0"/>
              </a:rPr>
              <a:t>side </a:t>
            </a:r>
            <a:r>
              <a:rPr lang="en-US" altLang="en-US" sz="2000" b="1" dirty="0">
                <a:cs typeface="Arial" panose="020B0604020202020204" pitchFamily="34" charset="0"/>
              </a:rPr>
              <a:t>of </a:t>
            </a:r>
            <a:r>
              <a:rPr lang="en-US" altLang="en-US" sz="2000" b="1" dirty="0">
                <a:solidFill>
                  <a:srgbClr val="FF00FF"/>
                </a:solidFill>
                <a:cs typeface="Arial" panose="020B0604020202020204" pitchFamily="34" charset="0"/>
              </a:rPr>
              <a:t>their container</a:t>
            </a:r>
            <a:r>
              <a:rPr lang="en-US" altLang="en-US" sz="2000" dirty="0">
                <a:solidFill>
                  <a:srgbClr val="FF00FF"/>
                </a:solidFill>
                <a:cs typeface="Arial" panose="020B0604020202020204" pitchFamily="34" charset="0"/>
              </a:rPr>
              <a:t> </a:t>
            </a:r>
            <a:r>
              <a:rPr lang="en-US" altLang="en-US" sz="2000" dirty="0">
                <a:cs typeface="Arial" panose="020B0604020202020204" pitchFamily="34" charset="0"/>
              </a:rPr>
              <a:t>(usually </a:t>
            </a:r>
            <a:r>
              <a:rPr lang="en-US" altLang="en-US" sz="2000" b="1" dirty="0">
                <a:solidFill>
                  <a:srgbClr val="00CC00"/>
                </a:solidFill>
                <a:cs typeface="Arial" panose="020B0604020202020204" pitchFamily="34" charset="0"/>
              </a:rPr>
              <a:t>either</a:t>
            </a:r>
            <a:r>
              <a:rPr lang="en-US" altLang="en-US" sz="2000" dirty="0">
                <a:cs typeface="Arial" panose="020B0604020202020204" pitchFamily="34" charset="0"/>
              </a:rPr>
              <a:t> </a:t>
            </a:r>
            <a:r>
              <a:rPr lang="en-US" altLang="en-US" sz="2000" b="1" dirty="0">
                <a:cs typeface="Arial" panose="020B0604020202020204" pitchFamily="34" charset="0"/>
              </a:rPr>
              <a:t>browser</a:t>
            </a:r>
            <a:r>
              <a:rPr lang="en-US" altLang="en-US" sz="2000" dirty="0">
                <a:cs typeface="Arial" panose="020B0604020202020204" pitchFamily="34" charset="0"/>
              </a:rPr>
              <a:t> </a:t>
            </a:r>
            <a:r>
              <a:rPr lang="en-US" altLang="en-US" sz="2000" b="1" dirty="0">
                <a:cs typeface="Arial" panose="020B0604020202020204" pitchFamily="34" charset="0"/>
              </a:rPr>
              <a:t>window</a:t>
            </a:r>
            <a:r>
              <a:rPr lang="en-US" altLang="en-US" sz="2000" dirty="0">
                <a:cs typeface="Arial" panose="020B0604020202020204" pitchFamily="34" charset="0"/>
              </a:rPr>
              <a:t> </a:t>
            </a:r>
            <a:r>
              <a:rPr lang="en-US" altLang="en-US" sz="2000" b="1" dirty="0">
                <a:solidFill>
                  <a:srgbClr val="00CC00"/>
                </a:solidFill>
                <a:cs typeface="Arial" panose="020B0604020202020204" pitchFamily="34" charset="0"/>
              </a:rPr>
              <a:t>or</a:t>
            </a:r>
            <a:r>
              <a:rPr lang="en-US" altLang="en-US" sz="2000" dirty="0">
                <a:cs typeface="Arial" panose="020B0604020202020204" pitchFamily="34" charset="0"/>
              </a:rPr>
              <a:t> a &lt;</a:t>
            </a:r>
            <a:r>
              <a:rPr lang="en-US" altLang="en-US" sz="2000" b="1" dirty="0">
                <a:cs typeface="Arial" panose="020B0604020202020204" pitchFamily="34" charset="0"/>
              </a:rPr>
              <a:t>div</a:t>
            </a:r>
            <a:r>
              <a:rPr lang="en-US" altLang="en-US" sz="2000" dirty="0">
                <a:cs typeface="Arial" panose="020B0604020202020204" pitchFamily="34" charset="0"/>
              </a:rPr>
              <a:t>&gt; element) are often </a:t>
            </a:r>
            <a:r>
              <a:rPr lang="en-US" altLang="en-US" sz="2000" b="1" dirty="0">
                <a:cs typeface="Arial" panose="020B0604020202020204" pitchFamily="34" charset="0"/>
              </a:rPr>
              <a:t>configured</a:t>
            </a:r>
            <a:r>
              <a:rPr lang="en-US" altLang="en-US" sz="2000" dirty="0">
                <a:cs typeface="Arial" panose="020B0604020202020204" pitchFamily="34" charset="0"/>
              </a:rPr>
              <a:t> using the </a:t>
            </a:r>
            <a:r>
              <a:rPr lang="en-US" altLang="en-US" sz="2000" b="1" dirty="0">
                <a:solidFill>
                  <a:schemeClr val="hlink"/>
                </a:solidFill>
                <a:cs typeface="Arial" panose="020B0604020202020204" pitchFamily="34" charset="0"/>
              </a:rPr>
              <a:t>float</a:t>
            </a:r>
            <a:r>
              <a:rPr lang="en-US" altLang="en-US" sz="2000" dirty="0">
                <a:cs typeface="Arial" panose="020B0604020202020204" pitchFamily="34" charset="0"/>
              </a:rPr>
              <a:t> property.</a:t>
            </a:r>
          </a:p>
          <a:p>
            <a:pPr lvl="1" eaLnBrk="1" hangingPunct="1">
              <a:lnSpc>
                <a:spcPct val="90000"/>
              </a:lnSpc>
            </a:pPr>
            <a:endParaRPr lang="en-US" altLang="en-US" sz="2000" dirty="0">
              <a:cs typeface="Arial" panose="020B0604020202020204" pitchFamily="34" charset="0"/>
            </a:endParaRPr>
          </a:p>
          <a:p>
            <a:pPr lvl="1" eaLnBrk="1" hangingPunct="1">
              <a:lnSpc>
                <a:spcPct val="90000"/>
              </a:lnSpc>
            </a:pPr>
            <a:r>
              <a:rPr lang="en-US" altLang="en-US" sz="2000" b="1" dirty="0">
                <a:solidFill>
                  <a:srgbClr val="FFC000"/>
                </a:solidFill>
                <a:cs typeface="Arial" panose="020B0604020202020204" pitchFamily="34" charset="0"/>
              </a:rPr>
              <a:t>Other content</a:t>
            </a:r>
            <a:r>
              <a:rPr lang="en-US" altLang="en-US" sz="2000" dirty="0">
                <a:solidFill>
                  <a:srgbClr val="FFC000"/>
                </a:solidFill>
                <a:cs typeface="Arial" panose="020B0604020202020204" pitchFamily="34" charset="0"/>
              </a:rPr>
              <a:t> </a:t>
            </a:r>
            <a:r>
              <a:rPr lang="en-US" altLang="en-US" sz="2000" dirty="0">
                <a:cs typeface="Arial" panose="020B0604020202020204" pitchFamily="34" charset="0"/>
              </a:rPr>
              <a:t>(here </a:t>
            </a:r>
            <a:r>
              <a:rPr lang="en-US" altLang="en-US" sz="2000" b="1" dirty="0">
                <a:cs typeface="Arial" panose="020B0604020202020204" pitchFamily="34" charset="0"/>
              </a:rPr>
              <a:t>text</a:t>
            </a:r>
            <a:r>
              <a:rPr lang="en-US" altLang="en-US" sz="2000" dirty="0">
                <a:cs typeface="Arial" panose="020B0604020202020204" pitchFamily="34" charset="0"/>
              </a:rPr>
              <a:t> and </a:t>
            </a:r>
            <a:r>
              <a:rPr lang="en-US" altLang="en-US" sz="2000" b="1" dirty="0">
                <a:cs typeface="Arial" panose="020B0604020202020204" pitchFamily="34" charset="0"/>
              </a:rPr>
              <a:t>paragraph</a:t>
            </a:r>
            <a:r>
              <a:rPr lang="en-US" altLang="en-US" sz="2000" dirty="0">
                <a:cs typeface="Arial" panose="020B0604020202020204" pitchFamily="34" charset="0"/>
              </a:rPr>
              <a:t>) will </a:t>
            </a:r>
            <a:r>
              <a:rPr lang="en-US" altLang="en-US" sz="2000" b="1" dirty="0">
                <a:solidFill>
                  <a:schemeClr val="hlink"/>
                </a:solidFill>
                <a:cs typeface="Arial" panose="020B0604020202020204" pitchFamily="34" charset="0"/>
              </a:rPr>
              <a:t>flow</a:t>
            </a:r>
            <a:r>
              <a:rPr lang="en-US" altLang="en-US" sz="2000" dirty="0">
                <a:cs typeface="Arial" panose="020B0604020202020204" pitchFamily="34" charset="0"/>
              </a:rPr>
              <a:t> around the </a:t>
            </a:r>
            <a:r>
              <a:rPr lang="en-US" altLang="en-US" sz="2000" b="1" dirty="0">
                <a:solidFill>
                  <a:schemeClr val="hlink"/>
                </a:solidFill>
                <a:cs typeface="Arial" panose="020B0604020202020204" pitchFamily="34" charset="0"/>
              </a:rPr>
              <a:t>floated element.</a:t>
            </a:r>
          </a:p>
          <a:p>
            <a:pPr lvl="2" eaLnBrk="1" hangingPunct="1">
              <a:lnSpc>
                <a:spcPct val="90000"/>
              </a:lnSpc>
            </a:pPr>
            <a:r>
              <a:rPr lang="en-US" altLang="en-US" sz="1800" dirty="0">
                <a:cs typeface="Arial" panose="020B0604020202020204" pitchFamily="34" charset="0"/>
              </a:rPr>
              <a:t>The</a:t>
            </a:r>
            <a:r>
              <a:rPr lang="en-US" altLang="en-US" sz="1800" b="1" dirty="0">
                <a:cs typeface="Arial" panose="020B0604020202020204" pitchFamily="34" charset="0"/>
              </a:rPr>
              <a:t> browser renders these </a:t>
            </a:r>
            <a:r>
              <a:rPr lang="en-US" altLang="en-US" sz="1800" b="1" dirty="0">
                <a:solidFill>
                  <a:srgbClr val="FFC000"/>
                </a:solidFill>
                <a:cs typeface="Arial" panose="020B0604020202020204" pitchFamily="34" charset="0"/>
              </a:rPr>
              <a:t>elements</a:t>
            </a:r>
            <a:r>
              <a:rPr lang="en-US" altLang="en-US" sz="1800" b="1" dirty="0">
                <a:solidFill>
                  <a:srgbClr val="3366FF"/>
                </a:solidFill>
                <a:cs typeface="Arial" panose="020B0604020202020204" pitchFamily="34" charset="0"/>
              </a:rPr>
              <a:t> </a:t>
            </a:r>
            <a:r>
              <a:rPr lang="en-US" altLang="en-US" sz="1800" b="1" dirty="0">
                <a:cs typeface="Arial" panose="020B0604020202020204" pitchFamily="34" charset="0"/>
              </a:rPr>
              <a:t>using</a:t>
            </a:r>
            <a:r>
              <a:rPr lang="en-US" altLang="en-US" sz="1800" dirty="0">
                <a:cs typeface="Arial" panose="020B0604020202020204" pitchFamily="34" charset="0"/>
              </a:rPr>
              <a:t> </a:t>
            </a:r>
            <a:r>
              <a:rPr lang="en-US" altLang="en-US" b="1" dirty="0">
                <a:solidFill>
                  <a:schemeClr val="hlink"/>
                </a:solidFill>
                <a:cs typeface="Arial" panose="020B0604020202020204" pitchFamily="34" charset="0"/>
              </a:rPr>
              <a:t>normal flow</a:t>
            </a:r>
            <a:r>
              <a:rPr lang="en-US" altLang="en-US" sz="2800" dirty="0">
                <a:cs typeface="Arial" panose="020B0604020202020204" pitchFamily="34" charset="0"/>
              </a:rPr>
              <a:t>, </a:t>
            </a:r>
            <a:r>
              <a:rPr lang="en-US" altLang="en-US" sz="1800" dirty="0">
                <a:cs typeface="Arial" panose="020B0604020202020204" pitchFamily="34" charset="0"/>
              </a:rPr>
              <a:t>and then </a:t>
            </a:r>
            <a:r>
              <a:rPr lang="en-US" altLang="en-US" sz="1800" b="1" dirty="0">
                <a:solidFill>
                  <a:srgbClr val="FF0000"/>
                </a:solidFill>
                <a:cs typeface="Arial" panose="020B0604020202020204" pitchFamily="34" charset="0"/>
              </a:rPr>
              <a:t>shifts</a:t>
            </a:r>
            <a:r>
              <a:rPr lang="en-US" altLang="en-US" sz="1800" dirty="0">
                <a:cs typeface="Arial" panose="020B0604020202020204" pitchFamily="34" charset="0"/>
              </a:rPr>
              <a:t> them to either the </a:t>
            </a:r>
            <a:r>
              <a:rPr lang="en-US" altLang="en-US" sz="1800" b="1" dirty="0">
                <a:cs typeface="Arial" panose="020B0604020202020204" pitchFamily="34" charset="0"/>
              </a:rPr>
              <a:t>right</a:t>
            </a:r>
            <a:r>
              <a:rPr lang="en-US" altLang="en-US" sz="1800" dirty="0">
                <a:cs typeface="Arial" panose="020B0604020202020204" pitchFamily="34" charset="0"/>
              </a:rPr>
              <a:t> or </a:t>
            </a:r>
            <a:r>
              <a:rPr lang="en-US" altLang="en-US" sz="1800" b="1" dirty="0">
                <a:cs typeface="Arial" panose="020B0604020202020204" pitchFamily="34" charset="0"/>
              </a:rPr>
              <a:t>left</a:t>
            </a:r>
            <a:r>
              <a:rPr lang="en-US" altLang="en-US" sz="1800" dirty="0">
                <a:cs typeface="Arial" panose="020B0604020202020204" pitchFamily="34" charset="0"/>
              </a:rPr>
              <a:t> as far as possible </a:t>
            </a:r>
            <a:r>
              <a:rPr lang="en-US" altLang="en-US" sz="1800" b="1" dirty="0">
                <a:solidFill>
                  <a:srgbClr val="FF00FF"/>
                </a:solidFill>
                <a:cs typeface="Arial" panose="020B0604020202020204" pitchFamily="34" charset="0"/>
              </a:rPr>
              <a:t>within their container</a:t>
            </a:r>
            <a:r>
              <a:rPr lang="en-US" altLang="en-US" sz="1800" dirty="0">
                <a:solidFill>
                  <a:srgbClr val="FF00FF"/>
                </a:solidFill>
                <a:cs typeface="Arial" panose="020B0604020202020204" pitchFamily="34" charset="0"/>
              </a:rPr>
              <a:t> </a:t>
            </a:r>
            <a:r>
              <a:rPr lang="en-US" altLang="en-US" sz="1800" dirty="0">
                <a:cs typeface="Arial" panose="020B0604020202020204" pitchFamily="34" charset="0"/>
              </a:rPr>
              <a:t>(usually </a:t>
            </a:r>
            <a:r>
              <a:rPr lang="en-US" altLang="en-US" sz="1800" b="1" dirty="0">
                <a:solidFill>
                  <a:srgbClr val="00CC00"/>
                </a:solidFill>
                <a:cs typeface="Arial" panose="020B0604020202020204" pitchFamily="34" charset="0"/>
              </a:rPr>
              <a:t>either</a:t>
            </a:r>
            <a:r>
              <a:rPr lang="en-US" altLang="en-US" sz="1800" dirty="0">
                <a:cs typeface="Arial" panose="020B0604020202020204" pitchFamily="34" charset="0"/>
              </a:rPr>
              <a:t> </a:t>
            </a:r>
            <a:r>
              <a:rPr lang="en-US" altLang="en-US" sz="1800" b="1" dirty="0">
                <a:cs typeface="Arial" panose="020B0604020202020204" pitchFamily="34" charset="0"/>
              </a:rPr>
              <a:t>browser</a:t>
            </a:r>
            <a:r>
              <a:rPr lang="en-US" altLang="en-US" sz="1800" dirty="0">
                <a:cs typeface="Arial" panose="020B0604020202020204" pitchFamily="34" charset="0"/>
              </a:rPr>
              <a:t> </a:t>
            </a:r>
            <a:r>
              <a:rPr lang="en-US" altLang="en-US" sz="1800" b="1" dirty="0">
                <a:cs typeface="Arial" panose="020B0604020202020204" pitchFamily="34" charset="0"/>
              </a:rPr>
              <a:t>window</a:t>
            </a:r>
            <a:r>
              <a:rPr lang="en-US" altLang="en-US" sz="1800" dirty="0">
                <a:cs typeface="Arial" panose="020B0604020202020204" pitchFamily="34" charset="0"/>
              </a:rPr>
              <a:t> </a:t>
            </a:r>
            <a:r>
              <a:rPr lang="en-US" altLang="en-US" sz="1800" b="1" dirty="0">
                <a:solidFill>
                  <a:srgbClr val="00CC00"/>
                </a:solidFill>
                <a:cs typeface="Arial" panose="020B0604020202020204" pitchFamily="34" charset="0"/>
              </a:rPr>
              <a:t>or</a:t>
            </a:r>
            <a:r>
              <a:rPr lang="en-US" altLang="en-US" sz="1800" dirty="0">
                <a:cs typeface="Arial" panose="020B0604020202020204" pitchFamily="34" charset="0"/>
              </a:rPr>
              <a:t> a &lt;</a:t>
            </a:r>
            <a:r>
              <a:rPr lang="en-US" altLang="en-US" sz="1800" b="1" dirty="0">
                <a:cs typeface="Arial" panose="020B0604020202020204" pitchFamily="34" charset="0"/>
              </a:rPr>
              <a:t>div</a:t>
            </a:r>
            <a:r>
              <a:rPr lang="en-US" altLang="en-US" sz="1800" dirty="0">
                <a:cs typeface="Arial" panose="020B0604020202020204" pitchFamily="34" charset="0"/>
              </a:rPr>
              <a:t>&gt; element).</a:t>
            </a:r>
          </a:p>
          <a:p>
            <a:pPr lvl="1" eaLnBrk="1" hangingPunct="1">
              <a:lnSpc>
                <a:spcPct val="90000"/>
              </a:lnSpc>
            </a:pPr>
            <a:r>
              <a:rPr lang="en-US" altLang="en-US" sz="2200" b="1" dirty="0">
                <a:cs typeface="Arial" panose="020B0604020202020204" pitchFamily="34" charset="0"/>
              </a:rPr>
              <a:t>Code float BEFORE </a:t>
            </a:r>
            <a:r>
              <a:rPr lang="en-US" altLang="en-US" sz="2200" dirty="0">
                <a:cs typeface="Arial" panose="020B0604020202020204" pitchFamily="34" charset="0"/>
              </a:rPr>
              <a:t>its </a:t>
            </a:r>
            <a:r>
              <a:rPr lang="en-US" altLang="en-US" sz="2200" b="1" dirty="0">
                <a:cs typeface="Arial" panose="020B0604020202020204" pitchFamily="34" charset="0"/>
              </a:rPr>
              <a:t>companion element</a:t>
            </a:r>
          </a:p>
        </p:txBody>
      </p:sp>
      <p:sp>
        <p:nvSpPr>
          <p:cNvPr id="38916" name="Rectangle 4"/>
          <p:cNvSpPr>
            <a:spLocks noChangeArrowheads="1"/>
          </p:cNvSpPr>
          <p:nvPr/>
        </p:nvSpPr>
        <p:spPr bwMode="auto">
          <a:xfrm>
            <a:off x="2738438" y="2786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38917" name="Text Box 6"/>
          <p:cNvSpPr txBox="1">
            <a:spLocks noChangeArrowheads="1"/>
          </p:cNvSpPr>
          <p:nvPr/>
        </p:nvSpPr>
        <p:spPr bwMode="auto">
          <a:xfrm>
            <a:off x="0" y="47625"/>
            <a:ext cx="3626506" cy="34778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000" dirty="0">
                <a:latin typeface="Times New Roman" panose="02020603050405020304" pitchFamily="18" charset="0"/>
                <a:cs typeface="Times New Roman" panose="02020603050405020304" pitchFamily="18" charset="0"/>
              </a:rPr>
              <a:t>h1 { background-color:#</a:t>
            </a:r>
            <a:r>
              <a:rPr lang="en-US" altLang="en-US" sz="2000" dirty="0" err="1">
                <a:latin typeface="Times New Roman" panose="02020603050405020304" pitchFamily="18" charset="0"/>
                <a:cs typeface="Times New Roman" panose="02020603050405020304" pitchFamily="18" charset="0"/>
              </a:rPr>
              <a:t>cccccc</a:t>
            </a:r>
            <a:r>
              <a:rPr lang="en-US" altLang="en-US" sz="2000" dirty="0">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000" dirty="0">
                <a:solidFill>
                  <a:srgbClr val="FF00FF"/>
                </a:solidFill>
                <a:latin typeface="Times New Roman" panose="02020603050405020304" pitchFamily="18" charset="0"/>
                <a:cs typeface="Times New Roman" panose="02020603050405020304" pitchFamily="18" charset="0"/>
              </a:rPr>
              <a:t>padding:5px;</a:t>
            </a:r>
          </a:p>
          <a:p>
            <a:pPr eaLnBrk="1" hangingPunct="1">
              <a:spcBef>
                <a:spcPct val="0"/>
              </a:spcBef>
              <a:buClrTx/>
              <a:buSzTx/>
              <a:buFontTx/>
              <a:buNone/>
            </a:pPr>
            <a:r>
              <a:rPr lang="en-US" altLang="en-US" sz="2000" dirty="0">
                <a:latin typeface="Times New Roman" panose="02020603050405020304" pitchFamily="18" charset="0"/>
                <a:cs typeface="Times New Roman" panose="02020603050405020304" pitchFamily="18" charset="0"/>
              </a:rPr>
              <a:t>color: #000000;</a:t>
            </a:r>
          </a:p>
          <a:p>
            <a:pPr eaLnBrk="1" hangingPunct="1">
              <a:spcBef>
                <a:spcPct val="0"/>
              </a:spcBef>
              <a:buClrTx/>
              <a:buSzTx/>
              <a:buFontTx/>
              <a:buNone/>
            </a:pPr>
            <a:r>
              <a:rPr lang="en-US" altLang="en-US" sz="2000" dirty="0">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000" dirty="0">
                <a:latin typeface="Times New Roman" panose="02020603050405020304" pitchFamily="18" charset="0"/>
                <a:cs typeface="Times New Roman" panose="02020603050405020304" pitchFamily="18" charset="0"/>
              </a:rPr>
              <a:t>p { </a:t>
            </a:r>
            <a:r>
              <a:rPr lang="en-US" altLang="en-US" sz="2000" dirty="0" err="1">
                <a:latin typeface="Times New Roman" panose="02020603050405020304" pitchFamily="18" charset="0"/>
                <a:cs typeface="Times New Roman" panose="02020603050405020304" pitchFamily="18" charset="0"/>
              </a:rPr>
              <a:t>font-family:Arial,sans-serif</a:t>
            </a:r>
            <a:r>
              <a:rPr lang="en-US" altLang="en-US" sz="2000" dirty="0">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000" dirty="0">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000" dirty="0">
                <a:solidFill>
                  <a:schemeClr val="hlink"/>
                </a:solidFill>
                <a:latin typeface="Times New Roman" panose="02020603050405020304" pitchFamily="18" charset="0"/>
                <a:cs typeface="Times New Roman" panose="02020603050405020304" pitchFamily="18" charset="0"/>
              </a:rPr>
              <a:t>#</a:t>
            </a:r>
            <a:r>
              <a:rPr lang="en-US" altLang="en-US" sz="2000" dirty="0" err="1">
                <a:solidFill>
                  <a:schemeClr val="hlink"/>
                </a:solidFill>
                <a:latin typeface="Times New Roman" panose="02020603050405020304" pitchFamily="18" charset="0"/>
                <a:cs typeface="Times New Roman" panose="02020603050405020304" pitchFamily="18" charset="0"/>
              </a:rPr>
              <a:t>yls</a:t>
            </a:r>
            <a:r>
              <a:rPr lang="en-US" altLang="en-US" sz="2000" dirty="0">
                <a:latin typeface="Times New Roman" panose="02020603050405020304" pitchFamily="18" charset="0"/>
                <a:cs typeface="Times New Roman" panose="02020603050405020304" pitchFamily="18" charset="0"/>
              </a:rPr>
              <a:t> {</a:t>
            </a:r>
            <a:r>
              <a:rPr lang="en-US" altLang="en-US" sz="2000" dirty="0" err="1">
                <a:solidFill>
                  <a:schemeClr val="hlink"/>
                </a:solidFill>
                <a:highlight>
                  <a:srgbClr val="FFFF00"/>
                </a:highlight>
                <a:latin typeface="Times New Roman" panose="02020603050405020304" pitchFamily="18" charset="0"/>
                <a:cs typeface="Times New Roman" panose="02020603050405020304" pitchFamily="18" charset="0"/>
              </a:rPr>
              <a:t>float:right</a:t>
            </a:r>
            <a:r>
              <a:rPr lang="en-US" altLang="en-US" sz="2000" dirty="0">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000" dirty="0">
                <a:solidFill>
                  <a:srgbClr val="FF00FF"/>
                </a:solidFill>
                <a:latin typeface="Times New Roman" panose="02020603050405020304" pitchFamily="18" charset="0"/>
                <a:cs typeface="Times New Roman" panose="02020603050405020304" pitchFamily="18" charset="0"/>
              </a:rPr>
              <a:t>margin: 0 0 5px </a:t>
            </a:r>
            <a:r>
              <a:rPr lang="en-US" altLang="en-US" sz="2000" dirty="0" err="1">
                <a:solidFill>
                  <a:srgbClr val="FF00FF"/>
                </a:solidFill>
                <a:latin typeface="Times New Roman" panose="02020603050405020304" pitchFamily="18" charset="0"/>
                <a:cs typeface="Times New Roman" panose="02020603050405020304" pitchFamily="18" charset="0"/>
              </a:rPr>
              <a:t>5px</a:t>
            </a:r>
            <a:r>
              <a:rPr lang="en-US" altLang="en-US" sz="2000" dirty="0">
                <a:solidFill>
                  <a:srgbClr val="FF00FF"/>
                </a:solidFill>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000" dirty="0">
                <a:solidFill>
                  <a:srgbClr val="FF00FF"/>
                </a:solidFill>
                <a:latin typeface="Times New Roman" panose="02020603050405020304" pitchFamily="18" charset="0"/>
                <a:cs typeface="Times New Roman" panose="02020603050405020304" pitchFamily="18" charset="0"/>
              </a:rPr>
              <a:t>border: 1px solid #000000</a:t>
            </a:r>
            <a:r>
              <a:rPr lang="en-US" altLang="en-US" sz="2000" dirty="0">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000" dirty="0">
                <a:latin typeface="Times New Roman" panose="02020603050405020304" pitchFamily="18" charset="0"/>
                <a:cs typeface="Times New Roman" panose="02020603050405020304" pitchFamily="18" charset="0"/>
              </a:rPr>
              <a:t>}</a:t>
            </a:r>
            <a:endParaRPr lang="en-US" altLang="en-US" sz="2000" b="0" dirty="0">
              <a:latin typeface="Times New Roman" panose="02020603050405020304" pitchFamily="18" charset="0"/>
              <a:cs typeface="Times New Roman" panose="02020603050405020304" pitchFamily="18" charset="0"/>
            </a:endParaRPr>
          </a:p>
          <a:p>
            <a:pPr eaLnBrk="1" hangingPunct="1">
              <a:spcBef>
                <a:spcPct val="0"/>
              </a:spcBef>
              <a:buClrTx/>
              <a:buSzTx/>
              <a:buFontTx/>
              <a:buNone/>
            </a:pPr>
            <a:endParaRPr lang="en-US" altLang="en-US" sz="2000" b="0" dirty="0">
              <a:latin typeface="Verdana" panose="020B0604030504040204" pitchFamily="34" charset="0"/>
            </a:endParaRPr>
          </a:p>
        </p:txBody>
      </p:sp>
      <p:pic>
        <p:nvPicPr>
          <p:cNvPr id="7" name="Picture 6" descr="Figure6"/>
          <p:cNvPicPr>
            <a:picLocks noChangeAspect="1" noChangeArrowheads="1"/>
          </p:cNvPicPr>
          <p:nvPr/>
        </p:nvPicPr>
        <p:blipFill>
          <a:blip r:embed="rId3"/>
          <a:srcRect/>
          <a:stretch>
            <a:fillRect/>
          </a:stretch>
        </p:blipFill>
        <p:spPr bwMode="auto">
          <a:xfrm>
            <a:off x="228600" y="3881438"/>
            <a:ext cx="4343400" cy="23542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5520B814-2235-4170-858C-64B6220D2EFD}" type="slidenum">
              <a:rPr lang="en-US" altLang="en-US" smtClean="0"/>
              <a:pPr>
                <a:defRPr/>
              </a:pPr>
              <a:t>22</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196"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878095860"/>
              </p:ext>
            </p:extLst>
          </p:nvPr>
        </p:nvGraphicFramePr>
        <p:xfrm>
          <a:off x="2895600" y="4038600"/>
          <a:ext cx="5029200" cy="103632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starteryls.html</a:t>
                      </a:r>
                    </a:p>
                    <a:p>
                      <a:r>
                        <a:rPr lang="en-US" sz="1600" b="0" dirty="0">
                          <a:solidFill>
                            <a:schemeClr val="bg1"/>
                          </a:solidFill>
                          <a:latin typeface="+mj-lt"/>
                        </a:rPr>
                        <a:t>yls.jpg</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6.3</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8209"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6809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2738438" y="2786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40963" name="Text Box 6"/>
          <p:cNvSpPr txBox="1">
            <a:spLocks noChangeArrowheads="1"/>
          </p:cNvSpPr>
          <p:nvPr/>
        </p:nvSpPr>
        <p:spPr bwMode="auto">
          <a:xfrm>
            <a:off x="0" y="76200"/>
            <a:ext cx="3685624" cy="3170099"/>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latin typeface="Courier-Bold"/>
              </a:rPr>
              <a:t>h1 { background-color:#</a:t>
            </a:r>
            <a:r>
              <a:rPr lang="en-US" altLang="en-US" sz="1800" dirty="0" err="1">
                <a:latin typeface="Courier-Bold"/>
              </a:rPr>
              <a:t>cccccc</a:t>
            </a:r>
            <a:r>
              <a:rPr lang="en-US" altLang="en-US" sz="1800" dirty="0">
                <a:latin typeface="Courier-Bold"/>
              </a:rPr>
              <a:t>;</a:t>
            </a:r>
          </a:p>
          <a:p>
            <a:pPr eaLnBrk="1" hangingPunct="1">
              <a:spcBef>
                <a:spcPct val="0"/>
              </a:spcBef>
              <a:buClrTx/>
              <a:buSzTx/>
              <a:buFontTx/>
              <a:buNone/>
            </a:pPr>
            <a:r>
              <a:rPr lang="en-US" altLang="en-US" sz="1800" dirty="0">
                <a:solidFill>
                  <a:srgbClr val="FF00FF"/>
                </a:solidFill>
                <a:latin typeface="Courier-Bold"/>
              </a:rPr>
              <a:t>padding:5px;</a:t>
            </a:r>
          </a:p>
          <a:p>
            <a:pPr eaLnBrk="1" hangingPunct="1">
              <a:spcBef>
                <a:spcPct val="0"/>
              </a:spcBef>
              <a:buClrTx/>
              <a:buSzTx/>
              <a:buFontTx/>
              <a:buNone/>
            </a:pPr>
            <a:r>
              <a:rPr lang="en-US" altLang="en-US" sz="1800" dirty="0">
                <a:latin typeface="Courier-Bold"/>
              </a:rPr>
              <a:t>color: #000000;</a:t>
            </a:r>
          </a:p>
          <a:p>
            <a:pPr eaLnBrk="1" hangingPunct="1">
              <a:spcBef>
                <a:spcPct val="0"/>
              </a:spcBef>
              <a:buClrTx/>
              <a:buSzTx/>
              <a:buFontTx/>
              <a:buNone/>
            </a:pPr>
            <a:r>
              <a:rPr lang="en-US" altLang="en-US" sz="1800" dirty="0">
                <a:latin typeface="Courier-Bold"/>
              </a:rPr>
              <a:t>}</a:t>
            </a:r>
          </a:p>
          <a:p>
            <a:pPr eaLnBrk="1" hangingPunct="1">
              <a:spcBef>
                <a:spcPct val="0"/>
              </a:spcBef>
              <a:buClrTx/>
              <a:buSzTx/>
              <a:buFontTx/>
              <a:buNone/>
            </a:pPr>
            <a:r>
              <a:rPr lang="en-US" altLang="en-US" sz="1800" dirty="0">
                <a:latin typeface="Courier-Bold"/>
              </a:rPr>
              <a:t>p { </a:t>
            </a:r>
            <a:r>
              <a:rPr lang="en-US" altLang="en-US" sz="1800" dirty="0" err="1">
                <a:latin typeface="Courier-Bold"/>
              </a:rPr>
              <a:t>font-family:Arial,sans-serif</a:t>
            </a:r>
            <a:r>
              <a:rPr lang="en-US" altLang="en-US" sz="1800" dirty="0">
                <a:latin typeface="Courier-Bold"/>
              </a:rPr>
              <a:t>;</a:t>
            </a:r>
          </a:p>
          <a:p>
            <a:pPr eaLnBrk="1" hangingPunct="1">
              <a:spcBef>
                <a:spcPct val="0"/>
              </a:spcBef>
              <a:buClrTx/>
              <a:buSzTx/>
              <a:buFontTx/>
              <a:buNone/>
            </a:pPr>
            <a:r>
              <a:rPr lang="en-US" altLang="en-US" sz="1800" dirty="0">
                <a:latin typeface="Courier-Bold"/>
              </a:rPr>
              <a:t>}</a:t>
            </a:r>
          </a:p>
          <a:p>
            <a:pPr eaLnBrk="1" hangingPunct="1">
              <a:spcBef>
                <a:spcPct val="0"/>
              </a:spcBef>
              <a:buClrTx/>
              <a:buSzTx/>
              <a:buFontTx/>
              <a:buNone/>
            </a:pPr>
            <a:r>
              <a:rPr lang="en-US" altLang="en-US" sz="1800" dirty="0">
                <a:solidFill>
                  <a:schemeClr val="hlink"/>
                </a:solidFill>
                <a:latin typeface="Courier-Bold"/>
              </a:rPr>
              <a:t>#</a:t>
            </a:r>
            <a:r>
              <a:rPr lang="en-US" altLang="en-US" sz="1800" dirty="0" err="1">
                <a:solidFill>
                  <a:schemeClr val="hlink"/>
                </a:solidFill>
                <a:latin typeface="Courier-Bold"/>
              </a:rPr>
              <a:t>yls</a:t>
            </a:r>
            <a:r>
              <a:rPr lang="en-US" altLang="en-US" sz="1800" dirty="0">
                <a:latin typeface="Courier-Bold"/>
              </a:rPr>
              <a:t> {</a:t>
            </a:r>
            <a:r>
              <a:rPr lang="en-US" altLang="en-US" sz="1800" dirty="0" err="1">
                <a:solidFill>
                  <a:schemeClr val="hlink"/>
                </a:solidFill>
                <a:latin typeface="Courier-Bold"/>
              </a:rPr>
              <a:t>float:right</a:t>
            </a:r>
            <a:r>
              <a:rPr lang="en-US" altLang="en-US" sz="1800" dirty="0">
                <a:latin typeface="Courier-Bold"/>
              </a:rPr>
              <a:t>;</a:t>
            </a:r>
          </a:p>
          <a:p>
            <a:pPr eaLnBrk="1" hangingPunct="1">
              <a:spcBef>
                <a:spcPct val="0"/>
              </a:spcBef>
              <a:buClrTx/>
              <a:buSzTx/>
              <a:buFontTx/>
              <a:buNone/>
            </a:pPr>
            <a:r>
              <a:rPr lang="en-US" altLang="en-US" sz="1800" dirty="0">
                <a:solidFill>
                  <a:srgbClr val="FF00FF"/>
                </a:solidFill>
                <a:latin typeface="Courier-Bold"/>
              </a:rPr>
              <a:t>margin: 0 0 5px </a:t>
            </a:r>
            <a:r>
              <a:rPr lang="en-US" altLang="en-US" sz="1800" dirty="0" err="1">
                <a:solidFill>
                  <a:srgbClr val="FF00FF"/>
                </a:solidFill>
                <a:latin typeface="Courier-Bold"/>
              </a:rPr>
              <a:t>5px</a:t>
            </a:r>
            <a:r>
              <a:rPr lang="en-US" altLang="en-US" sz="1800" dirty="0">
                <a:solidFill>
                  <a:srgbClr val="FF00FF"/>
                </a:solidFill>
                <a:latin typeface="Courier-Bold"/>
              </a:rPr>
              <a:t>;</a:t>
            </a:r>
          </a:p>
          <a:p>
            <a:pPr eaLnBrk="1" hangingPunct="1">
              <a:spcBef>
                <a:spcPct val="0"/>
              </a:spcBef>
              <a:buClrTx/>
              <a:buSzTx/>
              <a:buFontTx/>
              <a:buNone/>
            </a:pPr>
            <a:r>
              <a:rPr lang="en-US" altLang="en-US" sz="1800" dirty="0">
                <a:solidFill>
                  <a:srgbClr val="FF00FF"/>
                </a:solidFill>
                <a:latin typeface="Courier-Bold"/>
              </a:rPr>
              <a:t>border: solid</a:t>
            </a:r>
            <a:r>
              <a:rPr lang="en-US" altLang="en-US" sz="1800" dirty="0">
                <a:latin typeface="Courier-Bold"/>
              </a:rPr>
              <a:t>;</a:t>
            </a:r>
          </a:p>
          <a:p>
            <a:pPr eaLnBrk="1" hangingPunct="1">
              <a:spcBef>
                <a:spcPct val="0"/>
              </a:spcBef>
              <a:buClrTx/>
              <a:buSzTx/>
              <a:buFontTx/>
              <a:buNone/>
            </a:pPr>
            <a:r>
              <a:rPr lang="en-US" altLang="en-US" sz="1800" dirty="0">
                <a:latin typeface="Courier-Bold"/>
              </a:rPr>
              <a:t>}</a:t>
            </a:r>
            <a:endParaRPr lang="en-US" altLang="en-US" sz="1800" b="0" dirty="0">
              <a:latin typeface="Courier-Bold"/>
            </a:endParaRPr>
          </a:p>
          <a:p>
            <a:pPr eaLnBrk="1" hangingPunct="1">
              <a:spcBef>
                <a:spcPct val="0"/>
              </a:spcBef>
              <a:buClrTx/>
              <a:buSzTx/>
              <a:buFontTx/>
              <a:buNone/>
            </a:pPr>
            <a:endParaRPr lang="en-US" altLang="en-US" sz="2000" b="0" dirty="0">
              <a:latin typeface="Verdana" panose="020B0604030504040204" pitchFamily="34" charset="0"/>
            </a:endParaRP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838200"/>
            <a:ext cx="3810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962400" y="0"/>
            <a:ext cx="5181600" cy="609600"/>
          </a:xfrm>
          <a:prstGeom prst="rect">
            <a:avLst/>
          </a:prstGeom>
          <a:gradFill rotWithShape="1">
            <a:gsLst>
              <a:gs pos="0">
                <a:srgbClr val="FF6600"/>
              </a:gs>
              <a:gs pos="50000">
                <a:srgbClr val="D2FB05"/>
              </a:gs>
              <a:gs pos="100000">
                <a:srgbClr val="FF6600"/>
              </a:gs>
            </a:gsLst>
            <a:lin ang="5400000" scaled="1"/>
          </a:gradFill>
          <a:ln w="9525">
            <a:noFill/>
            <a:miter lim="800000"/>
            <a:headEnd/>
            <a:tailEnd/>
          </a:ln>
        </p:spPr>
        <p:txBody>
          <a:bodyPr anchor="ctr"/>
          <a:lstStyle/>
          <a:p>
            <a:pPr algn="ctr" eaLnBrk="1" hangingPunct="1">
              <a:defRPr/>
            </a:pPr>
            <a:r>
              <a:rPr lang="en-US" sz="2800" kern="0" dirty="0">
                <a:latin typeface="+mj-lt"/>
                <a:ea typeface="+mj-ea"/>
                <a:cs typeface="+mj-cs"/>
              </a:rPr>
              <a:t>6.4 CSS </a:t>
            </a:r>
            <a:r>
              <a:rPr lang="en-US" sz="2800" kern="0" dirty="0">
                <a:solidFill>
                  <a:srgbClr val="00CC66"/>
                </a:solidFill>
                <a:latin typeface="+mj-lt"/>
                <a:ea typeface="+mj-ea"/>
                <a:cs typeface="Arial" pitchFamily="34" charset="0"/>
              </a:rPr>
              <a:t>Float</a:t>
            </a:r>
            <a:r>
              <a:rPr lang="en-US" sz="2800" kern="0" dirty="0">
                <a:solidFill>
                  <a:srgbClr val="FF66CC"/>
                </a:solidFill>
                <a:latin typeface="+mj-lt"/>
                <a:ea typeface="+mj-ea"/>
                <a:cs typeface="Arial" pitchFamily="34" charset="0"/>
              </a:rPr>
              <a:t> </a:t>
            </a:r>
            <a:r>
              <a:rPr lang="en-US" sz="2800" kern="0" dirty="0">
                <a:latin typeface="+mj-lt"/>
                <a:ea typeface="+mj-ea"/>
                <a:cs typeface="+mj-cs"/>
              </a:rPr>
              <a:t>Properties (2)</a:t>
            </a:r>
          </a:p>
        </p:txBody>
      </p:sp>
      <mc:AlternateContent xmlns:mc="http://schemas.openxmlformats.org/markup-compatibility/2006" xmlns:p14="http://schemas.microsoft.com/office/powerpoint/2010/main">
        <mc:Choice Requires="p14">
          <p:contentPart p14:bwMode="auto" r:id="rId4">
            <p14:nvContentPartPr>
              <p14:cNvPr id="5122" name="Ink 9"/>
              <p14:cNvContentPartPr>
                <a14:cpLocks xmlns:a14="http://schemas.microsoft.com/office/drawing/2010/main" noRot="1" noChangeAspect="1" noEditPoints="1" noChangeArrowheads="1" noChangeShapeType="1"/>
              </p14:cNvContentPartPr>
              <p14:nvPr/>
            </p14:nvContentPartPr>
            <p14:xfrm>
              <a:off x="1607937" y="1752600"/>
              <a:ext cx="4640463" cy="3558382"/>
            </p14:xfrm>
          </p:contentPart>
        </mc:Choice>
        <mc:Fallback xmlns="">
          <p:pic>
            <p:nvPicPr>
              <p:cNvPr id="5122" name="Ink 9"/>
              <p:cNvPicPr>
                <a:picLocks noRot="1" noChangeAspect="1" noEditPoints="1" noChangeArrowheads="1" noChangeShapeType="1"/>
              </p:cNvPicPr>
              <p:nvPr/>
            </p:nvPicPr>
            <p:blipFill>
              <a:blip r:embed="rId5"/>
              <a:stretch>
                <a:fillRect/>
              </a:stretch>
            </p:blipFill>
            <p:spPr>
              <a:xfrm>
                <a:off x="1601817" y="1739641"/>
                <a:ext cx="4659542" cy="35843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123" name="Ink 10"/>
              <p14:cNvContentPartPr>
                <a14:cpLocks xmlns:a14="http://schemas.microsoft.com/office/drawing/2010/main" noRot="1" noChangeAspect="1" noEditPoints="1" noChangeArrowheads="1" noChangeShapeType="1"/>
              </p14:cNvContentPartPr>
              <p14:nvPr/>
            </p14:nvContentPartPr>
            <p14:xfrm>
              <a:off x="9120188" y="5976938"/>
              <a:ext cx="0" cy="0"/>
            </p14:xfrm>
          </p:contentPart>
        </mc:Choice>
        <mc:Fallback xmlns="">
          <p:pic>
            <p:nvPicPr>
              <p:cNvPr id="5123" name="Ink 10"/>
              <p:cNvPicPr>
                <a:picLocks noRot="1" noChangeAspect="1" noEditPoints="1" noChangeArrowheads="1" noChangeShapeType="1"/>
              </p:cNvPicPr>
              <p:nvPr/>
            </p:nvPicPr>
            <p:blipFill>
              <a:blip r:embed="rId7"/>
              <a:stretch>
                <a:fillRect/>
              </a:stretch>
            </p:blipFill>
            <p:spPr>
              <a:xfrm>
                <a:off x="9120188" y="5976938"/>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124" name="Ink 12"/>
              <p14:cNvContentPartPr>
                <a14:cpLocks xmlns:a14="http://schemas.microsoft.com/office/drawing/2010/main" noRot="1" noChangeAspect="1" noEditPoints="1" noChangeArrowheads="1" noChangeShapeType="1"/>
              </p14:cNvContentPartPr>
              <p14:nvPr/>
            </p14:nvContentPartPr>
            <p14:xfrm>
              <a:off x="1200150" y="2333625"/>
              <a:ext cx="1588" cy="9525"/>
            </p14:xfrm>
          </p:contentPart>
        </mc:Choice>
        <mc:Fallback xmlns="">
          <p:pic>
            <p:nvPicPr>
              <p:cNvPr id="5124" name="Ink 12"/>
              <p:cNvPicPr>
                <a:picLocks noRot="1" noChangeAspect="1" noEditPoints="1" noChangeArrowheads="1" noChangeShapeType="1"/>
              </p:cNvPicPr>
              <p:nvPr/>
            </p:nvPicPr>
            <p:blipFill>
              <a:blip r:embed="rId9"/>
              <a:stretch>
                <a:fillRect/>
              </a:stretch>
            </p:blipFill>
            <p:spPr>
              <a:xfrm>
                <a:off x="1158862" y="2324100"/>
                <a:ext cx="84164" cy="2857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125" name="Ink 6"/>
              <p14:cNvContentPartPr>
                <a14:cpLocks xmlns:a14="http://schemas.microsoft.com/office/drawing/2010/main" noRot="1" noChangeAspect="1" noEditPoints="1" noChangeArrowheads="1" noChangeShapeType="1"/>
              </p14:cNvContentPartPr>
              <p14:nvPr/>
            </p14:nvContentPartPr>
            <p14:xfrm>
              <a:off x="5334000" y="3733800"/>
              <a:ext cx="1225550" cy="228600"/>
            </p14:xfrm>
          </p:contentPart>
        </mc:Choice>
        <mc:Fallback xmlns="">
          <p:pic>
            <p:nvPicPr>
              <p:cNvPr id="5125" name="Ink 6"/>
              <p:cNvPicPr>
                <a:picLocks noRot="1" noChangeAspect="1" noEditPoints="1" noChangeArrowheads="1" noChangeShapeType="1"/>
              </p:cNvPicPr>
              <p:nvPr/>
            </p:nvPicPr>
            <p:blipFill>
              <a:blip r:embed="rId11"/>
              <a:stretch>
                <a:fillRect/>
              </a:stretch>
            </p:blipFill>
            <p:spPr>
              <a:xfrm>
                <a:off x="5320319" y="3720840"/>
                <a:ext cx="1250392"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126" name="Ink 12"/>
              <p14:cNvContentPartPr>
                <a14:cpLocks xmlns:a14="http://schemas.microsoft.com/office/drawing/2010/main" noRot="1" noChangeAspect="1" noEditPoints="1" noChangeArrowheads="1" noChangeShapeType="1"/>
              </p14:cNvContentPartPr>
              <p14:nvPr/>
            </p14:nvContentPartPr>
            <p14:xfrm>
              <a:off x="5948363" y="3630613"/>
              <a:ext cx="792162" cy="1506537"/>
            </p14:xfrm>
          </p:contentPart>
        </mc:Choice>
        <mc:Fallback xmlns="">
          <p:pic>
            <p:nvPicPr>
              <p:cNvPr id="5126" name="Ink 12"/>
              <p:cNvPicPr>
                <a:picLocks noRot="1" noChangeAspect="1" noEditPoints="1" noChangeArrowheads="1" noChangeShapeType="1"/>
              </p:cNvPicPr>
              <p:nvPr/>
            </p:nvPicPr>
            <p:blipFill>
              <a:blip r:embed="rId13"/>
              <a:stretch>
                <a:fillRect/>
              </a:stretch>
            </p:blipFill>
            <p:spPr>
              <a:xfrm>
                <a:off x="5937561" y="3614774"/>
                <a:ext cx="819528" cy="1533176"/>
              </a:xfrm>
              <a:prstGeom prst="rect">
                <a:avLst/>
              </a:prstGeom>
            </p:spPr>
          </p:pic>
        </mc:Fallback>
      </mc:AlternateContent>
      <p:pic>
        <p:nvPicPr>
          <p:cNvPr id="12" name="Picture 11" descr="Figure6"/>
          <p:cNvPicPr>
            <a:picLocks noChangeAspect="1" noChangeArrowheads="1"/>
          </p:cNvPicPr>
          <p:nvPr/>
        </p:nvPicPr>
        <p:blipFill>
          <a:blip r:embed="rId14"/>
          <a:srcRect/>
          <a:stretch>
            <a:fillRect/>
          </a:stretch>
        </p:blipFill>
        <p:spPr bwMode="auto">
          <a:xfrm>
            <a:off x="-152400" y="2987677"/>
            <a:ext cx="3886200" cy="15843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txBox="1">
            <a:spLocks noChangeArrowheads="1"/>
          </p:cNvSpPr>
          <p:nvPr/>
        </p:nvSpPr>
        <p:spPr bwMode="auto">
          <a:xfrm>
            <a:off x="-457200" y="4572000"/>
            <a:ext cx="62981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lvl="1" eaLnBrk="1" hangingPunct="1"/>
            <a:r>
              <a:rPr lang="en-US" altLang="en-US" sz="1500" b="1" kern="0" dirty="0">
                <a:cs typeface="Arial" panose="020B0604020202020204" pitchFamily="34" charset="0"/>
              </a:rPr>
              <a:t>The browser will shift the </a:t>
            </a:r>
            <a:r>
              <a:rPr lang="en-US" altLang="en-US" sz="1500" kern="0" dirty="0">
                <a:solidFill>
                  <a:schemeClr val="hlink"/>
                </a:solidFill>
                <a:cs typeface="Arial" panose="020B0604020202020204" pitchFamily="34" charset="0"/>
              </a:rPr>
              <a:t>floated element </a:t>
            </a:r>
            <a:r>
              <a:rPr lang="en-US" altLang="en-US" sz="1500" kern="0" dirty="0">
                <a:cs typeface="Arial" panose="020B0604020202020204" pitchFamily="34" charset="0"/>
              </a:rPr>
              <a:t>over </a:t>
            </a:r>
            <a:r>
              <a:rPr lang="en-US" altLang="en-US" sz="1500" b="0" kern="0" dirty="0">
                <a:cs typeface="Arial" panose="020B0604020202020204" pitchFamily="34" charset="0"/>
              </a:rPr>
              <a:t>to the </a:t>
            </a:r>
            <a:r>
              <a:rPr lang="en-US" altLang="en-US" sz="1500" kern="0" dirty="0">
                <a:cs typeface="Arial" panose="020B0604020202020204" pitchFamily="34" charset="0"/>
              </a:rPr>
              <a:t>side </a:t>
            </a:r>
            <a:r>
              <a:rPr lang="en-US" altLang="en-US" sz="1500" b="0" kern="0" dirty="0">
                <a:cs typeface="Arial" panose="020B0604020202020204" pitchFamily="34" charset="0"/>
              </a:rPr>
              <a:t>of the </a:t>
            </a:r>
            <a:r>
              <a:rPr lang="en-US" altLang="en-US" sz="1500" kern="0" dirty="0">
                <a:cs typeface="Arial" panose="020B0604020202020204" pitchFamily="34" charset="0"/>
              </a:rPr>
              <a:t>browser viewport </a:t>
            </a:r>
            <a:r>
              <a:rPr lang="en-US" altLang="en-US" sz="1500" b="0" kern="0" dirty="0">
                <a:cs typeface="Arial" panose="020B0604020202020204" pitchFamily="34" charset="0"/>
              </a:rPr>
              <a:t>and</a:t>
            </a:r>
            <a:r>
              <a:rPr lang="en-US" altLang="en-US" sz="1500" kern="0" dirty="0">
                <a:cs typeface="Arial" panose="020B0604020202020204" pitchFamily="34" charset="0"/>
              </a:rPr>
              <a:t> display </a:t>
            </a:r>
            <a:r>
              <a:rPr lang="en-US" altLang="en-US" sz="1500" kern="0" dirty="0">
                <a:solidFill>
                  <a:srgbClr val="FF0000"/>
                </a:solidFill>
                <a:cs typeface="Arial" panose="020B0604020202020204" pitchFamily="34" charset="0"/>
              </a:rPr>
              <a:t>o</a:t>
            </a:r>
            <a:r>
              <a:rPr lang="en-US" altLang="en-US" sz="1500" b="1" kern="0" dirty="0">
                <a:solidFill>
                  <a:srgbClr val="FF0000"/>
                </a:solidFill>
                <a:cs typeface="Arial" panose="020B0604020202020204" pitchFamily="34" charset="0"/>
              </a:rPr>
              <a:t>ther content</a:t>
            </a:r>
            <a:r>
              <a:rPr lang="en-US" altLang="en-US" sz="1500" b="0" kern="0" dirty="0">
                <a:solidFill>
                  <a:srgbClr val="FF0000"/>
                </a:solidFill>
                <a:cs typeface="Arial" panose="020B0604020202020204" pitchFamily="34" charset="0"/>
              </a:rPr>
              <a:t> </a:t>
            </a:r>
            <a:r>
              <a:rPr lang="en-US" altLang="en-US" sz="1500" b="0" kern="0" dirty="0">
                <a:cs typeface="Arial" panose="020B0604020202020204" pitchFamily="34" charset="0"/>
              </a:rPr>
              <a:t>(here </a:t>
            </a:r>
            <a:r>
              <a:rPr lang="en-US" altLang="en-US" sz="1500" b="1" kern="0" dirty="0">
                <a:cs typeface="Arial" panose="020B0604020202020204" pitchFamily="34" charset="0"/>
              </a:rPr>
              <a:t>text</a:t>
            </a:r>
            <a:r>
              <a:rPr lang="en-US" altLang="en-US" sz="1500" b="0" kern="0" dirty="0">
                <a:cs typeface="Arial" panose="020B0604020202020204" pitchFamily="34" charset="0"/>
              </a:rPr>
              <a:t> and </a:t>
            </a:r>
            <a:r>
              <a:rPr lang="en-US" altLang="en-US" sz="1500" b="1" kern="0" dirty="0">
                <a:cs typeface="Arial" panose="020B0604020202020204" pitchFamily="34" charset="0"/>
              </a:rPr>
              <a:t>paragraph</a:t>
            </a:r>
            <a:r>
              <a:rPr lang="en-US" altLang="en-US" sz="1500" b="0" kern="0" dirty="0">
                <a:cs typeface="Arial" panose="020B0604020202020204" pitchFamily="34" charset="0"/>
              </a:rPr>
              <a:t>) that follow </a:t>
            </a:r>
            <a:r>
              <a:rPr lang="en-US" altLang="en-US" sz="1500" kern="0" dirty="0">
                <a:cs typeface="Arial" panose="020B0604020202020204" pitchFamily="34" charset="0"/>
              </a:rPr>
              <a:t>alongside</a:t>
            </a:r>
            <a:r>
              <a:rPr lang="en-US" altLang="en-US" sz="1500" b="0" kern="0" dirty="0">
                <a:cs typeface="Arial" panose="020B0604020202020204" pitchFamily="34" charset="0"/>
              </a:rPr>
              <a:t> the </a:t>
            </a:r>
            <a:r>
              <a:rPr lang="en-US" altLang="en-US" sz="1500" kern="0" dirty="0">
                <a:solidFill>
                  <a:srgbClr val="FF0000"/>
                </a:solidFill>
                <a:cs typeface="Arial" panose="020B0604020202020204" pitchFamily="34" charset="0"/>
              </a:rPr>
              <a:t>floated element</a:t>
            </a:r>
            <a:r>
              <a:rPr lang="en-US" altLang="en-US" sz="1500" b="0" kern="0" dirty="0">
                <a:cs typeface="Arial" panose="020B0604020202020204" pitchFamily="34" charset="0"/>
              </a:rPr>
              <a:t>.</a:t>
            </a:r>
            <a:endParaRPr lang="en-US" altLang="en-US" sz="1500" b="1" kern="0" dirty="0">
              <a:solidFill>
                <a:schemeClr val="hlink"/>
              </a:solidFill>
              <a:cs typeface="Arial" panose="020B0604020202020204" pitchFamily="34" charset="0"/>
            </a:endParaRPr>
          </a:p>
          <a:p>
            <a:pPr lvl="2" eaLnBrk="1" hangingPunct="1"/>
            <a:r>
              <a:rPr lang="en-US" altLang="en-US" sz="1400" b="1" kern="0" dirty="0">
                <a:latin typeface="Times New Roman" panose="02020603050405020304" pitchFamily="18" charset="0"/>
                <a:cs typeface="Times New Roman" panose="02020603050405020304" pitchFamily="18" charset="0"/>
              </a:rPr>
              <a:t>To </a:t>
            </a:r>
            <a:r>
              <a:rPr lang="en-US" altLang="en-US" sz="1400" b="1" kern="0" dirty="0">
                <a:solidFill>
                  <a:srgbClr val="00B0F0"/>
                </a:solidFill>
                <a:latin typeface="Times New Roman" panose="02020603050405020304" pitchFamily="18" charset="0"/>
                <a:cs typeface="Times New Roman" panose="02020603050405020304" pitchFamily="18" charset="0"/>
              </a:rPr>
              <a:t>stop</a:t>
            </a:r>
            <a:r>
              <a:rPr lang="en-US" altLang="en-US" sz="1400" b="0" kern="0" dirty="0">
                <a:solidFill>
                  <a:srgbClr val="00B0F0"/>
                </a:solidFill>
                <a:latin typeface="Times New Roman" panose="02020603050405020304" pitchFamily="18" charset="0"/>
                <a:cs typeface="Times New Roman" panose="02020603050405020304" pitchFamily="18" charset="0"/>
              </a:rPr>
              <a:t> </a:t>
            </a:r>
            <a:r>
              <a:rPr lang="en-US" altLang="en-US" sz="1400" b="0" kern="0" dirty="0">
                <a:latin typeface="Times New Roman" panose="02020603050405020304" pitchFamily="18" charset="0"/>
                <a:cs typeface="Times New Roman" panose="02020603050405020304" pitchFamily="18" charset="0"/>
              </a:rPr>
              <a:t>this </a:t>
            </a:r>
            <a:r>
              <a:rPr lang="en-US" altLang="en-US" sz="1400" kern="0" dirty="0">
                <a:latin typeface="Times New Roman" panose="02020603050405020304" pitchFamily="18" charset="0"/>
                <a:cs typeface="Times New Roman" panose="02020603050405020304" pitchFamily="18" charset="0"/>
              </a:rPr>
              <a:t>flow</a:t>
            </a:r>
            <a:r>
              <a:rPr lang="en-US" altLang="en-US" sz="1400" b="0" kern="0" dirty="0">
                <a:latin typeface="Times New Roman" panose="02020603050405020304" pitchFamily="18" charset="0"/>
                <a:cs typeface="Times New Roman" panose="02020603050405020304" pitchFamily="18" charset="0"/>
              </a:rPr>
              <a:t> use the </a:t>
            </a:r>
            <a:r>
              <a:rPr lang="en-US" altLang="en-US" sz="1400" b="1" kern="0" dirty="0">
                <a:solidFill>
                  <a:schemeClr val="hlink"/>
                </a:solidFill>
                <a:latin typeface="Times New Roman" panose="02020603050405020304" pitchFamily="18" charset="0"/>
                <a:cs typeface="Times New Roman" panose="02020603050405020304" pitchFamily="18" charset="0"/>
              </a:rPr>
              <a:t>clear</a:t>
            </a:r>
            <a:r>
              <a:rPr lang="en-US" altLang="en-US" sz="1400" b="0" kern="0" dirty="0">
                <a:latin typeface="Times New Roman" panose="02020603050405020304" pitchFamily="18" charset="0"/>
                <a:cs typeface="Times New Roman" panose="02020603050405020304" pitchFamily="18" charset="0"/>
              </a:rPr>
              <a:t> property </a:t>
            </a:r>
            <a:r>
              <a:rPr lang="en-US" altLang="en-US" sz="1200" b="0" kern="0" dirty="0">
                <a:latin typeface="Times New Roman" panose="02020603050405020304" pitchFamily="18" charset="0"/>
                <a:cs typeface="Times New Roman" panose="02020603050405020304" pitchFamily="18" charset="0"/>
              </a:rPr>
              <a:t>p.254</a:t>
            </a:r>
            <a:endParaRPr lang="en-US" altLang="en-US" sz="1800" b="0" kern="0" dirty="0">
              <a:latin typeface="Times New Roman" panose="02020603050405020304" pitchFamily="18" charset="0"/>
              <a:cs typeface="Times New Roman" panose="02020603050405020304" pitchFamily="18" charset="0"/>
            </a:endParaRPr>
          </a:p>
          <a:p>
            <a:pPr lvl="2" eaLnBrk="1" hangingPunct="1">
              <a:buFont typeface="Wingdings" panose="05000000000000000000" pitchFamily="2" charset="2"/>
              <a:buNone/>
            </a:pPr>
            <a:r>
              <a:rPr lang="en-US" altLang="en-US" sz="1400" b="0" kern="0" dirty="0">
                <a:solidFill>
                  <a:schemeClr val="hlink"/>
                </a:solidFill>
                <a:latin typeface="Times New Roman" panose="02020603050405020304" pitchFamily="18" charset="0"/>
                <a:cs typeface="Times New Roman" panose="02020603050405020304" pitchFamily="18" charset="0"/>
              </a:rPr>
              <a:t>.</a:t>
            </a:r>
            <a:r>
              <a:rPr lang="en-US" altLang="en-US" sz="1400" b="1" kern="0" dirty="0" err="1">
                <a:solidFill>
                  <a:srgbClr val="FF0000"/>
                </a:solidFill>
                <a:latin typeface="Times New Roman" panose="02020603050405020304" pitchFamily="18" charset="0"/>
                <a:cs typeface="Times New Roman" panose="02020603050405020304" pitchFamily="18" charset="0"/>
              </a:rPr>
              <a:t>rightfloat</a:t>
            </a:r>
            <a:r>
              <a:rPr lang="en-US" altLang="en-US" sz="1400" b="0" kern="0" dirty="0">
                <a:solidFill>
                  <a:srgbClr val="FF0000"/>
                </a:solidFill>
                <a:latin typeface="Times New Roman" panose="02020603050405020304" pitchFamily="18" charset="0"/>
                <a:cs typeface="Times New Roman" panose="02020603050405020304" pitchFamily="18" charset="0"/>
              </a:rPr>
              <a:t> </a:t>
            </a:r>
            <a:r>
              <a:rPr lang="en-US" altLang="en-US" sz="1400" b="0" kern="0" dirty="0">
                <a:latin typeface="Times New Roman" panose="02020603050405020304" pitchFamily="18" charset="0"/>
                <a:cs typeface="Times New Roman" panose="02020603050405020304" pitchFamily="18" charset="0"/>
              </a:rPr>
              <a:t>{</a:t>
            </a:r>
            <a:r>
              <a:rPr lang="en-US" altLang="en-US" sz="1400" b="1" kern="0" dirty="0" err="1">
                <a:solidFill>
                  <a:srgbClr val="FF0000"/>
                </a:solidFill>
                <a:latin typeface="Times New Roman" panose="02020603050405020304" pitchFamily="18" charset="0"/>
                <a:cs typeface="Times New Roman" panose="02020603050405020304" pitchFamily="18" charset="0"/>
              </a:rPr>
              <a:t>float:right</a:t>
            </a:r>
            <a:r>
              <a:rPr lang="en-US" altLang="en-US" sz="1400" b="1" kern="0" dirty="0">
                <a:solidFill>
                  <a:srgbClr val="FF0000"/>
                </a:solidFill>
                <a:latin typeface="Times New Roman" panose="02020603050405020304" pitchFamily="18" charset="0"/>
                <a:cs typeface="Times New Roman" panose="02020603050405020304" pitchFamily="18" charset="0"/>
              </a:rPr>
              <a:t>;</a:t>
            </a:r>
          </a:p>
          <a:p>
            <a:pPr lvl="2" eaLnBrk="1" hangingPunct="1">
              <a:buFont typeface="Wingdings" panose="05000000000000000000" pitchFamily="2" charset="2"/>
              <a:buNone/>
            </a:pPr>
            <a:r>
              <a:rPr lang="en-US" altLang="en-US" sz="1400" b="0" kern="0" dirty="0">
                <a:latin typeface="Times New Roman" panose="02020603050405020304" pitchFamily="18" charset="0"/>
                <a:cs typeface="Times New Roman" panose="02020603050405020304" pitchFamily="18" charset="0"/>
              </a:rPr>
              <a:t>                margin: 5px;</a:t>
            </a:r>
          </a:p>
          <a:p>
            <a:pPr lvl="2" eaLnBrk="1" hangingPunct="1">
              <a:buFont typeface="Wingdings" panose="05000000000000000000" pitchFamily="2" charset="2"/>
              <a:buNone/>
            </a:pPr>
            <a:r>
              <a:rPr lang="en-US" altLang="en-US" sz="1400" b="0" kern="0" dirty="0">
                <a:latin typeface="Times New Roman" panose="02020603050405020304" pitchFamily="18" charset="0"/>
                <a:cs typeface="Times New Roman" panose="02020603050405020304" pitchFamily="18" charset="0"/>
              </a:rPr>
              <a:t>                </a:t>
            </a:r>
            <a:r>
              <a:rPr lang="en-US" altLang="en-US" sz="1400" b="1" kern="0" dirty="0" err="1">
                <a:solidFill>
                  <a:srgbClr val="FF00FF"/>
                </a:solidFill>
                <a:latin typeface="Times New Roman" panose="02020603050405020304" pitchFamily="18" charset="0"/>
                <a:cs typeface="Times New Roman" panose="02020603050405020304" pitchFamily="18" charset="0"/>
              </a:rPr>
              <a:t>clear:right</a:t>
            </a:r>
            <a:r>
              <a:rPr lang="en-US" altLang="en-US" sz="1400" b="1" kern="0" dirty="0">
                <a:solidFill>
                  <a:srgbClr val="FF00FF"/>
                </a:solidFill>
                <a:latin typeface="Times New Roman" panose="02020603050405020304" pitchFamily="18" charset="0"/>
                <a:cs typeface="Times New Roman" panose="02020603050405020304" pitchFamily="18" charset="0"/>
              </a:rPr>
              <a:t>;</a:t>
            </a:r>
          </a:p>
          <a:p>
            <a:pPr lvl="2" eaLnBrk="1" hangingPunct="1">
              <a:buFont typeface="Wingdings" panose="05000000000000000000" pitchFamily="2" charset="2"/>
              <a:buNone/>
            </a:pPr>
            <a:r>
              <a:rPr lang="en-US" altLang="en-US" sz="1400" b="0" kern="0" dirty="0">
                <a:latin typeface="Times New Roman" panose="02020603050405020304" pitchFamily="18" charset="0"/>
                <a:cs typeface="Times New Roman" panose="02020603050405020304" pitchFamily="18" charset="0"/>
              </a:rPr>
              <a:t>                border: solid;}</a:t>
            </a:r>
          </a:p>
          <a:p>
            <a:pPr lvl="2" eaLnBrk="1" hangingPunct="1"/>
            <a:endParaRPr lang="en-US" altLang="en-US" sz="2800" b="0" kern="0" dirty="0">
              <a:cs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15">
            <p14:nvContentPartPr>
              <p14:cNvPr id="8" name="Ink 7">
                <a:extLst>
                  <a:ext uri="{FF2B5EF4-FFF2-40B4-BE49-F238E27FC236}">
                    <a16:creationId xmlns:a16="http://schemas.microsoft.com/office/drawing/2014/main" id="{070ECC98-1892-4C89-88DD-DC15454EECAA}"/>
                  </a:ext>
                </a:extLst>
              </p14:cNvPr>
              <p14:cNvContentPartPr/>
              <p14:nvPr/>
            </p14:nvContentPartPr>
            <p14:xfrm>
              <a:off x="6236705" y="4896409"/>
              <a:ext cx="280080" cy="282600"/>
            </p14:xfrm>
          </p:contentPart>
        </mc:Choice>
        <mc:Fallback>
          <p:pic>
            <p:nvPicPr>
              <p:cNvPr id="8" name="Ink 7">
                <a:extLst>
                  <a:ext uri="{FF2B5EF4-FFF2-40B4-BE49-F238E27FC236}">
                    <a16:creationId xmlns:a16="http://schemas.microsoft.com/office/drawing/2014/main" id="{070ECC98-1892-4C89-88DD-DC15454EECAA}"/>
                  </a:ext>
                </a:extLst>
              </p:cNvPr>
              <p:cNvPicPr/>
              <p:nvPr/>
            </p:nvPicPr>
            <p:blipFill>
              <a:blip r:embed="rId16"/>
              <a:stretch>
                <a:fillRect/>
              </a:stretch>
            </p:blipFill>
            <p:spPr>
              <a:xfrm>
                <a:off x="6227705" y="4887769"/>
                <a:ext cx="297720" cy="3002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Ink 15">
                <a:extLst>
                  <a:ext uri="{FF2B5EF4-FFF2-40B4-BE49-F238E27FC236}">
                    <a16:creationId xmlns:a16="http://schemas.microsoft.com/office/drawing/2014/main" id="{BA17AB92-0B36-48B2-9AD0-B1FA5C6751F9}"/>
                  </a:ext>
                </a:extLst>
              </p14:cNvPr>
              <p14:cNvContentPartPr/>
              <p14:nvPr/>
            </p14:nvContentPartPr>
            <p14:xfrm>
              <a:off x="6822785" y="3927289"/>
              <a:ext cx="282600" cy="246600"/>
            </p14:xfrm>
          </p:contentPart>
        </mc:Choice>
        <mc:Fallback>
          <p:pic>
            <p:nvPicPr>
              <p:cNvPr id="16" name="Ink 15">
                <a:extLst>
                  <a:ext uri="{FF2B5EF4-FFF2-40B4-BE49-F238E27FC236}">
                    <a16:creationId xmlns:a16="http://schemas.microsoft.com/office/drawing/2014/main" id="{BA17AB92-0B36-48B2-9AD0-B1FA5C6751F9}"/>
                  </a:ext>
                </a:extLst>
              </p:cNvPr>
              <p:cNvPicPr/>
              <p:nvPr/>
            </p:nvPicPr>
            <p:blipFill>
              <a:blip r:embed="rId18"/>
              <a:stretch>
                <a:fillRect/>
              </a:stretch>
            </p:blipFill>
            <p:spPr>
              <a:xfrm>
                <a:off x="6813785" y="3918649"/>
                <a:ext cx="300240" cy="264240"/>
              </a:xfrm>
              <a:prstGeom prst="rect">
                <a:avLst/>
              </a:prstGeom>
            </p:spPr>
          </p:pic>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4495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a:xfrm>
            <a:off x="381000" y="0"/>
            <a:ext cx="8382000" cy="502080"/>
          </a:xfrm>
        </p:spPr>
        <p:txBody>
          <a:bodyPr/>
          <a:lstStyle/>
          <a:p>
            <a:br>
              <a:rPr lang="en-US" altLang="en-US" dirty="0"/>
            </a:br>
            <a:r>
              <a:rPr lang="en-US" altLang="en-US" dirty="0">
                <a:solidFill>
                  <a:srgbClr val="00CC66"/>
                </a:solidFill>
              </a:rPr>
              <a:t>Float</a:t>
            </a:r>
            <a:r>
              <a:rPr lang="en-US" altLang="en-US" dirty="0"/>
              <a:t> the image: p.253 HOP 6.3     </a:t>
            </a:r>
            <a:br>
              <a:rPr lang="en-US" altLang="en-US" dirty="0"/>
            </a:br>
            <a:endParaRPr lang="en-US" altLang="en-US" sz="2800" dirty="0"/>
          </a:p>
        </p:txBody>
      </p:sp>
      <p:sp>
        <p:nvSpPr>
          <p:cNvPr id="45060" name="Rectangle 9"/>
          <p:cNvSpPr>
            <a:spLocks noChangeArrowheads="1"/>
          </p:cNvSpPr>
          <p:nvPr/>
        </p:nvSpPr>
        <p:spPr bwMode="auto">
          <a:xfrm>
            <a:off x="7607300" y="6183313"/>
            <a:ext cx="142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Times New Roman" panose="02020603050405020304" pitchFamily="18" charset="0"/>
              </a:rPr>
              <a:t>floatyls.html</a:t>
            </a:r>
          </a:p>
        </p:txBody>
      </p:sp>
      <p:sp>
        <p:nvSpPr>
          <p:cNvPr id="45061" name="Rectangle 9"/>
          <p:cNvSpPr>
            <a:spLocks noChangeArrowheads="1"/>
          </p:cNvSpPr>
          <p:nvPr/>
        </p:nvSpPr>
        <p:spPr bwMode="auto">
          <a:xfrm>
            <a:off x="0" y="696913"/>
            <a:ext cx="9430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latin typeface="Times New Roman" panose="02020603050405020304" pitchFamily="18" charset="0"/>
              </a:rPr>
              <a:t>configure  a CSS style for a class=“float”, the browser uses normal flow =&gt; p.253 explanation</a:t>
            </a:r>
          </a:p>
        </p:txBody>
      </p:sp>
      <p:pic>
        <p:nvPicPr>
          <p:cNvPr id="450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4572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4724360" y="5220840"/>
              <a:ext cx="1422720" cy="585720"/>
            </p14:xfrm>
          </p:contentPart>
        </mc:Choice>
        <mc:Fallback xmlns="">
          <p:pic>
            <p:nvPicPr>
              <p:cNvPr id="8" name="Ink 7"/>
              <p:cNvPicPr/>
              <p:nvPr/>
            </p:nvPicPr>
            <p:blipFill>
              <a:blip r:embed="rId6"/>
              <a:stretch>
                <a:fillRect/>
              </a:stretch>
            </p:blipFill>
            <p:spPr>
              <a:xfrm>
                <a:off x="4713920" y="5210400"/>
                <a:ext cx="1443600" cy="60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4897160" y="3009360"/>
              <a:ext cx="1362240" cy="28800"/>
            </p14:xfrm>
          </p:contentPart>
        </mc:Choice>
        <mc:Fallback xmlns="">
          <p:pic>
            <p:nvPicPr>
              <p:cNvPr id="10" name="Ink 9"/>
              <p:cNvPicPr/>
              <p:nvPr/>
            </p:nvPicPr>
            <p:blipFill>
              <a:blip r:embed="rId8"/>
              <a:stretch>
                <a:fillRect/>
              </a:stretch>
            </p:blipFill>
            <p:spPr>
              <a:xfrm>
                <a:off x="4837024" y="2889480"/>
                <a:ext cx="1482512"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193040" y="3978480"/>
              <a:ext cx="234000" cy="14760"/>
            </p14:xfrm>
          </p:contentPart>
        </mc:Choice>
        <mc:Fallback xmlns="">
          <p:pic>
            <p:nvPicPr>
              <p:cNvPr id="11" name="Ink 10"/>
              <p:cNvPicPr/>
              <p:nvPr/>
            </p:nvPicPr>
            <p:blipFill>
              <a:blip r:embed="rId10"/>
              <a:stretch>
                <a:fillRect/>
              </a:stretch>
            </p:blipFill>
            <p:spPr>
              <a:xfrm>
                <a:off x="132920" y="3861454"/>
                <a:ext cx="354240" cy="24881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p14:cNvContentPartPr/>
              <p14:nvPr/>
            </p14:nvContentPartPr>
            <p14:xfrm>
              <a:off x="121400" y="4329480"/>
              <a:ext cx="478440" cy="21240"/>
            </p14:xfrm>
          </p:contentPart>
        </mc:Choice>
        <mc:Fallback xmlns="">
          <p:pic>
            <p:nvPicPr>
              <p:cNvPr id="12" name="Ink 11"/>
              <p:cNvPicPr/>
              <p:nvPr/>
            </p:nvPicPr>
            <p:blipFill>
              <a:blip r:embed="rId12"/>
              <a:stretch>
                <a:fillRect/>
              </a:stretch>
            </p:blipFill>
            <p:spPr>
              <a:xfrm>
                <a:off x="61235" y="4211598"/>
                <a:ext cx="598771" cy="25700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p14:cNvContentPartPr/>
              <p14:nvPr/>
            </p14:nvContentPartPr>
            <p14:xfrm>
              <a:off x="70640" y="3962280"/>
              <a:ext cx="132840" cy="478080"/>
            </p14:xfrm>
          </p:contentPart>
        </mc:Choice>
        <mc:Fallback xmlns="">
          <p:pic>
            <p:nvPicPr>
              <p:cNvPr id="13" name="Ink 12"/>
              <p:cNvPicPr/>
              <p:nvPr/>
            </p:nvPicPr>
            <p:blipFill>
              <a:blip r:embed="rId14"/>
              <a:stretch>
                <a:fillRect/>
              </a:stretch>
            </p:blipFill>
            <p:spPr>
              <a:xfrm>
                <a:off x="10357" y="3842400"/>
                <a:ext cx="253407" cy="717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 name="Ink 1"/>
              <p14:cNvContentPartPr/>
              <p14:nvPr/>
            </p14:nvContentPartPr>
            <p14:xfrm>
              <a:off x="4940633" y="4259153"/>
              <a:ext cx="1329840" cy="50040"/>
            </p14:xfrm>
          </p:contentPart>
        </mc:Choice>
        <mc:Fallback xmlns="">
          <p:pic>
            <p:nvPicPr>
              <p:cNvPr id="2" name="Ink 1"/>
              <p:cNvPicPr/>
              <p:nvPr/>
            </p:nvPicPr>
            <p:blipFill>
              <a:blip r:embed="rId16"/>
              <a:stretch>
                <a:fillRect/>
              </a:stretch>
            </p:blipFill>
            <p:spPr>
              <a:xfrm>
                <a:off x="4835513" y="4049273"/>
                <a:ext cx="154008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 name="Ink 2"/>
              <p14:cNvContentPartPr/>
              <p14:nvPr/>
            </p14:nvContentPartPr>
            <p14:xfrm>
              <a:off x="4968080" y="4236600"/>
              <a:ext cx="1301040" cy="1281240"/>
            </p14:xfrm>
          </p:contentPart>
        </mc:Choice>
        <mc:Fallback xmlns="">
          <p:pic>
            <p:nvPicPr>
              <p:cNvPr id="3" name="Ink 2"/>
              <p:cNvPicPr/>
              <p:nvPr/>
            </p:nvPicPr>
            <p:blipFill>
              <a:blip r:embed="rId18"/>
              <a:stretch>
                <a:fillRect/>
              </a:stretch>
            </p:blipFill>
            <p:spPr>
              <a:xfrm>
                <a:off x="4957640" y="4226160"/>
                <a:ext cx="1321920" cy="1302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 name="Ink 3"/>
              <p14:cNvContentPartPr/>
              <p14:nvPr/>
            </p14:nvContentPartPr>
            <p14:xfrm>
              <a:off x="5127113" y="5415833"/>
              <a:ext cx="522360" cy="42840"/>
            </p14:xfrm>
          </p:contentPart>
        </mc:Choice>
        <mc:Fallback xmlns="">
          <p:pic>
            <p:nvPicPr>
              <p:cNvPr id="4" name="Ink 3"/>
              <p:cNvPicPr/>
              <p:nvPr/>
            </p:nvPicPr>
            <p:blipFill>
              <a:blip r:embed="rId20"/>
              <a:stretch>
                <a:fillRect/>
              </a:stretch>
            </p:blipFill>
            <p:spPr>
              <a:xfrm>
                <a:off x="5108033" y="5377673"/>
                <a:ext cx="56052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 name="Ink 5"/>
              <p14:cNvContentPartPr/>
              <p14:nvPr/>
            </p14:nvContentPartPr>
            <p14:xfrm>
              <a:off x="5747753" y="5471993"/>
              <a:ext cx="489240" cy="17280"/>
            </p14:xfrm>
          </p:contentPart>
        </mc:Choice>
        <mc:Fallback xmlns="">
          <p:pic>
            <p:nvPicPr>
              <p:cNvPr id="6" name="Ink 5"/>
              <p:cNvPicPr/>
              <p:nvPr/>
            </p:nvPicPr>
            <p:blipFill>
              <a:blip r:embed="rId22"/>
              <a:stretch>
                <a:fillRect/>
              </a:stretch>
            </p:blipFill>
            <p:spPr>
              <a:xfrm>
                <a:off x="5728673" y="5433833"/>
                <a:ext cx="5274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 name="Ink 4"/>
              <p14:cNvContentPartPr/>
              <p14:nvPr/>
            </p14:nvContentPartPr>
            <p14:xfrm>
              <a:off x="954132" y="4844536"/>
              <a:ext cx="40680" cy="255960"/>
            </p14:xfrm>
          </p:contentPart>
        </mc:Choice>
        <mc:Fallback xmlns="">
          <p:pic>
            <p:nvPicPr>
              <p:cNvPr id="5" name="Ink 4"/>
              <p:cNvPicPr/>
              <p:nvPr/>
            </p:nvPicPr>
            <p:blipFill>
              <a:blip r:embed="rId24"/>
              <a:stretch>
                <a:fillRect/>
              </a:stretch>
            </p:blipFill>
            <p:spPr>
              <a:xfrm>
                <a:off x="937212" y="4827616"/>
                <a:ext cx="7452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 name="Ink 6"/>
              <p14:cNvContentPartPr/>
              <p14:nvPr/>
            </p14:nvContentPartPr>
            <p14:xfrm>
              <a:off x="976812" y="4736536"/>
              <a:ext cx="239040" cy="74520"/>
            </p14:xfrm>
          </p:contentPart>
        </mc:Choice>
        <mc:Fallback xmlns="">
          <p:pic>
            <p:nvPicPr>
              <p:cNvPr id="7" name="Ink 6"/>
              <p:cNvPicPr/>
              <p:nvPr/>
            </p:nvPicPr>
            <p:blipFill>
              <a:blip r:embed="rId26"/>
              <a:stretch>
                <a:fillRect/>
              </a:stretch>
            </p:blipFill>
            <p:spPr>
              <a:xfrm>
                <a:off x="959892" y="4719616"/>
                <a:ext cx="27288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 name="Ink 8"/>
              <p14:cNvContentPartPr/>
              <p14:nvPr/>
            </p14:nvContentPartPr>
            <p14:xfrm>
              <a:off x="27492" y="5104456"/>
              <a:ext cx="892800" cy="297000"/>
            </p14:xfrm>
          </p:contentPart>
        </mc:Choice>
        <mc:Fallback xmlns="">
          <p:pic>
            <p:nvPicPr>
              <p:cNvPr id="9" name="Ink 8"/>
              <p:cNvPicPr/>
              <p:nvPr/>
            </p:nvPicPr>
            <p:blipFill>
              <a:blip r:embed="rId28"/>
              <a:stretch>
                <a:fillRect/>
              </a:stretch>
            </p:blipFill>
            <p:spPr>
              <a:xfrm>
                <a:off x="10572" y="5087536"/>
                <a:ext cx="926640" cy="3308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8" name="Ink 17">
                <a:extLst>
                  <a:ext uri="{FF2B5EF4-FFF2-40B4-BE49-F238E27FC236}">
                    <a16:creationId xmlns:a16="http://schemas.microsoft.com/office/drawing/2014/main" id="{4BDE59C6-498C-4B7F-AF27-0E3F15856E6A}"/>
                  </a:ext>
                </a:extLst>
              </p14:cNvPr>
              <p14:cNvContentPartPr/>
              <p14:nvPr/>
            </p14:nvContentPartPr>
            <p14:xfrm>
              <a:off x="6549604" y="5339807"/>
              <a:ext cx="5760" cy="7560"/>
            </p14:xfrm>
          </p:contentPart>
        </mc:Choice>
        <mc:Fallback>
          <p:pic>
            <p:nvPicPr>
              <p:cNvPr id="18" name="Ink 17">
                <a:extLst>
                  <a:ext uri="{FF2B5EF4-FFF2-40B4-BE49-F238E27FC236}">
                    <a16:creationId xmlns:a16="http://schemas.microsoft.com/office/drawing/2014/main" id="{4BDE59C6-498C-4B7F-AF27-0E3F15856E6A}"/>
                  </a:ext>
                </a:extLst>
              </p:cNvPr>
              <p:cNvPicPr/>
              <p:nvPr/>
            </p:nvPicPr>
            <p:blipFill>
              <a:blip r:embed="rId30"/>
              <a:stretch>
                <a:fillRect/>
              </a:stretch>
            </p:blipFill>
            <p:spPr>
              <a:xfrm>
                <a:off x="6540604" y="5331167"/>
                <a:ext cx="2340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3" name="Ink 22">
                <a:extLst>
                  <a:ext uri="{FF2B5EF4-FFF2-40B4-BE49-F238E27FC236}">
                    <a16:creationId xmlns:a16="http://schemas.microsoft.com/office/drawing/2014/main" id="{1BE241C6-3FEA-43BD-900C-6C253BC5A8D9}"/>
                  </a:ext>
                </a:extLst>
              </p14:cNvPr>
              <p14:cNvContentPartPr/>
              <p14:nvPr/>
            </p14:nvContentPartPr>
            <p14:xfrm>
              <a:off x="6471484" y="2978207"/>
              <a:ext cx="344160" cy="279000"/>
            </p14:xfrm>
          </p:contentPart>
        </mc:Choice>
        <mc:Fallback>
          <p:pic>
            <p:nvPicPr>
              <p:cNvPr id="23" name="Ink 22">
                <a:extLst>
                  <a:ext uri="{FF2B5EF4-FFF2-40B4-BE49-F238E27FC236}">
                    <a16:creationId xmlns:a16="http://schemas.microsoft.com/office/drawing/2014/main" id="{1BE241C6-3FEA-43BD-900C-6C253BC5A8D9}"/>
                  </a:ext>
                </a:extLst>
              </p:cNvPr>
              <p:cNvPicPr/>
              <p:nvPr/>
            </p:nvPicPr>
            <p:blipFill>
              <a:blip r:embed="rId32"/>
              <a:stretch>
                <a:fillRect/>
              </a:stretch>
            </p:blipFill>
            <p:spPr>
              <a:xfrm>
                <a:off x="6462484" y="2969207"/>
                <a:ext cx="361800" cy="2966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5" name="Ink 24">
                <a:extLst>
                  <a:ext uri="{FF2B5EF4-FFF2-40B4-BE49-F238E27FC236}">
                    <a16:creationId xmlns:a16="http://schemas.microsoft.com/office/drawing/2014/main" id="{2033F5B9-EFA1-4161-9CFA-DEDA3A800D62}"/>
                  </a:ext>
                </a:extLst>
              </p14:cNvPr>
              <p14:cNvContentPartPr/>
              <p14:nvPr/>
            </p14:nvContentPartPr>
            <p14:xfrm>
              <a:off x="6346924" y="4170167"/>
              <a:ext cx="458640" cy="361440"/>
            </p14:xfrm>
          </p:contentPart>
        </mc:Choice>
        <mc:Fallback>
          <p:pic>
            <p:nvPicPr>
              <p:cNvPr id="25" name="Ink 24">
                <a:extLst>
                  <a:ext uri="{FF2B5EF4-FFF2-40B4-BE49-F238E27FC236}">
                    <a16:creationId xmlns:a16="http://schemas.microsoft.com/office/drawing/2014/main" id="{2033F5B9-EFA1-4161-9CFA-DEDA3A800D62}"/>
                  </a:ext>
                </a:extLst>
              </p:cNvPr>
              <p:cNvPicPr/>
              <p:nvPr/>
            </p:nvPicPr>
            <p:blipFill>
              <a:blip r:embed="rId34"/>
              <a:stretch>
                <a:fillRect/>
              </a:stretch>
            </p:blipFill>
            <p:spPr>
              <a:xfrm>
                <a:off x="6338284" y="4161527"/>
                <a:ext cx="476280" cy="3790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0" name="Ink 29">
                <a:extLst>
                  <a:ext uri="{FF2B5EF4-FFF2-40B4-BE49-F238E27FC236}">
                    <a16:creationId xmlns:a16="http://schemas.microsoft.com/office/drawing/2014/main" id="{BAB35B7B-20F5-4ACB-BB4E-0FDCDA3324D0}"/>
                  </a:ext>
                </a:extLst>
              </p14:cNvPr>
              <p14:cNvContentPartPr/>
              <p14:nvPr/>
            </p14:nvContentPartPr>
            <p14:xfrm>
              <a:off x="5689564" y="5224607"/>
              <a:ext cx="283320" cy="206640"/>
            </p14:xfrm>
          </p:contentPart>
        </mc:Choice>
        <mc:Fallback>
          <p:pic>
            <p:nvPicPr>
              <p:cNvPr id="30" name="Ink 29">
                <a:extLst>
                  <a:ext uri="{FF2B5EF4-FFF2-40B4-BE49-F238E27FC236}">
                    <a16:creationId xmlns:a16="http://schemas.microsoft.com/office/drawing/2014/main" id="{BAB35B7B-20F5-4ACB-BB4E-0FDCDA3324D0}"/>
                  </a:ext>
                </a:extLst>
              </p:cNvPr>
              <p:cNvPicPr/>
              <p:nvPr/>
            </p:nvPicPr>
            <p:blipFill>
              <a:blip r:embed="rId36"/>
              <a:stretch>
                <a:fillRect/>
              </a:stretch>
            </p:blipFill>
            <p:spPr>
              <a:xfrm>
                <a:off x="5680924" y="5215623"/>
                <a:ext cx="300960" cy="224249"/>
              </a:xfrm>
              <a:prstGeom prst="rect">
                <a:avLst/>
              </a:prstGeom>
            </p:spPr>
          </p:pic>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09600"/>
            <a:ext cx="37338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805238"/>
            <a:ext cx="3733800"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0"/>
            <a:ext cx="8839200" cy="533400"/>
          </a:xfrm>
        </p:spPr>
        <p:txBody>
          <a:bodyPr/>
          <a:lstStyle/>
          <a:p>
            <a:pPr eaLnBrk="1" fontAlgn="auto" hangingPunct="1">
              <a:spcAft>
                <a:spcPts val="0"/>
              </a:spcAft>
              <a:defRPr/>
            </a:pPr>
            <a:r>
              <a:rPr lang="en-US" dirty="0">
                <a:solidFill>
                  <a:schemeClr val="tx2">
                    <a:satMod val="130000"/>
                  </a:schemeClr>
                </a:solidFill>
              </a:rPr>
              <a:t>6.5 </a:t>
            </a:r>
            <a:r>
              <a:rPr lang="en-US" dirty="0">
                <a:solidFill>
                  <a:srgbClr val="00CC66"/>
                </a:solidFill>
              </a:rPr>
              <a:t>clear</a:t>
            </a:r>
            <a:r>
              <a:rPr lang="en-US" dirty="0">
                <a:solidFill>
                  <a:schemeClr val="tx2">
                    <a:satMod val="130000"/>
                  </a:schemeClr>
                </a:solidFill>
              </a:rPr>
              <a:t> Property (3) to clear float</a:t>
            </a:r>
          </a:p>
        </p:txBody>
      </p:sp>
      <p:sp>
        <p:nvSpPr>
          <p:cNvPr id="47109" name="Content Placeholder 2"/>
          <p:cNvSpPr>
            <a:spLocks noGrp="1"/>
          </p:cNvSpPr>
          <p:nvPr>
            <p:ph idx="1"/>
          </p:nvPr>
        </p:nvSpPr>
        <p:spPr>
          <a:xfrm>
            <a:off x="4038600" y="5943600"/>
            <a:ext cx="6015038" cy="1066800"/>
          </a:xfrm>
        </p:spPr>
        <p:txBody>
          <a:bodyPr/>
          <a:lstStyle/>
          <a:p>
            <a:pPr eaLnBrk="1" hangingPunct="1"/>
            <a:r>
              <a:rPr lang="en-US" altLang="en-US" sz="1200" dirty="0"/>
              <a:t>Useful to “</a:t>
            </a:r>
            <a:r>
              <a:rPr lang="en-US" altLang="en-US" sz="1200" b="1" dirty="0"/>
              <a:t>clear</a:t>
            </a:r>
            <a:r>
              <a:rPr lang="en-US" altLang="en-US" sz="1200" dirty="0"/>
              <a:t>” or </a:t>
            </a:r>
            <a:r>
              <a:rPr lang="en-US" altLang="en-US" sz="1200" b="1" dirty="0">
                <a:solidFill>
                  <a:srgbClr val="00B0F0"/>
                </a:solidFill>
              </a:rPr>
              <a:t>terminate</a:t>
            </a:r>
            <a:r>
              <a:rPr lang="en-US" altLang="en-US" sz="1200" dirty="0"/>
              <a:t> a </a:t>
            </a:r>
            <a:r>
              <a:rPr lang="en-US" altLang="en-US" sz="1200" b="1" dirty="0"/>
              <a:t>float</a:t>
            </a:r>
          </a:p>
          <a:p>
            <a:pPr eaLnBrk="1" hangingPunct="1"/>
            <a:r>
              <a:rPr lang="en-US" altLang="en-US" sz="1200" b="1" dirty="0"/>
              <a:t>Clear</a:t>
            </a:r>
            <a:r>
              <a:rPr lang="en-US" altLang="en-US" sz="1200" dirty="0"/>
              <a:t> values: </a:t>
            </a:r>
            <a:r>
              <a:rPr lang="en-US" altLang="en-US" sz="1200" b="1" dirty="0"/>
              <a:t>left, right</a:t>
            </a:r>
            <a:r>
              <a:rPr lang="en-US" altLang="en-US" sz="1200" dirty="0"/>
              <a:t>, and </a:t>
            </a:r>
            <a:r>
              <a:rPr lang="en-US" altLang="en-US" sz="1200" b="1" dirty="0"/>
              <a:t>both</a:t>
            </a:r>
          </a:p>
          <a:p>
            <a:pPr eaLnBrk="1" hangingPunct="1"/>
            <a:r>
              <a:rPr lang="en-US" altLang="en-US" sz="1100" dirty="0">
                <a:solidFill>
                  <a:srgbClr val="FF0000"/>
                </a:solidFill>
              </a:rPr>
              <a:t>.</a:t>
            </a:r>
            <a:r>
              <a:rPr lang="en-US" altLang="en-US" sz="1100" b="1" dirty="0" err="1">
                <a:solidFill>
                  <a:srgbClr val="FF0000"/>
                </a:solidFill>
              </a:rPr>
              <a:t>clearleft</a:t>
            </a:r>
            <a:r>
              <a:rPr lang="en-US" altLang="en-US" sz="1100" b="1" dirty="0">
                <a:solidFill>
                  <a:srgbClr val="FF0000"/>
                </a:solidFill>
              </a:rPr>
              <a:t> {</a:t>
            </a:r>
            <a:r>
              <a:rPr lang="en-US" altLang="en-US" sz="1100" b="1" dirty="0" err="1">
                <a:solidFill>
                  <a:srgbClr val="FF0000"/>
                </a:solidFill>
              </a:rPr>
              <a:t>clear:left</a:t>
            </a:r>
            <a:r>
              <a:rPr lang="en-US" altLang="en-US" sz="1100" b="1" dirty="0">
                <a:solidFill>
                  <a:srgbClr val="FF0000"/>
                </a:solidFill>
              </a:rPr>
              <a:t>;}</a:t>
            </a:r>
            <a:r>
              <a:rPr lang="en-US" altLang="en-US" sz="1100" dirty="0">
                <a:solidFill>
                  <a:srgbClr val="FF0000"/>
                </a:solidFill>
              </a:rPr>
              <a:t> </a:t>
            </a:r>
            <a:r>
              <a:rPr lang="en-US" altLang="en-US" sz="1100" b="1" dirty="0"/>
              <a:t>applied</a:t>
            </a:r>
            <a:r>
              <a:rPr lang="en-US" altLang="en-US" sz="1100" dirty="0"/>
              <a:t> to a </a:t>
            </a:r>
            <a:r>
              <a:rPr lang="en-US" altLang="en-US" sz="1100" b="1" dirty="0"/>
              <a:t>line break </a:t>
            </a:r>
            <a:r>
              <a:rPr lang="en-US" altLang="en-US" sz="1100" dirty="0">
                <a:solidFill>
                  <a:srgbClr val="FF0000"/>
                </a:solidFill>
              </a:rPr>
              <a:t>&lt;</a:t>
            </a:r>
            <a:r>
              <a:rPr lang="en-US" altLang="en-US" sz="1100" b="1" dirty="0" err="1">
                <a:solidFill>
                  <a:srgbClr val="FF0000"/>
                </a:solidFill>
              </a:rPr>
              <a:t>br</a:t>
            </a:r>
            <a:r>
              <a:rPr lang="en-US" altLang="en-US" sz="1100" dirty="0">
                <a:solidFill>
                  <a:srgbClr val="FF0000"/>
                </a:solidFill>
              </a:rPr>
              <a:t> </a:t>
            </a:r>
            <a:r>
              <a:rPr lang="en-US" altLang="en-US" sz="1100" b="1" dirty="0">
                <a:solidFill>
                  <a:srgbClr val="FF0000"/>
                </a:solidFill>
              </a:rPr>
              <a:t>class=</a:t>
            </a:r>
            <a:r>
              <a:rPr lang="en-US" altLang="en-US" sz="1100" b="1" dirty="0" err="1">
                <a:solidFill>
                  <a:srgbClr val="FF0000"/>
                </a:solidFill>
              </a:rPr>
              <a:t>clearleft</a:t>
            </a:r>
            <a:r>
              <a:rPr lang="en-US" altLang="en-US" sz="1100" b="1" dirty="0">
                <a:solidFill>
                  <a:srgbClr val="FF0000"/>
                </a:solidFill>
              </a:rPr>
              <a:t>” &gt;</a:t>
            </a:r>
          </a:p>
          <a:p>
            <a:pPr eaLnBrk="1" hangingPunct="1">
              <a:buFont typeface="Wingdings" panose="05000000000000000000" pitchFamily="2" charset="2"/>
              <a:buNone/>
            </a:pPr>
            <a:r>
              <a:rPr lang="en-US" altLang="en-US" sz="1100" dirty="0"/>
              <a:t>	</a:t>
            </a:r>
            <a:r>
              <a:rPr lang="en-US" altLang="en-US" sz="1100" b="1" dirty="0">
                <a:solidFill>
                  <a:srgbClr val="FF00FF"/>
                </a:solidFill>
              </a:rPr>
              <a:t>within</a:t>
            </a:r>
            <a:r>
              <a:rPr lang="en-US" altLang="en-US" sz="1100" b="1" dirty="0"/>
              <a:t> the &lt;</a:t>
            </a:r>
            <a:r>
              <a:rPr lang="en-US" altLang="en-US" sz="1100" b="1" dirty="0">
                <a:solidFill>
                  <a:srgbClr val="FF00FF"/>
                </a:solidFill>
              </a:rPr>
              <a:t>div</a:t>
            </a:r>
            <a:r>
              <a:rPr lang="en-US" altLang="en-US" sz="1100" b="1" dirty="0"/>
              <a:t>&gt; </a:t>
            </a:r>
            <a:r>
              <a:rPr lang="en-US" altLang="en-US" sz="1100" dirty="0"/>
              <a:t>of the </a:t>
            </a:r>
            <a:r>
              <a:rPr lang="en-US" altLang="en-US" sz="1100" b="1" dirty="0"/>
              <a:t>image</a:t>
            </a:r>
            <a:r>
              <a:rPr lang="en-US" altLang="en-US" sz="1100" dirty="0"/>
              <a:t> and </a:t>
            </a:r>
            <a:r>
              <a:rPr lang="en-US" altLang="en-US" sz="1100" b="1" dirty="0"/>
              <a:t>yellow</a:t>
            </a:r>
            <a:r>
              <a:rPr lang="en-US" altLang="en-US" sz="1100" dirty="0"/>
              <a:t> background – see the 1</a:t>
            </a:r>
            <a:r>
              <a:rPr lang="en-US" altLang="en-US" sz="1100" baseline="30000" dirty="0"/>
              <a:t>st</a:t>
            </a:r>
            <a:r>
              <a:rPr lang="en-US" altLang="en-US" sz="1100" dirty="0"/>
              <a:t> one</a:t>
            </a:r>
          </a:p>
        </p:txBody>
      </p:sp>
      <p:sp>
        <p:nvSpPr>
          <p:cNvPr id="7" name="Oval Callout 6"/>
          <p:cNvSpPr/>
          <p:nvPr/>
        </p:nvSpPr>
        <p:spPr>
          <a:xfrm>
            <a:off x="1752600" y="1219200"/>
            <a:ext cx="1447800" cy="1066800"/>
          </a:xfrm>
          <a:prstGeom prst="wedgeEllipseCallout">
            <a:avLst>
              <a:gd name="adj1" fmla="val -54986"/>
              <a:gd name="adj2" fmla="val 101663"/>
            </a:avLst>
          </a:prstGeom>
          <a:solidFill>
            <a:schemeClr val="accent5">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100" dirty="0">
                <a:solidFill>
                  <a:schemeClr val="tx1"/>
                </a:solidFill>
              </a:rPr>
              <a:t>&lt;</a:t>
            </a:r>
            <a:r>
              <a:rPr lang="en-US" sz="1100" dirty="0" err="1">
                <a:solidFill>
                  <a:schemeClr val="tx1"/>
                </a:solidFill>
              </a:rPr>
              <a:t>br</a:t>
            </a:r>
            <a:r>
              <a:rPr lang="en-US" sz="1100" dirty="0">
                <a:solidFill>
                  <a:schemeClr val="tx1"/>
                </a:solidFill>
              </a:rPr>
              <a:t>&gt; is displayed. The h2 text is displayed in normal flow</a:t>
            </a:r>
            <a:r>
              <a:rPr lang="en-US" sz="1200" dirty="0">
                <a:solidFill>
                  <a:schemeClr val="tx1"/>
                </a:solidFill>
              </a:rPr>
              <a:t>.</a:t>
            </a:r>
          </a:p>
        </p:txBody>
      </p:sp>
      <p:pic>
        <p:nvPicPr>
          <p:cNvPr id="4711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56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503238"/>
            <a:ext cx="2910408"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533400"/>
            <a:ext cx="2514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21" name="Ink 20"/>
              <p14:cNvContentPartPr/>
              <p14:nvPr/>
            </p14:nvContentPartPr>
            <p14:xfrm>
              <a:off x="3850640" y="3443520"/>
              <a:ext cx="1069560" cy="498960"/>
            </p14:xfrm>
          </p:contentPart>
        </mc:Choice>
        <mc:Fallback xmlns="">
          <p:pic>
            <p:nvPicPr>
              <p:cNvPr id="21" name="Ink 20"/>
              <p:cNvPicPr/>
              <p:nvPr/>
            </p:nvPicPr>
            <p:blipFill>
              <a:blip r:embed="rId9"/>
              <a:stretch>
                <a:fillRect/>
              </a:stretch>
            </p:blipFill>
            <p:spPr>
              <a:xfrm>
                <a:off x="3840200" y="3433080"/>
                <a:ext cx="1090440" cy="519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0176" name="Ink 50175"/>
              <p14:cNvContentPartPr/>
              <p14:nvPr/>
            </p14:nvContentPartPr>
            <p14:xfrm>
              <a:off x="3921920" y="2507520"/>
              <a:ext cx="1260000" cy="55080"/>
            </p14:xfrm>
          </p:contentPart>
        </mc:Choice>
        <mc:Fallback xmlns="">
          <p:pic>
            <p:nvPicPr>
              <p:cNvPr id="50176" name="Ink 50175"/>
              <p:cNvPicPr/>
              <p:nvPr/>
            </p:nvPicPr>
            <p:blipFill>
              <a:blip r:embed="rId13"/>
              <a:stretch>
                <a:fillRect/>
              </a:stretch>
            </p:blipFill>
            <p:spPr>
              <a:xfrm>
                <a:off x="3911480" y="2497080"/>
                <a:ext cx="128088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0180" name="Ink 50179"/>
              <p14:cNvContentPartPr/>
              <p14:nvPr/>
            </p14:nvContentPartPr>
            <p14:xfrm>
              <a:off x="6822120" y="2526240"/>
              <a:ext cx="1148760" cy="34560"/>
            </p14:xfrm>
          </p:contentPart>
        </mc:Choice>
        <mc:Fallback xmlns="">
          <p:pic>
            <p:nvPicPr>
              <p:cNvPr id="50180" name="Ink 50179"/>
              <p:cNvPicPr/>
              <p:nvPr/>
            </p:nvPicPr>
            <p:blipFill>
              <a:blip r:embed="rId15"/>
              <a:stretch>
                <a:fillRect/>
              </a:stretch>
            </p:blipFill>
            <p:spPr>
              <a:xfrm>
                <a:off x="6811680" y="2515800"/>
                <a:ext cx="116964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 name="Ink 50185"/>
              <p14:cNvContentPartPr/>
              <p14:nvPr/>
            </p14:nvContentPartPr>
            <p14:xfrm>
              <a:off x="6832560" y="3452160"/>
              <a:ext cx="741960" cy="24840"/>
            </p14:xfrm>
          </p:contentPart>
        </mc:Choice>
        <mc:Fallback xmlns="">
          <p:pic>
            <p:nvPicPr>
              <p:cNvPr id="4" name="Ink 50185"/>
              <p:cNvPicPr/>
              <p:nvPr/>
            </p:nvPicPr>
            <p:blipFill>
              <a:blip r:embed="rId17"/>
              <a:stretch>
                <a:fillRect/>
              </a:stretch>
            </p:blipFill>
            <p:spPr>
              <a:xfrm>
                <a:off x="6822120" y="3441720"/>
                <a:ext cx="76284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 name="Ink 50186"/>
              <p14:cNvContentPartPr/>
              <p14:nvPr/>
            </p14:nvContentPartPr>
            <p14:xfrm>
              <a:off x="7696200" y="3746280"/>
              <a:ext cx="142560" cy="13320"/>
            </p14:xfrm>
          </p:contentPart>
        </mc:Choice>
        <mc:Fallback xmlns="">
          <p:pic>
            <p:nvPicPr>
              <p:cNvPr id="5" name="Ink 50186"/>
              <p:cNvPicPr/>
              <p:nvPr/>
            </p:nvPicPr>
            <p:blipFill>
              <a:blip r:embed="rId19"/>
              <a:stretch>
                <a:fillRect/>
              </a:stretch>
            </p:blipFill>
            <p:spPr>
              <a:xfrm>
                <a:off x="7685760" y="3735840"/>
                <a:ext cx="1634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0188" name="Ink 50187"/>
              <p14:cNvContentPartPr/>
              <p14:nvPr/>
            </p14:nvContentPartPr>
            <p14:xfrm>
              <a:off x="7838400" y="3718560"/>
              <a:ext cx="122040" cy="173160"/>
            </p14:xfrm>
          </p:contentPart>
        </mc:Choice>
        <mc:Fallback xmlns="">
          <p:pic>
            <p:nvPicPr>
              <p:cNvPr id="50188" name="Ink 50187"/>
              <p:cNvPicPr/>
              <p:nvPr/>
            </p:nvPicPr>
            <p:blipFill>
              <a:blip r:embed="rId21"/>
              <a:stretch>
                <a:fillRect/>
              </a:stretch>
            </p:blipFill>
            <p:spPr>
              <a:xfrm>
                <a:off x="7827960" y="3708120"/>
                <a:ext cx="14292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0189" name="Ink 50188"/>
              <p14:cNvContentPartPr/>
              <p14:nvPr/>
            </p14:nvContentPartPr>
            <p14:xfrm>
              <a:off x="6781800" y="3891000"/>
              <a:ext cx="1209240" cy="74520"/>
            </p14:xfrm>
          </p:contentPart>
        </mc:Choice>
        <mc:Fallback xmlns="">
          <p:pic>
            <p:nvPicPr>
              <p:cNvPr id="50189" name="Ink 50188"/>
              <p:cNvPicPr/>
              <p:nvPr/>
            </p:nvPicPr>
            <p:blipFill>
              <a:blip r:embed="rId23"/>
              <a:stretch>
                <a:fillRect/>
              </a:stretch>
            </p:blipFill>
            <p:spPr>
              <a:xfrm>
                <a:off x="6771360" y="3880560"/>
                <a:ext cx="123012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0190" name="Ink 50189"/>
              <p14:cNvContentPartPr/>
              <p14:nvPr/>
            </p14:nvContentPartPr>
            <p14:xfrm>
              <a:off x="6705600" y="4418400"/>
              <a:ext cx="843480" cy="681120"/>
            </p14:xfrm>
          </p:contentPart>
        </mc:Choice>
        <mc:Fallback xmlns="">
          <p:pic>
            <p:nvPicPr>
              <p:cNvPr id="50190" name="Ink 50189"/>
              <p:cNvPicPr/>
              <p:nvPr/>
            </p:nvPicPr>
            <p:blipFill>
              <a:blip r:embed="rId25"/>
              <a:stretch>
                <a:fillRect/>
              </a:stretch>
            </p:blipFill>
            <p:spPr>
              <a:xfrm>
                <a:off x="6695160" y="4407960"/>
                <a:ext cx="864360" cy="702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0192" name="Ink 50191"/>
              <p14:cNvContentPartPr/>
              <p14:nvPr/>
            </p14:nvContentPartPr>
            <p14:xfrm>
              <a:off x="7101800" y="4643040"/>
              <a:ext cx="360" cy="360"/>
            </p14:xfrm>
          </p:contentPart>
        </mc:Choice>
        <mc:Fallback xmlns="">
          <p:pic>
            <p:nvPicPr>
              <p:cNvPr id="50192" name="Ink 50191"/>
              <p:cNvPicPr/>
              <p:nvPr/>
            </p:nvPicPr>
            <p:blipFill>
              <a:blip r:embed="rId27"/>
              <a:stretch>
                <a:fillRect/>
              </a:stretch>
            </p:blipFill>
            <p:spPr>
              <a:xfrm>
                <a:off x="7091360" y="4632600"/>
                <a:ext cx="212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0193" name="Ink 50192"/>
              <p14:cNvContentPartPr/>
              <p14:nvPr/>
            </p14:nvContentPartPr>
            <p14:xfrm>
              <a:off x="6736200" y="5120760"/>
              <a:ext cx="2407800" cy="111960"/>
            </p14:xfrm>
          </p:contentPart>
        </mc:Choice>
        <mc:Fallback xmlns="">
          <p:pic>
            <p:nvPicPr>
              <p:cNvPr id="50193" name="Ink 50192"/>
              <p:cNvPicPr/>
              <p:nvPr/>
            </p:nvPicPr>
            <p:blipFill>
              <a:blip r:embed="rId29"/>
              <a:stretch>
                <a:fillRect/>
              </a:stretch>
            </p:blipFill>
            <p:spPr>
              <a:xfrm>
                <a:off x="6725759" y="5110320"/>
                <a:ext cx="2428681"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p14:cNvContentPartPr/>
              <p14:nvPr/>
            </p14:nvContentPartPr>
            <p14:xfrm>
              <a:off x="3900815" y="5008759"/>
              <a:ext cx="780480" cy="37440"/>
            </p14:xfrm>
          </p:contentPart>
        </mc:Choice>
        <mc:Fallback xmlns="">
          <p:pic>
            <p:nvPicPr>
              <p:cNvPr id="22" name="Ink 21"/>
              <p:cNvPicPr/>
              <p:nvPr/>
            </p:nvPicPr>
            <p:blipFill>
              <a:blip r:embed="rId31"/>
              <a:stretch>
                <a:fillRect/>
              </a:stretch>
            </p:blipFill>
            <p:spPr>
              <a:xfrm>
                <a:off x="3886415" y="4980590"/>
                <a:ext cx="809280" cy="9377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p14:cNvContentPartPr/>
              <p14:nvPr/>
            </p14:nvContentPartPr>
            <p14:xfrm>
              <a:off x="7180775" y="5103799"/>
              <a:ext cx="680040" cy="97200"/>
            </p14:xfrm>
          </p:contentPart>
        </mc:Choice>
        <mc:Fallback xmlns="">
          <p:pic>
            <p:nvPicPr>
              <p:cNvPr id="24" name="Ink 23"/>
              <p:cNvPicPr/>
              <p:nvPr/>
            </p:nvPicPr>
            <p:blipFill>
              <a:blip r:embed="rId35"/>
              <a:stretch>
                <a:fillRect/>
              </a:stretch>
            </p:blipFill>
            <p:spPr>
              <a:xfrm>
                <a:off x="7166367" y="5075464"/>
                <a:ext cx="708855" cy="15387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Ink 24"/>
              <p14:cNvContentPartPr/>
              <p14:nvPr/>
            </p14:nvContentPartPr>
            <p14:xfrm>
              <a:off x="7081440" y="4632240"/>
              <a:ext cx="508320" cy="47520"/>
            </p14:xfrm>
          </p:contentPart>
        </mc:Choice>
        <mc:Fallback xmlns="">
          <p:pic>
            <p:nvPicPr>
              <p:cNvPr id="25" name="Ink 24"/>
              <p:cNvPicPr/>
              <p:nvPr/>
            </p:nvPicPr>
            <p:blipFill>
              <a:blip r:embed="rId37"/>
              <a:stretch>
                <a:fillRect/>
              </a:stretch>
            </p:blipFill>
            <p:spPr>
              <a:xfrm>
                <a:off x="7071000" y="4621800"/>
                <a:ext cx="52920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0" name="Ink 9"/>
              <p14:cNvContentPartPr/>
              <p14:nvPr/>
            </p14:nvContentPartPr>
            <p14:xfrm>
              <a:off x="3377608" y="2617237"/>
              <a:ext cx="462240" cy="2407680"/>
            </p14:xfrm>
          </p:contentPart>
        </mc:Choice>
        <mc:Fallback xmlns="">
          <p:pic>
            <p:nvPicPr>
              <p:cNvPr id="10" name="Ink 9"/>
              <p:cNvPicPr/>
              <p:nvPr/>
            </p:nvPicPr>
            <p:blipFill>
              <a:blip r:embed="rId39"/>
              <a:stretch>
                <a:fillRect/>
              </a:stretch>
            </p:blipFill>
            <p:spPr>
              <a:xfrm>
                <a:off x="3362848" y="2602477"/>
                <a:ext cx="491760" cy="24372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1" name="Ink 10"/>
              <p14:cNvContentPartPr/>
              <p14:nvPr/>
            </p14:nvContentPartPr>
            <p14:xfrm>
              <a:off x="3820048" y="4399320"/>
              <a:ext cx="945352" cy="833400"/>
            </p14:xfrm>
          </p:contentPart>
        </mc:Choice>
        <mc:Fallback xmlns="">
          <p:pic>
            <p:nvPicPr>
              <p:cNvPr id="11" name="Ink 10"/>
              <p:cNvPicPr/>
              <p:nvPr/>
            </p:nvPicPr>
            <p:blipFill>
              <a:blip r:embed="rId41"/>
              <a:stretch>
                <a:fillRect/>
              </a:stretch>
            </p:blipFill>
            <p:spPr>
              <a:xfrm>
                <a:off x="3809608" y="4388880"/>
                <a:ext cx="966232" cy="8542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2" name="Ink 11"/>
              <p14:cNvContentPartPr/>
              <p14:nvPr/>
            </p14:nvContentPartPr>
            <p14:xfrm>
              <a:off x="4114888" y="4581480"/>
              <a:ext cx="477712" cy="11880"/>
            </p14:xfrm>
          </p:contentPart>
        </mc:Choice>
        <mc:Fallback xmlns="">
          <p:pic>
            <p:nvPicPr>
              <p:cNvPr id="12" name="Ink 11"/>
              <p:cNvPicPr/>
              <p:nvPr/>
            </p:nvPicPr>
            <p:blipFill>
              <a:blip r:embed="rId43"/>
              <a:stretch>
                <a:fillRect/>
              </a:stretch>
            </p:blipFill>
            <p:spPr>
              <a:xfrm>
                <a:off x="4104448" y="4571040"/>
                <a:ext cx="498592"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3" name="Ink 12"/>
              <p14:cNvContentPartPr/>
              <p14:nvPr/>
            </p14:nvContentPartPr>
            <p14:xfrm>
              <a:off x="3769648" y="5024640"/>
              <a:ext cx="352" cy="360"/>
            </p14:xfrm>
          </p:contentPart>
        </mc:Choice>
        <mc:Fallback xmlns="">
          <p:pic>
            <p:nvPicPr>
              <p:cNvPr id="13" name="Ink 12"/>
              <p:cNvPicPr/>
              <p:nvPr/>
            </p:nvPicPr>
            <p:blipFill>
              <a:blip r:embed="rId45"/>
              <a:stretch>
                <a:fillRect/>
              </a:stretch>
            </p:blipFill>
            <p:spPr>
              <a:xfrm>
                <a:off x="3755216" y="5009880"/>
                <a:ext cx="29216"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4" name="Ink 13"/>
              <p14:cNvContentPartPr/>
              <p14:nvPr/>
            </p14:nvContentPartPr>
            <p14:xfrm>
              <a:off x="4002928" y="5068920"/>
              <a:ext cx="701632" cy="33120"/>
            </p14:xfrm>
          </p:contentPart>
        </mc:Choice>
        <mc:Fallback xmlns="">
          <p:pic>
            <p:nvPicPr>
              <p:cNvPr id="14" name="Ink 13"/>
              <p:cNvPicPr/>
              <p:nvPr/>
            </p:nvPicPr>
            <p:blipFill>
              <a:blip r:embed="rId47"/>
              <a:stretch>
                <a:fillRect/>
              </a:stretch>
            </p:blipFill>
            <p:spPr>
              <a:xfrm>
                <a:off x="3992488" y="5058480"/>
                <a:ext cx="722512"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5" name="Ink 14"/>
              <p14:cNvContentPartPr/>
              <p14:nvPr/>
            </p14:nvContentPartPr>
            <p14:xfrm>
              <a:off x="3840568" y="5242440"/>
              <a:ext cx="944992" cy="91800"/>
            </p14:xfrm>
          </p:contentPart>
        </mc:Choice>
        <mc:Fallback xmlns="">
          <p:pic>
            <p:nvPicPr>
              <p:cNvPr id="15" name="Ink 14"/>
              <p:cNvPicPr/>
              <p:nvPr/>
            </p:nvPicPr>
            <p:blipFill>
              <a:blip r:embed="rId49"/>
              <a:stretch>
                <a:fillRect/>
              </a:stretch>
            </p:blipFill>
            <p:spPr>
              <a:xfrm>
                <a:off x="3830128" y="5232000"/>
                <a:ext cx="965872"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7" name="Ink 16"/>
              <p14:cNvContentPartPr/>
              <p14:nvPr/>
            </p14:nvContentPartPr>
            <p14:xfrm>
              <a:off x="3065128" y="2925037"/>
              <a:ext cx="387720" cy="47160"/>
            </p14:xfrm>
          </p:contentPart>
        </mc:Choice>
        <mc:Fallback xmlns="">
          <p:pic>
            <p:nvPicPr>
              <p:cNvPr id="17" name="Ink 16"/>
              <p:cNvPicPr/>
              <p:nvPr/>
            </p:nvPicPr>
            <p:blipFill>
              <a:blip r:embed="rId51"/>
              <a:stretch>
                <a:fillRect/>
              </a:stretch>
            </p:blipFill>
            <p:spPr>
              <a:xfrm>
                <a:off x="3050368" y="2910277"/>
                <a:ext cx="4172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9" name="Ink 18"/>
              <p14:cNvContentPartPr/>
              <p14:nvPr/>
            </p14:nvContentPartPr>
            <p14:xfrm>
              <a:off x="3036688" y="2883277"/>
              <a:ext cx="98640" cy="135360"/>
            </p14:xfrm>
          </p:contentPart>
        </mc:Choice>
        <mc:Fallback xmlns="">
          <p:pic>
            <p:nvPicPr>
              <p:cNvPr id="19" name="Ink 18"/>
              <p:cNvPicPr/>
              <p:nvPr/>
            </p:nvPicPr>
            <p:blipFill>
              <a:blip r:embed="rId53"/>
              <a:stretch>
                <a:fillRect/>
              </a:stretch>
            </p:blipFill>
            <p:spPr>
              <a:xfrm>
                <a:off x="3021928" y="2868517"/>
                <a:ext cx="12816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6" name="Ink 25"/>
              <p14:cNvContentPartPr/>
              <p14:nvPr/>
            </p14:nvContentPartPr>
            <p14:xfrm>
              <a:off x="3461488" y="2985877"/>
              <a:ext cx="33120" cy="5040"/>
            </p14:xfrm>
          </p:contentPart>
        </mc:Choice>
        <mc:Fallback xmlns="">
          <p:pic>
            <p:nvPicPr>
              <p:cNvPr id="26" name="Ink 25"/>
              <p:cNvPicPr/>
              <p:nvPr/>
            </p:nvPicPr>
            <p:blipFill>
              <a:blip r:embed="rId55"/>
              <a:stretch>
                <a:fillRect/>
              </a:stretch>
            </p:blipFill>
            <p:spPr>
              <a:xfrm>
                <a:off x="3446728" y="2971117"/>
                <a:ext cx="626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0" name="Ink 29"/>
              <p14:cNvContentPartPr/>
              <p14:nvPr/>
            </p14:nvContentPartPr>
            <p14:xfrm>
              <a:off x="3048000" y="4973077"/>
              <a:ext cx="3653280" cy="1027080"/>
            </p14:xfrm>
          </p:contentPart>
        </mc:Choice>
        <mc:Fallback xmlns="">
          <p:pic>
            <p:nvPicPr>
              <p:cNvPr id="30" name="Ink 29"/>
              <p:cNvPicPr/>
              <p:nvPr/>
            </p:nvPicPr>
            <p:blipFill>
              <a:blip r:embed="rId57"/>
              <a:stretch>
                <a:fillRect/>
              </a:stretch>
            </p:blipFill>
            <p:spPr>
              <a:xfrm>
                <a:off x="3033240" y="4958317"/>
                <a:ext cx="3682800" cy="1056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 name="Ink 2">
                <a:extLst>
                  <a:ext uri="{FF2B5EF4-FFF2-40B4-BE49-F238E27FC236}">
                    <a16:creationId xmlns:a16="http://schemas.microsoft.com/office/drawing/2014/main" id="{8ED8772D-0617-4B5E-9315-BECCC4B70BC8}"/>
                  </a:ext>
                </a:extLst>
              </p14:cNvPr>
              <p14:cNvContentPartPr/>
              <p14:nvPr/>
            </p14:nvContentPartPr>
            <p14:xfrm>
              <a:off x="4413075" y="3390114"/>
              <a:ext cx="96120" cy="4320"/>
            </p14:xfrm>
          </p:contentPart>
        </mc:Choice>
        <mc:Fallback xmlns="">
          <p:pic>
            <p:nvPicPr>
              <p:cNvPr id="3" name="Ink 2">
                <a:extLst>
                  <a:ext uri="{FF2B5EF4-FFF2-40B4-BE49-F238E27FC236}">
                    <a16:creationId xmlns:a16="http://schemas.microsoft.com/office/drawing/2014/main" id="{8ED8772D-0617-4B5E-9315-BECCC4B70BC8}"/>
                  </a:ext>
                </a:extLst>
              </p:cNvPr>
              <p:cNvPicPr/>
              <p:nvPr/>
            </p:nvPicPr>
            <p:blipFill>
              <a:blip r:embed="rId59"/>
              <a:stretch>
                <a:fillRect/>
              </a:stretch>
            </p:blipFill>
            <p:spPr>
              <a:xfrm>
                <a:off x="4395075" y="3354114"/>
                <a:ext cx="13176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 name="Ink 5">
                <a:extLst>
                  <a:ext uri="{FF2B5EF4-FFF2-40B4-BE49-F238E27FC236}">
                    <a16:creationId xmlns:a16="http://schemas.microsoft.com/office/drawing/2014/main" id="{D69E1FDE-94EC-404A-B192-6802A3431BC2}"/>
                  </a:ext>
                </a:extLst>
              </p14:cNvPr>
              <p14:cNvContentPartPr/>
              <p14:nvPr/>
            </p14:nvContentPartPr>
            <p14:xfrm>
              <a:off x="4525035" y="3858834"/>
              <a:ext cx="151560" cy="4320"/>
            </p14:xfrm>
          </p:contentPart>
        </mc:Choice>
        <mc:Fallback xmlns="">
          <p:pic>
            <p:nvPicPr>
              <p:cNvPr id="6" name="Ink 5">
                <a:extLst>
                  <a:ext uri="{FF2B5EF4-FFF2-40B4-BE49-F238E27FC236}">
                    <a16:creationId xmlns:a16="http://schemas.microsoft.com/office/drawing/2014/main" id="{D69E1FDE-94EC-404A-B192-6802A3431BC2}"/>
                  </a:ext>
                </a:extLst>
              </p:cNvPr>
              <p:cNvPicPr/>
              <p:nvPr/>
            </p:nvPicPr>
            <p:blipFill>
              <a:blip r:embed="rId61"/>
              <a:stretch>
                <a:fillRect/>
              </a:stretch>
            </p:blipFill>
            <p:spPr>
              <a:xfrm>
                <a:off x="4507395" y="3822834"/>
                <a:ext cx="18720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 name="Ink 7">
                <a:extLst>
                  <a:ext uri="{FF2B5EF4-FFF2-40B4-BE49-F238E27FC236}">
                    <a16:creationId xmlns:a16="http://schemas.microsoft.com/office/drawing/2014/main" id="{8ED8CEE3-91B0-4C49-9B35-E6B2DB27E5F0}"/>
                  </a:ext>
                </a:extLst>
              </p14:cNvPr>
              <p14:cNvContentPartPr/>
              <p14:nvPr/>
            </p14:nvContentPartPr>
            <p14:xfrm>
              <a:off x="7261395" y="3358794"/>
              <a:ext cx="105120" cy="50760"/>
            </p14:xfrm>
          </p:contentPart>
        </mc:Choice>
        <mc:Fallback xmlns="">
          <p:pic>
            <p:nvPicPr>
              <p:cNvPr id="8" name="Ink 7">
                <a:extLst>
                  <a:ext uri="{FF2B5EF4-FFF2-40B4-BE49-F238E27FC236}">
                    <a16:creationId xmlns:a16="http://schemas.microsoft.com/office/drawing/2014/main" id="{8ED8CEE3-91B0-4C49-9B35-E6B2DB27E5F0}"/>
                  </a:ext>
                </a:extLst>
              </p:cNvPr>
              <p:cNvPicPr/>
              <p:nvPr/>
            </p:nvPicPr>
            <p:blipFill>
              <a:blip r:embed="rId63"/>
              <a:stretch>
                <a:fillRect/>
              </a:stretch>
            </p:blipFill>
            <p:spPr>
              <a:xfrm>
                <a:off x="7243395" y="3323154"/>
                <a:ext cx="1407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9" name="Ink 8">
                <a:extLst>
                  <a:ext uri="{FF2B5EF4-FFF2-40B4-BE49-F238E27FC236}">
                    <a16:creationId xmlns:a16="http://schemas.microsoft.com/office/drawing/2014/main" id="{03BAE716-F6A4-4F7B-855B-08FF25C7A467}"/>
                  </a:ext>
                </a:extLst>
              </p14:cNvPr>
              <p14:cNvContentPartPr/>
              <p14:nvPr/>
            </p14:nvContentPartPr>
            <p14:xfrm>
              <a:off x="7346715" y="3845874"/>
              <a:ext cx="124560" cy="32760"/>
            </p14:xfrm>
          </p:contentPart>
        </mc:Choice>
        <mc:Fallback xmlns="">
          <p:pic>
            <p:nvPicPr>
              <p:cNvPr id="9" name="Ink 8">
                <a:extLst>
                  <a:ext uri="{FF2B5EF4-FFF2-40B4-BE49-F238E27FC236}">
                    <a16:creationId xmlns:a16="http://schemas.microsoft.com/office/drawing/2014/main" id="{03BAE716-F6A4-4F7B-855B-08FF25C7A467}"/>
                  </a:ext>
                </a:extLst>
              </p:cNvPr>
              <p:cNvPicPr/>
              <p:nvPr/>
            </p:nvPicPr>
            <p:blipFill>
              <a:blip r:embed="rId65"/>
              <a:stretch>
                <a:fillRect/>
              </a:stretch>
            </p:blipFill>
            <p:spPr>
              <a:xfrm>
                <a:off x="7329075" y="3809874"/>
                <a:ext cx="16020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0178" name="Ink 50177">
                <a:extLst>
                  <a:ext uri="{FF2B5EF4-FFF2-40B4-BE49-F238E27FC236}">
                    <a16:creationId xmlns:a16="http://schemas.microsoft.com/office/drawing/2014/main" id="{F05B563E-A20A-40BC-995F-AF99AB5A14A1}"/>
                  </a:ext>
                </a:extLst>
              </p14:cNvPr>
              <p14:cNvContentPartPr/>
              <p14:nvPr/>
            </p14:nvContentPartPr>
            <p14:xfrm>
              <a:off x="4978896" y="3327418"/>
              <a:ext cx="141480" cy="190440"/>
            </p14:xfrm>
          </p:contentPart>
        </mc:Choice>
        <mc:Fallback>
          <p:pic>
            <p:nvPicPr>
              <p:cNvPr id="50178" name="Ink 50177">
                <a:extLst>
                  <a:ext uri="{FF2B5EF4-FFF2-40B4-BE49-F238E27FC236}">
                    <a16:creationId xmlns:a16="http://schemas.microsoft.com/office/drawing/2014/main" id="{F05B563E-A20A-40BC-995F-AF99AB5A14A1}"/>
                  </a:ext>
                </a:extLst>
              </p:cNvPr>
              <p:cNvPicPr/>
              <p:nvPr/>
            </p:nvPicPr>
            <p:blipFill>
              <a:blip r:embed="rId67"/>
              <a:stretch>
                <a:fillRect/>
              </a:stretch>
            </p:blipFill>
            <p:spPr>
              <a:xfrm>
                <a:off x="4970256" y="3318778"/>
                <a:ext cx="15912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0183" name="Ink 50182">
                <a:extLst>
                  <a:ext uri="{FF2B5EF4-FFF2-40B4-BE49-F238E27FC236}">
                    <a16:creationId xmlns:a16="http://schemas.microsoft.com/office/drawing/2014/main" id="{A8A04A55-9C2A-4559-91F8-90363D34AE9C}"/>
                  </a:ext>
                </a:extLst>
              </p14:cNvPr>
              <p14:cNvContentPartPr/>
              <p14:nvPr/>
            </p14:nvContentPartPr>
            <p14:xfrm>
              <a:off x="4970616" y="3720898"/>
              <a:ext cx="223920" cy="301680"/>
            </p14:xfrm>
          </p:contentPart>
        </mc:Choice>
        <mc:Fallback>
          <p:pic>
            <p:nvPicPr>
              <p:cNvPr id="50183" name="Ink 50182">
                <a:extLst>
                  <a:ext uri="{FF2B5EF4-FFF2-40B4-BE49-F238E27FC236}">
                    <a16:creationId xmlns:a16="http://schemas.microsoft.com/office/drawing/2014/main" id="{A8A04A55-9C2A-4559-91F8-90363D34AE9C}"/>
                  </a:ext>
                </a:extLst>
              </p:cNvPr>
              <p:cNvPicPr/>
              <p:nvPr/>
            </p:nvPicPr>
            <p:blipFill>
              <a:blip r:embed="rId69"/>
              <a:stretch>
                <a:fillRect/>
              </a:stretch>
            </p:blipFill>
            <p:spPr>
              <a:xfrm>
                <a:off x="4961976" y="3712258"/>
                <a:ext cx="241560" cy="3193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0195" name="Ink 50194">
                <a:extLst>
                  <a:ext uri="{FF2B5EF4-FFF2-40B4-BE49-F238E27FC236}">
                    <a16:creationId xmlns:a16="http://schemas.microsoft.com/office/drawing/2014/main" id="{583BD602-D1FE-4A28-BC18-E7E7A640F944}"/>
                  </a:ext>
                </a:extLst>
              </p14:cNvPr>
              <p14:cNvContentPartPr/>
              <p14:nvPr/>
            </p14:nvContentPartPr>
            <p14:xfrm>
              <a:off x="7769256" y="3311938"/>
              <a:ext cx="192960" cy="179280"/>
            </p14:xfrm>
          </p:contentPart>
        </mc:Choice>
        <mc:Fallback>
          <p:pic>
            <p:nvPicPr>
              <p:cNvPr id="50195" name="Ink 50194">
                <a:extLst>
                  <a:ext uri="{FF2B5EF4-FFF2-40B4-BE49-F238E27FC236}">
                    <a16:creationId xmlns:a16="http://schemas.microsoft.com/office/drawing/2014/main" id="{583BD602-D1FE-4A28-BC18-E7E7A640F944}"/>
                  </a:ext>
                </a:extLst>
              </p:cNvPr>
              <p:cNvPicPr/>
              <p:nvPr/>
            </p:nvPicPr>
            <p:blipFill>
              <a:blip r:embed="rId71"/>
              <a:stretch>
                <a:fillRect/>
              </a:stretch>
            </p:blipFill>
            <p:spPr>
              <a:xfrm>
                <a:off x="7760616" y="3302938"/>
                <a:ext cx="21060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0198" name="Ink 50197">
                <a:extLst>
                  <a:ext uri="{FF2B5EF4-FFF2-40B4-BE49-F238E27FC236}">
                    <a16:creationId xmlns:a16="http://schemas.microsoft.com/office/drawing/2014/main" id="{C08088C7-FCD3-4C61-826E-9C02F4C21A69}"/>
                  </a:ext>
                </a:extLst>
              </p14:cNvPr>
              <p14:cNvContentPartPr/>
              <p14:nvPr/>
            </p14:nvContentPartPr>
            <p14:xfrm>
              <a:off x="7989936" y="3766258"/>
              <a:ext cx="230040" cy="209520"/>
            </p14:xfrm>
          </p:contentPart>
        </mc:Choice>
        <mc:Fallback>
          <p:pic>
            <p:nvPicPr>
              <p:cNvPr id="50198" name="Ink 50197">
                <a:extLst>
                  <a:ext uri="{FF2B5EF4-FFF2-40B4-BE49-F238E27FC236}">
                    <a16:creationId xmlns:a16="http://schemas.microsoft.com/office/drawing/2014/main" id="{C08088C7-FCD3-4C61-826E-9C02F4C21A69}"/>
                  </a:ext>
                </a:extLst>
              </p:cNvPr>
              <p:cNvPicPr/>
              <p:nvPr/>
            </p:nvPicPr>
            <p:blipFill>
              <a:blip r:embed="rId73"/>
              <a:stretch>
                <a:fillRect/>
              </a:stretch>
            </p:blipFill>
            <p:spPr>
              <a:xfrm>
                <a:off x="7980936" y="3757618"/>
                <a:ext cx="24768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0201" name="Ink 50200">
                <a:extLst>
                  <a:ext uri="{FF2B5EF4-FFF2-40B4-BE49-F238E27FC236}">
                    <a16:creationId xmlns:a16="http://schemas.microsoft.com/office/drawing/2014/main" id="{35A0DF44-5E0E-48A3-BD7C-ADC75C8EF29A}"/>
                  </a:ext>
                </a:extLst>
              </p14:cNvPr>
              <p14:cNvContentPartPr/>
              <p14:nvPr/>
            </p14:nvContentPartPr>
            <p14:xfrm>
              <a:off x="4790976" y="4376098"/>
              <a:ext cx="174960" cy="176400"/>
            </p14:xfrm>
          </p:contentPart>
        </mc:Choice>
        <mc:Fallback>
          <p:pic>
            <p:nvPicPr>
              <p:cNvPr id="50201" name="Ink 50200">
                <a:extLst>
                  <a:ext uri="{FF2B5EF4-FFF2-40B4-BE49-F238E27FC236}">
                    <a16:creationId xmlns:a16="http://schemas.microsoft.com/office/drawing/2014/main" id="{35A0DF44-5E0E-48A3-BD7C-ADC75C8EF29A}"/>
                  </a:ext>
                </a:extLst>
              </p:cNvPr>
              <p:cNvPicPr/>
              <p:nvPr/>
            </p:nvPicPr>
            <p:blipFill>
              <a:blip r:embed="rId75"/>
              <a:stretch>
                <a:fillRect/>
              </a:stretch>
            </p:blipFill>
            <p:spPr>
              <a:xfrm>
                <a:off x="4781976" y="4367458"/>
                <a:ext cx="19260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0204" name="Ink 50203">
                <a:extLst>
                  <a:ext uri="{FF2B5EF4-FFF2-40B4-BE49-F238E27FC236}">
                    <a16:creationId xmlns:a16="http://schemas.microsoft.com/office/drawing/2014/main" id="{7032DFB8-5546-42CB-9D3C-918D1A1CFA32}"/>
                  </a:ext>
                </a:extLst>
              </p14:cNvPr>
              <p14:cNvContentPartPr/>
              <p14:nvPr/>
            </p14:nvContentPartPr>
            <p14:xfrm>
              <a:off x="4765776" y="4954618"/>
              <a:ext cx="180360" cy="206640"/>
            </p14:xfrm>
          </p:contentPart>
        </mc:Choice>
        <mc:Fallback>
          <p:pic>
            <p:nvPicPr>
              <p:cNvPr id="50204" name="Ink 50203">
                <a:extLst>
                  <a:ext uri="{FF2B5EF4-FFF2-40B4-BE49-F238E27FC236}">
                    <a16:creationId xmlns:a16="http://schemas.microsoft.com/office/drawing/2014/main" id="{7032DFB8-5546-42CB-9D3C-918D1A1CFA32}"/>
                  </a:ext>
                </a:extLst>
              </p:cNvPr>
              <p:cNvPicPr/>
              <p:nvPr/>
            </p:nvPicPr>
            <p:blipFill>
              <a:blip r:embed="rId77"/>
              <a:stretch>
                <a:fillRect/>
              </a:stretch>
            </p:blipFill>
            <p:spPr>
              <a:xfrm>
                <a:off x="4757136" y="4945978"/>
                <a:ext cx="19800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0207" name="Ink 50206">
                <a:extLst>
                  <a:ext uri="{FF2B5EF4-FFF2-40B4-BE49-F238E27FC236}">
                    <a16:creationId xmlns:a16="http://schemas.microsoft.com/office/drawing/2014/main" id="{15D3AD61-6483-4F67-81E3-A388E3C54BB1}"/>
                  </a:ext>
                </a:extLst>
              </p14:cNvPr>
              <p14:cNvContentPartPr/>
              <p14:nvPr/>
            </p14:nvContentPartPr>
            <p14:xfrm>
              <a:off x="7391616" y="4377898"/>
              <a:ext cx="197280" cy="166320"/>
            </p14:xfrm>
          </p:contentPart>
        </mc:Choice>
        <mc:Fallback>
          <p:pic>
            <p:nvPicPr>
              <p:cNvPr id="50207" name="Ink 50206">
                <a:extLst>
                  <a:ext uri="{FF2B5EF4-FFF2-40B4-BE49-F238E27FC236}">
                    <a16:creationId xmlns:a16="http://schemas.microsoft.com/office/drawing/2014/main" id="{15D3AD61-6483-4F67-81E3-A388E3C54BB1}"/>
                  </a:ext>
                </a:extLst>
              </p:cNvPr>
              <p:cNvPicPr/>
              <p:nvPr/>
            </p:nvPicPr>
            <p:blipFill>
              <a:blip r:embed="rId79"/>
              <a:stretch>
                <a:fillRect/>
              </a:stretch>
            </p:blipFill>
            <p:spPr>
              <a:xfrm>
                <a:off x="7382976" y="4368898"/>
                <a:ext cx="21492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47108" name="Ink 47107">
                <a:extLst>
                  <a:ext uri="{FF2B5EF4-FFF2-40B4-BE49-F238E27FC236}">
                    <a16:creationId xmlns:a16="http://schemas.microsoft.com/office/drawing/2014/main" id="{9A4F4C56-8710-42EB-A2F0-01445C62E856}"/>
                  </a:ext>
                </a:extLst>
              </p14:cNvPr>
              <p14:cNvContentPartPr/>
              <p14:nvPr/>
            </p14:nvContentPartPr>
            <p14:xfrm>
              <a:off x="7590696" y="4971178"/>
              <a:ext cx="239040" cy="175680"/>
            </p14:xfrm>
          </p:contentPart>
        </mc:Choice>
        <mc:Fallback>
          <p:pic>
            <p:nvPicPr>
              <p:cNvPr id="47108" name="Ink 47107">
                <a:extLst>
                  <a:ext uri="{FF2B5EF4-FFF2-40B4-BE49-F238E27FC236}">
                    <a16:creationId xmlns:a16="http://schemas.microsoft.com/office/drawing/2014/main" id="{9A4F4C56-8710-42EB-A2F0-01445C62E856}"/>
                  </a:ext>
                </a:extLst>
              </p:cNvPr>
              <p:cNvPicPr/>
              <p:nvPr/>
            </p:nvPicPr>
            <p:blipFill>
              <a:blip r:embed="rId81"/>
              <a:stretch>
                <a:fillRect/>
              </a:stretch>
            </p:blipFill>
            <p:spPr>
              <a:xfrm>
                <a:off x="7582056" y="4962178"/>
                <a:ext cx="25668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47110" name="Ink 47109">
                <a:extLst>
                  <a:ext uri="{FF2B5EF4-FFF2-40B4-BE49-F238E27FC236}">
                    <a16:creationId xmlns:a16="http://schemas.microsoft.com/office/drawing/2014/main" id="{8D10CD04-D622-4A1C-BE34-FB087CA7F868}"/>
                  </a:ext>
                </a:extLst>
              </p14:cNvPr>
              <p14:cNvContentPartPr/>
              <p14:nvPr/>
            </p14:nvContentPartPr>
            <p14:xfrm>
              <a:off x="6752976" y="5206618"/>
              <a:ext cx="99000" cy="48600"/>
            </p14:xfrm>
          </p:contentPart>
        </mc:Choice>
        <mc:Fallback>
          <p:pic>
            <p:nvPicPr>
              <p:cNvPr id="47110" name="Ink 47109">
                <a:extLst>
                  <a:ext uri="{FF2B5EF4-FFF2-40B4-BE49-F238E27FC236}">
                    <a16:creationId xmlns:a16="http://schemas.microsoft.com/office/drawing/2014/main" id="{8D10CD04-D622-4A1C-BE34-FB087CA7F868}"/>
                  </a:ext>
                </a:extLst>
              </p:cNvPr>
              <p:cNvPicPr/>
              <p:nvPr/>
            </p:nvPicPr>
            <p:blipFill>
              <a:blip r:embed="rId83"/>
              <a:stretch>
                <a:fillRect/>
              </a:stretch>
            </p:blipFill>
            <p:spPr>
              <a:xfrm>
                <a:off x="6743976" y="5197978"/>
                <a:ext cx="11664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47116" name="Ink 47115">
                <a:extLst>
                  <a:ext uri="{FF2B5EF4-FFF2-40B4-BE49-F238E27FC236}">
                    <a16:creationId xmlns:a16="http://schemas.microsoft.com/office/drawing/2014/main" id="{521D6CC6-0436-49EA-A402-1D81108A1358}"/>
                  </a:ext>
                </a:extLst>
              </p14:cNvPr>
              <p14:cNvContentPartPr/>
              <p14:nvPr/>
            </p14:nvContentPartPr>
            <p14:xfrm>
              <a:off x="3812136" y="6079978"/>
              <a:ext cx="283320" cy="647640"/>
            </p14:xfrm>
          </p:contentPart>
        </mc:Choice>
        <mc:Fallback>
          <p:pic>
            <p:nvPicPr>
              <p:cNvPr id="47116" name="Ink 47115">
                <a:extLst>
                  <a:ext uri="{FF2B5EF4-FFF2-40B4-BE49-F238E27FC236}">
                    <a16:creationId xmlns:a16="http://schemas.microsoft.com/office/drawing/2014/main" id="{521D6CC6-0436-49EA-A402-1D81108A1358}"/>
                  </a:ext>
                </a:extLst>
              </p:cNvPr>
              <p:cNvPicPr/>
              <p:nvPr/>
            </p:nvPicPr>
            <p:blipFill>
              <a:blip r:embed="rId85"/>
              <a:stretch>
                <a:fillRect/>
              </a:stretch>
            </p:blipFill>
            <p:spPr>
              <a:xfrm>
                <a:off x="3803496" y="6071338"/>
                <a:ext cx="300960" cy="665280"/>
              </a:xfrm>
              <a:prstGeom prst="rect">
                <a:avLst/>
              </a:prstGeom>
            </p:spPr>
          </p:pic>
        </mc:Fallback>
      </mc:AlternateContent>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3733800"/>
            <a:ext cx="39862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39481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7787"/>
            <a:ext cx="8839200" cy="533400"/>
          </a:xfrm>
        </p:spPr>
        <p:txBody>
          <a:bodyPr/>
          <a:lstStyle/>
          <a:p>
            <a:pPr algn="r" eaLnBrk="1" fontAlgn="auto" hangingPunct="1">
              <a:spcAft>
                <a:spcPts val="0"/>
              </a:spcAft>
              <a:defRPr/>
            </a:pPr>
            <a:r>
              <a:rPr lang="en-US" dirty="0">
                <a:solidFill>
                  <a:schemeClr val="tx2">
                    <a:satMod val="130000"/>
                  </a:schemeClr>
                </a:solidFill>
              </a:rPr>
              <a:t>6.5 </a:t>
            </a:r>
            <a:r>
              <a:rPr lang="en-US" dirty="0">
                <a:solidFill>
                  <a:srgbClr val="00CC66"/>
                </a:solidFill>
              </a:rPr>
              <a:t>overflow</a:t>
            </a:r>
            <a:r>
              <a:rPr lang="en-US" dirty="0">
                <a:solidFill>
                  <a:schemeClr val="tx2">
                    <a:satMod val="130000"/>
                  </a:schemeClr>
                </a:solidFill>
              </a:rPr>
              <a:t> Property (4) to clear float</a:t>
            </a:r>
          </a:p>
        </p:txBody>
      </p:sp>
      <p:sp>
        <p:nvSpPr>
          <p:cNvPr id="49157" name="Content Placeholder 2"/>
          <p:cNvSpPr>
            <a:spLocks noGrp="1"/>
          </p:cNvSpPr>
          <p:nvPr>
            <p:ph idx="1"/>
          </p:nvPr>
        </p:nvSpPr>
        <p:spPr>
          <a:xfrm>
            <a:off x="4495800" y="533400"/>
            <a:ext cx="4648200" cy="6324600"/>
          </a:xfrm>
        </p:spPr>
        <p:txBody>
          <a:bodyPr/>
          <a:lstStyle/>
          <a:p>
            <a:pPr eaLnBrk="1" hangingPunct="1">
              <a:spcBef>
                <a:spcPts val="0"/>
              </a:spcBef>
            </a:pPr>
            <a:r>
              <a:rPr lang="en-US" altLang="en-US" sz="2000" dirty="0"/>
              <a:t>Is often used to </a:t>
            </a:r>
            <a:r>
              <a:rPr lang="en-US" altLang="en-US" sz="2000" b="1" dirty="0">
                <a:solidFill>
                  <a:srgbClr val="00B0F0"/>
                </a:solidFill>
              </a:rPr>
              <a:t>clear</a:t>
            </a:r>
            <a:r>
              <a:rPr lang="en-US" altLang="en-US" sz="2000" dirty="0"/>
              <a:t> a </a:t>
            </a:r>
            <a:r>
              <a:rPr lang="en-US" altLang="en-US" sz="2000" b="1" dirty="0"/>
              <a:t>float</a:t>
            </a:r>
          </a:p>
          <a:p>
            <a:pPr eaLnBrk="1" hangingPunct="1">
              <a:spcBef>
                <a:spcPts val="0"/>
              </a:spcBef>
            </a:pPr>
            <a:endParaRPr lang="en-US" altLang="en-US" sz="2000" b="1" dirty="0"/>
          </a:p>
          <a:p>
            <a:pPr eaLnBrk="1" hangingPunct="1">
              <a:spcBef>
                <a:spcPts val="0"/>
              </a:spcBef>
            </a:pPr>
            <a:r>
              <a:rPr lang="en-US" altLang="en-US" sz="2000" dirty="0"/>
              <a:t>Intended to configure the </a:t>
            </a:r>
            <a:r>
              <a:rPr lang="en-US" altLang="en-US" sz="2000" b="1" dirty="0"/>
              <a:t>display of elements </a:t>
            </a:r>
            <a:r>
              <a:rPr lang="en-US" altLang="en-US" sz="2000" dirty="0"/>
              <a:t>on a Web page to </a:t>
            </a:r>
            <a:r>
              <a:rPr lang="en-US" altLang="en-US" sz="2000" b="1" dirty="0">
                <a:solidFill>
                  <a:srgbClr val="00B0F0"/>
                </a:solidFill>
              </a:rPr>
              <a:t>fit</a:t>
            </a:r>
            <a:r>
              <a:rPr lang="en-US" altLang="en-US" sz="2000" dirty="0"/>
              <a:t> the </a:t>
            </a:r>
            <a:r>
              <a:rPr lang="en-US" altLang="en-US" sz="2000" b="1" dirty="0"/>
              <a:t>room allocated</a:t>
            </a:r>
          </a:p>
          <a:p>
            <a:pPr eaLnBrk="1" hangingPunct="1">
              <a:spcBef>
                <a:spcPts val="0"/>
              </a:spcBef>
            </a:pPr>
            <a:endParaRPr lang="en-US" altLang="en-US" sz="2000" dirty="0"/>
          </a:p>
          <a:p>
            <a:pPr eaLnBrk="1" hangingPunct="1">
              <a:spcBef>
                <a:spcPts val="0"/>
              </a:spcBef>
            </a:pPr>
            <a:r>
              <a:rPr lang="en-US" altLang="en-US" sz="2000" dirty="0"/>
              <a:t>However,  it is </a:t>
            </a:r>
            <a:r>
              <a:rPr lang="en-US" altLang="en-US" sz="2000" b="1" dirty="0"/>
              <a:t>useful</a:t>
            </a:r>
            <a:r>
              <a:rPr lang="en-US" altLang="en-US" sz="2000" dirty="0"/>
              <a:t> to “</a:t>
            </a:r>
            <a:r>
              <a:rPr lang="en-US" altLang="en-US" sz="2000" b="1" dirty="0">
                <a:solidFill>
                  <a:srgbClr val="00B0F0"/>
                </a:solidFill>
              </a:rPr>
              <a:t>clear</a:t>
            </a:r>
            <a:r>
              <a:rPr lang="en-US" altLang="en-US" sz="2000" dirty="0"/>
              <a:t>” or </a:t>
            </a:r>
            <a:r>
              <a:rPr lang="en-US" altLang="en-US" sz="2000" b="1" dirty="0">
                <a:solidFill>
                  <a:srgbClr val="00B0F0"/>
                </a:solidFill>
              </a:rPr>
              <a:t>terminate</a:t>
            </a:r>
            <a:r>
              <a:rPr lang="en-US" altLang="en-US" sz="2000" dirty="0"/>
              <a:t> a </a:t>
            </a:r>
            <a:r>
              <a:rPr lang="en-US" altLang="en-US" sz="2000" b="1" dirty="0"/>
              <a:t>float</a:t>
            </a:r>
            <a:r>
              <a:rPr lang="en-US" altLang="en-US" sz="2000" dirty="0"/>
              <a:t> </a:t>
            </a:r>
            <a:r>
              <a:rPr lang="en-US" altLang="en-US" sz="2000" b="1" dirty="0">
                <a:solidFill>
                  <a:srgbClr val="00CC00"/>
                </a:solidFill>
              </a:rPr>
              <a:t>before</a:t>
            </a:r>
            <a:r>
              <a:rPr lang="en-US" altLang="en-US" sz="2000" dirty="0"/>
              <a:t> the </a:t>
            </a:r>
            <a:r>
              <a:rPr lang="en-US" altLang="en-US" sz="2000" b="1" dirty="0">
                <a:solidFill>
                  <a:srgbClr val="00CC00"/>
                </a:solidFill>
              </a:rPr>
              <a:t>end</a:t>
            </a:r>
            <a:r>
              <a:rPr lang="en-US" altLang="en-US" sz="2000" dirty="0"/>
              <a:t> of a </a:t>
            </a:r>
            <a:r>
              <a:rPr lang="en-US" altLang="en-US" sz="2000" b="1" dirty="0">
                <a:solidFill>
                  <a:srgbClr val="00CC00"/>
                </a:solidFill>
              </a:rPr>
              <a:t>container</a:t>
            </a:r>
            <a:r>
              <a:rPr lang="en-US" altLang="en-US" sz="2000" b="1" dirty="0"/>
              <a:t> element</a:t>
            </a:r>
          </a:p>
          <a:p>
            <a:pPr eaLnBrk="1" hangingPunct="1">
              <a:spcBef>
                <a:spcPts val="0"/>
              </a:spcBef>
            </a:pPr>
            <a:endParaRPr lang="en-US" altLang="en-US" sz="2000" b="1" dirty="0"/>
          </a:p>
          <a:p>
            <a:pPr eaLnBrk="1" hangingPunct="1">
              <a:spcBef>
                <a:spcPts val="0"/>
              </a:spcBef>
            </a:pPr>
            <a:r>
              <a:rPr lang="en-US" altLang="en-US" sz="2000" b="1" dirty="0">
                <a:solidFill>
                  <a:srgbClr val="FF00FF"/>
                </a:solidFill>
              </a:rPr>
              <a:t>Overflow </a:t>
            </a:r>
            <a:r>
              <a:rPr lang="en-US" altLang="en-US" sz="2000" dirty="0"/>
              <a:t>(how </a:t>
            </a:r>
            <a:r>
              <a:rPr lang="en-US" altLang="en-US" sz="2000" b="1" dirty="0"/>
              <a:t>content</a:t>
            </a:r>
            <a:r>
              <a:rPr lang="en-US" altLang="en-US" sz="2000" dirty="0"/>
              <a:t> should be </a:t>
            </a:r>
            <a:r>
              <a:rPr lang="en-US" altLang="en-US" sz="2000" b="1" dirty="0"/>
              <a:t>displayed</a:t>
            </a:r>
            <a:r>
              <a:rPr lang="en-US" altLang="en-US" sz="2000" dirty="0"/>
              <a:t>) </a:t>
            </a:r>
            <a:r>
              <a:rPr lang="en-US" altLang="en-US" sz="2000" b="1" dirty="0"/>
              <a:t>values</a:t>
            </a:r>
            <a:r>
              <a:rPr lang="en-US" altLang="en-US" sz="2000" dirty="0"/>
              <a:t> are </a:t>
            </a:r>
            <a:r>
              <a:rPr lang="en-US" altLang="en-US" sz="2000" b="1" dirty="0"/>
              <a:t>auto, hidden</a:t>
            </a:r>
            <a:r>
              <a:rPr lang="en-US" altLang="en-US" sz="2000" dirty="0"/>
              <a:t>, and </a:t>
            </a:r>
            <a:r>
              <a:rPr lang="en-US" altLang="en-US" sz="2000" b="1" dirty="0"/>
              <a:t>scroll</a:t>
            </a:r>
          </a:p>
          <a:p>
            <a:pPr lvl="1" eaLnBrk="1" hangingPunct="1"/>
            <a:r>
              <a:rPr lang="en-US" altLang="en-US" sz="1600" b="1" dirty="0">
                <a:highlight>
                  <a:srgbClr val="FFFF00"/>
                </a:highlight>
              </a:rPr>
              <a:t>visible (default) </a:t>
            </a:r>
            <a:r>
              <a:rPr lang="en-US" altLang="en-US" sz="1600" b="1" dirty="0"/>
              <a:t>– if </a:t>
            </a:r>
            <a:r>
              <a:rPr lang="en-US" altLang="en-US" sz="1600" dirty="0"/>
              <a:t>the </a:t>
            </a:r>
            <a:r>
              <a:rPr lang="en-US" altLang="en-US" sz="1600" b="1" dirty="0"/>
              <a:t>content</a:t>
            </a:r>
            <a:r>
              <a:rPr lang="en-US" altLang="en-US" sz="1600" dirty="0"/>
              <a:t> too large it will “</a:t>
            </a:r>
            <a:r>
              <a:rPr lang="en-US" altLang="en-US" sz="1600" b="1" dirty="0">
                <a:solidFill>
                  <a:srgbClr val="00B0F0"/>
                </a:solidFill>
              </a:rPr>
              <a:t>overflow</a:t>
            </a:r>
            <a:r>
              <a:rPr lang="en-US" altLang="en-US" sz="1600" dirty="0"/>
              <a:t>” outside the area allocated to it</a:t>
            </a:r>
          </a:p>
          <a:p>
            <a:pPr lvl="1" eaLnBrk="1" hangingPunct="1"/>
            <a:r>
              <a:rPr lang="en-US" altLang="en-US" sz="1600" b="1" dirty="0">
                <a:solidFill>
                  <a:srgbClr val="FF00FF"/>
                </a:solidFill>
              </a:rPr>
              <a:t>&lt;=</a:t>
            </a:r>
            <a:r>
              <a:rPr lang="en-US" altLang="en-US" sz="1600" b="1" dirty="0">
                <a:highlight>
                  <a:srgbClr val="FFFF00"/>
                </a:highlight>
              </a:rPr>
              <a:t>auto</a:t>
            </a:r>
            <a:r>
              <a:rPr lang="en-US" altLang="en-US" sz="1600" b="1" dirty="0"/>
              <a:t> – </a:t>
            </a:r>
            <a:r>
              <a:rPr lang="en-US" altLang="en-US" sz="1600" dirty="0"/>
              <a:t>the </a:t>
            </a:r>
            <a:r>
              <a:rPr lang="en-US" altLang="en-US" sz="1600" b="1" dirty="0"/>
              <a:t>content</a:t>
            </a:r>
            <a:r>
              <a:rPr lang="en-US" altLang="en-US" sz="1600" dirty="0"/>
              <a:t> </a:t>
            </a:r>
            <a:r>
              <a:rPr lang="en-US" altLang="en-US" sz="1600" b="1" dirty="0">
                <a:solidFill>
                  <a:srgbClr val="00B0F0"/>
                </a:solidFill>
              </a:rPr>
              <a:t>fills</a:t>
            </a:r>
            <a:r>
              <a:rPr lang="en-US" altLang="en-US" sz="1600" dirty="0"/>
              <a:t> the </a:t>
            </a:r>
            <a:r>
              <a:rPr lang="en-US" altLang="en-US" sz="1600" b="1" dirty="0"/>
              <a:t>area</a:t>
            </a:r>
            <a:r>
              <a:rPr lang="en-US" altLang="en-US" sz="1600" dirty="0"/>
              <a:t> and, if needed, scroll bars are displayed</a:t>
            </a:r>
          </a:p>
          <a:p>
            <a:pPr lvl="1" eaLnBrk="1" hangingPunct="1"/>
            <a:r>
              <a:rPr lang="en-US" altLang="en-US" sz="1600" b="1" dirty="0">
                <a:highlight>
                  <a:srgbClr val="FFFF00"/>
                </a:highlight>
              </a:rPr>
              <a:t>scroll</a:t>
            </a:r>
            <a:r>
              <a:rPr lang="en-US" altLang="en-US" sz="1600" b="1" dirty="0"/>
              <a:t> - </a:t>
            </a:r>
            <a:r>
              <a:rPr lang="en-US" altLang="en-US" sz="1600" dirty="0"/>
              <a:t>scroll bars are </a:t>
            </a:r>
            <a:r>
              <a:rPr lang="en-US" altLang="en-US" sz="1600" b="1" dirty="0">
                <a:solidFill>
                  <a:srgbClr val="00B0F0"/>
                </a:solidFill>
              </a:rPr>
              <a:t>displayed</a:t>
            </a:r>
          </a:p>
          <a:p>
            <a:pPr lvl="1" eaLnBrk="1" hangingPunct="1"/>
            <a:r>
              <a:rPr lang="en-US" altLang="en-US" sz="1600" b="1" dirty="0">
                <a:highlight>
                  <a:srgbClr val="FFFF00"/>
                </a:highlight>
              </a:rPr>
              <a:t>hidden</a:t>
            </a:r>
            <a:r>
              <a:rPr lang="en-US" altLang="en-US" sz="1600" b="1" dirty="0"/>
              <a:t> - </a:t>
            </a:r>
            <a:r>
              <a:rPr lang="en-US" altLang="en-US" sz="1600" dirty="0"/>
              <a:t>the </a:t>
            </a:r>
            <a:r>
              <a:rPr lang="en-US" altLang="en-US" sz="1600" b="1" dirty="0"/>
              <a:t>content</a:t>
            </a:r>
            <a:r>
              <a:rPr lang="en-US" altLang="en-US" sz="1600" dirty="0"/>
              <a:t> is clipped to </a:t>
            </a:r>
            <a:r>
              <a:rPr lang="en-US" altLang="en-US" sz="1600" b="1" dirty="0">
                <a:solidFill>
                  <a:srgbClr val="00B0F0"/>
                </a:solidFill>
              </a:rPr>
              <a:t>fit</a:t>
            </a:r>
            <a:r>
              <a:rPr lang="en-US" altLang="en-US" sz="1600" dirty="0"/>
              <a:t> the room allocated</a:t>
            </a:r>
            <a:endParaRPr lang="en-US" altLang="en-US" sz="1600" b="1" dirty="0"/>
          </a:p>
        </p:txBody>
      </p:sp>
      <p:sp>
        <p:nvSpPr>
          <p:cNvPr id="7" name="Oval Callout 6"/>
          <p:cNvSpPr/>
          <p:nvPr/>
        </p:nvSpPr>
        <p:spPr>
          <a:xfrm flipH="1">
            <a:off x="2840337" y="990600"/>
            <a:ext cx="1426863" cy="1443135"/>
          </a:xfrm>
          <a:prstGeom prst="wedgeEllipseCallout">
            <a:avLst>
              <a:gd name="adj1" fmla="val 83633"/>
              <a:gd name="adj2" fmla="val 48404"/>
            </a:avLst>
          </a:prstGeom>
          <a:solidFill>
            <a:schemeClr val="accent5">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dirty="0">
                <a:solidFill>
                  <a:schemeClr val="tx1"/>
                </a:solidFill>
              </a:rPr>
              <a:t>The </a:t>
            </a:r>
            <a:r>
              <a:rPr lang="en-US" sz="1000" dirty="0">
                <a:solidFill>
                  <a:srgbClr val="FFC000"/>
                </a:solidFill>
              </a:rPr>
              <a:t>background</a:t>
            </a:r>
            <a:r>
              <a:rPr lang="en-US" sz="1000" dirty="0">
                <a:solidFill>
                  <a:schemeClr val="tx1"/>
                </a:solidFill>
              </a:rPr>
              <a:t> does </a:t>
            </a:r>
            <a:r>
              <a:rPr lang="en-US" sz="1000" dirty="0">
                <a:solidFill>
                  <a:srgbClr val="FF0000"/>
                </a:solidFill>
              </a:rPr>
              <a:t>not </a:t>
            </a:r>
            <a:r>
              <a:rPr lang="en-US" sz="1000" dirty="0">
                <a:solidFill>
                  <a:schemeClr val="tx1"/>
                </a:solidFill>
              </a:rPr>
              <a:t>extend as far as you’d expect. See floatyls.html </a:t>
            </a:r>
            <a:r>
              <a:rPr lang="en-US" sz="1100" dirty="0">
                <a:solidFill>
                  <a:schemeClr val="tx1"/>
                </a:solidFill>
              </a:rPr>
              <a:t>before.</a:t>
            </a:r>
          </a:p>
        </p:txBody>
      </p:sp>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3825470" y="5337037"/>
              <a:ext cx="1250640" cy="224280"/>
            </p14:xfrm>
          </p:contentPart>
        </mc:Choice>
        <mc:Fallback xmlns="">
          <p:pic>
            <p:nvPicPr>
              <p:cNvPr id="5" name="Ink 4"/>
              <p:cNvPicPr/>
              <p:nvPr/>
            </p:nvPicPr>
            <p:blipFill>
              <a:blip r:embed="rId6"/>
              <a:stretch>
                <a:fillRect/>
              </a:stretch>
            </p:blipFill>
            <p:spPr>
              <a:xfrm>
                <a:off x="3810710" y="5322277"/>
                <a:ext cx="1280160" cy="2538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0BB1E12D-0DF7-4D66-9C46-A6BA1BEF1BB6}"/>
                  </a:ext>
                </a:extLst>
              </p14:cNvPr>
              <p14:cNvContentPartPr/>
              <p14:nvPr/>
            </p14:nvContentPartPr>
            <p14:xfrm>
              <a:off x="8933105" y="5767498"/>
              <a:ext cx="191880" cy="78840"/>
            </p14:xfrm>
          </p:contentPart>
        </mc:Choice>
        <mc:Fallback>
          <p:pic>
            <p:nvPicPr>
              <p:cNvPr id="3" name="Ink 2">
                <a:extLst>
                  <a:ext uri="{FF2B5EF4-FFF2-40B4-BE49-F238E27FC236}">
                    <a16:creationId xmlns:a16="http://schemas.microsoft.com/office/drawing/2014/main" id="{0BB1E12D-0DF7-4D66-9C46-A6BA1BEF1BB6}"/>
                  </a:ext>
                </a:extLst>
              </p:cNvPr>
              <p:cNvPicPr/>
              <p:nvPr/>
            </p:nvPicPr>
            <p:blipFill>
              <a:blip r:embed="rId8"/>
              <a:stretch>
                <a:fillRect/>
              </a:stretch>
            </p:blipFill>
            <p:spPr>
              <a:xfrm>
                <a:off x="8924465" y="5758498"/>
                <a:ext cx="209520" cy="96480"/>
              </a:xfrm>
              <a:prstGeom prst="rect">
                <a:avLst/>
              </a:prstGeom>
            </p:spPr>
          </p:pic>
        </mc:Fallback>
      </mc:AlternateContent>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4572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14400"/>
            <a:ext cx="441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8839200" cy="609600"/>
          </a:xfrm>
        </p:spPr>
        <p:txBody>
          <a:bodyPr/>
          <a:lstStyle/>
          <a:p>
            <a:pPr eaLnBrk="1" fontAlgn="auto" hangingPunct="1">
              <a:spcAft>
                <a:spcPts val="0"/>
              </a:spcAft>
              <a:defRPr/>
            </a:pPr>
            <a:r>
              <a:rPr lang="en-US" dirty="0">
                <a:solidFill>
                  <a:srgbClr val="00CC66"/>
                </a:solidFill>
              </a:rPr>
              <a:t>overflow</a:t>
            </a:r>
            <a:r>
              <a:rPr lang="en-US" dirty="0">
                <a:solidFill>
                  <a:schemeClr val="tx2">
                    <a:satMod val="130000"/>
                  </a:schemeClr>
                </a:solidFill>
              </a:rPr>
              <a:t> Property (4)</a:t>
            </a:r>
          </a:p>
        </p:txBody>
      </p:sp>
      <p:sp>
        <p:nvSpPr>
          <p:cNvPr id="8" name="Oval Callout 7"/>
          <p:cNvSpPr/>
          <p:nvPr/>
        </p:nvSpPr>
        <p:spPr>
          <a:xfrm>
            <a:off x="4495800" y="3657600"/>
            <a:ext cx="4953000" cy="3209925"/>
          </a:xfrm>
          <a:prstGeom prst="wedgeEllipseCallout">
            <a:avLst>
              <a:gd name="adj1" fmla="val -11596"/>
              <a:gd name="adj2" fmla="val -79813"/>
            </a:avLst>
          </a:prstGeom>
          <a:solidFill>
            <a:schemeClr val="accent5">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err="1">
                <a:solidFill>
                  <a:srgbClr val="FF0000"/>
                </a:solidFill>
                <a:latin typeface="Courier New" pitchFamily="49" charset="0"/>
                <a:cs typeface="Courier New" pitchFamily="49" charset="0"/>
              </a:rPr>
              <a:t>overflow:auto</a:t>
            </a:r>
            <a:r>
              <a:rPr lang="en-US" sz="1600" dirty="0">
                <a:solidFill>
                  <a:srgbClr val="FF0000"/>
                </a:solidFill>
                <a:latin typeface="Courier New" pitchFamily="49" charset="0"/>
                <a:cs typeface="Courier New" pitchFamily="49" charset="0"/>
              </a:rPr>
              <a:t>;</a:t>
            </a:r>
          </a:p>
          <a:p>
            <a:pPr algn="ctr" eaLnBrk="1" hangingPunct="1">
              <a:defRPr/>
            </a:pPr>
            <a:r>
              <a:rPr lang="en-US" sz="1600" dirty="0">
                <a:solidFill>
                  <a:srgbClr val="FF0000"/>
                </a:solidFill>
                <a:latin typeface="Courier New" pitchFamily="49" charset="0"/>
                <a:cs typeface="Courier New" pitchFamily="49" charset="0"/>
              </a:rPr>
              <a:t> </a:t>
            </a:r>
            <a:r>
              <a:rPr lang="en-US" sz="1600" dirty="0">
                <a:solidFill>
                  <a:schemeClr val="tx1"/>
                </a:solidFill>
              </a:rPr>
              <a:t>was applied to the </a:t>
            </a:r>
            <a:r>
              <a:rPr lang="en-US" sz="1600" dirty="0">
                <a:solidFill>
                  <a:srgbClr val="FF00FF"/>
                </a:solidFill>
              </a:rPr>
              <a:t>div</a:t>
            </a:r>
            <a:r>
              <a:rPr lang="en-US" sz="1600" dirty="0">
                <a:solidFill>
                  <a:schemeClr val="tx1"/>
                </a:solidFill>
              </a:rPr>
              <a:t> that contains the image within the paragraph. </a:t>
            </a:r>
          </a:p>
          <a:p>
            <a:pPr eaLnBrk="1" hangingPunct="1">
              <a:buFont typeface="Arial" pitchFamily="34" charset="0"/>
              <a:buChar char="•"/>
              <a:defRPr/>
            </a:pPr>
            <a:r>
              <a:rPr lang="en-US" sz="1600" dirty="0">
                <a:solidFill>
                  <a:schemeClr val="tx1"/>
                </a:solidFill>
              </a:rPr>
              <a:t>Now the background </a:t>
            </a:r>
            <a:r>
              <a:rPr lang="en-US" sz="1600" dirty="0">
                <a:solidFill>
                  <a:srgbClr val="00B0F0"/>
                </a:solidFill>
              </a:rPr>
              <a:t>extends</a:t>
            </a:r>
            <a:r>
              <a:rPr lang="en-US" sz="1600" dirty="0">
                <a:solidFill>
                  <a:schemeClr val="tx1"/>
                </a:solidFill>
              </a:rPr>
              <a:t> and the  </a:t>
            </a:r>
            <a:r>
              <a:rPr lang="en-US" sz="1600" dirty="0">
                <a:solidFill>
                  <a:srgbClr val="FF00FF"/>
                </a:solidFill>
              </a:rPr>
              <a:t>h2</a:t>
            </a:r>
            <a:r>
              <a:rPr lang="en-US" sz="1600" dirty="0">
                <a:solidFill>
                  <a:schemeClr val="tx1"/>
                </a:solidFill>
              </a:rPr>
              <a:t> text displays AFTER the floated image</a:t>
            </a:r>
            <a:r>
              <a:rPr lang="en-US" sz="2000" dirty="0">
                <a:solidFill>
                  <a:schemeClr val="tx1"/>
                </a:solidFill>
              </a:rPr>
              <a:t>. </a:t>
            </a:r>
          </a:p>
          <a:p>
            <a:pPr eaLnBrk="1" hangingPunct="1">
              <a:buFont typeface="Arial" pitchFamily="34" charset="0"/>
              <a:buChar char="•"/>
              <a:defRPr/>
            </a:pPr>
            <a:endParaRPr lang="en-US" sz="2000" dirty="0">
              <a:solidFill>
                <a:schemeClr val="tx1"/>
              </a:solidFill>
            </a:endParaRPr>
          </a:p>
          <a:p>
            <a:pPr eaLnBrk="1" hangingPunct="1">
              <a:buFont typeface="Arial" pitchFamily="34" charset="0"/>
              <a:buChar char="•"/>
              <a:defRPr/>
            </a:pPr>
            <a:r>
              <a:rPr lang="en-US" sz="1600" b="0" dirty="0">
                <a:solidFill>
                  <a:schemeClr val="tx1"/>
                </a:solidFill>
              </a:rPr>
              <a:t>The clear property to a </a:t>
            </a:r>
            <a:r>
              <a:rPr lang="en-US" sz="1600" b="0" dirty="0" err="1">
                <a:solidFill>
                  <a:schemeClr val="tx1"/>
                </a:solidFill>
              </a:rPr>
              <a:t>br</a:t>
            </a:r>
            <a:r>
              <a:rPr lang="en-US" sz="1600" b="0" dirty="0">
                <a:solidFill>
                  <a:schemeClr val="tx1"/>
                </a:solidFill>
              </a:rPr>
              <a:t> </a:t>
            </a:r>
          </a:p>
          <a:p>
            <a:pPr eaLnBrk="1" hangingPunct="1">
              <a:defRPr/>
            </a:pPr>
            <a:r>
              <a:rPr lang="en-US" sz="1600" dirty="0">
                <a:solidFill>
                  <a:schemeClr val="tx1"/>
                </a:solidFill>
              </a:rPr>
              <a:t>&lt;</a:t>
            </a:r>
            <a:r>
              <a:rPr lang="en-US" sz="1600" dirty="0" err="1">
                <a:solidFill>
                  <a:schemeClr val="tx1"/>
                </a:solidFill>
              </a:rPr>
              <a:t>br</a:t>
            </a:r>
            <a:r>
              <a:rPr lang="en-US" sz="1600" dirty="0">
                <a:solidFill>
                  <a:schemeClr val="tx1"/>
                </a:solidFill>
              </a:rPr>
              <a:t> class="</a:t>
            </a:r>
            <a:r>
              <a:rPr lang="en-US" sz="1600" dirty="0" err="1">
                <a:solidFill>
                  <a:schemeClr val="tx1"/>
                </a:solidFill>
              </a:rPr>
              <a:t>clearleft</a:t>
            </a:r>
            <a:r>
              <a:rPr lang="en-US" sz="1600" dirty="0">
                <a:solidFill>
                  <a:schemeClr val="tx1"/>
                </a:solidFill>
              </a:rPr>
              <a:t>"&gt; </a:t>
            </a:r>
            <a:r>
              <a:rPr lang="en-US" sz="1600" b="0" dirty="0">
                <a:solidFill>
                  <a:schemeClr val="tx1"/>
                </a:solidFill>
              </a:rPr>
              <a:t>gives the </a:t>
            </a:r>
            <a:r>
              <a:rPr lang="en-US" sz="1600" dirty="0">
                <a:solidFill>
                  <a:srgbClr val="FF0000"/>
                </a:solidFill>
              </a:rPr>
              <a:t>same result </a:t>
            </a:r>
            <a:r>
              <a:rPr lang="en-US" sz="1600" b="0" dirty="0">
                <a:solidFill>
                  <a:schemeClr val="tx1"/>
                </a:solidFill>
              </a:rPr>
              <a:t>within the &lt;div&gt;– see previous slides. In this example the </a:t>
            </a:r>
            <a:r>
              <a:rPr lang="en-US" sz="1600" dirty="0">
                <a:solidFill>
                  <a:srgbClr val="FF0000"/>
                </a:solidFill>
              </a:rPr>
              <a:t>overflow</a:t>
            </a:r>
            <a:r>
              <a:rPr lang="en-US" sz="1600" b="0" dirty="0">
                <a:solidFill>
                  <a:schemeClr val="tx1"/>
                </a:solidFill>
              </a:rPr>
              <a:t> is</a:t>
            </a:r>
            <a:r>
              <a:rPr lang="en-US" sz="1600" dirty="0">
                <a:solidFill>
                  <a:schemeClr val="tx1"/>
                </a:solidFill>
              </a:rPr>
              <a:t> </a:t>
            </a:r>
            <a:r>
              <a:rPr lang="en-US" sz="1600" dirty="0">
                <a:solidFill>
                  <a:srgbClr val="00CC00"/>
                </a:solidFill>
              </a:rPr>
              <a:t>more efficient.</a:t>
            </a:r>
          </a:p>
          <a:p>
            <a:pPr eaLnBrk="1" hangingPunct="1">
              <a:defRPr/>
            </a:pPr>
            <a:endParaRPr lang="en-US" sz="1600" b="0" dirty="0">
              <a:solidFill>
                <a:schemeClr val="tx1"/>
              </a:solidFill>
            </a:endParaRPr>
          </a:p>
        </p:txBody>
      </p:sp>
      <mc:AlternateContent xmlns:mc="http://schemas.openxmlformats.org/markup-compatibility/2006" xmlns:p14="http://schemas.microsoft.com/office/powerpoint/2010/main">
        <mc:Choice Requires="p14">
          <p:contentPart p14:bwMode="auto" r:id="rId5">
            <p14:nvContentPartPr>
              <p14:cNvPr id="8194" name="Ink 6"/>
              <p14:cNvContentPartPr>
                <a14:cpLocks xmlns:a14="http://schemas.microsoft.com/office/drawing/2010/main" noRot="1" noChangeAspect="1" noEditPoints="1" noChangeArrowheads="1" noChangeShapeType="1"/>
              </p14:cNvContentPartPr>
              <p14:nvPr/>
            </p14:nvContentPartPr>
            <p14:xfrm>
              <a:off x="-76200" y="5305425"/>
              <a:ext cx="920750" cy="180975"/>
            </p14:xfrm>
          </p:contentPart>
        </mc:Choice>
        <mc:Fallback xmlns="">
          <p:pic>
            <p:nvPicPr>
              <p:cNvPr id="8194" name="Ink 6"/>
              <p:cNvPicPr>
                <a:picLocks noRot="1" noChangeAspect="1" noEditPoints="1" noChangeArrowheads="1" noChangeShapeType="1"/>
              </p:cNvPicPr>
              <p:nvPr/>
            </p:nvPicPr>
            <p:blipFill>
              <a:blip r:embed="rId7"/>
              <a:stretch>
                <a:fillRect/>
              </a:stretch>
            </p:blipFill>
            <p:spPr>
              <a:xfrm>
                <a:off x="-89878" y="5292473"/>
                <a:ext cx="945586" cy="206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195" name="Ink 6"/>
              <p14:cNvContentPartPr>
                <a14:cpLocks xmlns:a14="http://schemas.microsoft.com/office/drawing/2010/main" noRot="1" noChangeAspect="1" noEditPoints="1" noChangeArrowheads="1" noChangeShapeType="1"/>
              </p14:cNvContentPartPr>
              <p14:nvPr/>
            </p14:nvContentPartPr>
            <p14:xfrm>
              <a:off x="0" y="5715000"/>
              <a:ext cx="920750" cy="180975"/>
            </p14:xfrm>
          </p:contentPart>
        </mc:Choice>
        <mc:Fallback xmlns="">
          <p:pic>
            <p:nvPicPr>
              <p:cNvPr id="8195" name="Ink 6"/>
              <p:cNvPicPr>
                <a:picLocks noRot="1" noChangeAspect="1" noEditPoints="1" noChangeArrowheads="1" noChangeShapeType="1"/>
              </p:cNvPicPr>
              <p:nvPr/>
            </p:nvPicPr>
            <p:blipFill>
              <a:blip r:embed="rId7"/>
              <a:stretch>
                <a:fillRect/>
              </a:stretch>
            </p:blipFill>
            <p:spPr>
              <a:xfrm>
                <a:off x="-13678" y="5702048"/>
                <a:ext cx="945586" cy="206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6" name="Ink 6"/>
              <p14:cNvContentPartPr>
                <a14:cpLocks xmlns:a14="http://schemas.microsoft.com/office/drawing/2010/main" noRot="1" noChangeAspect="1" noEditPoints="1" noChangeArrowheads="1" noChangeShapeType="1"/>
              </p14:cNvContentPartPr>
              <p14:nvPr/>
            </p14:nvContentPartPr>
            <p14:xfrm>
              <a:off x="304800" y="2838450"/>
              <a:ext cx="1066800" cy="334751"/>
            </p14:xfrm>
          </p:contentPart>
        </mc:Choice>
        <mc:Fallback xmlns="">
          <p:pic>
            <p:nvPicPr>
              <p:cNvPr id="8196" name="Ink 6"/>
              <p:cNvPicPr>
                <a:picLocks noRot="1" noChangeAspect="1" noEditPoints="1" noChangeArrowheads="1" noChangeShapeType="1"/>
              </p:cNvPicPr>
              <p:nvPr/>
            </p:nvPicPr>
            <p:blipFill>
              <a:blip r:embed="rId10"/>
              <a:stretch>
                <a:fillRect/>
              </a:stretch>
            </p:blipFill>
            <p:spPr>
              <a:xfrm>
                <a:off x="291118" y="2825492"/>
                <a:ext cx="1091643" cy="35814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197" name="Ink 6"/>
              <p14:cNvContentPartPr>
                <a14:cpLocks xmlns:a14="http://schemas.microsoft.com/office/drawing/2010/main" noRot="1" noChangeAspect="1" noEditPoints="1" noChangeArrowheads="1" noChangeShapeType="1"/>
              </p14:cNvContentPartPr>
              <p14:nvPr/>
            </p14:nvContentPartPr>
            <p14:xfrm>
              <a:off x="533400" y="4199573"/>
              <a:ext cx="920750" cy="180975"/>
            </p14:xfrm>
          </p:contentPart>
        </mc:Choice>
        <mc:Fallback xmlns="">
          <p:pic>
            <p:nvPicPr>
              <p:cNvPr id="8197" name="Ink 6"/>
              <p:cNvPicPr>
                <a:picLocks noRot="1" noChangeAspect="1" noEditPoints="1" noChangeArrowheads="1" noChangeShapeType="1"/>
              </p:cNvPicPr>
              <p:nvPr/>
            </p:nvPicPr>
            <p:blipFill>
              <a:blip r:embed="rId7"/>
              <a:stretch>
                <a:fillRect/>
              </a:stretch>
            </p:blipFill>
            <p:spPr>
              <a:xfrm>
                <a:off x="519722" y="4186621"/>
                <a:ext cx="945586" cy="206160"/>
              </a:xfrm>
              <a:prstGeom prst="rect">
                <a:avLst/>
              </a:prstGeom>
            </p:spPr>
          </p:pic>
        </mc:Fallback>
      </mc:AlternateContent>
      <p:sp>
        <p:nvSpPr>
          <p:cNvPr id="51213" name="Rectangle 12"/>
          <p:cNvSpPr>
            <a:spLocks noChangeArrowheads="1"/>
          </p:cNvSpPr>
          <p:nvPr/>
        </p:nvSpPr>
        <p:spPr bwMode="auto">
          <a:xfrm>
            <a:off x="8077200" y="2612806"/>
            <a:ext cx="11288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200" dirty="0">
                <a:solidFill>
                  <a:srgbClr val="FF00FF"/>
                </a:solidFill>
                <a:latin typeface="Times New Roman" panose="02020603050405020304" pitchFamily="18" charset="0"/>
              </a:rPr>
              <a:t>Good Solution</a:t>
            </a:r>
          </a:p>
        </p:txBody>
      </p:sp>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422706" y="2813077"/>
              <a:ext cx="897840" cy="121680"/>
            </p14:xfrm>
          </p:contentPart>
        </mc:Choice>
        <mc:Fallback xmlns="">
          <p:pic>
            <p:nvPicPr>
              <p:cNvPr id="9" name="Ink 8"/>
              <p:cNvPicPr/>
              <p:nvPr/>
            </p:nvPicPr>
            <p:blipFill>
              <a:blip r:embed="rId17"/>
              <a:stretch>
                <a:fillRect/>
              </a:stretch>
            </p:blipFill>
            <p:spPr>
              <a:xfrm>
                <a:off x="403626" y="2774917"/>
                <a:ext cx="93600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p14:cNvContentPartPr/>
              <p14:nvPr/>
            </p14:nvContentPartPr>
            <p14:xfrm>
              <a:off x="429186" y="2845837"/>
              <a:ext cx="695520" cy="112320"/>
            </p14:xfrm>
          </p:contentPart>
        </mc:Choice>
        <mc:Fallback xmlns="">
          <p:pic>
            <p:nvPicPr>
              <p:cNvPr id="10" name="Ink 9"/>
              <p:cNvPicPr/>
              <p:nvPr/>
            </p:nvPicPr>
            <p:blipFill>
              <a:blip r:embed="rId19"/>
              <a:stretch>
                <a:fillRect/>
              </a:stretch>
            </p:blipFill>
            <p:spPr>
              <a:xfrm>
                <a:off x="410106" y="2807677"/>
                <a:ext cx="73368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 name="Ink 10"/>
              <p14:cNvContentPartPr/>
              <p14:nvPr/>
            </p14:nvContentPartPr>
            <p14:xfrm>
              <a:off x="317226" y="2672317"/>
              <a:ext cx="1577160" cy="95760"/>
            </p14:xfrm>
          </p:contentPart>
        </mc:Choice>
        <mc:Fallback xmlns="">
          <p:pic>
            <p:nvPicPr>
              <p:cNvPr id="11" name="Ink 10"/>
              <p:cNvPicPr/>
              <p:nvPr/>
            </p:nvPicPr>
            <p:blipFill>
              <a:blip r:embed="rId21"/>
              <a:stretch>
                <a:fillRect/>
              </a:stretch>
            </p:blipFill>
            <p:spPr>
              <a:xfrm>
                <a:off x="298146" y="2634157"/>
                <a:ext cx="161532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 name="Ink 3"/>
              <p14:cNvContentPartPr/>
              <p14:nvPr/>
            </p14:nvContentPartPr>
            <p14:xfrm>
              <a:off x="481415" y="5608920"/>
              <a:ext cx="694080" cy="22320"/>
            </p14:xfrm>
          </p:contentPart>
        </mc:Choice>
        <mc:Fallback xmlns="">
          <p:pic>
            <p:nvPicPr>
              <p:cNvPr id="4" name="Ink 3"/>
              <p:cNvPicPr/>
              <p:nvPr/>
            </p:nvPicPr>
            <p:blipFill>
              <a:blip r:embed="rId23"/>
              <a:stretch>
                <a:fillRect/>
              </a:stretch>
            </p:blipFill>
            <p:spPr>
              <a:xfrm>
                <a:off x="466655" y="5594160"/>
                <a:ext cx="72360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 name="Ink 2">
                <a:extLst>
                  <a:ext uri="{FF2B5EF4-FFF2-40B4-BE49-F238E27FC236}">
                    <a16:creationId xmlns:a16="http://schemas.microsoft.com/office/drawing/2014/main" id="{90976F3A-0442-4A55-8439-FA5428A34378}"/>
                  </a:ext>
                </a:extLst>
              </p14:cNvPr>
              <p14:cNvContentPartPr/>
              <p14:nvPr/>
            </p14:nvContentPartPr>
            <p14:xfrm>
              <a:off x="43625" y="6035338"/>
              <a:ext cx="388080" cy="50400"/>
            </p14:xfrm>
          </p:contentPart>
        </mc:Choice>
        <mc:Fallback>
          <p:pic>
            <p:nvPicPr>
              <p:cNvPr id="3" name="Ink 2">
                <a:extLst>
                  <a:ext uri="{FF2B5EF4-FFF2-40B4-BE49-F238E27FC236}">
                    <a16:creationId xmlns:a16="http://schemas.microsoft.com/office/drawing/2014/main" id="{90976F3A-0442-4A55-8439-FA5428A34378}"/>
                  </a:ext>
                </a:extLst>
              </p:cNvPr>
              <p:cNvPicPr/>
              <p:nvPr/>
            </p:nvPicPr>
            <p:blipFill>
              <a:blip r:embed="rId25"/>
              <a:stretch>
                <a:fillRect/>
              </a:stretch>
            </p:blipFill>
            <p:spPr>
              <a:xfrm>
                <a:off x="34985" y="6026338"/>
                <a:ext cx="40572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7" name="Ink 6">
                <a:extLst>
                  <a:ext uri="{FF2B5EF4-FFF2-40B4-BE49-F238E27FC236}">
                    <a16:creationId xmlns:a16="http://schemas.microsoft.com/office/drawing/2014/main" id="{136A62CF-F603-478A-9DE0-1B0F2B8314B9}"/>
                  </a:ext>
                </a:extLst>
              </p14:cNvPr>
              <p14:cNvContentPartPr/>
              <p14:nvPr/>
            </p14:nvContentPartPr>
            <p14:xfrm>
              <a:off x="1476425" y="2869138"/>
              <a:ext cx="275760" cy="208080"/>
            </p14:xfrm>
          </p:contentPart>
        </mc:Choice>
        <mc:Fallback>
          <p:pic>
            <p:nvPicPr>
              <p:cNvPr id="7" name="Ink 6">
                <a:extLst>
                  <a:ext uri="{FF2B5EF4-FFF2-40B4-BE49-F238E27FC236}">
                    <a16:creationId xmlns:a16="http://schemas.microsoft.com/office/drawing/2014/main" id="{136A62CF-F603-478A-9DE0-1B0F2B8314B9}"/>
                  </a:ext>
                </a:extLst>
              </p:cNvPr>
              <p:cNvPicPr/>
              <p:nvPr/>
            </p:nvPicPr>
            <p:blipFill>
              <a:blip r:embed="rId27"/>
              <a:stretch>
                <a:fillRect/>
              </a:stretch>
            </p:blipFill>
            <p:spPr>
              <a:xfrm>
                <a:off x="1467425" y="2860138"/>
                <a:ext cx="29340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7" name="Ink 16">
                <a:extLst>
                  <a:ext uri="{FF2B5EF4-FFF2-40B4-BE49-F238E27FC236}">
                    <a16:creationId xmlns:a16="http://schemas.microsoft.com/office/drawing/2014/main" id="{68FE7A5C-BA13-4891-93BF-3A9B26F5FE4C}"/>
                  </a:ext>
                </a:extLst>
              </p14:cNvPr>
              <p14:cNvContentPartPr/>
              <p14:nvPr/>
            </p14:nvContentPartPr>
            <p14:xfrm>
              <a:off x="1125425" y="5278258"/>
              <a:ext cx="239400" cy="248400"/>
            </p14:xfrm>
          </p:contentPart>
        </mc:Choice>
        <mc:Fallback>
          <p:pic>
            <p:nvPicPr>
              <p:cNvPr id="17" name="Ink 16">
                <a:extLst>
                  <a:ext uri="{FF2B5EF4-FFF2-40B4-BE49-F238E27FC236}">
                    <a16:creationId xmlns:a16="http://schemas.microsoft.com/office/drawing/2014/main" id="{68FE7A5C-BA13-4891-93BF-3A9B26F5FE4C}"/>
                  </a:ext>
                </a:extLst>
              </p:cNvPr>
              <p:cNvPicPr/>
              <p:nvPr/>
            </p:nvPicPr>
            <p:blipFill>
              <a:blip r:embed="rId29"/>
              <a:stretch>
                <a:fillRect/>
              </a:stretch>
            </p:blipFill>
            <p:spPr>
              <a:xfrm>
                <a:off x="1116425" y="5269258"/>
                <a:ext cx="257040" cy="2660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9" name="Ink 18">
                <a:extLst>
                  <a:ext uri="{FF2B5EF4-FFF2-40B4-BE49-F238E27FC236}">
                    <a16:creationId xmlns:a16="http://schemas.microsoft.com/office/drawing/2014/main" id="{393A7DE9-4807-4784-9762-5F8C4579F81C}"/>
                  </a:ext>
                </a:extLst>
              </p14:cNvPr>
              <p14:cNvContentPartPr/>
              <p14:nvPr/>
            </p14:nvContentPartPr>
            <p14:xfrm>
              <a:off x="1533305" y="4077658"/>
              <a:ext cx="302040" cy="313920"/>
            </p14:xfrm>
          </p:contentPart>
        </mc:Choice>
        <mc:Fallback>
          <p:pic>
            <p:nvPicPr>
              <p:cNvPr id="19" name="Ink 18">
                <a:extLst>
                  <a:ext uri="{FF2B5EF4-FFF2-40B4-BE49-F238E27FC236}">
                    <a16:creationId xmlns:a16="http://schemas.microsoft.com/office/drawing/2014/main" id="{393A7DE9-4807-4784-9762-5F8C4579F81C}"/>
                  </a:ext>
                </a:extLst>
              </p:cNvPr>
              <p:cNvPicPr/>
              <p:nvPr/>
            </p:nvPicPr>
            <p:blipFill>
              <a:blip r:embed="rId31"/>
              <a:stretch>
                <a:fillRect/>
              </a:stretch>
            </p:blipFill>
            <p:spPr>
              <a:xfrm>
                <a:off x="1524305" y="4068658"/>
                <a:ext cx="319680" cy="331560"/>
              </a:xfrm>
              <a:prstGeom prst="rect">
                <a:avLst/>
              </a:prstGeom>
            </p:spPr>
          </p:pic>
        </mc:Fallback>
      </mc:AlternateContent>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85800"/>
            <a:ext cx="4572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8839200" cy="609600"/>
          </a:xfrm>
        </p:spPr>
        <p:txBody>
          <a:bodyPr/>
          <a:lstStyle/>
          <a:p>
            <a:pPr eaLnBrk="1" fontAlgn="auto" hangingPunct="1">
              <a:spcAft>
                <a:spcPts val="0"/>
              </a:spcAft>
              <a:defRPr/>
            </a:pPr>
            <a:r>
              <a:rPr lang="en-US" dirty="0">
                <a:solidFill>
                  <a:srgbClr val="00CC66"/>
                </a:solidFill>
              </a:rPr>
              <a:t>overflow</a:t>
            </a:r>
            <a:r>
              <a:rPr lang="en-US" dirty="0">
                <a:solidFill>
                  <a:schemeClr val="tx2">
                    <a:satMod val="130000"/>
                  </a:schemeClr>
                </a:solidFill>
              </a:rPr>
              <a:t> Property (4)</a:t>
            </a:r>
          </a:p>
        </p:txBody>
      </p:sp>
      <p:pic>
        <p:nvPicPr>
          <p:cNvPr id="5325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
            <a:ext cx="4419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9218" name="Ink 9"/>
              <p14:cNvContentPartPr>
                <a14:cpLocks xmlns:a14="http://schemas.microsoft.com/office/drawing/2010/main" noRot="1" noChangeAspect="1" noEditPoints="1" noChangeArrowheads="1" noChangeShapeType="1"/>
              </p14:cNvContentPartPr>
              <p14:nvPr/>
            </p14:nvContentPartPr>
            <p14:xfrm>
              <a:off x="5224463" y="5251450"/>
              <a:ext cx="1587" cy="4763"/>
            </p14:xfrm>
          </p:contentPart>
        </mc:Choice>
        <mc:Fallback xmlns="">
          <p:pic>
            <p:nvPicPr>
              <p:cNvPr id="9218" name="Ink 9"/>
              <p:cNvPicPr>
                <a:picLocks noRot="1" noChangeAspect="1" noEditPoints="1" noChangeArrowheads="1" noChangeShapeType="1"/>
              </p:cNvPicPr>
              <p:nvPr/>
            </p:nvPicPr>
            <p:blipFill>
              <a:blip r:embed="rId7"/>
              <a:stretch>
                <a:fillRect/>
              </a:stretch>
            </p:blipFill>
            <p:spPr>
              <a:xfrm>
                <a:off x="5222241" y="5248885"/>
                <a:ext cx="6031" cy="989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19" name="Ink 10"/>
              <p14:cNvContentPartPr>
                <a14:cpLocks xmlns:a14="http://schemas.microsoft.com/office/drawing/2010/main" noRot="1" noChangeAspect="1" noEditPoints="1" noChangeArrowheads="1" noChangeShapeType="1"/>
              </p14:cNvContentPartPr>
              <p14:nvPr/>
            </p14:nvContentPartPr>
            <p14:xfrm>
              <a:off x="5205413" y="2535238"/>
              <a:ext cx="1260475" cy="174625"/>
            </p14:xfrm>
          </p:contentPart>
        </mc:Choice>
        <mc:Fallback xmlns="">
          <p:pic>
            <p:nvPicPr>
              <p:cNvPr id="9219" name="Ink 10"/>
              <p:cNvPicPr>
                <a:picLocks noRot="1" noChangeAspect="1" noEditPoints="1" noChangeArrowheads="1" noChangeShapeType="1"/>
              </p:cNvPicPr>
              <p:nvPr/>
            </p:nvPicPr>
            <p:blipFill>
              <a:blip r:embed="rId9"/>
              <a:stretch>
                <a:fillRect/>
              </a:stretch>
            </p:blipFill>
            <p:spPr>
              <a:xfrm>
                <a:off x="5197495" y="2525157"/>
                <a:ext cx="1278831" cy="19334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20" name="Ink 11"/>
              <p14:cNvContentPartPr>
                <a14:cpLocks xmlns:a14="http://schemas.microsoft.com/office/drawing/2010/main" noRot="1" noChangeAspect="1" noEditPoints="1" noChangeArrowheads="1" noChangeShapeType="1"/>
              </p14:cNvContentPartPr>
              <p14:nvPr/>
            </p14:nvContentPartPr>
            <p14:xfrm>
              <a:off x="4894263" y="3925888"/>
              <a:ext cx="1411287" cy="227012"/>
            </p14:xfrm>
          </p:contentPart>
        </mc:Choice>
        <mc:Fallback xmlns="">
          <p:pic>
            <p:nvPicPr>
              <p:cNvPr id="9220" name="Ink 11"/>
              <p:cNvPicPr>
                <a:picLocks noRot="1" noChangeAspect="1" noEditPoints="1" noChangeArrowheads="1" noChangeShapeType="1"/>
              </p:cNvPicPr>
              <p:nvPr/>
            </p:nvPicPr>
            <p:blipFill>
              <a:blip r:embed="rId11"/>
              <a:stretch>
                <a:fillRect/>
              </a:stretch>
            </p:blipFill>
            <p:spPr>
              <a:xfrm>
                <a:off x="4891743" y="3913296"/>
                <a:ext cx="1426048" cy="24931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21" name="Ink 12"/>
              <p14:cNvContentPartPr>
                <a14:cpLocks xmlns:a14="http://schemas.microsoft.com/office/drawing/2010/main" noRot="1" noChangeAspect="1" noEditPoints="1" noChangeArrowheads="1" noChangeShapeType="1"/>
              </p14:cNvContentPartPr>
              <p14:nvPr/>
            </p14:nvContentPartPr>
            <p14:xfrm>
              <a:off x="4699000" y="4976813"/>
              <a:ext cx="1230313" cy="963612"/>
            </p14:xfrm>
          </p:contentPart>
        </mc:Choice>
        <mc:Fallback xmlns="">
          <p:pic>
            <p:nvPicPr>
              <p:cNvPr id="9221" name="Ink 12"/>
              <p:cNvPicPr>
                <a:picLocks noRot="1" noChangeAspect="1" noEditPoints="1" noChangeArrowheads="1" noChangeShapeType="1"/>
              </p:cNvPicPr>
              <p:nvPr/>
            </p:nvPicPr>
            <p:blipFill>
              <a:blip r:embed="rId13"/>
              <a:stretch>
                <a:fillRect/>
              </a:stretch>
            </p:blipFill>
            <p:spPr>
              <a:xfrm>
                <a:off x="4687122" y="4966734"/>
                <a:ext cx="1249030" cy="98305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222" name="Ink 10"/>
              <p14:cNvContentPartPr>
                <a14:cpLocks xmlns:a14="http://schemas.microsoft.com/office/drawing/2010/main" noRot="1" noChangeAspect="1" noEditPoints="1" noChangeArrowheads="1" noChangeShapeType="1"/>
              </p14:cNvContentPartPr>
              <p14:nvPr/>
            </p14:nvContentPartPr>
            <p14:xfrm>
              <a:off x="2757488" y="2649538"/>
              <a:ext cx="3552825" cy="1376362"/>
            </p14:xfrm>
          </p:contentPart>
        </mc:Choice>
        <mc:Fallback xmlns="">
          <p:pic>
            <p:nvPicPr>
              <p:cNvPr id="9222" name="Ink 10"/>
              <p:cNvPicPr>
                <a:picLocks noRot="1" noChangeAspect="1" noEditPoints="1" noChangeArrowheads="1" noChangeShapeType="1"/>
              </p:cNvPicPr>
              <p:nvPr/>
            </p:nvPicPr>
            <p:blipFill>
              <a:blip r:embed="rId15"/>
              <a:stretch>
                <a:fillRect/>
              </a:stretch>
            </p:blipFill>
            <p:spPr>
              <a:xfrm>
                <a:off x="2745248" y="2645578"/>
                <a:ext cx="3575865" cy="138860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223" name="Ink 11"/>
              <p14:cNvContentPartPr>
                <a14:cpLocks xmlns:a14="http://schemas.microsoft.com/office/drawing/2010/main" noRot="1" noChangeAspect="1" noEditPoints="1" noChangeArrowheads="1" noChangeShapeType="1"/>
              </p14:cNvContentPartPr>
              <p14:nvPr/>
            </p14:nvContentPartPr>
            <p14:xfrm>
              <a:off x="5129213" y="2743200"/>
              <a:ext cx="120650" cy="247650"/>
            </p14:xfrm>
          </p:contentPart>
        </mc:Choice>
        <mc:Fallback xmlns="">
          <p:pic>
            <p:nvPicPr>
              <p:cNvPr id="9223" name="Ink 11"/>
              <p:cNvPicPr>
                <a:picLocks noRot="1" noChangeAspect="1" noEditPoints="1" noChangeArrowheads="1" noChangeShapeType="1"/>
              </p:cNvPicPr>
              <p:nvPr/>
            </p:nvPicPr>
            <p:blipFill>
              <a:blip r:embed="rId17"/>
              <a:stretch>
                <a:fillRect/>
              </a:stretch>
            </p:blipFill>
            <p:spPr>
              <a:xfrm>
                <a:off x="5118800" y="2734561"/>
                <a:ext cx="135731" cy="26420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224" name="Ink 12"/>
              <p14:cNvContentPartPr>
                <a14:cpLocks xmlns:a14="http://schemas.microsoft.com/office/drawing/2010/main" noRot="1" noChangeAspect="1" noEditPoints="1" noChangeArrowheads="1" noChangeShapeType="1"/>
              </p14:cNvContentPartPr>
              <p14:nvPr/>
            </p14:nvContentPartPr>
            <p14:xfrm>
              <a:off x="2673350" y="3478213"/>
              <a:ext cx="479425" cy="1212850"/>
            </p14:xfrm>
          </p:contentPart>
        </mc:Choice>
        <mc:Fallback xmlns="">
          <p:pic>
            <p:nvPicPr>
              <p:cNvPr id="9224" name="Ink 12"/>
              <p:cNvPicPr>
                <a:picLocks noRot="1" noChangeAspect="1" noEditPoints="1" noChangeArrowheads="1" noChangeShapeType="1"/>
              </p:cNvPicPr>
              <p:nvPr/>
            </p:nvPicPr>
            <p:blipFill>
              <a:blip r:embed="rId19"/>
              <a:stretch>
                <a:fillRect/>
              </a:stretch>
            </p:blipFill>
            <p:spPr>
              <a:xfrm>
                <a:off x="2667231" y="3471013"/>
                <a:ext cx="490943" cy="123157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 name="Ink 2">
                <a:extLst>
                  <a:ext uri="{FF2B5EF4-FFF2-40B4-BE49-F238E27FC236}">
                    <a16:creationId xmlns:a16="http://schemas.microsoft.com/office/drawing/2014/main" id="{1A6B96C0-A8AF-43A7-B294-6504F9AEB5FC}"/>
                  </a:ext>
                </a:extLst>
              </p14:cNvPr>
              <p14:cNvContentPartPr/>
              <p14:nvPr/>
            </p14:nvContentPartPr>
            <p14:xfrm>
              <a:off x="5222715" y="2559844"/>
              <a:ext cx="1188000" cy="67320"/>
            </p14:xfrm>
          </p:contentPart>
        </mc:Choice>
        <mc:Fallback xmlns="">
          <p:pic>
            <p:nvPicPr>
              <p:cNvPr id="3" name="Ink 2">
                <a:extLst>
                  <a:ext uri="{FF2B5EF4-FFF2-40B4-BE49-F238E27FC236}">
                    <a16:creationId xmlns:a16="http://schemas.microsoft.com/office/drawing/2014/main" id="{1A6B96C0-A8AF-43A7-B294-6504F9AEB5FC}"/>
                  </a:ext>
                </a:extLst>
              </p:cNvPr>
              <p:cNvPicPr/>
              <p:nvPr/>
            </p:nvPicPr>
            <p:blipFill>
              <a:blip r:embed="rId21"/>
              <a:stretch>
                <a:fillRect/>
              </a:stretch>
            </p:blipFill>
            <p:spPr>
              <a:xfrm>
                <a:off x="5205075" y="2523844"/>
                <a:ext cx="1223640" cy="138960"/>
              </a:xfrm>
              <a:prstGeom prst="rect">
                <a:avLst/>
              </a:prstGeom>
            </p:spPr>
          </p:pic>
        </mc:Fallback>
      </mc:AlternateContent>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 y="0"/>
            <a:ext cx="8686800" cy="533400"/>
          </a:xfrm>
        </p:spPr>
        <p:txBody>
          <a:bodyPr/>
          <a:lstStyle/>
          <a:p>
            <a:pPr eaLnBrk="1" hangingPunct="1"/>
            <a:r>
              <a:rPr lang="en-US" altLang="en-US" dirty="0"/>
              <a:t>CSS </a:t>
            </a:r>
            <a:r>
              <a:rPr lang="en-US" altLang="en-US" dirty="0">
                <a:solidFill>
                  <a:srgbClr val="00CC66"/>
                </a:solidFill>
              </a:rPr>
              <a:t>Display</a:t>
            </a:r>
            <a:r>
              <a:rPr lang="en-US" altLang="en-US" dirty="0">
                <a:solidFill>
                  <a:srgbClr val="FF66CC"/>
                </a:solidFill>
              </a:rPr>
              <a:t> </a:t>
            </a:r>
            <a:r>
              <a:rPr lang="en-US" altLang="en-US" dirty="0"/>
              <a:t>properties (5) p.264</a:t>
            </a:r>
          </a:p>
        </p:txBody>
      </p:sp>
      <p:sp>
        <p:nvSpPr>
          <p:cNvPr id="55299" name="Rectangle 3"/>
          <p:cNvSpPr>
            <a:spLocks noGrp="1" noChangeArrowheads="1"/>
          </p:cNvSpPr>
          <p:nvPr>
            <p:ph type="body" idx="1"/>
          </p:nvPr>
        </p:nvSpPr>
        <p:spPr>
          <a:xfrm>
            <a:off x="0" y="609600"/>
            <a:ext cx="9067800" cy="6172200"/>
          </a:xfrm>
        </p:spPr>
        <p:txBody>
          <a:bodyPr/>
          <a:lstStyle/>
          <a:p>
            <a:pPr eaLnBrk="1" hangingPunct="1">
              <a:lnSpc>
                <a:spcPct val="90000"/>
              </a:lnSpc>
            </a:pPr>
            <a:r>
              <a:rPr lang="en-US" altLang="en-US" sz="2800" b="1" dirty="0">
                <a:solidFill>
                  <a:srgbClr val="FF00FF"/>
                </a:solidFill>
                <a:cs typeface="Arial" panose="020B0604020202020204" pitchFamily="34" charset="0"/>
              </a:rPr>
              <a:t>Display</a:t>
            </a:r>
          </a:p>
          <a:p>
            <a:pPr lvl="1" eaLnBrk="1" hangingPunct="1">
              <a:lnSpc>
                <a:spcPct val="90000"/>
              </a:lnSpc>
            </a:pPr>
            <a:r>
              <a:rPr lang="en-US" altLang="en-US" sz="2000" dirty="0">
                <a:cs typeface="Arial" panose="020B0604020202020204" pitchFamily="34" charset="0"/>
              </a:rPr>
              <a:t>The </a:t>
            </a:r>
            <a:r>
              <a:rPr lang="en-US" altLang="en-US" sz="2000" b="1" dirty="0">
                <a:cs typeface="Arial" panose="020B0604020202020204" pitchFamily="34" charset="0"/>
              </a:rPr>
              <a:t>display property </a:t>
            </a:r>
            <a:r>
              <a:rPr lang="en-US" altLang="en-US" sz="2000" dirty="0">
                <a:cs typeface="Arial" panose="020B0604020202020204" pitchFamily="34" charset="0"/>
              </a:rPr>
              <a:t>configures </a:t>
            </a:r>
            <a:r>
              <a:rPr lang="en-US" altLang="en-US" sz="2000" b="1" dirty="0">
                <a:solidFill>
                  <a:srgbClr val="FF0000"/>
                </a:solidFill>
                <a:cs typeface="Arial" panose="020B0604020202020204" pitchFamily="34" charset="0"/>
              </a:rPr>
              <a:t>how</a:t>
            </a:r>
            <a:r>
              <a:rPr lang="en-US" altLang="en-US" sz="2000" dirty="0">
                <a:cs typeface="Arial" panose="020B0604020202020204" pitchFamily="34" charset="0"/>
              </a:rPr>
              <a:t> and </a:t>
            </a:r>
            <a:r>
              <a:rPr lang="en-US" altLang="en-US" sz="2000" dirty="0">
                <a:solidFill>
                  <a:srgbClr val="FF0000"/>
                </a:solidFill>
                <a:cs typeface="Arial" panose="020B0604020202020204" pitchFamily="34" charset="0"/>
              </a:rPr>
              <a:t>if</a:t>
            </a:r>
            <a:r>
              <a:rPr lang="en-US" altLang="en-US" sz="2000" dirty="0">
                <a:cs typeface="Arial" panose="020B0604020202020204" pitchFamily="34" charset="0"/>
              </a:rPr>
              <a:t> an </a:t>
            </a:r>
            <a:r>
              <a:rPr lang="en-US" altLang="en-US" sz="2000" b="1" dirty="0">
                <a:solidFill>
                  <a:srgbClr val="FF0000"/>
                </a:solidFill>
                <a:cs typeface="Arial" panose="020B0604020202020204" pitchFamily="34" charset="0"/>
              </a:rPr>
              <a:t>element</a:t>
            </a:r>
            <a:r>
              <a:rPr lang="en-US" altLang="en-US" sz="2000" dirty="0">
                <a:cs typeface="Arial" panose="020B0604020202020204" pitchFamily="34" charset="0"/>
              </a:rPr>
              <a:t> is </a:t>
            </a:r>
            <a:r>
              <a:rPr lang="en-US" altLang="en-US" sz="2000" b="1" dirty="0">
                <a:solidFill>
                  <a:srgbClr val="FF0000"/>
                </a:solidFill>
                <a:cs typeface="Arial" panose="020B0604020202020204" pitchFamily="34" charset="0"/>
              </a:rPr>
              <a:t>displayed</a:t>
            </a:r>
            <a:r>
              <a:rPr lang="en-US" altLang="en-US" sz="2000" dirty="0">
                <a:cs typeface="Arial" panose="020B0604020202020204" pitchFamily="34" charset="0"/>
              </a:rPr>
              <a:t>. </a:t>
            </a:r>
          </a:p>
          <a:p>
            <a:pPr eaLnBrk="1" hangingPunct="1">
              <a:lnSpc>
                <a:spcPct val="90000"/>
              </a:lnSpc>
            </a:pPr>
            <a:r>
              <a:rPr lang="en-US" altLang="en-US" sz="2800" dirty="0">
                <a:cs typeface="Arial" panose="020B0604020202020204" pitchFamily="34" charset="0"/>
              </a:rPr>
              <a:t>An element configured with:</a:t>
            </a:r>
          </a:p>
          <a:p>
            <a:pPr lvl="1" eaLnBrk="1" hangingPunct="1">
              <a:lnSpc>
                <a:spcPct val="90000"/>
              </a:lnSpc>
            </a:pPr>
            <a:r>
              <a:rPr lang="en-US" altLang="en-US" sz="2400" dirty="0">
                <a:cs typeface="Arial" panose="020B0604020202020204" pitchFamily="34" charset="0"/>
              </a:rPr>
              <a:t> </a:t>
            </a:r>
            <a:r>
              <a:rPr lang="en-US" altLang="en-US" sz="1600" b="1" dirty="0" err="1">
                <a:solidFill>
                  <a:schemeClr val="hlink"/>
                </a:solidFill>
                <a:cs typeface="Arial" panose="020B0604020202020204" pitchFamily="34" charset="0"/>
              </a:rPr>
              <a:t>display:none</a:t>
            </a:r>
            <a:r>
              <a:rPr lang="en-US" altLang="en-US" sz="1400" b="1" dirty="0">
                <a:cs typeface="Arial" panose="020B0604020202020204" pitchFamily="34" charset="0"/>
              </a:rPr>
              <a:t> ; </a:t>
            </a:r>
          </a:p>
          <a:p>
            <a:pPr lvl="2" eaLnBrk="1" hangingPunct="1">
              <a:lnSpc>
                <a:spcPct val="90000"/>
              </a:lnSpc>
            </a:pPr>
            <a:r>
              <a:rPr lang="en-US" altLang="en-US" sz="1200" dirty="0">
                <a:cs typeface="Arial" panose="020B0604020202020204" pitchFamily="34" charset="0"/>
              </a:rPr>
              <a:t>will </a:t>
            </a:r>
            <a:r>
              <a:rPr lang="en-US" altLang="en-US" sz="1200" b="1" dirty="0">
                <a:cs typeface="Arial" panose="020B0604020202020204" pitchFamily="34" charset="0"/>
              </a:rPr>
              <a:t>not be displayed</a:t>
            </a:r>
            <a:r>
              <a:rPr lang="en-US" altLang="en-US" sz="1200" dirty="0">
                <a:cs typeface="Arial" panose="020B0604020202020204" pitchFamily="34" charset="0"/>
              </a:rPr>
              <a:t>. This is sometimes used when </a:t>
            </a:r>
            <a:r>
              <a:rPr lang="en-US" altLang="en-US" sz="1200" b="1" dirty="0">
                <a:solidFill>
                  <a:schemeClr val="hlink"/>
                </a:solidFill>
                <a:cs typeface="Arial" panose="020B0604020202020204" pitchFamily="34" charset="0"/>
              </a:rPr>
              <a:t>configuring styles </a:t>
            </a:r>
            <a:r>
              <a:rPr lang="en-US" altLang="en-US" sz="1200" b="1" dirty="0">
                <a:solidFill>
                  <a:srgbClr val="00B0F0"/>
                </a:solidFill>
                <a:cs typeface="Arial" panose="020B0604020202020204" pitchFamily="34" charset="0"/>
              </a:rPr>
              <a:t>to print</a:t>
            </a:r>
            <a:r>
              <a:rPr lang="en-US" altLang="en-US" sz="1200" dirty="0">
                <a:solidFill>
                  <a:srgbClr val="00B0F0"/>
                </a:solidFill>
                <a:cs typeface="Arial" panose="020B0604020202020204" pitchFamily="34" charset="0"/>
              </a:rPr>
              <a:t> </a:t>
            </a:r>
            <a:r>
              <a:rPr lang="en-US" altLang="en-US" sz="1200" dirty="0">
                <a:cs typeface="Arial" panose="020B0604020202020204" pitchFamily="34" charset="0"/>
              </a:rPr>
              <a:t>a web page</a:t>
            </a:r>
          </a:p>
          <a:p>
            <a:pPr lvl="1" eaLnBrk="1" hangingPunct="1">
              <a:lnSpc>
                <a:spcPct val="90000"/>
              </a:lnSpc>
            </a:pPr>
            <a:r>
              <a:rPr lang="en-US" altLang="en-US" sz="1600" b="1" dirty="0" err="1">
                <a:solidFill>
                  <a:schemeClr val="hlink"/>
                </a:solidFill>
                <a:cs typeface="Arial" panose="020B0604020202020204" pitchFamily="34" charset="0"/>
              </a:rPr>
              <a:t>display:block</a:t>
            </a:r>
            <a:r>
              <a:rPr lang="en-US" altLang="en-US" sz="1400" b="1" dirty="0">
                <a:cs typeface="Arial" panose="020B0604020202020204" pitchFamily="34" charset="0"/>
              </a:rPr>
              <a:t> ; </a:t>
            </a:r>
          </a:p>
          <a:p>
            <a:pPr lvl="2" eaLnBrk="1" hangingPunct="1">
              <a:lnSpc>
                <a:spcPct val="90000"/>
              </a:lnSpc>
            </a:pPr>
            <a:r>
              <a:rPr lang="en-US" altLang="en-US" sz="1200" dirty="0">
                <a:cs typeface="Arial" panose="020B0604020202020204" pitchFamily="34" charset="0"/>
              </a:rPr>
              <a:t>will be </a:t>
            </a:r>
            <a:r>
              <a:rPr lang="en-US" altLang="en-US" sz="1200" b="1" dirty="0">
                <a:cs typeface="Arial" panose="020B0604020202020204" pitchFamily="34" charset="0"/>
              </a:rPr>
              <a:t>rendered</a:t>
            </a:r>
            <a:r>
              <a:rPr lang="en-US" altLang="en-US" sz="1200" dirty="0">
                <a:cs typeface="Arial" panose="020B0604020202020204" pitchFamily="34" charset="0"/>
              </a:rPr>
              <a:t> as a </a:t>
            </a:r>
            <a:r>
              <a:rPr lang="en-US" altLang="en-US" sz="1200" b="1" dirty="0">
                <a:solidFill>
                  <a:srgbClr val="00CC66"/>
                </a:solidFill>
                <a:cs typeface="Arial" panose="020B0604020202020204" pitchFamily="34" charset="0"/>
              </a:rPr>
              <a:t>block</a:t>
            </a:r>
            <a:r>
              <a:rPr lang="en-US" altLang="en-US" sz="1200" b="1" dirty="0">
                <a:solidFill>
                  <a:srgbClr val="66FF66"/>
                </a:solidFill>
                <a:cs typeface="Arial" panose="020B0604020202020204" pitchFamily="34" charset="0"/>
              </a:rPr>
              <a:t> </a:t>
            </a:r>
            <a:r>
              <a:rPr lang="en-US" altLang="en-US" sz="1200" b="1" dirty="0">
                <a:cs typeface="Arial" panose="020B0604020202020204" pitchFamily="34" charset="0"/>
              </a:rPr>
              <a:t>element – </a:t>
            </a:r>
            <a:r>
              <a:rPr lang="en-US" altLang="en-US" sz="1200" dirty="0">
                <a:cs typeface="Arial" panose="020B0604020202020204" pitchFamily="34" charset="0"/>
              </a:rPr>
              <a:t>a</a:t>
            </a:r>
            <a:r>
              <a:rPr lang="en-US" altLang="en-US" sz="1200" b="1" dirty="0">
                <a:cs typeface="Arial" panose="020B0604020202020204" pitchFamily="34" charset="0"/>
              </a:rPr>
              <a:t> line break above </a:t>
            </a:r>
            <a:r>
              <a:rPr lang="en-US" altLang="en-US" sz="1200" dirty="0">
                <a:cs typeface="Arial" panose="020B0604020202020204" pitchFamily="34" charset="0"/>
              </a:rPr>
              <a:t>and</a:t>
            </a:r>
            <a:r>
              <a:rPr lang="en-US" altLang="en-US" sz="1200" b="1" dirty="0">
                <a:cs typeface="Arial" panose="020B0604020202020204" pitchFamily="34" charset="0"/>
              </a:rPr>
              <a:t> below</a:t>
            </a:r>
            <a:r>
              <a:rPr lang="en-US" altLang="en-US" sz="1200" dirty="0">
                <a:cs typeface="Arial" panose="020B0604020202020204" pitchFamily="34" charset="0"/>
              </a:rPr>
              <a:t> (even if it is actually an </a:t>
            </a:r>
            <a:r>
              <a:rPr lang="en-US" altLang="en-US" sz="1200" b="1" dirty="0">
                <a:solidFill>
                  <a:srgbClr val="00CC00"/>
                </a:solidFill>
                <a:cs typeface="Arial" panose="020B0604020202020204" pitchFamily="34" charset="0"/>
              </a:rPr>
              <a:t>inline</a:t>
            </a:r>
            <a:r>
              <a:rPr lang="en-US" altLang="en-US" sz="1200" b="1" dirty="0">
                <a:cs typeface="Arial" panose="020B0604020202020204" pitchFamily="34" charset="0"/>
              </a:rPr>
              <a:t> element</a:t>
            </a:r>
            <a:r>
              <a:rPr lang="en-US" altLang="en-US" sz="1200" dirty="0">
                <a:cs typeface="Arial" panose="020B0604020202020204" pitchFamily="34" charset="0"/>
              </a:rPr>
              <a:t>, such as an </a:t>
            </a:r>
            <a:r>
              <a:rPr lang="en-US" altLang="en-US" sz="1200" b="1" dirty="0">
                <a:solidFill>
                  <a:srgbClr val="FF00FF"/>
                </a:solidFill>
                <a:cs typeface="Arial" panose="020B0604020202020204" pitchFamily="34" charset="0"/>
              </a:rPr>
              <a:t>anchor</a:t>
            </a:r>
            <a:r>
              <a:rPr lang="en-US" altLang="en-US" sz="1200" b="1" dirty="0">
                <a:cs typeface="Arial" panose="020B0604020202020204" pitchFamily="34" charset="0"/>
              </a:rPr>
              <a:t> </a:t>
            </a:r>
            <a:r>
              <a:rPr lang="en-US" altLang="en-US" sz="1200" dirty="0">
                <a:cs typeface="Arial" panose="020B0604020202020204" pitchFamily="34" charset="0"/>
              </a:rPr>
              <a:t>tag).</a:t>
            </a:r>
          </a:p>
          <a:p>
            <a:pPr lvl="2" eaLnBrk="1" hangingPunct="1">
              <a:lnSpc>
                <a:spcPct val="90000"/>
              </a:lnSpc>
            </a:pPr>
            <a:endParaRPr lang="en-US" altLang="en-US" sz="1400" dirty="0">
              <a:cs typeface="Arial" panose="020B0604020202020204" pitchFamily="34" charset="0"/>
            </a:endParaRPr>
          </a:p>
          <a:p>
            <a:pPr lvl="1"/>
            <a:r>
              <a:rPr lang="en-US" altLang="en-US" sz="1800" b="1" dirty="0" err="1">
                <a:solidFill>
                  <a:srgbClr val="FF0000"/>
                </a:solidFill>
                <a:latin typeface="Times New Roman" panose="02020603050405020304" pitchFamily="18" charset="0"/>
                <a:cs typeface="Times New Roman" panose="02020603050405020304" pitchFamily="18" charset="0"/>
              </a:rPr>
              <a:t>display:inline</a:t>
            </a:r>
            <a:r>
              <a:rPr lang="en-US" altLang="en-US" sz="1800" b="1" dirty="0">
                <a:solidFill>
                  <a:srgbClr val="FF0000"/>
                </a:solidFill>
                <a:latin typeface="Times New Roman" panose="02020603050405020304" pitchFamily="18" charset="0"/>
                <a:cs typeface="Times New Roman" panose="02020603050405020304" pitchFamily="18" charset="0"/>
              </a:rPr>
              <a:t>;</a:t>
            </a:r>
          </a:p>
          <a:p>
            <a:pPr lvl="2"/>
            <a:r>
              <a:rPr lang="en-US" altLang="en-US" sz="1200" dirty="0">
                <a:cs typeface="Arial" panose="020B0604020202020204" pitchFamily="34" charset="0"/>
              </a:rPr>
              <a:t>The element will be </a:t>
            </a:r>
            <a:r>
              <a:rPr lang="en-US" altLang="en-US" sz="1200" b="1" dirty="0">
                <a:cs typeface="Arial" panose="020B0604020202020204" pitchFamily="34" charset="0"/>
              </a:rPr>
              <a:t>rendered</a:t>
            </a:r>
            <a:r>
              <a:rPr lang="en-US" altLang="en-US" sz="1200" dirty="0">
                <a:cs typeface="Arial" panose="020B0604020202020204" pitchFamily="34" charset="0"/>
              </a:rPr>
              <a:t> as an </a:t>
            </a:r>
            <a:r>
              <a:rPr lang="en-US" altLang="en-US" sz="1200" b="1" dirty="0">
                <a:solidFill>
                  <a:srgbClr val="00CC00"/>
                </a:solidFill>
                <a:cs typeface="Arial" panose="020B0604020202020204" pitchFamily="34" charset="0"/>
              </a:rPr>
              <a:t>inline</a:t>
            </a:r>
            <a:r>
              <a:rPr lang="en-US" altLang="en-US" sz="1200" dirty="0">
                <a:cs typeface="Arial" panose="020B0604020202020204" pitchFamily="34" charset="0"/>
              </a:rPr>
              <a:t> element – </a:t>
            </a:r>
            <a:r>
              <a:rPr lang="en-US" altLang="en-US" sz="1200" b="1" dirty="0">
                <a:solidFill>
                  <a:srgbClr val="FF00FF"/>
                </a:solidFill>
                <a:cs typeface="Arial" panose="020B0604020202020204" pitchFamily="34" charset="0"/>
              </a:rPr>
              <a:t>no line </a:t>
            </a:r>
            <a:r>
              <a:rPr lang="en-US" altLang="en-US" sz="1200" b="1" dirty="0">
                <a:cs typeface="Arial" panose="020B0604020202020204" pitchFamily="34" charset="0"/>
              </a:rPr>
              <a:t>break above </a:t>
            </a:r>
            <a:r>
              <a:rPr lang="en-US" altLang="en-US" sz="1200" dirty="0">
                <a:cs typeface="Arial" panose="020B0604020202020204" pitchFamily="34" charset="0"/>
              </a:rPr>
              <a:t>and</a:t>
            </a:r>
            <a:r>
              <a:rPr lang="en-US" altLang="en-US" sz="1200" b="1" dirty="0">
                <a:cs typeface="Arial" panose="020B0604020202020204" pitchFamily="34" charset="0"/>
              </a:rPr>
              <a:t> below </a:t>
            </a:r>
            <a:r>
              <a:rPr lang="en-US" altLang="en-US" sz="1200" dirty="0">
                <a:cs typeface="Arial" panose="020B0604020202020204" pitchFamily="34" charset="0"/>
              </a:rPr>
              <a:t>(</a:t>
            </a:r>
            <a:r>
              <a:rPr lang="en-US" altLang="en-US" sz="1200" b="1" dirty="0">
                <a:cs typeface="Arial" panose="020B0604020202020204" pitchFamily="34" charset="0"/>
              </a:rPr>
              <a:t>even</a:t>
            </a:r>
            <a:r>
              <a:rPr lang="en-US" altLang="en-US" sz="1200" dirty="0">
                <a:cs typeface="Arial" panose="020B0604020202020204" pitchFamily="34" charset="0"/>
              </a:rPr>
              <a:t> if it is actually a </a:t>
            </a:r>
            <a:r>
              <a:rPr lang="en-US" altLang="en-US" sz="1200" b="1" dirty="0">
                <a:cs typeface="Arial" panose="020B0604020202020204" pitchFamily="34" charset="0"/>
              </a:rPr>
              <a:t>block element </a:t>
            </a:r>
            <a:r>
              <a:rPr lang="en-US" altLang="en-US" sz="1200" dirty="0">
                <a:cs typeface="Arial" panose="020B0604020202020204" pitchFamily="34" charset="0"/>
              </a:rPr>
              <a:t>– such as a &lt;</a:t>
            </a:r>
            <a:r>
              <a:rPr lang="en-US" altLang="en-US" sz="1200" b="1" dirty="0">
                <a:solidFill>
                  <a:srgbClr val="FF0000"/>
                </a:solidFill>
                <a:cs typeface="Arial" panose="020B0604020202020204" pitchFamily="34" charset="0"/>
              </a:rPr>
              <a:t>li</a:t>
            </a:r>
            <a:r>
              <a:rPr lang="en-US" altLang="en-US" sz="1200" dirty="0">
                <a:cs typeface="Arial" panose="020B0604020202020204" pitchFamily="34" charset="0"/>
              </a:rPr>
              <a:t>&gt;)</a:t>
            </a:r>
          </a:p>
          <a:p>
            <a:pPr lvl="2"/>
            <a:endParaRPr lang="en-US" altLang="en-US" sz="1200" dirty="0">
              <a:cs typeface="Arial" panose="020B0604020202020204" pitchFamily="34" charset="0"/>
            </a:endParaRPr>
          </a:p>
          <a:p>
            <a:pPr lvl="1"/>
            <a:r>
              <a:rPr lang="en-US" altLang="en-US" sz="1800" b="1" dirty="0" err="1">
                <a:solidFill>
                  <a:srgbClr val="FF0000"/>
                </a:solidFill>
                <a:latin typeface="Times New Roman" panose="02020603050405020304" pitchFamily="18" charset="0"/>
                <a:cs typeface="Times New Roman" panose="02020603050405020304" pitchFamily="18" charset="0"/>
              </a:rPr>
              <a:t>display:inline-block</a:t>
            </a:r>
            <a:r>
              <a:rPr lang="en-US" altLang="en-US" sz="1800" b="1" dirty="0">
                <a:solidFill>
                  <a:srgbClr val="FF0000"/>
                </a:solidFill>
                <a:latin typeface="Times New Roman" panose="02020603050405020304" pitchFamily="18" charset="0"/>
                <a:cs typeface="Times New Roman" panose="02020603050405020304" pitchFamily="18" charset="0"/>
              </a:rPr>
              <a:t>;</a:t>
            </a:r>
          </a:p>
          <a:p>
            <a:pPr lvl="2"/>
            <a:r>
              <a:rPr lang="en-US" altLang="en-US" sz="1200" dirty="0">
                <a:cs typeface="Arial" panose="020B0604020202020204" pitchFamily="34" charset="0"/>
              </a:rPr>
              <a:t>The element will be </a:t>
            </a:r>
            <a:r>
              <a:rPr lang="en-US" altLang="en-US" sz="1200" b="1" dirty="0">
                <a:cs typeface="Arial" panose="020B0604020202020204" pitchFamily="34" charset="0"/>
              </a:rPr>
              <a:t>rendered</a:t>
            </a:r>
            <a:r>
              <a:rPr lang="en-US" altLang="en-US" sz="1200" dirty="0">
                <a:cs typeface="Arial" panose="020B0604020202020204" pitchFamily="34" charset="0"/>
              </a:rPr>
              <a:t> as an </a:t>
            </a:r>
            <a:r>
              <a:rPr lang="en-US" altLang="en-US" sz="1200" b="1" dirty="0">
                <a:solidFill>
                  <a:srgbClr val="00CC00"/>
                </a:solidFill>
                <a:cs typeface="Arial" panose="020B0604020202020204" pitchFamily="34" charset="0"/>
              </a:rPr>
              <a:t>inline</a:t>
            </a:r>
            <a:r>
              <a:rPr lang="en-US" altLang="en-US" sz="1200" dirty="0">
                <a:cs typeface="Arial" panose="020B0604020202020204" pitchFamily="34" charset="0"/>
              </a:rPr>
              <a:t> element adjacent to other </a:t>
            </a:r>
            <a:r>
              <a:rPr lang="en-US" altLang="en-US" sz="1200" b="1" dirty="0">
                <a:cs typeface="Arial" panose="020B0604020202020204" pitchFamily="34" charset="0"/>
              </a:rPr>
              <a:t>inline</a:t>
            </a:r>
            <a:r>
              <a:rPr lang="en-US" altLang="en-US" sz="1200" dirty="0">
                <a:cs typeface="Arial" panose="020B0604020202020204" pitchFamily="34" charset="0"/>
              </a:rPr>
              <a:t> display elements but also can be configured with properties of </a:t>
            </a:r>
            <a:r>
              <a:rPr lang="en-US" altLang="en-US" sz="1200" b="1" dirty="0">
                <a:cs typeface="Arial" panose="020B0604020202020204" pitchFamily="34" charset="0"/>
              </a:rPr>
              <a:t>block display elements </a:t>
            </a:r>
            <a:r>
              <a:rPr lang="en-US" altLang="en-US" sz="1200" dirty="0">
                <a:cs typeface="Arial" panose="020B0604020202020204" pitchFamily="34" charset="0"/>
              </a:rPr>
              <a:t>including </a:t>
            </a:r>
            <a:r>
              <a:rPr lang="en-US" altLang="en-US" sz="1200" b="1" dirty="0">
                <a:cs typeface="Arial" panose="020B0604020202020204" pitchFamily="34" charset="0"/>
              </a:rPr>
              <a:t>width</a:t>
            </a:r>
            <a:r>
              <a:rPr lang="en-US" altLang="en-US" sz="1200" dirty="0">
                <a:cs typeface="Arial" panose="020B0604020202020204" pitchFamily="34" charset="0"/>
              </a:rPr>
              <a:t> and </a:t>
            </a:r>
            <a:r>
              <a:rPr lang="en-US" altLang="en-US" sz="1200" b="1" dirty="0">
                <a:cs typeface="Arial" panose="020B0604020202020204" pitchFamily="34" charset="0"/>
              </a:rPr>
              <a:t>height</a:t>
            </a:r>
          </a:p>
          <a:p>
            <a:pPr lvl="2"/>
            <a:endParaRPr lang="en-US" altLang="en-US" sz="1200" b="1" dirty="0">
              <a:cs typeface="Arial" panose="020B0604020202020204" pitchFamily="34" charset="0"/>
            </a:endParaRPr>
          </a:p>
          <a:p>
            <a:pPr lvl="1"/>
            <a:r>
              <a:rPr lang="en-US" altLang="en-US" sz="1800" b="1" dirty="0" err="1">
                <a:solidFill>
                  <a:srgbClr val="FF0000"/>
                </a:solidFill>
                <a:latin typeface="Times New Roman" panose="02020603050405020304" pitchFamily="18" charset="0"/>
                <a:cs typeface="Times New Roman" panose="02020603050405020304" pitchFamily="18" charset="0"/>
              </a:rPr>
              <a:t>display:flex</a:t>
            </a:r>
            <a:r>
              <a:rPr lang="en-US" altLang="en-US" sz="1800" b="1" dirty="0">
                <a:solidFill>
                  <a:srgbClr val="FF0000"/>
                </a:solidFill>
                <a:latin typeface="Times New Roman" panose="02020603050405020304" pitchFamily="18" charset="0"/>
                <a:cs typeface="Times New Roman" panose="02020603050405020304" pitchFamily="18" charset="0"/>
              </a:rPr>
              <a:t>;</a:t>
            </a:r>
          </a:p>
          <a:p>
            <a:pPr lvl="2"/>
            <a:r>
              <a:rPr lang="en-US" altLang="en-US" sz="1200" dirty="0">
                <a:cs typeface="Arial" panose="020B0604020202020204" pitchFamily="34" charset="0"/>
              </a:rPr>
              <a:t>The element will be </a:t>
            </a:r>
            <a:r>
              <a:rPr lang="en-US" altLang="en-US" sz="1200" b="1" dirty="0">
                <a:cs typeface="Arial" panose="020B0604020202020204" pitchFamily="34" charset="0"/>
              </a:rPr>
              <a:t>rendered</a:t>
            </a:r>
            <a:r>
              <a:rPr lang="en-US" altLang="en-US" sz="1200" dirty="0">
                <a:cs typeface="Arial" panose="020B0604020202020204" pitchFamily="34" charset="0"/>
              </a:rPr>
              <a:t> as a block-level flex container, chapter 7</a:t>
            </a:r>
          </a:p>
          <a:p>
            <a:pPr lvl="2"/>
            <a:endParaRPr lang="en-US" altLang="en-US" sz="1200" dirty="0">
              <a:cs typeface="Arial" panose="020B0604020202020204" pitchFamily="34" charset="0"/>
            </a:endParaRPr>
          </a:p>
          <a:p>
            <a:pPr lvl="1"/>
            <a:r>
              <a:rPr lang="en-US" altLang="en-US" sz="1800" b="1" dirty="0" err="1">
                <a:solidFill>
                  <a:srgbClr val="FF0000"/>
                </a:solidFill>
                <a:latin typeface="Times New Roman" panose="02020603050405020304" pitchFamily="18" charset="0"/>
                <a:cs typeface="Times New Roman" panose="02020603050405020304" pitchFamily="18" charset="0"/>
              </a:rPr>
              <a:t>display:grid</a:t>
            </a:r>
            <a:r>
              <a:rPr lang="en-US" altLang="en-US" sz="1800" b="1" dirty="0">
                <a:solidFill>
                  <a:srgbClr val="FF0000"/>
                </a:solidFill>
                <a:latin typeface="Times New Roman" panose="02020603050405020304" pitchFamily="18" charset="0"/>
                <a:cs typeface="Times New Roman" panose="02020603050405020304" pitchFamily="18" charset="0"/>
              </a:rPr>
              <a:t>;</a:t>
            </a:r>
          </a:p>
          <a:p>
            <a:pPr lvl="2"/>
            <a:r>
              <a:rPr lang="en-US" altLang="en-US" sz="1200" dirty="0">
                <a:cs typeface="Arial" panose="020B0604020202020204" pitchFamily="34" charset="0"/>
              </a:rPr>
              <a:t>The element will be </a:t>
            </a:r>
            <a:r>
              <a:rPr lang="en-US" altLang="en-US" sz="1200" b="1" dirty="0">
                <a:cs typeface="Arial" panose="020B0604020202020204" pitchFamily="34" charset="0"/>
              </a:rPr>
              <a:t>rendered</a:t>
            </a:r>
            <a:r>
              <a:rPr lang="en-US" altLang="en-US" sz="1200" dirty="0">
                <a:cs typeface="Arial" panose="020B0604020202020204" pitchFamily="34" charset="0"/>
              </a:rPr>
              <a:t> as a block-level grid container, chapter 7</a:t>
            </a:r>
          </a:p>
          <a:p>
            <a:pPr marL="457200" lvl="1" indent="0">
              <a:buNone/>
            </a:pPr>
            <a:endParaRPr lang="en-US" altLang="en-US" sz="3200" b="1" dirty="0">
              <a:cs typeface="Arial" panose="020B0604020202020204" pitchFamily="34" charset="0"/>
            </a:endParaRPr>
          </a:p>
        </p:txBody>
      </p:sp>
      <p:sp>
        <p:nvSpPr>
          <p:cNvPr id="55300" name="Rectangle 4"/>
          <p:cNvSpPr>
            <a:spLocks noChangeArrowheads="1"/>
          </p:cNvSpPr>
          <p:nvPr/>
        </p:nvSpPr>
        <p:spPr bwMode="auto">
          <a:xfrm>
            <a:off x="2738438" y="2786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0"/>
            <a:ext cx="8382000" cy="533400"/>
          </a:xfrm>
        </p:spPr>
        <p:txBody>
          <a:bodyPr/>
          <a:lstStyle/>
          <a:p>
            <a:pPr eaLnBrk="1" hangingPunct="1"/>
            <a:r>
              <a:rPr lang="en-US" altLang="en-US" dirty="0"/>
              <a:t>Learning Outcomes</a:t>
            </a:r>
          </a:p>
        </p:txBody>
      </p:sp>
      <p:sp>
        <p:nvSpPr>
          <p:cNvPr id="8195" name="Rectangle 3"/>
          <p:cNvSpPr>
            <a:spLocks noGrp="1" noChangeArrowheads="1"/>
          </p:cNvSpPr>
          <p:nvPr>
            <p:ph type="body" idx="1"/>
          </p:nvPr>
        </p:nvSpPr>
        <p:spPr>
          <a:xfrm>
            <a:off x="0" y="533400"/>
            <a:ext cx="9296400" cy="6248400"/>
          </a:xfrm>
        </p:spPr>
        <p:txBody>
          <a:bodyPr/>
          <a:lstStyle/>
          <a:p>
            <a:pPr marL="0" indent="0" eaLnBrk="1" hangingPunct="1">
              <a:lnSpc>
                <a:spcPct val="90000"/>
              </a:lnSpc>
              <a:buNone/>
            </a:pPr>
            <a:r>
              <a:rPr lang="en-US" altLang="en-US" sz="1800" dirty="0">
                <a:cs typeface="Times New Roman" panose="02020603050405020304" pitchFamily="18" charset="0"/>
              </a:rPr>
              <a:t>In this </a:t>
            </a:r>
            <a:r>
              <a:rPr lang="en-US" altLang="en-US" sz="1800" b="1" dirty="0">
                <a:cs typeface="Times New Roman" panose="02020603050405020304" pitchFamily="18" charset="0"/>
              </a:rPr>
              <a:t>chapter</a:t>
            </a:r>
            <a:r>
              <a:rPr lang="en-US" altLang="en-US" sz="1800" dirty="0">
                <a:cs typeface="Times New Roman" panose="02020603050405020304" pitchFamily="18" charset="0"/>
              </a:rPr>
              <a:t>, you will learn about:</a:t>
            </a:r>
          </a:p>
          <a:p>
            <a:pPr marL="342900" lvl="1" indent="-342900">
              <a:spcBef>
                <a:spcPts val="1500"/>
              </a:spcBef>
              <a:tabLst>
                <a:tab pos="176213" algn="l"/>
              </a:tabLst>
            </a:pPr>
            <a:r>
              <a:rPr lang="en-US" altLang="en-US" sz="1800" dirty="0"/>
              <a:t>Configure </a:t>
            </a:r>
            <a:r>
              <a:rPr lang="en-US" altLang="en-US" sz="1800" b="1" dirty="0">
                <a:solidFill>
                  <a:srgbClr val="FF0000"/>
                </a:solidFill>
              </a:rPr>
              <a:t>width</a:t>
            </a:r>
            <a:r>
              <a:rPr lang="en-US" altLang="en-US" sz="1800" dirty="0"/>
              <a:t> and </a:t>
            </a:r>
            <a:r>
              <a:rPr lang="en-US" altLang="en-US" sz="1800" b="1" dirty="0">
                <a:solidFill>
                  <a:srgbClr val="FF0000"/>
                </a:solidFill>
              </a:rPr>
              <a:t>height</a:t>
            </a:r>
            <a:r>
              <a:rPr lang="en-US" altLang="en-US" sz="1800" dirty="0"/>
              <a:t> with CSS</a:t>
            </a:r>
          </a:p>
          <a:p>
            <a:pPr marL="342900" lvl="1" indent="-342900">
              <a:spcBef>
                <a:spcPts val="1500"/>
              </a:spcBef>
              <a:tabLst>
                <a:tab pos="176213" algn="l"/>
              </a:tabLst>
            </a:pPr>
            <a:r>
              <a:rPr lang="en-US" altLang="en-US" sz="1800" dirty="0"/>
              <a:t>Describe and apply the </a:t>
            </a:r>
            <a:r>
              <a:rPr lang="en-US" altLang="en-US" sz="1800" b="1" dirty="0">
                <a:solidFill>
                  <a:srgbClr val="FF0000"/>
                </a:solidFill>
              </a:rPr>
              <a:t>C</a:t>
            </a:r>
            <a:r>
              <a:rPr lang="en-US" altLang="en-US" sz="100" b="1" dirty="0">
                <a:solidFill>
                  <a:srgbClr val="FF0000"/>
                </a:solidFill>
              </a:rPr>
              <a:t> </a:t>
            </a:r>
            <a:r>
              <a:rPr lang="en-US" altLang="en-US" sz="1800" b="1" dirty="0">
                <a:solidFill>
                  <a:srgbClr val="FF0000"/>
                </a:solidFill>
              </a:rPr>
              <a:t>S</a:t>
            </a:r>
            <a:r>
              <a:rPr lang="en-US" altLang="en-US" sz="100" b="1" dirty="0">
                <a:solidFill>
                  <a:srgbClr val="FF0000"/>
                </a:solidFill>
              </a:rPr>
              <a:t> </a:t>
            </a:r>
            <a:r>
              <a:rPr lang="en-US" altLang="en-US" sz="1800" b="1" dirty="0" err="1">
                <a:solidFill>
                  <a:srgbClr val="FF0000"/>
                </a:solidFill>
              </a:rPr>
              <a:t>S</a:t>
            </a:r>
            <a:r>
              <a:rPr lang="en-US" altLang="en-US" sz="1800" b="1" dirty="0">
                <a:solidFill>
                  <a:srgbClr val="FF0000"/>
                </a:solidFill>
              </a:rPr>
              <a:t> Box Model</a:t>
            </a:r>
          </a:p>
          <a:p>
            <a:pPr marL="342900" lvl="1" indent="-342900">
              <a:spcBef>
                <a:spcPts val="1500"/>
              </a:spcBef>
              <a:tabLst>
                <a:tab pos="176213" algn="l"/>
              </a:tabLst>
            </a:pPr>
            <a:r>
              <a:rPr lang="en-US" altLang="en-US" sz="1800" dirty="0"/>
              <a:t>Configure </a:t>
            </a:r>
            <a:r>
              <a:rPr lang="en-US" altLang="en-US" sz="1800" b="1" dirty="0">
                <a:solidFill>
                  <a:srgbClr val="FF0000"/>
                </a:solidFill>
              </a:rPr>
              <a:t>margin</a:t>
            </a:r>
            <a:r>
              <a:rPr lang="en-US" altLang="en-US" sz="1800" dirty="0"/>
              <a:t> with C</a:t>
            </a:r>
            <a:r>
              <a:rPr lang="en-US" altLang="en-US" sz="100" dirty="0"/>
              <a:t> </a:t>
            </a:r>
            <a:r>
              <a:rPr lang="en-US" altLang="en-US" sz="1800" dirty="0"/>
              <a:t>S</a:t>
            </a:r>
            <a:r>
              <a:rPr lang="en-US" altLang="en-US" sz="100" dirty="0"/>
              <a:t> </a:t>
            </a:r>
            <a:r>
              <a:rPr lang="en-US" altLang="en-US" sz="1800" dirty="0" err="1"/>
              <a:t>S</a:t>
            </a:r>
            <a:endParaRPr lang="en-US" altLang="en-US" sz="1800" dirty="0"/>
          </a:p>
          <a:p>
            <a:pPr marL="342900" lvl="1" indent="-342900">
              <a:spcBef>
                <a:spcPts val="1500"/>
              </a:spcBef>
              <a:tabLst>
                <a:tab pos="176213" algn="l"/>
              </a:tabLst>
            </a:pPr>
            <a:r>
              <a:rPr lang="en-US" altLang="en-US" sz="1800" dirty="0"/>
              <a:t>Configure </a:t>
            </a:r>
            <a:r>
              <a:rPr lang="en-US" altLang="en-US" sz="1800" b="1" dirty="0">
                <a:solidFill>
                  <a:srgbClr val="FF0000"/>
                </a:solidFill>
              </a:rPr>
              <a:t>float</a:t>
            </a:r>
            <a:r>
              <a:rPr lang="en-US" altLang="en-US" sz="1800" dirty="0"/>
              <a:t> with C</a:t>
            </a:r>
            <a:r>
              <a:rPr lang="en-US" altLang="en-US" sz="100" dirty="0"/>
              <a:t> </a:t>
            </a:r>
            <a:r>
              <a:rPr lang="en-US" altLang="en-US" sz="1800" dirty="0"/>
              <a:t>S</a:t>
            </a:r>
            <a:r>
              <a:rPr lang="en-US" altLang="en-US" sz="100" dirty="0"/>
              <a:t> </a:t>
            </a:r>
            <a:r>
              <a:rPr lang="en-US" altLang="en-US" sz="1800" dirty="0" err="1"/>
              <a:t>S</a:t>
            </a:r>
            <a:endParaRPr lang="en-US" altLang="en-US" sz="1800" dirty="0"/>
          </a:p>
          <a:p>
            <a:pPr marL="342900" lvl="1" indent="-342900">
              <a:spcBef>
                <a:spcPts val="1500"/>
              </a:spcBef>
              <a:tabLst>
                <a:tab pos="176213" algn="l"/>
              </a:tabLst>
            </a:pPr>
            <a:r>
              <a:rPr lang="en-US" altLang="en-US" sz="1800" dirty="0"/>
              <a:t>Configure </a:t>
            </a:r>
            <a:r>
              <a:rPr lang="en-US" altLang="en-US" sz="1800" b="1" dirty="0">
                <a:solidFill>
                  <a:srgbClr val="FF0000"/>
                </a:solidFill>
              </a:rPr>
              <a:t>fixed, relative</a:t>
            </a:r>
            <a:r>
              <a:rPr lang="en-US" altLang="en-US" sz="1800" dirty="0"/>
              <a:t>, and </a:t>
            </a:r>
            <a:r>
              <a:rPr lang="en-US" altLang="en-US" sz="1800" b="1" dirty="0">
                <a:solidFill>
                  <a:srgbClr val="FF0000"/>
                </a:solidFill>
              </a:rPr>
              <a:t>absolute positioning</a:t>
            </a:r>
            <a:r>
              <a:rPr lang="en-US" altLang="en-US" sz="1800" b="1" dirty="0"/>
              <a:t> </a:t>
            </a:r>
            <a:r>
              <a:rPr lang="en-US" altLang="en-US" sz="1800" dirty="0"/>
              <a:t>with C</a:t>
            </a:r>
            <a:r>
              <a:rPr lang="en-US" altLang="en-US" sz="100" dirty="0"/>
              <a:t> </a:t>
            </a:r>
            <a:r>
              <a:rPr lang="en-US" altLang="en-US" sz="1800" dirty="0"/>
              <a:t>S</a:t>
            </a:r>
            <a:r>
              <a:rPr lang="en-US" altLang="en-US" sz="100" dirty="0"/>
              <a:t> </a:t>
            </a:r>
            <a:r>
              <a:rPr lang="en-US" altLang="en-US" sz="1800" dirty="0" err="1"/>
              <a:t>S</a:t>
            </a:r>
            <a:endParaRPr lang="en-US" altLang="en-US" sz="1800" dirty="0"/>
          </a:p>
          <a:p>
            <a:pPr marL="342900" lvl="1" indent="-342900">
              <a:spcBef>
                <a:spcPts val="1500"/>
              </a:spcBef>
              <a:tabLst>
                <a:tab pos="176213" algn="l"/>
              </a:tabLst>
            </a:pPr>
            <a:r>
              <a:rPr lang="en-US" altLang="en-US" sz="1800" dirty="0"/>
              <a:t>CSS </a:t>
            </a:r>
            <a:r>
              <a:rPr lang="en-US" altLang="en-US" sz="1800" b="1" dirty="0">
                <a:solidFill>
                  <a:srgbClr val="FF0000"/>
                </a:solidFill>
              </a:rPr>
              <a:t>Box Sizing property</a:t>
            </a:r>
          </a:p>
          <a:p>
            <a:pPr marL="342900" lvl="1" indent="-342900">
              <a:spcBef>
                <a:spcPts val="1500"/>
              </a:spcBef>
              <a:tabLst>
                <a:tab pos="176213" algn="l"/>
              </a:tabLst>
            </a:pPr>
            <a:r>
              <a:rPr lang="en-US" altLang="en-US" sz="1800" dirty="0"/>
              <a:t>Create </a:t>
            </a:r>
            <a:r>
              <a:rPr lang="en-US" altLang="en-US" sz="1800" b="1" dirty="0">
                <a:solidFill>
                  <a:srgbClr val="FF0000"/>
                </a:solidFill>
              </a:rPr>
              <a:t>two-column page layouts </a:t>
            </a:r>
            <a:r>
              <a:rPr lang="en-US" altLang="en-US" sz="1800" dirty="0"/>
              <a:t>using C</a:t>
            </a:r>
            <a:r>
              <a:rPr lang="en-US" altLang="en-US" sz="100" dirty="0"/>
              <a:t> </a:t>
            </a:r>
            <a:r>
              <a:rPr lang="en-US" altLang="en-US" sz="1800" dirty="0"/>
              <a:t>S</a:t>
            </a:r>
            <a:r>
              <a:rPr lang="en-US" altLang="en-US" sz="100" dirty="0"/>
              <a:t> </a:t>
            </a:r>
            <a:r>
              <a:rPr lang="en-US" altLang="en-US" sz="1800" dirty="0" err="1"/>
              <a:t>S</a:t>
            </a:r>
            <a:endParaRPr lang="en-US" altLang="en-US" sz="1800" dirty="0"/>
          </a:p>
          <a:p>
            <a:pPr marL="342900" lvl="1" indent="-342900">
              <a:spcBef>
                <a:spcPts val="1500"/>
              </a:spcBef>
              <a:tabLst>
                <a:tab pos="176213" algn="l"/>
              </a:tabLst>
            </a:pPr>
            <a:r>
              <a:rPr lang="en-US" altLang="en-US" sz="1800" dirty="0"/>
              <a:t>Configure </a:t>
            </a:r>
            <a:r>
              <a:rPr lang="en-US" altLang="en-US" sz="1800" b="1" dirty="0">
                <a:solidFill>
                  <a:srgbClr val="FF0000"/>
                </a:solidFill>
              </a:rPr>
              <a:t>navigation in unordered lists </a:t>
            </a:r>
            <a:r>
              <a:rPr lang="en-US" altLang="en-US" sz="1800" dirty="0"/>
              <a:t>and style with C</a:t>
            </a:r>
            <a:r>
              <a:rPr lang="en-US" altLang="en-US" sz="100" dirty="0"/>
              <a:t> </a:t>
            </a:r>
            <a:r>
              <a:rPr lang="en-US" altLang="en-US" sz="1800" dirty="0"/>
              <a:t>S</a:t>
            </a:r>
            <a:r>
              <a:rPr lang="en-US" altLang="en-US" sz="100" dirty="0"/>
              <a:t> </a:t>
            </a:r>
            <a:r>
              <a:rPr lang="en-US" altLang="en-US" sz="1800" dirty="0" err="1"/>
              <a:t>S</a:t>
            </a:r>
            <a:endParaRPr lang="en-US" altLang="en-US" sz="1800" dirty="0"/>
          </a:p>
          <a:p>
            <a:pPr marL="342900" lvl="1" indent="-342900">
              <a:spcBef>
                <a:spcPts val="1500"/>
              </a:spcBef>
              <a:tabLst>
                <a:tab pos="176213" algn="l"/>
              </a:tabLst>
            </a:pPr>
            <a:r>
              <a:rPr lang="en-US" altLang="en-US" sz="1800" dirty="0"/>
              <a:t>Add interactivity to </a:t>
            </a:r>
            <a:r>
              <a:rPr lang="en-US" altLang="en-US" sz="1800" b="1" dirty="0">
                <a:solidFill>
                  <a:srgbClr val="FF0000"/>
                </a:solidFill>
              </a:rPr>
              <a:t>hyperlinks with C</a:t>
            </a:r>
            <a:r>
              <a:rPr lang="en-US" altLang="en-US" sz="100" b="1" dirty="0">
                <a:solidFill>
                  <a:srgbClr val="FF0000"/>
                </a:solidFill>
              </a:rPr>
              <a:t> </a:t>
            </a:r>
            <a:r>
              <a:rPr lang="en-US" altLang="en-US" sz="1800" b="1" dirty="0">
                <a:solidFill>
                  <a:srgbClr val="FF0000"/>
                </a:solidFill>
              </a:rPr>
              <a:t>S</a:t>
            </a:r>
            <a:r>
              <a:rPr lang="en-US" altLang="en-US" sz="100" b="1" dirty="0">
                <a:solidFill>
                  <a:srgbClr val="FF0000"/>
                </a:solidFill>
              </a:rPr>
              <a:t> </a:t>
            </a:r>
            <a:r>
              <a:rPr lang="en-US" altLang="en-US" sz="1800" b="1" dirty="0" err="1">
                <a:solidFill>
                  <a:srgbClr val="FF0000"/>
                </a:solidFill>
              </a:rPr>
              <a:t>S</a:t>
            </a:r>
            <a:r>
              <a:rPr lang="en-US" altLang="en-US" sz="1800" b="1" dirty="0">
                <a:solidFill>
                  <a:srgbClr val="FF0000"/>
                </a:solidFill>
              </a:rPr>
              <a:t> pseudo-classes</a:t>
            </a:r>
          </a:p>
          <a:p>
            <a:pPr>
              <a:spcBef>
                <a:spcPts val="600"/>
              </a:spcBef>
            </a:pPr>
            <a:r>
              <a:rPr lang="en-US" altLang="en-US" sz="1800" dirty="0"/>
              <a:t>Add </a:t>
            </a:r>
            <a:r>
              <a:rPr lang="en-US" altLang="en-US" sz="1800" b="1" dirty="0">
                <a:solidFill>
                  <a:srgbClr val="FF0000"/>
                </a:solidFill>
              </a:rPr>
              <a:t>interactivity</a:t>
            </a:r>
            <a:r>
              <a:rPr lang="en-US" altLang="en-US" sz="1800" dirty="0"/>
              <a:t> to hyperlinks with CSS pseudo-classes</a:t>
            </a:r>
          </a:p>
          <a:p>
            <a:pPr>
              <a:spcBef>
                <a:spcPts val="600"/>
              </a:spcBef>
            </a:pPr>
            <a:r>
              <a:rPr lang="en-US" altLang="en-US" sz="1800" dirty="0"/>
              <a:t>Configure a hyperlink to a </a:t>
            </a:r>
            <a:r>
              <a:rPr lang="en-US" altLang="en-US" sz="1800" b="1" dirty="0">
                <a:solidFill>
                  <a:srgbClr val="FF0000"/>
                </a:solidFill>
              </a:rPr>
              <a:t>named fragment </a:t>
            </a:r>
            <a:r>
              <a:rPr lang="en-US" altLang="en-US" sz="1800" dirty="0"/>
              <a:t>internal to a web page</a:t>
            </a:r>
          </a:p>
          <a:p>
            <a:pPr>
              <a:spcBef>
                <a:spcPts val="600"/>
              </a:spcBef>
            </a:pPr>
            <a:r>
              <a:rPr lang="en-US" altLang="en-US" sz="1800" dirty="0"/>
              <a:t>Configure </a:t>
            </a:r>
            <a:r>
              <a:rPr lang="en-US" altLang="en-US" sz="1800" b="1" dirty="0">
                <a:solidFill>
                  <a:srgbClr val="FF0000"/>
                </a:solidFill>
              </a:rPr>
              <a:t>images</a:t>
            </a:r>
            <a:r>
              <a:rPr lang="en-US" altLang="en-US" sz="1800" dirty="0"/>
              <a:t> with </a:t>
            </a:r>
            <a:r>
              <a:rPr lang="en-US" altLang="en-US" sz="1800" b="1" dirty="0">
                <a:solidFill>
                  <a:srgbClr val="FF0000"/>
                </a:solidFill>
              </a:rPr>
              <a:t>CSS sprites</a:t>
            </a:r>
          </a:p>
          <a:p>
            <a:pPr>
              <a:spcBef>
                <a:spcPts val="600"/>
              </a:spcBef>
            </a:pPr>
            <a:r>
              <a:rPr lang="en-US" altLang="en-US" sz="1800" dirty="0"/>
              <a:t>Configure </a:t>
            </a:r>
            <a:r>
              <a:rPr lang="en-US" altLang="en-US" sz="1800" b="1" dirty="0">
                <a:solidFill>
                  <a:srgbClr val="FF0000"/>
                </a:solidFill>
              </a:rPr>
              <a:t>CSS for printing</a:t>
            </a:r>
          </a:p>
          <a:p>
            <a:pPr>
              <a:spcBef>
                <a:spcPts val="600"/>
              </a:spcBef>
            </a:pPr>
            <a:r>
              <a:rPr lang="en-US" altLang="en-US" sz="1800" dirty="0"/>
              <a:t>Configure a single page website with </a:t>
            </a:r>
            <a:r>
              <a:rPr lang="en-US" altLang="en-US" sz="1800" b="1" dirty="0">
                <a:solidFill>
                  <a:srgbClr val="FF0000"/>
                </a:solidFill>
              </a:rPr>
              <a:t>parallax scrolling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8600" y="0"/>
            <a:ext cx="8534400" cy="609600"/>
          </a:xfrm>
        </p:spPr>
        <p:txBody>
          <a:bodyPr/>
          <a:lstStyle/>
          <a:p>
            <a:pPr eaLnBrk="1" hangingPunct="1"/>
            <a:r>
              <a:rPr lang="en-US" altLang="en-US" dirty="0"/>
              <a:t>CSS </a:t>
            </a:r>
            <a:r>
              <a:rPr lang="en-US" altLang="en-US" dirty="0">
                <a:solidFill>
                  <a:srgbClr val="00CC66"/>
                </a:solidFill>
              </a:rPr>
              <a:t>Display</a:t>
            </a:r>
            <a:r>
              <a:rPr lang="en-US" altLang="en-US" dirty="0"/>
              <a:t> (5)</a:t>
            </a:r>
          </a:p>
        </p:txBody>
      </p:sp>
      <p:sp>
        <p:nvSpPr>
          <p:cNvPr id="57347" name="Rectangle 3"/>
          <p:cNvSpPr>
            <a:spLocks noGrp="1" noChangeArrowheads="1"/>
          </p:cNvSpPr>
          <p:nvPr>
            <p:ph type="body" idx="1"/>
          </p:nvPr>
        </p:nvSpPr>
        <p:spPr>
          <a:xfrm>
            <a:off x="76200" y="762000"/>
            <a:ext cx="4648200" cy="5943600"/>
          </a:xfrm>
        </p:spPr>
        <p:txBody>
          <a:bodyPr/>
          <a:lstStyle/>
          <a:p>
            <a:pPr eaLnBrk="1" hangingPunct="1">
              <a:lnSpc>
                <a:spcPct val="90000"/>
              </a:lnSpc>
            </a:pPr>
            <a:r>
              <a:rPr lang="en-US" altLang="en-US" sz="3600" b="1" dirty="0">
                <a:solidFill>
                  <a:srgbClr val="FF00FF"/>
                </a:solidFill>
                <a:cs typeface="Arial" panose="020B0604020202020204" pitchFamily="34" charset="0"/>
              </a:rPr>
              <a:t>Display</a:t>
            </a:r>
          </a:p>
          <a:p>
            <a:pPr lvl="1" eaLnBrk="1" hangingPunct="1">
              <a:lnSpc>
                <a:spcPct val="90000"/>
              </a:lnSpc>
            </a:pPr>
            <a:r>
              <a:rPr lang="en-US" altLang="en-US" dirty="0">
                <a:cs typeface="Arial" panose="020B0604020202020204" pitchFamily="34" charset="0"/>
              </a:rPr>
              <a:t>We can </a:t>
            </a:r>
            <a:r>
              <a:rPr lang="en-US" altLang="en-US" b="1" dirty="0">
                <a:cs typeface="Arial" panose="020B0604020202020204" pitchFamily="34" charset="0"/>
              </a:rPr>
              <a:t>replace</a:t>
            </a:r>
            <a:r>
              <a:rPr lang="en-US" altLang="en-US" dirty="0">
                <a:cs typeface="Arial" panose="020B0604020202020204" pitchFamily="34" charset="0"/>
              </a:rPr>
              <a:t> all </a:t>
            </a:r>
            <a:r>
              <a:rPr lang="en-US" altLang="en-US" b="1" dirty="0">
                <a:cs typeface="Arial" panose="020B0604020202020204" pitchFamily="34" charset="0"/>
              </a:rPr>
              <a:t>paragraphs</a:t>
            </a:r>
            <a:r>
              <a:rPr lang="en-US" altLang="en-US" dirty="0">
                <a:cs typeface="Arial" panose="020B0604020202020204" pitchFamily="34" charset="0"/>
              </a:rPr>
              <a:t> </a:t>
            </a:r>
            <a:r>
              <a:rPr lang="en-US" altLang="en-US" dirty="0">
                <a:solidFill>
                  <a:srgbClr val="FF0000"/>
                </a:solidFill>
                <a:cs typeface="Arial" panose="020B0604020202020204" pitchFamily="34" charset="0"/>
              </a:rPr>
              <a:t>&lt;</a:t>
            </a:r>
            <a:r>
              <a:rPr lang="en-US" altLang="en-US" b="1" dirty="0">
                <a:solidFill>
                  <a:srgbClr val="FF0000"/>
                </a:solidFill>
                <a:cs typeface="Arial" panose="020B0604020202020204" pitchFamily="34" charset="0"/>
              </a:rPr>
              <a:t>p</a:t>
            </a:r>
            <a:r>
              <a:rPr lang="en-US" altLang="en-US" dirty="0">
                <a:solidFill>
                  <a:srgbClr val="FF0000"/>
                </a:solidFill>
                <a:cs typeface="Arial" panose="020B0604020202020204" pitchFamily="34" charset="0"/>
              </a:rPr>
              <a:t>&gt;</a:t>
            </a:r>
            <a:r>
              <a:rPr lang="en-US" altLang="en-US" dirty="0">
                <a:cs typeface="Arial" panose="020B0604020202020204" pitchFamily="34" charset="0"/>
              </a:rPr>
              <a:t> =&gt; elements around </a:t>
            </a:r>
            <a:r>
              <a:rPr lang="en-US" altLang="en-US" b="1" dirty="0">
                <a:cs typeface="Arial" panose="020B0604020202020204" pitchFamily="34" charset="0"/>
              </a:rPr>
              <a:t>anchor tags by </a:t>
            </a:r>
          </a:p>
          <a:p>
            <a:pPr lvl="1" eaLnBrk="1" hangingPunct="1">
              <a:lnSpc>
                <a:spcPct val="90000"/>
              </a:lnSpc>
              <a:buFont typeface="Wingdings" panose="05000000000000000000" pitchFamily="2" charset="2"/>
              <a:buNone/>
            </a:pPr>
            <a:r>
              <a:rPr lang="en-US" altLang="en-US" b="1" dirty="0">
                <a:solidFill>
                  <a:schemeClr val="hlink"/>
                </a:solidFill>
                <a:cs typeface="Arial" panose="020B0604020202020204" pitchFamily="34" charset="0"/>
              </a:rPr>
              <a:t>    </a:t>
            </a:r>
            <a:r>
              <a:rPr lang="en-US" altLang="en-US" b="1" dirty="0" err="1">
                <a:solidFill>
                  <a:schemeClr val="hlink"/>
                </a:solidFill>
                <a:cs typeface="Arial" panose="020B0604020202020204" pitchFamily="34" charset="0"/>
              </a:rPr>
              <a:t>display:block</a:t>
            </a:r>
            <a:endParaRPr lang="en-US" altLang="en-US" b="1" dirty="0">
              <a:solidFill>
                <a:schemeClr val="hlink"/>
              </a:solidFill>
              <a:cs typeface="Arial" panose="020B0604020202020204" pitchFamily="34" charset="0"/>
            </a:endParaRPr>
          </a:p>
          <a:p>
            <a:pPr lvl="1" eaLnBrk="1" hangingPunct="1">
              <a:lnSpc>
                <a:spcPct val="90000"/>
              </a:lnSpc>
              <a:buFont typeface="Wingdings" panose="05000000000000000000" pitchFamily="2" charset="2"/>
              <a:buNone/>
            </a:pPr>
            <a:r>
              <a:rPr lang="en-US" altLang="en-US" sz="2400" b="1" dirty="0">
                <a:cs typeface="Arial" panose="020B0604020202020204" pitchFamily="34" charset="0"/>
              </a:rPr>
              <a:t>See the next slide</a:t>
            </a:r>
          </a:p>
        </p:txBody>
      </p:sp>
      <p:sp>
        <p:nvSpPr>
          <p:cNvPr id="57348" name="Rectangle 4"/>
          <p:cNvSpPr>
            <a:spLocks noChangeArrowheads="1"/>
          </p:cNvSpPr>
          <p:nvPr/>
        </p:nvSpPr>
        <p:spPr bwMode="auto">
          <a:xfrm>
            <a:off x="2738438" y="2786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pic>
        <p:nvPicPr>
          <p:cNvPr id="57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38200"/>
            <a:ext cx="4191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124200"/>
            <a:ext cx="419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10242" name="Ink 8"/>
              <p14:cNvContentPartPr>
                <a14:cpLocks xmlns:a14="http://schemas.microsoft.com/office/drawing/2010/main" noRot="1" noChangeAspect="1" noEditPoints="1" noChangeArrowheads="1" noChangeShapeType="1"/>
              </p14:cNvContentPartPr>
              <p14:nvPr/>
            </p14:nvContentPartPr>
            <p14:xfrm>
              <a:off x="6805613" y="4606925"/>
              <a:ext cx="320675" cy="414338"/>
            </p14:xfrm>
          </p:contentPart>
        </mc:Choice>
        <mc:Fallback xmlns="">
          <p:pic>
            <p:nvPicPr>
              <p:cNvPr id="10242" name="Ink 8"/>
              <p:cNvPicPr>
                <a:picLocks noRot="1" noChangeAspect="1" noEditPoints="1" noChangeArrowheads="1" noChangeShapeType="1"/>
              </p:cNvPicPr>
              <p:nvPr/>
            </p:nvPicPr>
            <p:blipFill>
              <a:blip r:embed="rId6"/>
              <a:stretch>
                <a:fillRect/>
              </a:stretch>
            </p:blipFill>
            <p:spPr>
              <a:xfrm>
                <a:off x="6799135" y="4600445"/>
                <a:ext cx="333632" cy="42729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243" name="Ink 9"/>
              <p14:cNvContentPartPr>
                <a14:cpLocks xmlns:a14="http://schemas.microsoft.com/office/drawing/2010/main" noRot="1" noChangeAspect="1" noEditPoints="1" noChangeArrowheads="1" noChangeShapeType="1"/>
              </p14:cNvContentPartPr>
              <p14:nvPr/>
            </p14:nvContentPartPr>
            <p14:xfrm>
              <a:off x="6099175" y="3821113"/>
              <a:ext cx="1069975" cy="180975"/>
            </p14:xfrm>
          </p:contentPart>
        </mc:Choice>
        <mc:Fallback xmlns="">
          <p:pic>
            <p:nvPicPr>
              <p:cNvPr id="10243" name="Ink 9"/>
              <p:cNvPicPr>
                <a:picLocks noRot="1" noChangeAspect="1" noEditPoints="1" noChangeArrowheads="1" noChangeShapeType="1"/>
              </p:cNvPicPr>
              <p:nvPr/>
            </p:nvPicPr>
            <p:blipFill>
              <a:blip r:embed="rId8"/>
              <a:stretch>
                <a:fillRect/>
              </a:stretch>
            </p:blipFill>
            <p:spPr>
              <a:xfrm>
                <a:off x="6092695" y="3814637"/>
                <a:ext cx="1082936" cy="19392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244" name="Ink 10"/>
              <p14:cNvContentPartPr>
                <a14:cpLocks xmlns:a14="http://schemas.microsoft.com/office/drawing/2010/main" noRot="1" noChangeAspect="1" noEditPoints="1" noChangeArrowheads="1" noChangeShapeType="1"/>
              </p14:cNvContentPartPr>
              <p14:nvPr/>
            </p14:nvContentPartPr>
            <p14:xfrm>
              <a:off x="5300663" y="4651375"/>
              <a:ext cx="61912" cy="374650"/>
            </p14:xfrm>
          </p:contentPart>
        </mc:Choice>
        <mc:Fallback xmlns="">
          <p:pic>
            <p:nvPicPr>
              <p:cNvPr id="10244" name="Ink 10"/>
              <p:cNvPicPr>
                <a:picLocks noRot="1" noChangeAspect="1" noEditPoints="1" noChangeArrowheads="1" noChangeShapeType="1"/>
              </p:cNvPicPr>
              <p:nvPr/>
            </p:nvPicPr>
            <p:blipFill>
              <a:blip r:embed="rId10"/>
              <a:stretch>
                <a:fillRect/>
              </a:stretch>
            </p:blipFill>
            <p:spPr>
              <a:xfrm>
                <a:off x="5288785" y="4647056"/>
                <a:ext cx="77750" cy="3904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245" name="Ink 11"/>
              <p14:cNvContentPartPr>
                <a14:cpLocks xmlns:a14="http://schemas.microsoft.com/office/drawing/2010/main" noRot="1" noChangeAspect="1" noEditPoints="1" noChangeArrowheads="1" noChangeShapeType="1"/>
              </p14:cNvContentPartPr>
              <p14:nvPr/>
            </p14:nvContentPartPr>
            <p14:xfrm>
              <a:off x="7493000" y="4616450"/>
              <a:ext cx="1044575" cy="487363"/>
            </p14:xfrm>
          </p:contentPart>
        </mc:Choice>
        <mc:Fallback xmlns="">
          <p:pic>
            <p:nvPicPr>
              <p:cNvPr id="10245" name="Ink 11"/>
              <p:cNvPicPr>
                <a:picLocks noRot="1" noChangeAspect="1" noEditPoints="1" noChangeArrowheads="1" noChangeShapeType="1"/>
              </p:cNvPicPr>
              <p:nvPr/>
            </p:nvPicPr>
            <p:blipFill>
              <a:blip r:embed="rId12"/>
              <a:stretch>
                <a:fillRect/>
              </a:stretch>
            </p:blipFill>
            <p:spPr>
              <a:xfrm>
                <a:off x="7479682" y="4603132"/>
                <a:ext cx="1071571" cy="51507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246" name="Ink 12"/>
              <p14:cNvContentPartPr>
                <a14:cpLocks xmlns:a14="http://schemas.microsoft.com/office/drawing/2010/main" noRot="1" noChangeAspect="1" noEditPoints="1" noChangeArrowheads="1" noChangeShapeType="1"/>
              </p14:cNvContentPartPr>
              <p14:nvPr/>
            </p14:nvContentPartPr>
            <p14:xfrm>
              <a:off x="4821238" y="4156075"/>
              <a:ext cx="1300162" cy="2230438"/>
            </p14:xfrm>
          </p:contentPart>
        </mc:Choice>
        <mc:Fallback xmlns="">
          <p:pic>
            <p:nvPicPr>
              <p:cNvPr id="10246" name="Ink 12"/>
              <p:cNvPicPr>
                <a:picLocks noRot="1" noChangeAspect="1" noEditPoints="1" noChangeArrowheads="1" noChangeShapeType="1"/>
              </p:cNvPicPr>
              <p:nvPr/>
            </p:nvPicPr>
            <p:blipFill>
              <a:blip r:embed="rId14"/>
              <a:stretch>
                <a:fillRect/>
              </a:stretch>
            </p:blipFill>
            <p:spPr>
              <a:xfrm>
                <a:off x="4810079" y="4149595"/>
                <a:ext cx="1318520" cy="224087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 name="Ink 1">
                <a:extLst>
                  <a:ext uri="{FF2B5EF4-FFF2-40B4-BE49-F238E27FC236}">
                    <a16:creationId xmlns:a16="http://schemas.microsoft.com/office/drawing/2014/main" id="{A6D86A84-7596-4C39-8B59-226CE248A061}"/>
                  </a:ext>
                </a:extLst>
              </p14:cNvPr>
              <p14:cNvContentPartPr/>
              <p14:nvPr/>
            </p14:nvContentPartPr>
            <p14:xfrm>
              <a:off x="4879742" y="1708842"/>
              <a:ext cx="722520" cy="745200"/>
            </p14:xfrm>
          </p:contentPart>
        </mc:Choice>
        <mc:Fallback xmlns="">
          <p:pic>
            <p:nvPicPr>
              <p:cNvPr id="2" name="Ink 1">
                <a:extLst>
                  <a:ext uri="{FF2B5EF4-FFF2-40B4-BE49-F238E27FC236}">
                    <a16:creationId xmlns:a16="http://schemas.microsoft.com/office/drawing/2014/main" id="{A6D86A84-7596-4C39-8B59-226CE248A061}"/>
                  </a:ext>
                </a:extLst>
              </p:cNvPr>
              <p:cNvPicPr/>
              <p:nvPr/>
            </p:nvPicPr>
            <p:blipFill>
              <a:blip r:embed="rId16"/>
              <a:stretch>
                <a:fillRect/>
              </a:stretch>
            </p:blipFill>
            <p:spPr>
              <a:xfrm>
                <a:off x="4870742" y="1700202"/>
                <a:ext cx="740160" cy="762840"/>
              </a:xfrm>
              <a:prstGeom prst="rect">
                <a:avLst/>
              </a:prstGeom>
            </p:spPr>
          </p:pic>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362200"/>
            <a:ext cx="3200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6"/>
          <p:cNvSpPr>
            <a:spLocks noChangeArrowheads="1"/>
          </p:cNvSpPr>
          <p:nvPr/>
        </p:nvSpPr>
        <p:spPr bwMode="auto">
          <a:xfrm>
            <a:off x="6248400" y="1835150"/>
            <a:ext cx="2743200" cy="4879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900" noProof="1">
                <a:latin typeface="Times New Roman" panose="02020603050405020304" pitchFamily="18" charset="0"/>
              </a:rPr>
              <a:t>body { margin: 0px; </a:t>
            </a:r>
          </a:p>
          <a:p>
            <a:pPr>
              <a:spcBef>
                <a:spcPct val="0"/>
              </a:spcBef>
              <a:buClrTx/>
              <a:buSzTx/>
              <a:buFontTx/>
              <a:buNone/>
            </a:pPr>
            <a:r>
              <a:rPr lang="en-US" altLang="en-US" sz="900" noProof="1">
                <a:latin typeface="Times New Roman" panose="02020603050405020304" pitchFamily="18" charset="0"/>
              </a:rPr>
              <a:t>      background-color: #ffffff;</a:t>
            </a:r>
          </a:p>
          <a:p>
            <a:pPr>
              <a:spcBef>
                <a:spcPct val="0"/>
              </a:spcBef>
              <a:buClrTx/>
              <a:buSzTx/>
              <a:buFontTx/>
              <a:buNone/>
            </a:pPr>
            <a:r>
              <a:rPr lang="en-US" altLang="en-US" sz="900" noProof="1">
                <a:latin typeface="Times New Roman" panose="02020603050405020304" pitchFamily="18" charset="0"/>
              </a:rPr>
              <a:t>      color: #000000;</a:t>
            </a:r>
          </a:p>
          <a:p>
            <a:pPr>
              <a:spcBef>
                <a:spcPct val="0"/>
              </a:spcBef>
              <a:buClrTx/>
              <a:buSzTx/>
              <a:buFontTx/>
              <a:buNone/>
            </a:pPr>
            <a:r>
              <a:rPr lang="en-US" altLang="en-US" sz="900" noProof="1">
                <a:latin typeface="Times New Roman" panose="02020603050405020304" pitchFamily="18" charset="0"/>
              </a:rPr>
              <a:t>      font-family:Verdana, sans-serif;</a:t>
            </a:r>
          </a:p>
          <a:p>
            <a:pPr>
              <a:spcBef>
                <a:spcPct val="0"/>
              </a:spcBef>
              <a:buClrTx/>
              <a:buSzTx/>
              <a:buFontTx/>
              <a:buNone/>
            </a:pPr>
            <a:r>
              <a:rPr lang="en-US" altLang="en-US" sz="900" noProof="1">
                <a:latin typeface="Times New Roman" panose="02020603050405020304" pitchFamily="18" charset="0"/>
              </a:rPr>
              <a:t>}</a:t>
            </a:r>
          </a:p>
          <a:p>
            <a:pPr>
              <a:spcBef>
                <a:spcPct val="0"/>
              </a:spcBef>
              <a:buClrTx/>
              <a:buSzTx/>
              <a:buFontTx/>
              <a:buNone/>
            </a:pPr>
            <a:endParaRPr lang="en-US" altLang="en-US" sz="900" noProof="1">
              <a:latin typeface="Times New Roman" panose="02020603050405020304" pitchFamily="18" charset="0"/>
            </a:endParaRPr>
          </a:p>
          <a:p>
            <a:pPr>
              <a:spcBef>
                <a:spcPct val="0"/>
              </a:spcBef>
              <a:buClrTx/>
              <a:buSzTx/>
              <a:buFontTx/>
              <a:buNone/>
            </a:pPr>
            <a:r>
              <a:rPr lang="en-US" altLang="en-US" sz="900" noProof="1">
                <a:latin typeface="Times New Roman" panose="02020603050405020304" pitchFamily="18" charset="0"/>
              </a:rPr>
              <a:t>.logo {background-color:#000066;</a:t>
            </a:r>
          </a:p>
          <a:p>
            <a:pPr>
              <a:spcBef>
                <a:spcPct val="0"/>
              </a:spcBef>
              <a:buClrTx/>
              <a:buSzTx/>
              <a:buFontTx/>
              <a:buNone/>
            </a:pPr>
            <a:r>
              <a:rPr lang="en-US" altLang="en-US" sz="900" noProof="1">
                <a:latin typeface="Times New Roman" panose="02020603050405020304" pitchFamily="18" charset="0"/>
              </a:rPr>
              <a:t>      color:#9999cc;</a:t>
            </a:r>
          </a:p>
          <a:p>
            <a:pPr>
              <a:spcBef>
                <a:spcPct val="0"/>
              </a:spcBef>
              <a:buClrTx/>
              <a:buSzTx/>
              <a:buFontTx/>
              <a:buNone/>
            </a:pPr>
            <a:r>
              <a:rPr lang="en-US" altLang="en-US" sz="900" noProof="1">
                <a:latin typeface="Times New Roman" panose="02020603050405020304" pitchFamily="18" charset="0"/>
              </a:rPr>
              <a:t>}</a:t>
            </a:r>
          </a:p>
          <a:p>
            <a:pPr>
              <a:spcBef>
                <a:spcPct val="0"/>
              </a:spcBef>
              <a:buClrTx/>
              <a:buSzTx/>
              <a:buFontTx/>
              <a:buNone/>
            </a:pPr>
            <a:r>
              <a:rPr lang="en-US" altLang="en-US" sz="900" noProof="1">
                <a:latin typeface="Times New Roman" panose="02020603050405020304" pitchFamily="18" charset="0"/>
              </a:rPr>
              <a:t>.nav {padding: 5px;</a:t>
            </a:r>
          </a:p>
          <a:p>
            <a:pPr>
              <a:spcBef>
                <a:spcPct val="0"/>
              </a:spcBef>
              <a:buClrTx/>
              <a:buSzTx/>
              <a:buFontTx/>
              <a:buNone/>
            </a:pPr>
            <a:r>
              <a:rPr lang="en-US" altLang="en-US" sz="900" noProof="1">
                <a:latin typeface="Times New Roman" panose="02020603050405020304" pitchFamily="18" charset="0"/>
              </a:rPr>
              <a:t>      background-color:#9999cc;</a:t>
            </a:r>
          </a:p>
          <a:p>
            <a:pPr>
              <a:spcBef>
                <a:spcPct val="0"/>
              </a:spcBef>
              <a:buClrTx/>
              <a:buSzTx/>
              <a:buFontTx/>
              <a:buNone/>
            </a:pPr>
            <a:r>
              <a:rPr lang="en-US" altLang="en-US" sz="900" noProof="1">
                <a:latin typeface="Times New Roman" panose="02020603050405020304" pitchFamily="18" charset="0"/>
              </a:rPr>
              <a:t>      color:#000066;</a:t>
            </a:r>
          </a:p>
          <a:p>
            <a:pPr>
              <a:spcBef>
                <a:spcPct val="0"/>
              </a:spcBef>
              <a:buClrTx/>
              <a:buSzTx/>
              <a:buFontTx/>
              <a:buNone/>
            </a:pPr>
            <a:r>
              <a:rPr lang="en-US" altLang="en-US" sz="900" noProof="1">
                <a:latin typeface="Times New Roman" panose="02020603050405020304" pitchFamily="18" charset="0"/>
              </a:rPr>
              <a:t>      text-decoration:none;</a:t>
            </a:r>
          </a:p>
          <a:p>
            <a:pPr>
              <a:spcBef>
                <a:spcPct val="0"/>
              </a:spcBef>
              <a:buClrTx/>
              <a:buSzTx/>
              <a:buFontTx/>
              <a:buNone/>
            </a:pPr>
            <a:r>
              <a:rPr lang="en-US" altLang="en-US" sz="900" noProof="1">
                <a:latin typeface="Times New Roman" panose="02020603050405020304" pitchFamily="18" charset="0"/>
              </a:rPr>
              <a:t>      font-size:large;</a:t>
            </a:r>
          </a:p>
          <a:p>
            <a:pPr>
              <a:spcBef>
                <a:spcPct val="0"/>
              </a:spcBef>
              <a:buClrTx/>
              <a:buSzTx/>
              <a:buFontTx/>
              <a:buNone/>
            </a:pPr>
            <a:r>
              <a:rPr lang="en-US" altLang="en-US" sz="900" noProof="1">
                <a:latin typeface="Times New Roman" panose="02020603050405020304" pitchFamily="18" charset="0"/>
              </a:rPr>
              <a:t>      </a:t>
            </a:r>
            <a:r>
              <a:rPr lang="en-US" altLang="en-US" sz="900" noProof="1">
                <a:solidFill>
                  <a:schemeClr val="hlink"/>
                </a:solidFill>
                <a:latin typeface="Times New Roman" panose="02020603050405020304" pitchFamily="18" charset="0"/>
              </a:rPr>
              <a:t>display:block;</a:t>
            </a:r>
          </a:p>
          <a:p>
            <a:pPr>
              <a:spcBef>
                <a:spcPct val="0"/>
              </a:spcBef>
              <a:buClrTx/>
              <a:buSzTx/>
              <a:buFontTx/>
              <a:buNone/>
            </a:pPr>
            <a:r>
              <a:rPr lang="en-US" altLang="en-US" sz="900" noProof="1">
                <a:latin typeface="Times New Roman" panose="02020603050405020304" pitchFamily="18" charset="0"/>
              </a:rPr>
              <a:t>}</a:t>
            </a:r>
          </a:p>
          <a:p>
            <a:pPr>
              <a:spcBef>
                <a:spcPct val="0"/>
              </a:spcBef>
              <a:buClrTx/>
              <a:buSzTx/>
              <a:buFontTx/>
              <a:buNone/>
            </a:pPr>
            <a:r>
              <a:rPr lang="en-US" altLang="en-US" sz="900" noProof="1">
                <a:latin typeface="Times New Roman" panose="02020603050405020304" pitchFamily="18" charset="0"/>
              </a:rPr>
              <a:t>a.nav:link {color:#000066;</a:t>
            </a:r>
          </a:p>
          <a:p>
            <a:pPr>
              <a:spcBef>
                <a:spcPct val="0"/>
              </a:spcBef>
              <a:buClrTx/>
              <a:buSzTx/>
              <a:buFontTx/>
              <a:buNone/>
            </a:pPr>
            <a:r>
              <a:rPr lang="en-US" altLang="en-US" sz="900" noProof="1">
                <a:latin typeface="Times New Roman" panose="02020603050405020304" pitchFamily="18" charset="0"/>
              </a:rPr>
              <a:t>}</a:t>
            </a:r>
          </a:p>
          <a:p>
            <a:pPr>
              <a:spcBef>
                <a:spcPct val="0"/>
              </a:spcBef>
              <a:buClrTx/>
              <a:buSzTx/>
              <a:buFontTx/>
              <a:buNone/>
            </a:pPr>
            <a:r>
              <a:rPr lang="en-US" altLang="en-US" sz="900" noProof="1">
                <a:latin typeface="Times New Roman" panose="02020603050405020304" pitchFamily="18" charset="0"/>
              </a:rPr>
              <a:t>a.nav:visited {color:#000000;</a:t>
            </a:r>
          </a:p>
          <a:p>
            <a:pPr>
              <a:spcBef>
                <a:spcPct val="0"/>
              </a:spcBef>
              <a:buClrTx/>
              <a:buSzTx/>
              <a:buFontTx/>
              <a:buNone/>
            </a:pPr>
            <a:r>
              <a:rPr lang="en-US" altLang="en-US" sz="900" noProof="1">
                <a:latin typeface="Times New Roman" panose="02020603050405020304" pitchFamily="18" charset="0"/>
              </a:rPr>
              <a:t>}</a:t>
            </a:r>
          </a:p>
          <a:p>
            <a:pPr>
              <a:spcBef>
                <a:spcPct val="0"/>
              </a:spcBef>
              <a:buClrTx/>
              <a:buSzTx/>
              <a:buFontTx/>
              <a:buNone/>
            </a:pPr>
            <a:r>
              <a:rPr lang="en-US" altLang="en-US" sz="900" noProof="1">
                <a:latin typeface="Times New Roman" panose="02020603050405020304" pitchFamily="18" charset="0"/>
              </a:rPr>
              <a:t>a.nav:hover {color:#ffffff;</a:t>
            </a:r>
          </a:p>
          <a:p>
            <a:pPr>
              <a:spcBef>
                <a:spcPct val="0"/>
              </a:spcBef>
              <a:buClrTx/>
              <a:buSzTx/>
              <a:buFontTx/>
              <a:buNone/>
            </a:pPr>
            <a:r>
              <a:rPr lang="en-US" altLang="en-US" sz="900" noProof="1">
                <a:latin typeface="Times New Roman" panose="02020603050405020304" pitchFamily="18" charset="0"/>
              </a:rPr>
              <a:t>}</a:t>
            </a:r>
          </a:p>
          <a:p>
            <a:pPr>
              <a:spcBef>
                <a:spcPct val="0"/>
              </a:spcBef>
              <a:buClrTx/>
              <a:buSzTx/>
              <a:buFontTx/>
              <a:buNone/>
            </a:pPr>
            <a:r>
              <a:rPr lang="en-US" altLang="en-US" sz="900" noProof="1">
                <a:latin typeface="Times New Roman" panose="02020603050405020304" pitchFamily="18" charset="0"/>
              </a:rPr>
              <a:t>.content {font-family:Arial,sans-serif;</a:t>
            </a:r>
          </a:p>
          <a:p>
            <a:pPr>
              <a:spcBef>
                <a:spcPct val="0"/>
              </a:spcBef>
              <a:buClrTx/>
              <a:buSzTx/>
              <a:buFontTx/>
              <a:buNone/>
            </a:pPr>
            <a:r>
              <a:rPr lang="en-US" altLang="en-US" sz="900" noProof="1">
                <a:latin typeface="Times New Roman" panose="02020603050405020304" pitchFamily="18" charset="0"/>
              </a:rPr>
              <a:t>          line-height:200%;</a:t>
            </a:r>
          </a:p>
          <a:p>
            <a:pPr>
              <a:spcBef>
                <a:spcPct val="0"/>
              </a:spcBef>
              <a:buClrTx/>
              <a:buSzTx/>
              <a:buFontTx/>
              <a:buNone/>
            </a:pPr>
            <a:r>
              <a:rPr lang="en-US" altLang="en-US" sz="900" noProof="1">
                <a:latin typeface="Times New Roman" panose="02020603050405020304" pitchFamily="18" charset="0"/>
              </a:rPr>
              <a:t>}</a:t>
            </a:r>
          </a:p>
          <a:p>
            <a:pPr>
              <a:spcBef>
                <a:spcPct val="0"/>
              </a:spcBef>
              <a:buClrTx/>
              <a:buSzTx/>
              <a:buFontTx/>
              <a:buNone/>
            </a:pPr>
            <a:r>
              <a:rPr lang="en-US" altLang="en-US" sz="900" noProof="1">
                <a:latin typeface="Times New Roman" panose="02020603050405020304" pitchFamily="18" charset="0"/>
              </a:rPr>
              <a:t>.headings {color:#9999cc;</a:t>
            </a:r>
          </a:p>
          <a:p>
            <a:pPr>
              <a:spcBef>
                <a:spcPct val="0"/>
              </a:spcBef>
              <a:buClrTx/>
              <a:buSzTx/>
              <a:buFontTx/>
              <a:buNone/>
            </a:pPr>
            <a:r>
              <a:rPr lang="en-US" altLang="en-US" sz="900" noProof="1">
                <a:latin typeface="Times New Roman" panose="02020603050405020304" pitchFamily="18" charset="0"/>
              </a:rPr>
              <a:t>           background-color:#ffffff;</a:t>
            </a:r>
          </a:p>
          <a:p>
            <a:pPr>
              <a:spcBef>
                <a:spcPct val="0"/>
              </a:spcBef>
              <a:buClrTx/>
              <a:buSzTx/>
              <a:buFontTx/>
              <a:buNone/>
            </a:pPr>
            <a:r>
              <a:rPr lang="en-US" altLang="en-US" sz="900" noProof="1">
                <a:latin typeface="Times New Roman" panose="02020603050405020304" pitchFamily="18" charset="0"/>
              </a:rPr>
              <a:t>	   line-height:200%;</a:t>
            </a:r>
          </a:p>
          <a:p>
            <a:pPr>
              <a:spcBef>
                <a:spcPct val="0"/>
              </a:spcBef>
              <a:buClrTx/>
              <a:buSzTx/>
              <a:buFontTx/>
              <a:buNone/>
            </a:pPr>
            <a:r>
              <a:rPr lang="en-US" altLang="en-US" sz="900" noProof="1">
                <a:latin typeface="Times New Roman" panose="02020603050405020304" pitchFamily="18" charset="0"/>
              </a:rPr>
              <a:t>	   padding:10px;</a:t>
            </a:r>
          </a:p>
          <a:p>
            <a:pPr>
              <a:spcBef>
                <a:spcPct val="0"/>
              </a:spcBef>
              <a:buClrTx/>
              <a:buSzTx/>
              <a:buFontTx/>
              <a:buNone/>
            </a:pPr>
            <a:r>
              <a:rPr lang="en-US" altLang="en-US" sz="900" noProof="1">
                <a:latin typeface="Times New Roman" panose="02020603050405020304" pitchFamily="18" charset="0"/>
              </a:rPr>
              <a:t>}</a:t>
            </a:r>
          </a:p>
          <a:p>
            <a:pPr>
              <a:spcBef>
                <a:spcPct val="0"/>
              </a:spcBef>
              <a:buClrTx/>
              <a:buSzTx/>
              <a:buFontTx/>
              <a:buNone/>
            </a:pPr>
            <a:r>
              <a:rPr lang="en-US" altLang="en-US" sz="900" noProof="1">
                <a:latin typeface="Times New Roman" panose="02020603050405020304" pitchFamily="18" charset="0"/>
              </a:rPr>
              <a:t>.footer {font-size:xx-small;</a:t>
            </a:r>
          </a:p>
          <a:p>
            <a:pPr>
              <a:spcBef>
                <a:spcPct val="0"/>
              </a:spcBef>
              <a:buClrTx/>
              <a:buSzTx/>
              <a:buFontTx/>
              <a:buNone/>
            </a:pPr>
            <a:r>
              <a:rPr lang="en-US" altLang="en-US" sz="900" noProof="1">
                <a:latin typeface="Times New Roman" panose="02020603050405020304" pitchFamily="18" charset="0"/>
              </a:rPr>
              <a:t>         text-align:center;</a:t>
            </a:r>
          </a:p>
          <a:p>
            <a:pPr>
              <a:spcBef>
                <a:spcPct val="0"/>
              </a:spcBef>
              <a:buClrTx/>
              <a:buSzTx/>
              <a:buFontTx/>
              <a:buNone/>
            </a:pPr>
            <a:r>
              <a:rPr lang="en-US" altLang="en-US" sz="900" noProof="1">
                <a:latin typeface="Times New Roman" panose="02020603050405020304" pitchFamily="18" charset="0"/>
              </a:rPr>
              <a:t>}</a:t>
            </a:r>
          </a:p>
          <a:p>
            <a:pPr>
              <a:spcBef>
                <a:spcPct val="0"/>
              </a:spcBef>
              <a:buClrTx/>
              <a:buSzTx/>
              <a:buFontTx/>
              <a:buNone/>
            </a:pPr>
            <a:r>
              <a:rPr lang="en-US" altLang="en-US" sz="900" noProof="1">
                <a:latin typeface="Times New Roman" panose="02020603050405020304" pitchFamily="18" charset="0"/>
              </a:rPr>
              <a:t> ul {list-style-image: url(circlesoftbullet.gif);</a:t>
            </a:r>
          </a:p>
          <a:p>
            <a:pPr>
              <a:spcBef>
                <a:spcPct val="0"/>
              </a:spcBef>
              <a:buClrTx/>
              <a:buSzTx/>
              <a:buFontTx/>
              <a:buNone/>
            </a:pPr>
            <a:r>
              <a:rPr lang="en-US" altLang="en-US" sz="900" noProof="1">
                <a:latin typeface="Times New Roman" panose="02020603050405020304" pitchFamily="18" charset="0"/>
              </a:rPr>
              <a:t>} </a:t>
            </a:r>
            <a:endParaRPr lang="en-US" altLang="en-US" sz="900">
              <a:latin typeface="Times New Roman" panose="02020603050405020304" pitchFamily="18" charset="0"/>
            </a:endParaRPr>
          </a:p>
        </p:txBody>
      </p:sp>
      <p:sp>
        <p:nvSpPr>
          <p:cNvPr id="59397" name="Rectangle 13"/>
          <p:cNvSpPr>
            <a:spLocks noChangeArrowheads="1"/>
          </p:cNvSpPr>
          <p:nvPr/>
        </p:nvSpPr>
        <p:spPr bwMode="auto">
          <a:xfrm>
            <a:off x="4111625" y="57150"/>
            <a:ext cx="3732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dirty="0">
                <a:solidFill>
                  <a:srgbClr val="00CC66"/>
                </a:solidFill>
                <a:latin typeface="Times New Roman" panose="02020603050405020304" pitchFamily="18" charset="0"/>
              </a:rPr>
              <a:t>Display</a:t>
            </a:r>
            <a:r>
              <a:rPr lang="en-US" altLang="en-US" dirty="0">
                <a:latin typeface="Times New Roman" panose="02020603050405020304" pitchFamily="18" charset="0"/>
              </a:rPr>
              <a:t> property (5)</a:t>
            </a:r>
            <a:endParaRPr lang="en-US" altLang="en-US" sz="1800" dirty="0">
              <a:latin typeface="Times New Roman" panose="02020603050405020304" pitchFamily="18" charset="0"/>
            </a:endParaRPr>
          </a:p>
        </p:txBody>
      </p:sp>
      <p:sp>
        <p:nvSpPr>
          <p:cNvPr id="59398" name="Rectangle 5"/>
          <p:cNvSpPr>
            <a:spLocks noChangeArrowheads="1"/>
          </p:cNvSpPr>
          <p:nvPr/>
        </p:nvSpPr>
        <p:spPr bwMode="auto">
          <a:xfrm>
            <a:off x="4191000" y="762000"/>
            <a:ext cx="45720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eaLnBrk="1" hangingPunct="1">
              <a:lnSpc>
                <a:spcPct val="90000"/>
              </a:lnSpc>
              <a:spcBef>
                <a:spcPct val="0"/>
              </a:spcBef>
              <a:buClrTx/>
              <a:buSzTx/>
              <a:buFontTx/>
              <a:buNone/>
            </a:pPr>
            <a:r>
              <a:rPr lang="en-US" altLang="en-US" sz="1800">
                <a:latin typeface="Times New Roman" panose="02020603050405020304" pitchFamily="18" charset="0"/>
                <a:cs typeface="Arial" panose="020B0604020202020204" pitchFamily="34" charset="0"/>
              </a:rPr>
              <a:t>all paragraphs &lt;p&gt; elements around anchor tags are </a:t>
            </a:r>
            <a:r>
              <a:rPr lang="en-US" altLang="en-US" sz="1800">
                <a:solidFill>
                  <a:srgbClr val="00B0F0"/>
                </a:solidFill>
                <a:latin typeface="Times New Roman" panose="02020603050405020304" pitchFamily="18" charset="0"/>
                <a:cs typeface="Arial" panose="020B0604020202020204" pitchFamily="34" charset="0"/>
              </a:rPr>
              <a:t>replaced</a:t>
            </a:r>
            <a:r>
              <a:rPr lang="en-US" altLang="en-US" sz="1800">
                <a:latin typeface="Times New Roman" panose="02020603050405020304" pitchFamily="18" charset="0"/>
                <a:cs typeface="Arial" panose="020B0604020202020204" pitchFamily="34" charset="0"/>
              </a:rPr>
              <a:t> by </a:t>
            </a:r>
          </a:p>
          <a:p>
            <a:pPr lvl="1" eaLnBrk="1" hangingPunct="1">
              <a:lnSpc>
                <a:spcPct val="90000"/>
              </a:lnSpc>
              <a:spcBef>
                <a:spcPct val="0"/>
              </a:spcBef>
              <a:buClrTx/>
              <a:buSzTx/>
              <a:buFont typeface="Wingdings" panose="05000000000000000000" pitchFamily="2" charset="2"/>
              <a:buNone/>
            </a:pPr>
            <a:r>
              <a:rPr lang="en-US" altLang="en-US" sz="1800">
                <a:solidFill>
                  <a:schemeClr val="hlink"/>
                </a:solidFill>
                <a:latin typeface="Times New Roman" panose="02020603050405020304" pitchFamily="18" charset="0"/>
                <a:cs typeface="Arial" panose="020B0604020202020204" pitchFamily="34" charset="0"/>
              </a:rPr>
              <a:t>    display:block</a:t>
            </a:r>
            <a:endParaRPr lang="en-US" altLang="en-US" sz="1800">
              <a:latin typeface="Times New Roman" panose="02020603050405020304" pitchFamily="18" charset="0"/>
              <a:cs typeface="Arial" panose="020B0604020202020204" pitchFamily="34" charset="0"/>
            </a:endParaRPr>
          </a:p>
        </p:txBody>
      </p:sp>
      <p:sp>
        <p:nvSpPr>
          <p:cNvPr id="59399" name="Rectangle 7"/>
          <p:cNvSpPr>
            <a:spLocks noChangeArrowheads="1"/>
          </p:cNvSpPr>
          <p:nvPr/>
        </p:nvSpPr>
        <p:spPr bwMode="auto">
          <a:xfrm>
            <a:off x="98425" y="4049713"/>
            <a:ext cx="27971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400" dirty="0">
                <a:cs typeface="Arial" panose="020B0604020202020204" pitchFamily="34" charset="0"/>
              </a:rPr>
              <a:t>An element configured with </a:t>
            </a:r>
            <a:r>
              <a:rPr lang="en-US" altLang="en-US" sz="1400" dirty="0" err="1">
                <a:solidFill>
                  <a:schemeClr val="hlink"/>
                </a:solidFill>
                <a:cs typeface="Arial" panose="020B0604020202020204" pitchFamily="34" charset="0"/>
              </a:rPr>
              <a:t>display:block</a:t>
            </a:r>
            <a:r>
              <a:rPr lang="en-US" altLang="en-US" sz="1400" dirty="0">
                <a:cs typeface="Arial" panose="020B0604020202020204" pitchFamily="34" charset="0"/>
              </a:rPr>
              <a:t> </a:t>
            </a:r>
          </a:p>
          <a:p>
            <a:pPr eaLnBrk="1" hangingPunct="1">
              <a:spcBef>
                <a:spcPct val="0"/>
              </a:spcBef>
              <a:buClrTx/>
              <a:buSzTx/>
              <a:buFontTx/>
              <a:buNone/>
            </a:pPr>
            <a:r>
              <a:rPr lang="en-US" altLang="en-US" sz="1400" dirty="0">
                <a:cs typeface="Arial" panose="020B0604020202020204" pitchFamily="34" charset="0"/>
              </a:rPr>
              <a:t>will </a:t>
            </a:r>
            <a:r>
              <a:rPr lang="en-US" altLang="en-US" sz="1400" b="0" dirty="0">
                <a:cs typeface="Arial" panose="020B0604020202020204" pitchFamily="34" charset="0"/>
              </a:rPr>
              <a:t>be</a:t>
            </a:r>
            <a:r>
              <a:rPr lang="en-US" altLang="en-US" sz="1400" dirty="0">
                <a:cs typeface="Arial" panose="020B0604020202020204" pitchFamily="34" charset="0"/>
              </a:rPr>
              <a:t> rendered </a:t>
            </a:r>
            <a:r>
              <a:rPr lang="en-US" altLang="en-US" sz="1400" b="0" dirty="0">
                <a:cs typeface="Arial" panose="020B0604020202020204" pitchFamily="34" charset="0"/>
              </a:rPr>
              <a:t>as a</a:t>
            </a:r>
            <a:r>
              <a:rPr lang="en-US" altLang="en-US" sz="1400" dirty="0">
                <a:cs typeface="Arial" panose="020B0604020202020204" pitchFamily="34" charset="0"/>
              </a:rPr>
              <a:t> block element </a:t>
            </a:r>
            <a:r>
              <a:rPr lang="en-US" altLang="en-US" sz="1400" b="0" dirty="0">
                <a:cs typeface="Arial" panose="020B0604020202020204" pitchFamily="34" charset="0"/>
              </a:rPr>
              <a:t>(even if it is actually an </a:t>
            </a:r>
            <a:r>
              <a:rPr lang="en-US" altLang="en-US" sz="1400" dirty="0">
                <a:solidFill>
                  <a:srgbClr val="00CC66"/>
                </a:solidFill>
                <a:cs typeface="Arial" panose="020B0604020202020204" pitchFamily="34" charset="0"/>
              </a:rPr>
              <a:t>inline</a:t>
            </a:r>
            <a:r>
              <a:rPr lang="en-US" altLang="en-US" sz="1400" b="0" dirty="0">
                <a:cs typeface="Arial" panose="020B0604020202020204" pitchFamily="34" charset="0"/>
              </a:rPr>
              <a:t> element,</a:t>
            </a:r>
          </a:p>
          <a:p>
            <a:pPr eaLnBrk="1" hangingPunct="1">
              <a:spcBef>
                <a:spcPct val="0"/>
              </a:spcBef>
              <a:buClrTx/>
              <a:buSzTx/>
              <a:buFontTx/>
              <a:buNone/>
            </a:pPr>
            <a:r>
              <a:rPr lang="en-US" altLang="en-US" sz="1400" b="0" dirty="0">
                <a:cs typeface="Arial" panose="020B0604020202020204" pitchFamily="34" charset="0"/>
              </a:rPr>
              <a:t> such as an anchor tag). </a:t>
            </a:r>
          </a:p>
          <a:p>
            <a:pPr eaLnBrk="1" hangingPunct="1">
              <a:spcBef>
                <a:spcPct val="0"/>
              </a:spcBef>
              <a:buClrTx/>
              <a:buSzTx/>
              <a:buFontTx/>
              <a:buNone/>
            </a:pPr>
            <a:endParaRPr lang="en-US" altLang="en-US" sz="1400" dirty="0">
              <a:cs typeface="Arial" panose="020B0604020202020204" pitchFamily="34" charset="0"/>
            </a:endParaRPr>
          </a:p>
          <a:p>
            <a:pPr eaLnBrk="1" hangingPunct="1">
              <a:spcBef>
                <a:spcPct val="0"/>
              </a:spcBef>
              <a:buClrTx/>
              <a:buSzTx/>
              <a:buFontTx/>
              <a:buNone/>
            </a:pPr>
            <a:r>
              <a:rPr lang="en-US" altLang="en-US" sz="1600" dirty="0">
                <a:solidFill>
                  <a:srgbClr val="FF0000"/>
                </a:solidFill>
                <a:latin typeface="Times New Roman" panose="02020603050405020304" pitchFamily="18" charset="0"/>
                <a:cs typeface="Arial" panose="020B0604020202020204" pitchFamily="34" charset="0"/>
              </a:rPr>
              <a:t>Display</a:t>
            </a:r>
            <a:r>
              <a:rPr lang="en-US" altLang="en-US" sz="1600" dirty="0">
                <a:latin typeface="Times New Roman" panose="02020603050405020304" pitchFamily="18" charset="0"/>
                <a:cs typeface="Arial" panose="020B0604020202020204" pitchFamily="34" charset="0"/>
              </a:rPr>
              <a:t> property is used </a:t>
            </a:r>
          </a:p>
          <a:p>
            <a:pPr eaLnBrk="1" hangingPunct="1">
              <a:spcBef>
                <a:spcPct val="0"/>
              </a:spcBef>
              <a:buClrTx/>
              <a:buSzTx/>
              <a:buFontTx/>
              <a:buNone/>
            </a:pPr>
            <a:r>
              <a:rPr lang="en-US" altLang="en-US" sz="1600" dirty="0">
                <a:latin typeface="Times New Roman" panose="02020603050405020304" pitchFamily="18" charset="0"/>
                <a:cs typeface="Arial" panose="020B0604020202020204" pitchFamily="34" charset="0"/>
              </a:rPr>
              <a:t>to display a </a:t>
            </a:r>
            <a:r>
              <a:rPr lang="en-US" altLang="en-US" sz="1600" dirty="0">
                <a:solidFill>
                  <a:srgbClr val="FF00FF"/>
                </a:solidFill>
                <a:latin typeface="Times New Roman" panose="02020603050405020304" pitchFamily="18" charset="0"/>
                <a:cs typeface="Arial" panose="020B0604020202020204" pitchFamily="34" charset="0"/>
              </a:rPr>
              <a:t>menu</a:t>
            </a:r>
            <a:r>
              <a:rPr lang="en-US" altLang="en-US" sz="1600" dirty="0">
                <a:latin typeface="Times New Roman" panose="02020603050405020304" pitchFamily="18" charset="0"/>
                <a:cs typeface="Arial" panose="020B0604020202020204" pitchFamily="34" charset="0"/>
              </a:rPr>
              <a:t> </a:t>
            </a:r>
            <a:r>
              <a:rPr lang="en-US" altLang="en-US" sz="1600" dirty="0">
                <a:solidFill>
                  <a:srgbClr val="00CC66"/>
                </a:solidFill>
                <a:latin typeface="Times New Roman" panose="02020603050405020304" pitchFamily="18" charset="0"/>
                <a:cs typeface="Arial" panose="020B0604020202020204" pitchFamily="34" charset="0"/>
              </a:rPr>
              <a:t>vertically</a:t>
            </a:r>
            <a:endParaRPr lang="en-US" altLang="en-US" sz="1600" dirty="0">
              <a:solidFill>
                <a:srgbClr val="00CC66"/>
              </a:solidFill>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11266" name="Ink 8"/>
              <p14:cNvContentPartPr>
                <a14:cpLocks xmlns:a14="http://schemas.microsoft.com/office/drawing/2010/main" noRot="1" noChangeAspect="1" noEditPoints="1" noChangeArrowheads="1" noChangeShapeType="1"/>
              </p14:cNvContentPartPr>
              <p14:nvPr/>
            </p14:nvContentPartPr>
            <p14:xfrm>
              <a:off x="3205163" y="3063875"/>
              <a:ext cx="1612900" cy="160338"/>
            </p14:xfrm>
          </p:contentPart>
        </mc:Choice>
        <mc:Fallback xmlns="">
          <p:pic>
            <p:nvPicPr>
              <p:cNvPr id="11266" name="Ink 8"/>
              <p:cNvPicPr>
                <a:picLocks noRot="1" noChangeAspect="1" noEditPoints="1" noChangeArrowheads="1" noChangeShapeType="1"/>
              </p:cNvPicPr>
              <p:nvPr/>
            </p:nvPicPr>
            <p:blipFill>
              <a:blip r:embed="rId6"/>
              <a:stretch>
                <a:fillRect/>
              </a:stretch>
            </p:blipFill>
            <p:spPr>
              <a:xfrm>
                <a:off x="3198683" y="3057389"/>
                <a:ext cx="1625861" cy="17330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267" name="Ink 9"/>
              <p14:cNvContentPartPr>
                <a14:cpLocks xmlns:a14="http://schemas.microsoft.com/office/drawing/2010/main" noRot="1" noChangeAspect="1" noEditPoints="1" noChangeArrowheads="1" noChangeShapeType="1"/>
              </p14:cNvContentPartPr>
              <p14:nvPr/>
            </p14:nvContentPartPr>
            <p14:xfrm>
              <a:off x="4033838" y="4222750"/>
              <a:ext cx="614362" cy="490538"/>
            </p14:xfrm>
          </p:contentPart>
        </mc:Choice>
        <mc:Fallback xmlns="">
          <p:pic>
            <p:nvPicPr>
              <p:cNvPr id="11267" name="Ink 9"/>
              <p:cNvPicPr>
                <a:picLocks noRot="1" noChangeAspect="1" noEditPoints="1" noChangeArrowheads="1" noChangeShapeType="1"/>
              </p:cNvPicPr>
              <p:nvPr/>
            </p:nvPicPr>
            <p:blipFill>
              <a:blip r:embed="rId8"/>
              <a:stretch>
                <a:fillRect/>
              </a:stretch>
            </p:blipFill>
            <p:spPr>
              <a:xfrm>
                <a:off x="4027360" y="4216272"/>
                <a:ext cx="627319" cy="50349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268" name="Ink 10"/>
              <p14:cNvContentPartPr>
                <a14:cpLocks xmlns:a14="http://schemas.microsoft.com/office/drawing/2010/main" noRot="1" noChangeAspect="1" noEditPoints="1" noChangeArrowheads="1" noChangeShapeType="1"/>
              </p14:cNvContentPartPr>
              <p14:nvPr/>
            </p14:nvContentPartPr>
            <p14:xfrm>
              <a:off x="4741863" y="4222750"/>
              <a:ext cx="631825" cy="425450"/>
            </p14:xfrm>
          </p:contentPart>
        </mc:Choice>
        <mc:Fallback xmlns="">
          <p:pic>
            <p:nvPicPr>
              <p:cNvPr id="11268" name="Ink 10"/>
              <p:cNvPicPr>
                <a:picLocks noRot="1" noChangeAspect="1" noEditPoints="1" noChangeArrowheads="1" noChangeShapeType="1"/>
              </p:cNvPicPr>
              <p:nvPr/>
            </p:nvPicPr>
            <p:blipFill>
              <a:blip r:embed="rId10"/>
              <a:stretch>
                <a:fillRect/>
              </a:stretch>
            </p:blipFill>
            <p:spPr>
              <a:xfrm>
                <a:off x="4735383" y="4216271"/>
                <a:ext cx="644786" cy="4384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269" name="Ink 11"/>
              <p14:cNvContentPartPr>
                <a14:cpLocks xmlns:a14="http://schemas.microsoft.com/office/drawing/2010/main" noRot="1" noChangeAspect="1" noEditPoints="1" noChangeArrowheads="1" noChangeShapeType="1"/>
              </p14:cNvContentPartPr>
              <p14:nvPr/>
            </p14:nvContentPartPr>
            <p14:xfrm>
              <a:off x="3035300" y="4260850"/>
              <a:ext cx="754063" cy="423863"/>
            </p14:xfrm>
          </p:contentPart>
        </mc:Choice>
        <mc:Fallback xmlns="">
          <p:pic>
            <p:nvPicPr>
              <p:cNvPr id="11269" name="Ink 11"/>
              <p:cNvPicPr>
                <a:picLocks noRot="1" noChangeAspect="1" noEditPoints="1" noChangeArrowheads="1" noChangeShapeType="1"/>
              </p:cNvPicPr>
              <p:nvPr/>
            </p:nvPicPr>
            <p:blipFill>
              <a:blip r:embed="rId12"/>
              <a:stretch>
                <a:fillRect/>
              </a:stretch>
            </p:blipFill>
            <p:spPr>
              <a:xfrm>
                <a:off x="3028821" y="4254368"/>
                <a:ext cx="767021" cy="43682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270" name="Ink 6"/>
              <p14:cNvContentPartPr>
                <a14:cpLocks xmlns:a14="http://schemas.microsoft.com/office/drawing/2010/main" noRot="1" noChangeAspect="1" noEditPoints="1" noChangeArrowheads="1" noChangeShapeType="1"/>
              </p14:cNvContentPartPr>
              <p14:nvPr/>
            </p14:nvContentPartPr>
            <p14:xfrm>
              <a:off x="6323013" y="3122613"/>
              <a:ext cx="1027112" cy="889000"/>
            </p14:xfrm>
          </p:contentPart>
        </mc:Choice>
        <mc:Fallback xmlns="">
          <p:pic>
            <p:nvPicPr>
              <p:cNvPr id="11270" name="Ink 6"/>
              <p:cNvPicPr>
                <a:picLocks noRot="1" noChangeAspect="1" noEditPoints="1" noChangeArrowheads="1" noChangeShapeType="1"/>
              </p:cNvPicPr>
              <p:nvPr/>
            </p:nvPicPr>
            <p:blipFill>
              <a:blip r:embed="rId14"/>
              <a:stretch>
                <a:fillRect/>
              </a:stretch>
            </p:blipFill>
            <p:spPr>
              <a:xfrm>
                <a:off x="6316533" y="3116132"/>
                <a:ext cx="1040072" cy="90196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271" name="Ink 14"/>
              <p14:cNvContentPartPr>
                <a14:cpLocks xmlns:a14="http://schemas.microsoft.com/office/drawing/2010/main" noRot="1" noChangeAspect="1" noEditPoints="1" noChangeArrowheads="1" noChangeShapeType="1"/>
              </p14:cNvContentPartPr>
              <p14:nvPr/>
            </p14:nvContentPartPr>
            <p14:xfrm>
              <a:off x="4435475" y="3298825"/>
              <a:ext cx="1944688" cy="912813"/>
            </p14:xfrm>
          </p:contentPart>
        </mc:Choice>
        <mc:Fallback xmlns="">
          <p:pic>
            <p:nvPicPr>
              <p:cNvPr id="11271" name="Ink 14"/>
              <p:cNvPicPr>
                <a:picLocks noRot="1" noChangeAspect="1" noEditPoints="1" noChangeArrowheads="1" noChangeShapeType="1"/>
              </p:cNvPicPr>
              <p:nvPr/>
            </p:nvPicPr>
            <p:blipFill>
              <a:blip r:embed="rId16"/>
              <a:stretch>
                <a:fillRect/>
              </a:stretch>
            </p:blipFill>
            <p:spPr>
              <a:xfrm>
                <a:off x="4429355" y="3287307"/>
                <a:ext cx="1961968" cy="930810"/>
              </a:xfrm>
              <a:prstGeom prst="rect">
                <a:avLst/>
              </a:prstGeom>
            </p:spPr>
          </p:pic>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8763000" cy="457200"/>
          </a:xfrm>
        </p:spPr>
        <p:txBody>
          <a:bodyPr/>
          <a:lstStyle/>
          <a:p>
            <a:pPr eaLnBrk="1" hangingPunct="1"/>
            <a:r>
              <a:rPr lang="en-US" altLang="en-US" dirty="0"/>
              <a:t>CSS </a:t>
            </a:r>
            <a:r>
              <a:rPr lang="en-US" altLang="en-US" dirty="0">
                <a:solidFill>
                  <a:srgbClr val="00CC00"/>
                </a:solidFill>
              </a:rPr>
              <a:t>Z-index</a:t>
            </a:r>
            <a:r>
              <a:rPr lang="en-US" altLang="en-US" dirty="0">
                <a:solidFill>
                  <a:srgbClr val="FF00FF"/>
                </a:solidFill>
              </a:rPr>
              <a:t> </a:t>
            </a:r>
            <a:r>
              <a:rPr lang="en-US" altLang="en-US" dirty="0"/>
              <a:t>Properties (6)</a:t>
            </a:r>
          </a:p>
        </p:txBody>
      </p:sp>
      <p:sp>
        <p:nvSpPr>
          <p:cNvPr id="61443" name="Rectangle 3"/>
          <p:cNvSpPr>
            <a:spLocks noGrp="1" noChangeArrowheads="1"/>
          </p:cNvSpPr>
          <p:nvPr>
            <p:ph type="body" idx="1"/>
          </p:nvPr>
        </p:nvSpPr>
        <p:spPr>
          <a:xfrm>
            <a:off x="5486400" y="990600"/>
            <a:ext cx="4724400" cy="1524000"/>
          </a:xfrm>
        </p:spPr>
        <p:txBody>
          <a:bodyPr/>
          <a:lstStyle/>
          <a:p>
            <a:pPr eaLnBrk="1" hangingPunct="1"/>
            <a:r>
              <a:rPr lang="en-US" altLang="en-US" sz="4000" b="1" dirty="0">
                <a:solidFill>
                  <a:srgbClr val="FF00FF"/>
                </a:solidFill>
                <a:cs typeface="Arial" panose="020B0604020202020204" pitchFamily="34" charset="0"/>
              </a:rPr>
              <a:t>Z-index  </a:t>
            </a:r>
            <a:r>
              <a:rPr lang="en-US" altLang="en-US" sz="1400" b="1" dirty="0">
                <a:solidFill>
                  <a:schemeClr val="bg2"/>
                </a:solidFill>
                <a:cs typeface="Arial" panose="020B0604020202020204" pitchFamily="34" charset="0"/>
              </a:rPr>
              <a:t>p.279, 658</a:t>
            </a:r>
          </a:p>
        </p:txBody>
      </p:sp>
      <p:sp>
        <p:nvSpPr>
          <p:cNvPr id="61444" name="Rectangle 4"/>
          <p:cNvSpPr>
            <a:spLocks noChangeArrowheads="1"/>
          </p:cNvSpPr>
          <p:nvPr/>
        </p:nvSpPr>
        <p:spPr bwMode="auto">
          <a:xfrm>
            <a:off x="2738438" y="2786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61445" name="Text Box 5"/>
          <p:cNvSpPr txBox="1">
            <a:spLocks noChangeArrowheads="1"/>
          </p:cNvSpPr>
          <p:nvPr/>
        </p:nvSpPr>
        <p:spPr bwMode="auto">
          <a:xfrm>
            <a:off x="4191000" y="1752600"/>
            <a:ext cx="487680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buSzPct val="70000"/>
            </a:pPr>
            <a:r>
              <a:rPr lang="en-US" altLang="en-US" sz="2000" b="0">
                <a:latin typeface="Arial" panose="020B0604020202020204" pitchFamily="34" charset="0"/>
                <a:cs typeface="Arial" panose="020B0604020202020204" pitchFamily="34" charset="0"/>
              </a:rPr>
              <a:t>Used to </a:t>
            </a:r>
            <a:r>
              <a:rPr lang="en-US" altLang="en-US" sz="2000">
                <a:solidFill>
                  <a:srgbClr val="00B0F0"/>
                </a:solidFill>
                <a:latin typeface="Arial" panose="020B0604020202020204" pitchFamily="34" charset="0"/>
                <a:cs typeface="Arial" panose="020B0604020202020204" pitchFamily="34" charset="0"/>
              </a:rPr>
              <a:t>modify</a:t>
            </a:r>
            <a:r>
              <a:rPr lang="en-US" altLang="en-US" sz="2000" b="0">
                <a:latin typeface="Arial" panose="020B0604020202020204" pitchFamily="34" charset="0"/>
                <a:cs typeface="Arial" panose="020B0604020202020204" pitchFamily="34" charset="0"/>
              </a:rPr>
              <a:t> the </a:t>
            </a:r>
            <a:r>
              <a:rPr lang="en-US" altLang="en-US" sz="2400">
                <a:solidFill>
                  <a:srgbClr val="FF0000"/>
                </a:solidFill>
                <a:latin typeface="Arial" panose="020B0604020202020204" pitchFamily="34" charset="0"/>
                <a:cs typeface="Arial" panose="020B0604020202020204" pitchFamily="34" charset="0"/>
              </a:rPr>
              <a:t>stacking</a:t>
            </a:r>
            <a:r>
              <a:rPr lang="en-US" altLang="en-US" sz="2000">
                <a:solidFill>
                  <a:srgbClr val="FF0000"/>
                </a:solidFill>
                <a:latin typeface="Arial" panose="020B0604020202020204" pitchFamily="34" charset="0"/>
                <a:cs typeface="Arial" panose="020B0604020202020204" pitchFamily="34" charset="0"/>
              </a:rPr>
              <a:t> </a:t>
            </a:r>
            <a:r>
              <a:rPr lang="en-US" altLang="en-US" sz="2400">
                <a:solidFill>
                  <a:schemeClr val="hlink"/>
                </a:solidFill>
                <a:latin typeface="Arial" panose="020B0604020202020204" pitchFamily="34" charset="0"/>
                <a:cs typeface="Arial" panose="020B0604020202020204" pitchFamily="34" charset="0"/>
              </a:rPr>
              <a:t>order of elements</a:t>
            </a:r>
            <a:r>
              <a:rPr lang="en-US" altLang="en-US" sz="2000" b="0">
                <a:latin typeface="Arial" panose="020B0604020202020204" pitchFamily="34" charset="0"/>
                <a:cs typeface="Arial" panose="020B0604020202020204" pitchFamily="34" charset="0"/>
              </a:rPr>
              <a:t> on a web page.</a:t>
            </a:r>
          </a:p>
          <a:p>
            <a:pPr eaLnBrk="1" hangingPunct="1">
              <a:buSzPct val="70000"/>
            </a:pPr>
            <a:r>
              <a:rPr lang="en-US" altLang="en-US" sz="2000">
                <a:latin typeface="Times New Roman" panose="02020603050405020304" pitchFamily="18" charset="0"/>
              </a:rPr>
              <a:t>The </a:t>
            </a:r>
            <a:r>
              <a:rPr lang="en-US" altLang="en-US" sz="2000" i="1">
                <a:solidFill>
                  <a:schemeClr val="bg2"/>
                </a:solidFill>
                <a:latin typeface="Times New Roman" panose="02020603050405020304" pitchFamily="18" charset="0"/>
              </a:rPr>
              <a:t>z</a:t>
            </a:r>
            <a:r>
              <a:rPr lang="en-US" altLang="en-US" sz="2000">
                <a:solidFill>
                  <a:schemeClr val="bg2"/>
                </a:solidFill>
                <a:latin typeface="Times New Roman" panose="02020603050405020304" pitchFamily="18" charset="0"/>
              </a:rPr>
              <a:t>-index</a:t>
            </a:r>
            <a:r>
              <a:rPr lang="en-US" altLang="en-US" sz="2000">
                <a:latin typeface="Times New Roman" panose="02020603050405020304" pitchFamily="18" charset="0"/>
              </a:rPr>
              <a:t> property </a:t>
            </a:r>
            <a:r>
              <a:rPr lang="en-US" altLang="en-US" sz="2000">
                <a:solidFill>
                  <a:srgbClr val="00CCFF"/>
                </a:solidFill>
                <a:latin typeface="Times New Roman" panose="02020603050405020304" pitchFamily="18" charset="0"/>
              </a:rPr>
              <a:t>allows</a:t>
            </a:r>
            <a:r>
              <a:rPr lang="en-US" altLang="en-US" sz="2000">
                <a:latin typeface="Times New Roman" panose="02020603050405020304" pitchFamily="18" charset="0"/>
              </a:rPr>
              <a:t> a developer to </a:t>
            </a:r>
            <a:r>
              <a:rPr lang="en-US" altLang="en-US" sz="2000">
                <a:solidFill>
                  <a:schemeClr val="bg2"/>
                </a:solidFill>
                <a:latin typeface="Times New Roman" panose="02020603050405020304" pitchFamily="18" charset="0"/>
              </a:rPr>
              <a:t>layer </a:t>
            </a:r>
            <a:r>
              <a:rPr lang="en-US" altLang="en-US" sz="2400">
                <a:solidFill>
                  <a:srgbClr val="FF0000"/>
                </a:solidFill>
                <a:latin typeface="Times New Roman" panose="02020603050405020304" pitchFamily="18" charset="0"/>
              </a:rPr>
              <a:t>overlapping</a:t>
            </a:r>
            <a:r>
              <a:rPr lang="en-US" altLang="en-US" sz="2000">
                <a:solidFill>
                  <a:srgbClr val="FF0000"/>
                </a:solidFill>
                <a:latin typeface="Times New Roman" panose="02020603050405020304" pitchFamily="18" charset="0"/>
              </a:rPr>
              <a:t> elements</a:t>
            </a:r>
          </a:p>
          <a:p>
            <a:pPr eaLnBrk="1" hangingPunct="1">
              <a:buSzPct val="70000"/>
            </a:pPr>
            <a:endParaRPr lang="en-US" altLang="en-US" sz="2000" b="0">
              <a:latin typeface="Arial" panose="020B0604020202020204" pitchFamily="34" charset="0"/>
              <a:cs typeface="Arial" panose="020B0604020202020204" pitchFamily="34" charset="0"/>
            </a:endParaRPr>
          </a:p>
          <a:p>
            <a:pPr eaLnBrk="1" hangingPunct="1">
              <a:buSzPct val="70000"/>
            </a:pPr>
            <a:endParaRPr lang="en-US" altLang="en-US" sz="2000" b="0">
              <a:latin typeface="Arial" panose="020B0604020202020204" pitchFamily="34" charset="0"/>
              <a:cs typeface="Arial" panose="020B0604020202020204" pitchFamily="34" charset="0"/>
            </a:endParaRPr>
          </a:p>
          <a:p>
            <a:pPr eaLnBrk="1" hangingPunct="1">
              <a:buSzPct val="70000"/>
            </a:pPr>
            <a:r>
              <a:rPr lang="en-US" altLang="en-US" sz="2400" b="0">
                <a:latin typeface="Arial" panose="020B0604020202020204" pitchFamily="34" charset="0"/>
                <a:cs typeface="Arial" panose="020B0604020202020204" pitchFamily="34" charset="0"/>
              </a:rPr>
              <a:t>The </a:t>
            </a:r>
            <a:r>
              <a:rPr lang="en-US" altLang="en-US" sz="2400">
                <a:latin typeface="Arial" panose="020B0604020202020204" pitchFamily="34" charset="0"/>
                <a:cs typeface="Arial" panose="020B0604020202020204" pitchFamily="34" charset="0"/>
              </a:rPr>
              <a:t>default</a:t>
            </a:r>
            <a:r>
              <a:rPr lang="en-US" altLang="en-US" sz="2400" b="0">
                <a:latin typeface="Arial" panose="020B0604020202020204" pitchFamily="34" charset="0"/>
                <a:cs typeface="Arial" panose="020B0604020202020204" pitchFamily="34" charset="0"/>
              </a:rPr>
              <a:t> </a:t>
            </a:r>
            <a:r>
              <a:rPr lang="en-US" altLang="en-US" sz="2400">
                <a:solidFill>
                  <a:schemeClr val="hlink"/>
                </a:solidFill>
                <a:latin typeface="Arial" panose="020B0604020202020204" pitchFamily="34" charset="0"/>
                <a:cs typeface="Arial" panose="020B0604020202020204" pitchFamily="34" charset="0"/>
              </a:rPr>
              <a:t>z-index = “0".</a:t>
            </a:r>
            <a:r>
              <a:rPr lang="en-US" altLang="en-US" sz="2000">
                <a:solidFill>
                  <a:schemeClr val="hlink"/>
                </a:solidFill>
                <a:latin typeface="Arial" panose="020B0604020202020204" pitchFamily="34" charset="0"/>
                <a:cs typeface="Arial" panose="020B0604020202020204" pitchFamily="34" charset="0"/>
              </a:rPr>
              <a:t> </a:t>
            </a:r>
          </a:p>
          <a:p>
            <a:pPr eaLnBrk="1" hangingPunct="1">
              <a:buSzPct val="70000"/>
            </a:pPr>
            <a:endParaRPr lang="en-US" altLang="en-US" sz="2000">
              <a:solidFill>
                <a:schemeClr val="hlink"/>
              </a:solidFill>
              <a:latin typeface="Arial" panose="020B0604020202020204" pitchFamily="34" charset="0"/>
              <a:cs typeface="Arial" panose="020B0604020202020204" pitchFamily="34" charset="0"/>
            </a:endParaRPr>
          </a:p>
          <a:p>
            <a:pPr eaLnBrk="1" hangingPunct="1">
              <a:buSzPct val="70000"/>
            </a:pPr>
            <a:r>
              <a:rPr lang="en-US" altLang="en-US" sz="2000" b="0">
                <a:latin typeface="Arial" panose="020B0604020202020204" pitchFamily="34" charset="0"/>
                <a:cs typeface="Arial" panose="020B0604020202020204" pitchFamily="34" charset="0"/>
              </a:rPr>
              <a:t>Elements with </a:t>
            </a:r>
            <a:r>
              <a:rPr lang="en-US" altLang="en-US" sz="2400">
                <a:solidFill>
                  <a:schemeClr val="hlink"/>
                </a:solidFill>
                <a:latin typeface="Arial" panose="020B0604020202020204" pitchFamily="34" charset="0"/>
                <a:cs typeface="Arial" panose="020B0604020202020204" pitchFamily="34" charset="0"/>
              </a:rPr>
              <a:t>higher z-index</a:t>
            </a:r>
            <a:r>
              <a:rPr lang="en-US" altLang="en-US" sz="2000">
                <a:solidFill>
                  <a:schemeClr val="hlink"/>
                </a:solidFill>
                <a:latin typeface="Arial" panose="020B0604020202020204" pitchFamily="34" charset="0"/>
                <a:cs typeface="Arial" panose="020B0604020202020204" pitchFamily="34" charset="0"/>
              </a:rPr>
              <a:t> values</a:t>
            </a:r>
            <a:r>
              <a:rPr lang="en-US" altLang="en-US" sz="2000">
                <a:latin typeface="Arial" panose="020B0604020202020204" pitchFamily="34" charset="0"/>
                <a:cs typeface="Arial" panose="020B0604020202020204" pitchFamily="34" charset="0"/>
              </a:rPr>
              <a:t> will appear </a:t>
            </a:r>
            <a:r>
              <a:rPr lang="en-US" altLang="en-US" sz="2000">
                <a:solidFill>
                  <a:srgbClr val="00B0F0"/>
                </a:solidFill>
                <a:latin typeface="Arial" panose="020B0604020202020204" pitchFamily="34" charset="0"/>
                <a:cs typeface="Arial" panose="020B0604020202020204" pitchFamily="34" charset="0"/>
              </a:rPr>
              <a:t>stacked on </a:t>
            </a:r>
            <a:r>
              <a:rPr lang="en-US" altLang="en-US" sz="2800">
                <a:solidFill>
                  <a:schemeClr val="hlink"/>
                </a:solidFill>
                <a:latin typeface="Arial" panose="020B0604020202020204" pitchFamily="34" charset="0"/>
                <a:cs typeface="Arial" panose="020B0604020202020204" pitchFamily="34" charset="0"/>
              </a:rPr>
              <a:t>top </a:t>
            </a:r>
            <a:r>
              <a:rPr lang="en-US" altLang="en-US" sz="2000">
                <a:solidFill>
                  <a:schemeClr val="hlink"/>
                </a:solidFill>
                <a:latin typeface="Arial" panose="020B0604020202020204" pitchFamily="34" charset="0"/>
                <a:cs typeface="Arial" panose="020B0604020202020204" pitchFamily="34" charset="0"/>
              </a:rPr>
              <a:t>of elements</a:t>
            </a:r>
            <a:r>
              <a:rPr lang="en-US" altLang="en-US" sz="2000" b="0">
                <a:latin typeface="Arial" panose="020B0604020202020204" pitchFamily="34" charset="0"/>
                <a:cs typeface="Arial" panose="020B0604020202020204" pitchFamily="34" charset="0"/>
              </a:rPr>
              <a:t> with </a:t>
            </a:r>
            <a:r>
              <a:rPr lang="en-US" altLang="en-US" sz="2000">
                <a:latin typeface="Arial" panose="020B0604020202020204" pitchFamily="34" charset="0"/>
                <a:cs typeface="Arial" panose="020B0604020202020204" pitchFamily="34" charset="0"/>
              </a:rPr>
              <a:t>lower z-index values</a:t>
            </a:r>
            <a:r>
              <a:rPr lang="en-US" altLang="en-US" sz="2000" b="0">
                <a:latin typeface="Arial" panose="020B0604020202020204" pitchFamily="34" charset="0"/>
                <a:cs typeface="Arial" panose="020B0604020202020204" pitchFamily="34" charset="0"/>
              </a:rPr>
              <a:t> </a:t>
            </a:r>
            <a:r>
              <a:rPr lang="en-US" altLang="en-US" sz="2000">
                <a:latin typeface="Arial" panose="020B0604020202020204" pitchFamily="34" charset="0"/>
                <a:cs typeface="Arial" panose="020B0604020202020204" pitchFamily="34" charset="0"/>
              </a:rPr>
              <a:t>rendered</a:t>
            </a:r>
            <a:r>
              <a:rPr lang="en-US" altLang="en-US" sz="2000" b="0">
                <a:latin typeface="Arial" panose="020B0604020202020204" pitchFamily="34" charset="0"/>
                <a:cs typeface="Arial" panose="020B0604020202020204" pitchFamily="34" charset="0"/>
              </a:rPr>
              <a:t> on the </a:t>
            </a:r>
            <a:r>
              <a:rPr lang="en-US" altLang="en-US" sz="2000">
                <a:solidFill>
                  <a:schemeClr val="hlink"/>
                </a:solidFill>
                <a:latin typeface="Arial" panose="020B0604020202020204" pitchFamily="34" charset="0"/>
                <a:cs typeface="Arial" panose="020B0604020202020204" pitchFamily="34" charset="0"/>
              </a:rPr>
              <a:t>same position</a:t>
            </a:r>
            <a:r>
              <a:rPr lang="en-US" altLang="en-US" sz="2000" b="0">
                <a:latin typeface="Arial" panose="020B0604020202020204" pitchFamily="34" charset="0"/>
                <a:cs typeface="Arial" panose="020B0604020202020204" pitchFamily="34" charset="0"/>
              </a:rPr>
              <a:t> of the page.</a:t>
            </a:r>
          </a:p>
          <a:p>
            <a:pPr eaLnBrk="1" hangingPunct="1">
              <a:buSzPct val="70000"/>
            </a:pPr>
            <a:endParaRPr lang="en-US" altLang="en-US" sz="1800" b="0">
              <a:latin typeface="Arial" panose="020B0604020202020204" pitchFamily="34" charset="0"/>
              <a:cs typeface="Arial" panose="020B0604020202020204" pitchFamily="34" charset="0"/>
            </a:endParaRPr>
          </a:p>
        </p:txBody>
      </p:sp>
      <p:pic>
        <p:nvPicPr>
          <p:cNvPr id="614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3810000"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886200" y="0"/>
            <a:ext cx="4953000" cy="533400"/>
          </a:xfrm>
        </p:spPr>
        <p:txBody>
          <a:bodyPr/>
          <a:lstStyle/>
          <a:p>
            <a:pPr eaLnBrk="1" hangingPunct="1"/>
            <a:r>
              <a:rPr lang="en-US" altLang="en-US" sz="2800" dirty="0"/>
              <a:t>CSS </a:t>
            </a:r>
            <a:r>
              <a:rPr lang="en-US" altLang="en-US" sz="2800" dirty="0">
                <a:solidFill>
                  <a:srgbClr val="00CC00"/>
                </a:solidFill>
              </a:rPr>
              <a:t>Z-index</a:t>
            </a:r>
            <a:r>
              <a:rPr lang="en-US" altLang="en-US" sz="2800" dirty="0">
                <a:solidFill>
                  <a:srgbClr val="FF00FF"/>
                </a:solidFill>
              </a:rPr>
              <a:t> </a:t>
            </a:r>
            <a:r>
              <a:rPr lang="en-US" altLang="en-US" sz="2800" dirty="0"/>
              <a:t>Properties (6)</a:t>
            </a:r>
          </a:p>
        </p:txBody>
      </p:sp>
      <p:sp>
        <p:nvSpPr>
          <p:cNvPr id="63491" name="Rectangle 4"/>
          <p:cNvSpPr>
            <a:spLocks noChangeArrowheads="1"/>
          </p:cNvSpPr>
          <p:nvPr/>
        </p:nvSpPr>
        <p:spPr bwMode="auto">
          <a:xfrm>
            <a:off x="2738438" y="2786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63492" name="Rectangle 12"/>
          <p:cNvSpPr>
            <a:spLocks noChangeArrowheads="1"/>
          </p:cNvSpPr>
          <p:nvPr/>
        </p:nvSpPr>
        <p:spPr bwMode="auto">
          <a:xfrm>
            <a:off x="5257800" y="762000"/>
            <a:ext cx="29718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00" noProof="1">
                <a:solidFill>
                  <a:srgbClr val="FF0000"/>
                </a:solidFill>
                <a:latin typeface="Times New Roman" panose="02020603050405020304" pitchFamily="18" charset="0"/>
              </a:rPr>
              <a:t>#splashlogo </a:t>
            </a:r>
            <a:r>
              <a:rPr lang="en-US" altLang="en-US" sz="1000" noProof="1">
                <a:latin typeface="Times New Roman" panose="02020603050405020304" pitchFamily="18" charset="0"/>
              </a:rPr>
              <a:t>{background-color:#e8b9e8;</a:t>
            </a:r>
          </a:p>
          <a:p>
            <a:pPr>
              <a:spcBef>
                <a:spcPct val="0"/>
              </a:spcBef>
              <a:buClrTx/>
              <a:buSzTx/>
              <a:buFontTx/>
              <a:buNone/>
            </a:pPr>
            <a:r>
              <a:rPr lang="en-US" altLang="en-US" sz="1000" noProof="1">
                <a:latin typeface="Times New Roman" panose="02020603050405020304" pitchFamily="18" charset="0"/>
              </a:rPr>
              <a:t>       padding:5px 20px;	</a:t>
            </a:r>
          </a:p>
          <a:p>
            <a:pPr>
              <a:spcBef>
                <a:spcPct val="0"/>
              </a:spcBef>
              <a:buClrTx/>
              <a:buSzTx/>
              <a:buFontTx/>
              <a:buNone/>
            </a:pPr>
            <a:r>
              <a:rPr lang="en-US" altLang="en-US" sz="1000" noProof="1">
                <a:latin typeface="Times New Roman" panose="02020603050405020304" pitchFamily="18" charset="0"/>
              </a:rPr>
              <a:t>       color: #000000;</a:t>
            </a:r>
          </a:p>
          <a:p>
            <a:pPr>
              <a:spcBef>
                <a:spcPct val="0"/>
              </a:spcBef>
              <a:buClrTx/>
              <a:buSzTx/>
              <a:buFontTx/>
              <a:buNone/>
            </a:pPr>
            <a:r>
              <a:rPr lang="en-US" altLang="en-US" sz="1000" noProof="1">
                <a:latin typeface="Times New Roman" panose="02020603050405020304" pitchFamily="18" charset="0"/>
              </a:rPr>
              <a:t>      font-family:”Times New Roman”, serif;</a:t>
            </a:r>
          </a:p>
          <a:p>
            <a:pPr>
              <a:spcBef>
                <a:spcPct val="0"/>
              </a:spcBef>
              <a:buClrTx/>
              <a:buSzTx/>
              <a:buFontTx/>
              <a:buNone/>
            </a:pPr>
            <a:r>
              <a:rPr lang="en-US" altLang="en-US" sz="1000" noProof="1">
                <a:latin typeface="Times New Roman" panose="02020603050405020304" pitchFamily="18" charset="0"/>
              </a:rPr>
              <a:t>       </a:t>
            </a:r>
            <a:r>
              <a:rPr lang="en-US" altLang="en-US" sz="1000" noProof="1">
                <a:solidFill>
                  <a:srgbClr val="00CC00"/>
                </a:solidFill>
                <a:latin typeface="Times New Roman" panose="02020603050405020304" pitchFamily="18" charset="0"/>
              </a:rPr>
              <a:t>position:absolute</a:t>
            </a:r>
            <a:r>
              <a:rPr lang="en-US" altLang="en-US" sz="1000" noProof="1">
                <a:latin typeface="Times New Roman" panose="02020603050405020304" pitchFamily="18" charset="0"/>
              </a:rPr>
              <a:t>;</a:t>
            </a:r>
          </a:p>
          <a:p>
            <a:pPr>
              <a:spcBef>
                <a:spcPct val="0"/>
              </a:spcBef>
              <a:buClrTx/>
              <a:buSzTx/>
              <a:buFontTx/>
              <a:buNone/>
            </a:pPr>
            <a:r>
              <a:rPr lang="en-US" altLang="en-US" sz="1000" noProof="1">
                <a:latin typeface="Times New Roman" panose="02020603050405020304" pitchFamily="18" charset="0"/>
              </a:rPr>
              <a:t>      text-align: center;</a:t>
            </a:r>
          </a:p>
          <a:p>
            <a:pPr>
              <a:spcBef>
                <a:spcPct val="0"/>
              </a:spcBef>
              <a:buClrTx/>
              <a:buSzTx/>
              <a:buFontTx/>
              <a:buNone/>
            </a:pPr>
            <a:r>
              <a:rPr lang="en-US" altLang="en-US" sz="1000" noProof="1">
                <a:latin typeface="Times New Roman" panose="02020603050405020304" pitchFamily="18" charset="0"/>
              </a:rPr>
              <a:t>       </a:t>
            </a:r>
            <a:r>
              <a:rPr lang="en-US" altLang="en-US" sz="1000" noProof="1">
                <a:solidFill>
                  <a:srgbClr val="FF00FF"/>
                </a:solidFill>
                <a:latin typeface="Times New Roman" panose="02020603050405020304" pitchFamily="18" charset="0"/>
              </a:rPr>
              <a:t>z-index:4;</a:t>
            </a:r>
          </a:p>
          <a:p>
            <a:pPr>
              <a:spcBef>
                <a:spcPct val="0"/>
              </a:spcBef>
              <a:buClrTx/>
              <a:buSzTx/>
              <a:buFontTx/>
              <a:buNone/>
            </a:pPr>
            <a:r>
              <a:rPr lang="en-US" altLang="en-US" sz="1000" noProof="1">
                <a:latin typeface="Times New Roman" panose="02020603050405020304" pitchFamily="18" charset="0"/>
              </a:rPr>
              <a:t>       top:210px;  </a:t>
            </a:r>
          </a:p>
          <a:p>
            <a:pPr>
              <a:spcBef>
                <a:spcPct val="0"/>
              </a:spcBef>
              <a:buClrTx/>
              <a:buSzTx/>
              <a:buFontTx/>
              <a:buNone/>
            </a:pPr>
            <a:r>
              <a:rPr lang="en-US" altLang="en-US" sz="1000" noProof="1">
                <a:latin typeface="Times New Roman" panose="02020603050405020304" pitchFamily="18" charset="0"/>
              </a:rPr>
              <a:t>       left:80px;   </a:t>
            </a:r>
          </a:p>
          <a:p>
            <a:pPr>
              <a:spcBef>
                <a:spcPct val="0"/>
              </a:spcBef>
              <a:buClrTx/>
              <a:buSzTx/>
              <a:buFontTx/>
              <a:buNone/>
            </a:pPr>
            <a:r>
              <a:rPr lang="en-US" altLang="en-US" sz="1000" noProof="1">
                <a:latin typeface="Times New Roman" panose="02020603050405020304" pitchFamily="18" charset="0"/>
              </a:rPr>
              <a:t>       border: 2px solid #000000;</a:t>
            </a:r>
          </a:p>
          <a:p>
            <a:pPr>
              <a:spcBef>
                <a:spcPct val="0"/>
              </a:spcBef>
              <a:buClrTx/>
              <a:buSzTx/>
              <a:buFontTx/>
              <a:buNone/>
            </a:pPr>
            <a:r>
              <a:rPr lang="en-US" altLang="en-US" sz="1000" noProof="1">
                <a:latin typeface="Times New Roman" panose="02020603050405020304" pitchFamily="18" charset="0"/>
              </a:rPr>
              <a:t>}</a:t>
            </a:r>
          </a:p>
          <a:p>
            <a:pPr>
              <a:spcBef>
                <a:spcPct val="0"/>
              </a:spcBef>
              <a:buClrTx/>
              <a:buSzTx/>
              <a:buFontTx/>
              <a:buNone/>
            </a:pPr>
            <a:endParaRPr lang="en-US" altLang="en-US" sz="1000" noProof="1">
              <a:solidFill>
                <a:srgbClr val="FF0000"/>
              </a:solidFill>
              <a:latin typeface="Times New Roman" panose="02020603050405020304" pitchFamily="18" charset="0"/>
            </a:endParaRPr>
          </a:p>
          <a:p>
            <a:pPr>
              <a:spcBef>
                <a:spcPct val="0"/>
              </a:spcBef>
              <a:buClrTx/>
              <a:buSzTx/>
              <a:buFontTx/>
              <a:buNone/>
            </a:pPr>
            <a:r>
              <a:rPr lang="en-US" altLang="en-US" sz="1000" noProof="1">
                <a:solidFill>
                  <a:srgbClr val="FF0000"/>
                </a:solidFill>
                <a:latin typeface="Times New Roman" panose="02020603050405020304" pitchFamily="18" charset="0"/>
              </a:rPr>
              <a:t>#trillium </a:t>
            </a:r>
            <a:r>
              <a:rPr lang="en-US" altLang="en-US" sz="1000" noProof="1">
                <a:latin typeface="Times New Roman" panose="02020603050405020304" pitchFamily="18" charset="0"/>
              </a:rPr>
              <a:t>{</a:t>
            </a:r>
            <a:r>
              <a:rPr lang="en-US" altLang="en-US" sz="1000" noProof="1">
                <a:solidFill>
                  <a:srgbClr val="00CC00"/>
                </a:solidFill>
                <a:latin typeface="Times New Roman" panose="02020603050405020304" pitchFamily="18" charset="0"/>
              </a:rPr>
              <a:t>position:absolute</a:t>
            </a:r>
            <a:r>
              <a:rPr lang="en-US" altLang="en-US" sz="1000" noProof="1">
                <a:latin typeface="Times New Roman" panose="02020603050405020304" pitchFamily="18" charset="0"/>
              </a:rPr>
              <a:t>;</a:t>
            </a:r>
          </a:p>
          <a:p>
            <a:pPr>
              <a:spcBef>
                <a:spcPct val="0"/>
              </a:spcBef>
              <a:buClrTx/>
              <a:buSzTx/>
              <a:buFontTx/>
              <a:buNone/>
            </a:pPr>
            <a:r>
              <a:rPr lang="en-US" altLang="en-US" sz="1000" noProof="1">
                <a:solidFill>
                  <a:srgbClr val="FF00FF"/>
                </a:solidFill>
                <a:latin typeface="Times New Roman" panose="02020603050405020304" pitchFamily="18" charset="0"/>
              </a:rPr>
              <a:t>      z-index:3;</a:t>
            </a:r>
          </a:p>
          <a:p>
            <a:pPr>
              <a:spcBef>
                <a:spcPct val="0"/>
              </a:spcBef>
              <a:buClrTx/>
              <a:buSzTx/>
              <a:buFontTx/>
              <a:buNone/>
            </a:pPr>
            <a:r>
              <a:rPr lang="en-US" altLang="en-US" sz="1000" noProof="1">
                <a:latin typeface="Times New Roman" panose="02020603050405020304" pitchFamily="18" charset="0"/>
              </a:rPr>
              <a:t>      left:220px;</a:t>
            </a:r>
          </a:p>
          <a:p>
            <a:pPr>
              <a:spcBef>
                <a:spcPct val="0"/>
              </a:spcBef>
              <a:buClrTx/>
              <a:buSzTx/>
              <a:buFontTx/>
              <a:buNone/>
            </a:pPr>
            <a:r>
              <a:rPr lang="en-US" altLang="en-US" sz="1000" noProof="1">
                <a:latin typeface="Times New Roman" panose="02020603050405020304" pitchFamily="18" charset="0"/>
              </a:rPr>
              <a:t>      top:80px;</a:t>
            </a:r>
          </a:p>
          <a:p>
            <a:pPr>
              <a:spcBef>
                <a:spcPct val="0"/>
              </a:spcBef>
              <a:buClrTx/>
              <a:buSzTx/>
              <a:buFontTx/>
              <a:buNone/>
            </a:pPr>
            <a:r>
              <a:rPr lang="en-US" altLang="en-US" sz="1000" noProof="1">
                <a:latin typeface="Times New Roman" panose="02020603050405020304" pitchFamily="18" charset="0"/>
              </a:rPr>
              <a:t>}</a:t>
            </a:r>
          </a:p>
          <a:p>
            <a:pPr>
              <a:spcBef>
                <a:spcPct val="0"/>
              </a:spcBef>
              <a:buClrTx/>
              <a:buSzTx/>
              <a:buFontTx/>
              <a:buNone/>
            </a:pPr>
            <a:r>
              <a:rPr lang="en-US" altLang="en-US" sz="1000" noProof="1">
                <a:solidFill>
                  <a:srgbClr val="FF0000"/>
                </a:solidFill>
                <a:latin typeface="Times New Roman" panose="02020603050405020304" pitchFamily="18" charset="0"/>
              </a:rPr>
              <a:t>#pls </a:t>
            </a:r>
            <a:r>
              <a:rPr lang="en-US" altLang="en-US" sz="1000" noProof="1">
                <a:latin typeface="Times New Roman" panose="02020603050405020304" pitchFamily="18" charset="0"/>
              </a:rPr>
              <a:t>{</a:t>
            </a:r>
            <a:r>
              <a:rPr lang="en-US" altLang="en-US" sz="1000" noProof="1">
                <a:solidFill>
                  <a:srgbClr val="00CC00"/>
                </a:solidFill>
                <a:latin typeface="Times New Roman" panose="02020603050405020304" pitchFamily="18" charset="0"/>
              </a:rPr>
              <a:t>position:absolute</a:t>
            </a:r>
            <a:r>
              <a:rPr lang="en-US" altLang="en-US" sz="1000" noProof="1">
                <a:latin typeface="Times New Roman" panose="02020603050405020304" pitchFamily="18" charset="0"/>
              </a:rPr>
              <a:t>;</a:t>
            </a:r>
          </a:p>
          <a:p>
            <a:pPr>
              <a:spcBef>
                <a:spcPct val="0"/>
              </a:spcBef>
              <a:buClrTx/>
              <a:buSzTx/>
              <a:buFontTx/>
              <a:buNone/>
            </a:pPr>
            <a:r>
              <a:rPr lang="en-US" altLang="en-US" sz="1000" noProof="1">
                <a:solidFill>
                  <a:srgbClr val="FF00FF"/>
                </a:solidFill>
                <a:latin typeface="Times New Roman" panose="02020603050405020304" pitchFamily="18" charset="0"/>
              </a:rPr>
              <a:t>      z-index:2;</a:t>
            </a:r>
          </a:p>
          <a:p>
            <a:pPr>
              <a:spcBef>
                <a:spcPct val="0"/>
              </a:spcBef>
              <a:buClrTx/>
              <a:buSzTx/>
              <a:buFontTx/>
              <a:buNone/>
            </a:pPr>
            <a:r>
              <a:rPr lang="en-US" altLang="en-US" sz="1000" noProof="1">
                <a:latin typeface="Times New Roman" panose="02020603050405020304" pitchFamily="18" charset="0"/>
              </a:rPr>
              <a:t>      left:420px;</a:t>
            </a:r>
          </a:p>
          <a:p>
            <a:pPr>
              <a:spcBef>
                <a:spcPct val="0"/>
              </a:spcBef>
              <a:buClrTx/>
              <a:buSzTx/>
              <a:buFontTx/>
              <a:buNone/>
            </a:pPr>
            <a:r>
              <a:rPr lang="en-US" altLang="en-US" sz="1000" noProof="1">
                <a:latin typeface="Times New Roman" panose="02020603050405020304" pitchFamily="18" charset="0"/>
              </a:rPr>
              <a:t>      top:130px;</a:t>
            </a:r>
          </a:p>
          <a:p>
            <a:pPr>
              <a:spcBef>
                <a:spcPct val="0"/>
              </a:spcBef>
              <a:buClrTx/>
              <a:buSzTx/>
              <a:buFontTx/>
              <a:buNone/>
            </a:pPr>
            <a:r>
              <a:rPr lang="en-US" altLang="en-US" sz="1000" noProof="1">
                <a:latin typeface="Times New Roman" panose="02020603050405020304" pitchFamily="18" charset="0"/>
              </a:rPr>
              <a:t>}</a:t>
            </a:r>
          </a:p>
          <a:p>
            <a:pPr>
              <a:spcBef>
                <a:spcPct val="0"/>
              </a:spcBef>
              <a:buClrTx/>
              <a:buSzTx/>
              <a:buFontTx/>
              <a:buNone/>
            </a:pPr>
            <a:r>
              <a:rPr lang="en-US" altLang="en-US" sz="1000" noProof="1">
                <a:solidFill>
                  <a:srgbClr val="FF0000"/>
                </a:solidFill>
                <a:latin typeface="Times New Roman" panose="02020603050405020304" pitchFamily="18" charset="0"/>
              </a:rPr>
              <a:t>#yls </a:t>
            </a:r>
            <a:r>
              <a:rPr lang="en-US" altLang="en-US" sz="1000" noProof="1">
                <a:latin typeface="Times New Roman" panose="02020603050405020304" pitchFamily="18" charset="0"/>
              </a:rPr>
              <a:t>{</a:t>
            </a:r>
            <a:r>
              <a:rPr lang="en-US" altLang="en-US" sz="1000" noProof="1">
                <a:solidFill>
                  <a:srgbClr val="00CC00"/>
                </a:solidFill>
                <a:latin typeface="Times New Roman" panose="02020603050405020304" pitchFamily="18" charset="0"/>
              </a:rPr>
              <a:t>position:absolute</a:t>
            </a:r>
            <a:r>
              <a:rPr lang="en-US" altLang="en-US" sz="1000" noProof="1">
                <a:latin typeface="Times New Roman" panose="02020603050405020304" pitchFamily="18" charset="0"/>
              </a:rPr>
              <a:t>;</a:t>
            </a:r>
          </a:p>
          <a:p>
            <a:pPr>
              <a:spcBef>
                <a:spcPct val="0"/>
              </a:spcBef>
              <a:buClrTx/>
              <a:buSzTx/>
              <a:buFontTx/>
              <a:buNone/>
            </a:pPr>
            <a:r>
              <a:rPr lang="en-US" altLang="en-US" sz="1000" noProof="1">
                <a:solidFill>
                  <a:srgbClr val="FF00FF"/>
                </a:solidFill>
                <a:latin typeface="Times New Roman" panose="02020603050405020304" pitchFamily="18" charset="0"/>
              </a:rPr>
              <a:t>      z-index:3;</a:t>
            </a:r>
          </a:p>
          <a:p>
            <a:pPr>
              <a:spcBef>
                <a:spcPct val="0"/>
              </a:spcBef>
              <a:buClrTx/>
              <a:buSzTx/>
              <a:buFontTx/>
              <a:buNone/>
            </a:pPr>
            <a:r>
              <a:rPr lang="en-US" altLang="en-US" sz="1000" noProof="1">
                <a:latin typeface="Times New Roman" panose="02020603050405020304" pitchFamily="18" charset="0"/>
              </a:rPr>
              <a:t>     left:300px;</a:t>
            </a:r>
          </a:p>
          <a:p>
            <a:pPr>
              <a:spcBef>
                <a:spcPct val="0"/>
              </a:spcBef>
              <a:buClrTx/>
              <a:buSzTx/>
              <a:buFontTx/>
              <a:buNone/>
            </a:pPr>
            <a:r>
              <a:rPr lang="en-US" altLang="en-US" sz="1000" noProof="1">
                <a:latin typeface="Times New Roman" panose="02020603050405020304" pitchFamily="18" charset="0"/>
              </a:rPr>
              <a:t>     top:270px;</a:t>
            </a:r>
          </a:p>
          <a:p>
            <a:pPr>
              <a:spcBef>
                <a:spcPct val="0"/>
              </a:spcBef>
              <a:buClrTx/>
              <a:buSzTx/>
              <a:buFontTx/>
              <a:buNone/>
            </a:pPr>
            <a:r>
              <a:rPr lang="en-US" altLang="en-US" sz="1000" noProof="1">
                <a:latin typeface="Times New Roman" panose="02020603050405020304" pitchFamily="18" charset="0"/>
              </a:rPr>
              <a:t>}</a:t>
            </a:r>
          </a:p>
          <a:p>
            <a:pPr>
              <a:spcBef>
                <a:spcPct val="0"/>
              </a:spcBef>
              <a:buClrTx/>
              <a:buSzTx/>
              <a:buFontTx/>
              <a:buNone/>
            </a:pPr>
            <a:endParaRPr lang="en-US" altLang="en-US" sz="1000" noProof="1">
              <a:latin typeface="Times New Roman" panose="02020603050405020304" pitchFamily="18" charset="0"/>
            </a:endParaRPr>
          </a:p>
          <a:p>
            <a:pPr>
              <a:spcBef>
                <a:spcPct val="0"/>
              </a:spcBef>
              <a:buClrTx/>
              <a:buSzTx/>
              <a:buFontTx/>
              <a:buNone/>
            </a:pPr>
            <a:r>
              <a:rPr lang="en-US" altLang="en-US" sz="1000" noProof="1">
                <a:solidFill>
                  <a:srgbClr val="FF0000"/>
                </a:solidFill>
                <a:latin typeface="Times New Roman" panose="02020603050405020304" pitchFamily="18" charset="0"/>
              </a:rPr>
              <a:t>#enter </a:t>
            </a:r>
            <a:r>
              <a:rPr lang="en-US" altLang="en-US" sz="1000" noProof="1">
                <a:latin typeface="Times New Roman" panose="02020603050405020304" pitchFamily="18" charset="0"/>
              </a:rPr>
              <a:t>{</a:t>
            </a:r>
            <a:r>
              <a:rPr lang="en-US" altLang="en-US" sz="1000" noProof="1">
                <a:solidFill>
                  <a:srgbClr val="00CC00"/>
                </a:solidFill>
                <a:latin typeface="Times New Roman" panose="02020603050405020304" pitchFamily="18" charset="0"/>
              </a:rPr>
              <a:t>position:absolute</a:t>
            </a:r>
            <a:r>
              <a:rPr lang="en-US" altLang="en-US" sz="1000" noProof="1">
                <a:latin typeface="Times New Roman" panose="02020603050405020304" pitchFamily="18" charset="0"/>
              </a:rPr>
              <a:t>;</a:t>
            </a:r>
          </a:p>
          <a:p>
            <a:pPr>
              <a:spcBef>
                <a:spcPct val="0"/>
              </a:spcBef>
              <a:buClrTx/>
              <a:buSzTx/>
              <a:buFontTx/>
              <a:buNone/>
            </a:pPr>
            <a:r>
              <a:rPr lang="en-US" altLang="en-US" sz="1000" noProof="1">
                <a:latin typeface="Times New Roman" panose="02020603050405020304" pitchFamily="18" charset="0"/>
              </a:rPr>
              <a:t>       left:520px;</a:t>
            </a:r>
          </a:p>
          <a:p>
            <a:pPr>
              <a:spcBef>
                <a:spcPct val="0"/>
              </a:spcBef>
              <a:buClrTx/>
              <a:buSzTx/>
              <a:buFontTx/>
              <a:buNone/>
            </a:pPr>
            <a:r>
              <a:rPr lang="en-US" altLang="en-US" sz="1000" noProof="1">
                <a:latin typeface="Times New Roman" panose="02020603050405020304" pitchFamily="18" charset="0"/>
              </a:rPr>
              <a:t>       top:350px;</a:t>
            </a:r>
          </a:p>
          <a:p>
            <a:pPr>
              <a:spcBef>
                <a:spcPct val="0"/>
              </a:spcBef>
              <a:buClrTx/>
              <a:buSzTx/>
              <a:buFontTx/>
              <a:buNone/>
            </a:pPr>
            <a:r>
              <a:rPr lang="en-US" altLang="en-US" sz="1000" noProof="1">
                <a:latin typeface="Times New Roman" panose="02020603050405020304" pitchFamily="18" charset="0"/>
              </a:rPr>
              <a:t>       font-family:Verdana,sans-serif;</a:t>
            </a:r>
          </a:p>
          <a:p>
            <a:pPr>
              <a:spcBef>
                <a:spcPct val="0"/>
              </a:spcBef>
              <a:buClrTx/>
              <a:buSzTx/>
              <a:buFontTx/>
              <a:buNone/>
            </a:pPr>
            <a:r>
              <a:rPr lang="en-US" altLang="en-US" sz="1000" noProof="1">
                <a:latin typeface="Times New Roman" panose="02020603050405020304" pitchFamily="18" charset="0"/>
              </a:rPr>
              <a:t>}</a:t>
            </a:r>
          </a:p>
          <a:p>
            <a:pPr>
              <a:spcBef>
                <a:spcPct val="0"/>
              </a:spcBef>
              <a:buClrTx/>
              <a:buSzTx/>
              <a:buFontTx/>
              <a:buNone/>
            </a:pPr>
            <a:endParaRPr lang="en-US" altLang="en-US" sz="1000" noProof="1">
              <a:latin typeface="Times New Roman" panose="02020603050405020304" pitchFamily="18" charset="0"/>
            </a:endParaRPr>
          </a:p>
          <a:p>
            <a:pPr>
              <a:spcBef>
                <a:spcPct val="0"/>
              </a:spcBef>
              <a:buClrTx/>
              <a:buSzTx/>
              <a:buFontTx/>
              <a:buNone/>
            </a:pPr>
            <a:endParaRPr lang="en-US" altLang="en-US" sz="300" noProof="1">
              <a:latin typeface="Times New Roman" panose="02020603050405020304" pitchFamily="18" charset="0"/>
            </a:endParaRPr>
          </a:p>
        </p:txBody>
      </p:sp>
      <p:pic>
        <p:nvPicPr>
          <p:cNvPr id="6349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9938"/>
            <a:ext cx="388620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9"/>
          <p:cNvSpPr>
            <a:spLocks noChangeArrowheads="1"/>
          </p:cNvSpPr>
          <p:nvPr/>
        </p:nvSpPr>
        <p:spPr bwMode="auto">
          <a:xfrm>
            <a:off x="1524000" y="2906713"/>
            <a:ext cx="3624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noProof="1">
                <a:solidFill>
                  <a:srgbClr val="00B0F0"/>
                </a:solidFill>
                <a:latin typeface="Times New Roman" panose="02020603050405020304" pitchFamily="18" charset="0"/>
              </a:rPr>
              <a:t>splash.htm </a:t>
            </a:r>
            <a:r>
              <a:rPr lang="en-US" altLang="en-US" sz="1600" noProof="1">
                <a:latin typeface="Times New Roman" panose="02020603050405020304" pitchFamily="18" charset="0"/>
              </a:rPr>
              <a:t>with part of </a:t>
            </a:r>
            <a:r>
              <a:rPr lang="en-US" altLang="en-US" sz="1600" noProof="1">
                <a:solidFill>
                  <a:srgbClr val="00B0F0"/>
                </a:solidFill>
                <a:latin typeface="Times New Roman" panose="02020603050405020304" pitchFamily="18" charset="0"/>
              </a:rPr>
              <a:t>wildflower.css</a:t>
            </a:r>
            <a:endParaRPr lang="en-US" altLang="en-US" sz="1800">
              <a:solidFill>
                <a:srgbClr val="00B0F0"/>
              </a:solidFill>
              <a:latin typeface="Times New Roman" panose="02020603050405020304" pitchFamily="18" charset="0"/>
            </a:endParaRPr>
          </a:p>
        </p:txBody>
      </p:sp>
      <p:sp>
        <p:nvSpPr>
          <p:cNvPr id="63497" name="Rectangle 10"/>
          <p:cNvSpPr>
            <a:spLocks noChangeArrowheads="1"/>
          </p:cNvSpPr>
          <p:nvPr/>
        </p:nvSpPr>
        <p:spPr bwMode="auto">
          <a:xfrm>
            <a:off x="3733800" y="1143000"/>
            <a:ext cx="1600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endParaRPr lang="en-US" altLang="en-US" sz="1800">
              <a:latin typeface="Times New Roman" panose="02020603050405020304" pitchFamily="18" charset="0"/>
              <a:cs typeface="Times New Roman" panose="02020603050405020304" pitchFamily="18" charset="0"/>
            </a:endParaRPr>
          </a:p>
          <a:p>
            <a:pPr eaLnBrk="1" hangingPunct="1">
              <a:spcBef>
                <a:spcPct val="0"/>
              </a:spcBef>
              <a:buClrTx/>
              <a:buSzTx/>
              <a:buFont typeface="Wingdings" panose="05000000000000000000" pitchFamily="2" charset="2"/>
              <a:buNone/>
            </a:pPr>
            <a:endParaRPr lang="en-US" altLang="en-US" sz="1600">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12290" name="Ink 11"/>
              <p14:cNvContentPartPr>
                <a14:cpLocks xmlns:a14="http://schemas.microsoft.com/office/drawing/2010/main" noRot="1" noChangeAspect="1" noEditPoints="1" noChangeArrowheads="1" noChangeShapeType="1"/>
              </p14:cNvContentPartPr>
              <p14:nvPr/>
            </p14:nvContentPartPr>
            <p14:xfrm>
              <a:off x="346075" y="4762500"/>
              <a:ext cx="1035050" cy="1335088"/>
            </p14:xfrm>
          </p:contentPart>
        </mc:Choice>
        <mc:Fallback xmlns="">
          <p:pic>
            <p:nvPicPr>
              <p:cNvPr id="12290" name="Ink 11"/>
              <p:cNvPicPr>
                <a:picLocks noRot="1" noChangeAspect="1" noEditPoints="1" noChangeArrowheads="1" noChangeShapeType="1"/>
              </p:cNvPicPr>
              <p:nvPr/>
            </p:nvPicPr>
            <p:blipFill>
              <a:blip r:embed="rId6"/>
              <a:stretch>
                <a:fillRect/>
              </a:stretch>
            </p:blipFill>
            <p:spPr>
              <a:xfrm>
                <a:off x="338515" y="4758180"/>
                <a:ext cx="1049451" cy="135128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291" name="Ink 13"/>
              <p14:cNvContentPartPr>
                <a14:cpLocks xmlns:a14="http://schemas.microsoft.com/office/drawing/2010/main" noRot="1" noChangeAspect="1" noEditPoints="1" noChangeArrowheads="1" noChangeShapeType="1"/>
              </p14:cNvContentPartPr>
              <p14:nvPr/>
            </p14:nvContentPartPr>
            <p14:xfrm>
              <a:off x="31750" y="4721225"/>
              <a:ext cx="600075" cy="1608138"/>
            </p14:xfrm>
          </p:contentPart>
        </mc:Choice>
        <mc:Fallback xmlns="">
          <p:pic>
            <p:nvPicPr>
              <p:cNvPr id="12291" name="Ink 13"/>
              <p:cNvPicPr>
                <a:picLocks noRot="1" noChangeAspect="1" noEditPoints="1" noChangeArrowheads="1" noChangeShapeType="1"/>
              </p:cNvPicPr>
              <p:nvPr/>
            </p:nvPicPr>
            <p:blipFill>
              <a:blip r:embed="rId8"/>
              <a:stretch>
                <a:fillRect/>
              </a:stretch>
            </p:blipFill>
            <p:spPr>
              <a:xfrm>
                <a:off x="20231" y="4709705"/>
                <a:ext cx="621313" cy="163369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p14:cNvContentPartPr/>
              <p14:nvPr/>
            </p14:nvContentPartPr>
            <p14:xfrm>
              <a:off x="1466760" y="4495800"/>
              <a:ext cx="971640" cy="92520"/>
            </p14:xfrm>
          </p:contentPart>
        </mc:Choice>
        <mc:Fallback xmlns="">
          <p:pic>
            <p:nvPicPr>
              <p:cNvPr id="5" name="Ink 4"/>
              <p:cNvPicPr/>
              <p:nvPr/>
            </p:nvPicPr>
            <p:blipFill>
              <a:blip r:embed="rId10"/>
              <a:stretch>
                <a:fillRect/>
              </a:stretch>
            </p:blipFill>
            <p:spPr>
              <a:xfrm>
                <a:off x="1449840" y="4478880"/>
                <a:ext cx="10054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p14:cNvContentPartPr/>
              <p14:nvPr/>
            </p14:nvContentPartPr>
            <p14:xfrm>
              <a:off x="3311052" y="4724944"/>
              <a:ext cx="754560" cy="1367280"/>
            </p14:xfrm>
          </p:contentPart>
        </mc:Choice>
        <mc:Fallback xmlns="">
          <p:pic>
            <p:nvPicPr>
              <p:cNvPr id="9" name="Ink 8"/>
              <p:cNvPicPr/>
              <p:nvPr/>
            </p:nvPicPr>
            <p:blipFill>
              <a:blip r:embed="rId12"/>
              <a:stretch>
                <a:fillRect/>
              </a:stretch>
            </p:blipFill>
            <p:spPr>
              <a:xfrm>
                <a:off x="3294132" y="4708024"/>
                <a:ext cx="788400" cy="1401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p14:cNvContentPartPr/>
              <p14:nvPr/>
            </p14:nvContentPartPr>
            <p14:xfrm>
              <a:off x="4015572" y="3979384"/>
              <a:ext cx="755640" cy="1013400"/>
            </p14:xfrm>
          </p:contentPart>
        </mc:Choice>
        <mc:Fallback xmlns="">
          <p:pic>
            <p:nvPicPr>
              <p:cNvPr id="11" name="Ink 10"/>
              <p:cNvPicPr/>
              <p:nvPr/>
            </p:nvPicPr>
            <p:blipFill>
              <a:blip r:embed="rId14"/>
              <a:stretch>
                <a:fillRect/>
              </a:stretch>
            </p:blipFill>
            <p:spPr>
              <a:xfrm>
                <a:off x="3998652" y="3962464"/>
                <a:ext cx="789480" cy="1047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p14:cNvContentPartPr/>
              <p14:nvPr/>
            </p14:nvContentPartPr>
            <p14:xfrm>
              <a:off x="2635332" y="1833784"/>
              <a:ext cx="2862720" cy="264240"/>
            </p14:xfrm>
          </p:contentPart>
        </mc:Choice>
        <mc:Fallback xmlns="">
          <p:pic>
            <p:nvPicPr>
              <p:cNvPr id="17" name="Ink 16"/>
              <p:cNvPicPr/>
              <p:nvPr/>
            </p:nvPicPr>
            <p:blipFill>
              <a:blip r:embed="rId16"/>
              <a:stretch>
                <a:fillRect/>
              </a:stretch>
            </p:blipFill>
            <p:spPr>
              <a:xfrm>
                <a:off x="2618412" y="1816864"/>
                <a:ext cx="289656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p14:cNvContentPartPr/>
              <p14:nvPr/>
            </p14:nvContentPartPr>
            <p14:xfrm>
              <a:off x="5482572" y="1715344"/>
              <a:ext cx="60840" cy="199080"/>
            </p14:xfrm>
          </p:contentPart>
        </mc:Choice>
        <mc:Fallback xmlns="">
          <p:pic>
            <p:nvPicPr>
              <p:cNvPr id="18" name="Ink 17"/>
              <p:cNvPicPr/>
              <p:nvPr/>
            </p:nvPicPr>
            <p:blipFill>
              <a:blip r:embed="rId18"/>
              <a:stretch>
                <a:fillRect/>
              </a:stretch>
            </p:blipFill>
            <p:spPr>
              <a:xfrm>
                <a:off x="5465652" y="1698424"/>
                <a:ext cx="9468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p14:cNvContentPartPr/>
              <p14:nvPr/>
            </p14:nvContentPartPr>
            <p14:xfrm>
              <a:off x="5520372" y="1885624"/>
              <a:ext cx="17640" cy="39960"/>
            </p14:xfrm>
          </p:contentPart>
        </mc:Choice>
        <mc:Fallback xmlns="">
          <p:pic>
            <p:nvPicPr>
              <p:cNvPr id="20" name="Ink 19"/>
              <p:cNvPicPr/>
              <p:nvPr/>
            </p:nvPicPr>
            <p:blipFill>
              <a:blip r:embed="rId20"/>
              <a:stretch>
                <a:fillRect/>
              </a:stretch>
            </p:blipFill>
            <p:spPr>
              <a:xfrm>
                <a:off x="5503452" y="1868704"/>
                <a:ext cx="5148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p14:cNvContentPartPr/>
              <p14:nvPr/>
            </p14:nvContentPartPr>
            <p14:xfrm>
              <a:off x="919932" y="4588144"/>
              <a:ext cx="1256400" cy="411480"/>
            </p14:xfrm>
          </p:contentPart>
        </mc:Choice>
        <mc:Fallback xmlns="">
          <p:pic>
            <p:nvPicPr>
              <p:cNvPr id="24" name="Ink 23"/>
              <p:cNvPicPr/>
              <p:nvPr/>
            </p:nvPicPr>
            <p:blipFill>
              <a:blip r:embed="rId22"/>
              <a:stretch>
                <a:fillRect/>
              </a:stretch>
            </p:blipFill>
            <p:spPr>
              <a:xfrm>
                <a:off x="903012" y="4571224"/>
                <a:ext cx="1290240" cy="445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Ink 25"/>
              <p14:cNvContentPartPr/>
              <p14:nvPr/>
            </p14:nvContentPartPr>
            <p14:xfrm>
              <a:off x="1078332" y="2038984"/>
              <a:ext cx="194400" cy="2516400"/>
            </p14:xfrm>
          </p:contentPart>
        </mc:Choice>
        <mc:Fallback xmlns="">
          <p:pic>
            <p:nvPicPr>
              <p:cNvPr id="26" name="Ink 25"/>
              <p:cNvPicPr/>
              <p:nvPr/>
            </p:nvPicPr>
            <p:blipFill>
              <a:blip r:embed="rId24"/>
              <a:stretch>
                <a:fillRect/>
              </a:stretch>
            </p:blipFill>
            <p:spPr>
              <a:xfrm>
                <a:off x="1061412" y="2022064"/>
                <a:ext cx="228240" cy="2550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8" name="Ink 27"/>
              <p14:cNvContentPartPr/>
              <p14:nvPr/>
            </p14:nvContentPartPr>
            <p14:xfrm>
              <a:off x="2050332" y="4753744"/>
              <a:ext cx="1340640" cy="308520"/>
            </p14:xfrm>
          </p:contentPart>
        </mc:Choice>
        <mc:Fallback xmlns="">
          <p:pic>
            <p:nvPicPr>
              <p:cNvPr id="28" name="Ink 27"/>
              <p:cNvPicPr/>
              <p:nvPr/>
            </p:nvPicPr>
            <p:blipFill>
              <a:blip r:embed="rId26"/>
              <a:stretch>
                <a:fillRect/>
              </a:stretch>
            </p:blipFill>
            <p:spPr>
              <a:xfrm>
                <a:off x="2033412" y="4736824"/>
                <a:ext cx="137448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p14:cNvContentPartPr/>
              <p14:nvPr/>
            </p14:nvContentPartPr>
            <p14:xfrm>
              <a:off x="2669532" y="1879864"/>
              <a:ext cx="91080" cy="119520"/>
            </p14:xfrm>
          </p:contentPart>
        </mc:Choice>
        <mc:Fallback xmlns="">
          <p:pic>
            <p:nvPicPr>
              <p:cNvPr id="30" name="Ink 29"/>
              <p:cNvPicPr/>
              <p:nvPr/>
            </p:nvPicPr>
            <p:blipFill>
              <a:blip r:embed="rId28"/>
              <a:stretch>
                <a:fillRect/>
              </a:stretch>
            </p:blipFill>
            <p:spPr>
              <a:xfrm>
                <a:off x="2652612" y="1862944"/>
                <a:ext cx="12492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Ink 30"/>
              <p14:cNvContentPartPr/>
              <p14:nvPr/>
            </p14:nvContentPartPr>
            <p14:xfrm>
              <a:off x="4962012" y="2594824"/>
              <a:ext cx="558720" cy="2551320"/>
            </p14:xfrm>
          </p:contentPart>
        </mc:Choice>
        <mc:Fallback xmlns="">
          <p:pic>
            <p:nvPicPr>
              <p:cNvPr id="31" name="Ink 30"/>
              <p:cNvPicPr/>
              <p:nvPr/>
            </p:nvPicPr>
            <p:blipFill>
              <a:blip r:embed="rId30"/>
              <a:stretch>
                <a:fillRect/>
              </a:stretch>
            </p:blipFill>
            <p:spPr>
              <a:xfrm>
                <a:off x="4945092" y="2577904"/>
                <a:ext cx="592560" cy="2585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3489" name="Ink 63488"/>
              <p14:cNvContentPartPr/>
              <p14:nvPr/>
            </p14:nvContentPartPr>
            <p14:xfrm>
              <a:off x="4748172" y="3822424"/>
              <a:ext cx="278640" cy="216000"/>
            </p14:xfrm>
          </p:contentPart>
        </mc:Choice>
        <mc:Fallback xmlns="">
          <p:pic>
            <p:nvPicPr>
              <p:cNvPr id="63489" name="Ink 63488"/>
              <p:cNvPicPr/>
              <p:nvPr/>
            </p:nvPicPr>
            <p:blipFill>
              <a:blip r:embed="rId32"/>
              <a:stretch>
                <a:fillRect/>
              </a:stretch>
            </p:blipFill>
            <p:spPr>
              <a:xfrm>
                <a:off x="4731252" y="3805504"/>
                <a:ext cx="31248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2" name="Ink 21">
                <a:extLst>
                  <a:ext uri="{FF2B5EF4-FFF2-40B4-BE49-F238E27FC236}">
                    <a16:creationId xmlns:a16="http://schemas.microsoft.com/office/drawing/2014/main" id="{D3B2AF98-B6AA-4E12-B516-D0EC0C56AAE6}"/>
                  </a:ext>
                </a:extLst>
              </p14:cNvPr>
              <p14:cNvContentPartPr/>
              <p14:nvPr/>
            </p14:nvContentPartPr>
            <p14:xfrm>
              <a:off x="2430266" y="878676"/>
              <a:ext cx="4523040" cy="4030920"/>
            </p14:xfrm>
          </p:contentPart>
        </mc:Choice>
        <mc:Fallback xmlns="">
          <p:pic>
            <p:nvPicPr>
              <p:cNvPr id="22" name="Ink 21">
                <a:extLst>
                  <a:ext uri="{FF2B5EF4-FFF2-40B4-BE49-F238E27FC236}">
                    <a16:creationId xmlns:a16="http://schemas.microsoft.com/office/drawing/2014/main" id="{D3B2AF98-B6AA-4E12-B516-D0EC0C56AAE6}"/>
                  </a:ext>
                </a:extLst>
              </p:cNvPr>
              <p:cNvPicPr/>
              <p:nvPr/>
            </p:nvPicPr>
            <p:blipFill>
              <a:blip r:embed="rId34"/>
              <a:stretch>
                <a:fillRect/>
              </a:stretch>
            </p:blipFill>
            <p:spPr>
              <a:xfrm>
                <a:off x="2412265" y="860676"/>
                <a:ext cx="4558683" cy="40665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3" name="Ink 22">
                <a:extLst>
                  <a:ext uri="{FF2B5EF4-FFF2-40B4-BE49-F238E27FC236}">
                    <a16:creationId xmlns:a16="http://schemas.microsoft.com/office/drawing/2014/main" id="{6E1DC68A-7733-4D16-AF02-5B7FE3E80DE4}"/>
                  </a:ext>
                </a:extLst>
              </p14:cNvPr>
              <p14:cNvContentPartPr/>
              <p14:nvPr/>
            </p14:nvContentPartPr>
            <p14:xfrm>
              <a:off x="2627546" y="607596"/>
              <a:ext cx="360" cy="360"/>
            </p14:xfrm>
          </p:contentPart>
        </mc:Choice>
        <mc:Fallback xmlns="">
          <p:pic>
            <p:nvPicPr>
              <p:cNvPr id="23" name="Ink 22">
                <a:extLst>
                  <a:ext uri="{FF2B5EF4-FFF2-40B4-BE49-F238E27FC236}">
                    <a16:creationId xmlns:a16="http://schemas.microsoft.com/office/drawing/2014/main" id="{6E1DC68A-7733-4D16-AF02-5B7FE3E80DE4}"/>
                  </a:ext>
                </a:extLst>
              </p:cNvPr>
              <p:cNvPicPr/>
              <p:nvPr/>
            </p:nvPicPr>
            <p:blipFill>
              <a:blip r:embed="rId36"/>
              <a:stretch>
                <a:fillRect/>
              </a:stretch>
            </p:blipFill>
            <p:spPr>
              <a:xfrm>
                <a:off x="2609546" y="589956"/>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3" name="Ink 12">
                <a:extLst>
                  <a:ext uri="{FF2B5EF4-FFF2-40B4-BE49-F238E27FC236}">
                    <a16:creationId xmlns:a16="http://schemas.microsoft.com/office/drawing/2014/main" id="{9FFCF5B0-9666-4EA3-BC01-EE9D975901F7}"/>
                  </a:ext>
                </a:extLst>
              </p14:cNvPr>
              <p14:cNvContentPartPr/>
              <p14:nvPr/>
            </p14:nvContentPartPr>
            <p14:xfrm>
              <a:off x="9425" y="966898"/>
              <a:ext cx="1206000" cy="404280"/>
            </p14:xfrm>
          </p:contentPart>
        </mc:Choice>
        <mc:Fallback>
          <p:pic>
            <p:nvPicPr>
              <p:cNvPr id="13" name="Ink 12">
                <a:extLst>
                  <a:ext uri="{FF2B5EF4-FFF2-40B4-BE49-F238E27FC236}">
                    <a16:creationId xmlns:a16="http://schemas.microsoft.com/office/drawing/2014/main" id="{9FFCF5B0-9666-4EA3-BC01-EE9D975901F7}"/>
                  </a:ext>
                </a:extLst>
              </p:cNvPr>
              <p:cNvPicPr/>
              <p:nvPr/>
            </p:nvPicPr>
            <p:blipFill>
              <a:blip r:embed="rId38"/>
              <a:stretch>
                <a:fillRect/>
              </a:stretch>
            </p:blipFill>
            <p:spPr>
              <a:xfrm>
                <a:off x="425" y="957898"/>
                <a:ext cx="1223640" cy="4219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63501" name="Ink 63500">
                <a:extLst>
                  <a:ext uri="{FF2B5EF4-FFF2-40B4-BE49-F238E27FC236}">
                    <a16:creationId xmlns:a16="http://schemas.microsoft.com/office/drawing/2014/main" id="{0248950F-1E92-49A2-AA44-9D4A7CDAA2F6}"/>
                  </a:ext>
                </a:extLst>
              </p14:cNvPr>
              <p14:cNvContentPartPr/>
              <p14:nvPr/>
            </p14:nvContentPartPr>
            <p14:xfrm>
              <a:off x="-9295" y="2313298"/>
              <a:ext cx="1519200" cy="319320"/>
            </p14:xfrm>
          </p:contentPart>
        </mc:Choice>
        <mc:Fallback>
          <p:pic>
            <p:nvPicPr>
              <p:cNvPr id="63501" name="Ink 63500">
                <a:extLst>
                  <a:ext uri="{FF2B5EF4-FFF2-40B4-BE49-F238E27FC236}">
                    <a16:creationId xmlns:a16="http://schemas.microsoft.com/office/drawing/2014/main" id="{0248950F-1E92-49A2-AA44-9D4A7CDAA2F6}"/>
                  </a:ext>
                </a:extLst>
              </p:cNvPr>
              <p:cNvPicPr/>
              <p:nvPr/>
            </p:nvPicPr>
            <p:blipFill>
              <a:blip r:embed="rId40"/>
              <a:stretch>
                <a:fillRect/>
              </a:stretch>
            </p:blipFill>
            <p:spPr>
              <a:xfrm>
                <a:off x="-18295" y="2304298"/>
                <a:ext cx="1536840" cy="33696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63511" name="Ink 63510">
                <a:extLst>
                  <a:ext uri="{FF2B5EF4-FFF2-40B4-BE49-F238E27FC236}">
                    <a16:creationId xmlns:a16="http://schemas.microsoft.com/office/drawing/2014/main" id="{47871FD2-9E72-4C9F-8766-CECE72D81319}"/>
                  </a:ext>
                </a:extLst>
              </p14:cNvPr>
              <p14:cNvContentPartPr/>
              <p14:nvPr/>
            </p14:nvContentPartPr>
            <p14:xfrm>
              <a:off x="-3535" y="1582498"/>
              <a:ext cx="640080" cy="371160"/>
            </p14:xfrm>
          </p:contentPart>
        </mc:Choice>
        <mc:Fallback>
          <p:pic>
            <p:nvPicPr>
              <p:cNvPr id="63511" name="Ink 63510">
                <a:extLst>
                  <a:ext uri="{FF2B5EF4-FFF2-40B4-BE49-F238E27FC236}">
                    <a16:creationId xmlns:a16="http://schemas.microsoft.com/office/drawing/2014/main" id="{47871FD2-9E72-4C9F-8766-CECE72D81319}"/>
                  </a:ext>
                </a:extLst>
              </p:cNvPr>
              <p:cNvPicPr/>
              <p:nvPr/>
            </p:nvPicPr>
            <p:blipFill>
              <a:blip r:embed="rId42"/>
              <a:stretch>
                <a:fillRect/>
              </a:stretch>
            </p:blipFill>
            <p:spPr>
              <a:xfrm>
                <a:off x="-12535" y="1573507"/>
                <a:ext cx="657720" cy="388783"/>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2289" name="Ink 12288">
                <a:extLst>
                  <a:ext uri="{FF2B5EF4-FFF2-40B4-BE49-F238E27FC236}">
                    <a16:creationId xmlns:a16="http://schemas.microsoft.com/office/drawing/2014/main" id="{878DA3E2-DE5A-4836-9FA3-440D5F0E2C98}"/>
                  </a:ext>
                </a:extLst>
              </p14:cNvPr>
              <p14:cNvContentPartPr/>
              <p14:nvPr/>
            </p14:nvContentPartPr>
            <p14:xfrm>
              <a:off x="1753985" y="366778"/>
              <a:ext cx="557640" cy="435960"/>
            </p14:xfrm>
          </p:contentPart>
        </mc:Choice>
        <mc:Fallback>
          <p:pic>
            <p:nvPicPr>
              <p:cNvPr id="12289" name="Ink 12288">
                <a:extLst>
                  <a:ext uri="{FF2B5EF4-FFF2-40B4-BE49-F238E27FC236}">
                    <a16:creationId xmlns:a16="http://schemas.microsoft.com/office/drawing/2014/main" id="{878DA3E2-DE5A-4836-9FA3-440D5F0E2C98}"/>
                  </a:ext>
                </a:extLst>
              </p:cNvPr>
              <p:cNvPicPr/>
              <p:nvPr/>
            </p:nvPicPr>
            <p:blipFill>
              <a:blip r:embed="rId44"/>
              <a:stretch>
                <a:fillRect/>
              </a:stretch>
            </p:blipFill>
            <p:spPr>
              <a:xfrm>
                <a:off x="1744985" y="358138"/>
                <a:ext cx="575280" cy="453600"/>
              </a:xfrm>
              <a:prstGeom prst="rect">
                <a:avLst/>
              </a:prstGeom>
            </p:spPr>
          </p:pic>
        </mc:Fallback>
      </mc:AlternateContent>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1000" y="0"/>
            <a:ext cx="8382000" cy="365125"/>
          </a:xfrm>
        </p:spPr>
        <p:txBody>
          <a:bodyPr/>
          <a:lstStyle/>
          <a:p>
            <a:pPr eaLnBrk="1" hangingPunct="1"/>
            <a:r>
              <a:rPr lang="en-US" altLang="en-US"/>
              <a:t>Checkpoint 6.1</a:t>
            </a:r>
          </a:p>
        </p:txBody>
      </p:sp>
      <p:sp>
        <p:nvSpPr>
          <p:cNvPr id="3252227" name="Rectangle 3"/>
          <p:cNvSpPr>
            <a:spLocks noGrp="1" noChangeArrowheads="1"/>
          </p:cNvSpPr>
          <p:nvPr>
            <p:ph type="body" idx="1"/>
          </p:nvPr>
        </p:nvSpPr>
        <p:spPr>
          <a:xfrm>
            <a:off x="228600" y="381000"/>
            <a:ext cx="8305800" cy="6477000"/>
          </a:xfrm>
        </p:spPr>
        <p:txBody>
          <a:bodyPr/>
          <a:lstStyle/>
          <a:p>
            <a:pPr marL="0" indent="0" eaLnBrk="1" hangingPunct="1">
              <a:lnSpc>
                <a:spcPct val="90000"/>
              </a:lnSpc>
              <a:buNone/>
              <a:defRPr/>
            </a:pPr>
            <a:r>
              <a:rPr lang="en-US" sz="2400" b="1" dirty="0">
                <a:latin typeface="Frutiger-Italic" charset="0"/>
              </a:rPr>
              <a:t>1. List components of the box model from innermost to outermost.</a:t>
            </a:r>
          </a:p>
          <a:p>
            <a:pPr marL="514350" indent="-514350" eaLnBrk="1" hangingPunct="1">
              <a:lnSpc>
                <a:spcPct val="90000"/>
              </a:lnSpc>
              <a:buFont typeface="Wingdings" panose="05000000000000000000" pitchFamily="2" charset="2"/>
              <a:buNone/>
              <a:defRPr/>
            </a:pPr>
            <a:r>
              <a:rPr lang="en-US" sz="1400" b="1" dirty="0">
                <a:latin typeface="Frutiger-Italic" charset="0"/>
              </a:rPr>
              <a:t>	The content, padding, border and margin</a:t>
            </a:r>
          </a:p>
          <a:p>
            <a:pPr marL="0" indent="0" eaLnBrk="1" hangingPunct="1">
              <a:lnSpc>
                <a:spcPct val="90000"/>
              </a:lnSpc>
              <a:buNone/>
              <a:defRPr/>
            </a:pPr>
            <a:r>
              <a:rPr lang="en-US" sz="2400" b="1" dirty="0">
                <a:latin typeface="Frutiger-Italic" charset="0"/>
              </a:rPr>
              <a:t>2. State three reasons to use CSS</a:t>
            </a:r>
            <a:r>
              <a:rPr lang="en-US" sz="2400" dirty="0">
                <a:latin typeface="Frutiger-Italic" charset="0"/>
              </a:rPr>
              <a:t> for </a:t>
            </a:r>
            <a:r>
              <a:rPr lang="en-US" sz="2400" b="1" dirty="0">
                <a:latin typeface="Frutiger-Italic" charset="0"/>
              </a:rPr>
              <a:t>page layout on a </a:t>
            </a:r>
            <a:r>
              <a:rPr lang="en-US" sz="2400" b="1" dirty="0">
                <a:solidFill>
                  <a:srgbClr val="FF00FF"/>
                </a:solidFill>
                <a:latin typeface="Frutiger-Italic" charset="0"/>
              </a:rPr>
              <a:t>commercial</a:t>
            </a:r>
            <a:r>
              <a:rPr lang="en-US" sz="2400" b="1" dirty="0">
                <a:latin typeface="Frutiger-Italic" charset="0"/>
              </a:rPr>
              <a:t> site</a:t>
            </a:r>
            <a:r>
              <a:rPr lang="en-US" sz="2400" dirty="0">
                <a:latin typeface="Frutiger-Italic" charset="0"/>
              </a:rPr>
              <a:t> being developed today.</a:t>
            </a:r>
          </a:p>
          <a:p>
            <a:pPr lvl="1" eaLnBrk="1" hangingPunct="1">
              <a:lnSpc>
                <a:spcPct val="90000"/>
              </a:lnSpc>
              <a:defRPr/>
            </a:pPr>
            <a:r>
              <a:rPr lang="en-US" sz="1800" b="1" dirty="0">
                <a:cs typeface="Times New Roman" pitchFamily="18" charset="0"/>
              </a:rPr>
              <a:t>Greater </a:t>
            </a:r>
            <a:r>
              <a:rPr lang="en-US" sz="1800" b="1" dirty="0">
                <a:solidFill>
                  <a:schemeClr val="hlink"/>
                </a:solidFill>
                <a:cs typeface="Times New Roman" pitchFamily="18" charset="0"/>
              </a:rPr>
              <a:t>typ</a:t>
            </a:r>
            <a:r>
              <a:rPr lang="en-US" sz="1800" dirty="0">
                <a:solidFill>
                  <a:schemeClr val="hlink"/>
                </a:solidFill>
                <a:cs typeface="Times New Roman" pitchFamily="18" charset="0"/>
              </a:rPr>
              <a:t>o</a:t>
            </a:r>
            <a:r>
              <a:rPr lang="en-US" sz="1800" b="1" dirty="0">
                <a:solidFill>
                  <a:schemeClr val="hlink"/>
                </a:solidFill>
                <a:cs typeface="Times New Roman" pitchFamily="18" charset="0"/>
              </a:rPr>
              <a:t>graphy</a:t>
            </a:r>
            <a:r>
              <a:rPr lang="en-US" sz="1800" dirty="0">
                <a:cs typeface="Times New Roman" pitchFamily="18" charset="0"/>
              </a:rPr>
              <a:t> and </a:t>
            </a:r>
            <a:r>
              <a:rPr lang="en-US" sz="1800" b="1" dirty="0">
                <a:cs typeface="Times New Roman" pitchFamily="18" charset="0"/>
              </a:rPr>
              <a:t>page layout </a:t>
            </a:r>
            <a:r>
              <a:rPr lang="en-US" sz="1800" b="1" dirty="0">
                <a:solidFill>
                  <a:schemeClr val="hlink"/>
                </a:solidFill>
                <a:cs typeface="Times New Roman" pitchFamily="18" charset="0"/>
              </a:rPr>
              <a:t>control </a:t>
            </a:r>
            <a:r>
              <a:rPr lang="en-US" sz="1800" b="1" dirty="0">
                <a:cs typeface="Times New Roman" pitchFamily="18" charset="0"/>
              </a:rPr>
              <a:t>without</a:t>
            </a:r>
            <a:r>
              <a:rPr lang="en-US" sz="1800" dirty="0">
                <a:cs typeface="Times New Roman" pitchFamily="18" charset="0"/>
              </a:rPr>
              <a:t> using </a:t>
            </a:r>
            <a:r>
              <a:rPr lang="en-US" sz="1800" b="1" dirty="0">
                <a:cs typeface="Times New Roman" pitchFamily="18" charset="0"/>
              </a:rPr>
              <a:t>tables</a:t>
            </a:r>
          </a:p>
          <a:p>
            <a:pPr lvl="1" eaLnBrk="1" hangingPunct="1">
              <a:lnSpc>
                <a:spcPct val="90000"/>
              </a:lnSpc>
              <a:defRPr/>
            </a:pPr>
            <a:r>
              <a:rPr lang="en-US" sz="1800" b="1" dirty="0">
                <a:cs typeface="Times New Roman" pitchFamily="18" charset="0"/>
              </a:rPr>
              <a:t>Style is </a:t>
            </a:r>
            <a:r>
              <a:rPr lang="en-US" sz="1800" b="1" dirty="0">
                <a:solidFill>
                  <a:schemeClr val="hlink"/>
                </a:solidFill>
                <a:cs typeface="Times New Roman" pitchFamily="18" charset="0"/>
              </a:rPr>
              <a:t>s</a:t>
            </a:r>
            <a:r>
              <a:rPr lang="en-US" sz="1800" dirty="0">
                <a:solidFill>
                  <a:schemeClr val="hlink"/>
                </a:solidFill>
                <a:cs typeface="Times New Roman" pitchFamily="18" charset="0"/>
              </a:rPr>
              <a:t>e</a:t>
            </a:r>
            <a:r>
              <a:rPr lang="en-US" sz="1800" b="1" dirty="0">
                <a:solidFill>
                  <a:schemeClr val="hlink"/>
                </a:solidFill>
                <a:cs typeface="Times New Roman" pitchFamily="18" charset="0"/>
              </a:rPr>
              <a:t>parate</a:t>
            </a:r>
            <a:r>
              <a:rPr lang="en-US" sz="1800" b="1" dirty="0">
                <a:cs typeface="Times New Roman" pitchFamily="18" charset="0"/>
              </a:rPr>
              <a:t> presentation </a:t>
            </a:r>
            <a:r>
              <a:rPr lang="en-US" sz="1800" b="1" dirty="0">
                <a:solidFill>
                  <a:srgbClr val="FF0000"/>
                </a:solidFill>
                <a:cs typeface="Times New Roman" pitchFamily="18" charset="0"/>
              </a:rPr>
              <a:t>from</a:t>
            </a:r>
            <a:r>
              <a:rPr lang="en-US" sz="1800" b="1" dirty="0">
                <a:cs typeface="Times New Roman" pitchFamily="18" charset="0"/>
              </a:rPr>
              <a:t> the page structure</a:t>
            </a:r>
          </a:p>
          <a:p>
            <a:pPr lvl="1" eaLnBrk="1" hangingPunct="1">
              <a:lnSpc>
                <a:spcPct val="90000"/>
              </a:lnSpc>
              <a:defRPr/>
            </a:pPr>
            <a:r>
              <a:rPr lang="en-US" sz="1800" dirty="0">
                <a:cs typeface="Times New Roman" pitchFamily="18" charset="0"/>
              </a:rPr>
              <a:t>Potentially </a:t>
            </a:r>
            <a:r>
              <a:rPr lang="en-US" sz="1800" b="1" dirty="0">
                <a:solidFill>
                  <a:schemeClr val="hlink"/>
                </a:solidFill>
                <a:cs typeface="Times New Roman" pitchFamily="18" charset="0"/>
              </a:rPr>
              <a:t>smaller</a:t>
            </a:r>
            <a:r>
              <a:rPr lang="en-US" sz="1800" dirty="0">
                <a:cs typeface="Times New Roman" pitchFamily="18" charset="0"/>
              </a:rPr>
              <a:t> html documents</a:t>
            </a:r>
          </a:p>
          <a:p>
            <a:pPr lvl="1" eaLnBrk="1" hangingPunct="1">
              <a:lnSpc>
                <a:spcPct val="90000"/>
              </a:lnSpc>
              <a:defRPr/>
            </a:pPr>
            <a:r>
              <a:rPr lang="en-US" sz="1800" b="1" dirty="0">
                <a:cs typeface="Times New Roman" pitchFamily="18" charset="0"/>
              </a:rPr>
              <a:t>No need</a:t>
            </a:r>
            <a:r>
              <a:rPr lang="en-US" sz="1800" dirty="0">
                <a:cs typeface="Times New Roman" pitchFamily="18" charset="0"/>
              </a:rPr>
              <a:t> for &lt;</a:t>
            </a:r>
            <a:r>
              <a:rPr lang="en-US" sz="1800" b="1" dirty="0">
                <a:solidFill>
                  <a:schemeClr val="hlink"/>
                </a:solidFill>
                <a:cs typeface="Times New Roman" pitchFamily="18" charset="0"/>
              </a:rPr>
              <a:t>font</a:t>
            </a:r>
            <a:r>
              <a:rPr lang="en-US" sz="1800" dirty="0">
                <a:cs typeface="Times New Roman" pitchFamily="18" charset="0"/>
              </a:rPr>
              <a:t>&gt; tags</a:t>
            </a:r>
          </a:p>
          <a:p>
            <a:pPr lvl="1" eaLnBrk="1" hangingPunct="1">
              <a:lnSpc>
                <a:spcPct val="90000"/>
              </a:lnSpc>
              <a:defRPr/>
            </a:pPr>
            <a:r>
              <a:rPr lang="en-US" sz="1800" b="1" dirty="0">
                <a:cs typeface="Times New Roman" pitchFamily="18" charset="0"/>
              </a:rPr>
              <a:t>Easier site </a:t>
            </a:r>
            <a:r>
              <a:rPr lang="en-US" sz="1800" b="1" dirty="0">
                <a:solidFill>
                  <a:schemeClr val="hlink"/>
                </a:solidFill>
                <a:cs typeface="Times New Roman" pitchFamily="18" charset="0"/>
              </a:rPr>
              <a:t>maintenance</a:t>
            </a:r>
          </a:p>
          <a:p>
            <a:pPr lvl="1" eaLnBrk="1" hangingPunct="1">
              <a:lnSpc>
                <a:spcPct val="90000"/>
              </a:lnSpc>
              <a:defRPr/>
            </a:pPr>
            <a:r>
              <a:rPr lang="en-US" sz="1800" dirty="0">
                <a:cs typeface="Times New Roman" pitchFamily="18" charset="0"/>
              </a:rPr>
              <a:t>Support of multiple media types</a:t>
            </a:r>
            <a:endParaRPr lang="en-US" sz="2000" dirty="0">
              <a:latin typeface="Frutiger-Italic" charset="0"/>
            </a:endParaRPr>
          </a:p>
          <a:p>
            <a:pPr marL="609600" indent="-609600" eaLnBrk="1" hangingPunct="1">
              <a:buFont typeface="Wingdings" panose="05000000000000000000" pitchFamily="2" charset="2"/>
              <a:buNone/>
              <a:defRPr/>
            </a:pPr>
            <a:r>
              <a:rPr lang="en-US" sz="2400" i="1" dirty="0">
                <a:latin typeface="Frutiger-Italic" charset="0"/>
              </a:rPr>
              <a:t>3. Describe the </a:t>
            </a:r>
            <a:r>
              <a:rPr lang="en-US" sz="2400" b="1" i="1" dirty="0">
                <a:solidFill>
                  <a:schemeClr val="hlink"/>
                </a:solidFill>
                <a:latin typeface="Frutiger-Italic" charset="0"/>
              </a:rPr>
              <a:t>difference</a:t>
            </a:r>
            <a:r>
              <a:rPr lang="en-US" sz="2400" i="1" dirty="0">
                <a:latin typeface="Frutiger-Italic" charset="0"/>
              </a:rPr>
              <a:t> between </a:t>
            </a:r>
            <a:r>
              <a:rPr lang="en-US" sz="2400" b="1" i="1" dirty="0">
                <a:solidFill>
                  <a:schemeClr val="hlink"/>
                </a:solidFill>
                <a:latin typeface="Frutiger-Italic" charset="0"/>
              </a:rPr>
              <a:t>relative</a:t>
            </a:r>
            <a:r>
              <a:rPr lang="en-US" sz="2400" i="1" dirty="0">
                <a:latin typeface="Frutiger-Italic" charset="0"/>
              </a:rPr>
              <a:t> and </a:t>
            </a:r>
            <a:r>
              <a:rPr lang="en-US" sz="2400" b="1" i="1" dirty="0">
                <a:solidFill>
                  <a:schemeClr val="hlink"/>
                </a:solidFill>
                <a:latin typeface="Frutiger-Italic" charset="0"/>
              </a:rPr>
              <a:t>absolute</a:t>
            </a:r>
            <a:r>
              <a:rPr lang="en-US" sz="2400" i="1" dirty="0">
                <a:latin typeface="Frutiger-Italic" charset="0"/>
              </a:rPr>
              <a:t> positioning.</a:t>
            </a:r>
          </a:p>
          <a:p>
            <a:pPr lvl="2" eaLnBrk="1" hangingPunct="1">
              <a:lnSpc>
                <a:spcPct val="90000"/>
              </a:lnSpc>
              <a:defRPr/>
            </a:pPr>
            <a:r>
              <a:rPr lang="en-US" sz="1600" b="1" dirty="0">
                <a:solidFill>
                  <a:schemeClr val="hlink"/>
                </a:solidFill>
                <a:cs typeface="Arial" pitchFamily="34" charset="0"/>
              </a:rPr>
              <a:t>R</a:t>
            </a:r>
            <a:r>
              <a:rPr lang="en-US" sz="1600" dirty="0">
                <a:solidFill>
                  <a:schemeClr val="hlink"/>
                </a:solidFill>
                <a:cs typeface="Arial" pitchFamily="34" charset="0"/>
              </a:rPr>
              <a:t>e</a:t>
            </a:r>
            <a:r>
              <a:rPr lang="en-US" sz="1600" b="1" dirty="0">
                <a:solidFill>
                  <a:schemeClr val="hlink"/>
                </a:solidFill>
                <a:cs typeface="Arial" pitchFamily="34" charset="0"/>
              </a:rPr>
              <a:t>lative - </a:t>
            </a:r>
            <a:r>
              <a:rPr lang="en-US" sz="1600" b="1" dirty="0">
                <a:cs typeface="Arial" pitchFamily="34" charset="0"/>
              </a:rPr>
              <a:t>slightly change </a:t>
            </a:r>
            <a:r>
              <a:rPr lang="en-US" sz="1600" dirty="0">
                <a:cs typeface="Arial" pitchFamily="34" charset="0"/>
              </a:rPr>
              <a:t>the </a:t>
            </a:r>
            <a:r>
              <a:rPr lang="en-US" sz="1600" b="1" dirty="0">
                <a:solidFill>
                  <a:srgbClr val="FF0000"/>
                </a:solidFill>
                <a:cs typeface="Arial" pitchFamily="34" charset="0"/>
              </a:rPr>
              <a:t>location</a:t>
            </a:r>
            <a:r>
              <a:rPr lang="en-US" sz="1600" dirty="0">
                <a:cs typeface="Arial" pitchFamily="34" charset="0"/>
              </a:rPr>
              <a:t> of an element </a:t>
            </a:r>
            <a:r>
              <a:rPr lang="en-US" sz="1600" b="1" dirty="0">
                <a:solidFill>
                  <a:srgbClr val="FF00FF"/>
                </a:solidFill>
                <a:cs typeface="Arial" pitchFamily="34" charset="0"/>
              </a:rPr>
              <a:t>in relation </a:t>
            </a:r>
            <a:r>
              <a:rPr lang="en-US" sz="1600" dirty="0">
                <a:cs typeface="Arial" pitchFamily="34" charset="0"/>
              </a:rPr>
              <a:t>to where it would otherwise </a:t>
            </a:r>
            <a:r>
              <a:rPr lang="en-US" sz="1600" b="1" dirty="0">
                <a:cs typeface="Arial" pitchFamily="34" charset="0"/>
              </a:rPr>
              <a:t>appear</a:t>
            </a:r>
            <a:r>
              <a:rPr lang="en-US" sz="1600" dirty="0">
                <a:cs typeface="Arial" pitchFamily="34" charset="0"/>
              </a:rPr>
              <a:t> in </a:t>
            </a:r>
            <a:r>
              <a:rPr lang="en-US" sz="1600" b="1" dirty="0">
                <a:cs typeface="Arial" pitchFamily="34" charset="0"/>
              </a:rPr>
              <a:t>normal</a:t>
            </a:r>
            <a:r>
              <a:rPr lang="en-US" sz="1600" dirty="0">
                <a:cs typeface="Arial" pitchFamily="34" charset="0"/>
              </a:rPr>
              <a:t> flow</a:t>
            </a:r>
          </a:p>
          <a:p>
            <a:pPr lvl="2" eaLnBrk="1" hangingPunct="1">
              <a:lnSpc>
                <a:spcPct val="90000"/>
              </a:lnSpc>
              <a:defRPr/>
            </a:pPr>
            <a:r>
              <a:rPr lang="en-US" sz="1600" b="1" i="1" dirty="0">
                <a:solidFill>
                  <a:srgbClr val="FF0000"/>
                </a:solidFill>
                <a:latin typeface="Frutiger-Italic" charset="0"/>
                <a:cs typeface="Arial" pitchFamily="34" charset="0"/>
              </a:rPr>
              <a:t>Absolute</a:t>
            </a:r>
            <a:r>
              <a:rPr lang="en-US" sz="1600" i="1" dirty="0">
                <a:latin typeface="Frutiger-Italic" charset="0"/>
                <a:cs typeface="Arial" pitchFamily="34" charset="0"/>
              </a:rPr>
              <a:t> - </a:t>
            </a:r>
            <a:r>
              <a:rPr lang="en-US" sz="1600" b="1" dirty="0">
                <a:solidFill>
                  <a:srgbClr val="00B0F0"/>
                </a:solidFill>
                <a:cs typeface="Arial" pitchFamily="34" charset="0"/>
              </a:rPr>
              <a:t>precisely</a:t>
            </a:r>
            <a:r>
              <a:rPr lang="en-US" sz="1600" dirty="0">
                <a:cs typeface="Arial" pitchFamily="34" charset="0"/>
              </a:rPr>
              <a:t> specify by pixels the </a:t>
            </a:r>
            <a:r>
              <a:rPr lang="en-US" sz="1600" b="1" dirty="0">
                <a:solidFill>
                  <a:srgbClr val="FF0000"/>
                </a:solidFill>
                <a:cs typeface="Arial" pitchFamily="34" charset="0"/>
              </a:rPr>
              <a:t>location</a:t>
            </a:r>
            <a:r>
              <a:rPr lang="en-US" sz="1600" dirty="0">
                <a:cs typeface="Arial" pitchFamily="34" charset="0"/>
              </a:rPr>
              <a:t> of an element in the </a:t>
            </a:r>
            <a:r>
              <a:rPr lang="en-US" sz="1600" b="1" dirty="0">
                <a:cs typeface="Arial" pitchFamily="34" charset="0"/>
              </a:rPr>
              <a:t>browser</a:t>
            </a:r>
            <a:r>
              <a:rPr lang="en-US" sz="1600" dirty="0">
                <a:cs typeface="Arial" pitchFamily="34" charset="0"/>
              </a:rPr>
              <a:t> window. </a:t>
            </a:r>
            <a:r>
              <a:rPr lang="en-US" altLang="en-US" sz="1600" dirty="0">
                <a:cs typeface="Arial" panose="020B0604020202020204" pitchFamily="34" charset="0"/>
              </a:rPr>
              <a:t>Elements </a:t>
            </a:r>
            <a:r>
              <a:rPr lang="en-US" altLang="en-US" sz="1600" b="1" dirty="0">
                <a:cs typeface="Arial" panose="020B0604020202020204" pitchFamily="34" charset="0"/>
              </a:rPr>
              <a:t>rendered </a:t>
            </a:r>
            <a:r>
              <a:rPr lang="en-US" altLang="en-US" sz="1600" b="1" dirty="0">
                <a:solidFill>
                  <a:srgbClr val="FF00FF"/>
                </a:solidFill>
                <a:cs typeface="Arial" panose="020B0604020202020204" pitchFamily="34" charset="0"/>
              </a:rPr>
              <a:t>outside</a:t>
            </a:r>
            <a:r>
              <a:rPr lang="en-US" altLang="en-US" sz="1600" b="1" dirty="0">
                <a:cs typeface="Arial" panose="020B0604020202020204" pitchFamily="34" charset="0"/>
              </a:rPr>
              <a:t> of </a:t>
            </a:r>
            <a:r>
              <a:rPr lang="en-US" altLang="en-US" sz="1600" b="1" dirty="0">
                <a:solidFill>
                  <a:srgbClr val="FF00FF"/>
                </a:solidFill>
                <a:cs typeface="Arial" panose="020B0604020202020204" pitchFamily="34" charset="0"/>
              </a:rPr>
              <a:t>normal</a:t>
            </a:r>
            <a:r>
              <a:rPr lang="en-US" altLang="en-US" sz="1600" b="1" dirty="0">
                <a:cs typeface="Arial" panose="020B0604020202020204" pitchFamily="34" charset="0"/>
              </a:rPr>
              <a:t> flow!</a:t>
            </a:r>
          </a:p>
          <a:p>
            <a:pPr marL="609600" indent="-609600" eaLnBrk="1" hangingPunct="1">
              <a:buFont typeface="Wingdings" panose="05000000000000000000" pitchFamily="2" charset="2"/>
              <a:buNone/>
              <a:defRPr/>
            </a:pPr>
            <a:r>
              <a:rPr lang="en-US" sz="2400" dirty="0">
                <a:latin typeface="Frutiger-Italic" charset="0"/>
              </a:rPr>
              <a:t>4. Describe the </a:t>
            </a:r>
            <a:r>
              <a:rPr lang="en-US" sz="2400" b="1" dirty="0">
                <a:latin typeface="Frutiger-Italic" charset="0"/>
              </a:rPr>
              <a:t>purpose</a:t>
            </a:r>
            <a:r>
              <a:rPr lang="en-US" sz="2400" dirty="0">
                <a:latin typeface="Frutiger-Italic" charset="0"/>
              </a:rPr>
              <a:t> of the </a:t>
            </a:r>
            <a:r>
              <a:rPr lang="en-US" sz="2400" b="1" dirty="0">
                <a:latin typeface="Frutiger-Italic" charset="0"/>
              </a:rPr>
              <a:t>CSS </a:t>
            </a:r>
            <a:r>
              <a:rPr lang="en-US" sz="2400" b="1" dirty="0">
                <a:solidFill>
                  <a:srgbClr val="FF00FF"/>
                </a:solidFill>
                <a:latin typeface="Frutiger-Italic" charset="0"/>
              </a:rPr>
              <a:t>float</a:t>
            </a:r>
            <a:r>
              <a:rPr lang="en-US" sz="2400" b="1" dirty="0">
                <a:latin typeface="Frutiger-Italic" charset="0"/>
              </a:rPr>
              <a:t> </a:t>
            </a:r>
            <a:r>
              <a:rPr lang="en-US" sz="2400" dirty="0">
                <a:latin typeface="Frutiger-Italic" charset="0"/>
              </a:rPr>
              <a:t>property.</a:t>
            </a:r>
          </a:p>
          <a:p>
            <a:pPr marL="609600" indent="-609600" eaLnBrk="1" hangingPunct="1">
              <a:buNone/>
              <a:defRPr/>
            </a:pPr>
            <a:r>
              <a:rPr lang="en-US" sz="2400" dirty="0">
                <a:latin typeface="Frutiger-Italic" charset="0"/>
              </a:rPr>
              <a:t>5. </a:t>
            </a:r>
            <a:r>
              <a:rPr lang="en-US" altLang="en-US" sz="2400" kern="1200" dirty="0">
                <a:solidFill>
                  <a:srgbClr val="000000"/>
                </a:solidFill>
                <a:latin typeface="Arial (Body)"/>
              </a:rPr>
              <a:t>Which two C</a:t>
            </a:r>
            <a:r>
              <a:rPr lang="en-US" altLang="en-US" sz="200" kern="1200" dirty="0">
                <a:solidFill>
                  <a:srgbClr val="000000"/>
                </a:solidFill>
                <a:latin typeface="Arial (Body)"/>
              </a:rPr>
              <a:t> </a:t>
            </a:r>
            <a:r>
              <a:rPr lang="en-US" altLang="en-US" sz="2400" kern="1200" dirty="0">
                <a:solidFill>
                  <a:srgbClr val="000000"/>
                </a:solidFill>
                <a:latin typeface="Arial (Body)"/>
              </a:rPr>
              <a:t>S</a:t>
            </a:r>
            <a:r>
              <a:rPr lang="en-US" altLang="en-US" sz="200" kern="1200" dirty="0">
                <a:solidFill>
                  <a:srgbClr val="000000"/>
                </a:solidFill>
                <a:latin typeface="Arial (Body)"/>
              </a:rPr>
              <a:t> </a:t>
            </a:r>
            <a:r>
              <a:rPr lang="en-US" altLang="en-US" sz="2400" kern="1200" dirty="0" err="1">
                <a:solidFill>
                  <a:srgbClr val="000000"/>
                </a:solidFill>
                <a:latin typeface="Arial (Body)"/>
              </a:rPr>
              <a:t>S</a:t>
            </a:r>
            <a:r>
              <a:rPr lang="en-US" altLang="en-US" sz="2400" kern="1200" dirty="0">
                <a:solidFill>
                  <a:srgbClr val="000000"/>
                </a:solidFill>
                <a:latin typeface="Arial (Body)"/>
              </a:rPr>
              <a:t> properties can be used </a:t>
            </a:r>
            <a:r>
              <a:rPr lang="en-US" altLang="en-US" sz="2400" b="1" kern="1200" dirty="0">
                <a:solidFill>
                  <a:srgbClr val="000000"/>
                </a:solidFill>
                <a:latin typeface="Arial (Body)"/>
              </a:rPr>
              <a:t>to clear a float</a:t>
            </a:r>
            <a:r>
              <a:rPr lang="en-US" altLang="en-US" sz="2400" kern="1200" dirty="0">
                <a:solidFill>
                  <a:srgbClr val="000000"/>
                </a:solidFill>
                <a:latin typeface="Arial (Body)"/>
              </a:rPr>
              <a:t>? </a:t>
            </a:r>
            <a:r>
              <a:rPr lang="en-US" altLang="en-US" sz="1100" kern="1200" dirty="0">
                <a:solidFill>
                  <a:srgbClr val="000000"/>
                </a:solidFill>
                <a:latin typeface="Arial (Body)"/>
              </a:rPr>
              <a:t>p.677   the clear &amp; overflow</a:t>
            </a:r>
          </a:p>
          <a:p>
            <a:pPr marL="609600" indent="-609600" eaLnBrk="1" hangingPunct="1">
              <a:buFont typeface="Wingdings" panose="05000000000000000000" pitchFamily="2" charset="2"/>
              <a:buNone/>
              <a:defRPr/>
            </a:pPr>
            <a:endParaRPr lang="en-US" sz="2000" dirty="0">
              <a:latin typeface="Frutiger-Italic" charset="0"/>
            </a:endParaRPr>
          </a:p>
          <a:p>
            <a:pPr marL="609600" indent="-609600" eaLnBrk="1" hangingPunct="1">
              <a:buFont typeface="Wingdings" panose="05000000000000000000" pitchFamily="2" charset="2"/>
              <a:buNone/>
              <a:defRPr/>
            </a:pPr>
            <a:endParaRPr lang="en-US" sz="2800" dirty="0">
              <a:latin typeface="Frutiger-Italic" charset="0"/>
            </a:endParaRPr>
          </a:p>
          <a:p>
            <a:pPr marL="609600" indent="-609600" eaLnBrk="1" hangingPunct="1">
              <a:defRPr/>
            </a:pPr>
            <a:endParaRPr lang="en-US" sz="2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0"/>
            <a:ext cx="8229600" cy="457200"/>
          </a:xfrm>
        </p:spPr>
        <p:txBody>
          <a:bodyPr/>
          <a:lstStyle/>
          <a:p>
            <a:r>
              <a:rPr lang="en-US" altLang="en-US" dirty="0"/>
              <a:t>HTML5 Structural Elements</a:t>
            </a:r>
          </a:p>
        </p:txBody>
      </p:sp>
      <p:sp>
        <p:nvSpPr>
          <p:cNvPr id="67587" name="Content Placeholder 2"/>
          <p:cNvSpPr>
            <a:spLocks noGrp="1"/>
          </p:cNvSpPr>
          <p:nvPr>
            <p:ph idx="1"/>
          </p:nvPr>
        </p:nvSpPr>
        <p:spPr>
          <a:xfrm>
            <a:off x="0" y="609600"/>
            <a:ext cx="8229600" cy="5029200"/>
          </a:xfrm>
        </p:spPr>
        <p:txBody>
          <a:bodyPr/>
          <a:lstStyle/>
          <a:p>
            <a:r>
              <a:rPr lang="en-US" altLang="en-US" sz="2400" b="1" dirty="0"/>
              <a:t>&lt;header&gt; Element &lt;/header&gt; </a:t>
            </a:r>
          </a:p>
          <a:p>
            <a:pPr lvl="1"/>
            <a:r>
              <a:rPr lang="en-US" altLang="en-US" sz="2000" dirty="0"/>
              <a:t>configures the </a:t>
            </a:r>
            <a:r>
              <a:rPr lang="en-US" altLang="en-US" sz="2000" b="1" dirty="0">
                <a:solidFill>
                  <a:srgbClr val="FF00FF"/>
                </a:solidFill>
              </a:rPr>
              <a:t>header</a:t>
            </a:r>
            <a:r>
              <a:rPr lang="en-US" altLang="en-US" sz="2000" dirty="0"/>
              <a:t> area of a web page</a:t>
            </a:r>
          </a:p>
          <a:p>
            <a:pPr lvl="1"/>
            <a:r>
              <a:rPr lang="en-US" altLang="en-US" sz="2000" b="1" dirty="0">
                <a:solidFill>
                  <a:srgbClr val="FF0000"/>
                </a:solidFill>
              </a:rPr>
              <a:t>block display</a:t>
            </a:r>
          </a:p>
          <a:p>
            <a:pPr lvl="1"/>
            <a:r>
              <a:rPr lang="en-US" altLang="en-US" sz="2000" b="1" dirty="0">
                <a:solidFill>
                  <a:srgbClr val="FF0000"/>
                </a:solidFill>
              </a:rPr>
              <a:t>header {display : block;}  </a:t>
            </a:r>
            <a:r>
              <a:rPr lang="en-US" altLang="en-US" sz="2000" dirty="0"/>
              <a:t>//</a:t>
            </a:r>
            <a:r>
              <a:rPr lang="en-US" altLang="en-US" sz="2000" b="1" dirty="0"/>
              <a:t>for old browsers</a:t>
            </a:r>
          </a:p>
          <a:p>
            <a:r>
              <a:rPr lang="en-US" altLang="en-US" sz="2400" b="1" dirty="0"/>
              <a:t>&lt;</a:t>
            </a:r>
            <a:r>
              <a:rPr lang="en-US" altLang="en-US" sz="2400" b="1" dirty="0" err="1"/>
              <a:t>nav</a:t>
            </a:r>
            <a:r>
              <a:rPr lang="en-US" altLang="en-US" sz="2400" b="1" dirty="0"/>
              <a:t>&gt; Element &lt;/</a:t>
            </a:r>
            <a:r>
              <a:rPr lang="en-US" altLang="en-US" sz="2400" b="1" dirty="0" err="1"/>
              <a:t>nav</a:t>
            </a:r>
            <a:r>
              <a:rPr lang="en-US" altLang="en-US" sz="2400" b="1" dirty="0"/>
              <a:t>&gt; </a:t>
            </a:r>
          </a:p>
          <a:p>
            <a:pPr lvl="1"/>
            <a:r>
              <a:rPr lang="en-US" altLang="en-US" sz="2000" dirty="0"/>
              <a:t>contains a section of </a:t>
            </a:r>
            <a:r>
              <a:rPr lang="en-US" altLang="en-US" sz="2000" b="1" dirty="0">
                <a:solidFill>
                  <a:srgbClr val="FF00FF"/>
                </a:solidFill>
              </a:rPr>
              <a:t>navigation</a:t>
            </a:r>
            <a:r>
              <a:rPr lang="en-US" altLang="en-US" sz="2000" b="1" dirty="0"/>
              <a:t> hyperlinks</a:t>
            </a:r>
          </a:p>
          <a:p>
            <a:pPr lvl="1"/>
            <a:r>
              <a:rPr lang="en-US" altLang="en-US" sz="2000" b="1" dirty="0">
                <a:solidFill>
                  <a:srgbClr val="FF0000"/>
                </a:solidFill>
              </a:rPr>
              <a:t>block display</a:t>
            </a:r>
          </a:p>
          <a:p>
            <a:pPr lvl="1"/>
            <a:endParaRPr lang="en-US" altLang="en-US" sz="2000" dirty="0"/>
          </a:p>
          <a:p>
            <a:r>
              <a:rPr lang="en-US" altLang="en-US" sz="2400" b="1" dirty="0"/>
              <a:t>&lt;main&gt; Element &lt;/main&gt;</a:t>
            </a:r>
          </a:p>
          <a:p>
            <a:pPr lvl="1"/>
            <a:r>
              <a:rPr lang="en-US" altLang="en-US" sz="2000" dirty="0"/>
              <a:t>configures the </a:t>
            </a:r>
            <a:r>
              <a:rPr lang="en-US" altLang="en-US" sz="2000" b="1" dirty="0">
                <a:solidFill>
                  <a:srgbClr val="FF00FF"/>
                </a:solidFill>
              </a:rPr>
              <a:t>main</a:t>
            </a:r>
            <a:r>
              <a:rPr lang="en-US" altLang="en-US" sz="2000" dirty="0"/>
              <a:t> contain area of a web page</a:t>
            </a:r>
          </a:p>
          <a:p>
            <a:pPr lvl="1"/>
            <a:r>
              <a:rPr lang="en-US" altLang="en-US" sz="2000" b="1" dirty="0">
                <a:solidFill>
                  <a:srgbClr val="FF0000"/>
                </a:solidFill>
              </a:rPr>
              <a:t>block display</a:t>
            </a:r>
          </a:p>
          <a:p>
            <a:pPr lvl="1">
              <a:buFont typeface="Wingdings" panose="05000000000000000000" pitchFamily="2" charset="2"/>
              <a:buNone/>
            </a:pPr>
            <a:r>
              <a:rPr lang="en-US" altLang="en-US" sz="2000" dirty="0"/>
              <a:t> </a:t>
            </a:r>
          </a:p>
          <a:p>
            <a:r>
              <a:rPr lang="en-US" altLang="en-US" sz="2400" b="1" dirty="0"/>
              <a:t>&lt;footer&gt; Element &lt;/footer&gt; </a:t>
            </a:r>
          </a:p>
          <a:p>
            <a:pPr lvl="1"/>
            <a:r>
              <a:rPr lang="en-US" altLang="en-US" sz="2000" dirty="0"/>
              <a:t>contains the </a:t>
            </a:r>
            <a:r>
              <a:rPr lang="en-US" altLang="en-US" sz="2000" b="1" dirty="0">
                <a:solidFill>
                  <a:srgbClr val="FF00FF"/>
                </a:solidFill>
              </a:rPr>
              <a:t>footer</a:t>
            </a:r>
            <a:r>
              <a:rPr lang="en-US" altLang="en-US" sz="2000" b="1" dirty="0"/>
              <a:t> content </a:t>
            </a:r>
            <a:r>
              <a:rPr lang="en-US" altLang="en-US" sz="2000" dirty="0"/>
              <a:t>of a web page or specific area (such as a section or article) on a web page</a:t>
            </a:r>
          </a:p>
          <a:p>
            <a:pPr lvl="1"/>
            <a:r>
              <a:rPr lang="en-US" altLang="en-US" sz="2000" b="1" dirty="0">
                <a:solidFill>
                  <a:srgbClr val="FF0000"/>
                </a:solidFill>
              </a:rPr>
              <a:t>block display</a:t>
            </a:r>
          </a:p>
          <a:p>
            <a:pPr lvl="1">
              <a:buFont typeface="Wingdings" panose="05000000000000000000" pitchFamily="2" charset="2"/>
              <a:buNone/>
            </a:pPr>
            <a:endParaRPr lang="en-US" altLang="en-US" sz="2000" b="1" dirty="0">
              <a:solidFill>
                <a:srgbClr val="FF0000"/>
              </a:solidFill>
            </a:endParaRPr>
          </a:p>
        </p:txBody>
      </p:sp>
      <p:sp>
        <p:nvSpPr>
          <p:cNvPr id="67588"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E467B74-826C-4892-8055-5B28443146D3}" type="slidenum">
              <a:rPr lang="en-US" altLang="en-US" sz="1200" smtClean="0"/>
              <a:pPr>
                <a:spcBef>
                  <a:spcPct val="0"/>
                </a:spcBef>
                <a:buClrTx/>
                <a:buSzTx/>
                <a:buFontTx/>
                <a:buNone/>
              </a:pPr>
              <a:t>35</a:t>
            </a:fld>
            <a:endParaRPr lang="en-US" altLang="en-US" sz="1200"/>
          </a:p>
        </p:txBody>
      </p:sp>
      <mc:AlternateContent xmlns:mc="http://schemas.openxmlformats.org/markup-compatibility/2006" xmlns:p14="http://schemas.microsoft.com/office/powerpoint/2010/main">
        <mc:Choice Requires="p14">
          <p:contentPart p14:bwMode="auto" r:id="rId2">
            <p14:nvContentPartPr>
              <p14:cNvPr id="13314" name="Ink 9"/>
              <p14:cNvContentPartPr>
                <a14:cpLocks xmlns:a14="http://schemas.microsoft.com/office/drawing/2010/main" noRot="1" noChangeAspect="1" noEditPoints="1" noChangeArrowheads="1" noChangeShapeType="1"/>
              </p14:cNvContentPartPr>
              <p14:nvPr/>
            </p14:nvContentPartPr>
            <p14:xfrm>
              <a:off x="2955925" y="4325938"/>
              <a:ext cx="1588" cy="1587"/>
            </p14:xfrm>
          </p:contentPart>
        </mc:Choice>
        <mc:Fallback xmlns="">
          <p:pic>
            <p:nvPicPr>
              <p:cNvPr id="13314" name="Ink 9"/>
              <p:cNvPicPr>
                <a:picLocks noRot="1" noChangeAspect="1" noEditPoints="1" noChangeArrowheads="1" noChangeShapeType="1"/>
              </p:cNvPicPr>
              <p:nvPr/>
            </p:nvPicPr>
            <p:blipFill>
              <a:blip r:embed="rId3"/>
              <a:stretch>
                <a:fillRect/>
              </a:stretch>
            </p:blipFill>
            <p:spPr>
              <a:xfrm>
                <a:off x="2914637" y="4284676"/>
                <a:ext cx="84164" cy="84111"/>
              </a:xfrm>
              <a:prstGeom prst="rect">
                <a:avLst/>
              </a:prstGeom>
            </p:spPr>
          </p:pic>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157" y="61540"/>
            <a:ext cx="8229600" cy="584775"/>
          </a:xfrm>
        </p:spPr>
        <p:txBody>
          <a:bodyPr>
            <a:spAutoFit/>
          </a:bodyPr>
          <a:lstStyle/>
          <a:p>
            <a:pPr eaLnBrk="1" fontAlgn="auto" hangingPunct="1">
              <a:spcBef>
                <a:spcPct val="0"/>
              </a:spcBef>
              <a:spcAft>
                <a:spcPts val="0"/>
              </a:spcAft>
              <a:buClrTx/>
              <a:defRPr/>
            </a:pPr>
            <a:r>
              <a:rPr lang="en-US" kern="1200" spc="-50" dirty="0">
                <a:ea typeface="+mj-ea"/>
                <a:cs typeface="+mj-cs"/>
              </a:rPr>
              <a:t>6.6 The </a:t>
            </a:r>
            <a:r>
              <a:rPr lang="en-US" kern="1200" spc="-50" dirty="0">
                <a:solidFill>
                  <a:srgbClr val="00CC00"/>
                </a:solidFill>
                <a:ea typeface="+mj-ea"/>
                <a:cs typeface="+mj-cs"/>
              </a:rPr>
              <a:t>C</a:t>
            </a:r>
            <a:r>
              <a:rPr lang="en-US" sz="100" kern="1200" spc="-50" dirty="0">
                <a:solidFill>
                  <a:srgbClr val="00CC00"/>
                </a:solidFill>
                <a:ea typeface="+mj-ea"/>
                <a:cs typeface="+mj-cs"/>
              </a:rPr>
              <a:t> </a:t>
            </a:r>
            <a:r>
              <a:rPr lang="en-US" kern="1200" spc="-50" dirty="0">
                <a:solidFill>
                  <a:srgbClr val="00CC00"/>
                </a:solidFill>
                <a:ea typeface="+mj-ea"/>
                <a:cs typeface="+mj-cs"/>
              </a:rPr>
              <a:t>S</a:t>
            </a:r>
            <a:r>
              <a:rPr lang="en-US" sz="100" kern="1200" spc="-50" dirty="0">
                <a:solidFill>
                  <a:srgbClr val="00CC00"/>
                </a:solidFill>
                <a:ea typeface="+mj-ea"/>
                <a:cs typeface="+mj-cs"/>
              </a:rPr>
              <a:t> </a:t>
            </a:r>
            <a:r>
              <a:rPr lang="en-US" kern="1200" spc="-50" dirty="0">
                <a:solidFill>
                  <a:srgbClr val="00CC00"/>
                </a:solidFill>
                <a:ea typeface="+mj-ea"/>
                <a:cs typeface="+mj-cs"/>
              </a:rPr>
              <a:t>S Box-Sizing </a:t>
            </a:r>
            <a:r>
              <a:rPr lang="en-US" kern="1200" spc="-50" dirty="0">
                <a:ea typeface="+mj-ea"/>
                <a:cs typeface="+mj-cs"/>
              </a:rPr>
              <a:t>Property (7)</a:t>
            </a:r>
          </a:p>
        </p:txBody>
      </p:sp>
      <p:sp>
        <p:nvSpPr>
          <p:cNvPr id="3" name="Text Placeholder 2"/>
          <p:cNvSpPr>
            <a:spLocks noGrp="1"/>
          </p:cNvSpPr>
          <p:nvPr>
            <p:ph type="body" idx="1"/>
          </p:nvPr>
        </p:nvSpPr>
        <p:spPr>
          <a:xfrm>
            <a:off x="0" y="634948"/>
            <a:ext cx="9525000" cy="5780044"/>
          </a:xfrm>
        </p:spPr>
        <p:txBody>
          <a:bodyPr wrap="square">
            <a:spAutoFit/>
          </a:bodyPr>
          <a:lstStyle/>
          <a:p>
            <a:pPr marL="255651" indent="-255651" eaLnBrk="1" fontAlgn="auto" hangingPunct="1">
              <a:tabLst/>
              <a:defRPr/>
            </a:pPr>
            <a:endParaRPr lang="en-US" sz="2200" b="1" kern="1200" dirty="0">
              <a:solidFill>
                <a:srgbClr val="000000"/>
              </a:solidFill>
              <a:latin typeface="Arial (Body)"/>
            </a:endParaRPr>
          </a:p>
          <a:p>
            <a:pPr marL="255651" indent="-255651" eaLnBrk="1" fontAlgn="auto" hangingPunct="1">
              <a:tabLst/>
              <a:defRPr/>
            </a:pPr>
            <a:r>
              <a:rPr lang="en-US" sz="2200" b="1" kern="1200" dirty="0">
                <a:solidFill>
                  <a:srgbClr val="000000"/>
                </a:solidFill>
                <a:latin typeface="Arial (Body)"/>
              </a:rPr>
              <a:t>In the </a:t>
            </a:r>
            <a:r>
              <a:rPr lang="en-US" sz="2200" b="1" kern="1200" dirty="0">
                <a:solidFill>
                  <a:srgbClr val="00CC00"/>
                </a:solidFill>
                <a:latin typeface="Arial (Body)"/>
              </a:rPr>
              <a:t>box model </a:t>
            </a:r>
            <a:r>
              <a:rPr lang="en-US" sz="2200" b="1" kern="1200" dirty="0">
                <a:solidFill>
                  <a:srgbClr val="FF0000"/>
                </a:solidFill>
                <a:latin typeface="Arial (Body)"/>
              </a:rPr>
              <a:t>default </a:t>
            </a:r>
            <a:r>
              <a:rPr lang="en-US" sz="2200" b="1" kern="1200" dirty="0">
                <a:latin typeface="Arial (Body)"/>
              </a:rPr>
              <a:t>value</a:t>
            </a:r>
            <a:r>
              <a:rPr lang="en-US" sz="2200" b="1" kern="1200" dirty="0">
                <a:solidFill>
                  <a:srgbClr val="FF0000"/>
                </a:solidFill>
                <a:latin typeface="Arial (Body)"/>
              </a:rPr>
              <a:t> </a:t>
            </a:r>
            <a:r>
              <a:rPr lang="en-US" sz="2200" kern="1200" dirty="0">
                <a:solidFill>
                  <a:srgbClr val="000000"/>
                </a:solidFill>
                <a:latin typeface="Arial (Body)"/>
              </a:rPr>
              <a:t>for </a:t>
            </a:r>
            <a:r>
              <a:rPr lang="en-US" sz="2200" b="1" kern="1200" dirty="0">
                <a:solidFill>
                  <a:srgbClr val="FF0000"/>
                </a:solidFill>
                <a:latin typeface="Arial (Body)"/>
              </a:rPr>
              <a:t>width</a:t>
            </a:r>
            <a:r>
              <a:rPr lang="en-US" sz="2200" kern="1200" dirty="0">
                <a:solidFill>
                  <a:srgbClr val="000000"/>
                </a:solidFill>
                <a:latin typeface="Arial (Body)"/>
              </a:rPr>
              <a:t> or </a:t>
            </a:r>
            <a:r>
              <a:rPr lang="en-US" sz="2200" b="1" kern="1200" dirty="0">
                <a:solidFill>
                  <a:srgbClr val="FF0000"/>
                </a:solidFill>
                <a:latin typeface="Arial (Body)"/>
              </a:rPr>
              <a:t>height</a:t>
            </a:r>
            <a:r>
              <a:rPr lang="en-US" sz="2200" b="1" kern="1200" dirty="0">
                <a:solidFill>
                  <a:srgbClr val="000000"/>
                </a:solidFill>
                <a:latin typeface="Arial (Body)"/>
              </a:rPr>
              <a:t> property</a:t>
            </a:r>
            <a:r>
              <a:rPr lang="en-US" sz="2200" kern="1200" dirty="0">
                <a:solidFill>
                  <a:srgbClr val="000000"/>
                </a:solidFill>
                <a:latin typeface="Arial (Body)"/>
              </a:rPr>
              <a:t> is the value for </a:t>
            </a:r>
            <a:r>
              <a:rPr lang="en-US" sz="2200" b="1" kern="1200" dirty="0">
                <a:solidFill>
                  <a:srgbClr val="FF0000"/>
                </a:solidFill>
                <a:latin typeface="Arial (Body)"/>
              </a:rPr>
              <a:t>ONLY</a:t>
            </a:r>
            <a:r>
              <a:rPr lang="en-US" sz="2200" kern="1200" dirty="0">
                <a:solidFill>
                  <a:srgbClr val="000000"/>
                </a:solidFill>
                <a:latin typeface="Arial (Body)"/>
              </a:rPr>
              <a:t> the </a:t>
            </a:r>
            <a:r>
              <a:rPr lang="en-US" sz="2200" b="1" kern="1200" dirty="0">
                <a:solidFill>
                  <a:srgbClr val="FF0000"/>
                </a:solidFill>
                <a:latin typeface="Arial (Body)"/>
              </a:rPr>
              <a:t>content</a:t>
            </a:r>
            <a:r>
              <a:rPr lang="en-US" sz="2200" kern="1200" dirty="0">
                <a:solidFill>
                  <a:srgbClr val="FF0000"/>
                </a:solidFill>
                <a:latin typeface="Arial (Body)"/>
              </a:rPr>
              <a:t> </a:t>
            </a:r>
            <a:r>
              <a:rPr lang="en-US" sz="2200" kern="1200" dirty="0">
                <a:solidFill>
                  <a:srgbClr val="000000"/>
                </a:solidFill>
                <a:latin typeface="Arial (Body)"/>
              </a:rPr>
              <a:t>(it </a:t>
            </a:r>
            <a:r>
              <a:rPr lang="en-US" sz="2200" b="1" kern="1200" dirty="0">
                <a:solidFill>
                  <a:srgbClr val="00B0F0"/>
                </a:solidFill>
                <a:latin typeface="Arial (Body)"/>
              </a:rPr>
              <a:t>doesn't include </a:t>
            </a:r>
            <a:r>
              <a:rPr lang="en-US" sz="2200" b="1" kern="1200" dirty="0">
                <a:solidFill>
                  <a:srgbClr val="FF00FF"/>
                </a:solidFill>
                <a:latin typeface="Arial (Body)"/>
              </a:rPr>
              <a:t>border</a:t>
            </a:r>
            <a:r>
              <a:rPr lang="en-US" sz="2200" kern="1200" dirty="0">
                <a:solidFill>
                  <a:srgbClr val="000000"/>
                </a:solidFill>
                <a:latin typeface="Arial (Body)"/>
              </a:rPr>
              <a:t> and </a:t>
            </a:r>
            <a:r>
              <a:rPr lang="en-US" sz="2200" b="1" kern="1200" dirty="0">
                <a:solidFill>
                  <a:srgbClr val="FF00FF"/>
                </a:solidFill>
                <a:latin typeface="Arial (Body)"/>
              </a:rPr>
              <a:t>padding</a:t>
            </a:r>
            <a:r>
              <a:rPr lang="en-US" sz="2200" kern="1200" dirty="0">
                <a:solidFill>
                  <a:srgbClr val="000000"/>
                </a:solidFill>
                <a:latin typeface="Arial (Body)"/>
              </a:rPr>
              <a:t>).</a:t>
            </a:r>
          </a:p>
          <a:p>
            <a:pPr marL="255651" indent="-255651" eaLnBrk="1" fontAlgn="auto" hangingPunct="1">
              <a:tabLst/>
              <a:defRPr/>
            </a:pPr>
            <a:endParaRPr lang="en-US" sz="2200" kern="1200" dirty="0">
              <a:solidFill>
                <a:srgbClr val="000000"/>
              </a:solidFill>
              <a:latin typeface="Arial (Body)"/>
            </a:endParaRPr>
          </a:p>
          <a:p>
            <a:pPr marL="255651" indent="-255651" eaLnBrk="1" fontAlgn="auto" hangingPunct="1">
              <a:tabLst/>
              <a:defRPr/>
            </a:pPr>
            <a:r>
              <a:rPr lang="en-US" sz="2200" kern="1200" dirty="0">
                <a:solidFill>
                  <a:srgbClr val="000000"/>
                </a:solidFill>
                <a:latin typeface="Arial (Body)"/>
              </a:rPr>
              <a:t>The </a:t>
            </a:r>
            <a:r>
              <a:rPr lang="en-US" sz="2200" b="1" kern="1200" dirty="0">
                <a:solidFill>
                  <a:srgbClr val="FF0000"/>
                </a:solidFill>
                <a:latin typeface="Arial (Body)"/>
              </a:rPr>
              <a:t>box-sizing </a:t>
            </a:r>
            <a:r>
              <a:rPr lang="en-US" sz="2200" b="1" kern="1200" dirty="0">
                <a:solidFill>
                  <a:srgbClr val="000000"/>
                </a:solidFill>
                <a:latin typeface="Arial (Body)"/>
              </a:rPr>
              <a:t>property </a:t>
            </a:r>
            <a:r>
              <a:rPr lang="en-US" sz="2200" kern="1200" dirty="0">
                <a:solidFill>
                  <a:srgbClr val="000000"/>
                </a:solidFill>
                <a:latin typeface="Arial (Body)"/>
              </a:rPr>
              <a:t>is used to selector to </a:t>
            </a:r>
            <a:r>
              <a:rPr lang="en-US" sz="2200" b="1" kern="1200" dirty="0">
                <a:solidFill>
                  <a:srgbClr val="000000"/>
                </a:solidFill>
                <a:latin typeface="Arial (Body)"/>
              </a:rPr>
              <a:t>direct</a:t>
            </a:r>
            <a:r>
              <a:rPr lang="en-US" sz="2200" kern="1200" dirty="0">
                <a:solidFill>
                  <a:srgbClr val="000000"/>
                </a:solidFill>
                <a:latin typeface="Arial (Body)"/>
              </a:rPr>
              <a:t> the browser to </a:t>
            </a:r>
            <a:r>
              <a:rPr lang="en-US" sz="2200" b="1" kern="1200" dirty="0">
                <a:solidFill>
                  <a:srgbClr val="00B0F0"/>
                </a:solidFill>
                <a:latin typeface="Arial (Body)"/>
              </a:rPr>
              <a:t>calculate</a:t>
            </a:r>
            <a:r>
              <a:rPr lang="en-US" sz="2200" kern="1200" dirty="0">
                <a:solidFill>
                  <a:srgbClr val="000000"/>
                </a:solidFill>
                <a:latin typeface="Arial (Body)"/>
              </a:rPr>
              <a:t> the </a:t>
            </a:r>
            <a:r>
              <a:rPr lang="en-US" sz="2200" b="1" kern="1200" dirty="0">
                <a:solidFill>
                  <a:srgbClr val="000000"/>
                </a:solidFill>
                <a:highlight>
                  <a:srgbClr val="FFFF00"/>
                </a:highlight>
                <a:latin typeface="Arial (Body)"/>
              </a:rPr>
              <a:t>width</a:t>
            </a:r>
            <a:r>
              <a:rPr lang="en-US" sz="2200" kern="1200" dirty="0">
                <a:solidFill>
                  <a:srgbClr val="000000"/>
                </a:solidFill>
                <a:latin typeface="Arial (Body)"/>
              </a:rPr>
              <a:t> and </a:t>
            </a:r>
            <a:r>
              <a:rPr lang="en-US" sz="2200" b="1" kern="1200" dirty="0">
                <a:solidFill>
                  <a:srgbClr val="000000"/>
                </a:solidFill>
                <a:highlight>
                  <a:srgbClr val="FFFF00"/>
                </a:highlight>
                <a:latin typeface="Arial (Body)"/>
              </a:rPr>
              <a:t>height</a:t>
            </a:r>
            <a:r>
              <a:rPr lang="en-US" sz="2200" kern="1200" dirty="0">
                <a:solidFill>
                  <a:srgbClr val="000000"/>
                </a:solidFill>
                <a:latin typeface="Arial (Body)"/>
              </a:rPr>
              <a:t> of an element to </a:t>
            </a:r>
            <a:r>
              <a:rPr lang="en-US" sz="2200" b="1" kern="1200" dirty="0">
                <a:solidFill>
                  <a:srgbClr val="00B0F0"/>
                </a:solidFill>
                <a:latin typeface="Arial (Body)"/>
              </a:rPr>
              <a:t>include</a:t>
            </a:r>
            <a:r>
              <a:rPr lang="en-US" sz="2200" kern="1200" dirty="0">
                <a:solidFill>
                  <a:srgbClr val="00CC66"/>
                </a:solidFill>
                <a:latin typeface="Arial (Body)"/>
              </a:rPr>
              <a:t> </a:t>
            </a:r>
            <a:r>
              <a:rPr lang="en-US" sz="2200" kern="1200" dirty="0">
                <a:solidFill>
                  <a:srgbClr val="000000"/>
                </a:solidFill>
                <a:latin typeface="Arial (Body)"/>
              </a:rPr>
              <a:t>the value for </a:t>
            </a:r>
            <a:r>
              <a:rPr lang="en-US" sz="2200" b="1" kern="1200" dirty="0">
                <a:solidFill>
                  <a:srgbClr val="FF00FF"/>
                </a:solidFill>
                <a:latin typeface="Arial (Body)"/>
              </a:rPr>
              <a:t>content, padding</a:t>
            </a:r>
            <a:r>
              <a:rPr lang="en-US" sz="2200" kern="1200" dirty="0">
                <a:solidFill>
                  <a:srgbClr val="000000"/>
                </a:solidFill>
                <a:latin typeface="Arial (Body)"/>
              </a:rPr>
              <a:t>, and </a:t>
            </a:r>
            <a:r>
              <a:rPr lang="en-US" sz="2200" b="1" kern="1200" dirty="0">
                <a:solidFill>
                  <a:srgbClr val="FF00FF"/>
                </a:solidFill>
                <a:latin typeface="Arial (Body)"/>
              </a:rPr>
              <a:t>border</a:t>
            </a:r>
            <a:r>
              <a:rPr lang="en-US" sz="2200" kern="1200" dirty="0">
                <a:solidFill>
                  <a:srgbClr val="000000"/>
                </a:solidFill>
                <a:latin typeface="Arial (Body)"/>
              </a:rPr>
              <a:t>.</a:t>
            </a:r>
          </a:p>
          <a:p>
            <a:pPr marL="255651" indent="-255651" eaLnBrk="1" fontAlgn="auto" hangingPunct="1">
              <a:tabLst/>
              <a:defRPr/>
            </a:pPr>
            <a:endParaRPr lang="en-US" sz="2200" kern="1200" dirty="0">
              <a:solidFill>
                <a:srgbClr val="000000"/>
              </a:solidFill>
              <a:latin typeface="Arial (Body)"/>
            </a:endParaRPr>
          </a:p>
          <a:p>
            <a:pPr marL="255651" indent="-255651" eaLnBrk="1" fontAlgn="auto" hangingPunct="1">
              <a:tabLst/>
              <a:defRPr/>
            </a:pPr>
            <a:r>
              <a:rPr lang="en-US" sz="2200" kern="1200" dirty="0">
                <a:solidFill>
                  <a:srgbClr val="000000"/>
                </a:solidFill>
                <a:latin typeface="Arial (Body)"/>
              </a:rPr>
              <a:t>Use the </a:t>
            </a:r>
            <a:r>
              <a:rPr lang="en-US" sz="2200" b="1" kern="1200" dirty="0">
                <a:solidFill>
                  <a:srgbClr val="FF0000"/>
                </a:solidFill>
                <a:latin typeface="Arial (Body)"/>
              </a:rPr>
              <a:t>universal selector (*) </a:t>
            </a:r>
            <a:r>
              <a:rPr lang="en-US" sz="2200" kern="1200" dirty="0">
                <a:solidFill>
                  <a:srgbClr val="000000"/>
                </a:solidFill>
                <a:latin typeface="Arial (Body)"/>
              </a:rPr>
              <a:t>to </a:t>
            </a:r>
            <a:r>
              <a:rPr lang="en-US" sz="2200" b="1" kern="1200" dirty="0">
                <a:solidFill>
                  <a:srgbClr val="000000"/>
                </a:solidFill>
                <a:latin typeface="Arial (Body)"/>
              </a:rPr>
              <a:t>apply this to </a:t>
            </a:r>
            <a:r>
              <a:rPr lang="en-US" sz="2200" b="1" kern="1200" dirty="0">
                <a:solidFill>
                  <a:srgbClr val="FF0000"/>
                </a:solidFill>
                <a:latin typeface="Arial (Body)"/>
              </a:rPr>
              <a:t>all</a:t>
            </a:r>
            <a:r>
              <a:rPr lang="en-US" sz="2200" b="1" kern="1200" dirty="0">
                <a:solidFill>
                  <a:srgbClr val="000000"/>
                </a:solidFill>
                <a:latin typeface="Arial (Body)"/>
              </a:rPr>
              <a:t> </a:t>
            </a:r>
            <a:r>
              <a:rPr lang="en-US" sz="2200" kern="1200" dirty="0">
                <a:solidFill>
                  <a:srgbClr val="000000"/>
                </a:solidFill>
                <a:latin typeface="Arial (Body)"/>
              </a:rPr>
              <a:t>the </a:t>
            </a:r>
            <a:r>
              <a:rPr lang="en-US" sz="2200" b="1" kern="1200" dirty="0">
                <a:solidFill>
                  <a:srgbClr val="000000"/>
                </a:solidFill>
                <a:latin typeface="Arial (Body)"/>
              </a:rPr>
              <a:t>element on</a:t>
            </a:r>
            <a:r>
              <a:rPr lang="en-US" sz="2200" kern="1200" dirty="0">
                <a:solidFill>
                  <a:srgbClr val="000000"/>
                </a:solidFill>
                <a:latin typeface="Arial (Body)"/>
              </a:rPr>
              <a:t> the </a:t>
            </a:r>
            <a:r>
              <a:rPr lang="en-US" sz="2200" b="1" kern="1200" dirty="0">
                <a:solidFill>
                  <a:srgbClr val="000000"/>
                </a:solidFill>
                <a:latin typeface="Arial (Body)"/>
              </a:rPr>
              <a:t>page</a:t>
            </a:r>
          </a:p>
          <a:p>
            <a:pPr marL="255651" indent="-255651" eaLnBrk="1" fontAlgn="auto" hangingPunct="1">
              <a:tabLst/>
              <a:defRPr/>
            </a:pPr>
            <a:r>
              <a:rPr lang="en-US" sz="2200" kern="1200" dirty="0">
                <a:solidFill>
                  <a:srgbClr val="000000"/>
                </a:solidFill>
                <a:latin typeface="Arial (Body)"/>
              </a:rPr>
              <a:t>Example:</a:t>
            </a:r>
          </a:p>
          <a:p>
            <a:pPr marL="458601" lvl="1" indent="0" eaLnBrk="1" fontAlgn="auto" hangingPunct="1">
              <a:buNone/>
              <a:defRPr/>
            </a:pPr>
            <a:r>
              <a:rPr lang="en-US" sz="2200" kern="1200" dirty="0">
                <a:solidFill>
                  <a:srgbClr val="000000"/>
                </a:solidFill>
                <a:latin typeface="Arial (Body)"/>
                <a:cs typeface="Times New Roman" panose="02020603050405020304" pitchFamily="18" charset="0"/>
              </a:rPr>
              <a:t>* { </a:t>
            </a:r>
            <a:r>
              <a:rPr lang="en-US" sz="2200" b="1" kern="1200" dirty="0">
                <a:solidFill>
                  <a:srgbClr val="FF0000"/>
                </a:solidFill>
                <a:latin typeface="Arial (Body)"/>
                <a:cs typeface="Times New Roman" panose="02020603050405020304" pitchFamily="18" charset="0"/>
              </a:rPr>
              <a:t>box-sizing</a:t>
            </a:r>
            <a:r>
              <a:rPr lang="en-US" sz="2200" kern="1200" dirty="0">
                <a:solidFill>
                  <a:srgbClr val="000000"/>
                </a:solidFill>
                <a:latin typeface="Arial (Body)"/>
                <a:cs typeface="Times New Roman" panose="02020603050405020304" pitchFamily="18" charset="0"/>
              </a:rPr>
              <a:t>: </a:t>
            </a:r>
            <a:r>
              <a:rPr lang="en-US" sz="2200" b="1" kern="1200" dirty="0">
                <a:solidFill>
                  <a:srgbClr val="FFC000"/>
                </a:solidFill>
                <a:latin typeface="Arial (Body)"/>
                <a:cs typeface="Times New Roman" panose="02020603050405020304" pitchFamily="18" charset="0"/>
              </a:rPr>
              <a:t>border-box</a:t>
            </a:r>
            <a:r>
              <a:rPr lang="en-US" sz="2200" kern="1200" dirty="0">
                <a:solidFill>
                  <a:srgbClr val="000000"/>
                </a:solidFill>
                <a:latin typeface="Arial (Body)"/>
                <a:cs typeface="Times New Roman" panose="02020603050405020304" pitchFamily="18" charset="0"/>
              </a:rPr>
              <a:t>; }</a:t>
            </a:r>
          </a:p>
          <a:p>
            <a:pPr marL="743001" lvl="1" indent="-284400" eaLnBrk="1" fontAlgn="auto" hangingPunct="1">
              <a:defRPr/>
            </a:pPr>
            <a:endParaRPr lang="en-US" sz="2200" kern="1200" dirty="0">
              <a:solidFill>
                <a:srgbClr val="000000"/>
              </a:solidFill>
              <a:latin typeface="Arial (Body)"/>
              <a:cs typeface="Times New Roman" panose="02020603050405020304" pitchFamily="18" charset="0"/>
            </a:endParaRPr>
          </a:p>
          <a:p>
            <a:pPr marL="342951" indent="-284400" eaLnBrk="1" fontAlgn="auto" hangingPunct="1">
              <a:defRPr/>
            </a:pPr>
            <a:r>
              <a:rPr lang="en-US" sz="2200" kern="1200" dirty="0">
                <a:solidFill>
                  <a:srgbClr val="000000"/>
                </a:solidFill>
                <a:latin typeface="Arial (Body)"/>
                <a:cs typeface="Times New Roman" panose="02020603050405020304" pitchFamily="18" charset="0"/>
              </a:rPr>
              <a:t>It is common practice for web developers to apply </a:t>
            </a:r>
            <a:r>
              <a:rPr lang="en-US" sz="2200" b="1" kern="1200" dirty="0">
                <a:solidFill>
                  <a:srgbClr val="FFC000"/>
                </a:solidFill>
                <a:latin typeface="Arial (Body)"/>
                <a:cs typeface="Times New Roman" panose="02020603050405020304" pitchFamily="18" charset="0"/>
              </a:rPr>
              <a:t>border-box</a:t>
            </a:r>
            <a:r>
              <a:rPr lang="en-US" sz="2200" b="1" kern="1200" dirty="0">
                <a:solidFill>
                  <a:srgbClr val="000000"/>
                </a:solidFill>
                <a:latin typeface="Arial (Body)"/>
                <a:cs typeface="Times New Roman" panose="02020603050405020304" pitchFamily="18" charset="0"/>
              </a:rPr>
              <a:t> </a:t>
            </a:r>
            <a:r>
              <a:rPr lang="en-US" sz="2200" kern="1200" dirty="0">
                <a:solidFill>
                  <a:srgbClr val="000000"/>
                </a:solidFill>
                <a:latin typeface="Arial (Body)"/>
                <a:cs typeface="Times New Roman" panose="02020603050405020304" pitchFamily="18" charset="0"/>
              </a:rPr>
              <a:t>when they plan to </a:t>
            </a:r>
            <a:r>
              <a:rPr lang="en-US" sz="2200" b="1" kern="1200" dirty="0">
                <a:solidFill>
                  <a:srgbClr val="000000"/>
                </a:solidFill>
                <a:latin typeface="Arial (Body)"/>
                <a:cs typeface="Times New Roman" panose="02020603050405020304" pitchFamily="18" charset="0"/>
              </a:rPr>
              <a:t>use floated elements </a:t>
            </a:r>
            <a:r>
              <a:rPr lang="en-US" sz="2200" kern="1200" dirty="0">
                <a:solidFill>
                  <a:srgbClr val="000000"/>
                </a:solidFill>
                <a:latin typeface="Arial (Body)"/>
                <a:cs typeface="Times New Roman" panose="02020603050405020304" pitchFamily="18" charset="0"/>
              </a:rPr>
              <a:t>or </a:t>
            </a:r>
            <a:r>
              <a:rPr lang="en-US" sz="2200" b="1" kern="1200" dirty="0">
                <a:solidFill>
                  <a:srgbClr val="000000"/>
                </a:solidFill>
                <a:latin typeface="Arial (Body)"/>
                <a:cs typeface="Times New Roman" panose="02020603050405020304" pitchFamily="18" charset="0"/>
              </a:rPr>
              <a:t>multicolumn layouts.</a:t>
            </a:r>
          </a:p>
        </p:txBody>
      </p:sp>
    </p:spTree>
    <p:extLst>
      <p:ext uri="{BB962C8B-B14F-4D97-AF65-F5344CB8AC3E}">
        <p14:creationId xmlns:p14="http://schemas.microsoft.com/office/powerpoint/2010/main" val="3544368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157" y="61540"/>
            <a:ext cx="8229600" cy="584775"/>
          </a:xfrm>
        </p:spPr>
        <p:txBody>
          <a:bodyPr>
            <a:spAutoFit/>
          </a:bodyPr>
          <a:lstStyle/>
          <a:p>
            <a:pPr eaLnBrk="1" fontAlgn="auto" hangingPunct="1">
              <a:spcAft>
                <a:spcPts val="0"/>
              </a:spcAft>
              <a:defRPr/>
            </a:pPr>
            <a:r>
              <a:rPr lang="en-US" kern="1200" spc="-50" dirty="0"/>
              <a:t>6.6 The </a:t>
            </a:r>
            <a:r>
              <a:rPr lang="en-US" kern="1200" spc="-50" dirty="0">
                <a:solidFill>
                  <a:srgbClr val="00CC00"/>
                </a:solidFill>
              </a:rPr>
              <a:t>C</a:t>
            </a:r>
            <a:r>
              <a:rPr lang="en-US" sz="100" kern="1200" spc="-50" dirty="0">
                <a:solidFill>
                  <a:srgbClr val="00CC00"/>
                </a:solidFill>
              </a:rPr>
              <a:t> </a:t>
            </a:r>
            <a:r>
              <a:rPr lang="en-US" kern="1200" spc="-50" dirty="0">
                <a:solidFill>
                  <a:srgbClr val="00CC00"/>
                </a:solidFill>
              </a:rPr>
              <a:t>S</a:t>
            </a:r>
            <a:r>
              <a:rPr lang="en-US" sz="100" kern="1200" spc="-50" dirty="0">
                <a:solidFill>
                  <a:srgbClr val="00CC00"/>
                </a:solidFill>
              </a:rPr>
              <a:t> </a:t>
            </a:r>
            <a:r>
              <a:rPr lang="en-US" kern="1200" spc="-50" dirty="0" err="1">
                <a:solidFill>
                  <a:srgbClr val="00CC00"/>
                </a:solidFill>
              </a:rPr>
              <a:t>S</a:t>
            </a:r>
            <a:r>
              <a:rPr lang="en-US" kern="1200" spc="-50" dirty="0">
                <a:solidFill>
                  <a:srgbClr val="00CC00"/>
                </a:solidFill>
              </a:rPr>
              <a:t> Box-Sizing </a:t>
            </a:r>
            <a:r>
              <a:rPr lang="en-US" kern="1200" spc="-50" dirty="0"/>
              <a:t>Property (7)</a:t>
            </a:r>
            <a:endParaRPr lang="en-US" kern="1200" spc="-50" dirty="0">
              <a:latin typeface="Times New Roman" panose="02020603050405020304" pitchFamily="18" charset="0"/>
              <a:ea typeface="+mj-ea"/>
              <a:cs typeface="+mj-cs"/>
            </a:endParaRPr>
          </a:p>
        </p:txBody>
      </p:sp>
      <p:pic>
        <p:nvPicPr>
          <p:cNvPr id="5" name="Picture 4"/>
          <p:cNvPicPr>
            <a:picLocks noChangeAspect="1"/>
          </p:cNvPicPr>
          <p:nvPr/>
        </p:nvPicPr>
        <p:blipFill>
          <a:blip r:embed="rId2"/>
          <a:stretch>
            <a:fillRect/>
          </a:stretch>
        </p:blipFill>
        <p:spPr>
          <a:xfrm>
            <a:off x="0" y="646315"/>
            <a:ext cx="4419600" cy="3124200"/>
          </a:xfrm>
          <a:prstGeom prst="rect">
            <a:avLst/>
          </a:prstGeom>
        </p:spPr>
      </p:pic>
      <p:pic>
        <p:nvPicPr>
          <p:cNvPr id="6" name="Picture 5"/>
          <p:cNvPicPr>
            <a:picLocks noChangeAspect="1"/>
          </p:cNvPicPr>
          <p:nvPr/>
        </p:nvPicPr>
        <p:blipFill>
          <a:blip r:embed="rId3"/>
          <a:stretch>
            <a:fillRect/>
          </a:stretch>
        </p:blipFill>
        <p:spPr>
          <a:xfrm>
            <a:off x="4724400" y="646315"/>
            <a:ext cx="3962400" cy="312420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5425902" y="1796941"/>
              <a:ext cx="622080" cy="12960"/>
            </p14:xfrm>
          </p:contentPart>
        </mc:Choice>
        <mc:Fallback xmlns="">
          <p:pic>
            <p:nvPicPr>
              <p:cNvPr id="7" name="Ink 6"/>
              <p:cNvPicPr/>
              <p:nvPr/>
            </p:nvPicPr>
            <p:blipFill>
              <a:blip r:embed="rId5"/>
              <a:stretch>
                <a:fillRect/>
              </a:stretch>
            </p:blipFill>
            <p:spPr>
              <a:xfrm>
                <a:off x="5411502" y="1768501"/>
                <a:ext cx="65052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5269302" y="1944901"/>
              <a:ext cx="627120" cy="32040"/>
            </p14:xfrm>
          </p:contentPart>
        </mc:Choice>
        <mc:Fallback xmlns="">
          <p:pic>
            <p:nvPicPr>
              <p:cNvPr id="9" name="Ink 8"/>
              <p:cNvPicPr/>
              <p:nvPr/>
            </p:nvPicPr>
            <p:blipFill>
              <a:blip r:embed="rId9"/>
              <a:stretch>
                <a:fillRect/>
              </a:stretch>
            </p:blipFill>
            <p:spPr>
              <a:xfrm>
                <a:off x="5254902" y="1916461"/>
                <a:ext cx="65556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p14:cNvContentPartPr/>
              <p14:nvPr/>
            </p14:nvContentPartPr>
            <p14:xfrm>
              <a:off x="5243382" y="2126701"/>
              <a:ext cx="394920" cy="0"/>
            </p14:xfrm>
          </p:contentPart>
        </mc:Choice>
        <mc:Fallback xmlns="">
          <p:pic>
            <p:nvPicPr>
              <p:cNvPr id="10" name="Ink 9"/>
              <p:cNvPicPr/>
              <p:nvPr/>
            </p:nvPicPr>
            <p:blipFill>
              <a:blip r:embed="rId11"/>
              <a:stretch>
                <a:fillRect/>
              </a:stretch>
            </p:blipFill>
            <p:spPr>
              <a:xfrm>
                <a:off x="0" y="0"/>
                <a:ext cx="394920" cy="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p14:cNvContentPartPr/>
              <p14:nvPr/>
            </p14:nvContentPartPr>
            <p14:xfrm>
              <a:off x="6102702" y="2114461"/>
              <a:ext cx="303480" cy="17280"/>
            </p14:xfrm>
          </p:contentPart>
        </mc:Choice>
        <mc:Fallback xmlns="">
          <p:pic>
            <p:nvPicPr>
              <p:cNvPr id="12" name="Ink 11"/>
              <p:cNvPicPr/>
              <p:nvPr/>
            </p:nvPicPr>
            <p:blipFill>
              <a:blip r:embed="rId15"/>
              <a:stretch>
                <a:fillRect/>
              </a:stretch>
            </p:blipFill>
            <p:spPr>
              <a:xfrm>
                <a:off x="6088302" y="2086021"/>
                <a:ext cx="33228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p14:cNvContentPartPr/>
              <p14:nvPr/>
            </p14:nvContentPartPr>
            <p14:xfrm>
              <a:off x="6870582" y="2086381"/>
              <a:ext cx="343800" cy="16560"/>
            </p14:xfrm>
          </p:contentPart>
        </mc:Choice>
        <mc:Fallback xmlns="">
          <p:pic>
            <p:nvPicPr>
              <p:cNvPr id="13" name="Ink 12"/>
              <p:cNvPicPr/>
              <p:nvPr/>
            </p:nvPicPr>
            <p:blipFill>
              <a:blip r:embed="rId17"/>
              <a:stretch>
                <a:fillRect/>
              </a:stretch>
            </p:blipFill>
            <p:spPr>
              <a:xfrm>
                <a:off x="6856182" y="2057941"/>
                <a:ext cx="37260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p14:cNvContentPartPr/>
              <p14:nvPr/>
            </p14:nvContentPartPr>
            <p14:xfrm>
              <a:off x="5127822" y="2645101"/>
              <a:ext cx="748440" cy="32760"/>
            </p14:xfrm>
          </p:contentPart>
        </mc:Choice>
        <mc:Fallback xmlns="">
          <p:pic>
            <p:nvPicPr>
              <p:cNvPr id="14" name="Ink 13"/>
              <p:cNvPicPr/>
              <p:nvPr/>
            </p:nvPicPr>
            <p:blipFill>
              <a:blip r:embed="rId19"/>
              <a:stretch>
                <a:fillRect/>
              </a:stretch>
            </p:blipFill>
            <p:spPr>
              <a:xfrm>
                <a:off x="5113422" y="2616301"/>
                <a:ext cx="7768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p14:cNvContentPartPr/>
              <p14:nvPr/>
            </p14:nvContentPartPr>
            <p14:xfrm>
              <a:off x="5001462" y="2826541"/>
              <a:ext cx="853920" cy="68040"/>
            </p14:xfrm>
          </p:contentPart>
        </mc:Choice>
        <mc:Fallback xmlns="">
          <p:pic>
            <p:nvPicPr>
              <p:cNvPr id="15" name="Ink 14"/>
              <p:cNvPicPr/>
              <p:nvPr/>
            </p:nvPicPr>
            <p:blipFill>
              <a:blip r:embed="rId21"/>
              <a:stretch>
                <a:fillRect/>
              </a:stretch>
            </p:blipFill>
            <p:spPr>
              <a:xfrm>
                <a:off x="4987062" y="2798101"/>
                <a:ext cx="88272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p14:cNvContentPartPr/>
              <p14:nvPr/>
            </p14:nvContentPartPr>
            <p14:xfrm>
              <a:off x="4986342" y="3122101"/>
              <a:ext cx="813600" cy="44280"/>
            </p14:xfrm>
          </p:contentPart>
        </mc:Choice>
        <mc:Fallback xmlns="">
          <p:pic>
            <p:nvPicPr>
              <p:cNvPr id="16" name="Ink 15"/>
              <p:cNvPicPr/>
              <p:nvPr/>
            </p:nvPicPr>
            <p:blipFill>
              <a:blip r:embed="rId23"/>
              <a:stretch>
                <a:fillRect/>
              </a:stretch>
            </p:blipFill>
            <p:spPr>
              <a:xfrm>
                <a:off x="4971942" y="3093661"/>
                <a:ext cx="84240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p14:cNvContentPartPr/>
              <p14:nvPr/>
            </p14:nvContentPartPr>
            <p14:xfrm>
              <a:off x="5112702" y="2829061"/>
              <a:ext cx="732600" cy="65880"/>
            </p14:xfrm>
          </p:contentPart>
        </mc:Choice>
        <mc:Fallback xmlns="">
          <p:pic>
            <p:nvPicPr>
              <p:cNvPr id="17" name="Ink 16"/>
              <p:cNvPicPr/>
              <p:nvPr/>
            </p:nvPicPr>
            <p:blipFill>
              <a:blip r:embed="rId25"/>
              <a:stretch>
                <a:fillRect/>
              </a:stretch>
            </p:blipFill>
            <p:spPr>
              <a:xfrm>
                <a:off x="5098302" y="2800621"/>
                <a:ext cx="761400" cy="123120"/>
              </a:xfrm>
              <a:prstGeom prst="rect">
                <a:avLst/>
              </a:prstGeom>
            </p:spPr>
          </p:pic>
        </mc:Fallback>
      </mc:AlternateContent>
      <p:pic>
        <p:nvPicPr>
          <p:cNvPr id="18" name="Picture 17"/>
          <p:cNvPicPr>
            <a:picLocks noChangeAspect="1"/>
          </p:cNvPicPr>
          <p:nvPr/>
        </p:nvPicPr>
        <p:blipFill>
          <a:blip r:embed="rId26"/>
          <a:stretch>
            <a:fillRect/>
          </a:stretch>
        </p:blipFill>
        <p:spPr>
          <a:xfrm>
            <a:off x="152400" y="3962400"/>
            <a:ext cx="4267200" cy="2743200"/>
          </a:xfrm>
          <a:prstGeom prst="rect">
            <a:avLst/>
          </a:prstGeom>
        </p:spPr>
      </p:pic>
      <p:pic>
        <p:nvPicPr>
          <p:cNvPr id="19" name="Picture 18"/>
          <p:cNvPicPr>
            <a:picLocks noChangeAspect="1"/>
          </p:cNvPicPr>
          <p:nvPr/>
        </p:nvPicPr>
        <p:blipFill>
          <a:blip r:embed="rId27"/>
          <a:stretch>
            <a:fillRect/>
          </a:stretch>
        </p:blipFill>
        <p:spPr>
          <a:xfrm>
            <a:off x="4724400" y="3657601"/>
            <a:ext cx="3962400" cy="3200399"/>
          </a:xfrm>
          <a:prstGeom prst="rect">
            <a:avLst/>
          </a:prstGeom>
        </p:spPr>
      </p:pic>
      <mc:AlternateContent xmlns:mc="http://schemas.openxmlformats.org/markup-compatibility/2006" xmlns:p14="http://schemas.microsoft.com/office/powerpoint/2010/main">
        <mc:Choice Requires="p14">
          <p:contentPart p14:bwMode="auto" r:id="rId28">
            <p14:nvContentPartPr>
              <p14:cNvPr id="36" name="Ink 35"/>
              <p14:cNvContentPartPr/>
              <p14:nvPr/>
            </p14:nvContentPartPr>
            <p14:xfrm>
              <a:off x="4238982" y="4890421"/>
              <a:ext cx="237240" cy="116280"/>
            </p14:xfrm>
          </p:contentPart>
        </mc:Choice>
        <mc:Fallback xmlns="">
          <p:pic>
            <p:nvPicPr>
              <p:cNvPr id="36" name="Ink 35"/>
              <p:cNvPicPr/>
              <p:nvPr/>
            </p:nvPicPr>
            <p:blipFill>
              <a:blip r:embed="rId29"/>
              <a:stretch>
                <a:fillRect/>
              </a:stretch>
            </p:blipFill>
            <p:spPr>
              <a:xfrm>
                <a:off x="4224222" y="4875661"/>
                <a:ext cx="26676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7" name="Ink 36"/>
              <p14:cNvContentPartPr/>
              <p14:nvPr/>
            </p14:nvContentPartPr>
            <p14:xfrm>
              <a:off x="4390182" y="4931101"/>
              <a:ext cx="313560" cy="15480"/>
            </p14:xfrm>
          </p:contentPart>
        </mc:Choice>
        <mc:Fallback xmlns="">
          <p:pic>
            <p:nvPicPr>
              <p:cNvPr id="37" name="Ink 36"/>
              <p:cNvPicPr/>
              <p:nvPr/>
            </p:nvPicPr>
            <p:blipFill>
              <a:blip r:embed="rId31"/>
              <a:stretch>
                <a:fillRect/>
              </a:stretch>
            </p:blipFill>
            <p:spPr>
              <a:xfrm>
                <a:off x="4375422" y="4916341"/>
                <a:ext cx="34308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8" name="Ink 37"/>
              <p14:cNvContentPartPr/>
              <p14:nvPr/>
            </p14:nvContentPartPr>
            <p14:xfrm>
              <a:off x="5799582" y="5855221"/>
              <a:ext cx="126720" cy="360"/>
            </p14:xfrm>
          </p:contentPart>
        </mc:Choice>
        <mc:Fallback xmlns="">
          <p:pic>
            <p:nvPicPr>
              <p:cNvPr id="38" name="Ink 37"/>
              <p:cNvPicPr/>
              <p:nvPr/>
            </p:nvPicPr>
            <p:blipFill>
              <a:blip r:embed="rId33"/>
              <a:stretch>
                <a:fillRect/>
              </a:stretch>
            </p:blipFill>
            <p:spPr>
              <a:xfrm>
                <a:off x="5784822" y="5840461"/>
                <a:ext cx="1562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9" name="Ink 38"/>
              <p14:cNvContentPartPr/>
              <p14:nvPr/>
            </p14:nvContentPartPr>
            <p14:xfrm>
              <a:off x="5739102" y="6128101"/>
              <a:ext cx="222480" cy="360"/>
            </p14:xfrm>
          </p:contentPart>
        </mc:Choice>
        <mc:Fallback xmlns="">
          <p:pic>
            <p:nvPicPr>
              <p:cNvPr id="39" name="Ink 38"/>
              <p:cNvPicPr/>
              <p:nvPr/>
            </p:nvPicPr>
            <p:blipFill>
              <a:blip r:embed="rId35"/>
              <a:stretch>
                <a:fillRect/>
              </a:stretch>
            </p:blipFill>
            <p:spPr>
              <a:xfrm>
                <a:off x="5724342" y="6113341"/>
                <a:ext cx="2520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0" name="Ink 39"/>
              <p14:cNvContentPartPr/>
              <p14:nvPr/>
            </p14:nvContentPartPr>
            <p14:xfrm>
              <a:off x="5718942" y="6335101"/>
              <a:ext cx="146880" cy="360"/>
            </p14:xfrm>
          </p:contentPart>
        </mc:Choice>
        <mc:Fallback xmlns="">
          <p:pic>
            <p:nvPicPr>
              <p:cNvPr id="40" name="Ink 39"/>
              <p:cNvPicPr/>
              <p:nvPr/>
            </p:nvPicPr>
            <p:blipFill>
              <a:blip r:embed="rId37"/>
              <a:stretch>
                <a:fillRect/>
              </a:stretch>
            </p:blipFill>
            <p:spPr>
              <a:xfrm>
                <a:off x="5704182" y="6320341"/>
                <a:ext cx="1764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4" name="Ink 43"/>
              <p14:cNvContentPartPr/>
              <p14:nvPr/>
            </p14:nvContentPartPr>
            <p14:xfrm>
              <a:off x="5011542" y="1846261"/>
              <a:ext cx="182160" cy="13320"/>
            </p14:xfrm>
          </p:contentPart>
        </mc:Choice>
        <mc:Fallback xmlns="">
          <p:pic>
            <p:nvPicPr>
              <p:cNvPr id="44" name="Ink 43"/>
              <p:cNvPicPr/>
              <p:nvPr/>
            </p:nvPicPr>
            <p:blipFill>
              <a:blip r:embed="rId39"/>
              <a:stretch>
                <a:fillRect/>
              </a:stretch>
            </p:blipFill>
            <p:spPr>
              <a:xfrm>
                <a:off x="4996782" y="1831501"/>
                <a:ext cx="21168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5" name="Ink 44"/>
              <p14:cNvContentPartPr/>
              <p14:nvPr/>
            </p14:nvContentPartPr>
            <p14:xfrm>
              <a:off x="4324302" y="2475541"/>
              <a:ext cx="156960" cy="172080"/>
            </p14:xfrm>
          </p:contentPart>
        </mc:Choice>
        <mc:Fallback xmlns="">
          <p:pic>
            <p:nvPicPr>
              <p:cNvPr id="45" name="Ink 44"/>
              <p:cNvPicPr/>
              <p:nvPr/>
            </p:nvPicPr>
            <p:blipFill>
              <a:blip r:embed="rId41"/>
              <a:stretch>
                <a:fillRect/>
              </a:stretch>
            </p:blipFill>
            <p:spPr>
              <a:xfrm>
                <a:off x="4309542" y="2460781"/>
                <a:ext cx="18648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6" name="Ink 45"/>
              <p14:cNvContentPartPr/>
              <p14:nvPr/>
            </p14:nvContentPartPr>
            <p14:xfrm>
              <a:off x="4344822" y="2551141"/>
              <a:ext cx="333720" cy="360"/>
            </p14:xfrm>
          </p:contentPart>
        </mc:Choice>
        <mc:Fallback xmlns="">
          <p:pic>
            <p:nvPicPr>
              <p:cNvPr id="46" name="Ink 45"/>
              <p:cNvPicPr/>
              <p:nvPr/>
            </p:nvPicPr>
            <p:blipFill>
              <a:blip r:embed="rId43"/>
              <a:stretch>
                <a:fillRect/>
              </a:stretch>
            </p:blipFill>
            <p:spPr>
              <a:xfrm>
                <a:off x="4330062" y="2536381"/>
                <a:ext cx="3632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7" name="Ink 46"/>
              <p14:cNvContentPartPr/>
              <p14:nvPr/>
            </p14:nvContentPartPr>
            <p14:xfrm>
              <a:off x="5754222" y="2711341"/>
              <a:ext cx="146880" cy="6840"/>
            </p14:xfrm>
          </p:contentPart>
        </mc:Choice>
        <mc:Fallback xmlns="">
          <p:pic>
            <p:nvPicPr>
              <p:cNvPr id="47" name="Ink 46"/>
              <p:cNvPicPr/>
              <p:nvPr/>
            </p:nvPicPr>
            <p:blipFill>
              <a:blip r:embed="rId45"/>
              <a:stretch>
                <a:fillRect/>
              </a:stretch>
            </p:blipFill>
            <p:spPr>
              <a:xfrm>
                <a:off x="5739462" y="2696581"/>
                <a:ext cx="1764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8" name="Ink 47"/>
              <p14:cNvContentPartPr/>
              <p14:nvPr/>
            </p14:nvContentPartPr>
            <p14:xfrm>
              <a:off x="5693382" y="2952901"/>
              <a:ext cx="192600" cy="10080"/>
            </p14:xfrm>
          </p:contentPart>
        </mc:Choice>
        <mc:Fallback xmlns="">
          <p:pic>
            <p:nvPicPr>
              <p:cNvPr id="48" name="Ink 47"/>
              <p:cNvPicPr/>
              <p:nvPr/>
            </p:nvPicPr>
            <p:blipFill>
              <a:blip r:embed="rId47"/>
              <a:stretch>
                <a:fillRect/>
              </a:stretch>
            </p:blipFill>
            <p:spPr>
              <a:xfrm>
                <a:off x="5678622" y="2938141"/>
                <a:ext cx="22212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9" name="Ink 48"/>
              <p14:cNvContentPartPr/>
              <p14:nvPr/>
            </p14:nvContentPartPr>
            <p14:xfrm>
              <a:off x="5703462" y="3203101"/>
              <a:ext cx="202680" cy="360"/>
            </p14:xfrm>
          </p:contentPart>
        </mc:Choice>
        <mc:Fallback xmlns="">
          <p:pic>
            <p:nvPicPr>
              <p:cNvPr id="49" name="Ink 48"/>
              <p:cNvPicPr/>
              <p:nvPr/>
            </p:nvPicPr>
            <p:blipFill>
              <a:blip r:embed="rId49"/>
              <a:stretch>
                <a:fillRect/>
              </a:stretch>
            </p:blipFill>
            <p:spPr>
              <a:xfrm>
                <a:off x="5688702" y="3188341"/>
                <a:ext cx="2322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1" name="Ink 50"/>
              <p14:cNvContentPartPr/>
              <p14:nvPr/>
            </p14:nvContentPartPr>
            <p14:xfrm>
              <a:off x="5011542" y="4693141"/>
              <a:ext cx="1788840" cy="132480"/>
            </p14:xfrm>
          </p:contentPart>
        </mc:Choice>
        <mc:Fallback xmlns="">
          <p:pic>
            <p:nvPicPr>
              <p:cNvPr id="51" name="Ink 50"/>
              <p:cNvPicPr/>
              <p:nvPr/>
            </p:nvPicPr>
            <p:blipFill>
              <a:blip r:embed="rId51"/>
              <a:stretch>
                <a:fillRect/>
              </a:stretch>
            </p:blipFill>
            <p:spPr>
              <a:xfrm>
                <a:off x="4996782" y="4678381"/>
                <a:ext cx="18183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3" name="Ink 52"/>
              <p14:cNvContentPartPr/>
              <p14:nvPr/>
            </p14:nvContentPartPr>
            <p14:xfrm>
              <a:off x="4971222" y="4718341"/>
              <a:ext cx="25560" cy="76320"/>
            </p14:xfrm>
          </p:contentPart>
        </mc:Choice>
        <mc:Fallback xmlns="">
          <p:pic>
            <p:nvPicPr>
              <p:cNvPr id="53" name="Ink 52"/>
              <p:cNvPicPr/>
              <p:nvPr/>
            </p:nvPicPr>
            <p:blipFill>
              <a:blip r:embed="rId53"/>
              <a:stretch>
                <a:fillRect/>
              </a:stretch>
            </p:blipFill>
            <p:spPr>
              <a:xfrm>
                <a:off x="4956462" y="4703581"/>
                <a:ext cx="5508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4" name="Ink 53"/>
              <p14:cNvContentPartPr/>
              <p14:nvPr/>
            </p14:nvContentPartPr>
            <p14:xfrm>
              <a:off x="5385222" y="4905541"/>
              <a:ext cx="749880" cy="72360"/>
            </p14:xfrm>
          </p:contentPart>
        </mc:Choice>
        <mc:Fallback xmlns="">
          <p:pic>
            <p:nvPicPr>
              <p:cNvPr id="54" name="Ink 53"/>
              <p:cNvPicPr/>
              <p:nvPr/>
            </p:nvPicPr>
            <p:blipFill>
              <a:blip r:embed="rId55"/>
              <a:stretch>
                <a:fillRect/>
              </a:stretch>
            </p:blipFill>
            <p:spPr>
              <a:xfrm>
                <a:off x="5366142" y="4867381"/>
                <a:ext cx="78804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5" name="Ink 54"/>
              <p14:cNvContentPartPr/>
              <p14:nvPr/>
            </p14:nvContentPartPr>
            <p14:xfrm>
              <a:off x="5329782" y="4998061"/>
              <a:ext cx="490320" cy="49680"/>
            </p14:xfrm>
          </p:contentPart>
        </mc:Choice>
        <mc:Fallback xmlns="">
          <p:pic>
            <p:nvPicPr>
              <p:cNvPr id="55" name="Ink 54"/>
              <p:cNvPicPr/>
              <p:nvPr/>
            </p:nvPicPr>
            <p:blipFill>
              <a:blip r:embed="rId57"/>
              <a:stretch>
                <a:fillRect/>
              </a:stretch>
            </p:blipFill>
            <p:spPr>
              <a:xfrm>
                <a:off x="5310702" y="4960261"/>
                <a:ext cx="52848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6" name="Ink 55"/>
              <p14:cNvContentPartPr/>
              <p14:nvPr/>
            </p14:nvContentPartPr>
            <p14:xfrm>
              <a:off x="5274342" y="4916341"/>
              <a:ext cx="768240" cy="154080"/>
            </p14:xfrm>
          </p:contentPart>
        </mc:Choice>
        <mc:Fallback xmlns="">
          <p:pic>
            <p:nvPicPr>
              <p:cNvPr id="56" name="Ink 55"/>
              <p:cNvPicPr/>
              <p:nvPr/>
            </p:nvPicPr>
            <p:blipFill>
              <a:blip r:embed="rId59"/>
              <a:stretch>
                <a:fillRect/>
              </a:stretch>
            </p:blipFill>
            <p:spPr>
              <a:xfrm>
                <a:off x="5255262" y="4878181"/>
                <a:ext cx="80640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7" name="Ink 56"/>
              <p14:cNvContentPartPr/>
              <p14:nvPr/>
            </p14:nvContentPartPr>
            <p14:xfrm>
              <a:off x="5223582" y="5254021"/>
              <a:ext cx="379440" cy="360"/>
            </p14:xfrm>
          </p:contentPart>
        </mc:Choice>
        <mc:Fallback xmlns="">
          <p:pic>
            <p:nvPicPr>
              <p:cNvPr id="57" name="Ink 56"/>
              <p:cNvPicPr/>
              <p:nvPr/>
            </p:nvPicPr>
            <p:blipFill>
              <a:blip r:embed="rId61"/>
              <a:stretch>
                <a:fillRect/>
              </a:stretch>
            </p:blipFill>
            <p:spPr>
              <a:xfrm>
                <a:off x="5204502" y="5215861"/>
                <a:ext cx="4176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8" name="Ink 57"/>
              <p14:cNvContentPartPr/>
              <p14:nvPr/>
            </p14:nvContentPartPr>
            <p14:xfrm>
              <a:off x="6102702" y="5243581"/>
              <a:ext cx="223200" cy="27360"/>
            </p14:xfrm>
          </p:contentPart>
        </mc:Choice>
        <mc:Fallback xmlns="">
          <p:pic>
            <p:nvPicPr>
              <p:cNvPr id="58" name="Ink 57"/>
              <p:cNvPicPr/>
              <p:nvPr/>
            </p:nvPicPr>
            <p:blipFill>
              <a:blip r:embed="rId63"/>
              <a:stretch>
                <a:fillRect/>
              </a:stretch>
            </p:blipFill>
            <p:spPr>
              <a:xfrm>
                <a:off x="6083622" y="5205421"/>
                <a:ext cx="26100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9" name="Ink 58"/>
              <p14:cNvContentPartPr/>
              <p14:nvPr/>
            </p14:nvContentPartPr>
            <p14:xfrm>
              <a:off x="6900822" y="5243941"/>
              <a:ext cx="293400" cy="360"/>
            </p14:xfrm>
          </p:contentPart>
        </mc:Choice>
        <mc:Fallback xmlns="">
          <p:pic>
            <p:nvPicPr>
              <p:cNvPr id="59" name="Ink 58"/>
              <p:cNvPicPr/>
              <p:nvPr/>
            </p:nvPicPr>
            <p:blipFill>
              <a:blip r:embed="rId65"/>
              <a:stretch>
                <a:fillRect/>
              </a:stretch>
            </p:blipFill>
            <p:spPr>
              <a:xfrm>
                <a:off x="6881742" y="5205781"/>
                <a:ext cx="3315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0" name="Ink 59"/>
              <p14:cNvContentPartPr/>
              <p14:nvPr/>
            </p14:nvContentPartPr>
            <p14:xfrm>
              <a:off x="5061942" y="4759021"/>
              <a:ext cx="1627200" cy="36360"/>
            </p14:xfrm>
          </p:contentPart>
        </mc:Choice>
        <mc:Fallback xmlns="">
          <p:pic>
            <p:nvPicPr>
              <p:cNvPr id="60" name="Ink 59"/>
              <p:cNvPicPr/>
              <p:nvPr/>
            </p:nvPicPr>
            <p:blipFill>
              <a:blip r:embed="rId67"/>
              <a:stretch>
                <a:fillRect/>
              </a:stretch>
            </p:blipFill>
            <p:spPr>
              <a:xfrm>
                <a:off x="5042862" y="4720861"/>
                <a:ext cx="166536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1" name="Ink 60"/>
              <p14:cNvContentPartPr/>
              <p14:nvPr/>
            </p14:nvContentPartPr>
            <p14:xfrm>
              <a:off x="5031702" y="5804461"/>
              <a:ext cx="687960" cy="33120"/>
            </p14:xfrm>
          </p:contentPart>
        </mc:Choice>
        <mc:Fallback xmlns="">
          <p:pic>
            <p:nvPicPr>
              <p:cNvPr id="61" name="Ink 60"/>
              <p:cNvPicPr/>
              <p:nvPr/>
            </p:nvPicPr>
            <p:blipFill>
              <a:blip r:embed="rId69"/>
              <a:stretch>
                <a:fillRect/>
              </a:stretch>
            </p:blipFill>
            <p:spPr>
              <a:xfrm>
                <a:off x="5012622" y="5766301"/>
                <a:ext cx="72576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2" name="Ink 61"/>
              <p14:cNvContentPartPr/>
              <p14:nvPr/>
            </p14:nvContentPartPr>
            <p14:xfrm>
              <a:off x="5056902" y="6006061"/>
              <a:ext cx="722880" cy="31320"/>
            </p14:xfrm>
          </p:contentPart>
        </mc:Choice>
        <mc:Fallback xmlns="">
          <p:pic>
            <p:nvPicPr>
              <p:cNvPr id="62" name="Ink 61"/>
              <p:cNvPicPr/>
              <p:nvPr/>
            </p:nvPicPr>
            <p:blipFill>
              <a:blip r:embed="rId71"/>
              <a:stretch>
                <a:fillRect/>
              </a:stretch>
            </p:blipFill>
            <p:spPr>
              <a:xfrm>
                <a:off x="5037822" y="5967901"/>
                <a:ext cx="76104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3" name="Ink 62"/>
              <p14:cNvContentPartPr/>
              <p14:nvPr/>
            </p14:nvContentPartPr>
            <p14:xfrm>
              <a:off x="5001462" y="6222421"/>
              <a:ext cx="874440" cy="52560"/>
            </p14:xfrm>
          </p:contentPart>
        </mc:Choice>
        <mc:Fallback xmlns="">
          <p:pic>
            <p:nvPicPr>
              <p:cNvPr id="63" name="Ink 62"/>
              <p:cNvPicPr/>
              <p:nvPr/>
            </p:nvPicPr>
            <p:blipFill>
              <a:blip r:embed="rId73"/>
              <a:stretch>
                <a:fillRect/>
              </a:stretch>
            </p:blipFill>
            <p:spPr>
              <a:xfrm>
                <a:off x="4982382" y="6184621"/>
                <a:ext cx="91260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4" name="Ink 63"/>
              <p14:cNvContentPartPr/>
              <p14:nvPr/>
            </p14:nvContentPartPr>
            <p14:xfrm>
              <a:off x="121302" y="1357021"/>
              <a:ext cx="682200" cy="68040"/>
            </p14:xfrm>
          </p:contentPart>
        </mc:Choice>
        <mc:Fallback xmlns="">
          <p:pic>
            <p:nvPicPr>
              <p:cNvPr id="64" name="Ink 63"/>
              <p:cNvPicPr/>
              <p:nvPr/>
            </p:nvPicPr>
            <p:blipFill>
              <a:blip r:embed="rId75"/>
              <a:stretch>
                <a:fillRect/>
              </a:stretch>
            </p:blipFill>
            <p:spPr>
              <a:xfrm>
                <a:off x="102222" y="1319221"/>
                <a:ext cx="720360" cy="144000"/>
              </a:xfrm>
              <a:prstGeom prst="rect">
                <a:avLst/>
              </a:prstGeom>
            </p:spPr>
          </p:pic>
        </mc:Fallback>
      </mc:AlternateContent>
      <p:sp>
        <p:nvSpPr>
          <p:cNvPr id="65" name="Rectangle 64"/>
          <p:cNvSpPr/>
          <p:nvPr/>
        </p:nvSpPr>
        <p:spPr>
          <a:xfrm>
            <a:off x="6597924" y="1514297"/>
            <a:ext cx="2278188" cy="553998"/>
          </a:xfrm>
          <a:prstGeom prst="rect">
            <a:avLst/>
          </a:prstGeom>
        </p:spPr>
        <p:txBody>
          <a:bodyPr wrap="none">
            <a:spAutoFit/>
          </a:bodyPr>
          <a:lstStyle/>
          <a:p>
            <a:r>
              <a:rPr lang="en-US" sz="1000" spc="-50" dirty="0"/>
              <a:t>First add width: 30% to default (</a:t>
            </a:r>
            <a:r>
              <a:rPr lang="en-US" sz="1000" b="0" spc="-50" dirty="0"/>
              <a:t>which has </a:t>
            </a:r>
          </a:p>
          <a:p>
            <a:r>
              <a:rPr lang="en-US" sz="1000" spc="-50" dirty="0">
                <a:solidFill>
                  <a:srgbClr val="00B0F0"/>
                </a:solidFill>
              </a:rPr>
              <a:t>included</a:t>
            </a:r>
            <a:r>
              <a:rPr lang="en-US" sz="1000" b="0" spc="-50" dirty="0">
                <a:solidFill>
                  <a:srgbClr val="00B0F0"/>
                </a:solidFill>
              </a:rPr>
              <a:t> </a:t>
            </a:r>
            <a:r>
              <a:rPr lang="en-US" sz="1000" b="0" spc="-50" dirty="0"/>
              <a:t>the </a:t>
            </a:r>
            <a:r>
              <a:rPr lang="en-US" sz="1000" spc="-50" dirty="0">
                <a:solidFill>
                  <a:srgbClr val="FF0000"/>
                </a:solidFill>
                <a:highlight>
                  <a:srgbClr val="FFFF00"/>
                </a:highlight>
              </a:rPr>
              <a:t>content</a:t>
            </a:r>
            <a:r>
              <a:rPr lang="en-US" sz="1000" spc="-50" dirty="0">
                <a:solidFill>
                  <a:srgbClr val="FF0000"/>
                </a:solidFill>
              </a:rPr>
              <a:t>’</a:t>
            </a:r>
            <a:r>
              <a:rPr lang="en-US" sz="1000" spc="-50" dirty="0"/>
              <a:t>s </a:t>
            </a:r>
            <a:r>
              <a:rPr lang="en-US" sz="1000" spc="-50" dirty="0">
                <a:solidFill>
                  <a:srgbClr val="FF00FF"/>
                </a:solidFill>
              </a:rPr>
              <a:t>width only</a:t>
            </a:r>
            <a:r>
              <a:rPr lang="en-US" sz="1000" spc="-50" dirty="0"/>
              <a:t>) </a:t>
            </a:r>
            <a:r>
              <a:rPr lang="en-US" sz="1000" b="0" spc="-50" dirty="0"/>
              <a:t>and then</a:t>
            </a:r>
          </a:p>
          <a:p>
            <a:r>
              <a:rPr lang="en-US" sz="1000" spc="-50" dirty="0">
                <a:solidFill>
                  <a:srgbClr val="FF0000"/>
                </a:solidFill>
              </a:rPr>
              <a:t>padding</a:t>
            </a:r>
            <a:r>
              <a:rPr lang="en-US" sz="1000" spc="-50" dirty="0"/>
              <a:t> 20 </a:t>
            </a:r>
            <a:r>
              <a:rPr lang="en-US" sz="1000" spc="-50" dirty="0" err="1"/>
              <a:t>px</a:t>
            </a:r>
            <a:r>
              <a:rPr lang="en-US" sz="1000" spc="-50" dirty="0"/>
              <a:t> for each side </a:t>
            </a:r>
            <a:r>
              <a:rPr lang="en-US" sz="1000" b="0" spc="-50" dirty="0"/>
              <a:t>and the </a:t>
            </a:r>
            <a:r>
              <a:rPr lang="en-US" sz="1000" spc="-50" dirty="0">
                <a:solidFill>
                  <a:srgbClr val="FF0000"/>
                </a:solidFill>
              </a:rPr>
              <a:t>border</a:t>
            </a:r>
            <a:endParaRPr lang="en-US" sz="1100" dirty="0">
              <a:solidFill>
                <a:srgbClr val="FF0000"/>
              </a:solidFill>
            </a:endParaRPr>
          </a:p>
        </p:txBody>
      </p:sp>
      <p:sp>
        <p:nvSpPr>
          <p:cNvPr id="66" name="Rectangle 65"/>
          <p:cNvSpPr/>
          <p:nvPr/>
        </p:nvSpPr>
        <p:spPr>
          <a:xfrm>
            <a:off x="6819325" y="4505980"/>
            <a:ext cx="2196435" cy="553998"/>
          </a:xfrm>
          <a:prstGeom prst="rect">
            <a:avLst/>
          </a:prstGeom>
        </p:spPr>
        <p:txBody>
          <a:bodyPr wrap="none">
            <a:spAutoFit/>
          </a:bodyPr>
          <a:lstStyle/>
          <a:p>
            <a:r>
              <a:rPr lang="en-US" sz="1000" b="0" spc="-50" dirty="0"/>
              <a:t>First add </a:t>
            </a:r>
            <a:r>
              <a:rPr lang="en-US" sz="1000" spc="-50" dirty="0"/>
              <a:t>width: 30% with combined</a:t>
            </a:r>
          </a:p>
          <a:p>
            <a:r>
              <a:rPr lang="en-US" sz="1000" b="0" spc="-50" dirty="0"/>
              <a:t>the </a:t>
            </a:r>
            <a:r>
              <a:rPr lang="en-US" sz="1000" spc="-50" dirty="0">
                <a:solidFill>
                  <a:srgbClr val="FF0000"/>
                </a:solidFill>
              </a:rPr>
              <a:t>content</a:t>
            </a:r>
            <a:r>
              <a:rPr lang="en-US" sz="1000" b="0" spc="-50" dirty="0"/>
              <a:t>, </a:t>
            </a:r>
            <a:r>
              <a:rPr lang="en-US" sz="1000" spc="-50" dirty="0">
                <a:solidFill>
                  <a:srgbClr val="FF0000"/>
                </a:solidFill>
              </a:rPr>
              <a:t>padding </a:t>
            </a:r>
            <a:r>
              <a:rPr lang="en-US" sz="1000" spc="-50" dirty="0"/>
              <a:t>20 </a:t>
            </a:r>
            <a:r>
              <a:rPr lang="en-US" sz="1000" spc="-50" dirty="0" err="1"/>
              <a:t>px</a:t>
            </a:r>
            <a:r>
              <a:rPr lang="en-US" sz="1000" spc="-50" dirty="0"/>
              <a:t> </a:t>
            </a:r>
            <a:r>
              <a:rPr lang="en-US" sz="1000" b="0" spc="-50" dirty="0"/>
              <a:t>for each side,</a:t>
            </a:r>
          </a:p>
          <a:p>
            <a:r>
              <a:rPr lang="en-US" sz="1000" b="0" spc="-50" dirty="0"/>
              <a:t>and the </a:t>
            </a:r>
            <a:r>
              <a:rPr lang="en-US" sz="1000" spc="-50" dirty="0">
                <a:solidFill>
                  <a:srgbClr val="FF0000"/>
                </a:solidFill>
              </a:rPr>
              <a:t>border</a:t>
            </a:r>
            <a:r>
              <a:rPr lang="en-US" sz="1000" b="0" spc="-50" dirty="0">
                <a:solidFill>
                  <a:srgbClr val="FF0000"/>
                </a:solidFill>
              </a:rPr>
              <a:t> </a:t>
            </a:r>
            <a:r>
              <a:rPr lang="en-US" sz="1000" spc="-50" dirty="0">
                <a:solidFill>
                  <a:srgbClr val="FF0000"/>
                </a:solidFill>
              </a:rPr>
              <a:t>1 px </a:t>
            </a:r>
            <a:r>
              <a:rPr lang="en-US" sz="1000" b="0" spc="-50" dirty="0"/>
              <a:t>so it is </a:t>
            </a:r>
            <a:r>
              <a:rPr lang="en-US" sz="1000" spc="-50" dirty="0"/>
              <a:t>smaller display.</a:t>
            </a:r>
            <a:endParaRPr lang="en-US" sz="1100" dirty="0"/>
          </a:p>
        </p:txBody>
      </p:sp>
      <mc:AlternateContent xmlns:mc="http://schemas.openxmlformats.org/markup-compatibility/2006" xmlns:p14="http://schemas.microsoft.com/office/powerpoint/2010/main">
        <mc:Choice Requires="p14">
          <p:contentPart p14:bwMode="auto" r:id="rId76">
            <p14:nvContentPartPr>
              <p14:cNvPr id="21" name="Ink 20"/>
              <p14:cNvContentPartPr/>
              <p14:nvPr/>
            </p14:nvContentPartPr>
            <p14:xfrm>
              <a:off x="5252783" y="1788910"/>
              <a:ext cx="840240" cy="373320"/>
            </p14:xfrm>
          </p:contentPart>
        </mc:Choice>
        <mc:Fallback xmlns="">
          <p:pic>
            <p:nvPicPr>
              <p:cNvPr id="21" name="Ink 20"/>
              <p:cNvPicPr/>
              <p:nvPr/>
            </p:nvPicPr>
            <p:blipFill>
              <a:blip r:embed="rId77"/>
              <a:stretch>
                <a:fillRect/>
              </a:stretch>
            </p:blipFill>
            <p:spPr>
              <a:xfrm>
                <a:off x="5238023" y="1774150"/>
                <a:ext cx="86976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31" name="Ink 30"/>
              <p14:cNvContentPartPr/>
              <p14:nvPr/>
            </p14:nvContentPartPr>
            <p14:xfrm>
              <a:off x="6858023" y="2165830"/>
              <a:ext cx="372960" cy="18360"/>
            </p14:xfrm>
          </p:contentPart>
        </mc:Choice>
        <mc:Fallback xmlns="">
          <p:pic>
            <p:nvPicPr>
              <p:cNvPr id="31" name="Ink 30"/>
              <p:cNvPicPr/>
              <p:nvPr/>
            </p:nvPicPr>
            <p:blipFill>
              <a:blip r:embed="rId79"/>
              <a:stretch>
                <a:fillRect/>
              </a:stretch>
            </p:blipFill>
            <p:spPr>
              <a:xfrm>
                <a:off x="6843263" y="2151070"/>
                <a:ext cx="40248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33" name="Ink 32"/>
              <p14:cNvContentPartPr/>
              <p14:nvPr/>
            </p14:nvContentPartPr>
            <p14:xfrm>
              <a:off x="5267903" y="4914790"/>
              <a:ext cx="911160" cy="373320"/>
            </p14:xfrm>
          </p:contentPart>
        </mc:Choice>
        <mc:Fallback xmlns="">
          <p:pic>
            <p:nvPicPr>
              <p:cNvPr id="33" name="Ink 32"/>
              <p:cNvPicPr/>
              <p:nvPr/>
            </p:nvPicPr>
            <p:blipFill>
              <a:blip r:embed="rId81"/>
              <a:stretch>
                <a:fillRect/>
              </a:stretch>
            </p:blipFill>
            <p:spPr>
              <a:xfrm>
                <a:off x="5253143" y="4900030"/>
                <a:ext cx="94068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34" name="Ink 33"/>
              <p14:cNvContentPartPr/>
              <p14:nvPr/>
            </p14:nvContentPartPr>
            <p14:xfrm>
              <a:off x="6897623" y="5287750"/>
              <a:ext cx="298800" cy="20160"/>
            </p14:xfrm>
          </p:contentPart>
        </mc:Choice>
        <mc:Fallback xmlns="">
          <p:pic>
            <p:nvPicPr>
              <p:cNvPr id="34" name="Ink 33"/>
              <p:cNvPicPr/>
              <p:nvPr/>
            </p:nvPicPr>
            <p:blipFill>
              <a:blip r:embed="rId83"/>
              <a:stretch>
                <a:fillRect/>
              </a:stretch>
            </p:blipFill>
            <p:spPr>
              <a:xfrm>
                <a:off x="6882863" y="5272990"/>
                <a:ext cx="32832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4" name="Ink 3"/>
              <p14:cNvContentPartPr/>
              <p14:nvPr/>
            </p14:nvContentPartPr>
            <p14:xfrm>
              <a:off x="5742544" y="2157920"/>
              <a:ext cx="1682640" cy="28800"/>
            </p14:xfrm>
          </p:contentPart>
        </mc:Choice>
        <mc:Fallback xmlns="">
          <p:pic>
            <p:nvPicPr>
              <p:cNvPr id="4" name="Ink 3"/>
              <p:cNvPicPr/>
              <p:nvPr/>
            </p:nvPicPr>
            <p:blipFill>
              <a:blip r:embed="rId85"/>
              <a:stretch>
                <a:fillRect/>
              </a:stretch>
            </p:blipFill>
            <p:spPr>
              <a:xfrm>
                <a:off x="5727784" y="2143160"/>
                <a:ext cx="171216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2" name="Ink 21"/>
              <p14:cNvContentPartPr/>
              <p14:nvPr/>
            </p14:nvContentPartPr>
            <p14:xfrm>
              <a:off x="7331584" y="5303600"/>
              <a:ext cx="150480" cy="360"/>
            </p14:xfrm>
          </p:contentPart>
        </mc:Choice>
        <mc:Fallback xmlns="">
          <p:pic>
            <p:nvPicPr>
              <p:cNvPr id="22" name="Ink 21"/>
              <p:cNvPicPr/>
              <p:nvPr/>
            </p:nvPicPr>
            <p:blipFill>
              <a:blip r:embed="rId87"/>
              <a:stretch>
                <a:fillRect/>
              </a:stretch>
            </p:blipFill>
            <p:spPr>
              <a:xfrm>
                <a:off x="7316824" y="5288840"/>
                <a:ext cx="1800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1" name="Ink 10">
                <a:extLst>
                  <a:ext uri="{FF2B5EF4-FFF2-40B4-BE49-F238E27FC236}">
                    <a16:creationId xmlns:a16="http://schemas.microsoft.com/office/drawing/2014/main" id="{19EA3E42-6A02-475B-9168-6BC7D798EF3D}"/>
                  </a:ext>
                </a:extLst>
              </p14:cNvPr>
              <p14:cNvContentPartPr/>
              <p14:nvPr/>
            </p14:nvContentPartPr>
            <p14:xfrm>
              <a:off x="4770211" y="4631510"/>
              <a:ext cx="641160" cy="742680"/>
            </p14:xfrm>
          </p:contentPart>
        </mc:Choice>
        <mc:Fallback xmlns="">
          <p:pic>
            <p:nvPicPr>
              <p:cNvPr id="11" name="Ink 10">
                <a:extLst>
                  <a:ext uri="{FF2B5EF4-FFF2-40B4-BE49-F238E27FC236}">
                    <a16:creationId xmlns:a16="http://schemas.microsoft.com/office/drawing/2014/main" id="{19EA3E42-6A02-475B-9168-6BC7D798EF3D}"/>
                  </a:ext>
                </a:extLst>
              </p:cNvPr>
              <p:cNvPicPr/>
              <p:nvPr/>
            </p:nvPicPr>
            <p:blipFill>
              <a:blip r:embed="rId89"/>
              <a:stretch>
                <a:fillRect/>
              </a:stretch>
            </p:blipFill>
            <p:spPr>
              <a:xfrm>
                <a:off x="4761571" y="4622510"/>
                <a:ext cx="658800" cy="7603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6" name="Ink 25">
                <a:extLst>
                  <a:ext uri="{FF2B5EF4-FFF2-40B4-BE49-F238E27FC236}">
                    <a16:creationId xmlns:a16="http://schemas.microsoft.com/office/drawing/2014/main" id="{79B0E4DA-C43F-4F91-9DF4-C987720D9B2C}"/>
                  </a:ext>
                </a:extLst>
              </p14:cNvPr>
              <p14:cNvContentPartPr/>
              <p14:nvPr/>
            </p14:nvContentPartPr>
            <p14:xfrm>
              <a:off x="4760491" y="1585190"/>
              <a:ext cx="954000" cy="695880"/>
            </p14:xfrm>
          </p:contentPart>
        </mc:Choice>
        <mc:Fallback xmlns="">
          <p:pic>
            <p:nvPicPr>
              <p:cNvPr id="26" name="Ink 25">
                <a:extLst>
                  <a:ext uri="{FF2B5EF4-FFF2-40B4-BE49-F238E27FC236}">
                    <a16:creationId xmlns:a16="http://schemas.microsoft.com/office/drawing/2014/main" id="{79B0E4DA-C43F-4F91-9DF4-C987720D9B2C}"/>
                  </a:ext>
                </a:extLst>
              </p:cNvPr>
              <p:cNvPicPr/>
              <p:nvPr/>
            </p:nvPicPr>
            <p:blipFill>
              <a:blip r:embed="rId91"/>
              <a:stretch>
                <a:fillRect/>
              </a:stretch>
            </p:blipFill>
            <p:spPr>
              <a:xfrm>
                <a:off x="4751851" y="1576190"/>
                <a:ext cx="971640" cy="7135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20" name="Ink 19">
                <a:extLst>
                  <a:ext uri="{FF2B5EF4-FFF2-40B4-BE49-F238E27FC236}">
                    <a16:creationId xmlns:a16="http://schemas.microsoft.com/office/drawing/2014/main" id="{3779686B-FE4C-438A-8481-1961A736FFD1}"/>
                  </a:ext>
                </a:extLst>
              </p14:cNvPr>
              <p14:cNvContentPartPr/>
              <p14:nvPr/>
            </p14:nvContentPartPr>
            <p14:xfrm>
              <a:off x="6331476" y="1724339"/>
              <a:ext cx="204120" cy="192960"/>
            </p14:xfrm>
          </p:contentPart>
        </mc:Choice>
        <mc:Fallback>
          <p:pic>
            <p:nvPicPr>
              <p:cNvPr id="20" name="Ink 19">
                <a:extLst>
                  <a:ext uri="{FF2B5EF4-FFF2-40B4-BE49-F238E27FC236}">
                    <a16:creationId xmlns:a16="http://schemas.microsoft.com/office/drawing/2014/main" id="{3779686B-FE4C-438A-8481-1961A736FFD1}"/>
                  </a:ext>
                </a:extLst>
              </p:cNvPr>
              <p:cNvPicPr/>
              <p:nvPr/>
            </p:nvPicPr>
            <p:blipFill>
              <a:blip r:embed="rId93"/>
              <a:stretch>
                <a:fillRect/>
              </a:stretch>
            </p:blipFill>
            <p:spPr>
              <a:xfrm>
                <a:off x="6322836" y="1715699"/>
                <a:ext cx="221760" cy="2106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30" name="Ink 29">
                <a:extLst>
                  <a:ext uri="{FF2B5EF4-FFF2-40B4-BE49-F238E27FC236}">
                    <a16:creationId xmlns:a16="http://schemas.microsoft.com/office/drawing/2014/main" id="{BC7528D8-BF8F-48F9-985C-2D4A634D946A}"/>
                  </a:ext>
                </a:extLst>
              </p14:cNvPr>
              <p14:cNvContentPartPr/>
              <p14:nvPr/>
            </p14:nvContentPartPr>
            <p14:xfrm>
              <a:off x="6306276" y="4580939"/>
              <a:ext cx="331200" cy="136440"/>
            </p14:xfrm>
          </p:contentPart>
        </mc:Choice>
        <mc:Fallback>
          <p:pic>
            <p:nvPicPr>
              <p:cNvPr id="30" name="Ink 29">
                <a:extLst>
                  <a:ext uri="{FF2B5EF4-FFF2-40B4-BE49-F238E27FC236}">
                    <a16:creationId xmlns:a16="http://schemas.microsoft.com/office/drawing/2014/main" id="{BC7528D8-BF8F-48F9-985C-2D4A634D946A}"/>
                  </a:ext>
                </a:extLst>
              </p:cNvPr>
              <p:cNvPicPr/>
              <p:nvPr/>
            </p:nvPicPr>
            <p:blipFill>
              <a:blip r:embed="rId95"/>
              <a:stretch>
                <a:fillRect/>
              </a:stretch>
            </p:blipFill>
            <p:spPr>
              <a:xfrm>
                <a:off x="6297627" y="4572299"/>
                <a:ext cx="348859"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32" name="Ink 31">
                <a:extLst>
                  <a:ext uri="{FF2B5EF4-FFF2-40B4-BE49-F238E27FC236}">
                    <a16:creationId xmlns:a16="http://schemas.microsoft.com/office/drawing/2014/main" id="{41916C5F-0B46-4276-9880-9ABA46BBCADE}"/>
                  </a:ext>
                </a:extLst>
              </p14:cNvPr>
              <p14:cNvContentPartPr/>
              <p14:nvPr/>
            </p14:nvContentPartPr>
            <p14:xfrm>
              <a:off x="6354516" y="4898459"/>
              <a:ext cx="190800" cy="158040"/>
            </p14:xfrm>
          </p:contentPart>
        </mc:Choice>
        <mc:Fallback>
          <p:pic>
            <p:nvPicPr>
              <p:cNvPr id="32" name="Ink 31">
                <a:extLst>
                  <a:ext uri="{FF2B5EF4-FFF2-40B4-BE49-F238E27FC236}">
                    <a16:creationId xmlns:a16="http://schemas.microsoft.com/office/drawing/2014/main" id="{41916C5F-0B46-4276-9880-9ABA46BBCADE}"/>
                  </a:ext>
                </a:extLst>
              </p:cNvPr>
              <p:cNvPicPr/>
              <p:nvPr/>
            </p:nvPicPr>
            <p:blipFill>
              <a:blip r:embed="rId97"/>
              <a:stretch>
                <a:fillRect/>
              </a:stretch>
            </p:blipFill>
            <p:spPr>
              <a:xfrm>
                <a:off x="6345876" y="4889819"/>
                <a:ext cx="208440" cy="175680"/>
              </a:xfrm>
              <a:prstGeom prst="rect">
                <a:avLst/>
              </a:prstGeom>
            </p:spPr>
          </p:pic>
        </mc:Fallback>
      </mc:AlternateContent>
    </p:spTree>
    <p:extLst>
      <p:ext uri="{BB962C8B-B14F-4D97-AF65-F5344CB8AC3E}">
        <p14:creationId xmlns:p14="http://schemas.microsoft.com/office/powerpoint/2010/main" val="2371274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81000" y="0"/>
            <a:ext cx="8382000" cy="533400"/>
          </a:xfrm>
        </p:spPr>
        <p:txBody>
          <a:bodyPr/>
          <a:lstStyle/>
          <a:p>
            <a:pPr eaLnBrk="1" hangingPunct="1"/>
            <a:r>
              <a:rPr lang="en-US" altLang="en-US" sz="2800" dirty="0"/>
              <a:t>6.7 CSS Two Column Page Layout</a:t>
            </a:r>
          </a:p>
        </p:txBody>
      </p:sp>
      <p:sp>
        <p:nvSpPr>
          <p:cNvPr id="68611" name="Rectangle 3"/>
          <p:cNvSpPr>
            <a:spLocks noGrp="1" noChangeArrowheads="1"/>
          </p:cNvSpPr>
          <p:nvPr>
            <p:ph type="body" idx="1"/>
          </p:nvPr>
        </p:nvSpPr>
        <p:spPr>
          <a:xfrm>
            <a:off x="381000" y="533400"/>
            <a:ext cx="7543800" cy="1219200"/>
          </a:xfrm>
        </p:spPr>
        <p:txBody>
          <a:bodyPr/>
          <a:lstStyle/>
          <a:p>
            <a:pPr eaLnBrk="1" hangingPunct="1">
              <a:lnSpc>
                <a:spcPct val="80000"/>
              </a:lnSpc>
            </a:pPr>
            <a:r>
              <a:rPr lang="en-US" altLang="en-US" sz="2400" dirty="0">
                <a:cs typeface="Times New Roman" panose="02020603050405020304" pitchFamily="18" charset="0"/>
              </a:rPr>
              <a:t>A </a:t>
            </a:r>
            <a:r>
              <a:rPr lang="en-US" altLang="en-US" sz="2400" b="1" dirty="0">
                <a:solidFill>
                  <a:schemeClr val="hlink"/>
                </a:solidFill>
                <a:cs typeface="Times New Roman" panose="02020603050405020304" pitchFamily="18" charset="0"/>
              </a:rPr>
              <a:t>common</a:t>
            </a:r>
            <a:r>
              <a:rPr lang="en-US" altLang="en-US" sz="2400" b="1" dirty="0">
                <a:cs typeface="Times New Roman" panose="02020603050405020304" pitchFamily="18" charset="0"/>
              </a:rPr>
              <a:t> design</a:t>
            </a:r>
            <a:r>
              <a:rPr lang="en-US" altLang="en-US" sz="2400" dirty="0">
                <a:cs typeface="Times New Roman" panose="02020603050405020304" pitchFamily="18" charset="0"/>
              </a:rPr>
              <a:t> for a </a:t>
            </a:r>
            <a:r>
              <a:rPr lang="en-US" altLang="en-US" sz="2400" b="1" dirty="0">
                <a:cs typeface="Times New Roman" panose="02020603050405020304" pitchFamily="18" charset="0"/>
              </a:rPr>
              <a:t>web page</a:t>
            </a:r>
            <a:r>
              <a:rPr lang="en-US" altLang="en-US" sz="2400" dirty="0">
                <a:cs typeface="Times New Roman" panose="02020603050405020304" pitchFamily="18" charset="0"/>
              </a:rPr>
              <a:t> is a </a:t>
            </a:r>
            <a:r>
              <a:rPr lang="en-US" altLang="en-US" sz="2400" b="1" dirty="0">
                <a:cs typeface="Times New Roman" panose="02020603050405020304" pitchFamily="18" charset="0"/>
              </a:rPr>
              <a:t>two-column layout with </a:t>
            </a:r>
            <a:r>
              <a:rPr lang="en-US" altLang="en-US" sz="2400" b="1" dirty="0">
                <a:solidFill>
                  <a:schemeClr val="hlink"/>
                </a:solidFill>
                <a:cs typeface="Times New Roman" panose="02020603050405020304" pitchFamily="18" charset="0"/>
              </a:rPr>
              <a:t>left-column navigation</a:t>
            </a:r>
            <a:r>
              <a:rPr lang="en-US" altLang="en-US" sz="2400" dirty="0">
                <a:cs typeface="Times New Roman" panose="02020603050405020304" pitchFamily="18" charset="0"/>
              </a:rPr>
              <a:t> and </a:t>
            </a:r>
            <a:r>
              <a:rPr lang="en-US" altLang="en-US" sz="2400" b="1" dirty="0">
                <a:solidFill>
                  <a:schemeClr val="hlink"/>
                </a:solidFill>
                <a:cs typeface="Times New Roman" panose="02020603050405020304" pitchFamily="18" charset="0"/>
              </a:rPr>
              <a:t>right-column logo</a:t>
            </a:r>
            <a:r>
              <a:rPr lang="en-US" altLang="en-US" sz="2400" dirty="0">
                <a:cs typeface="Times New Roman" panose="02020603050405020304" pitchFamily="18" charset="0"/>
              </a:rPr>
              <a:t> and </a:t>
            </a:r>
            <a:r>
              <a:rPr lang="en-US" altLang="en-US" sz="2400" b="1" dirty="0">
                <a:solidFill>
                  <a:schemeClr val="hlink"/>
                </a:solidFill>
                <a:cs typeface="Times New Roman" panose="02020603050405020304" pitchFamily="18" charset="0"/>
              </a:rPr>
              <a:t>content.</a:t>
            </a:r>
          </a:p>
          <a:p>
            <a:pPr eaLnBrk="1" hangingPunct="1">
              <a:lnSpc>
                <a:spcPct val="80000"/>
              </a:lnSpc>
            </a:pPr>
            <a:endParaRPr lang="en-US" altLang="en-US" sz="2400" b="1" dirty="0">
              <a:solidFill>
                <a:schemeClr val="hlink"/>
              </a:solidFill>
              <a:cs typeface="Times New Roman" panose="02020603050405020304" pitchFamily="18" charset="0"/>
            </a:endParaRPr>
          </a:p>
          <a:p>
            <a:pPr eaLnBrk="1" hangingPunct="1">
              <a:lnSpc>
                <a:spcPct val="80000"/>
              </a:lnSpc>
            </a:pPr>
            <a:r>
              <a:rPr lang="en-US" altLang="en-US" sz="2400" dirty="0">
                <a:solidFill>
                  <a:schemeClr val="bg2"/>
                </a:solidFill>
                <a:cs typeface="Times New Roman" panose="02020603050405020304" pitchFamily="18" charset="0"/>
              </a:rPr>
              <a:t>The </a:t>
            </a:r>
            <a:r>
              <a:rPr lang="en-US" altLang="en-US" b="1" dirty="0">
                <a:solidFill>
                  <a:srgbClr val="FF0000"/>
                </a:solidFill>
                <a:cs typeface="Times New Roman" panose="02020603050405020304" pitchFamily="18" charset="0"/>
              </a:rPr>
              <a:t>key</a:t>
            </a:r>
            <a:r>
              <a:rPr lang="en-US" altLang="en-US" sz="2400" dirty="0">
                <a:solidFill>
                  <a:schemeClr val="bg2"/>
                </a:solidFill>
                <a:cs typeface="Times New Roman" panose="02020603050405020304" pitchFamily="18" charset="0"/>
              </a:rPr>
              <a:t> to this </a:t>
            </a:r>
            <a:r>
              <a:rPr lang="en-US" altLang="en-US" sz="2400" b="1" dirty="0">
                <a:solidFill>
                  <a:schemeClr val="bg2"/>
                </a:solidFill>
                <a:cs typeface="Times New Roman" panose="02020603050405020304" pitchFamily="18" charset="0"/>
              </a:rPr>
              <a:t>layout</a:t>
            </a:r>
            <a:r>
              <a:rPr lang="en-US" altLang="en-US" sz="2400" dirty="0">
                <a:solidFill>
                  <a:schemeClr val="bg2"/>
                </a:solidFill>
                <a:cs typeface="Times New Roman" panose="02020603050405020304" pitchFamily="18" charset="0"/>
              </a:rPr>
              <a:t> is that the </a:t>
            </a:r>
            <a:r>
              <a:rPr lang="en-US" altLang="en-US" sz="2400" b="1" dirty="0">
                <a:solidFill>
                  <a:srgbClr val="FF0000"/>
                </a:solidFill>
                <a:cs typeface="Times New Roman" panose="02020603050405020304" pitchFamily="18" charset="0"/>
              </a:rPr>
              <a:t>left</a:t>
            </a:r>
            <a:r>
              <a:rPr lang="en-US" altLang="en-US" sz="2400" dirty="0">
                <a:solidFill>
                  <a:schemeClr val="bg2"/>
                </a:solidFill>
                <a:cs typeface="Times New Roman" panose="02020603050405020304" pitchFamily="18" charset="0"/>
              </a:rPr>
              <a:t> column is </a:t>
            </a:r>
            <a:r>
              <a:rPr lang="en-US" altLang="en-US" sz="2400" b="1" dirty="0">
                <a:solidFill>
                  <a:schemeClr val="bg2"/>
                </a:solidFill>
                <a:cs typeface="Times New Roman" panose="02020603050405020304" pitchFamily="18" charset="0"/>
              </a:rPr>
              <a:t>coded</a:t>
            </a:r>
            <a:r>
              <a:rPr lang="en-US" altLang="en-US" sz="2400" dirty="0">
                <a:solidFill>
                  <a:schemeClr val="bg2"/>
                </a:solidFill>
                <a:cs typeface="Times New Roman" panose="02020603050405020304" pitchFamily="18" charset="0"/>
              </a:rPr>
              <a:t> to </a:t>
            </a:r>
            <a:r>
              <a:rPr lang="en-US" altLang="en-US" sz="2400" b="1" dirty="0">
                <a:solidFill>
                  <a:srgbClr val="FF00FF"/>
                </a:solidFill>
                <a:cs typeface="Times New Roman" panose="02020603050405020304" pitchFamily="18" charset="0"/>
              </a:rPr>
              <a:t>float</a:t>
            </a:r>
            <a:r>
              <a:rPr lang="en-US" altLang="en-US" sz="2400" dirty="0">
                <a:solidFill>
                  <a:schemeClr val="bg2"/>
                </a:solidFill>
                <a:cs typeface="Times New Roman" panose="02020603050405020304" pitchFamily="18" charset="0"/>
              </a:rPr>
              <a:t> to the left </a:t>
            </a:r>
            <a:r>
              <a:rPr lang="en-US" altLang="en-US" sz="2400" b="1" dirty="0">
                <a:solidFill>
                  <a:schemeClr val="bg2"/>
                </a:solidFill>
                <a:cs typeface="Times New Roman" panose="02020603050405020304" pitchFamily="18" charset="0"/>
              </a:rPr>
              <a:t>using</a:t>
            </a:r>
            <a:r>
              <a:rPr lang="en-US" altLang="en-US" sz="2400" dirty="0">
                <a:solidFill>
                  <a:schemeClr val="bg2"/>
                </a:solidFill>
                <a:cs typeface="Times New Roman" panose="02020603050405020304" pitchFamily="18" charset="0"/>
              </a:rPr>
              <a:t> </a:t>
            </a:r>
            <a:r>
              <a:rPr lang="en-US" altLang="en-US" sz="2400" b="1" dirty="0" err="1">
                <a:solidFill>
                  <a:srgbClr val="FF00FF"/>
                </a:solidFill>
                <a:cs typeface="Times New Roman" panose="02020603050405020304" pitchFamily="18" charset="0"/>
              </a:rPr>
              <a:t>float:left</a:t>
            </a:r>
            <a:endParaRPr lang="en-US" altLang="en-US" sz="2400" b="1" dirty="0">
              <a:solidFill>
                <a:srgbClr val="FF00FF"/>
              </a:solidFill>
              <a:cs typeface="Times New Roman" panose="02020603050405020304" pitchFamily="18" charset="0"/>
            </a:endParaRPr>
          </a:p>
        </p:txBody>
      </p:sp>
      <p:sp>
        <p:nvSpPr>
          <p:cNvPr id="68612" name="Rectangle 4"/>
          <p:cNvSpPr>
            <a:spLocks noChangeArrowheads="1"/>
          </p:cNvSpPr>
          <p:nvPr/>
        </p:nvSpPr>
        <p:spPr bwMode="auto">
          <a:xfrm>
            <a:off x="2738438" y="3130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pic>
        <p:nvPicPr>
          <p:cNvPr id="9" name="Picture 8" descr="Figure8.10.tif"/>
          <p:cNvPicPr/>
          <p:nvPr/>
        </p:nvPicPr>
        <p:blipFill>
          <a:blip r:embed="rId3" cstate="print"/>
          <a:stretch>
            <a:fillRect/>
          </a:stretch>
        </p:blipFill>
        <p:spPr>
          <a:xfrm>
            <a:off x="228600" y="3352800"/>
            <a:ext cx="3657600" cy="3352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9" descr="Figure8.11.tif"/>
          <p:cNvPicPr/>
          <p:nvPr/>
        </p:nvPicPr>
        <p:blipFill>
          <a:blip r:embed="rId4" cstate="print"/>
          <a:stretch>
            <a:fillRect/>
          </a:stretch>
        </p:blipFill>
        <p:spPr>
          <a:xfrm>
            <a:off x="4114800" y="3378994"/>
            <a:ext cx="4688681" cy="347900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Rectangle 11"/>
          <p:cNvSpPr/>
          <p:nvPr/>
        </p:nvSpPr>
        <p:spPr>
          <a:xfrm>
            <a:off x="1676400" y="2971800"/>
            <a:ext cx="6934200" cy="523875"/>
          </a:xfrm>
          <a:prstGeom prst="rect">
            <a:avLst/>
          </a:prstGeom>
        </p:spPr>
        <p:txBody>
          <a:bodyPr>
            <a:spAutoFit/>
          </a:bodyPr>
          <a:lstStyle/>
          <a:p>
            <a:pPr eaLnBrk="1" fontAlgn="auto" hangingPunct="1">
              <a:spcAft>
                <a:spcPts val="0"/>
              </a:spcAft>
              <a:defRPr/>
            </a:pPr>
            <a:r>
              <a:rPr lang="en-US" sz="2800" kern="0" dirty="0"/>
              <a:t>CSS Page Layout Two Columns (left </a:t>
            </a:r>
            <a:r>
              <a:rPr lang="en-US" sz="2800" kern="0" dirty="0" err="1"/>
              <a:t>nav</a:t>
            </a:r>
            <a:r>
              <a:rPr lang="en-US" sz="2800" kern="0" dirty="0">
                <a:solidFill>
                  <a:schemeClr val="tx2">
                    <a:satMod val="130000"/>
                  </a:schemeClr>
                </a:solidFill>
              </a:rPr>
              <a:t>)</a:t>
            </a: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456715" y="3652237"/>
              <a:ext cx="844560" cy="141840"/>
            </p14:xfrm>
          </p:contentPart>
        </mc:Choice>
        <mc:Fallback xmlns="">
          <p:pic>
            <p:nvPicPr>
              <p:cNvPr id="2" name="Ink 1"/>
              <p:cNvPicPr/>
              <p:nvPr/>
            </p:nvPicPr>
            <p:blipFill>
              <a:blip r:embed="rId6"/>
              <a:stretch>
                <a:fillRect/>
              </a:stretch>
            </p:blipFill>
            <p:spPr>
              <a:xfrm>
                <a:off x="442675" y="3623797"/>
                <a:ext cx="8730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p14:cNvContentPartPr/>
              <p14:nvPr/>
            </p14:nvContentPartPr>
            <p14:xfrm>
              <a:off x="514350" y="3900488"/>
              <a:ext cx="2886075" cy="738187"/>
            </p14:xfrm>
          </p:contentPart>
        </mc:Choice>
        <mc:Fallback xmlns="">
          <p:pic>
            <p:nvPicPr>
              <p:cNvPr id="3" name="Ink 2"/>
              <p:cNvPicPr/>
              <p:nvPr/>
            </p:nvPicPr>
            <p:blipFill>
              <a:blip r:embed="rId8"/>
              <a:stretch>
                <a:fillRect/>
              </a:stretch>
            </p:blipFill>
            <p:spPr>
              <a:xfrm>
                <a:off x="501749" y="3888245"/>
                <a:ext cx="2913798" cy="76015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p14:cNvContentPartPr/>
              <p14:nvPr/>
            </p14:nvContentPartPr>
            <p14:xfrm>
              <a:off x="1577035" y="3695077"/>
              <a:ext cx="956520" cy="135360"/>
            </p14:xfrm>
          </p:contentPart>
        </mc:Choice>
        <mc:Fallback xmlns="">
          <p:pic>
            <p:nvPicPr>
              <p:cNvPr id="4" name="Ink 3"/>
              <p:cNvPicPr/>
              <p:nvPr/>
            </p:nvPicPr>
            <p:blipFill>
              <a:blip r:embed="rId10"/>
              <a:stretch>
                <a:fillRect/>
              </a:stretch>
            </p:blipFill>
            <p:spPr>
              <a:xfrm>
                <a:off x="1562635" y="3666277"/>
                <a:ext cx="985320" cy="192960"/>
              </a:xfrm>
              <a:prstGeom prst="rect">
                <a:avLst/>
              </a:prstGeom>
            </p:spPr>
          </p:pic>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43910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2"/>
          <p:cNvSpPr>
            <a:spLocks noGrp="1" noChangeArrowheads="1"/>
          </p:cNvSpPr>
          <p:nvPr>
            <p:ph type="title"/>
          </p:nvPr>
        </p:nvSpPr>
        <p:spPr>
          <a:xfrm>
            <a:off x="381000" y="0"/>
            <a:ext cx="8382000" cy="533400"/>
          </a:xfrm>
        </p:spPr>
        <p:txBody>
          <a:bodyPr/>
          <a:lstStyle/>
          <a:p>
            <a:pPr eaLnBrk="1" hangingPunct="1"/>
            <a:r>
              <a:rPr lang="en-US" altLang="en-US" sz="2800" dirty="0"/>
              <a:t>CSS Two Column Page Layout – edition(</a:t>
            </a:r>
            <a:r>
              <a:rPr lang="en-US" altLang="en-US" sz="2800" dirty="0" err="1"/>
              <a:t>ed</a:t>
            </a:r>
            <a:r>
              <a:rPr lang="en-US" altLang="en-US" sz="2800" dirty="0"/>
              <a:t>)6</a:t>
            </a:r>
          </a:p>
        </p:txBody>
      </p:sp>
      <p:sp>
        <p:nvSpPr>
          <p:cNvPr id="70660" name="Rectangle 4"/>
          <p:cNvSpPr>
            <a:spLocks noChangeArrowheads="1"/>
          </p:cNvSpPr>
          <p:nvPr/>
        </p:nvSpPr>
        <p:spPr bwMode="auto">
          <a:xfrm>
            <a:off x="2738438" y="3130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pic>
        <p:nvPicPr>
          <p:cNvPr id="9" name="Picture 8" descr="Figure8.10.tif"/>
          <p:cNvPicPr/>
          <p:nvPr/>
        </p:nvPicPr>
        <p:blipFill>
          <a:blip r:embed="rId4" cstate="print"/>
          <a:stretch>
            <a:fillRect/>
          </a:stretch>
        </p:blipFill>
        <p:spPr>
          <a:xfrm>
            <a:off x="3048000" y="609600"/>
            <a:ext cx="3276600" cy="3352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9" descr="Figure8.11.tif"/>
          <p:cNvPicPr/>
          <p:nvPr/>
        </p:nvPicPr>
        <p:blipFill>
          <a:blip r:embed="rId5" cstate="print"/>
          <a:stretch>
            <a:fillRect/>
          </a:stretch>
        </p:blipFill>
        <p:spPr>
          <a:xfrm>
            <a:off x="2895600" y="3810000"/>
            <a:ext cx="3581399" cy="3048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06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533400"/>
            <a:ext cx="3733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15362" name="Ink 17"/>
              <p14:cNvContentPartPr>
                <a14:cpLocks xmlns:a14="http://schemas.microsoft.com/office/drawing/2010/main" noRot="1" noChangeAspect="1" noEditPoints="1" noChangeArrowheads="1" noChangeShapeType="1"/>
              </p14:cNvContentPartPr>
              <p14:nvPr/>
            </p14:nvContentPartPr>
            <p14:xfrm>
              <a:off x="6418263" y="2219325"/>
              <a:ext cx="1290637" cy="3573463"/>
            </p14:xfrm>
          </p:contentPart>
        </mc:Choice>
        <mc:Fallback xmlns="">
          <p:pic>
            <p:nvPicPr>
              <p:cNvPr id="15362" name="Ink 17"/>
              <p:cNvPicPr>
                <a:picLocks noRot="1" noChangeAspect="1" noEditPoints="1" noChangeArrowheads="1" noChangeShapeType="1"/>
              </p:cNvPicPr>
              <p:nvPr/>
            </p:nvPicPr>
            <p:blipFill>
              <a:blip r:embed="rId8"/>
              <a:stretch>
                <a:fillRect/>
              </a:stretch>
            </p:blipFill>
            <p:spPr>
              <a:xfrm>
                <a:off x="6403143" y="2206725"/>
                <a:ext cx="1311518" cy="360082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363" name="Ink 16"/>
              <p14:cNvContentPartPr>
                <a14:cpLocks xmlns:a14="http://schemas.microsoft.com/office/drawing/2010/main" noRot="1" noChangeAspect="1" noEditPoints="1" noChangeArrowheads="1" noChangeShapeType="1"/>
              </p14:cNvContentPartPr>
              <p14:nvPr/>
            </p14:nvContentPartPr>
            <p14:xfrm>
              <a:off x="6653213" y="2170113"/>
              <a:ext cx="1657350" cy="3617912"/>
            </p14:xfrm>
          </p:contentPart>
        </mc:Choice>
        <mc:Fallback xmlns="">
          <p:pic>
            <p:nvPicPr>
              <p:cNvPr id="15363" name="Ink 16"/>
              <p:cNvPicPr>
                <a:picLocks noRot="1" noChangeAspect="1" noEditPoints="1" noChangeArrowheads="1" noChangeShapeType="1"/>
              </p:cNvPicPr>
              <p:nvPr/>
            </p:nvPicPr>
            <p:blipFill>
              <a:blip r:embed="rId10"/>
              <a:stretch>
                <a:fillRect/>
              </a:stretch>
            </p:blipFill>
            <p:spPr>
              <a:xfrm>
                <a:off x="6638454" y="2165433"/>
                <a:ext cx="1679669" cy="363591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364" name="Ink 7"/>
              <p14:cNvContentPartPr>
                <a14:cpLocks xmlns:a14="http://schemas.microsoft.com/office/drawing/2010/main" noRot="1" noChangeAspect="1" noEditPoints="1" noChangeArrowheads="1" noChangeShapeType="1"/>
              </p14:cNvContentPartPr>
              <p14:nvPr/>
            </p14:nvContentPartPr>
            <p14:xfrm>
              <a:off x="431800" y="2030413"/>
              <a:ext cx="2025650" cy="1046162"/>
            </p14:xfrm>
          </p:contentPart>
        </mc:Choice>
        <mc:Fallback xmlns="">
          <p:pic>
            <p:nvPicPr>
              <p:cNvPr id="15364" name="Ink 7"/>
              <p:cNvPicPr>
                <a:picLocks noRot="1" noChangeAspect="1" noEditPoints="1" noChangeArrowheads="1" noChangeShapeType="1"/>
              </p:cNvPicPr>
              <p:nvPr/>
            </p:nvPicPr>
            <p:blipFill>
              <a:blip r:embed="rId12"/>
              <a:stretch>
                <a:fillRect/>
              </a:stretch>
            </p:blipFill>
            <p:spPr>
              <a:xfrm>
                <a:off x="421360" y="2014933"/>
                <a:ext cx="2050849" cy="107496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365" name="Ink 8"/>
              <p14:cNvContentPartPr>
                <a14:cpLocks xmlns:a14="http://schemas.microsoft.com/office/drawing/2010/main" noRot="1" noChangeAspect="1" noEditPoints="1" noChangeArrowheads="1" noChangeShapeType="1"/>
              </p14:cNvContentPartPr>
              <p14:nvPr/>
            </p14:nvContentPartPr>
            <p14:xfrm>
              <a:off x="527050" y="4721225"/>
              <a:ext cx="1979613" cy="1201738"/>
            </p14:xfrm>
          </p:contentPart>
        </mc:Choice>
        <mc:Fallback xmlns="">
          <p:pic>
            <p:nvPicPr>
              <p:cNvPr id="15365" name="Ink 8"/>
              <p:cNvPicPr>
                <a:picLocks noRot="1" noChangeAspect="1" noEditPoints="1" noChangeArrowheads="1" noChangeShapeType="1"/>
              </p:cNvPicPr>
              <p:nvPr/>
            </p:nvPicPr>
            <p:blipFill>
              <a:blip r:embed="rId14"/>
              <a:stretch>
                <a:fillRect/>
              </a:stretch>
            </p:blipFill>
            <p:spPr>
              <a:xfrm>
                <a:off x="515170" y="4709344"/>
                <a:ext cx="2004813" cy="122729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366" name="Ink 10"/>
              <p14:cNvContentPartPr>
                <a14:cpLocks xmlns:a14="http://schemas.microsoft.com/office/drawing/2010/main" noRot="1" noChangeAspect="1" noEditPoints="1" noChangeArrowheads="1" noChangeShapeType="1"/>
              </p14:cNvContentPartPr>
              <p14:nvPr/>
            </p14:nvContentPartPr>
            <p14:xfrm>
              <a:off x="533400" y="1944688"/>
              <a:ext cx="431800" cy="36512"/>
            </p14:xfrm>
          </p:contentPart>
        </mc:Choice>
        <mc:Fallback xmlns="">
          <p:pic>
            <p:nvPicPr>
              <p:cNvPr id="15366" name="Ink 10"/>
              <p:cNvPicPr>
                <a:picLocks noRot="1" noChangeAspect="1" noEditPoints="1" noChangeArrowheads="1" noChangeShapeType="1"/>
              </p:cNvPicPr>
              <p:nvPr/>
            </p:nvPicPr>
            <p:blipFill>
              <a:blip r:embed="rId16"/>
              <a:stretch>
                <a:fillRect/>
              </a:stretch>
            </p:blipFill>
            <p:spPr>
              <a:xfrm>
                <a:off x="526918" y="1939988"/>
                <a:ext cx="445485" cy="506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367" name="Ink 11"/>
              <p14:cNvContentPartPr>
                <a14:cpLocks xmlns:a14="http://schemas.microsoft.com/office/drawing/2010/main" noRot="1" noChangeAspect="1" noEditPoints="1" noChangeArrowheads="1" noChangeShapeType="1"/>
              </p14:cNvContentPartPr>
              <p14:nvPr/>
            </p14:nvContentPartPr>
            <p14:xfrm>
              <a:off x="4040188" y="657225"/>
              <a:ext cx="9525" cy="22225"/>
            </p14:xfrm>
          </p:contentPart>
        </mc:Choice>
        <mc:Fallback xmlns="">
          <p:pic>
            <p:nvPicPr>
              <p:cNvPr id="15367" name="Ink 11"/>
              <p:cNvPicPr>
                <a:picLocks noRot="1" noChangeAspect="1" noEditPoints="1" noChangeArrowheads="1" noChangeShapeType="1"/>
              </p:cNvPicPr>
              <p:nvPr/>
            </p:nvPicPr>
            <p:blipFill>
              <a:blip r:embed="rId18"/>
              <a:stretch>
                <a:fillRect/>
              </a:stretch>
            </p:blipFill>
            <p:spPr>
              <a:xfrm>
                <a:off x="4029564" y="652565"/>
                <a:ext cx="24912" cy="3799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369" name="Ink 13"/>
              <p14:cNvContentPartPr>
                <a14:cpLocks xmlns:a14="http://schemas.microsoft.com/office/drawing/2010/main" noRot="1" noChangeAspect="1" noEditPoints="1" noChangeArrowheads="1" noChangeShapeType="1"/>
              </p14:cNvContentPartPr>
              <p14:nvPr/>
            </p14:nvContentPartPr>
            <p14:xfrm>
              <a:off x="2301875" y="790575"/>
              <a:ext cx="812800" cy="1217613"/>
            </p14:xfrm>
          </p:contentPart>
        </mc:Choice>
        <mc:Fallback xmlns="">
          <p:pic>
            <p:nvPicPr>
              <p:cNvPr id="15369" name="Ink 13"/>
              <p:cNvPicPr>
                <a:picLocks noRot="1" noChangeAspect="1" noEditPoints="1" noChangeArrowheads="1" noChangeShapeType="1"/>
              </p:cNvPicPr>
              <p:nvPr/>
            </p:nvPicPr>
            <p:blipFill>
              <a:blip r:embed="rId20"/>
              <a:stretch>
                <a:fillRect/>
              </a:stretch>
            </p:blipFill>
            <p:spPr>
              <a:xfrm>
                <a:off x="2291436" y="775814"/>
                <a:ext cx="837998" cy="124641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370" name="Ink 15"/>
              <p14:cNvContentPartPr>
                <a14:cpLocks xmlns:a14="http://schemas.microsoft.com/office/drawing/2010/main" noRot="1" noChangeAspect="1" noEditPoints="1" noChangeArrowheads="1" noChangeShapeType="1"/>
              </p14:cNvContentPartPr>
              <p14:nvPr/>
            </p14:nvContentPartPr>
            <p14:xfrm>
              <a:off x="7051675" y="2438400"/>
              <a:ext cx="1038225" cy="100013"/>
            </p14:xfrm>
          </p:contentPart>
        </mc:Choice>
        <mc:Fallback xmlns="">
          <p:pic>
            <p:nvPicPr>
              <p:cNvPr id="15370" name="Ink 15"/>
              <p:cNvPicPr>
                <a:picLocks noRot="1" noChangeAspect="1" noEditPoints="1" noChangeArrowheads="1" noChangeShapeType="1"/>
              </p:cNvPicPr>
              <p:nvPr/>
            </p:nvPicPr>
            <p:blipFill>
              <a:blip r:embed="rId22"/>
              <a:stretch>
                <a:fillRect/>
              </a:stretch>
            </p:blipFill>
            <p:spPr>
              <a:xfrm>
                <a:off x="7039795" y="2427247"/>
                <a:ext cx="1058025" cy="12483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371" name="Ink 19"/>
              <p14:cNvContentPartPr>
                <a14:cpLocks xmlns:a14="http://schemas.microsoft.com/office/drawing/2010/main" noRot="1" noChangeAspect="1" noEditPoints="1" noChangeArrowheads="1" noChangeShapeType="1"/>
              </p14:cNvContentPartPr>
              <p14:nvPr/>
            </p14:nvContentPartPr>
            <p14:xfrm>
              <a:off x="7053263" y="2366963"/>
              <a:ext cx="1150937" cy="37152"/>
            </p14:xfrm>
          </p:contentPart>
        </mc:Choice>
        <mc:Fallback xmlns="">
          <p:pic>
            <p:nvPicPr>
              <p:cNvPr id="15371" name="Ink 19"/>
              <p:cNvPicPr>
                <a:picLocks noRot="1" noChangeAspect="1" noEditPoints="1" noChangeArrowheads="1" noChangeShapeType="1"/>
              </p:cNvPicPr>
              <p:nvPr/>
            </p:nvPicPr>
            <p:blipFill>
              <a:blip r:embed="rId24"/>
              <a:stretch>
                <a:fillRect/>
              </a:stretch>
            </p:blipFill>
            <p:spPr>
              <a:xfrm>
                <a:off x="7042823" y="2354699"/>
                <a:ext cx="1172897" cy="562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372" name="Ink 26"/>
              <p14:cNvContentPartPr>
                <a14:cpLocks xmlns:a14="http://schemas.microsoft.com/office/drawing/2010/main" noRot="1" noChangeAspect="1" noEditPoints="1" noChangeArrowheads="1" noChangeShapeType="1"/>
              </p14:cNvContentPartPr>
              <p14:nvPr/>
            </p14:nvContentPartPr>
            <p14:xfrm>
              <a:off x="293688" y="927100"/>
              <a:ext cx="706437" cy="5364163"/>
            </p14:xfrm>
          </p:contentPart>
        </mc:Choice>
        <mc:Fallback xmlns="">
          <p:pic>
            <p:nvPicPr>
              <p:cNvPr id="15372" name="Ink 26"/>
              <p:cNvPicPr>
                <a:picLocks noRot="1" noChangeAspect="1" noEditPoints="1" noChangeArrowheads="1" noChangeShapeType="1"/>
              </p:cNvPicPr>
              <p:nvPr/>
            </p:nvPicPr>
            <p:blipFill>
              <a:blip r:embed="rId26"/>
              <a:stretch>
                <a:fillRect/>
              </a:stretch>
            </p:blipFill>
            <p:spPr>
              <a:xfrm>
                <a:off x="281086" y="914140"/>
                <a:ext cx="728761" cy="538432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373" name="Ink 28"/>
              <p14:cNvContentPartPr>
                <a14:cpLocks xmlns:a14="http://schemas.microsoft.com/office/drawing/2010/main" noRot="1" noChangeAspect="1" noEditPoints="1" noChangeArrowheads="1" noChangeShapeType="1"/>
              </p14:cNvContentPartPr>
              <p14:nvPr/>
            </p14:nvContentPartPr>
            <p14:xfrm>
              <a:off x="517525" y="6272213"/>
              <a:ext cx="1063625" cy="114300"/>
            </p14:xfrm>
          </p:contentPart>
        </mc:Choice>
        <mc:Fallback xmlns="">
          <p:pic>
            <p:nvPicPr>
              <p:cNvPr id="15373" name="Ink 28"/>
              <p:cNvPicPr>
                <a:picLocks noRot="1" noChangeAspect="1" noEditPoints="1" noChangeArrowheads="1" noChangeShapeType="1"/>
              </p:cNvPicPr>
              <p:nvPr/>
            </p:nvPicPr>
            <p:blipFill>
              <a:blip r:embed="rId28"/>
              <a:stretch>
                <a:fillRect/>
              </a:stretch>
            </p:blipFill>
            <p:spPr>
              <a:xfrm>
                <a:off x="507087" y="6262508"/>
                <a:ext cx="1080542" cy="13442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377" name="Ink 33"/>
              <p14:cNvContentPartPr>
                <a14:cpLocks xmlns:a14="http://schemas.microsoft.com/office/drawing/2010/main" noRot="1" noChangeAspect="1" noEditPoints="1" noChangeArrowheads="1" noChangeShapeType="1"/>
              </p14:cNvContentPartPr>
              <p14:nvPr/>
            </p14:nvContentPartPr>
            <p14:xfrm>
              <a:off x="1505765" y="820738"/>
              <a:ext cx="729435" cy="227012"/>
            </p14:xfrm>
          </p:contentPart>
        </mc:Choice>
        <mc:Fallback xmlns="">
          <p:pic>
            <p:nvPicPr>
              <p:cNvPr id="15377" name="Ink 33"/>
              <p:cNvPicPr>
                <a:picLocks noRot="1" noChangeAspect="1" noEditPoints="1" noChangeArrowheads="1" noChangeShapeType="1"/>
              </p:cNvPicPr>
              <p:nvPr/>
            </p:nvPicPr>
            <p:blipFill>
              <a:blip r:embed="rId30"/>
              <a:stretch>
                <a:fillRect/>
              </a:stretch>
            </p:blipFill>
            <p:spPr>
              <a:xfrm>
                <a:off x="1494604" y="814982"/>
                <a:ext cx="747077" cy="24751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379" name="Ink 26"/>
              <p14:cNvContentPartPr>
                <a14:cpLocks xmlns:a14="http://schemas.microsoft.com/office/drawing/2010/main" noRot="1" noChangeAspect="1" noEditPoints="1" noChangeArrowheads="1" noChangeShapeType="1"/>
              </p14:cNvContentPartPr>
              <p14:nvPr/>
            </p14:nvContentPartPr>
            <p14:xfrm>
              <a:off x="3290888" y="1150938"/>
              <a:ext cx="738187" cy="388937"/>
            </p14:xfrm>
          </p:contentPart>
        </mc:Choice>
        <mc:Fallback xmlns="">
          <p:pic>
            <p:nvPicPr>
              <p:cNvPr id="15379" name="Ink 26"/>
              <p:cNvPicPr>
                <a:picLocks noRot="1" noChangeAspect="1" noEditPoints="1" noChangeArrowheads="1" noChangeShapeType="1"/>
              </p:cNvPicPr>
              <p:nvPr/>
            </p:nvPicPr>
            <p:blipFill>
              <a:blip r:embed="rId32"/>
              <a:stretch>
                <a:fillRect/>
              </a:stretch>
            </p:blipFill>
            <p:spPr>
              <a:xfrm>
                <a:off x="3286209" y="1144456"/>
                <a:ext cx="753663" cy="402982"/>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381" name="Ink 29"/>
              <p14:cNvContentPartPr>
                <a14:cpLocks xmlns:a14="http://schemas.microsoft.com/office/drawing/2010/main" noRot="1" noChangeAspect="1" noEditPoints="1" noChangeArrowheads="1" noChangeShapeType="1"/>
              </p14:cNvContentPartPr>
              <p14:nvPr/>
            </p14:nvContentPartPr>
            <p14:xfrm>
              <a:off x="5607050" y="1755775"/>
              <a:ext cx="22225" cy="28575"/>
            </p14:xfrm>
          </p:contentPart>
        </mc:Choice>
        <mc:Fallback xmlns="">
          <p:pic>
            <p:nvPicPr>
              <p:cNvPr id="15381" name="Ink 29"/>
              <p:cNvPicPr>
                <a:picLocks noRot="1" noChangeAspect="1" noEditPoints="1" noChangeArrowheads="1" noChangeShapeType="1"/>
              </p:cNvPicPr>
              <p:nvPr/>
            </p:nvPicPr>
            <p:blipFill>
              <a:blip r:embed="rId34"/>
              <a:stretch>
                <a:fillRect/>
              </a:stretch>
            </p:blipFill>
            <p:spPr>
              <a:xfrm>
                <a:off x="5594504" y="1750349"/>
                <a:ext cx="40507" cy="4629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 name="Ink 1"/>
              <p14:cNvContentPartPr/>
              <p14:nvPr/>
            </p14:nvContentPartPr>
            <p14:xfrm>
              <a:off x="7315113" y="2451041"/>
              <a:ext cx="607320" cy="49680"/>
            </p14:xfrm>
          </p:contentPart>
        </mc:Choice>
        <mc:Fallback xmlns="">
          <p:pic>
            <p:nvPicPr>
              <p:cNvPr id="2" name="Ink 1"/>
              <p:cNvPicPr/>
              <p:nvPr/>
            </p:nvPicPr>
            <p:blipFill>
              <a:blip r:embed="rId36"/>
              <a:stretch>
                <a:fillRect/>
              </a:stretch>
            </p:blipFill>
            <p:spPr>
              <a:xfrm>
                <a:off x="7296033" y="2412602"/>
                <a:ext cx="645480" cy="12655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 name="Ink 2"/>
              <p14:cNvContentPartPr/>
              <p14:nvPr/>
            </p14:nvContentPartPr>
            <p14:xfrm>
              <a:off x="3841750" y="609600"/>
              <a:ext cx="2392363" cy="919163"/>
            </p14:xfrm>
          </p:contentPart>
        </mc:Choice>
        <mc:Fallback xmlns="">
          <p:pic>
            <p:nvPicPr>
              <p:cNvPr id="3" name="Ink 2"/>
              <p:cNvPicPr/>
              <p:nvPr/>
            </p:nvPicPr>
            <p:blipFill>
              <a:blip r:embed="rId38"/>
              <a:stretch>
                <a:fillRect/>
              </a:stretch>
            </p:blipFill>
            <p:spPr>
              <a:xfrm>
                <a:off x="3831309" y="596284"/>
                <a:ext cx="2414685" cy="940397"/>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 name="Ink 3"/>
              <p14:cNvContentPartPr/>
              <p14:nvPr/>
            </p14:nvContentPartPr>
            <p14:xfrm>
              <a:off x="7681913" y="1931988"/>
              <a:ext cx="725487" cy="285750"/>
            </p14:xfrm>
          </p:contentPart>
        </mc:Choice>
        <mc:Fallback xmlns="">
          <p:pic>
            <p:nvPicPr>
              <p:cNvPr id="4" name="Ink 3"/>
              <p:cNvPicPr/>
              <p:nvPr/>
            </p:nvPicPr>
            <p:blipFill>
              <a:blip r:embed="rId40"/>
              <a:stretch>
                <a:fillRect/>
              </a:stretch>
            </p:blipFill>
            <p:spPr>
              <a:xfrm>
                <a:off x="7667878" y="1920472"/>
                <a:ext cx="747799" cy="31274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 name="Ink 4"/>
              <p14:cNvContentPartPr/>
              <p14:nvPr/>
            </p14:nvContentPartPr>
            <p14:xfrm>
              <a:off x="8083583" y="2411603"/>
              <a:ext cx="5057" cy="52632"/>
            </p14:xfrm>
          </p:contentPart>
        </mc:Choice>
        <mc:Fallback xmlns="">
          <p:pic>
            <p:nvPicPr>
              <p:cNvPr id="5" name="Ink 4"/>
              <p:cNvPicPr/>
              <p:nvPr/>
            </p:nvPicPr>
            <p:blipFill>
              <a:blip r:embed="rId42"/>
              <a:stretch>
                <a:fillRect/>
              </a:stretch>
            </p:blipFill>
            <p:spPr>
              <a:xfrm>
                <a:off x="8072024" y="2400067"/>
                <a:ext cx="25646" cy="7065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 name="Ink 6"/>
              <p14:cNvContentPartPr/>
              <p14:nvPr/>
            </p14:nvContentPartPr>
            <p14:xfrm>
              <a:off x="7307193" y="3223961"/>
              <a:ext cx="733680" cy="25920"/>
            </p14:xfrm>
          </p:contentPart>
        </mc:Choice>
        <mc:Fallback xmlns="">
          <p:pic>
            <p:nvPicPr>
              <p:cNvPr id="7" name="Ink 6"/>
              <p:cNvPicPr/>
              <p:nvPr/>
            </p:nvPicPr>
            <p:blipFill>
              <a:blip r:embed="rId44"/>
              <a:stretch>
                <a:fillRect/>
              </a:stretch>
            </p:blipFill>
            <p:spPr>
              <a:xfrm>
                <a:off x="7288113" y="3185801"/>
                <a:ext cx="77184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8" name="Ink 7"/>
              <p14:cNvContentPartPr/>
              <p14:nvPr/>
            </p14:nvContentPartPr>
            <p14:xfrm>
              <a:off x="512553" y="2617001"/>
              <a:ext cx="646560" cy="20880"/>
            </p14:xfrm>
          </p:contentPart>
        </mc:Choice>
        <mc:Fallback xmlns="">
          <p:pic>
            <p:nvPicPr>
              <p:cNvPr id="8" name="Ink 7"/>
              <p:cNvPicPr/>
              <p:nvPr/>
            </p:nvPicPr>
            <p:blipFill>
              <a:blip r:embed="rId46"/>
              <a:stretch>
                <a:fillRect/>
              </a:stretch>
            </p:blipFill>
            <p:spPr>
              <a:xfrm>
                <a:off x="493473" y="2578841"/>
                <a:ext cx="68472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1" name="Ink 10"/>
              <p14:cNvContentPartPr/>
              <p14:nvPr/>
            </p14:nvContentPartPr>
            <p14:xfrm>
              <a:off x="1482725" y="831898"/>
              <a:ext cx="731755" cy="206852"/>
            </p14:xfrm>
          </p:contentPart>
        </mc:Choice>
        <mc:Fallback xmlns="">
          <p:pic>
            <p:nvPicPr>
              <p:cNvPr id="11" name="Ink 10"/>
              <p:cNvPicPr/>
              <p:nvPr/>
            </p:nvPicPr>
            <p:blipFill>
              <a:blip r:embed="rId48"/>
              <a:stretch>
                <a:fillRect/>
              </a:stretch>
            </p:blipFill>
            <p:spPr>
              <a:xfrm>
                <a:off x="1472287" y="818947"/>
                <a:ext cx="756231" cy="234552"/>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2" name="Ink 11"/>
              <p14:cNvContentPartPr/>
              <p14:nvPr/>
            </p14:nvContentPartPr>
            <p14:xfrm>
              <a:off x="1450353" y="2569841"/>
              <a:ext cx="702000" cy="31680"/>
            </p14:xfrm>
          </p:contentPart>
        </mc:Choice>
        <mc:Fallback xmlns="">
          <p:pic>
            <p:nvPicPr>
              <p:cNvPr id="12" name="Ink 11"/>
              <p:cNvPicPr/>
              <p:nvPr/>
            </p:nvPicPr>
            <p:blipFill>
              <a:blip r:embed="rId50"/>
              <a:stretch>
                <a:fillRect/>
              </a:stretch>
            </p:blipFill>
            <p:spPr>
              <a:xfrm>
                <a:off x="1431273" y="2531681"/>
                <a:ext cx="7401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3" name="Ink 12"/>
              <p14:cNvContentPartPr/>
              <p14:nvPr/>
            </p14:nvContentPartPr>
            <p14:xfrm>
              <a:off x="3434888" y="1325898"/>
              <a:ext cx="478627" cy="140177"/>
            </p14:xfrm>
          </p:contentPart>
        </mc:Choice>
        <mc:Fallback xmlns="">
          <p:pic>
            <p:nvPicPr>
              <p:cNvPr id="13" name="Ink 12"/>
              <p:cNvPicPr/>
              <p:nvPr/>
            </p:nvPicPr>
            <p:blipFill>
              <a:blip r:embed="rId52"/>
              <a:stretch>
                <a:fillRect/>
              </a:stretch>
            </p:blipFill>
            <p:spPr>
              <a:xfrm>
                <a:off x="3426971" y="1320853"/>
                <a:ext cx="494101" cy="15531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4" name="Ink 13"/>
              <p14:cNvContentPartPr/>
              <p14:nvPr/>
            </p14:nvContentPartPr>
            <p14:xfrm>
              <a:off x="512553" y="2992841"/>
              <a:ext cx="693720" cy="19800"/>
            </p14:xfrm>
          </p:contentPart>
        </mc:Choice>
        <mc:Fallback xmlns="">
          <p:pic>
            <p:nvPicPr>
              <p:cNvPr id="14" name="Ink 13"/>
              <p:cNvPicPr/>
              <p:nvPr/>
            </p:nvPicPr>
            <p:blipFill>
              <a:blip r:embed="rId54"/>
              <a:stretch>
                <a:fillRect/>
              </a:stretch>
            </p:blipFill>
            <p:spPr>
              <a:xfrm>
                <a:off x="493473" y="2954681"/>
                <a:ext cx="7318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5" name="Ink 14"/>
              <p14:cNvContentPartPr/>
              <p14:nvPr/>
            </p14:nvContentPartPr>
            <p14:xfrm>
              <a:off x="528033" y="5785001"/>
              <a:ext cx="780840" cy="96120"/>
            </p14:xfrm>
          </p:contentPart>
        </mc:Choice>
        <mc:Fallback xmlns="">
          <p:pic>
            <p:nvPicPr>
              <p:cNvPr id="15" name="Ink 14"/>
              <p:cNvPicPr/>
              <p:nvPr/>
            </p:nvPicPr>
            <p:blipFill>
              <a:blip r:embed="rId56"/>
              <a:stretch>
                <a:fillRect/>
              </a:stretch>
            </p:blipFill>
            <p:spPr>
              <a:xfrm>
                <a:off x="508953" y="5746841"/>
                <a:ext cx="81900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7" name="Ink 16"/>
              <p14:cNvContentPartPr/>
              <p14:nvPr/>
            </p14:nvContentPartPr>
            <p14:xfrm>
              <a:off x="2301753" y="4643081"/>
              <a:ext cx="158760" cy="316080"/>
            </p14:xfrm>
          </p:contentPart>
        </mc:Choice>
        <mc:Fallback xmlns="">
          <p:pic>
            <p:nvPicPr>
              <p:cNvPr id="17" name="Ink 16"/>
              <p:cNvPicPr/>
              <p:nvPr/>
            </p:nvPicPr>
            <p:blipFill>
              <a:blip r:embed="rId58"/>
              <a:stretch>
                <a:fillRect/>
              </a:stretch>
            </p:blipFill>
            <p:spPr>
              <a:xfrm>
                <a:off x="2291313" y="4632641"/>
                <a:ext cx="17964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9" name="Ink 18"/>
              <p14:cNvContentPartPr/>
              <p14:nvPr/>
            </p14:nvContentPartPr>
            <p14:xfrm>
              <a:off x="2475273" y="4775561"/>
              <a:ext cx="2861640" cy="443880"/>
            </p14:xfrm>
          </p:contentPart>
        </mc:Choice>
        <mc:Fallback xmlns="">
          <p:pic>
            <p:nvPicPr>
              <p:cNvPr id="19" name="Ink 18"/>
              <p:cNvPicPr/>
              <p:nvPr/>
            </p:nvPicPr>
            <p:blipFill>
              <a:blip r:embed="rId60"/>
              <a:stretch>
                <a:fillRect/>
              </a:stretch>
            </p:blipFill>
            <p:spPr>
              <a:xfrm>
                <a:off x="2464833" y="4765121"/>
                <a:ext cx="2882520" cy="4647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1" name="Ink 20"/>
              <p14:cNvContentPartPr/>
              <p14:nvPr/>
            </p14:nvContentPartPr>
            <p14:xfrm>
              <a:off x="7214543" y="2469923"/>
              <a:ext cx="16937" cy="60552"/>
            </p14:xfrm>
          </p:contentPart>
        </mc:Choice>
        <mc:Fallback xmlns="">
          <p:pic>
            <p:nvPicPr>
              <p:cNvPr id="21" name="Ink 20"/>
              <p:cNvPicPr/>
              <p:nvPr/>
            </p:nvPicPr>
            <p:blipFill>
              <a:blip r:embed="rId62"/>
              <a:stretch>
                <a:fillRect/>
              </a:stretch>
            </p:blipFill>
            <p:spPr>
              <a:xfrm>
                <a:off x="7205894" y="2461633"/>
                <a:ext cx="33874" cy="77492"/>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2" name="Ink 21"/>
              <p14:cNvContentPartPr/>
              <p14:nvPr/>
            </p14:nvContentPartPr>
            <p14:xfrm>
              <a:off x="5155473" y="5218361"/>
              <a:ext cx="118440" cy="360"/>
            </p14:xfrm>
          </p:contentPart>
        </mc:Choice>
        <mc:Fallback xmlns="">
          <p:pic>
            <p:nvPicPr>
              <p:cNvPr id="22" name="Ink 21"/>
              <p:cNvPicPr/>
              <p:nvPr/>
            </p:nvPicPr>
            <p:blipFill>
              <a:blip r:embed="rId64"/>
              <a:stretch>
                <a:fillRect/>
              </a:stretch>
            </p:blipFill>
            <p:spPr>
              <a:xfrm>
                <a:off x="5145033" y="5207921"/>
                <a:ext cx="1393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3" name="Ink 22"/>
              <p14:cNvContentPartPr/>
              <p14:nvPr/>
            </p14:nvContentPartPr>
            <p14:xfrm>
              <a:off x="1221753" y="2094281"/>
              <a:ext cx="654840" cy="57960"/>
            </p14:xfrm>
          </p:contentPart>
        </mc:Choice>
        <mc:Fallback xmlns="">
          <p:pic>
            <p:nvPicPr>
              <p:cNvPr id="23" name="Ink 22"/>
              <p:cNvPicPr/>
              <p:nvPr/>
            </p:nvPicPr>
            <p:blipFill>
              <a:blip r:embed="rId66"/>
              <a:stretch>
                <a:fillRect/>
              </a:stretch>
            </p:blipFill>
            <p:spPr>
              <a:xfrm>
                <a:off x="1202673" y="2056121"/>
                <a:ext cx="69300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8" name="Ink 17">
                <a:extLst>
                  <a:ext uri="{FF2B5EF4-FFF2-40B4-BE49-F238E27FC236}">
                    <a16:creationId xmlns:a16="http://schemas.microsoft.com/office/drawing/2014/main" id="{55EA0229-F6DD-46F3-8390-2AC0CA241810}"/>
                  </a:ext>
                </a:extLst>
              </p14:cNvPr>
              <p14:cNvContentPartPr/>
              <p14:nvPr/>
            </p14:nvContentPartPr>
            <p14:xfrm>
              <a:off x="397033" y="4368013"/>
              <a:ext cx="591480" cy="673560"/>
            </p14:xfrm>
          </p:contentPart>
        </mc:Choice>
        <mc:Fallback xmlns="">
          <p:pic>
            <p:nvPicPr>
              <p:cNvPr id="18" name="Ink 17">
                <a:extLst>
                  <a:ext uri="{FF2B5EF4-FFF2-40B4-BE49-F238E27FC236}">
                    <a16:creationId xmlns:a16="http://schemas.microsoft.com/office/drawing/2014/main" id="{55EA0229-F6DD-46F3-8390-2AC0CA241810}"/>
                  </a:ext>
                </a:extLst>
              </p:cNvPr>
              <p:cNvPicPr/>
              <p:nvPr/>
            </p:nvPicPr>
            <p:blipFill>
              <a:blip r:embed="rId68"/>
              <a:stretch>
                <a:fillRect/>
              </a:stretch>
            </p:blipFill>
            <p:spPr>
              <a:xfrm>
                <a:off x="388393" y="4359373"/>
                <a:ext cx="609120" cy="6912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0" name="Ink 19">
                <a:extLst>
                  <a:ext uri="{FF2B5EF4-FFF2-40B4-BE49-F238E27FC236}">
                    <a16:creationId xmlns:a16="http://schemas.microsoft.com/office/drawing/2014/main" id="{A72E576A-EEDC-46FA-B7E9-DE3A9188AD8A}"/>
                  </a:ext>
                </a:extLst>
              </p14:cNvPr>
              <p14:cNvContentPartPr/>
              <p14:nvPr/>
            </p14:nvContentPartPr>
            <p14:xfrm>
              <a:off x="7573633" y="3806413"/>
              <a:ext cx="397080" cy="25560"/>
            </p14:xfrm>
          </p:contentPart>
        </mc:Choice>
        <mc:Fallback xmlns="">
          <p:pic>
            <p:nvPicPr>
              <p:cNvPr id="20" name="Ink 19">
                <a:extLst>
                  <a:ext uri="{FF2B5EF4-FFF2-40B4-BE49-F238E27FC236}">
                    <a16:creationId xmlns:a16="http://schemas.microsoft.com/office/drawing/2014/main" id="{A72E576A-EEDC-46FA-B7E9-DE3A9188AD8A}"/>
                  </a:ext>
                </a:extLst>
              </p:cNvPr>
              <p:cNvPicPr/>
              <p:nvPr/>
            </p:nvPicPr>
            <p:blipFill>
              <a:blip r:embed="rId70"/>
              <a:stretch>
                <a:fillRect/>
              </a:stretch>
            </p:blipFill>
            <p:spPr>
              <a:xfrm>
                <a:off x="7564633" y="3797413"/>
                <a:ext cx="4147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 name="Ink 5">
                <a:extLst>
                  <a:ext uri="{FF2B5EF4-FFF2-40B4-BE49-F238E27FC236}">
                    <a16:creationId xmlns:a16="http://schemas.microsoft.com/office/drawing/2014/main" id="{74E67185-7240-4C12-B6D6-229D38D452C5}"/>
                  </a:ext>
                </a:extLst>
              </p14:cNvPr>
              <p14:cNvContentPartPr/>
              <p14:nvPr/>
            </p14:nvContentPartPr>
            <p14:xfrm>
              <a:off x="1088475" y="3754208"/>
              <a:ext cx="905760" cy="38880"/>
            </p14:xfrm>
          </p:contentPart>
        </mc:Choice>
        <mc:Fallback xmlns="">
          <p:pic>
            <p:nvPicPr>
              <p:cNvPr id="6" name="Ink 5">
                <a:extLst>
                  <a:ext uri="{FF2B5EF4-FFF2-40B4-BE49-F238E27FC236}">
                    <a16:creationId xmlns:a16="http://schemas.microsoft.com/office/drawing/2014/main" id="{74E67185-7240-4C12-B6D6-229D38D452C5}"/>
                  </a:ext>
                </a:extLst>
              </p:cNvPr>
              <p:cNvPicPr/>
              <p:nvPr/>
            </p:nvPicPr>
            <p:blipFill>
              <a:blip r:embed="rId72"/>
              <a:stretch>
                <a:fillRect/>
              </a:stretch>
            </p:blipFill>
            <p:spPr>
              <a:xfrm>
                <a:off x="1079835" y="3745208"/>
                <a:ext cx="92340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5" name="Ink 24">
                <a:extLst>
                  <a:ext uri="{FF2B5EF4-FFF2-40B4-BE49-F238E27FC236}">
                    <a16:creationId xmlns:a16="http://schemas.microsoft.com/office/drawing/2014/main" id="{C9AA7819-7E9E-4DE6-BE85-3C87E25978C9}"/>
                  </a:ext>
                </a:extLst>
              </p14:cNvPr>
              <p14:cNvContentPartPr/>
              <p14:nvPr/>
            </p14:nvContentPartPr>
            <p14:xfrm>
              <a:off x="2175806" y="3371734"/>
              <a:ext cx="1723680" cy="959760"/>
            </p14:xfrm>
          </p:contentPart>
        </mc:Choice>
        <mc:Fallback xmlns="">
          <p:pic>
            <p:nvPicPr>
              <p:cNvPr id="25" name="Ink 24">
                <a:extLst>
                  <a:ext uri="{FF2B5EF4-FFF2-40B4-BE49-F238E27FC236}">
                    <a16:creationId xmlns:a16="http://schemas.microsoft.com/office/drawing/2014/main" id="{C9AA7819-7E9E-4DE6-BE85-3C87E25978C9}"/>
                  </a:ext>
                </a:extLst>
              </p:cNvPr>
              <p:cNvPicPr/>
              <p:nvPr/>
            </p:nvPicPr>
            <p:blipFill>
              <a:blip r:embed="rId74"/>
              <a:stretch>
                <a:fillRect/>
              </a:stretch>
            </p:blipFill>
            <p:spPr>
              <a:xfrm>
                <a:off x="2166806" y="3363094"/>
                <a:ext cx="1741320" cy="9774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9" name="Ink 28">
                <a:extLst>
                  <a:ext uri="{FF2B5EF4-FFF2-40B4-BE49-F238E27FC236}">
                    <a16:creationId xmlns:a16="http://schemas.microsoft.com/office/drawing/2014/main" id="{6E146E35-B919-4507-B3D3-3DBCC7BBC5FE}"/>
                  </a:ext>
                </a:extLst>
              </p14:cNvPr>
              <p14:cNvContentPartPr/>
              <p14:nvPr/>
            </p14:nvContentPartPr>
            <p14:xfrm>
              <a:off x="5406086" y="3311974"/>
              <a:ext cx="963360" cy="1417320"/>
            </p14:xfrm>
          </p:contentPart>
        </mc:Choice>
        <mc:Fallback xmlns="">
          <p:pic>
            <p:nvPicPr>
              <p:cNvPr id="29" name="Ink 28">
                <a:extLst>
                  <a:ext uri="{FF2B5EF4-FFF2-40B4-BE49-F238E27FC236}">
                    <a16:creationId xmlns:a16="http://schemas.microsoft.com/office/drawing/2014/main" id="{6E146E35-B919-4507-B3D3-3DBCC7BBC5FE}"/>
                  </a:ext>
                </a:extLst>
              </p:cNvPr>
              <p:cNvPicPr/>
              <p:nvPr/>
            </p:nvPicPr>
            <p:blipFill>
              <a:blip r:embed="rId76"/>
              <a:stretch>
                <a:fillRect/>
              </a:stretch>
            </p:blipFill>
            <p:spPr>
              <a:xfrm>
                <a:off x="5397086" y="3303334"/>
                <a:ext cx="981000" cy="14349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26" name="Ink 25">
                <a:extLst>
                  <a:ext uri="{FF2B5EF4-FFF2-40B4-BE49-F238E27FC236}">
                    <a16:creationId xmlns:a16="http://schemas.microsoft.com/office/drawing/2014/main" id="{1596F289-2268-4A00-B518-C8FDB528785B}"/>
                  </a:ext>
                </a:extLst>
              </p14:cNvPr>
              <p14:cNvContentPartPr/>
              <p14:nvPr/>
            </p14:nvContentPartPr>
            <p14:xfrm>
              <a:off x="2551847" y="2099805"/>
              <a:ext cx="228240" cy="176760"/>
            </p14:xfrm>
          </p:contentPart>
        </mc:Choice>
        <mc:Fallback>
          <p:pic>
            <p:nvPicPr>
              <p:cNvPr id="26" name="Ink 25">
                <a:extLst>
                  <a:ext uri="{FF2B5EF4-FFF2-40B4-BE49-F238E27FC236}">
                    <a16:creationId xmlns:a16="http://schemas.microsoft.com/office/drawing/2014/main" id="{1596F289-2268-4A00-B518-C8FDB528785B}"/>
                  </a:ext>
                </a:extLst>
              </p:cNvPr>
              <p:cNvPicPr/>
              <p:nvPr/>
            </p:nvPicPr>
            <p:blipFill>
              <a:blip r:embed="rId78"/>
              <a:stretch>
                <a:fillRect/>
              </a:stretch>
            </p:blipFill>
            <p:spPr>
              <a:xfrm>
                <a:off x="2542847" y="2090805"/>
                <a:ext cx="24588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70665" name="Ink 70664">
                <a:extLst>
                  <a:ext uri="{FF2B5EF4-FFF2-40B4-BE49-F238E27FC236}">
                    <a16:creationId xmlns:a16="http://schemas.microsoft.com/office/drawing/2014/main" id="{E8772FB4-25FF-4DED-8324-E90D33E630D2}"/>
                  </a:ext>
                </a:extLst>
              </p14:cNvPr>
              <p14:cNvContentPartPr/>
              <p14:nvPr/>
            </p14:nvContentPartPr>
            <p14:xfrm>
              <a:off x="2490287" y="2461245"/>
              <a:ext cx="446040" cy="394920"/>
            </p14:xfrm>
          </p:contentPart>
        </mc:Choice>
        <mc:Fallback>
          <p:pic>
            <p:nvPicPr>
              <p:cNvPr id="70665" name="Ink 70664">
                <a:extLst>
                  <a:ext uri="{FF2B5EF4-FFF2-40B4-BE49-F238E27FC236}">
                    <a16:creationId xmlns:a16="http://schemas.microsoft.com/office/drawing/2014/main" id="{E8772FB4-25FF-4DED-8324-E90D33E630D2}"/>
                  </a:ext>
                </a:extLst>
              </p:cNvPr>
              <p:cNvPicPr/>
              <p:nvPr/>
            </p:nvPicPr>
            <p:blipFill>
              <a:blip r:embed="rId80"/>
              <a:stretch>
                <a:fillRect/>
              </a:stretch>
            </p:blipFill>
            <p:spPr>
              <a:xfrm>
                <a:off x="2481287" y="2452605"/>
                <a:ext cx="463680" cy="4125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70668" name="Ink 70667">
                <a:extLst>
                  <a:ext uri="{FF2B5EF4-FFF2-40B4-BE49-F238E27FC236}">
                    <a16:creationId xmlns:a16="http://schemas.microsoft.com/office/drawing/2014/main" id="{FE603E2B-6F87-48E7-AF40-6513DE72D45E}"/>
                  </a:ext>
                </a:extLst>
              </p14:cNvPr>
              <p14:cNvContentPartPr/>
              <p14:nvPr/>
            </p14:nvContentPartPr>
            <p14:xfrm>
              <a:off x="2228207" y="3561405"/>
              <a:ext cx="311040" cy="313560"/>
            </p14:xfrm>
          </p:contentPart>
        </mc:Choice>
        <mc:Fallback>
          <p:pic>
            <p:nvPicPr>
              <p:cNvPr id="70668" name="Ink 70667">
                <a:extLst>
                  <a:ext uri="{FF2B5EF4-FFF2-40B4-BE49-F238E27FC236}">
                    <a16:creationId xmlns:a16="http://schemas.microsoft.com/office/drawing/2014/main" id="{FE603E2B-6F87-48E7-AF40-6513DE72D45E}"/>
                  </a:ext>
                </a:extLst>
              </p:cNvPr>
              <p:cNvPicPr/>
              <p:nvPr/>
            </p:nvPicPr>
            <p:blipFill>
              <a:blip r:embed="rId82"/>
              <a:stretch>
                <a:fillRect/>
              </a:stretch>
            </p:blipFill>
            <p:spPr>
              <a:xfrm>
                <a:off x="2219207" y="3552765"/>
                <a:ext cx="328680" cy="3312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70671" name="Ink 70670">
                <a:extLst>
                  <a:ext uri="{FF2B5EF4-FFF2-40B4-BE49-F238E27FC236}">
                    <a16:creationId xmlns:a16="http://schemas.microsoft.com/office/drawing/2014/main" id="{57FF669C-3B3D-4906-940E-2E307EAC4BF5}"/>
                  </a:ext>
                </a:extLst>
              </p14:cNvPr>
              <p14:cNvContentPartPr/>
              <p14:nvPr/>
            </p14:nvContentPartPr>
            <p14:xfrm>
              <a:off x="2477327" y="4533765"/>
              <a:ext cx="231120" cy="239760"/>
            </p14:xfrm>
          </p:contentPart>
        </mc:Choice>
        <mc:Fallback>
          <p:pic>
            <p:nvPicPr>
              <p:cNvPr id="70671" name="Ink 70670">
                <a:extLst>
                  <a:ext uri="{FF2B5EF4-FFF2-40B4-BE49-F238E27FC236}">
                    <a16:creationId xmlns:a16="http://schemas.microsoft.com/office/drawing/2014/main" id="{57FF669C-3B3D-4906-940E-2E307EAC4BF5}"/>
                  </a:ext>
                </a:extLst>
              </p:cNvPr>
              <p:cNvPicPr/>
              <p:nvPr/>
            </p:nvPicPr>
            <p:blipFill>
              <a:blip r:embed="rId84"/>
              <a:stretch>
                <a:fillRect/>
              </a:stretch>
            </p:blipFill>
            <p:spPr>
              <a:xfrm>
                <a:off x="2468327" y="4525112"/>
                <a:ext cx="248760" cy="257427"/>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70675" name="Ink 70674">
                <a:extLst>
                  <a:ext uri="{FF2B5EF4-FFF2-40B4-BE49-F238E27FC236}">
                    <a16:creationId xmlns:a16="http://schemas.microsoft.com/office/drawing/2014/main" id="{DAA3A4FC-F8C5-48A5-A1FB-818D2FC95E4C}"/>
                  </a:ext>
                </a:extLst>
              </p14:cNvPr>
              <p14:cNvContentPartPr/>
              <p14:nvPr/>
            </p14:nvContentPartPr>
            <p14:xfrm>
              <a:off x="2186807" y="5325045"/>
              <a:ext cx="271080" cy="237240"/>
            </p14:xfrm>
          </p:contentPart>
        </mc:Choice>
        <mc:Fallback>
          <p:pic>
            <p:nvPicPr>
              <p:cNvPr id="70675" name="Ink 70674">
                <a:extLst>
                  <a:ext uri="{FF2B5EF4-FFF2-40B4-BE49-F238E27FC236}">
                    <a16:creationId xmlns:a16="http://schemas.microsoft.com/office/drawing/2014/main" id="{DAA3A4FC-F8C5-48A5-A1FB-818D2FC95E4C}"/>
                  </a:ext>
                </a:extLst>
              </p:cNvPr>
              <p:cNvPicPr/>
              <p:nvPr/>
            </p:nvPicPr>
            <p:blipFill>
              <a:blip r:embed="rId86"/>
              <a:stretch>
                <a:fillRect/>
              </a:stretch>
            </p:blipFill>
            <p:spPr>
              <a:xfrm>
                <a:off x="2177807" y="5316405"/>
                <a:ext cx="288720" cy="254880"/>
              </a:xfrm>
              <a:prstGeom prst="rect">
                <a:avLst/>
              </a:prstGeom>
            </p:spPr>
          </p:pic>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1"/>
            <a:ext cx="9144000" cy="457200"/>
          </a:xfrm>
        </p:spPr>
        <p:txBody>
          <a:bodyPr/>
          <a:lstStyle/>
          <a:p>
            <a:pPr eaLnBrk="1" hangingPunct="1"/>
            <a:r>
              <a:rPr lang="en-US" altLang="en-US">
                <a:latin typeface="Arial" panose="020B0604020202020204" pitchFamily="34" charset="0"/>
                <a:cs typeface="Arial" panose="020B0604020202020204" pitchFamily="34" charset="0"/>
              </a:rPr>
              <a:t>CSS Advantages</a:t>
            </a:r>
            <a:r>
              <a:rPr lang="en-US" altLang="en-US"/>
              <a:t> </a:t>
            </a:r>
          </a:p>
        </p:txBody>
      </p:sp>
      <p:sp>
        <p:nvSpPr>
          <p:cNvPr id="12291" name="Rectangle 3"/>
          <p:cNvSpPr>
            <a:spLocks noGrp="1" noChangeArrowheads="1"/>
          </p:cNvSpPr>
          <p:nvPr>
            <p:ph type="body" idx="1"/>
          </p:nvPr>
        </p:nvSpPr>
        <p:spPr>
          <a:xfrm>
            <a:off x="304800" y="533400"/>
            <a:ext cx="8686800" cy="6172200"/>
          </a:xfrm>
        </p:spPr>
        <p:txBody>
          <a:bodyPr/>
          <a:lstStyle/>
          <a:p>
            <a:pPr marL="457200" indent="-457200" eaLnBrk="1" hangingPunct="1">
              <a:lnSpc>
                <a:spcPct val="90000"/>
              </a:lnSpc>
              <a:buFont typeface="Wingdings" panose="05000000000000000000" pitchFamily="2" charset="2"/>
              <a:buNone/>
            </a:pPr>
            <a:r>
              <a:rPr lang="en-US" altLang="en-US" sz="1600" b="1" dirty="0">
                <a:latin typeface="Times New Roman" panose="02020603050405020304" pitchFamily="18" charset="0"/>
                <a:cs typeface="Times New Roman" panose="02020603050405020304" pitchFamily="18" charset="0"/>
              </a:rPr>
              <a:t>1. 	Greater </a:t>
            </a:r>
            <a:r>
              <a:rPr lang="en-US" altLang="en-US" sz="1600" b="1" dirty="0">
                <a:solidFill>
                  <a:schemeClr val="hlink"/>
                </a:solidFill>
                <a:latin typeface="Times New Roman" panose="02020603050405020304" pitchFamily="18" charset="0"/>
                <a:cs typeface="Times New Roman" panose="02020603050405020304" pitchFamily="18" charset="0"/>
              </a:rPr>
              <a:t>typ</a:t>
            </a:r>
            <a:r>
              <a:rPr lang="en-US" altLang="en-US" sz="1600" dirty="0">
                <a:solidFill>
                  <a:schemeClr val="hlink"/>
                </a:solidFill>
                <a:latin typeface="Times New Roman" panose="02020603050405020304" pitchFamily="18" charset="0"/>
                <a:cs typeface="Times New Roman" panose="02020603050405020304" pitchFamily="18" charset="0"/>
              </a:rPr>
              <a:t>o</a:t>
            </a:r>
            <a:r>
              <a:rPr lang="en-US" altLang="en-US" sz="1600" b="1" dirty="0">
                <a:solidFill>
                  <a:schemeClr val="hlink"/>
                </a:solidFill>
                <a:latin typeface="Times New Roman" panose="02020603050405020304" pitchFamily="18" charset="0"/>
                <a:cs typeface="Times New Roman" panose="02020603050405020304" pitchFamily="18" charset="0"/>
              </a:rPr>
              <a:t>graphy</a:t>
            </a:r>
            <a:r>
              <a:rPr lang="en-US" altLang="en-US" sz="1600" dirty="0">
                <a:latin typeface="Times New Roman" panose="02020603050405020304" pitchFamily="18" charset="0"/>
                <a:cs typeface="Times New Roman" panose="02020603050405020304" pitchFamily="18" charset="0"/>
              </a:rPr>
              <a:t> and </a:t>
            </a:r>
            <a:r>
              <a:rPr lang="en-US" altLang="en-US" sz="1600" b="1" dirty="0">
                <a:latin typeface="Times New Roman" panose="02020603050405020304" pitchFamily="18" charset="0"/>
                <a:cs typeface="Times New Roman" panose="02020603050405020304" pitchFamily="18" charset="0"/>
              </a:rPr>
              <a:t>page layout </a:t>
            </a:r>
            <a:r>
              <a:rPr lang="en-US" altLang="en-US" sz="1600" b="1" dirty="0">
                <a:solidFill>
                  <a:schemeClr val="hlink"/>
                </a:solidFill>
                <a:latin typeface="Times New Roman" panose="02020603050405020304" pitchFamily="18" charset="0"/>
                <a:cs typeface="Times New Roman" panose="02020603050405020304" pitchFamily="18" charset="0"/>
              </a:rPr>
              <a:t>control </a:t>
            </a:r>
            <a:r>
              <a:rPr lang="en-US" altLang="en-US" sz="1600" b="1" dirty="0">
                <a:solidFill>
                  <a:srgbClr val="FF00FF"/>
                </a:solidFill>
                <a:latin typeface="Times New Roman" panose="02020603050405020304" pitchFamily="18" charset="0"/>
                <a:cs typeface="Times New Roman" panose="02020603050405020304" pitchFamily="18" charset="0"/>
              </a:rPr>
              <a:t>without</a:t>
            </a:r>
            <a:r>
              <a:rPr lang="en-US" altLang="en-US" sz="1600" dirty="0">
                <a:latin typeface="Times New Roman" panose="02020603050405020304" pitchFamily="18" charset="0"/>
                <a:cs typeface="Times New Roman" panose="02020603050405020304" pitchFamily="18" charset="0"/>
              </a:rPr>
              <a:t> using </a:t>
            </a:r>
            <a:r>
              <a:rPr lang="en-US" altLang="en-US" sz="1600" b="1" dirty="0">
                <a:solidFill>
                  <a:srgbClr val="FF00FF"/>
                </a:solidFill>
                <a:latin typeface="Times New Roman" panose="02020603050405020304" pitchFamily="18" charset="0"/>
                <a:cs typeface="Times New Roman" panose="02020603050405020304" pitchFamily="18" charset="0"/>
              </a:rPr>
              <a:t>tables</a:t>
            </a:r>
          </a:p>
          <a:p>
            <a:pPr marL="800100" lvl="1" indent="-342900" eaLnBrk="1" hangingPunct="1">
              <a:lnSpc>
                <a:spcPct val="90000"/>
              </a:lnSpc>
            </a:pPr>
            <a:r>
              <a:rPr lang="en-US" altLang="en-US" sz="1600" dirty="0">
                <a:latin typeface="Times New Roman" panose="02020603050405020304" pitchFamily="18" charset="0"/>
                <a:cs typeface="Times New Roman" panose="02020603050405020304" pitchFamily="18" charset="0"/>
              </a:rPr>
              <a:t>This includes:</a:t>
            </a:r>
          </a:p>
          <a:p>
            <a:pPr marL="1257300" lvl="2" indent="-342900" eaLnBrk="1" hangingPunct="1">
              <a:lnSpc>
                <a:spcPct val="90000"/>
              </a:lnSpc>
            </a:pPr>
            <a:r>
              <a:rPr lang="en-US" altLang="en-US" sz="1600" b="1" dirty="0">
                <a:solidFill>
                  <a:srgbClr val="00CC66"/>
                </a:solidFill>
                <a:latin typeface="Times New Roman" panose="02020603050405020304" pitchFamily="18" charset="0"/>
                <a:cs typeface="Times New Roman" panose="02020603050405020304" pitchFamily="18" charset="0"/>
              </a:rPr>
              <a:t>font</a:t>
            </a:r>
            <a:r>
              <a:rPr lang="en-US" altLang="en-US" sz="1600" b="1" dirty="0">
                <a:solidFill>
                  <a:srgbClr val="FF66CC"/>
                </a:solidFill>
                <a:latin typeface="Times New Roman" panose="02020603050405020304" pitchFamily="18" charset="0"/>
                <a:cs typeface="Times New Roman" panose="02020603050405020304" pitchFamily="18" charset="0"/>
              </a:rPr>
              <a:t> </a:t>
            </a:r>
            <a:r>
              <a:rPr lang="en-US" altLang="en-US" sz="1600" b="1" dirty="0">
                <a:latin typeface="Times New Roman" panose="02020603050405020304" pitchFamily="18" charset="0"/>
                <a:cs typeface="Times New Roman" panose="02020603050405020304" pitchFamily="18" charset="0"/>
              </a:rPr>
              <a:t>size</a:t>
            </a:r>
            <a:r>
              <a:rPr lang="en-US" altLang="en-US" sz="1600" dirty="0">
                <a:latin typeface="Times New Roman" panose="02020603050405020304" pitchFamily="18" charset="0"/>
                <a:cs typeface="Times New Roman" panose="02020603050405020304" pitchFamily="18" charset="0"/>
              </a:rPr>
              <a:t>, </a:t>
            </a:r>
          </a:p>
          <a:p>
            <a:pPr marL="1257300" lvl="2" indent="-342900" eaLnBrk="1" hangingPunct="1">
              <a:lnSpc>
                <a:spcPct val="90000"/>
              </a:lnSpc>
            </a:pPr>
            <a:r>
              <a:rPr lang="en-US" altLang="en-US" sz="1600" b="1" dirty="0">
                <a:solidFill>
                  <a:srgbClr val="00CC66"/>
                </a:solidFill>
                <a:latin typeface="Times New Roman" panose="02020603050405020304" pitchFamily="18" charset="0"/>
                <a:cs typeface="Times New Roman" panose="02020603050405020304" pitchFamily="18" charset="0"/>
              </a:rPr>
              <a:t>line</a:t>
            </a:r>
            <a:r>
              <a:rPr lang="en-US" altLang="en-US" sz="1600" b="1" dirty="0">
                <a:solidFill>
                  <a:srgbClr val="FF66CC"/>
                </a:solidFill>
                <a:latin typeface="Times New Roman" panose="02020603050405020304" pitchFamily="18" charset="0"/>
                <a:cs typeface="Times New Roman" panose="02020603050405020304" pitchFamily="18" charset="0"/>
              </a:rPr>
              <a:t> </a:t>
            </a:r>
            <a:r>
              <a:rPr lang="en-US" altLang="en-US" sz="1600" b="1" dirty="0">
                <a:latin typeface="Times New Roman" panose="02020603050405020304" pitchFamily="18" charset="0"/>
                <a:cs typeface="Times New Roman" panose="02020603050405020304" pitchFamily="18" charset="0"/>
              </a:rPr>
              <a:t>spacing</a:t>
            </a:r>
            <a:r>
              <a:rPr lang="en-US" altLang="en-US" sz="1600" dirty="0">
                <a:solidFill>
                  <a:srgbClr val="FF66CC"/>
                </a:solidFill>
                <a:latin typeface="Times New Roman" panose="02020603050405020304" pitchFamily="18" charset="0"/>
                <a:cs typeface="Times New Roman" panose="02020603050405020304" pitchFamily="18" charset="0"/>
              </a:rPr>
              <a:t>, </a:t>
            </a:r>
          </a:p>
          <a:p>
            <a:pPr marL="1257300" lvl="2" indent="-342900" eaLnBrk="1" hangingPunct="1">
              <a:lnSpc>
                <a:spcPct val="90000"/>
              </a:lnSpc>
            </a:pPr>
            <a:r>
              <a:rPr lang="en-US" altLang="en-US" sz="1600" b="1" dirty="0">
                <a:solidFill>
                  <a:srgbClr val="00CC66"/>
                </a:solidFill>
                <a:latin typeface="Times New Roman" panose="02020603050405020304" pitchFamily="18" charset="0"/>
                <a:cs typeface="Times New Roman" panose="02020603050405020304" pitchFamily="18" charset="0"/>
              </a:rPr>
              <a:t>letter</a:t>
            </a:r>
            <a:r>
              <a:rPr lang="en-US" altLang="en-US" sz="1600" b="1" dirty="0">
                <a:solidFill>
                  <a:srgbClr val="FF66CC"/>
                </a:solidFill>
                <a:latin typeface="Times New Roman" panose="02020603050405020304" pitchFamily="18" charset="0"/>
                <a:cs typeface="Times New Roman" panose="02020603050405020304" pitchFamily="18" charset="0"/>
              </a:rPr>
              <a:t> </a:t>
            </a:r>
            <a:r>
              <a:rPr lang="en-US" altLang="en-US" sz="1600" b="1" dirty="0">
                <a:latin typeface="Times New Roman" panose="02020603050405020304" pitchFamily="18" charset="0"/>
                <a:cs typeface="Times New Roman" panose="02020603050405020304" pitchFamily="18" charset="0"/>
              </a:rPr>
              <a:t>spacing</a:t>
            </a:r>
            <a:r>
              <a:rPr lang="en-US" altLang="en-US" sz="1600" dirty="0">
                <a:solidFill>
                  <a:srgbClr val="FF66CC"/>
                </a:solidFill>
                <a:latin typeface="Times New Roman" panose="02020603050405020304" pitchFamily="18" charset="0"/>
                <a:cs typeface="Times New Roman" panose="02020603050405020304" pitchFamily="18" charset="0"/>
              </a:rPr>
              <a:t>,</a:t>
            </a:r>
          </a:p>
          <a:p>
            <a:pPr marL="1257300" lvl="2" indent="-342900" eaLnBrk="1" hangingPunct="1">
              <a:lnSpc>
                <a:spcPct val="90000"/>
              </a:lnSpc>
            </a:pPr>
            <a:r>
              <a:rPr lang="en-US" altLang="en-US" sz="1600" b="1" dirty="0">
                <a:solidFill>
                  <a:srgbClr val="FF00FF"/>
                </a:solidFill>
                <a:latin typeface="Times New Roman" panose="02020603050405020304" pitchFamily="18" charset="0"/>
                <a:cs typeface="Times New Roman" panose="02020603050405020304" pitchFamily="18" charset="0"/>
              </a:rPr>
              <a:t>indents, margins</a:t>
            </a:r>
            <a:r>
              <a:rPr lang="en-US" altLang="en-US" sz="1600" dirty="0">
                <a:latin typeface="Times New Roman" panose="02020603050405020304" pitchFamily="18" charset="0"/>
                <a:cs typeface="Times New Roman" panose="02020603050405020304" pitchFamily="18" charset="0"/>
              </a:rPr>
              <a:t>, </a:t>
            </a:r>
            <a:r>
              <a:rPr lang="en-US" altLang="en-US" sz="1600" b="1" dirty="0">
                <a:solidFill>
                  <a:srgbClr val="FF00FF"/>
                </a:solidFill>
                <a:latin typeface="Times New Roman" panose="02020603050405020304" pitchFamily="18" charset="0"/>
                <a:cs typeface="Times New Roman" panose="02020603050405020304" pitchFamily="18" charset="0"/>
              </a:rPr>
              <a:t>paddings, borders</a:t>
            </a:r>
          </a:p>
          <a:p>
            <a:pPr marL="1257300" lvl="2" indent="-342900" eaLnBrk="1" hangingPunct="1">
              <a:lnSpc>
                <a:spcPct val="90000"/>
              </a:lnSpc>
            </a:pPr>
            <a:r>
              <a:rPr lang="en-US" altLang="en-US" sz="1600" dirty="0">
                <a:latin typeface="Times New Roman" panose="02020603050405020304" pitchFamily="18" charset="0"/>
                <a:cs typeface="Times New Roman" panose="02020603050405020304" pitchFamily="18" charset="0"/>
              </a:rPr>
              <a:t>and </a:t>
            </a:r>
            <a:r>
              <a:rPr lang="en-US" altLang="en-US" sz="1600" b="1" dirty="0">
                <a:solidFill>
                  <a:srgbClr val="FF00FF"/>
                </a:solidFill>
                <a:latin typeface="Times New Roman" panose="02020603050405020304" pitchFamily="18" charset="0"/>
                <a:cs typeface="Times New Roman" panose="02020603050405020304" pitchFamily="18" charset="0"/>
              </a:rPr>
              <a:t>element positioning </a:t>
            </a:r>
            <a:r>
              <a:rPr lang="en-US" altLang="en-US" sz="1600" b="1" dirty="0">
                <a:latin typeface="Times New Roman" panose="02020603050405020304" pitchFamily="18" charset="0"/>
                <a:cs typeface="Times New Roman" panose="02020603050405020304" pitchFamily="18" charset="0"/>
              </a:rPr>
              <a:t>without</a:t>
            </a:r>
            <a:r>
              <a:rPr lang="en-US" altLang="en-US" sz="1600" dirty="0">
                <a:latin typeface="Times New Roman" panose="02020603050405020304" pitchFamily="18" charset="0"/>
                <a:cs typeface="Times New Roman" panose="02020603050405020304" pitchFamily="18" charset="0"/>
              </a:rPr>
              <a:t> using </a:t>
            </a:r>
            <a:r>
              <a:rPr lang="en-US" altLang="en-US" sz="1600" b="1" dirty="0">
                <a:solidFill>
                  <a:srgbClr val="FF0000"/>
                </a:solidFill>
                <a:latin typeface="Times New Roman" panose="02020603050405020304" pitchFamily="18" charset="0"/>
                <a:cs typeface="Times New Roman" panose="02020603050405020304" pitchFamily="18" charset="0"/>
              </a:rPr>
              <a:t>tables</a:t>
            </a:r>
          </a:p>
          <a:p>
            <a:pPr marL="1257300" lvl="2" indent="-342900" eaLnBrk="1" hangingPunct="1">
              <a:lnSpc>
                <a:spcPct val="90000"/>
              </a:lnSpc>
              <a:buFont typeface="Tahoma" panose="020B0604030504040204" pitchFamily="34" charset="0"/>
              <a:buAutoNum type="arabicPeriod"/>
            </a:pPr>
            <a:endParaRPr lang="en-US" altLang="en-US" sz="1600" b="1" dirty="0">
              <a:solidFill>
                <a:srgbClr val="00B0F0"/>
              </a:solidFill>
              <a:latin typeface="Times New Roman" panose="02020603050405020304" pitchFamily="18" charset="0"/>
              <a:cs typeface="Times New Roman" panose="02020603050405020304" pitchFamily="18" charset="0"/>
            </a:endParaRPr>
          </a:p>
          <a:p>
            <a:pPr marL="457200" indent="-457200" eaLnBrk="1" hangingPunct="1">
              <a:lnSpc>
                <a:spcPct val="90000"/>
              </a:lnSpc>
              <a:buFont typeface="Wingdings" panose="05000000000000000000" pitchFamily="2" charset="2"/>
              <a:buNone/>
            </a:pPr>
            <a:r>
              <a:rPr lang="en-US" altLang="en-US" sz="1600" b="1" dirty="0">
                <a:latin typeface="Times New Roman" panose="02020603050405020304" pitchFamily="18" charset="0"/>
                <a:cs typeface="Times New Roman" panose="02020603050405020304" pitchFamily="18" charset="0"/>
              </a:rPr>
              <a:t>2. 	Style is </a:t>
            </a:r>
            <a:r>
              <a:rPr lang="en-US" altLang="en-US" sz="1600" b="1" dirty="0">
                <a:solidFill>
                  <a:srgbClr val="00CC66"/>
                </a:solidFill>
                <a:latin typeface="Times New Roman" panose="02020603050405020304" pitchFamily="18" charset="0"/>
                <a:cs typeface="Times New Roman" panose="02020603050405020304" pitchFamily="18" charset="0"/>
              </a:rPr>
              <a:t>s</a:t>
            </a:r>
            <a:r>
              <a:rPr lang="en-US" altLang="en-US" sz="1600" dirty="0">
                <a:solidFill>
                  <a:srgbClr val="00CC66"/>
                </a:solidFill>
                <a:latin typeface="Times New Roman" panose="02020603050405020304" pitchFamily="18" charset="0"/>
                <a:cs typeface="Times New Roman" panose="02020603050405020304" pitchFamily="18" charset="0"/>
              </a:rPr>
              <a:t>e</a:t>
            </a:r>
            <a:r>
              <a:rPr lang="en-US" altLang="en-US" sz="1600" b="1" dirty="0">
                <a:solidFill>
                  <a:srgbClr val="00CC66"/>
                </a:solidFill>
                <a:latin typeface="Times New Roman" panose="02020603050405020304" pitchFamily="18" charset="0"/>
                <a:cs typeface="Times New Roman" panose="02020603050405020304" pitchFamily="18" charset="0"/>
              </a:rPr>
              <a:t>parate </a:t>
            </a:r>
            <a:r>
              <a:rPr lang="en-US" altLang="en-US" sz="1600" b="1" dirty="0">
                <a:solidFill>
                  <a:srgbClr val="FF0000"/>
                </a:solidFill>
                <a:latin typeface="Times New Roman" panose="02020603050405020304" pitchFamily="18" charset="0"/>
                <a:cs typeface="Times New Roman" panose="02020603050405020304" pitchFamily="18" charset="0"/>
              </a:rPr>
              <a:t>presentation </a:t>
            </a:r>
            <a:r>
              <a:rPr lang="en-US" altLang="en-US" sz="1600" b="1" dirty="0">
                <a:latin typeface="Times New Roman" panose="02020603050405020304" pitchFamily="18" charset="0"/>
                <a:cs typeface="Times New Roman" panose="02020603050405020304" pitchFamily="18" charset="0"/>
              </a:rPr>
              <a:t>from the page </a:t>
            </a:r>
            <a:r>
              <a:rPr lang="en-US" altLang="en-US" sz="1600" b="1" dirty="0">
                <a:solidFill>
                  <a:srgbClr val="FF0000"/>
                </a:solidFill>
                <a:latin typeface="Times New Roman" panose="02020603050405020304" pitchFamily="18" charset="0"/>
                <a:cs typeface="Times New Roman" panose="02020603050405020304" pitchFamily="18" charset="0"/>
              </a:rPr>
              <a:t>structure</a:t>
            </a:r>
          </a:p>
          <a:p>
            <a:pPr marL="800100" lvl="1" indent="-342900" eaLnBrk="1" hangingPunct="1">
              <a:lnSpc>
                <a:spcPct val="90000"/>
              </a:lnSpc>
            </a:pPr>
            <a:r>
              <a:rPr lang="en-US" altLang="en-US" sz="1600" b="1" dirty="0">
                <a:latin typeface="Times New Roman" panose="02020603050405020304" pitchFamily="18" charset="0"/>
                <a:cs typeface="Times New Roman" panose="02020603050405020304" pitchFamily="18" charset="0"/>
              </a:rPr>
              <a:t>Styles</a:t>
            </a:r>
            <a:r>
              <a:rPr lang="en-US" altLang="en-US" sz="1600" dirty="0">
                <a:latin typeface="Times New Roman" panose="02020603050405020304" pitchFamily="18" charset="0"/>
                <a:cs typeface="Times New Roman" panose="02020603050405020304" pitchFamily="18" charset="0"/>
              </a:rPr>
              <a:t> can be </a:t>
            </a:r>
            <a:r>
              <a:rPr lang="en-US" altLang="en-US" sz="1600" b="1" dirty="0">
                <a:solidFill>
                  <a:schemeClr val="hlink"/>
                </a:solidFill>
                <a:latin typeface="Times New Roman" panose="02020603050405020304" pitchFamily="18" charset="0"/>
                <a:cs typeface="Times New Roman" panose="02020603050405020304" pitchFamily="18" charset="0"/>
              </a:rPr>
              <a:t>stored</a:t>
            </a:r>
            <a:r>
              <a:rPr lang="en-US" altLang="en-US" sz="1600" b="1" dirty="0">
                <a:latin typeface="Times New Roman" panose="02020603050405020304" pitchFamily="18" charset="0"/>
                <a:cs typeface="Times New Roman" panose="02020603050405020304" pitchFamily="18" charset="0"/>
              </a:rPr>
              <a:t> in a </a:t>
            </a:r>
            <a:r>
              <a:rPr lang="en-US" altLang="en-US" sz="1600" b="1" dirty="0">
                <a:solidFill>
                  <a:schemeClr val="hlink"/>
                </a:solidFill>
                <a:latin typeface="Times New Roman" panose="02020603050405020304" pitchFamily="18" charset="0"/>
                <a:cs typeface="Times New Roman" panose="02020603050405020304" pitchFamily="18" charset="0"/>
              </a:rPr>
              <a:t>separate</a:t>
            </a:r>
            <a:r>
              <a:rPr lang="en-US" altLang="en-US" sz="1600" b="1" dirty="0">
                <a:latin typeface="Times New Roman" panose="02020603050405020304" pitchFamily="18" charset="0"/>
                <a:cs typeface="Times New Roman" panose="02020603050405020304" pitchFamily="18" charset="0"/>
              </a:rPr>
              <a:t> document</a:t>
            </a:r>
            <a:r>
              <a:rPr lang="en-US" altLang="en-US" sz="1600" dirty="0">
                <a:latin typeface="Times New Roman" panose="02020603050405020304" pitchFamily="18" charset="0"/>
                <a:cs typeface="Times New Roman" panose="02020603050405020304" pitchFamily="18" charset="0"/>
              </a:rPr>
              <a:t> and </a:t>
            </a:r>
            <a:r>
              <a:rPr lang="en-US" altLang="en-US" sz="1600" b="1" dirty="0">
                <a:solidFill>
                  <a:schemeClr val="hlink"/>
                </a:solidFill>
                <a:latin typeface="Times New Roman" panose="02020603050405020304" pitchFamily="18" charset="0"/>
                <a:cs typeface="Times New Roman" panose="02020603050405020304" pitchFamily="18" charset="0"/>
              </a:rPr>
              <a:t>linked</a:t>
            </a:r>
            <a:r>
              <a:rPr lang="en-US" altLang="en-US" sz="1600" b="1" dirty="0">
                <a:latin typeface="Times New Roman" panose="02020603050405020304" pitchFamily="18" charset="0"/>
                <a:cs typeface="Times New Roman" panose="02020603050405020304" pitchFamily="18" charset="0"/>
              </a:rPr>
              <a:t> to from the web page</a:t>
            </a:r>
          </a:p>
          <a:p>
            <a:pPr lvl="4" eaLnBrk="1" hangingPunct="1">
              <a:lnSpc>
                <a:spcPct val="90000"/>
              </a:lnSpc>
              <a:buFont typeface="Tahoma" panose="020B0604030504040204" pitchFamily="34" charset="0"/>
              <a:buAutoNum type="arabicPeriod"/>
            </a:pPr>
            <a:endParaRPr lang="en-US" altLang="en-US" sz="1600" b="1" dirty="0">
              <a:latin typeface="Times New Roman" panose="02020603050405020304" pitchFamily="18" charset="0"/>
              <a:cs typeface="Times New Roman" panose="02020603050405020304" pitchFamily="18" charset="0"/>
            </a:endParaRPr>
          </a:p>
          <a:p>
            <a:pPr marL="457200" indent="-457200" eaLnBrk="1" hangingPunct="1">
              <a:lnSpc>
                <a:spcPct val="90000"/>
              </a:lnSpc>
              <a:buFont typeface="Wingdings" panose="05000000000000000000" pitchFamily="2" charset="2"/>
              <a:buNone/>
            </a:pPr>
            <a:r>
              <a:rPr lang="en-US" altLang="en-US" sz="1600" dirty="0">
                <a:latin typeface="Times New Roman" panose="02020603050405020304" pitchFamily="18" charset="0"/>
                <a:cs typeface="Times New Roman" panose="02020603050405020304" pitchFamily="18" charset="0"/>
              </a:rPr>
              <a:t>3.	Potentially </a:t>
            </a:r>
            <a:r>
              <a:rPr lang="en-US" altLang="en-US" sz="1600" b="1" dirty="0">
                <a:solidFill>
                  <a:schemeClr val="hlink"/>
                </a:solidFill>
                <a:latin typeface="Times New Roman" panose="02020603050405020304" pitchFamily="18" charset="0"/>
                <a:cs typeface="Times New Roman" panose="02020603050405020304" pitchFamily="18" charset="0"/>
              </a:rPr>
              <a:t>smaller</a:t>
            </a:r>
            <a:r>
              <a:rPr lang="en-US" altLang="en-US" sz="1600" dirty="0">
                <a:latin typeface="Times New Roman" panose="02020603050405020304" pitchFamily="18" charset="0"/>
                <a:cs typeface="Times New Roman" panose="02020603050405020304" pitchFamily="18" charset="0"/>
              </a:rPr>
              <a:t> html documents</a:t>
            </a:r>
          </a:p>
          <a:p>
            <a:pPr marL="457200" indent="-457200" eaLnBrk="1" hangingPunct="1">
              <a:lnSpc>
                <a:spcPct val="90000"/>
              </a:lnSpc>
              <a:buFont typeface="Wingdings" panose="05000000000000000000" pitchFamily="2" charset="2"/>
              <a:buNone/>
            </a:pPr>
            <a:r>
              <a:rPr lang="en-US" altLang="en-US" sz="1600" b="1" dirty="0">
                <a:latin typeface="Times New Roman" panose="02020603050405020304" pitchFamily="18" charset="0"/>
                <a:cs typeface="Times New Roman" panose="02020603050405020304" pitchFamily="18" charset="0"/>
              </a:rPr>
              <a:t>4.	No need</a:t>
            </a:r>
            <a:r>
              <a:rPr lang="en-US" altLang="en-US" sz="1600" dirty="0">
                <a:latin typeface="Times New Roman" panose="02020603050405020304" pitchFamily="18" charset="0"/>
                <a:cs typeface="Times New Roman" panose="02020603050405020304" pitchFamily="18" charset="0"/>
              </a:rPr>
              <a:t> for &lt;</a:t>
            </a:r>
            <a:r>
              <a:rPr lang="en-US" altLang="en-US" sz="1600" b="1" dirty="0">
                <a:solidFill>
                  <a:schemeClr val="hlink"/>
                </a:solidFill>
                <a:latin typeface="Times New Roman" panose="02020603050405020304" pitchFamily="18" charset="0"/>
                <a:cs typeface="Times New Roman" panose="02020603050405020304" pitchFamily="18" charset="0"/>
              </a:rPr>
              <a:t>font</a:t>
            </a:r>
            <a:r>
              <a:rPr lang="en-US" altLang="en-US" sz="1600" dirty="0">
                <a:latin typeface="Times New Roman" panose="02020603050405020304" pitchFamily="18" charset="0"/>
                <a:cs typeface="Times New Roman" panose="02020603050405020304" pitchFamily="18" charset="0"/>
              </a:rPr>
              <a:t>&gt; tags</a:t>
            </a:r>
          </a:p>
          <a:p>
            <a:pPr marL="457200" indent="-457200" eaLnBrk="1" hangingPunct="1">
              <a:lnSpc>
                <a:spcPct val="90000"/>
              </a:lnSpc>
              <a:buFont typeface="Wingdings" panose="05000000000000000000" pitchFamily="2" charset="2"/>
              <a:buNone/>
            </a:pPr>
            <a:r>
              <a:rPr lang="en-US" altLang="en-US" sz="1600" b="1" dirty="0">
                <a:latin typeface="Times New Roman" panose="02020603050405020304" pitchFamily="18" charset="0"/>
                <a:cs typeface="Times New Roman" panose="02020603050405020304" pitchFamily="18" charset="0"/>
              </a:rPr>
              <a:t>5.	Easier site </a:t>
            </a:r>
            <a:r>
              <a:rPr lang="en-US" altLang="en-US" sz="1600" b="1" dirty="0">
                <a:solidFill>
                  <a:schemeClr val="hlink"/>
                </a:solidFill>
                <a:latin typeface="Times New Roman" panose="02020603050405020304" pitchFamily="18" charset="0"/>
                <a:cs typeface="Times New Roman" panose="02020603050405020304" pitchFamily="18" charset="0"/>
              </a:rPr>
              <a:t>maintenance</a:t>
            </a:r>
          </a:p>
          <a:p>
            <a:pPr marL="457200" indent="-457200" eaLnBrk="1" hangingPunct="1">
              <a:lnSpc>
                <a:spcPct val="90000"/>
              </a:lnSpc>
              <a:buFont typeface="Tahoma" panose="020B0604030504040204" pitchFamily="34" charset="0"/>
              <a:buAutoNum type="arabicPeriod"/>
            </a:pPr>
            <a:endParaRPr lang="en-US" altLang="en-US" sz="1600" b="1" dirty="0">
              <a:solidFill>
                <a:schemeClr val="hlink"/>
              </a:solidFill>
              <a:latin typeface="Times New Roman" panose="02020603050405020304" pitchFamily="18" charset="0"/>
              <a:cs typeface="Times New Roman" panose="02020603050405020304" pitchFamily="18" charset="0"/>
            </a:endParaRPr>
          </a:p>
          <a:p>
            <a:pPr marL="457200" indent="-457200" eaLnBrk="1" hangingPunct="1">
              <a:lnSpc>
                <a:spcPct val="90000"/>
              </a:lnSpc>
              <a:buFont typeface="Wingdings" panose="05000000000000000000" pitchFamily="2" charset="2"/>
              <a:buNone/>
            </a:pPr>
            <a:r>
              <a:rPr lang="en-US" altLang="en-US" sz="1600" dirty="0">
                <a:latin typeface="Times New Roman" panose="02020603050405020304" pitchFamily="18" charset="0"/>
                <a:cs typeface="Times New Roman" panose="02020603050405020304" pitchFamily="18" charset="0"/>
              </a:rPr>
              <a:t>6. This </a:t>
            </a:r>
            <a:r>
              <a:rPr lang="en-US" altLang="en-US" sz="1600" b="1" dirty="0">
                <a:solidFill>
                  <a:schemeClr val="hlink"/>
                </a:solidFill>
                <a:latin typeface="Times New Roman" panose="02020603050405020304" pitchFamily="18" charset="0"/>
                <a:cs typeface="Times New Roman" panose="02020603050405020304" pitchFamily="18" charset="0"/>
              </a:rPr>
              <a:t>text</a:t>
            </a:r>
            <a:r>
              <a:rPr lang="en-US" altLang="en-US" sz="1600" dirty="0">
                <a:latin typeface="Times New Roman" panose="02020603050405020304" pitchFamily="18" charset="0"/>
                <a:cs typeface="Times New Roman" panose="02020603050405020304" pitchFamily="18" charset="0"/>
              </a:rPr>
              <a:t> </a:t>
            </a:r>
            <a:r>
              <a:rPr lang="en-US" altLang="en-US" sz="1600" b="1" dirty="0">
                <a:latin typeface="Times New Roman" panose="02020603050405020304" pitchFamily="18" charset="0"/>
                <a:cs typeface="Times New Roman" panose="02020603050405020304" pitchFamily="18" charset="0"/>
              </a:rPr>
              <a:t>concentrates</a:t>
            </a:r>
            <a:r>
              <a:rPr lang="en-US" altLang="en-US" sz="1600" dirty="0">
                <a:latin typeface="Times New Roman" panose="02020603050405020304" pitchFamily="18" charset="0"/>
                <a:cs typeface="Times New Roman" panose="02020603050405020304" pitchFamily="18" charset="0"/>
              </a:rPr>
              <a:t> on using </a:t>
            </a:r>
            <a:r>
              <a:rPr lang="en-US" altLang="en-US" sz="1600" b="1" dirty="0">
                <a:latin typeface="Times New Roman" panose="02020603050405020304" pitchFamily="18" charset="0"/>
                <a:cs typeface="Times New Roman" panose="02020603050405020304" pitchFamily="18" charset="0"/>
              </a:rPr>
              <a:t>CSS</a:t>
            </a:r>
            <a:r>
              <a:rPr lang="en-US" altLang="en-US" sz="1600" b="1" dirty="0">
                <a:solidFill>
                  <a:schemeClr val="hlink"/>
                </a:solidFill>
                <a:latin typeface="Times New Roman" panose="02020603050405020304" pitchFamily="18" charset="0"/>
                <a:cs typeface="Times New Roman" panose="02020603050405020304" pitchFamily="18" charset="0"/>
              </a:rPr>
              <a:t> </a:t>
            </a:r>
            <a:r>
              <a:rPr lang="en-US" altLang="en-US" sz="1600" b="1" dirty="0">
                <a:latin typeface="Times New Roman" panose="02020603050405020304" pitchFamily="18" charset="0"/>
                <a:cs typeface="Times New Roman" panose="02020603050405020304" pitchFamily="18" charset="0"/>
              </a:rPr>
              <a:t>for</a:t>
            </a:r>
            <a:r>
              <a:rPr lang="en-US" altLang="en-US" sz="1600" b="1" dirty="0">
                <a:solidFill>
                  <a:schemeClr val="hlink"/>
                </a:solidFill>
                <a:latin typeface="Times New Roman" panose="02020603050405020304" pitchFamily="18" charset="0"/>
                <a:cs typeface="Times New Roman" panose="02020603050405020304" pitchFamily="18" charset="0"/>
              </a:rPr>
              <a:t> formatting</a:t>
            </a:r>
            <a:r>
              <a:rPr lang="en-US" altLang="en-US" sz="1600" dirty="0">
                <a:latin typeface="Times New Roman" panose="02020603050405020304" pitchFamily="18" charset="0"/>
                <a:cs typeface="Times New Roman" panose="02020603050405020304" pitchFamily="18" charset="0"/>
              </a:rPr>
              <a:t> – a </a:t>
            </a:r>
            <a:r>
              <a:rPr lang="en-US" altLang="en-US" sz="1600" b="1" dirty="0">
                <a:latin typeface="Times New Roman" panose="02020603050405020304" pitchFamily="18" charset="0"/>
                <a:cs typeface="Times New Roman" panose="02020603050405020304" pitchFamily="18" charset="0"/>
              </a:rPr>
              <a:t>feature that is </a:t>
            </a:r>
            <a:r>
              <a:rPr lang="en-US" altLang="en-US" sz="1600" b="1" dirty="0">
                <a:solidFill>
                  <a:srgbClr val="00CC66"/>
                </a:solidFill>
                <a:latin typeface="Times New Roman" panose="02020603050405020304" pitchFamily="18" charset="0"/>
                <a:cs typeface="Times New Roman" panose="02020603050405020304" pitchFamily="18" charset="0"/>
              </a:rPr>
              <a:t>well-supported </a:t>
            </a:r>
            <a:r>
              <a:rPr lang="en-US" altLang="en-US" sz="1600" b="1" dirty="0">
                <a:latin typeface="Times New Roman" panose="02020603050405020304" pitchFamily="18" charset="0"/>
                <a:cs typeface="Times New Roman" panose="02020603050405020304" pitchFamily="18" charset="0"/>
              </a:rPr>
              <a:t>by browsers.</a:t>
            </a:r>
          </a:p>
          <a:p>
            <a:pPr marL="514350" indent="-514350" eaLnBrk="1" hangingPunct="1">
              <a:buNone/>
            </a:pPr>
            <a:r>
              <a:rPr lang="en-US" altLang="en-US" sz="1600" b="1" dirty="0">
                <a:latin typeface="Times New Roman" panose="02020603050405020304" pitchFamily="18" charset="0"/>
                <a:cs typeface="Times New Roman" panose="02020603050405020304" pitchFamily="18" charset="0"/>
              </a:rPr>
              <a:t>7. </a:t>
            </a:r>
            <a:r>
              <a:rPr lang="en-US" altLang="en-US" sz="1600" b="1" dirty="0">
                <a:solidFill>
                  <a:srgbClr val="00CC00"/>
                </a:solidFill>
                <a:latin typeface="Times New Roman" panose="02020603050405020304" pitchFamily="18" charset="0"/>
                <a:cs typeface="Times New Roman" panose="02020603050405020304" pitchFamily="18" charset="0"/>
              </a:rPr>
              <a:t>Increased</a:t>
            </a:r>
            <a:r>
              <a:rPr lang="en-US" altLang="en-US" sz="1600" dirty="0">
                <a:solidFill>
                  <a:srgbClr val="00CC00"/>
                </a:solidFill>
                <a:latin typeface="Times New Roman" panose="02020603050405020304" pitchFamily="18" charset="0"/>
                <a:cs typeface="Times New Roman" panose="02020603050405020304" pitchFamily="18" charset="0"/>
              </a:rPr>
              <a:t> </a:t>
            </a:r>
            <a:r>
              <a:rPr lang="en-US" altLang="en-US" sz="1600" dirty="0">
                <a:latin typeface="Times New Roman" panose="02020603050405020304" pitchFamily="18" charset="0"/>
                <a:cs typeface="Times New Roman" panose="02020603050405020304" pitchFamily="18" charset="0"/>
              </a:rPr>
              <a:t>page </a:t>
            </a:r>
            <a:r>
              <a:rPr lang="en-US" altLang="en-US" sz="1600" b="1" dirty="0">
                <a:latin typeface="Times New Roman" panose="02020603050405020304" pitchFamily="18" charset="0"/>
                <a:cs typeface="Times New Roman" panose="02020603050405020304" pitchFamily="18" charset="0"/>
              </a:rPr>
              <a:t>layout</a:t>
            </a:r>
            <a:r>
              <a:rPr lang="en-US" altLang="en-US" sz="1600" dirty="0">
                <a:latin typeface="Times New Roman" panose="02020603050405020304" pitchFamily="18" charset="0"/>
                <a:cs typeface="Times New Roman" panose="02020603050405020304" pitchFamily="18" charset="0"/>
              </a:rPr>
              <a:t> </a:t>
            </a:r>
            <a:r>
              <a:rPr lang="en-US" altLang="en-US" sz="1600" b="1" dirty="0">
                <a:solidFill>
                  <a:schemeClr val="hlink"/>
                </a:solidFill>
                <a:latin typeface="Times New Roman" panose="02020603050405020304" pitchFamily="18" charset="0"/>
                <a:cs typeface="Times New Roman" panose="02020603050405020304" pitchFamily="18" charset="0"/>
              </a:rPr>
              <a:t>control</a:t>
            </a:r>
          </a:p>
          <a:p>
            <a:pPr marL="914400" lvl="1" indent="-457200" eaLnBrk="1" hangingPunct="1"/>
            <a:r>
              <a:rPr lang="en-US" altLang="en-US" sz="1600" dirty="0">
                <a:latin typeface="Times New Roman" panose="02020603050405020304" pitchFamily="18" charset="0"/>
                <a:cs typeface="Times New Roman" panose="02020603050405020304" pitchFamily="18" charset="0"/>
              </a:rPr>
              <a:t>A variety of </a:t>
            </a:r>
            <a:r>
              <a:rPr lang="en-US" altLang="en-US" sz="1600" b="1" dirty="0">
                <a:latin typeface="Times New Roman" panose="02020603050405020304" pitchFamily="18" charset="0"/>
                <a:cs typeface="Times New Roman" panose="02020603050405020304" pitchFamily="18" charset="0"/>
              </a:rPr>
              <a:t>positioning options</a:t>
            </a:r>
          </a:p>
          <a:p>
            <a:pPr marL="514350" indent="-514350" eaLnBrk="1" hangingPunct="1">
              <a:buNone/>
            </a:pPr>
            <a:r>
              <a:rPr lang="en-US" altLang="en-US" sz="1600" b="1" dirty="0">
                <a:latin typeface="Times New Roman" panose="02020603050405020304" pitchFamily="18" charset="0"/>
                <a:cs typeface="Times New Roman" panose="02020603050405020304" pitchFamily="18" charset="0"/>
              </a:rPr>
              <a:t>8.</a:t>
            </a:r>
            <a:r>
              <a:rPr lang="en-US" altLang="en-US" sz="1600" b="1" dirty="0">
                <a:solidFill>
                  <a:schemeClr val="hlink"/>
                </a:solidFill>
                <a:latin typeface="Times New Roman" panose="02020603050405020304" pitchFamily="18" charset="0"/>
                <a:cs typeface="Times New Roman" panose="02020603050405020304" pitchFamily="18" charset="0"/>
              </a:rPr>
              <a:t> </a:t>
            </a:r>
            <a:r>
              <a:rPr lang="en-US" altLang="en-US" sz="1600" b="1" dirty="0">
                <a:solidFill>
                  <a:srgbClr val="00CC00"/>
                </a:solidFill>
                <a:latin typeface="Times New Roman" panose="02020603050405020304" pitchFamily="18" charset="0"/>
                <a:cs typeface="Times New Roman" panose="02020603050405020304" pitchFamily="18" charset="0"/>
              </a:rPr>
              <a:t>Increased </a:t>
            </a:r>
            <a:r>
              <a:rPr lang="en-US" altLang="en-US" sz="1600" b="1" dirty="0">
                <a:solidFill>
                  <a:schemeClr val="hlink"/>
                </a:solidFill>
                <a:latin typeface="Times New Roman" panose="02020603050405020304" pitchFamily="18" charset="0"/>
                <a:cs typeface="Times New Roman" panose="02020603050405020304" pitchFamily="18" charset="0"/>
              </a:rPr>
              <a:t>accessibility</a:t>
            </a:r>
            <a:r>
              <a:rPr lang="en-US" altLang="en-US" sz="1600" dirty="0">
                <a:latin typeface="Times New Roman" panose="02020603050405020304" pitchFamily="18" charset="0"/>
                <a:cs typeface="Times New Roman" panose="02020603050405020304" pitchFamily="18" charset="0"/>
              </a:rPr>
              <a:t> for screen </a:t>
            </a:r>
            <a:r>
              <a:rPr lang="en-US" altLang="en-US" sz="1600" b="1" dirty="0">
                <a:latin typeface="Times New Roman" panose="02020603050405020304" pitchFamily="18" charset="0"/>
                <a:cs typeface="Times New Roman" panose="02020603050405020304" pitchFamily="18" charset="0"/>
              </a:rPr>
              <a:t>readers</a:t>
            </a:r>
            <a:r>
              <a:rPr lang="en-US" altLang="en-US" sz="1600" dirty="0">
                <a:latin typeface="Times New Roman" panose="02020603050405020304" pitchFamily="18" charset="0"/>
                <a:cs typeface="Times New Roman" panose="02020603050405020304" pitchFamily="18" charset="0"/>
              </a:rPr>
              <a:t> or other </a:t>
            </a:r>
            <a:r>
              <a:rPr lang="en-US" altLang="en-US" sz="1600" b="1" dirty="0">
                <a:latin typeface="Times New Roman" panose="02020603050405020304" pitchFamily="18" charset="0"/>
                <a:cs typeface="Times New Roman" panose="02020603050405020304" pitchFamily="18" charset="0"/>
              </a:rPr>
              <a:t>ass</a:t>
            </a:r>
            <a:r>
              <a:rPr lang="en-US" altLang="en-US" sz="1600" dirty="0">
                <a:latin typeface="Times New Roman" panose="02020603050405020304" pitchFamily="18" charset="0"/>
                <a:cs typeface="Times New Roman" panose="02020603050405020304" pitchFamily="18" charset="0"/>
              </a:rPr>
              <a:t>i</a:t>
            </a:r>
            <a:r>
              <a:rPr lang="en-US" altLang="en-US" sz="1600" b="1" dirty="0">
                <a:latin typeface="Times New Roman" panose="02020603050405020304" pitchFamily="18" charset="0"/>
                <a:cs typeface="Times New Roman" panose="02020603050405020304" pitchFamily="18" charset="0"/>
              </a:rPr>
              <a:t>stive</a:t>
            </a:r>
            <a:r>
              <a:rPr lang="en-US" altLang="en-US" sz="1600" dirty="0">
                <a:latin typeface="Times New Roman" panose="02020603050405020304" pitchFamily="18" charset="0"/>
                <a:cs typeface="Times New Roman" panose="02020603050405020304" pitchFamily="18" charset="0"/>
              </a:rPr>
              <a:t> technology</a:t>
            </a:r>
          </a:p>
          <a:p>
            <a:pPr marL="514350" indent="-514350" eaLnBrk="1" hangingPunct="1">
              <a:buNone/>
            </a:pPr>
            <a:r>
              <a:rPr lang="en-US" altLang="en-US" sz="1600" dirty="0">
                <a:latin typeface="Times New Roman" panose="02020603050405020304" pitchFamily="18" charset="0"/>
                <a:cs typeface="Times New Roman" panose="02020603050405020304" pitchFamily="18" charset="0"/>
              </a:rPr>
              <a:t>9. Ability to </a:t>
            </a:r>
            <a:r>
              <a:rPr lang="en-US" altLang="en-US" sz="1600" b="1" dirty="0">
                <a:solidFill>
                  <a:schemeClr val="hlink"/>
                </a:solidFill>
                <a:latin typeface="Times New Roman" panose="02020603050405020304" pitchFamily="18" charset="0"/>
                <a:cs typeface="Times New Roman" panose="02020603050405020304" pitchFamily="18" charset="0"/>
              </a:rPr>
              <a:t>define styles </a:t>
            </a:r>
            <a:r>
              <a:rPr lang="en-US" altLang="en-US" sz="1600" dirty="0">
                <a:latin typeface="Times New Roman" panose="02020603050405020304" pitchFamily="18" charset="0"/>
                <a:cs typeface="Times New Roman" panose="02020603050405020304" pitchFamily="18" charset="0"/>
              </a:rPr>
              <a:t>for</a:t>
            </a:r>
            <a:r>
              <a:rPr lang="en-US" altLang="en-US" sz="1600" b="1" dirty="0">
                <a:solidFill>
                  <a:schemeClr val="hlink"/>
                </a:solidFill>
                <a:latin typeface="Times New Roman" panose="02020603050405020304" pitchFamily="18" charset="0"/>
                <a:cs typeface="Times New Roman" panose="02020603050405020304" pitchFamily="18" charset="0"/>
              </a:rPr>
              <a:t> multiple media types </a:t>
            </a:r>
          </a:p>
          <a:p>
            <a:pPr marL="914400" lvl="1" indent="-457200" eaLnBrk="1" hangingPunct="1"/>
            <a:r>
              <a:rPr lang="en-US" altLang="en-US" sz="1600" dirty="0">
                <a:latin typeface="Times New Roman" panose="02020603050405020304" pitchFamily="18" charset="0"/>
                <a:cs typeface="Times New Roman" panose="02020603050405020304" pitchFamily="18" charset="0"/>
              </a:rPr>
              <a:t>e.g. separate style for </a:t>
            </a:r>
            <a:r>
              <a:rPr lang="en-US" altLang="en-US" sz="1600" b="1" dirty="0">
                <a:latin typeface="Times New Roman" panose="02020603050405020304" pitchFamily="18" charset="0"/>
                <a:cs typeface="Times New Roman" panose="02020603050405020304" pitchFamily="18" charset="0"/>
              </a:rPr>
              <a:t>printing</a:t>
            </a:r>
          </a:p>
          <a:p>
            <a:pPr marL="514350" indent="-514350" eaLnBrk="1" hangingPunct="1">
              <a:buNone/>
            </a:pPr>
            <a:r>
              <a:rPr lang="en-US" altLang="en-US" sz="1600" dirty="0">
                <a:latin typeface="Times New Roman" panose="02020603050405020304" pitchFamily="18" charset="0"/>
                <a:cs typeface="Times New Roman" panose="02020603050405020304" pitchFamily="18" charset="0"/>
              </a:rPr>
              <a:t>10. Support of the </a:t>
            </a:r>
            <a:r>
              <a:rPr lang="en-US" altLang="en-US" sz="1600" b="1" dirty="0">
                <a:latin typeface="Times New Roman" panose="02020603050405020304" pitchFamily="18" charset="0"/>
                <a:cs typeface="Times New Roman" panose="02020603050405020304" pitchFamily="18" charset="0"/>
              </a:rPr>
              <a:t>Semantic Web</a:t>
            </a:r>
            <a:r>
              <a:rPr lang="en-US" altLang="en-US" sz="1600" dirty="0">
                <a:latin typeface="Times New Roman" panose="02020603050405020304" pitchFamily="18" charset="0"/>
                <a:cs typeface="Times New Roman" panose="02020603050405020304" pitchFamily="18" charset="0"/>
              </a:rPr>
              <a:t> – the future technology</a:t>
            </a:r>
          </a:p>
          <a:p>
            <a:pPr marL="457200" indent="-457200" eaLnBrk="1" hangingPunct="1">
              <a:lnSpc>
                <a:spcPct val="90000"/>
              </a:lnSpc>
              <a:buFont typeface="Wingdings" panose="05000000000000000000" pitchFamily="2" charset="2"/>
              <a:buNone/>
            </a:pPr>
            <a:endParaRPr lang="en-US" altLang="en-US" sz="1400" b="1" dirty="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8.10.tif"/>
          <p:cNvPicPr/>
          <p:nvPr/>
        </p:nvPicPr>
        <p:blipFill>
          <a:blip r:embed="rId3" cstate="print"/>
          <a:stretch>
            <a:fillRect/>
          </a:stretch>
        </p:blipFill>
        <p:spPr>
          <a:xfrm>
            <a:off x="457200" y="3912476"/>
            <a:ext cx="3124200" cy="29455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8674" name="Title 1"/>
          <p:cNvSpPr>
            <a:spLocks noGrp="1"/>
          </p:cNvSpPr>
          <p:nvPr>
            <p:ph type="title"/>
          </p:nvPr>
        </p:nvSpPr>
        <p:spPr>
          <a:xfrm>
            <a:off x="381000" y="0"/>
            <a:ext cx="8382000" cy="838200"/>
          </a:xfrm>
        </p:spPr>
        <p:txBody>
          <a:bodyPr>
            <a:normAutofit fontScale="90000"/>
          </a:bodyPr>
          <a:lstStyle/>
          <a:p>
            <a:pPr eaLnBrk="1" fontAlgn="auto" hangingPunct="1">
              <a:spcAft>
                <a:spcPts val="0"/>
              </a:spcAft>
              <a:defRPr/>
            </a:pPr>
            <a:r>
              <a:rPr lang="en-US" dirty="0">
                <a:solidFill>
                  <a:schemeClr val="tx2">
                    <a:satMod val="130000"/>
                  </a:schemeClr>
                </a:solidFill>
              </a:rPr>
              <a:t>6.7 CSS Page Layout </a:t>
            </a:r>
            <a:br>
              <a:rPr lang="en-US" dirty="0">
                <a:solidFill>
                  <a:schemeClr val="tx2">
                    <a:satMod val="130000"/>
                  </a:schemeClr>
                </a:solidFill>
              </a:rPr>
            </a:br>
            <a:r>
              <a:rPr lang="en-US" dirty="0">
                <a:solidFill>
                  <a:schemeClr val="tx2">
                    <a:satMod val="130000"/>
                  </a:schemeClr>
                </a:solidFill>
              </a:rPr>
              <a:t>Two Columns (left nav)  - edition(ed)10</a:t>
            </a:r>
          </a:p>
        </p:txBody>
      </p:sp>
      <p:pic>
        <p:nvPicPr>
          <p:cNvPr id="8" name="Picture 7" descr="Figure8.11.tif"/>
          <p:cNvPicPr/>
          <p:nvPr/>
        </p:nvPicPr>
        <p:blipFill>
          <a:blip r:embed="rId4" cstate="print"/>
          <a:stretch>
            <a:fillRect/>
          </a:stretch>
        </p:blipFill>
        <p:spPr>
          <a:xfrm>
            <a:off x="3808410" y="993166"/>
            <a:ext cx="4688681" cy="347900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270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912" y="963361"/>
            <a:ext cx="340677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0" y="5384800"/>
            <a:ext cx="530225" cy="369888"/>
          </a:xfrm>
          <a:prstGeom prst="rect">
            <a:avLst/>
          </a:prstGeom>
        </p:spPr>
        <p:txBody>
          <a:bodyPr wrap="none">
            <a:spAutoFit/>
          </a:bodyPr>
          <a:lstStyle/>
          <a:p>
            <a:pPr>
              <a:defRPr/>
            </a:pPr>
            <a:r>
              <a:rPr lang="en-US" dirty="0">
                <a:solidFill>
                  <a:schemeClr val="tx2">
                    <a:satMod val="130000"/>
                  </a:schemeClr>
                </a:solidFill>
              </a:rPr>
              <a:t>ed6</a:t>
            </a:r>
            <a:endParaRPr lang="en-US" dirty="0"/>
          </a:p>
        </p:txBody>
      </p:sp>
      <p:sp>
        <p:nvSpPr>
          <p:cNvPr id="9" name="Rectangle 8"/>
          <p:cNvSpPr/>
          <p:nvPr/>
        </p:nvSpPr>
        <p:spPr>
          <a:xfrm>
            <a:off x="2128838" y="2589213"/>
            <a:ext cx="646331" cy="369332"/>
          </a:xfrm>
          <a:prstGeom prst="rect">
            <a:avLst/>
          </a:prstGeom>
        </p:spPr>
        <p:txBody>
          <a:bodyPr wrap="none">
            <a:spAutoFit/>
          </a:bodyPr>
          <a:lstStyle/>
          <a:p>
            <a:pPr>
              <a:defRPr/>
            </a:pPr>
            <a:r>
              <a:rPr lang="en-US" dirty="0">
                <a:highlight>
                  <a:srgbClr val="FFFF00"/>
                </a:highlight>
              </a:rPr>
              <a:t>ed10</a:t>
            </a:r>
          </a:p>
        </p:txBody>
      </p:sp>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2356932" y="5509961"/>
              <a:ext cx="362880" cy="291960"/>
            </p14:xfrm>
          </p:contentPart>
        </mc:Choice>
        <mc:Fallback xmlns="">
          <p:pic>
            <p:nvPicPr>
              <p:cNvPr id="5" name="Ink 4"/>
              <p:cNvPicPr/>
              <p:nvPr/>
            </p:nvPicPr>
            <p:blipFill>
              <a:blip r:embed="rId11"/>
              <a:stretch>
                <a:fillRect/>
              </a:stretch>
            </p:blipFill>
            <p:spPr>
              <a:xfrm>
                <a:off x="2337852" y="5471801"/>
                <a:ext cx="40104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p14:cNvContentPartPr/>
              <p14:nvPr/>
            </p14:nvContentPartPr>
            <p14:xfrm>
              <a:off x="1584372" y="1363481"/>
              <a:ext cx="323640" cy="45360"/>
            </p14:xfrm>
          </p:contentPart>
        </mc:Choice>
        <mc:Fallback xmlns="">
          <p:pic>
            <p:nvPicPr>
              <p:cNvPr id="7" name="Ink 6"/>
              <p:cNvPicPr/>
              <p:nvPr/>
            </p:nvPicPr>
            <p:blipFill>
              <a:blip r:embed="rId13"/>
              <a:stretch>
                <a:fillRect/>
              </a:stretch>
            </p:blipFill>
            <p:spPr>
              <a:xfrm>
                <a:off x="1565292" y="1325321"/>
                <a:ext cx="36180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p14:cNvContentPartPr/>
              <p14:nvPr/>
            </p14:nvContentPartPr>
            <p14:xfrm>
              <a:off x="1679052" y="1623041"/>
              <a:ext cx="449640" cy="90720"/>
            </p14:xfrm>
          </p:contentPart>
        </mc:Choice>
        <mc:Fallback xmlns="">
          <p:pic>
            <p:nvPicPr>
              <p:cNvPr id="10" name="Ink 9"/>
              <p:cNvPicPr/>
              <p:nvPr/>
            </p:nvPicPr>
            <p:blipFill>
              <a:blip r:embed="rId15"/>
              <a:stretch>
                <a:fillRect/>
              </a:stretch>
            </p:blipFill>
            <p:spPr>
              <a:xfrm>
                <a:off x="1659972" y="1584881"/>
                <a:ext cx="48780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p14:cNvContentPartPr/>
              <p14:nvPr/>
            </p14:nvContentPartPr>
            <p14:xfrm>
              <a:off x="622812" y="1394801"/>
              <a:ext cx="260280" cy="32760"/>
            </p14:xfrm>
          </p:contentPart>
        </mc:Choice>
        <mc:Fallback xmlns="">
          <p:pic>
            <p:nvPicPr>
              <p:cNvPr id="11" name="Ink 10"/>
              <p:cNvPicPr/>
              <p:nvPr/>
            </p:nvPicPr>
            <p:blipFill>
              <a:blip r:embed="rId17"/>
              <a:stretch>
                <a:fillRect/>
              </a:stretch>
            </p:blipFill>
            <p:spPr>
              <a:xfrm>
                <a:off x="603732" y="1356641"/>
                <a:ext cx="29844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p14:cNvContentPartPr/>
              <p14:nvPr/>
            </p14:nvContentPartPr>
            <p14:xfrm>
              <a:off x="609600" y="3870325"/>
              <a:ext cx="2943225" cy="930275"/>
            </p14:xfrm>
          </p:contentPart>
        </mc:Choice>
        <mc:Fallback xmlns="">
          <p:pic>
            <p:nvPicPr>
              <p:cNvPr id="13" name="Ink 12"/>
              <p:cNvPicPr/>
              <p:nvPr/>
            </p:nvPicPr>
            <p:blipFill>
              <a:blip r:embed="rId21"/>
              <a:stretch>
                <a:fillRect/>
              </a:stretch>
            </p:blipFill>
            <p:spPr>
              <a:xfrm>
                <a:off x="604920" y="3857004"/>
                <a:ext cx="2959784" cy="95115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620515" y="4206857"/>
              <a:ext cx="737280" cy="133560"/>
            </p14:xfrm>
          </p:contentPart>
        </mc:Choice>
        <mc:Fallback xmlns="">
          <p:pic>
            <p:nvPicPr>
              <p:cNvPr id="2" name="Ink 1"/>
              <p:cNvPicPr/>
              <p:nvPr/>
            </p:nvPicPr>
            <p:blipFill>
              <a:blip r:embed="rId23"/>
              <a:stretch>
                <a:fillRect/>
              </a:stretch>
            </p:blipFill>
            <p:spPr>
              <a:xfrm>
                <a:off x="606115" y="4178417"/>
                <a:ext cx="76608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 name="Ink 3"/>
              <p14:cNvContentPartPr/>
              <p14:nvPr/>
            </p14:nvContentPartPr>
            <p14:xfrm>
              <a:off x="1590355" y="4231337"/>
              <a:ext cx="803160" cy="135720"/>
            </p14:xfrm>
          </p:contentPart>
        </mc:Choice>
        <mc:Fallback xmlns="">
          <p:pic>
            <p:nvPicPr>
              <p:cNvPr id="4" name="Ink 3"/>
              <p:cNvPicPr/>
              <p:nvPr/>
            </p:nvPicPr>
            <p:blipFill>
              <a:blip r:embed="rId25"/>
              <a:stretch>
                <a:fillRect/>
              </a:stretch>
            </p:blipFill>
            <p:spPr>
              <a:xfrm>
                <a:off x="1576315" y="4202897"/>
                <a:ext cx="8316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 name="Ink 14"/>
              <p14:cNvContentPartPr/>
              <p14:nvPr/>
            </p14:nvContentPartPr>
            <p14:xfrm>
              <a:off x="3124124" y="4186977"/>
              <a:ext cx="360" cy="360"/>
            </p14:xfrm>
          </p:contentPart>
        </mc:Choice>
        <mc:Fallback xmlns="">
          <p:pic>
            <p:nvPicPr>
              <p:cNvPr id="15" name="Ink 14"/>
              <p:cNvPicPr/>
              <p:nvPr/>
            </p:nvPicPr>
            <p:blipFill>
              <a:blip r:embed="rId27"/>
              <a:stretch>
                <a:fillRect/>
              </a:stretch>
            </p:blipFill>
            <p:spPr>
              <a:xfrm>
                <a:off x="3109364" y="4172217"/>
                <a:ext cx="29880" cy="29880"/>
              </a:xfrm>
              <a:prstGeom prst="rect">
                <a:avLst/>
              </a:prstGeom>
            </p:spPr>
          </p:pic>
        </mc:Fallback>
      </mc:AlternateContent>
      <p:sp>
        <p:nvSpPr>
          <p:cNvPr id="16" name="Rectangle 15">
            <a:extLst>
              <a:ext uri="{FF2B5EF4-FFF2-40B4-BE49-F238E27FC236}">
                <a16:creationId xmlns:a16="http://schemas.microsoft.com/office/drawing/2014/main" id="{343F2A10-9142-4C83-B345-4AB129C0DB27}"/>
              </a:ext>
            </a:extLst>
          </p:cNvPr>
          <p:cNvSpPr/>
          <p:nvPr/>
        </p:nvSpPr>
        <p:spPr>
          <a:xfrm>
            <a:off x="3810000" y="4572000"/>
            <a:ext cx="4114800" cy="2031325"/>
          </a:xfrm>
          <a:prstGeom prst="rect">
            <a:avLst/>
          </a:prstGeom>
        </p:spPr>
        <p:txBody>
          <a:bodyPr wrap="square">
            <a:spAutoFit/>
          </a:bodyPr>
          <a:lstStyle/>
          <a:p>
            <a:r>
              <a:rPr lang="en-US" dirty="0">
                <a:highlight>
                  <a:srgbClr val="FFFF00"/>
                </a:highlight>
              </a:rPr>
              <a:t>nav</a:t>
            </a:r>
            <a:r>
              <a:rPr lang="en-US" dirty="0"/>
              <a:t> { </a:t>
            </a:r>
            <a:r>
              <a:rPr lang="en-US" dirty="0">
                <a:highlight>
                  <a:srgbClr val="FFFF00"/>
                </a:highlight>
              </a:rPr>
              <a:t>float: left; </a:t>
            </a:r>
          </a:p>
          <a:p>
            <a:r>
              <a:rPr lang="en-US" dirty="0"/>
              <a:t>	  </a:t>
            </a:r>
            <a:r>
              <a:rPr lang="en-US" dirty="0">
                <a:highlight>
                  <a:srgbClr val="FFFF00"/>
                </a:highlight>
              </a:rPr>
              <a:t>width: 150px</a:t>
            </a:r>
            <a:r>
              <a:rPr lang="en-US" dirty="0"/>
              <a:t>;</a:t>
            </a:r>
          </a:p>
          <a:p>
            <a:r>
              <a:rPr lang="en-US" dirty="0"/>
              <a:t>	  padding: 20px; } </a:t>
            </a:r>
          </a:p>
          <a:p>
            <a:r>
              <a:rPr lang="en-US" dirty="0">
                <a:highlight>
                  <a:srgbClr val="FFFF00"/>
                </a:highlight>
              </a:rPr>
              <a:t>main</a:t>
            </a:r>
            <a:r>
              <a:rPr lang="en-US" dirty="0"/>
              <a:t>  { margin-left: 165px;}</a:t>
            </a:r>
          </a:p>
          <a:p>
            <a:r>
              <a:rPr lang="en-US" dirty="0">
                <a:highlight>
                  <a:srgbClr val="FFFF00"/>
                </a:highlight>
              </a:rPr>
              <a:t>header</a:t>
            </a:r>
            <a:r>
              <a:rPr lang="en-US" b="0" dirty="0"/>
              <a:t> { background-color: #CCCCFF;}</a:t>
            </a:r>
            <a:endParaRPr lang="en-US" dirty="0"/>
          </a:p>
          <a:p>
            <a:r>
              <a:rPr lang="en-US" dirty="0">
                <a:highlight>
                  <a:srgbClr val="FFFF00"/>
                </a:highlight>
              </a:rPr>
              <a:t>footer</a:t>
            </a:r>
            <a:r>
              <a:rPr lang="en-US" dirty="0"/>
              <a:t> { margin-left: 165px;}</a:t>
            </a:r>
          </a:p>
          <a:p>
            <a:endParaRPr lang="en-US" dirty="0"/>
          </a:p>
        </p:txBody>
      </p:sp>
      <p:sp>
        <p:nvSpPr>
          <p:cNvPr id="17" name="Rectangle 16">
            <a:extLst>
              <a:ext uri="{FF2B5EF4-FFF2-40B4-BE49-F238E27FC236}">
                <a16:creationId xmlns:a16="http://schemas.microsoft.com/office/drawing/2014/main" id="{05B88A12-EADA-4322-8FBC-1109C7458054}"/>
              </a:ext>
            </a:extLst>
          </p:cNvPr>
          <p:cNvSpPr/>
          <p:nvPr/>
        </p:nvSpPr>
        <p:spPr>
          <a:xfrm>
            <a:off x="6366573" y="6564868"/>
            <a:ext cx="2777427" cy="369332"/>
          </a:xfrm>
          <a:prstGeom prst="rect">
            <a:avLst/>
          </a:prstGeom>
        </p:spPr>
        <p:txBody>
          <a:bodyPr wrap="none">
            <a:spAutoFit/>
          </a:bodyPr>
          <a:lstStyle/>
          <a:p>
            <a:pPr>
              <a:defRPr/>
            </a:pPr>
            <a:r>
              <a:rPr lang="en-US" dirty="0">
                <a:solidFill>
                  <a:schemeClr val="tx2">
                    <a:satMod val="130000"/>
                  </a:schemeClr>
                </a:solidFill>
              </a:rPr>
              <a:t>similar </a:t>
            </a:r>
            <a:r>
              <a:rPr lang="en-US" dirty="0">
                <a:solidFill>
                  <a:srgbClr val="00B050"/>
                </a:solidFill>
              </a:rPr>
              <a:t>HOP 6.4 </a:t>
            </a:r>
            <a:r>
              <a:rPr lang="en-US" dirty="0">
                <a:solidFill>
                  <a:schemeClr val="tx2">
                    <a:satMod val="130000"/>
                  </a:schemeClr>
                </a:solidFill>
              </a:rPr>
              <a:t>p.258-260</a:t>
            </a:r>
            <a:endParaRPr lang="en-US" dirty="0"/>
          </a:p>
        </p:txBody>
      </p:sp>
      <p:sp>
        <p:nvSpPr>
          <p:cNvPr id="12" name="Rectangle 11">
            <a:extLst>
              <a:ext uri="{FF2B5EF4-FFF2-40B4-BE49-F238E27FC236}">
                <a16:creationId xmlns:a16="http://schemas.microsoft.com/office/drawing/2014/main" id="{F6CE00F2-68E4-4CC1-8499-AA2C7EF944F7}"/>
              </a:ext>
            </a:extLst>
          </p:cNvPr>
          <p:cNvSpPr/>
          <p:nvPr/>
        </p:nvSpPr>
        <p:spPr>
          <a:xfrm>
            <a:off x="7590233" y="4627138"/>
            <a:ext cx="889987" cy="369332"/>
          </a:xfrm>
          <a:prstGeom prst="rect">
            <a:avLst/>
          </a:prstGeom>
        </p:spPr>
        <p:txBody>
          <a:bodyPr wrap="none">
            <a:spAutoFit/>
          </a:bodyPr>
          <a:lstStyle/>
          <a:p>
            <a:pPr>
              <a:defRPr/>
            </a:pPr>
            <a:r>
              <a:rPr lang="en-US" dirty="0">
                <a:solidFill>
                  <a:schemeClr val="tx2">
                    <a:satMod val="130000"/>
                  </a:schemeClr>
                </a:solidFill>
              </a:rPr>
              <a:t>p.261   </a:t>
            </a:r>
          </a:p>
        </p:txBody>
      </p:sp>
      <mc:AlternateContent xmlns:mc="http://schemas.openxmlformats.org/markup-compatibility/2006">
        <mc:Choice xmlns:p14="http://schemas.microsoft.com/office/powerpoint/2010/main" Requires="p14">
          <p:contentPart p14:bwMode="auto" r:id="rId28">
            <p14:nvContentPartPr>
              <p14:cNvPr id="19" name="Ink 18">
                <a:extLst>
                  <a:ext uri="{FF2B5EF4-FFF2-40B4-BE49-F238E27FC236}">
                    <a16:creationId xmlns:a16="http://schemas.microsoft.com/office/drawing/2014/main" id="{6094B956-4B96-438B-9D80-798273FE0F08}"/>
                  </a:ext>
                </a:extLst>
              </p14:cNvPr>
              <p14:cNvContentPartPr/>
              <p14:nvPr/>
            </p14:nvContentPartPr>
            <p14:xfrm>
              <a:off x="4137823" y="4677045"/>
              <a:ext cx="2288880" cy="590760"/>
            </p14:xfrm>
          </p:contentPart>
        </mc:Choice>
        <mc:Fallback>
          <p:pic>
            <p:nvPicPr>
              <p:cNvPr id="19" name="Ink 18">
                <a:extLst>
                  <a:ext uri="{FF2B5EF4-FFF2-40B4-BE49-F238E27FC236}">
                    <a16:creationId xmlns:a16="http://schemas.microsoft.com/office/drawing/2014/main" id="{6094B956-4B96-438B-9D80-798273FE0F08}"/>
                  </a:ext>
                </a:extLst>
              </p:cNvPr>
              <p:cNvPicPr/>
              <p:nvPr/>
            </p:nvPicPr>
            <p:blipFill>
              <a:blip r:embed="rId29"/>
              <a:stretch>
                <a:fillRect/>
              </a:stretch>
            </p:blipFill>
            <p:spPr>
              <a:xfrm>
                <a:off x="4129183" y="4668045"/>
                <a:ext cx="2306520" cy="608400"/>
              </a:xfrm>
              <a:prstGeom prst="rect">
                <a:avLst/>
              </a:prstGeom>
            </p:spPr>
          </p:pic>
        </mc:Fallback>
      </mc:AlternateContent>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2ACA3885-BBBF-4EB2-BB60-5097203ECDB8}" type="slidenum">
              <a:rPr lang="en-US" altLang="en-US" smtClean="0"/>
              <a:pPr>
                <a:defRPr/>
              </a:pPr>
              <a:t>41</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20"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singlecol.html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6.4</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9233"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0040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381000" y="0"/>
            <a:ext cx="8382000" cy="381000"/>
          </a:xfrm>
        </p:spPr>
        <p:txBody>
          <a:bodyPr/>
          <a:lstStyle/>
          <a:p>
            <a:r>
              <a:rPr lang="en-US" altLang="en-US" dirty="0"/>
              <a:t>HOP 6.4  - top logo</a:t>
            </a:r>
          </a:p>
        </p:txBody>
      </p:sp>
      <p:pic>
        <p:nvPicPr>
          <p:cNvPr id="788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4025"/>
            <a:ext cx="31242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15925"/>
            <a:ext cx="4491038"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4637677" y="2512651"/>
              <a:ext cx="697320" cy="34200"/>
            </p14:xfrm>
          </p:contentPart>
        </mc:Choice>
        <mc:Fallback xmlns="">
          <p:pic>
            <p:nvPicPr>
              <p:cNvPr id="6" name="Ink 5"/>
              <p:cNvPicPr/>
              <p:nvPr/>
            </p:nvPicPr>
            <p:blipFill>
              <a:blip r:embed="rId5"/>
              <a:stretch>
                <a:fillRect/>
              </a:stretch>
            </p:blipFill>
            <p:spPr>
              <a:xfrm>
                <a:off x="4618597" y="2474491"/>
                <a:ext cx="73548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4293157" y="2542171"/>
              <a:ext cx="139680" cy="360"/>
            </p14:xfrm>
          </p:contentPart>
        </mc:Choice>
        <mc:Fallback xmlns="">
          <p:pic>
            <p:nvPicPr>
              <p:cNvPr id="7" name="Ink 6"/>
              <p:cNvPicPr/>
              <p:nvPr/>
            </p:nvPicPr>
            <p:blipFill>
              <a:blip r:embed="rId7"/>
              <a:stretch>
                <a:fillRect/>
              </a:stretch>
            </p:blipFill>
            <p:spPr>
              <a:xfrm>
                <a:off x="4274077" y="2504011"/>
                <a:ext cx="1778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4887877" y="3495811"/>
              <a:ext cx="656280" cy="18720"/>
            </p14:xfrm>
          </p:contentPart>
        </mc:Choice>
        <mc:Fallback xmlns="">
          <p:pic>
            <p:nvPicPr>
              <p:cNvPr id="9" name="Ink 8"/>
              <p:cNvPicPr/>
              <p:nvPr/>
            </p:nvPicPr>
            <p:blipFill>
              <a:blip r:embed="rId11"/>
              <a:stretch>
                <a:fillRect/>
              </a:stretch>
            </p:blipFill>
            <p:spPr>
              <a:xfrm>
                <a:off x="4868797" y="3456903"/>
                <a:ext cx="694440" cy="9653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p14:cNvContentPartPr/>
              <p14:nvPr/>
            </p14:nvContentPartPr>
            <p14:xfrm>
              <a:off x="4941157" y="1815331"/>
              <a:ext cx="520920" cy="26640"/>
            </p14:xfrm>
          </p:contentPart>
        </mc:Choice>
        <mc:Fallback xmlns="">
          <p:pic>
            <p:nvPicPr>
              <p:cNvPr id="10" name="Ink 9"/>
              <p:cNvPicPr/>
              <p:nvPr/>
            </p:nvPicPr>
            <p:blipFill>
              <a:blip r:embed="rId13"/>
              <a:stretch>
                <a:fillRect/>
              </a:stretch>
            </p:blipFill>
            <p:spPr>
              <a:xfrm>
                <a:off x="4922077" y="1776648"/>
                <a:ext cx="559080" cy="10400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p14:cNvContentPartPr/>
              <p14:nvPr/>
            </p14:nvContentPartPr>
            <p14:xfrm>
              <a:off x="5100997" y="1929811"/>
              <a:ext cx="783360" cy="22320"/>
            </p14:xfrm>
          </p:contentPart>
        </mc:Choice>
        <mc:Fallback xmlns="">
          <p:pic>
            <p:nvPicPr>
              <p:cNvPr id="11" name="Ink 10"/>
              <p:cNvPicPr/>
              <p:nvPr/>
            </p:nvPicPr>
            <p:blipFill>
              <a:blip r:embed="rId15"/>
              <a:stretch>
                <a:fillRect/>
              </a:stretch>
            </p:blipFill>
            <p:spPr>
              <a:xfrm>
                <a:off x="5081917" y="1891651"/>
                <a:ext cx="82152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p14:cNvContentPartPr/>
              <p14:nvPr/>
            </p14:nvContentPartPr>
            <p14:xfrm>
              <a:off x="5035477" y="2055451"/>
              <a:ext cx="980280" cy="16560"/>
            </p14:xfrm>
          </p:contentPart>
        </mc:Choice>
        <mc:Fallback xmlns="">
          <p:pic>
            <p:nvPicPr>
              <p:cNvPr id="12" name="Ink 11"/>
              <p:cNvPicPr/>
              <p:nvPr/>
            </p:nvPicPr>
            <p:blipFill>
              <a:blip r:embed="rId17"/>
              <a:stretch>
                <a:fillRect/>
              </a:stretch>
            </p:blipFill>
            <p:spPr>
              <a:xfrm>
                <a:off x="5016397" y="2017291"/>
                <a:ext cx="101844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p14:cNvContentPartPr/>
              <p14:nvPr/>
            </p14:nvContentPartPr>
            <p14:xfrm>
              <a:off x="4473517" y="4108531"/>
              <a:ext cx="230400" cy="25200"/>
            </p14:xfrm>
          </p:contentPart>
        </mc:Choice>
        <mc:Fallback xmlns="">
          <p:pic>
            <p:nvPicPr>
              <p:cNvPr id="13" name="Ink 12"/>
              <p:cNvPicPr/>
              <p:nvPr/>
            </p:nvPicPr>
            <p:blipFill>
              <a:blip r:embed="rId19"/>
              <a:stretch>
                <a:fillRect/>
              </a:stretch>
            </p:blipFill>
            <p:spPr>
              <a:xfrm>
                <a:off x="4454437" y="4070371"/>
                <a:ext cx="2685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p14:cNvContentPartPr/>
              <p14:nvPr/>
            </p14:nvContentPartPr>
            <p14:xfrm>
              <a:off x="4440757" y="4522891"/>
              <a:ext cx="254520" cy="12600"/>
            </p14:xfrm>
          </p:contentPart>
        </mc:Choice>
        <mc:Fallback xmlns="">
          <p:pic>
            <p:nvPicPr>
              <p:cNvPr id="14" name="Ink 13"/>
              <p:cNvPicPr/>
              <p:nvPr/>
            </p:nvPicPr>
            <p:blipFill>
              <a:blip r:embed="rId21"/>
              <a:stretch>
                <a:fillRect/>
              </a:stretch>
            </p:blipFill>
            <p:spPr>
              <a:xfrm>
                <a:off x="4421677" y="4484731"/>
                <a:ext cx="29268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p14:cNvContentPartPr/>
              <p14:nvPr/>
            </p14:nvContentPartPr>
            <p14:xfrm>
              <a:off x="4461277" y="4625851"/>
              <a:ext cx="275040" cy="20160"/>
            </p14:xfrm>
          </p:contentPart>
        </mc:Choice>
        <mc:Fallback xmlns="">
          <p:pic>
            <p:nvPicPr>
              <p:cNvPr id="15" name="Ink 14"/>
              <p:cNvPicPr/>
              <p:nvPr/>
            </p:nvPicPr>
            <p:blipFill>
              <a:blip r:embed="rId23"/>
              <a:stretch>
                <a:fillRect/>
              </a:stretch>
            </p:blipFill>
            <p:spPr>
              <a:xfrm>
                <a:off x="4442197" y="4587691"/>
                <a:ext cx="31320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p14:cNvContentPartPr/>
              <p14:nvPr/>
            </p14:nvContentPartPr>
            <p14:xfrm>
              <a:off x="4432477" y="5474011"/>
              <a:ext cx="468000" cy="31320"/>
            </p14:xfrm>
          </p:contentPart>
        </mc:Choice>
        <mc:Fallback xmlns="">
          <p:pic>
            <p:nvPicPr>
              <p:cNvPr id="16" name="Ink 15"/>
              <p:cNvPicPr/>
              <p:nvPr/>
            </p:nvPicPr>
            <p:blipFill>
              <a:blip r:embed="rId25"/>
              <a:stretch>
                <a:fillRect/>
              </a:stretch>
            </p:blipFill>
            <p:spPr>
              <a:xfrm>
                <a:off x="4413397" y="5435851"/>
                <a:ext cx="50616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p14:cNvContentPartPr/>
              <p14:nvPr/>
            </p14:nvContentPartPr>
            <p14:xfrm>
              <a:off x="4404037" y="5581651"/>
              <a:ext cx="414360" cy="19800"/>
            </p14:xfrm>
          </p:contentPart>
        </mc:Choice>
        <mc:Fallback xmlns="">
          <p:pic>
            <p:nvPicPr>
              <p:cNvPr id="17" name="Ink 16"/>
              <p:cNvPicPr/>
              <p:nvPr/>
            </p:nvPicPr>
            <p:blipFill>
              <a:blip r:embed="rId27"/>
              <a:stretch>
                <a:fillRect/>
              </a:stretch>
            </p:blipFill>
            <p:spPr>
              <a:xfrm>
                <a:off x="4384957" y="5543491"/>
                <a:ext cx="45252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p14:cNvContentPartPr/>
              <p14:nvPr/>
            </p14:nvContentPartPr>
            <p14:xfrm>
              <a:off x="6093157" y="5601091"/>
              <a:ext cx="373680" cy="20880"/>
            </p14:xfrm>
          </p:contentPart>
        </mc:Choice>
        <mc:Fallback xmlns="">
          <p:pic>
            <p:nvPicPr>
              <p:cNvPr id="18" name="Ink 17"/>
              <p:cNvPicPr/>
              <p:nvPr/>
            </p:nvPicPr>
            <p:blipFill>
              <a:blip r:embed="rId29"/>
              <a:stretch>
                <a:fillRect/>
              </a:stretch>
            </p:blipFill>
            <p:spPr>
              <a:xfrm>
                <a:off x="6074077" y="5562931"/>
                <a:ext cx="41184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 name="Ink 18"/>
              <p14:cNvContentPartPr/>
              <p14:nvPr/>
            </p14:nvContentPartPr>
            <p14:xfrm>
              <a:off x="4629397" y="3874891"/>
              <a:ext cx="619560" cy="20880"/>
            </p14:xfrm>
          </p:contentPart>
        </mc:Choice>
        <mc:Fallback xmlns="">
          <p:pic>
            <p:nvPicPr>
              <p:cNvPr id="19" name="Ink 18"/>
              <p:cNvPicPr/>
              <p:nvPr/>
            </p:nvPicPr>
            <p:blipFill>
              <a:blip r:embed="rId31"/>
              <a:stretch>
                <a:fillRect/>
              </a:stretch>
            </p:blipFill>
            <p:spPr>
              <a:xfrm>
                <a:off x="4610317" y="3836731"/>
                <a:ext cx="65772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 name="Ink 19"/>
              <p14:cNvContentPartPr/>
              <p14:nvPr/>
            </p14:nvContentPartPr>
            <p14:xfrm>
              <a:off x="4494037" y="4018531"/>
              <a:ext cx="2157120" cy="70200"/>
            </p14:xfrm>
          </p:contentPart>
        </mc:Choice>
        <mc:Fallback xmlns="">
          <p:pic>
            <p:nvPicPr>
              <p:cNvPr id="20" name="Ink 19"/>
              <p:cNvPicPr/>
              <p:nvPr/>
            </p:nvPicPr>
            <p:blipFill>
              <a:blip r:embed="rId33"/>
              <a:stretch>
                <a:fillRect/>
              </a:stretch>
            </p:blipFill>
            <p:spPr>
              <a:xfrm>
                <a:off x="4474957" y="3980371"/>
                <a:ext cx="219528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 name="Ink 1"/>
              <p14:cNvContentPartPr/>
              <p14:nvPr/>
            </p14:nvContentPartPr>
            <p14:xfrm>
              <a:off x="5047817" y="2869053"/>
              <a:ext cx="360" cy="360"/>
            </p14:xfrm>
          </p:contentPart>
        </mc:Choice>
        <mc:Fallback xmlns="">
          <p:pic>
            <p:nvPicPr>
              <p:cNvPr id="2" name="Ink 1"/>
              <p:cNvPicPr/>
              <p:nvPr/>
            </p:nvPicPr>
            <p:blipFill>
              <a:blip r:embed="rId35"/>
              <a:stretch>
                <a:fillRect/>
              </a:stretch>
            </p:blipFill>
            <p:spPr>
              <a:xfrm>
                <a:off x="5033417" y="2840613"/>
                <a:ext cx="2916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 name="Ink 3"/>
              <p14:cNvContentPartPr/>
              <p14:nvPr/>
            </p14:nvContentPartPr>
            <p14:xfrm>
              <a:off x="4744697" y="3002613"/>
              <a:ext cx="1381680" cy="53640"/>
            </p14:xfrm>
          </p:contentPart>
        </mc:Choice>
        <mc:Fallback xmlns="">
          <p:pic>
            <p:nvPicPr>
              <p:cNvPr id="4" name="Ink 3"/>
              <p:cNvPicPr/>
              <p:nvPr/>
            </p:nvPicPr>
            <p:blipFill>
              <a:blip r:embed="rId37"/>
              <a:stretch>
                <a:fillRect/>
              </a:stretch>
            </p:blipFill>
            <p:spPr>
              <a:xfrm>
                <a:off x="4730297" y="2974173"/>
                <a:ext cx="141012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 name="Ink 4"/>
              <p14:cNvContentPartPr/>
              <p14:nvPr/>
            </p14:nvContentPartPr>
            <p14:xfrm>
              <a:off x="4651450" y="2680457"/>
              <a:ext cx="732600" cy="17640"/>
            </p14:xfrm>
          </p:contentPart>
        </mc:Choice>
        <mc:Fallback xmlns="">
          <p:pic>
            <p:nvPicPr>
              <p:cNvPr id="5" name="Ink 4"/>
              <p:cNvPicPr/>
              <p:nvPr/>
            </p:nvPicPr>
            <p:blipFill>
              <a:blip r:embed="rId39"/>
              <a:stretch>
                <a:fillRect/>
              </a:stretch>
            </p:blipFill>
            <p:spPr>
              <a:xfrm>
                <a:off x="4636690" y="2665697"/>
                <a:ext cx="76212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1" name="Ink 20"/>
              <p14:cNvContentPartPr/>
              <p14:nvPr/>
            </p14:nvContentPartPr>
            <p14:xfrm>
              <a:off x="4740010" y="2873417"/>
              <a:ext cx="1152720" cy="44640"/>
            </p14:xfrm>
          </p:contentPart>
        </mc:Choice>
        <mc:Fallback xmlns="">
          <p:pic>
            <p:nvPicPr>
              <p:cNvPr id="21" name="Ink 20"/>
              <p:cNvPicPr/>
              <p:nvPr/>
            </p:nvPicPr>
            <p:blipFill>
              <a:blip r:embed="rId41"/>
              <a:stretch>
                <a:fillRect/>
              </a:stretch>
            </p:blipFill>
            <p:spPr>
              <a:xfrm>
                <a:off x="4725250" y="2858657"/>
                <a:ext cx="11822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6" name="Ink 25"/>
              <p14:cNvContentPartPr/>
              <p14:nvPr/>
            </p14:nvContentPartPr>
            <p14:xfrm>
              <a:off x="3712140" y="3835409"/>
              <a:ext cx="1217880" cy="1960920"/>
            </p14:xfrm>
          </p:contentPart>
        </mc:Choice>
        <mc:Fallback xmlns="">
          <p:pic>
            <p:nvPicPr>
              <p:cNvPr id="26" name="Ink 25"/>
              <p:cNvPicPr/>
              <p:nvPr/>
            </p:nvPicPr>
            <p:blipFill>
              <a:blip r:embed="rId43"/>
              <a:stretch>
                <a:fillRect/>
              </a:stretch>
            </p:blipFill>
            <p:spPr>
              <a:xfrm>
                <a:off x="3695220" y="3818489"/>
                <a:ext cx="1251720" cy="1994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8" name="Ink 27"/>
              <p14:cNvContentPartPr/>
              <p14:nvPr/>
            </p14:nvContentPartPr>
            <p14:xfrm>
              <a:off x="4283100" y="3985529"/>
              <a:ext cx="105480" cy="86400"/>
            </p14:xfrm>
          </p:contentPart>
        </mc:Choice>
        <mc:Fallback xmlns="">
          <p:pic>
            <p:nvPicPr>
              <p:cNvPr id="28" name="Ink 27"/>
              <p:cNvPicPr/>
              <p:nvPr/>
            </p:nvPicPr>
            <p:blipFill>
              <a:blip r:embed="rId45"/>
              <a:stretch>
                <a:fillRect/>
              </a:stretch>
            </p:blipFill>
            <p:spPr>
              <a:xfrm>
                <a:off x="4266180" y="3968609"/>
                <a:ext cx="13932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9" name="Ink 28"/>
              <p14:cNvContentPartPr/>
              <p14:nvPr/>
            </p14:nvContentPartPr>
            <p14:xfrm>
              <a:off x="4258980" y="4089929"/>
              <a:ext cx="199080" cy="502200"/>
            </p14:xfrm>
          </p:contentPart>
        </mc:Choice>
        <mc:Fallback xmlns="">
          <p:pic>
            <p:nvPicPr>
              <p:cNvPr id="29" name="Ink 28"/>
              <p:cNvPicPr/>
              <p:nvPr/>
            </p:nvPicPr>
            <p:blipFill>
              <a:blip r:embed="rId47"/>
              <a:stretch>
                <a:fillRect/>
              </a:stretch>
            </p:blipFill>
            <p:spPr>
              <a:xfrm>
                <a:off x="4242060" y="4073009"/>
                <a:ext cx="232920" cy="5360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0" name="Ink 29"/>
              <p14:cNvContentPartPr/>
              <p14:nvPr/>
            </p14:nvContentPartPr>
            <p14:xfrm>
              <a:off x="4437900" y="4561169"/>
              <a:ext cx="442440" cy="46080"/>
            </p14:xfrm>
          </p:contentPart>
        </mc:Choice>
        <mc:Fallback xmlns="">
          <p:pic>
            <p:nvPicPr>
              <p:cNvPr id="30" name="Ink 29"/>
              <p:cNvPicPr/>
              <p:nvPr/>
            </p:nvPicPr>
            <p:blipFill>
              <a:blip r:embed="rId49"/>
              <a:stretch>
                <a:fillRect/>
              </a:stretch>
            </p:blipFill>
            <p:spPr>
              <a:xfrm>
                <a:off x="4420980" y="4544249"/>
                <a:ext cx="47628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1" name="Ink 30"/>
              <p14:cNvContentPartPr/>
              <p14:nvPr/>
            </p14:nvContentPartPr>
            <p14:xfrm>
              <a:off x="4252500" y="4611929"/>
              <a:ext cx="503640" cy="947880"/>
            </p14:xfrm>
          </p:contentPart>
        </mc:Choice>
        <mc:Fallback xmlns="">
          <p:pic>
            <p:nvPicPr>
              <p:cNvPr id="31" name="Ink 30"/>
              <p:cNvPicPr/>
              <p:nvPr/>
            </p:nvPicPr>
            <p:blipFill>
              <a:blip r:embed="rId51"/>
              <a:stretch>
                <a:fillRect/>
              </a:stretch>
            </p:blipFill>
            <p:spPr>
              <a:xfrm>
                <a:off x="4235580" y="4595009"/>
                <a:ext cx="537480" cy="981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8849" name="Ink 78848"/>
              <p14:cNvContentPartPr/>
              <p14:nvPr/>
            </p14:nvContentPartPr>
            <p14:xfrm>
              <a:off x="4363380" y="4055009"/>
              <a:ext cx="213840" cy="30600"/>
            </p14:xfrm>
          </p:contentPart>
        </mc:Choice>
        <mc:Fallback xmlns="">
          <p:pic>
            <p:nvPicPr>
              <p:cNvPr id="78849" name="Ink 78848"/>
              <p:cNvPicPr/>
              <p:nvPr/>
            </p:nvPicPr>
            <p:blipFill>
              <a:blip r:embed="rId53"/>
              <a:stretch>
                <a:fillRect/>
              </a:stretch>
            </p:blipFill>
            <p:spPr>
              <a:xfrm>
                <a:off x="4346460" y="4038089"/>
                <a:ext cx="24768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8854" name="Ink 78853"/>
              <p14:cNvContentPartPr/>
              <p14:nvPr/>
            </p14:nvContentPartPr>
            <p14:xfrm>
              <a:off x="4363380" y="3965009"/>
              <a:ext cx="263520" cy="20880"/>
            </p14:xfrm>
          </p:contentPart>
        </mc:Choice>
        <mc:Fallback xmlns="">
          <p:pic>
            <p:nvPicPr>
              <p:cNvPr id="78854" name="Ink 78853"/>
              <p:cNvPicPr/>
              <p:nvPr/>
            </p:nvPicPr>
            <p:blipFill>
              <a:blip r:embed="rId55"/>
              <a:stretch>
                <a:fillRect/>
              </a:stretch>
            </p:blipFill>
            <p:spPr>
              <a:xfrm>
                <a:off x="4346460" y="3948089"/>
                <a:ext cx="29736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 name="Ink 7"/>
              <p14:cNvContentPartPr/>
              <p14:nvPr/>
            </p14:nvContentPartPr>
            <p14:xfrm>
              <a:off x="3903082" y="-688339"/>
              <a:ext cx="360" cy="360"/>
            </p14:xfrm>
          </p:contentPart>
        </mc:Choice>
        <mc:Fallback xmlns="">
          <p:pic>
            <p:nvPicPr>
              <p:cNvPr id="8" name="Ink 7"/>
              <p:cNvPicPr/>
              <p:nvPr/>
            </p:nvPicPr>
            <p:blipFill>
              <a:blip r:embed="rId57"/>
              <a:stretch>
                <a:fillRect/>
              </a:stretch>
            </p:blipFill>
            <p:spPr>
              <a:xfrm>
                <a:off x="3886162" y="-705259"/>
                <a:ext cx="3420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5" name="Ink 24"/>
              <p14:cNvContentPartPr/>
              <p14:nvPr/>
            </p14:nvContentPartPr>
            <p14:xfrm>
              <a:off x="4644322" y="2559941"/>
              <a:ext cx="82080" cy="24840"/>
            </p14:xfrm>
          </p:contentPart>
        </mc:Choice>
        <mc:Fallback xmlns="">
          <p:pic>
            <p:nvPicPr>
              <p:cNvPr id="25" name="Ink 24"/>
              <p:cNvPicPr/>
              <p:nvPr/>
            </p:nvPicPr>
            <p:blipFill>
              <a:blip r:embed="rId59"/>
              <a:stretch>
                <a:fillRect/>
              </a:stretch>
            </p:blipFill>
            <p:spPr>
              <a:xfrm>
                <a:off x="4627402" y="2543021"/>
                <a:ext cx="11592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7" name="Ink 26"/>
              <p14:cNvContentPartPr/>
              <p14:nvPr/>
            </p14:nvContentPartPr>
            <p14:xfrm>
              <a:off x="4788682" y="2579021"/>
              <a:ext cx="558360" cy="44640"/>
            </p14:xfrm>
          </p:contentPart>
        </mc:Choice>
        <mc:Fallback xmlns="">
          <p:pic>
            <p:nvPicPr>
              <p:cNvPr id="27" name="Ink 26"/>
              <p:cNvPicPr/>
              <p:nvPr/>
            </p:nvPicPr>
            <p:blipFill>
              <a:blip r:embed="rId61"/>
              <a:stretch>
                <a:fillRect/>
              </a:stretch>
            </p:blipFill>
            <p:spPr>
              <a:xfrm>
                <a:off x="4771762" y="2562101"/>
                <a:ext cx="5922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8853" name="Ink 78852"/>
              <p14:cNvContentPartPr/>
              <p14:nvPr/>
            </p14:nvContentPartPr>
            <p14:xfrm>
              <a:off x="4740442" y="2584421"/>
              <a:ext cx="34200" cy="360"/>
            </p14:xfrm>
          </p:contentPart>
        </mc:Choice>
        <mc:Fallback xmlns="">
          <p:pic>
            <p:nvPicPr>
              <p:cNvPr id="78853" name="Ink 78852"/>
              <p:cNvPicPr/>
              <p:nvPr/>
            </p:nvPicPr>
            <p:blipFill>
              <a:blip r:embed="rId63"/>
              <a:stretch>
                <a:fillRect/>
              </a:stretch>
            </p:blipFill>
            <p:spPr>
              <a:xfrm>
                <a:off x="4723522" y="2567501"/>
                <a:ext cx="680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 name="Ink 2">
                <a:extLst>
                  <a:ext uri="{FF2B5EF4-FFF2-40B4-BE49-F238E27FC236}">
                    <a16:creationId xmlns:a16="http://schemas.microsoft.com/office/drawing/2014/main" id="{63ADB198-741A-44C0-9E79-EEE057349491}"/>
                  </a:ext>
                </a:extLst>
              </p14:cNvPr>
              <p14:cNvContentPartPr/>
              <p14:nvPr/>
            </p14:nvContentPartPr>
            <p14:xfrm>
              <a:off x="6500011" y="1828401"/>
              <a:ext cx="360" cy="360"/>
            </p14:xfrm>
          </p:contentPart>
        </mc:Choice>
        <mc:Fallback xmlns="">
          <p:pic>
            <p:nvPicPr>
              <p:cNvPr id="3" name="Ink 2">
                <a:extLst>
                  <a:ext uri="{FF2B5EF4-FFF2-40B4-BE49-F238E27FC236}">
                    <a16:creationId xmlns:a16="http://schemas.microsoft.com/office/drawing/2014/main" id="{63ADB198-741A-44C0-9E79-EEE057349491}"/>
                  </a:ext>
                </a:extLst>
              </p:cNvPr>
              <p:cNvPicPr/>
              <p:nvPr/>
            </p:nvPicPr>
            <p:blipFill>
              <a:blip r:embed="rId65"/>
              <a:stretch>
                <a:fillRect/>
              </a:stretch>
            </p:blipFill>
            <p:spPr>
              <a:xfrm>
                <a:off x="6491371" y="181976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2" name="Ink 21">
                <a:extLst>
                  <a:ext uri="{FF2B5EF4-FFF2-40B4-BE49-F238E27FC236}">
                    <a16:creationId xmlns:a16="http://schemas.microsoft.com/office/drawing/2014/main" id="{C3773DB3-350B-487C-BB95-087A88DF4A02}"/>
                  </a:ext>
                </a:extLst>
              </p14:cNvPr>
              <p14:cNvContentPartPr/>
              <p14:nvPr/>
            </p14:nvContentPartPr>
            <p14:xfrm>
              <a:off x="5958571" y="1813281"/>
              <a:ext cx="200520" cy="305280"/>
            </p14:xfrm>
          </p:contentPart>
        </mc:Choice>
        <mc:Fallback xmlns="">
          <p:pic>
            <p:nvPicPr>
              <p:cNvPr id="22" name="Ink 21">
                <a:extLst>
                  <a:ext uri="{FF2B5EF4-FFF2-40B4-BE49-F238E27FC236}">
                    <a16:creationId xmlns:a16="http://schemas.microsoft.com/office/drawing/2014/main" id="{C3773DB3-350B-487C-BB95-087A88DF4A02}"/>
                  </a:ext>
                </a:extLst>
              </p:cNvPr>
              <p:cNvPicPr/>
              <p:nvPr/>
            </p:nvPicPr>
            <p:blipFill>
              <a:blip r:embed="rId67"/>
              <a:stretch>
                <a:fillRect/>
              </a:stretch>
            </p:blipFill>
            <p:spPr>
              <a:xfrm>
                <a:off x="5949571" y="1804641"/>
                <a:ext cx="21816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8848" name="Ink 78847">
                <a:extLst>
                  <a:ext uri="{FF2B5EF4-FFF2-40B4-BE49-F238E27FC236}">
                    <a16:creationId xmlns:a16="http://schemas.microsoft.com/office/drawing/2014/main" id="{42ED42DE-F747-4625-8A78-62A5ED3DAC1A}"/>
                  </a:ext>
                </a:extLst>
              </p14:cNvPr>
              <p14:cNvContentPartPr/>
              <p14:nvPr/>
            </p14:nvContentPartPr>
            <p14:xfrm>
              <a:off x="4289611" y="1783761"/>
              <a:ext cx="704520" cy="298440"/>
            </p14:xfrm>
          </p:contentPart>
        </mc:Choice>
        <mc:Fallback xmlns="">
          <p:pic>
            <p:nvPicPr>
              <p:cNvPr id="78848" name="Ink 78847">
                <a:extLst>
                  <a:ext uri="{FF2B5EF4-FFF2-40B4-BE49-F238E27FC236}">
                    <a16:creationId xmlns:a16="http://schemas.microsoft.com/office/drawing/2014/main" id="{42ED42DE-F747-4625-8A78-62A5ED3DAC1A}"/>
                  </a:ext>
                </a:extLst>
              </p:cNvPr>
              <p:cNvPicPr/>
              <p:nvPr/>
            </p:nvPicPr>
            <p:blipFill>
              <a:blip r:embed="rId69"/>
              <a:stretch>
                <a:fillRect/>
              </a:stretch>
            </p:blipFill>
            <p:spPr>
              <a:xfrm>
                <a:off x="4280611" y="1775121"/>
                <a:ext cx="72216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8855" name="Ink 78854">
                <a:extLst>
                  <a:ext uri="{FF2B5EF4-FFF2-40B4-BE49-F238E27FC236}">
                    <a16:creationId xmlns:a16="http://schemas.microsoft.com/office/drawing/2014/main" id="{F817F36B-5669-4957-95EE-30286FFFBBCC}"/>
                  </a:ext>
                </a:extLst>
              </p14:cNvPr>
              <p14:cNvContentPartPr/>
              <p14:nvPr/>
            </p14:nvContentPartPr>
            <p14:xfrm>
              <a:off x="4715851" y="3075441"/>
              <a:ext cx="1433880" cy="37800"/>
            </p14:xfrm>
          </p:contentPart>
        </mc:Choice>
        <mc:Fallback xmlns="">
          <p:pic>
            <p:nvPicPr>
              <p:cNvPr id="78855" name="Ink 78854">
                <a:extLst>
                  <a:ext uri="{FF2B5EF4-FFF2-40B4-BE49-F238E27FC236}">
                    <a16:creationId xmlns:a16="http://schemas.microsoft.com/office/drawing/2014/main" id="{F817F36B-5669-4957-95EE-30286FFFBBCC}"/>
                  </a:ext>
                </a:extLst>
              </p:cNvPr>
              <p:cNvPicPr/>
              <p:nvPr/>
            </p:nvPicPr>
            <p:blipFill>
              <a:blip r:embed="rId71"/>
              <a:stretch>
                <a:fillRect/>
              </a:stretch>
            </p:blipFill>
            <p:spPr>
              <a:xfrm>
                <a:off x="4707211" y="3066441"/>
                <a:ext cx="145152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78874" name="Ink 78873">
                <a:extLst>
                  <a:ext uri="{FF2B5EF4-FFF2-40B4-BE49-F238E27FC236}">
                    <a16:creationId xmlns:a16="http://schemas.microsoft.com/office/drawing/2014/main" id="{15C6C22E-0085-44F6-9717-304A17FE5392}"/>
                  </a:ext>
                </a:extLst>
              </p14:cNvPr>
              <p14:cNvContentPartPr/>
              <p14:nvPr/>
            </p14:nvContentPartPr>
            <p14:xfrm>
              <a:off x="-240285" y="2177317"/>
              <a:ext cx="891000" cy="278280"/>
            </p14:xfrm>
          </p:contentPart>
        </mc:Choice>
        <mc:Fallback xmlns="">
          <p:pic>
            <p:nvPicPr>
              <p:cNvPr id="78874" name="Ink 78873">
                <a:extLst>
                  <a:ext uri="{FF2B5EF4-FFF2-40B4-BE49-F238E27FC236}">
                    <a16:creationId xmlns:a16="http://schemas.microsoft.com/office/drawing/2014/main" id="{15C6C22E-0085-44F6-9717-304A17FE5392}"/>
                  </a:ext>
                </a:extLst>
              </p:cNvPr>
              <p:cNvPicPr/>
              <p:nvPr/>
            </p:nvPicPr>
            <p:blipFill>
              <a:blip r:embed="rId73"/>
              <a:stretch>
                <a:fillRect/>
              </a:stretch>
            </p:blipFill>
            <p:spPr>
              <a:xfrm>
                <a:off x="-249281" y="2168317"/>
                <a:ext cx="908633"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8881" name="Ink 78880">
                <a:extLst>
                  <a:ext uri="{FF2B5EF4-FFF2-40B4-BE49-F238E27FC236}">
                    <a16:creationId xmlns:a16="http://schemas.microsoft.com/office/drawing/2014/main" id="{CCEB1371-2B7E-4283-887B-3A3B925529EA}"/>
                  </a:ext>
                </a:extLst>
              </p14:cNvPr>
              <p14:cNvContentPartPr/>
              <p14:nvPr/>
            </p14:nvContentPartPr>
            <p14:xfrm>
              <a:off x="3353595" y="2161837"/>
              <a:ext cx="358200" cy="143640"/>
            </p14:xfrm>
          </p:contentPart>
        </mc:Choice>
        <mc:Fallback xmlns="">
          <p:pic>
            <p:nvPicPr>
              <p:cNvPr id="78881" name="Ink 78880">
                <a:extLst>
                  <a:ext uri="{FF2B5EF4-FFF2-40B4-BE49-F238E27FC236}">
                    <a16:creationId xmlns:a16="http://schemas.microsoft.com/office/drawing/2014/main" id="{CCEB1371-2B7E-4283-887B-3A3B925529EA}"/>
                  </a:ext>
                </a:extLst>
              </p:cNvPr>
              <p:cNvPicPr/>
              <p:nvPr/>
            </p:nvPicPr>
            <p:blipFill>
              <a:blip r:embed="rId75"/>
              <a:stretch>
                <a:fillRect/>
              </a:stretch>
            </p:blipFill>
            <p:spPr>
              <a:xfrm>
                <a:off x="3344604" y="2152837"/>
                <a:ext cx="375822"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8884" name="Ink 78883">
                <a:extLst>
                  <a:ext uri="{FF2B5EF4-FFF2-40B4-BE49-F238E27FC236}">
                    <a16:creationId xmlns:a16="http://schemas.microsoft.com/office/drawing/2014/main" id="{B9BEA7AA-EBC7-4DCC-B850-D7D12856B8E1}"/>
                  </a:ext>
                </a:extLst>
              </p14:cNvPr>
              <p14:cNvContentPartPr/>
              <p14:nvPr/>
            </p14:nvContentPartPr>
            <p14:xfrm>
              <a:off x="3671835" y="1926757"/>
              <a:ext cx="735840" cy="173880"/>
            </p14:xfrm>
          </p:contentPart>
        </mc:Choice>
        <mc:Fallback xmlns="">
          <p:pic>
            <p:nvPicPr>
              <p:cNvPr id="78884" name="Ink 78883">
                <a:extLst>
                  <a:ext uri="{FF2B5EF4-FFF2-40B4-BE49-F238E27FC236}">
                    <a16:creationId xmlns:a16="http://schemas.microsoft.com/office/drawing/2014/main" id="{B9BEA7AA-EBC7-4DCC-B850-D7D12856B8E1}"/>
                  </a:ext>
                </a:extLst>
              </p:cNvPr>
              <p:cNvPicPr/>
              <p:nvPr/>
            </p:nvPicPr>
            <p:blipFill>
              <a:blip r:embed="rId77"/>
              <a:stretch>
                <a:fillRect/>
              </a:stretch>
            </p:blipFill>
            <p:spPr>
              <a:xfrm>
                <a:off x="3663195" y="1917757"/>
                <a:ext cx="75348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8902" name="Ink 78901">
                <a:extLst>
                  <a:ext uri="{FF2B5EF4-FFF2-40B4-BE49-F238E27FC236}">
                    <a16:creationId xmlns:a16="http://schemas.microsoft.com/office/drawing/2014/main" id="{7CA5271F-5CC0-47DA-AE3D-C5C5D01F86EB}"/>
                  </a:ext>
                </a:extLst>
              </p14:cNvPr>
              <p14:cNvContentPartPr/>
              <p14:nvPr/>
            </p14:nvContentPartPr>
            <p14:xfrm>
              <a:off x="232035" y="2727397"/>
              <a:ext cx="1151280" cy="294480"/>
            </p14:xfrm>
          </p:contentPart>
        </mc:Choice>
        <mc:Fallback xmlns="">
          <p:pic>
            <p:nvPicPr>
              <p:cNvPr id="78902" name="Ink 78901">
                <a:extLst>
                  <a:ext uri="{FF2B5EF4-FFF2-40B4-BE49-F238E27FC236}">
                    <a16:creationId xmlns:a16="http://schemas.microsoft.com/office/drawing/2014/main" id="{7CA5271F-5CC0-47DA-AE3D-C5C5D01F86EB}"/>
                  </a:ext>
                </a:extLst>
              </p:cNvPr>
              <p:cNvPicPr/>
              <p:nvPr/>
            </p:nvPicPr>
            <p:blipFill>
              <a:blip r:embed="rId79"/>
              <a:stretch>
                <a:fillRect/>
              </a:stretch>
            </p:blipFill>
            <p:spPr>
              <a:xfrm>
                <a:off x="223395" y="2718757"/>
                <a:ext cx="116892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8904" name="Ink 78903">
                <a:extLst>
                  <a:ext uri="{FF2B5EF4-FFF2-40B4-BE49-F238E27FC236}">
                    <a16:creationId xmlns:a16="http://schemas.microsoft.com/office/drawing/2014/main" id="{BC1328C8-731F-4A6E-AD4B-D56A4165F947}"/>
                  </a:ext>
                </a:extLst>
              </p14:cNvPr>
              <p14:cNvContentPartPr/>
              <p14:nvPr/>
            </p14:nvContentPartPr>
            <p14:xfrm>
              <a:off x="2518395" y="2336077"/>
              <a:ext cx="1010880" cy="93960"/>
            </p14:xfrm>
          </p:contentPart>
        </mc:Choice>
        <mc:Fallback xmlns="">
          <p:pic>
            <p:nvPicPr>
              <p:cNvPr id="78904" name="Ink 78903">
                <a:extLst>
                  <a:ext uri="{FF2B5EF4-FFF2-40B4-BE49-F238E27FC236}">
                    <a16:creationId xmlns:a16="http://schemas.microsoft.com/office/drawing/2014/main" id="{BC1328C8-731F-4A6E-AD4B-D56A4165F947}"/>
                  </a:ext>
                </a:extLst>
              </p:cNvPr>
              <p:cNvPicPr/>
              <p:nvPr/>
            </p:nvPicPr>
            <p:blipFill>
              <a:blip r:embed="rId81"/>
              <a:stretch>
                <a:fillRect/>
              </a:stretch>
            </p:blipFill>
            <p:spPr>
              <a:xfrm>
                <a:off x="2509755" y="2327437"/>
                <a:ext cx="102852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8905" name="Ink 78904">
                <a:extLst>
                  <a:ext uri="{FF2B5EF4-FFF2-40B4-BE49-F238E27FC236}">
                    <a16:creationId xmlns:a16="http://schemas.microsoft.com/office/drawing/2014/main" id="{5798408C-A97B-4CC3-830A-176D9948BD9B}"/>
                  </a:ext>
                </a:extLst>
              </p14:cNvPr>
              <p14:cNvContentPartPr/>
              <p14:nvPr/>
            </p14:nvContentPartPr>
            <p14:xfrm>
              <a:off x="4854435" y="3568357"/>
              <a:ext cx="615960" cy="43200"/>
            </p14:xfrm>
          </p:contentPart>
        </mc:Choice>
        <mc:Fallback xmlns="">
          <p:pic>
            <p:nvPicPr>
              <p:cNvPr id="78905" name="Ink 78904">
                <a:extLst>
                  <a:ext uri="{FF2B5EF4-FFF2-40B4-BE49-F238E27FC236}">
                    <a16:creationId xmlns:a16="http://schemas.microsoft.com/office/drawing/2014/main" id="{5798408C-A97B-4CC3-830A-176D9948BD9B}"/>
                  </a:ext>
                </a:extLst>
              </p:cNvPr>
              <p:cNvPicPr/>
              <p:nvPr/>
            </p:nvPicPr>
            <p:blipFill>
              <a:blip r:embed="rId83"/>
              <a:stretch>
                <a:fillRect/>
              </a:stretch>
            </p:blipFill>
            <p:spPr>
              <a:xfrm>
                <a:off x="4845795" y="3559357"/>
                <a:ext cx="6336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8906" name="Ink 78905">
                <a:extLst>
                  <a:ext uri="{FF2B5EF4-FFF2-40B4-BE49-F238E27FC236}">
                    <a16:creationId xmlns:a16="http://schemas.microsoft.com/office/drawing/2014/main" id="{1786D808-B242-4587-B596-996278970D17}"/>
                  </a:ext>
                </a:extLst>
              </p14:cNvPr>
              <p14:cNvContentPartPr/>
              <p14:nvPr/>
            </p14:nvContentPartPr>
            <p14:xfrm>
              <a:off x="3560595" y="3393757"/>
              <a:ext cx="360" cy="360"/>
            </p14:xfrm>
          </p:contentPart>
        </mc:Choice>
        <mc:Fallback xmlns="">
          <p:pic>
            <p:nvPicPr>
              <p:cNvPr id="78906" name="Ink 78905">
                <a:extLst>
                  <a:ext uri="{FF2B5EF4-FFF2-40B4-BE49-F238E27FC236}">
                    <a16:creationId xmlns:a16="http://schemas.microsoft.com/office/drawing/2014/main" id="{1786D808-B242-4587-B596-996278970D17}"/>
                  </a:ext>
                </a:extLst>
              </p:cNvPr>
              <p:cNvPicPr/>
              <p:nvPr/>
            </p:nvPicPr>
            <p:blipFill>
              <a:blip r:embed="rId85"/>
              <a:stretch>
                <a:fillRect/>
              </a:stretch>
            </p:blipFill>
            <p:spPr>
              <a:xfrm>
                <a:off x="3551595" y="33847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78909" name="Ink 78908">
                <a:extLst>
                  <a:ext uri="{FF2B5EF4-FFF2-40B4-BE49-F238E27FC236}">
                    <a16:creationId xmlns:a16="http://schemas.microsoft.com/office/drawing/2014/main" id="{6FE29E7C-EEEE-4009-BDD8-6C8935A9695C}"/>
                  </a:ext>
                </a:extLst>
              </p14:cNvPr>
              <p14:cNvContentPartPr/>
              <p14:nvPr/>
            </p14:nvContentPartPr>
            <p14:xfrm>
              <a:off x="2697315" y="2905597"/>
              <a:ext cx="1548720" cy="378000"/>
            </p14:xfrm>
          </p:contentPart>
        </mc:Choice>
        <mc:Fallback xmlns="">
          <p:pic>
            <p:nvPicPr>
              <p:cNvPr id="78909" name="Ink 78908">
                <a:extLst>
                  <a:ext uri="{FF2B5EF4-FFF2-40B4-BE49-F238E27FC236}">
                    <a16:creationId xmlns:a16="http://schemas.microsoft.com/office/drawing/2014/main" id="{6FE29E7C-EEEE-4009-BDD8-6C8935A9695C}"/>
                  </a:ext>
                </a:extLst>
              </p:cNvPr>
              <p:cNvPicPr/>
              <p:nvPr/>
            </p:nvPicPr>
            <p:blipFill>
              <a:blip r:embed="rId87"/>
              <a:stretch>
                <a:fillRect/>
              </a:stretch>
            </p:blipFill>
            <p:spPr>
              <a:xfrm>
                <a:off x="2688317" y="2896606"/>
                <a:ext cx="1566356" cy="395623"/>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8910" name="Ink 78909">
                <a:extLst>
                  <a:ext uri="{FF2B5EF4-FFF2-40B4-BE49-F238E27FC236}">
                    <a16:creationId xmlns:a16="http://schemas.microsoft.com/office/drawing/2014/main" id="{3D980C36-5BA1-4FAA-AC91-161AC32EF392}"/>
                  </a:ext>
                </a:extLst>
              </p14:cNvPr>
              <p14:cNvContentPartPr/>
              <p14:nvPr/>
            </p14:nvContentPartPr>
            <p14:xfrm>
              <a:off x="5835075" y="2295757"/>
              <a:ext cx="415440" cy="21240"/>
            </p14:xfrm>
          </p:contentPart>
        </mc:Choice>
        <mc:Fallback xmlns="">
          <p:pic>
            <p:nvPicPr>
              <p:cNvPr id="78910" name="Ink 78909">
                <a:extLst>
                  <a:ext uri="{FF2B5EF4-FFF2-40B4-BE49-F238E27FC236}">
                    <a16:creationId xmlns:a16="http://schemas.microsoft.com/office/drawing/2014/main" id="{3D980C36-5BA1-4FAA-AC91-161AC32EF392}"/>
                  </a:ext>
                </a:extLst>
              </p:cNvPr>
              <p:cNvPicPr/>
              <p:nvPr/>
            </p:nvPicPr>
            <p:blipFill>
              <a:blip r:embed="rId89"/>
              <a:stretch>
                <a:fillRect/>
              </a:stretch>
            </p:blipFill>
            <p:spPr>
              <a:xfrm>
                <a:off x="5826075" y="2287117"/>
                <a:ext cx="4330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8911" name="Ink 78910">
                <a:extLst>
                  <a:ext uri="{FF2B5EF4-FFF2-40B4-BE49-F238E27FC236}">
                    <a16:creationId xmlns:a16="http://schemas.microsoft.com/office/drawing/2014/main" id="{130FF1B0-808B-4A7F-8E74-9602D5623647}"/>
                  </a:ext>
                </a:extLst>
              </p14:cNvPr>
              <p14:cNvContentPartPr/>
              <p14:nvPr/>
            </p14:nvContentPartPr>
            <p14:xfrm>
              <a:off x="5819235" y="3463597"/>
              <a:ext cx="364320" cy="15840"/>
            </p14:xfrm>
          </p:contentPart>
        </mc:Choice>
        <mc:Fallback xmlns="">
          <p:pic>
            <p:nvPicPr>
              <p:cNvPr id="78911" name="Ink 78910">
                <a:extLst>
                  <a:ext uri="{FF2B5EF4-FFF2-40B4-BE49-F238E27FC236}">
                    <a16:creationId xmlns:a16="http://schemas.microsoft.com/office/drawing/2014/main" id="{130FF1B0-808B-4A7F-8E74-9602D5623647}"/>
                  </a:ext>
                </a:extLst>
              </p:cNvPr>
              <p:cNvPicPr/>
              <p:nvPr/>
            </p:nvPicPr>
            <p:blipFill>
              <a:blip r:embed="rId91"/>
              <a:stretch>
                <a:fillRect/>
              </a:stretch>
            </p:blipFill>
            <p:spPr>
              <a:xfrm>
                <a:off x="5810595" y="3454597"/>
                <a:ext cx="3819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8912" name="Ink 78911">
                <a:extLst>
                  <a:ext uri="{FF2B5EF4-FFF2-40B4-BE49-F238E27FC236}">
                    <a16:creationId xmlns:a16="http://schemas.microsoft.com/office/drawing/2014/main" id="{75A985F3-F19E-40C5-875F-1236F99449C9}"/>
                  </a:ext>
                </a:extLst>
              </p14:cNvPr>
              <p14:cNvContentPartPr/>
              <p14:nvPr/>
            </p14:nvContentPartPr>
            <p14:xfrm>
              <a:off x="5521155" y="3265957"/>
              <a:ext cx="264600" cy="11880"/>
            </p14:xfrm>
          </p:contentPart>
        </mc:Choice>
        <mc:Fallback xmlns="">
          <p:pic>
            <p:nvPicPr>
              <p:cNvPr id="78912" name="Ink 78911">
                <a:extLst>
                  <a:ext uri="{FF2B5EF4-FFF2-40B4-BE49-F238E27FC236}">
                    <a16:creationId xmlns:a16="http://schemas.microsoft.com/office/drawing/2014/main" id="{75A985F3-F19E-40C5-875F-1236F99449C9}"/>
                  </a:ext>
                </a:extLst>
              </p:cNvPr>
              <p:cNvPicPr/>
              <p:nvPr/>
            </p:nvPicPr>
            <p:blipFill>
              <a:blip r:embed="rId93"/>
              <a:stretch>
                <a:fillRect/>
              </a:stretch>
            </p:blipFill>
            <p:spPr>
              <a:xfrm>
                <a:off x="5512155" y="3257317"/>
                <a:ext cx="28224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8913" name="Ink 78912">
                <a:extLst>
                  <a:ext uri="{FF2B5EF4-FFF2-40B4-BE49-F238E27FC236}">
                    <a16:creationId xmlns:a16="http://schemas.microsoft.com/office/drawing/2014/main" id="{C164B009-E63B-49F3-A4A9-A28DF073A9C6}"/>
                  </a:ext>
                </a:extLst>
              </p14:cNvPr>
              <p14:cNvContentPartPr/>
              <p14:nvPr/>
            </p14:nvContentPartPr>
            <p14:xfrm>
              <a:off x="5493795" y="3370717"/>
              <a:ext cx="291240" cy="8280"/>
            </p14:xfrm>
          </p:contentPart>
        </mc:Choice>
        <mc:Fallback xmlns="">
          <p:pic>
            <p:nvPicPr>
              <p:cNvPr id="78913" name="Ink 78912">
                <a:extLst>
                  <a:ext uri="{FF2B5EF4-FFF2-40B4-BE49-F238E27FC236}">
                    <a16:creationId xmlns:a16="http://schemas.microsoft.com/office/drawing/2014/main" id="{C164B009-E63B-49F3-A4A9-A28DF073A9C6}"/>
                  </a:ext>
                </a:extLst>
              </p:cNvPr>
              <p:cNvPicPr/>
              <p:nvPr/>
            </p:nvPicPr>
            <p:blipFill>
              <a:blip r:embed="rId95"/>
              <a:stretch>
                <a:fillRect/>
              </a:stretch>
            </p:blipFill>
            <p:spPr>
              <a:xfrm>
                <a:off x="5485155" y="3361717"/>
                <a:ext cx="3088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8862" name="Ink 78861">
                <a:extLst>
                  <a:ext uri="{FF2B5EF4-FFF2-40B4-BE49-F238E27FC236}">
                    <a16:creationId xmlns:a16="http://schemas.microsoft.com/office/drawing/2014/main" id="{E196F373-293C-4697-99F6-08198B24B49A}"/>
                  </a:ext>
                </a:extLst>
              </p14:cNvPr>
              <p14:cNvContentPartPr/>
              <p14:nvPr/>
            </p14:nvContentPartPr>
            <p14:xfrm>
              <a:off x="4594798" y="2512404"/>
              <a:ext cx="2421360" cy="2097720"/>
            </p14:xfrm>
          </p:contentPart>
        </mc:Choice>
        <mc:Fallback xmlns="">
          <p:pic>
            <p:nvPicPr>
              <p:cNvPr id="78862" name="Ink 78861">
                <a:extLst>
                  <a:ext uri="{FF2B5EF4-FFF2-40B4-BE49-F238E27FC236}">
                    <a16:creationId xmlns:a16="http://schemas.microsoft.com/office/drawing/2014/main" id="{E196F373-293C-4697-99F6-08198B24B49A}"/>
                  </a:ext>
                </a:extLst>
              </p:cNvPr>
              <p:cNvPicPr/>
              <p:nvPr/>
            </p:nvPicPr>
            <p:blipFill>
              <a:blip r:embed="rId97"/>
              <a:stretch>
                <a:fillRect/>
              </a:stretch>
            </p:blipFill>
            <p:spPr>
              <a:xfrm>
                <a:off x="4586158" y="2503406"/>
                <a:ext cx="2439000" cy="2115357"/>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8856" name="Ink 78855">
                <a:extLst>
                  <a:ext uri="{FF2B5EF4-FFF2-40B4-BE49-F238E27FC236}">
                    <a16:creationId xmlns:a16="http://schemas.microsoft.com/office/drawing/2014/main" id="{BCAD3F7A-171A-4AEF-8EF4-7A832F1A9D26}"/>
                  </a:ext>
                </a:extLst>
              </p14:cNvPr>
              <p14:cNvContentPartPr/>
              <p14:nvPr/>
            </p14:nvContentPartPr>
            <p14:xfrm>
              <a:off x="1083943" y="2802793"/>
              <a:ext cx="97920" cy="158040"/>
            </p14:xfrm>
          </p:contentPart>
        </mc:Choice>
        <mc:Fallback>
          <p:pic>
            <p:nvPicPr>
              <p:cNvPr id="78856" name="Ink 78855">
                <a:extLst>
                  <a:ext uri="{FF2B5EF4-FFF2-40B4-BE49-F238E27FC236}">
                    <a16:creationId xmlns:a16="http://schemas.microsoft.com/office/drawing/2014/main" id="{BCAD3F7A-171A-4AEF-8EF4-7A832F1A9D26}"/>
                  </a:ext>
                </a:extLst>
              </p:cNvPr>
              <p:cNvPicPr/>
              <p:nvPr/>
            </p:nvPicPr>
            <p:blipFill>
              <a:blip r:embed="rId99"/>
              <a:stretch>
                <a:fillRect/>
              </a:stretch>
            </p:blipFill>
            <p:spPr>
              <a:xfrm>
                <a:off x="1074943" y="2794153"/>
                <a:ext cx="11556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8857" name="Ink 78856">
                <a:extLst>
                  <a:ext uri="{FF2B5EF4-FFF2-40B4-BE49-F238E27FC236}">
                    <a16:creationId xmlns:a16="http://schemas.microsoft.com/office/drawing/2014/main" id="{ADDD4CB7-48D0-4012-A084-F9B315E174E1}"/>
                  </a:ext>
                </a:extLst>
              </p14:cNvPr>
              <p14:cNvContentPartPr/>
              <p14:nvPr/>
            </p14:nvContentPartPr>
            <p14:xfrm>
              <a:off x="902143" y="2771113"/>
              <a:ext cx="117000" cy="163080"/>
            </p14:xfrm>
          </p:contentPart>
        </mc:Choice>
        <mc:Fallback>
          <p:pic>
            <p:nvPicPr>
              <p:cNvPr id="78857" name="Ink 78856">
                <a:extLst>
                  <a:ext uri="{FF2B5EF4-FFF2-40B4-BE49-F238E27FC236}">
                    <a16:creationId xmlns:a16="http://schemas.microsoft.com/office/drawing/2014/main" id="{ADDD4CB7-48D0-4012-A084-F9B315E174E1}"/>
                  </a:ext>
                </a:extLst>
              </p:cNvPr>
              <p:cNvPicPr/>
              <p:nvPr/>
            </p:nvPicPr>
            <p:blipFill>
              <a:blip r:embed="rId101"/>
              <a:stretch>
                <a:fillRect/>
              </a:stretch>
            </p:blipFill>
            <p:spPr>
              <a:xfrm>
                <a:off x="893143" y="2762473"/>
                <a:ext cx="13464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8858" name="Ink 78857">
                <a:extLst>
                  <a:ext uri="{FF2B5EF4-FFF2-40B4-BE49-F238E27FC236}">
                    <a16:creationId xmlns:a16="http://schemas.microsoft.com/office/drawing/2014/main" id="{3AFE1689-E870-435F-8036-7C4FCC2639D2}"/>
                  </a:ext>
                </a:extLst>
              </p14:cNvPr>
              <p14:cNvContentPartPr/>
              <p14:nvPr/>
            </p14:nvContentPartPr>
            <p14:xfrm>
              <a:off x="3598183" y="2296273"/>
              <a:ext cx="55080" cy="50400"/>
            </p14:xfrm>
          </p:contentPart>
        </mc:Choice>
        <mc:Fallback>
          <p:pic>
            <p:nvPicPr>
              <p:cNvPr id="78858" name="Ink 78857">
                <a:extLst>
                  <a:ext uri="{FF2B5EF4-FFF2-40B4-BE49-F238E27FC236}">
                    <a16:creationId xmlns:a16="http://schemas.microsoft.com/office/drawing/2014/main" id="{3AFE1689-E870-435F-8036-7C4FCC2639D2}"/>
                  </a:ext>
                </a:extLst>
              </p:cNvPr>
              <p:cNvPicPr/>
              <p:nvPr/>
            </p:nvPicPr>
            <p:blipFill>
              <a:blip r:embed="rId103"/>
              <a:stretch>
                <a:fillRect/>
              </a:stretch>
            </p:blipFill>
            <p:spPr>
              <a:xfrm>
                <a:off x="3589183" y="2287273"/>
                <a:ext cx="7272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8859" name="Ink 78858">
                <a:extLst>
                  <a:ext uri="{FF2B5EF4-FFF2-40B4-BE49-F238E27FC236}">
                    <a16:creationId xmlns:a16="http://schemas.microsoft.com/office/drawing/2014/main" id="{C7406294-4007-43EA-B980-8F98B324DBC0}"/>
                  </a:ext>
                </a:extLst>
              </p14:cNvPr>
              <p14:cNvContentPartPr/>
              <p14:nvPr/>
            </p14:nvContentPartPr>
            <p14:xfrm>
              <a:off x="3558223" y="2164153"/>
              <a:ext cx="31680" cy="25920"/>
            </p14:xfrm>
          </p:contentPart>
        </mc:Choice>
        <mc:Fallback>
          <p:pic>
            <p:nvPicPr>
              <p:cNvPr id="78859" name="Ink 78858">
                <a:extLst>
                  <a:ext uri="{FF2B5EF4-FFF2-40B4-BE49-F238E27FC236}">
                    <a16:creationId xmlns:a16="http://schemas.microsoft.com/office/drawing/2014/main" id="{C7406294-4007-43EA-B980-8F98B324DBC0}"/>
                  </a:ext>
                </a:extLst>
              </p:cNvPr>
              <p:cNvPicPr/>
              <p:nvPr/>
            </p:nvPicPr>
            <p:blipFill>
              <a:blip r:embed="rId105"/>
              <a:stretch>
                <a:fillRect/>
              </a:stretch>
            </p:blipFill>
            <p:spPr>
              <a:xfrm>
                <a:off x="3549223" y="2155513"/>
                <a:ext cx="4932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8860" name="Ink 78859">
                <a:extLst>
                  <a:ext uri="{FF2B5EF4-FFF2-40B4-BE49-F238E27FC236}">
                    <a16:creationId xmlns:a16="http://schemas.microsoft.com/office/drawing/2014/main" id="{FF78E95C-EB1C-4EF9-8232-BC98B8EAEF93}"/>
                  </a:ext>
                </a:extLst>
              </p14:cNvPr>
              <p14:cNvContentPartPr/>
              <p14:nvPr/>
            </p14:nvContentPartPr>
            <p14:xfrm>
              <a:off x="577423" y="2191873"/>
              <a:ext cx="37440" cy="30600"/>
            </p14:xfrm>
          </p:contentPart>
        </mc:Choice>
        <mc:Fallback>
          <p:pic>
            <p:nvPicPr>
              <p:cNvPr id="78860" name="Ink 78859">
                <a:extLst>
                  <a:ext uri="{FF2B5EF4-FFF2-40B4-BE49-F238E27FC236}">
                    <a16:creationId xmlns:a16="http://schemas.microsoft.com/office/drawing/2014/main" id="{FF78E95C-EB1C-4EF9-8232-BC98B8EAEF93}"/>
                  </a:ext>
                </a:extLst>
              </p:cNvPr>
              <p:cNvPicPr/>
              <p:nvPr/>
            </p:nvPicPr>
            <p:blipFill>
              <a:blip r:embed="rId107"/>
              <a:stretch>
                <a:fillRect/>
              </a:stretch>
            </p:blipFill>
            <p:spPr>
              <a:xfrm>
                <a:off x="568783" y="2182873"/>
                <a:ext cx="5508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8861" name="Ink 78860">
                <a:extLst>
                  <a:ext uri="{FF2B5EF4-FFF2-40B4-BE49-F238E27FC236}">
                    <a16:creationId xmlns:a16="http://schemas.microsoft.com/office/drawing/2014/main" id="{D483A890-C1EA-4E3F-B116-4C4B77F95A0D}"/>
                  </a:ext>
                </a:extLst>
              </p14:cNvPr>
              <p14:cNvContentPartPr/>
              <p14:nvPr/>
            </p14:nvContentPartPr>
            <p14:xfrm>
              <a:off x="583903" y="2369353"/>
              <a:ext cx="36360" cy="21960"/>
            </p14:xfrm>
          </p:contentPart>
        </mc:Choice>
        <mc:Fallback>
          <p:pic>
            <p:nvPicPr>
              <p:cNvPr id="78861" name="Ink 78860">
                <a:extLst>
                  <a:ext uri="{FF2B5EF4-FFF2-40B4-BE49-F238E27FC236}">
                    <a16:creationId xmlns:a16="http://schemas.microsoft.com/office/drawing/2014/main" id="{D483A890-C1EA-4E3F-B116-4C4B77F95A0D}"/>
                  </a:ext>
                </a:extLst>
              </p:cNvPr>
              <p:cNvPicPr/>
              <p:nvPr/>
            </p:nvPicPr>
            <p:blipFill>
              <a:blip r:embed="rId109"/>
              <a:stretch>
                <a:fillRect/>
              </a:stretch>
            </p:blipFill>
            <p:spPr>
              <a:xfrm>
                <a:off x="575263" y="2360353"/>
                <a:ext cx="5400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8865" name="Ink 78864">
                <a:extLst>
                  <a:ext uri="{FF2B5EF4-FFF2-40B4-BE49-F238E27FC236}">
                    <a16:creationId xmlns:a16="http://schemas.microsoft.com/office/drawing/2014/main" id="{75519EBF-1EF5-4643-A4B9-B64C79519D02}"/>
                  </a:ext>
                </a:extLst>
              </p14:cNvPr>
              <p14:cNvContentPartPr/>
              <p14:nvPr/>
            </p14:nvContentPartPr>
            <p14:xfrm>
              <a:off x="6219703" y="1886953"/>
              <a:ext cx="192600" cy="154440"/>
            </p14:xfrm>
          </p:contentPart>
        </mc:Choice>
        <mc:Fallback>
          <p:pic>
            <p:nvPicPr>
              <p:cNvPr id="78865" name="Ink 78864">
                <a:extLst>
                  <a:ext uri="{FF2B5EF4-FFF2-40B4-BE49-F238E27FC236}">
                    <a16:creationId xmlns:a16="http://schemas.microsoft.com/office/drawing/2014/main" id="{75519EBF-1EF5-4643-A4B9-B64C79519D02}"/>
                  </a:ext>
                </a:extLst>
              </p:cNvPr>
              <p:cNvPicPr/>
              <p:nvPr/>
            </p:nvPicPr>
            <p:blipFill>
              <a:blip r:embed="rId111"/>
              <a:stretch>
                <a:fillRect/>
              </a:stretch>
            </p:blipFill>
            <p:spPr>
              <a:xfrm>
                <a:off x="6211063" y="1877953"/>
                <a:ext cx="21024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8871" name="Ink 78870">
                <a:extLst>
                  <a:ext uri="{FF2B5EF4-FFF2-40B4-BE49-F238E27FC236}">
                    <a16:creationId xmlns:a16="http://schemas.microsoft.com/office/drawing/2014/main" id="{53F3937E-1ECE-45D9-B700-9BF1D869F8D8}"/>
                  </a:ext>
                </a:extLst>
              </p14:cNvPr>
              <p14:cNvContentPartPr/>
              <p14:nvPr/>
            </p14:nvContentPartPr>
            <p14:xfrm>
              <a:off x="5370823" y="2480953"/>
              <a:ext cx="190440" cy="298800"/>
            </p14:xfrm>
          </p:contentPart>
        </mc:Choice>
        <mc:Fallback>
          <p:pic>
            <p:nvPicPr>
              <p:cNvPr id="78871" name="Ink 78870">
                <a:extLst>
                  <a:ext uri="{FF2B5EF4-FFF2-40B4-BE49-F238E27FC236}">
                    <a16:creationId xmlns:a16="http://schemas.microsoft.com/office/drawing/2014/main" id="{53F3937E-1ECE-45D9-B700-9BF1D869F8D8}"/>
                  </a:ext>
                </a:extLst>
              </p:cNvPr>
              <p:cNvPicPr/>
              <p:nvPr/>
            </p:nvPicPr>
            <p:blipFill>
              <a:blip r:embed="rId113"/>
              <a:stretch>
                <a:fillRect/>
              </a:stretch>
            </p:blipFill>
            <p:spPr>
              <a:xfrm>
                <a:off x="5361840" y="2471953"/>
                <a:ext cx="208047" cy="3164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8875" name="Ink 78874">
                <a:extLst>
                  <a:ext uri="{FF2B5EF4-FFF2-40B4-BE49-F238E27FC236}">
                    <a16:creationId xmlns:a16="http://schemas.microsoft.com/office/drawing/2014/main" id="{F9C5ED6D-9107-42FB-BB51-8C45AA3135A2}"/>
                  </a:ext>
                </a:extLst>
              </p14:cNvPr>
              <p14:cNvContentPartPr/>
              <p14:nvPr/>
            </p14:nvContentPartPr>
            <p14:xfrm>
              <a:off x="5813623" y="2752393"/>
              <a:ext cx="155520" cy="169560"/>
            </p14:xfrm>
          </p:contentPart>
        </mc:Choice>
        <mc:Fallback>
          <p:pic>
            <p:nvPicPr>
              <p:cNvPr id="78875" name="Ink 78874">
                <a:extLst>
                  <a:ext uri="{FF2B5EF4-FFF2-40B4-BE49-F238E27FC236}">
                    <a16:creationId xmlns:a16="http://schemas.microsoft.com/office/drawing/2014/main" id="{F9C5ED6D-9107-42FB-BB51-8C45AA3135A2}"/>
                  </a:ext>
                </a:extLst>
              </p:cNvPr>
              <p:cNvPicPr/>
              <p:nvPr/>
            </p:nvPicPr>
            <p:blipFill>
              <a:blip r:embed="rId115"/>
              <a:stretch>
                <a:fillRect/>
              </a:stretch>
            </p:blipFill>
            <p:spPr>
              <a:xfrm>
                <a:off x="5804623" y="2743753"/>
                <a:ext cx="17316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8879" name="Ink 78878">
                <a:extLst>
                  <a:ext uri="{FF2B5EF4-FFF2-40B4-BE49-F238E27FC236}">
                    <a16:creationId xmlns:a16="http://schemas.microsoft.com/office/drawing/2014/main" id="{45690C58-9301-401D-BB40-042621A9FFF3}"/>
                  </a:ext>
                </a:extLst>
              </p14:cNvPr>
              <p14:cNvContentPartPr/>
              <p14:nvPr/>
            </p14:nvContentPartPr>
            <p14:xfrm>
              <a:off x="5918743" y="3167473"/>
              <a:ext cx="167400" cy="151920"/>
            </p14:xfrm>
          </p:contentPart>
        </mc:Choice>
        <mc:Fallback>
          <p:pic>
            <p:nvPicPr>
              <p:cNvPr id="78879" name="Ink 78878">
                <a:extLst>
                  <a:ext uri="{FF2B5EF4-FFF2-40B4-BE49-F238E27FC236}">
                    <a16:creationId xmlns:a16="http://schemas.microsoft.com/office/drawing/2014/main" id="{45690C58-9301-401D-BB40-042621A9FFF3}"/>
                  </a:ext>
                </a:extLst>
              </p:cNvPr>
              <p:cNvPicPr/>
              <p:nvPr/>
            </p:nvPicPr>
            <p:blipFill>
              <a:blip r:embed="rId117"/>
              <a:stretch>
                <a:fillRect/>
              </a:stretch>
            </p:blipFill>
            <p:spPr>
              <a:xfrm>
                <a:off x="5910103" y="3158473"/>
                <a:ext cx="18504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8883" name="Ink 78882">
                <a:extLst>
                  <a:ext uri="{FF2B5EF4-FFF2-40B4-BE49-F238E27FC236}">
                    <a16:creationId xmlns:a16="http://schemas.microsoft.com/office/drawing/2014/main" id="{5E197F5A-BA97-4167-8EC8-0E9F54983F82}"/>
                  </a:ext>
                </a:extLst>
              </p14:cNvPr>
              <p14:cNvContentPartPr/>
              <p14:nvPr/>
            </p14:nvContentPartPr>
            <p14:xfrm>
              <a:off x="5568823" y="3486793"/>
              <a:ext cx="157680" cy="168120"/>
            </p14:xfrm>
          </p:contentPart>
        </mc:Choice>
        <mc:Fallback>
          <p:pic>
            <p:nvPicPr>
              <p:cNvPr id="78883" name="Ink 78882">
                <a:extLst>
                  <a:ext uri="{FF2B5EF4-FFF2-40B4-BE49-F238E27FC236}">
                    <a16:creationId xmlns:a16="http://schemas.microsoft.com/office/drawing/2014/main" id="{5E197F5A-BA97-4167-8EC8-0E9F54983F82}"/>
                  </a:ext>
                </a:extLst>
              </p:cNvPr>
              <p:cNvPicPr/>
              <p:nvPr/>
            </p:nvPicPr>
            <p:blipFill>
              <a:blip r:embed="rId119"/>
              <a:stretch>
                <a:fillRect/>
              </a:stretch>
            </p:blipFill>
            <p:spPr>
              <a:xfrm>
                <a:off x="5559823" y="3478153"/>
                <a:ext cx="17532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78887" name="Ink 78886">
                <a:extLst>
                  <a:ext uri="{FF2B5EF4-FFF2-40B4-BE49-F238E27FC236}">
                    <a16:creationId xmlns:a16="http://schemas.microsoft.com/office/drawing/2014/main" id="{E147E459-332B-4722-A40F-20C484E77F7D}"/>
                  </a:ext>
                </a:extLst>
              </p14:cNvPr>
              <p14:cNvContentPartPr/>
              <p14:nvPr/>
            </p14:nvContentPartPr>
            <p14:xfrm>
              <a:off x="6702103" y="3926353"/>
              <a:ext cx="159480" cy="204120"/>
            </p14:xfrm>
          </p:contentPart>
        </mc:Choice>
        <mc:Fallback>
          <p:pic>
            <p:nvPicPr>
              <p:cNvPr id="78887" name="Ink 78886">
                <a:extLst>
                  <a:ext uri="{FF2B5EF4-FFF2-40B4-BE49-F238E27FC236}">
                    <a16:creationId xmlns:a16="http://schemas.microsoft.com/office/drawing/2014/main" id="{E147E459-332B-4722-A40F-20C484E77F7D}"/>
                  </a:ext>
                </a:extLst>
              </p:cNvPr>
              <p:cNvPicPr/>
              <p:nvPr/>
            </p:nvPicPr>
            <p:blipFill>
              <a:blip r:embed="rId121"/>
              <a:stretch>
                <a:fillRect/>
              </a:stretch>
            </p:blipFill>
            <p:spPr>
              <a:xfrm>
                <a:off x="6693463" y="3917353"/>
                <a:ext cx="177120" cy="221760"/>
              </a:xfrm>
              <a:prstGeom prst="rect">
                <a:avLst/>
              </a:prstGeom>
            </p:spPr>
          </p:pic>
        </mc:Fallback>
      </mc:AlternateContent>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62000" y="5791200"/>
            <a:ext cx="6553200" cy="854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9875" name="Title 1"/>
          <p:cNvSpPr>
            <a:spLocks noGrp="1"/>
          </p:cNvSpPr>
          <p:nvPr>
            <p:ph type="title"/>
          </p:nvPr>
        </p:nvSpPr>
        <p:spPr>
          <a:xfrm>
            <a:off x="0" y="0"/>
            <a:ext cx="9144000" cy="762000"/>
          </a:xfrm>
        </p:spPr>
        <p:txBody>
          <a:bodyPr/>
          <a:lstStyle/>
          <a:p>
            <a:r>
              <a:rPr lang="en-US" altLang="en-US" sz="2800" dirty="0"/>
              <a:t>6.8 Configure Hyperlinks in  an Unordered List - ed6</a:t>
            </a:r>
          </a:p>
        </p:txBody>
      </p:sp>
      <p:sp>
        <p:nvSpPr>
          <p:cNvPr id="79876"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66C0D32-F1F0-403D-94C6-90C7CA78E3AD}" type="slidenum">
              <a:rPr lang="en-US" altLang="en-US" sz="1200" smtClean="0"/>
              <a:pPr>
                <a:spcBef>
                  <a:spcPct val="0"/>
                </a:spcBef>
                <a:buClrTx/>
                <a:buSzTx/>
                <a:buFontTx/>
                <a:buNone/>
              </a:pPr>
              <a:t>43</a:t>
            </a:fld>
            <a:endParaRPr lang="en-US" altLang="en-US" sz="1200"/>
          </a:p>
        </p:txBody>
      </p:sp>
      <p:pic>
        <p:nvPicPr>
          <p:cNvPr id="5" name="Picture 4" descr="Figure8.14.tif"/>
          <p:cNvPicPr/>
          <p:nvPr/>
        </p:nvPicPr>
        <p:blipFill>
          <a:blip r:embed="rId2" cstate="print"/>
          <a:stretch>
            <a:fillRect/>
          </a:stretch>
        </p:blipFill>
        <p:spPr>
          <a:xfrm>
            <a:off x="7010400" y="2286000"/>
            <a:ext cx="1816894" cy="139779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descr="Figure8.16.tif"/>
          <p:cNvPicPr/>
          <p:nvPr/>
        </p:nvPicPr>
        <p:blipFill>
          <a:blip r:embed="rId3" cstate="print"/>
          <a:stretch>
            <a:fillRect/>
          </a:stretch>
        </p:blipFill>
        <p:spPr>
          <a:xfrm>
            <a:off x="7467600" y="5257800"/>
            <a:ext cx="1752600" cy="1371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Content Placeholder 2"/>
          <p:cNvSpPr>
            <a:spLocks noGrp="1"/>
          </p:cNvSpPr>
          <p:nvPr>
            <p:ph idx="1"/>
          </p:nvPr>
        </p:nvSpPr>
        <p:spPr>
          <a:xfrm>
            <a:off x="228600" y="762000"/>
            <a:ext cx="7620000" cy="4724400"/>
          </a:xfrm>
        </p:spPr>
        <p:txBody>
          <a:bodyPr/>
          <a:lstStyle/>
          <a:p>
            <a:pPr>
              <a:buFont typeface="Wingdings" panose="05000000000000000000" pitchFamily="2" charset="2"/>
              <a:buNone/>
              <a:defRPr/>
            </a:pPr>
            <a:r>
              <a:rPr lang="en-US" b="1" dirty="0"/>
              <a:t>Vertical Navigation </a:t>
            </a:r>
            <a:endParaRPr lang="en-US" sz="3600" b="1" dirty="0"/>
          </a:p>
          <a:p>
            <a:pPr marL="69850" indent="0">
              <a:buFont typeface="Wingdings 3" pitchFamily="18" charset="2"/>
              <a:buNone/>
              <a:defRPr/>
            </a:pPr>
            <a:br>
              <a:rPr lang="en-US" sz="800" dirty="0"/>
            </a:br>
            <a:r>
              <a:rPr lang="en-US" sz="2400" dirty="0">
                <a:latin typeface="Times New Roman" pitchFamily="18" charset="0"/>
                <a:cs typeface="Times New Roman" pitchFamily="18" charset="0"/>
              </a:rPr>
              <a:t>&lt;div </a:t>
            </a:r>
            <a:r>
              <a:rPr lang="en-US" sz="2400" b="1" dirty="0">
                <a:latin typeface="Times New Roman" pitchFamily="18" charset="0"/>
                <a:cs typeface="Times New Roman" pitchFamily="18" charset="0"/>
              </a:rPr>
              <a:t>id</a:t>
            </a:r>
            <a:r>
              <a:rPr lang="en-US" sz="2400" dirty="0">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leftcolumn</a:t>
            </a:r>
            <a:r>
              <a:rPr lang="en-US" sz="2400" dirty="0">
                <a:latin typeface="Times New Roman" pitchFamily="18" charset="0"/>
                <a:cs typeface="Times New Roman" pitchFamily="18" charset="0"/>
              </a:rPr>
              <a:t>"&gt;</a:t>
            </a:r>
          </a:p>
          <a:p>
            <a:pPr>
              <a:buFont typeface="Wingdings 2" pitchFamily="18" charset="2"/>
              <a:buNone/>
              <a:defRPr/>
            </a:pPr>
            <a:r>
              <a:rPr lang="en-US" sz="2400" dirty="0">
                <a:latin typeface="Times New Roman" pitchFamily="18" charset="0"/>
                <a:cs typeface="Times New Roman" pitchFamily="18" charset="0"/>
              </a:rPr>
              <a:t>&lt;</a:t>
            </a:r>
            <a:r>
              <a:rPr lang="en-US" sz="2400" dirty="0" err="1">
                <a:latin typeface="Times New Roman" pitchFamily="18" charset="0"/>
                <a:cs typeface="Times New Roman" pitchFamily="18" charset="0"/>
              </a:rPr>
              <a:t>ul</a:t>
            </a:r>
            <a:r>
              <a:rPr lang="en-US" sz="2400" dirty="0">
                <a:latin typeface="Times New Roman" pitchFamily="18" charset="0"/>
                <a:cs typeface="Times New Roman" pitchFamily="18" charset="0"/>
              </a:rPr>
              <a:t>&gt;</a:t>
            </a:r>
          </a:p>
          <a:p>
            <a:pPr>
              <a:buFont typeface="Wingdings 2" pitchFamily="18" charset="2"/>
              <a:buNone/>
              <a:defRPr/>
            </a:pPr>
            <a:r>
              <a:rPr lang="en-US" sz="2400" dirty="0">
                <a:latin typeface="Times New Roman" pitchFamily="18" charset="0"/>
                <a:cs typeface="Times New Roman" pitchFamily="18" charset="0"/>
              </a:rPr>
              <a:t>      &lt;li&gt;&lt;a href="index.html"&gt;Home&lt;/a&gt;&lt;/li&gt;</a:t>
            </a:r>
          </a:p>
          <a:p>
            <a:pPr>
              <a:buFont typeface="Wingdings 2" pitchFamily="18" charset="2"/>
              <a:buNone/>
              <a:defRPr/>
            </a:pPr>
            <a:r>
              <a:rPr lang="en-US" sz="2400" dirty="0">
                <a:latin typeface="Times New Roman" pitchFamily="18" charset="0"/>
                <a:cs typeface="Times New Roman" pitchFamily="18" charset="0"/>
              </a:rPr>
              <a:t>      &lt;li&gt;&lt;a href="menu.html"&gt;Menu&lt;/a&gt;&lt;/li&gt;</a:t>
            </a:r>
          </a:p>
          <a:p>
            <a:pPr>
              <a:buFont typeface="Wingdings 2" pitchFamily="18" charset="2"/>
              <a:buNone/>
              <a:defRPr/>
            </a:pPr>
            <a:r>
              <a:rPr lang="en-US" sz="2400" dirty="0">
                <a:latin typeface="Times New Roman" pitchFamily="18" charset="0"/>
                <a:cs typeface="Times New Roman" pitchFamily="18" charset="0"/>
              </a:rPr>
              <a:t>      &lt;li&gt;&lt;a href="directions.html"&gt;Directions&lt;/a&gt;&lt;/li&gt;</a:t>
            </a:r>
          </a:p>
          <a:p>
            <a:pPr>
              <a:buFont typeface="Wingdings 2" pitchFamily="18" charset="2"/>
              <a:buNone/>
              <a:defRPr/>
            </a:pPr>
            <a:r>
              <a:rPr lang="en-US" sz="2400" dirty="0">
                <a:latin typeface="Times New Roman" pitchFamily="18" charset="0"/>
                <a:cs typeface="Times New Roman" pitchFamily="18" charset="0"/>
              </a:rPr>
              <a:t>      &lt;li&gt;&lt;a href="contact.html"&gt;Contact&lt;/a&gt;&lt;/li&gt;</a:t>
            </a:r>
          </a:p>
          <a:p>
            <a:pPr>
              <a:buFont typeface="Wingdings 2" pitchFamily="18" charset="2"/>
              <a:buNone/>
              <a:defRPr/>
            </a:pPr>
            <a:r>
              <a:rPr lang="en-US" sz="2400" dirty="0">
                <a:latin typeface="Times New Roman" pitchFamily="18" charset="0"/>
                <a:cs typeface="Times New Roman" pitchFamily="18" charset="0"/>
              </a:rPr>
              <a:t>&lt;/</a:t>
            </a:r>
            <a:r>
              <a:rPr lang="en-US" sz="2400" dirty="0" err="1">
                <a:latin typeface="Times New Roman" pitchFamily="18" charset="0"/>
                <a:cs typeface="Times New Roman" pitchFamily="18" charset="0"/>
              </a:rPr>
              <a:t>ul</a:t>
            </a:r>
            <a:r>
              <a:rPr lang="en-US" sz="2400" dirty="0">
                <a:latin typeface="Times New Roman" pitchFamily="18" charset="0"/>
                <a:cs typeface="Times New Roman" pitchFamily="18" charset="0"/>
              </a:rPr>
              <a:t>&gt;</a:t>
            </a:r>
          </a:p>
          <a:p>
            <a:pPr>
              <a:buFont typeface="Wingdings 2" pitchFamily="18" charset="2"/>
              <a:buNone/>
              <a:defRPr/>
            </a:pPr>
            <a:r>
              <a:rPr lang="en-US" sz="2400" dirty="0">
                <a:latin typeface="Times New Roman" pitchFamily="18" charset="0"/>
                <a:cs typeface="Times New Roman" pitchFamily="18" charset="0"/>
              </a:rPr>
              <a:t>&lt;/div&gt;</a:t>
            </a:r>
          </a:p>
          <a:p>
            <a:pPr>
              <a:defRPr/>
            </a:pPr>
            <a:endParaRPr lang="en-US" sz="2400" dirty="0"/>
          </a:p>
          <a:p>
            <a:pPr>
              <a:defRPr/>
            </a:pPr>
            <a:r>
              <a:rPr lang="en-US" sz="2400" dirty="0"/>
              <a:t>CSS </a:t>
            </a:r>
            <a:r>
              <a:rPr lang="en-US" sz="2400" b="1" dirty="0">
                <a:solidFill>
                  <a:srgbClr val="00B0F0"/>
                </a:solidFill>
              </a:rPr>
              <a:t>removes</a:t>
            </a:r>
            <a:r>
              <a:rPr lang="en-US" sz="2400" dirty="0"/>
              <a:t> the list </a:t>
            </a:r>
            <a:r>
              <a:rPr lang="en-US" sz="2400" b="1" dirty="0">
                <a:solidFill>
                  <a:srgbClr val="FF00FF"/>
                </a:solidFill>
              </a:rPr>
              <a:t>marker</a:t>
            </a:r>
            <a:r>
              <a:rPr lang="en-US" sz="2400" dirty="0"/>
              <a:t> and </a:t>
            </a:r>
            <a:r>
              <a:rPr lang="en-US" sz="2400" b="1" dirty="0">
                <a:solidFill>
                  <a:srgbClr val="FF00FF"/>
                </a:solidFill>
              </a:rPr>
              <a:t>underline</a:t>
            </a:r>
            <a:r>
              <a:rPr lang="en-US" sz="2400" dirty="0"/>
              <a:t>:</a:t>
            </a:r>
          </a:p>
          <a:p>
            <a:pPr lvl="1">
              <a:buFont typeface="Wingdings 2" pitchFamily="18" charset="2"/>
              <a:buNone/>
              <a:defRPr/>
            </a:pPr>
            <a:r>
              <a:rPr lang="en-US" sz="2000" b="1" dirty="0">
                <a:solidFill>
                  <a:schemeClr val="bg2">
                    <a:lumMod val="75000"/>
                  </a:schemeClr>
                </a:solidFill>
                <a:latin typeface="Times New Roman" pitchFamily="18" charset="0"/>
                <a:cs typeface="Times New Roman" pitchFamily="18" charset="0"/>
              </a:rPr>
              <a:t>#</a:t>
            </a:r>
            <a:r>
              <a:rPr lang="en-US" sz="2000" b="1" dirty="0" err="1">
                <a:solidFill>
                  <a:schemeClr val="bg2">
                    <a:lumMod val="75000"/>
                  </a:schemeClr>
                </a:solidFill>
                <a:latin typeface="Times New Roman" pitchFamily="18" charset="0"/>
                <a:cs typeface="Times New Roman" pitchFamily="18" charset="0"/>
              </a:rPr>
              <a:t>leftcolumn</a:t>
            </a:r>
            <a:r>
              <a:rPr lang="en-US" sz="2000" b="1" dirty="0">
                <a:solidFill>
                  <a:schemeClr val="bg2">
                    <a:lumMod val="75000"/>
                  </a:schemeClr>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ul</a:t>
            </a:r>
            <a:r>
              <a:rPr lang="en-US" sz="2000" b="1" dirty="0">
                <a:solidFill>
                  <a:schemeClr val="bg2">
                    <a:lumMod val="75000"/>
                  </a:schemeClr>
                </a:solidFill>
                <a:latin typeface="Times New Roman" pitchFamily="18" charset="0"/>
                <a:cs typeface="Times New Roman" pitchFamily="18" charset="0"/>
              </a:rPr>
              <a:t> </a:t>
            </a:r>
            <a:r>
              <a:rPr lang="en-US" sz="2000" dirty="0">
                <a:solidFill>
                  <a:schemeClr val="bg2">
                    <a:lumMod val="75000"/>
                  </a:schemeClr>
                </a:solidFill>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list-style-type: none; </a:t>
            </a:r>
            <a:r>
              <a:rPr lang="en-US" sz="2000" dirty="0">
                <a:solidFill>
                  <a:schemeClr val="bg2">
                    <a:lumMod val="75000"/>
                  </a:schemeClr>
                </a:solidFill>
                <a:latin typeface="Times New Roman" pitchFamily="18" charset="0"/>
                <a:cs typeface="Times New Roman" pitchFamily="18" charset="0"/>
              </a:rPr>
              <a:t>} /*no markers  */</a:t>
            </a:r>
          </a:p>
          <a:p>
            <a:pPr lvl="1">
              <a:buFont typeface="Wingdings 2" pitchFamily="18" charset="2"/>
              <a:buNone/>
              <a:defRPr/>
            </a:pPr>
            <a:r>
              <a:rPr lang="en-US" sz="2000" b="1" dirty="0">
                <a:solidFill>
                  <a:schemeClr val="bg2">
                    <a:lumMod val="75000"/>
                  </a:schemeClr>
                </a:solidFill>
                <a:latin typeface="Times New Roman" pitchFamily="18" charset="0"/>
                <a:cs typeface="Times New Roman" pitchFamily="18" charset="0"/>
              </a:rPr>
              <a:t>#</a:t>
            </a:r>
            <a:r>
              <a:rPr lang="en-US" sz="2000" b="1" dirty="0" err="1">
                <a:solidFill>
                  <a:schemeClr val="bg2">
                    <a:lumMod val="75000"/>
                  </a:schemeClr>
                </a:solidFill>
                <a:latin typeface="Times New Roman" pitchFamily="18" charset="0"/>
                <a:cs typeface="Times New Roman" pitchFamily="18" charset="0"/>
              </a:rPr>
              <a:t>leftcolumn</a:t>
            </a:r>
            <a:r>
              <a:rPr lang="en-US" sz="2000" b="1" dirty="0">
                <a:solidFill>
                  <a:schemeClr val="bg2">
                    <a:lumMod val="75000"/>
                  </a:schemeClr>
                </a:solidFill>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a</a:t>
            </a:r>
            <a:r>
              <a:rPr lang="en-US" sz="2000" b="1" dirty="0">
                <a:solidFill>
                  <a:schemeClr val="bg2">
                    <a:lumMod val="75000"/>
                  </a:schemeClr>
                </a:solidFill>
                <a:latin typeface="Times New Roman" pitchFamily="18" charset="0"/>
                <a:cs typeface="Times New Roman" pitchFamily="18" charset="0"/>
              </a:rPr>
              <a:t> </a:t>
            </a:r>
            <a:r>
              <a:rPr lang="en-US" sz="2000" dirty="0">
                <a:solidFill>
                  <a:schemeClr val="bg2">
                    <a:lumMod val="75000"/>
                  </a:schemeClr>
                </a:solidFill>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text-decoration: none; </a:t>
            </a:r>
            <a:r>
              <a:rPr lang="en-US" sz="2000" dirty="0">
                <a:latin typeface="Times New Roman" pitchFamily="18" charset="0"/>
                <a:cs typeface="Times New Roman" pitchFamily="18" charset="0"/>
              </a:rPr>
              <a:t>} /*no underline */</a:t>
            </a:r>
            <a:endParaRPr lang="en-US" sz="1800" dirty="0">
              <a:latin typeface="Times New Roman" pitchFamily="18" charset="0"/>
              <a:cs typeface="Times New Roman" pitchFamily="18" charset="0"/>
            </a:endParaRPr>
          </a:p>
          <a:p>
            <a:pPr>
              <a:buFont typeface="Wingdings 2" pitchFamily="18" charset="2"/>
              <a:buNone/>
              <a:defRPr/>
            </a:pPr>
            <a:endParaRPr lang="en-US" sz="2400"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107157" y="1650091"/>
              <a:ext cx="1734840" cy="56160"/>
            </p14:xfrm>
          </p:contentPart>
        </mc:Choice>
        <mc:Fallback xmlns="">
          <p:pic>
            <p:nvPicPr>
              <p:cNvPr id="2" name="Ink 1"/>
              <p:cNvPicPr/>
              <p:nvPr/>
            </p:nvPicPr>
            <p:blipFill>
              <a:blip r:embed="rId5"/>
              <a:stretch>
                <a:fillRect/>
              </a:stretch>
            </p:blipFill>
            <p:spPr>
              <a:xfrm>
                <a:off x="1002037" y="1440211"/>
                <a:ext cx="1945080" cy="475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803677" y="5942731"/>
              <a:ext cx="1177200" cy="69120"/>
            </p14:xfrm>
          </p:contentPart>
        </mc:Choice>
        <mc:Fallback xmlns="">
          <p:pic>
            <p:nvPicPr>
              <p:cNvPr id="3" name="Ink 2"/>
              <p:cNvPicPr/>
              <p:nvPr/>
            </p:nvPicPr>
            <p:blipFill>
              <a:blip r:embed="rId7"/>
              <a:stretch>
                <a:fillRect/>
              </a:stretch>
            </p:blipFill>
            <p:spPr>
              <a:xfrm>
                <a:off x="698557" y="5733938"/>
                <a:ext cx="1387440" cy="48670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848317" y="6344131"/>
              <a:ext cx="1153080" cy="66240"/>
            </p14:xfrm>
          </p:contentPart>
        </mc:Choice>
        <mc:Fallback xmlns="">
          <p:pic>
            <p:nvPicPr>
              <p:cNvPr id="4" name="Ink 3"/>
              <p:cNvPicPr/>
              <p:nvPr/>
            </p:nvPicPr>
            <p:blipFill>
              <a:blip r:embed="rId9"/>
              <a:stretch>
                <a:fillRect/>
              </a:stretch>
            </p:blipFill>
            <p:spPr>
              <a:xfrm>
                <a:off x="743164" y="6135385"/>
                <a:ext cx="1363386" cy="483731"/>
              </a:xfrm>
              <a:prstGeom prst="rect">
                <a:avLst/>
              </a:prstGeom>
            </p:spPr>
          </p:pic>
        </mc:Fallback>
      </mc:AlternateContent>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 y="5770563"/>
            <a:ext cx="6553200" cy="854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0899" name="Title 1"/>
          <p:cNvSpPr>
            <a:spLocks noGrp="1"/>
          </p:cNvSpPr>
          <p:nvPr>
            <p:ph type="title"/>
          </p:nvPr>
        </p:nvSpPr>
        <p:spPr>
          <a:xfrm>
            <a:off x="0" y="0"/>
            <a:ext cx="9144000" cy="711994"/>
          </a:xfrm>
        </p:spPr>
        <p:txBody>
          <a:bodyPr/>
          <a:lstStyle/>
          <a:p>
            <a:r>
              <a:rPr lang="en-US" altLang="en-US" sz="2800" dirty="0"/>
              <a:t>6.8 Configure Hyperlinks in  an Unordered List – ed10 </a:t>
            </a:r>
          </a:p>
        </p:txBody>
      </p:sp>
      <p:sp>
        <p:nvSpPr>
          <p:cNvPr id="80900"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6B8E943-2F4B-45E7-8413-43FBC68494C8}" type="slidenum">
              <a:rPr lang="en-US" altLang="en-US" sz="1200" smtClean="0"/>
              <a:pPr>
                <a:spcBef>
                  <a:spcPct val="0"/>
                </a:spcBef>
                <a:buClrTx/>
                <a:buSzTx/>
                <a:buFontTx/>
                <a:buNone/>
              </a:pPr>
              <a:t>44</a:t>
            </a:fld>
            <a:endParaRPr lang="en-US" altLang="en-US" sz="1200"/>
          </a:p>
        </p:txBody>
      </p:sp>
      <p:pic>
        <p:nvPicPr>
          <p:cNvPr id="5" name="Picture 4" descr="Figure8.14.tif"/>
          <p:cNvPicPr/>
          <p:nvPr/>
        </p:nvPicPr>
        <p:blipFill>
          <a:blip r:embed="rId2" cstate="print"/>
          <a:stretch>
            <a:fillRect/>
          </a:stretch>
        </p:blipFill>
        <p:spPr>
          <a:xfrm>
            <a:off x="7010400" y="2286000"/>
            <a:ext cx="1816894" cy="139779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descr="Figure8.16.tif"/>
          <p:cNvPicPr/>
          <p:nvPr/>
        </p:nvPicPr>
        <p:blipFill>
          <a:blip r:embed="rId3" cstate="print"/>
          <a:stretch>
            <a:fillRect/>
          </a:stretch>
        </p:blipFill>
        <p:spPr>
          <a:xfrm>
            <a:off x="7239000" y="5257800"/>
            <a:ext cx="1752600" cy="1371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Content Placeholder 2"/>
          <p:cNvSpPr>
            <a:spLocks noGrp="1"/>
          </p:cNvSpPr>
          <p:nvPr>
            <p:ph idx="1"/>
          </p:nvPr>
        </p:nvSpPr>
        <p:spPr>
          <a:xfrm>
            <a:off x="228600" y="762000"/>
            <a:ext cx="7620000" cy="4724400"/>
          </a:xfrm>
        </p:spPr>
        <p:txBody>
          <a:bodyPr/>
          <a:lstStyle/>
          <a:p>
            <a:pPr>
              <a:buFont typeface="Wingdings" panose="05000000000000000000" pitchFamily="2" charset="2"/>
              <a:buNone/>
              <a:defRPr/>
            </a:pPr>
            <a:r>
              <a:rPr lang="en-US" b="1" dirty="0"/>
              <a:t>Vertical Navigation </a:t>
            </a:r>
            <a:endParaRPr lang="en-US" sz="3600" b="1" dirty="0"/>
          </a:p>
          <a:p>
            <a:pPr marL="69850" indent="0">
              <a:buFont typeface="Wingdings" panose="05000000000000000000" pitchFamily="2" charset="2"/>
              <a:buNone/>
              <a:defRPr/>
            </a:pPr>
            <a:br>
              <a:rPr lang="en-US" sz="800" dirty="0"/>
            </a:br>
            <a:r>
              <a:rPr lang="en-US" sz="2400" dirty="0">
                <a:solidFill>
                  <a:srgbClr val="FF0000"/>
                </a:solidFill>
                <a:latin typeface="Times New Roman" pitchFamily="18" charset="0"/>
                <a:cs typeface="Times New Roman" pitchFamily="18" charset="0"/>
              </a:rPr>
              <a:t>&lt;</a:t>
            </a:r>
            <a:r>
              <a:rPr lang="en-US" sz="2400" b="1" dirty="0" err="1">
                <a:solidFill>
                  <a:srgbClr val="FF0000"/>
                </a:solidFill>
                <a:latin typeface="Times New Roman" pitchFamily="18" charset="0"/>
                <a:cs typeface="Times New Roman" pitchFamily="18" charset="0"/>
              </a:rPr>
              <a:t>nav</a:t>
            </a:r>
            <a:r>
              <a:rPr lang="en-US" sz="2400" dirty="0">
                <a:solidFill>
                  <a:srgbClr val="FF0000"/>
                </a:solidFill>
                <a:latin typeface="Times New Roman" pitchFamily="18" charset="0"/>
                <a:cs typeface="Times New Roman" pitchFamily="18" charset="0"/>
              </a:rPr>
              <a:t>&gt;</a:t>
            </a:r>
          </a:p>
          <a:p>
            <a:pPr>
              <a:buFont typeface="Wingdings 2" pitchFamily="18" charset="2"/>
              <a:buNone/>
              <a:defRPr/>
            </a:pPr>
            <a:r>
              <a:rPr lang="en-US" sz="2400" dirty="0">
                <a:latin typeface="Times New Roman" pitchFamily="18" charset="0"/>
                <a:cs typeface="Times New Roman" pitchFamily="18" charset="0"/>
              </a:rPr>
              <a:t>&lt;</a:t>
            </a:r>
            <a:r>
              <a:rPr lang="en-US" sz="2400" dirty="0" err="1">
                <a:latin typeface="Times New Roman" pitchFamily="18" charset="0"/>
                <a:cs typeface="Times New Roman" pitchFamily="18" charset="0"/>
              </a:rPr>
              <a:t>ul</a:t>
            </a:r>
            <a:r>
              <a:rPr lang="en-US" sz="2400" dirty="0">
                <a:latin typeface="Times New Roman" pitchFamily="18" charset="0"/>
                <a:cs typeface="Times New Roman" pitchFamily="18" charset="0"/>
              </a:rPr>
              <a:t>&gt;</a:t>
            </a:r>
          </a:p>
          <a:p>
            <a:pPr>
              <a:buFont typeface="Wingdings 2" pitchFamily="18" charset="2"/>
              <a:buNone/>
              <a:defRPr/>
            </a:pPr>
            <a:r>
              <a:rPr lang="en-US" sz="2400" dirty="0">
                <a:latin typeface="Times New Roman" pitchFamily="18" charset="0"/>
                <a:cs typeface="Times New Roman" pitchFamily="18" charset="0"/>
              </a:rPr>
              <a:t>      &lt;li&gt;&lt;a href="index.html"&gt;Home&lt;/a&gt;&lt;/li&gt;</a:t>
            </a:r>
          </a:p>
          <a:p>
            <a:pPr>
              <a:buFont typeface="Wingdings 2" pitchFamily="18" charset="2"/>
              <a:buNone/>
              <a:defRPr/>
            </a:pPr>
            <a:r>
              <a:rPr lang="en-US" sz="2400" dirty="0">
                <a:latin typeface="Times New Roman" pitchFamily="18" charset="0"/>
                <a:cs typeface="Times New Roman" pitchFamily="18" charset="0"/>
              </a:rPr>
              <a:t>      &lt;li&gt;&lt;a href="menu.html"&gt;Menu&lt;/a&gt;&lt;/li&gt;</a:t>
            </a:r>
          </a:p>
          <a:p>
            <a:pPr>
              <a:buFont typeface="Wingdings 2" pitchFamily="18" charset="2"/>
              <a:buNone/>
              <a:defRPr/>
            </a:pPr>
            <a:r>
              <a:rPr lang="en-US" sz="2400" dirty="0">
                <a:latin typeface="Times New Roman" pitchFamily="18" charset="0"/>
                <a:cs typeface="Times New Roman" pitchFamily="18" charset="0"/>
              </a:rPr>
              <a:t>      &lt;li&gt;&lt;a href="directions.html"&gt;Directions&lt;/a&gt;&lt;/li&gt;</a:t>
            </a:r>
          </a:p>
          <a:p>
            <a:pPr>
              <a:buFont typeface="Wingdings 2" pitchFamily="18" charset="2"/>
              <a:buNone/>
              <a:defRPr/>
            </a:pPr>
            <a:r>
              <a:rPr lang="en-US" sz="2400" dirty="0">
                <a:latin typeface="Times New Roman" pitchFamily="18" charset="0"/>
                <a:cs typeface="Times New Roman" pitchFamily="18" charset="0"/>
              </a:rPr>
              <a:t>      &lt;li&gt;&lt;a href="contact.html"&gt;Contact&lt;/a&gt;&lt;/li&gt;</a:t>
            </a:r>
          </a:p>
          <a:p>
            <a:pPr>
              <a:buFont typeface="Wingdings 2" pitchFamily="18" charset="2"/>
              <a:buNone/>
              <a:defRPr/>
            </a:pPr>
            <a:r>
              <a:rPr lang="en-US" sz="2400" dirty="0">
                <a:latin typeface="Times New Roman" pitchFamily="18" charset="0"/>
                <a:cs typeface="Times New Roman" pitchFamily="18" charset="0"/>
              </a:rPr>
              <a:t>&lt;/</a:t>
            </a:r>
            <a:r>
              <a:rPr lang="en-US" sz="2400" dirty="0" err="1">
                <a:latin typeface="Times New Roman" pitchFamily="18" charset="0"/>
                <a:cs typeface="Times New Roman" pitchFamily="18" charset="0"/>
              </a:rPr>
              <a:t>ul</a:t>
            </a:r>
            <a:r>
              <a:rPr lang="en-US" sz="2400" dirty="0">
                <a:latin typeface="Times New Roman" pitchFamily="18" charset="0"/>
                <a:cs typeface="Times New Roman" pitchFamily="18" charset="0"/>
              </a:rPr>
              <a:t>&gt;</a:t>
            </a:r>
          </a:p>
          <a:p>
            <a:pPr>
              <a:buFont typeface="Wingdings 2" pitchFamily="18" charset="2"/>
              <a:buNone/>
              <a:defRPr/>
            </a:pPr>
            <a:r>
              <a:rPr lang="en-US" sz="2400" dirty="0">
                <a:solidFill>
                  <a:srgbClr val="FF0000"/>
                </a:solidFill>
                <a:latin typeface="Times New Roman" pitchFamily="18" charset="0"/>
                <a:cs typeface="Times New Roman" pitchFamily="18" charset="0"/>
              </a:rPr>
              <a:t>&lt;/</a:t>
            </a:r>
            <a:r>
              <a:rPr lang="en-US" sz="2400" b="1" dirty="0" err="1">
                <a:solidFill>
                  <a:srgbClr val="FF0000"/>
                </a:solidFill>
                <a:latin typeface="Times New Roman" pitchFamily="18" charset="0"/>
                <a:cs typeface="Times New Roman" pitchFamily="18" charset="0"/>
              </a:rPr>
              <a:t>nav</a:t>
            </a:r>
            <a:r>
              <a:rPr lang="en-US" sz="2400" dirty="0">
                <a:solidFill>
                  <a:srgbClr val="FF0000"/>
                </a:solidFill>
                <a:latin typeface="Times New Roman" pitchFamily="18" charset="0"/>
                <a:cs typeface="Times New Roman" pitchFamily="18" charset="0"/>
              </a:rPr>
              <a:t>&gt;</a:t>
            </a:r>
          </a:p>
          <a:p>
            <a:pPr>
              <a:buFont typeface="Wingdings 2" pitchFamily="18" charset="2"/>
              <a:buNone/>
              <a:defRPr/>
            </a:pPr>
            <a:r>
              <a:rPr lang="en-US" sz="2400" b="1" dirty="0">
                <a:latin typeface="Times New Roman" pitchFamily="18" charset="0"/>
                <a:cs typeface="Times New Roman" pitchFamily="18" charset="0"/>
              </a:rPr>
              <a:t>Read entire pages 263-264!</a:t>
            </a:r>
          </a:p>
          <a:p>
            <a:pPr>
              <a:defRPr/>
            </a:pPr>
            <a:r>
              <a:rPr lang="en-US" sz="2400" dirty="0"/>
              <a:t>CSS </a:t>
            </a:r>
            <a:r>
              <a:rPr lang="en-US" sz="2400" b="1" dirty="0">
                <a:solidFill>
                  <a:srgbClr val="00B0F0"/>
                </a:solidFill>
              </a:rPr>
              <a:t>removes</a:t>
            </a:r>
            <a:r>
              <a:rPr lang="en-US" sz="2400" dirty="0"/>
              <a:t> the list </a:t>
            </a:r>
            <a:r>
              <a:rPr lang="en-US" sz="2400" b="1" dirty="0">
                <a:solidFill>
                  <a:srgbClr val="FF00FF"/>
                </a:solidFill>
              </a:rPr>
              <a:t>marker</a:t>
            </a:r>
            <a:r>
              <a:rPr lang="en-US" sz="2400" dirty="0"/>
              <a:t> and </a:t>
            </a:r>
            <a:r>
              <a:rPr lang="en-US" sz="2400" b="1" dirty="0">
                <a:solidFill>
                  <a:srgbClr val="FF00FF"/>
                </a:solidFill>
              </a:rPr>
              <a:t>underline</a:t>
            </a:r>
            <a:r>
              <a:rPr lang="en-US" sz="2400" dirty="0"/>
              <a:t>:</a:t>
            </a:r>
          </a:p>
          <a:p>
            <a:pPr lvl="1">
              <a:buFont typeface="Wingdings 2" pitchFamily="18" charset="2"/>
              <a:buNone/>
              <a:defRPr/>
            </a:pPr>
            <a:r>
              <a:rPr lang="en-US" sz="2000" b="1" dirty="0">
                <a:solidFill>
                  <a:schemeClr val="bg2">
                    <a:lumMod val="75000"/>
                  </a:schemeClr>
                </a:solidFill>
                <a:latin typeface="Times New Roman" pitchFamily="18" charset="0"/>
                <a:cs typeface="Times New Roman" pitchFamily="18" charset="0"/>
              </a:rPr>
              <a:t>nav </a:t>
            </a:r>
            <a:r>
              <a:rPr lang="en-US" sz="2000" b="1" dirty="0">
                <a:solidFill>
                  <a:srgbClr val="FF0000"/>
                </a:solidFill>
                <a:latin typeface="Times New Roman" pitchFamily="18" charset="0"/>
                <a:cs typeface="Times New Roman" pitchFamily="18" charset="0"/>
              </a:rPr>
              <a:t>ul</a:t>
            </a:r>
            <a:r>
              <a:rPr lang="en-US" sz="2000" b="1" dirty="0">
                <a:solidFill>
                  <a:schemeClr val="bg2">
                    <a:lumMod val="75000"/>
                  </a:schemeClr>
                </a:solidFill>
                <a:latin typeface="Times New Roman" pitchFamily="18" charset="0"/>
                <a:cs typeface="Times New Roman" pitchFamily="18" charset="0"/>
              </a:rPr>
              <a:t> </a:t>
            </a:r>
            <a:r>
              <a:rPr lang="en-US" sz="2000" dirty="0">
                <a:solidFill>
                  <a:schemeClr val="bg2">
                    <a:lumMod val="75000"/>
                  </a:schemeClr>
                </a:solidFill>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list-style-type: none; </a:t>
            </a:r>
            <a:r>
              <a:rPr lang="en-US" sz="2000" dirty="0">
                <a:solidFill>
                  <a:schemeClr val="bg2">
                    <a:lumMod val="75000"/>
                  </a:schemeClr>
                </a:solidFill>
                <a:latin typeface="Times New Roman" pitchFamily="18" charset="0"/>
                <a:cs typeface="Times New Roman" pitchFamily="18" charset="0"/>
              </a:rPr>
              <a:t>} /*no markers p.263 */</a:t>
            </a:r>
          </a:p>
          <a:p>
            <a:pPr lvl="1">
              <a:buFont typeface="Wingdings 2" pitchFamily="18" charset="2"/>
              <a:buNone/>
              <a:defRPr/>
            </a:pPr>
            <a:r>
              <a:rPr lang="en-US" sz="2000" b="1" dirty="0">
                <a:solidFill>
                  <a:schemeClr val="bg2">
                    <a:lumMod val="75000"/>
                  </a:schemeClr>
                </a:solidFill>
                <a:latin typeface="Times New Roman" pitchFamily="18" charset="0"/>
                <a:cs typeface="Times New Roman" pitchFamily="18" charset="0"/>
              </a:rPr>
              <a:t>nav </a:t>
            </a:r>
            <a:r>
              <a:rPr lang="en-US" sz="2000" b="1" dirty="0">
                <a:solidFill>
                  <a:srgbClr val="FF0000"/>
                </a:solidFill>
                <a:latin typeface="Times New Roman" pitchFamily="18" charset="0"/>
                <a:cs typeface="Times New Roman" pitchFamily="18" charset="0"/>
              </a:rPr>
              <a:t>a</a:t>
            </a:r>
            <a:r>
              <a:rPr lang="en-US" sz="2000" b="1" dirty="0">
                <a:solidFill>
                  <a:schemeClr val="bg2">
                    <a:lumMod val="75000"/>
                  </a:schemeClr>
                </a:solidFill>
                <a:latin typeface="Times New Roman" pitchFamily="18" charset="0"/>
                <a:cs typeface="Times New Roman" pitchFamily="18" charset="0"/>
              </a:rPr>
              <a:t> </a:t>
            </a:r>
            <a:r>
              <a:rPr lang="en-US" sz="2000" dirty="0">
                <a:solidFill>
                  <a:schemeClr val="bg2">
                    <a:lumMod val="75000"/>
                  </a:schemeClr>
                </a:solidFill>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text-decoration: none; </a:t>
            </a:r>
            <a:r>
              <a:rPr lang="en-US" sz="2000" dirty="0">
                <a:latin typeface="Times New Roman" pitchFamily="18" charset="0"/>
                <a:cs typeface="Times New Roman" pitchFamily="18" charset="0"/>
              </a:rPr>
              <a:t>} /*no underline p.263 */</a:t>
            </a:r>
            <a:endParaRPr lang="en-US" sz="1800" dirty="0">
              <a:latin typeface="Times New Roman" pitchFamily="18" charset="0"/>
              <a:cs typeface="Times New Roman" pitchFamily="18" charset="0"/>
            </a:endParaRPr>
          </a:p>
          <a:p>
            <a:pPr>
              <a:buFont typeface="Wingdings 2" pitchFamily="18" charset="2"/>
              <a:buNone/>
              <a:defRPr/>
            </a:pPr>
            <a:endParaRPr lang="en-US" sz="2400"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14157" y="1600051"/>
              <a:ext cx="824400" cy="56880"/>
            </p14:xfrm>
          </p:contentPart>
        </mc:Choice>
        <mc:Fallback xmlns="">
          <p:pic>
            <p:nvPicPr>
              <p:cNvPr id="2" name="Ink 1"/>
              <p:cNvPicPr/>
              <p:nvPr/>
            </p:nvPicPr>
            <p:blipFill>
              <a:blip r:embed="rId5"/>
              <a:stretch>
                <a:fillRect/>
              </a:stretch>
            </p:blipFill>
            <p:spPr>
              <a:xfrm>
                <a:off x="309037" y="1390171"/>
                <a:ext cx="1034640" cy="476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376717" y="4732051"/>
              <a:ext cx="739440" cy="37080"/>
            </p14:xfrm>
          </p:contentPart>
        </mc:Choice>
        <mc:Fallback xmlns="">
          <p:pic>
            <p:nvPicPr>
              <p:cNvPr id="3" name="Ink 2"/>
              <p:cNvPicPr/>
              <p:nvPr/>
            </p:nvPicPr>
            <p:blipFill>
              <a:blip r:embed="rId7"/>
              <a:stretch>
                <a:fillRect/>
              </a:stretch>
            </p:blipFill>
            <p:spPr>
              <a:xfrm>
                <a:off x="271597" y="4522171"/>
                <a:ext cx="949680" cy="456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828309" y="6026580"/>
              <a:ext cx="320040" cy="31320"/>
            </p14:xfrm>
          </p:contentPart>
        </mc:Choice>
        <mc:Fallback xmlns="">
          <p:pic>
            <p:nvPicPr>
              <p:cNvPr id="4" name="Ink 3"/>
              <p:cNvPicPr/>
              <p:nvPr/>
            </p:nvPicPr>
            <p:blipFill>
              <a:blip r:embed="rId9"/>
              <a:stretch>
                <a:fillRect/>
              </a:stretch>
            </p:blipFill>
            <p:spPr>
              <a:xfrm>
                <a:off x="723189" y="5816700"/>
                <a:ext cx="529560" cy="451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p14:cNvContentPartPr/>
              <p14:nvPr/>
            </p14:nvContentPartPr>
            <p14:xfrm>
              <a:off x="803677" y="6395251"/>
              <a:ext cx="312480" cy="22320"/>
            </p14:xfrm>
          </p:contentPart>
        </mc:Choice>
        <mc:Fallback xmlns="">
          <p:pic>
            <p:nvPicPr>
              <p:cNvPr id="6" name="Ink 5"/>
              <p:cNvPicPr/>
              <p:nvPr/>
            </p:nvPicPr>
            <p:blipFill>
              <a:blip r:embed="rId11"/>
              <a:stretch>
                <a:fillRect/>
              </a:stretch>
            </p:blipFill>
            <p:spPr>
              <a:xfrm>
                <a:off x="698436" y="6185371"/>
                <a:ext cx="522962" cy="442080"/>
              </a:xfrm>
              <a:prstGeom prst="rect">
                <a:avLst/>
              </a:prstGeom>
            </p:spPr>
          </p:pic>
        </mc:Fallback>
      </mc:AlternateContent>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62000" y="5029200"/>
            <a:ext cx="7315200" cy="1616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381000" y="0"/>
            <a:ext cx="8229600" cy="457200"/>
          </a:xfrm>
        </p:spPr>
        <p:txBody>
          <a:bodyPr>
            <a:normAutofit fontScale="90000"/>
          </a:bodyPr>
          <a:lstStyle/>
          <a:p>
            <a:pPr>
              <a:defRPr/>
            </a:pPr>
            <a:r>
              <a:rPr lang="en-US" dirty="0"/>
              <a:t>Configure Hyperlinks in an Unordered List</a:t>
            </a:r>
          </a:p>
        </p:txBody>
      </p:sp>
      <p:sp>
        <p:nvSpPr>
          <p:cNvPr id="81924"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41B3988-44E2-43A3-B255-DB0B54B8536F}" type="slidenum">
              <a:rPr lang="en-US" altLang="en-US" sz="1200" smtClean="0"/>
              <a:pPr>
                <a:spcBef>
                  <a:spcPct val="0"/>
                </a:spcBef>
                <a:buClrTx/>
                <a:buSzTx/>
                <a:buFontTx/>
                <a:buNone/>
              </a:pPr>
              <a:t>45</a:t>
            </a:fld>
            <a:endParaRPr lang="en-US" altLang="en-US" sz="1200"/>
          </a:p>
        </p:txBody>
      </p:sp>
      <p:pic>
        <p:nvPicPr>
          <p:cNvPr id="8" name="Picture 7" descr="Figure8.17.tif"/>
          <p:cNvPicPr/>
          <p:nvPr/>
        </p:nvPicPr>
        <p:blipFill>
          <a:blip r:embed="rId2" cstate="print"/>
          <a:stretch>
            <a:fillRect/>
          </a:stretch>
        </p:blipFill>
        <p:spPr>
          <a:xfrm>
            <a:off x="4343400" y="3581400"/>
            <a:ext cx="4421982" cy="71913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1926" name="Content Placeholder 2"/>
          <p:cNvSpPr>
            <a:spLocks noGrp="1"/>
          </p:cNvSpPr>
          <p:nvPr>
            <p:ph idx="1"/>
          </p:nvPr>
        </p:nvSpPr>
        <p:spPr>
          <a:xfrm>
            <a:off x="0" y="533400"/>
            <a:ext cx="9144000" cy="6324600"/>
          </a:xfrm>
        </p:spPr>
        <p:txBody>
          <a:bodyPr/>
          <a:lstStyle/>
          <a:p>
            <a:pPr>
              <a:buFont typeface="Wingdings" panose="05000000000000000000" pitchFamily="2" charset="2"/>
              <a:buNone/>
            </a:pPr>
            <a:r>
              <a:rPr lang="en-US" altLang="en-US" sz="3600" b="1" dirty="0"/>
              <a:t>Horizontal Navigation </a:t>
            </a:r>
          </a:p>
          <a:p>
            <a:pPr>
              <a:buFont typeface="Wingdings 2" panose="05020102010507070707" pitchFamily="18" charset="2"/>
              <a:buNone/>
            </a:pPr>
            <a:r>
              <a:rPr lang="en-US" altLang="en-US" sz="2400" dirty="0"/>
              <a:t>HTML:</a:t>
            </a:r>
          </a:p>
          <a:p>
            <a:pPr>
              <a:buFont typeface="Wingdings 2" panose="05020102010507070707" pitchFamily="18" charset="2"/>
              <a:buNone/>
            </a:pPr>
            <a:r>
              <a:rPr lang="en-US" altLang="en-US" sz="1800" dirty="0">
                <a:highlight>
                  <a:srgbClr val="FFFF00"/>
                </a:highlight>
                <a:latin typeface="Times New Roman" panose="02020603050405020304" pitchFamily="18" charset="0"/>
                <a:cs typeface="Times New Roman" panose="02020603050405020304" pitchFamily="18" charset="0"/>
              </a:rPr>
              <a:t>&lt;</a:t>
            </a:r>
            <a:r>
              <a:rPr lang="en-US" altLang="en-US" sz="1800" b="1" dirty="0" err="1">
                <a:highlight>
                  <a:srgbClr val="FFFF00"/>
                </a:highlight>
                <a:latin typeface="Times New Roman" panose="02020603050405020304" pitchFamily="18" charset="0"/>
                <a:cs typeface="Times New Roman" panose="02020603050405020304" pitchFamily="18" charset="0"/>
              </a:rPr>
              <a:t>nav</a:t>
            </a:r>
            <a:r>
              <a:rPr lang="en-US" altLang="en-US" sz="1800" dirty="0">
                <a:highlight>
                  <a:srgbClr val="FFFF00"/>
                </a:highlight>
                <a:latin typeface="Times New Roman" panose="02020603050405020304" pitchFamily="18" charset="0"/>
                <a:cs typeface="Times New Roman" panose="02020603050405020304" pitchFamily="18" charset="0"/>
              </a:rPr>
              <a:t>&gt;</a:t>
            </a:r>
          </a:p>
          <a:p>
            <a:pPr>
              <a:buFont typeface="Wingdings 2" panose="05020102010507070707" pitchFamily="18" charset="2"/>
              <a:buNone/>
            </a:pPr>
            <a:r>
              <a:rPr lang="en-US" altLang="en-US" sz="1800" dirty="0">
                <a:latin typeface="Times New Roman" panose="02020603050405020304" pitchFamily="18" charset="0"/>
                <a:cs typeface="Times New Roman" panose="02020603050405020304" pitchFamily="18" charset="0"/>
              </a:rPr>
              <a:t>&lt;</a:t>
            </a:r>
            <a:r>
              <a:rPr lang="en-US" altLang="en-US" sz="1800" dirty="0" err="1">
                <a:latin typeface="Times New Roman" panose="02020603050405020304" pitchFamily="18" charset="0"/>
                <a:cs typeface="Times New Roman" panose="02020603050405020304" pitchFamily="18" charset="0"/>
              </a:rPr>
              <a:t>ul</a:t>
            </a:r>
            <a:r>
              <a:rPr lang="en-US" altLang="en-US" sz="1800" dirty="0">
                <a:latin typeface="Times New Roman" panose="02020603050405020304" pitchFamily="18" charset="0"/>
                <a:cs typeface="Times New Roman" panose="02020603050405020304" pitchFamily="18" charset="0"/>
              </a:rPr>
              <a:t>&gt;</a:t>
            </a:r>
          </a:p>
          <a:p>
            <a:pPr>
              <a:buFont typeface="Wingdings 2" panose="05020102010507070707" pitchFamily="18" charset="2"/>
              <a:buNone/>
            </a:pPr>
            <a:r>
              <a:rPr lang="en-US" altLang="en-US" sz="1800" dirty="0">
                <a:latin typeface="Times New Roman" panose="02020603050405020304" pitchFamily="18" charset="0"/>
                <a:cs typeface="Times New Roman" panose="02020603050405020304" pitchFamily="18" charset="0"/>
              </a:rPr>
              <a:t>      &lt;li&gt;&lt;a </a:t>
            </a:r>
            <a:r>
              <a:rPr lang="en-US" altLang="en-US" sz="1800" dirty="0" err="1">
                <a:latin typeface="Times New Roman" panose="02020603050405020304" pitchFamily="18" charset="0"/>
                <a:cs typeface="Times New Roman" panose="02020603050405020304" pitchFamily="18" charset="0"/>
              </a:rPr>
              <a:t>href</a:t>
            </a:r>
            <a:r>
              <a:rPr lang="en-US" altLang="en-US" sz="1800" dirty="0">
                <a:latin typeface="Times New Roman" panose="02020603050405020304" pitchFamily="18" charset="0"/>
                <a:cs typeface="Times New Roman" panose="02020603050405020304" pitchFamily="18" charset="0"/>
              </a:rPr>
              <a:t>="index.html"&gt;Home&lt;/a&gt;&lt;/li&gt;</a:t>
            </a:r>
          </a:p>
          <a:p>
            <a:pPr>
              <a:buFont typeface="Wingdings 2" panose="05020102010507070707" pitchFamily="18" charset="2"/>
              <a:buNone/>
            </a:pPr>
            <a:r>
              <a:rPr lang="en-US" altLang="en-US" sz="1800" dirty="0">
                <a:latin typeface="Times New Roman" panose="02020603050405020304" pitchFamily="18" charset="0"/>
                <a:cs typeface="Times New Roman" panose="02020603050405020304" pitchFamily="18" charset="0"/>
              </a:rPr>
              <a:t>      &lt;li&gt;&lt;a </a:t>
            </a:r>
            <a:r>
              <a:rPr lang="en-US" altLang="en-US" sz="1800" dirty="0" err="1">
                <a:latin typeface="Times New Roman" panose="02020603050405020304" pitchFamily="18" charset="0"/>
                <a:cs typeface="Times New Roman" panose="02020603050405020304" pitchFamily="18" charset="0"/>
              </a:rPr>
              <a:t>href</a:t>
            </a:r>
            <a:r>
              <a:rPr lang="en-US" altLang="en-US" sz="1800" dirty="0">
                <a:latin typeface="Times New Roman" panose="02020603050405020304" pitchFamily="18" charset="0"/>
                <a:cs typeface="Times New Roman" panose="02020603050405020304" pitchFamily="18" charset="0"/>
              </a:rPr>
              <a:t>="menu.html"&gt;Menu&lt;/a&gt;&lt;/li&gt;</a:t>
            </a:r>
          </a:p>
          <a:p>
            <a:pPr>
              <a:buFont typeface="Wingdings 2" panose="05020102010507070707" pitchFamily="18" charset="2"/>
              <a:buNone/>
            </a:pPr>
            <a:r>
              <a:rPr lang="en-US" altLang="en-US" sz="1800" dirty="0">
                <a:latin typeface="Times New Roman" panose="02020603050405020304" pitchFamily="18" charset="0"/>
                <a:cs typeface="Times New Roman" panose="02020603050405020304" pitchFamily="18" charset="0"/>
              </a:rPr>
              <a:t>      &lt;li&gt;&lt;a </a:t>
            </a:r>
            <a:r>
              <a:rPr lang="en-US" altLang="en-US" sz="1800" dirty="0" err="1">
                <a:latin typeface="Times New Roman" panose="02020603050405020304" pitchFamily="18" charset="0"/>
                <a:cs typeface="Times New Roman" panose="02020603050405020304" pitchFamily="18" charset="0"/>
              </a:rPr>
              <a:t>href</a:t>
            </a:r>
            <a:r>
              <a:rPr lang="en-US" altLang="en-US" sz="1800" dirty="0">
                <a:latin typeface="Times New Roman" panose="02020603050405020304" pitchFamily="18" charset="0"/>
                <a:cs typeface="Times New Roman" panose="02020603050405020304" pitchFamily="18" charset="0"/>
              </a:rPr>
              <a:t>="directions.html"&gt;Directions&lt;/a&gt;&lt;/li&gt;</a:t>
            </a:r>
          </a:p>
          <a:p>
            <a:pPr>
              <a:buFont typeface="Wingdings 2" panose="05020102010507070707" pitchFamily="18" charset="2"/>
              <a:buNone/>
            </a:pPr>
            <a:r>
              <a:rPr lang="en-US" altLang="en-US" sz="1800" dirty="0">
                <a:latin typeface="Times New Roman" panose="02020603050405020304" pitchFamily="18" charset="0"/>
                <a:cs typeface="Times New Roman" panose="02020603050405020304" pitchFamily="18" charset="0"/>
              </a:rPr>
              <a:t>      &lt;li&gt;&lt;a </a:t>
            </a:r>
            <a:r>
              <a:rPr lang="en-US" altLang="en-US" sz="1800" dirty="0" err="1">
                <a:latin typeface="Times New Roman" panose="02020603050405020304" pitchFamily="18" charset="0"/>
                <a:cs typeface="Times New Roman" panose="02020603050405020304" pitchFamily="18" charset="0"/>
              </a:rPr>
              <a:t>href</a:t>
            </a:r>
            <a:r>
              <a:rPr lang="en-US" altLang="en-US" sz="1800" dirty="0">
                <a:latin typeface="Times New Roman" panose="02020603050405020304" pitchFamily="18" charset="0"/>
                <a:cs typeface="Times New Roman" panose="02020603050405020304" pitchFamily="18" charset="0"/>
              </a:rPr>
              <a:t>="contact.html"&gt;Contact&lt;/a&gt;&lt;/li&gt;</a:t>
            </a:r>
          </a:p>
          <a:p>
            <a:pPr>
              <a:buFont typeface="Wingdings 2" panose="05020102010507070707" pitchFamily="18" charset="2"/>
              <a:buNone/>
            </a:pPr>
            <a:r>
              <a:rPr lang="en-US" altLang="en-US" sz="1800" dirty="0">
                <a:latin typeface="Times New Roman" panose="02020603050405020304" pitchFamily="18" charset="0"/>
                <a:cs typeface="Times New Roman" panose="02020603050405020304" pitchFamily="18" charset="0"/>
              </a:rPr>
              <a:t>&lt;/</a:t>
            </a:r>
            <a:r>
              <a:rPr lang="en-US" altLang="en-US" sz="1800" dirty="0" err="1">
                <a:latin typeface="Times New Roman" panose="02020603050405020304" pitchFamily="18" charset="0"/>
                <a:cs typeface="Times New Roman" panose="02020603050405020304" pitchFamily="18" charset="0"/>
              </a:rPr>
              <a:t>ul</a:t>
            </a:r>
            <a:r>
              <a:rPr lang="en-US" altLang="en-US" sz="1800" dirty="0">
                <a:latin typeface="Times New Roman" panose="02020603050405020304" pitchFamily="18" charset="0"/>
                <a:cs typeface="Times New Roman" panose="02020603050405020304" pitchFamily="18" charset="0"/>
              </a:rPr>
              <a:t>&gt;</a:t>
            </a:r>
          </a:p>
          <a:p>
            <a:pPr>
              <a:buFont typeface="Wingdings 2" panose="05020102010507070707" pitchFamily="18" charset="2"/>
              <a:buNone/>
            </a:pPr>
            <a:r>
              <a:rPr lang="en-US" altLang="en-US" sz="1800" dirty="0">
                <a:highlight>
                  <a:srgbClr val="FFFF00"/>
                </a:highlight>
                <a:latin typeface="Times New Roman" panose="02020603050405020304" pitchFamily="18" charset="0"/>
                <a:cs typeface="Times New Roman" panose="02020603050405020304" pitchFamily="18" charset="0"/>
              </a:rPr>
              <a:t>&lt;/</a:t>
            </a:r>
            <a:r>
              <a:rPr lang="en-US" altLang="en-US" sz="1800" b="1" dirty="0" err="1">
                <a:highlight>
                  <a:srgbClr val="FFFF00"/>
                </a:highlight>
                <a:latin typeface="Times New Roman" panose="02020603050405020304" pitchFamily="18" charset="0"/>
                <a:cs typeface="Times New Roman" panose="02020603050405020304" pitchFamily="18" charset="0"/>
              </a:rPr>
              <a:t>nav</a:t>
            </a:r>
            <a:r>
              <a:rPr lang="en-US" altLang="en-US" sz="1800" dirty="0">
                <a:highlight>
                  <a:srgbClr val="FFFF00"/>
                </a:highlight>
                <a:latin typeface="Times New Roman" panose="02020603050405020304" pitchFamily="18" charset="0"/>
                <a:cs typeface="Times New Roman" panose="02020603050405020304" pitchFamily="18" charset="0"/>
              </a:rPr>
              <a:t>&gt;</a:t>
            </a:r>
          </a:p>
          <a:p>
            <a:r>
              <a:rPr lang="en-US" altLang="en-US" sz="2400" dirty="0"/>
              <a:t>CSS </a:t>
            </a:r>
            <a:r>
              <a:rPr lang="en-US" altLang="en-US" sz="2400" b="1" dirty="0">
                <a:solidFill>
                  <a:srgbClr val="00B0F0"/>
                </a:solidFill>
              </a:rPr>
              <a:t>removes</a:t>
            </a:r>
            <a:r>
              <a:rPr lang="en-US" altLang="en-US" sz="2400" dirty="0"/>
              <a:t> the list </a:t>
            </a:r>
            <a:r>
              <a:rPr lang="en-US" altLang="en-US" sz="2400" b="1" dirty="0">
                <a:solidFill>
                  <a:srgbClr val="FF00FF"/>
                </a:solidFill>
              </a:rPr>
              <a:t>marker</a:t>
            </a:r>
            <a:r>
              <a:rPr lang="en-US" altLang="en-US" sz="2400" dirty="0"/>
              <a:t>, </a:t>
            </a:r>
            <a:r>
              <a:rPr lang="en-US" altLang="en-US" sz="2400" b="1" dirty="0">
                <a:solidFill>
                  <a:srgbClr val="00B0F0"/>
                </a:solidFill>
              </a:rPr>
              <a:t>removes</a:t>
            </a:r>
            <a:r>
              <a:rPr lang="en-US" altLang="en-US" sz="2400" dirty="0"/>
              <a:t> the </a:t>
            </a:r>
            <a:r>
              <a:rPr lang="en-US" altLang="en-US" sz="2400" b="1" dirty="0">
                <a:solidFill>
                  <a:srgbClr val="FF00FF"/>
                </a:solidFill>
              </a:rPr>
              <a:t>underline</a:t>
            </a:r>
            <a:r>
              <a:rPr lang="en-US" altLang="en-US" sz="2400" dirty="0"/>
              <a:t>, adds </a:t>
            </a:r>
            <a:r>
              <a:rPr lang="en-US" altLang="en-US" sz="2400" b="1" dirty="0">
                <a:solidFill>
                  <a:srgbClr val="FF00FF"/>
                </a:solidFill>
              </a:rPr>
              <a:t>padding</a:t>
            </a:r>
            <a:r>
              <a:rPr lang="en-US" altLang="en-US" sz="2400" dirty="0"/>
              <a:t>, and configures the list </a:t>
            </a:r>
            <a:r>
              <a:rPr lang="en-US" altLang="en-US" sz="2400" b="1" dirty="0">
                <a:solidFill>
                  <a:srgbClr val="FF00FF"/>
                </a:solidFill>
              </a:rPr>
              <a:t>items for inline display</a:t>
            </a:r>
            <a:r>
              <a:rPr lang="en-US" altLang="en-US" sz="2400" dirty="0"/>
              <a:t>.</a:t>
            </a:r>
          </a:p>
          <a:p>
            <a:pPr lvl="2">
              <a:buNone/>
            </a:pPr>
            <a:r>
              <a:rPr lang="en-US" altLang="en-US" sz="2000" b="1" dirty="0" err="1">
                <a:latin typeface="Times New Roman" panose="02020603050405020304" pitchFamily="18" charset="0"/>
                <a:cs typeface="Times New Roman" panose="02020603050405020304" pitchFamily="18" charset="0"/>
              </a:rPr>
              <a:t>nav</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ul</a:t>
            </a:r>
            <a:r>
              <a:rPr lang="en-US" altLang="en-US" sz="2000" b="1" dirty="0">
                <a:latin typeface="Times New Roman" panose="02020603050405020304" pitchFamily="18" charset="0"/>
                <a:cs typeface="Times New Roman" panose="02020603050405020304" pitchFamily="18" charset="0"/>
              </a:rPr>
              <a:t> { </a:t>
            </a:r>
            <a:r>
              <a:rPr lang="en-US" altLang="en-US" sz="2000" b="1" dirty="0">
                <a:solidFill>
                  <a:srgbClr val="FF0000"/>
                </a:solidFill>
                <a:latin typeface="Times New Roman" panose="02020603050405020304" pitchFamily="18" charset="0"/>
                <a:cs typeface="Times New Roman" panose="02020603050405020304" pitchFamily="18" charset="0"/>
              </a:rPr>
              <a:t>list-style-type: none</a:t>
            </a:r>
            <a:r>
              <a:rPr lang="en-US" altLang="en-US" sz="2000" b="1" dirty="0">
                <a:latin typeface="Times New Roman" panose="02020603050405020304" pitchFamily="18" charset="0"/>
                <a:cs typeface="Times New Roman" panose="02020603050405020304" pitchFamily="18" charset="0"/>
              </a:rPr>
              <a:t>;} </a:t>
            </a:r>
            <a:r>
              <a:rPr lang="en-US" sz="2000" dirty="0">
                <a:solidFill>
                  <a:schemeClr val="bg2">
                    <a:lumMod val="75000"/>
                  </a:schemeClr>
                </a:solidFill>
                <a:latin typeface="Times New Roman" pitchFamily="18" charset="0"/>
                <a:cs typeface="Times New Roman" pitchFamily="18" charset="0"/>
              </a:rPr>
              <a:t>/*no markers */</a:t>
            </a:r>
            <a:endParaRPr lang="en-US" altLang="en-US" sz="2000" b="1" dirty="0">
              <a:latin typeface="Times New Roman" panose="02020603050405020304" pitchFamily="18" charset="0"/>
              <a:cs typeface="Times New Roman" panose="02020603050405020304" pitchFamily="18" charset="0"/>
            </a:endParaRPr>
          </a:p>
          <a:p>
            <a:pPr lvl="2">
              <a:buFont typeface="Wingdings 2" panose="05020102010507070707" pitchFamily="18" charset="2"/>
              <a:buNone/>
            </a:pPr>
            <a:r>
              <a:rPr lang="en-US" altLang="en-US" sz="2000" b="1" dirty="0" err="1">
                <a:latin typeface="Times New Roman" panose="02020603050405020304" pitchFamily="18" charset="0"/>
                <a:cs typeface="Times New Roman" panose="02020603050405020304" pitchFamily="18" charset="0"/>
              </a:rPr>
              <a:t>nav</a:t>
            </a:r>
            <a:r>
              <a:rPr lang="en-US" altLang="en-US" sz="2000" b="1" dirty="0">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a</a:t>
            </a:r>
            <a:r>
              <a:rPr lang="en-US" altLang="en-US" sz="2000" b="1" dirty="0">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 text-decoration: none</a:t>
            </a:r>
            <a:r>
              <a:rPr lang="en-US" altLang="en-US" sz="2000" b="1" dirty="0">
                <a:latin typeface="Times New Roman" panose="02020603050405020304" pitchFamily="18" charset="0"/>
                <a:cs typeface="Times New Roman" panose="02020603050405020304" pitchFamily="18" charset="0"/>
              </a:rPr>
              <a:t>;  padding-right: 10px; } </a:t>
            </a:r>
            <a:r>
              <a:rPr lang="en-US" sz="2000" dirty="0">
                <a:latin typeface="Times New Roman" pitchFamily="18" charset="0"/>
                <a:cs typeface="Times New Roman" pitchFamily="18" charset="0"/>
              </a:rPr>
              <a:t>/*no underline */</a:t>
            </a:r>
            <a:endParaRPr lang="en-US" altLang="en-US" sz="2000" b="1" dirty="0">
              <a:latin typeface="Times New Roman" panose="02020603050405020304" pitchFamily="18" charset="0"/>
              <a:cs typeface="Times New Roman" panose="02020603050405020304" pitchFamily="18" charset="0"/>
            </a:endParaRPr>
          </a:p>
          <a:p>
            <a:pPr lvl="2">
              <a:buNone/>
            </a:pPr>
            <a:r>
              <a:rPr lang="en-US" altLang="en-US" sz="2000" b="1" dirty="0">
                <a:latin typeface="Times New Roman" panose="02020603050405020304" pitchFamily="18" charset="0"/>
                <a:cs typeface="Times New Roman" panose="02020603050405020304" pitchFamily="18" charset="0"/>
              </a:rPr>
              <a:t>nav </a:t>
            </a:r>
            <a:r>
              <a:rPr lang="en-US" altLang="en-US" sz="2000" b="1" dirty="0">
                <a:solidFill>
                  <a:srgbClr val="FF0000"/>
                </a:solidFill>
                <a:latin typeface="Times New Roman" panose="02020603050405020304" pitchFamily="18" charset="0"/>
                <a:cs typeface="Times New Roman" panose="02020603050405020304" pitchFamily="18" charset="0"/>
              </a:rPr>
              <a:t>li</a:t>
            </a:r>
            <a:r>
              <a:rPr lang="en-US" altLang="en-US" sz="2000" b="1" dirty="0">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  display: inline; </a:t>
            </a:r>
            <a:r>
              <a:rPr lang="en-US" altLang="en-US" sz="2000" b="1" dirty="0">
                <a:latin typeface="Times New Roman" panose="02020603050405020304" pitchFamily="18" charset="0"/>
                <a:cs typeface="Times New Roman" panose="02020603050405020304" pitchFamily="18" charset="0"/>
              </a:rPr>
              <a:t>}   /*inline p. 264*/ </a:t>
            </a:r>
          </a:p>
          <a:p>
            <a:pPr lvl="2">
              <a:buNone/>
            </a:pPr>
            <a:r>
              <a:rPr lang="en-US" altLang="en-US" sz="2000" b="1" dirty="0">
                <a:latin typeface="Times New Roman" panose="02020603050405020304" pitchFamily="18" charset="0"/>
                <a:cs typeface="Times New Roman" panose="02020603050405020304" pitchFamily="18" charset="0"/>
              </a:rPr>
              <a:t>                                    or         nav </a:t>
            </a:r>
            <a:r>
              <a:rPr lang="en-US" altLang="en-US" sz="2000" b="1" dirty="0">
                <a:solidFill>
                  <a:srgbClr val="FF0000"/>
                </a:solidFill>
                <a:latin typeface="Times New Roman" panose="02020603050405020304" pitchFamily="18" charset="0"/>
                <a:cs typeface="Times New Roman" panose="02020603050405020304" pitchFamily="18" charset="0"/>
              </a:rPr>
              <a:t>li </a:t>
            </a:r>
            <a:r>
              <a:rPr lang="en-US" altLang="en-US" sz="2000" b="1" dirty="0">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float: left; </a:t>
            </a:r>
            <a:r>
              <a:rPr lang="en-US" altLang="en-US" sz="2000" b="1" dirty="0">
                <a:latin typeface="Times New Roman" panose="02020603050405020304" pitchFamily="18" charset="0"/>
                <a:cs typeface="Times New Roman" panose="02020603050405020304" pitchFamily="18" charset="0"/>
              </a:rPr>
              <a:t>} // see the link below</a:t>
            </a:r>
          </a:p>
          <a:p>
            <a:pPr>
              <a:buFont typeface="Wingdings 2" panose="05020102010507070707" pitchFamily="18" charset="2"/>
              <a:buNone/>
            </a:pPr>
            <a:endParaRPr lang="en-US" altLang="en-US" sz="1600" b="1" dirty="0">
              <a:latin typeface="Times New Roman" panose="02020603050405020304" pitchFamily="18" charset="0"/>
              <a:cs typeface="Times New Roman" panose="02020603050405020304" pitchFamily="18" charset="0"/>
              <a:hlinkClick r:id="rId3"/>
            </a:endParaRPr>
          </a:p>
          <a:p>
            <a:pPr>
              <a:buFont typeface="Wingdings 2" panose="05020102010507070707" pitchFamily="18" charset="2"/>
              <a:buNone/>
            </a:pPr>
            <a:r>
              <a:rPr lang="en-US" altLang="en-US" sz="1600" b="1" dirty="0">
                <a:latin typeface="Times New Roman" panose="02020603050405020304" pitchFamily="18" charset="0"/>
                <a:cs typeface="Times New Roman" panose="02020603050405020304" pitchFamily="18" charset="0"/>
                <a:hlinkClick r:id="rId3"/>
              </a:rPr>
              <a:t>https://www.w3schools.com/html/tryit.asp?filename=tryhtml_lists_menu</a:t>
            </a:r>
            <a:r>
              <a:rPr lang="en-US" altLang="en-US" sz="1600" b="1" dirty="0">
                <a:latin typeface="Times New Roman" panose="02020603050405020304" pitchFamily="18" charset="0"/>
                <a:cs typeface="Times New Roman" panose="02020603050405020304" pitchFamily="18" charset="0"/>
              </a:rPr>
              <a:t> </a:t>
            </a:r>
          </a:p>
          <a:p>
            <a:pPr>
              <a:buFont typeface="Wingdings 2" panose="05020102010507070707" pitchFamily="18" charset="2"/>
              <a:buNone/>
            </a:pPr>
            <a:endParaRPr lang="en-US" altLang="en-US" sz="2400" dirty="0">
              <a:latin typeface="Times New Roman" panose="02020603050405020304" pitchFamily="18" charset="0"/>
              <a:cs typeface="Times New Roman" panose="02020603050405020304" pitchFamily="18" charset="0"/>
            </a:endParaRPr>
          </a:p>
          <a:p>
            <a:pPr>
              <a:buFont typeface="Wingdings 2" panose="05020102010507070707" pitchFamily="18" charset="2"/>
              <a:buNone/>
            </a:pPr>
            <a:endParaRPr lang="en-US"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114800" y="457200"/>
            <a:ext cx="5105400" cy="685800"/>
          </a:xfrm>
        </p:spPr>
        <p:txBody>
          <a:bodyPr/>
          <a:lstStyle/>
          <a:p>
            <a:pPr eaLnBrk="1" hangingPunct="1"/>
            <a:r>
              <a:rPr lang="en-US" altLang="en-US" dirty="0"/>
              <a:t>6.9 CSS Pseudo-classes</a:t>
            </a:r>
          </a:p>
        </p:txBody>
      </p:sp>
      <p:sp>
        <p:nvSpPr>
          <p:cNvPr id="82947" name="Rectangle 3"/>
          <p:cNvSpPr>
            <a:spLocks noGrp="1" noChangeArrowheads="1"/>
          </p:cNvSpPr>
          <p:nvPr>
            <p:ph type="body" idx="1"/>
          </p:nvPr>
        </p:nvSpPr>
        <p:spPr>
          <a:xfrm>
            <a:off x="0" y="2057400"/>
            <a:ext cx="8991600" cy="4724400"/>
          </a:xfrm>
        </p:spPr>
        <p:txBody>
          <a:bodyPr/>
          <a:lstStyle/>
          <a:p>
            <a:pPr eaLnBrk="1" hangingPunct="1">
              <a:lnSpc>
                <a:spcPct val="90000"/>
              </a:lnSpc>
            </a:pPr>
            <a:r>
              <a:rPr lang="en-US" altLang="en-US" sz="2400" dirty="0"/>
              <a:t>An addition to conventional style </a:t>
            </a:r>
            <a:r>
              <a:rPr lang="en-US" altLang="en-US" sz="2400" b="1" dirty="0"/>
              <a:t>classes</a:t>
            </a:r>
            <a:r>
              <a:rPr lang="en-US" altLang="en-US" sz="2400" dirty="0"/>
              <a:t>, the </a:t>
            </a:r>
            <a:r>
              <a:rPr lang="en-US" altLang="en-US" sz="2400" b="1" dirty="0"/>
              <a:t>CSS2 standard </a:t>
            </a:r>
            <a:r>
              <a:rPr lang="en-US" altLang="en-US" sz="2400" dirty="0"/>
              <a:t>defines </a:t>
            </a:r>
            <a:r>
              <a:rPr lang="en-US" altLang="en-US" sz="2400" b="1" dirty="0">
                <a:solidFill>
                  <a:srgbClr val="FF00FF"/>
                </a:solidFill>
              </a:rPr>
              <a:t>pseudo-classes</a:t>
            </a:r>
            <a:r>
              <a:rPr lang="en-US" altLang="en-US" sz="2400" dirty="0"/>
              <a:t>, which </a:t>
            </a:r>
            <a:r>
              <a:rPr lang="en-US" altLang="en-US" sz="2400" b="1" dirty="0">
                <a:solidFill>
                  <a:srgbClr val="00B0F0"/>
                </a:solidFill>
              </a:rPr>
              <a:t>allow</a:t>
            </a:r>
            <a:r>
              <a:rPr lang="en-US" altLang="en-US" sz="2400" dirty="0"/>
              <a:t> you to </a:t>
            </a:r>
            <a:r>
              <a:rPr lang="en-US" altLang="en-US" sz="2400" b="1" dirty="0"/>
              <a:t>define</a:t>
            </a:r>
            <a:r>
              <a:rPr lang="en-US" altLang="en-US" sz="2400" dirty="0"/>
              <a:t> the </a:t>
            </a:r>
            <a:r>
              <a:rPr lang="en-US" altLang="en-US" sz="2400" b="1" dirty="0"/>
              <a:t>display style for </a:t>
            </a:r>
            <a:r>
              <a:rPr lang="en-US" altLang="en-US" sz="2400" b="1" dirty="0">
                <a:solidFill>
                  <a:srgbClr val="00CC66"/>
                </a:solidFill>
              </a:rPr>
              <a:t>certain</a:t>
            </a:r>
            <a:r>
              <a:rPr lang="en-US" altLang="en-US" sz="2400" b="1" dirty="0"/>
              <a:t> </a:t>
            </a:r>
            <a:r>
              <a:rPr lang="en-US" altLang="en-US" sz="2400" b="1" dirty="0">
                <a:solidFill>
                  <a:srgbClr val="FF00FF"/>
                </a:solidFill>
              </a:rPr>
              <a:t>tag </a:t>
            </a:r>
            <a:r>
              <a:rPr lang="en-US" altLang="en-US" sz="2400" b="1" i="1" dirty="0">
                <a:solidFill>
                  <a:srgbClr val="FF00FF"/>
                </a:solidFill>
              </a:rPr>
              <a:t>states</a:t>
            </a:r>
            <a:r>
              <a:rPr lang="en-US" altLang="en-US" sz="2400" dirty="0"/>
              <a:t>. </a:t>
            </a:r>
          </a:p>
          <a:p>
            <a:pPr eaLnBrk="1" hangingPunct="1">
              <a:lnSpc>
                <a:spcPct val="90000"/>
              </a:lnSpc>
            </a:pPr>
            <a:endParaRPr lang="en-US" altLang="en-US" sz="2400" dirty="0"/>
          </a:p>
          <a:p>
            <a:pPr eaLnBrk="1" hangingPunct="1">
              <a:lnSpc>
                <a:spcPct val="90000"/>
              </a:lnSpc>
            </a:pPr>
            <a:r>
              <a:rPr lang="en-US" altLang="en-US" sz="2400" dirty="0"/>
              <a:t>Pseudo-classes are </a:t>
            </a:r>
            <a:r>
              <a:rPr lang="en-US" altLang="en-US" sz="2400" b="1" dirty="0">
                <a:solidFill>
                  <a:srgbClr val="FF00FF"/>
                </a:solidFill>
              </a:rPr>
              <a:t>like regular classes</a:t>
            </a:r>
            <a:r>
              <a:rPr lang="en-US" altLang="en-US" sz="2400" dirty="0"/>
              <a:t>, with 2 </a:t>
            </a:r>
            <a:r>
              <a:rPr lang="en-US" altLang="en-US" sz="2400" b="1" dirty="0"/>
              <a:t>notable differences</a:t>
            </a:r>
            <a:r>
              <a:rPr lang="en-US" altLang="en-US" sz="2400" dirty="0"/>
              <a:t>: </a:t>
            </a:r>
          </a:p>
          <a:p>
            <a:pPr eaLnBrk="1" hangingPunct="1">
              <a:lnSpc>
                <a:spcPct val="90000"/>
              </a:lnSpc>
            </a:pPr>
            <a:endParaRPr lang="en-US" altLang="en-US" sz="2400" dirty="0"/>
          </a:p>
          <a:p>
            <a:pPr lvl="1" eaLnBrk="1" hangingPunct="1">
              <a:lnSpc>
                <a:spcPct val="90000"/>
              </a:lnSpc>
            </a:pPr>
            <a:r>
              <a:rPr lang="en-US" altLang="en-US" sz="2400" dirty="0"/>
              <a:t>they are </a:t>
            </a:r>
            <a:r>
              <a:rPr lang="en-US" altLang="en-US" sz="2400" b="1" dirty="0">
                <a:solidFill>
                  <a:srgbClr val="00B0F0"/>
                </a:solidFill>
              </a:rPr>
              <a:t>attached</a:t>
            </a:r>
            <a:r>
              <a:rPr lang="en-US" altLang="en-US" sz="2400" dirty="0"/>
              <a:t> to the </a:t>
            </a:r>
            <a:r>
              <a:rPr lang="en-US" altLang="en-US" sz="2400" b="1" dirty="0">
                <a:solidFill>
                  <a:srgbClr val="FF00FF"/>
                </a:solidFill>
              </a:rPr>
              <a:t>tag name </a:t>
            </a:r>
            <a:r>
              <a:rPr lang="en-US" altLang="en-US" sz="2400" dirty="0"/>
              <a:t>with a </a:t>
            </a:r>
            <a:r>
              <a:rPr lang="en-US" altLang="en-US" sz="2400" b="1" dirty="0"/>
              <a:t>colon</a:t>
            </a:r>
            <a:r>
              <a:rPr lang="en-US" altLang="en-US" sz="2400" dirty="0"/>
              <a:t> instead of a </a:t>
            </a:r>
            <a:r>
              <a:rPr lang="en-US" altLang="en-US" sz="2400" b="1" dirty="0"/>
              <a:t>period</a:t>
            </a:r>
            <a:r>
              <a:rPr lang="en-US" altLang="en-US" sz="2400" dirty="0"/>
              <a:t>, and </a:t>
            </a:r>
          </a:p>
          <a:p>
            <a:pPr lvl="1" eaLnBrk="1" hangingPunct="1">
              <a:lnSpc>
                <a:spcPct val="90000"/>
              </a:lnSpc>
            </a:pPr>
            <a:endParaRPr lang="en-US" altLang="en-US" sz="2400" dirty="0"/>
          </a:p>
          <a:p>
            <a:pPr lvl="1" eaLnBrk="1" hangingPunct="1">
              <a:lnSpc>
                <a:spcPct val="90000"/>
              </a:lnSpc>
            </a:pPr>
            <a:r>
              <a:rPr lang="en-US" altLang="en-US" sz="2400" dirty="0"/>
              <a:t>they have </a:t>
            </a:r>
            <a:r>
              <a:rPr lang="en-US" altLang="en-US" sz="2400" b="1" dirty="0">
                <a:solidFill>
                  <a:srgbClr val="FF00FF"/>
                </a:solidFill>
              </a:rPr>
              <a:t>predefined names</a:t>
            </a:r>
            <a:r>
              <a:rPr lang="en-US" altLang="en-US" sz="2400" dirty="0"/>
              <a:t>, </a:t>
            </a:r>
            <a:r>
              <a:rPr lang="en-US" altLang="en-US" sz="2400" b="1" dirty="0"/>
              <a:t>not arbitrary ones </a:t>
            </a:r>
            <a:r>
              <a:rPr lang="en-US" altLang="en-US" sz="2400" dirty="0"/>
              <a:t>you </a:t>
            </a:r>
            <a:r>
              <a:rPr lang="en-US" altLang="en-US" sz="2400" b="1" dirty="0"/>
              <a:t>may give them</a:t>
            </a:r>
            <a:r>
              <a:rPr lang="en-US" altLang="en-US" sz="2400" dirty="0"/>
              <a:t>.</a:t>
            </a:r>
            <a:endParaRPr lang="en-US" altLang="en-US" sz="2400" dirty="0">
              <a:cs typeface="Times New Roman" panose="02020603050405020304" pitchFamily="18" charset="0"/>
            </a:endParaRPr>
          </a:p>
        </p:txBody>
      </p:sp>
      <p:sp>
        <p:nvSpPr>
          <p:cNvPr id="82948"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82949" name="Rectangle 5"/>
          <p:cNvSpPr>
            <a:spLocks noChangeArrowheads="1"/>
          </p:cNvSpPr>
          <p:nvPr/>
        </p:nvSpPr>
        <p:spPr bwMode="auto">
          <a:xfrm>
            <a:off x="3671888"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82950" name="Rectangle 6"/>
          <p:cNvSpPr>
            <a:spLocks noChangeArrowheads="1"/>
          </p:cNvSpPr>
          <p:nvPr/>
        </p:nvSpPr>
        <p:spPr bwMode="auto">
          <a:xfrm>
            <a:off x="0" y="0"/>
            <a:ext cx="4267200" cy="1981200"/>
          </a:xfrm>
          <a:prstGeom prst="rect">
            <a:avLst/>
          </a:prstGeom>
          <a:solidFill>
            <a:srgbClr val="EAEAEA"/>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82951" name="Text Box 7"/>
          <p:cNvSpPr txBox="1">
            <a:spLocks noChangeArrowheads="1"/>
          </p:cNvSpPr>
          <p:nvPr/>
        </p:nvSpPr>
        <p:spPr bwMode="auto">
          <a:xfrm>
            <a:off x="0" y="0"/>
            <a:ext cx="4222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&lt;style type=”text/</a:t>
            </a:r>
            <a:r>
              <a:rPr lang="en-US" altLang="en-US" sz="2400" dirty="0" err="1">
                <a:latin typeface="Times New Roman" panose="02020603050405020304" pitchFamily="18" charset="0"/>
                <a:cs typeface="Times New Roman" panose="02020603050405020304" pitchFamily="18" charset="0"/>
              </a:rPr>
              <a:t>css</a:t>
            </a:r>
            <a:r>
              <a:rPr lang="en-US" altLang="en-US" sz="2400" dirty="0">
                <a:latin typeface="Times New Roman" panose="02020603050405020304" pitchFamily="18" charset="0"/>
                <a:cs typeface="Times New Roman" panose="02020603050405020304" pitchFamily="18" charset="0"/>
              </a:rPr>
              <a:t>&gt;</a:t>
            </a:r>
            <a:endParaRPr lang="en-US" altLang="en-US" sz="2400" b="0" dirty="0">
              <a:latin typeface="Arial" panose="020B0604020202020204" pitchFamily="34" charset="0"/>
              <a:cs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a</a:t>
            </a:r>
            <a:r>
              <a:rPr lang="en-US" altLang="en-US" sz="2400" dirty="0">
                <a:solidFill>
                  <a:srgbClr val="FF00FF"/>
                </a:solidFill>
                <a:latin typeface="Times New Roman" panose="02020603050405020304" pitchFamily="18" charset="0"/>
                <a:cs typeface="Times New Roman" panose="02020603050405020304" pitchFamily="18" charset="0"/>
              </a:rPr>
              <a:t>:</a:t>
            </a:r>
            <a:r>
              <a:rPr lang="en-US" altLang="en-US" sz="2400" dirty="0">
                <a:solidFill>
                  <a:schemeClr val="hlink"/>
                </a:solidFill>
                <a:latin typeface="Times New Roman" panose="02020603050405020304" pitchFamily="18" charset="0"/>
                <a:cs typeface="Times New Roman" panose="02020603050405020304" pitchFamily="18" charset="0"/>
              </a:rPr>
              <a:t>link </a:t>
            </a:r>
            <a:r>
              <a:rPr lang="en-US" altLang="en-US" sz="2400" dirty="0">
                <a:latin typeface="Times New Roman" panose="02020603050405020304" pitchFamily="18" charset="0"/>
                <a:cs typeface="Times New Roman" panose="02020603050405020304" pitchFamily="18" charset="0"/>
              </a:rPr>
              <a:t>   {color:#FF0000 }</a:t>
            </a:r>
            <a:endParaRPr lang="en-US" altLang="en-US" sz="2400" b="0" dirty="0">
              <a:latin typeface="Arial" panose="020B0604020202020204" pitchFamily="34" charset="0"/>
              <a:cs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a</a:t>
            </a:r>
            <a:r>
              <a:rPr lang="en-US" altLang="en-US" sz="2400" dirty="0">
                <a:solidFill>
                  <a:srgbClr val="FF00FF"/>
                </a:solidFill>
                <a:latin typeface="Times New Roman" panose="02020603050405020304" pitchFamily="18" charset="0"/>
                <a:cs typeface="Times New Roman" panose="02020603050405020304" pitchFamily="18" charset="0"/>
              </a:rPr>
              <a:t>:</a:t>
            </a:r>
            <a:r>
              <a:rPr lang="en-US" altLang="en-US" sz="2400" dirty="0">
                <a:solidFill>
                  <a:schemeClr val="hlink"/>
                </a:solidFill>
                <a:latin typeface="Times New Roman" panose="02020603050405020304" pitchFamily="18" charset="0"/>
                <a:cs typeface="Times New Roman" panose="02020603050405020304" pitchFamily="18" charset="0"/>
              </a:rPr>
              <a:t>hover</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text-decoration:none</a:t>
            </a:r>
            <a:r>
              <a:rPr lang="en-US" altLang="en-US" sz="2400" dirty="0">
                <a:latin typeface="Times New Roman" panose="02020603050405020304" pitchFamily="18" charset="0"/>
                <a:cs typeface="Times New Roman" panose="02020603050405020304" pitchFamily="18" charset="0"/>
              </a:rPr>
              <a:t>;</a:t>
            </a:r>
            <a:endParaRPr lang="en-US" altLang="en-US" sz="2400" b="0" dirty="0">
              <a:latin typeface="Arial" panose="020B0604020202020204" pitchFamily="34" charset="0"/>
              <a:cs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                color:#000066 }</a:t>
            </a:r>
            <a:endParaRPr lang="en-US" altLang="en-US" sz="2400" b="0" dirty="0">
              <a:latin typeface="Arial" panose="020B0604020202020204" pitchFamily="34" charset="0"/>
              <a:cs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&lt;/style&gt;</a:t>
            </a:r>
            <a:endParaRPr lang="en-US" altLang="en-US" sz="2400" b="0" dirty="0">
              <a:latin typeface="Arial" panose="020B0604020202020204" pitchFamily="34" charset="0"/>
              <a:cs typeface="Times New Roman" panose="02020603050405020304" pitchFamily="18" charset="0"/>
            </a:endParaRPr>
          </a:p>
          <a:p>
            <a:pPr eaLnBrk="1" hangingPunct="1">
              <a:spcBef>
                <a:spcPct val="0"/>
              </a:spcBef>
              <a:buClrTx/>
              <a:buSzTx/>
              <a:buFontTx/>
              <a:buNone/>
            </a:pPr>
            <a:endParaRPr lang="en-US" altLang="en-US" sz="2400" b="0" dirty="0">
              <a:latin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3">
            <p14:nvContentPartPr>
              <p14:cNvPr id="17410" name="Ink 9"/>
              <p14:cNvContentPartPr>
                <a14:cpLocks xmlns:a14="http://schemas.microsoft.com/office/drawing/2010/main" noRot="1" noChangeAspect="1" noEditPoints="1" noChangeArrowheads="1" noChangeShapeType="1"/>
              </p14:cNvContentPartPr>
              <p14:nvPr/>
            </p14:nvContentPartPr>
            <p14:xfrm>
              <a:off x="349250" y="739775"/>
              <a:ext cx="836613" cy="430213"/>
            </p14:xfrm>
          </p:contentPart>
        </mc:Choice>
        <mc:Fallback xmlns="">
          <p:pic>
            <p:nvPicPr>
              <p:cNvPr id="17410" name="Ink 9"/>
              <p:cNvPicPr>
                <a:picLocks noRot="1" noChangeAspect="1" noEditPoints="1" noChangeArrowheads="1" noChangeShapeType="1"/>
              </p:cNvPicPr>
              <p:nvPr/>
            </p:nvPicPr>
            <p:blipFill>
              <a:blip r:embed="rId4"/>
              <a:stretch>
                <a:fillRect/>
              </a:stretch>
            </p:blipFill>
            <p:spPr>
              <a:xfrm>
                <a:off x="342770" y="733295"/>
                <a:ext cx="849573" cy="443173"/>
              </a:xfrm>
              <a:prstGeom prst="rect">
                <a:avLst/>
              </a:prstGeom>
            </p:spPr>
          </p:pic>
        </mc:Fallback>
      </mc:AlternateContent>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343400" y="0"/>
            <a:ext cx="4495800" cy="685800"/>
          </a:xfrm>
        </p:spPr>
        <p:txBody>
          <a:bodyPr/>
          <a:lstStyle/>
          <a:p>
            <a:pPr eaLnBrk="1" hangingPunct="1"/>
            <a:r>
              <a:rPr lang="en-US" altLang="en-US"/>
              <a:t>CSS Pseudo-classes</a:t>
            </a:r>
          </a:p>
        </p:txBody>
      </p:sp>
      <p:sp>
        <p:nvSpPr>
          <p:cNvPr id="84995" name="Rectangle 3"/>
          <p:cNvSpPr>
            <a:spLocks noGrp="1" noChangeArrowheads="1"/>
          </p:cNvSpPr>
          <p:nvPr>
            <p:ph type="body" idx="1"/>
          </p:nvPr>
        </p:nvSpPr>
        <p:spPr>
          <a:xfrm>
            <a:off x="0" y="2209800"/>
            <a:ext cx="8991600" cy="4724400"/>
          </a:xfrm>
        </p:spPr>
        <p:txBody>
          <a:bodyPr/>
          <a:lstStyle/>
          <a:p>
            <a:pPr eaLnBrk="1" hangingPunct="1">
              <a:lnSpc>
                <a:spcPct val="90000"/>
              </a:lnSpc>
              <a:defRPr/>
            </a:pPr>
            <a:r>
              <a:rPr lang="en-US" altLang="en-US" sz="2800" b="1" dirty="0">
                <a:solidFill>
                  <a:schemeClr val="hlink"/>
                </a:solidFill>
                <a:cs typeface="Times New Roman" panose="02020603050405020304" pitchFamily="18" charset="0"/>
              </a:rPr>
              <a:t>Pseudo-classes</a:t>
            </a:r>
            <a:r>
              <a:rPr lang="en-US" altLang="en-US" sz="2800" dirty="0">
                <a:cs typeface="Times New Roman" panose="02020603050405020304" pitchFamily="18" charset="0"/>
              </a:rPr>
              <a:t> (</a:t>
            </a:r>
            <a:r>
              <a:rPr lang="en-US" altLang="en-US" sz="2800" b="1" dirty="0" err="1">
                <a:cs typeface="Times New Roman" panose="02020603050405020304" pitchFamily="18" charset="0"/>
              </a:rPr>
              <a:t>predifined</a:t>
            </a:r>
            <a:r>
              <a:rPr lang="en-US" altLang="en-US" sz="2800" b="1" dirty="0">
                <a:cs typeface="Times New Roman" panose="02020603050405020304" pitchFamily="18" charset="0"/>
              </a:rPr>
              <a:t> names</a:t>
            </a:r>
            <a:r>
              <a:rPr lang="en-US" altLang="en-US" sz="2800" dirty="0">
                <a:cs typeface="Times New Roman" panose="02020603050405020304" pitchFamily="18" charset="0"/>
              </a:rPr>
              <a:t>) uses a colon (</a:t>
            </a:r>
            <a:r>
              <a:rPr lang="en-US" altLang="en-US" sz="2800" dirty="0">
                <a:solidFill>
                  <a:srgbClr val="FF00FF"/>
                </a:solidFill>
                <a:cs typeface="Times New Roman" panose="02020603050405020304" pitchFamily="18" charset="0"/>
                <a:sym typeface="Wingdings" panose="05000000000000000000" pitchFamily="2" charset="2"/>
              </a:rPr>
              <a:t>:</a:t>
            </a:r>
            <a:r>
              <a:rPr lang="en-US" altLang="en-US" sz="2800" dirty="0">
                <a:cs typeface="Times New Roman" panose="02020603050405020304" pitchFamily="18" charset="0"/>
                <a:sym typeface="Wingdings" panose="05000000000000000000" pitchFamily="2" charset="2"/>
              </a:rPr>
              <a:t>) to apply the </a:t>
            </a:r>
            <a:r>
              <a:rPr lang="en-US" altLang="en-US" sz="2800" b="1" dirty="0">
                <a:solidFill>
                  <a:srgbClr val="FF0000"/>
                </a:solidFill>
                <a:cs typeface="Times New Roman" panose="02020603050405020304" pitchFamily="18" charset="0"/>
                <a:sym typeface="Wingdings" panose="05000000000000000000" pitchFamily="2" charset="2"/>
              </a:rPr>
              <a:t>pseudo</a:t>
            </a:r>
            <a:r>
              <a:rPr lang="en-US" altLang="en-US" sz="2800" dirty="0">
                <a:cs typeface="Times New Roman" panose="02020603050405020304" pitchFamily="18" charset="0"/>
                <a:sym typeface="Wingdings" panose="05000000000000000000" pitchFamily="2" charset="2"/>
              </a:rPr>
              <a:t> class </a:t>
            </a:r>
            <a:r>
              <a:rPr lang="en-US" altLang="en-US" sz="2800" dirty="0">
                <a:cs typeface="Times New Roman" panose="02020603050405020304" pitchFamily="18" charset="0"/>
              </a:rPr>
              <a:t>for the </a:t>
            </a:r>
            <a:r>
              <a:rPr lang="en-US" altLang="en-US" sz="2800" b="1" dirty="0">
                <a:solidFill>
                  <a:schemeClr val="hlink"/>
                </a:solidFill>
                <a:cs typeface="Times New Roman" panose="02020603050405020304" pitchFamily="18" charset="0"/>
              </a:rPr>
              <a:t>anchor tag </a:t>
            </a:r>
          </a:p>
          <a:p>
            <a:pPr marL="0" indent="0" eaLnBrk="1" hangingPunct="1">
              <a:lnSpc>
                <a:spcPct val="90000"/>
              </a:lnSpc>
              <a:buFont typeface="Wingdings" panose="05000000000000000000" pitchFamily="2" charset="2"/>
              <a:buNone/>
              <a:defRPr/>
            </a:pPr>
            <a:endParaRPr lang="en-US" altLang="en-US" sz="2400" b="1" dirty="0">
              <a:cs typeface="Times New Roman" panose="02020603050405020304" pitchFamily="18" charset="0"/>
            </a:endParaRPr>
          </a:p>
          <a:p>
            <a:pPr eaLnBrk="1" hangingPunct="1">
              <a:lnSpc>
                <a:spcPct val="90000"/>
              </a:lnSpc>
              <a:defRPr/>
            </a:pPr>
            <a:r>
              <a:rPr lang="en-US" altLang="en-US" sz="2800" b="1" dirty="0">
                <a:cs typeface="Times New Roman" panose="02020603050405020304" pitchFamily="18" charset="0"/>
              </a:rPr>
              <a:t>need to be in the following </a:t>
            </a:r>
            <a:r>
              <a:rPr lang="en-US" altLang="en-US" sz="2800" b="1" dirty="0">
                <a:solidFill>
                  <a:srgbClr val="00B0F0"/>
                </a:solidFill>
                <a:cs typeface="Times New Roman" panose="02020603050405020304" pitchFamily="18" charset="0"/>
              </a:rPr>
              <a:t>order</a:t>
            </a:r>
            <a:r>
              <a:rPr lang="en-US" altLang="en-US" sz="2800" b="1" dirty="0">
                <a:solidFill>
                  <a:srgbClr val="FF00FF"/>
                </a:solidFill>
                <a:cs typeface="Times New Roman" panose="02020603050405020304" pitchFamily="18" charset="0"/>
              </a:rPr>
              <a:t> </a:t>
            </a:r>
            <a:r>
              <a:rPr lang="en-US" altLang="en-US" sz="2800" b="1" dirty="0">
                <a:cs typeface="Times New Roman" panose="02020603050405020304" pitchFamily="18" charset="0"/>
              </a:rPr>
              <a:t>(</a:t>
            </a:r>
            <a:r>
              <a:rPr lang="en-US" altLang="en-US" sz="2800" dirty="0">
                <a:cs typeface="Times New Roman" panose="02020603050405020304" pitchFamily="18" charset="0"/>
              </a:rPr>
              <a:t>the mnemonic is </a:t>
            </a:r>
            <a:r>
              <a:rPr lang="en-US" altLang="en-US" sz="2800" b="1" dirty="0" err="1">
                <a:solidFill>
                  <a:srgbClr val="00CC00"/>
                </a:solidFill>
                <a:cs typeface="Times New Roman" panose="02020603050405020304" pitchFamily="18" charset="0"/>
              </a:rPr>
              <a:t>l</a:t>
            </a:r>
            <a:r>
              <a:rPr lang="en-US" altLang="en-US" sz="2800" b="1" dirty="0" err="1">
                <a:cs typeface="Times New Roman" panose="02020603050405020304" pitchFamily="18" charset="0"/>
              </a:rPr>
              <a:t>o</a:t>
            </a:r>
            <a:r>
              <a:rPr lang="en-US" altLang="en-US" sz="2800" b="1" dirty="0" err="1">
                <a:solidFill>
                  <a:srgbClr val="00CC00"/>
                </a:solidFill>
                <a:cs typeface="Times New Roman" panose="02020603050405020304" pitchFamily="18" charset="0"/>
              </a:rPr>
              <a:t>v</a:t>
            </a:r>
            <a:r>
              <a:rPr lang="en-US" altLang="en-US" sz="2800" b="1" dirty="0" err="1">
                <a:cs typeface="Times New Roman" panose="02020603050405020304" pitchFamily="18" charset="0"/>
              </a:rPr>
              <a:t>e</a:t>
            </a:r>
            <a:r>
              <a:rPr lang="en-US" altLang="en-US" sz="2800" b="1" dirty="0" err="1">
                <a:solidFill>
                  <a:srgbClr val="00CC00"/>
                </a:solidFill>
                <a:cs typeface="Times New Roman" panose="02020603050405020304" pitchFamily="18" charset="0"/>
              </a:rPr>
              <a:t>ha</a:t>
            </a:r>
            <a:r>
              <a:rPr lang="en-US" altLang="en-US" sz="2800" b="1" dirty="0" err="1">
                <a:cs typeface="Times New Roman" panose="02020603050405020304" pitchFamily="18" charset="0"/>
              </a:rPr>
              <a:t>te</a:t>
            </a:r>
            <a:r>
              <a:rPr lang="en-US" altLang="en-US" sz="2800" b="1" dirty="0">
                <a:cs typeface="Times New Roman" panose="02020603050405020304" pitchFamily="18" charset="0"/>
              </a:rPr>
              <a:t>):</a:t>
            </a:r>
          </a:p>
          <a:p>
            <a:pPr lvl="1" eaLnBrk="1" hangingPunct="1">
              <a:lnSpc>
                <a:spcPct val="90000"/>
              </a:lnSpc>
              <a:defRPr/>
            </a:pPr>
            <a:r>
              <a:rPr lang="en-US" altLang="en-US" sz="2400" b="1" dirty="0">
                <a:solidFill>
                  <a:srgbClr val="00CC00"/>
                </a:solidFill>
                <a:cs typeface="Times New Roman" panose="02020603050405020304" pitchFamily="18" charset="0"/>
              </a:rPr>
              <a:t>L</a:t>
            </a:r>
            <a:r>
              <a:rPr lang="en-US" altLang="en-US" sz="2400" b="1" dirty="0">
                <a:solidFill>
                  <a:schemeClr val="hlink"/>
                </a:solidFill>
                <a:cs typeface="Times New Roman" panose="02020603050405020304" pitchFamily="18" charset="0"/>
              </a:rPr>
              <a:t>ink</a:t>
            </a:r>
            <a:r>
              <a:rPr lang="en-US" altLang="en-US" sz="2400" dirty="0">
                <a:cs typeface="Times New Roman" panose="02020603050405020304" pitchFamily="18" charset="0"/>
              </a:rPr>
              <a:t> – </a:t>
            </a:r>
            <a:r>
              <a:rPr lang="en-US" altLang="en-US" sz="2400" b="1" dirty="0">
                <a:cs typeface="Times New Roman" panose="02020603050405020304" pitchFamily="18" charset="0"/>
              </a:rPr>
              <a:t>default state for a link</a:t>
            </a:r>
            <a:r>
              <a:rPr lang="en-US" altLang="en-US" sz="2400" dirty="0">
                <a:cs typeface="Times New Roman" panose="02020603050405020304" pitchFamily="18" charset="0"/>
              </a:rPr>
              <a:t> (anchor tag)</a:t>
            </a:r>
          </a:p>
          <a:p>
            <a:pPr lvl="1" eaLnBrk="1" hangingPunct="1">
              <a:lnSpc>
                <a:spcPct val="90000"/>
              </a:lnSpc>
              <a:defRPr/>
            </a:pPr>
            <a:r>
              <a:rPr lang="en-US" altLang="en-US" sz="2400" b="1" dirty="0">
                <a:solidFill>
                  <a:srgbClr val="00CC00"/>
                </a:solidFill>
                <a:cs typeface="Times New Roman" panose="02020603050405020304" pitchFamily="18" charset="0"/>
              </a:rPr>
              <a:t>V</a:t>
            </a:r>
            <a:r>
              <a:rPr lang="en-US" altLang="en-US" sz="2400" b="1" dirty="0">
                <a:solidFill>
                  <a:schemeClr val="hlink"/>
                </a:solidFill>
                <a:cs typeface="Times New Roman" panose="02020603050405020304" pitchFamily="18" charset="0"/>
              </a:rPr>
              <a:t>isited</a:t>
            </a:r>
            <a:r>
              <a:rPr lang="en-US" altLang="en-US" sz="2400" dirty="0">
                <a:cs typeface="Times New Roman" panose="02020603050405020304" pitchFamily="18" charset="0"/>
              </a:rPr>
              <a:t> – </a:t>
            </a:r>
            <a:r>
              <a:rPr lang="en-US" altLang="en-US" sz="2400" b="1" dirty="0">
                <a:cs typeface="Times New Roman" panose="02020603050405020304" pitchFamily="18" charset="0"/>
              </a:rPr>
              <a:t>a hyperlink</a:t>
            </a:r>
            <a:r>
              <a:rPr lang="en-US" altLang="en-US" sz="2400" dirty="0">
                <a:cs typeface="Times New Roman" panose="02020603050405020304" pitchFamily="18" charset="0"/>
              </a:rPr>
              <a:t> that has been </a:t>
            </a:r>
            <a:r>
              <a:rPr lang="en-US" altLang="en-US" sz="2400" b="1" dirty="0">
                <a:solidFill>
                  <a:srgbClr val="00B0F0"/>
                </a:solidFill>
                <a:cs typeface="Times New Roman" panose="02020603050405020304" pitchFamily="18" charset="0"/>
              </a:rPr>
              <a:t>visited</a:t>
            </a:r>
          </a:p>
          <a:p>
            <a:pPr lvl="1" eaLnBrk="1" hangingPunct="1">
              <a:lnSpc>
                <a:spcPct val="90000"/>
              </a:lnSpc>
              <a:defRPr/>
            </a:pPr>
            <a:r>
              <a:rPr lang="en-US" altLang="en-US" sz="2400" b="1" dirty="0">
                <a:solidFill>
                  <a:srgbClr val="FF0000"/>
                </a:solidFill>
                <a:latin typeface="Arial" panose="020B0604020202020204" pitchFamily="34" charset="0"/>
                <a:cs typeface="Times New Roman" panose="02020603050405020304" pitchFamily="18" charset="0"/>
              </a:rPr>
              <a:t>  focus</a:t>
            </a:r>
            <a:r>
              <a:rPr lang="en-US" altLang="en-US" sz="2400" dirty="0">
                <a:latin typeface="Arial" panose="020B0604020202020204" pitchFamily="34" charset="0"/>
                <a:cs typeface="Times New Roman" panose="02020603050405020304" pitchFamily="18" charset="0"/>
              </a:rPr>
              <a:t> – triggered when the </a:t>
            </a:r>
            <a:r>
              <a:rPr lang="en-US" altLang="en-US" sz="2400" b="1" dirty="0">
                <a:latin typeface="Arial" panose="020B0604020202020204" pitchFamily="34" charset="0"/>
                <a:cs typeface="Times New Roman" panose="02020603050405020304" pitchFamily="18" charset="0"/>
              </a:rPr>
              <a:t>hyperlink</a:t>
            </a:r>
            <a:r>
              <a:rPr lang="en-US" altLang="en-US" sz="2400" dirty="0">
                <a:latin typeface="Arial" panose="020B0604020202020204" pitchFamily="34" charset="0"/>
                <a:cs typeface="Times New Roman" panose="02020603050405020304" pitchFamily="18" charset="0"/>
              </a:rPr>
              <a:t> has </a:t>
            </a:r>
            <a:r>
              <a:rPr lang="en-US" altLang="en-US" sz="2400" b="1" dirty="0">
                <a:latin typeface="Arial" panose="020B0604020202020204" pitchFamily="34" charset="0"/>
                <a:cs typeface="Times New Roman" panose="02020603050405020304" pitchFamily="18" charset="0"/>
              </a:rPr>
              <a:t>focus</a:t>
            </a:r>
            <a:endParaRPr lang="en-US" altLang="en-US" sz="2400" b="1" dirty="0">
              <a:solidFill>
                <a:srgbClr val="00B0F0"/>
              </a:solidFill>
              <a:cs typeface="Times New Roman" panose="02020603050405020304" pitchFamily="18" charset="0"/>
            </a:endParaRPr>
          </a:p>
          <a:p>
            <a:pPr lvl="1" eaLnBrk="1" hangingPunct="1">
              <a:lnSpc>
                <a:spcPct val="90000"/>
              </a:lnSpc>
              <a:defRPr/>
            </a:pPr>
            <a:r>
              <a:rPr lang="en-US" altLang="en-US" sz="2400" b="1" dirty="0">
                <a:solidFill>
                  <a:srgbClr val="00CC00"/>
                </a:solidFill>
                <a:cs typeface="Times New Roman" panose="02020603050405020304" pitchFamily="18" charset="0"/>
              </a:rPr>
              <a:t>H</a:t>
            </a:r>
            <a:r>
              <a:rPr lang="en-US" altLang="en-US" sz="2400" b="1" dirty="0">
                <a:solidFill>
                  <a:schemeClr val="hlink"/>
                </a:solidFill>
                <a:cs typeface="Times New Roman" panose="02020603050405020304" pitchFamily="18" charset="0"/>
              </a:rPr>
              <a:t>over</a:t>
            </a:r>
            <a:r>
              <a:rPr lang="en-US" altLang="en-US" sz="2400" dirty="0">
                <a:cs typeface="Times New Roman" panose="02020603050405020304" pitchFamily="18" charset="0"/>
              </a:rPr>
              <a:t> – triggered when the mouse </a:t>
            </a:r>
            <a:r>
              <a:rPr lang="en-US" altLang="en-US" sz="2400" b="1" dirty="0">
                <a:cs typeface="Times New Roman" panose="02020603050405020304" pitchFamily="18" charset="0"/>
              </a:rPr>
              <a:t>is</a:t>
            </a:r>
            <a:r>
              <a:rPr lang="en-US" altLang="en-US" sz="2400" dirty="0">
                <a:cs typeface="Times New Roman" panose="02020603050405020304" pitchFamily="18" charset="0"/>
              </a:rPr>
              <a:t>                          </a:t>
            </a:r>
            <a:r>
              <a:rPr lang="en-US" altLang="en-US" sz="2400" b="1" dirty="0">
                <a:solidFill>
                  <a:srgbClr val="00CC00"/>
                </a:solidFill>
                <a:cs typeface="Times New Roman" panose="02020603050405020304" pitchFamily="18" charset="0"/>
              </a:rPr>
              <a:t>	             currently</a:t>
            </a:r>
            <a:r>
              <a:rPr lang="en-US" altLang="en-US" sz="2400" b="1" dirty="0">
                <a:solidFill>
                  <a:srgbClr val="00B0F0"/>
                </a:solidFill>
                <a:cs typeface="Times New Roman" panose="02020603050405020304" pitchFamily="18" charset="0"/>
              </a:rPr>
              <a:t> </a:t>
            </a:r>
            <a:r>
              <a:rPr lang="en-US" altLang="en-US" sz="2400" b="1" dirty="0">
                <a:solidFill>
                  <a:srgbClr val="00CC00"/>
                </a:solidFill>
                <a:cs typeface="Times New Roman" panose="02020603050405020304" pitchFamily="18" charset="0"/>
              </a:rPr>
              <a:t>over </a:t>
            </a:r>
            <a:r>
              <a:rPr lang="en-US" altLang="en-US" sz="2400" b="1" dirty="0">
                <a:cs typeface="Times New Roman" panose="02020603050405020304" pitchFamily="18" charset="0"/>
              </a:rPr>
              <a:t>the hyperlink</a:t>
            </a:r>
            <a:r>
              <a:rPr lang="en-US" altLang="en-US" sz="2400" dirty="0">
                <a:cs typeface="Times New Roman" panose="02020603050405020304" pitchFamily="18" charset="0"/>
              </a:rPr>
              <a:t> </a:t>
            </a:r>
            <a:endParaRPr lang="en-US" altLang="en-US" sz="2400" b="1" dirty="0">
              <a:solidFill>
                <a:srgbClr val="00CC00"/>
              </a:solidFill>
              <a:cs typeface="Times New Roman" panose="02020603050405020304" pitchFamily="18" charset="0"/>
            </a:endParaRPr>
          </a:p>
          <a:p>
            <a:pPr lvl="1" eaLnBrk="1" hangingPunct="1">
              <a:lnSpc>
                <a:spcPct val="90000"/>
              </a:lnSpc>
              <a:defRPr/>
            </a:pPr>
            <a:r>
              <a:rPr lang="en-US" altLang="en-US" sz="2400" b="1" dirty="0">
                <a:solidFill>
                  <a:srgbClr val="00CC00"/>
                </a:solidFill>
                <a:cs typeface="Times New Roman" panose="02020603050405020304" pitchFamily="18" charset="0"/>
              </a:rPr>
              <a:t>A</a:t>
            </a:r>
            <a:r>
              <a:rPr lang="en-US" altLang="en-US" sz="2400" b="1" dirty="0">
                <a:solidFill>
                  <a:schemeClr val="hlink"/>
                </a:solidFill>
                <a:cs typeface="Times New Roman" panose="02020603050405020304" pitchFamily="18" charset="0"/>
              </a:rPr>
              <a:t>ctive</a:t>
            </a:r>
            <a:r>
              <a:rPr lang="en-US" altLang="en-US" sz="2400" dirty="0">
                <a:cs typeface="Times New Roman" panose="02020603050405020304" pitchFamily="18" charset="0"/>
              </a:rPr>
              <a:t> – triggered when the </a:t>
            </a:r>
            <a:r>
              <a:rPr lang="en-US" altLang="en-US" sz="2400" b="1" dirty="0">
                <a:cs typeface="Times New Roman" panose="02020603050405020304" pitchFamily="18" charset="0"/>
              </a:rPr>
              <a:t>hyperlink</a:t>
            </a:r>
            <a:r>
              <a:rPr lang="en-US" altLang="en-US" sz="2400" dirty="0">
                <a:cs typeface="Times New Roman" panose="02020603050405020304" pitchFamily="18" charset="0"/>
              </a:rPr>
              <a:t> </a:t>
            </a:r>
            <a:r>
              <a:rPr lang="en-US" altLang="en-US" sz="2400" b="1" dirty="0">
                <a:cs typeface="Times New Roman" panose="02020603050405020304" pitchFamily="18" charset="0"/>
              </a:rPr>
              <a:t>is</a:t>
            </a:r>
            <a:r>
              <a:rPr lang="en-US" altLang="en-US" sz="2400" dirty="0">
                <a:cs typeface="Times New Roman" panose="02020603050405020304" pitchFamily="18" charset="0"/>
              </a:rPr>
              <a:t> </a:t>
            </a:r>
            <a:r>
              <a:rPr lang="en-US" altLang="en-US" sz="2400" b="1" dirty="0">
                <a:solidFill>
                  <a:srgbClr val="00B0F0"/>
                </a:solidFill>
                <a:cs typeface="Times New Roman" panose="02020603050405020304" pitchFamily="18" charset="0"/>
              </a:rPr>
              <a:t>being clicked</a:t>
            </a:r>
          </a:p>
          <a:p>
            <a:pPr lvl="1" eaLnBrk="1" hangingPunct="1">
              <a:lnSpc>
                <a:spcPct val="90000"/>
              </a:lnSpc>
              <a:defRPr/>
            </a:pPr>
            <a:endParaRPr lang="en-US" altLang="en-US" sz="2400" b="1" dirty="0">
              <a:solidFill>
                <a:srgbClr val="00B0F0"/>
              </a:solidFill>
              <a:cs typeface="Times New Roman" panose="02020603050405020304" pitchFamily="18" charset="0"/>
            </a:endParaRPr>
          </a:p>
          <a:p>
            <a:pPr lvl="1" eaLnBrk="1" hangingPunct="1">
              <a:lnSpc>
                <a:spcPct val="90000"/>
              </a:lnSpc>
              <a:buFont typeface="Wingdings" panose="05000000000000000000" pitchFamily="2" charset="2"/>
              <a:buNone/>
              <a:defRPr/>
            </a:pPr>
            <a:endParaRPr lang="en-US" altLang="en-US" sz="2900" dirty="0">
              <a:cs typeface="Times New Roman" panose="02020603050405020304" pitchFamily="18" charset="0"/>
            </a:endParaRPr>
          </a:p>
        </p:txBody>
      </p:sp>
      <p:sp>
        <p:nvSpPr>
          <p:cNvPr id="84996"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84997" name="Rectangle 5"/>
          <p:cNvSpPr>
            <a:spLocks noChangeArrowheads="1"/>
          </p:cNvSpPr>
          <p:nvPr/>
        </p:nvSpPr>
        <p:spPr bwMode="auto">
          <a:xfrm>
            <a:off x="3671888"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84998" name="Rectangle 6"/>
          <p:cNvSpPr>
            <a:spLocks noChangeArrowheads="1"/>
          </p:cNvSpPr>
          <p:nvPr/>
        </p:nvSpPr>
        <p:spPr bwMode="auto">
          <a:xfrm>
            <a:off x="0" y="0"/>
            <a:ext cx="4267200" cy="2133600"/>
          </a:xfrm>
          <a:prstGeom prst="rect">
            <a:avLst/>
          </a:prstGeom>
          <a:solidFill>
            <a:srgbClr val="EAEAEA"/>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84999" name="Text Box 7"/>
          <p:cNvSpPr txBox="1">
            <a:spLocks noChangeArrowheads="1"/>
          </p:cNvSpPr>
          <p:nvPr/>
        </p:nvSpPr>
        <p:spPr bwMode="auto">
          <a:xfrm>
            <a:off x="0" y="0"/>
            <a:ext cx="4222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&lt;style type=”text/</a:t>
            </a:r>
            <a:r>
              <a:rPr lang="en-US" altLang="en-US" sz="2400" dirty="0" err="1">
                <a:latin typeface="Times New Roman" panose="02020603050405020304" pitchFamily="18" charset="0"/>
                <a:cs typeface="Times New Roman" panose="02020603050405020304" pitchFamily="18" charset="0"/>
              </a:rPr>
              <a:t>css</a:t>
            </a:r>
            <a:r>
              <a:rPr lang="en-US" altLang="en-US" sz="2400" dirty="0">
                <a:latin typeface="Times New Roman" panose="02020603050405020304" pitchFamily="18" charset="0"/>
                <a:cs typeface="Times New Roman" panose="02020603050405020304" pitchFamily="18" charset="0"/>
              </a:rPr>
              <a:t>&gt;</a:t>
            </a:r>
            <a:endParaRPr lang="en-US" altLang="en-US" sz="2400" b="0" dirty="0">
              <a:latin typeface="Arial" panose="020B0604020202020204" pitchFamily="34" charset="0"/>
              <a:cs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a</a:t>
            </a:r>
            <a:r>
              <a:rPr lang="en-US" altLang="en-US" sz="2400" dirty="0">
                <a:solidFill>
                  <a:srgbClr val="FF00FF"/>
                </a:solidFill>
                <a:latin typeface="Times New Roman" panose="02020603050405020304" pitchFamily="18" charset="0"/>
                <a:cs typeface="Times New Roman" panose="02020603050405020304" pitchFamily="18" charset="0"/>
              </a:rPr>
              <a:t>:</a:t>
            </a:r>
            <a:r>
              <a:rPr lang="en-US" altLang="en-US" sz="2400" dirty="0">
                <a:solidFill>
                  <a:schemeClr val="hlink"/>
                </a:solidFill>
                <a:latin typeface="Times New Roman" panose="02020603050405020304" pitchFamily="18" charset="0"/>
                <a:cs typeface="Times New Roman" panose="02020603050405020304" pitchFamily="18" charset="0"/>
              </a:rPr>
              <a:t>link </a:t>
            </a:r>
            <a:r>
              <a:rPr lang="en-US" altLang="en-US" sz="2400" dirty="0">
                <a:latin typeface="Times New Roman" panose="02020603050405020304" pitchFamily="18" charset="0"/>
                <a:cs typeface="Times New Roman" panose="02020603050405020304" pitchFamily="18" charset="0"/>
              </a:rPr>
              <a:t>   {color:#FF0000 }</a:t>
            </a:r>
            <a:endParaRPr lang="en-US" altLang="en-US" sz="2400" b="0" dirty="0">
              <a:latin typeface="Arial" panose="020B0604020202020204" pitchFamily="34" charset="0"/>
              <a:cs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a</a:t>
            </a:r>
            <a:r>
              <a:rPr lang="en-US" altLang="en-US" sz="2400" dirty="0">
                <a:solidFill>
                  <a:srgbClr val="FF00FF"/>
                </a:solidFill>
                <a:latin typeface="Times New Roman" panose="02020603050405020304" pitchFamily="18" charset="0"/>
                <a:cs typeface="Times New Roman" panose="02020603050405020304" pitchFamily="18" charset="0"/>
              </a:rPr>
              <a:t>:</a:t>
            </a:r>
            <a:r>
              <a:rPr lang="en-US" altLang="en-US" sz="2400" dirty="0">
                <a:solidFill>
                  <a:schemeClr val="hlink"/>
                </a:solidFill>
                <a:latin typeface="Times New Roman" panose="02020603050405020304" pitchFamily="18" charset="0"/>
                <a:cs typeface="Times New Roman" panose="02020603050405020304" pitchFamily="18" charset="0"/>
              </a:rPr>
              <a:t>hover</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text-decoration:none</a:t>
            </a:r>
            <a:r>
              <a:rPr lang="en-US" altLang="en-US" sz="2400" dirty="0">
                <a:latin typeface="Times New Roman" panose="02020603050405020304" pitchFamily="18" charset="0"/>
                <a:cs typeface="Times New Roman" panose="02020603050405020304" pitchFamily="18" charset="0"/>
              </a:rPr>
              <a:t>;</a:t>
            </a:r>
            <a:endParaRPr lang="en-US" altLang="en-US" sz="2400" b="0" dirty="0">
              <a:latin typeface="Arial" panose="020B0604020202020204" pitchFamily="34" charset="0"/>
              <a:cs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                color:#000066 }</a:t>
            </a:r>
            <a:endParaRPr lang="en-US" altLang="en-US" sz="2400" b="0" dirty="0">
              <a:latin typeface="Arial" panose="020B0604020202020204" pitchFamily="34" charset="0"/>
              <a:cs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&lt;/style&gt;</a:t>
            </a:r>
            <a:endParaRPr lang="en-US" altLang="en-US" sz="2400" b="0" dirty="0">
              <a:latin typeface="Arial" panose="020B0604020202020204" pitchFamily="34" charset="0"/>
              <a:cs typeface="Times New Roman" panose="02020603050405020304" pitchFamily="18" charset="0"/>
            </a:endParaRPr>
          </a:p>
          <a:p>
            <a:pPr eaLnBrk="1" hangingPunct="1">
              <a:spcBef>
                <a:spcPct val="0"/>
              </a:spcBef>
              <a:buClrTx/>
              <a:buSzTx/>
              <a:buFontTx/>
              <a:buNone/>
            </a:pPr>
            <a:endParaRPr lang="en-US" altLang="en-US" sz="2400" b="0" dirty="0">
              <a:latin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3">
            <p14:nvContentPartPr>
              <p14:cNvPr id="18434" name="Ink 9"/>
              <p14:cNvContentPartPr>
                <a14:cpLocks xmlns:a14="http://schemas.microsoft.com/office/drawing/2010/main" noRot="1" noChangeAspect="1" noEditPoints="1" noChangeArrowheads="1" noChangeShapeType="1"/>
              </p14:cNvContentPartPr>
              <p14:nvPr/>
            </p14:nvContentPartPr>
            <p14:xfrm>
              <a:off x="349250" y="739775"/>
              <a:ext cx="836613" cy="430213"/>
            </p14:xfrm>
          </p:contentPart>
        </mc:Choice>
        <mc:Fallback xmlns="">
          <p:pic>
            <p:nvPicPr>
              <p:cNvPr id="18434" name="Ink 9"/>
              <p:cNvPicPr>
                <a:picLocks noRot="1" noChangeAspect="1" noEditPoints="1" noChangeArrowheads="1" noChangeShapeType="1"/>
              </p:cNvPicPr>
              <p:nvPr/>
            </p:nvPicPr>
            <p:blipFill>
              <a:blip r:embed="rId4"/>
              <a:stretch>
                <a:fillRect/>
              </a:stretch>
            </p:blipFill>
            <p:spPr>
              <a:xfrm>
                <a:off x="342770" y="733295"/>
                <a:ext cx="849573" cy="443173"/>
              </a:xfrm>
              <a:prstGeom prst="rect">
                <a:avLst/>
              </a:prstGeom>
            </p:spPr>
          </p:pic>
        </mc:Fallback>
      </mc:AlternateContent>
      <p:sp>
        <p:nvSpPr>
          <p:cNvPr id="9" name="Text Box 6"/>
          <p:cNvSpPr txBox="1">
            <a:spLocks noChangeArrowheads="1"/>
          </p:cNvSpPr>
          <p:nvPr/>
        </p:nvSpPr>
        <p:spPr bwMode="auto">
          <a:xfrm>
            <a:off x="5486400" y="685800"/>
            <a:ext cx="3429000" cy="1477963"/>
          </a:xfrm>
          <a:prstGeom prst="rect">
            <a:avLst/>
          </a:prstGeom>
          <a:solidFill>
            <a:srgbClr val="E0EAEC">
              <a:alpha val="33000"/>
            </a:srgbClr>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dirty="0"/>
              <a:t> a:link     {color:#000066;}</a:t>
            </a:r>
          </a:p>
          <a:p>
            <a:pPr eaLnBrk="1" hangingPunct="1">
              <a:defRPr/>
            </a:pPr>
            <a:r>
              <a:rPr lang="en-US" dirty="0"/>
              <a:t> a:visited {color:#003366;}</a:t>
            </a:r>
          </a:p>
          <a:p>
            <a:pPr eaLnBrk="1" hangingPunct="1">
              <a:defRPr/>
            </a:pPr>
            <a:r>
              <a:rPr lang="en-US" dirty="0"/>
              <a:t> a:focus   {color:#FF0000;}</a:t>
            </a:r>
          </a:p>
          <a:p>
            <a:pPr eaLnBrk="1" hangingPunct="1">
              <a:defRPr/>
            </a:pPr>
            <a:r>
              <a:rPr lang="en-US" dirty="0"/>
              <a:t> a:hover  {color:#0099CC;}</a:t>
            </a:r>
          </a:p>
          <a:p>
            <a:pPr eaLnBrk="1" hangingPunct="1">
              <a:defRPr/>
            </a:pPr>
            <a:r>
              <a:rPr lang="en-US" dirty="0"/>
              <a:t> a:active  {color:#FF0000;}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457200" y="0"/>
            <a:ext cx="8686800" cy="609600"/>
          </a:xfrm>
        </p:spPr>
        <p:txBody>
          <a:bodyPr>
            <a:normAutofit/>
          </a:bodyPr>
          <a:lstStyle/>
          <a:p>
            <a:pPr eaLnBrk="1" fontAlgn="auto" hangingPunct="1">
              <a:spcAft>
                <a:spcPts val="0"/>
              </a:spcAft>
              <a:defRPr/>
            </a:pPr>
            <a:r>
              <a:rPr lang="en-US" dirty="0">
                <a:solidFill>
                  <a:schemeClr val="tx2">
                    <a:satMod val="130000"/>
                  </a:schemeClr>
                </a:solidFill>
              </a:rPr>
              <a:t>6.9 CSS Pseudo-classes</a:t>
            </a:r>
          </a:p>
        </p:txBody>
      </p:sp>
      <p:sp>
        <p:nvSpPr>
          <p:cNvPr id="19464" name="Rectangle 3"/>
          <p:cNvSpPr>
            <a:spLocks noGrp="1" noChangeArrowheads="1"/>
          </p:cNvSpPr>
          <p:nvPr>
            <p:ph idx="1"/>
          </p:nvPr>
        </p:nvSpPr>
        <p:spPr>
          <a:xfrm>
            <a:off x="1447800" y="1066800"/>
            <a:ext cx="6705600" cy="1371600"/>
          </a:xfrm>
        </p:spPr>
        <p:txBody>
          <a:bodyPr>
            <a:normAutofit/>
          </a:bodyPr>
          <a:lstStyle/>
          <a:p>
            <a:pPr>
              <a:buFont typeface="Wingdings 2" pitchFamily="18" charset="2"/>
              <a:buNone/>
              <a:defRPr/>
            </a:pPr>
            <a:r>
              <a:rPr lang="en-US" sz="2400" b="1" dirty="0">
                <a:latin typeface="Times New Roman" pitchFamily="18" charset="0"/>
                <a:cs typeface="Times New Roman" pitchFamily="18" charset="0"/>
              </a:rPr>
              <a:t>a:link { color: #</a:t>
            </a:r>
            <a:r>
              <a:rPr lang="en-US" sz="2400" b="1" dirty="0">
                <a:solidFill>
                  <a:srgbClr val="FF0000"/>
                </a:solidFill>
                <a:latin typeface="Times New Roman" pitchFamily="18" charset="0"/>
                <a:cs typeface="Times New Roman" pitchFamily="18" charset="0"/>
              </a:rPr>
              <a:t>ff0000</a:t>
            </a:r>
            <a:r>
              <a:rPr lang="en-US" sz="2400" b="1" dirty="0">
                <a:latin typeface="Times New Roman" pitchFamily="18" charset="0"/>
                <a:cs typeface="Times New Roman" pitchFamily="18" charset="0"/>
              </a:rPr>
              <a:t>; }</a:t>
            </a:r>
          </a:p>
          <a:p>
            <a:pPr>
              <a:buFont typeface="Wingdings 2" pitchFamily="18" charset="2"/>
              <a:buNone/>
              <a:defRPr/>
            </a:pPr>
            <a:r>
              <a:rPr lang="en-US" sz="2400" b="1" dirty="0">
                <a:latin typeface="Times New Roman" pitchFamily="18" charset="0"/>
                <a:cs typeface="Times New Roman" pitchFamily="18" charset="0"/>
              </a:rPr>
              <a:t>a:hover { text-decoration: none;  color: #000066; }</a:t>
            </a:r>
          </a:p>
          <a:p>
            <a:pPr marL="365760" indent="-283464" eaLnBrk="1" fontAlgn="auto" hangingPunct="1">
              <a:spcAft>
                <a:spcPts val="0"/>
              </a:spcAft>
              <a:buFont typeface="Wingdings" panose="05000000000000000000" pitchFamily="2" charset="2"/>
              <a:buNone/>
              <a:defRPr/>
            </a:pPr>
            <a:endParaRPr lang="en-US" dirty="0">
              <a:latin typeface="Times New Roman" pitchFamily="18" charset="0"/>
              <a:cs typeface="Times New Roman" pitchFamily="18" charset="0"/>
            </a:endParaRPr>
          </a:p>
          <a:p>
            <a:pPr marL="640080" lvl="1" indent="-237744" eaLnBrk="1" fontAlgn="auto" hangingPunct="1">
              <a:spcAft>
                <a:spcPts val="0"/>
              </a:spcAft>
              <a:buFontTx/>
              <a:buNone/>
              <a:defRPr/>
            </a:pPr>
            <a:endParaRPr lang="en-US" sz="2400" dirty="0">
              <a:cs typeface="Times New Roman" pitchFamily="18" charset="0"/>
            </a:endParaRPr>
          </a:p>
        </p:txBody>
      </p:sp>
      <p:sp>
        <p:nvSpPr>
          <p:cNvPr id="87044" name="Slide Number Placeholder 5"/>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E3EEEAC-2ED2-4F08-8A86-990C76106EA3}" type="slidenum">
              <a:rPr lang="en-US" altLang="en-US" sz="1200" smtClean="0"/>
              <a:pPr>
                <a:spcBef>
                  <a:spcPct val="0"/>
                </a:spcBef>
                <a:buClrTx/>
                <a:buSzTx/>
                <a:buFontTx/>
                <a:buNone/>
              </a:pPr>
              <a:t>48</a:t>
            </a:fld>
            <a:endParaRPr lang="en-US" altLang="en-US" sz="1200"/>
          </a:p>
        </p:txBody>
      </p:sp>
      <p:sp>
        <p:nvSpPr>
          <p:cNvPr id="8704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87046" name="Rectangle 5"/>
          <p:cNvSpPr>
            <a:spLocks noChangeArrowheads="1"/>
          </p:cNvSpPr>
          <p:nvPr/>
        </p:nvSpPr>
        <p:spPr bwMode="auto">
          <a:xfrm>
            <a:off x="3671888"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pic>
        <p:nvPicPr>
          <p:cNvPr id="87047" name="Picture 8" descr="Figure8.18.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438400"/>
            <a:ext cx="4495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3369178" y="4571468"/>
              <a:ext cx="2446920" cy="54000"/>
            </p14:xfrm>
          </p:contentPart>
        </mc:Choice>
        <mc:Fallback xmlns="">
          <p:pic>
            <p:nvPicPr>
              <p:cNvPr id="3" name="Ink 2"/>
              <p:cNvPicPr/>
              <p:nvPr/>
            </p:nvPicPr>
            <p:blipFill>
              <a:blip r:embed="rId5"/>
              <a:stretch>
                <a:fillRect/>
              </a:stretch>
            </p:blipFill>
            <p:spPr>
              <a:xfrm>
                <a:off x="3354058" y="4556348"/>
                <a:ext cx="247716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2240578" y="4819148"/>
              <a:ext cx="338400" cy="19080"/>
            </p14:xfrm>
          </p:contentPart>
        </mc:Choice>
        <mc:Fallback xmlns="">
          <p:pic>
            <p:nvPicPr>
              <p:cNvPr id="5" name="Ink 4"/>
              <p:cNvPicPr/>
              <p:nvPr/>
            </p:nvPicPr>
            <p:blipFill>
              <a:blip r:embed="rId7"/>
              <a:stretch>
                <a:fillRect/>
              </a:stretch>
            </p:blipFill>
            <p:spPr>
              <a:xfrm>
                <a:off x="2225458" y="4804028"/>
                <a:ext cx="3686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2776258" y="4561748"/>
              <a:ext cx="453240" cy="19440"/>
            </p14:xfrm>
          </p:contentPart>
        </mc:Choice>
        <mc:Fallback xmlns="">
          <p:pic>
            <p:nvPicPr>
              <p:cNvPr id="7" name="Ink 6"/>
              <p:cNvPicPr/>
              <p:nvPr/>
            </p:nvPicPr>
            <p:blipFill>
              <a:blip r:embed="rId9"/>
              <a:stretch>
                <a:fillRect/>
              </a:stretch>
            </p:blipFill>
            <p:spPr>
              <a:xfrm>
                <a:off x="2761138" y="4546628"/>
                <a:ext cx="483480" cy="49680"/>
              </a:xfrm>
              <a:prstGeom prst="rect">
                <a:avLst/>
              </a:prstGeom>
            </p:spPr>
          </p:pic>
        </mc:Fallback>
      </mc:AlternateContent>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26D71BED-F05B-49CB-A469-152B622959E1}" type="slidenum">
              <a:rPr lang="en-US" altLang="en-US" smtClean="0"/>
              <a:pPr>
                <a:defRPr/>
              </a:pPr>
              <a:t>49</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4"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4050849517"/>
              </p:ext>
            </p:extLst>
          </p:nvPr>
        </p:nvGraphicFramePr>
        <p:xfrm>
          <a:off x="2895600" y="4038600"/>
          <a:ext cx="5029200" cy="128016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lighthouseisland.jpg</a:t>
                      </a:r>
                    </a:p>
                    <a:p>
                      <a:r>
                        <a:rPr lang="en-US" sz="1600" b="0" dirty="0">
                          <a:solidFill>
                            <a:schemeClr val="bg1"/>
                          </a:solidFill>
                          <a:latin typeface="+mj-lt"/>
                        </a:rPr>
                        <a:t>lighthouselogo.jpg</a:t>
                      </a:r>
                    </a:p>
                    <a:p>
                      <a:r>
                        <a:rPr lang="en-US" sz="1600" b="0" dirty="0">
                          <a:solidFill>
                            <a:schemeClr val="bg1"/>
                          </a:solidFill>
                          <a:latin typeface="+mj-lt"/>
                        </a:rPr>
                        <a:t>Chapter6/starters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6.5</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0257"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671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685800"/>
          </a:xfrm>
        </p:spPr>
        <p:txBody>
          <a:bodyPr/>
          <a:lstStyle/>
          <a:p>
            <a:r>
              <a:rPr lang="en-US" altLang="en-US" dirty="0"/>
              <a:t>Width and Height with CSS</a:t>
            </a:r>
            <a:endParaRPr lang="en-US" sz="2000" b="0" dirty="0"/>
          </a:p>
        </p:txBody>
      </p:sp>
      <p:sp>
        <p:nvSpPr>
          <p:cNvPr id="6" name="TextBox 1"/>
          <p:cNvSpPr txBox="1">
            <a:spLocks noChangeArrowheads="1"/>
          </p:cNvSpPr>
          <p:nvPr/>
        </p:nvSpPr>
        <p:spPr bwMode="auto">
          <a:xfrm>
            <a:off x="685800" y="1219200"/>
            <a:ext cx="32582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latin typeface="+mj-lt"/>
              </a:rPr>
              <a:t>Table 6.1</a:t>
            </a:r>
            <a:r>
              <a:rPr lang="en-US" altLang="en-US" sz="1600" dirty="0">
                <a:latin typeface="+mj-lt"/>
              </a:rPr>
              <a:t> Unit Types and Purpose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69673515"/>
              </p:ext>
            </p:extLst>
          </p:nvPr>
        </p:nvGraphicFramePr>
        <p:xfrm>
          <a:off x="762000" y="1600200"/>
          <a:ext cx="7620000" cy="4036494"/>
        </p:xfrm>
        <a:graphic>
          <a:graphicData uri="http://schemas.openxmlformats.org/drawingml/2006/table">
            <a:tbl>
              <a:tblPr firstRow="1" firstCol="1" bandRow="1">
                <a:tableStyleId>{5C22544A-7EE6-4342-B048-85BDC9FD1C3A}</a:tableStyleId>
              </a:tblPr>
              <a:tblGrid>
                <a:gridCol w="909429">
                  <a:extLst>
                    <a:ext uri="{9D8B030D-6E8A-4147-A177-3AD203B41FA5}">
                      <a16:colId xmlns:a16="http://schemas.microsoft.com/office/drawing/2014/main" val="20000"/>
                    </a:ext>
                  </a:extLst>
                </a:gridCol>
                <a:gridCol w="6710571">
                  <a:extLst>
                    <a:ext uri="{9D8B030D-6E8A-4147-A177-3AD203B41FA5}">
                      <a16:colId xmlns:a16="http://schemas.microsoft.com/office/drawing/2014/main" val="20001"/>
                    </a:ext>
                  </a:extLst>
                </a:gridCol>
              </a:tblGrid>
              <a:tr h="481063">
                <a:tc>
                  <a:txBody>
                    <a:bodyPr/>
                    <a:lstStyle/>
                    <a:p>
                      <a:pPr marL="0" marR="0">
                        <a:lnSpc>
                          <a:spcPct val="107000"/>
                        </a:lnSpc>
                        <a:spcBef>
                          <a:spcPts val="0"/>
                        </a:spcBef>
                        <a:spcAft>
                          <a:spcPts val="0"/>
                        </a:spcAft>
                      </a:pPr>
                      <a:r>
                        <a:rPr lang="en-US" sz="2400" dirty="0">
                          <a:effectLst/>
                        </a:rPr>
                        <a:t>Unit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CC66"/>
                    </a:solidFill>
                  </a:tcPr>
                </a:tc>
                <a:tc>
                  <a:txBody>
                    <a:bodyPr/>
                    <a:lstStyle/>
                    <a:p>
                      <a:pPr marL="0" marR="0">
                        <a:lnSpc>
                          <a:spcPct val="107000"/>
                        </a:lnSpc>
                        <a:spcBef>
                          <a:spcPts val="0"/>
                        </a:spcBef>
                        <a:spcAft>
                          <a:spcPts val="0"/>
                        </a:spcAft>
                      </a:pPr>
                      <a:r>
                        <a:rPr lang="en-US" sz="2400" dirty="0">
                          <a:effectLst/>
                        </a:rPr>
                        <a:t>Purpose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CC66"/>
                    </a:solidFill>
                  </a:tcPr>
                </a:tc>
                <a:extLst>
                  <a:ext uri="{0D108BD9-81ED-4DB2-BD59-A6C34878D82A}">
                    <a16:rowId xmlns:a16="http://schemas.microsoft.com/office/drawing/2014/main" val="10000"/>
                  </a:ext>
                </a:extLst>
              </a:tr>
              <a:tr h="627735">
                <a:tc>
                  <a:txBody>
                    <a:bodyPr/>
                    <a:lstStyle/>
                    <a:p>
                      <a:pPr marL="0" marR="0">
                        <a:lnSpc>
                          <a:spcPct val="107000"/>
                        </a:lnSpc>
                        <a:spcBef>
                          <a:spcPts val="0"/>
                        </a:spcBef>
                        <a:spcAft>
                          <a:spcPts val="0"/>
                        </a:spcAft>
                      </a:pPr>
                      <a:r>
                        <a:rPr lang="en-US" sz="2400" dirty="0" err="1">
                          <a:effectLst/>
                        </a:rPr>
                        <a:t>px</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CC66"/>
                    </a:solidFill>
                  </a:tcPr>
                </a:tc>
                <a:tc>
                  <a:txBody>
                    <a:bodyPr/>
                    <a:lstStyle/>
                    <a:p>
                      <a:pPr marL="0" marR="0">
                        <a:lnSpc>
                          <a:spcPct val="107000"/>
                        </a:lnSpc>
                        <a:spcBef>
                          <a:spcPts val="0"/>
                        </a:spcBef>
                        <a:spcAft>
                          <a:spcPts val="0"/>
                        </a:spcAft>
                      </a:pPr>
                      <a:r>
                        <a:rPr lang="en-US" sz="2400" dirty="0">
                          <a:effectLst/>
                        </a:rPr>
                        <a:t>Configures a </a:t>
                      </a:r>
                      <a:r>
                        <a:rPr lang="en-US" sz="2400" b="1" dirty="0">
                          <a:effectLst/>
                        </a:rPr>
                        <a:t>fixed number </a:t>
                      </a:r>
                      <a:r>
                        <a:rPr lang="en-US" sz="2400" dirty="0">
                          <a:effectLst/>
                        </a:rPr>
                        <a:t>of pixels as the value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1"/>
                  </a:ext>
                </a:extLst>
              </a:tr>
              <a:tr h="481063">
                <a:tc>
                  <a:txBody>
                    <a:bodyPr/>
                    <a:lstStyle/>
                    <a:p>
                      <a:pPr marL="0" marR="0">
                        <a:lnSpc>
                          <a:spcPct val="107000"/>
                        </a:lnSpc>
                        <a:spcBef>
                          <a:spcPts val="0"/>
                        </a:spcBef>
                        <a:spcAft>
                          <a:spcPts val="0"/>
                        </a:spcAft>
                      </a:pPr>
                      <a:r>
                        <a:rPr lang="en-US" sz="2400" dirty="0" err="1">
                          <a:effectLst/>
                        </a:rPr>
                        <a:t>em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CC66"/>
                    </a:solidFill>
                  </a:tcPr>
                </a:tc>
                <a:tc>
                  <a:txBody>
                    <a:bodyPr/>
                    <a:lstStyle/>
                    <a:p>
                      <a:pPr marL="0" marR="0">
                        <a:lnSpc>
                          <a:spcPct val="107000"/>
                        </a:lnSpc>
                        <a:spcBef>
                          <a:spcPts val="0"/>
                        </a:spcBef>
                        <a:spcAft>
                          <a:spcPts val="0"/>
                        </a:spcAft>
                      </a:pPr>
                      <a:r>
                        <a:rPr lang="en-US" sz="2400" dirty="0">
                          <a:effectLst/>
                        </a:rPr>
                        <a:t>Configures a value </a:t>
                      </a:r>
                      <a:r>
                        <a:rPr lang="en-US" sz="2400" b="1" dirty="0">
                          <a:effectLst/>
                        </a:rPr>
                        <a:t>relative to</a:t>
                      </a:r>
                      <a:r>
                        <a:rPr lang="en-US" sz="2400" dirty="0">
                          <a:effectLst/>
                        </a:rPr>
                        <a:t> the </a:t>
                      </a:r>
                      <a:r>
                        <a:rPr lang="en-US" sz="2400" b="1" dirty="0">
                          <a:solidFill>
                            <a:srgbClr val="FF00FF"/>
                          </a:solidFill>
                          <a:effectLst/>
                        </a:rPr>
                        <a:t>font size</a:t>
                      </a:r>
                      <a:endParaRPr lang="en-US" sz="2400" b="1" dirty="0">
                        <a:solidFill>
                          <a:srgbClr val="FF00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2"/>
                  </a:ext>
                </a:extLst>
              </a:tr>
              <a:tr h="627735">
                <a:tc>
                  <a:txBody>
                    <a:bodyPr/>
                    <a:lstStyle/>
                    <a:p>
                      <a:pPr marL="0" marR="0">
                        <a:lnSpc>
                          <a:spcPct val="107000"/>
                        </a:lnSpc>
                        <a:spcBef>
                          <a:spcPts val="0"/>
                        </a:spcBef>
                        <a:spcAft>
                          <a:spcPts val="0"/>
                        </a:spcAft>
                      </a:pPr>
                      <a:r>
                        <a:rPr lang="en-US" sz="2400" dirty="0">
                          <a:effectLst/>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CC66"/>
                    </a:solidFill>
                  </a:tcPr>
                </a:tc>
                <a:tc>
                  <a:txBody>
                    <a:bodyPr/>
                    <a:lstStyle/>
                    <a:p>
                      <a:pPr marL="0" marR="0">
                        <a:lnSpc>
                          <a:spcPct val="107000"/>
                        </a:lnSpc>
                        <a:spcBef>
                          <a:spcPts val="0"/>
                        </a:spcBef>
                        <a:spcAft>
                          <a:spcPts val="0"/>
                        </a:spcAft>
                      </a:pPr>
                      <a:r>
                        <a:rPr lang="en-US" sz="2400" dirty="0">
                          <a:effectLst/>
                        </a:rPr>
                        <a:t>Configures a </a:t>
                      </a:r>
                      <a:r>
                        <a:rPr lang="en-US" sz="2400" b="1" dirty="0">
                          <a:effectLst/>
                        </a:rPr>
                        <a:t>percentage value </a:t>
                      </a:r>
                      <a:r>
                        <a:rPr lang="en-US" sz="2400" dirty="0">
                          <a:effectLst/>
                        </a:rPr>
                        <a:t>of the </a:t>
                      </a:r>
                      <a:r>
                        <a:rPr lang="en-US" sz="2400" b="1" dirty="0">
                          <a:solidFill>
                            <a:srgbClr val="00CC66"/>
                          </a:solidFill>
                          <a:effectLst/>
                        </a:rPr>
                        <a:t>parent</a:t>
                      </a:r>
                      <a:r>
                        <a:rPr lang="en-US" sz="2400" b="1" dirty="0">
                          <a:effectLst/>
                        </a:rPr>
                        <a:t> </a:t>
                      </a:r>
                      <a:r>
                        <a:rPr lang="en-US" sz="2400" b="1" dirty="0">
                          <a:solidFill>
                            <a:srgbClr val="FF00FF"/>
                          </a:solidFill>
                          <a:effectLst/>
                        </a:rPr>
                        <a:t>element</a:t>
                      </a:r>
                      <a:r>
                        <a:rPr lang="en-US" sz="2400" b="1" dirty="0">
                          <a:effectLst/>
                        </a:rPr>
                        <a:t> – e.g. 60%</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3"/>
                  </a:ext>
                </a:extLst>
              </a:tr>
              <a:tr h="775565">
                <a:tc>
                  <a:txBody>
                    <a:bodyPr/>
                    <a:lstStyle/>
                    <a:p>
                      <a:pPr marL="0" marR="0">
                        <a:lnSpc>
                          <a:spcPct val="107000"/>
                        </a:lnSpc>
                        <a:spcBef>
                          <a:spcPts val="0"/>
                        </a:spcBef>
                        <a:spcAft>
                          <a:spcPts val="0"/>
                        </a:spcAft>
                      </a:pPr>
                      <a:r>
                        <a:rPr lang="en-US" sz="2400" dirty="0" err="1">
                          <a:effectLst/>
                        </a:rPr>
                        <a:t>vh</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CC66"/>
                    </a:solidFill>
                  </a:tcPr>
                </a:tc>
                <a:tc>
                  <a:txBody>
                    <a:bodyPr/>
                    <a:lstStyle/>
                    <a:p>
                      <a:pPr marL="0" marR="0">
                        <a:lnSpc>
                          <a:spcPct val="107000"/>
                        </a:lnSpc>
                        <a:spcBef>
                          <a:spcPts val="0"/>
                        </a:spcBef>
                        <a:spcAft>
                          <a:spcPts val="0"/>
                        </a:spcAft>
                      </a:pPr>
                      <a:r>
                        <a:rPr lang="en-US" sz="2400" dirty="0">
                          <a:effectLst/>
                        </a:rPr>
                        <a:t>Configures a value </a:t>
                      </a:r>
                      <a:r>
                        <a:rPr lang="en-US" sz="2400" b="1" dirty="0">
                          <a:effectLst/>
                        </a:rPr>
                        <a:t>relative</a:t>
                      </a:r>
                      <a:r>
                        <a:rPr lang="en-US" sz="2400" dirty="0">
                          <a:effectLst/>
                        </a:rPr>
                        <a:t> to 1% of the </a:t>
                      </a:r>
                      <a:r>
                        <a:rPr lang="en-US" sz="2400" b="1" dirty="0">
                          <a:effectLst/>
                        </a:rPr>
                        <a:t>viewport </a:t>
                      </a:r>
                      <a:r>
                        <a:rPr lang="en-US" sz="2400" b="1" dirty="0">
                          <a:solidFill>
                            <a:srgbClr val="FF00FF"/>
                          </a:solidFill>
                          <a:effectLst/>
                        </a:rPr>
                        <a:t>height</a:t>
                      </a:r>
                      <a:endParaRPr lang="en-US" sz="2400" b="1" dirty="0">
                        <a:solidFill>
                          <a:srgbClr val="FF00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4"/>
                  </a:ext>
                </a:extLst>
              </a:tr>
              <a:tr h="775565">
                <a:tc>
                  <a:txBody>
                    <a:bodyPr/>
                    <a:lstStyle/>
                    <a:p>
                      <a:pPr marL="0" marR="0">
                        <a:lnSpc>
                          <a:spcPct val="107000"/>
                        </a:lnSpc>
                        <a:spcBef>
                          <a:spcPts val="0"/>
                        </a:spcBef>
                        <a:spcAft>
                          <a:spcPts val="0"/>
                        </a:spcAft>
                      </a:pPr>
                      <a:r>
                        <a:rPr lang="en-US" sz="2400" dirty="0" err="1">
                          <a:effectLst/>
                        </a:rPr>
                        <a:t>vw</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CC66"/>
                    </a:solidFill>
                  </a:tcPr>
                </a:tc>
                <a:tc>
                  <a:txBody>
                    <a:bodyPr/>
                    <a:lstStyle/>
                    <a:p>
                      <a:pPr marL="0" marR="0">
                        <a:lnSpc>
                          <a:spcPct val="107000"/>
                        </a:lnSpc>
                        <a:spcBef>
                          <a:spcPts val="0"/>
                        </a:spcBef>
                        <a:spcAft>
                          <a:spcPts val="0"/>
                        </a:spcAft>
                      </a:pPr>
                      <a:r>
                        <a:rPr lang="en-US" sz="2400" dirty="0">
                          <a:effectLst/>
                        </a:rPr>
                        <a:t>Configures a value </a:t>
                      </a:r>
                      <a:r>
                        <a:rPr lang="en-US" sz="2400" b="1" dirty="0">
                          <a:effectLst/>
                        </a:rPr>
                        <a:t>relative</a:t>
                      </a:r>
                      <a:r>
                        <a:rPr lang="en-US" sz="2400" dirty="0">
                          <a:effectLst/>
                        </a:rPr>
                        <a:t> to 1% of the </a:t>
                      </a:r>
                      <a:r>
                        <a:rPr lang="en-US" sz="2400" b="1" dirty="0">
                          <a:effectLst/>
                        </a:rPr>
                        <a:t>viewport </a:t>
                      </a:r>
                      <a:r>
                        <a:rPr lang="en-US" sz="2400" b="1" dirty="0">
                          <a:solidFill>
                            <a:srgbClr val="FF00FF"/>
                          </a:solidFill>
                          <a:effectLst/>
                        </a:rPr>
                        <a:t>width</a:t>
                      </a:r>
                      <a:endParaRPr lang="en-US" sz="2400" b="1" dirty="0">
                        <a:solidFill>
                          <a:srgbClr val="FF00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36022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0" y="0"/>
            <a:ext cx="9144000" cy="609600"/>
          </a:xfrm>
        </p:spPr>
        <p:txBody>
          <a:bodyPr>
            <a:noAutofit/>
          </a:bodyPr>
          <a:lstStyle/>
          <a:p>
            <a:pPr eaLnBrk="1" fontAlgn="auto" hangingPunct="1">
              <a:spcAft>
                <a:spcPts val="0"/>
              </a:spcAft>
              <a:defRPr/>
            </a:pPr>
            <a:r>
              <a:rPr lang="en-US" sz="2400" dirty="0">
                <a:solidFill>
                  <a:schemeClr val="tx2">
                    <a:satMod val="130000"/>
                  </a:schemeClr>
                </a:solidFill>
              </a:rPr>
              <a:t>2 column layout: HOP 6.5 mouse over with HTML 5</a:t>
            </a:r>
          </a:p>
        </p:txBody>
      </p:sp>
      <p:sp>
        <p:nvSpPr>
          <p:cNvPr id="89091" name="Slide Number Placeholder 5"/>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918ABB5-A84B-4A02-A660-177BC5A2FE60}" type="slidenum">
              <a:rPr lang="en-US" altLang="en-US" sz="1200" smtClean="0"/>
              <a:pPr>
                <a:spcBef>
                  <a:spcPct val="0"/>
                </a:spcBef>
                <a:buClrTx/>
                <a:buSzTx/>
                <a:buFontTx/>
                <a:buNone/>
              </a:pPr>
              <a:t>50</a:t>
            </a:fld>
            <a:endParaRPr lang="en-US" altLang="en-US" sz="1200"/>
          </a:p>
        </p:txBody>
      </p:sp>
      <p:sp>
        <p:nvSpPr>
          <p:cNvPr id="89092"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89093" name="Rectangle 5"/>
          <p:cNvSpPr>
            <a:spLocks noChangeArrowheads="1"/>
          </p:cNvSpPr>
          <p:nvPr/>
        </p:nvSpPr>
        <p:spPr bwMode="auto">
          <a:xfrm>
            <a:off x="3671888"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pic>
        <p:nvPicPr>
          <p:cNvPr id="8909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28956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609600"/>
            <a:ext cx="3200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609600"/>
            <a:ext cx="3276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20482" name="Ink 23"/>
              <p14:cNvContentPartPr>
                <a14:cpLocks xmlns:a14="http://schemas.microsoft.com/office/drawing/2010/main" noRot="1" noChangeAspect="1" noEditPoints="1" noChangeArrowheads="1" noChangeShapeType="1"/>
              </p14:cNvContentPartPr>
              <p14:nvPr/>
            </p14:nvContentPartPr>
            <p14:xfrm>
              <a:off x="2299840" y="5256213"/>
              <a:ext cx="448" cy="465"/>
            </p14:xfrm>
          </p:contentPart>
        </mc:Choice>
        <mc:Fallback xmlns="">
          <p:pic>
            <p:nvPicPr>
              <p:cNvPr id="20482" name="Ink 23"/>
              <p:cNvPicPr>
                <a:picLocks noRot="1" noChangeAspect="1" noEditPoints="1" noChangeArrowheads="1" noChangeShapeType="1"/>
              </p:cNvPicPr>
              <p:nvPr/>
            </p:nvPicPr>
            <p:blipFill>
              <a:blip r:embed="rId7"/>
              <a:stretch>
                <a:fillRect/>
              </a:stretch>
            </p:blipFill>
            <p:spPr>
              <a:xfrm>
                <a:off x="2288192" y="5244123"/>
                <a:ext cx="23744" cy="2464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483" name="Ink 42"/>
              <p14:cNvContentPartPr>
                <a14:cpLocks xmlns:a14="http://schemas.microsoft.com/office/drawing/2010/main" noRot="1" noChangeAspect="1" noEditPoints="1" noChangeArrowheads="1" noChangeShapeType="1"/>
              </p14:cNvContentPartPr>
              <p14:nvPr/>
            </p14:nvContentPartPr>
            <p14:xfrm>
              <a:off x="0" y="2819400"/>
              <a:ext cx="393700" cy="123825"/>
            </p14:xfrm>
          </p:contentPart>
        </mc:Choice>
        <mc:Fallback xmlns="">
          <p:pic>
            <p:nvPicPr>
              <p:cNvPr id="20483" name="Ink 42"/>
              <p:cNvPicPr>
                <a:picLocks noRot="1" noChangeAspect="1" noEditPoints="1" noChangeArrowheads="1" noChangeShapeType="1"/>
              </p:cNvPicPr>
              <p:nvPr/>
            </p:nvPicPr>
            <p:blipFill>
              <a:blip r:embed="rId9"/>
              <a:stretch>
                <a:fillRect/>
              </a:stretch>
            </p:blipFill>
            <p:spPr>
              <a:xfrm>
                <a:off x="-2879" y="2806802"/>
                <a:ext cx="409534" cy="14758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485" name="Ink 33"/>
              <p14:cNvContentPartPr>
                <a14:cpLocks xmlns:a14="http://schemas.microsoft.com/office/drawing/2010/main" noRot="1" noChangeAspect="1" noEditPoints="1" noChangeArrowheads="1" noChangeShapeType="1"/>
              </p14:cNvContentPartPr>
              <p14:nvPr/>
            </p14:nvContentPartPr>
            <p14:xfrm>
              <a:off x="8062913" y="563563"/>
              <a:ext cx="596900" cy="220662"/>
            </p14:xfrm>
          </p:contentPart>
        </mc:Choice>
        <mc:Fallback xmlns="">
          <p:pic>
            <p:nvPicPr>
              <p:cNvPr id="20485" name="Ink 33"/>
              <p:cNvPicPr>
                <a:picLocks noRot="1" noChangeAspect="1" noEditPoints="1" noChangeArrowheads="1" noChangeShapeType="1"/>
              </p:cNvPicPr>
              <p:nvPr/>
            </p:nvPicPr>
            <p:blipFill>
              <a:blip r:embed="rId11"/>
              <a:stretch>
                <a:fillRect/>
              </a:stretch>
            </p:blipFill>
            <p:spPr>
              <a:xfrm>
                <a:off x="8053193" y="553844"/>
                <a:ext cx="612021" cy="2429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486" name="Ink 46"/>
              <p14:cNvContentPartPr>
                <a14:cpLocks xmlns:a14="http://schemas.microsoft.com/office/drawing/2010/main" noRot="1" noChangeAspect="1" noEditPoints="1" noChangeArrowheads="1" noChangeShapeType="1"/>
              </p14:cNvContentPartPr>
              <p14:nvPr/>
            </p14:nvContentPartPr>
            <p14:xfrm>
              <a:off x="6122988" y="1562100"/>
              <a:ext cx="7937" cy="19050"/>
            </p14:xfrm>
          </p:contentPart>
        </mc:Choice>
        <mc:Fallback xmlns="">
          <p:pic>
            <p:nvPicPr>
              <p:cNvPr id="20486" name="Ink 46"/>
              <p:cNvPicPr>
                <a:picLocks noRot="1" noChangeAspect="1" noEditPoints="1" noChangeArrowheads="1" noChangeShapeType="1"/>
              </p:cNvPicPr>
              <p:nvPr/>
            </p:nvPicPr>
            <p:blipFill>
              <a:blip r:embed="rId13"/>
              <a:stretch>
                <a:fillRect/>
              </a:stretch>
            </p:blipFill>
            <p:spPr>
              <a:xfrm>
                <a:off x="6111443" y="1552036"/>
                <a:ext cx="31026" cy="4061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487" name="Ink 45"/>
              <p14:cNvContentPartPr>
                <a14:cpLocks xmlns:a14="http://schemas.microsoft.com/office/drawing/2010/main" noRot="1" noChangeAspect="1" noEditPoints="1" noChangeArrowheads="1" noChangeShapeType="1"/>
              </p14:cNvContentPartPr>
              <p14:nvPr/>
            </p14:nvContentPartPr>
            <p14:xfrm>
              <a:off x="5799138" y="1238250"/>
              <a:ext cx="68262" cy="66675"/>
            </p14:xfrm>
          </p:contentPart>
        </mc:Choice>
        <mc:Fallback xmlns="">
          <p:pic>
            <p:nvPicPr>
              <p:cNvPr id="20487" name="Ink 45"/>
              <p:cNvPicPr>
                <a:picLocks noRot="1" noChangeAspect="1" noEditPoints="1" noChangeArrowheads="1" noChangeShapeType="1"/>
              </p:cNvPicPr>
              <p:nvPr/>
            </p:nvPicPr>
            <p:blipFill>
              <a:blip r:embed="rId15"/>
              <a:stretch>
                <a:fillRect/>
              </a:stretch>
            </p:blipFill>
            <p:spPr>
              <a:xfrm>
                <a:off x="5789386" y="1224555"/>
                <a:ext cx="91377" cy="9046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488" name="Ink 57"/>
              <p14:cNvContentPartPr>
                <a14:cpLocks xmlns:a14="http://schemas.microsoft.com/office/drawing/2010/main" noRot="1" noChangeAspect="1" noEditPoints="1" noChangeArrowheads="1" noChangeShapeType="1"/>
              </p14:cNvContentPartPr>
              <p14:nvPr/>
            </p14:nvContentPartPr>
            <p14:xfrm>
              <a:off x="430213" y="1687513"/>
              <a:ext cx="157162" cy="201612"/>
            </p14:xfrm>
          </p:contentPart>
        </mc:Choice>
        <mc:Fallback xmlns="">
          <p:pic>
            <p:nvPicPr>
              <p:cNvPr id="20488" name="Ink 57"/>
              <p:cNvPicPr>
                <a:picLocks noRot="1" noChangeAspect="1" noEditPoints="1" noChangeArrowheads="1" noChangeShapeType="1"/>
              </p:cNvPicPr>
              <p:nvPr/>
            </p:nvPicPr>
            <p:blipFill>
              <a:blip r:embed="rId17"/>
              <a:stretch>
                <a:fillRect/>
              </a:stretch>
            </p:blipFill>
            <p:spPr>
              <a:xfrm>
                <a:off x="420503" y="1679233"/>
                <a:ext cx="171188" cy="22033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489" name="Ink 58"/>
              <p14:cNvContentPartPr>
                <a14:cpLocks xmlns:a14="http://schemas.microsoft.com/office/drawing/2010/main" noRot="1" noChangeAspect="1" noEditPoints="1" noChangeArrowheads="1" noChangeShapeType="1"/>
              </p14:cNvContentPartPr>
              <p14:nvPr/>
            </p14:nvContentPartPr>
            <p14:xfrm>
              <a:off x="628650" y="1822450"/>
              <a:ext cx="236538" cy="163513"/>
            </p14:xfrm>
          </p:contentPart>
        </mc:Choice>
        <mc:Fallback xmlns="">
          <p:pic>
            <p:nvPicPr>
              <p:cNvPr id="20489" name="Ink 58"/>
              <p:cNvPicPr>
                <a:picLocks noRot="1" noChangeAspect="1" noEditPoints="1" noChangeArrowheads="1" noChangeShapeType="1"/>
              </p:cNvPicPr>
              <p:nvPr/>
            </p:nvPicPr>
            <p:blipFill>
              <a:blip r:embed="rId19"/>
              <a:stretch>
                <a:fillRect/>
              </a:stretch>
            </p:blipFill>
            <p:spPr>
              <a:xfrm>
                <a:off x="621449" y="1810925"/>
                <a:ext cx="255979" cy="18656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492" name="Ink 65"/>
              <p14:cNvContentPartPr>
                <a14:cpLocks xmlns:a14="http://schemas.microsoft.com/office/drawing/2010/main" noRot="1" noChangeAspect="1" noEditPoints="1" noChangeArrowheads="1" noChangeShapeType="1"/>
              </p14:cNvContentPartPr>
              <p14:nvPr/>
            </p14:nvContentPartPr>
            <p14:xfrm>
              <a:off x="-47625" y="3536950"/>
              <a:ext cx="446088" cy="254000"/>
            </p14:xfrm>
          </p:contentPart>
        </mc:Choice>
        <mc:Fallback xmlns="">
          <p:pic>
            <p:nvPicPr>
              <p:cNvPr id="20492" name="Ink 65"/>
              <p:cNvPicPr>
                <a:picLocks noRot="1" noChangeAspect="1" noEditPoints="1" noChangeArrowheads="1" noChangeShapeType="1"/>
              </p:cNvPicPr>
              <p:nvPr/>
            </p:nvPicPr>
            <p:blipFill>
              <a:blip r:embed="rId21"/>
              <a:stretch>
                <a:fillRect/>
              </a:stretch>
            </p:blipFill>
            <p:spPr>
              <a:xfrm>
                <a:off x="-58066" y="3531913"/>
                <a:ext cx="465170" cy="264074"/>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493" name="Ink 66"/>
              <p14:cNvContentPartPr>
                <a14:cpLocks xmlns:a14="http://schemas.microsoft.com/office/drawing/2010/main" noRot="1" noChangeAspect="1" noEditPoints="1" noChangeArrowheads="1" noChangeShapeType="1"/>
              </p14:cNvContentPartPr>
              <p14:nvPr/>
            </p14:nvContentPartPr>
            <p14:xfrm>
              <a:off x="0" y="4419600"/>
              <a:ext cx="442913" cy="277813"/>
            </p14:xfrm>
          </p:contentPart>
        </mc:Choice>
        <mc:Fallback xmlns="">
          <p:pic>
            <p:nvPicPr>
              <p:cNvPr id="20493" name="Ink 66"/>
              <p:cNvPicPr>
                <a:picLocks noRot="1" noChangeAspect="1" noEditPoints="1" noChangeArrowheads="1" noChangeShapeType="1"/>
              </p:cNvPicPr>
              <p:nvPr/>
            </p:nvPicPr>
            <p:blipFill>
              <a:blip r:embed="rId23"/>
              <a:stretch>
                <a:fillRect/>
              </a:stretch>
            </p:blipFill>
            <p:spPr>
              <a:xfrm>
                <a:off x="-12603" y="4410603"/>
                <a:ext cx="465599" cy="29256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494" name="Ink 67"/>
              <p14:cNvContentPartPr>
                <a14:cpLocks xmlns:a14="http://schemas.microsoft.com/office/drawing/2010/main" noRot="1" noChangeAspect="1" noEditPoints="1" noChangeArrowheads="1" noChangeShapeType="1"/>
              </p14:cNvContentPartPr>
              <p14:nvPr/>
            </p14:nvContentPartPr>
            <p14:xfrm>
              <a:off x="0" y="5181600"/>
              <a:ext cx="215900" cy="184150"/>
            </p14:xfrm>
          </p:contentPart>
        </mc:Choice>
        <mc:Fallback xmlns="">
          <p:pic>
            <p:nvPicPr>
              <p:cNvPr id="20494" name="Ink 67"/>
              <p:cNvPicPr>
                <a:picLocks noRot="1" noChangeAspect="1" noEditPoints="1" noChangeArrowheads="1" noChangeShapeType="1"/>
              </p:cNvPicPr>
              <p:nvPr/>
            </p:nvPicPr>
            <p:blipFill>
              <a:blip r:embed="rId25"/>
              <a:stretch>
                <a:fillRect/>
              </a:stretch>
            </p:blipFill>
            <p:spPr>
              <a:xfrm>
                <a:off x="-11515" y="5171170"/>
                <a:ext cx="233532" cy="20573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495" name="Ink 35"/>
              <p14:cNvContentPartPr>
                <a14:cpLocks xmlns:a14="http://schemas.microsoft.com/office/drawing/2010/main" noRot="1" noChangeAspect="1" noEditPoints="1" noChangeArrowheads="1" noChangeShapeType="1"/>
              </p14:cNvContentPartPr>
              <p14:nvPr/>
            </p14:nvContentPartPr>
            <p14:xfrm>
              <a:off x="2911475" y="2406650"/>
              <a:ext cx="1512413" cy="1158875"/>
            </p14:xfrm>
          </p:contentPart>
        </mc:Choice>
        <mc:Fallback xmlns="">
          <p:pic>
            <p:nvPicPr>
              <p:cNvPr id="20495" name="Ink 35"/>
              <p:cNvPicPr>
                <a:picLocks noRot="1" noChangeAspect="1" noEditPoints="1" noChangeArrowheads="1" noChangeShapeType="1"/>
              </p:cNvPicPr>
              <p:nvPr/>
            </p:nvPicPr>
            <p:blipFill>
              <a:blip r:embed="rId27"/>
              <a:stretch>
                <a:fillRect/>
              </a:stretch>
            </p:blipFill>
            <p:spPr>
              <a:xfrm>
                <a:off x="2901755" y="2395490"/>
                <a:ext cx="1527894" cy="118011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496" name="Ink 36"/>
              <p14:cNvContentPartPr>
                <a14:cpLocks xmlns:a14="http://schemas.microsoft.com/office/drawing/2010/main" noRot="1" noChangeAspect="1" noEditPoints="1" noChangeArrowheads="1" noChangeShapeType="1"/>
              </p14:cNvContentPartPr>
              <p14:nvPr/>
            </p14:nvContentPartPr>
            <p14:xfrm>
              <a:off x="3254375" y="4019858"/>
              <a:ext cx="873430" cy="56842"/>
            </p14:xfrm>
          </p:contentPart>
        </mc:Choice>
        <mc:Fallback xmlns="">
          <p:pic>
            <p:nvPicPr>
              <p:cNvPr id="20496" name="Ink 36"/>
              <p:cNvPicPr>
                <a:picLocks noRot="1" noChangeAspect="1" noEditPoints="1" noChangeArrowheads="1" noChangeShapeType="1"/>
              </p:cNvPicPr>
              <p:nvPr/>
            </p:nvPicPr>
            <p:blipFill>
              <a:blip r:embed="rId29"/>
              <a:stretch>
                <a:fillRect/>
              </a:stretch>
            </p:blipFill>
            <p:spPr>
              <a:xfrm>
                <a:off x="3247177" y="4013023"/>
                <a:ext cx="890704" cy="7734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497" name="Ink 37"/>
              <p14:cNvContentPartPr>
                <a14:cpLocks xmlns:a14="http://schemas.microsoft.com/office/drawing/2010/main" noRot="1" noChangeAspect="1" noEditPoints="1" noChangeArrowheads="1" noChangeShapeType="1"/>
              </p14:cNvContentPartPr>
              <p14:nvPr/>
            </p14:nvContentPartPr>
            <p14:xfrm>
              <a:off x="2838450" y="5505450"/>
              <a:ext cx="1549400" cy="944563"/>
            </p14:xfrm>
          </p:contentPart>
        </mc:Choice>
        <mc:Fallback xmlns="">
          <p:pic>
            <p:nvPicPr>
              <p:cNvPr id="20497" name="Ink 37"/>
              <p:cNvPicPr>
                <a:picLocks noRot="1" noChangeAspect="1" noEditPoints="1" noChangeArrowheads="1" noChangeShapeType="1"/>
              </p:cNvPicPr>
              <p:nvPr/>
            </p:nvPicPr>
            <p:blipFill>
              <a:blip r:embed="rId31"/>
              <a:stretch>
                <a:fillRect/>
              </a:stretch>
            </p:blipFill>
            <p:spPr>
              <a:xfrm>
                <a:off x="2828010" y="5491771"/>
                <a:ext cx="1565240" cy="96652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498" name="Ink 38"/>
              <p14:cNvContentPartPr>
                <a14:cpLocks xmlns:a14="http://schemas.microsoft.com/office/drawing/2010/main" noRot="1" noChangeAspect="1" noEditPoints="1" noChangeArrowheads="1" noChangeShapeType="1"/>
              </p14:cNvContentPartPr>
              <p14:nvPr/>
            </p14:nvContentPartPr>
            <p14:xfrm>
              <a:off x="2846388" y="4416425"/>
              <a:ext cx="246062" cy="404813"/>
            </p14:xfrm>
          </p:contentPart>
        </mc:Choice>
        <mc:Fallback xmlns="">
          <p:pic>
            <p:nvPicPr>
              <p:cNvPr id="20498" name="Ink 38"/>
              <p:cNvPicPr>
                <a:picLocks noRot="1" noChangeAspect="1" noEditPoints="1" noChangeArrowheads="1" noChangeShapeType="1"/>
              </p:cNvPicPr>
              <p:nvPr/>
            </p:nvPicPr>
            <p:blipFill>
              <a:blip r:embed="rId33"/>
              <a:stretch>
                <a:fillRect/>
              </a:stretch>
            </p:blipFill>
            <p:spPr>
              <a:xfrm>
                <a:off x="2836315" y="4413904"/>
                <a:ext cx="259732" cy="41741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499" name="Ink 39"/>
              <p14:cNvContentPartPr>
                <a14:cpLocks xmlns:a14="http://schemas.microsoft.com/office/drawing/2010/main" noRot="1" noChangeAspect="1" noEditPoints="1" noChangeArrowheads="1" noChangeShapeType="1"/>
              </p14:cNvContentPartPr>
              <p14:nvPr/>
            </p14:nvContentPartPr>
            <p14:xfrm>
              <a:off x="3294063" y="5394325"/>
              <a:ext cx="476250" cy="38100"/>
            </p14:xfrm>
          </p:contentPart>
        </mc:Choice>
        <mc:Fallback xmlns="">
          <p:pic>
            <p:nvPicPr>
              <p:cNvPr id="20499" name="Ink 39"/>
              <p:cNvPicPr>
                <a:picLocks noRot="1" noChangeAspect="1" noEditPoints="1" noChangeArrowheads="1" noChangeShapeType="1"/>
              </p:cNvPicPr>
              <p:nvPr/>
            </p:nvPicPr>
            <p:blipFill>
              <a:blip r:embed="rId35"/>
              <a:stretch>
                <a:fillRect/>
              </a:stretch>
            </p:blipFill>
            <p:spPr>
              <a:xfrm>
                <a:off x="3287583" y="5387855"/>
                <a:ext cx="486689" cy="5355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500" name="Ink 40"/>
              <p14:cNvContentPartPr>
                <a14:cpLocks xmlns:a14="http://schemas.microsoft.com/office/drawing/2010/main" noRot="1" noChangeAspect="1" noEditPoints="1" noChangeArrowheads="1" noChangeShapeType="1"/>
              </p14:cNvContentPartPr>
              <p14:nvPr/>
            </p14:nvContentPartPr>
            <p14:xfrm>
              <a:off x="3954463" y="6172200"/>
              <a:ext cx="844550" cy="190500"/>
            </p14:xfrm>
          </p:contentPart>
        </mc:Choice>
        <mc:Fallback xmlns="">
          <p:pic>
            <p:nvPicPr>
              <p:cNvPr id="20500" name="Ink 40"/>
              <p:cNvPicPr>
                <a:picLocks noRot="1" noChangeAspect="1" noEditPoints="1" noChangeArrowheads="1" noChangeShapeType="1"/>
              </p:cNvPicPr>
              <p:nvPr/>
            </p:nvPicPr>
            <p:blipFill>
              <a:blip r:embed="rId37"/>
              <a:stretch>
                <a:fillRect/>
              </a:stretch>
            </p:blipFill>
            <p:spPr>
              <a:xfrm>
                <a:off x="3947263" y="6161757"/>
                <a:ext cx="859310" cy="213547"/>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501" name="Ink 42"/>
              <p14:cNvContentPartPr>
                <a14:cpLocks xmlns:a14="http://schemas.microsoft.com/office/drawing/2010/main" noRot="1" noChangeAspect="1" noEditPoints="1" noChangeArrowheads="1" noChangeShapeType="1"/>
              </p14:cNvContentPartPr>
              <p14:nvPr/>
            </p14:nvContentPartPr>
            <p14:xfrm>
              <a:off x="4146550" y="4353833"/>
              <a:ext cx="128860" cy="419780"/>
            </p14:xfrm>
          </p:contentPart>
        </mc:Choice>
        <mc:Fallback xmlns="">
          <p:pic>
            <p:nvPicPr>
              <p:cNvPr id="20501" name="Ink 42"/>
              <p:cNvPicPr>
                <a:picLocks noRot="1" noChangeAspect="1" noEditPoints="1" noChangeArrowheads="1" noChangeShapeType="1"/>
              </p:cNvPicPr>
              <p:nvPr/>
            </p:nvPicPr>
            <p:blipFill>
              <a:blip r:embed="rId39"/>
              <a:stretch>
                <a:fillRect/>
              </a:stretch>
            </p:blipFill>
            <p:spPr>
              <a:xfrm>
                <a:off x="4135392" y="4341232"/>
                <a:ext cx="152616" cy="444261"/>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503" name="Ink 48"/>
              <p14:cNvContentPartPr>
                <a14:cpLocks xmlns:a14="http://schemas.microsoft.com/office/drawing/2010/main" noRot="1" noChangeAspect="1" noEditPoints="1" noChangeArrowheads="1" noChangeShapeType="1"/>
              </p14:cNvContentPartPr>
              <p14:nvPr/>
            </p14:nvContentPartPr>
            <p14:xfrm>
              <a:off x="5897563" y="1144588"/>
              <a:ext cx="2235200" cy="5499100"/>
            </p14:xfrm>
          </p:contentPart>
        </mc:Choice>
        <mc:Fallback xmlns="">
          <p:pic>
            <p:nvPicPr>
              <p:cNvPr id="20503" name="Ink 48"/>
              <p:cNvPicPr>
                <a:picLocks noRot="1" noChangeAspect="1" noEditPoints="1" noChangeArrowheads="1" noChangeShapeType="1"/>
              </p:cNvPicPr>
              <p:nvPr/>
            </p:nvPicPr>
            <p:blipFill>
              <a:blip r:embed="rId41"/>
              <a:stretch>
                <a:fillRect/>
              </a:stretch>
            </p:blipFill>
            <p:spPr>
              <a:xfrm>
                <a:off x="5884243" y="1134508"/>
                <a:ext cx="2254280" cy="55243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505" name="Ink 33"/>
              <p14:cNvContentPartPr>
                <a14:cpLocks xmlns:a14="http://schemas.microsoft.com/office/drawing/2010/main" noRot="1" noChangeAspect="1" noEditPoints="1" noChangeArrowheads="1" noChangeShapeType="1"/>
              </p14:cNvContentPartPr>
              <p14:nvPr/>
            </p14:nvContentPartPr>
            <p14:xfrm>
              <a:off x="7791450" y="2295100"/>
              <a:ext cx="230810" cy="329038"/>
            </p14:xfrm>
          </p:contentPart>
        </mc:Choice>
        <mc:Fallback xmlns="">
          <p:pic>
            <p:nvPicPr>
              <p:cNvPr id="20505" name="Ink 33"/>
              <p:cNvPicPr>
                <a:picLocks noRot="1" noChangeAspect="1" noEditPoints="1" noChangeArrowheads="1" noChangeShapeType="1"/>
              </p:cNvPicPr>
              <p:nvPr/>
            </p:nvPicPr>
            <p:blipFill>
              <a:blip r:embed="rId43"/>
              <a:stretch>
                <a:fillRect/>
              </a:stretch>
            </p:blipFill>
            <p:spPr>
              <a:xfrm>
                <a:off x="7778487" y="2283220"/>
                <a:ext cx="252415" cy="35387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 name="Ink 3"/>
              <p14:cNvContentPartPr/>
              <p14:nvPr/>
            </p14:nvContentPartPr>
            <p14:xfrm>
              <a:off x="3305302" y="4924463"/>
              <a:ext cx="545760" cy="35640"/>
            </p14:xfrm>
          </p:contentPart>
        </mc:Choice>
        <mc:Fallback xmlns="">
          <p:pic>
            <p:nvPicPr>
              <p:cNvPr id="4" name="Ink 3"/>
              <p:cNvPicPr/>
              <p:nvPr/>
            </p:nvPicPr>
            <p:blipFill>
              <a:blip r:embed="rId45"/>
              <a:stretch>
                <a:fillRect/>
              </a:stretch>
            </p:blipFill>
            <p:spPr>
              <a:xfrm>
                <a:off x="3294862" y="4914023"/>
                <a:ext cx="5666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 name="Ink 4"/>
              <p14:cNvContentPartPr/>
              <p14:nvPr/>
            </p14:nvContentPartPr>
            <p14:xfrm>
              <a:off x="2260600" y="5531973"/>
              <a:ext cx="448" cy="465"/>
            </p14:xfrm>
          </p:contentPart>
        </mc:Choice>
        <mc:Fallback xmlns="">
          <p:pic>
            <p:nvPicPr>
              <p:cNvPr id="5" name="Ink 4"/>
              <p:cNvPicPr/>
              <p:nvPr/>
            </p:nvPicPr>
            <p:blipFill>
              <a:blip r:embed="rId7"/>
              <a:stretch>
                <a:fillRect/>
              </a:stretch>
            </p:blipFill>
            <p:spPr>
              <a:xfrm>
                <a:off x="2248952" y="5519883"/>
                <a:ext cx="23744" cy="24645"/>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 name="Ink 6"/>
              <p14:cNvContentPartPr/>
              <p14:nvPr/>
            </p14:nvContentPartPr>
            <p14:xfrm>
              <a:off x="3204502" y="4915823"/>
              <a:ext cx="92880" cy="25560"/>
            </p14:xfrm>
          </p:contentPart>
        </mc:Choice>
        <mc:Fallback xmlns="">
          <p:pic>
            <p:nvPicPr>
              <p:cNvPr id="7" name="Ink 6"/>
              <p:cNvPicPr/>
              <p:nvPr/>
            </p:nvPicPr>
            <p:blipFill>
              <a:blip r:embed="rId48"/>
              <a:stretch>
                <a:fillRect/>
              </a:stretch>
            </p:blipFill>
            <p:spPr>
              <a:xfrm>
                <a:off x="3194062" y="4905383"/>
                <a:ext cx="1137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 name="Ink 9"/>
              <p14:cNvContentPartPr/>
              <p14:nvPr/>
            </p14:nvContentPartPr>
            <p14:xfrm>
              <a:off x="4018462" y="4957223"/>
              <a:ext cx="1602360" cy="54720"/>
            </p14:xfrm>
          </p:contentPart>
        </mc:Choice>
        <mc:Fallback xmlns="">
          <p:pic>
            <p:nvPicPr>
              <p:cNvPr id="10" name="Ink 9"/>
              <p:cNvPicPr/>
              <p:nvPr/>
            </p:nvPicPr>
            <p:blipFill>
              <a:blip r:embed="rId50"/>
              <a:stretch>
                <a:fillRect/>
              </a:stretch>
            </p:blipFill>
            <p:spPr>
              <a:xfrm>
                <a:off x="4008022" y="4946783"/>
                <a:ext cx="162324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 name="Ink 1"/>
              <p14:cNvContentPartPr/>
              <p14:nvPr/>
            </p14:nvContentPartPr>
            <p14:xfrm>
              <a:off x="2922699" y="3087180"/>
              <a:ext cx="678240" cy="32400"/>
            </p14:xfrm>
          </p:contentPart>
        </mc:Choice>
        <mc:Fallback xmlns="">
          <p:pic>
            <p:nvPicPr>
              <p:cNvPr id="2" name="Ink 1"/>
              <p:cNvPicPr/>
              <p:nvPr/>
            </p:nvPicPr>
            <p:blipFill>
              <a:blip r:embed="rId52"/>
              <a:stretch>
                <a:fillRect/>
              </a:stretch>
            </p:blipFill>
            <p:spPr>
              <a:xfrm>
                <a:off x="2903619" y="3049020"/>
                <a:ext cx="7164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 name="Ink 5"/>
              <p14:cNvContentPartPr/>
              <p14:nvPr/>
            </p14:nvContentPartPr>
            <p14:xfrm>
              <a:off x="1089025" y="1689100"/>
              <a:ext cx="1114425" cy="314325"/>
            </p14:xfrm>
          </p:contentPart>
        </mc:Choice>
        <mc:Fallback xmlns="">
          <p:pic>
            <p:nvPicPr>
              <p:cNvPr id="6" name="Ink 5"/>
              <p:cNvPicPr/>
              <p:nvPr/>
            </p:nvPicPr>
            <p:blipFill>
              <a:blip r:embed="rId54"/>
              <a:stretch>
                <a:fillRect/>
              </a:stretch>
            </p:blipFill>
            <p:spPr>
              <a:xfrm>
                <a:off x="1077146" y="1679739"/>
                <a:ext cx="1133503" cy="338448"/>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 name="Ink 7"/>
              <p14:cNvContentPartPr/>
              <p14:nvPr/>
            </p14:nvContentPartPr>
            <p14:xfrm>
              <a:off x="1371600" y="2743200"/>
              <a:ext cx="484188" cy="236538"/>
            </p14:xfrm>
          </p:contentPart>
        </mc:Choice>
        <mc:Fallback xmlns="">
          <p:pic>
            <p:nvPicPr>
              <p:cNvPr id="8" name="Ink 7"/>
              <p:cNvPicPr/>
              <p:nvPr/>
            </p:nvPicPr>
            <p:blipFill>
              <a:blip r:embed="rId56"/>
              <a:stretch>
                <a:fillRect/>
              </a:stretch>
            </p:blipFill>
            <p:spPr>
              <a:xfrm>
                <a:off x="1360440" y="2737440"/>
                <a:ext cx="503628" cy="24697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2" name="Ink 11"/>
              <p14:cNvContentPartPr/>
              <p14:nvPr/>
            </p14:nvContentPartPr>
            <p14:xfrm>
              <a:off x="2947179" y="3510540"/>
              <a:ext cx="1216800" cy="360"/>
            </p14:xfrm>
          </p:contentPart>
        </mc:Choice>
        <mc:Fallback xmlns="">
          <p:pic>
            <p:nvPicPr>
              <p:cNvPr id="12" name="Ink 11"/>
              <p:cNvPicPr/>
              <p:nvPr/>
            </p:nvPicPr>
            <p:blipFill>
              <a:blip r:embed="rId60"/>
              <a:stretch>
                <a:fillRect/>
              </a:stretch>
            </p:blipFill>
            <p:spPr>
              <a:xfrm>
                <a:off x="2928099" y="3472380"/>
                <a:ext cx="12549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4" name="Ink 13"/>
              <p14:cNvContentPartPr/>
              <p14:nvPr/>
            </p14:nvContentPartPr>
            <p14:xfrm>
              <a:off x="2963739" y="4000500"/>
              <a:ext cx="1094400" cy="36000"/>
            </p14:xfrm>
          </p:contentPart>
        </mc:Choice>
        <mc:Fallback xmlns="">
          <p:pic>
            <p:nvPicPr>
              <p:cNvPr id="14" name="Ink 13"/>
              <p:cNvPicPr/>
              <p:nvPr/>
            </p:nvPicPr>
            <p:blipFill>
              <a:blip r:embed="rId62"/>
              <a:stretch>
                <a:fillRect/>
              </a:stretch>
            </p:blipFill>
            <p:spPr>
              <a:xfrm>
                <a:off x="2944659" y="3962340"/>
                <a:ext cx="113256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5" name="Ink 14"/>
              <p14:cNvContentPartPr/>
              <p14:nvPr/>
            </p14:nvContentPartPr>
            <p14:xfrm>
              <a:off x="2947179" y="4506660"/>
              <a:ext cx="384120" cy="19800"/>
            </p14:xfrm>
          </p:contentPart>
        </mc:Choice>
        <mc:Fallback xmlns="">
          <p:pic>
            <p:nvPicPr>
              <p:cNvPr id="15" name="Ink 14"/>
              <p:cNvPicPr/>
              <p:nvPr/>
            </p:nvPicPr>
            <p:blipFill>
              <a:blip r:embed="rId64"/>
              <a:stretch>
                <a:fillRect/>
              </a:stretch>
            </p:blipFill>
            <p:spPr>
              <a:xfrm>
                <a:off x="2928099" y="4468500"/>
                <a:ext cx="4222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6" name="Ink 15"/>
              <p14:cNvContentPartPr/>
              <p14:nvPr/>
            </p14:nvContentPartPr>
            <p14:xfrm>
              <a:off x="2939259" y="4629060"/>
              <a:ext cx="489960" cy="25200"/>
            </p14:xfrm>
          </p:contentPart>
        </mc:Choice>
        <mc:Fallback xmlns="">
          <p:pic>
            <p:nvPicPr>
              <p:cNvPr id="16" name="Ink 15"/>
              <p:cNvPicPr/>
              <p:nvPr/>
            </p:nvPicPr>
            <p:blipFill>
              <a:blip r:embed="rId66"/>
              <a:stretch>
                <a:fillRect/>
              </a:stretch>
            </p:blipFill>
            <p:spPr>
              <a:xfrm>
                <a:off x="2920179" y="4590900"/>
                <a:ext cx="52812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7" name="Ink 16"/>
              <p14:cNvContentPartPr/>
              <p14:nvPr/>
            </p14:nvContentPartPr>
            <p14:xfrm>
              <a:off x="2971659" y="4768020"/>
              <a:ext cx="315360" cy="16920"/>
            </p14:xfrm>
          </p:contentPart>
        </mc:Choice>
        <mc:Fallback xmlns="">
          <p:pic>
            <p:nvPicPr>
              <p:cNvPr id="17" name="Ink 16"/>
              <p:cNvPicPr/>
              <p:nvPr/>
            </p:nvPicPr>
            <p:blipFill>
              <a:blip r:embed="rId68"/>
              <a:stretch>
                <a:fillRect/>
              </a:stretch>
            </p:blipFill>
            <p:spPr>
              <a:xfrm>
                <a:off x="2952579" y="4729860"/>
                <a:ext cx="35352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8" name="Ink 17"/>
              <p14:cNvContentPartPr/>
              <p14:nvPr/>
            </p14:nvContentPartPr>
            <p14:xfrm>
              <a:off x="6219372" y="2827241"/>
              <a:ext cx="236880" cy="13320"/>
            </p14:xfrm>
          </p:contentPart>
        </mc:Choice>
        <mc:Fallback xmlns="">
          <p:pic>
            <p:nvPicPr>
              <p:cNvPr id="18" name="Ink 17"/>
              <p:cNvPicPr/>
              <p:nvPr/>
            </p:nvPicPr>
            <p:blipFill>
              <a:blip r:embed="rId70"/>
              <a:stretch>
                <a:fillRect/>
              </a:stretch>
            </p:blipFill>
            <p:spPr>
              <a:xfrm>
                <a:off x="6200292" y="2788021"/>
                <a:ext cx="275040" cy="917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9" name="Ink 18"/>
              <p14:cNvContentPartPr/>
              <p14:nvPr/>
            </p14:nvContentPartPr>
            <p14:xfrm>
              <a:off x="8067570" y="2070100"/>
              <a:ext cx="987530" cy="341278"/>
            </p14:xfrm>
          </p:contentPart>
        </mc:Choice>
        <mc:Fallback xmlns="">
          <p:pic>
            <p:nvPicPr>
              <p:cNvPr id="19" name="Ink 18"/>
              <p:cNvPicPr/>
              <p:nvPr/>
            </p:nvPicPr>
            <p:blipFill>
              <a:blip r:embed="rId72"/>
              <a:stretch>
                <a:fillRect/>
              </a:stretch>
            </p:blipFill>
            <p:spPr>
              <a:xfrm>
                <a:off x="8061810" y="2056060"/>
                <a:ext cx="1000851" cy="367558"/>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1" name="Ink 20"/>
              <p14:cNvContentPartPr/>
              <p14:nvPr/>
            </p14:nvContentPartPr>
            <p14:xfrm>
              <a:off x="6211092" y="3058001"/>
              <a:ext cx="292680" cy="16560"/>
            </p14:xfrm>
          </p:contentPart>
        </mc:Choice>
        <mc:Fallback xmlns="">
          <p:pic>
            <p:nvPicPr>
              <p:cNvPr id="21" name="Ink 20"/>
              <p:cNvPicPr/>
              <p:nvPr/>
            </p:nvPicPr>
            <p:blipFill>
              <a:blip r:embed="rId76"/>
              <a:stretch>
                <a:fillRect/>
              </a:stretch>
            </p:blipFill>
            <p:spPr>
              <a:xfrm>
                <a:off x="6191989" y="3018993"/>
                <a:ext cx="330887" cy="94576"/>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22" name="Ink 21"/>
              <p14:cNvContentPartPr/>
              <p14:nvPr/>
            </p14:nvContentPartPr>
            <p14:xfrm>
              <a:off x="6227292" y="3207761"/>
              <a:ext cx="134280" cy="720"/>
            </p14:xfrm>
          </p:contentPart>
        </mc:Choice>
        <mc:Fallback xmlns="">
          <p:pic>
            <p:nvPicPr>
              <p:cNvPr id="22" name="Ink 21"/>
              <p:cNvPicPr/>
              <p:nvPr/>
            </p:nvPicPr>
            <p:blipFill>
              <a:blip r:embed="rId78"/>
              <a:stretch>
                <a:fillRect/>
              </a:stretch>
            </p:blipFill>
            <p:spPr>
              <a:xfrm>
                <a:off x="6208212" y="3131441"/>
                <a:ext cx="1724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3" name="Ink 22"/>
              <p14:cNvContentPartPr/>
              <p14:nvPr/>
            </p14:nvContentPartPr>
            <p14:xfrm>
              <a:off x="6243132" y="4099121"/>
              <a:ext cx="158040" cy="360"/>
            </p14:xfrm>
          </p:contentPart>
        </mc:Choice>
        <mc:Fallback xmlns="">
          <p:pic>
            <p:nvPicPr>
              <p:cNvPr id="23" name="Ink 22"/>
              <p:cNvPicPr/>
              <p:nvPr/>
            </p:nvPicPr>
            <p:blipFill>
              <a:blip r:embed="rId80"/>
              <a:stretch>
                <a:fillRect/>
              </a:stretch>
            </p:blipFill>
            <p:spPr>
              <a:xfrm>
                <a:off x="6224052" y="4060961"/>
                <a:ext cx="1962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24" name="Ink 23"/>
              <p14:cNvContentPartPr/>
              <p14:nvPr/>
            </p14:nvContentPartPr>
            <p14:xfrm>
              <a:off x="6211092" y="4192721"/>
              <a:ext cx="182160" cy="10440"/>
            </p14:xfrm>
          </p:contentPart>
        </mc:Choice>
        <mc:Fallback xmlns="">
          <p:pic>
            <p:nvPicPr>
              <p:cNvPr id="24" name="Ink 23"/>
              <p:cNvPicPr/>
              <p:nvPr/>
            </p:nvPicPr>
            <p:blipFill>
              <a:blip r:embed="rId82"/>
              <a:stretch>
                <a:fillRect/>
              </a:stretch>
            </p:blipFill>
            <p:spPr>
              <a:xfrm>
                <a:off x="6191974" y="4154561"/>
                <a:ext cx="220396"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5" name="Ink 24"/>
              <p14:cNvContentPartPr/>
              <p14:nvPr/>
            </p14:nvContentPartPr>
            <p14:xfrm>
              <a:off x="6329892" y="6194321"/>
              <a:ext cx="221040" cy="9720"/>
            </p14:xfrm>
          </p:contentPart>
        </mc:Choice>
        <mc:Fallback xmlns="">
          <p:pic>
            <p:nvPicPr>
              <p:cNvPr id="25" name="Ink 24"/>
              <p:cNvPicPr/>
              <p:nvPr/>
            </p:nvPicPr>
            <p:blipFill>
              <a:blip r:embed="rId84"/>
              <a:stretch>
                <a:fillRect/>
              </a:stretch>
            </p:blipFill>
            <p:spPr>
              <a:xfrm>
                <a:off x="6310812" y="6156161"/>
                <a:ext cx="25920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26" name="Ink 25"/>
              <p14:cNvContentPartPr/>
              <p14:nvPr/>
            </p14:nvContentPartPr>
            <p14:xfrm>
              <a:off x="6321972" y="6326081"/>
              <a:ext cx="205200" cy="11880"/>
            </p14:xfrm>
          </p:contentPart>
        </mc:Choice>
        <mc:Fallback xmlns="">
          <p:pic>
            <p:nvPicPr>
              <p:cNvPr id="26" name="Ink 25"/>
              <p:cNvPicPr/>
              <p:nvPr/>
            </p:nvPicPr>
            <p:blipFill>
              <a:blip r:embed="rId86"/>
              <a:stretch>
                <a:fillRect/>
              </a:stretch>
            </p:blipFill>
            <p:spPr>
              <a:xfrm>
                <a:off x="6302892" y="6286728"/>
                <a:ext cx="243360" cy="90585"/>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7" name="Ink 26"/>
              <p14:cNvContentPartPr/>
              <p14:nvPr/>
            </p14:nvContentPartPr>
            <p14:xfrm>
              <a:off x="6321972" y="6466121"/>
              <a:ext cx="284040" cy="14400"/>
            </p14:xfrm>
          </p:contentPart>
        </mc:Choice>
        <mc:Fallback xmlns="">
          <p:pic>
            <p:nvPicPr>
              <p:cNvPr id="27" name="Ink 26"/>
              <p:cNvPicPr/>
              <p:nvPr/>
            </p:nvPicPr>
            <p:blipFill>
              <a:blip r:embed="rId88"/>
              <a:stretch>
                <a:fillRect/>
              </a:stretch>
            </p:blipFill>
            <p:spPr>
              <a:xfrm>
                <a:off x="6302892" y="6426983"/>
                <a:ext cx="322200" cy="92677"/>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3" name="Ink 2"/>
              <p14:cNvContentPartPr/>
              <p14:nvPr/>
            </p14:nvContentPartPr>
            <p14:xfrm>
              <a:off x="3672743" y="4437070"/>
              <a:ext cx="273960" cy="84960"/>
            </p14:xfrm>
          </p:contentPart>
        </mc:Choice>
        <mc:Fallback xmlns="">
          <p:pic>
            <p:nvPicPr>
              <p:cNvPr id="3" name="Ink 2"/>
              <p:cNvPicPr/>
              <p:nvPr/>
            </p:nvPicPr>
            <p:blipFill>
              <a:blip r:embed="rId90"/>
              <a:stretch>
                <a:fillRect/>
              </a:stretch>
            </p:blipFill>
            <p:spPr>
              <a:xfrm>
                <a:off x="3658343" y="4408630"/>
                <a:ext cx="3024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9" name="Ink 8"/>
              <p14:cNvContentPartPr/>
              <p14:nvPr/>
            </p14:nvContentPartPr>
            <p14:xfrm>
              <a:off x="3881438" y="2778125"/>
              <a:ext cx="1919652" cy="1195208"/>
            </p14:xfrm>
          </p:contentPart>
        </mc:Choice>
        <mc:Fallback xmlns="">
          <p:pic>
            <p:nvPicPr>
              <p:cNvPr id="9" name="Ink 8"/>
              <p:cNvPicPr/>
              <p:nvPr/>
            </p:nvPicPr>
            <p:blipFill>
              <a:blip r:embed="rId92"/>
              <a:stretch>
                <a:fillRect/>
              </a:stretch>
            </p:blipFill>
            <p:spPr>
              <a:xfrm>
                <a:off x="3869197" y="2764085"/>
                <a:ext cx="1947014" cy="1217528"/>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3" name="Ink 12"/>
              <p14:cNvContentPartPr/>
              <p14:nvPr/>
            </p14:nvContentPartPr>
            <p14:xfrm>
              <a:off x="3732143" y="4745950"/>
              <a:ext cx="273600" cy="19800"/>
            </p14:xfrm>
          </p:contentPart>
        </mc:Choice>
        <mc:Fallback xmlns="">
          <p:pic>
            <p:nvPicPr>
              <p:cNvPr id="13" name="Ink 12"/>
              <p:cNvPicPr/>
              <p:nvPr/>
            </p:nvPicPr>
            <p:blipFill>
              <a:blip r:embed="rId94"/>
              <a:stretch>
                <a:fillRect/>
              </a:stretch>
            </p:blipFill>
            <p:spPr>
              <a:xfrm>
                <a:off x="3717743" y="4717510"/>
                <a:ext cx="30240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28" name="Ink 27"/>
              <p14:cNvContentPartPr/>
              <p14:nvPr/>
            </p14:nvContentPartPr>
            <p14:xfrm>
              <a:off x="4354478" y="4176725"/>
              <a:ext cx="1481172" cy="305648"/>
            </p14:xfrm>
          </p:contentPart>
        </mc:Choice>
        <mc:Fallback xmlns="">
          <p:pic>
            <p:nvPicPr>
              <p:cNvPr id="28" name="Ink 27"/>
              <p:cNvPicPr/>
              <p:nvPr/>
            </p:nvPicPr>
            <p:blipFill>
              <a:blip r:embed="rId96"/>
              <a:stretch>
                <a:fillRect/>
              </a:stretch>
            </p:blipFill>
            <p:spPr>
              <a:xfrm>
                <a:off x="4348357" y="4166285"/>
                <a:ext cx="1503494" cy="326889"/>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1" name="Ink 10"/>
              <p14:cNvContentPartPr/>
              <p14:nvPr/>
            </p14:nvContentPartPr>
            <p14:xfrm>
              <a:off x="3214330" y="4986757"/>
              <a:ext cx="667440" cy="24120"/>
            </p14:xfrm>
          </p:contentPart>
        </mc:Choice>
        <mc:Fallback xmlns="">
          <p:pic>
            <p:nvPicPr>
              <p:cNvPr id="11" name="Ink 10"/>
              <p:cNvPicPr/>
              <p:nvPr/>
            </p:nvPicPr>
            <p:blipFill>
              <a:blip r:embed="rId98"/>
              <a:stretch>
                <a:fillRect/>
              </a:stretch>
            </p:blipFill>
            <p:spPr>
              <a:xfrm>
                <a:off x="3199930" y="4958317"/>
                <a:ext cx="69624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0" name="Ink 19"/>
              <p14:cNvContentPartPr/>
              <p14:nvPr/>
            </p14:nvContentPartPr>
            <p14:xfrm>
              <a:off x="3881410" y="4950037"/>
              <a:ext cx="360" cy="360"/>
            </p14:xfrm>
          </p:contentPart>
        </mc:Choice>
        <mc:Fallback xmlns="">
          <p:pic>
            <p:nvPicPr>
              <p:cNvPr id="20" name="Ink 19"/>
              <p:cNvPicPr/>
              <p:nvPr/>
            </p:nvPicPr>
            <p:blipFill>
              <a:blip r:embed="rId100"/>
              <a:stretch>
                <a:fillRect/>
              </a:stretch>
            </p:blipFill>
            <p:spPr>
              <a:xfrm>
                <a:off x="3867370" y="4921237"/>
                <a:ext cx="288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29" name="Ink 28"/>
              <p14:cNvContentPartPr/>
              <p14:nvPr/>
            </p14:nvContentPartPr>
            <p14:xfrm>
              <a:off x="3881410" y="4950037"/>
              <a:ext cx="360" cy="360"/>
            </p14:xfrm>
          </p:contentPart>
        </mc:Choice>
        <mc:Fallback xmlns="">
          <p:pic>
            <p:nvPicPr>
              <p:cNvPr id="29" name="Ink 28"/>
              <p:cNvPicPr/>
              <p:nvPr/>
            </p:nvPicPr>
            <p:blipFill>
              <a:blip r:embed="rId100"/>
              <a:stretch>
                <a:fillRect/>
              </a:stretch>
            </p:blipFill>
            <p:spPr>
              <a:xfrm>
                <a:off x="3867370" y="4921237"/>
                <a:ext cx="288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30" name="Ink 29"/>
              <p14:cNvContentPartPr/>
              <p14:nvPr/>
            </p14:nvContentPartPr>
            <p14:xfrm>
              <a:off x="3881410" y="4950037"/>
              <a:ext cx="360" cy="360"/>
            </p14:xfrm>
          </p:contentPart>
        </mc:Choice>
        <mc:Fallback xmlns="">
          <p:pic>
            <p:nvPicPr>
              <p:cNvPr id="30" name="Ink 29"/>
              <p:cNvPicPr/>
              <p:nvPr/>
            </p:nvPicPr>
            <p:blipFill>
              <a:blip r:embed="rId100"/>
              <a:stretch>
                <a:fillRect/>
              </a:stretch>
            </p:blipFill>
            <p:spPr>
              <a:xfrm>
                <a:off x="3867370" y="4921237"/>
                <a:ext cx="288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1" name="Ink 30"/>
              <p14:cNvContentPartPr/>
              <p14:nvPr/>
            </p14:nvContentPartPr>
            <p14:xfrm>
              <a:off x="3881410" y="4950037"/>
              <a:ext cx="360" cy="360"/>
            </p14:xfrm>
          </p:contentPart>
        </mc:Choice>
        <mc:Fallback xmlns="">
          <p:pic>
            <p:nvPicPr>
              <p:cNvPr id="31" name="Ink 30"/>
              <p:cNvPicPr/>
              <p:nvPr/>
            </p:nvPicPr>
            <p:blipFill>
              <a:blip r:embed="rId100"/>
              <a:stretch>
                <a:fillRect/>
              </a:stretch>
            </p:blipFill>
            <p:spPr>
              <a:xfrm>
                <a:off x="3867370" y="4921237"/>
                <a:ext cx="288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0480" name="Ink 20479"/>
              <p14:cNvContentPartPr/>
              <p14:nvPr/>
            </p14:nvContentPartPr>
            <p14:xfrm>
              <a:off x="3242410" y="4851037"/>
              <a:ext cx="578880" cy="19440"/>
            </p14:xfrm>
          </p:contentPart>
        </mc:Choice>
        <mc:Fallback xmlns="">
          <p:pic>
            <p:nvPicPr>
              <p:cNvPr id="20480" name="Ink 20479"/>
              <p:cNvPicPr/>
              <p:nvPr/>
            </p:nvPicPr>
            <p:blipFill>
              <a:blip r:embed="rId105"/>
              <a:stretch>
                <a:fillRect/>
              </a:stretch>
            </p:blipFill>
            <p:spPr>
              <a:xfrm>
                <a:off x="3228010" y="4822597"/>
                <a:ext cx="6076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0484" name="Ink 20483"/>
              <p14:cNvContentPartPr/>
              <p14:nvPr/>
            </p14:nvContentPartPr>
            <p14:xfrm>
              <a:off x="3233050" y="5052637"/>
              <a:ext cx="756000" cy="56160"/>
            </p14:xfrm>
          </p:contentPart>
        </mc:Choice>
        <mc:Fallback xmlns="">
          <p:pic>
            <p:nvPicPr>
              <p:cNvPr id="20484" name="Ink 20483"/>
              <p:cNvPicPr/>
              <p:nvPr/>
            </p:nvPicPr>
            <p:blipFill>
              <a:blip r:embed="rId107"/>
              <a:stretch>
                <a:fillRect/>
              </a:stretch>
            </p:blipFill>
            <p:spPr>
              <a:xfrm>
                <a:off x="3218290" y="5037877"/>
                <a:ext cx="78552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0491" name="Ink 20490">
                <a:extLst>
                  <a:ext uri="{FF2B5EF4-FFF2-40B4-BE49-F238E27FC236}">
                    <a16:creationId xmlns:a16="http://schemas.microsoft.com/office/drawing/2014/main" id="{0B29CA91-ECBC-4EE0-8117-CAE6F2B20D26}"/>
                  </a:ext>
                </a:extLst>
              </p14:cNvPr>
              <p14:cNvContentPartPr/>
              <p14:nvPr/>
            </p14:nvContentPartPr>
            <p14:xfrm>
              <a:off x="7251675" y="1173844"/>
              <a:ext cx="288360" cy="692640"/>
            </p14:xfrm>
          </p:contentPart>
        </mc:Choice>
        <mc:Fallback xmlns="">
          <p:pic>
            <p:nvPicPr>
              <p:cNvPr id="20491" name="Ink 20490">
                <a:extLst>
                  <a:ext uri="{FF2B5EF4-FFF2-40B4-BE49-F238E27FC236}">
                    <a16:creationId xmlns:a16="http://schemas.microsoft.com/office/drawing/2014/main" id="{0B29CA91-ECBC-4EE0-8117-CAE6F2B20D26}"/>
                  </a:ext>
                </a:extLst>
              </p:cNvPr>
              <p:cNvPicPr/>
              <p:nvPr/>
            </p:nvPicPr>
            <p:blipFill>
              <a:blip r:embed="rId109"/>
              <a:stretch>
                <a:fillRect/>
              </a:stretch>
            </p:blipFill>
            <p:spPr>
              <a:xfrm>
                <a:off x="7243035" y="1164844"/>
                <a:ext cx="306000" cy="7102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0502" name="Ink 20501">
                <a:extLst>
                  <a:ext uri="{FF2B5EF4-FFF2-40B4-BE49-F238E27FC236}">
                    <a16:creationId xmlns:a16="http://schemas.microsoft.com/office/drawing/2014/main" id="{EE40300A-5D96-43B8-97C8-AEBCFFEA1D58}"/>
                  </a:ext>
                </a:extLst>
              </p14:cNvPr>
              <p14:cNvContentPartPr/>
              <p14:nvPr/>
            </p14:nvContentPartPr>
            <p14:xfrm>
              <a:off x="6877275" y="1603684"/>
              <a:ext cx="127800" cy="4320"/>
            </p14:xfrm>
          </p:contentPart>
        </mc:Choice>
        <mc:Fallback xmlns="">
          <p:pic>
            <p:nvPicPr>
              <p:cNvPr id="20502" name="Ink 20501">
                <a:extLst>
                  <a:ext uri="{FF2B5EF4-FFF2-40B4-BE49-F238E27FC236}">
                    <a16:creationId xmlns:a16="http://schemas.microsoft.com/office/drawing/2014/main" id="{EE40300A-5D96-43B8-97C8-AEBCFFEA1D58}"/>
                  </a:ext>
                </a:extLst>
              </p:cNvPr>
              <p:cNvPicPr/>
              <p:nvPr/>
            </p:nvPicPr>
            <p:blipFill>
              <a:blip r:embed="rId111"/>
              <a:stretch>
                <a:fillRect/>
              </a:stretch>
            </p:blipFill>
            <p:spPr>
              <a:xfrm>
                <a:off x="6868635" y="1595044"/>
                <a:ext cx="1454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0481" name="Ink 20480">
                <a:extLst>
                  <a:ext uri="{FF2B5EF4-FFF2-40B4-BE49-F238E27FC236}">
                    <a16:creationId xmlns:a16="http://schemas.microsoft.com/office/drawing/2014/main" id="{947F096D-C741-4BAE-BF0F-CD96F7238C32}"/>
                  </a:ext>
                </a:extLst>
              </p14:cNvPr>
              <p14:cNvContentPartPr/>
              <p14:nvPr/>
            </p14:nvContentPartPr>
            <p14:xfrm>
              <a:off x="3262638" y="5925311"/>
              <a:ext cx="573840" cy="14400"/>
            </p14:xfrm>
          </p:contentPart>
        </mc:Choice>
        <mc:Fallback xmlns="">
          <p:pic>
            <p:nvPicPr>
              <p:cNvPr id="20481" name="Ink 20480">
                <a:extLst>
                  <a:ext uri="{FF2B5EF4-FFF2-40B4-BE49-F238E27FC236}">
                    <a16:creationId xmlns:a16="http://schemas.microsoft.com/office/drawing/2014/main" id="{947F096D-C741-4BAE-BF0F-CD96F7238C32}"/>
                  </a:ext>
                </a:extLst>
              </p:cNvPr>
              <p:cNvPicPr/>
              <p:nvPr/>
            </p:nvPicPr>
            <p:blipFill>
              <a:blip r:embed="rId113"/>
              <a:stretch>
                <a:fillRect/>
              </a:stretch>
            </p:blipFill>
            <p:spPr>
              <a:xfrm>
                <a:off x="3253998" y="5916671"/>
                <a:ext cx="59148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20506" name="Ink 20505">
                <a:extLst>
                  <a:ext uri="{FF2B5EF4-FFF2-40B4-BE49-F238E27FC236}">
                    <a16:creationId xmlns:a16="http://schemas.microsoft.com/office/drawing/2014/main" id="{F3841C6B-414C-407D-AA40-A36D6048A6D0}"/>
                  </a:ext>
                </a:extLst>
              </p14:cNvPr>
              <p14:cNvContentPartPr/>
              <p14:nvPr/>
            </p14:nvContentPartPr>
            <p14:xfrm>
              <a:off x="5448583" y="2702805"/>
              <a:ext cx="207360" cy="244800"/>
            </p14:xfrm>
          </p:contentPart>
        </mc:Choice>
        <mc:Fallback>
          <p:pic>
            <p:nvPicPr>
              <p:cNvPr id="20506" name="Ink 20505">
                <a:extLst>
                  <a:ext uri="{FF2B5EF4-FFF2-40B4-BE49-F238E27FC236}">
                    <a16:creationId xmlns:a16="http://schemas.microsoft.com/office/drawing/2014/main" id="{F3841C6B-414C-407D-AA40-A36D6048A6D0}"/>
                  </a:ext>
                </a:extLst>
              </p:cNvPr>
              <p:cNvPicPr/>
              <p:nvPr/>
            </p:nvPicPr>
            <p:blipFill>
              <a:blip r:embed="rId115"/>
              <a:stretch>
                <a:fillRect/>
              </a:stretch>
            </p:blipFill>
            <p:spPr>
              <a:xfrm>
                <a:off x="5439943" y="2693805"/>
                <a:ext cx="22500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20509" name="Ink 20508">
                <a:extLst>
                  <a:ext uri="{FF2B5EF4-FFF2-40B4-BE49-F238E27FC236}">
                    <a16:creationId xmlns:a16="http://schemas.microsoft.com/office/drawing/2014/main" id="{03CE99C0-E4FE-4FEF-AD27-45FCD335F8BD}"/>
                  </a:ext>
                </a:extLst>
              </p14:cNvPr>
              <p14:cNvContentPartPr/>
              <p14:nvPr/>
            </p14:nvContentPartPr>
            <p14:xfrm>
              <a:off x="4423663" y="3325965"/>
              <a:ext cx="259560" cy="266760"/>
            </p14:xfrm>
          </p:contentPart>
        </mc:Choice>
        <mc:Fallback>
          <p:pic>
            <p:nvPicPr>
              <p:cNvPr id="20509" name="Ink 20508">
                <a:extLst>
                  <a:ext uri="{FF2B5EF4-FFF2-40B4-BE49-F238E27FC236}">
                    <a16:creationId xmlns:a16="http://schemas.microsoft.com/office/drawing/2014/main" id="{03CE99C0-E4FE-4FEF-AD27-45FCD335F8BD}"/>
                  </a:ext>
                </a:extLst>
              </p:cNvPr>
              <p:cNvPicPr/>
              <p:nvPr/>
            </p:nvPicPr>
            <p:blipFill>
              <a:blip r:embed="rId117"/>
              <a:stretch>
                <a:fillRect/>
              </a:stretch>
            </p:blipFill>
            <p:spPr>
              <a:xfrm>
                <a:off x="4414663" y="3316965"/>
                <a:ext cx="277200" cy="2844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9089" name="Ink 89088">
                <a:extLst>
                  <a:ext uri="{FF2B5EF4-FFF2-40B4-BE49-F238E27FC236}">
                    <a16:creationId xmlns:a16="http://schemas.microsoft.com/office/drawing/2014/main" id="{D4438D8B-10E1-41A3-9043-B3BCE8ED0252}"/>
                  </a:ext>
                </a:extLst>
              </p14:cNvPr>
              <p14:cNvContentPartPr/>
              <p14:nvPr/>
            </p14:nvContentPartPr>
            <p14:xfrm>
              <a:off x="4090303" y="3674805"/>
              <a:ext cx="296640" cy="203760"/>
            </p14:xfrm>
          </p:contentPart>
        </mc:Choice>
        <mc:Fallback>
          <p:pic>
            <p:nvPicPr>
              <p:cNvPr id="89089" name="Ink 89088">
                <a:extLst>
                  <a:ext uri="{FF2B5EF4-FFF2-40B4-BE49-F238E27FC236}">
                    <a16:creationId xmlns:a16="http://schemas.microsoft.com/office/drawing/2014/main" id="{D4438D8B-10E1-41A3-9043-B3BCE8ED0252}"/>
                  </a:ext>
                </a:extLst>
              </p:cNvPr>
              <p:cNvPicPr/>
              <p:nvPr/>
            </p:nvPicPr>
            <p:blipFill>
              <a:blip r:embed="rId119"/>
              <a:stretch>
                <a:fillRect/>
              </a:stretch>
            </p:blipFill>
            <p:spPr>
              <a:xfrm>
                <a:off x="4081303" y="3666165"/>
                <a:ext cx="31428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9098" name="Ink 89097">
                <a:extLst>
                  <a:ext uri="{FF2B5EF4-FFF2-40B4-BE49-F238E27FC236}">
                    <a16:creationId xmlns:a16="http://schemas.microsoft.com/office/drawing/2014/main" id="{313D7C97-200A-4B6A-BC54-C80FA38E6428}"/>
                  </a:ext>
                </a:extLst>
              </p14:cNvPr>
              <p14:cNvContentPartPr/>
              <p14:nvPr/>
            </p14:nvContentPartPr>
            <p14:xfrm>
              <a:off x="4301263" y="4498125"/>
              <a:ext cx="197280" cy="295200"/>
            </p14:xfrm>
          </p:contentPart>
        </mc:Choice>
        <mc:Fallback>
          <p:pic>
            <p:nvPicPr>
              <p:cNvPr id="89098" name="Ink 89097">
                <a:extLst>
                  <a:ext uri="{FF2B5EF4-FFF2-40B4-BE49-F238E27FC236}">
                    <a16:creationId xmlns:a16="http://schemas.microsoft.com/office/drawing/2014/main" id="{313D7C97-200A-4B6A-BC54-C80FA38E6428}"/>
                  </a:ext>
                </a:extLst>
              </p:cNvPr>
              <p:cNvPicPr/>
              <p:nvPr/>
            </p:nvPicPr>
            <p:blipFill>
              <a:blip r:embed="rId121"/>
              <a:stretch>
                <a:fillRect/>
              </a:stretch>
            </p:blipFill>
            <p:spPr>
              <a:xfrm>
                <a:off x="4292623" y="4489125"/>
                <a:ext cx="214920" cy="3128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9102" name="Ink 89101">
                <a:extLst>
                  <a:ext uri="{FF2B5EF4-FFF2-40B4-BE49-F238E27FC236}">
                    <a16:creationId xmlns:a16="http://schemas.microsoft.com/office/drawing/2014/main" id="{EFD0382F-0455-4622-9A1A-B0AE18FDF828}"/>
                  </a:ext>
                </a:extLst>
              </p14:cNvPr>
              <p14:cNvContentPartPr/>
              <p14:nvPr/>
            </p14:nvContentPartPr>
            <p14:xfrm>
              <a:off x="3931183" y="5742285"/>
              <a:ext cx="225000" cy="255600"/>
            </p14:xfrm>
          </p:contentPart>
        </mc:Choice>
        <mc:Fallback>
          <p:pic>
            <p:nvPicPr>
              <p:cNvPr id="89102" name="Ink 89101">
                <a:extLst>
                  <a:ext uri="{FF2B5EF4-FFF2-40B4-BE49-F238E27FC236}">
                    <a16:creationId xmlns:a16="http://schemas.microsoft.com/office/drawing/2014/main" id="{EFD0382F-0455-4622-9A1A-B0AE18FDF828}"/>
                  </a:ext>
                </a:extLst>
              </p:cNvPr>
              <p:cNvPicPr/>
              <p:nvPr/>
            </p:nvPicPr>
            <p:blipFill>
              <a:blip r:embed="rId123"/>
              <a:stretch>
                <a:fillRect/>
              </a:stretch>
            </p:blipFill>
            <p:spPr>
              <a:xfrm>
                <a:off x="3922183" y="5733285"/>
                <a:ext cx="242640" cy="2732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9105" name="Ink 89104">
                <a:extLst>
                  <a:ext uri="{FF2B5EF4-FFF2-40B4-BE49-F238E27FC236}">
                    <a16:creationId xmlns:a16="http://schemas.microsoft.com/office/drawing/2014/main" id="{2C344817-EA7F-4A9F-B0AC-951B59B2F5DB}"/>
                  </a:ext>
                </a:extLst>
              </p14:cNvPr>
              <p14:cNvContentPartPr/>
              <p14:nvPr/>
            </p14:nvContentPartPr>
            <p14:xfrm>
              <a:off x="7508503" y="983445"/>
              <a:ext cx="269640" cy="348480"/>
            </p14:xfrm>
          </p:contentPart>
        </mc:Choice>
        <mc:Fallback>
          <p:pic>
            <p:nvPicPr>
              <p:cNvPr id="89105" name="Ink 89104">
                <a:extLst>
                  <a:ext uri="{FF2B5EF4-FFF2-40B4-BE49-F238E27FC236}">
                    <a16:creationId xmlns:a16="http://schemas.microsoft.com/office/drawing/2014/main" id="{2C344817-EA7F-4A9F-B0AC-951B59B2F5DB}"/>
                  </a:ext>
                </a:extLst>
              </p:cNvPr>
              <p:cNvPicPr/>
              <p:nvPr/>
            </p:nvPicPr>
            <p:blipFill>
              <a:blip r:embed="rId125"/>
              <a:stretch>
                <a:fillRect/>
              </a:stretch>
            </p:blipFill>
            <p:spPr>
              <a:xfrm>
                <a:off x="7499503" y="974445"/>
                <a:ext cx="287280" cy="3661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9108" name="Ink 89107">
                <a:extLst>
                  <a:ext uri="{FF2B5EF4-FFF2-40B4-BE49-F238E27FC236}">
                    <a16:creationId xmlns:a16="http://schemas.microsoft.com/office/drawing/2014/main" id="{AB88A55D-2742-4920-B7E0-DF340B481C8C}"/>
                  </a:ext>
                </a:extLst>
              </p14:cNvPr>
              <p14:cNvContentPartPr/>
              <p14:nvPr/>
            </p14:nvContentPartPr>
            <p14:xfrm>
              <a:off x="7511383" y="1657005"/>
              <a:ext cx="277560" cy="289440"/>
            </p14:xfrm>
          </p:contentPart>
        </mc:Choice>
        <mc:Fallback>
          <p:pic>
            <p:nvPicPr>
              <p:cNvPr id="89108" name="Ink 89107">
                <a:extLst>
                  <a:ext uri="{FF2B5EF4-FFF2-40B4-BE49-F238E27FC236}">
                    <a16:creationId xmlns:a16="http://schemas.microsoft.com/office/drawing/2014/main" id="{AB88A55D-2742-4920-B7E0-DF340B481C8C}"/>
                  </a:ext>
                </a:extLst>
              </p:cNvPr>
              <p:cNvPicPr/>
              <p:nvPr/>
            </p:nvPicPr>
            <p:blipFill>
              <a:blip r:embed="rId127"/>
              <a:stretch>
                <a:fillRect/>
              </a:stretch>
            </p:blipFill>
            <p:spPr>
              <a:xfrm>
                <a:off x="7502743" y="1648005"/>
                <a:ext cx="295200" cy="3070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9112" name="Ink 89111">
                <a:extLst>
                  <a:ext uri="{FF2B5EF4-FFF2-40B4-BE49-F238E27FC236}">
                    <a16:creationId xmlns:a16="http://schemas.microsoft.com/office/drawing/2014/main" id="{9E49552F-B567-446B-B856-97BB2D5D3685}"/>
                  </a:ext>
                </a:extLst>
              </p14:cNvPr>
              <p14:cNvContentPartPr/>
              <p14:nvPr/>
            </p14:nvContentPartPr>
            <p14:xfrm>
              <a:off x="7889023" y="3199965"/>
              <a:ext cx="781920" cy="886320"/>
            </p14:xfrm>
          </p:contentPart>
        </mc:Choice>
        <mc:Fallback>
          <p:pic>
            <p:nvPicPr>
              <p:cNvPr id="89112" name="Ink 89111">
                <a:extLst>
                  <a:ext uri="{FF2B5EF4-FFF2-40B4-BE49-F238E27FC236}">
                    <a16:creationId xmlns:a16="http://schemas.microsoft.com/office/drawing/2014/main" id="{9E49552F-B567-446B-B856-97BB2D5D3685}"/>
                  </a:ext>
                </a:extLst>
              </p:cNvPr>
              <p:cNvPicPr/>
              <p:nvPr/>
            </p:nvPicPr>
            <p:blipFill>
              <a:blip r:embed="rId129"/>
              <a:stretch>
                <a:fillRect/>
              </a:stretch>
            </p:blipFill>
            <p:spPr>
              <a:xfrm>
                <a:off x="7880379" y="3191325"/>
                <a:ext cx="799568" cy="903960"/>
              </a:xfrm>
              <a:prstGeom prst="rect">
                <a:avLst/>
              </a:prstGeom>
            </p:spPr>
          </p:pic>
        </mc:Fallback>
      </mc:AlternateContent>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381000" y="0"/>
            <a:ext cx="8382000" cy="457200"/>
          </a:xfrm>
        </p:spPr>
        <p:txBody>
          <a:bodyPr/>
          <a:lstStyle/>
          <a:p>
            <a:r>
              <a:rPr lang="en-US" altLang="en-US" dirty="0"/>
              <a:t>.button class  - button.html</a:t>
            </a:r>
          </a:p>
        </p:txBody>
      </p:sp>
      <p:pic>
        <p:nvPicPr>
          <p:cNvPr id="911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18415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762000"/>
            <a:ext cx="152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7400" y="762000"/>
            <a:ext cx="416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4857840" y="3142432"/>
              <a:ext cx="452160" cy="32400"/>
            </p14:xfrm>
          </p:contentPart>
        </mc:Choice>
        <mc:Fallback xmlns="">
          <p:pic>
            <p:nvPicPr>
              <p:cNvPr id="7" name="Ink 6"/>
              <p:cNvPicPr/>
              <p:nvPr/>
            </p:nvPicPr>
            <p:blipFill>
              <a:blip r:embed="rId6"/>
              <a:stretch>
                <a:fillRect/>
              </a:stretch>
            </p:blipFill>
            <p:spPr>
              <a:xfrm>
                <a:off x="4838760" y="3104272"/>
                <a:ext cx="49032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4883760" y="4688632"/>
              <a:ext cx="732960" cy="85320"/>
            </p14:xfrm>
          </p:contentPart>
        </mc:Choice>
        <mc:Fallback xmlns="">
          <p:pic>
            <p:nvPicPr>
              <p:cNvPr id="8" name="Ink 7"/>
              <p:cNvPicPr/>
              <p:nvPr/>
            </p:nvPicPr>
            <p:blipFill>
              <a:blip r:embed="rId8"/>
              <a:stretch>
                <a:fillRect/>
              </a:stretch>
            </p:blipFill>
            <p:spPr>
              <a:xfrm>
                <a:off x="4864680" y="4650472"/>
                <a:ext cx="77112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p14:cNvContentPartPr/>
              <p14:nvPr/>
            </p14:nvContentPartPr>
            <p14:xfrm>
              <a:off x="4982400" y="4966912"/>
              <a:ext cx="660240" cy="62640"/>
            </p14:xfrm>
          </p:contentPart>
        </mc:Choice>
        <mc:Fallback xmlns="">
          <p:pic>
            <p:nvPicPr>
              <p:cNvPr id="10" name="Ink 9"/>
              <p:cNvPicPr/>
              <p:nvPr/>
            </p:nvPicPr>
            <p:blipFill>
              <a:blip r:embed="rId10"/>
              <a:stretch>
                <a:fillRect/>
              </a:stretch>
            </p:blipFill>
            <p:spPr>
              <a:xfrm>
                <a:off x="4963320" y="4928752"/>
                <a:ext cx="69840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p14:cNvContentPartPr/>
              <p14:nvPr/>
            </p14:nvContentPartPr>
            <p14:xfrm>
              <a:off x="5839560" y="4924792"/>
              <a:ext cx="2354040" cy="162360"/>
            </p14:xfrm>
          </p:contentPart>
        </mc:Choice>
        <mc:Fallback xmlns="">
          <p:pic>
            <p:nvPicPr>
              <p:cNvPr id="11" name="Ink 10"/>
              <p:cNvPicPr/>
              <p:nvPr/>
            </p:nvPicPr>
            <p:blipFill>
              <a:blip r:embed="rId12"/>
              <a:stretch>
                <a:fillRect/>
              </a:stretch>
            </p:blipFill>
            <p:spPr>
              <a:xfrm>
                <a:off x="5820480" y="4886547"/>
                <a:ext cx="2392200" cy="23885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p14:cNvContentPartPr/>
              <p14:nvPr/>
            </p14:nvContentPartPr>
            <p14:xfrm>
              <a:off x="5735880" y="4706992"/>
              <a:ext cx="360" cy="360"/>
            </p14:xfrm>
          </p:contentPart>
        </mc:Choice>
        <mc:Fallback xmlns="">
          <p:pic>
            <p:nvPicPr>
              <p:cNvPr id="12" name="Ink 11"/>
              <p:cNvPicPr/>
              <p:nvPr/>
            </p:nvPicPr>
            <p:blipFill>
              <a:blip r:embed="rId14"/>
              <a:stretch>
                <a:fillRect/>
              </a:stretch>
            </p:blipFill>
            <p:spPr>
              <a:xfrm>
                <a:off x="5716800" y="4668832"/>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p14:cNvContentPartPr/>
              <p14:nvPr/>
            </p14:nvContentPartPr>
            <p14:xfrm>
              <a:off x="5813640" y="4685032"/>
              <a:ext cx="914760" cy="53640"/>
            </p14:xfrm>
          </p:contentPart>
        </mc:Choice>
        <mc:Fallback xmlns="">
          <p:pic>
            <p:nvPicPr>
              <p:cNvPr id="14" name="Ink 13"/>
              <p:cNvPicPr/>
              <p:nvPr/>
            </p:nvPicPr>
            <p:blipFill>
              <a:blip r:embed="rId16"/>
              <a:stretch>
                <a:fillRect/>
              </a:stretch>
            </p:blipFill>
            <p:spPr>
              <a:xfrm>
                <a:off x="5794560" y="4646872"/>
                <a:ext cx="95292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p14:cNvContentPartPr/>
              <p14:nvPr/>
            </p14:nvContentPartPr>
            <p14:xfrm>
              <a:off x="5153760" y="3217672"/>
              <a:ext cx="997920" cy="108000"/>
            </p14:xfrm>
          </p:contentPart>
        </mc:Choice>
        <mc:Fallback xmlns="">
          <p:pic>
            <p:nvPicPr>
              <p:cNvPr id="15" name="Ink 14"/>
              <p:cNvPicPr/>
              <p:nvPr/>
            </p:nvPicPr>
            <p:blipFill>
              <a:blip r:embed="rId18"/>
              <a:stretch>
                <a:fillRect/>
              </a:stretch>
            </p:blipFill>
            <p:spPr>
              <a:xfrm>
                <a:off x="5134680" y="3179512"/>
                <a:ext cx="103608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p14:cNvContentPartPr/>
              <p14:nvPr/>
            </p14:nvContentPartPr>
            <p14:xfrm>
              <a:off x="5127840" y="3543472"/>
              <a:ext cx="878400" cy="74880"/>
            </p14:xfrm>
          </p:contentPart>
        </mc:Choice>
        <mc:Fallback xmlns="">
          <p:pic>
            <p:nvPicPr>
              <p:cNvPr id="16" name="Ink 15"/>
              <p:cNvPicPr/>
              <p:nvPr/>
            </p:nvPicPr>
            <p:blipFill>
              <a:blip r:embed="rId20"/>
              <a:stretch>
                <a:fillRect/>
              </a:stretch>
            </p:blipFill>
            <p:spPr>
              <a:xfrm>
                <a:off x="5108760" y="3505128"/>
                <a:ext cx="916560" cy="15156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p14:cNvContentPartPr/>
              <p14:nvPr/>
            </p14:nvContentPartPr>
            <p14:xfrm>
              <a:off x="5138280" y="3693952"/>
              <a:ext cx="1423800" cy="68400"/>
            </p14:xfrm>
          </p:contentPart>
        </mc:Choice>
        <mc:Fallback xmlns="">
          <p:pic>
            <p:nvPicPr>
              <p:cNvPr id="17" name="Ink 16"/>
              <p:cNvPicPr/>
              <p:nvPr/>
            </p:nvPicPr>
            <p:blipFill>
              <a:blip r:embed="rId22"/>
              <a:stretch>
                <a:fillRect/>
              </a:stretch>
            </p:blipFill>
            <p:spPr>
              <a:xfrm>
                <a:off x="5119200" y="3655590"/>
                <a:ext cx="1461960" cy="14512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p14:cNvContentPartPr/>
              <p14:nvPr/>
            </p14:nvContentPartPr>
            <p14:xfrm>
              <a:off x="5153760" y="4399192"/>
              <a:ext cx="1174680" cy="29160"/>
            </p14:xfrm>
          </p:contentPart>
        </mc:Choice>
        <mc:Fallback xmlns="">
          <p:pic>
            <p:nvPicPr>
              <p:cNvPr id="18" name="Ink 17"/>
              <p:cNvPicPr/>
              <p:nvPr/>
            </p:nvPicPr>
            <p:blipFill>
              <a:blip r:embed="rId24"/>
              <a:stretch>
                <a:fillRect/>
              </a:stretch>
            </p:blipFill>
            <p:spPr>
              <a:xfrm>
                <a:off x="5134680" y="4361032"/>
                <a:ext cx="12128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p14:cNvContentPartPr/>
              <p14:nvPr/>
            </p14:nvContentPartPr>
            <p14:xfrm>
              <a:off x="5133240" y="3558592"/>
              <a:ext cx="898920" cy="48960"/>
            </p14:xfrm>
          </p:contentPart>
        </mc:Choice>
        <mc:Fallback xmlns="">
          <p:pic>
            <p:nvPicPr>
              <p:cNvPr id="19" name="Ink 18"/>
              <p:cNvPicPr/>
              <p:nvPr/>
            </p:nvPicPr>
            <p:blipFill>
              <a:blip r:embed="rId26"/>
              <a:stretch>
                <a:fillRect/>
              </a:stretch>
            </p:blipFill>
            <p:spPr>
              <a:xfrm>
                <a:off x="5114160" y="3520432"/>
                <a:ext cx="93708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p14:cNvContentPartPr/>
              <p14:nvPr/>
            </p14:nvContentPartPr>
            <p14:xfrm>
              <a:off x="5065560" y="5662432"/>
              <a:ext cx="837360" cy="54000"/>
            </p14:xfrm>
          </p:contentPart>
        </mc:Choice>
        <mc:Fallback xmlns="">
          <p:pic>
            <p:nvPicPr>
              <p:cNvPr id="20" name="Ink 19"/>
              <p:cNvPicPr/>
              <p:nvPr/>
            </p:nvPicPr>
            <p:blipFill>
              <a:blip r:embed="rId28"/>
              <a:stretch>
                <a:fillRect/>
              </a:stretch>
            </p:blipFill>
            <p:spPr>
              <a:xfrm>
                <a:off x="5046472" y="5624272"/>
                <a:ext cx="875536"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 name="Ink 2"/>
              <p14:cNvContentPartPr/>
              <p14:nvPr/>
            </p14:nvContentPartPr>
            <p14:xfrm>
              <a:off x="6838223" y="5041510"/>
              <a:ext cx="1342080" cy="62280"/>
            </p14:xfrm>
          </p:contentPart>
        </mc:Choice>
        <mc:Fallback xmlns="">
          <p:pic>
            <p:nvPicPr>
              <p:cNvPr id="3" name="Ink 2"/>
              <p:cNvPicPr/>
              <p:nvPr/>
            </p:nvPicPr>
            <p:blipFill>
              <a:blip r:embed="rId30"/>
              <a:stretch>
                <a:fillRect/>
              </a:stretch>
            </p:blipFill>
            <p:spPr>
              <a:xfrm>
                <a:off x="6823463" y="5026750"/>
                <a:ext cx="137160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 name="Ink 8"/>
              <p14:cNvContentPartPr/>
              <p14:nvPr/>
            </p14:nvContentPartPr>
            <p14:xfrm>
              <a:off x="5834183" y="4780870"/>
              <a:ext cx="875160" cy="341640"/>
            </p14:xfrm>
          </p:contentPart>
        </mc:Choice>
        <mc:Fallback xmlns="">
          <p:pic>
            <p:nvPicPr>
              <p:cNvPr id="9" name="Ink 8"/>
              <p:cNvPicPr/>
              <p:nvPr/>
            </p:nvPicPr>
            <p:blipFill>
              <a:blip r:embed="rId32"/>
              <a:stretch>
                <a:fillRect/>
              </a:stretch>
            </p:blipFill>
            <p:spPr>
              <a:xfrm>
                <a:off x="5819423" y="4766110"/>
                <a:ext cx="90468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 name="Ink 1">
                <a:extLst>
                  <a:ext uri="{FF2B5EF4-FFF2-40B4-BE49-F238E27FC236}">
                    <a16:creationId xmlns:a16="http://schemas.microsoft.com/office/drawing/2014/main" id="{1E0F1571-2C67-468A-9B41-7BE5ED464B03}"/>
                  </a:ext>
                </a:extLst>
              </p14:cNvPr>
              <p14:cNvContentPartPr/>
              <p14:nvPr/>
            </p14:nvContentPartPr>
            <p14:xfrm>
              <a:off x="6012931" y="5789270"/>
              <a:ext cx="854280" cy="20160"/>
            </p14:xfrm>
          </p:contentPart>
        </mc:Choice>
        <mc:Fallback xmlns="">
          <p:pic>
            <p:nvPicPr>
              <p:cNvPr id="2" name="Ink 1">
                <a:extLst>
                  <a:ext uri="{FF2B5EF4-FFF2-40B4-BE49-F238E27FC236}">
                    <a16:creationId xmlns:a16="http://schemas.microsoft.com/office/drawing/2014/main" id="{1E0F1571-2C67-468A-9B41-7BE5ED464B03}"/>
                  </a:ext>
                </a:extLst>
              </p:cNvPr>
              <p:cNvPicPr/>
              <p:nvPr/>
            </p:nvPicPr>
            <p:blipFill>
              <a:blip r:embed="rId34"/>
              <a:stretch>
                <a:fillRect/>
              </a:stretch>
            </p:blipFill>
            <p:spPr>
              <a:xfrm>
                <a:off x="6004291" y="5780270"/>
                <a:ext cx="8719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 name="Ink 3">
                <a:extLst>
                  <a:ext uri="{FF2B5EF4-FFF2-40B4-BE49-F238E27FC236}">
                    <a16:creationId xmlns:a16="http://schemas.microsoft.com/office/drawing/2014/main" id="{CA6BEF39-FA0E-4838-9472-0D138C062D15}"/>
                  </a:ext>
                </a:extLst>
              </p14:cNvPr>
              <p14:cNvContentPartPr/>
              <p14:nvPr/>
            </p14:nvContentPartPr>
            <p14:xfrm>
              <a:off x="6852811" y="307910"/>
              <a:ext cx="360" cy="360"/>
            </p14:xfrm>
          </p:contentPart>
        </mc:Choice>
        <mc:Fallback xmlns="">
          <p:pic>
            <p:nvPicPr>
              <p:cNvPr id="4" name="Ink 3">
                <a:extLst>
                  <a:ext uri="{FF2B5EF4-FFF2-40B4-BE49-F238E27FC236}">
                    <a16:creationId xmlns:a16="http://schemas.microsoft.com/office/drawing/2014/main" id="{CA6BEF39-FA0E-4838-9472-0D138C062D15}"/>
                  </a:ext>
                </a:extLst>
              </p:cNvPr>
              <p:cNvPicPr/>
              <p:nvPr/>
            </p:nvPicPr>
            <p:blipFill>
              <a:blip r:embed="rId36"/>
              <a:stretch>
                <a:fillRect/>
              </a:stretch>
            </p:blipFill>
            <p:spPr>
              <a:xfrm>
                <a:off x="6844171" y="29891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 name="Ink 4">
                <a:extLst>
                  <a:ext uri="{FF2B5EF4-FFF2-40B4-BE49-F238E27FC236}">
                    <a16:creationId xmlns:a16="http://schemas.microsoft.com/office/drawing/2014/main" id="{60EB7C3D-4781-475B-8827-EA2BF96519B6}"/>
                  </a:ext>
                </a:extLst>
              </p14:cNvPr>
              <p14:cNvContentPartPr/>
              <p14:nvPr/>
            </p14:nvContentPartPr>
            <p14:xfrm>
              <a:off x="6758491" y="278030"/>
              <a:ext cx="360" cy="360"/>
            </p14:xfrm>
          </p:contentPart>
        </mc:Choice>
        <mc:Fallback xmlns="">
          <p:pic>
            <p:nvPicPr>
              <p:cNvPr id="5" name="Ink 4">
                <a:extLst>
                  <a:ext uri="{FF2B5EF4-FFF2-40B4-BE49-F238E27FC236}">
                    <a16:creationId xmlns:a16="http://schemas.microsoft.com/office/drawing/2014/main" id="{60EB7C3D-4781-475B-8827-EA2BF96519B6}"/>
                  </a:ext>
                </a:extLst>
              </p:cNvPr>
              <p:cNvPicPr/>
              <p:nvPr/>
            </p:nvPicPr>
            <p:blipFill>
              <a:blip r:embed="rId36"/>
              <a:stretch>
                <a:fillRect/>
              </a:stretch>
            </p:blipFill>
            <p:spPr>
              <a:xfrm>
                <a:off x="6749851" y="269030"/>
                <a:ext cx="18000" cy="18000"/>
              </a:xfrm>
              <a:prstGeom prst="rect">
                <a:avLst/>
              </a:prstGeom>
            </p:spPr>
          </p:pic>
        </mc:Fallback>
      </mc:AlternateContent>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76200" y="0"/>
            <a:ext cx="9296400" cy="452438"/>
          </a:xfrm>
        </p:spPr>
        <p:txBody>
          <a:bodyPr/>
          <a:lstStyle/>
          <a:p>
            <a:r>
              <a:rPr lang="en-US" altLang="en-US" sz="2800" dirty="0"/>
              <a:t>CSS “buttons” to configure nav. Menu</a:t>
            </a:r>
          </a:p>
        </p:txBody>
      </p:sp>
      <p:pic>
        <p:nvPicPr>
          <p:cNvPr id="9216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11200"/>
            <a:ext cx="3573463"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704850"/>
            <a:ext cx="39512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4530600" y="2708992"/>
              <a:ext cx="338040" cy="8640"/>
            </p14:xfrm>
          </p:contentPart>
        </mc:Choice>
        <mc:Fallback xmlns="">
          <p:pic>
            <p:nvPicPr>
              <p:cNvPr id="8" name="Ink 7"/>
              <p:cNvPicPr/>
              <p:nvPr/>
            </p:nvPicPr>
            <p:blipFill>
              <a:blip r:embed="rId5"/>
              <a:stretch>
                <a:fillRect/>
              </a:stretch>
            </p:blipFill>
            <p:spPr>
              <a:xfrm>
                <a:off x="4511520" y="2669173"/>
                <a:ext cx="376200" cy="8827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4540680" y="4426552"/>
              <a:ext cx="712800" cy="24120"/>
            </p14:xfrm>
          </p:contentPart>
        </mc:Choice>
        <mc:Fallback xmlns="">
          <p:pic>
            <p:nvPicPr>
              <p:cNvPr id="9" name="Ink 8"/>
              <p:cNvPicPr/>
              <p:nvPr/>
            </p:nvPicPr>
            <p:blipFill>
              <a:blip r:embed="rId7"/>
              <a:stretch>
                <a:fillRect/>
              </a:stretch>
            </p:blipFill>
            <p:spPr>
              <a:xfrm>
                <a:off x="4521590" y="4387814"/>
                <a:ext cx="750979" cy="10159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p14:cNvContentPartPr/>
              <p14:nvPr/>
            </p14:nvContentPartPr>
            <p14:xfrm>
              <a:off x="5491080" y="4467592"/>
              <a:ext cx="899640" cy="47160"/>
            </p14:xfrm>
          </p:contentPart>
        </mc:Choice>
        <mc:Fallback xmlns="">
          <p:pic>
            <p:nvPicPr>
              <p:cNvPr id="10" name="Ink 9"/>
              <p:cNvPicPr/>
              <p:nvPr/>
            </p:nvPicPr>
            <p:blipFill>
              <a:blip r:embed="rId9"/>
              <a:stretch>
                <a:fillRect/>
              </a:stretch>
            </p:blipFill>
            <p:spPr>
              <a:xfrm>
                <a:off x="5472000" y="4429138"/>
                <a:ext cx="937800" cy="1240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p14:cNvContentPartPr/>
              <p14:nvPr/>
            </p14:nvContentPartPr>
            <p14:xfrm>
              <a:off x="5491080" y="4553272"/>
              <a:ext cx="1720440" cy="102240"/>
            </p14:xfrm>
          </p:contentPart>
        </mc:Choice>
        <mc:Fallback xmlns="">
          <p:pic>
            <p:nvPicPr>
              <p:cNvPr id="11" name="Ink 10"/>
              <p:cNvPicPr/>
              <p:nvPr/>
            </p:nvPicPr>
            <p:blipFill>
              <a:blip r:embed="rId11"/>
              <a:stretch>
                <a:fillRect/>
              </a:stretch>
            </p:blipFill>
            <p:spPr>
              <a:xfrm>
                <a:off x="5471996" y="4515112"/>
                <a:ext cx="1758608"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p14:cNvContentPartPr/>
              <p14:nvPr/>
            </p14:nvContentPartPr>
            <p14:xfrm>
              <a:off x="4821480" y="2969992"/>
              <a:ext cx="1221120" cy="21240"/>
            </p14:xfrm>
          </p:contentPart>
        </mc:Choice>
        <mc:Fallback xmlns="">
          <p:pic>
            <p:nvPicPr>
              <p:cNvPr id="12" name="Ink 11"/>
              <p:cNvPicPr/>
              <p:nvPr/>
            </p:nvPicPr>
            <p:blipFill>
              <a:blip r:embed="rId13"/>
              <a:stretch>
                <a:fillRect/>
              </a:stretch>
            </p:blipFill>
            <p:spPr>
              <a:xfrm>
                <a:off x="4802400" y="2931174"/>
                <a:ext cx="1259280" cy="9887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p14:cNvContentPartPr/>
              <p14:nvPr/>
            </p14:nvContentPartPr>
            <p14:xfrm>
              <a:off x="4805280" y="3219112"/>
              <a:ext cx="900000" cy="50040"/>
            </p14:xfrm>
          </p:contentPart>
        </mc:Choice>
        <mc:Fallback xmlns="">
          <p:pic>
            <p:nvPicPr>
              <p:cNvPr id="13" name="Ink 12"/>
              <p:cNvPicPr/>
              <p:nvPr/>
            </p:nvPicPr>
            <p:blipFill>
              <a:blip r:embed="rId15"/>
              <a:stretch>
                <a:fillRect/>
              </a:stretch>
            </p:blipFill>
            <p:spPr>
              <a:xfrm>
                <a:off x="4786200" y="3180952"/>
                <a:ext cx="93816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p14:cNvContentPartPr/>
              <p14:nvPr/>
            </p14:nvContentPartPr>
            <p14:xfrm>
              <a:off x="4826520" y="3281752"/>
              <a:ext cx="1616040" cy="79920"/>
            </p14:xfrm>
          </p:contentPart>
        </mc:Choice>
        <mc:Fallback xmlns="">
          <p:pic>
            <p:nvPicPr>
              <p:cNvPr id="14" name="Ink 13"/>
              <p:cNvPicPr/>
              <p:nvPr/>
            </p:nvPicPr>
            <p:blipFill>
              <a:blip r:embed="rId17"/>
              <a:stretch>
                <a:fillRect/>
              </a:stretch>
            </p:blipFill>
            <p:spPr>
              <a:xfrm>
                <a:off x="4807440" y="3243419"/>
                <a:ext cx="1654200" cy="15658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p14:cNvContentPartPr/>
              <p14:nvPr/>
            </p14:nvContentPartPr>
            <p14:xfrm>
              <a:off x="3226320" y="6488992"/>
              <a:ext cx="360" cy="360"/>
            </p14:xfrm>
          </p:contentPart>
        </mc:Choice>
        <mc:Fallback xmlns="">
          <p:pic>
            <p:nvPicPr>
              <p:cNvPr id="15" name="Ink 14"/>
              <p:cNvPicPr/>
              <p:nvPr/>
            </p:nvPicPr>
            <p:blipFill>
              <a:blip r:embed="rId19"/>
              <a:stretch>
                <a:fillRect/>
              </a:stretch>
            </p:blipFill>
            <p:spPr>
              <a:xfrm>
                <a:off x="3207240" y="6450832"/>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p14:cNvContentPartPr/>
              <p14:nvPr/>
            </p14:nvContentPartPr>
            <p14:xfrm>
              <a:off x="4530600" y="5154112"/>
              <a:ext cx="296280" cy="31320"/>
            </p14:xfrm>
          </p:contentPart>
        </mc:Choice>
        <mc:Fallback xmlns="">
          <p:pic>
            <p:nvPicPr>
              <p:cNvPr id="16" name="Ink 15"/>
              <p:cNvPicPr/>
              <p:nvPr/>
            </p:nvPicPr>
            <p:blipFill>
              <a:blip r:embed="rId21"/>
              <a:stretch>
                <a:fillRect/>
              </a:stretch>
            </p:blipFill>
            <p:spPr>
              <a:xfrm>
                <a:off x="4511520" y="5115952"/>
                <a:ext cx="33444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p14:cNvContentPartPr/>
              <p14:nvPr/>
            </p14:nvContentPartPr>
            <p14:xfrm>
              <a:off x="4556520" y="6173992"/>
              <a:ext cx="312120" cy="20160"/>
            </p14:xfrm>
          </p:contentPart>
        </mc:Choice>
        <mc:Fallback xmlns="">
          <p:pic>
            <p:nvPicPr>
              <p:cNvPr id="17" name="Ink 16"/>
              <p:cNvPicPr/>
              <p:nvPr/>
            </p:nvPicPr>
            <p:blipFill>
              <a:blip r:embed="rId23"/>
              <a:stretch>
                <a:fillRect/>
              </a:stretch>
            </p:blipFill>
            <p:spPr>
              <a:xfrm>
                <a:off x="4537440" y="6135138"/>
                <a:ext cx="350280" cy="9786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p14:cNvContentPartPr/>
              <p14:nvPr/>
            </p14:nvContentPartPr>
            <p14:xfrm>
              <a:off x="4800703" y="3809289"/>
              <a:ext cx="1230480" cy="56160"/>
            </p14:xfrm>
          </p:contentPart>
        </mc:Choice>
        <mc:Fallback xmlns="">
          <p:pic>
            <p:nvPicPr>
              <p:cNvPr id="18" name="Ink 17"/>
              <p:cNvPicPr/>
              <p:nvPr/>
            </p:nvPicPr>
            <p:blipFill>
              <a:blip r:embed="rId25"/>
              <a:stretch>
                <a:fillRect/>
              </a:stretch>
            </p:blipFill>
            <p:spPr>
              <a:xfrm>
                <a:off x="4781623" y="3771129"/>
                <a:ext cx="126864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p14:cNvContentPartPr/>
              <p14:nvPr/>
            </p14:nvContentPartPr>
            <p14:xfrm>
              <a:off x="4832743" y="3978849"/>
              <a:ext cx="1361520" cy="45360"/>
            </p14:xfrm>
          </p:contentPart>
        </mc:Choice>
        <mc:Fallback xmlns="">
          <p:pic>
            <p:nvPicPr>
              <p:cNvPr id="19" name="Ink 18"/>
              <p:cNvPicPr/>
              <p:nvPr/>
            </p:nvPicPr>
            <p:blipFill>
              <a:blip r:embed="rId27"/>
              <a:stretch>
                <a:fillRect/>
              </a:stretch>
            </p:blipFill>
            <p:spPr>
              <a:xfrm>
                <a:off x="4813658" y="3940384"/>
                <a:ext cx="1399690" cy="12229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 name="Ink 4"/>
              <p14:cNvContentPartPr/>
              <p14:nvPr/>
            </p14:nvContentPartPr>
            <p14:xfrm>
              <a:off x="5471663" y="4270030"/>
              <a:ext cx="1635120" cy="423360"/>
            </p14:xfrm>
          </p:contentPart>
        </mc:Choice>
        <mc:Fallback xmlns="">
          <p:pic>
            <p:nvPicPr>
              <p:cNvPr id="5" name="Ink 4"/>
              <p:cNvPicPr/>
              <p:nvPr/>
            </p:nvPicPr>
            <p:blipFill>
              <a:blip r:embed="rId29"/>
              <a:stretch>
                <a:fillRect/>
              </a:stretch>
            </p:blipFill>
            <p:spPr>
              <a:xfrm>
                <a:off x="5456903" y="4255270"/>
                <a:ext cx="1664640" cy="4528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 name="Ink 2">
                <a:extLst>
                  <a:ext uri="{FF2B5EF4-FFF2-40B4-BE49-F238E27FC236}">
                    <a16:creationId xmlns:a16="http://schemas.microsoft.com/office/drawing/2014/main" id="{1E743F4F-6396-4C25-A0BC-59E0EF0685EC}"/>
                  </a:ext>
                </a:extLst>
              </p14:cNvPr>
              <p14:cNvContentPartPr/>
              <p14:nvPr/>
            </p14:nvContentPartPr>
            <p14:xfrm>
              <a:off x="5071515" y="2753524"/>
              <a:ext cx="1723320" cy="66960"/>
            </p14:xfrm>
          </p:contentPart>
        </mc:Choice>
        <mc:Fallback xmlns="">
          <p:pic>
            <p:nvPicPr>
              <p:cNvPr id="3" name="Ink 2">
                <a:extLst>
                  <a:ext uri="{FF2B5EF4-FFF2-40B4-BE49-F238E27FC236}">
                    <a16:creationId xmlns:a16="http://schemas.microsoft.com/office/drawing/2014/main" id="{1E743F4F-6396-4C25-A0BC-59E0EF0685EC}"/>
                  </a:ext>
                </a:extLst>
              </p:cNvPr>
              <p:cNvPicPr/>
              <p:nvPr/>
            </p:nvPicPr>
            <p:blipFill>
              <a:blip r:embed="rId31"/>
              <a:stretch>
                <a:fillRect/>
              </a:stretch>
            </p:blipFill>
            <p:spPr>
              <a:xfrm>
                <a:off x="5062875" y="2744884"/>
                <a:ext cx="174096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 name="Ink 3">
                <a:extLst>
                  <a:ext uri="{FF2B5EF4-FFF2-40B4-BE49-F238E27FC236}">
                    <a16:creationId xmlns:a16="http://schemas.microsoft.com/office/drawing/2014/main" id="{A8BD11F0-0F9F-4309-B844-C14F1855ABA3}"/>
                  </a:ext>
                </a:extLst>
              </p14:cNvPr>
              <p14:cNvContentPartPr/>
              <p14:nvPr/>
            </p14:nvContentPartPr>
            <p14:xfrm>
              <a:off x="8271915" y="3211804"/>
              <a:ext cx="360" cy="360"/>
            </p14:xfrm>
          </p:contentPart>
        </mc:Choice>
        <mc:Fallback xmlns="">
          <p:pic>
            <p:nvPicPr>
              <p:cNvPr id="4" name="Ink 3">
                <a:extLst>
                  <a:ext uri="{FF2B5EF4-FFF2-40B4-BE49-F238E27FC236}">
                    <a16:creationId xmlns:a16="http://schemas.microsoft.com/office/drawing/2014/main" id="{A8BD11F0-0F9F-4309-B844-C14F1855ABA3}"/>
                  </a:ext>
                </a:extLst>
              </p:cNvPr>
              <p:cNvPicPr/>
              <p:nvPr/>
            </p:nvPicPr>
            <p:blipFill>
              <a:blip r:embed="rId33"/>
              <a:stretch>
                <a:fillRect/>
              </a:stretch>
            </p:blipFill>
            <p:spPr>
              <a:xfrm>
                <a:off x="8263275" y="3202804"/>
                <a:ext cx="18000" cy="18000"/>
              </a:xfrm>
              <a:prstGeom prst="rect">
                <a:avLst/>
              </a:prstGeom>
            </p:spPr>
          </p:pic>
        </mc:Fallback>
      </mc:AlternateContent>
      <p:sp>
        <p:nvSpPr>
          <p:cNvPr id="2" name="Rectangle 1">
            <a:extLst>
              <a:ext uri="{FF2B5EF4-FFF2-40B4-BE49-F238E27FC236}">
                <a16:creationId xmlns:a16="http://schemas.microsoft.com/office/drawing/2014/main" id="{57CC449A-3874-4EC9-BC3F-186AE4803EBE}"/>
              </a:ext>
            </a:extLst>
          </p:cNvPr>
          <p:cNvSpPr/>
          <p:nvPr/>
        </p:nvSpPr>
        <p:spPr>
          <a:xfrm>
            <a:off x="12700" y="5348790"/>
            <a:ext cx="4572000" cy="253916"/>
          </a:xfrm>
          <a:prstGeom prst="rect">
            <a:avLst/>
          </a:prstGeom>
        </p:spPr>
        <p:txBody>
          <a:bodyPr>
            <a:spAutoFit/>
          </a:bodyPr>
          <a:lstStyle/>
          <a:p>
            <a:r>
              <a:rPr lang="en-US" sz="1050" u="sng" dirty="0">
                <a:solidFill>
                  <a:srgbClr val="0000FF"/>
                </a:solidFill>
                <a:ea typeface="Times New Roman" panose="02020603050405020304" pitchFamily="18" charset="0"/>
                <a:hlinkClick r:id="rId34"/>
              </a:rPr>
              <a:t>http://classes.jgspectrum.com/classes/218_F22/examples/ch6/navbuttons.html</a:t>
            </a:r>
            <a:endParaRPr lang="en-US" sz="1050" dirty="0"/>
          </a:p>
        </p:txBody>
      </p:sp>
      <mc:AlternateContent xmlns:mc="http://schemas.openxmlformats.org/markup-compatibility/2006" xmlns:p14="http://schemas.microsoft.com/office/powerpoint/2010/main">
        <mc:Choice Requires="p14">
          <p:contentPart p14:bwMode="auto" r:id="rId35">
            <p14:nvContentPartPr>
              <p14:cNvPr id="6" name="Ink 5">
                <a:extLst>
                  <a:ext uri="{FF2B5EF4-FFF2-40B4-BE49-F238E27FC236}">
                    <a16:creationId xmlns:a16="http://schemas.microsoft.com/office/drawing/2014/main" id="{B4A85037-DFFD-452C-A7D8-ACF9D79A4F2F}"/>
                  </a:ext>
                </a:extLst>
              </p14:cNvPr>
              <p14:cNvContentPartPr/>
              <p14:nvPr/>
            </p14:nvContentPartPr>
            <p14:xfrm>
              <a:off x="4788780" y="3032250"/>
              <a:ext cx="1409400" cy="34920"/>
            </p14:xfrm>
          </p:contentPart>
        </mc:Choice>
        <mc:Fallback xmlns="">
          <p:pic>
            <p:nvPicPr>
              <p:cNvPr id="6" name="Ink 5">
                <a:extLst>
                  <a:ext uri="{FF2B5EF4-FFF2-40B4-BE49-F238E27FC236}">
                    <a16:creationId xmlns:a16="http://schemas.microsoft.com/office/drawing/2014/main" id="{B4A85037-DFFD-452C-A7D8-ACF9D79A4F2F}"/>
                  </a:ext>
                </a:extLst>
              </p:cNvPr>
              <p:cNvPicPr/>
              <p:nvPr/>
            </p:nvPicPr>
            <p:blipFill>
              <a:blip r:embed="rId36"/>
              <a:stretch>
                <a:fillRect/>
              </a:stretch>
            </p:blipFill>
            <p:spPr>
              <a:xfrm>
                <a:off x="4780140" y="3023610"/>
                <a:ext cx="1427040" cy="52560"/>
              </a:xfrm>
              <a:prstGeom prst="rect">
                <a:avLst/>
              </a:prstGeom>
            </p:spPr>
          </p:pic>
        </mc:Fallback>
      </mc:AlternateContent>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D12D3824-9367-4493-9097-DDD841F017D9}" type="slidenum">
              <a:rPr lang="en-US" altLang="en-US" smtClean="0"/>
              <a:pPr>
                <a:defRPr/>
              </a:pPr>
              <a:t>53</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68"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54629574"/>
              </p:ext>
            </p:extLst>
          </p:nvPr>
        </p:nvGraphicFramePr>
        <p:xfrm>
          <a:off x="2895600" y="4038600"/>
          <a:ext cx="5029200" cy="103632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chapter6/starters</a:t>
                      </a:r>
                    </a:p>
                    <a:p>
                      <a:r>
                        <a:rPr lang="en-US" sz="1600" b="0" dirty="0">
                          <a:solidFill>
                            <a:schemeClr val="bg1"/>
                          </a:solidFill>
                          <a:latin typeface="+mj-lt"/>
                        </a:rPr>
                        <a:t>starters3.html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6.6</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1281"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03460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38" y="0"/>
            <a:ext cx="9215438" cy="506413"/>
          </a:xfrm>
        </p:spPr>
        <p:txBody>
          <a:bodyPr/>
          <a:lstStyle/>
          <a:p>
            <a:pPr>
              <a:defRPr/>
            </a:pPr>
            <a:r>
              <a:rPr lang="en-US" sz="2800" dirty="0">
                <a:solidFill>
                  <a:schemeClr val="tx2">
                    <a:satMod val="130000"/>
                  </a:schemeClr>
                </a:solidFill>
              </a:rPr>
              <a:t>6.9 2 column layout: HOP 6.6 with </a:t>
            </a:r>
            <a:r>
              <a:rPr lang="en-US" sz="2800" dirty="0" err="1">
                <a:solidFill>
                  <a:schemeClr val="tx2">
                    <a:satMod val="130000"/>
                  </a:schemeClr>
                </a:solidFill>
              </a:rPr>
              <a:t>display:block</a:t>
            </a:r>
            <a:endParaRPr lang="en-US" sz="2800" dirty="0"/>
          </a:p>
        </p:txBody>
      </p:sp>
      <p:pic>
        <p:nvPicPr>
          <p:cNvPr id="93187"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30" y="685800"/>
            <a:ext cx="234253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533400"/>
            <a:ext cx="4495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533400"/>
            <a:ext cx="2819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762000"/>
            <a:ext cx="24384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21506" name="Ink 13"/>
              <p14:cNvContentPartPr>
                <a14:cpLocks xmlns:a14="http://schemas.microsoft.com/office/drawing/2010/main" noRot="1" noChangeAspect="1" noEditPoints="1" noChangeArrowheads="1" noChangeShapeType="1"/>
              </p14:cNvContentPartPr>
              <p14:nvPr/>
            </p14:nvContentPartPr>
            <p14:xfrm>
              <a:off x="2830513" y="5541963"/>
              <a:ext cx="1587" cy="6350"/>
            </p14:xfrm>
          </p:contentPart>
        </mc:Choice>
        <mc:Fallback xmlns="">
          <p:pic>
            <p:nvPicPr>
              <p:cNvPr id="21506" name="Ink 13"/>
              <p:cNvPicPr>
                <a:picLocks noRot="1" noChangeAspect="1" noEditPoints="1" noChangeArrowheads="1" noChangeShapeType="1"/>
              </p:cNvPicPr>
              <p:nvPr/>
            </p:nvPicPr>
            <p:blipFill>
              <a:blip r:embed="rId7"/>
              <a:stretch>
                <a:fillRect/>
              </a:stretch>
            </p:blipFill>
            <p:spPr>
              <a:xfrm>
                <a:off x="2826942" y="5538788"/>
                <a:ext cx="8729" cy="127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507" name="Ink 26"/>
              <p14:cNvContentPartPr>
                <a14:cpLocks xmlns:a14="http://schemas.microsoft.com/office/drawing/2010/main" noRot="1" noChangeAspect="1" noEditPoints="1" noChangeArrowheads="1" noChangeShapeType="1"/>
              </p14:cNvContentPartPr>
              <p14:nvPr/>
            </p14:nvContentPartPr>
            <p14:xfrm>
              <a:off x="3230268" y="5978525"/>
              <a:ext cx="8232" cy="8668"/>
            </p14:xfrm>
          </p:contentPart>
        </mc:Choice>
        <mc:Fallback xmlns="">
          <p:pic>
            <p:nvPicPr>
              <p:cNvPr id="21507" name="Ink 26"/>
              <p:cNvPicPr>
                <a:picLocks noRot="1" noChangeAspect="1" noEditPoints="1" noChangeArrowheads="1" noChangeShapeType="1"/>
              </p:cNvPicPr>
              <p:nvPr/>
            </p:nvPicPr>
            <p:blipFill>
              <a:blip r:embed="rId9"/>
              <a:stretch>
                <a:fillRect/>
              </a:stretch>
            </p:blipFill>
            <p:spPr>
              <a:xfrm>
                <a:off x="3219173" y="5970218"/>
                <a:ext cx="27559" cy="2817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514" name="Ink 49"/>
              <p14:cNvContentPartPr>
                <a14:cpLocks xmlns:a14="http://schemas.microsoft.com/office/drawing/2010/main" noRot="1" noChangeAspect="1" noEditPoints="1" noChangeArrowheads="1" noChangeShapeType="1"/>
              </p14:cNvContentPartPr>
              <p14:nvPr/>
            </p14:nvContentPartPr>
            <p14:xfrm>
              <a:off x="4652963" y="2165350"/>
              <a:ext cx="1612900" cy="4071938"/>
            </p14:xfrm>
          </p:contentPart>
        </mc:Choice>
        <mc:Fallback xmlns="">
          <p:pic>
            <p:nvPicPr>
              <p:cNvPr id="21514" name="Ink 49"/>
              <p:cNvPicPr>
                <a:picLocks noRot="1" noChangeAspect="1" noEditPoints="1" noChangeArrowheads="1" noChangeShapeType="1"/>
              </p:cNvPicPr>
              <p:nvPr/>
            </p:nvPicPr>
            <p:blipFill>
              <a:blip r:embed="rId11"/>
              <a:stretch>
                <a:fillRect/>
              </a:stretch>
            </p:blipFill>
            <p:spPr>
              <a:xfrm>
                <a:off x="4643602" y="2151670"/>
                <a:ext cx="1633421" cy="409929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515" name="Ink 53"/>
              <p14:cNvContentPartPr>
                <a14:cpLocks xmlns:a14="http://schemas.microsoft.com/office/drawing/2010/main" noRot="1" noChangeAspect="1" noEditPoints="1" noChangeArrowheads="1" noChangeShapeType="1"/>
              </p14:cNvContentPartPr>
              <p14:nvPr/>
            </p14:nvContentPartPr>
            <p14:xfrm>
              <a:off x="4859338" y="5194300"/>
              <a:ext cx="1212850" cy="844550"/>
            </p14:xfrm>
          </p:contentPart>
        </mc:Choice>
        <mc:Fallback xmlns="">
          <p:pic>
            <p:nvPicPr>
              <p:cNvPr id="21515" name="Ink 53"/>
              <p:cNvPicPr>
                <a:picLocks noRot="1" noChangeAspect="1" noEditPoints="1" noChangeArrowheads="1" noChangeShapeType="1"/>
              </p:cNvPicPr>
              <p:nvPr/>
            </p:nvPicPr>
            <p:blipFill>
              <a:blip r:embed="rId13"/>
              <a:stretch>
                <a:fillRect/>
              </a:stretch>
            </p:blipFill>
            <p:spPr>
              <a:xfrm>
                <a:off x="4852138" y="5187100"/>
                <a:ext cx="1226530" cy="86471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516" name="Ink 54"/>
              <p14:cNvContentPartPr>
                <a14:cpLocks xmlns:a14="http://schemas.microsoft.com/office/drawing/2010/main" noRot="1" noChangeAspect="1" noEditPoints="1" noChangeArrowheads="1" noChangeShapeType="1"/>
              </p14:cNvContentPartPr>
              <p14:nvPr/>
            </p14:nvContentPartPr>
            <p14:xfrm>
              <a:off x="7032625" y="1388655"/>
              <a:ext cx="1192240" cy="41398"/>
            </p14:xfrm>
          </p:contentPart>
        </mc:Choice>
        <mc:Fallback xmlns="">
          <p:pic>
            <p:nvPicPr>
              <p:cNvPr id="21516" name="Ink 54"/>
              <p:cNvPicPr>
                <a:picLocks noRot="1" noChangeAspect="1" noEditPoints="1" noChangeArrowheads="1" noChangeShapeType="1"/>
              </p:cNvPicPr>
              <p:nvPr/>
            </p:nvPicPr>
            <p:blipFill>
              <a:blip r:embed="rId15"/>
              <a:stretch>
                <a:fillRect/>
              </a:stretch>
            </p:blipFill>
            <p:spPr>
              <a:xfrm>
                <a:off x="7025425" y="1379655"/>
                <a:ext cx="1204479" cy="5939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518" name="Ink 56"/>
              <p14:cNvContentPartPr>
                <a14:cpLocks xmlns:a14="http://schemas.microsoft.com/office/drawing/2010/main" noRot="1" noChangeAspect="1" noEditPoints="1" noChangeArrowheads="1" noChangeShapeType="1"/>
              </p14:cNvContentPartPr>
              <p14:nvPr/>
            </p14:nvContentPartPr>
            <p14:xfrm>
              <a:off x="7400925" y="2430463"/>
              <a:ext cx="923925" cy="31750"/>
            </p14:xfrm>
          </p:contentPart>
        </mc:Choice>
        <mc:Fallback xmlns="">
          <p:pic>
            <p:nvPicPr>
              <p:cNvPr id="21518" name="Ink 56"/>
              <p:cNvPicPr>
                <a:picLocks noRot="1" noChangeAspect="1" noEditPoints="1" noChangeArrowheads="1" noChangeShapeType="1"/>
              </p:cNvPicPr>
              <p:nvPr/>
            </p:nvPicPr>
            <p:blipFill>
              <a:blip r:embed="rId17"/>
              <a:stretch>
                <a:fillRect/>
              </a:stretch>
            </p:blipFill>
            <p:spPr>
              <a:xfrm>
                <a:off x="7391567" y="2417977"/>
                <a:ext cx="940482" cy="5707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522" name="Ink 61"/>
              <p14:cNvContentPartPr>
                <a14:cpLocks xmlns:a14="http://schemas.microsoft.com/office/drawing/2010/main" noRot="1" noChangeAspect="1" noEditPoints="1" noChangeArrowheads="1" noChangeShapeType="1"/>
              </p14:cNvContentPartPr>
              <p14:nvPr/>
            </p14:nvContentPartPr>
            <p14:xfrm>
              <a:off x="6824175" y="2585123"/>
              <a:ext cx="1295888" cy="169190"/>
            </p14:xfrm>
          </p:contentPart>
        </mc:Choice>
        <mc:Fallback xmlns="">
          <p:pic>
            <p:nvPicPr>
              <p:cNvPr id="21522" name="Ink 61"/>
              <p:cNvPicPr>
                <a:picLocks noRot="1" noChangeAspect="1" noEditPoints="1" noChangeArrowheads="1" noChangeShapeType="1"/>
              </p:cNvPicPr>
              <p:nvPr/>
            </p:nvPicPr>
            <p:blipFill>
              <a:blip r:embed="rId19"/>
              <a:stretch>
                <a:fillRect/>
              </a:stretch>
            </p:blipFill>
            <p:spPr>
              <a:xfrm>
                <a:off x="6816616" y="2571444"/>
                <a:ext cx="1314966" cy="19546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528" name="Ink 69"/>
              <p14:cNvContentPartPr>
                <a14:cpLocks xmlns:a14="http://schemas.microsoft.com/office/drawing/2010/main" noRot="1" noChangeAspect="1" noEditPoints="1" noChangeArrowheads="1" noChangeShapeType="1"/>
              </p14:cNvContentPartPr>
              <p14:nvPr/>
            </p14:nvContentPartPr>
            <p14:xfrm>
              <a:off x="6831323" y="3184200"/>
              <a:ext cx="396695" cy="521025"/>
            </p14:xfrm>
          </p:contentPart>
        </mc:Choice>
        <mc:Fallback xmlns="">
          <p:pic>
            <p:nvPicPr>
              <p:cNvPr id="21528" name="Ink 69"/>
              <p:cNvPicPr>
                <a:picLocks noRot="1" noChangeAspect="1" noEditPoints="1" noChangeArrowheads="1" noChangeShapeType="1"/>
              </p:cNvPicPr>
              <p:nvPr/>
            </p:nvPicPr>
            <p:blipFill>
              <a:blip r:embed="rId21"/>
              <a:stretch>
                <a:fillRect/>
              </a:stretch>
            </p:blipFill>
            <p:spPr>
              <a:xfrm>
                <a:off x="6817644" y="3173758"/>
                <a:ext cx="419014" cy="54551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533" name="Ink 76"/>
              <p14:cNvContentPartPr>
                <a14:cpLocks xmlns:a14="http://schemas.microsoft.com/office/drawing/2010/main" noRot="1" noChangeAspect="1" noEditPoints="1" noChangeArrowheads="1" noChangeShapeType="1"/>
              </p14:cNvContentPartPr>
              <p14:nvPr/>
            </p14:nvContentPartPr>
            <p14:xfrm>
              <a:off x="2946400" y="1618785"/>
              <a:ext cx="782733" cy="158518"/>
            </p14:xfrm>
          </p:contentPart>
        </mc:Choice>
        <mc:Fallback xmlns="">
          <p:pic>
            <p:nvPicPr>
              <p:cNvPr id="21533" name="Ink 76"/>
              <p:cNvPicPr>
                <a:picLocks noRot="1" noChangeAspect="1" noEditPoints="1" noChangeArrowheads="1" noChangeShapeType="1"/>
              </p:cNvPicPr>
              <p:nvPr/>
            </p:nvPicPr>
            <p:blipFill>
              <a:blip r:embed="rId23"/>
              <a:stretch>
                <a:fillRect/>
              </a:stretch>
            </p:blipFill>
            <p:spPr>
              <a:xfrm>
                <a:off x="2933804" y="1605455"/>
                <a:ext cx="809004" cy="18517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534" name="Ink 79"/>
              <p14:cNvContentPartPr>
                <a14:cpLocks xmlns:a14="http://schemas.microsoft.com/office/drawing/2010/main" noRot="1" noChangeAspect="1" noEditPoints="1" noChangeArrowheads="1" noChangeShapeType="1"/>
              </p14:cNvContentPartPr>
              <p14:nvPr/>
            </p14:nvContentPartPr>
            <p14:xfrm>
              <a:off x="2125978" y="3017838"/>
              <a:ext cx="2207897" cy="1077912"/>
            </p14:xfrm>
          </p:contentPart>
        </mc:Choice>
        <mc:Fallback xmlns="">
          <p:pic>
            <p:nvPicPr>
              <p:cNvPr id="21534" name="Ink 79"/>
              <p:cNvPicPr>
                <a:picLocks noRot="1" noChangeAspect="1" noEditPoints="1" noChangeArrowheads="1" noChangeShapeType="1"/>
              </p:cNvPicPr>
              <p:nvPr/>
            </p:nvPicPr>
            <p:blipFill>
              <a:blip r:embed="rId25"/>
              <a:stretch>
                <a:fillRect/>
              </a:stretch>
            </p:blipFill>
            <p:spPr>
              <a:xfrm>
                <a:off x="2111220" y="3011358"/>
                <a:ext cx="2229134" cy="109735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536" name="Ink 81"/>
              <p14:cNvContentPartPr>
                <a14:cpLocks xmlns:a14="http://schemas.microsoft.com/office/drawing/2010/main" noRot="1" noChangeAspect="1" noEditPoints="1" noChangeArrowheads="1" noChangeShapeType="1"/>
              </p14:cNvContentPartPr>
              <p14:nvPr/>
            </p14:nvContentPartPr>
            <p14:xfrm>
              <a:off x="2736850" y="3925888"/>
              <a:ext cx="906463" cy="368300"/>
            </p14:xfrm>
          </p:contentPart>
        </mc:Choice>
        <mc:Fallback xmlns="">
          <p:pic>
            <p:nvPicPr>
              <p:cNvPr id="21536" name="Ink 81"/>
              <p:cNvPicPr>
                <a:picLocks noRot="1" noChangeAspect="1" noEditPoints="1" noChangeArrowheads="1" noChangeShapeType="1"/>
              </p:cNvPicPr>
              <p:nvPr/>
            </p:nvPicPr>
            <p:blipFill>
              <a:blip r:embed="rId27"/>
              <a:stretch>
                <a:fillRect/>
              </a:stretch>
            </p:blipFill>
            <p:spPr>
              <a:xfrm>
                <a:off x="2727850" y="3911127"/>
                <a:ext cx="930943" cy="39350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537" name="Ink 82"/>
              <p14:cNvContentPartPr>
                <a14:cpLocks xmlns:a14="http://schemas.microsoft.com/office/drawing/2010/main" noRot="1" noChangeAspect="1" noEditPoints="1" noChangeArrowheads="1" noChangeShapeType="1"/>
              </p14:cNvContentPartPr>
              <p14:nvPr/>
            </p14:nvContentPartPr>
            <p14:xfrm>
              <a:off x="2887663" y="4800600"/>
              <a:ext cx="801687" cy="26988"/>
            </p14:xfrm>
          </p:contentPart>
        </mc:Choice>
        <mc:Fallback xmlns="">
          <p:pic>
            <p:nvPicPr>
              <p:cNvPr id="21537" name="Ink 82"/>
              <p:cNvPicPr>
                <a:picLocks noRot="1" noChangeAspect="1" noEditPoints="1" noChangeArrowheads="1" noChangeShapeType="1"/>
              </p:cNvPicPr>
              <p:nvPr/>
            </p:nvPicPr>
            <p:blipFill>
              <a:blip r:embed="rId29"/>
              <a:stretch>
                <a:fillRect/>
              </a:stretch>
            </p:blipFill>
            <p:spPr>
              <a:xfrm>
                <a:off x="2877943" y="4785647"/>
                <a:ext cx="823646" cy="5288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538" name="Ink 83"/>
              <p14:cNvContentPartPr>
                <a14:cpLocks xmlns:a14="http://schemas.microsoft.com/office/drawing/2010/main" noRot="1" noChangeAspect="1" noEditPoints="1" noChangeArrowheads="1" noChangeShapeType="1"/>
              </p14:cNvContentPartPr>
              <p14:nvPr/>
            </p14:nvContentPartPr>
            <p14:xfrm>
              <a:off x="2864630" y="5172075"/>
              <a:ext cx="885045" cy="206375"/>
            </p14:xfrm>
          </p:contentPart>
        </mc:Choice>
        <mc:Fallback xmlns="">
          <p:pic>
            <p:nvPicPr>
              <p:cNvPr id="21538" name="Ink 83"/>
              <p:cNvPicPr>
                <a:picLocks noRot="1" noChangeAspect="1" noEditPoints="1" noChangeArrowheads="1" noChangeShapeType="1"/>
              </p:cNvPicPr>
              <p:nvPr/>
            </p:nvPicPr>
            <p:blipFill>
              <a:blip r:embed="rId31"/>
              <a:stretch>
                <a:fillRect/>
              </a:stretch>
            </p:blipFill>
            <p:spPr>
              <a:xfrm>
                <a:off x="2853472" y="5158029"/>
                <a:ext cx="910239" cy="23446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539" name="Ink 84"/>
              <p14:cNvContentPartPr>
                <a14:cpLocks xmlns:a14="http://schemas.microsoft.com/office/drawing/2010/main" noRot="1" noChangeAspect="1" noEditPoints="1" noChangeArrowheads="1" noChangeShapeType="1"/>
              </p14:cNvContentPartPr>
              <p14:nvPr/>
            </p14:nvContentPartPr>
            <p14:xfrm>
              <a:off x="2873375" y="5934628"/>
              <a:ext cx="184835" cy="191587"/>
            </p14:xfrm>
          </p:contentPart>
        </mc:Choice>
        <mc:Fallback xmlns="">
          <p:pic>
            <p:nvPicPr>
              <p:cNvPr id="21539" name="Ink 84"/>
              <p:cNvPicPr>
                <a:picLocks noRot="1" noChangeAspect="1" noEditPoints="1" noChangeArrowheads="1" noChangeShapeType="1"/>
              </p:cNvPicPr>
              <p:nvPr/>
            </p:nvPicPr>
            <p:blipFill>
              <a:blip r:embed="rId33"/>
              <a:stretch>
                <a:fillRect/>
              </a:stretch>
            </p:blipFill>
            <p:spPr>
              <a:xfrm>
                <a:off x="2860404" y="5921303"/>
                <a:ext cx="202490" cy="21643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1541" name="Ink 86"/>
              <p14:cNvContentPartPr>
                <a14:cpLocks xmlns:a14="http://schemas.microsoft.com/office/drawing/2010/main" noRot="1" noChangeAspect="1" noEditPoints="1" noChangeArrowheads="1" noChangeShapeType="1"/>
              </p14:cNvContentPartPr>
              <p14:nvPr/>
            </p14:nvContentPartPr>
            <p14:xfrm>
              <a:off x="6565900" y="508000"/>
              <a:ext cx="69850" cy="1831975"/>
            </p14:xfrm>
          </p:contentPart>
        </mc:Choice>
        <mc:Fallback xmlns="">
          <p:pic>
            <p:nvPicPr>
              <p:cNvPr id="21541" name="Ink 86"/>
              <p:cNvPicPr>
                <a:picLocks noRot="1" noChangeAspect="1" noEditPoints="1" noChangeArrowheads="1" noChangeShapeType="1"/>
              </p:cNvPicPr>
              <p:nvPr/>
            </p:nvPicPr>
            <p:blipFill>
              <a:blip r:embed="rId35"/>
              <a:stretch>
                <a:fillRect/>
              </a:stretch>
            </p:blipFill>
            <p:spPr>
              <a:xfrm>
                <a:off x="6553658" y="496840"/>
                <a:ext cx="95414" cy="185573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1544" name="Ink 47"/>
              <p14:cNvContentPartPr>
                <a14:cpLocks xmlns:a14="http://schemas.microsoft.com/office/drawing/2010/main" noRot="1" noChangeAspect="1" noEditPoints="1" noChangeArrowheads="1" noChangeShapeType="1"/>
              </p14:cNvContentPartPr>
              <p14:nvPr/>
            </p14:nvContentPartPr>
            <p14:xfrm>
              <a:off x="6808788" y="4876778"/>
              <a:ext cx="418367" cy="27010"/>
            </p14:xfrm>
          </p:contentPart>
        </mc:Choice>
        <mc:Fallback xmlns="">
          <p:pic>
            <p:nvPicPr>
              <p:cNvPr id="21544" name="Ink 47"/>
              <p:cNvPicPr>
                <a:picLocks noRot="1" noChangeAspect="1" noEditPoints="1" noChangeArrowheads="1" noChangeShapeType="1"/>
              </p:cNvPicPr>
              <p:nvPr/>
            </p:nvPicPr>
            <p:blipFill>
              <a:blip r:embed="rId37"/>
              <a:stretch>
                <a:fillRect/>
              </a:stretch>
            </p:blipFill>
            <p:spPr>
              <a:xfrm>
                <a:off x="6796547" y="4864173"/>
                <a:ext cx="444650" cy="5221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1545" name="Ink 48"/>
              <p14:cNvContentPartPr>
                <a14:cpLocks xmlns:a14="http://schemas.microsoft.com/office/drawing/2010/main" noRot="1" noChangeAspect="1" noEditPoints="1" noChangeArrowheads="1" noChangeShapeType="1"/>
              </p14:cNvContentPartPr>
              <p14:nvPr/>
            </p14:nvContentPartPr>
            <p14:xfrm>
              <a:off x="8943390" y="1708150"/>
              <a:ext cx="34048" cy="3640"/>
            </p14:xfrm>
          </p:contentPart>
        </mc:Choice>
        <mc:Fallback xmlns="">
          <p:pic>
            <p:nvPicPr>
              <p:cNvPr id="21545" name="Ink 48"/>
              <p:cNvPicPr>
                <a:picLocks noRot="1" noChangeAspect="1" noEditPoints="1" noChangeArrowheads="1" noChangeShapeType="1"/>
              </p:cNvPicPr>
              <p:nvPr/>
            </p:nvPicPr>
            <p:blipFill>
              <a:blip r:embed="rId39"/>
              <a:stretch>
                <a:fillRect/>
              </a:stretch>
            </p:blipFill>
            <p:spPr>
              <a:xfrm>
                <a:off x="8939043" y="1701532"/>
                <a:ext cx="46725" cy="20185"/>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1546" name="Ink 51"/>
              <p14:cNvContentPartPr>
                <a14:cpLocks xmlns:a14="http://schemas.microsoft.com/office/drawing/2010/main" noRot="1" noChangeAspect="1" noEditPoints="1" noChangeArrowheads="1" noChangeShapeType="1"/>
              </p14:cNvContentPartPr>
              <p14:nvPr/>
            </p14:nvContentPartPr>
            <p14:xfrm>
              <a:off x="8494713" y="1571625"/>
              <a:ext cx="405372" cy="187065"/>
            </p14:xfrm>
          </p:contentPart>
        </mc:Choice>
        <mc:Fallback xmlns="">
          <p:pic>
            <p:nvPicPr>
              <p:cNvPr id="21546" name="Ink 51"/>
              <p:cNvPicPr>
                <a:picLocks noRot="1" noChangeAspect="1" noEditPoints="1" noChangeArrowheads="1" noChangeShapeType="1"/>
              </p:cNvPicPr>
              <p:nvPr/>
            </p:nvPicPr>
            <p:blipFill>
              <a:blip r:embed="rId41"/>
              <a:stretch>
                <a:fillRect/>
              </a:stretch>
            </p:blipFill>
            <p:spPr>
              <a:xfrm>
                <a:off x="8481033" y="1558289"/>
                <a:ext cx="425173" cy="210854"/>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1547" name="Ink 52"/>
              <p14:cNvContentPartPr>
                <a14:cpLocks xmlns:a14="http://schemas.microsoft.com/office/drawing/2010/main" noRot="1" noChangeAspect="1" noEditPoints="1" noChangeArrowheads="1" noChangeShapeType="1"/>
              </p14:cNvContentPartPr>
              <p14:nvPr/>
            </p14:nvContentPartPr>
            <p14:xfrm>
              <a:off x="6775450" y="4833938"/>
              <a:ext cx="30163" cy="58737"/>
            </p14:xfrm>
          </p:contentPart>
        </mc:Choice>
        <mc:Fallback xmlns="">
          <p:pic>
            <p:nvPicPr>
              <p:cNvPr id="21547" name="Ink 52"/>
              <p:cNvPicPr>
                <a:picLocks noRot="1" noChangeAspect="1" noEditPoints="1" noChangeArrowheads="1" noChangeShapeType="1"/>
              </p:cNvPicPr>
              <p:nvPr/>
            </p:nvPicPr>
            <p:blipFill>
              <a:blip r:embed="rId43"/>
              <a:stretch>
                <a:fillRect/>
              </a:stretch>
            </p:blipFill>
            <p:spPr>
              <a:xfrm>
                <a:off x="6772179" y="4826371"/>
                <a:ext cx="38521" cy="74232"/>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1548" name="Ink 54"/>
              <p14:cNvContentPartPr>
                <a14:cpLocks xmlns:a14="http://schemas.microsoft.com/office/drawing/2010/main" noRot="1" noChangeAspect="1" noEditPoints="1" noChangeArrowheads="1" noChangeShapeType="1"/>
              </p14:cNvContentPartPr>
              <p14:nvPr/>
            </p14:nvContentPartPr>
            <p14:xfrm>
              <a:off x="6267450" y="5676718"/>
              <a:ext cx="1599998" cy="555807"/>
            </p14:xfrm>
          </p:contentPart>
        </mc:Choice>
        <mc:Fallback xmlns="">
          <p:pic>
            <p:nvPicPr>
              <p:cNvPr id="21548" name="Ink 54"/>
              <p:cNvPicPr>
                <a:picLocks noRot="1" noChangeAspect="1" noEditPoints="1" noChangeArrowheads="1" noChangeShapeType="1"/>
              </p:cNvPicPr>
              <p:nvPr/>
            </p:nvPicPr>
            <p:blipFill>
              <a:blip r:embed="rId45"/>
              <a:stretch>
                <a:fillRect/>
              </a:stretch>
            </p:blipFill>
            <p:spPr>
              <a:xfrm>
                <a:off x="6255929" y="5665559"/>
                <a:ext cx="1624840" cy="57992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 name="Ink 3"/>
              <p14:cNvContentPartPr/>
              <p14:nvPr/>
            </p14:nvContentPartPr>
            <p14:xfrm>
              <a:off x="2776687" y="4670663"/>
              <a:ext cx="923040" cy="119880"/>
            </p14:xfrm>
          </p:contentPart>
        </mc:Choice>
        <mc:Fallback xmlns="">
          <p:pic>
            <p:nvPicPr>
              <p:cNvPr id="4" name="Ink 3"/>
              <p:cNvPicPr/>
              <p:nvPr/>
            </p:nvPicPr>
            <p:blipFill>
              <a:blip r:embed="rId47"/>
              <a:stretch>
                <a:fillRect/>
              </a:stretch>
            </p:blipFill>
            <p:spPr>
              <a:xfrm>
                <a:off x="2766247" y="4660223"/>
                <a:ext cx="9439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 name="Ink 6"/>
              <p14:cNvContentPartPr/>
              <p14:nvPr/>
            </p14:nvContentPartPr>
            <p14:xfrm>
              <a:off x="2962600" y="1763505"/>
              <a:ext cx="244173" cy="277678"/>
            </p14:xfrm>
          </p:contentPart>
        </mc:Choice>
        <mc:Fallback xmlns="">
          <p:pic>
            <p:nvPicPr>
              <p:cNvPr id="7" name="Ink 6"/>
              <p:cNvPicPr/>
              <p:nvPr/>
            </p:nvPicPr>
            <p:blipFill>
              <a:blip r:embed="rId49"/>
              <a:stretch>
                <a:fillRect/>
              </a:stretch>
            </p:blipFill>
            <p:spPr>
              <a:xfrm>
                <a:off x="2951452" y="1753781"/>
                <a:ext cx="260715" cy="297126"/>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 name="Ink 7"/>
              <p14:cNvContentPartPr/>
              <p14:nvPr/>
            </p14:nvContentPartPr>
            <p14:xfrm>
              <a:off x="3194800" y="2027385"/>
              <a:ext cx="198453" cy="22078"/>
            </p14:xfrm>
          </p:contentPart>
        </mc:Choice>
        <mc:Fallback xmlns="">
          <p:pic>
            <p:nvPicPr>
              <p:cNvPr id="8" name="Ink 7"/>
              <p:cNvPicPr/>
              <p:nvPr/>
            </p:nvPicPr>
            <p:blipFill>
              <a:blip r:embed="rId51"/>
              <a:stretch>
                <a:fillRect/>
              </a:stretch>
            </p:blipFill>
            <p:spPr>
              <a:xfrm>
                <a:off x="3185453" y="2016527"/>
                <a:ext cx="212474" cy="42708"/>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1" name="Ink 10"/>
              <p14:cNvContentPartPr/>
              <p14:nvPr/>
            </p14:nvContentPartPr>
            <p14:xfrm>
              <a:off x="8883513" y="1736505"/>
              <a:ext cx="41412" cy="35145"/>
            </p14:xfrm>
          </p:contentPart>
        </mc:Choice>
        <mc:Fallback xmlns="">
          <p:pic>
            <p:nvPicPr>
              <p:cNvPr id="11" name="Ink 10"/>
              <p:cNvPicPr/>
              <p:nvPr/>
            </p:nvPicPr>
            <p:blipFill>
              <a:blip r:embed="rId53"/>
              <a:stretch>
                <a:fillRect/>
              </a:stretch>
            </p:blipFill>
            <p:spPr>
              <a:xfrm>
                <a:off x="8875231" y="1727085"/>
                <a:ext cx="54376" cy="48189"/>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5" name="Ink 14"/>
              <p14:cNvContentPartPr/>
              <p14:nvPr/>
            </p14:nvContentPartPr>
            <p14:xfrm>
              <a:off x="8491538" y="3075970"/>
              <a:ext cx="305760" cy="26005"/>
            </p14:xfrm>
          </p:contentPart>
        </mc:Choice>
        <mc:Fallback xmlns="">
          <p:pic>
            <p:nvPicPr>
              <p:cNvPr id="15" name="Ink 14"/>
              <p:cNvPicPr/>
              <p:nvPr/>
            </p:nvPicPr>
            <p:blipFill>
              <a:blip r:embed="rId55"/>
              <a:stretch>
                <a:fillRect/>
              </a:stretch>
            </p:blipFill>
            <p:spPr>
              <a:xfrm>
                <a:off x="8480374" y="3064773"/>
                <a:ext cx="329529" cy="50204"/>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6" name="Ink 15"/>
              <p14:cNvContentPartPr/>
              <p14:nvPr/>
            </p14:nvContentPartPr>
            <p14:xfrm>
              <a:off x="473075" y="2590800"/>
              <a:ext cx="593725" cy="1685925"/>
            </p14:xfrm>
          </p:contentPart>
        </mc:Choice>
        <mc:Fallback xmlns="">
          <p:pic>
            <p:nvPicPr>
              <p:cNvPr id="16" name="Ink 15"/>
              <p:cNvPicPr/>
              <p:nvPr/>
            </p:nvPicPr>
            <p:blipFill>
              <a:blip r:embed="rId57"/>
              <a:stretch>
                <a:fillRect/>
              </a:stretch>
            </p:blipFill>
            <p:spPr>
              <a:xfrm>
                <a:off x="460833" y="2583240"/>
                <a:ext cx="616048" cy="1699965"/>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8" name="Ink 17"/>
              <p14:cNvContentPartPr/>
              <p14:nvPr/>
            </p14:nvContentPartPr>
            <p14:xfrm>
              <a:off x="2825750" y="5190435"/>
              <a:ext cx="55245" cy="121415"/>
            </p14:xfrm>
          </p:contentPart>
        </mc:Choice>
        <mc:Fallback xmlns="">
          <p:pic>
            <p:nvPicPr>
              <p:cNvPr id="18" name="Ink 17"/>
              <p:cNvPicPr/>
              <p:nvPr/>
            </p:nvPicPr>
            <p:blipFill>
              <a:blip r:embed="rId59"/>
              <a:stretch>
                <a:fillRect/>
              </a:stretch>
            </p:blipFill>
            <p:spPr>
              <a:xfrm>
                <a:off x="2813553" y="5178906"/>
                <a:ext cx="73182" cy="144113"/>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0" name="Ink 19"/>
              <p14:cNvContentPartPr/>
              <p14:nvPr/>
            </p14:nvContentPartPr>
            <p14:xfrm>
              <a:off x="2984975" y="5564188"/>
              <a:ext cx="971075" cy="585787"/>
            </p14:xfrm>
          </p:contentPart>
        </mc:Choice>
        <mc:Fallback xmlns="">
          <p:pic>
            <p:nvPicPr>
              <p:cNvPr id="20" name="Ink 19"/>
              <p:cNvPicPr/>
              <p:nvPr/>
            </p:nvPicPr>
            <p:blipFill>
              <a:blip r:embed="rId61"/>
              <a:stretch>
                <a:fillRect/>
              </a:stretch>
            </p:blipFill>
            <p:spPr>
              <a:xfrm>
                <a:off x="2973453" y="5554467"/>
                <a:ext cx="989078" cy="60883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1" name="Ink 20"/>
              <p14:cNvContentPartPr/>
              <p14:nvPr/>
            </p14:nvContentPartPr>
            <p14:xfrm>
              <a:off x="3227388" y="6055925"/>
              <a:ext cx="312" cy="388"/>
            </p14:xfrm>
          </p:contentPart>
        </mc:Choice>
        <mc:Fallback xmlns="">
          <p:pic>
            <p:nvPicPr>
              <p:cNvPr id="21" name="Ink 20"/>
              <p:cNvPicPr/>
              <p:nvPr/>
            </p:nvPicPr>
            <p:blipFill>
              <a:blip r:embed="rId63"/>
              <a:stretch>
                <a:fillRect/>
              </a:stretch>
            </p:blipFill>
            <p:spPr>
              <a:xfrm>
                <a:off x="3220524" y="6047389"/>
                <a:ext cx="14040" cy="174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2" name="Ink 21"/>
              <p14:cNvContentPartPr/>
              <p14:nvPr/>
            </p14:nvContentPartPr>
            <p14:xfrm>
              <a:off x="3300413" y="6497638"/>
              <a:ext cx="6350" cy="4762"/>
            </p14:xfrm>
          </p:contentPart>
        </mc:Choice>
        <mc:Fallback xmlns="">
          <p:pic>
            <p:nvPicPr>
              <p:cNvPr id="22" name="Ink 21"/>
              <p:cNvPicPr/>
              <p:nvPr/>
            </p:nvPicPr>
            <p:blipFill>
              <a:blip r:embed="rId65"/>
              <a:stretch>
                <a:fillRect/>
              </a:stretch>
            </p:blipFill>
            <p:spPr>
              <a:xfrm>
                <a:off x="3295931" y="6494341"/>
                <a:ext cx="14194" cy="12454"/>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6" name="Ink 25"/>
              <p14:cNvContentPartPr/>
              <p14:nvPr/>
            </p14:nvContentPartPr>
            <p14:xfrm>
              <a:off x="5092263" y="2651063"/>
              <a:ext cx="109440" cy="9360"/>
            </p14:xfrm>
          </p:contentPart>
        </mc:Choice>
        <mc:Fallback xmlns="">
          <p:pic>
            <p:nvPicPr>
              <p:cNvPr id="26" name="Ink 25"/>
              <p:cNvPicPr/>
              <p:nvPr/>
            </p:nvPicPr>
            <p:blipFill>
              <a:blip r:embed="rId67"/>
              <a:stretch>
                <a:fillRect/>
              </a:stretch>
            </p:blipFill>
            <p:spPr>
              <a:xfrm>
                <a:off x="5081823" y="2640623"/>
                <a:ext cx="13032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9" name="Ink 28"/>
              <p14:cNvContentPartPr/>
              <p14:nvPr/>
            </p14:nvContentPartPr>
            <p14:xfrm>
              <a:off x="6548438" y="2135188"/>
              <a:ext cx="115887" cy="185737"/>
            </p14:xfrm>
          </p:contentPart>
        </mc:Choice>
        <mc:Fallback xmlns="">
          <p:pic>
            <p:nvPicPr>
              <p:cNvPr id="29" name="Ink 28"/>
              <p:cNvPicPr/>
              <p:nvPr/>
            </p:nvPicPr>
            <p:blipFill>
              <a:blip r:embed="rId69"/>
              <a:stretch>
                <a:fillRect/>
              </a:stretch>
            </p:blipFill>
            <p:spPr>
              <a:xfrm>
                <a:off x="6536921" y="2125469"/>
                <a:ext cx="142160" cy="209134"/>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3" name="Ink 2"/>
              <p14:cNvContentPartPr/>
              <p14:nvPr/>
            </p14:nvContentPartPr>
            <p14:xfrm>
              <a:off x="3020927" y="1672380"/>
              <a:ext cx="637560" cy="11520"/>
            </p14:xfrm>
          </p:contentPart>
        </mc:Choice>
        <mc:Fallback xmlns="">
          <p:pic>
            <p:nvPicPr>
              <p:cNvPr id="3" name="Ink 2"/>
              <p:cNvPicPr/>
              <p:nvPr/>
            </p:nvPicPr>
            <p:blipFill>
              <a:blip r:embed="rId71"/>
              <a:stretch>
                <a:fillRect/>
              </a:stretch>
            </p:blipFill>
            <p:spPr>
              <a:xfrm>
                <a:off x="3001836" y="1634220"/>
                <a:ext cx="675742"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 name="Ink 4"/>
              <p14:cNvContentPartPr/>
              <p14:nvPr/>
            </p14:nvContentPartPr>
            <p14:xfrm>
              <a:off x="4113213" y="774700"/>
              <a:ext cx="552450" cy="279400"/>
            </p14:xfrm>
          </p:contentPart>
        </mc:Choice>
        <mc:Fallback xmlns="">
          <p:pic>
            <p:nvPicPr>
              <p:cNvPr id="5" name="Ink 4"/>
              <p:cNvPicPr/>
              <p:nvPr/>
            </p:nvPicPr>
            <p:blipFill>
              <a:blip r:embed="rId73"/>
              <a:stretch>
                <a:fillRect/>
              </a:stretch>
            </p:blipFill>
            <p:spPr>
              <a:xfrm>
                <a:off x="4102409" y="764259"/>
                <a:ext cx="567576" cy="300283"/>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 name="Ink 5"/>
              <p14:cNvContentPartPr/>
              <p14:nvPr/>
            </p14:nvContentPartPr>
            <p14:xfrm>
              <a:off x="3937120" y="1571625"/>
              <a:ext cx="455493" cy="215900"/>
            </p14:xfrm>
          </p:contentPart>
        </mc:Choice>
        <mc:Fallback xmlns="">
          <p:pic>
            <p:nvPicPr>
              <p:cNvPr id="6" name="Ink 5"/>
              <p:cNvPicPr/>
              <p:nvPr/>
            </p:nvPicPr>
            <p:blipFill>
              <a:blip r:embed="rId75"/>
              <a:stretch>
                <a:fillRect/>
              </a:stretch>
            </p:blipFill>
            <p:spPr>
              <a:xfrm>
                <a:off x="3927046" y="1557951"/>
                <a:ext cx="480318" cy="235691"/>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3" name="Ink 12"/>
              <p14:cNvContentPartPr/>
              <p14:nvPr/>
            </p14:nvContentPartPr>
            <p14:xfrm>
              <a:off x="307975" y="1858963"/>
              <a:ext cx="1520825" cy="230187"/>
            </p14:xfrm>
          </p:contentPart>
        </mc:Choice>
        <mc:Fallback xmlns="">
          <p:pic>
            <p:nvPicPr>
              <p:cNvPr id="13" name="Ink 12"/>
              <p:cNvPicPr/>
              <p:nvPr/>
            </p:nvPicPr>
            <p:blipFill>
              <a:blip r:embed="rId77"/>
              <a:stretch>
                <a:fillRect/>
              </a:stretch>
            </p:blipFill>
            <p:spPr>
              <a:xfrm>
                <a:off x="295376" y="1851758"/>
                <a:ext cx="1538823" cy="249279"/>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7" name="Ink 26"/>
              <p14:cNvContentPartPr/>
              <p14:nvPr/>
            </p14:nvContentPartPr>
            <p14:xfrm>
              <a:off x="2039938" y="3791838"/>
              <a:ext cx="91457" cy="175392"/>
            </p14:xfrm>
          </p:contentPart>
        </mc:Choice>
        <mc:Fallback xmlns="">
          <p:pic>
            <p:nvPicPr>
              <p:cNvPr id="27" name="Ink 26"/>
              <p:cNvPicPr/>
              <p:nvPr/>
            </p:nvPicPr>
            <p:blipFill>
              <a:blip r:embed="rId79"/>
              <a:stretch>
                <a:fillRect/>
              </a:stretch>
            </p:blipFill>
            <p:spPr>
              <a:xfrm>
                <a:off x="2026309" y="3778513"/>
                <a:ext cx="112618" cy="198441"/>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8" name="Ink 27"/>
              <p14:cNvContentPartPr/>
              <p14:nvPr/>
            </p14:nvContentPartPr>
            <p14:xfrm>
              <a:off x="2808527" y="3976020"/>
              <a:ext cx="718920" cy="360"/>
            </p14:xfrm>
          </p:contentPart>
        </mc:Choice>
        <mc:Fallback xmlns="">
          <p:pic>
            <p:nvPicPr>
              <p:cNvPr id="28" name="Ink 27"/>
              <p:cNvPicPr/>
              <p:nvPr/>
            </p:nvPicPr>
            <p:blipFill>
              <a:blip r:embed="rId81"/>
              <a:stretch>
                <a:fillRect/>
              </a:stretch>
            </p:blipFill>
            <p:spPr>
              <a:xfrm>
                <a:off x="2789447" y="3937860"/>
                <a:ext cx="7570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30" name="Ink 29"/>
              <p14:cNvContentPartPr/>
              <p14:nvPr/>
            </p14:nvContentPartPr>
            <p14:xfrm>
              <a:off x="2784047" y="4080780"/>
              <a:ext cx="563760" cy="18000"/>
            </p14:xfrm>
          </p:contentPart>
        </mc:Choice>
        <mc:Fallback xmlns="">
          <p:pic>
            <p:nvPicPr>
              <p:cNvPr id="30" name="Ink 29"/>
              <p:cNvPicPr/>
              <p:nvPr/>
            </p:nvPicPr>
            <p:blipFill>
              <a:blip r:embed="rId83"/>
              <a:stretch>
                <a:fillRect/>
              </a:stretch>
            </p:blipFill>
            <p:spPr>
              <a:xfrm>
                <a:off x="2764967" y="4042620"/>
                <a:ext cx="60192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31" name="Ink 30"/>
              <p14:cNvContentPartPr/>
              <p14:nvPr/>
            </p14:nvContentPartPr>
            <p14:xfrm>
              <a:off x="2897807" y="4759380"/>
              <a:ext cx="735480" cy="24120"/>
            </p14:xfrm>
          </p:contentPart>
        </mc:Choice>
        <mc:Fallback xmlns="">
          <p:pic>
            <p:nvPicPr>
              <p:cNvPr id="31" name="Ink 30"/>
              <p:cNvPicPr/>
              <p:nvPr/>
            </p:nvPicPr>
            <p:blipFill>
              <a:blip r:embed="rId85"/>
              <a:stretch>
                <a:fillRect/>
              </a:stretch>
            </p:blipFill>
            <p:spPr>
              <a:xfrm>
                <a:off x="2878718" y="4721220"/>
                <a:ext cx="773659"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1504" name="Ink 21503"/>
              <p14:cNvContentPartPr/>
              <p14:nvPr/>
            </p14:nvContentPartPr>
            <p14:xfrm>
              <a:off x="2914727" y="5257260"/>
              <a:ext cx="710640" cy="57600"/>
            </p14:xfrm>
          </p:contentPart>
        </mc:Choice>
        <mc:Fallback xmlns="">
          <p:pic>
            <p:nvPicPr>
              <p:cNvPr id="21504" name="Ink 21503"/>
              <p:cNvPicPr/>
              <p:nvPr/>
            </p:nvPicPr>
            <p:blipFill>
              <a:blip r:embed="rId87"/>
              <a:stretch>
                <a:fillRect/>
              </a:stretch>
            </p:blipFill>
            <p:spPr>
              <a:xfrm>
                <a:off x="2895647" y="5219337"/>
                <a:ext cx="748800" cy="133446"/>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1505" name="Ink 21504"/>
              <p14:cNvContentPartPr/>
              <p14:nvPr/>
            </p14:nvContentPartPr>
            <p14:xfrm>
              <a:off x="2988167" y="6057540"/>
              <a:ext cx="653400" cy="23040"/>
            </p14:xfrm>
          </p:contentPart>
        </mc:Choice>
        <mc:Fallback xmlns="">
          <p:pic>
            <p:nvPicPr>
              <p:cNvPr id="21505" name="Ink 21504"/>
              <p:cNvPicPr/>
              <p:nvPr/>
            </p:nvPicPr>
            <p:blipFill>
              <a:blip r:embed="rId89"/>
              <a:stretch>
                <a:fillRect/>
              </a:stretch>
            </p:blipFill>
            <p:spPr>
              <a:xfrm>
                <a:off x="2969087" y="6019380"/>
                <a:ext cx="69156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1508" name="Ink 21507"/>
              <p14:cNvContentPartPr/>
              <p14:nvPr/>
            </p14:nvContentPartPr>
            <p14:xfrm>
              <a:off x="5004167" y="2906460"/>
              <a:ext cx="106920" cy="360"/>
            </p14:xfrm>
          </p:contentPart>
        </mc:Choice>
        <mc:Fallback xmlns="">
          <p:pic>
            <p:nvPicPr>
              <p:cNvPr id="21508" name="Ink 21507"/>
              <p:cNvPicPr/>
              <p:nvPr/>
            </p:nvPicPr>
            <p:blipFill>
              <a:blip r:embed="rId91"/>
              <a:stretch>
                <a:fillRect/>
              </a:stretch>
            </p:blipFill>
            <p:spPr>
              <a:xfrm>
                <a:off x="4985023" y="2868300"/>
                <a:ext cx="145209"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1510" name="Ink 21509"/>
              <p14:cNvContentPartPr/>
              <p14:nvPr/>
            </p14:nvContentPartPr>
            <p14:xfrm>
              <a:off x="5045567" y="3878100"/>
              <a:ext cx="90000" cy="360"/>
            </p14:xfrm>
          </p:contentPart>
        </mc:Choice>
        <mc:Fallback xmlns="">
          <p:pic>
            <p:nvPicPr>
              <p:cNvPr id="21510" name="Ink 21509"/>
              <p:cNvPicPr/>
              <p:nvPr/>
            </p:nvPicPr>
            <p:blipFill>
              <a:blip r:embed="rId93"/>
              <a:stretch>
                <a:fillRect/>
              </a:stretch>
            </p:blipFill>
            <p:spPr>
              <a:xfrm>
                <a:off x="5026487" y="3839940"/>
                <a:ext cx="1281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1511" name="Ink 21510"/>
              <p14:cNvContentPartPr/>
              <p14:nvPr/>
            </p14:nvContentPartPr>
            <p14:xfrm>
              <a:off x="6877290" y="5659438"/>
              <a:ext cx="1290398" cy="305607"/>
            </p14:xfrm>
          </p:contentPart>
        </mc:Choice>
        <mc:Fallback xmlns="">
          <p:pic>
            <p:nvPicPr>
              <p:cNvPr id="21511" name="Ink 21510"/>
              <p:cNvPicPr/>
              <p:nvPr/>
            </p:nvPicPr>
            <p:blipFill>
              <a:blip r:embed="rId95"/>
              <a:stretch>
                <a:fillRect/>
              </a:stretch>
            </p:blipFill>
            <p:spPr>
              <a:xfrm>
                <a:off x="6867569" y="5644680"/>
                <a:ext cx="1307320" cy="332604"/>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1512" name="Ink 21511"/>
              <p14:cNvContentPartPr/>
              <p14:nvPr/>
            </p14:nvContentPartPr>
            <p14:xfrm>
              <a:off x="5208287" y="4782780"/>
              <a:ext cx="792720" cy="20880"/>
            </p14:xfrm>
          </p:contentPart>
        </mc:Choice>
        <mc:Fallback xmlns="">
          <p:pic>
            <p:nvPicPr>
              <p:cNvPr id="21512" name="Ink 21511"/>
              <p:cNvPicPr/>
              <p:nvPr/>
            </p:nvPicPr>
            <p:blipFill>
              <a:blip r:embed="rId97"/>
              <a:stretch>
                <a:fillRect/>
              </a:stretch>
            </p:blipFill>
            <p:spPr>
              <a:xfrm>
                <a:off x="5189198" y="4744620"/>
                <a:ext cx="830897"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1517" name="Ink 21516"/>
              <p14:cNvContentPartPr/>
              <p14:nvPr/>
            </p14:nvContentPartPr>
            <p14:xfrm>
              <a:off x="6825407" y="4784220"/>
              <a:ext cx="433080" cy="16920"/>
            </p14:xfrm>
          </p:contentPart>
        </mc:Choice>
        <mc:Fallback xmlns="">
          <p:pic>
            <p:nvPicPr>
              <p:cNvPr id="21517" name="Ink 21516"/>
              <p:cNvPicPr/>
              <p:nvPr/>
            </p:nvPicPr>
            <p:blipFill>
              <a:blip r:embed="rId99"/>
              <a:stretch>
                <a:fillRect/>
              </a:stretch>
            </p:blipFill>
            <p:spPr>
              <a:xfrm>
                <a:off x="6806327" y="4746060"/>
                <a:ext cx="4712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1520" name="Ink 21519"/>
              <p14:cNvContentPartPr/>
              <p14:nvPr/>
            </p14:nvContentPartPr>
            <p14:xfrm>
              <a:off x="7625327" y="1346580"/>
              <a:ext cx="612720" cy="720"/>
            </p14:xfrm>
          </p:contentPart>
        </mc:Choice>
        <mc:Fallback xmlns="">
          <p:pic>
            <p:nvPicPr>
              <p:cNvPr id="21520" name="Ink 21519"/>
              <p:cNvPicPr/>
              <p:nvPr/>
            </p:nvPicPr>
            <p:blipFill>
              <a:blip r:embed="rId101"/>
              <a:stretch>
                <a:fillRect/>
              </a:stretch>
            </p:blipFill>
            <p:spPr>
              <a:xfrm>
                <a:off x="7606247" y="1270260"/>
                <a:ext cx="65088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1521" name="Ink 21520"/>
              <p14:cNvContentPartPr/>
              <p14:nvPr/>
            </p14:nvContentPartPr>
            <p14:xfrm>
              <a:off x="8506465" y="1171575"/>
              <a:ext cx="543873" cy="350838"/>
            </p14:xfrm>
          </p:contentPart>
        </mc:Choice>
        <mc:Fallback xmlns="">
          <p:pic>
            <p:nvPicPr>
              <p:cNvPr id="21521" name="Ink 21520"/>
              <p:cNvPicPr/>
              <p:nvPr/>
            </p:nvPicPr>
            <p:blipFill>
              <a:blip r:embed="rId103"/>
              <a:stretch>
                <a:fillRect/>
              </a:stretch>
            </p:blipFill>
            <p:spPr>
              <a:xfrm>
                <a:off x="8494947" y="1160060"/>
                <a:ext cx="560070" cy="374947"/>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1524" name="Ink 21523"/>
              <p14:cNvContentPartPr/>
              <p14:nvPr/>
            </p14:nvContentPartPr>
            <p14:xfrm>
              <a:off x="7625327" y="1267380"/>
              <a:ext cx="425160" cy="23040"/>
            </p14:xfrm>
          </p:contentPart>
        </mc:Choice>
        <mc:Fallback xmlns="">
          <p:pic>
            <p:nvPicPr>
              <p:cNvPr id="21524" name="Ink 21523"/>
              <p:cNvPicPr/>
              <p:nvPr/>
            </p:nvPicPr>
            <p:blipFill>
              <a:blip r:embed="rId105"/>
              <a:stretch>
                <a:fillRect/>
              </a:stretch>
            </p:blipFill>
            <p:spPr>
              <a:xfrm>
                <a:off x="7606247" y="1228614"/>
                <a:ext cx="463320" cy="100571"/>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1525" name="Ink 21524"/>
              <p14:cNvContentPartPr/>
              <p14:nvPr/>
            </p14:nvContentPartPr>
            <p14:xfrm>
              <a:off x="7347767" y="2343060"/>
              <a:ext cx="988200" cy="360"/>
            </p14:xfrm>
          </p:contentPart>
        </mc:Choice>
        <mc:Fallback xmlns="">
          <p:pic>
            <p:nvPicPr>
              <p:cNvPr id="21525" name="Ink 21524"/>
              <p:cNvPicPr/>
              <p:nvPr/>
            </p:nvPicPr>
            <p:blipFill>
              <a:blip r:embed="rId107"/>
              <a:stretch>
                <a:fillRect/>
              </a:stretch>
            </p:blipFill>
            <p:spPr>
              <a:xfrm>
                <a:off x="7328687" y="2304900"/>
                <a:ext cx="10263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1526" name="Ink 21525"/>
              <p14:cNvContentPartPr/>
              <p14:nvPr/>
            </p14:nvContentPartPr>
            <p14:xfrm>
              <a:off x="7356047" y="2650140"/>
              <a:ext cx="735120" cy="28080"/>
            </p14:xfrm>
          </p:contentPart>
        </mc:Choice>
        <mc:Fallback xmlns="">
          <p:pic>
            <p:nvPicPr>
              <p:cNvPr id="21526" name="Ink 21525"/>
              <p:cNvPicPr/>
              <p:nvPr/>
            </p:nvPicPr>
            <p:blipFill>
              <a:blip r:embed="rId109"/>
              <a:stretch>
                <a:fillRect/>
              </a:stretch>
            </p:blipFill>
            <p:spPr>
              <a:xfrm>
                <a:off x="7336967" y="2611484"/>
                <a:ext cx="773280" cy="105391"/>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1527" name="Ink 21526"/>
              <p14:cNvContentPartPr/>
              <p14:nvPr/>
            </p14:nvContentPartPr>
            <p14:xfrm>
              <a:off x="6996767" y="3298500"/>
              <a:ext cx="457560" cy="720"/>
            </p14:xfrm>
          </p:contentPart>
        </mc:Choice>
        <mc:Fallback xmlns="">
          <p:pic>
            <p:nvPicPr>
              <p:cNvPr id="21527" name="Ink 21526"/>
              <p:cNvPicPr/>
              <p:nvPr/>
            </p:nvPicPr>
            <p:blipFill>
              <a:blip r:embed="rId111"/>
              <a:stretch>
                <a:fillRect/>
              </a:stretch>
            </p:blipFill>
            <p:spPr>
              <a:xfrm>
                <a:off x="6977687" y="3222180"/>
                <a:ext cx="49572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1529" name="Ink 21528"/>
              <p14:cNvContentPartPr/>
              <p14:nvPr/>
            </p14:nvContentPartPr>
            <p14:xfrm>
              <a:off x="7005047" y="3451500"/>
              <a:ext cx="564120" cy="10440"/>
            </p14:xfrm>
          </p:contentPart>
        </mc:Choice>
        <mc:Fallback xmlns="">
          <p:pic>
            <p:nvPicPr>
              <p:cNvPr id="21529" name="Ink 21528"/>
              <p:cNvPicPr/>
              <p:nvPr/>
            </p:nvPicPr>
            <p:blipFill>
              <a:blip r:embed="rId113"/>
              <a:stretch>
                <a:fillRect/>
              </a:stretch>
            </p:blipFill>
            <p:spPr>
              <a:xfrm>
                <a:off x="6985955" y="3413340"/>
                <a:ext cx="602304"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1530" name="Ink 21529"/>
              <p14:cNvContentPartPr/>
              <p14:nvPr/>
            </p14:nvContentPartPr>
            <p14:xfrm>
              <a:off x="7054007" y="3567060"/>
              <a:ext cx="465480" cy="27720"/>
            </p14:xfrm>
          </p:contentPart>
        </mc:Choice>
        <mc:Fallback xmlns="">
          <p:pic>
            <p:nvPicPr>
              <p:cNvPr id="21530" name="Ink 21529"/>
              <p:cNvPicPr/>
              <p:nvPr/>
            </p:nvPicPr>
            <p:blipFill>
              <a:blip r:embed="rId115"/>
              <a:stretch>
                <a:fillRect/>
              </a:stretch>
            </p:blipFill>
            <p:spPr>
              <a:xfrm>
                <a:off x="7034927" y="3528900"/>
                <a:ext cx="50364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1531" name="Ink 21530"/>
              <p14:cNvContentPartPr/>
              <p14:nvPr/>
            </p14:nvContentPartPr>
            <p14:xfrm>
              <a:off x="8507327" y="2986740"/>
              <a:ext cx="326880" cy="18000"/>
            </p14:xfrm>
          </p:contentPart>
        </mc:Choice>
        <mc:Fallback xmlns="">
          <p:pic>
            <p:nvPicPr>
              <p:cNvPr id="21531" name="Ink 21530"/>
              <p:cNvPicPr/>
              <p:nvPr/>
            </p:nvPicPr>
            <p:blipFill>
              <a:blip r:embed="rId117"/>
              <a:stretch>
                <a:fillRect/>
              </a:stretch>
            </p:blipFill>
            <p:spPr>
              <a:xfrm>
                <a:off x="8488247" y="2948580"/>
                <a:ext cx="36504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1532" name="Ink 21531"/>
              <p14:cNvContentPartPr/>
              <p14:nvPr/>
            </p14:nvContentPartPr>
            <p14:xfrm>
              <a:off x="8180087" y="2824380"/>
              <a:ext cx="262080" cy="9000"/>
            </p14:xfrm>
          </p:contentPart>
        </mc:Choice>
        <mc:Fallback xmlns="">
          <p:pic>
            <p:nvPicPr>
              <p:cNvPr id="21532" name="Ink 21531"/>
              <p:cNvPicPr/>
              <p:nvPr/>
            </p:nvPicPr>
            <p:blipFill>
              <a:blip r:embed="rId119"/>
              <a:stretch>
                <a:fillRect/>
              </a:stretch>
            </p:blipFill>
            <p:spPr>
              <a:xfrm>
                <a:off x="8160981" y="2786220"/>
                <a:ext cx="300292"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2" name="Ink 11"/>
              <p14:cNvContentPartPr/>
              <p14:nvPr/>
            </p14:nvContentPartPr>
            <p14:xfrm>
              <a:off x="5931063" y="2366963"/>
              <a:ext cx="1228915" cy="547702"/>
            </p14:xfrm>
          </p:contentPart>
        </mc:Choice>
        <mc:Fallback xmlns="">
          <p:pic>
            <p:nvPicPr>
              <p:cNvPr id="12" name="Ink 11"/>
              <p:cNvPicPr/>
              <p:nvPr/>
            </p:nvPicPr>
            <p:blipFill>
              <a:blip r:embed="rId121"/>
              <a:stretch>
                <a:fillRect/>
              </a:stretch>
            </p:blipFill>
            <p:spPr>
              <a:xfrm>
                <a:off x="5920624" y="2353279"/>
                <a:ext cx="1246193" cy="576509"/>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4" name="Ink 13"/>
              <p14:cNvContentPartPr/>
              <p14:nvPr/>
            </p14:nvContentPartPr>
            <p14:xfrm>
              <a:off x="7143750" y="1709590"/>
              <a:ext cx="2249488" cy="3249760"/>
            </p14:xfrm>
          </p:contentPart>
        </mc:Choice>
        <mc:Fallback xmlns="">
          <p:pic>
            <p:nvPicPr>
              <p:cNvPr id="14" name="Ink 13"/>
              <p:cNvPicPr/>
              <p:nvPr/>
            </p:nvPicPr>
            <p:blipFill>
              <a:blip r:embed="rId123"/>
              <a:stretch>
                <a:fillRect/>
              </a:stretch>
            </p:blipFill>
            <p:spPr>
              <a:xfrm>
                <a:off x="7139070" y="1702390"/>
                <a:ext cx="2268570" cy="32692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9" name="Ink 18"/>
              <p14:cNvContentPartPr/>
              <p14:nvPr/>
            </p14:nvContentPartPr>
            <p14:xfrm>
              <a:off x="7893050" y="2154238"/>
              <a:ext cx="1255713" cy="846217"/>
            </p14:xfrm>
          </p:contentPart>
        </mc:Choice>
        <mc:Fallback xmlns="">
          <p:pic>
            <p:nvPicPr>
              <p:cNvPr id="19" name="Ink 18"/>
              <p:cNvPicPr/>
              <p:nvPr/>
            </p:nvPicPr>
            <p:blipFill>
              <a:blip r:embed="rId125"/>
              <a:stretch>
                <a:fillRect/>
              </a:stretch>
            </p:blipFill>
            <p:spPr>
              <a:xfrm>
                <a:off x="7883690" y="2144155"/>
                <a:ext cx="1276594" cy="869983"/>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3" name="Ink 22"/>
              <p14:cNvContentPartPr/>
              <p14:nvPr/>
            </p14:nvContentPartPr>
            <p14:xfrm>
              <a:off x="7891521" y="3343054"/>
              <a:ext cx="661320" cy="16560"/>
            </p14:xfrm>
          </p:contentPart>
        </mc:Choice>
        <mc:Fallback xmlns="">
          <p:pic>
            <p:nvPicPr>
              <p:cNvPr id="23" name="Ink 22"/>
              <p:cNvPicPr/>
              <p:nvPr/>
            </p:nvPicPr>
            <p:blipFill>
              <a:blip r:embed="rId127"/>
              <a:stretch>
                <a:fillRect/>
              </a:stretch>
            </p:blipFill>
            <p:spPr>
              <a:xfrm>
                <a:off x="7876761" y="3328294"/>
                <a:ext cx="69084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4" name="Ink 23"/>
              <p14:cNvContentPartPr/>
              <p14:nvPr/>
            </p14:nvContentPartPr>
            <p14:xfrm>
              <a:off x="7251228" y="3784320"/>
              <a:ext cx="1610197" cy="250788"/>
            </p14:xfrm>
          </p:contentPart>
        </mc:Choice>
        <mc:Fallback xmlns="">
          <p:pic>
            <p:nvPicPr>
              <p:cNvPr id="24" name="Ink 23"/>
              <p:cNvPicPr/>
              <p:nvPr/>
            </p:nvPicPr>
            <p:blipFill>
              <a:blip r:embed="rId129"/>
              <a:stretch>
                <a:fillRect/>
              </a:stretch>
            </p:blipFill>
            <p:spPr>
              <a:xfrm>
                <a:off x="7242588" y="3771727"/>
                <a:ext cx="1634316" cy="279213"/>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5" name="Ink 24"/>
              <p14:cNvContentPartPr/>
              <p14:nvPr/>
            </p14:nvContentPartPr>
            <p14:xfrm>
              <a:off x="7219188" y="4834080"/>
              <a:ext cx="35557" cy="54948"/>
            </p14:xfrm>
          </p:contentPart>
        </mc:Choice>
        <mc:Fallback xmlns="">
          <p:pic>
            <p:nvPicPr>
              <p:cNvPr id="25" name="Ink 24"/>
              <p:cNvPicPr/>
              <p:nvPr/>
            </p:nvPicPr>
            <p:blipFill>
              <a:blip r:embed="rId131"/>
              <a:stretch>
                <a:fillRect/>
              </a:stretch>
            </p:blipFill>
            <p:spPr>
              <a:xfrm>
                <a:off x="7213441" y="4823665"/>
                <a:ext cx="50642" cy="71109"/>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3184" name="Ink 93183"/>
              <p14:cNvContentPartPr/>
              <p14:nvPr/>
            </p14:nvContentPartPr>
            <p14:xfrm>
              <a:off x="8448441" y="3826534"/>
              <a:ext cx="497160" cy="12600"/>
            </p14:xfrm>
          </p:contentPart>
        </mc:Choice>
        <mc:Fallback xmlns="">
          <p:pic>
            <p:nvPicPr>
              <p:cNvPr id="93184" name="Ink 93183"/>
              <p:cNvPicPr/>
              <p:nvPr/>
            </p:nvPicPr>
            <p:blipFill>
              <a:blip r:embed="rId133"/>
              <a:stretch>
                <a:fillRect/>
              </a:stretch>
            </p:blipFill>
            <p:spPr>
              <a:xfrm>
                <a:off x="8433681" y="3811774"/>
                <a:ext cx="5266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93192" name="Ink 93191"/>
              <p14:cNvContentPartPr/>
              <p14:nvPr/>
            </p14:nvContentPartPr>
            <p14:xfrm>
              <a:off x="8865681" y="3404254"/>
              <a:ext cx="94680" cy="169200"/>
            </p14:xfrm>
          </p:contentPart>
        </mc:Choice>
        <mc:Fallback xmlns="">
          <p:pic>
            <p:nvPicPr>
              <p:cNvPr id="93192" name="Ink 93191"/>
              <p:cNvPicPr/>
              <p:nvPr/>
            </p:nvPicPr>
            <p:blipFill>
              <a:blip r:embed="rId135"/>
              <a:stretch>
                <a:fillRect/>
              </a:stretch>
            </p:blipFill>
            <p:spPr>
              <a:xfrm>
                <a:off x="8850921" y="3389494"/>
                <a:ext cx="1242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 name="Ink 9"/>
              <p14:cNvContentPartPr/>
              <p14:nvPr/>
            </p14:nvContentPartPr>
            <p14:xfrm>
              <a:off x="7320841" y="2856904"/>
              <a:ext cx="1209960" cy="55080"/>
            </p14:xfrm>
          </p:contentPart>
        </mc:Choice>
        <mc:Fallback xmlns="">
          <p:pic>
            <p:nvPicPr>
              <p:cNvPr id="10" name="Ink 9"/>
              <p:cNvPicPr/>
              <p:nvPr/>
            </p:nvPicPr>
            <p:blipFill>
              <a:blip r:embed="rId137"/>
              <a:stretch>
                <a:fillRect/>
              </a:stretch>
            </p:blipFill>
            <p:spPr>
              <a:xfrm>
                <a:off x="7303921" y="2839984"/>
                <a:ext cx="124380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 name="Ink 8">
                <a:extLst>
                  <a:ext uri="{FF2B5EF4-FFF2-40B4-BE49-F238E27FC236}">
                    <a16:creationId xmlns:a16="http://schemas.microsoft.com/office/drawing/2014/main" id="{8FC693F2-EF11-4B10-8942-0346592D2473}"/>
                  </a:ext>
                </a:extLst>
              </p14:cNvPr>
              <p14:cNvContentPartPr/>
              <p14:nvPr/>
            </p14:nvContentPartPr>
            <p14:xfrm>
              <a:off x="3830971" y="4954430"/>
              <a:ext cx="359640" cy="13680"/>
            </p14:xfrm>
          </p:contentPart>
        </mc:Choice>
        <mc:Fallback xmlns="">
          <p:pic>
            <p:nvPicPr>
              <p:cNvPr id="9" name="Ink 8">
                <a:extLst>
                  <a:ext uri="{FF2B5EF4-FFF2-40B4-BE49-F238E27FC236}">
                    <a16:creationId xmlns:a16="http://schemas.microsoft.com/office/drawing/2014/main" id="{8FC693F2-EF11-4B10-8942-0346592D2473}"/>
                  </a:ext>
                </a:extLst>
              </p:cNvPr>
              <p:cNvPicPr/>
              <p:nvPr/>
            </p:nvPicPr>
            <p:blipFill>
              <a:blip r:embed="rId139"/>
              <a:stretch>
                <a:fillRect/>
              </a:stretch>
            </p:blipFill>
            <p:spPr>
              <a:xfrm>
                <a:off x="3822331" y="4945430"/>
                <a:ext cx="37728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7" name="Ink 16">
                <a:extLst>
                  <a:ext uri="{FF2B5EF4-FFF2-40B4-BE49-F238E27FC236}">
                    <a16:creationId xmlns:a16="http://schemas.microsoft.com/office/drawing/2014/main" id="{54EA24D5-CF95-44E4-89B0-6D9E12FC41BD}"/>
                  </a:ext>
                </a:extLst>
              </p14:cNvPr>
              <p14:cNvContentPartPr/>
              <p14:nvPr/>
            </p14:nvContentPartPr>
            <p14:xfrm>
              <a:off x="7022011" y="1803350"/>
              <a:ext cx="1425960" cy="55800"/>
            </p14:xfrm>
          </p:contentPart>
        </mc:Choice>
        <mc:Fallback xmlns="">
          <p:pic>
            <p:nvPicPr>
              <p:cNvPr id="17" name="Ink 16">
                <a:extLst>
                  <a:ext uri="{FF2B5EF4-FFF2-40B4-BE49-F238E27FC236}">
                    <a16:creationId xmlns:a16="http://schemas.microsoft.com/office/drawing/2014/main" id="{54EA24D5-CF95-44E4-89B0-6D9E12FC41BD}"/>
                  </a:ext>
                </a:extLst>
              </p:cNvPr>
              <p:cNvPicPr/>
              <p:nvPr/>
            </p:nvPicPr>
            <p:blipFill>
              <a:blip r:embed="rId141"/>
              <a:stretch>
                <a:fillRect/>
              </a:stretch>
            </p:blipFill>
            <p:spPr>
              <a:xfrm>
                <a:off x="7013011" y="1794350"/>
                <a:ext cx="14436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21509" name="Ink 21508">
                <a:extLst>
                  <a:ext uri="{FF2B5EF4-FFF2-40B4-BE49-F238E27FC236}">
                    <a16:creationId xmlns:a16="http://schemas.microsoft.com/office/drawing/2014/main" id="{2A94BA87-0C80-4B9F-B70F-C837479D444D}"/>
                  </a:ext>
                </a:extLst>
              </p14:cNvPr>
              <p14:cNvContentPartPr/>
              <p14:nvPr/>
            </p14:nvContentPartPr>
            <p14:xfrm>
              <a:off x="7253171" y="3664680"/>
              <a:ext cx="261360" cy="3960"/>
            </p14:xfrm>
          </p:contentPart>
        </mc:Choice>
        <mc:Fallback xmlns="">
          <p:pic>
            <p:nvPicPr>
              <p:cNvPr id="21509" name="Ink 21508">
                <a:extLst>
                  <a:ext uri="{FF2B5EF4-FFF2-40B4-BE49-F238E27FC236}">
                    <a16:creationId xmlns:a16="http://schemas.microsoft.com/office/drawing/2014/main" id="{2A94BA87-0C80-4B9F-B70F-C837479D444D}"/>
                  </a:ext>
                </a:extLst>
              </p:cNvPr>
              <p:cNvPicPr/>
              <p:nvPr/>
            </p:nvPicPr>
            <p:blipFill>
              <a:blip r:embed="rId143"/>
              <a:stretch>
                <a:fillRect/>
              </a:stretch>
            </p:blipFill>
            <p:spPr>
              <a:xfrm>
                <a:off x="7244531" y="3655680"/>
                <a:ext cx="2790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21513" name="Ink 21512">
                <a:extLst>
                  <a:ext uri="{FF2B5EF4-FFF2-40B4-BE49-F238E27FC236}">
                    <a16:creationId xmlns:a16="http://schemas.microsoft.com/office/drawing/2014/main" id="{46FA51E2-4EC6-4B99-B6A7-63AE38FD23FC}"/>
                  </a:ext>
                </a:extLst>
              </p14:cNvPr>
              <p14:cNvContentPartPr/>
              <p14:nvPr/>
            </p14:nvContentPartPr>
            <p14:xfrm>
              <a:off x="7256771" y="3693840"/>
              <a:ext cx="272160" cy="11160"/>
            </p14:xfrm>
          </p:contentPart>
        </mc:Choice>
        <mc:Fallback xmlns="">
          <p:pic>
            <p:nvPicPr>
              <p:cNvPr id="21513" name="Ink 21512">
                <a:extLst>
                  <a:ext uri="{FF2B5EF4-FFF2-40B4-BE49-F238E27FC236}">
                    <a16:creationId xmlns:a16="http://schemas.microsoft.com/office/drawing/2014/main" id="{46FA51E2-4EC6-4B99-B6A7-63AE38FD23FC}"/>
                  </a:ext>
                </a:extLst>
              </p:cNvPr>
              <p:cNvPicPr/>
              <p:nvPr/>
            </p:nvPicPr>
            <p:blipFill>
              <a:blip r:embed="rId145"/>
              <a:stretch>
                <a:fillRect/>
              </a:stretch>
            </p:blipFill>
            <p:spPr>
              <a:xfrm>
                <a:off x="7248131" y="3684840"/>
                <a:ext cx="2898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21519" name="Ink 21518">
                <a:extLst>
                  <a:ext uri="{FF2B5EF4-FFF2-40B4-BE49-F238E27FC236}">
                    <a16:creationId xmlns:a16="http://schemas.microsoft.com/office/drawing/2014/main" id="{C5561CDC-0FF2-4752-8F3A-47393416FB84}"/>
                  </a:ext>
                </a:extLst>
              </p14:cNvPr>
              <p14:cNvContentPartPr/>
              <p14:nvPr/>
            </p14:nvContentPartPr>
            <p14:xfrm>
              <a:off x="7224371" y="3327000"/>
              <a:ext cx="334080" cy="18360"/>
            </p14:xfrm>
          </p:contentPart>
        </mc:Choice>
        <mc:Fallback xmlns="">
          <p:pic>
            <p:nvPicPr>
              <p:cNvPr id="21519" name="Ink 21518">
                <a:extLst>
                  <a:ext uri="{FF2B5EF4-FFF2-40B4-BE49-F238E27FC236}">
                    <a16:creationId xmlns:a16="http://schemas.microsoft.com/office/drawing/2014/main" id="{C5561CDC-0FF2-4752-8F3A-47393416FB84}"/>
                  </a:ext>
                </a:extLst>
              </p:cNvPr>
              <p:cNvPicPr/>
              <p:nvPr/>
            </p:nvPicPr>
            <p:blipFill>
              <a:blip r:embed="rId147"/>
              <a:stretch>
                <a:fillRect/>
              </a:stretch>
            </p:blipFill>
            <p:spPr>
              <a:xfrm>
                <a:off x="7215371" y="3318360"/>
                <a:ext cx="351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21523" name="Ink 21522">
                <a:extLst>
                  <a:ext uri="{FF2B5EF4-FFF2-40B4-BE49-F238E27FC236}">
                    <a16:creationId xmlns:a16="http://schemas.microsoft.com/office/drawing/2014/main" id="{DFFD8D1C-5557-43C1-9F7E-14E4BF48E0FA}"/>
                  </a:ext>
                </a:extLst>
              </p14:cNvPr>
              <p14:cNvContentPartPr/>
              <p14:nvPr/>
            </p14:nvContentPartPr>
            <p14:xfrm>
              <a:off x="7227971" y="3362640"/>
              <a:ext cx="355680" cy="5040"/>
            </p14:xfrm>
          </p:contentPart>
        </mc:Choice>
        <mc:Fallback xmlns="">
          <p:pic>
            <p:nvPicPr>
              <p:cNvPr id="21523" name="Ink 21522">
                <a:extLst>
                  <a:ext uri="{FF2B5EF4-FFF2-40B4-BE49-F238E27FC236}">
                    <a16:creationId xmlns:a16="http://schemas.microsoft.com/office/drawing/2014/main" id="{DFFD8D1C-5557-43C1-9F7E-14E4BF48E0FA}"/>
                  </a:ext>
                </a:extLst>
              </p:cNvPr>
              <p:cNvPicPr/>
              <p:nvPr/>
            </p:nvPicPr>
            <p:blipFill>
              <a:blip r:embed="rId149"/>
              <a:stretch>
                <a:fillRect/>
              </a:stretch>
            </p:blipFill>
            <p:spPr>
              <a:xfrm>
                <a:off x="7218971" y="3353640"/>
                <a:ext cx="3733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3186" name="Ink 93185">
                <a:extLst>
                  <a:ext uri="{FF2B5EF4-FFF2-40B4-BE49-F238E27FC236}">
                    <a16:creationId xmlns:a16="http://schemas.microsoft.com/office/drawing/2014/main" id="{7D1D343B-5DFC-4291-9ECC-5940FC9A78C2}"/>
                  </a:ext>
                </a:extLst>
              </p14:cNvPr>
              <p14:cNvContentPartPr/>
              <p14:nvPr/>
            </p14:nvContentPartPr>
            <p14:xfrm>
              <a:off x="3617891" y="3777000"/>
              <a:ext cx="250200" cy="497880"/>
            </p14:xfrm>
          </p:contentPart>
        </mc:Choice>
        <mc:Fallback xmlns="">
          <p:pic>
            <p:nvPicPr>
              <p:cNvPr id="93186" name="Ink 93185">
                <a:extLst>
                  <a:ext uri="{FF2B5EF4-FFF2-40B4-BE49-F238E27FC236}">
                    <a16:creationId xmlns:a16="http://schemas.microsoft.com/office/drawing/2014/main" id="{7D1D343B-5DFC-4291-9ECC-5940FC9A78C2}"/>
                  </a:ext>
                </a:extLst>
              </p:cNvPr>
              <p:cNvPicPr/>
              <p:nvPr/>
            </p:nvPicPr>
            <p:blipFill>
              <a:blip r:embed="rId151"/>
              <a:stretch>
                <a:fillRect/>
              </a:stretch>
            </p:blipFill>
            <p:spPr>
              <a:xfrm>
                <a:off x="3609251" y="3768000"/>
                <a:ext cx="267840" cy="5155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93191" name="Ink 93190">
                <a:extLst>
                  <a:ext uri="{FF2B5EF4-FFF2-40B4-BE49-F238E27FC236}">
                    <a16:creationId xmlns:a16="http://schemas.microsoft.com/office/drawing/2014/main" id="{1A6C9D8C-D93F-4E75-B973-175C714F99A5}"/>
                  </a:ext>
                </a:extLst>
              </p14:cNvPr>
              <p14:cNvContentPartPr/>
              <p14:nvPr/>
            </p14:nvContentPartPr>
            <p14:xfrm>
              <a:off x="4114691" y="3849720"/>
              <a:ext cx="360" cy="360"/>
            </p14:xfrm>
          </p:contentPart>
        </mc:Choice>
        <mc:Fallback xmlns="">
          <p:pic>
            <p:nvPicPr>
              <p:cNvPr id="93191" name="Ink 93190">
                <a:extLst>
                  <a:ext uri="{FF2B5EF4-FFF2-40B4-BE49-F238E27FC236}">
                    <a16:creationId xmlns:a16="http://schemas.microsoft.com/office/drawing/2014/main" id="{1A6C9D8C-D93F-4E75-B973-175C714F99A5}"/>
                  </a:ext>
                </a:extLst>
              </p:cNvPr>
              <p:cNvPicPr/>
              <p:nvPr/>
            </p:nvPicPr>
            <p:blipFill>
              <a:blip r:embed="rId153"/>
              <a:stretch>
                <a:fillRect/>
              </a:stretch>
            </p:blipFill>
            <p:spPr>
              <a:xfrm>
                <a:off x="4105691" y="38407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1535" name="Ink 21534">
                <a:extLst>
                  <a:ext uri="{FF2B5EF4-FFF2-40B4-BE49-F238E27FC236}">
                    <a16:creationId xmlns:a16="http://schemas.microsoft.com/office/drawing/2014/main" id="{E50342E6-A2F7-4591-9E62-8E1D68543B61}"/>
                  </a:ext>
                </a:extLst>
              </p14:cNvPr>
              <p14:cNvContentPartPr/>
              <p14:nvPr/>
            </p14:nvContentPartPr>
            <p14:xfrm>
              <a:off x="8612846" y="3509151"/>
              <a:ext cx="286560" cy="194400"/>
            </p14:xfrm>
          </p:contentPart>
        </mc:Choice>
        <mc:Fallback xmlns="">
          <p:pic>
            <p:nvPicPr>
              <p:cNvPr id="21535" name="Ink 21534">
                <a:extLst>
                  <a:ext uri="{FF2B5EF4-FFF2-40B4-BE49-F238E27FC236}">
                    <a16:creationId xmlns:a16="http://schemas.microsoft.com/office/drawing/2014/main" id="{E50342E6-A2F7-4591-9E62-8E1D68543B61}"/>
                  </a:ext>
                </a:extLst>
              </p:cNvPr>
              <p:cNvPicPr/>
              <p:nvPr/>
            </p:nvPicPr>
            <p:blipFill>
              <a:blip r:embed="rId155"/>
              <a:stretch>
                <a:fillRect/>
              </a:stretch>
            </p:blipFill>
            <p:spPr>
              <a:xfrm>
                <a:off x="8603846" y="3500151"/>
                <a:ext cx="304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93185" name="Ink 93184">
                <a:extLst>
                  <a:ext uri="{FF2B5EF4-FFF2-40B4-BE49-F238E27FC236}">
                    <a16:creationId xmlns:a16="http://schemas.microsoft.com/office/drawing/2014/main" id="{28A02872-8A41-458D-A718-ABF01E0608A5}"/>
                  </a:ext>
                </a:extLst>
              </p14:cNvPr>
              <p14:cNvContentPartPr/>
              <p14:nvPr/>
            </p14:nvContentPartPr>
            <p14:xfrm>
              <a:off x="8841446" y="2978871"/>
              <a:ext cx="115920" cy="97920"/>
            </p14:xfrm>
          </p:contentPart>
        </mc:Choice>
        <mc:Fallback xmlns="">
          <p:pic>
            <p:nvPicPr>
              <p:cNvPr id="93185" name="Ink 93184">
                <a:extLst>
                  <a:ext uri="{FF2B5EF4-FFF2-40B4-BE49-F238E27FC236}">
                    <a16:creationId xmlns:a16="http://schemas.microsoft.com/office/drawing/2014/main" id="{28A02872-8A41-458D-A718-ABF01E0608A5}"/>
                  </a:ext>
                </a:extLst>
              </p:cNvPr>
              <p:cNvPicPr/>
              <p:nvPr/>
            </p:nvPicPr>
            <p:blipFill>
              <a:blip r:embed="rId157"/>
              <a:stretch>
                <a:fillRect/>
              </a:stretch>
            </p:blipFill>
            <p:spPr>
              <a:xfrm>
                <a:off x="8832806" y="2970231"/>
                <a:ext cx="13356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93195" name="Ink 93194">
                <a:extLst>
                  <a:ext uri="{FF2B5EF4-FFF2-40B4-BE49-F238E27FC236}">
                    <a16:creationId xmlns:a16="http://schemas.microsoft.com/office/drawing/2014/main" id="{38FE72A1-0BFA-4BE7-829D-5BD8BBB4FCE1}"/>
                  </a:ext>
                </a:extLst>
              </p14:cNvPr>
              <p14:cNvContentPartPr/>
              <p14:nvPr/>
            </p14:nvContentPartPr>
            <p14:xfrm>
              <a:off x="2566063" y="1810365"/>
              <a:ext cx="197640" cy="212400"/>
            </p14:xfrm>
          </p:contentPart>
        </mc:Choice>
        <mc:Fallback>
          <p:pic>
            <p:nvPicPr>
              <p:cNvPr id="93195" name="Ink 93194">
                <a:extLst>
                  <a:ext uri="{FF2B5EF4-FFF2-40B4-BE49-F238E27FC236}">
                    <a16:creationId xmlns:a16="http://schemas.microsoft.com/office/drawing/2014/main" id="{38FE72A1-0BFA-4BE7-829D-5BD8BBB4FCE1}"/>
                  </a:ext>
                </a:extLst>
              </p:cNvPr>
              <p:cNvPicPr/>
              <p:nvPr/>
            </p:nvPicPr>
            <p:blipFill>
              <a:blip r:embed="rId159"/>
              <a:stretch>
                <a:fillRect/>
              </a:stretch>
            </p:blipFill>
            <p:spPr>
              <a:xfrm>
                <a:off x="2557423" y="1801365"/>
                <a:ext cx="21528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93198" name="Ink 93197">
                <a:extLst>
                  <a:ext uri="{FF2B5EF4-FFF2-40B4-BE49-F238E27FC236}">
                    <a16:creationId xmlns:a16="http://schemas.microsoft.com/office/drawing/2014/main" id="{5D91BB37-1EA4-4B09-A032-D3F84CB873DF}"/>
                  </a:ext>
                </a:extLst>
              </p14:cNvPr>
              <p14:cNvContentPartPr/>
              <p14:nvPr/>
            </p14:nvContentPartPr>
            <p14:xfrm>
              <a:off x="3861343" y="3098805"/>
              <a:ext cx="212040" cy="180720"/>
            </p14:xfrm>
          </p:contentPart>
        </mc:Choice>
        <mc:Fallback>
          <p:pic>
            <p:nvPicPr>
              <p:cNvPr id="93198" name="Ink 93197">
                <a:extLst>
                  <a:ext uri="{FF2B5EF4-FFF2-40B4-BE49-F238E27FC236}">
                    <a16:creationId xmlns:a16="http://schemas.microsoft.com/office/drawing/2014/main" id="{5D91BB37-1EA4-4B09-A032-D3F84CB873DF}"/>
                  </a:ext>
                </a:extLst>
              </p:cNvPr>
              <p:cNvPicPr/>
              <p:nvPr/>
            </p:nvPicPr>
            <p:blipFill>
              <a:blip r:embed="rId161"/>
              <a:stretch>
                <a:fillRect/>
              </a:stretch>
            </p:blipFill>
            <p:spPr>
              <a:xfrm>
                <a:off x="3852343" y="3089805"/>
                <a:ext cx="22968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93201" name="Ink 93200">
                <a:extLst>
                  <a:ext uri="{FF2B5EF4-FFF2-40B4-BE49-F238E27FC236}">
                    <a16:creationId xmlns:a16="http://schemas.microsoft.com/office/drawing/2014/main" id="{5B8DCCD3-283E-42A9-9CCF-D11B0001D059}"/>
                  </a:ext>
                </a:extLst>
              </p14:cNvPr>
              <p14:cNvContentPartPr/>
              <p14:nvPr/>
            </p14:nvContentPartPr>
            <p14:xfrm>
              <a:off x="3921823" y="3865245"/>
              <a:ext cx="151920" cy="244800"/>
            </p14:xfrm>
          </p:contentPart>
        </mc:Choice>
        <mc:Fallback>
          <p:pic>
            <p:nvPicPr>
              <p:cNvPr id="93201" name="Ink 93200">
                <a:extLst>
                  <a:ext uri="{FF2B5EF4-FFF2-40B4-BE49-F238E27FC236}">
                    <a16:creationId xmlns:a16="http://schemas.microsoft.com/office/drawing/2014/main" id="{5B8DCCD3-283E-42A9-9CCF-D11B0001D059}"/>
                  </a:ext>
                </a:extLst>
              </p:cNvPr>
              <p:cNvPicPr/>
              <p:nvPr/>
            </p:nvPicPr>
            <p:blipFill>
              <a:blip r:embed="rId163"/>
              <a:stretch>
                <a:fillRect/>
              </a:stretch>
            </p:blipFill>
            <p:spPr>
              <a:xfrm>
                <a:off x="3913183" y="3856605"/>
                <a:ext cx="16956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93212" name="Ink 93211">
                <a:extLst>
                  <a:ext uri="{FF2B5EF4-FFF2-40B4-BE49-F238E27FC236}">
                    <a16:creationId xmlns:a16="http://schemas.microsoft.com/office/drawing/2014/main" id="{04419E56-515D-49FD-8344-EF97019411E9}"/>
                  </a:ext>
                </a:extLst>
              </p14:cNvPr>
              <p14:cNvContentPartPr/>
              <p14:nvPr/>
            </p14:nvContentPartPr>
            <p14:xfrm>
              <a:off x="3100663" y="3694965"/>
              <a:ext cx="158040" cy="258840"/>
            </p14:xfrm>
          </p:contentPart>
        </mc:Choice>
        <mc:Fallback>
          <p:pic>
            <p:nvPicPr>
              <p:cNvPr id="93212" name="Ink 93211">
                <a:extLst>
                  <a:ext uri="{FF2B5EF4-FFF2-40B4-BE49-F238E27FC236}">
                    <a16:creationId xmlns:a16="http://schemas.microsoft.com/office/drawing/2014/main" id="{04419E56-515D-49FD-8344-EF97019411E9}"/>
                  </a:ext>
                </a:extLst>
              </p:cNvPr>
              <p:cNvPicPr/>
              <p:nvPr/>
            </p:nvPicPr>
            <p:blipFill>
              <a:blip r:embed="rId165"/>
              <a:stretch>
                <a:fillRect/>
              </a:stretch>
            </p:blipFill>
            <p:spPr>
              <a:xfrm>
                <a:off x="3092023" y="3686325"/>
                <a:ext cx="175680" cy="27648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93215" name="Ink 93214">
                <a:extLst>
                  <a:ext uri="{FF2B5EF4-FFF2-40B4-BE49-F238E27FC236}">
                    <a16:creationId xmlns:a16="http://schemas.microsoft.com/office/drawing/2014/main" id="{053ADE1F-DF8E-4AFE-ACF0-37D9CF5DB856}"/>
                  </a:ext>
                </a:extLst>
              </p14:cNvPr>
              <p14:cNvContentPartPr/>
              <p14:nvPr/>
            </p14:nvContentPartPr>
            <p14:xfrm>
              <a:off x="3935503" y="4980885"/>
              <a:ext cx="283680" cy="237600"/>
            </p14:xfrm>
          </p:contentPart>
        </mc:Choice>
        <mc:Fallback>
          <p:pic>
            <p:nvPicPr>
              <p:cNvPr id="93215" name="Ink 93214">
                <a:extLst>
                  <a:ext uri="{FF2B5EF4-FFF2-40B4-BE49-F238E27FC236}">
                    <a16:creationId xmlns:a16="http://schemas.microsoft.com/office/drawing/2014/main" id="{053ADE1F-DF8E-4AFE-ACF0-37D9CF5DB856}"/>
                  </a:ext>
                </a:extLst>
              </p:cNvPr>
              <p:cNvPicPr/>
              <p:nvPr/>
            </p:nvPicPr>
            <p:blipFill>
              <a:blip r:embed="rId167"/>
              <a:stretch>
                <a:fillRect/>
              </a:stretch>
            </p:blipFill>
            <p:spPr>
              <a:xfrm>
                <a:off x="3926503" y="4971885"/>
                <a:ext cx="301320" cy="25524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21552" name="Ink 21551">
                <a:extLst>
                  <a:ext uri="{FF2B5EF4-FFF2-40B4-BE49-F238E27FC236}">
                    <a16:creationId xmlns:a16="http://schemas.microsoft.com/office/drawing/2014/main" id="{CB9507EA-A574-468E-8D61-46421D668F2E}"/>
                  </a:ext>
                </a:extLst>
              </p14:cNvPr>
              <p14:cNvContentPartPr/>
              <p14:nvPr/>
            </p14:nvContentPartPr>
            <p14:xfrm>
              <a:off x="3819223" y="5928765"/>
              <a:ext cx="225720" cy="289080"/>
            </p14:xfrm>
          </p:contentPart>
        </mc:Choice>
        <mc:Fallback>
          <p:pic>
            <p:nvPicPr>
              <p:cNvPr id="21552" name="Ink 21551">
                <a:extLst>
                  <a:ext uri="{FF2B5EF4-FFF2-40B4-BE49-F238E27FC236}">
                    <a16:creationId xmlns:a16="http://schemas.microsoft.com/office/drawing/2014/main" id="{CB9507EA-A574-468E-8D61-46421D668F2E}"/>
                  </a:ext>
                </a:extLst>
              </p:cNvPr>
              <p:cNvPicPr/>
              <p:nvPr/>
            </p:nvPicPr>
            <p:blipFill>
              <a:blip r:embed="rId169"/>
              <a:stretch>
                <a:fillRect/>
              </a:stretch>
            </p:blipFill>
            <p:spPr>
              <a:xfrm>
                <a:off x="3810223" y="5920125"/>
                <a:ext cx="243360" cy="30672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21553" name="Ink 21552">
                <a:extLst>
                  <a:ext uri="{FF2B5EF4-FFF2-40B4-BE49-F238E27FC236}">
                    <a16:creationId xmlns:a16="http://schemas.microsoft.com/office/drawing/2014/main" id="{440F4D03-AD5B-4619-B735-164D4F0680DB}"/>
                  </a:ext>
                </a:extLst>
              </p14:cNvPr>
              <p14:cNvContentPartPr/>
              <p14:nvPr/>
            </p14:nvContentPartPr>
            <p14:xfrm>
              <a:off x="4011823" y="5503245"/>
              <a:ext cx="216000" cy="261720"/>
            </p14:xfrm>
          </p:contentPart>
        </mc:Choice>
        <mc:Fallback>
          <p:pic>
            <p:nvPicPr>
              <p:cNvPr id="21553" name="Ink 21552">
                <a:extLst>
                  <a:ext uri="{FF2B5EF4-FFF2-40B4-BE49-F238E27FC236}">
                    <a16:creationId xmlns:a16="http://schemas.microsoft.com/office/drawing/2014/main" id="{440F4D03-AD5B-4619-B735-164D4F0680DB}"/>
                  </a:ext>
                </a:extLst>
              </p:cNvPr>
              <p:cNvPicPr/>
              <p:nvPr/>
            </p:nvPicPr>
            <p:blipFill>
              <a:blip r:embed="rId171"/>
              <a:stretch>
                <a:fillRect/>
              </a:stretch>
            </p:blipFill>
            <p:spPr>
              <a:xfrm>
                <a:off x="4002823" y="5494245"/>
                <a:ext cx="233640" cy="27936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21556" name="Ink 21555">
                <a:extLst>
                  <a:ext uri="{FF2B5EF4-FFF2-40B4-BE49-F238E27FC236}">
                    <a16:creationId xmlns:a16="http://schemas.microsoft.com/office/drawing/2014/main" id="{60242F94-3781-4EE7-A401-C8BF2AEAC203}"/>
                  </a:ext>
                </a:extLst>
              </p14:cNvPr>
              <p14:cNvContentPartPr/>
              <p14:nvPr/>
            </p14:nvContentPartPr>
            <p14:xfrm>
              <a:off x="6729463" y="1235805"/>
              <a:ext cx="204120" cy="259200"/>
            </p14:xfrm>
          </p:contentPart>
        </mc:Choice>
        <mc:Fallback>
          <p:pic>
            <p:nvPicPr>
              <p:cNvPr id="21556" name="Ink 21555">
                <a:extLst>
                  <a:ext uri="{FF2B5EF4-FFF2-40B4-BE49-F238E27FC236}">
                    <a16:creationId xmlns:a16="http://schemas.microsoft.com/office/drawing/2014/main" id="{60242F94-3781-4EE7-A401-C8BF2AEAC203}"/>
                  </a:ext>
                </a:extLst>
              </p:cNvPr>
              <p:cNvPicPr/>
              <p:nvPr/>
            </p:nvPicPr>
            <p:blipFill>
              <a:blip r:embed="rId173"/>
              <a:stretch>
                <a:fillRect/>
              </a:stretch>
            </p:blipFill>
            <p:spPr>
              <a:xfrm>
                <a:off x="6720463" y="1227165"/>
                <a:ext cx="221760" cy="2768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21560" name="Ink 21559">
                <a:extLst>
                  <a:ext uri="{FF2B5EF4-FFF2-40B4-BE49-F238E27FC236}">
                    <a16:creationId xmlns:a16="http://schemas.microsoft.com/office/drawing/2014/main" id="{1EE42A69-FD65-415E-8CDF-93F0025F4C66}"/>
                  </a:ext>
                </a:extLst>
              </p14:cNvPr>
              <p14:cNvContentPartPr/>
              <p14:nvPr/>
            </p14:nvContentPartPr>
            <p14:xfrm>
              <a:off x="6696343" y="1676805"/>
              <a:ext cx="268920" cy="295920"/>
            </p14:xfrm>
          </p:contentPart>
        </mc:Choice>
        <mc:Fallback>
          <p:pic>
            <p:nvPicPr>
              <p:cNvPr id="21560" name="Ink 21559">
                <a:extLst>
                  <a:ext uri="{FF2B5EF4-FFF2-40B4-BE49-F238E27FC236}">
                    <a16:creationId xmlns:a16="http://schemas.microsoft.com/office/drawing/2014/main" id="{1EE42A69-FD65-415E-8CDF-93F0025F4C66}"/>
                  </a:ext>
                </a:extLst>
              </p:cNvPr>
              <p:cNvPicPr/>
              <p:nvPr/>
            </p:nvPicPr>
            <p:blipFill>
              <a:blip r:embed="rId175"/>
              <a:stretch>
                <a:fillRect/>
              </a:stretch>
            </p:blipFill>
            <p:spPr>
              <a:xfrm>
                <a:off x="6687703" y="1667805"/>
                <a:ext cx="286560" cy="31356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93216" name="Ink 93215">
                <a:extLst>
                  <a:ext uri="{FF2B5EF4-FFF2-40B4-BE49-F238E27FC236}">
                    <a16:creationId xmlns:a16="http://schemas.microsoft.com/office/drawing/2014/main" id="{3CBFA88A-4B45-45A3-BEBD-9F1386FE815D}"/>
                  </a:ext>
                </a:extLst>
              </p14:cNvPr>
              <p14:cNvContentPartPr/>
              <p14:nvPr/>
            </p14:nvContentPartPr>
            <p14:xfrm>
              <a:off x="6826303" y="2298885"/>
              <a:ext cx="430920" cy="376920"/>
            </p14:xfrm>
          </p:contentPart>
        </mc:Choice>
        <mc:Fallback>
          <p:pic>
            <p:nvPicPr>
              <p:cNvPr id="93216" name="Ink 93215">
                <a:extLst>
                  <a:ext uri="{FF2B5EF4-FFF2-40B4-BE49-F238E27FC236}">
                    <a16:creationId xmlns:a16="http://schemas.microsoft.com/office/drawing/2014/main" id="{3CBFA88A-4B45-45A3-BEBD-9F1386FE815D}"/>
                  </a:ext>
                </a:extLst>
              </p:cNvPr>
              <p:cNvPicPr/>
              <p:nvPr/>
            </p:nvPicPr>
            <p:blipFill>
              <a:blip r:embed="rId177"/>
              <a:stretch>
                <a:fillRect/>
              </a:stretch>
            </p:blipFill>
            <p:spPr>
              <a:xfrm>
                <a:off x="6817303" y="2290245"/>
                <a:ext cx="448560" cy="39456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93227" name="Ink 93226">
                <a:extLst>
                  <a:ext uri="{FF2B5EF4-FFF2-40B4-BE49-F238E27FC236}">
                    <a16:creationId xmlns:a16="http://schemas.microsoft.com/office/drawing/2014/main" id="{E1E27B6C-A249-43B1-B188-5AB1BEF2199B}"/>
                  </a:ext>
                </a:extLst>
              </p14:cNvPr>
              <p14:cNvContentPartPr/>
              <p14:nvPr/>
            </p14:nvContentPartPr>
            <p14:xfrm>
              <a:off x="7108903" y="2752485"/>
              <a:ext cx="281880" cy="419760"/>
            </p14:xfrm>
          </p:contentPart>
        </mc:Choice>
        <mc:Fallback>
          <p:pic>
            <p:nvPicPr>
              <p:cNvPr id="93227" name="Ink 93226">
                <a:extLst>
                  <a:ext uri="{FF2B5EF4-FFF2-40B4-BE49-F238E27FC236}">
                    <a16:creationId xmlns:a16="http://schemas.microsoft.com/office/drawing/2014/main" id="{E1E27B6C-A249-43B1-B188-5AB1BEF2199B}"/>
                  </a:ext>
                </a:extLst>
              </p:cNvPr>
              <p:cNvPicPr/>
              <p:nvPr/>
            </p:nvPicPr>
            <p:blipFill>
              <a:blip r:embed="rId179"/>
              <a:stretch>
                <a:fillRect/>
              </a:stretch>
            </p:blipFill>
            <p:spPr>
              <a:xfrm>
                <a:off x="7099903" y="2743493"/>
                <a:ext cx="299520" cy="437385"/>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93231" name="Ink 93230">
                <a:extLst>
                  <a:ext uri="{FF2B5EF4-FFF2-40B4-BE49-F238E27FC236}">
                    <a16:creationId xmlns:a16="http://schemas.microsoft.com/office/drawing/2014/main" id="{22BD3099-0402-4DC0-B062-6929EAE9B67A}"/>
                  </a:ext>
                </a:extLst>
              </p14:cNvPr>
              <p14:cNvContentPartPr/>
              <p14:nvPr/>
            </p14:nvContentPartPr>
            <p14:xfrm>
              <a:off x="7478623" y="3111405"/>
              <a:ext cx="255600" cy="268200"/>
            </p14:xfrm>
          </p:contentPart>
        </mc:Choice>
        <mc:Fallback>
          <p:pic>
            <p:nvPicPr>
              <p:cNvPr id="93231" name="Ink 93230">
                <a:extLst>
                  <a:ext uri="{FF2B5EF4-FFF2-40B4-BE49-F238E27FC236}">
                    <a16:creationId xmlns:a16="http://schemas.microsoft.com/office/drawing/2014/main" id="{22BD3099-0402-4DC0-B062-6929EAE9B67A}"/>
                  </a:ext>
                </a:extLst>
              </p:cNvPr>
              <p:cNvPicPr/>
              <p:nvPr/>
            </p:nvPicPr>
            <p:blipFill>
              <a:blip r:embed="rId181"/>
              <a:stretch>
                <a:fillRect/>
              </a:stretch>
            </p:blipFill>
            <p:spPr>
              <a:xfrm>
                <a:off x="7469623" y="3102765"/>
                <a:ext cx="273240" cy="2858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93235" name="Ink 93234">
                <a:extLst>
                  <a:ext uri="{FF2B5EF4-FFF2-40B4-BE49-F238E27FC236}">
                    <a16:creationId xmlns:a16="http://schemas.microsoft.com/office/drawing/2014/main" id="{4DE28BC4-DB9A-40E5-AC55-5E723FF0681E}"/>
                  </a:ext>
                </a:extLst>
              </p14:cNvPr>
              <p14:cNvContentPartPr/>
              <p14:nvPr/>
            </p14:nvContentPartPr>
            <p14:xfrm>
              <a:off x="7487263" y="3496245"/>
              <a:ext cx="216720" cy="235440"/>
            </p14:xfrm>
          </p:contentPart>
        </mc:Choice>
        <mc:Fallback>
          <p:pic>
            <p:nvPicPr>
              <p:cNvPr id="93235" name="Ink 93234">
                <a:extLst>
                  <a:ext uri="{FF2B5EF4-FFF2-40B4-BE49-F238E27FC236}">
                    <a16:creationId xmlns:a16="http://schemas.microsoft.com/office/drawing/2014/main" id="{4DE28BC4-DB9A-40E5-AC55-5E723FF0681E}"/>
                  </a:ext>
                </a:extLst>
              </p:cNvPr>
              <p:cNvPicPr/>
              <p:nvPr/>
            </p:nvPicPr>
            <p:blipFill>
              <a:blip r:embed="rId183"/>
              <a:stretch>
                <a:fillRect/>
              </a:stretch>
            </p:blipFill>
            <p:spPr>
              <a:xfrm>
                <a:off x="7478623" y="3487605"/>
                <a:ext cx="234360" cy="253080"/>
              </a:xfrm>
              <a:prstGeom prst="rect">
                <a:avLst/>
              </a:prstGeom>
            </p:spPr>
          </p:pic>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04800" y="685800"/>
            <a:ext cx="7772400" cy="5638800"/>
          </a:xfrm>
        </p:spPr>
        <p:txBody>
          <a:bodyPr/>
          <a:lstStyle/>
          <a:p>
            <a:pPr>
              <a:spcBef>
                <a:spcPts val="0"/>
              </a:spcBef>
              <a:spcAft>
                <a:spcPts val="0"/>
              </a:spcAft>
              <a:defRPr/>
            </a:pPr>
            <a:r>
              <a:rPr lang="en-US" sz="2400" dirty="0">
                <a:latin typeface="Times" pitchFamily="18" charset="0"/>
              </a:rPr>
              <a:t>Useful when a </a:t>
            </a:r>
            <a:r>
              <a:rPr lang="en-US" sz="2400" b="1" dirty="0">
                <a:latin typeface="Times" pitchFamily="18" charset="0"/>
              </a:rPr>
              <a:t>non web-safe font </a:t>
            </a:r>
            <a:br>
              <a:rPr lang="en-US" sz="2400" b="1" dirty="0">
                <a:latin typeface="Times" pitchFamily="18" charset="0"/>
              </a:rPr>
            </a:br>
            <a:r>
              <a:rPr lang="en-US" sz="2400" b="1" dirty="0">
                <a:latin typeface="Times" pitchFamily="18" charset="0"/>
              </a:rPr>
              <a:t>must</a:t>
            </a:r>
            <a:r>
              <a:rPr lang="en-US" sz="2400" dirty="0">
                <a:latin typeface="Times" pitchFamily="18" charset="0"/>
              </a:rPr>
              <a:t> be used in the </a:t>
            </a:r>
            <a:br>
              <a:rPr lang="en-US" sz="2400" dirty="0">
                <a:latin typeface="Times" pitchFamily="18" charset="0"/>
              </a:rPr>
            </a:br>
            <a:r>
              <a:rPr lang="en-US" sz="2400" b="1" dirty="0">
                <a:latin typeface="Times" pitchFamily="18" charset="0"/>
              </a:rPr>
              <a:t>header logo banner area</a:t>
            </a:r>
          </a:p>
          <a:p>
            <a:pPr indent="0">
              <a:spcBef>
                <a:spcPts val="0"/>
              </a:spcBef>
              <a:spcAft>
                <a:spcPts val="0"/>
              </a:spcAft>
              <a:defRPr/>
            </a:pPr>
            <a:r>
              <a:rPr lang="en-US" sz="2400" b="1" dirty="0">
                <a:latin typeface="Times" pitchFamily="18" charset="0"/>
              </a:rPr>
              <a:t>Display</a:t>
            </a:r>
            <a:r>
              <a:rPr lang="en-US" sz="2400" dirty="0">
                <a:latin typeface="Times" pitchFamily="18" charset="0"/>
              </a:rPr>
              <a:t> the </a:t>
            </a:r>
            <a:r>
              <a:rPr lang="en-US" sz="2400" b="1" dirty="0">
                <a:solidFill>
                  <a:srgbClr val="FF0000"/>
                </a:solidFill>
                <a:latin typeface="Times" pitchFamily="18" charset="0"/>
              </a:rPr>
              <a:t>banner image </a:t>
            </a:r>
            <a:r>
              <a:rPr lang="en-US" sz="2400" dirty="0">
                <a:latin typeface="Times" pitchFamily="18" charset="0"/>
              </a:rPr>
              <a:t>but </a:t>
            </a:r>
            <a:r>
              <a:rPr lang="en-US" sz="2400" b="1" dirty="0">
                <a:solidFill>
                  <a:srgbClr val="FF0000"/>
                </a:solidFill>
                <a:latin typeface="Times" pitchFamily="18" charset="0"/>
              </a:rPr>
              <a:t>also configure text</a:t>
            </a:r>
            <a:r>
              <a:rPr lang="en-US" sz="2400" dirty="0">
                <a:solidFill>
                  <a:srgbClr val="FF0000"/>
                </a:solidFill>
                <a:latin typeface="Times" pitchFamily="18" charset="0"/>
              </a:rPr>
              <a:t> </a:t>
            </a:r>
            <a:r>
              <a:rPr lang="en-US" sz="2400" dirty="0">
                <a:latin typeface="Times" pitchFamily="18" charset="0"/>
              </a:rPr>
              <a:t>in the </a:t>
            </a:r>
            <a:r>
              <a:rPr lang="en-US" sz="2400" b="1" dirty="0">
                <a:solidFill>
                  <a:srgbClr val="FF0000"/>
                </a:solidFill>
                <a:latin typeface="Times" pitchFamily="18" charset="0"/>
                <a:cs typeface="Times New Roman" pitchFamily="18" charset="0"/>
              </a:rPr>
              <a:t>h1</a:t>
            </a:r>
            <a:r>
              <a:rPr lang="en-US" sz="2400" b="1" dirty="0">
                <a:latin typeface="Times" pitchFamily="18" charset="0"/>
                <a:cs typeface="Times New Roman" pitchFamily="18" charset="0"/>
              </a:rPr>
              <a:t> </a:t>
            </a:r>
            <a:r>
              <a:rPr lang="en-US" sz="2400" dirty="0">
                <a:latin typeface="Times" pitchFamily="18" charset="0"/>
                <a:cs typeface="Times New Roman" pitchFamily="18" charset="0"/>
              </a:rPr>
              <a:t>(usually the same text displayed in the banner) </a:t>
            </a:r>
            <a:r>
              <a:rPr lang="en-US" sz="2400" dirty="0">
                <a:latin typeface="Times" pitchFamily="18" charset="0"/>
              </a:rPr>
              <a:t>for use by</a:t>
            </a:r>
            <a:r>
              <a:rPr lang="en-US" sz="2400" b="1" dirty="0">
                <a:latin typeface="Times" pitchFamily="18" charset="0"/>
              </a:rPr>
              <a:t> search engines</a:t>
            </a:r>
            <a:r>
              <a:rPr lang="en-US" sz="2400" dirty="0">
                <a:latin typeface="Times" pitchFamily="18" charset="0"/>
              </a:rPr>
              <a:t> and </a:t>
            </a:r>
            <a:r>
              <a:rPr lang="en-US" sz="2400" b="1" dirty="0">
                <a:solidFill>
                  <a:srgbClr val="FF00FF"/>
                </a:solidFill>
                <a:latin typeface="Times" pitchFamily="18" charset="0"/>
              </a:rPr>
              <a:t>ass</a:t>
            </a:r>
            <a:r>
              <a:rPr lang="en-US" sz="2400" dirty="0">
                <a:solidFill>
                  <a:srgbClr val="FF00FF"/>
                </a:solidFill>
                <a:latin typeface="Times" pitchFamily="18" charset="0"/>
              </a:rPr>
              <a:t>i</a:t>
            </a:r>
            <a:r>
              <a:rPr lang="en-US" sz="2400" b="1" dirty="0">
                <a:solidFill>
                  <a:srgbClr val="FF00FF"/>
                </a:solidFill>
                <a:latin typeface="Times" pitchFamily="18" charset="0"/>
              </a:rPr>
              <a:t>stive technologies</a:t>
            </a:r>
            <a:r>
              <a:rPr lang="en-US" sz="3600" dirty="0">
                <a:latin typeface="Times" pitchFamily="18" charset="0"/>
              </a:rPr>
              <a:t>.</a:t>
            </a:r>
          </a:p>
          <a:p>
            <a:pPr>
              <a:spcBef>
                <a:spcPts val="0"/>
              </a:spcBef>
              <a:defRPr/>
            </a:pPr>
            <a:endParaRPr lang="en-US" sz="2400" dirty="0">
              <a:latin typeface="Times" pitchFamily="18" charset="0"/>
            </a:endParaRPr>
          </a:p>
          <a:p>
            <a:pPr>
              <a:spcBef>
                <a:spcPts val="0"/>
              </a:spcBef>
              <a:defRPr/>
            </a:pPr>
            <a:r>
              <a:rPr lang="en-US" sz="2000" dirty="0">
                <a:latin typeface="Times" pitchFamily="18" charset="0"/>
              </a:rPr>
              <a:t>To apply Header Text Image Replacement:</a:t>
            </a:r>
          </a:p>
          <a:p>
            <a:pPr marL="469900" lvl="1" indent="0">
              <a:buNone/>
              <a:defRPr/>
            </a:pPr>
            <a:r>
              <a:rPr lang="en-US" sz="1800" b="1" dirty="0">
                <a:latin typeface="Times" pitchFamily="18" charset="0"/>
              </a:rPr>
              <a:t>1. Code</a:t>
            </a:r>
            <a:r>
              <a:rPr lang="en-US" sz="1800" dirty="0">
                <a:latin typeface="Times" pitchFamily="18" charset="0"/>
              </a:rPr>
              <a:t> the company or website name with the </a:t>
            </a:r>
            <a:r>
              <a:rPr lang="en-US" sz="1800" b="1" dirty="0">
                <a:solidFill>
                  <a:srgbClr val="FF0000"/>
                </a:solidFill>
                <a:latin typeface="Times" pitchFamily="18" charset="0"/>
                <a:cs typeface="Times New Roman" pitchFamily="18" charset="0"/>
              </a:rPr>
              <a:t>h1</a:t>
            </a:r>
            <a:r>
              <a:rPr lang="en-US" sz="1800" dirty="0">
                <a:latin typeface="Times" pitchFamily="18" charset="0"/>
                <a:cs typeface="Times New Roman" pitchFamily="18" charset="0"/>
              </a:rPr>
              <a:t> </a:t>
            </a:r>
            <a:r>
              <a:rPr lang="en-US" sz="1800" dirty="0">
                <a:latin typeface="Times" pitchFamily="18" charset="0"/>
              </a:rPr>
              <a:t>element.</a:t>
            </a:r>
          </a:p>
          <a:p>
            <a:pPr marL="469900" lvl="1" indent="0">
              <a:buNone/>
              <a:defRPr/>
            </a:pPr>
            <a:r>
              <a:rPr lang="en-US" sz="1800" b="1" dirty="0">
                <a:latin typeface="Times" pitchFamily="18" charset="0"/>
              </a:rPr>
              <a:t>2. Configure</a:t>
            </a:r>
            <a:r>
              <a:rPr lang="en-US" sz="1800" dirty="0">
                <a:latin typeface="Times" pitchFamily="18" charset="0"/>
              </a:rPr>
              <a:t> </a:t>
            </a:r>
            <a:r>
              <a:rPr lang="en-US" sz="1800" b="1" dirty="0">
                <a:latin typeface="Times" pitchFamily="18" charset="0"/>
              </a:rPr>
              <a:t>styles</a:t>
            </a:r>
            <a:r>
              <a:rPr lang="en-US" sz="1800" dirty="0">
                <a:latin typeface="Times" pitchFamily="18" charset="0"/>
              </a:rPr>
              <a:t> for the </a:t>
            </a:r>
            <a:r>
              <a:rPr lang="en-US" sz="1800" b="1" dirty="0">
                <a:latin typeface="Times" pitchFamily="18" charset="0"/>
              </a:rPr>
              <a:t>header</a:t>
            </a:r>
            <a:r>
              <a:rPr lang="en-US" sz="1800" dirty="0">
                <a:latin typeface="Times" pitchFamily="18" charset="0"/>
              </a:rPr>
              <a:t> element </a:t>
            </a:r>
            <a:r>
              <a:rPr lang="en-US" sz="1800" b="1" dirty="0">
                <a:latin typeface="Times" pitchFamily="18" charset="0"/>
              </a:rPr>
              <a:t>set </a:t>
            </a:r>
            <a:r>
              <a:rPr lang="en-US" sz="1800" dirty="0">
                <a:latin typeface="Times" pitchFamily="18" charset="0"/>
              </a:rPr>
              <a:t>the</a:t>
            </a:r>
            <a:r>
              <a:rPr lang="en-US" sz="1800" b="1" dirty="0">
                <a:latin typeface="Times" pitchFamily="18" charset="0"/>
              </a:rPr>
              <a:t> header banner </a:t>
            </a:r>
            <a:r>
              <a:rPr lang="en-US" sz="1800" b="1" dirty="0">
                <a:solidFill>
                  <a:srgbClr val="FF0000"/>
                </a:solidFill>
                <a:latin typeface="Times" pitchFamily="18" charset="0"/>
              </a:rPr>
              <a:t>image</a:t>
            </a:r>
            <a:r>
              <a:rPr lang="en-US" sz="1800" b="1" dirty="0">
                <a:latin typeface="Times" pitchFamily="18" charset="0"/>
              </a:rPr>
              <a:t> </a:t>
            </a:r>
            <a:r>
              <a:rPr lang="en-US" sz="1800" dirty="0">
                <a:latin typeface="Times" pitchFamily="18" charset="0"/>
              </a:rPr>
              <a:t>as</a:t>
            </a:r>
          </a:p>
          <a:p>
            <a:pPr marL="469900" lvl="1" indent="0">
              <a:buNone/>
              <a:defRPr/>
            </a:pPr>
            <a:r>
              <a:rPr lang="en-US" sz="1800" dirty="0">
                <a:latin typeface="Times" pitchFamily="18" charset="0"/>
              </a:rPr>
              <a:t>    the </a:t>
            </a:r>
            <a:r>
              <a:rPr lang="en-US" sz="1800" b="1" dirty="0">
                <a:solidFill>
                  <a:srgbClr val="FF0000"/>
                </a:solidFill>
                <a:latin typeface="Times" pitchFamily="18" charset="0"/>
              </a:rPr>
              <a:t>background</a:t>
            </a:r>
            <a:r>
              <a:rPr lang="en-US" sz="1800" dirty="0">
                <a:latin typeface="Times" pitchFamily="18" charset="0"/>
              </a:rPr>
              <a:t> of the </a:t>
            </a:r>
            <a:r>
              <a:rPr lang="en-US" sz="1800" b="1" dirty="0">
                <a:latin typeface="Times" pitchFamily="18" charset="0"/>
              </a:rPr>
              <a:t>header</a:t>
            </a:r>
            <a:r>
              <a:rPr lang="en-US" sz="1800" dirty="0">
                <a:latin typeface="Times" pitchFamily="18" charset="0"/>
              </a:rPr>
              <a:t> or </a:t>
            </a:r>
            <a:r>
              <a:rPr lang="en-US" sz="1800" b="1" dirty="0">
                <a:latin typeface="Times" pitchFamily="18" charset="0"/>
                <a:cs typeface="Times New Roman" pitchFamily="18" charset="0"/>
              </a:rPr>
              <a:t>h1</a:t>
            </a:r>
            <a:r>
              <a:rPr lang="en-US" sz="1800" dirty="0">
                <a:latin typeface="Times" pitchFamily="18" charset="0"/>
                <a:cs typeface="Times New Roman" pitchFamily="18" charset="0"/>
              </a:rPr>
              <a:t> </a:t>
            </a:r>
            <a:r>
              <a:rPr lang="en-US" sz="1800" dirty="0">
                <a:latin typeface="Times" pitchFamily="18" charset="0"/>
              </a:rPr>
              <a:t>element.</a:t>
            </a:r>
          </a:p>
          <a:p>
            <a:pPr marL="469900" lvl="1" indent="0">
              <a:buNone/>
              <a:defRPr/>
            </a:pPr>
            <a:r>
              <a:rPr lang="en-US" sz="1800" b="1" dirty="0">
                <a:latin typeface="Times" pitchFamily="18" charset="0"/>
              </a:rPr>
              <a:t>3</a:t>
            </a:r>
            <a:r>
              <a:rPr lang="en-US" sz="1800" dirty="0">
                <a:latin typeface="Times" pitchFamily="18" charset="0"/>
              </a:rPr>
              <a:t>. Configure the placement of the </a:t>
            </a:r>
            <a:r>
              <a:rPr lang="en-US" sz="1800" b="1" dirty="0">
                <a:solidFill>
                  <a:srgbClr val="FF0000"/>
                </a:solidFill>
                <a:latin typeface="Times" pitchFamily="18" charset="0"/>
                <a:cs typeface="Times New Roman" pitchFamily="18" charset="0"/>
              </a:rPr>
              <a:t>h1</a:t>
            </a:r>
            <a:r>
              <a:rPr lang="en-US" sz="1800" dirty="0">
                <a:latin typeface="Times" pitchFamily="18" charset="0"/>
                <a:cs typeface="Times New Roman" pitchFamily="18" charset="0"/>
              </a:rPr>
              <a:t> </a:t>
            </a:r>
            <a:r>
              <a:rPr lang="en-US" sz="1800" dirty="0">
                <a:latin typeface="Times" pitchFamily="18" charset="0"/>
              </a:rPr>
              <a:t>text to </a:t>
            </a:r>
            <a:r>
              <a:rPr lang="en-US" sz="1800" b="1" dirty="0">
                <a:latin typeface="Times" pitchFamily="18" charset="0"/>
              </a:rPr>
              <a:t>be </a:t>
            </a:r>
            <a:r>
              <a:rPr lang="en-US" sz="1800" b="1" dirty="0">
                <a:solidFill>
                  <a:srgbClr val="00CC00"/>
                </a:solidFill>
                <a:latin typeface="Times" pitchFamily="18" charset="0"/>
              </a:rPr>
              <a:t>beyond</a:t>
            </a:r>
            <a:r>
              <a:rPr lang="en-US" sz="1800" b="1" dirty="0">
                <a:latin typeface="Times" pitchFamily="18" charset="0"/>
              </a:rPr>
              <a:t> the browser viewport</a:t>
            </a:r>
            <a:r>
              <a:rPr lang="en-US" sz="1800" dirty="0">
                <a:latin typeface="Times" pitchFamily="18" charset="0"/>
              </a:rPr>
              <a:t>: </a:t>
            </a:r>
          </a:p>
          <a:p>
            <a:pPr marL="869950" lvl="2" indent="0">
              <a:buFont typeface="Wingdings 3" pitchFamily="18" charset="2"/>
              <a:buNone/>
              <a:defRPr/>
            </a:pPr>
            <a:r>
              <a:rPr lang="en-US" sz="1800" b="1" dirty="0">
                <a:latin typeface="Times" pitchFamily="18" charset="0"/>
                <a:cs typeface="Times New Roman" pitchFamily="18" charset="0"/>
              </a:rPr>
              <a:t>h1 { </a:t>
            </a:r>
            <a:r>
              <a:rPr lang="en-US" sz="1800" b="1" dirty="0">
                <a:solidFill>
                  <a:srgbClr val="FF0000"/>
                </a:solidFill>
                <a:latin typeface="Times" pitchFamily="18" charset="0"/>
                <a:cs typeface="Times New Roman" pitchFamily="18" charset="0"/>
              </a:rPr>
              <a:t>text-indent: 100%;  </a:t>
            </a:r>
            <a:r>
              <a:rPr lang="en-US" sz="1800" dirty="0">
                <a:latin typeface="Times" pitchFamily="18" charset="0"/>
                <a:cs typeface="Times New Roman" pitchFamily="18" charset="0"/>
              </a:rPr>
              <a:t>/* h1 text </a:t>
            </a:r>
            <a:r>
              <a:rPr lang="en-US" sz="1800" b="1" dirty="0">
                <a:latin typeface="Times" pitchFamily="18" charset="0"/>
                <a:cs typeface="Times New Roman" pitchFamily="18" charset="0"/>
              </a:rPr>
              <a:t>outside</a:t>
            </a:r>
            <a:r>
              <a:rPr lang="en-US" sz="1800" dirty="0">
                <a:latin typeface="Times" pitchFamily="18" charset="0"/>
                <a:cs typeface="Times New Roman" pitchFamily="18" charset="0"/>
              </a:rPr>
              <a:t> of the browser viewport  */</a:t>
            </a:r>
          </a:p>
          <a:p>
            <a:pPr marL="869950" lvl="2" indent="0">
              <a:buFont typeface="Wingdings 3" pitchFamily="18" charset="2"/>
              <a:buNone/>
              <a:defRPr/>
            </a:pPr>
            <a:r>
              <a:rPr lang="en-US" sz="1800" dirty="0">
                <a:latin typeface="Times" pitchFamily="18" charset="0"/>
                <a:cs typeface="Times New Roman" pitchFamily="18" charset="0"/>
              </a:rPr>
              <a:t>       </a:t>
            </a:r>
            <a:r>
              <a:rPr lang="en-US" sz="1800" b="1" dirty="0">
                <a:latin typeface="Times" pitchFamily="18" charset="0"/>
                <a:cs typeface="Times New Roman" pitchFamily="18" charset="0"/>
              </a:rPr>
              <a:t>white-space:  </a:t>
            </a:r>
            <a:r>
              <a:rPr lang="en-US" sz="1800" b="1" dirty="0" err="1">
                <a:latin typeface="Times" pitchFamily="18" charset="0"/>
                <a:cs typeface="Times New Roman" pitchFamily="18" charset="0"/>
              </a:rPr>
              <a:t>nowrap</a:t>
            </a:r>
            <a:r>
              <a:rPr lang="en-US" sz="1800" b="1" dirty="0">
                <a:latin typeface="Times" pitchFamily="18" charset="0"/>
                <a:cs typeface="Times New Roman" pitchFamily="18" charset="0"/>
              </a:rPr>
              <a:t>;</a:t>
            </a:r>
          </a:p>
          <a:p>
            <a:pPr marL="869950" lvl="2" indent="0">
              <a:buFont typeface="Wingdings 3" pitchFamily="18" charset="2"/>
              <a:buNone/>
              <a:defRPr/>
            </a:pPr>
            <a:r>
              <a:rPr lang="en-US" sz="1800" dirty="0">
                <a:latin typeface="Times" pitchFamily="18" charset="0"/>
                <a:cs typeface="Times New Roman" pitchFamily="18" charset="0"/>
              </a:rPr>
              <a:t>       </a:t>
            </a:r>
            <a:r>
              <a:rPr lang="en-US" sz="1800" b="1" dirty="0">
                <a:latin typeface="Times" pitchFamily="18" charset="0"/>
                <a:cs typeface="Times New Roman" pitchFamily="18" charset="0"/>
              </a:rPr>
              <a:t>overflow: hidden; }  </a:t>
            </a:r>
            <a:r>
              <a:rPr lang="en-US" sz="1800" dirty="0">
                <a:latin typeface="Times" pitchFamily="18" charset="0"/>
                <a:cs typeface="Times New Roman" pitchFamily="18" charset="0"/>
              </a:rPr>
              <a:t>/*fit to the room allocated */</a:t>
            </a:r>
            <a:endParaRPr lang="en-US" sz="1400" b="1" dirty="0">
              <a:solidFill>
                <a:schemeClr val="bg2"/>
              </a:solidFill>
              <a:latin typeface="Times" pitchFamily="18" charset="0"/>
              <a:cs typeface="Times New Roman" pitchFamily="18" charset="0"/>
            </a:endParaRPr>
          </a:p>
          <a:p>
            <a:pPr marL="869950" lvl="2" indent="0">
              <a:buFont typeface="Wingdings 3" pitchFamily="18" charset="2"/>
              <a:buNone/>
              <a:defRPr/>
            </a:pPr>
            <a:endParaRPr lang="en-US" sz="1200" b="1" dirty="0">
              <a:solidFill>
                <a:schemeClr val="bg2"/>
              </a:solidFill>
              <a:latin typeface="Times" pitchFamily="18" charset="0"/>
            </a:endParaRPr>
          </a:p>
          <a:p>
            <a:pPr marL="869950" lvl="2" indent="0">
              <a:buFont typeface="Wingdings 3" pitchFamily="18" charset="2"/>
              <a:buNone/>
              <a:defRPr/>
            </a:pPr>
            <a:r>
              <a:rPr lang="en-US" sz="1200" b="1" dirty="0">
                <a:solidFill>
                  <a:schemeClr val="bg2"/>
                </a:solidFill>
                <a:latin typeface="Times" pitchFamily="18" charset="0"/>
              </a:rPr>
              <a:t>SOURCE</a:t>
            </a:r>
            <a:r>
              <a:rPr lang="en-US" sz="1200" dirty="0">
                <a:solidFill>
                  <a:schemeClr val="bg2"/>
                </a:solidFill>
                <a:latin typeface="Times" pitchFamily="18" charset="0"/>
              </a:rPr>
              <a:t>: </a:t>
            </a:r>
            <a:r>
              <a:rPr lang="en-US" sz="1200" dirty="0">
                <a:latin typeface="Times" pitchFamily="18" charset="0"/>
                <a:hlinkClick r:id="rId2"/>
              </a:rPr>
              <a:t>http://www.zeldman.com/2012/03/01/replacing-the-9999px-hack-new-image-replacement</a:t>
            </a:r>
            <a:r>
              <a:rPr lang="en-US" sz="1400" dirty="0">
                <a:latin typeface="Times" pitchFamily="18" charset="0"/>
                <a:hlinkClick r:id="rId2"/>
              </a:rPr>
              <a:t>/</a:t>
            </a:r>
            <a:endParaRPr lang="en-US" sz="1200" dirty="0">
              <a:latin typeface="Times" pitchFamily="18" charset="0"/>
            </a:endParaRPr>
          </a:p>
          <a:p>
            <a:pPr>
              <a:defRPr/>
            </a:pPr>
            <a:endParaRPr lang="en-US" dirty="0">
              <a:latin typeface="Times" pitchFamily="18" charset="0"/>
            </a:endParaRPr>
          </a:p>
          <a:p>
            <a:pPr lvl="1">
              <a:defRPr/>
            </a:pPr>
            <a:endParaRPr lang="en-US" dirty="0">
              <a:latin typeface="Times" pitchFamily="18" charset="0"/>
            </a:endParaRPr>
          </a:p>
        </p:txBody>
      </p:sp>
      <p:sp>
        <p:nvSpPr>
          <p:cNvPr id="94211" name="Title 1"/>
          <p:cNvSpPr>
            <a:spLocks noGrp="1"/>
          </p:cNvSpPr>
          <p:nvPr>
            <p:ph type="title"/>
          </p:nvPr>
        </p:nvSpPr>
        <p:spPr>
          <a:xfrm>
            <a:off x="228600" y="0"/>
            <a:ext cx="8305800" cy="533400"/>
          </a:xfrm>
        </p:spPr>
        <p:txBody>
          <a:bodyPr/>
          <a:lstStyle/>
          <a:p>
            <a:r>
              <a:rPr lang="en-US" altLang="en-US" dirty="0"/>
              <a:t> Header Text Image Replacement</a:t>
            </a:r>
          </a:p>
        </p:txBody>
      </p:sp>
      <p:pic>
        <p:nvPicPr>
          <p:cNvPr id="942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123950"/>
            <a:ext cx="45529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Rectangle 1"/>
          <p:cNvSpPr>
            <a:spLocks noChangeArrowheads="1"/>
          </p:cNvSpPr>
          <p:nvPr/>
        </p:nvSpPr>
        <p:spPr bwMode="auto">
          <a:xfrm>
            <a:off x="5257800" y="1001713"/>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solidFill>
                  <a:srgbClr val="FF0000"/>
                </a:solidFill>
                <a:latin typeface="Times" panose="02020603050405020304" pitchFamily="18" charset="0"/>
                <a:cs typeface="Times New Roman" panose="02020603050405020304" pitchFamily="18" charset="0"/>
              </a:rPr>
              <a:t>&lt;h1&gt; </a:t>
            </a:r>
            <a:r>
              <a:rPr lang="en-US" altLang="en-US" sz="1800">
                <a:latin typeface="Times" panose="02020603050405020304" pitchFamily="18" charset="0"/>
                <a:cs typeface="Times New Roman" panose="02020603050405020304" pitchFamily="18" charset="0"/>
              </a:rPr>
              <a:t>Lighthouse Island Bistro </a:t>
            </a:r>
            <a:r>
              <a:rPr lang="en-US" altLang="en-US" sz="1800">
                <a:solidFill>
                  <a:srgbClr val="FF0000"/>
                </a:solidFill>
                <a:latin typeface="Times" panose="02020603050405020304" pitchFamily="18" charset="0"/>
                <a:cs typeface="Times New Roman" panose="02020603050405020304" pitchFamily="18" charset="0"/>
              </a:rPr>
              <a:t>&lt;/h1&gt;</a:t>
            </a:r>
            <a:endParaRPr lang="en-US" altLang="en-US" sz="1800">
              <a:latin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sz="2800" dirty="0"/>
              <a:t>&lt;h1&gt; is not visible – available for the screen readers and search engines:</a:t>
            </a:r>
          </a:p>
        </p:txBody>
      </p:sp>
      <p:pic>
        <p:nvPicPr>
          <p:cNvPr id="952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3048000"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06438"/>
            <a:ext cx="3367088"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728663"/>
            <a:ext cx="3409950"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15" name="Ink 14"/>
              <p14:cNvContentPartPr/>
              <p14:nvPr/>
            </p14:nvContentPartPr>
            <p14:xfrm>
              <a:off x="3929338" y="3048032"/>
              <a:ext cx="2175120" cy="74520"/>
            </p14:xfrm>
          </p:contentPart>
        </mc:Choice>
        <mc:Fallback xmlns="">
          <p:pic>
            <p:nvPicPr>
              <p:cNvPr id="15" name="Ink 14"/>
              <p:cNvPicPr/>
              <p:nvPr/>
            </p:nvPicPr>
            <p:blipFill>
              <a:blip r:embed="rId6"/>
              <a:stretch>
                <a:fillRect/>
              </a:stretch>
            </p:blipFill>
            <p:spPr>
              <a:xfrm>
                <a:off x="3918898" y="3037592"/>
                <a:ext cx="219600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p14:cNvContentPartPr/>
              <p14:nvPr/>
            </p14:nvContentPartPr>
            <p14:xfrm>
              <a:off x="-140822" y="1441712"/>
              <a:ext cx="2884320" cy="1087560"/>
            </p14:xfrm>
          </p:contentPart>
        </mc:Choice>
        <mc:Fallback xmlns="">
          <p:pic>
            <p:nvPicPr>
              <p:cNvPr id="18" name="Ink 17"/>
              <p:cNvPicPr/>
              <p:nvPr/>
            </p:nvPicPr>
            <p:blipFill>
              <a:blip r:embed="rId8"/>
              <a:stretch>
                <a:fillRect/>
              </a:stretch>
            </p:blipFill>
            <p:spPr>
              <a:xfrm>
                <a:off x="-151262" y="1431272"/>
                <a:ext cx="2905200" cy="1108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p14:cNvContentPartPr/>
              <p14:nvPr/>
            </p14:nvContentPartPr>
            <p14:xfrm>
              <a:off x="3385738" y="2857592"/>
              <a:ext cx="255600" cy="10080"/>
            </p14:xfrm>
          </p:contentPart>
        </mc:Choice>
        <mc:Fallback xmlns="">
          <p:pic>
            <p:nvPicPr>
              <p:cNvPr id="19" name="Ink 18"/>
              <p:cNvPicPr/>
              <p:nvPr/>
            </p:nvPicPr>
            <p:blipFill>
              <a:blip r:embed="rId10"/>
              <a:stretch>
                <a:fillRect/>
              </a:stretch>
            </p:blipFill>
            <p:spPr>
              <a:xfrm>
                <a:off x="3375298" y="2847152"/>
                <a:ext cx="27648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p14:cNvContentPartPr/>
              <p14:nvPr/>
            </p14:nvContentPartPr>
            <p14:xfrm>
              <a:off x="395578" y="1408592"/>
              <a:ext cx="2389320" cy="66240"/>
            </p14:xfrm>
          </p:contentPart>
        </mc:Choice>
        <mc:Fallback xmlns="">
          <p:pic>
            <p:nvPicPr>
              <p:cNvPr id="21" name="Ink 20"/>
              <p:cNvPicPr/>
              <p:nvPr/>
            </p:nvPicPr>
            <p:blipFill>
              <a:blip r:embed="rId12"/>
              <a:stretch>
                <a:fillRect/>
              </a:stretch>
            </p:blipFill>
            <p:spPr>
              <a:xfrm>
                <a:off x="385138" y="1398152"/>
                <a:ext cx="24102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 name="Ink 1"/>
              <p14:cNvContentPartPr/>
              <p14:nvPr/>
            </p14:nvContentPartPr>
            <p14:xfrm>
              <a:off x="3420939" y="3943260"/>
              <a:ext cx="57240" cy="360"/>
            </p14:xfrm>
          </p:contentPart>
        </mc:Choice>
        <mc:Fallback xmlns="">
          <p:pic>
            <p:nvPicPr>
              <p:cNvPr id="2" name="Ink 1"/>
              <p:cNvPicPr/>
              <p:nvPr/>
            </p:nvPicPr>
            <p:blipFill>
              <a:blip r:embed="rId14"/>
              <a:stretch>
                <a:fillRect/>
              </a:stretch>
            </p:blipFill>
            <p:spPr>
              <a:xfrm>
                <a:off x="3401859" y="3905100"/>
                <a:ext cx="954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 name="Ink 2"/>
              <p14:cNvContentPartPr/>
              <p14:nvPr/>
            </p14:nvContentPartPr>
            <p14:xfrm>
              <a:off x="3428859" y="2767860"/>
              <a:ext cx="245520" cy="8280"/>
            </p14:xfrm>
          </p:contentPart>
        </mc:Choice>
        <mc:Fallback xmlns="">
          <p:pic>
            <p:nvPicPr>
              <p:cNvPr id="3" name="Ink 2"/>
              <p:cNvPicPr/>
              <p:nvPr/>
            </p:nvPicPr>
            <p:blipFill>
              <a:blip r:embed="rId16"/>
              <a:stretch>
                <a:fillRect/>
              </a:stretch>
            </p:blipFill>
            <p:spPr>
              <a:xfrm>
                <a:off x="3409807" y="2729700"/>
                <a:ext cx="161044"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 name="Ink 4"/>
              <p14:cNvContentPartPr/>
              <p14:nvPr/>
            </p14:nvContentPartPr>
            <p14:xfrm>
              <a:off x="5045619" y="3006180"/>
              <a:ext cx="996840" cy="15480"/>
            </p14:xfrm>
          </p:contentPart>
        </mc:Choice>
        <mc:Fallback xmlns="">
          <p:pic>
            <p:nvPicPr>
              <p:cNvPr id="5" name="Ink 4"/>
              <p:cNvPicPr/>
              <p:nvPr/>
            </p:nvPicPr>
            <p:blipFill>
              <a:blip r:embed="rId20"/>
              <a:stretch>
                <a:fillRect/>
              </a:stretch>
            </p:blipFill>
            <p:spPr>
              <a:xfrm>
                <a:off x="5026532" y="2967111"/>
                <a:ext cx="1035014" cy="9361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 name="Ink 5"/>
              <p14:cNvContentPartPr/>
              <p14:nvPr/>
            </p14:nvContentPartPr>
            <p14:xfrm>
              <a:off x="7135059" y="3559140"/>
              <a:ext cx="1217880" cy="14760"/>
            </p14:xfrm>
          </p:contentPart>
        </mc:Choice>
        <mc:Fallback xmlns="">
          <p:pic>
            <p:nvPicPr>
              <p:cNvPr id="6" name="Ink 5"/>
              <p:cNvPicPr/>
              <p:nvPr/>
            </p:nvPicPr>
            <p:blipFill>
              <a:blip r:embed="rId22"/>
              <a:stretch>
                <a:fillRect/>
              </a:stretch>
            </p:blipFill>
            <p:spPr>
              <a:xfrm>
                <a:off x="7115979" y="3521889"/>
                <a:ext cx="1256040" cy="8926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 name="Ink 6"/>
              <p14:cNvContentPartPr/>
              <p14:nvPr/>
            </p14:nvContentPartPr>
            <p14:xfrm>
              <a:off x="6700978" y="3386432"/>
              <a:ext cx="2142000" cy="363240"/>
            </p14:xfrm>
          </p:contentPart>
        </mc:Choice>
        <mc:Fallback xmlns="">
          <p:pic>
            <p:nvPicPr>
              <p:cNvPr id="7" name="Ink 6"/>
              <p:cNvPicPr/>
              <p:nvPr/>
            </p:nvPicPr>
            <p:blipFill>
              <a:blip r:embed="rId24"/>
              <a:stretch>
                <a:fillRect/>
              </a:stretch>
            </p:blipFill>
            <p:spPr>
              <a:xfrm>
                <a:off x="6690538" y="3375992"/>
                <a:ext cx="216288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 name="Ink 7"/>
              <p14:cNvContentPartPr/>
              <p14:nvPr/>
            </p14:nvContentPartPr>
            <p14:xfrm>
              <a:off x="3674019" y="3899700"/>
              <a:ext cx="890280" cy="37440"/>
            </p14:xfrm>
          </p:contentPart>
        </mc:Choice>
        <mc:Fallback xmlns="">
          <p:pic>
            <p:nvPicPr>
              <p:cNvPr id="8" name="Ink 7"/>
              <p:cNvPicPr/>
              <p:nvPr/>
            </p:nvPicPr>
            <p:blipFill>
              <a:blip r:embed="rId26"/>
              <a:stretch>
                <a:fillRect/>
              </a:stretch>
            </p:blipFill>
            <p:spPr>
              <a:xfrm>
                <a:off x="3654939" y="3861170"/>
                <a:ext cx="928440" cy="11450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 name="Ink 9"/>
              <p14:cNvContentPartPr/>
              <p14:nvPr/>
            </p14:nvContentPartPr>
            <p14:xfrm>
              <a:off x="3674019" y="4055940"/>
              <a:ext cx="1012680" cy="22320"/>
            </p14:xfrm>
          </p:contentPart>
        </mc:Choice>
        <mc:Fallback xmlns="">
          <p:pic>
            <p:nvPicPr>
              <p:cNvPr id="10" name="Ink 9"/>
              <p:cNvPicPr/>
              <p:nvPr/>
            </p:nvPicPr>
            <p:blipFill>
              <a:blip r:embed="rId28"/>
              <a:stretch>
                <a:fillRect/>
              </a:stretch>
            </p:blipFill>
            <p:spPr>
              <a:xfrm>
                <a:off x="3654939" y="4017780"/>
                <a:ext cx="105084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 name="Ink 11"/>
              <p14:cNvContentPartPr/>
              <p14:nvPr/>
            </p14:nvContentPartPr>
            <p14:xfrm>
              <a:off x="3665739" y="4180140"/>
              <a:ext cx="841320" cy="25560"/>
            </p14:xfrm>
          </p:contentPart>
        </mc:Choice>
        <mc:Fallback xmlns="">
          <p:pic>
            <p:nvPicPr>
              <p:cNvPr id="12" name="Ink 11"/>
              <p:cNvPicPr/>
              <p:nvPr/>
            </p:nvPicPr>
            <p:blipFill>
              <a:blip r:embed="rId30"/>
              <a:stretch>
                <a:fillRect/>
              </a:stretch>
            </p:blipFill>
            <p:spPr>
              <a:xfrm>
                <a:off x="3646659" y="4141435"/>
                <a:ext cx="879480" cy="10297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 name="Ink 8"/>
              <p14:cNvContentPartPr/>
              <p14:nvPr/>
            </p14:nvContentPartPr>
            <p14:xfrm>
              <a:off x="4385410" y="3251557"/>
              <a:ext cx="28800" cy="289800"/>
            </p14:xfrm>
          </p:contentPart>
        </mc:Choice>
        <mc:Fallback xmlns="">
          <p:pic>
            <p:nvPicPr>
              <p:cNvPr id="9" name="Ink 8"/>
              <p:cNvPicPr/>
              <p:nvPr/>
            </p:nvPicPr>
            <p:blipFill>
              <a:blip r:embed="rId32"/>
              <a:stretch>
                <a:fillRect/>
              </a:stretch>
            </p:blipFill>
            <p:spPr>
              <a:xfrm>
                <a:off x="4371010" y="3223117"/>
                <a:ext cx="5724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1" name="Ink 10"/>
              <p14:cNvContentPartPr/>
              <p14:nvPr/>
            </p14:nvContentPartPr>
            <p14:xfrm>
              <a:off x="3266578" y="3871712"/>
              <a:ext cx="1379880" cy="495720"/>
            </p14:xfrm>
          </p:contentPart>
        </mc:Choice>
        <mc:Fallback xmlns="">
          <p:pic>
            <p:nvPicPr>
              <p:cNvPr id="11" name="Ink 10"/>
              <p:cNvPicPr/>
              <p:nvPr/>
            </p:nvPicPr>
            <p:blipFill>
              <a:blip r:embed="rId34"/>
              <a:stretch>
                <a:fillRect/>
              </a:stretch>
            </p:blipFill>
            <p:spPr>
              <a:xfrm>
                <a:off x="3256138" y="3861272"/>
                <a:ext cx="1400760" cy="516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3" name="Ink 12"/>
              <p14:cNvContentPartPr/>
              <p14:nvPr/>
            </p14:nvContentPartPr>
            <p14:xfrm>
              <a:off x="3409450" y="3307717"/>
              <a:ext cx="95040" cy="102960"/>
            </p14:xfrm>
          </p:contentPart>
        </mc:Choice>
        <mc:Fallback xmlns="">
          <p:pic>
            <p:nvPicPr>
              <p:cNvPr id="13" name="Ink 12"/>
              <p:cNvPicPr/>
              <p:nvPr/>
            </p:nvPicPr>
            <p:blipFill>
              <a:blip r:embed="rId36"/>
              <a:stretch>
                <a:fillRect/>
              </a:stretch>
            </p:blipFill>
            <p:spPr>
              <a:xfrm>
                <a:off x="3395410" y="3279277"/>
                <a:ext cx="123120" cy="159840"/>
              </a:xfrm>
              <a:prstGeom prst="rect">
                <a:avLst/>
              </a:prstGeom>
            </p:spPr>
          </p:pic>
        </mc:Fallback>
      </mc:AlternateContent>
      <p:sp>
        <p:nvSpPr>
          <p:cNvPr id="4" name="Rectangle 3">
            <a:extLst>
              <a:ext uri="{FF2B5EF4-FFF2-40B4-BE49-F238E27FC236}">
                <a16:creationId xmlns:a16="http://schemas.microsoft.com/office/drawing/2014/main" id="{9EDE9F60-C0C4-4205-8D10-C8E507D7D7FE}"/>
              </a:ext>
            </a:extLst>
          </p:cNvPr>
          <p:cNvSpPr/>
          <p:nvPr/>
        </p:nvSpPr>
        <p:spPr>
          <a:xfrm>
            <a:off x="4038600" y="4825186"/>
            <a:ext cx="2667000" cy="1846659"/>
          </a:xfrm>
          <a:prstGeom prst="rect">
            <a:avLst/>
          </a:prstGeom>
        </p:spPr>
        <p:txBody>
          <a:bodyPr wrap="square">
            <a:spAutoFit/>
          </a:bodyPr>
          <a:lstStyle/>
          <a:p>
            <a:pPr>
              <a:spcBef>
                <a:spcPts val="0"/>
              </a:spcBef>
              <a:defRPr/>
            </a:pPr>
            <a:r>
              <a:rPr lang="en-US" sz="1000" dirty="0">
                <a:latin typeface="Times" pitchFamily="18" charset="0"/>
              </a:rPr>
              <a:t>To </a:t>
            </a:r>
            <a:r>
              <a:rPr lang="en-US" sz="900" dirty="0">
                <a:latin typeface="Times" pitchFamily="18" charset="0"/>
              </a:rPr>
              <a:t>apply Header Text Image Replacement:</a:t>
            </a:r>
          </a:p>
          <a:p>
            <a:pPr marL="469900" lvl="1" indent="0">
              <a:buNone/>
              <a:defRPr/>
            </a:pPr>
            <a:r>
              <a:rPr lang="en-US" sz="800" dirty="0">
                <a:latin typeface="Times" pitchFamily="18" charset="0"/>
              </a:rPr>
              <a:t>1. Code the company or website name with the </a:t>
            </a:r>
            <a:r>
              <a:rPr lang="en-US" sz="800" dirty="0">
                <a:solidFill>
                  <a:srgbClr val="FF0000"/>
                </a:solidFill>
                <a:latin typeface="Times" pitchFamily="18" charset="0"/>
                <a:cs typeface="Times New Roman" pitchFamily="18" charset="0"/>
              </a:rPr>
              <a:t>h1</a:t>
            </a:r>
            <a:r>
              <a:rPr lang="en-US" sz="800" dirty="0">
                <a:latin typeface="Times" pitchFamily="18" charset="0"/>
                <a:cs typeface="Times New Roman" pitchFamily="18" charset="0"/>
              </a:rPr>
              <a:t> </a:t>
            </a:r>
            <a:r>
              <a:rPr lang="en-US" sz="800" dirty="0">
                <a:latin typeface="Times" pitchFamily="18" charset="0"/>
              </a:rPr>
              <a:t>element.</a:t>
            </a:r>
          </a:p>
          <a:p>
            <a:pPr marL="469900" lvl="1" indent="0">
              <a:buNone/>
              <a:defRPr/>
            </a:pPr>
            <a:r>
              <a:rPr lang="en-US" sz="800" dirty="0">
                <a:latin typeface="Times" pitchFamily="18" charset="0"/>
              </a:rPr>
              <a:t>2. Configure styles for the header element set the header banner </a:t>
            </a:r>
            <a:r>
              <a:rPr lang="en-US" sz="800" dirty="0">
                <a:solidFill>
                  <a:srgbClr val="FF0000"/>
                </a:solidFill>
                <a:latin typeface="Times" pitchFamily="18" charset="0"/>
              </a:rPr>
              <a:t>image</a:t>
            </a:r>
            <a:r>
              <a:rPr lang="en-US" sz="800" dirty="0">
                <a:latin typeface="Times" pitchFamily="18" charset="0"/>
              </a:rPr>
              <a:t> as</a:t>
            </a:r>
          </a:p>
          <a:p>
            <a:pPr marL="469900" lvl="1" indent="0">
              <a:buNone/>
              <a:defRPr/>
            </a:pPr>
            <a:r>
              <a:rPr lang="en-US" sz="800" dirty="0">
                <a:latin typeface="Times" pitchFamily="18" charset="0"/>
              </a:rPr>
              <a:t>    the </a:t>
            </a:r>
            <a:r>
              <a:rPr lang="en-US" sz="800" dirty="0">
                <a:solidFill>
                  <a:srgbClr val="FF0000"/>
                </a:solidFill>
                <a:latin typeface="Times" pitchFamily="18" charset="0"/>
              </a:rPr>
              <a:t>background</a:t>
            </a:r>
            <a:r>
              <a:rPr lang="en-US" sz="800" dirty="0">
                <a:latin typeface="Times" pitchFamily="18" charset="0"/>
              </a:rPr>
              <a:t> of the </a:t>
            </a:r>
            <a:r>
              <a:rPr lang="en-US" sz="800" dirty="0">
                <a:solidFill>
                  <a:srgbClr val="FF00FF"/>
                </a:solidFill>
                <a:latin typeface="Times" pitchFamily="18" charset="0"/>
              </a:rPr>
              <a:t>header</a:t>
            </a:r>
            <a:r>
              <a:rPr lang="en-US" sz="800" dirty="0">
                <a:latin typeface="Times" pitchFamily="18" charset="0"/>
              </a:rPr>
              <a:t> or </a:t>
            </a:r>
            <a:r>
              <a:rPr lang="en-US" sz="800" dirty="0">
                <a:latin typeface="Times" pitchFamily="18" charset="0"/>
                <a:cs typeface="Times New Roman" pitchFamily="18" charset="0"/>
              </a:rPr>
              <a:t>h1 </a:t>
            </a:r>
            <a:r>
              <a:rPr lang="en-US" sz="800" dirty="0">
                <a:latin typeface="Times" pitchFamily="18" charset="0"/>
              </a:rPr>
              <a:t>element.</a:t>
            </a:r>
          </a:p>
          <a:p>
            <a:pPr marL="469900" lvl="1" indent="0">
              <a:buNone/>
              <a:defRPr/>
            </a:pPr>
            <a:r>
              <a:rPr lang="en-US" sz="800" dirty="0">
                <a:latin typeface="Times" pitchFamily="18" charset="0"/>
              </a:rPr>
              <a:t>3. Configure the placement of the </a:t>
            </a:r>
            <a:r>
              <a:rPr lang="en-US" sz="800" dirty="0">
                <a:solidFill>
                  <a:srgbClr val="FF0000"/>
                </a:solidFill>
                <a:latin typeface="Times" pitchFamily="18" charset="0"/>
                <a:cs typeface="Times New Roman" pitchFamily="18" charset="0"/>
              </a:rPr>
              <a:t>h1</a:t>
            </a:r>
            <a:r>
              <a:rPr lang="en-US" sz="800" dirty="0">
                <a:latin typeface="Times" pitchFamily="18" charset="0"/>
                <a:cs typeface="Times New Roman" pitchFamily="18" charset="0"/>
              </a:rPr>
              <a:t> </a:t>
            </a:r>
            <a:r>
              <a:rPr lang="en-US" sz="800" dirty="0">
                <a:latin typeface="Times" pitchFamily="18" charset="0"/>
              </a:rPr>
              <a:t>text to be </a:t>
            </a:r>
            <a:r>
              <a:rPr lang="en-US" sz="800" dirty="0">
                <a:solidFill>
                  <a:srgbClr val="00CC00"/>
                </a:solidFill>
                <a:latin typeface="Times" pitchFamily="18" charset="0"/>
              </a:rPr>
              <a:t>beyond</a:t>
            </a:r>
            <a:r>
              <a:rPr lang="en-US" sz="800" dirty="0">
                <a:latin typeface="Times" pitchFamily="18" charset="0"/>
              </a:rPr>
              <a:t> the browser viewport: </a:t>
            </a:r>
          </a:p>
          <a:p>
            <a:pPr marL="869950" lvl="2" indent="0">
              <a:buFont typeface="Wingdings 3" pitchFamily="18" charset="2"/>
              <a:buNone/>
              <a:defRPr/>
            </a:pPr>
            <a:r>
              <a:rPr lang="en-US" sz="800" dirty="0">
                <a:latin typeface="Times" pitchFamily="18" charset="0"/>
                <a:cs typeface="Times New Roman" pitchFamily="18" charset="0"/>
              </a:rPr>
              <a:t>h1 { </a:t>
            </a:r>
            <a:r>
              <a:rPr lang="en-US" sz="800" dirty="0">
                <a:solidFill>
                  <a:srgbClr val="FF0000"/>
                </a:solidFill>
                <a:latin typeface="Times" pitchFamily="18" charset="0"/>
                <a:cs typeface="Times New Roman" pitchFamily="18" charset="0"/>
              </a:rPr>
              <a:t>text-indent: 100%;  </a:t>
            </a:r>
            <a:r>
              <a:rPr lang="en-US" sz="800" dirty="0">
                <a:latin typeface="Times" pitchFamily="18" charset="0"/>
                <a:cs typeface="Times New Roman" pitchFamily="18" charset="0"/>
              </a:rPr>
              <a:t>/* h1 text outside of the browser viewport  */</a:t>
            </a:r>
          </a:p>
          <a:p>
            <a:pPr marL="869950" lvl="2" indent="0">
              <a:buFont typeface="Wingdings 3" pitchFamily="18" charset="2"/>
              <a:buNone/>
              <a:defRPr/>
            </a:pPr>
            <a:r>
              <a:rPr lang="en-US" sz="800" dirty="0">
                <a:latin typeface="Times" pitchFamily="18" charset="0"/>
                <a:cs typeface="Times New Roman" pitchFamily="18" charset="0"/>
              </a:rPr>
              <a:t>       white-space:  </a:t>
            </a:r>
            <a:r>
              <a:rPr lang="en-US" sz="800" dirty="0" err="1">
                <a:latin typeface="Times" pitchFamily="18" charset="0"/>
                <a:cs typeface="Times New Roman" pitchFamily="18" charset="0"/>
              </a:rPr>
              <a:t>nowrap</a:t>
            </a:r>
            <a:r>
              <a:rPr lang="en-US" sz="800" dirty="0">
                <a:latin typeface="Times" pitchFamily="18" charset="0"/>
                <a:cs typeface="Times New Roman" pitchFamily="18" charset="0"/>
              </a:rPr>
              <a:t>;</a:t>
            </a:r>
          </a:p>
          <a:p>
            <a:pPr marL="869950" lvl="2" indent="0">
              <a:buFont typeface="Wingdings 3" pitchFamily="18" charset="2"/>
              <a:buNone/>
              <a:defRPr/>
            </a:pPr>
            <a:r>
              <a:rPr lang="en-US" sz="800" dirty="0">
                <a:latin typeface="Times" pitchFamily="18" charset="0"/>
                <a:cs typeface="Times New Roman" pitchFamily="18" charset="0"/>
              </a:rPr>
              <a:t>       overflow: hidden; }  /*fit to the room allocated */</a:t>
            </a:r>
            <a:endParaRPr lang="en-US" sz="600" dirty="0">
              <a:solidFill>
                <a:schemeClr val="bg2"/>
              </a:solidFill>
              <a:latin typeface="Times" pitchFamily="18" charset="0"/>
              <a:cs typeface="Times New Roman" pitchFamily="18" charset="0"/>
            </a:endParaRPr>
          </a:p>
        </p:txBody>
      </p:sp>
      <mc:AlternateContent xmlns:mc="http://schemas.openxmlformats.org/markup-compatibility/2006">
        <mc:Choice xmlns:p14="http://schemas.microsoft.com/office/powerpoint/2010/main" Requires="p14">
          <p:contentPart p14:bwMode="auto" r:id="rId37">
            <p14:nvContentPartPr>
              <p14:cNvPr id="17" name="Ink 16">
                <a:extLst>
                  <a:ext uri="{FF2B5EF4-FFF2-40B4-BE49-F238E27FC236}">
                    <a16:creationId xmlns:a16="http://schemas.microsoft.com/office/drawing/2014/main" id="{E32DD9A3-0F91-477A-A44D-E14D1E356B41}"/>
                  </a:ext>
                </a:extLst>
              </p14:cNvPr>
              <p14:cNvContentPartPr/>
              <p14:nvPr/>
            </p14:nvContentPartPr>
            <p14:xfrm>
              <a:off x="6482143" y="3457725"/>
              <a:ext cx="191880" cy="235440"/>
            </p14:xfrm>
          </p:contentPart>
        </mc:Choice>
        <mc:Fallback>
          <p:pic>
            <p:nvPicPr>
              <p:cNvPr id="17" name="Ink 16">
                <a:extLst>
                  <a:ext uri="{FF2B5EF4-FFF2-40B4-BE49-F238E27FC236}">
                    <a16:creationId xmlns:a16="http://schemas.microsoft.com/office/drawing/2014/main" id="{E32DD9A3-0F91-477A-A44D-E14D1E356B41}"/>
                  </a:ext>
                </a:extLst>
              </p:cNvPr>
              <p:cNvPicPr/>
              <p:nvPr/>
            </p:nvPicPr>
            <p:blipFill>
              <a:blip r:embed="rId38"/>
              <a:stretch>
                <a:fillRect/>
              </a:stretch>
            </p:blipFill>
            <p:spPr>
              <a:xfrm>
                <a:off x="6473503" y="3449085"/>
                <a:ext cx="209520" cy="2530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3" name="Ink 22">
                <a:extLst>
                  <a:ext uri="{FF2B5EF4-FFF2-40B4-BE49-F238E27FC236}">
                    <a16:creationId xmlns:a16="http://schemas.microsoft.com/office/drawing/2014/main" id="{C35AE2EC-F40F-4227-9633-AEFF55F02D46}"/>
                  </a:ext>
                </a:extLst>
              </p14:cNvPr>
              <p14:cNvContentPartPr/>
              <p14:nvPr/>
            </p14:nvContentPartPr>
            <p14:xfrm>
              <a:off x="5671423" y="2761485"/>
              <a:ext cx="207720" cy="187920"/>
            </p14:xfrm>
          </p:contentPart>
        </mc:Choice>
        <mc:Fallback>
          <p:pic>
            <p:nvPicPr>
              <p:cNvPr id="23" name="Ink 22">
                <a:extLst>
                  <a:ext uri="{FF2B5EF4-FFF2-40B4-BE49-F238E27FC236}">
                    <a16:creationId xmlns:a16="http://schemas.microsoft.com/office/drawing/2014/main" id="{C35AE2EC-F40F-4227-9633-AEFF55F02D46}"/>
                  </a:ext>
                </a:extLst>
              </p:cNvPr>
              <p:cNvPicPr/>
              <p:nvPr/>
            </p:nvPicPr>
            <p:blipFill>
              <a:blip r:embed="rId40"/>
              <a:stretch>
                <a:fillRect/>
              </a:stretch>
            </p:blipFill>
            <p:spPr>
              <a:xfrm>
                <a:off x="5662423" y="2752485"/>
                <a:ext cx="22536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95233" name="Ink 95232">
                <a:extLst>
                  <a:ext uri="{FF2B5EF4-FFF2-40B4-BE49-F238E27FC236}">
                    <a16:creationId xmlns:a16="http://schemas.microsoft.com/office/drawing/2014/main" id="{74EA133B-876E-475F-8D4A-94DE4ECFDB49}"/>
                  </a:ext>
                </a:extLst>
              </p14:cNvPr>
              <p14:cNvContentPartPr/>
              <p14:nvPr/>
            </p14:nvContentPartPr>
            <p14:xfrm>
              <a:off x="4514743" y="3809805"/>
              <a:ext cx="492120" cy="502200"/>
            </p14:xfrm>
          </p:contentPart>
        </mc:Choice>
        <mc:Fallback>
          <p:pic>
            <p:nvPicPr>
              <p:cNvPr id="95233" name="Ink 95232">
                <a:extLst>
                  <a:ext uri="{FF2B5EF4-FFF2-40B4-BE49-F238E27FC236}">
                    <a16:creationId xmlns:a16="http://schemas.microsoft.com/office/drawing/2014/main" id="{74EA133B-876E-475F-8D4A-94DE4ECFDB49}"/>
                  </a:ext>
                </a:extLst>
              </p:cNvPr>
              <p:cNvPicPr/>
              <p:nvPr/>
            </p:nvPicPr>
            <p:blipFill>
              <a:blip r:embed="rId42"/>
              <a:stretch>
                <a:fillRect/>
              </a:stretch>
            </p:blipFill>
            <p:spPr>
              <a:xfrm>
                <a:off x="4506103" y="3800805"/>
                <a:ext cx="509760" cy="519840"/>
              </a:xfrm>
              <a:prstGeom prst="rect">
                <a:avLst/>
              </a:prstGeom>
            </p:spPr>
          </p:pic>
        </mc:Fallback>
      </mc:AlternateContent>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381000" y="0"/>
            <a:ext cx="8229600" cy="450850"/>
          </a:xfrm>
        </p:spPr>
        <p:txBody>
          <a:bodyPr/>
          <a:lstStyle/>
          <a:p>
            <a:r>
              <a:rPr lang="en-US" altLang="en-US"/>
              <a:t>HTML5 Structural Elements</a:t>
            </a:r>
          </a:p>
        </p:txBody>
      </p:sp>
      <p:sp>
        <p:nvSpPr>
          <p:cNvPr id="24579" name="Content Placeholder 2"/>
          <p:cNvSpPr>
            <a:spLocks noGrp="1"/>
          </p:cNvSpPr>
          <p:nvPr>
            <p:ph idx="1"/>
          </p:nvPr>
        </p:nvSpPr>
        <p:spPr>
          <a:xfrm>
            <a:off x="0" y="304800"/>
            <a:ext cx="8991600" cy="5791200"/>
          </a:xfrm>
        </p:spPr>
        <p:txBody>
          <a:bodyPr/>
          <a:lstStyle/>
          <a:p>
            <a:pPr>
              <a:buFont typeface="Wingdings" panose="05000000000000000000" pitchFamily="2" charset="2"/>
              <a:buNone/>
              <a:defRPr/>
            </a:pPr>
            <a:r>
              <a:rPr lang="en-US" sz="1800" dirty="0"/>
              <a:t>&lt;</a:t>
            </a:r>
            <a:r>
              <a:rPr lang="en-US" sz="1800" b="1" dirty="0">
                <a:solidFill>
                  <a:srgbClr val="FF00FF"/>
                </a:solidFill>
              </a:rPr>
              <a:t>header</a:t>
            </a:r>
            <a:r>
              <a:rPr lang="en-US" sz="1800" dirty="0"/>
              <a:t>&gt; Element &lt;/</a:t>
            </a:r>
            <a:r>
              <a:rPr lang="en-US" sz="1800" b="1" dirty="0">
                <a:solidFill>
                  <a:srgbClr val="FF00FF"/>
                </a:solidFill>
              </a:rPr>
              <a:t>header</a:t>
            </a:r>
            <a:r>
              <a:rPr lang="en-US" sz="2800" dirty="0"/>
              <a:t>&gt; </a:t>
            </a:r>
          </a:p>
          <a:p>
            <a:pPr marL="342900" lvl="1" indent="-342900">
              <a:buClr>
                <a:schemeClr val="folHlink"/>
              </a:buClr>
              <a:buSzPct val="60000"/>
              <a:buFont typeface="Wingdings" panose="05000000000000000000" pitchFamily="2" charset="2"/>
              <a:buNone/>
              <a:defRPr/>
            </a:pPr>
            <a:r>
              <a:rPr lang="en-US" altLang="en-US" sz="1600" dirty="0"/>
              <a:t>contains the </a:t>
            </a:r>
            <a:r>
              <a:rPr lang="en-US" altLang="en-US" sz="1600" b="1" dirty="0">
                <a:solidFill>
                  <a:srgbClr val="FF0000"/>
                </a:solidFill>
              </a:rPr>
              <a:t>headings</a:t>
            </a:r>
            <a:r>
              <a:rPr lang="en-US" altLang="en-US" sz="1600" dirty="0"/>
              <a:t> of either </a:t>
            </a:r>
          </a:p>
          <a:p>
            <a:pPr marL="342900" lvl="1" indent="-342900">
              <a:buClr>
                <a:schemeClr val="folHlink"/>
              </a:buClr>
              <a:buSzPct val="60000"/>
              <a:buFont typeface="Wingdings" panose="05000000000000000000" pitchFamily="2" charset="2"/>
              <a:buNone/>
              <a:defRPr/>
            </a:pPr>
            <a:r>
              <a:rPr lang="en-US" altLang="en-US" sz="1600" dirty="0"/>
              <a:t>a web page document or an area </a:t>
            </a:r>
          </a:p>
          <a:p>
            <a:pPr marL="342900" lvl="1" indent="-342900">
              <a:buClr>
                <a:schemeClr val="folHlink"/>
              </a:buClr>
              <a:buSzPct val="60000"/>
              <a:buFont typeface="Wingdings" panose="05000000000000000000" pitchFamily="2" charset="2"/>
              <a:buNone/>
              <a:defRPr/>
            </a:pPr>
            <a:r>
              <a:rPr lang="en-US" altLang="en-US" sz="1600" dirty="0"/>
              <a:t>in the document such as a </a:t>
            </a:r>
            <a:r>
              <a:rPr lang="en-US" altLang="en-US" sz="1600" b="1" dirty="0"/>
              <a:t>section</a:t>
            </a:r>
            <a:r>
              <a:rPr lang="en-US" altLang="en-US" sz="1600" dirty="0"/>
              <a:t> </a:t>
            </a:r>
          </a:p>
          <a:p>
            <a:pPr marL="342900" lvl="1" indent="-342900">
              <a:buClr>
                <a:schemeClr val="folHlink"/>
              </a:buClr>
              <a:buSzPct val="60000"/>
              <a:buFont typeface="Wingdings" panose="05000000000000000000" pitchFamily="2" charset="2"/>
              <a:buNone/>
              <a:defRPr/>
            </a:pPr>
            <a:r>
              <a:rPr lang="en-US" altLang="en-US" sz="1600" dirty="0"/>
              <a:t>or </a:t>
            </a:r>
            <a:r>
              <a:rPr lang="en-US" altLang="en-US" sz="1600" b="1" dirty="0"/>
              <a:t>article</a:t>
            </a:r>
            <a:r>
              <a:rPr lang="en-US" altLang="en-US" sz="1600" dirty="0"/>
              <a:t>.</a:t>
            </a:r>
          </a:p>
          <a:p>
            <a:pPr>
              <a:buFont typeface="Wingdings" panose="05000000000000000000" pitchFamily="2" charset="2"/>
              <a:buNone/>
              <a:defRPr/>
            </a:pPr>
            <a:endParaRPr lang="en-US" sz="1800" dirty="0"/>
          </a:p>
          <a:p>
            <a:pPr>
              <a:buFont typeface="Wingdings" panose="05000000000000000000" pitchFamily="2" charset="2"/>
              <a:buNone/>
              <a:defRPr/>
            </a:pPr>
            <a:r>
              <a:rPr lang="en-US" sz="1800" dirty="0"/>
              <a:t>&lt;</a:t>
            </a:r>
            <a:r>
              <a:rPr lang="en-US" sz="1800" b="1" dirty="0" err="1"/>
              <a:t>hgroup</a:t>
            </a:r>
            <a:r>
              <a:rPr lang="en-US" sz="1800" dirty="0"/>
              <a:t>&gt;Element &lt;/</a:t>
            </a:r>
            <a:r>
              <a:rPr lang="en-US" sz="1800" b="1" dirty="0" err="1"/>
              <a:t>hgroup</a:t>
            </a:r>
            <a:r>
              <a:rPr lang="en-US" sz="1800" dirty="0"/>
              <a:t>&gt;</a:t>
            </a:r>
          </a:p>
          <a:p>
            <a:pPr marL="69850" indent="0">
              <a:buFont typeface="Wingdings 3" pitchFamily="18" charset="2"/>
              <a:buNone/>
              <a:defRPr/>
            </a:pPr>
            <a:r>
              <a:rPr lang="en-US" altLang="en-US" sz="1600" dirty="0"/>
              <a:t>contains </a:t>
            </a:r>
            <a:r>
              <a:rPr lang="en-US" altLang="en-US" sz="1600" b="1" dirty="0">
                <a:solidFill>
                  <a:srgbClr val="FF0000"/>
                </a:solidFill>
              </a:rPr>
              <a:t>two</a:t>
            </a:r>
            <a:r>
              <a:rPr lang="en-US" altLang="en-US" sz="1600" dirty="0"/>
              <a:t> or </a:t>
            </a:r>
            <a:r>
              <a:rPr lang="en-US" altLang="en-US" sz="1600" b="1" dirty="0">
                <a:solidFill>
                  <a:srgbClr val="FF0000"/>
                </a:solidFill>
              </a:rPr>
              <a:t>more heading</a:t>
            </a:r>
          </a:p>
          <a:p>
            <a:pPr marL="69850" indent="0">
              <a:buFont typeface="Wingdings 3" pitchFamily="18" charset="2"/>
              <a:buNone/>
              <a:defRPr/>
            </a:pPr>
            <a:r>
              <a:rPr lang="en-US" altLang="en-US" sz="1600" b="1" dirty="0"/>
              <a:t>elements </a:t>
            </a:r>
            <a:r>
              <a:rPr lang="en-US" altLang="en-US" sz="1600" dirty="0"/>
              <a:t>(</a:t>
            </a:r>
            <a:r>
              <a:rPr lang="en-US" altLang="en-US" sz="1600" b="1" dirty="0"/>
              <a:t>h1, h2</a:t>
            </a:r>
            <a:r>
              <a:rPr lang="en-US" altLang="en-US" sz="1600" dirty="0"/>
              <a:t>, and so on)</a:t>
            </a:r>
            <a:endParaRPr lang="en-US" sz="1600" dirty="0"/>
          </a:p>
          <a:p>
            <a:pPr marL="69850" indent="0">
              <a:buFont typeface="Wingdings 3" pitchFamily="18" charset="2"/>
              <a:buNone/>
              <a:defRPr/>
            </a:pPr>
            <a:endParaRPr lang="en-US" sz="1800" dirty="0"/>
          </a:p>
          <a:p>
            <a:pPr marL="69850" indent="0">
              <a:buFont typeface="Wingdings 3" pitchFamily="18" charset="2"/>
              <a:buNone/>
              <a:defRPr/>
            </a:pPr>
            <a:r>
              <a:rPr lang="en-US" sz="1800" dirty="0"/>
              <a:t>Example:</a:t>
            </a:r>
            <a:br>
              <a:rPr lang="en-US" sz="2400" dirty="0"/>
            </a:br>
            <a:r>
              <a:rPr lang="en-US" sz="2000" dirty="0">
                <a:solidFill>
                  <a:schemeClr val="bg2">
                    <a:lumMod val="75000"/>
                  </a:schemeClr>
                </a:solidFill>
                <a:latin typeface="Times New Roman" pitchFamily="18" charset="0"/>
                <a:cs typeface="Times New Roman" pitchFamily="18" charset="0"/>
              </a:rPr>
              <a:t>&lt;</a:t>
            </a:r>
            <a:r>
              <a:rPr lang="en-US" sz="2000" b="1" dirty="0">
                <a:solidFill>
                  <a:srgbClr val="FF00FF"/>
                </a:solidFill>
                <a:latin typeface="Times New Roman" pitchFamily="18" charset="0"/>
                <a:cs typeface="Times New Roman" pitchFamily="18" charset="0"/>
              </a:rPr>
              <a:t>header</a:t>
            </a:r>
            <a:r>
              <a:rPr lang="en-US" sz="2000" dirty="0">
                <a:solidFill>
                  <a:schemeClr val="bg2">
                    <a:lumMod val="75000"/>
                  </a:schemeClr>
                </a:solidFill>
                <a:latin typeface="Times New Roman" pitchFamily="18" charset="0"/>
                <a:cs typeface="Times New Roman" pitchFamily="18" charset="0"/>
              </a:rPr>
              <a:t>&gt;</a:t>
            </a:r>
          </a:p>
          <a:p>
            <a:pPr>
              <a:buFont typeface="Wingdings 2" pitchFamily="18" charset="2"/>
              <a:buNone/>
              <a:defRPr/>
            </a:pPr>
            <a:r>
              <a:rPr lang="en-US" sz="2000" dirty="0">
                <a:solidFill>
                  <a:schemeClr val="bg2">
                    <a:lumMod val="75000"/>
                  </a:schemeClr>
                </a:solidFill>
                <a:latin typeface="Times New Roman" pitchFamily="18" charset="0"/>
                <a:cs typeface="Times New Roman" pitchFamily="18" charset="0"/>
              </a:rPr>
              <a:t>  &lt;</a:t>
            </a:r>
            <a:r>
              <a:rPr lang="en-US" sz="2000" b="1" dirty="0" err="1">
                <a:solidFill>
                  <a:srgbClr val="FF0000"/>
                </a:solidFill>
                <a:latin typeface="Times New Roman" pitchFamily="18" charset="0"/>
                <a:cs typeface="Times New Roman" pitchFamily="18" charset="0"/>
              </a:rPr>
              <a:t>hgroup</a:t>
            </a:r>
            <a:r>
              <a:rPr lang="en-US" sz="2000" dirty="0">
                <a:solidFill>
                  <a:schemeClr val="bg2">
                    <a:lumMod val="75000"/>
                  </a:schemeClr>
                </a:solidFill>
                <a:latin typeface="Times New Roman" pitchFamily="18" charset="0"/>
                <a:cs typeface="Times New Roman" pitchFamily="18" charset="0"/>
              </a:rPr>
              <a:t>&gt;</a:t>
            </a:r>
          </a:p>
          <a:p>
            <a:pPr>
              <a:buFont typeface="Wingdings 2" pitchFamily="18" charset="2"/>
              <a:buNone/>
              <a:defRPr/>
            </a:pPr>
            <a:r>
              <a:rPr lang="en-US" sz="2800" dirty="0">
                <a:solidFill>
                  <a:schemeClr val="bg2">
                    <a:lumMod val="75000"/>
                  </a:schemeClr>
                </a:solidFill>
              </a:rPr>
              <a:t>    </a:t>
            </a:r>
            <a:r>
              <a:rPr lang="en-US" sz="2000" dirty="0">
                <a:solidFill>
                  <a:schemeClr val="bg2">
                    <a:lumMod val="75000"/>
                  </a:schemeClr>
                </a:solidFill>
                <a:latin typeface="Times New Roman" pitchFamily="18" charset="0"/>
                <a:cs typeface="Times New Roman" pitchFamily="18" charset="0"/>
              </a:rPr>
              <a:t>&lt;h1&gt;</a:t>
            </a:r>
            <a:r>
              <a:rPr lang="en-US" sz="2000" dirty="0" err="1">
                <a:solidFill>
                  <a:schemeClr val="bg2">
                    <a:lumMod val="75000"/>
                  </a:schemeClr>
                </a:solidFill>
                <a:latin typeface="Times New Roman" pitchFamily="18" charset="0"/>
                <a:cs typeface="Times New Roman" pitchFamily="18" charset="0"/>
              </a:rPr>
              <a:t>Lighthouse&amp;nbsp;Island&amp;nbsp;Bistro</a:t>
            </a:r>
            <a:r>
              <a:rPr lang="en-US" sz="2000" dirty="0">
                <a:solidFill>
                  <a:schemeClr val="bg2">
                    <a:lumMod val="75000"/>
                  </a:schemeClr>
                </a:solidFill>
                <a:latin typeface="Times New Roman" pitchFamily="18" charset="0"/>
                <a:cs typeface="Times New Roman" pitchFamily="18" charset="0"/>
              </a:rPr>
              <a:t>&lt;/h1&gt; </a:t>
            </a:r>
            <a:r>
              <a:rPr lang="en-US" sz="1600" dirty="0">
                <a:solidFill>
                  <a:schemeClr val="bg2">
                    <a:lumMod val="75000"/>
                  </a:schemeClr>
                </a:solidFill>
                <a:latin typeface="Times New Roman" pitchFamily="18" charset="0"/>
                <a:cs typeface="Times New Roman" pitchFamily="18" charset="0"/>
              </a:rPr>
              <a:t>/*1</a:t>
            </a:r>
            <a:r>
              <a:rPr lang="en-US" sz="1600" baseline="30000" dirty="0">
                <a:solidFill>
                  <a:schemeClr val="bg2">
                    <a:lumMod val="75000"/>
                  </a:schemeClr>
                </a:solidFill>
                <a:latin typeface="Times New Roman" pitchFamily="18" charset="0"/>
                <a:cs typeface="Times New Roman" pitchFamily="18" charset="0"/>
              </a:rPr>
              <a:t>st</a:t>
            </a:r>
            <a:r>
              <a:rPr lang="en-US" sz="1600" dirty="0">
                <a:solidFill>
                  <a:schemeClr val="bg2">
                    <a:lumMod val="75000"/>
                  </a:schemeClr>
                </a:solidFill>
                <a:latin typeface="Times New Roman" pitchFamily="18" charset="0"/>
                <a:cs typeface="Times New Roman" pitchFamily="18" charset="0"/>
              </a:rPr>
              <a:t>  is displayed  in the page outline*/</a:t>
            </a:r>
            <a:endParaRPr lang="en-US" sz="2000" dirty="0">
              <a:solidFill>
                <a:schemeClr val="bg2">
                  <a:lumMod val="75000"/>
                </a:schemeClr>
              </a:solidFill>
              <a:latin typeface="Times New Roman" pitchFamily="18" charset="0"/>
              <a:cs typeface="Times New Roman" pitchFamily="18" charset="0"/>
            </a:endParaRPr>
          </a:p>
          <a:p>
            <a:pPr>
              <a:buFont typeface="Wingdings 2" pitchFamily="18" charset="2"/>
              <a:buNone/>
              <a:defRPr/>
            </a:pPr>
            <a:r>
              <a:rPr lang="en-US" sz="2000" dirty="0">
                <a:solidFill>
                  <a:schemeClr val="bg2">
                    <a:lumMod val="75000"/>
                  </a:schemeClr>
                </a:solidFill>
                <a:latin typeface="Times New Roman" pitchFamily="18" charset="0"/>
                <a:cs typeface="Times New Roman" pitchFamily="18" charset="0"/>
              </a:rPr>
              <a:t>       &lt;div id=“tagline”&gt;the best coffee on the coast&lt;/div&gt;</a:t>
            </a:r>
          </a:p>
          <a:p>
            <a:pPr>
              <a:buFont typeface="Wingdings 2" pitchFamily="18" charset="2"/>
              <a:buNone/>
              <a:defRPr/>
            </a:pPr>
            <a:r>
              <a:rPr lang="en-US" sz="2000" dirty="0">
                <a:solidFill>
                  <a:schemeClr val="bg2">
                    <a:lumMod val="75000"/>
                  </a:schemeClr>
                </a:solidFill>
                <a:latin typeface="Times New Roman" pitchFamily="18" charset="0"/>
                <a:cs typeface="Times New Roman" pitchFamily="18" charset="0"/>
              </a:rPr>
              <a:t>  &lt;/</a:t>
            </a:r>
            <a:r>
              <a:rPr lang="en-US" sz="2000" b="1" dirty="0" err="1">
                <a:solidFill>
                  <a:srgbClr val="FF0000"/>
                </a:solidFill>
                <a:latin typeface="Times New Roman" pitchFamily="18" charset="0"/>
                <a:cs typeface="Times New Roman" pitchFamily="18" charset="0"/>
              </a:rPr>
              <a:t>hgroup</a:t>
            </a:r>
            <a:r>
              <a:rPr lang="en-US" sz="2000" dirty="0">
                <a:solidFill>
                  <a:schemeClr val="bg2">
                    <a:lumMod val="75000"/>
                  </a:schemeClr>
                </a:solidFill>
                <a:latin typeface="Times New Roman" pitchFamily="18" charset="0"/>
                <a:cs typeface="Times New Roman" pitchFamily="18" charset="0"/>
              </a:rPr>
              <a:t>&gt;</a:t>
            </a:r>
          </a:p>
          <a:p>
            <a:pPr>
              <a:buFont typeface="Wingdings 2" pitchFamily="18" charset="2"/>
              <a:buNone/>
              <a:defRPr/>
            </a:pPr>
            <a:r>
              <a:rPr lang="en-US" sz="2000" dirty="0">
                <a:solidFill>
                  <a:schemeClr val="bg2">
                    <a:lumMod val="75000"/>
                  </a:schemeClr>
                </a:solidFill>
                <a:latin typeface="Times New Roman" pitchFamily="18" charset="0"/>
                <a:cs typeface="Times New Roman" pitchFamily="18" charset="0"/>
              </a:rPr>
              <a:t>&lt;</a:t>
            </a:r>
            <a:r>
              <a:rPr lang="en-US" sz="2000" b="1" dirty="0">
                <a:solidFill>
                  <a:schemeClr val="bg2">
                    <a:lumMod val="75000"/>
                  </a:schemeClr>
                </a:solidFill>
                <a:latin typeface="Times New Roman" pitchFamily="18" charset="0"/>
                <a:cs typeface="Times New Roman" pitchFamily="18" charset="0"/>
              </a:rPr>
              <a:t>/</a:t>
            </a:r>
            <a:r>
              <a:rPr lang="en-US" sz="2000" b="1" dirty="0">
                <a:solidFill>
                  <a:srgbClr val="FF00FF"/>
                </a:solidFill>
                <a:latin typeface="Times New Roman" pitchFamily="18" charset="0"/>
                <a:cs typeface="Times New Roman" pitchFamily="18" charset="0"/>
              </a:rPr>
              <a:t>header</a:t>
            </a:r>
            <a:r>
              <a:rPr lang="en-US" sz="2000" dirty="0">
                <a:solidFill>
                  <a:schemeClr val="bg2">
                    <a:lumMod val="75000"/>
                  </a:schemeClr>
                </a:solidFill>
                <a:latin typeface="Times New Roman" pitchFamily="18" charset="0"/>
                <a:cs typeface="Times New Roman" pitchFamily="18" charset="0"/>
              </a:rPr>
              <a:t>&gt; </a:t>
            </a:r>
          </a:p>
        </p:txBody>
      </p:sp>
      <p:sp>
        <p:nvSpPr>
          <p:cNvPr id="98308"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D2C432E-455E-45CB-9330-452EA18B1479}" type="slidenum">
              <a:rPr lang="en-US" altLang="en-US" sz="1200" smtClean="0"/>
              <a:pPr>
                <a:spcBef>
                  <a:spcPct val="0"/>
                </a:spcBef>
                <a:buClrTx/>
                <a:buSzTx/>
                <a:buFontTx/>
                <a:buNone/>
              </a:pPr>
              <a:t>57</a:t>
            </a:fld>
            <a:endParaRPr lang="en-US" altLang="en-US" sz="1200"/>
          </a:p>
        </p:txBody>
      </p:sp>
      <p:pic>
        <p:nvPicPr>
          <p:cNvPr id="35842" name="Picture 2" descr="Figure6"/>
          <p:cNvPicPr>
            <a:picLocks noChangeAspect="1" noChangeArrowheads="1"/>
          </p:cNvPicPr>
          <p:nvPr/>
        </p:nvPicPr>
        <p:blipFill>
          <a:blip r:embed="rId2"/>
          <a:srcRect/>
          <a:stretch>
            <a:fillRect/>
          </a:stretch>
        </p:blipFill>
        <p:spPr bwMode="auto">
          <a:xfrm>
            <a:off x="3581400" y="762000"/>
            <a:ext cx="5051425" cy="3962400"/>
          </a:xfrm>
          <a:prstGeom prst="rect">
            <a:avLst/>
          </a:prstGeom>
          <a:noFill/>
          <a:ln>
            <a:noFill/>
          </a:ln>
          <a:effectLst>
            <a:outerShdw blurRad="50800" dist="38100" dir="2700000" algn="tl" rotWithShape="0">
              <a:prstClr val="black">
                <a:alpha val="40000"/>
              </a:prstClr>
            </a:outerShdw>
          </a:effectLst>
          <a:extLst/>
        </p:spPr>
      </p:pic>
      <mc:AlternateContent xmlns:mc="http://schemas.openxmlformats.org/markup-compatibility/2006" xmlns:p14="http://schemas.microsoft.com/office/powerpoint/2010/main">
        <mc:Choice Requires="p14">
          <p:contentPart p14:bwMode="auto" r:id="rId3">
            <p14:nvContentPartPr>
              <p14:cNvPr id="22530" name="Ink 7"/>
              <p14:cNvContentPartPr>
                <a14:cpLocks xmlns:a14="http://schemas.microsoft.com/office/drawing/2010/main" noRot="1" noChangeAspect="1" noEditPoints="1" noChangeArrowheads="1" noChangeShapeType="1"/>
              </p14:cNvContentPartPr>
              <p14:nvPr/>
            </p14:nvContentPartPr>
            <p14:xfrm>
              <a:off x="7118350" y="1312863"/>
              <a:ext cx="811213" cy="1587"/>
            </p14:xfrm>
          </p:contentPart>
        </mc:Choice>
        <mc:Fallback xmlns="">
          <p:pic>
            <p:nvPicPr>
              <p:cNvPr id="22530" name="Ink 7"/>
              <p:cNvPicPr>
                <a:picLocks noRot="1" noChangeAspect="1" noEditPoints="1" noChangeArrowheads="1" noChangeShapeType="1"/>
              </p:cNvPicPr>
              <p:nvPr/>
            </p:nvPicPr>
            <p:blipFill>
              <a:blip r:embed="rId4"/>
              <a:stretch>
                <a:fillRect/>
              </a:stretch>
            </p:blipFill>
            <p:spPr>
              <a:xfrm>
                <a:off x="7108988" y="1271601"/>
                <a:ext cx="829936" cy="8411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531" name="Ink 9"/>
              <p14:cNvContentPartPr>
                <a14:cpLocks xmlns:a14="http://schemas.microsoft.com/office/drawing/2010/main" noRot="1" noChangeAspect="1" noEditPoints="1" noChangeArrowheads="1" noChangeShapeType="1"/>
              </p14:cNvContentPartPr>
              <p14:nvPr/>
            </p14:nvContentPartPr>
            <p14:xfrm>
              <a:off x="6945313" y="1201738"/>
              <a:ext cx="1587" cy="1587"/>
            </p14:xfrm>
          </p:contentPart>
        </mc:Choice>
        <mc:Fallback xmlns="">
          <p:pic>
            <p:nvPicPr>
              <p:cNvPr id="22531" name="Ink 9"/>
              <p:cNvPicPr>
                <a:picLocks noRot="1" noChangeAspect="1" noEditPoints="1" noChangeArrowheads="1" noChangeShapeType="1"/>
              </p:cNvPicPr>
              <p:nvPr/>
            </p:nvPicPr>
            <p:blipFill>
              <a:blip r:embed="rId6"/>
              <a:stretch>
                <a:fillRect/>
              </a:stretch>
            </p:blipFill>
            <p:spPr>
              <a:xfrm>
                <a:off x="6904051" y="1160476"/>
                <a:ext cx="84111" cy="841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532" name="Ink 10"/>
              <p14:cNvContentPartPr>
                <a14:cpLocks xmlns:a14="http://schemas.microsoft.com/office/drawing/2010/main" noRot="1" noChangeAspect="1" noEditPoints="1" noChangeArrowheads="1" noChangeShapeType="1"/>
              </p14:cNvContentPartPr>
              <p14:nvPr/>
            </p14:nvContentPartPr>
            <p14:xfrm>
              <a:off x="4625975" y="1193800"/>
              <a:ext cx="3811588" cy="696913"/>
            </p14:xfrm>
          </p:contentPart>
        </mc:Choice>
        <mc:Fallback xmlns="">
          <p:pic>
            <p:nvPicPr>
              <p:cNvPr id="22532" name="Ink 10"/>
              <p:cNvPicPr>
                <a:picLocks noRot="1" noChangeAspect="1" noEditPoints="1" noChangeArrowheads="1" noChangeShapeType="1"/>
              </p:cNvPicPr>
              <p:nvPr/>
            </p:nvPicPr>
            <p:blipFill>
              <a:blip r:embed="rId8"/>
              <a:stretch>
                <a:fillRect/>
              </a:stretch>
            </p:blipFill>
            <p:spPr>
              <a:xfrm>
                <a:off x="4611935" y="1180121"/>
                <a:ext cx="3832467" cy="72283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533" name="Ink 11"/>
              <p14:cNvContentPartPr>
                <a14:cpLocks xmlns:a14="http://schemas.microsoft.com/office/drawing/2010/main" noRot="1" noChangeAspect="1" noEditPoints="1" noChangeArrowheads="1" noChangeShapeType="1"/>
              </p14:cNvContentPartPr>
              <p14:nvPr/>
            </p14:nvContentPartPr>
            <p14:xfrm>
              <a:off x="7264400" y="4735513"/>
              <a:ext cx="220663" cy="144462"/>
            </p14:xfrm>
          </p:contentPart>
        </mc:Choice>
        <mc:Fallback xmlns="">
          <p:pic>
            <p:nvPicPr>
              <p:cNvPr id="22533" name="Ink 11"/>
              <p:cNvPicPr>
                <a:picLocks noRot="1" noChangeAspect="1" noEditPoints="1" noChangeArrowheads="1" noChangeShapeType="1"/>
              </p:cNvPicPr>
              <p:nvPr/>
            </p:nvPicPr>
            <p:blipFill>
              <a:blip r:embed="rId10"/>
              <a:stretch>
                <a:fillRect/>
              </a:stretch>
            </p:blipFill>
            <p:spPr>
              <a:xfrm>
                <a:off x="7249641" y="4725786"/>
                <a:ext cx="241541" cy="16895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534" name="Ink 12"/>
              <p14:cNvContentPartPr>
                <a14:cpLocks xmlns:a14="http://schemas.microsoft.com/office/drawing/2010/main" noRot="1" noChangeAspect="1" noEditPoints="1" noChangeArrowheads="1" noChangeShapeType="1"/>
              </p14:cNvContentPartPr>
              <p14:nvPr/>
            </p14:nvContentPartPr>
            <p14:xfrm>
              <a:off x="8250238" y="1771650"/>
              <a:ext cx="342900" cy="244475"/>
            </p14:xfrm>
          </p:contentPart>
        </mc:Choice>
        <mc:Fallback xmlns="">
          <p:pic>
            <p:nvPicPr>
              <p:cNvPr id="22534" name="Ink 12"/>
              <p:cNvPicPr>
                <a:picLocks noRot="1" noChangeAspect="1" noEditPoints="1" noChangeArrowheads="1" noChangeShapeType="1"/>
              </p:cNvPicPr>
              <p:nvPr/>
            </p:nvPicPr>
            <p:blipFill>
              <a:blip r:embed="rId12"/>
              <a:stretch>
                <a:fillRect/>
              </a:stretch>
            </p:blipFill>
            <p:spPr>
              <a:xfrm>
                <a:off x="8247719" y="1763729"/>
                <a:ext cx="350096" cy="25707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535" name="Ink 13"/>
              <p14:cNvContentPartPr>
                <a14:cpLocks xmlns:a14="http://schemas.microsoft.com/office/drawing/2010/main" noRot="1" noChangeAspect="1" noEditPoints="1" noChangeArrowheads="1" noChangeShapeType="1"/>
              </p14:cNvContentPartPr>
              <p14:nvPr/>
            </p14:nvContentPartPr>
            <p14:xfrm>
              <a:off x="7386638" y="1593850"/>
              <a:ext cx="1287462" cy="3241675"/>
            </p14:xfrm>
          </p:contentPart>
        </mc:Choice>
        <mc:Fallback xmlns="">
          <p:pic>
            <p:nvPicPr>
              <p:cNvPr id="22535" name="Ink 13"/>
              <p:cNvPicPr>
                <a:picLocks noRot="1" noChangeAspect="1" noEditPoints="1" noChangeArrowheads="1" noChangeShapeType="1"/>
              </p:cNvPicPr>
              <p:nvPr/>
            </p:nvPicPr>
            <p:blipFill>
              <a:blip r:embed="rId14"/>
              <a:stretch>
                <a:fillRect/>
              </a:stretch>
            </p:blipFill>
            <p:spPr>
              <a:xfrm>
                <a:off x="7382318" y="1586650"/>
                <a:ext cx="1306544" cy="325679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536" name="Ink 14"/>
              <p14:cNvContentPartPr>
                <a14:cpLocks xmlns:a14="http://schemas.microsoft.com/office/drawing/2010/main" noRot="1" noChangeAspect="1" noEditPoints="1" noChangeArrowheads="1" noChangeShapeType="1"/>
              </p14:cNvContentPartPr>
              <p14:nvPr/>
            </p14:nvContentPartPr>
            <p14:xfrm>
              <a:off x="6000750" y="5176838"/>
              <a:ext cx="187325" cy="176212"/>
            </p14:xfrm>
          </p:contentPart>
        </mc:Choice>
        <mc:Fallback xmlns="">
          <p:pic>
            <p:nvPicPr>
              <p:cNvPr id="22536" name="Ink 14"/>
              <p:cNvPicPr>
                <a:picLocks noRot="1" noChangeAspect="1" noEditPoints="1" noChangeArrowheads="1" noChangeShapeType="1"/>
              </p:cNvPicPr>
              <p:nvPr/>
            </p:nvPicPr>
            <p:blipFill>
              <a:blip r:embed="rId16"/>
              <a:stretch>
                <a:fillRect/>
              </a:stretch>
            </p:blipFill>
            <p:spPr>
              <a:xfrm>
                <a:off x="5989583" y="5171444"/>
                <a:ext cx="203896" cy="18807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537" name="Ink 15"/>
              <p14:cNvContentPartPr>
                <a14:cpLocks xmlns:a14="http://schemas.microsoft.com/office/drawing/2010/main" noRot="1" noChangeAspect="1" noEditPoints="1" noChangeArrowheads="1" noChangeShapeType="1"/>
              </p14:cNvContentPartPr>
              <p14:nvPr/>
            </p14:nvContentPartPr>
            <p14:xfrm>
              <a:off x="5984875" y="1993900"/>
              <a:ext cx="3125788" cy="3287713"/>
            </p14:xfrm>
          </p:contentPart>
        </mc:Choice>
        <mc:Fallback xmlns="">
          <p:pic>
            <p:nvPicPr>
              <p:cNvPr id="22537" name="Ink 15"/>
              <p:cNvPicPr>
                <a:picLocks noRot="1" noChangeAspect="1" noEditPoints="1" noChangeArrowheads="1" noChangeShapeType="1"/>
              </p:cNvPicPr>
              <p:nvPr/>
            </p:nvPicPr>
            <p:blipFill>
              <a:blip r:embed="rId18"/>
              <a:stretch>
                <a:fillRect/>
              </a:stretch>
            </p:blipFill>
            <p:spPr>
              <a:xfrm>
                <a:off x="5975875" y="1986340"/>
                <a:ext cx="3148827" cy="3308592"/>
              </a:xfrm>
              <a:prstGeom prst="rect">
                <a:avLst/>
              </a:prstGeom>
            </p:spPr>
          </p:pic>
        </mc:Fallback>
      </mc:AlternateContent>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09600"/>
            <a:ext cx="2819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a:xfrm>
            <a:off x="-152400" y="0"/>
            <a:ext cx="9296400" cy="609600"/>
          </a:xfrm>
        </p:spPr>
        <p:txBody>
          <a:bodyPr>
            <a:normAutofit/>
          </a:bodyPr>
          <a:lstStyle/>
          <a:p>
            <a:pPr eaLnBrk="1" fontAlgn="auto" hangingPunct="1">
              <a:spcAft>
                <a:spcPts val="0"/>
              </a:spcAft>
              <a:defRPr/>
            </a:pPr>
            <a:r>
              <a:rPr lang="en-US" sz="2800">
                <a:solidFill>
                  <a:schemeClr val="tx2">
                    <a:satMod val="130000"/>
                  </a:schemeClr>
                </a:solidFill>
              </a:rPr>
              <a:t> </a:t>
            </a:r>
            <a:r>
              <a:rPr lang="en-US" sz="2800" dirty="0">
                <a:solidFill>
                  <a:schemeClr val="tx2">
                    <a:satMod val="130000"/>
                  </a:schemeClr>
                </a:solidFill>
              </a:rPr>
              <a:t>HTML 5 – new: </a:t>
            </a:r>
            <a:r>
              <a:rPr lang="en-US" sz="2800" dirty="0" err="1">
                <a:solidFill>
                  <a:schemeClr val="tx2">
                    <a:satMod val="130000"/>
                  </a:schemeClr>
                </a:solidFill>
              </a:rPr>
              <a:t>hgroup</a:t>
            </a:r>
            <a:r>
              <a:rPr lang="en-US" sz="2800" dirty="0">
                <a:solidFill>
                  <a:schemeClr val="tx2">
                    <a:satMod val="130000"/>
                  </a:schemeClr>
                </a:solidFill>
              </a:rPr>
              <a:t>, figure, </a:t>
            </a:r>
            <a:r>
              <a:rPr lang="en-US" sz="2800" dirty="0" err="1">
                <a:solidFill>
                  <a:schemeClr val="tx2">
                    <a:satMod val="130000"/>
                  </a:schemeClr>
                </a:solidFill>
              </a:rPr>
              <a:t>figcaption</a:t>
            </a:r>
            <a:endParaRPr lang="en-US" sz="2800" dirty="0">
              <a:solidFill>
                <a:schemeClr val="tx2">
                  <a:satMod val="130000"/>
                </a:schemeClr>
              </a:solidFill>
            </a:endParaRPr>
          </a:p>
        </p:txBody>
      </p:sp>
      <p:sp>
        <p:nvSpPr>
          <p:cNvPr id="99332" name="Slide Number Placeholder 5"/>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65D4F35-983E-48FD-A4C6-E102C06C858C}" type="slidenum">
              <a:rPr lang="en-US" altLang="en-US" sz="1200" smtClean="0"/>
              <a:pPr>
                <a:spcBef>
                  <a:spcPct val="0"/>
                </a:spcBef>
                <a:buClrTx/>
                <a:buSzTx/>
                <a:buFontTx/>
                <a:buNone/>
              </a:pPr>
              <a:t>58</a:t>
            </a:fld>
            <a:endParaRPr lang="en-US" altLang="en-US" sz="1200"/>
          </a:p>
        </p:txBody>
      </p:sp>
      <p:sp>
        <p:nvSpPr>
          <p:cNvPr id="99333"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99334" name="Rectangle 5"/>
          <p:cNvSpPr>
            <a:spLocks noChangeArrowheads="1"/>
          </p:cNvSpPr>
          <p:nvPr/>
        </p:nvSpPr>
        <p:spPr bwMode="auto">
          <a:xfrm>
            <a:off x="3671888"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pic>
        <p:nvPicPr>
          <p:cNvPr id="9933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263" y="609600"/>
            <a:ext cx="437673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Rectangle 25"/>
          <p:cNvSpPr>
            <a:spLocks noChangeArrowheads="1"/>
          </p:cNvSpPr>
          <p:nvPr/>
        </p:nvSpPr>
        <p:spPr bwMode="auto">
          <a:xfrm>
            <a:off x="3886200" y="1250950"/>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900" b="0">
                <a:solidFill>
                  <a:srgbClr val="FF0000"/>
                </a:solidFill>
                <a:latin typeface="Arial Unicode MS" pitchFamily="34" charset="-128"/>
              </a:rPr>
              <a:t>nav</a:t>
            </a:r>
            <a:r>
              <a:rPr lang="en-US" altLang="en-US" sz="900" b="0">
                <a:latin typeface="Arial Unicode MS" pitchFamily="34" charset="-128"/>
              </a:rPr>
              <a:t> { </a:t>
            </a:r>
            <a:r>
              <a:rPr lang="en-US" altLang="en-US" sz="900" b="0">
                <a:solidFill>
                  <a:srgbClr val="FF0000"/>
                </a:solidFill>
                <a:latin typeface="Arial Unicode MS" pitchFamily="34" charset="-128"/>
              </a:rPr>
              <a:t>float: right; </a:t>
            </a:r>
            <a:r>
              <a:rPr lang="en-US" altLang="en-US" sz="900" b="0">
                <a:latin typeface="Arial Unicode MS" pitchFamily="34" charset="-128"/>
              </a:rPr>
              <a:t>width: 150px; letter-spacing:0.1em; font-weight: bold; } </a:t>
            </a:r>
            <a:endParaRPr lang="en-US" altLang="en-US" sz="1600" b="0">
              <a:latin typeface="Times New Roman" panose="02020603050405020304" pitchFamily="18" charset="0"/>
            </a:endParaRPr>
          </a:p>
        </p:txBody>
      </p:sp>
      <p:pic>
        <p:nvPicPr>
          <p:cNvPr id="99337"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7700"/>
            <a:ext cx="26670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23554" name="Ink 6"/>
              <p14:cNvContentPartPr>
                <a14:cpLocks xmlns:a14="http://schemas.microsoft.com/office/drawing/2010/main" noRot="1" noChangeAspect="1" noEditPoints="1" noChangeArrowheads="1" noChangeShapeType="1"/>
              </p14:cNvContentPartPr>
              <p14:nvPr/>
            </p14:nvContentPartPr>
            <p14:xfrm>
              <a:off x="5105400" y="1600200"/>
              <a:ext cx="2456605" cy="758825"/>
            </p14:xfrm>
          </p:contentPart>
        </mc:Choice>
        <mc:Fallback xmlns="">
          <p:pic>
            <p:nvPicPr>
              <p:cNvPr id="23554" name="Ink 6"/>
              <p:cNvPicPr>
                <a:picLocks noRot="1" noChangeAspect="1" noEditPoints="1" noChangeArrowheads="1" noChangeShapeType="1"/>
              </p:cNvPicPr>
              <p:nvPr/>
            </p:nvPicPr>
            <p:blipFill>
              <a:blip r:embed="rId7"/>
              <a:stretch>
                <a:fillRect/>
              </a:stretch>
            </p:blipFill>
            <p:spPr>
              <a:xfrm>
                <a:off x="5092080" y="1587961"/>
                <a:ext cx="2481805" cy="78438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555" name="Ink 9"/>
              <p14:cNvContentPartPr>
                <a14:cpLocks xmlns:a14="http://schemas.microsoft.com/office/drawing/2010/main" noRot="1" noChangeAspect="1" noEditPoints="1" noChangeArrowheads="1" noChangeShapeType="1"/>
              </p14:cNvContentPartPr>
              <p14:nvPr/>
            </p14:nvContentPartPr>
            <p14:xfrm>
              <a:off x="5149850" y="4083050"/>
              <a:ext cx="1909763" cy="1620838"/>
            </p14:xfrm>
          </p:contentPart>
        </mc:Choice>
        <mc:Fallback xmlns="">
          <p:pic>
            <p:nvPicPr>
              <p:cNvPr id="23555" name="Ink 9"/>
              <p:cNvPicPr>
                <a:picLocks noRot="1" noChangeAspect="1" noEditPoints="1" noChangeArrowheads="1" noChangeShapeType="1"/>
              </p:cNvPicPr>
              <p:nvPr/>
            </p:nvPicPr>
            <p:blipFill>
              <a:blip r:embed="rId9"/>
              <a:stretch>
                <a:fillRect/>
              </a:stretch>
            </p:blipFill>
            <p:spPr>
              <a:xfrm>
                <a:off x="5135810" y="4069369"/>
                <a:ext cx="1937842" cy="163883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556" name="Ink 8"/>
              <p14:cNvContentPartPr>
                <a14:cpLocks xmlns:a14="http://schemas.microsoft.com/office/drawing/2010/main" noRot="1" noChangeAspect="1" noEditPoints="1" noChangeArrowheads="1" noChangeShapeType="1"/>
              </p14:cNvContentPartPr>
              <p14:nvPr/>
            </p14:nvContentPartPr>
            <p14:xfrm>
              <a:off x="5106988" y="2344738"/>
              <a:ext cx="360362" cy="1014412"/>
            </p14:xfrm>
          </p:contentPart>
        </mc:Choice>
        <mc:Fallback xmlns="">
          <p:pic>
            <p:nvPicPr>
              <p:cNvPr id="23556" name="Ink 8"/>
              <p:cNvPicPr>
                <a:picLocks noRot="1" noChangeAspect="1" noEditPoints="1" noChangeArrowheads="1" noChangeShapeType="1"/>
              </p:cNvPicPr>
              <p:nvPr/>
            </p:nvPicPr>
            <p:blipFill>
              <a:blip r:embed="rId11"/>
              <a:stretch>
                <a:fillRect/>
              </a:stretch>
            </p:blipFill>
            <p:spPr>
              <a:xfrm>
                <a:off x="5094748" y="2333935"/>
                <a:ext cx="380882" cy="103961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557" name="Ink 11"/>
              <p14:cNvContentPartPr>
                <a14:cpLocks xmlns:a14="http://schemas.microsoft.com/office/drawing/2010/main" noRot="1" noChangeAspect="1" noEditPoints="1" noChangeArrowheads="1" noChangeShapeType="1"/>
              </p14:cNvContentPartPr>
              <p14:nvPr/>
            </p14:nvContentPartPr>
            <p14:xfrm>
              <a:off x="5160963" y="5435600"/>
              <a:ext cx="1184275" cy="577850"/>
            </p14:xfrm>
          </p:contentPart>
        </mc:Choice>
        <mc:Fallback xmlns="">
          <p:pic>
            <p:nvPicPr>
              <p:cNvPr id="23557" name="Ink 11"/>
              <p:cNvPicPr>
                <a:picLocks noRot="1" noChangeAspect="1" noEditPoints="1" noChangeArrowheads="1" noChangeShapeType="1"/>
              </p:cNvPicPr>
              <p:nvPr/>
            </p:nvPicPr>
            <p:blipFill>
              <a:blip r:embed="rId13"/>
              <a:stretch>
                <a:fillRect/>
              </a:stretch>
            </p:blipFill>
            <p:spPr>
              <a:xfrm>
                <a:off x="5149444" y="5424439"/>
                <a:ext cx="1211272" cy="60197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558" name="Ink 12"/>
              <p14:cNvContentPartPr>
                <a14:cpLocks xmlns:a14="http://schemas.microsoft.com/office/drawing/2010/main" noRot="1" noChangeAspect="1" noEditPoints="1" noChangeArrowheads="1" noChangeShapeType="1"/>
              </p14:cNvContentPartPr>
              <p14:nvPr/>
            </p14:nvContentPartPr>
            <p14:xfrm>
              <a:off x="5526088" y="3489325"/>
              <a:ext cx="568325" cy="30163"/>
            </p14:xfrm>
          </p:contentPart>
        </mc:Choice>
        <mc:Fallback xmlns="">
          <p:pic>
            <p:nvPicPr>
              <p:cNvPr id="23558" name="Ink 12"/>
              <p:cNvPicPr>
                <a:picLocks noRot="1" noChangeAspect="1" noEditPoints="1" noChangeArrowheads="1" noChangeShapeType="1"/>
              </p:cNvPicPr>
              <p:nvPr/>
            </p:nvPicPr>
            <p:blipFill>
              <a:blip r:embed="rId15"/>
              <a:stretch>
                <a:fillRect/>
              </a:stretch>
            </p:blipFill>
            <p:spPr>
              <a:xfrm>
                <a:off x="5514930" y="3475680"/>
                <a:ext cx="592800" cy="5781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559" name="Ink 13"/>
              <p14:cNvContentPartPr>
                <a14:cpLocks xmlns:a14="http://schemas.microsoft.com/office/drawing/2010/main" noRot="1" noChangeAspect="1" noEditPoints="1" noChangeArrowheads="1" noChangeShapeType="1"/>
              </p14:cNvContentPartPr>
              <p14:nvPr/>
            </p14:nvContentPartPr>
            <p14:xfrm>
              <a:off x="5776913" y="1612900"/>
              <a:ext cx="198437" cy="30163"/>
            </p14:xfrm>
          </p:contentPart>
        </mc:Choice>
        <mc:Fallback xmlns="">
          <p:pic>
            <p:nvPicPr>
              <p:cNvPr id="23559" name="Ink 13"/>
              <p:cNvPicPr>
                <a:picLocks noRot="1" noChangeAspect="1" noEditPoints="1" noChangeArrowheads="1" noChangeShapeType="1"/>
              </p:cNvPicPr>
              <p:nvPr/>
            </p:nvPicPr>
            <p:blipFill>
              <a:blip r:embed="rId17"/>
              <a:stretch>
                <a:fillRect/>
              </a:stretch>
            </p:blipFill>
            <p:spPr>
              <a:xfrm>
                <a:off x="5767189" y="1603205"/>
                <a:ext cx="219685" cy="5206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560" name="Ink 16"/>
              <p14:cNvContentPartPr>
                <a14:cpLocks xmlns:a14="http://schemas.microsoft.com/office/drawing/2010/main" noRot="1" noChangeAspect="1" noEditPoints="1" noChangeArrowheads="1" noChangeShapeType="1"/>
              </p14:cNvContentPartPr>
              <p14:nvPr/>
            </p14:nvContentPartPr>
            <p14:xfrm>
              <a:off x="2820988" y="5719763"/>
              <a:ext cx="1965325" cy="908050"/>
            </p14:xfrm>
          </p:contentPart>
        </mc:Choice>
        <mc:Fallback xmlns="">
          <p:pic>
            <p:nvPicPr>
              <p:cNvPr id="23560" name="Ink 16"/>
              <p:cNvPicPr>
                <a:picLocks noRot="1" noChangeAspect="1" noEditPoints="1" noChangeArrowheads="1" noChangeShapeType="1"/>
              </p:cNvPicPr>
              <p:nvPr/>
            </p:nvPicPr>
            <p:blipFill>
              <a:blip r:embed="rId19"/>
              <a:stretch>
                <a:fillRect/>
              </a:stretch>
            </p:blipFill>
            <p:spPr>
              <a:xfrm>
                <a:off x="2809468" y="5705721"/>
                <a:ext cx="1988726" cy="93505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561" name="Ink 17"/>
              <p14:cNvContentPartPr>
                <a14:cpLocks xmlns:a14="http://schemas.microsoft.com/office/drawing/2010/main" noRot="1" noChangeAspect="1" noEditPoints="1" noChangeArrowheads="1" noChangeShapeType="1"/>
              </p14:cNvContentPartPr>
              <p14:nvPr/>
            </p14:nvContentPartPr>
            <p14:xfrm>
              <a:off x="2825750" y="1122363"/>
              <a:ext cx="955675" cy="1063625"/>
            </p14:xfrm>
          </p:contentPart>
        </mc:Choice>
        <mc:Fallback xmlns="">
          <p:pic>
            <p:nvPicPr>
              <p:cNvPr id="23561" name="Ink 17"/>
              <p:cNvPicPr>
                <a:picLocks noRot="1" noChangeAspect="1" noEditPoints="1" noChangeArrowheads="1" noChangeShapeType="1"/>
              </p:cNvPicPr>
              <p:nvPr/>
            </p:nvPicPr>
            <p:blipFill>
              <a:blip r:embed="rId21"/>
              <a:stretch>
                <a:fillRect/>
              </a:stretch>
            </p:blipFill>
            <p:spPr>
              <a:xfrm>
                <a:off x="2813147" y="1113001"/>
                <a:ext cx="980161" cy="108486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562" name="Ink 18"/>
              <p14:cNvContentPartPr>
                <a14:cpLocks xmlns:a14="http://schemas.microsoft.com/office/drawing/2010/main" noRot="1" noChangeAspect="1" noEditPoints="1" noChangeArrowheads="1" noChangeShapeType="1"/>
              </p14:cNvContentPartPr>
              <p14:nvPr/>
            </p14:nvContentPartPr>
            <p14:xfrm>
              <a:off x="2836863" y="2844800"/>
              <a:ext cx="887412" cy="158750"/>
            </p14:xfrm>
          </p:contentPart>
        </mc:Choice>
        <mc:Fallback xmlns="">
          <p:pic>
            <p:nvPicPr>
              <p:cNvPr id="23562" name="Ink 18"/>
              <p:cNvPicPr>
                <a:picLocks noRot="1" noChangeAspect="1" noEditPoints="1" noChangeArrowheads="1" noChangeShapeType="1"/>
              </p:cNvPicPr>
              <p:nvPr/>
            </p:nvPicPr>
            <p:blipFill>
              <a:blip r:embed="rId23"/>
              <a:stretch>
                <a:fillRect/>
              </a:stretch>
            </p:blipFill>
            <p:spPr>
              <a:xfrm>
                <a:off x="2826063" y="2833641"/>
                <a:ext cx="908652" cy="18250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563" name="Ink 19"/>
              <p14:cNvContentPartPr>
                <a14:cpLocks xmlns:a14="http://schemas.microsoft.com/office/drawing/2010/main" noRot="1" noChangeAspect="1" noEditPoints="1" noChangeArrowheads="1" noChangeShapeType="1"/>
              </p14:cNvContentPartPr>
              <p14:nvPr/>
            </p14:nvContentPartPr>
            <p14:xfrm>
              <a:off x="2854325" y="3303588"/>
              <a:ext cx="207963" cy="20637"/>
            </p14:xfrm>
          </p:contentPart>
        </mc:Choice>
        <mc:Fallback xmlns="">
          <p:pic>
            <p:nvPicPr>
              <p:cNvPr id="23563" name="Ink 19"/>
              <p:cNvPicPr>
                <a:picLocks noRot="1" noChangeAspect="1" noEditPoints="1" noChangeArrowheads="1" noChangeShapeType="1"/>
              </p:cNvPicPr>
              <p:nvPr/>
            </p:nvPicPr>
            <p:blipFill>
              <a:blip r:embed="rId25"/>
              <a:stretch>
                <a:fillRect/>
              </a:stretch>
            </p:blipFill>
            <p:spPr>
              <a:xfrm>
                <a:off x="2842092" y="3291278"/>
                <a:ext cx="231350" cy="4598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564" name="Ink 20"/>
              <p14:cNvContentPartPr>
                <a14:cpLocks xmlns:a14="http://schemas.microsoft.com/office/drawing/2010/main" noRot="1" noChangeAspect="1" noEditPoints="1" noChangeArrowheads="1" noChangeShapeType="1"/>
              </p14:cNvContentPartPr>
              <p14:nvPr/>
            </p14:nvContentPartPr>
            <p14:xfrm>
              <a:off x="2863850" y="3903663"/>
              <a:ext cx="184150" cy="33337"/>
            </p14:xfrm>
          </p:contentPart>
        </mc:Choice>
        <mc:Fallback xmlns="">
          <p:pic>
            <p:nvPicPr>
              <p:cNvPr id="23564" name="Ink 20"/>
              <p:cNvPicPr>
                <a:picLocks noRot="1" noChangeAspect="1" noEditPoints="1" noChangeArrowheads="1" noChangeShapeType="1"/>
              </p:cNvPicPr>
              <p:nvPr/>
            </p:nvPicPr>
            <p:blipFill>
              <a:blip r:embed="rId27"/>
              <a:stretch>
                <a:fillRect/>
              </a:stretch>
            </p:blipFill>
            <p:spPr>
              <a:xfrm>
                <a:off x="2851981" y="3895060"/>
                <a:ext cx="208967" cy="4767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565" name="Ink 21"/>
              <p14:cNvContentPartPr>
                <a14:cpLocks xmlns:a14="http://schemas.microsoft.com/office/drawing/2010/main" noRot="1" noChangeAspect="1" noEditPoints="1" noChangeArrowheads="1" noChangeShapeType="1"/>
              </p14:cNvContentPartPr>
              <p14:nvPr/>
            </p14:nvContentPartPr>
            <p14:xfrm>
              <a:off x="2754313" y="4443413"/>
              <a:ext cx="376237" cy="438150"/>
            </p14:xfrm>
          </p:contentPart>
        </mc:Choice>
        <mc:Fallback xmlns="">
          <p:pic>
            <p:nvPicPr>
              <p:cNvPr id="23565" name="Ink 21"/>
              <p:cNvPicPr>
                <a:picLocks noRot="1" noChangeAspect="1" noEditPoints="1" noChangeArrowheads="1" noChangeShapeType="1"/>
              </p:cNvPicPr>
              <p:nvPr/>
            </p:nvPicPr>
            <p:blipFill>
              <a:blip r:embed="rId29"/>
              <a:stretch>
                <a:fillRect/>
              </a:stretch>
            </p:blipFill>
            <p:spPr>
              <a:xfrm>
                <a:off x="2746752" y="4438373"/>
                <a:ext cx="394239" cy="44787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566" name="Ink 22"/>
              <p14:cNvContentPartPr>
                <a14:cpLocks xmlns:a14="http://schemas.microsoft.com/office/drawing/2010/main" noRot="1" noChangeAspect="1" noEditPoints="1" noChangeArrowheads="1" noChangeShapeType="1"/>
              </p14:cNvContentPartPr>
              <p14:nvPr/>
            </p14:nvContentPartPr>
            <p14:xfrm>
              <a:off x="2720975" y="5643563"/>
              <a:ext cx="927100" cy="935037"/>
            </p14:xfrm>
          </p:contentPart>
        </mc:Choice>
        <mc:Fallback xmlns="">
          <p:pic>
            <p:nvPicPr>
              <p:cNvPr id="23566" name="Ink 22"/>
              <p:cNvPicPr>
                <a:picLocks noRot="1" noChangeAspect="1" noEditPoints="1" noChangeArrowheads="1" noChangeShapeType="1"/>
              </p:cNvPicPr>
              <p:nvPr/>
            </p:nvPicPr>
            <p:blipFill>
              <a:blip r:embed="rId31"/>
              <a:stretch>
                <a:fillRect/>
              </a:stretch>
            </p:blipFill>
            <p:spPr>
              <a:xfrm>
                <a:off x="2707294" y="5629521"/>
                <a:ext cx="943662" cy="955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567" name="Ink 23"/>
              <p14:cNvContentPartPr>
                <a14:cpLocks xmlns:a14="http://schemas.microsoft.com/office/drawing/2010/main" noRot="1" noChangeAspect="1" noEditPoints="1" noChangeArrowheads="1" noChangeShapeType="1"/>
              </p14:cNvContentPartPr>
              <p14:nvPr/>
            </p14:nvContentPartPr>
            <p14:xfrm>
              <a:off x="2260600" y="5256213"/>
              <a:ext cx="39688" cy="276225"/>
            </p14:xfrm>
          </p:contentPart>
        </mc:Choice>
        <mc:Fallback xmlns="">
          <p:pic>
            <p:nvPicPr>
              <p:cNvPr id="23567" name="Ink 23"/>
              <p:cNvPicPr>
                <a:picLocks noRot="1" noChangeAspect="1" noEditPoints="1" noChangeArrowheads="1" noChangeShapeType="1"/>
              </p:cNvPicPr>
              <p:nvPr/>
            </p:nvPicPr>
            <p:blipFill>
              <a:blip r:embed="rId33"/>
              <a:stretch>
                <a:fillRect/>
              </a:stretch>
            </p:blipFill>
            <p:spPr>
              <a:xfrm>
                <a:off x="2251219" y="5246849"/>
                <a:ext cx="58450" cy="29495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568" name="Ink 16"/>
              <p14:cNvContentPartPr>
                <a14:cpLocks xmlns:a14="http://schemas.microsoft.com/office/drawing/2010/main" noRot="1" noChangeAspect="1" noEditPoints="1" noChangeArrowheads="1" noChangeShapeType="1"/>
              </p14:cNvContentPartPr>
              <p14:nvPr/>
            </p14:nvContentPartPr>
            <p14:xfrm>
              <a:off x="4692650" y="1049338"/>
              <a:ext cx="396875" cy="238125"/>
            </p14:xfrm>
          </p:contentPart>
        </mc:Choice>
        <mc:Fallback xmlns="">
          <p:pic>
            <p:nvPicPr>
              <p:cNvPr id="23568" name="Ink 16"/>
              <p:cNvPicPr>
                <a:picLocks noRot="1" noChangeAspect="1" noEditPoints="1" noChangeArrowheads="1" noChangeShapeType="1"/>
              </p:cNvPicPr>
              <p:nvPr/>
            </p:nvPicPr>
            <p:blipFill>
              <a:blip r:embed="rId35"/>
              <a:stretch>
                <a:fillRect/>
              </a:stretch>
            </p:blipFill>
            <p:spPr>
              <a:xfrm>
                <a:off x="4681846" y="1046456"/>
                <a:ext cx="412361" cy="248212"/>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569" name="Ink 17"/>
              <p14:cNvContentPartPr>
                <a14:cpLocks xmlns:a14="http://schemas.microsoft.com/office/drawing/2010/main" noRot="1" noChangeAspect="1" noEditPoints="1" noChangeArrowheads="1" noChangeShapeType="1"/>
              </p14:cNvContentPartPr>
              <p14:nvPr/>
            </p14:nvContentPartPr>
            <p14:xfrm>
              <a:off x="5788025" y="1285875"/>
              <a:ext cx="696913" cy="88900"/>
            </p14:xfrm>
          </p:contentPart>
        </mc:Choice>
        <mc:Fallback xmlns="">
          <p:pic>
            <p:nvPicPr>
              <p:cNvPr id="23569" name="Ink 17"/>
              <p:cNvPicPr>
                <a:picLocks noRot="1" noChangeAspect="1" noEditPoints="1" noChangeArrowheads="1" noChangeShapeType="1"/>
              </p:cNvPicPr>
              <p:nvPr/>
            </p:nvPicPr>
            <p:blipFill>
              <a:blip r:embed="rId37"/>
              <a:stretch>
                <a:fillRect/>
              </a:stretch>
            </p:blipFill>
            <p:spPr>
              <a:xfrm>
                <a:off x="5776866" y="1274358"/>
                <a:ext cx="713832" cy="11265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3571" name="Ink 20"/>
              <p14:cNvContentPartPr>
                <a14:cpLocks xmlns:a14="http://schemas.microsoft.com/office/drawing/2010/main" noRot="1" noChangeAspect="1" noEditPoints="1" noChangeArrowheads="1" noChangeShapeType="1"/>
              </p14:cNvContentPartPr>
              <p14:nvPr/>
            </p14:nvContentPartPr>
            <p14:xfrm>
              <a:off x="2390775" y="1898650"/>
              <a:ext cx="2944813" cy="2117725"/>
            </p14:xfrm>
          </p:contentPart>
        </mc:Choice>
        <mc:Fallback xmlns="">
          <p:pic>
            <p:nvPicPr>
              <p:cNvPr id="23571" name="Ink 20"/>
              <p:cNvPicPr>
                <a:picLocks noRot="1" noChangeAspect="1" noEditPoints="1" noChangeArrowheads="1" noChangeShapeType="1"/>
              </p:cNvPicPr>
              <p:nvPr/>
            </p:nvPicPr>
            <p:blipFill>
              <a:blip r:embed="rId39"/>
              <a:stretch>
                <a:fillRect/>
              </a:stretch>
            </p:blipFill>
            <p:spPr>
              <a:xfrm>
                <a:off x="2380695" y="1888211"/>
                <a:ext cx="2960653" cy="213932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3572" name="Ink 21"/>
              <p14:cNvContentPartPr>
                <a14:cpLocks xmlns:a14="http://schemas.microsoft.com/office/drawing/2010/main" noRot="1" noChangeAspect="1" noEditPoints="1" noChangeArrowheads="1" noChangeShapeType="1"/>
              </p14:cNvContentPartPr>
              <p14:nvPr/>
            </p14:nvContentPartPr>
            <p14:xfrm>
              <a:off x="5010150" y="1995488"/>
              <a:ext cx="238125" cy="111240"/>
            </p14:xfrm>
          </p:contentPart>
        </mc:Choice>
        <mc:Fallback xmlns="">
          <p:pic>
            <p:nvPicPr>
              <p:cNvPr id="23572" name="Ink 21"/>
              <p:cNvPicPr>
                <a:picLocks noRot="1" noChangeAspect="1" noEditPoints="1" noChangeArrowheads="1" noChangeShapeType="1"/>
              </p:cNvPicPr>
              <p:nvPr/>
            </p:nvPicPr>
            <p:blipFill>
              <a:blip r:embed="rId41"/>
              <a:stretch>
                <a:fillRect/>
              </a:stretch>
            </p:blipFill>
            <p:spPr>
              <a:xfrm>
                <a:off x="5002585" y="1984328"/>
                <a:ext cx="256858"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3573" name="Ink 22"/>
              <p14:cNvContentPartPr>
                <a14:cpLocks xmlns:a14="http://schemas.microsoft.com/office/drawing/2010/main" noRot="1" noChangeAspect="1" noEditPoints="1" noChangeArrowheads="1" noChangeShapeType="1"/>
              </p14:cNvContentPartPr>
              <p14:nvPr/>
            </p14:nvContentPartPr>
            <p14:xfrm>
              <a:off x="569913" y="3927475"/>
              <a:ext cx="206375" cy="268288"/>
            </p14:xfrm>
          </p:contentPart>
        </mc:Choice>
        <mc:Fallback xmlns="">
          <p:pic>
            <p:nvPicPr>
              <p:cNvPr id="23573" name="Ink 22"/>
              <p:cNvPicPr>
                <a:picLocks noRot="1" noChangeAspect="1" noEditPoints="1" noChangeArrowheads="1" noChangeShapeType="1"/>
              </p:cNvPicPr>
              <p:nvPr/>
            </p:nvPicPr>
            <p:blipFill>
              <a:blip r:embed="rId43"/>
              <a:stretch>
                <a:fillRect/>
              </a:stretch>
            </p:blipFill>
            <p:spPr>
              <a:xfrm>
                <a:off x="556947" y="3917032"/>
                <a:ext cx="225464" cy="286294"/>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3574" name="Ink 23"/>
              <p14:cNvContentPartPr>
                <a14:cpLocks xmlns:a14="http://schemas.microsoft.com/office/drawing/2010/main" noRot="1" noChangeAspect="1" noEditPoints="1" noChangeArrowheads="1" noChangeShapeType="1"/>
              </p14:cNvContentPartPr>
              <p14:nvPr/>
            </p14:nvContentPartPr>
            <p14:xfrm>
              <a:off x="1008063" y="3976688"/>
              <a:ext cx="107950" cy="195262"/>
            </p14:xfrm>
          </p:contentPart>
        </mc:Choice>
        <mc:Fallback xmlns="">
          <p:pic>
            <p:nvPicPr>
              <p:cNvPr id="23574" name="Ink 23"/>
              <p:cNvPicPr>
                <a:picLocks noRot="1" noChangeAspect="1" noEditPoints="1" noChangeArrowheads="1" noChangeShapeType="1"/>
              </p:cNvPicPr>
              <p:nvPr/>
            </p:nvPicPr>
            <p:blipFill>
              <a:blip r:embed="rId45"/>
              <a:stretch>
                <a:fillRect/>
              </a:stretch>
            </p:blipFill>
            <p:spPr>
              <a:xfrm>
                <a:off x="993670" y="3966240"/>
                <a:ext cx="136737" cy="221201"/>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3575" name="Ink 24"/>
              <p14:cNvContentPartPr>
                <a14:cpLocks xmlns:a14="http://schemas.microsoft.com/office/drawing/2010/main" noRot="1" noChangeAspect="1" noEditPoints="1" noChangeArrowheads="1" noChangeShapeType="1"/>
              </p14:cNvContentPartPr>
              <p14:nvPr/>
            </p14:nvContentPartPr>
            <p14:xfrm>
              <a:off x="850900" y="4013200"/>
              <a:ext cx="101600" cy="128588"/>
            </p14:xfrm>
          </p:contentPart>
        </mc:Choice>
        <mc:Fallback xmlns="">
          <p:pic>
            <p:nvPicPr>
              <p:cNvPr id="23575" name="Ink 24"/>
              <p:cNvPicPr>
                <a:picLocks noRot="1" noChangeAspect="1" noEditPoints="1" noChangeArrowheads="1" noChangeShapeType="1"/>
              </p:cNvPicPr>
              <p:nvPr/>
            </p:nvPicPr>
            <p:blipFill>
              <a:blip r:embed="rId47"/>
              <a:stretch>
                <a:fillRect/>
              </a:stretch>
            </p:blipFill>
            <p:spPr>
              <a:xfrm>
                <a:off x="839053" y="4001314"/>
                <a:ext cx="119192" cy="1505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3576" name="Ink 25"/>
              <p14:cNvContentPartPr>
                <a14:cpLocks xmlns:a14="http://schemas.microsoft.com/office/drawing/2010/main" noRot="1" noChangeAspect="1" noEditPoints="1" noChangeArrowheads="1" noChangeShapeType="1"/>
              </p14:cNvContentPartPr>
              <p14:nvPr/>
            </p14:nvContentPartPr>
            <p14:xfrm>
              <a:off x="665163" y="4014788"/>
              <a:ext cx="119062" cy="127000"/>
            </p14:xfrm>
          </p:contentPart>
        </mc:Choice>
        <mc:Fallback xmlns="">
          <p:pic>
            <p:nvPicPr>
              <p:cNvPr id="23576" name="Ink 25"/>
              <p:cNvPicPr>
                <a:picLocks noRot="1" noChangeAspect="1" noEditPoints="1" noChangeArrowheads="1" noChangeShapeType="1"/>
              </p:cNvPicPr>
              <p:nvPr/>
            </p:nvPicPr>
            <p:blipFill>
              <a:blip r:embed="rId49"/>
              <a:stretch>
                <a:fillRect/>
              </a:stretch>
            </p:blipFill>
            <p:spPr>
              <a:xfrm>
                <a:off x="656890" y="4007952"/>
                <a:ext cx="133450" cy="14570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3577" name="Ink 26"/>
              <p14:cNvContentPartPr>
                <a14:cpLocks xmlns:a14="http://schemas.microsoft.com/office/drawing/2010/main" noRot="1" noChangeAspect="1" noEditPoints="1" noChangeArrowheads="1" noChangeShapeType="1"/>
              </p14:cNvContentPartPr>
              <p14:nvPr/>
            </p14:nvContentPartPr>
            <p14:xfrm>
              <a:off x="7478713" y="3463925"/>
              <a:ext cx="112712" cy="161925"/>
            </p14:xfrm>
          </p:contentPart>
        </mc:Choice>
        <mc:Fallback xmlns="">
          <p:pic>
            <p:nvPicPr>
              <p:cNvPr id="23577" name="Ink 26"/>
              <p:cNvPicPr>
                <a:picLocks noRot="1" noChangeAspect="1" noEditPoints="1" noChangeArrowheads="1" noChangeShapeType="1"/>
              </p:cNvPicPr>
              <p:nvPr/>
            </p:nvPicPr>
            <p:blipFill>
              <a:blip r:embed="rId51"/>
              <a:stretch>
                <a:fillRect/>
              </a:stretch>
            </p:blipFill>
            <p:spPr>
              <a:xfrm>
                <a:off x="7466109" y="3453490"/>
                <a:ext cx="138279" cy="185674"/>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3578" name="Ink 27"/>
              <p14:cNvContentPartPr>
                <a14:cpLocks xmlns:a14="http://schemas.microsoft.com/office/drawing/2010/main" noRot="1" noChangeAspect="1" noEditPoints="1" noChangeArrowheads="1" noChangeShapeType="1"/>
              </p14:cNvContentPartPr>
              <p14:nvPr/>
            </p14:nvContentPartPr>
            <p14:xfrm>
              <a:off x="6745288" y="3732213"/>
              <a:ext cx="61912" cy="117475"/>
            </p14:xfrm>
          </p:contentPart>
        </mc:Choice>
        <mc:Fallback xmlns="">
          <p:pic>
            <p:nvPicPr>
              <p:cNvPr id="23578" name="Ink 27"/>
              <p:cNvPicPr>
                <a:picLocks noRot="1" noChangeAspect="1" noEditPoints="1" noChangeArrowheads="1" noChangeShapeType="1"/>
              </p:cNvPicPr>
              <p:nvPr/>
            </p:nvPicPr>
            <p:blipFill>
              <a:blip r:embed="rId53"/>
              <a:stretch>
                <a:fillRect/>
              </a:stretch>
            </p:blipFill>
            <p:spPr>
              <a:xfrm>
                <a:off x="6738089" y="3728980"/>
                <a:ext cx="78470" cy="131127"/>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3579" name="Ink 28"/>
              <p14:cNvContentPartPr>
                <a14:cpLocks xmlns:a14="http://schemas.microsoft.com/office/drawing/2010/main" noRot="1" noChangeAspect="1" noEditPoints="1" noChangeArrowheads="1" noChangeShapeType="1"/>
              </p14:cNvContentPartPr>
              <p14:nvPr/>
            </p14:nvContentPartPr>
            <p14:xfrm>
              <a:off x="6845300" y="4856163"/>
              <a:ext cx="79375" cy="85725"/>
            </p14:xfrm>
          </p:contentPart>
        </mc:Choice>
        <mc:Fallback xmlns="">
          <p:pic>
            <p:nvPicPr>
              <p:cNvPr id="23579" name="Ink 28"/>
              <p:cNvPicPr>
                <a:picLocks noRot="1" noChangeAspect="1" noEditPoints="1" noChangeArrowheads="1" noChangeShapeType="1"/>
              </p:cNvPicPr>
              <p:nvPr/>
            </p:nvPicPr>
            <p:blipFill>
              <a:blip r:embed="rId55"/>
              <a:stretch>
                <a:fillRect/>
              </a:stretch>
            </p:blipFill>
            <p:spPr>
              <a:xfrm>
                <a:off x="6834166" y="4847879"/>
                <a:ext cx="103080" cy="106616"/>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3580" name="Ink 29"/>
              <p14:cNvContentPartPr>
                <a14:cpLocks xmlns:a14="http://schemas.microsoft.com/office/drawing/2010/main" noRot="1" noChangeAspect="1" noEditPoints="1" noChangeArrowheads="1" noChangeShapeType="1"/>
              </p14:cNvContentPartPr>
              <p14:nvPr/>
            </p14:nvContentPartPr>
            <p14:xfrm>
              <a:off x="6584950" y="5110163"/>
              <a:ext cx="79375" cy="111125"/>
            </p14:xfrm>
          </p:contentPart>
        </mc:Choice>
        <mc:Fallback xmlns="">
          <p:pic>
            <p:nvPicPr>
              <p:cNvPr id="23580" name="Ink 29"/>
              <p:cNvPicPr>
                <a:picLocks noRot="1" noChangeAspect="1" noEditPoints="1" noChangeArrowheads="1" noChangeShapeType="1"/>
              </p:cNvPicPr>
              <p:nvPr/>
            </p:nvPicPr>
            <p:blipFill>
              <a:blip r:embed="rId57"/>
              <a:stretch>
                <a:fillRect/>
              </a:stretch>
            </p:blipFill>
            <p:spPr>
              <a:xfrm>
                <a:off x="6577734" y="5102970"/>
                <a:ext cx="98136" cy="128387"/>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3581" name="Ink 30"/>
              <p14:cNvContentPartPr>
                <a14:cpLocks xmlns:a14="http://schemas.microsoft.com/office/drawing/2010/main" noRot="1" noChangeAspect="1" noEditPoints="1" noChangeArrowheads="1" noChangeShapeType="1"/>
              </p14:cNvContentPartPr>
              <p14:nvPr/>
            </p14:nvContentPartPr>
            <p14:xfrm>
              <a:off x="5240338" y="4870450"/>
              <a:ext cx="77787" cy="79375"/>
            </p14:xfrm>
          </p:contentPart>
        </mc:Choice>
        <mc:Fallback xmlns="">
          <p:pic>
            <p:nvPicPr>
              <p:cNvPr id="23581" name="Ink 30"/>
              <p:cNvPicPr>
                <a:picLocks noRot="1" noChangeAspect="1" noEditPoints="1" noChangeArrowheads="1" noChangeShapeType="1"/>
              </p:cNvPicPr>
              <p:nvPr/>
            </p:nvPicPr>
            <p:blipFill>
              <a:blip r:embed="rId59"/>
              <a:stretch>
                <a:fillRect/>
              </a:stretch>
            </p:blipFill>
            <p:spPr>
              <a:xfrm>
                <a:off x="5229174" y="4863956"/>
                <a:ext cx="93633" cy="92003"/>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3582" name="Ink 31"/>
              <p14:cNvContentPartPr>
                <a14:cpLocks xmlns:a14="http://schemas.microsoft.com/office/drawing/2010/main" noRot="1" noChangeAspect="1" noEditPoints="1" noChangeArrowheads="1" noChangeShapeType="1"/>
              </p14:cNvContentPartPr>
              <p14:nvPr/>
            </p14:nvContentPartPr>
            <p14:xfrm>
              <a:off x="5219700" y="5122863"/>
              <a:ext cx="84138" cy="68262"/>
            </p14:xfrm>
          </p:contentPart>
        </mc:Choice>
        <mc:Fallback xmlns="">
          <p:pic>
            <p:nvPicPr>
              <p:cNvPr id="23582" name="Ink 31"/>
              <p:cNvPicPr>
                <a:picLocks noRot="1" noChangeAspect="1" noEditPoints="1" noChangeArrowheads="1" noChangeShapeType="1"/>
              </p:cNvPicPr>
              <p:nvPr/>
            </p:nvPicPr>
            <p:blipFill>
              <a:blip r:embed="rId61"/>
              <a:stretch>
                <a:fillRect/>
              </a:stretch>
            </p:blipFill>
            <p:spPr>
              <a:xfrm>
                <a:off x="5207834" y="5116037"/>
                <a:ext cx="100678" cy="84789"/>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3583" name="Ink 33"/>
              <p14:cNvContentPartPr>
                <a14:cpLocks xmlns:a14="http://schemas.microsoft.com/office/drawing/2010/main" noRot="1" noChangeAspect="1" noEditPoints="1" noChangeArrowheads="1" noChangeShapeType="1"/>
              </p14:cNvContentPartPr>
              <p14:nvPr/>
            </p14:nvContentPartPr>
            <p14:xfrm>
              <a:off x="1503363" y="5765800"/>
              <a:ext cx="584200" cy="142875"/>
            </p14:xfrm>
          </p:contentPart>
        </mc:Choice>
        <mc:Fallback xmlns="">
          <p:pic>
            <p:nvPicPr>
              <p:cNvPr id="23583" name="Ink 33"/>
              <p:cNvPicPr>
                <a:picLocks noRot="1" noChangeAspect="1" noEditPoints="1" noChangeArrowheads="1" noChangeShapeType="1"/>
              </p:cNvPicPr>
              <p:nvPr/>
            </p:nvPicPr>
            <p:blipFill>
              <a:blip r:embed="rId63"/>
              <a:stretch>
                <a:fillRect/>
              </a:stretch>
            </p:blipFill>
            <p:spPr>
              <a:xfrm>
                <a:off x="1491845" y="5757141"/>
                <a:ext cx="608677"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3584" name="Ink 34"/>
              <p14:cNvContentPartPr>
                <a14:cpLocks xmlns:a14="http://schemas.microsoft.com/office/drawing/2010/main" noRot="1" noChangeAspect="1" noEditPoints="1" noChangeArrowheads="1" noChangeShapeType="1"/>
              </p14:cNvContentPartPr>
              <p14:nvPr/>
            </p14:nvContentPartPr>
            <p14:xfrm>
              <a:off x="2055813" y="4335463"/>
              <a:ext cx="3101975" cy="116340"/>
            </p14:xfrm>
          </p:contentPart>
        </mc:Choice>
        <mc:Fallback xmlns="">
          <p:pic>
            <p:nvPicPr>
              <p:cNvPr id="23584" name="Ink 34"/>
              <p:cNvPicPr>
                <a:picLocks noRot="1" noChangeAspect="1" noEditPoints="1" noChangeArrowheads="1" noChangeShapeType="1"/>
              </p:cNvPicPr>
              <p:nvPr/>
            </p:nvPicPr>
            <p:blipFill>
              <a:blip r:embed="rId65"/>
              <a:stretch>
                <a:fillRect/>
              </a:stretch>
            </p:blipFill>
            <p:spPr>
              <a:xfrm>
                <a:off x="2041414" y="4320741"/>
                <a:ext cx="3121054" cy="14363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3587" name="Ink 45"/>
              <p14:cNvContentPartPr>
                <a14:cpLocks xmlns:a14="http://schemas.microsoft.com/office/drawing/2010/main" noRot="1" noChangeAspect="1" noEditPoints="1" noChangeArrowheads="1" noChangeShapeType="1"/>
              </p14:cNvContentPartPr>
              <p14:nvPr/>
            </p14:nvContentPartPr>
            <p14:xfrm>
              <a:off x="3695700" y="3483290"/>
              <a:ext cx="263848" cy="269560"/>
            </p14:xfrm>
          </p:contentPart>
        </mc:Choice>
        <mc:Fallback xmlns="">
          <p:pic>
            <p:nvPicPr>
              <p:cNvPr id="23587" name="Ink 45"/>
              <p:cNvPicPr>
                <a:picLocks noRot="1" noChangeAspect="1" noEditPoints="1" noChangeArrowheads="1" noChangeShapeType="1"/>
              </p:cNvPicPr>
              <p:nvPr/>
            </p:nvPicPr>
            <p:blipFill>
              <a:blip r:embed="rId69"/>
              <a:stretch>
                <a:fillRect/>
              </a:stretch>
            </p:blipFill>
            <p:spPr>
              <a:xfrm>
                <a:off x="3686341" y="3472853"/>
                <a:ext cx="283646" cy="289714"/>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3589" name="Ink 47"/>
              <p14:cNvContentPartPr>
                <a14:cpLocks xmlns:a14="http://schemas.microsoft.com/office/drawing/2010/main" noRot="1" noChangeAspect="1" noEditPoints="1" noChangeArrowheads="1" noChangeShapeType="1"/>
              </p14:cNvContentPartPr>
              <p14:nvPr/>
            </p14:nvContentPartPr>
            <p14:xfrm>
              <a:off x="3886200" y="1219200"/>
              <a:ext cx="1220788" cy="730250"/>
            </p14:xfrm>
          </p:contentPart>
        </mc:Choice>
        <mc:Fallback xmlns="">
          <p:pic>
            <p:nvPicPr>
              <p:cNvPr id="23589" name="Ink 47"/>
              <p:cNvPicPr>
                <a:picLocks noRot="1" noChangeAspect="1" noEditPoints="1" noChangeArrowheads="1" noChangeShapeType="1"/>
              </p:cNvPicPr>
              <p:nvPr/>
            </p:nvPicPr>
            <p:blipFill>
              <a:blip r:embed="rId71"/>
              <a:stretch>
                <a:fillRect/>
              </a:stretch>
            </p:blipFill>
            <p:spPr>
              <a:xfrm>
                <a:off x="3875760" y="1206957"/>
                <a:ext cx="1243109" cy="752935"/>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3594" name="Ink 51"/>
              <p14:cNvContentPartPr>
                <a14:cpLocks xmlns:a14="http://schemas.microsoft.com/office/drawing/2010/main" noRot="1" noChangeAspect="1" noEditPoints="1" noChangeArrowheads="1" noChangeShapeType="1"/>
              </p14:cNvContentPartPr>
              <p14:nvPr/>
            </p14:nvContentPartPr>
            <p14:xfrm>
              <a:off x="4297363" y="4184650"/>
              <a:ext cx="261937" cy="171450"/>
            </p14:xfrm>
          </p:contentPart>
        </mc:Choice>
        <mc:Fallback xmlns="">
          <p:pic>
            <p:nvPicPr>
              <p:cNvPr id="23594" name="Ink 51"/>
              <p:cNvPicPr>
                <a:picLocks noRot="1" noChangeAspect="1" noEditPoints="1" noChangeArrowheads="1" noChangeShapeType="1"/>
              </p:cNvPicPr>
              <p:nvPr/>
            </p:nvPicPr>
            <p:blipFill>
              <a:blip r:embed="rId73"/>
              <a:stretch>
                <a:fillRect/>
              </a:stretch>
            </p:blipFill>
            <p:spPr>
              <a:xfrm>
                <a:off x="4286914" y="4178899"/>
                <a:ext cx="280312" cy="187625"/>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3595" name="Ink 53"/>
              <p14:cNvContentPartPr>
                <a14:cpLocks xmlns:a14="http://schemas.microsoft.com/office/drawing/2010/main" noRot="1" noChangeAspect="1" noEditPoints="1" noChangeArrowheads="1" noChangeShapeType="1"/>
              </p14:cNvContentPartPr>
              <p14:nvPr/>
            </p14:nvContentPartPr>
            <p14:xfrm>
              <a:off x="3359150" y="4786313"/>
              <a:ext cx="906463" cy="47625"/>
            </p14:xfrm>
          </p:contentPart>
        </mc:Choice>
        <mc:Fallback xmlns="">
          <p:pic>
            <p:nvPicPr>
              <p:cNvPr id="23595" name="Ink 53"/>
              <p:cNvPicPr>
                <a:picLocks noRot="1" noChangeAspect="1" noEditPoints="1" noChangeArrowheads="1" noChangeShapeType="1"/>
              </p:cNvPicPr>
              <p:nvPr/>
            </p:nvPicPr>
            <p:blipFill>
              <a:blip r:embed="rId75"/>
              <a:stretch>
                <a:fillRect/>
              </a:stretch>
            </p:blipFill>
            <p:spPr>
              <a:xfrm>
                <a:off x="3356630" y="4779509"/>
                <a:ext cx="913303" cy="60158"/>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3597" name="Ink 56"/>
              <p14:cNvContentPartPr>
                <a14:cpLocks xmlns:a14="http://schemas.microsoft.com/office/drawing/2010/main" noRot="1" noChangeAspect="1" noEditPoints="1" noChangeArrowheads="1" noChangeShapeType="1"/>
              </p14:cNvContentPartPr>
              <p14:nvPr/>
            </p14:nvContentPartPr>
            <p14:xfrm>
              <a:off x="2749550" y="4972050"/>
              <a:ext cx="28575" cy="168275"/>
            </p14:xfrm>
          </p:contentPart>
        </mc:Choice>
        <mc:Fallback xmlns="">
          <p:pic>
            <p:nvPicPr>
              <p:cNvPr id="23597" name="Ink 56"/>
              <p:cNvPicPr>
                <a:picLocks noRot="1" noChangeAspect="1" noEditPoints="1" noChangeArrowheads="1" noChangeShapeType="1"/>
              </p:cNvPicPr>
              <p:nvPr/>
            </p:nvPicPr>
            <p:blipFill>
              <a:blip r:embed="rId79"/>
              <a:stretch>
                <a:fillRect/>
              </a:stretch>
            </p:blipFill>
            <p:spPr>
              <a:xfrm>
                <a:off x="2739192" y="4964123"/>
                <a:ext cx="46792" cy="186652"/>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3599" name="Ink 59"/>
              <p14:cNvContentPartPr>
                <a14:cpLocks xmlns:a14="http://schemas.microsoft.com/office/drawing/2010/main" noRot="1" noChangeAspect="1" noEditPoints="1" noChangeArrowheads="1" noChangeShapeType="1"/>
              </p14:cNvContentPartPr>
              <p14:nvPr/>
            </p14:nvContentPartPr>
            <p14:xfrm>
              <a:off x="0" y="0"/>
              <a:ext cx="0" cy="0"/>
            </p14:xfrm>
          </p:contentPart>
        </mc:Choice>
        <mc:Fallback xmlns="">
          <p:pic>
            <p:nvPicPr>
              <p:cNvPr id="23599" name="Ink 59"/>
              <p:cNvPicPr>
                <a:picLocks noRot="1" noChangeAspect="1" noEditPoints="1" noChangeArrowheads="1" noChangeShapeType="1"/>
              </p:cNvPicPr>
              <p:nvPr/>
            </p:nvPicPr>
            <p:blipFill>
              <a:blip/>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23600" name="Ink 60"/>
              <p14:cNvContentPartPr>
                <a14:cpLocks xmlns:a14="http://schemas.microsoft.com/office/drawing/2010/main" noRot="1" noChangeAspect="1" noEditPoints="1" noChangeArrowheads="1" noChangeShapeType="1"/>
              </p14:cNvContentPartPr>
              <p14:nvPr/>
            </p14:nvContentPartPr>
            <p14:xfrm>
              <a:off x="3167063" y="5702450"/>
              <a:ext cx="997805" cy="166235"/>
            </p14:xfrm>
          </p:contentPart>
        </mc:Choice>
        <mc:Fallback xmlns="">
          <p:pic>
            <p:nvPicPr>
              <p:cNvPr id="23600" name="Ink 60"/>
              <p:cNvPicPr>
                <a:picLocks noRot="1" noChangeAspect="1" noEditPoints="1" noChangeArrowheads="1" noChangeShapeType="1"/>
              </p:cNvPicPr>
              <p:nvPr/>
            </p:nvPicPr>
            <p:blipFill>
              <a:blip r:embed="rId82"/>
              <a:stretch>
                <a:fillRect/>
              </a:stretch>
            </p:blipFill>
            <p:spPr>
              <a:xfrm>
                <a:off x="3162743" y="5689497"/>
                <a:ext cx="1012923" cy="183146"/>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3601" name="Ink 65"/>
              <p14:cNvContentPartPr>
                <a14:cpLocks xmlns:a14="http://schemas.microsoft.com/office/drawing/2010/main" noRot="1" noChangeAspect="1" noEditPoints="1" noChangeArrowheads="1" noChangeShapeType="1"/>
              </p14:cNvContentPartPr>
              <p14:nvPr/>
            </p14:nvContentPartPr>
            <p14:xfrm>
              <a:off x="7024688" y="1603375"/>
              <a:ext cx="7937" cy="9525"/>
            </p14:xfrm>
          </p:contentPart>
        </mc:Choice>
        <mc:Fallback xmlns="">
          <p:pic>
            <p:nvPicPr>
              <p:cNvPr id="23601" name="Ink 65"/>
              <p:cNvPicPr>
                <a:picLocks noRot="1" noChangeAspect="1" noEditPoints="1" noChangeArrowheads="1" noChangeShapeType="1"/>
              </p:cNvPicPr>
              <p:nvPr/>
            </p:nvPicPr>
            <p:blipFill>
              <a:blip r:embed="rId84"/>
              <a:stretch>
                <a:fillRect/>
              </a:stretch>
            </p:blipFill>
            <p:spPr>
              <a:xfrm>
                <a:off x="7016751" y="1598789"/>
                <a:ext cx="22368" cy="20461"/>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23602" name="Ink 55"/>
              <p14:cNvContentPartPr>
                <a14:cpLocks xmlns:a14="http://schemas.microsoft.com/office/drawing/2010/main" noRot="1" noChangeAspect="1" noEditPoints="1" noChangeArrowheads="1" noChangeShapeType="1"/>
              </p14:cNvContentPartPr>
              <p14:nvPr/>
            </p14:nvContentPartPr>
            <p14:xfrm>
              <a:off x="5654675" y="1778000"/>
              <a:ext cx="7938" cy="11113"/>
            </p14:xfrm>
          </p:contentPart>
        </mc:Choice>
        <mc:Fallback xmlns="">
          <p:pic>
            <p:nvPicPr>
              <p:cNvPr id="23602" name="Ink 55"/>
              <p:cNvPicPr>
                <a:picLocks noRot="1" noChangeAspect="1" noEditPoints="1" noChangeArrowheads="1" noChangeShapeType="1"/>
              </p:cNvPicPr>
              <p:nvPr/>
            </p:nvPicPr>
            <p:blipFill>
              <a:blip r:embed="rId86"/>
              <a:stretch>
                <a:fillRect/>
              </a:stretch>
            </p:blipFill>
            <p:spPr>
              <a:xfrm>
                <a:off x="5651788" y="1775491"/>
                <a:ext cx="13350" cy="1649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3603" name="Ink 56"/>
              <p14:cNvContentPartPr>
                <a14:cpLocks xmlns:a14="http://schemas.microsoft.com/office/drawing/2010/main" noRot="1" noChangeAspect="1" noEditPoints="1" noChangeArrowheads="1" noChangeShapeType="1"/>
              </p14:cNvContentPartPr>
              <p14:nvPr/>
            </p14:nvContentPartPr>
            <p14:xfrm>
              <a:off x="5194300" y="1706563"/>
              <a:ext cx="714375" cy="555625"/>
            </p14:xfrm>
          </p:contentPart>
        </mc:Choice>
        <mc:Fallback xmlns="">
          <p:pic>
            <p:nvPicPr>
              <p:cNvPr id="23603" name="Ink 56"/>
              <p:cNvPicPr>
                <a:picLocks noRot="1" noChangeAspect="1" noEditPoints="1" noChangeArrowheads="1" noChangeShapeType="1"/>
              </p:cNvPicPr>
              <p:nvPr/>
            </p:nvPicPr>
            <p:blipFill>
              <a:blip r:embed="rId88"/>
              <a:stretch>
                <a:fillRect/>
              </a:stretch>
            </p:blipFill>
            <p:spPr>
              <a:xfrm>
                <a:off x="5182058" y="1694320"/>
                <a:ext cx="736699" cy="579031"/>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23604" name="Ink 58"/>
              <p14:cNvContentPartPr>
                <a14:cpLocks xmlns:a14="http://schemas.microsoft.com/office/drawing/2010/main" noRot="1" noChangeAspect="1" noEditPoints="1" noChangeArrowheads="1" noChangeShapeType="1"/>
              </p14:cNvContentPartPr>
              <p14:nvPr/>
            </p14:nvContentPartPr>
            <p14:xfrm>
              <a:off x="4132263" y="2141538"/>
              <a:ext cx="641350" cy="284162"/>
            </p14:xfrm>
          </p:contentPart>
        </mc:Choice>
        <mc:Fallback xmlns="">
          <p:pic>
            <p:nvPicPr>
              <p:cNvPr id="23604" name="Ink 58"/>
              <p:cNvPicPr>
                <a:picLocks noRot="1" noChangeAspect="1" noEditPoints="1" noChangeArrowheads="1" noChangeShapeType="1"/>
              </p:cNvPicPr>
              <p:nvPr/>
            </p:nvPicPr>
            <p:blipFill>
              <a:blip r:embed="rId90"/>
              <a:stretch>
                <a:fillRect/>
              </a:stretch>
            </p:blipFill>
            <p:spPr>
              <a:xfrm>
                <a:off x="4121106" y="2130733"/>
                <a:ext cx="665824" cy="306852"/>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3605" name="Ink 59"/>
              <p14:cNvContentPartPr>
                <a14:cpLocks xmlns:a14="http://schemas.microsoft.com/office/drawing/2010/main" noRot="1" noChangeAspect="1" noEditPoints="1" noChangeArrowheads="1" noChangeShapeType="1"/>
              </p14:cNvContentPartPr>
              <p14:nvPr/>
            </p14:nvContentPartPr>
            <p14:xfrm>
              <a:off x="4351338" y="4432300"/>
              <a:ext cx="490537" cy="225425"/>
            </p14:xfrm>
          </p:contentPart>
        </mc:Choice>
        <mc:Fallback xmlns="">
          <p:pic>
            <p:nvPicPr>
              <p:cNvPr id="23605" name="Ink 59"/>
              <p:cNvPicPr>
                <a:picLocks noRot="1" noChangeAspect="1" noEditPoints="1" noChangeArrowheads="1" noChangeShapeType="1"/>
              </p:cNvPicPr>
              <p:nvPr/>
            </p:nvPicPr>
            <p:blipFill>
              <a:blip r:embed="rId92"/>
              <a:stretch>
                <a:fillRect/>
              </a:stretch>
            </p:blipFill>
            <p:spPr>
              <a:xfrm>
                <a:off x="4340181" y="4422577"/>
                <a:ext cx="515730" cy="248472"/>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4" name="Ink 13"/>
              <p14:cNvContentPartPr/>
              <p14:nvPr/>
            </p14:nvContentPartPr>
            <p14:xfrm>
              <a:off x="4228560" y="6481800"/>
              <a:ext cx="473400" cy="18360"/>
            </p14:xfrm>
          </p:contentPart>
        </mc:Choice>
        <mc:Fallback xmlns="">
          <p:pic>
            <p:nvPicPr>
              <p:cNvPr id="14" name="Ink 13"/>
              <p:cNvPicPr/>
              <p:nvPr/>
            </p:nvPicPr>
            <p:blipFill>
              <a:blip r:embed="rId96"/>
              <a:stretch>
                <a:fillRect/>
              </a:stretch>
            </p:blipFill>
            <p:spPr>
              <a:xfrm>
                <a:off x="4209465" y="6443640"/>
                <a:ext cx="511589"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7" name="Ink 16"/>
              <p14:cNvContentPartPr/>
              <p14:nvPr/>
            </p14:nvContentPartPr>
            <p14:xfrm>
              <a:off x="3390840" y="3924360"/>
              <a:ext cx="389160" cy="54000"/>
            </p14:xfrm>
          </p:contentPart>
        </mc:Choice>
        <mc:Fallback xmlns="">
          <p:pic>
            <p:nvPicPr>
              <p:cNvPr id="17" name="Ink 16"/>
              <p:cNvPicPr/>
              <p:nvPr/>
            </p:nvPicPr>
            <p:blipFill>
              <a:blip r:embed="rId102"/>
              <a:stretch>
                <a:fillRect/>
              </a:stretch>
            </p:blipFill>
            <p:spPr>
              <a:xfrm>
                <a:off x="3371760" y="3886200"/>
                <a:ext cx="4273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8" name="Ink 17"/>
              <p14:cNvContentPartPr/>
              <p14:nvPr/>
            </p14:nvContentPartPr>
            <p14:xfrm>
              <a:off x="3101400" y="3836160"/>
              <a:ext cx="419400" cy="19800"/>
            </p14:xfrm>
          </p:contentPart>
        </mc:Choice>
        <mc:Fallback xmlns="">
          <p:pic>
            <p:nvPicPr>
              <p:cNvPr id="18" name="Ink 17"/>
              <p:cNvPicPr/>
              <p:nvPr/>
            </p:nvPicPr>
            <p:blipFill>
              <a:blip r:embed="rId104"/>
              <a:stretch>
                <a:fillRect/>
              </a:stretch>
            </p:blipFill>
            <p:spPr>
              <a:xfrm>
                <a:off x="3082320" y="3798000"/>
                <a:ext cx="45756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9" name="Ink 18"/>
              <p14:cNvContentPartPr/>
              <p14:nvPr/>
            </p14:nvContentPartPr>
            <p14:xfrm>
              <a:off x="4539423" y="2207418"/>
              <a:ext cx="10270" cy="90482"/>
            </p14:xfrm>
          </p:contentPart>
        </mc:Choice>
        <mc:Fallback xmlns="">
          <p:pic>
            <p:nvPicPr>
              <p:cNvPr id="19" name="Ink 18"/>
              <p:cNvPicPr/>
              <p:nvPr/>
            </p:nvPicPr>
            <p:blipFill>
              <a:blip r:embed="rId106"/>
              <a:stretch>
                <a:fillRect/>
              </a:stretch>
            </p:blipFill>
            <p:spPr>
              <a:xfrm>
                <a:off x="4528799" y="2196603"/>
                <a:ext cx="26206" cy="106704"/>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20" name="Ink 19"/>
              <p14:cNvContentPartPr/>
              <p14:nvPr/>
            </p14:nvContentPartPr>
            <p14:xfrm>
              <a:off x="7608840" y="1818720"/>
              <a:ext cx="1138285" cy="305225"/>
            </p14:xfrm>
          </p:contentPart>
        </mc:Choice>
        <mc:Fallback xmlns="">
          <p:pic>
            <p:nvPicPr>
              <p:cNvPr id="20" name="Ink 19"/>
              <p:cNvPicPr/>
              <p:nvPr/>
            </p:nvPicPr>
            <p:blipFill>
              <a:blip r:embed="rId108"/>
              <a:stretch>
                <a:fillRect/>
              </a:stretch>
            </p:blipFill>
            <p:spPr>
              <a:xfrm>
                <a:off x="7595880" y="1805402"/>
                <a:ext cx="1158804" cy="3322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21" name="Ink 20"/>
              <p14:cNvContentPartPr/>
              <p14:nvPr/>
            </p14:nvContentPartPr>
            <p14:xfrm>
              <a:off x="7019520" y="1911240"/>
              <a:ext cx="120925" cy="8585"/>
            </p14:xfrm>
          </p:contentPart>
        </mc:Choice>
        <mc:Fallback xmlns="">
          <p:pic>
            <p:nvPicPr>
              <p:cNvPr id="21" name="Ink 20"/>
              <p:cNvPicPr/>
              <p:nvPr/>
            </p:nvPicPr>
            <p:blipFill>
              <a:blip r:embed="rId110"/>
              <a:stretch>
                <a:fillRect/>
              </a:stretch>
            </p:blipFill>
            <p:spPr>
              <a:xfrm>
                <a:off x="7011602" y="1903370"/>
                <a:ext cx="136401" cy="27544"/>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22" name="Ink 21"/>
              <p14:cNvContentPartPr/>
              <p14:nvPr/>
            </p14:nvContentPartPr>
            <p14:xfrm>
              <a:off x="7069560" y="1891080"/>
              <a:ext cx="88885" cy="89945"/>
            </p14:xfrm>
          </p:contentPart>
        </mc:Choice>
        <mc:Fallback xmlns="">
          <p:pic>
            <p:nvPicPr>
              <p:cNvPr id="22" name="Ink 21"/>
              <p:cNvPicPr/>
              <p:nvPr/>
            </p:nvPicPr>
            <p:blipFill>
              <a:blip r:embed="rId112"/>
              <a:stretch>
                <a:fillRect/>
              </a:stretch>
            </p:blipFill>
            <p:spPr>
              <a:xfrm>
                <a:off x="7058045" y="1881366"/>
                <a:ext cx="110836" cy="109013"/>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23" name="Ink 22"/>
              <p14:cNvContentPartPr/>
              <p14:nvPr/>
            </p14:nvContentPartPr>
            <p14:xfrm>
              <a:off x="650875" y="2495550"/>
              <a:ext cx="877888" cy="1135063"/>
            </p14:xfrm>
          </p:contentPart>
        </mc:Choice>
        <mc:Fallback xmlns="">
          <p:pic>
            <p:nvPicPr>
              <p:cNvPr id="23" name="Ink 22"/>
              <p:cNvPicPr/>
              <p:nvPr/>
            </p:nvPicPr>
            <p:blipFill>
              <a:blip r:embed="rId114"/>
              <a:stretch>
                <a:fillRect/>
              </a:stretch>
            </p:blipFill>
            <p:spPr>
              <a:xfrm>
                <a:off x="638277" y="2487630"/>
                <a:ext cx="899124" cy="1151263"/>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6" name="Ink 25"/>
              <p14:cNvContentPartPr/>
              <p14:nvPr/>
            </p14:nvContentPartPr>
            <p14:xfrm>
              <a:off x="5035173" y="4395223"/>
              <a:ext cx="91655" cy="130740"/>
            </p14:xfrm>
          </p:contentPart>
        </mc:Choice>
        <mc:Fallback xmlns="">
          <p:pic>
            <p:nvPicPr>
              <p:cNvPr id="26" name="Ink 25"/>
              <p:cNvPicPr/>
              <p:nvPr/>
            </p:nvPicPr>
            <p:blipFill>
              <a:blip r:embed="rId120"/>
              <a:stretch>
                <a:fillRect/>
              </a:stretch>
            </p:blipFill>
            <p:spPr>
              <a:xfrm>
                <a:off x="5025109" y="4385525"/>
                <a:ext cx="113221" cy="14798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7" name="Ink 26"/>
              <p14:cNvContentPartPr/>
              <p14:nvPr/>
            </p14:nvContentPartPr>
            <p14:xfrm>
              <a:off x="3520440" y="3845160"/>
              <a:ext cx="228960" cy="12240"/>
            </p14:xfrm>
          </p:contentPart>
        </mc:Choice>
        <mc:Fallback xmlns="">
          <p:pic>
            <p:nvPicPr>
              <p:cNvPr id="27" name="Ink 26"/>
              <p:cNvPicPr/>
              <p:nvPr/>
            </p:nvPicPr>
            <p:blipFill>
              <a:blip r:embed="rId122"/>
              <a:stretch>
                <a:fillRect/>
              </a:stretch>
            </p:blipFill>
            <p:spPr>
              <a:xfrm>
                <a:off x="3501360" y="3807000"/>
                <a:ext cx="26712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8" name="Ink 27"/>
              <p14:cNvContentPartPr/>
              <p14:nvPr/>
            </p14:nvContentPartPr>
            <p14:xfrm>
              <a:off x="3124080" y="3246120"/>
              <a:ext cx="747360" cy="10080"/>
            </p14:xfrm>
          </p:contentPart>
        </mc:Choice>
        <mc:Fallback xmlns="">
          <p:pic>
            <p:nvPicPr>
              <p:cNvPr id="28" name="Ink 27"/>
              <p:cNvPicPr/>
              <p:nvPr/>
            </p:nvPicPr>
            <p:blipFill>
              <a:blip r:embed="rId124"/>
              <a:stretch>
                <a:fillRect/>
              </a:stretch>
            </p:blipFill>
            <p:spPr>
              <a:xfrm>
                <a:off x="3105000" y="3207960"/>
                <a:ext cx="78552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29" name="Ink 28"/>
              <p14:cNvContentPartPr/>
              <p14:nvPr/>
            </p14:nvContentPartPr>
            <p14:xfrm>
              <a:off x="3139560" y="5757480"/>
              <a:ext cx="465120" cy="18720"/>
            </p14:xfrm>
          </p:contentPart>
        </mc:Choice>
        <mc:Fallback xmlns="">
          <p:pic>
            <p:nvPicPr>
              <p:cNvPr id="29" name="Ink 28"/>
              <p:cNvPicPr/>
              <p:nvPr/>
            </p:nvPicPr>
            <p:blipFill>
              <a:blip r:embed="rId126"/>
              <a:stretch>
                <a:fillRect/>
              </a:stretch>
            </p:blipFill>
            <p:spPr>
              <a:xfrm>
                <a:off x="3120480" y="5719320"/>
                <a:ext cx="50328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30" name="Ink 29"/>
              <p14:cNvContentPartPr/>
              <p14:nvPr/>
            </p14:nvContentPartPr>
            <p14:xfrm>
              <a:off x="3276720" y="6139440"/>
              <a:ext cx="624960" cy="19440"/>
            </p14:xfrm>
          </p:contentPart>
        </mc:Choice>
        <mc:Fallback xmlns="">
          <p:pic>
            <p:nvPicPr>
              <p:cNvPr id="30" name="Ink 29"/>
              <p:cNvPicPr/>
              <p:nvPr/>
            </p:nvPicPr>
            <p:blipFill>
              <a:blip r:embed="rId128"/>
              <a:stretch>
                <a:fillRect/>
              </a:stretch>
            </p:blipFill>
            <p:spPr>
              <a:xfrm>
                <a:off x="3257640" y="6101280"/>
                <a:ext cx="66312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31" name="Ink 30"/>
              <p14:cNvContentPartPr/>
              <p14:nvPr/>
            </p14:nvContentPartPr>
            <p14:xfrm>
              <a:off x="2842200" y="6137280"/>
              <a:ext cx="282240" cy="27720"/>
            </p14:xfrm>
          </p:contentPart>
        </mc:Choice>
        <mc:Fallback xmlns="">
          <p:pic>
            <p:nvPicPr>
              <p:cNvPr id="31" name="Ink 30"/>
              <p:cNvPicPr/>
              <p:nvPr/>
            </p:nvPicPr>
            <p:blipFill>
              <a:blip r:embed="rId130"/>
              <a:stretch>
                <a:fillRect/>
              </a:stretch>
            </p:blipFill>
            <p:spPr>
              <a:xfrm>
                <a:off x="2823120" y="6099120"/>
                <a:ext cx="32040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23552" name="Ink 23551"/>
              <p14:cNvContentPartPr/>
              <p14:nvPr/>
            </p14:nvContentPartPr>
            <p14:xfrm>
              <a:off x="2842200" y="5783040"/>
              <a:ext cx="183240" cy="720"/>
            </p14:xfrm>
          </p:contentPart>
        </mc:Choice>
        <mc:Fallback xmlns="">
          <p:pic>
            <p:nvPicPr>
              <p:cNvPr id="23552" name="Ink 23551"/>
              <p:cNvPicPr/>
              <p:nvPr/>
            </p:nvPicPr>
            <p:blipFill>
              <a:blip r:embed="rId132"/>
              <a:stretch>
                <a:fillRect/>
              </a:stretch>
            </p:blipFill>
            <p:spPr>
              <a:xfrm>
                <a:off x="2823120" y="5706720"/>
                <a:ext cx="2214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23553" name="Ink 23552"/>
              <p14:cNvContentPartPr/>
              <p14:nvPr/>
            </p14:nvContentPartPr>
            <p14:xfrm>
              <a:off x="2834640" y="3260880"/>
              <a:ext cx="251640" cy="8280"/>
            </p14:xfrm>
          </p:contentPart>
        </mc:Choice>
        <mc:Fallback xmlns="">
          <p:pic>
            <p:nvPicPr>
              <p:cNvPr id="23553" name="Ink 23552"/>
              <p:cNvPicPr/>
              <p:nvPr/>
            </p:nvPicPr>
            <p:blipFill>
              <a:blip r:embed="rId134"/>
              <a:stretch>
                <a:fillRect/>
              </a:stretch>
            </p:blipFill>
            <p:spPr>
              <a:xfrm>
                <a:off x="2815560" y="3222720"/>
                <a:ext cx="28980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23598" name="Ink 23597"/>
              <p14:cNvContentPartPr/>
              <p14:nvPr/>
            </p14:nvContentPartPr>
            <p14:xfrm>
              <a:off x="2849760" y="3809880"/>
              <a:ext cx="236520" cy="16200"/>
            </p14:xfrm>
          </p:contentPart>
        </mc:Choice>
        <mc:Fallback xmlns="">
          <p:pic>
            <p:nvPicPr>
              <p:cNvPr id="23598" name="Ink 23597"/>
              <p:cNvPicPr/>
              <p:nvPr/>
            </p:nvPicPr>
            <p:blipFill>
              <a:blip r:embed="rId136"/>
              <a:stretch>
                <a:fillRect/>
              </a:stretch>
            </p:blipFill>
            <p:spPr>
              <a:xfrm>
                <a:off x="2830680" y="3771720"/>
                <a:ext cx="27468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23607" name="Ink 23606"/>
              <p14:cNvContentPartPr/>
              <p14:nvPr/>
            </p14:nvContentPartPr>
            <p14:xfrm>
              <a:off x="4015800" y="1351440"/>
              <a:ext cx="785160" cy="28080"/>
            </p14:xfrm>
          </p:contentPart>
        </mc:Choice>
        <mc:Fallback xmlns="">
          <p:pic>
            <p:nvPicPr>
              <p:cNvPr id="23607" name="Ink 23606"/>
              <p:cNvPicPr/>
              <p:nvPr/>
            </p:nvPicPr>
            <p:blipFill>
              <a:blip r:embed="rId138"/>
              <a:stretch>
                <a:fillRect/>
              </a:stretch>
            </p:blipFill>
            <p:spPr>
              <a:xfrm>
                <a:off x="3996720" y="1313280"/>
                <a:ext cx="82332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23608" name="Ink 23607"/>
              <p14:cNvContentPartPr/>
              <p14:nvPr/>
            </p14:nvContentPartPr>
            <p14:xfrm>
              <a:off x="3162240" y="2082240"/>
              <a:ext cx="419400" cy="21240"/>
            </p14:xfrm>
          </p:contentPart>
        </mc:Choice>
        <mc:Fallback xmlns="">
          <p:pic>
            <p:nvPicPr>
              <p:cNvPr id="23608" name="Ink 23607"/>
              <p:cNvPicPr/>
              <p:nvPr/>
            </p:nvPicPr>
            <p:blipFill>
              <a:blip r:embed="rId140"/>
              <a:stretch>
                <a:fillRect/>
              </a:stretch>
            </p:blipFill>
            <p:spPr>
              <a:xfrm>
                <a:off x="3143160" y="2044080"/>
                <a:ext cx="45756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23609" name="Ink 23608"/>
              <p14:cNvContentPartPr/>
              <p14:nvPr/>
            </p14:nvContentPartPr>
            <p14:xfrm>
              <a:off x="5341680" y="1912680"/>
              <a:ext cx="1608120" cy="360"/>
            </p14:xfrm>
          </p:contentPart>
        </mc:Choice>
        <mc:Fallback xmlns="">
          <p:pic>
            <p:nvPicPr>
              <p:cNvPr id="23609" name="Ink 23608"/>
              <p:cNvPicPr/>
              <p:nvPr/>
            </p:nvPicPr>
            <p:blipFill>
              <a:blip r:embed="rId142"/>
              <a:stretch>
                <a:fillRect/>
              </a:stretch>
            </p:blipFill>
            <p:spPr>
              <a:xfrm>
                <a:off x="5322600" y="1874520"/>
                <a:ext cx="16462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23610" name="Ink 23609"/>
              <p14:cNvContentPartPr/>
              <p14:nvPr/>
            </p14:nvContentPartPr>
            <p14:xfrm>
              <a:off x="5417280" y="2039400"/>
              <a:ext cx="1783800" cy="32760"/>
            </p14:xfrm>
          </p:contentPart>
        </mc:Choice>
        <mc:Fallback xmlns="">
          <p:pic>
            <p:nvPicPr>
              <p:cNvPr id="23610" name="Ink 23609"/>
              <p:cNvPicPr/>
              <p:nvPr/>
            </p:nvPicPr>
            <p:blipFill>
              <a:blip r:embed="rId144"/>
              <a:stretch>
                <a:fillRect/>
              </a:stretch>
            </p:blipFill>
            <p:spPr>
              <a:xfrm>
                <a:off x="5398196" y="2001240"/>
                <a:ext cx="1821968"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23611" name="Ink 23610"/>
              <p14:cNvContentPartPr/>
              <p14:nvPr/>
            </p14:nvContentPartPr>
            <p14:xfrm>
              <a:off x="5295960" y="1771560"/>
              <a:ext cx="289800" cy="19440"/>
            </p14:xfrm>
          </p:contentPart>
        </mc:Choice>
        <mc:Fallback xmlns="">
          <p:pic>
            <p:nvPicPr>
              <p:cNvPr id="23611" name="Ink 23610"/>
              <p:cNvPicPr/>
              <p:nvPr/>
            </p:nvPicPr>
            <p:blipFill>
              <a:blip r:embed="rId146"/>
              <a:stretch>
                <a:fillRect/>
              </a:stretch>
            </p:blipFill>
            <p:spPr>
              <a:xfrm>
                <a:off x="5276880" y="1733400"/>
                <a:ext cx="32796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23612" name="Ink 23611"/>
              <p14:cNvContentPartPr/>
              <p14:nvPr/>
            </p14:nvContentPartPr>
            <p14:xfrm>
              <a:off x="5272920" y="2166120"/>
              <a:ext cx="404280" cy="28800"/>
            </p14:xfrm>
          </p:contentPart>
        </mc:Choice>
        <mc:Fallback xmlns="">
          <p:pic>
            <p:nvPicPr>
              <p:cNvPr id="23612" name="Ink 23611"/>
              <p:cNvPicPr/>
              <p:nvPr/>
            </p:nvPicPr>
            <p:blipFill>
              <a:blip r:embed="rId148"/>
              <a:stretch>
                <a:fillRect/>
              </a:stretch>
            </p:blipFill>
            <p:spPr>
              <a:xfrm>
                <a:off x="5253840" y="2127477"/>
                <a:ext cx="442440" cy="106086"/>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23613" name="Ink 23612"/>
              <p14:cNvContentPartPr/>
              <p14:nvPr/>
            </p14:nvContentPartPr>
            <p14:xfrm>
              <a:off x="5334120" y="4133520"/>
              <a:ext cx="297360" cy="65520"/>
            </p14:xfrm>
          </p:contentPart>
        </mc:Choice>
        <mc:Fallback xmlns="">
          <p:pic>
            <p:nvPicPr>
              <p:cNvPr id="23613" name="Ink 23612"/>
              <p:cNvPicPr/>
              <p:nvPr/>
            </p:nvPicPr>
            <p:blipFill>
              <a:blip r:embed="rId150"/>
              <a:stretch>
                <a:fillRect/>
              </a:stretch>
            </p:blipFill>
            <p:spPr>
              <a:xfrm>
                <a:off x="5315040" y="4095149"/>
                <a:ext cx="335520" cy="142262"/>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23614" name="Ink 23613"/>
              <p14:cNvContentPartPr/>
              <p14:nvPr/>
            </p14:nvContentPartPr>
            <p14:xfrm>
              <a:off x="5318640" y="4791600"/>
              <a:ext cx="366120" cy="40320"/>
            </p14:xfrm>
          </p:contentPart>
        </mc:Choice>
        <mc:Fallback xmlns="">
          <p:pic>
            <p:nvPicPr>
              <p:cNvPr id="23614" name="Ink 23613"/>
              <p:cNvPicPr/>
              <p:nvPr/>
            </p:nvPicPr>
            <p:blipFill>
              <a:blip r:embed="rId152"/>
              <a:stretch>
                <a:fillRect/>
              </a:stretch>
            </p:blipFill>
            <p:spPr>
              <a:xfrm>
                <a:off x="5299560" y="4753096"/>
                <a:ext cx="404280" cy="117328"/>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23615" name="Ink 23614"/>
              <p14:cNvContentPartPr/>
              <p14:nvPr/>
            </p14:nvContentPartPr>
            <p14:xfrm>
              <a:off x="5387400" y="4403880"/>
              <a:ext cx="533520" cy="31320"/>
            </p14:xfrm>
          </p:contentPart>
        </mc:Choice>
        <mc:Fallback xmlns="">
          <p:pic>
            <p:nvPicPr>
              <p:cNvPr id="23615" name="Ink 23614"/>
              <p:cNvPicPr/>
              <p:nvPr/>
            </p:nvPicPr>
            <p:blipFill>
              <a:blip r:embed="rId154"/>
              <a:stretch>
                <a:fillRect/>
              </a:stretch>
            </p:blipFill>
            <p:spPr>
              <a:xfrm>
                <a:off x="5368320" y="4365276"/>
                <a:ext cx="571680" cy="108527"/>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96256" name="Ink 96255"/>
              <p14:cNvContentPartPr/>
              <p14:nvPr/>
            </p14:nvContentPartPr>
            <p14:xfrm>
              <a:off x="5387400" y="4668480"/>
              <a:ext cx="587160" cy="18000"/>
            </p14:xfrm>
          </p:contentPart>
        </mc:Choice>
        <mc:Fallback xmlns="">
          <p:pic>
            <p:nvPicPr>
              <p:cNvPr id="96256" name="Ink 96255"/>
              <p:cNvPicPr/>
              <p:nvPr/>
            </p:nvPicPr>
            <p:blipFill>
              <a:blip r:embed="rId156"/>
              <a:stretch>
                <a:fillRect/>
              </a:stretch>
            </p:blipFill>
            <p:spPr>
              <a:xfrm>
                <a:off x="5368320" y="4630320"/>
                <a:ext cx="62532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3" name="Ink 2"/>
              <p14:cNvContentPartPr/>
              <p14:nvPr/>
            </p14:nvContentPartPr>
            <p14:xfrm>
              <a:off x="4179563" y="2414588"/>
              <a:ext cx="682985" cy="201890"/>
            </p14:xfrm>
          </p:contentPart>
        </mc:Choice>
        <mc:Fallback xmlns="">
          <p:pic>
            <p:nvPicPr>
              <p:cNvPr id="3" name="Ink 2"/>
              <p:cNvPicPr/>
              <p:nvPr/>
            </p:nvPicPr>
            <p:blipFill>
              <a:blip r:embed="rId158"/>
              <a:stretch>
                <a:fillRect/>
              </a:stretch>
            </p:blipFill>
            <p:spPr>
              <a:xfrm>
                <a:off x="4169482" y="2408459"/>
                <a:ext cx="700267" cy="220276"/>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4" name="Ink 3"/>
              <p14:cNvContentPartPr/>
              <p14:nvPr/>
            </p14:nvContentPartPr>
            <p14:xfrm>
              <a:off x="3981563" y="3033788"/>
              <a:ext cx="772985" cy="173090"/>
            </p14:xfrm>
          </p:contentPart>
        </mc:Choice>
        <mc:Fallback xmlns="">
          <p:pic>
            <p:nvPicPr>
              <p:cNvPr id="4" name="Ink 3"/>
              <p:cNvPicPr/>
              <p:nvPr/>
            </p:nvPicPr>
            <p:blipFill>
              <a:blip r:embed="rId160"/>
              <a:stretch>
                <a:fillRect/>
              </a:stretch>
            </p:blipFill>
            <p:spPr>
              <a:xfrm>
                <a:off x="3971482" y="3020806"/>
                <a:ext cx="796387" cy="200135"/>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5" name="Ink 4"/>
              <p14:cNvContentPartPr/>
              <p14:nvPr/>
            </p14:nvContentPartPr>
            <p14:xfrm>
              <a:off x="3738563" y="2933708"/>
              <a:ext cx="533225" cy="235370"/>
            </p14:xfrm>
          </p:contentPart>
        </mc:Choice>
        <mc:Fallback xmlns="">
          <p:pic>
            <p:nvPicPr>
              <p:cNvPr id="5" name="Ink 4"/>
              <p:cNvPicPr/>
              <p:nvPr/>
            </p:nvPicPr>
            <p:blipFill>
              <a:blip r:embed="rId162"/>
              <a:stretch>
                <a:fillRect/>
              </a:stretch>
            </p:blipFill>
            <p:spPr>
              <a:xfrm>
                <a:off x="3732082" y="2921453"/>
                <a:ext cx="551947" cy="25195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6" name="Ink 5"/>
              <p14:cNvContentPartPr/>
              <p14:nvPr/>
            </p14:nvContentPartPr>
            <p14:xfrm>
              <a:off x="3929003" y="3397388"/>
              <a:ext cx="1106705" cy="585650"/>
            </p14:xfrm>
          </p:contentPart>
        </mc:Choice>
        <mc:Fallback xmlns="">
          <p:pic>
            <p:nvPicPr>
              <p:cNvPr id="6" name="Ink 5"/>
              <p:cNvPicPr/>
              <p:nvPr/>
            </p:nvPicPr>
            <p:blipFill>
              <a:blip r:embed="rId164"/>
              <a:stretch>
                <a:fillRect/>
              </a:stretch>
            </p:blipFill>
            <p:spPr>
              <a:xfrm>
                <a:off x="3918922" y="3384422"/>
                <a:ext cx="1122906" cy="610142"/>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8" name="Ink 7"/>
              <p14:cNvContentPartPr/>
              <p14:nvPr/>
            </p14:nvContentPartPr>
            <p14:xfrm>
              <a:off x="3478703" y="4591870"/>
              <a:ext cx="248760" cy="360"/>
            </p14:xfrm>
          </p:contentPart>
        </mc:Choice>
        <mc:Fallback xmlns="">
          <p:pic>
            <p:nvPicPr>
              <p:cNvPr id="8" name="Ink 7"/>
              <p:cNvPicPr/>
              <p:nvPr/>
            </p:nvPicPr>
            <p:blipFill>
              <a:blip r:embed="rId166"/>
              <a:stretch>
                <a:fillRect/>
              </a:stretch>
            </p:blipFill>
            <p:spPr>
              <a:xfrm>
                <a:off x="3463943" y="4577110"/>
                <a:ext cx="2782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9" name="Ink 8"/>
              <p14:cNvContentPartPr/>
              <p14:nvPr/>
            </p14:nvContentPartPr>
            <p14:xfrm>
              <a:off x="4368618" y="4493140"/>
              <a:ext cx="405577" cy="88625"/>
            </p14:xfrm>
          </p:contentPart>
        </mc:Choice>
        <mc:Fallback xmlns="">
          <p:pic>
            <p:nvPicPr>
              <p:cNvPr id="9" name="Ink 8"/>
              <p:cNvPicPr/>
              <p:nvPr/>
            </p:nvPicPr>
            <p:blipFill>
              <a:blip r:embed="rId168"/>
              <a:stretch>
                <a:fillRect/>
              </a:stretch>
            </p:blipFill>
            <p:spPr>
              <a:xfrm>
                <a:off x="4356382" y="4479810"/>
                <a:ext cx="432927" cy="116005"/>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0" name="Ink 9"/>
              <p14:cNvContentPartPr/>
              <p14:nvPr/>
            </p14:nvContentPartPr>
            <p14:xfrm>
              <a:off x="4303223" y="5607050"/>
              <a:ext cx="575165" cy="320675"/>
            </p14:xfrm>
          </p:contentPart>
        </mc:Choice>
        <mc:Fallback xmlns="">
          <p:pic>
            <p:nvPicPr>
              <p:cNvPr id="10" name="Ink 9"/>
              <p:cNvPicPr/>
              <p:nvPr/>
            </p:nvPicPr>
            <p:blipFill>
              <a:blip r:embed="rId170"/>
              <a:stretch>
                <a:fillRect/>
              </a:stretch>
            </p:blipFill>
            <p:spPr>
              <a:xfrm>
                <a:off x="4290985" y="5593374"/>
                <a:ext cx="593161" cy="345868"/>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23570" name="Ink 23569"/>
              <p14:cNvContentPartPr/>
              <p14:nvPr/>
            </p14:nvContentPartPr>
            <p14:xfrm>
              <a:off x="5196203" y="3743708"/>
              <a:ext cx="105185" cy="143930"/>
            </p14:xfrm>
          </p:contentPart>
        </mc:Choice>
        <mc:Fallback xmlns="">
          <p:pic>
            <p:nvPicPr>
              <p:cNvPr id="23570" name="Ink 23569"/>
              <p:cNvPicPr/>
              <p:nvPr/>
            </p:nvPicPr>
            <p:blipFill>
              <a:blip r:embed="rId174"/>
              <a:stretch>
                <a:fillRect/>
              </a:stretch>
            </p:blipFill>
            <p:spPr>
              <a:xfrm>
                <a:off x="5185036" y="3734329"/>
                <a:ext cx="121395" cy="160884"/>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23586" name="Ink 23585"/>
              <p14:cNvContentPartPr/>
              <p14:nvPr/>
            </p14:nvContentPartPr>
            <p14:xfrm>
              <a:off x="1987550" y="4389438"/>
              <a:ext cx="103188" cy="168275"/>
            </p14:xfrm>
          </p:contentPart>
        </mc:Choice>
        <mc:Fallback xmlns="">
          <p:pic>
            <p:nvPicPr>
              <p:cNvPr id="23586" name="Ink 23585"/>
              <p:cNvPicPr/>
              <p:nvPr/>
            </p:nvPicPr>
            <p:blipFill>
              <a:blip r:embed="rId176"/>
              <a:stretch>
                <a:fillRect/>
              </a:stretch>
            </p:blipFill>
            <p:spPr>
              <a:xfrm>
                <a:off x="1977842" y="4384393"/>
                <a:ext cx="124760" cy="185211"/>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23588" name="Ink 23587"/>
              <p14:cNvContentPartPr/>
              <p14:nvPr/>
            </p14:nvContentPartPr>
            <p14:xfrm>
              <a:off x="3836543" y="5078230"/>
              <a:ext cx="193320" cy="582480"/>
            </p14:xfrm>
          </p:contentPart>
        </mc:Choice>
        <mc:Fallback xmlns="">
          <p:pic>
            <p:nvPicPr>
              <p:cNvPr id="23588" name="Ink 23587"/>
              <p:cNvPicPr/>
              <p:nvPr/>
            </p:nvPicPr>
            <p:blipFill>
              <a:blip r:embed="rId178"/>
              <a:stretch>
                <a:fillRect/>
              </a:stretch>
            </p:blipFill>
            <p:spPr>
              <a:xfrm>
                <a:off x="3821783" y="5063470"/>
                <a:ext cx="222840" cy="6120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23591" name="Ink 23590"/>
              <p14:cNvContentPartPr/>
              <p14:nvPr/>
            </p14:nvContentPartPr>
            <p14:xfrm>
              <a:off x="4572000" y="5213350"/>
              <a:ext cx="1588" cy="1588"/>
            </p14:xfrm>
          </p:contentPart>
        </mc:Choice>
        <mc:Fallback xmlns="">
          <p:pic>
            <p:nvPicPr>
              <p:cNvPr id="23591" name="Ink 23590"/>
              <p:cNvPicPr/>
              <p:nvPr/>
            </p:nvPicPr>
            <p:blipFill>
              <a:blip r:embed="rId180"/>
              <a:stretch>
                <a:fillRect/>
              </a:stretch>
            </p:blipFill>
            <p:spPr>
              <a:xfrm>
                <a:off x="4530712" y="5172062"/>
                <a:ext cx="84164"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23592" name="Ink 23591"/>
              <p14:cNvContentPartPr/>
              <p14:nvPr/>
            </p14:nvContentPartPr>
            <p14:xfrm>
              <a:off x="4100063" y="5267590"/>
              <a:ext cx="111600" cy="208080"/>
            </p14:xfrm>
          </p:contentPart>
        </mc:Choice>
        <mc:Fallback xmlns="">
          <p:pic>
            <p:nvPicPr>
              <p:cNvPr id="23592" name="Ink 23591"/>
              <p:cNvPicPr/>
              <p:nvPr/>
            </p:nvPicPr>
            <p:blipFill>
              <a:blip r:embed="rId182"/>
              <a:stretch>
                <a:fillRect/>
              </a:stretch>
            </p:blipFill>
            <p:spPr>
              <a:xfrm>
                <a:off x="4085303" y="5252830"/>
                <a:ext cx="14112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99328" name="Ink 99327"/>
              <p14:cNvContentPartPr/>
              <p14:nvPr/>
            </p14:nvContentPartPr>
            <p14:xfrm>
              <a:off x="4288703" y="5292070"/>
              <a:ext cx="104760" cy="182160"/>
            </p14:xfrm>
          </p:contentPart>
        </mc:Choice>
        <mc:Fallback xmlns="">
          <p:pic>
            <p:nvPicPr>
              <p:cNvPr id="99328" name="Ink 99327"/>
              <p:cNvPicPr/>
              <p:nvPr/>
            </p:nvPicPr>
            <p:blipFill>
              <a:blip r:embed="rId184"/>
              <a:stretch>
                <a:fillRect/>
              </a:stretch>
            </p:blipFill>
            <p:spPr>
              <a:xfrm>
                <a:off x="4273943" y="5277310"/>
                <a:ext cx="1342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3" name="Ink 12">
                <a:extLst>
                  <a:ext uri="{FF2B5EF4-FFF2-40B4-BE49-F238E27FC236}">
                    <a16:creationId xmlns:a16="http://schemas.microsoft.com/office/drawing/2014/main" id="{84EBAEB8-FAE3-41DD-9FE9-DDD1CF42E904}"/>
                  </a:ext>
                </a:extLst>
              </p14:cNvPr>
              <p14:cNvContentPartPr/>
              <p14:nvPr/>
            </p14:nvContentPartPr>
            <p14:xfrm>
              <a:off x="6247646" y="1633191"/>
              <a:ext cx="414360" cy="144000"/>
            </p14:xfrm>
          </p:contentPart>
        </mc:Choice>
        <mc:Fallback xmlns="">
          <p:pic>
            <p:nvPicPr>
              <p:cNvPr id="13" name="Ink 12">
                <a:extLst>
                  <a:ext uri="{FF2B5EF4-FFF2-40B4-BE49-F238E27FC236}">
                    <a16:creationId xmlns:a16="http://schemas.microsoft.com/office/drawing/2014/main" id="{84EBAEB8-FAE3-41DD-9FE9-DDD1CF42E904}"/>
                  </a:ext>
                </a:extLst>
              </p:cNvPr>
              <p:cNvPicPr/>
              <p:nvPr/>
            </p:nvPicPr>
            <p:blipFill>
              <a:blip r:embed="rId188"/>
              <a:stretch>
                <a:fillRect/>
              </a:stretch>
            </p:blipFill>
            <p:spPr>
              <a:xfrm>
                <a:off x="6111206" y="1516911"/>
                <a:ext cx="705240" cy="34812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23593" name="Ink 23592">
                <a:extLst>
                  <a:ext uri="{FF2B5EF4-FFF2-40B4-BE49-F238E27FC236}">
                    <a16:creationId xmlns:a16="http://schemas.microsoft.com/office/drawing/2014/main" id="{AE78F555-FF4A-4839-8161-35AFCBF5B0A2}"/>
                  </a:ext>
                </a:extLst>
              </p14:cNvPr>
              <p14:cNvContentPartPr/>
              <p14:nvPr/>
            </p14:nvContentPartPr>
            <p14:xfrm>
              <a:off x="5993263" y="1530645"/>
              <a:ext cx="795240" cy="311760"/>
            </p14:xfrm>
          </p:contentPart>
        </mc:Choice>
        <mc:Fallback>
          <p:pic>
            <p:nvPicPr>
              <p:cNvPr id="23593" name="Ink 23592">
                <a:extLst>
                  <a:ext uri="{FF2B5EF4-FFF2-40B4-BE49-F238E27FC236}">
                    <a16:creationId xmlns:a16="http://schemas.microsoft.com/office/drawing/2014/main" id="{AE78F555-FF4A-4839-8161-35AFCBF5B0A2}"/>
                  </a:ext>
                </a:extLst>
              </p:cNvPr>
              <p:cNvPicPr/>
              <p:nvPr/>
            </p:nvPicPr>
            <p:blipFill>
              <a:blip r:embed="rId190"/>
              <a:stretch>
                <a:fillRect/>
              </a:stretch>
            </p:blipFill>
            <p:spPr>
              <a:xfrm>
                <a:off x="5984623" y="1522005"/>
                <a:ext cx="812880" cy="32940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99354" name="Ink 99353">
                <a:extLst>
                  <a:ext uri="{FF2B5EF4-FFF2-40B4-BE49-F238E27FC236}">
                    <a16:creationId xmlns:a16="http://schemas.microsoft.com/office/drawing/2014/main" id="{084A04BA-6012-497B-AFD6-122D6D12FEBD}"/>
                  </a:ext>
                </a:extLst>
              </p14:cNvPr>
              <p14:cNvContentPartPr/>
              <p14:nvPr/>
            </p14:nvContentPartPr>
            <p14:xfrm>
              <a:off x="3995263" y="5877645"/>
              <a:ext cx="822240" cy="387360"/>
            </p14:xfrm>
          </p:contentPart>
        </mc:Choice>
        <mc:Fallback>
          <p:pic>
            <p:nvPicPr>
              <p:cNvPr id="99354" name="Ink 99353">
                <a:extLst>
                  <a:ext uri="{FF2B5EF4-FFF2-40B4-BE49-F238E27FC236}">
                    <a16:creationId xmlns:a16="http://schemas.microsoft.com/office/drawing/2014/main" id="{084A04BA-6012-497B-AFD6-122D6D12FEBD}"/>
                  </a:ext>
                </a:extLst>
              </p:cNvPr>
              <p:cNvPicPr/>
              <p:nvPr/>
            </p:nvPicPr>
            <p:blipFill>
              <a:blip r:embed="rId192"/>
              <a:stretch>
                <a:fillRect/>
              </a:stretch>
            </p:blipFill>
            <p:spPr>
              <a:xfrm>
                <a:off x="3986263" y="5869005"/>
                <a:ext cx="839880" cy="405000"/>
              </a:xfrm>
              <a:prstGeom prst="rect">
                <a:avLst/>
              </a:prstGeom>
            </p:spPr>
          </p:pic>
        </mc:Fallback>
      </mc:AlternateContent>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26D71BED-F05B-49CB-A469-152B622959E1}" type="slidenum">
              <a:rPr lang="en-US" altLang="en-US" smtClean="0"/>
              <a:pPr>
                <a:defRPr/>
              </a:pPr>
              <a:t>59</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4"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345395297"/>
              </p:ext>
            </p:extLst>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chapter6/starters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6.7</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0257"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36457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457200"/>
          </a:xfrm>
        </p:spPr>
        <p:txBody>
          <a:bodyPr/>
          <a:lstStyle/>
          <a:p>
            <a:r>
              <a:rPr lang="en-US" dirty="0"/>
              <a:t>CSS Width and Height Properties</a:t>
            </a:r>
            <a:endParaRPr lang="en-AU" sz="2000" dirty="0"/>
          </a:p>
        </p:txBody>
      </p:sp>
      <p:sp>
        <p:nvSpPr>
          <p:cNvPr id="3" name="Content Placeholder 2"/>
          <p:cNvSpPr>
            <a:spLocks noGrp="1"/>
          </p:cNvSpPr>
          <p:nvPr>
            <p:ph idx="1"/>
          </p:nvPr>
        </p:nvSpPr>
        <p:spPr>
          <a:xfrm>
            <a:off x="-76200" y="457200"/>
            <a:ext cx="9448800" cy="6172200"/>
          </a:xfrm>
        </p:spPr>
        <p:txBody>
          <a:bodyPr/>
          <a:lstStyle/>
          <a:p>
            <a:r>
              <a:rPr lang="en-US" sz="2000" b="1" dirty="0"/>
              <a:t>width</a:t>
            </a:r>
            <a:r>
              <a:rPr lang="en-US" sz="2000" dirty="0"/>
              <a:t> property</a:t>
            </a:r>
          </a:p>
          <a:p>
            <a:pPr lvl="1"/>
            <a:r>
              <a:rPr lang="en-US" sz="2000" dirty="0"/>
              <a:t>Configures the </a:t>
            </a:r>
            <a:r>
              <a:rPr lang="en-US" sz="2000" b="1" dirty="0"/>
              <a:t>width</a:t>
            </a:r>
            <a:r>
              <a:rPr lang="en-US" sz="2000" dirty="0"/>
              <a:t> </a:t>
            </a:r>
            <a:br>
              <a:rPr lang="en-US" sz="2000" dirty="0"/>
            </a:br>
            <a:r>
              <a:rPr lang="en-US" sz="2000" dirty="0"/>
              <a:t>of an element’s content</a:t>
            </a:r>
          </a:p>
          <a:p>
            <a:pPr lvl="1"/>
            <a:endParaRPr lang="en-US" sz="2000" dirty="0"/>
          </a:p>
          <a:p>
            <a:r>
              <a:rPr lang="en-US" sz="2000" b="1" dirty="0"/>
              <a:t>height property</a:t>
            </a:r>
          </a:p>
          <a:p>
            <a:pPr lvl="1"/>
            <a:r>
              <a:rPr lang="en-US" sz="2000" dirty="0"/>
              <a:t>Configures the </a:t>
            </a:r>
            <a:r>
              <a:rPr lang="en-US" sz="2000" b="1" dirty="0"/>
              <a:t>height</a:t>
            </a:r>
            <a:r>
              <a:rPr lang="en-US" sz="2000" dirty="0"/>
              <a:t> of an element </a:t>
            </a:r>
          </a:p>
          <a:p>
            <a:pPr lvl="1"/>
            <a:r>
              <a:rPr lang="en-US" sz="2000" dirty="0"/>
              <a:t>e.g. To avoid the </a:t>
            </a:r>
            <a:r>
              <a:rPr lang="en-US" sz="2000" b="1" dirty="0"/>
              <a:t>background image truncated </a:t>
            </a:r>
            <a:r>
              <a:rPr lang="en-US" sz="2000" dirty="0"/>
              <a:t>– p.247 Fig. 6.4 – 6.5, </a:t>
            </a:r>
            <a:r>
              <a:rPr lang="en-US" sz="2000" b="1" dirty="0"/>
              <a:t>50vw = 50%</a:t>
            </a:r>
            <a:r>
              <a:rPr lang="en-US" sz="2000" dirty="0"/>
              <a:t> of the viewport height.</a:t>
            </a:r>
          </a:p>
          <a:p>
            <a:pPr lvl="1"/>
            <a:endParaRPr lang="en-US" sz="2000" dirty="0"/>
          </a:p>
          <a:p>
            <a:r>
              <a:rPr lang="en-US" sz="2000" b="1" dirty="0"/>
              <a:t>min-width</a:t>
            </a:r>
            <a:r>
              <a:rPr lang="en-US" sz="2000" dirty="0"/>
              <a:t> property</a:t>
            </a:r>
          </a:p>
          <a:p>
            <a:pPr lvl="1"/>
            <a:r>
              <a:rPr lang="en-US" sz="2000" dirty="0"/>
              <a:t>Configures </a:t>
            </a:r>
            <a:r>
              <a:rPr lang="en-US" sz="2000" b="1" dirty="0">
                <a:solidFill>
                  <a:srgbClr val="00CC66"/>
                </a:solidFill>
              </a:rPr>
              <a:t>minimum</a:t>
            </a:r>
            <a:r>
              <a:rPr lang="en-US" sz="2000" b="1" dirty="0"/>
              <a:t> width </a:t>
            </a:r>
            <a:r>
              <a:rPr lang="en-US" sz="2000" dirty="0"/>
              <a:t>of an element in the </a:t>
            </a:r>
            <a:r>
              <a:rPr lang="en-US" sz="2000" b="1" dirty="0"/>
              <a:t>browser viewport </a:t>
            </a:r>
            <a:r>
              <a:rPr lang="en-US" sz="2000" dirty="0"/>
              <a:t>e.g. </a:t>
            </a:r>
            <a:r>
              <a:rPr lang="en-US" altLang="en-US" sz="2000" dirty="0"/>
              <a:t>p.246 </a:t>
            </a:r>
            <a:r>
              <a:rPr lang="en-US" sz="2000" dirty="0"/>
              <a:t>Fig 6.3. Scrollbars appear if the browser </a:t>
            </a:r>
            <a:r>
              <a:rPr lang="en-US" sz="2000" dirty="0" err="1"/>
              <a:t>vieport</a:t>
            </a:r>
            <a:r>
              <a:rPr lang="en-US" sz="2000" dirty="0"/>
              <a:t> is resized below minimum </a:t>
            </a:r>
            <a:r>
              <a:rPr lang="en-US" sz="2000" dirty="0" err="1"/>
              <a:t>witdth</a:t>
            </a:r>
            <a:r>
              <a:rPr lang="en-US" sz="2000" dirty="0"/>
              <a:t>.</a:t>
            </a:r>
          </a:p>
          <a:p>
            <a:pPr lvl="1"/>
            <a:endParaRPr lang="en-US" sz="2000" dirty="0"/>
          </a:p>
          <a:p>
            <a:r>
              <a:rPr lang="en-US" sz="2000" b="1" dirty="0"/>
              <a:t>max-width</a:t>
            </a:r>
            <a:r>
              <a:rPr lang="en-US" sz="2000" dirty="0"/>
              <a:t> property</a:t>
            </a:r>
          </a:p>
          <a:p>
            <a:pPr lvl="1"/>
            <a:r>
              <a:rPr lang="en-US" sz="2000" dirty="0"/>
              <a:t>Configures the </a:t>
            </a:r>
            <a:r>
              <a:rPr lang="en-US" sz="2000" b="1" dirty="0">
                <a:solidFill>
                  <a:srgbClr val="00CC66"/>
                </a:solidFill>
              </a:rPr>
              <a:t>maximum</a:t>
            </a:r>
            <a:r>
              <a:rPr lang="en-US" sz="2000" b="1" dirty="0"/>
              <a:t> width </a:t>
            </a:r>
            <a:r>
              <a:rPr lang="en-US" sz="2000" dirty="0"/>
              <a:t>of an element in the </a:t>
            </a:r>
            <a:r>
              <a:rPr lang="en-US" sz="2000" b="1" dirty="0"/>
              <a:t>browser viewport</a:t>
            </a:r>
          </a:p>
          <a:p>
            <a:pPr lvl="1"/>
            <a:r>
              <a:rPr lang="en-US" sz="2000" dirty="0"/>
              <a:t>To avoid the possibility of text </a:t>
            </a:r>
            <a:r>
              <a:rPr lang="en-US" sz="2000" b="1" dirty="0"/>
              <a:t>stretching</a:t>
            </a:r>
            <a:r>
              <a:rPr lang="en-US" sz="2000" dirty="0"/>
              <a:t> across a high-resolution monitor</a:t>
            </a:r>
          </a:p>
          <a:p>
            <a:pPr lvl="1"/>
            <a:endParaRPr lang="en-US" sz="2000" dirty="0"/>
          </a:p>
          <a:p>
            <a:endParaRPr lang="en-AU" dirty="0"/>
          </a:p>
        </p:txBody>
      </p:sp>
      <p:sp>
        <p:nvSpPr>
          <p:cNvPr id="6" name="TextBox 4"/>
          <p:cNvSpPr txBox="1">
            <a:spLocks noChangeArrowheads="1"/>
          </p:cNvSpPr>
          <p:nvPr/>
        </p:nvSpPr>
        <p:spPr bwMode="auto">
          <a:xfrm>
            <a:off x="4267200" y="838200"/>
            <a:ext cx="4038600" cy="707886"/>
          </a:xfrm>
          <a:prstGeom prst="rect">
            <a:avLst/>
          </a:prstGeom>
          <a:solidFill>
            <a:schemeClr val="bg1">
              <a:alpha val="30980"/>
            </a:schemeClr>
          </a:solidFill>
          <a:ln>
            <a:noFill/>
          </a:ln>
        </p:spPr>
        <p:txBody>
          <a:bodyPr wrap="square">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0"/>
              </a:spcBef>
              <a:spcAft>
                <a:spcPct val="0"/>
              </a:spcAft>
              <a:buClrTx/>
              <a:buSzTx/>
              <a:buFontTx/>
              <a:buNone/>
            </a:pPr>
            <a:r>
              <a:rPr lang="en-US" altLang="en-US" dirty="0">
                <a:solidFill>
                  <a:schemeClr val="tx1"/>
                </a:solidFill>
                <a:latin typeface="+mj-lt"/>
              </a:rPr>
              <a:t>h1{ width: 80%; }</a:t>
            </a:r>
          </a:p>
          <a:p>
            <a:pPr eaLnBrk="1" hangingPunct="1">
              <a:lnSpc>
                <a:spcPct val="100000"/>
              </a:lnSpc>
              <a:spcBef>
                <a:spcPct val="0"/>
              </a:spcBef>
              <a:spcAft>
                <a:spcPct val="0"/>
              </a:spcAft>
              <a:buClrTx/>
              <a:buSzTx/>
              <a:buFontTx/>
              <a:buNone/>
            </a:pPr>
            <a:r>
              <a:rPr lang="en-US" altLang="en-US" b="0" dirty="0">
                <a:solidFill>
                  <a:schemeClr val="tx1"/>
                </a:solidFill>
                <a:latin typeface="+mj-lt"/>
              </a:rPr>
              <a:t>Fig. 6.1 p.246</a:t>
            </a:r>
          </a:p>
        </p:txBody>
      </p:sp>
      <p:sp>
        <p:nvSpPr>
          <p:cNvPr id="7" name="Rectangle 6"/>
          <p:cNvSpPr/>
          <p:nvPr/>
        </p:nvSpPr>
        <p:spPr>
          <a:xfrm>
            <a:off x="5181600" y="5181600"/>
            <a:ext cx="2876108" cy="400110"/>
          </a:xfrm>
          <a:prstGeom prst="rect">
            <a:avLst/>
          </a:prstGeom>
        </p:spPr>
        <p:txBody>
          <a:bodyPr wrap="none">
            <a:spAutoFit/>
          </a:bodyPr>
          <a:lstStyle/>
          <a:p>
            <a:pPr>
              <a:spcBef>
                <a:spcPct val="0"/>
              </a:spcBef>
              <a:spcAft>
                <a:spcPct val="0"/>
              </a:spcAft>
            </a:pPr>
            <a:r>
              <a:rPr lang="en-US" altLang="en-US" sz="2000" dirty="0">
                <a:latin typeface="+mj-lt"/>
              </a:rPr>
              <a:t>h1{ height: 100px; }</a:t>
            </a:r>
          </a:p>
        </p:txBody>
      </p:sp>
    </p:spTree>
    <p:extLst>
      <p:ext uri="{BB962C8B-B14F-4D97-AF65-F5344CB8AC3E}">
        <p14:creationId xmlns:p14="http://schemas.microsoft.com/office/powerpoint/2010/main" val="3199809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0"/>
            <a:ext cx="7772400" cy="577850"/>
          </a:xfrm>
        </p:spPr>
        <p:txBody>
          <a:bodyPr/>
          <a:lstStyle/>
          <a:p>
            <a:r>
              <a:rPr lang="en-US" altLang="en-US" dirty="0"/>
              <a:t>6.10 CSS Sprites  HOP 6.7</a:t>
            </a:r>
          </a:p>
        </p:txBody>
      </p:sp>
      <p:sp>
        <p:nvSpPr>
          <p:cNvPr id="59395" name="Content Placeholder 2"/>
          <p:cNvSpPr>
            <a:spLocks noGrp="1"/>
          </p:cNvSpPr>
          <p:nvPr>
            <p:ph idx="1"/>
          </p:nvPr>
        </p:nvSpPr>
        <p:spPr>
          <a:xfrm>
            <a:off x="228600" y="457200"/>
            <a:ext cx="7086600" cy="3733800"/>
          </a:xfrm>
        </p:spPr>
        <p:txBody>
          <a:bodyPr/>
          <a:lstStyle/>
          <a:p>
            <a:r>
              <a:rPr lang="en-US" altLang="en-US" dirty="0"/>
              <a:t>Sprite</a:t>
            </a:r>
          </a:p>
          <a:p>
            <a:pPr lvl="1"/>
            <a:r>
              <a:rPr lang="en-US" altLang="en-US" sz="2400" dirty="0"/>
              <a:t>an </a:t>
            </a:r>
            <a:r>
              <a:rPr lang="en-US" altLang="en-US" sz="2400" b="1" dirty="0"/>
              <a:t>image</a:t>
            </a:r>
            <a:r>
              <a:rPr lang="en-US" altLang="en-US" sz="2400" dirty="0"/>
              <a:t> file that </a:t>
            </a:r>
            <a:r>
              <a:rPr lang="en-US" altLang="en-US" sz="2400" b="1" dirty="0"/>
              <a:t>contains</a:t>
            </a:r>
            <a:r>
              <a:rPr lang="en-US" altLang="en-US" sz="2400" dirty="0"/>
              <a:t> </a:t>
            </a:r>
            <a:r>
              <a:rPr lang="en-US" altLang="en-US" sz="2400" b="1" dirty="0">
                <a:solidFill>
                  <a:srgbClr val="00CC00"/>
                </a:solidFill>
              </a:rPr>
              <a:t>multiple </a:t>
            </a:r>
            <a:r>
              <a:rPr lang="en-US" altLang="en-US" sz="2400" b="1" dirty="0"/>
              <a:t>small graphics</a:t>
            </a:r>
          </a:p>
          <a:p>
            <a:pPr lvl="1"/>
            <a:r>
              <a:rPr lang="en-US" altLang="en-US" sz="2400" b="1" dirty="0"/>
              <a:t>+’s: saves download time b/c</a:t>
            </a:r>
          </a:p>
          <a:p>
            <a:pPr marL="1384300" lvl="2" indent="-514350"/>
            <a:r>
              <a:rPr lang="en-US" altLang="en-US" sz="2000" dirty="0">
                <a:latin typeface="Frutiger-Italic"/>
              </a:rPr>
              <a:t>Reduced </a:t>
            </a:r>
            <a:r>
              <a:rPr lang="en-US" altLang="en-US" sz="2000" b="1" dirty="0">
                <a:latin typeface="Frutiger-Italic"/>
              </a:rPr>
              <a:t>bandwidth</a:t>
            </a:r>
          </a:p>
          <a:p>
            <a:pPr marL="1384300" lvl="2" indent="-514350"/>
            <a:r>
              <a:rPr lang="en-US" altLang="en-US" sz="2000" dirty="0">
                <a:latin typeface="Frutiger-Italic"/>
              </a:rPr>
              <a:t>Reduced the </a:t>
            </a:r>
            <a:r>
              <a:rPr lang="en-US" altLang="en-US" sz="2000" b="1" dirty="0">
                <a:latin typeface="Frutiger-Italic"/>
              </a:rPr>
              <a:t># of http request </a:t>
            </a:r>
            <a:r>
              <a:rPr lang="en-US" altLang="en-US" sz="2000" dirty="0">
                <a:latin typeface="Frutiger-Italic"/>
              </a:rPr>
              <a:t>by the browser</a:t>
            </a:r>
          </a:p>
          <a:p>
            <a:pPr marL="1384300" lvl="2" indent="-514350"/>
            <a:r>
              <a:rPr lang="en-US" altLang="en-US" sz="2000" b="1" dirty="0">
                <a:latin typeface="Frutiger-Italic"/>
              </a:rPr>
              <a:t>Quick display </a:t>
            </a:r>
            <a:r>
              <a:rPr lang="en-US" altLang="en-US" sz="2000" dirty="0">
                <a:latin typeface="Frutiger-Italic"/>
              </a:rPr>
              <a:t>of individual images in the sprite</a:t>
            </a:r>
          </a:p>
          <a:p>
            <a:pPr lvl="1"/>
            <a:endParaRPr lang="en-US" altLang="en-US" sz="2400" b="1" dirty="0"/>
          </a:p>
          <a:p>
            <a:pPr lvl="1"/>
            <a:endParaRPr lang="en-US" altLang="en-US" dirty="0"/>
          </a:p>
        </p:txBody>
      </p:sp>
      <p:sp>
        <p:nvSpPr>
          <p:cNvPr id="5939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C14A897-4B0E-44F5-ACAD-9A48731DBD37}" type="slidenum">
              <a:rPr lang="en-US" altLang="en-US" sz="1400" smtClean="0"/>
              <a:pPr>
                <a:spcBef>
                  <a:spcPct val="0"/>
                </a:spcBef>
                <a:buClrTx/>
                <a:buSzTx/>
                <a:buFontTx/>
                <a:buNone/>
              </a:pPr>
              <a:t>60</a:t>
            </a:fld>
            <a:endParaRPr lang="en-US" altLang="en-US" sz="1400"/>
          </a:p>
        </p:txBody>
      </p:sp>
      <p:pic>
        <p:nvPicPr>
          <p:cNvPr id="2" name="Picture 2" descr="Figure7"/>
          <p:cNvPicPr>
            <a:picLocks noChangeAspect="1" noChangeArrowheads="1"/>
          </p:cNvPicPr>
          <p:nvPr/>
        </p:nvPicPr>
        <p:blipFill>
          <a:blip r:embed="rId3"/>
          <a:srcRect/>
          <a:stretch>
            <a:fillRect/>
          </a:stretch>
        </p:blipFill>
        <p:spPr bwMode="auto">
          <a:xfrm>
            <a:off x="433388" y="3810000"/>
            <a:ext cx="3657600" cy="2438400"/>
          </a:xfrm>
          <a:prstGeom prst="rect">
            <a:avLst/>
          </a:prstGeom>
          <a:noFill/>
          <a:ln>
            <a:noFill/>
          </a:ln>
          <a:effectLst>
            <a:outerShdw blurRad="50800" dist="38100" dir="2700000" algn="tl" rotWithShape="0">
              <a:prstClr val="black">
                <a:alpha val="40000"/>
              </a:prstClr>
            </a:outerShdw>
          </a:effectLst>
          <a:extLst/>
        </p:spPr>
      </p:pic>
      <p:pic>
        <p:nvPicPr>
          <p:cNvPr id="3" name="Picture 3" descr="Figure7"/>
          <p:cNvPicPr>
            <a:picLocks noChangeAspect="1" noChangeArrowheads="1"/>
          </p:cNvPicPr>
          <p:nvPr/>
        </p:nvPicPr>
        <p:blipFill>
          <a:blip r:embed="rId4"/>
          <a:srcRect/>
          <a:stretch>
            <a:fillRect/>
          </a:stretch>
        </p:blipFill>
        <p:spPr bwMode="auto">
          <a:xfrm>
            <a:off x="4572000" y="3810000"/>
            <a:ext cx="4070350" cy="2438400"/>
          </a:xfrm>
          <a:prstGeom prst="rect">
            <a:avLst/>
          </a:prstGeom>
          <a:noFill/>
          <a:ln>
            <a:noFill/>
          </a:ln>
          <a:effectLst>
            <a:outerShdw blurRad="50800" dist="38100" dir="2700000" algn="tl" rotWithShape="0">
              <a:prstClr val="black">
                <a:alpha val="40000"/>
              </a:prstClr>
            </a:outerShdw>
          </a:effectLst>
          <a:extLst/>
        </p:spPr>
      </p:pic>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811874" y="4446559"/>
              <a:ext cx="780840" cy="23400"/>
            </p14:xfrm>
          </p:contentPart>
        </mc:Choice>
        <mc:Fallback xmlns="">
          <p:pic>
            <p:nvPicPr>
              <p:cNvPr id="8" name="Ink 7"/>
              <p:cNvPicPr/>
              <p:nvPr/>
            </p:nvPicPr>
            <p:blipFill>
              <a:blip r:embed="rId6"/>
              <a:stretch>
                <a:fillRect/>
              </a:stretch>
            </p:blipFill>
            <p:spPr>
              <a:xfrm>
                <a:off x="801434" y="4436119"/>
                <a:ext cx="80172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827714" y="4611439"/>
              <a:ext cx="347040" cy="360"/>
            </p14:xfrm>
          </p:contentPart>
        </mc:Choice>
        <mc:Fallback xmlns="">
          <p:pic>
            <p:nvPicPr>
              <p:cNvPr id="9" name="Ink 8"/>
              <p:cNvPicPr/>
              <p:nvPr/>
            </p:nvPicPr>
            <p:blipFill>
              <a:blip r:embed="rId8"/>
              <a:stretch>
                <a:fillRect/>
              </a:stretch>
            </p:blipFill>
            <p:spPr>
              <a:xfrm>
                <a:off x="817274" y="4600999"/>
                <a:ext cx="3679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740954" y="5825359"/>
              <a:ext cx="977760" cy="15480"/>
            </p14:xfrm>
          </p:contentPart>
        </mc:Choice>
        <mc:Fallback xmlns="">
          <p:pic>
            <p:nvPicPr>
              <p:cNvPr id="11" name="Ink 10"/>
              <p:cNvPicPr/>
              <p:nvPr/>
            </p:nvPicPr>
            <p:blipFill>
              <a:blip r:embed="rId10"/>
              <a:stretch>
                <a:fillRect/>
              </a:stretch>
            </p:blipFill>
            <p:spPr>
              <a:xfrm>
                <a:off x="730514" y="5814919"/>
                <a:ext cx="99864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p14:cNvContentPartPr/>
              <p14:nvPr/>
            </p14:nvContentPartPr>
            <p14:xfrm>
              <a:off x="2109674" y="5305159"/>
              <a:ext cx="296640" cy="355680"/>
            </p14:xfrm>
          </p:contentPart>
        </mc:Choice>
        <mc:Fallback xmlns="">
          <p:pic>
            <p:nvPicPr>
              <p:cNvPr id="13" name="Ink 12"/>
              <p:cNvPicPr/>
              <p:nvPr/>
            </p:nvPicPr>
            <p:blipFill>
              <a:blip r:embed="rId12"/>
              <a:stretch>
                <a:fillRect/>
              </a:stretch>
            </p:blipFill>
            <p:spPr>
              <a:xfrm>
                <a:off x="2099234" y="5294719"/>
                <a:ext cx="31752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p14:cNvContentPartPr/>
              <p14:nvPr/>
            </p14:nvContentPartPr>
            <p14:xfrm>
              <a:off x="2435834" y="5415319"/>
              <a:ext cx="4524840" cy="32040"/>
            </p14:xfrm>
          </p:contentPart>
        </mc:Choice>
        <mc:Fallback xmlns="">
          <p:pic>
            <p:nvPicPr>
              <p:cNvPr id="14" name="Ink 13"/>
              <p:cNvPicPr/>
              <p:nvPr/>
            </p:nvPicPr>
            <p:blipFill>
              <a:blip r:embed="rId14"/>
              <a:stretch>
                <a:fillRect/>
              </a:stretch>
            </p:blipFill>
            <p:spPr>
              <a:xfrm>
                <a:off x="2425394" y="5404879"/>
                <a:ext cx="454572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Ink 21"/>
              <p14:cNvContentPartPr/>
              <p14:nvPr/>
            </p14:nvContentPartPr>
            <p14:xfrm>
              <a:off x="6960314" y="4902319"/>
              <a:ext cx="1506240" cy="513360"/>
            </p14:xfrm>
          </p:contentPart>
        </mc:Choice>
        <mc:Fallback xmlns="">
          <p:pic>
            <p:nvPicPr>
              <p:cNvPr id="22" name="Ink 21"/>
              <p:cNvPicPr/>
              <p:nvPr/>
            </p:nvPicPr>
            <p:blipFill>
              <a:blip r:embed="rId16"/>
              <a:stretch>
                <a:fillRect/>
              </a:stretch>
            </p:blipFill>
            <p:spPr>
              <a:xfrm>
                <a:off x="6949874" y="4891879"/>
                <a:ext cx="1527120" cy="534240"/>
              </a:xfrm>
              <a:prstGeom prst="rect">
                <a:avLst/>
              </a:prstGeom>
            </p:spPr>
          </p:pic>
        </mc:Fallback>
      </mc:AlternateContent>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381000" y="0"/>
            <a:ext cx="8382000" cy="534988"/>
          </a:xfrm>
        </p:spPr>
        <p:txBody>
          <a:bodyPr/>
          <a:lstStyle/>
          <a:p>
            <a:r>
              <a:rPr lang="en-US" altLang="en-US" dirty="0"/>
              <a:t>CSS Sprites  HOP 6.7</a:t>
            </a:r>
          </a:p>
        </p:txBody>
      </p:sp>
      <p:pic>
        <p:nvPicPr>
          <p:cNvPr id="6041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2100" y="709613"/>
            <a:ext cx="323215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4206" y="728449"/>
            <a:ext cx="3397250"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85800"/>
            <a:ext cx="3052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20" name="Ink 19"/>
              <p14:cNvContentPartPr/>
              <p14:nvPr/>
            </p14:nvContentPartPr>
            <p14:xfrm>
              <a:off x="5076434" y="5975119"/>
              <a:ext cx="576000" cy="360"/>
            </p14:xfrm>
          </p:contentPart>
        </mc:Choice>
        <mc:Fallback xmlns="">
          <p:pic>
            <p:nvPicPr>
              <p:cNvPr id="20" name="Ink 19"/>
              <p:cNvPicPr/>
              <p:nvPr/>
            </p:nvPicPr>
            <p:blipFill>
              <a:blip r:embed="rId7"/>
              <a:stretch>
                <a:fillRect/>
              </a:stretch>
            </p:blipFill>
            <p:spPr>
              <a:xfrm>
                <a:off x="5065994" y="5964679"/>
                <a:ext cx="5968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Ink 25"/>
              <p14:cNvContentPartPr/>
              <p14:nvPr/>
            </p14:nvContentPartPr>
            <p14:xfrm>
              <a:off x="3933434" y="5896279"/>
              <a:ext cx="954360" cy="78840"/>
            </p14:xfrm>
          </p:contentPart>
        </mc:Choice>
        <mc:Fallback xmlns="">
          <p:pic>
            <p:nvPicPr>
              <p:cNvPr id="26" name="Ink 25"/>
              <p:cNvPicPr/>
              <p:nvPr/>
            </p:nvPicPr>
            <p:blipFill>
              <a:blip r:embed="rId9"/>
              <a:stretch>
                <a:fillRect/>
              </a:stretch>
            </p:blipFill>
            <p:spPr>
              <a:xfrm>
                <a:off x="3922994" y="5885839"/>
                <a:ext cx="9752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7" name="Ink 46"/>
              <p14:cNvContentPartPr/>
              <p14:nvPr/>
            </p14:nvContentPartPr>
            <p14:xfrm>
              <a:off x="3468314" y="3515599"/>
              <a:ext cx="47880" cy="360"/>
            </p14:xfrm>
          </p:contentPart>
        </mc:Choice>
        <mc:Fallback xmlns="">
          <p:pic>
            <p:nvPicPr>
              <p:cNvPr id="47" name="Ink 46"/>
              <p:cNvPicPr/>
              <p:nvPr/>
            </p:nvPicPr>
            <p:blipFill>
              <a:blip r:embed="rId11"/>
              <a:stretch>
                <a:fillRect/>
              </a:stretch>
            </p:blipFill>
            <p:spPr>
              <a:xfrm>
                <a:off x="3457874" y="3505159"/>
                <a:ext cx="6876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8" name="Ink 47"/>
              <p14:cNvContentPartPr/>
              <p14:nvPr/>
            </p14:nvContentPartPr>
            <p14:xfrm>
              <a:off x="3578834" y="4571839"/>
              <a:ext cx="1095840" cy="360"/>
            </p14:xfrm>
          </p:contentPart>
        </mc:Choice>
        <mc:Fallback xmlns="">
          <p:pic>
            <p:nvPicPr>
              <p:cNvPr id="48" name="Ink 47"/>
              <p:cNvPicPr/>
              <p:nvPr/>
            </p:nvPicPr>
            <p:blipFill>
              <a:blip r:embed="rId13"/>
              <a:stretch>
                <a:fillRect/>
              </a:stretch>
            </p:blipFill>
            <p:spPr>
              <a:xfrm>
                <a:off x="3568394" y="4561399"/>
                <a:ext cx="11167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6" name="Ink 55"/>
              <p14:cNvContentPartPr/>
              <p14:nvPr/>
            </p14:nvContentPartPr>
            <p14:xfrm>
              <a:off x="3507914" y="3502639"/>
              <a:ext cx="725400" cy="21240"/>
            </p14:xfrm>
          </p:contentPart>
        </mc:Choice>
        <mc:Fallback xmlns="">
          <p:pic>
            <p:nvPicPr>
              <p:cNvPr id="56" name="Ink 55"/>
              <p:cNvPicPr/>
              <p:nvPr/>
            </p:nvPicPr>
            <p:blipFill>
              <a:blip r:embed="rId15"/>
              <a:stretch>
                <a:fillRect/>
              </a:stretch>
            </p:blipFill>
            <p:spPr>
              <a:xfrm>
                <a:off x="3497474" y="3492199"/>
                <a:ext cx="7462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5" name="Ink 64"/>
              <p14:cNvContentPartPr/>
              <p14:nvPr/>
            </p14:nvContentPartPr>
            <p14:xfrm>
              <a:off x="6282434" y="1615879"/>
              <a:ext cx="284400" cy="9000"/>
            </p14:xfrm>
          </p:contentPart>
        </mc:Choice>
        <mc:Fallback xmlns="">
          <p:pic>
            <p:nvPicPr>
              <p:cNvPr id="65" name="Ink 64"/>
              <p:cNvPicPr/>
              <p:nvPr/>
            </p:nvPicPr>
            <p:blipFill>
              <a:blip r:embed="rId17"/>
              <a:stretch>
                <a:fillRect/>
              </a:stretch>
            </p:blipFill>
            <p:spPr>
              <a:xfrm>
                <a:off x="6271994" y="1605439"/>
                <a:ext cx="3052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6" name="Ink 65"/>
              <p14:cNvContentPartPr/>
              <p14:nvPr/>
            </p14:nvContentPartPr>
            <p14:xfrm>
              <a:off x="6621554" y="1711999"/>
              <a:ext cx="323640" cy="22680"/>
            </p14:xfrm>
          </p:contentPart>
        </mc:Choice>
        <mc:Fallback xmlns="">
          <p:pic>
            <p:nvPicPr>
              <p:cNvPr id="66" name="Ink 65"/>
              <p:cNvPicPr/>
              <p:nvPr/>
            </p:nvPicPr>
            <p:blipFill>
              <a:blip r:embed="rId19"/>
              <a:stretch>
                <a:fillRect/>
              </a:stretch>
            </p:blipFill>
            <p:spPr>
              <a:xfrm>
                <a:off x="6611114" y="1701559"/>
                <a:ext cx="34452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9" name="Ink 68"/>
              <p14:cNvContentPartPr/>
              <p14:nvPr/>
            </p14:nvContentPartPr>
            <p14:xfrm>
              <a:off x="8087834" y="5247919"/>
              <a:ext cx="394200" cy="17280"/>
            </p14:xfrm>
          </p:contentPart>
        </mc:Choice>
        <mc:Fallback xmlns="">
          <p:pic>
            <p:nvPicPr>
              <p:cNvPr id="69" name="Ink 68"/>
              <p:cNvPicPr/>
              <p:nvPr/>
            </p:nvPicPr>
            <p:blipFill>
              <a:blip r:embed="rId21"/>
              <a:stretch>
                <a:fillRect/>
              </a:stretch>
            </p:blipFill>
            <p:spPr>
              <a:xfrm>
                <a:off x="8077394" y="5237479"/>
                <a:ext cx="4150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71" name="Ink 70"/>
              <p14:cNvContentPartPr/>
              <p14:nvPr/>
            </p14:nvContentPartPr>
            <p14:xfrm>
              <a:off x="6288914" y="3641959"/>
              <a:ext cx="88560" cy="969840"/>
            </p14:xfrm>
          </p:contentPart>
        </mc:Choice>
        <mc:Fallback xmlns="">
          <p:pic>
            <p:nvPicPr>
              <p:cNvPr id="71" name="Ink 70"/>
              <p:cNvPicPr/>
              <p:nvPr/>
            </p:nvPicPr>
            <p:blipFill>
              <a:blip r:embed="rId23"/>
              <a:stretch>
                <a:fillRect/>
              </a:stretch>
            </p:blipFill>
            <p:spPr>
              <a:xfrm>
                <a:off x="6278474" y="3631519"/>
                <a:ext cx="109440" cy="990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2" name="Ink 71"/>
              <p14:cNvContentPartPr/>
              <p14:nvPr/>
            </p14:nvContentPartPr>
            <p14:xfrm>
              <a:off x="3594674" y="5107879"/>
              <a:ext cx="938160" cy="331560"/>
            </p14:xfrm>
          </p:contentPart>
        </mc:Choice>
        <mc:Fallback xmlns="">
          <p:pic>
            <p:nvPicPr>
              <p:cNvPr id="72" name="Ink 71"/>
              <p:cNvPicPr/>
              <p:nvPr/>
            </p:nvPicPr>
            <p:blipFill>
              <a:blip r:embed="rId25"/>
              <a:stretch>
                <a:fillRect/>
              </a:stretch>
            </p:blipFill>
            <p:spPr>
              <a:xfrm>
                <a:off x="3584234" y="5097439"/>
                <a:ext cx="959040" cy="352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5" name="Ink 74"/>
              <p14:cNvContentPartPr/>
              <p14:nvPr/>
            </p14:nvContentPartPr>
            <p14:xfrm>
              <a:off x="4579994" y="5100319"/>
              <a:ext cx="741240" cy="221040"/>
            </p14:xfrm>
          </p:contentPart>
        </mc:Choice>
        <mc:Fallback xmlns="">
          <p:pic>
            <p:nvPicPr>
              <p:cNvPr id="75" name="Ink 74"/>
              <p:cNvPicPr/>
              <p:nvPr/>
            </p:nvPicPr>
            <p:blipFill>
              <a:blip r:embed="rId27"/>
              <a:stretch>
                <a:fillRect/>
              </a:stretch>
            </p:blipFill>
            <p:spPr>
              <a:xfrm>
                <a:off x="4569554" y="5089879"/>
                <a:ext cx="76212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9" name="Ink 78"/>
              <p14:cNvContentPartPr/>
              <p14:nvPr/>
            </p14:nvContentPartPr>
            <p14:xfrm>
              <a:off x="6329954" y="4453759"/>
              <a:ext cx="788400" cy="63360"/>
            </p14:xfrm>
          </p:contentPart>
        </mc:Choice>
        <mc:Fallback xmlns="">
          <p:pic>
            <p:nvPicPr>
              <p:cNvPr id="79" name="Ink 78"/>
              <p:cNvPicPr/>
              <p:nvPr/>
            </p:nvPicPr>
            <p:blipFill>
              <a:blip r:embed="rId29"/>
              <a:stretch>
                <a:fillRect/>
              </a:stretch>
            </p:blipFill>
            <p:spPr>
              <a:xfrm>
                <a:off x="6319514" y="4443319"/>
                <a:ext cx="80928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1" name="Ink 80"/>
              <p14:cNvContentPartPr/>
              <p14:nvPr/>
            </p14:nvContentPartPr>
            <p14:xfrm>
              <a:off x="6292874" y="4619359"/>
              <a:ext cx="518040" cy="1261440"/>
            </p14:xfrm>
          </p:contentPart>
        </mc:Choice>
        <mc:Fallback xmlns="">
          <p:pic>
            <p:nvPicPr>
              <p:cNvPr id="81" name="Ink 80"/>
              <p:cNvPicPr/>
              <p:nvPr/>
            </p:nvPicPr>
            <p:blipFill>
              <a:blip r:embed="rId31"/>
              <a:stretch>
                <a:fillRect/>
              </a:stretch>
            </p:blipFill>
            <p:spPr>
              <a:xfrm>
                <a:off x="6282434" y="4608919"/>
                <a:ext cx="538920" cy="12823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3" name="Ink 82"/>
              <p14:cNvContentPartPr/>
              <p14:nvPr/>
            </p14:nvContentPartPr>
            <p14:xfrm>
              <a:off x="6274514" y="5904199"/>
              <a:ext cx="360" cy="8280"/>
            </p14:xfrm>
          </p:contentPart>
        </mc:Choice>
        <mc:Fallback xmlns="">
          <p:pic>
            <p:nvPicPr>
              <p:cNvPr id="83" name="Ink 82"/>
              <p:cNvPicPr/>
              <p:nvPr/>
            </p:nvPicPr>
            <p:blipFill>
              <a:blip r:embed="rId33"/>
              <a:stretch>
                <a:fillRect/>
              </a:stretch>
            </p:blipFill>
            <p:spPr>
              <a:xfrm>
                <a:off x="6264074" y="5893759"/>
                <a:ext cx="2124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5" name="Ink 84"/>
              <p14:cNvContentPartPr/>
              <p14:nvPr/>
            </p14:nvContentPartPr>
            <p14:xfrm>
              <a:off x="6274514" y="5904199"/>
              <a:ext cx="946440" cy="213120"/>
            </p14:xfrm>
          </p:contentPart>
        </mc:Choice>
        <mc:Fallback xmlns="">
          <p:pic>
            <p:nvPicPr>
              <p:cNvPr id="85" name="Ink 84"/>
              <p:cNvPicPr/>
              <p:nvPr/>
            </p:nvPicPr>
            <p:blipFill>
              <a:blip r:embed="rId35"/>
              <a:stretch>
                <a:fillRect/>
              </a:stretch>
            </p:blipFill>
            <p:spPr>
              <a:xfrm>
                <a:off x="6264074" y="5893759"/>
                <a:ext cx="96732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7" name="Ink 86"/>
              <p14:cNvContentPartPr/>
              <p14:nvPr/>
            </p14:nvContentPartPr>
            <p14:xfrm>
              <a:off x="6534794" y="4603519"/>
              <a:ext cx="354960" cy="9000"/>
            </p14:xfrm>
          </p:contentPart>
        </mc:Choice>
        <mc:Fallback xmlns="">
          <p:pic>
            <p:nvPicPr>
              <p:cNvPr id="87" name="Ink 86"/>
              <p:cNvPicPr/>
              <p:nvPr/>
            </p:nvPicPr>
            <p:blipFill>
              <a:blip r:embed="rId37"/>
              <a:stretch>
                <a:fillRect/>
              </a:stretch>
            </p:blipFill>
            <p:spPr>
              <a:xfrm>
                <a:off x="6524354" y="4593079"/>
                <a:ext cx="3758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9" name="Ink 88"/>
              <p14:cNvContentPartPr/>
              <p14:nvPr/>
            </p14:nvContentPartPr>
            <p14:xfrm>
              <a:off x="6605714" y="5990959"/>
              <a:ext cx="497160" cy="26280"/>
            </p14:xfrm>
          </p:contentPart>
        </mc:Choice>
        <mc:Fallback xmlns="">
          <p:pic>
            <p:nvPicPr>
              <p:cNvPr id="89" name="Ink 88"/>
              <p:cNvPicPr/>
              <p:nvPr/>
            </p:nvPicPr>
            <p:blipFill>
              <a:blip r:embed="rId39"/>
              <a:stretch>
                <a:fillRect/>
              </a:stretch>
            </p:blipFill>
            <p:spPr>
              <a:xfrm>
                <a:off x="6595274" y="5980519"/>
                <a:ext cx="51804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1" name="Ink 90"/>
              <p14:cNvContentPartPr/>
              <p14:nvPr/>
            </p14:nvContentPartPr>
            <p14:xfrm>
              <a:off x="6589874" y="3436759"/>
              <a:ext cx="402480" cy="360"/>
            </p14:xfrm>
          </p:contentPart>
        </mc:Choice>
        <mc:Fallback xmlns="">
          <p:pic>
            <p:nvPicPr>
              <p:cNvPr id="91" name="Ink 90"/>
              <p:cNvPicPr/>
              <p:nvPr/>
            </p:nvPicPr>
            <p:blipFill>
              <a:blip r:embed="rId41"/>
              <a:stretch>
                <a:fillRect/>
              </a:stretch>
            </p:blipFill>
            <p:spPr>
              <a:xfrm>
                <a:off x="6579434" y="3426319"/>
                <a:ext cx="42336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 name="Ink 2"/>
              <p14:cNvContentPartPr/>
              <p14:nvPr/>
            </p14:nvContentPartPr>
            <p14:xfrm>
              <a:off x="3492199" y="4130441"/>
              <a:ext cx="1198440" cy="47880"/>
            </p14:xfrm>
          </p:contentPart>
        </mc:Choice>
        <mc:Fallback xmlns="">
          <p:pic>
            <p:nvPicPr>
              <p:cNvPr id="3" name="Ink 2"/>
              <p:cNvPicPr/>
              <p:nvPr/>
            </p:nvPicPr>
            <p:blipFill>
              <a:blip r:embed="rId43"/>
              <a:stretch>
                <a:fillRect/>
              </a:stretch>
            </p:blipFill>
            <p:spPr>
              <a:xfrm>
                <a:off x="3481759" y="4120001"/>
                <a:ext cx="121932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 name="Ink 1"/>
              <p14:cNvContentPartPr/>
              <p14:nvPr/>
            </p14:nvContentPartPr>
            <p14:xfrm>
              <a:off x="6564124" y="3368096"/>
              <a:ext cx="400320" cy="15840"/>
            </p14:xfrm>
          </p:contentPart>
        </mc:Choice>
        <mc:Fallback xmlns="">
          <p:pic>
            <p:nvPicPr>
              <p:cNvPr id="2" name="Ink 1"/>
              <p:cNvPicPr/>
              <p:nvPr/>
            </p:nvPicPr>
            <p:blipFill>
              <a:blip r:embed="rId45"/>
              <a:stretch>
                <a:fillRect/>
              </a:stretch>
            </p:blipFill>
            <p:spPr>
              <a:xfrm>
                <a:off x="6545044" y="3329049"/>
                <a:ext cx="438480" cy="9393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 name="Ink 4"/>
              <p14:cNvContentPartPr/>
              <p14:nvPr/>
            </p14:nvContentPartPr>
            <p14:xfrm>
              <a:off x="6290389" y="3342439"/>
              <a:ext cx="378685" cy="311040"/>
            </p14:xfrm>
          </p:contentPart>
        </mc:Choice>
        <mc:Fallback xmlns="">
          <p:pic>
            <p:nvPicPr>
              <p:cNvPr id="5" name="Ink 4"/>
              <p:cNvPicPr/>
              <p:nvPr/>
            </p:nvPicPr>
            <p:blipFill>
              <a:blip r:embed="rId47"/>
              <a:stretch>
                <a:fillRect/>
              </a:stretch>
            </p:blipFill>
            <p:spPr>
              <a:xfrm>
                <a:off x="6279950" y="3331999"/>
                <a:ext cx="399563"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 name="Ink 5"/>
              <p14:cNvContentPartPr/>
              <p14:nvPr/>
            </p14:nvContentPartPr>
            <p14:xfrm>
              <a:off x="6482404" y="3714776"/>
              <a:ext cx="351360" cy="20160"/>
            </p14:xfrm>
          </p:contentPart>
        </mc:Choice>
        <mc:Fallback xmlns="">
          <p:pic>
            <p:nvPicPr>
              <p:cNvPr id="6" name="Ink 5"/>
              <p:cNvPicPr/>
              <p:nvPr/>
            </p:nvPicPr>
            <p:blipFill>
              <a:blip r:embed="rId49"/>
              <a:stretch>
                <a:fillRect/>
              </a:stretch>
            </p:blipFill>
            <p:spPr>
              <a:xfrm>
                <a:off x="6463324" y="3676616"/>
                <a:ext cx="38952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 name="Ink 6"/>
              <p14:cNvContentPartPr/>
              <p14:nvPr/>
            </p14:nvContentPartPr>
            <p14:xfrm>
              <a:off x="6515164" y="4535216"/>
              <a:ext cx="253440" cy="20880"/>
            </p14:xfrm>
          </p:contentPart>
        </mc:Choice>
        <mc:Fallback xmlns="">
          <p:pic>
            <p:nvPicPr>
              <p:cNvPr id="7" name="Ink 6"/>
              <p:cNvPicPr/>
              <p:nvPr/>
            </p:nvPicPr>
            <p:blipFill>
              <a:blip r:embed="rId51"/>
              <a:stretch>
                <a:fillRect/>
              </a:stretch>
            </p:blipFill>
            <p:spPr>
              <a:xfrm>
                <a:off x="6496084" y="4496387"/>
                <a:ext cx="291600" cy="98539"/>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 name="Ink 7"/>
              <p14:cNvContentPartPr/>
              <p14:nvPr/>
            </p14:nvContentPartPr>
            <p14:xfrm>
              <a:off x="6604804" y="5919056"/>
              <a:ext cx="433080" cy="66240"/>
            </p14:xfrm>
          </p:contentPart>
        </mc:Choice>
        <mc:Fallback xmlns="">
          <p:pic>
            <p:nvPicPr>
              <p:cNvPr id="8" name="Ink 7"/>
              <p:cNvPicPr/>
              <p:nvPr/>
            </p:nvPicPr>
            <p:blipFill>
              <a:blip r:embed="rId53"/>
              <a:stretch>
                <a:fillRect/>
              </a:stretch>
            </p:blipFill>
            <p:spPr>
              <a:xfrm>
                <a:off x="6585724" y="5880687"/>
                <a:ext cx="471240" cy="142977"/>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 name="Ink 8"/>
              <p14:cNvContentPartPr/>
              <p14:nvPr/>
            </p14:nvContentPartPr>
            <p14:xfrm>
              <a:off x="4571884" y="5037416"/>
              <a:ext cx="694440" cy="67320"/>
            </p14:xfrm>
          </p:contentPart>
        </mc:Choice>
        <mc:Fallback xmlns="">
          <p:pic>
            <p:nvPicPr>
              <p:cNvPr id="9" name="Ink 8"/>
              <p:cNvPicPr/>
              <p:nvPr/>
            </p:nvPicPr>
            <p:blipFill>
              <a:blip r:embed="rId55"/>
              <a:stretch>
                <a:fillRect/>
              </a:stretch>
            </p:blipFill>
            <p:spPr>
              <a:xfrm>
                <a:off x="4552804" y="4999256"/>
                <a:ext cx="7326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 name="Ink 9"/>
              <p14:cNvContentPartPr/>
              <p14:nvPr/>
            </p14:nvContentPartPr>
            <p14:xfrm>
              <a:off x="4580164" y="5184296"/>
              <a:ext cx="400320" cy="16920"/>
            </p14:xfrm>
          </p:contentPart>
        </mc:Choice>
        <mc:Fallback xmlns="">
          <p:pic>
            <p:nvPicPr>
              <p:cNvPr id="10" name="Ink 9"/>
              <p:cNvPicPr/>
              <p:nvPr/>
            </p:nvPicPr>
            <p:blipFill>
              <a:blip r:embed="rId57"/>
              <a:stretch>
                <a:fillRect/>
              </a:stretch>
            </p:blipFill>
            <p:spPr>
              <a:xfrm>
                <a:off x="4561084" y="5146136"/>
                <a:ext cx="4384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2" name="Ink 11"/>
              <p14:cNvContentPartPr/>
              <p14:nvPr/>
            </p14:nvContentPartPr>
            <p14:xfrm>
              <a:off x="4710844" y="5263856"/>
              <a:ext cx="375840" cy="19080"/>
            </p14:xfrm>
          </p:contentPart>
        </mc:Choice>
        <mc:Fallback xmlns="">
          <p:pic>
            <p:nvPicPr>
              <p:cNvPr id="12" name="Ink 11"/>
              <p:cNvPicPr/>
              <p:nvPr/>
            </p:nvPicPr>
            <p:blipFill>
              <a:blip r:embed="rId59"/>
              <a:stretch>
                <a:fillRect/>
              </a:stretch>
            </p:blipFill>
            <p:spPr>
              <a:xfrm>
                <a:off x="4691764" y="5224962"/>
                <a:ext cx="414000" cy="9686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3" name="Ink 12"/>
              <p14:cNvContentPartPr/>
              <p14:nvPr/>
            </p14:nvContentPartPr>
            <p14:xfrm>
              <a:off x="3175804" y="5706296"/>
              <a:ext cx="539280" cy="52200"/>
            </p14:xfrm>
          </p:contentPart>
        </mc:Choice>
        <mc:Fallback xmlns="">
          <p:pic>
            <p:nvPicPr>
              <p:cNvPr id="13" name="Ink 12"/>
              <p:cNvPicPr/>
              <p:nvPr/>
            </p:nvPicPr>
            <p:blipFill>
              <a:blip r:embed="rId61"/>
              <a:stretch>
                <a:fillRect/>
              </a:stretch>
            </p:blipFill>
            <p:spPr>
              <a:xfrm>
                <a:off x="3156724" y="5668136"/>
                <a:ext cx="57744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 name="Ink 13"/>
              <p14:cNvContentPartPr/>
              <p14:nvPr/>
            </p14:nvContentPartPr>
            <p14:xfrm>
              <a:off x="3192364" y="5691176"/>
              <a:ext cx="571680" cy="41040"/>
            </p14:xfrm>
          </p:contentPart>
        </mc:Choice>
        <mc:Fallback xmlns="">
          <p:pic>
            <p:nvPicPr>
              <p:cNvPr id="14" name="Ink 13"/>
              <p:cNvPicPr/>
              <p:nvPr/>
            </p:nvPicPr>
            <p:blipFill>
              <a:blip r:embed="rId63"/>
              <a:stretch>
                <a:fillRect/>
              </a:stretch>
            </p:blipFill>
            <p:spPr>
              <a:xfrm>
                <a:off x="3173284" y="5652678"/>
                <a:ext cx="609840" cy="118035"/>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5" name="Ink 14"/>
              <p14:cNvContentPartPr/>
              <p14:nvPr/>
            </p14:nvContentPartPr>
            <p14:xfrm>
              <a:off x="3967804" y="5910416"/>
              <a:ext cx="1755720" cy="38520"/>
            </p14:xfrm>
          </p:contentPart>
        </mc:Choice>
        <mc:Fallback xmlns="">
          <p:pic>
            <p:nvPicPr>
              <p:cNvPr id="15" name="Ink 14"/>
              <p:cNvPicPr/>
              <p:nvPr/>
            </p:nvPicPr>
            <p:blipFill>
              <a:blip r:embed="rId65"/>
              <a:stretch>
                <a:fillRect/>
              </a:stretch>
            </p:blipFill>
            <p:spPr>
              <a:xfrm>
                <a:off x="3948724" y="5871896"/>
                <a:ext cx="1793880" cy="115560"/>
              </a:xfrm>
              <a:prstGeom prst="rect">
                <a:avLst/>
              </a:prstGeom>
            </p:spPr>
          </p:pic>
        </mc:Fallback>
      </mc:AlternateContent>
      <p:sp>
        <p:nvSpPr>
          <p:cNvPr id="60452" name="Rectangle 16"/>
          <p:cNvSpPr>
            <a:spLocks noChangeArrowheads="1"/>
          </p:cNvSpPr>
          <p:nvPr/>
        </p:nvSpPr>
        <p:spPr bwMode="auto">
          <a:xfrm>
            <a:off x="5410200" y="5330825"/>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latin typeface="Times New Roman" panose="02020603050405020304" pitchFamily="18" charset="0"/>
              </a:rPr>
              <a:t>move</a:t>
            </a:r>
          </a:p>
        </p:txBody>
      </p:sp>
      <p:sp>
        <p:nvSpPr>
          <p:cNvPr id="60453" name="Rectangle 49"/>
          <p:cNvSpPr>
            <a:spLocks noChangeArrowheads="1"/>
          </p:cNvSpPr>
          <p:nvPr/>
        </p:nvSpPr>
        <p:spPr bwMode="auto">
          <a:xfrm>
            <a:off x="7086600" y="3505200"/>
            <a:ext cx="212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900">
                <a:latin typeface="Times New Roman" panose="02020603050405020304" pitchFamily="18" charset="0"/>
              </a:rPr>
              <a:t>role - semantic description </a:t>
            </a:r>
          </a:p>
          <a:p>
            <a:pPr>
              <a:spcBef>
                <a:spcPct val="0"/>
              </a:spcBef>
              <a:buClrTx/>
              <a:buSzTx/>
              <a:buFontTx/>
              <a:buNone/>
            </a:pPr>
            <a:r>
              <a:rPr lang="en-US" altLang="en-US" sz="900">
                <a:latin typeface="Times New Roman" panose="02020603050405020304" pitchFamily="18" charset="0"/>
              </a:rPr>
              <a:t>of HTML elements for a screen readers</a:t>
            </a:r>
          </a:p>
        </p:txBody>
      </p:sp>
      <p:sp>
        <p:nvSpPr>
          <p:cNvPr id="60454" name="Rectangle 50"/>
          <p:cNvSpPr>
            <a:spLocks noChangeArrowheads="1"/>
          </p:cNvSpPr>
          <p:nvPr/>
        </p:nvSpPr>
        <p:spPr bwMode="auto">
          <a:xfrm>
            <a:off x="6854294" y="2725146"/>
            <a:ext cx="362972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None/>
            </a:pPr>
            <a:r>
              <a:rPr lang="en-US" altLang="en-US" sz="1050" dirty="0">
                <a:latin typeface="Times New Roman" panose="02020603050405020304" pitchFamily="18" charset="0"/>
              </a:rPr>
              <a:t>Exc. – </a:t>
            </a:r>
            <a:r>
              <a:rPr lang="en-US" altLang="en-US" sz="1050" dirty="0">
                <a:highlight>
                  <a:srgbClr val="FFFF00"/>
                </a:highlight>
                <a:latin typeface="Times New Roman" panose="02020603050405020304" pitchFamily="18" charset="0"/>
              </a:rPr>
              <a:t>index_MOD_6.7.html</a:t>
            </a:r>
            <a:r>
              <a:rPr lang="en-US" altLang="en-US" sz="1050" dirty="0">
                <a:latin typeface="Times New Roman" panose="02020603050405020304" pitchFamily="18" charset="0"/>
              </a:rPr>
              <a:t>: </a:t>
            </a:r>
          </a:p>
          <a:p>
            <a:pPr>
              <a:spcBef>
                <a:spcPct val="0"/>
              </a:spcBef>
              <a:buClrTx/>
              <a:buSzTx/>
              <a:buNone/>
            </a:pPr>
            <a:r>
              <a:rPr lang="en-US" altLang="en-US" sz="1050" dirty="0">
                <a:latin typeface="Times New Roman" panose="02020603050405020304" pitchFamily="18" charset="0"/>
              </a:rPr>
              <a:t>nav a {background-position: </a:t>
            </a:r>
            <a:r>
              <a:rPr lang="en-US" altLang="en-US" sz="1050" dirty="0">
                <a:highlight>
                  <a:srgbClr val="FFFF00"/>
                </a:highlight>
                <a:latin typeface="Times New Roman" panose="02020603050405020304" pitchFamily="18" charset="0"/>
              </a:rPr>
              <a:t>left </a:t>
            </a:r>
            <a:r>
              <a:rPr lang="en-US" altLang="en-US" sz="1050" dirty="0">
                <a:latin typeface="Times New Roman" panose="02020603050405020304" pitchFamily="18" charset="0"/>
              </a:rPr>
              <a:t>0px;}</a:t>
            </a:r>
          </a:p>
          <a:p>
            <a:pPr>
              <a:spcBef>
                <a:spcPct val="0"/>
              </a:spcBef>
              <a:buClrTx/>
              <a:buSzTx/>
              <a:buFontTx/>
              <a:buNone/>
            </a:pPr>
            <a:r>
              <a:rPr lang="en-US" altLang="en-US" sz="1050" dirty="0">
                <a:latin typeface="Times New Roman" panose="02020603050405020304" pitchFamily="18" charset="0"/>
              </a:rPr>
              <a:t>nav a:hover background-position: </a:t>
            </a:r>
            <a:r>
              <a:rPr lang="en-US" altLang="en-US" sz="1050" dirty="0">
                <a:highlight>
                  <a:srgbClr val="FFFF00"/>
                </a:highlight>
                <a:latin typeface="Times New Roman" panose="02020603050405020304" pitchFamily="18" charset="0"/>
              </a:rPr>
              <a:t>left</a:t>
            </a:r>
            <a:r>
              <a:rPr lang="en-US" altLang="en-US" sz="1050" dirty="0">
                <a:latin typeface="Times New Roman" panose="02020603050405020304" pitchFamily="18" charset="0"/>
              </a:rPr>
              <a:t> -110px;</a:t>
            </a:r>
          </a:p>
        </p:txBody>
      </p:sp>
      <mc:AlternateContent xmlns:mc="http://schemas.openxmlformats.org/markup-compatibility/2006" xmlns:p14="http://schemas.microsoft.com/office/powerpoint/2010/main">
        <mc:Choice Requires="p14">
          <p:contentPart p14:bwMode="auto" r:id="rId66">
            <p14:nvContentPartPr>
              <p14:cNvPr id="4" name="Ink 3"/>
              <p14:cNvContentPartPr/>
              <p14:nvPr/>
            </p14:nvContentPartPr>
            <p14:xfrm>
              <a:off x="7177313" y="3625363"/>
              <a:ext cx="184320" cy="8280"/>
            </p14:xfrm>
          </p:contentPart>
        </mc:Choice>
        <mc:Fallback xmlns="">
          <p:pic>
            <p:nvPicPr>
              <p:cNvPr id="4" name="Ink 3"/>
              <p:cNvPicPr/>
              <p:nvPr/>
            </p:nvPicPr>
            <p:blipFill>
              <a:blip r:embed="rId67"/>
              <a:stretch>
                <a:fillRect/>
              </a:stretch>
            </p:blipFill>
            <p:spPr>
              <a:xfrm>
                <a:off x="7158233" y="3587203"/>
                <a:ext cx="22248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7" name="Ink 16"/>
              <p14:cNvContentPartPr/>
              <p14:nvPr/>
            </p14:nvContentPartPr>
            <p14:xfrm>
              <a:off x="6474233" y="3703123"/>
              <a:ext cx="124560" cy="10080"/>
            </p14:xfrm>
          </p:contentPart>
        </mc:Choice>
        <mc:Fallback xmlns="">
          <p:pic>
            <p:nvPicPr>
              <p:cNvPr id="17" name="Ink 16"/>
              <p:cNvPicPr/>
              <p:nvPr/>
            </p:nvPicPr>
            <p:blipFill>
              <a:blip r:embed="rId71"/>
              <a:stretch>
                <a:fillRect/>
              </a:stretch>
            </p:blipFill>
            <p:spPr>
              <a:xfrm>
                <a:off x="6455153" y="3664963"/>
                <a:ext cx="16272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8" name="Ink 17"/>
              <p14:cNvContentPartPr/>
              <p14:nvPr/>
            </p14:nvContentPartPr>
            <p14:xfrm>
              <a:off x="6488273" y="4530763"/>
              <a:ext cx="128880" cy="19440"/>
            </p14:xfrm>
          </p:contentPart>
        </mc:Choice>
        <mc:Fallback xmlns="">
          <p:pic>
            <p:nvPicPr>
              <p:cNvPr id="18" name="Ink 17"/>
              <p:cNvPicPr/>
              <p:nvPr/>
            </p:nvPicPr>
            <p:blipFill>
              <a:blip r:embed="rId73"/>
              <a:stretch>
                <a:fillRect/>
              </a:stretch>
            </p:blipFill>
            <p:spPr>
              <a:xfrm>
                <a:off x="6469193" y="4492603"/>
                <a:ext cx="16704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9" name="Ink 18"/>
              <p14:cNvContentPartPr/>
              <p14:nvPr/>
            </p14:nvContentPartPr>
            <p14:xfrm>
              <a:off x="6603113" y="5950603"/>
              <a:ext cx="96840" cy="360"/>
            </p14:xfrm>
          </p:contentPart>
        </mc:Choice>
        <mc:Fallback xmlns="">
          <p:pic>
            <p:nvPicPr>
              <p:cNvPr id="19" name="Ink 18"/>
              <p:cNvPicPr/>
              <p:nvPr/>
            </p:nvPicPr>
            <p:blipFill>
              <a:blip r:embed="rId75"/>
              <a:stretch>
                <a:fillRect/>
              </a:stretch>
            </p:blipFill>
            <p:spPr>
              <a:xfrm>
                <a:off x="6584033" y="5912443"/>
                <a:ext cx="1350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1" name="Ink 20"/>
              <p14:cNvContentPartPr/>
              <p14:nvPr/>
            </p14:nvContentPartPr>
            <p14:xfrm>
              <a:off x="8427233" y="3749923"/>
              <a:ext cx="671040" cy="36720"/>
            </p14:xfrm>
          </p:contentPart>
        </mc:Choice>
        <mc:Fallback xmlns="">
          <p:pic>
            <p:nvPicPr>
              <p:cNvPr id="21" name="Ink 20"/>
              <p:cNvPicPr/>
              <p:nvPr/>
            </p:nvPicPr>
            <p:blipFill>
              <a:blip r:embed="rId77"/>
              <a:stretch>
                <a:fillRect/>
              </a:stretch>
            </p:blipFill>
            <p:spPr>
              <a:xfrm>
                <a:off x="8408153" y="3711763"/>
                <a:ext cx="70920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2" name="Ink 21"/>
              <p14:cNvContentPartPr/>
              <p14:nvPr/>
            </p14:nvContentPartPr>
            <p14:xfrm>
              <a:off x="6580073" y="3385963"/>
              <a:ext cx="60120" cy="720"/>
            </p14:xfrm>
          </p:contentPart>
        </mc:Choice>
        <mc:Fallback xmlns="">
          <p:pic>
            <p:nvPicPr>
              <p:cNvPr id="22" name="Ink 21"/>
              <p:cNvPicPr/>
              <p:nvPr/>
            </p:nvPicPr>
            <p:blipFill>
              <a:blip r:embed="rId79"/>
              <a:stretch>
                <a:fillRect/>
              </a:stretch>
            </p:blipFill>
            <p:spPr>
              <a:xfrm>
                <a:off x="6560993" y="3309643"/>
                <a:ext cx="9828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4" name="Ink 23"/>
              <p14:cNvContentPartPr/>
              <p14:nvPr/>
            </p14:nvContentPartPr>
            <p14:xfrm>
              <a:off x="6754673" y="3382003"/>
              <a:ext cx="133560" cy="360"/>
            </p14:xfrm>
          </p:contentPart>
        </mc:Choice>
        <mc:Fallback xmlns="">
          <p:pic>
            <p:nvPicPr>
              <p:cNvPr id="24" name="Ink 23"/>
              <p:cNvPicPr/>
              <p:nvPr/>
            </p:nvPicPr>
            <p:blipFill>
              <a:blip r:embed="rId83"/>
              <a:stretch>
                <a:fillRect/>
              </a:stretch>
            </p:blipFill>
            <p:spPr>
              <a:xfrm>
                <a:off x="6735593" y="3343843"/>
                <a:ext cx="1717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5" name="Ink 24"/>
              <p14:cNvContentPartPr/>
              <p14:nvPr/>
            </p14:nvContentPartPr>
            <p14:xfrm>
              <a:off x="6717953" y="3675763"/>
              <a:ext cx="216360" cy="23400"/>
            </p14:xfrm>
          </p:contentPart>
        </mc:Choice>
        <mc:Fallback xmlns="">
          <p:pic>
            <p:nvPicPr>
              <p:cNvPr id="25" name="Ink 24"/>
              <p:cNvPicPr/>
              <p:nvPr/>
            </p:nvPicPr>
            <p:blipFill>
              <a:blip r:embed="rId85"/>
              <a:stretch>
                <a:fillRect/>
              </a:stretch>
            </p:blipFill>
            <p:spPr>
              <a:xfrm>
                <a:off x="6698873" y="3637603"/>
                <a:ext cx="25452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7" name="Ink 26"/>
              <p14:cNvContentPartPr/>
              <p14:nvPr/>
            </p14:nvContentPartPr>
            <p14:xfrm>
              <a:off x="6671873" y="4547683"/>
              <a:ext cx="147960" cy="10800"/>
            </p14:xfrm>
          </p:contentPart>
        </mc:Choice>
        <mc:Fallback xmlns="">
          <p:pic>
            <p:nvPicPr>
              <p:cNvPr id="27" name="Ink 26"/>
              <p:cNvPicPr/>
              <p:nvPr/>
            </p:nvPicPr>
            <p:blipFill>
              <a:blip r:embed="rId87"/>
              <a:stretch>
                <a:fillRect/>
              </a:stretch>
            </p:blipFill>
            <p:spPr>
              <a:xfrm>
                <a:off x="6652746" y="4509523"/>
                <a:ext cx="186213"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8" name="Ink 27"/>
              <p14:cNvContentPartPr/>
              <p14:nvPr/>
            </p14:nvContentPartPr>
            <p14:xfrm>
              <a:off x="6786713" y="5931883"/>
              <a:ext cx="285840" cy="11160"/>
            </p14:xfrm>
          </p:contentPart>
        </mc:Choice>
        <mc:Fallback xmlns="">
          <p:pic>
            <p:nvPicPr>
              <p:cNvPr id="28" name="Ink 27"/>
              <p:cNvPicPr/>
              <p:nvPr/>
            </p:nvPicPr>
            <p:blipFill>
              <a:blip r:embed="rId89"/>
              <a:stretch>
                <a:fillRect/>
              </a:stretch>
            </p:blipFill>
            <p:spPr>
              <a:xfrm>
                <a:off x="6767609" y="5893723"/>
                <a:ext cx="324048"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9" name="Ink 28"/>
              <p14:cNvContentPartPr/>
              <p14:nvPr/>
            </p14:nvContentPartPr>
            <p14:xfrm>
              <a:off x="6584753" y="5205043"/>
              <a:ext cx="634320" cy="13680"/>
            </p14:xfrm>
          </p:contentPart>
        </mc:Choice>
        <mc:Fallback xmlns="">
          <p:pic>
            <p:nvPicPr>
              <p:cNvPr id="29" name="Ink 28"/>
              <p:cNvPicPr/>
              <p:nvPr/>
            </p:nvPicPr>
            <p:blipFill>
              <a:blip r:embed="rId91"/>
              <a:stretch>
                <a:fillRect/>
              </a:stretch>
            </p:blipFill>
            <p:spPr>
              <a:xfrm>
                <a:off x="6565673" y="5166883"/>
                <a:ext cx="6724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30" name="Ink 29"/>
              <p14:cNvContentPartPr/>
              <p14:nvPr/>
            </p14:nvContentPartPr>
            <p14:xfrm>
              <a:off x="8114753" y="5192443"/>
              <a:ext cx="381600" cy="48240"/>
            </p14:xfrm>
          </p:contentPart>
        </mc:Choice>
        <mc:Fallback xmlns="">
          <p:pic>
            <p:nvPicPr>
              <p:cNvPr id="30" name="Ink 29"/>
              <p:cNvPicPr/>
              <p:nvPr/>
            </p:nvPicPr>
            <p:blipFill>
              <a:blip r:embed="rId93"/>
              <a:stretch>
                <a:fillRect/>
              </a:stretch>
            </p:blipFill>
            <p:spPr>
              <a:xfrm>
                <a:off x="8095673" y="5154283"/>
                <a:ext cx="41976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31" name="Ink 30"/>
              <p14:cNvContentPartPr/>
              <p14:nvPr/>
            </p14:nvContentPartPr>
            <p14:xfrm>
              <a:off x="6557033" y="3992923"/>
              <a:ext cx="37080" cy="360"/>
            </p14:xfrm>
          </p:contentPart>
        </mc:Choice>
        <mc:Fallback xmlns="">
          <p:pic>
            <p:nvPicPr>
              <p:cNvPr id="31" name="Ink 30"/>
              <p:cNvPicPr/>
              <p:nvPr/>
            </p:nvPicPr>
            <p:blipFill>
              <a:blip r:embed="rId95"/>
              <a:stretch>
                <a:fillRect/>
              </a:stretch>
            </p:blipFill>
            <p:spPr>
              <a:xfrm>
                <a:off x="6537953" y="3954763"/>
                <a:ext cx="752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59392" name="Ink 59391"/>
              <p14:cNvContentPartPr/>
              <p14:nvPr/>
            </p14:nvContentPartPr>
            <p14:xfrm>
              <a:off x="6341033" y="3693043"/>
              <a:ext cx="106200" cy="20160"/>
            </p14:xfrm>
          </p:contentPart>
        </mc:Choice>
        <mc:Fallback xmlns="">
          <p:pic>
            <p:nvPicPr>
              <p:cNvPr id="59392" name="Ink 59391"/>
              <p:cNvPicPr/>
              <p:nvPr/>
            </p:nvPicPr>
            <p:blipFill>
              <a:blip r:embed="rId97"/>
              <a:stretch>
                <a:fillRect/>
              </a:stretch>
            </p:blipFill>
            <p:spPr>
              <a:xfrm>
                <a:off x="6321953" y="3654883"/>
                <a:ext cx="14436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59393" name="Ink 59392"/>
              <p14:cNvContentPartPr/>
              <p14:nvPr/>
            </p14:nvContentPartPr>
            <p14:xfrm>
              <a:off x="6327353" y="4452643"/>
              <a:ext cx="124200" cy="360"/>
            </p14:xfrm>
          </p:contentPart>
        </mc:Choice>
        <mc:Fallback xmlns="">
          <p:pic>
            <p:nvPicPr>
              <p:cNvPr id="59393" name="Ink 59392"/>
              <p:cNvPicPr/>
              <p:nvPr/>
            </p:nvPicPr>
            <p:blipFill>
              <a:blip r:embed="rId99"/>
              <a:stretch>
                <a:fillRect/>
              </a:stretch>
            </p:blipFill>
            <p:spPr>
              <a:xfrm>
                <a:off x="6308273" y="4414483"/>
                <a:ext cx="1623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59398" name="Ink 59397"/>
              <p14:cNvContentPartPr/>
              <p14:nvPr/>
            </p14:nvContentPartPr>
            <p14:xfrm>
              <a:off x="3607193" y="5029003"/>
              <a:ext cx="804240" cy="46080"/>
            </p14:xfrm>
          </p:contentPart>
        </mc:Choice>
        <mc:Fallback xmlns="">
          <p:pic>
            <p:nvPicPr>
              <p:cNvPr id="59398" name="Ink 59397"/>
              <p:cNvPicPr/>
              <p:nvPr/>
            </p:nvPicPr>
            <p:blipFill>
              <a:blip r:embed="rId101"/>
              <a:stretch>
                <a:fillRect/>
              </a:stretch>
            </p:blipFill>
            <p:spPr>
              <a:xfrm>
                <a:off x="3588113" y="4990843"/>
                <a:ext cx="84240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59400" name="Ink 59399"/>
              <p14:cNvContentPartPr/>
              <p14:nvPr/>
            </p14:nvContentPartPr>
            <p14:xfrm>
              <a:off x="3675953" y="5219803"/>
              <a:ext cx="836640" cy="50760"/>
            </p14:xfrm>
          </p:contentPart>
        </mc:Choice>
        <mc:Fallback xmlns="">
          <p:pic>
            <p:nvPicPr>
              <p:cNvPr id="59400" name="Ink 59399"/>
              <p:cNvPicPr/>
              <p:nvPr/>
            </p:nvPicPr>
            <p:blipFill>
              <a:blip r:embed="rId103"/>
              <a:stretch>
                <a:fillRect/>
              </a:stretch>
            </p:blipFill>
            <p:spPr>
              <a:xfrm>
                <a:off x="3656873" y="5181643"/>
                <a:ext cx="8748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59402" name="Ink 59401"/>
              <p14:cNvContentPartPr/>
              <p14:nvPr/>
            </p14:nvContentPartPr>
            <p14:xfrm>
              <a:off x="3731033" y="5111083"/>
              <a:ext cx="799920" cy="72360"/>
            </p14:xfrm>
          </p:contentPart>
        </mc:Choice>
        <mc:Fallback xmlns="">
          <p:pic>
            <p:nvPicPr>
              <p:cNvPr id="59402" name="Ink 59401"/>
              <p:cNvPicPr/>
              <p:nvPr/>
            </p:nvPicPr>
            <p:blipFill>
              <a:blip r:embed="rId105"/>
              <a:stretch>
                <a:fillRect/>
              </a:stretch>
            </p:blipFill>
            <p:spPr>
              <a:xfrm>
                <a:off x="3711953" y="5072923"/>
                <a:ext cx="8380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59403" name="Ink 59402"/>
              <p14:cNvContentPartPr/>
              <p14:nvPr/>
            </p14:nvContentPartPr>
            <p14:xfrm>
              <a:off x="3161513" y="4507723"/>
              <a:ext cx="326520" cy="27720"/>
            </p14:xfrm>
          </p:contentPart>
        </mc:Choice>
        <mc:Fallback xmlns="">
          <p:pic>
            <p:nvPicPr>
              <p:cNvPr id="59403" name="Ink 59402"/>
              <p:cNvPicPr/>
              <p:nvPr/>
            </p:nvPicPr>
            <p:blipFill>
              <a:blip r:embed="rId107"/>
              <a:stretch>
                <a:fillRect/>
              </a:stretch>
            </p:blipFill>
            <p:spPr>
              <a:xfrm>
                <a:off x="3142433" y="4469563"/>
                <a:ext cx="3646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59404" name="Ink 59403"/>
              <p14:cNvContentPartPr/>
              <p14:nvPr/>
            </p14:nvContentPartPr>
            <p14:xfrm>
              <a:off x="3586754" y="4997719"/>
              <a:ext cx="110520" cy="110520"/>
            </p14:xfrm>
          </p:contentPart>
        </mc:Choice>
        <mc:Fallback xmlns="">
          <p:pic>
            <p:nvPicPr>
              <p:cNvPr id="59404" name="Ink 59403"/>
              <p:cNvPicPr/>
              <p:nvPr/>
            </p:nvPicPr>
            <p:blipFill>
              <a:blip r:embed="rId109"/>
              <a:stretch>
                <a:fillRect/>
              </a:stretch>
            </p:blipFill>
            <p:spPr>
              <a:xfrm>
                <a:off x="3576314" y="4987279"/>
                <a:ext cx="1314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32" name="Ink 31"/>
              <p14:cNvContentPartPr/>
              <p14:nvPr/>
            </p14:nvContentPartPr>
            <p14:xfrm>
              <a:off x="4357549" y="3463039"/>
              <a:ext cx="1943245" cy="1311120"/>
            </p14:xfrm>
          </p:contentPart>
        </mc:Choice>
        <mc:Fallback xmlns="">
          <p:pic>
            <p:nvPicPr>
              <p:cNvPr id="32" name="Ink 31"/>
              <p:cNvPicPr/>
              <p:nvPr/>
            </p:nvPicPr>
            <p:blipFill>
              <a:blip r:embed="rId111"/>
              <a:stretch>
                <a:fillRect/>
              </a:stretch>
            </p:blipFill>
            <p:spPr>
              <a:xfrm>
                <a:off x="4346749" y="3448639"/>
                <a:ext cx="1968445" cy="13377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33" name="Ink 32"/>
              <p14:cNvContentPartPr/>
              <p14:nvPr/>
            </p14:nvContentPartPr>
            <p14:xfrm>
              <a:off x="4711566" y="5289319"/>
              <a:ext cx="783188" cy="537120"/>
            </p14:xfrm>
          </p:contentPart>
        </mc:Choice>
        <mc:Fallback xmlns="">
          <p:pic>
            <p:nvPicPr>
              <p:cNvPr id="33" name="Ink 32"/>
              <p:cNvPicPr/>
              <p:nvPr/>
            </p:nvPicPr>
            <p:blipFill>
              <a:blip r:embed="rId113"/>
              <a:stretch>
                <a:fillRect/>
              </a:stretch>
            </p:blipFill>
            <p:spPr>
              <a:xfrm>
                <a:off x="4694650" y="5278879"/>
                <a:ext cx="810542" cy="558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37" name="Ink 36"/>
              <p14:cNvContentPartPr/>
              <p14:nvPr/>
            </p14:nvContentPartPr>
            <p14:xfrm>
              <a:off x="5077326" y="6039909"/>
              <a:ext cx="563400" cy="48600"/>
            </p14:xfrm>
          </p:contentPart>
        </mc:Choice>
        <mc:Fallback xmlns="">
          <p:pic>
            <p:nvPicPr>
              <p:cNvPr id="37" name="Ink 36"/>
              <p:cNvPicPr/>
              <p:nvPr/>
            </p:nvPicPr>
            <p:blipFill>
              <a:blip r:embed="rId115"/>
              <a:stretch>
                <a:fillRect/>
              </a:stretch>
            </p:blipFill>
            <p:spPr>
              <a:xfrm>
                <a:off x="5060406" y="6022989"/>
                <a:ext cx="59724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39" name="Ink 38"/>
              <p14:cNvContentPartPr/>
              <p14:nvPr/>
            </p14:nvContentPartPr>
            <p14:xfrm>
              <a:off x="5640366" y="6049629"/>
              <a:ext cx="360" cy="38880"/>
            </p14:xfrm>
          </p:contentPart>
        </mc:Choice>
        <mc:Fallback xmlns="">
          <p:pic>
            <p:nvPicPr>
              <p:cNvPr id="39" name="Ink 38"/>
              <p:cNvPicPr/>
              <p:nvPr/>
            </p:nvPicPr>
            <p:blipFill>
              <a:blip r:embed="rId117"/>
              <a:stretch>
                <a:fillRect/>
              </a:stretch>
            </p:blipFill>
            <p:spPr>
              <a:xfrm>
                <a:off x="5623446" y="6032709"/>
                <a:ext cx="3420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38" name="Ink 37">
                <a:extLst>
                  <a:ext uri="{FF2B5EF4-FFF2-40B4-BE49-F238E27FC236}">
                    <a16:creationId xmlns:a16="http://schemas.microsoft.com/office/drawing/2014/main" id="{F325FC32-884C-434F-AD1D-EFC4ECDCBC88}"/>
                  </a:ext>
                </a:extLst>
              </p14:cNvPr>
              <p14:cNvContentPartPr/>
              <p14:nvPr/>
            </p14:nvContentPartPr>
            <p14:xfrm>
              <a:off x="1897645" y="2497154"/>
              <a:ext cx="1334880" cy="3308400"/>
            </p14:xfrm>
          </p:contentPart>
        </mc:Choice>
        <mc:Fallback xmlns="">
          <p:pic>
            <p:nvPicPr>
              <p:cNvPr id="38" name="Ink 37">
                <a:extLst>
                  <a:ext uri="{FF2B5EF4-FFF2-40B4-BE49-F238E27FC236}">
                    <a16:creationId xmlns:a16="http://schemas.microsoft.com/office/drawing/2014/main" id="{F325FC32-884C-434F-AD1D-EFC4ECDCBC88}"/>
                  </a:ext>
                </a:extLst>
              </p:cNvPr>
              <p:cNvPicPr/>
              <p:nvPr/>
            </p:nvPicPr>
            <p:blipFill>
              <a:blip r:embed="rId121"/>
              <a:stretch>
                <a:fillRect/>
              </a:stretch>
            </p:blipFill>
            <p:spPr>
              <a:xfrm>
                <a:off x="1889005" y="2488154"/>
                <a:ext cx="1352520" cy="33260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36" name="Ink 35">
                <a:extLst>
                  <a:ext uri="{FF2B5EF4-FFF2-40B4-BE49-F238E27FC236}">
                    <a16:creationId xmlns:a16="http://schemas.microsoft.com/office/drawing/2014/main" id="{718936B0-A4E8-455C-BFFB-28894B3D3080}"/>
                  </a:ext>
                </a:extLst>
              </p14:cNvPr>
              <p14:cNvContentPartPr/>
              <p14:nvPr/>
            </p14:nvContentPartPr>
            <p14:xfrm>
              <a:off x="5231773" y="3250260"/>
              <a:ext cx="4344480" cy="3366360"/>
            </p14:xfrm>
          </p:contentPart>
        </mc:Choice>
        <mc:Fallback xmlns="">
          <p:pic>
            <p:nvPicPr>
              <p:cNvPr id="36" name="Ink 35">
                <a:extLst>
                  <a:ext uri="{FF2B5EF4-FFF2-40B4-BE49-F238E27FC236}">
                    <a16:creationId xmlns:a16="http://schemas.microsoft.com/office/drawing/2014/main" id="{718936B0-A4E8-455C-BFFB-28894B3D3080}"/>
                  </a:ext>
                </a:extLst>
              </p:cNvPr>
              <p:cNvPicPr/>
              <p:nvPr/>
            </p:nvPicPr>
            <p:blipFill>
              <a:blip r:embed="rId123"/>
              <a:stretch>
                <a:fillRect/>
              </a:stretch>
            </p:blipFill>
            <p:spPr>
              <a:xfrm>
                <a:off x="5214132" y="3232620"/>
                <a:ext cx="4380123" cy="34020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34" name="Ink 33">
                <a:extLst>
                  <a:ext uri="{FF2B5EF4-FFF2-40B4-BE49-F238E27FC236}">
                    <a16:creationId xmlns:a16="http://schemas.microsoft.com/office/drawing/2014/main" id="{27624103-8C60-488B-AE9A-2EA24C82ED96}"/>
                  </a:ext>
                </a:extLst>
              </p14:cNvPr>
              <p14:cNvContentPartPr/>
              <p14:nvPr/>
            </p14:nvContentPartPr>
            <p14:xfrm>
              <a:off x="3204184" y="4674165"/>
              <a:ext cx="293400" cy="356400"/>
            </p14:xfrm>
          </p:contentPart>
        </mc:Choice>
        <mc:Fallback>
          <p:pic>
            <p:nvPicPr>
              <p:cNvPr id="34" name="Ink 33">
                <a:extLst>
                  <a:ext uri="{FF2B5EF4-FFF2-40B4-BE49-F238E27FC236}">
                    <a16:creationId xmlns:a16="http://schemas.microsoft.com/office/drawing/2014/main" id="{27624103-8C60-488B-AE9A-2EA24C82ED96}"/>
                  </a:ext>
                </a:extLst>
              </p:cNvPr>
              <p:cNvPicPr/>
              <p:nvPr/>
            </p:nvPicPr>
            <p:blipFill>
              <a:blip r:embed="rId125"/>
              <a:stretch>
                <a:fillRect/>
              </a:stretch>
            </p:blipFill>
            <p:spPr>
              <a:xfrm>
                <a:off x="3195184" y="4665165"/>
                <a:ext cx="311040" cy="3740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42" name="Ink 41">
                <a:extLst>
                  <a:ext uri="{FF2B5EF4-FFF2-40B4-BE49-F238E27FC236}">
                    <a16:creationId xmlns:a16="http://schemas.microsoft.com/office/drawing/2014/main" id="{5350A5C5-DC55-4A92-8936-A2552A90D4AF}"/>
                  </a:ext>
                </a:extLst>
              </p14:cNvPr>
              <p14:cNvContentPartPr/>
              <p14:nvPr/>
            </p14:nvContentPartPr>
            <p14:xfrm>
              <a:off x="3402904" y="5744445"/>
              <a:ext cx="295560" cy="203040"/>
            </p14:xfrm>
          </p:contentPart>
        </mc:Choice>
        <mc:Fallback>
          <p:pic>
            <p:nvPicPr>
              <p:cNvPr id="42" name="Ink 41">
                <a:extLst>
                  <a:ext uri="{FF2B5EF4-FFF2-40B4-BE49-F238E27FC236}">
                    <a16:creationId xmlns:a16="http://schemas.microsoft.com/office/drawing/2014/main" id="{5350A5C5-DC55-4A92-8936-A2552A90D4AF}"/>
                  </a:ext>
                </a:extLst>
              </p:cNvPr>
              <p:cNvPicPr/>
              <p:nvPr/>
            </p:nvPicPr>
            <p:blipFill>
              <a:blip r:embed="rId127"/>
              <a:stretch>
                <a:fillRect/>
              </a:stretch>
            </p:blipFill>
            <p:spPr>
              <a:xfrm>
                <a:off x="3393904" y="5735445"/>
                <a:ext cx="31320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49" name="Ink 48">
                <a:extLst>
                  <a:ext uri="{FF2B5EF4-FFF2-40B4-BE49-F238E27FC236}">
                    <a16:creationId xmlns:a16="http://schemas.microsoft.com/office/drawing/2014/main" id="{AE7E773E-CDBF-4E42-B7DD-C6D0ACF5A121}"/>
                  </a:ext>
                </a:extLst>
              </p14:cNvPr>
              <p14:cNvContentPartPr/>
              <p14:nvPr/>
            </p14:nvContentPartPr>
            <p14:xfrm>
              <a:off x="7774024" y="3362325"/>
              <a:ext cx="324000" cy="257760"/>
            </p14:xfrm>
          </p:contentPart>
        </mc:Choice>
        <mc:Fallback>
          <p:pic>
            <p:nvPicPr>
              <p:cNvPr id="49" name="Ink 48">
                <a:extLst>
                  <a:ext uri="{FF2B5EF4-FFF2-40B4-BE49-F238E27FC236}">
                    <a16:creationId xmlns:a16="http://schemas.microsoft.com/office/drawing/2014/main" id="{AE7E773E-CDBF-4E42-B7DD-C6D0ACF5A121}"/>
                  </a:ext>
                </a:extLst>
              </p:cNvPr>
              <p:cNvPicPr/>
              <p:nvPr/>
            </p:nvPicPr>
            <p:blipFill>
              <a:blip r:embed="rId129"/>
              <a:stretch>
                <a:fillRect/>
              </a:stretch>
            </p:blipFill>
            <p:spPr>
              <a:xfrm>
                <a:off x="7765384" y="3353325"/>
                <a:ext cx="341640" cy="2754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54" name="Ink 53">
                <a:extLst>
                  <a:ext uri="{FF2B5EF4-FFF2-40B4-BE49-F238E27FC236}">
                    <a16:creationId xmlns:a16="http://schemas.microsoft.com/office/drawing/2014/main" id="{D6EA57A5-8CCE-4E57-9E08-3758D9CE7A7D}"/>
                  </a:ext>
                </a:extLst>
              </p14:cNvPr>
              <p14:cNvContentPartPr/>
              <p14:nvPr/>
            </p14:nvContentPartPr>
            <p14:xfrm>
              <a:off x="8330944" y="2408325"/>
              <a:ext cx="371880" cy="372240"/>
            </p14:xfrm>
          </p:contentPart>
        </mc:Choice>
        <mc:Fallback>
          <p:pic>
            <p:nvPicPr>
              <p:cNvPr id="54" name="Ink 53">
                <a:extLst>
                  <a:ext uri="{FF2B5EF4-FFF2-40B4-BE49-F238E27FC236}">
                    <a16:creationId xmlns:a16="http://schemas.microsoft.com/office/drawing/2014/main" id="{D6EA57A5-8CCE-4E57-9E08-3758D9CE7A7D}"/>
                  </a:ext>
                </a:extLst>
              </p:cNvPr>
              <p:cNvPicPr/>
              <p:nvPr/>
            </p:nvPicPr>
            <p:blipFill>
              <a:blip r:embed="rId131"/>
              <a:stretch>
                <a:fillRect/>
              </a:stretch>
            </p:blipFill>
            <p:spPr>
              <a:xfrm>
                <a:off x="8322304" y="2399685"/>
                <a:ext cx="389520" cy="389880"/>
              </a:xfrm>
              <a:prstGeom prst="rect">
                <a:avLst/>
              </a:prstGeom>
            </p:spPr>
          </p:pic>
        </mc:Fallback>
      </mc:AlternateContent>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24430FA4-E337-4FCA-807E-E6C6E29F3099}" type="slidenum">
              <a:rPr lang="en-US" altLang="en-US" smtClean="0"/>
              <a:pPr>
                <a:defRPr/>
              </a:pPr>
              <a:t>62</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40"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1540359819"/>
              </p:ext>
            </p:extLst>
          </p:nvPr>
        </p:nvGraphicFramePr>
        <p:xfrm>
          <a:off x="2895600" y="4038600"/>
          <a:ext cx="5029200" cy="11430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542906">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marT="45710" marB="45710"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Ch6spiretes folder</a:t>
                      </a:r>
                    </a:p>
                  </a:txBody>
                  <a:tcPr marT="45710" marB="45710"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600094">
                <a:tc>
                  <a:txBody>
                    <a:bodyPr/>
                    <a:lstStyle/>
                    <a:p>
                      <a:r>
                        <a:rPr lang="en-US" sz="1600" b="0" dirty="0">
                          <a:solidFill>
                            <a:schemeClr val="bg1"/>
                          </a:solidFill>
                          <a:latin typeface="+mj-lt"/>
                        </a:rPr>
                        <a:t>SAVE SOLUTION AS</a:t>
                      </a:r>
                    </a:p>
                  </a:txBody>
                  <a:tcPr marT="45710" marB="45710"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marT="45710" marB="45710"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6.8</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4353"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84917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533400" y="0"/>
            <a:ext cx="8229600" cy="457200"/>
          </a:xfrm>
        </p:spPr>
        <p:txBody>
          <a:bodyPr/>
          <a:lstStyle/>
          <a:p>
            <a:pPr eaLnBrk="1" hangingPunct="1"/>
            <a:r>
              <a:rPr lang="en-US" altLang="en-US" dirty="0"/>
              <a:t>6.11 CSS Styling for Print</a:t>
            </a:r>
          </a:p>
        </p:txBody>
      </p:sp>
      <p:sp>
        <p:nvSpPr>
          <p:cNvPr id="71683" name="Rectangle 3"/>
          <p:cNvSpPr>
            <a:spLocks noGrp="1" noChangeArrowheads="1"/>
          </p:cNvSpPr>
          <p:nvPr>
            <p:ph type="body" idx="1"/>
          </p:nvPr>
        </p:nvSpPr>
        <p:spPr>
          <a:xfrm>
            <a:off x="609600" y="914400"/>
            <a:ext cx="8077200" cy="2819400"/>
          </a:xfrm>
        </p:spPr>
        <p:txBody>
          <a:bodyPr/>
          <a:lstStyle/>
          <a:p>
            <a:pPr eaLnBrk="1" hangingPunct="1">
              <a:lnSpc>
                <a:spcPct val="80000"/>
              </a:lnSpc>
            </a:pPr>
            <a:r>
              <a:rPr lang="en-US" altLang="en-US" b="1">
                <a:cs typeface="Times New Roman" panose="02020603050405020304" pitchFamily="18" charset="0"/>
              </a:rPr>
              <a:t>Create</a:t>
            </a:r>
            <a:r>
              <a:rPr lang="en-US" altLang="en-US">
                <a:cs typeface="Times New Roman" panose="02020603050405020304" pitchFamily="18" charset="0"/>
              </a:rPr>
              <a:t> an </a:t>
            </a:r>
            <a:r>
              <a:rPr lang="en-US" altLang="en-US" b="1">
                <a:solidFill>
                  <a:srgbClr val="00CC00"/>
                </a:solidFill>
                <a:cs typeface="Times New Roman" panose="02020603050405020304" pitchFamily="18" charset="0"/>
              </a:rPr>
              <a:t>external</a:t>
            </a:r>
            <a:r>
              <a:rPr lang="en-US" altLang="en-US" b="1">
                <a:cs typeface="Times New Roman" panose="02020603050405020304" pitchFamily="18" charset="0"/>
              </a:rPr>
              <a:t> style sheet</a:t>
            </a:r>
            <a:r>
              <a:rPr lang="en-US" altLang="en-US">
                <a:cs typeface="Times New Roman" panose="02020603050405020304" pitchFamily="18" charset="0"/>
              </a:rPr>
              <a:t> with the configurations </a:t>
            </a:r>
            <a:r>
              <a:rPr lang="en-US" altLang="en-US" b="1">
                <a:solidFill>
                  <a:schemeClr val="hlink"/>
                </a:solidFill>
                <a:cs typeface="Times New Roman" panose="02020603050405020304" pitchFamily="18" charset="0"/>
              </a:rPr>
              <a:t>for</a:t>
            </a:r>
            <a:r>
              <a:rPr lang="en-US" altLang="en-US">
                <a:cs typeface="Times New Roman" panose="02020603050405020304" pitchFamily="18" charset="0"/>
              </a:rPr>
              <a:t> </a:t>
            </a:r>
            <a:r>
              <a:rPr lang="en-US" altLang="en-US" b="1">
                <a:solidFill>
                  <a:schemeClr val="hlink"/>
                </a:solidFill>
                <a:cs typeface="Times New Roman" panose="02020603050405020304" pitchFamily="18" charset="0"/>
              </a:rPr>
              <a:t>browser display.</a:t>
            </a:r>
          </a:p>
          <a:p>
            <a:pPr eaLnBrk="1" hangingPunct="1">
              <a:lnSpc>
                <a:spcPct val="80000"/>
              </a:lnSpc>
            </a:pPr>
            <a:r>
              <a:rPr lang="en-US" altLang="en-US" b="1">
                <a:cs typeface="Times New Roman" panose="02020603050405020304" pitchFamily="18" charset="0"/>
              </a:rPr>
              <a:t>Create</a:t>
            </a:r>
            <a:r>
              <a:rPr lang="en-US" altLang="en-US">
                <a:cs typeface="Times New Roman" panose="02020603050405020304" pitchFamily="18" charset="0"/>
              </a:rPr>
              <a:t> a </a:t>
            </a:r>
            <a:r>
              <a:rPr lang="en-US" altLang="en-US" b="1">
                <a:solidFill>
                  <a:srgbClr val="00CC00"/>
                </a:solidFill>
                <a:cs typeface="Times New Roman" panose="02020603050405020304" pitchFamily="18" charset="0"/>
              </a:rPr>
              <a:t>second</a:t>
            </a:r>
            <a:r>
              <a:rPr lang="en-US" altLang="en-US" b="1">
                <a:cs typeface="Times New Roman" panose="02020603050405020304" pitchFamily="18" charset="0"/>
              </a:rPr>
              <a:t> external</a:t>
            </a:r>
            <a:r>
              <a:rPr lang="en-US" altLang="en-US">
                <a:cs typeface="Times New Roman" panose="02020603050405020304" pitchFamily="18" charset="0"/>
              </a:rPr>
              <a:t> style sheet with the configurations </a:t>
            </a:r>
            <a:r>
              <a:rPr lang="en-US" altLang="en-US" b="1">
                <a:solidFill>
                  <a:schemeClr val="hlink"/>
                </a:solidFill>
                <a:cs typeface="Times New Roman" panose="02020603050405020304" pitchFamily="18" charset="0"/>
              </a:rPr>
              <a:t>for printing.</a:t>
            </a:r>
          </a:p>
          <a:p>
            <a:pPr eaLnBrk="1" hangingPunct="1">
              <a:lnSpc>
                <a:spcPct val="80000"/>
              </a:lnSpc>
            </a:pPr>
            <a:r>
              <a:rPr lang="en-US" altLang="en-US" b="1">
                <a:solidFill>
                  <a:schemeClr val="hlink"/>
                </a:solidFill>
                <a:cs typeface="Times New Roman" panose="02020603050405020304" pitchFamily="18" charset="0"/>
              </a:rPr>
              <a:t>Connect both</a:t>
            </a:r>
            <a:r>
              <a:rPr lang="en-US" altLang="en-US">
                <a:cs typeface="Times New Roman" panose="02020603050405020304" pitchFamily="18" charset="0"/>
              </a:rPr>
              <a:t> of the </a:t>
            </a:r>
            <a:r>
              <a:rPr lang="en-US" altLang="en-US" b="1">
                <a:cs typeface="Times New Roman" panose="02020603050405020304" pitchFamily="18" charset="0"/>
              </a:rPr>
              <a:t>external style sheets</a:t>
            </a:r>
            <a:r>
              <a:rPr lang="en-US" altLang="en-US">
                <a:cs typeface="Times New Roman" panose="02020603050405020304" pitchFamily="18" charset="0"/>
              </a:rPr>
              <a:t> to the web page using two</a:t>
            </a:r>
            <a:r>
              <a:rPr lang="en-US" altLang="en-US">
                <a:latin typeface="Sabon-Roman"/>
              </a:rPr>
              <a:t> </a:t>
            </a:r>
            <a:r>
              <a:rPr lang="en-US" altLang="en-US" b="1">
                <a:latin typeface="Courier-Bold"/>
              </a:rPr>
              <a:t>&lt;link&gt; </a:t>
            </a:r>
            <a:r>
              <a:rPr lang="en-US" altLang="en-US">
                <a:cs typeface="Times New Roman" panose="02020603050405020304" pitchFamily="18" charset="0"/>
              </a:rPr>
              <a:t>tags.</a:t>
            </a:r>
            <a:br>
              <a:rPr lang="en-US" altLang="en-US">
                <a:cs typeface="Times New Roman" panose="02020603050405020304" pitchFamily="18" charset="0"/>
              </a:rPr>
            </a:br>
            <a:endParaRPr lang="en-US" altLang="en-US" sz="2400">
              <a:latin typeface="Courier-Bold"/>
            </a:endParaRPr>
          </a:p>
        </p:txBody>
      </p:sp>
      <p:sp>
        <p:nvSpPr>
          <p:cNvPr id="71684" name="Text Box 4"/>
          <p:cNvSpPr txBox="1">
            <a:spLocks noChangeArrowheads="1"/>
          </p:cNvSpPr>
          <p:nvPr/>
        </p:nvSpPr>
        <p:spPr bwMode="auto">
          <a:xfrm>
            <a:off x="76200" y="4495800"/>
            <a:ext cx="9010650" cy="6413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dirty="0">
                <a:latin typeface="Arial" panose="020B0604020202020204" pitchFamily="34" charset="0"/>
              </a:rPr>
              <a:t>&lt;link </a:t>
            </a:r>
            <a:r>
              <a:rPr lang="en-US" altLang="en-US" sz="1800" dirty="0" err="1">
                <a:latin typeface="Arial" panose="020B0604020202020204" pitchFamily="34" charset="0"/>
              </a:rPr>
              <a:t>rel</a:t>
            </a:r>
            <a:r>
              <a:rPr lang="en-US" altLang="en-US" sz="1800" dirty="0">
                <a:latin typeface="Arial" panose="020B0604020202020204" pitchFamily="34" charset="0"/>
              </a:rPr>
              <a:t>="stylesheet" </a:t>
            </a:r>
            <a:r>
              <a:rPr lang="en-US" altLang="en-US" sz="1800" dirty="0" err="1">
                <a:latin typeface="Arial" panose="020B0604020202020204" pitchFamily="34" charset="0"/>
              </a:rPr>
              <a:t>href</a:t>
            </a:r>
            <a:r>
              <a:rPr lang="en-US" altLang="en-US" sz="1800" dirty="0">
                <a:latin typeface="Arial" panose="020B0604020202020204" pitchFamily="34" charset="0"/>
              </a:rPr>
              <a:t>="</a:t>
            </a:r>
            <a:r>
              <a:rPr lang="en-US" altLang="en-US" sz="1800" dirty="0">
                <a:solidFill>
                  <a:schemeClr val="hlink"/>
                </a:solidFill>
                <a:latin typeface="Arial" panose="020B0604020202020204" pitchFamily="34" charset="0"/>
              </a:rPr>
              <a:t>wildflower.css</a:t>
            </a:r>
            <a:r>
              <a:rPr lang="en-US" altLang="en-US" sz="1800" dirty="0">
                <a:latin typeface="Arial" panose="020B0604020202020204" pitchFamily="34" charset="0"/>
              </a:rPr>
              <a:t>" type="text/</a:t>
            </a:r>
            <a:r>
              <a:rPr lang="en-US" altLang="en-US" sz="1800" dirty="0" err="1">
                <a:latin typeface="Arial" panose="020B0604020202020204" pitchFamily="34" charset="0"/>
              </a:rPr>
              <a:t>css</a:t>
            </a:r>
            <a:r>
              <a:rPr lang="en-US" altLang="en-US" sz="1800" dirty="0">
                <a:latin typeface="Arial" panose="020B0604020202020204" pitchFamily="34" charset="0"/>
              </a:rPr>
              <a:t>" </a:t>
            </a:r>
            <a:r>
              <a:rPr lang="en-US" altLang="en-US" sz="1800" dirty="0">
                <a:solidFill>
                  <a:srgbClr val="FF00FF"/>
                </a:solidFill>
                <a:latin typeface="Arial" panose="020B0604020202020204" pitchFamily="34" charset="0"/>
              </a:rPr>
              <a:t>media="screen</a:t>
            </a:r>
            <a:r>
              <a:rPr lang="en-US" altLang="en-US" sz="1800" dirty="0">
                <a:solidFill>
                  <a:srgbClr val="FF66CC"/>
                </a:solidFill>
                <a:latin typeface="Arial" panose="020B0604020202020204" pitchFamily="34" charset="0"/>
              </a:rPr>
              <a:t>" </a:t>
            </a:r>
            <a:r>
              <a:rPr lang="en-US" altLang="en-US" sz="1800" dirty="0">
                <a:latin typeface="Arial" panose="020B0604020202020204" pitchFamily="34" charset="0"/>
              </a:rPr>
              <a:t>/&gt;</a:t>
            </a:r>
          </a:p>
          <a:p>
            <a:pPr>
              <a:spcBef>
                <a:spcPct val="0"/>
              </a:spcBef>
              <a:buClrTx/>
              <a:buSzTx/>
              <a:buFontTx/>
              <a:buNone/>
            </a:pPr>
            <a:r>
              <a:rPr lang="en-US" altLang="en-US" sz="1800" dirty="0">
                <a:latin typeface="Arial" panose="020B0604020202020204" pitchFamily="34" charset="0"/>
              </a:rPr>
              <a:t>&lt;link </a:t>
            </a:r>
            <a:r>
              <a:rPr lang="en-US" altLang="en-US" sz="1800" dirty="0" err="1">
                <a:latin typeface="Arial" panose="020B0604020202020204" pitchFamily="34" charset="0"/>
              </a:rPr>
              <a:t>rel</a:t>
            </a:r>
            <a:r>
              <a:rPr lang="en-US" altLang="en-US" sz="1800" dirty="0">
                <a:latin typeface="Arial" panose="020B0604020202020204" pitchFamily="34" charset="0"/>
              </a:rPr>
              <a:t>="stylesheet" </a:t>
            </a:r>
            <a:r>
              <a:rPr lang="en-US" altLang="en-US" sz="1800" dirty="0" err="1">
                <a:latin typeface="Arial" panose="020B0604020202020204" pitchFamily="34" charset="0"/>
              </a:rPr>
              <a:t>href</a:t>
            </a:r>
            <a:r>
              <a:rPr lang="en-US" altLang="en-US" sz="1800" dirty="0">
                <a:latin typeface="Arial" panose="020B0604020202020204" pitchFamily="34" charset="0"/>
              </a:rPr>
              <a:t>="</a:t>
            </a:r>
            <a:r>
              <a:rPr lang="en-US" altLang="en-US" sz="1800" dirty="0">
                <a:solidFill>
                  <a:schemeClr val="hlink"/>
                </a:solidFill>
                <a:latin typeface="Arial" panose="020B0604020202020204" pitchFamily="34" charset="0"/>
              </a:rPr>
              <a:t>wildflowerprint.css</a:t>
            </a:r>
            <a:r>
              <a:rPr lang="en-US" altLang="en-US" sz="1800" dirty="0">
                <a:latin typeface="Arial" panose="020B0604020202020204" pitchFamily="34" charset="0"/>
              </a:rPr>
              <a:t>" type="text/</a:t>
            </a:r>
            <a:r>
              <a:rPr lang="en-US" altLang="en-US" sz="1800" dirty="0" err="1">
                <a:latin typeface="Arial" panose="020B0604020202020204" pitchFamily="34" charset="0"/>
              </a:rPr>
              <a:t>css</a:t>
            </a:r>
            <a:r>
              <a:rPr lang="en-US" altLang="en-US" sz="1800" dirty="0">
                <a:latin typeface="Arial" panose="020B0604020202020204" pitchFamily="34" charset="0"/>
              </a:rPr>
              <a:t>" </a:t>
            </a:r>
            <a:r>
              <a:rPr lang="en-US" altLang="en-US" sz="1800" dirty="0">
                <a:solidFill>
                  <a:srgbClr val="FF00FF"/>
                </a:solidFill>
                <a:latin typeface="Arial" panose="020B0604020202020204" pitchFamily="34" charset="0"/>
              </a:rPr>
              <a:t>media="print</a:t>
            </a:r>
            <a:r>
              <a:rPr lang="en-US" altLang="en-US" sz="1800" dirty="0">
                <a:solidFill>
                  <a:srgbClr val="FF66CC"/>
                </a:solidFill>
                <a:latin typeface="Arial" panose="020B0604020202020204" pitchFamily="34" charset="0"/>
              </a:rPr>
              <a:t>" </a:t>
            </a:r>
            <a:r>
              <a:rPr lang="en-US" altLang="en-US" sz="1800" dirty="0">
                <a:latin typeface="Arial" panose="020B0604020202020204" pitchFamily="34" charset="0"/>
              </a:rPr>
              <a:t>/&gt;</a:t>
            </a:r>
            <a:endParaRPr lang="en-US" altLang="en-US" sz="1800" b="0" dirty="0">
              <a:latin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B4FD66E0-B312-429C-89F6-0FB3A96F5441}"/>
                  </a:ext>
                </a:extLst>
              </p14:cNvPr>
              <p14:cNvContentPartPr/>
              <p14:nvPr/>
            </p14:nvContentPartPr>
            <p14:xfrm>
              <a:off x="4395223" y="5063325"/>
              <a:ext cx="446040" cy="95400"/>
            </p14:xfrm>
          </p:contentPart>
        </mc:Choice>
        <mc:Fallback>
          <p:pic>
            <p:nvPicPr>
              <p:cNvPr id="2" name="Ink 1">
                <a:extLst>
                  <a:ext uri="{FF2B5EF4-FFF2-40B4-BE49-F238E27FC236}">
                    <a16:creationId xmlns:a16="http://schemas.microsoft.com/office/drawing/2014/main" id="{B4FD66E0-B312-429C-89F6-0FB3A96F5441}"/>
                  </a:ext>
                </a:extLst>
              </p:cNvPr>
              <p:cNvPicPr/>
              <p:nvPr/>
            </p:nvPicPr>
            <p:blipFill>
              <a:blip r:embed="rId4"/>
              <a:stretch>
                <a:fillRect/>
              </a:stretch>
            </p:blipFill>
            <p:spPr>
              <a:xfrm>
                <a:off x="4386583" y="5054685"/>
                <a:ext cx="46368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7" name="Ink 16">
                <a:extLst>
                  <a:ext uri="{FF2B5EF4-FFF2-40B4-BE49-F238E27FC236}">
                    <a16:creationId xmlns:a16="http://schemas.microsoft.com/office/drawing/2014/main" id="{A85AD427-6B35-4205-91A0-FE91F02B43AC}"/>
                  </a:ext>
                </a:extLst>
              </p14:cNvPr>
              <p14:cNvContentPartPr/>
              <p14:nvPr/>
            </p14:nvContentPartPr>
            <p14:xfrm>
              <a:off x="8069383" y="5022285"/>
              <a:ext cx="597600" cy="177840"/>
            </p14:xfrm>
          </p:contentPart>
        </mc:Choice>
        <mc:Fallback>
          <p:pic>
            <p:nvPicPr>
              <p:cNvPr id="17" name="Ink 16">
                <a:extLst>
                  <a:ext uri="{FF2B5EF4-FFF2-40B4-BE49-F238E27FC236}">
                    <a16:creationId xmlns:a16="http://schemas.microsoft.com/office/drawing/2014/main" id="{A85AD427-6B35-4205-91A0-FE91F02B43AC}"/>
                  </a:ext>
                </a:extLst>
              </p:cNvPr>
              <p:cNvPicPr/>
              <p:nvPr/>
            </p:nvPicPr>
            <p:blipFill>
              <a:blip r:embed="rId6"/>
              <a:stretch>
                <a:fillRect/>
              </a:stretch>
            </p:blipFill>
            <p:spPr>
              <a:xfrm>
                <a:off x="8060743" y="5013267"/>
                <a:ext cx="615240" cy="195516"/>
              </a:xfrm>
              <a:prstGeom prst="rect">
                <a:avLst/>
              </a:prstGeom>
            </p:spPr>
          </p:pic>
        </mc:Fallback>
      </mc:AlternateContent>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381000" y="0"/>
            <a:ext cx="8382000" cy="609600"/>
          </a:xfrm>
        </p:spPr>
        <p:txBody>
          <a:bodyPr/>
          <a:lstStyle/>
          <a:p>
            <a:r>
              <a:rPr lang="en-US" altLang="en-US" dirty="0"/>
              <a:t>Print Styling Best Practices HOP 6.8</a:t>
            </a:r>
          </a:p>
        </p:txBody>
      </p:sp>
      <p:sp>
        <p:nvSpPr>
          <p:cNvPr id="3" name="Content Placeholder 2"/>
          <p:cNvSpPr>
            <a:spLocks noGrp="1"/>
          </p:cNvSpPr>
          <p:nvPr>
            <p:ph idx="1"/>
          </p:nvPr>
        </p:nvSpPr>
        <p:spPr>
          <a:xfrm>
            <a:off x="0" y="609600"/>
            <a:ext cx="9144000" cy="6172200"/>
          </a:xfrm>
        </p:spPr>
        <p:txBody>
          <a:bodyPr/>
          <a:lstStyle/>
          <a:p>
            <a:pPr>
              <a:defRPr/>
            </a:pPr>
            <a:r>
              <a:rPr lang="en-US" sz="2000" b="1" dirty="0"/>
              <a:t>Hide non-essential content like </a:t>
            </a:r>
            <a:r>
              <a:rPr lang="en-US" sz="2000" b="1" dirty="0">
                <a:solidFill>
                  <a:srgbClr val="FF00FF"/>
                </a:solidFill>
              </a:rPr>
              <a:t>navigation</a:t>
            </a:r>
            <a:br>
              <a:rPr lang="en-US" sz="2400" b="1" dirty="0"/>
            </a:br>
            <a:r>
              <a:rPr lang="en-US" sz="1800" dirty="0"/>
              <a:t>Example:</a:t>
            </a:r>
            <a:endParaRPr lang="en-US" sz="2400" dirty="0"/>
          </a:p>
          <a:p>
            <a:pPr marL="469900" lvl="1" indent="0">
              <a:buFont typeface="Wingdings 3" pitchFamily="18" charset="2"/>
              <a:buNone/>
              <a:defRPr/>
            </a:pPr>
            <a:r>
              <a:rPr lang="en-US" sz="1800" dirty="0">
                <a:latin typeface="Times New Roman" pitchFamily="18" charset="0"/>
                <a:cs typeface="Times New Roman" pitchFamily="18" charset="0"/>
              </a:rPr>
              <a:t>1</a:t>
            </a:r>
            <a:r>
              <a:rPr lang="en-US" sz="2000" dirty="0">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nav</a:t>
            </a:r>
            <a:r>
              <a:rPr lang="en-US" sz="2000" b="1" dirty="0">
                <a:solidFill>
                  <a:srgbClr val="FF0000"/>
                </a:solidFill>
                <a:latin typeface="Times New Roman" pitchFamily="18" charset="0"/>
                <a:cs typeface="Times New Roman" pitchFamily="18" charset="0"/>
              </a:rPr>
              <a:t> { display: none; }</a:t>
            </a:r>
          </a:p>
          <a:p>
            <a:pPr marL="469900" lvl="1" indent="0">
              <a:buFont typeface="Wingdings 3" pitchFamily="18" charset="2"/>
              <a:buNone/>
              <a:defRPr/>
            </a:pPr>
            <a:endParaRPr lang="en-US" sz="1400" b="1" dirty="0">
              <a:latin typeface="Times New Roman" pitchFamily="18" charset="0"/>
              <a:cs typeface="Times New Roman" pitchFamily="18" charset="0"/>
            </a:endParaRPr>
          </a:p>
          <a:p>
            <a:pPr marL="469900" lvl="1" indent="0">
              <a:buFont typeface="Wingdings 3" pitchFamily="18" charset="2"/>
              <a:buNone/>
              <a:defRPr/>
            </a:pPr>
            <a:endParaRPr lang="en-US" sz="1400" b="1" dirty="0">
              <a:latin typeface="Times New Roman" pitchFamily="18" charset="0"/>
              <a:cs typeface="Times New Roman" pitchFamily="18" charset="0"/>
            </a:endParaRPr>
          </a:p>
          <a:p>
            <a:pPr>
              <a:defRPr/>
            </a:pPr>
            <a:r>
              <a:rPr lang="en-US" sz="2000" b="1" dirty="0"/>
              <a:t>Configure font size and color for printing</a:t>
            </a:r>
          </a:p>
          <a:p>
            <a:pPr marL="457200" lvl="1" indent="0">
              <a:buNone/>
              <a:defRPr/>
            </a:pPr>
            <a:r>
              <a:rPr lang="en-US" sz="1800" dirty="0"/>
              <a:t>2. Use </a:t>
            </a:r>
            <a:r>
              <a:rPr lang="en-US" sz="1800" b="1" dirty="0"/>
              <a:t>pt</a:t>
            </a:r>
            <a:r>
              <a:rPr lang="en-US" sz="1800" dirty="0"/>
              <a:t> font sizes (</a:t>
            </a:r>
            <a:r>
              <a:rPr lang="en-US" sz="1800" b="1" dirty="0"/>
              <a:t>12pt</a:t>
            </a:r>
            <a:r>
              <a:rPr lang="en-US" sz="1800" dirty="0"/>
              <a:t> for the main), smaller font sizes for the footer</a:t>
            </a:r>
          </a:p>
          <a:p>
            <a:pPr marL="457200" lvl="1" indent="0">
              <a:buNone/>
              <a:defRPr/>
            </a:pPr>
            <a:r>
              <a:rPr lang="en-US" sz="1800" dirty="0"/>
              <a:t>3. use </a:t>
            </a:r>
            <a:r>
              <a:rPr lang="en-US" sz="1800" b="1" dirty="0">
                <a:solidFill>
                  <a:srgbClr val="FF00FF"/>
                </a:solidFill>
              </a:rPr>
              <a:t>dark text color </a:t>
            </a:r>
            <a:r>
              <a:rPr lang="en-US" sz="1800" b="1" dirty="0"/>
              <a:t>e.g. #000000, </a:t>
            </a:r>
          </a:p>
          <a:p>
            <a:pPr marL="457200" lvl="1" indent="0">
              <a:buNone/>
              <a:defRPr/>
            </a:pPr>
            <a:r>
              <a:rPr lang="en-US" sz="1800" b="1" dirty="0">
                <a:solidFill>
                  <a:srgbClr val="FF00FF"/>
                </a:solidFill>
              </a:rPr>
              <a:t>4. background</a:t>
            </a:r>
            <a:r>
              <a:rPr lang="en-US" sz="1800" b="1" dirty="0"/>
              <a:t> #FFFFFF</a:t>
            </a:r>
          </a:p>
          <a:p>
            <a:pPr lvl="1">
              <a:defRPr/>
            </a:pPr>
            <a:endParaRPr lang="en-US" sz="1600" dirty="0"/>
          </a:p>
          <a:p>
            <a:pPr lvl="1">
              <a:defRPr/>
            </a:pPr>
            <a:endParaRPr lang="en-US" sz="1600" dirty="0"/>
          </a:p>
          <a:p>
            <a:pPr>
              <a:defRPr/>
            </a:pPr>
            <a:r>
              <a:rPr lang="en-US" sz="2000" b="1" dirty="0"/>
              <a:t>Control page breaks </a:t>
            </a:r>
            <a:r>
              <a:rPr lang="en-US" sz="1800" b="1" dirty="0"/>
              <a:t>p.274  - configure a break at a  specific point</a:t>
            </a:r>
            <a:endParaRPr lang="en-US" sz="2000" b="1" dirty="0"/>
          </a:p>
          <a:p>
            <a:pPr lvl="1">
              <a:defRPr/>
            </a:pPr>
            <a:r>
              <a:rPr lang="en-US" sz="2000" b="1" dirty="0">
                <a:latin typeface="Times New Roman" pitchFamily="18" charset="0"/>
                <a:cs typeface="Times New Roman" pitchFamily="18" charset="0"/>
              </a:rPr>
              <a:t>page-break-before or page-break-after  a designed/specific</a:t>
            </a:r>
            <a:r>
              <a:rPr lang="en-US" sz="2000" dirty="0">
                <a:latin typeface="Times New Roman" pitchFamily="18" charset="0"/>
                <a:cs typeface="Times New Roman" pitchFamily="18" charset="0"/>
              </a:rPr>
              <a:t> element</a:t>
            </a:r>
            <a:r>
              <a:rPr lang="en-US" sz="2000" b="1" dirty="0">
                <a:latin typeface="Times New Roman" pitchFamily="18" charset="0"/>
                <a:cs typeface="Times New Roman" pitchFamily="18" charset="0"/>
              </a:rPr>
              <a:t>:</a:t>
            </a:r>
            <a:endParaRPr lang="en-US" sz="2000" b="1" dirty="0"/>
          </a:p>
          <a:p>
            <a:pPr marL="469900" lvl="1" indent="0">
              <a:buFont typeface="Wingdings 3" pitchFamily="18" charset="2"/>
              <a:buNone/>
              <a:defRPr/>
            </a:pPr>
            <a:r>
              <a:rPr lang="en-US" sz="1600" dirty="0"/>
              <a:t>       Example:</a:t>
            </a:r>
            <a:br>
              <a:rPr lang="en-US" sz="1600" dirty="0"/>
            </a:br>
            <a:r>
              <a:rPr lang="en-US" sz="1800" dirty="0"/>
              <a:t>5.  </a:t>
            </a:r>
            <a:r>
              <a:rPr lang="en-US" sz="1800" b="1" dirty="0">
                <a:solidFill>
                  <a:srgbClr val="FF0000"/>
                </a:solidFill>
              </a:rPr>
              <a:t>.</a:t>
            </a:r>
            <a:r>
              <a:rPr lang="en-US" sz="1800" b="1" dirty="0" err="1">
                <a:solidFill>
                  <a:srgbClr val="FF0000"/>
                </a:solidFill>
                <a:latin typeface="Times New Roman" pitchFamily="18" charset="0"/>
                <a:cs typeface="Times New Roman" pitchFamily="18" charset="0"/>
              </a:rPr>
              <a:t>newpage</a:t>
            </a:r>
            <a:r>
              <a:rPr lang="en-US" sz="1800" b="1" dirty="0">
                <a:solidFill>
                  <a:srgbClr val="FF0000"/>
                </a:solidFill>
                <a:latin typeface="Times New Roman" pitchFamily="18" charset="0"/>
                <a:cs typeface="Times New Roman" pitchFamily="18" charset="0"/>
              </a:rPr>
              <a:t> { page-break-before: always; }</a:t>
            </a:r>
            <a:endParaRPr lang="en-US" sz="1600" b="1" dirty="0">
              <a:solidFill>
                <a:srgbClr val="FF0000"/>
              </a:solidFill>
              <a:latin typeface="Times New Roman" pitchFamily="18" charset="0"/>
              <a:cs typeface="Times New Roman" pitchFamily="18" charset="0"/>
            </a:endParaRPr>
          </a:p>
          <a:p>
            <a:pPr marL="469900" lvl="1" indent="0">
              <a:buFont typeface="Wingdings 3" pitchFamily="18" charset="2"/>
              <a:buNone/>
              <a:defRPr/>
            </a:pPr>
            <a:endParaRPr lang="en-US" sz="1400" dirty="0">
              <a:latin typeface="Times New Roman" pitchFamily="18" charset="0"/>
              <a:cs typeface="Times New Roman" pitchFamily="18" charset="0"/>
            </a:endParaRPr>
          </a:p>
          <a:p>
            <a:pPr lvl="1">
              <a:defRPr/>
            </a:pPr>
            <a:endParaRPr lang="en-US" sz="2000" dirty="0"/>
          </a:p>
        </p:txBody>
      </p:sp>
      <p:sp>
        <p:nvSpPr>
          <p:cNvPr id="737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415A177-A2CD-4FDB-B50B-14DAB9E5389C}" type="slidenum">
              <a:rPr lang="en-US" altLang="en-US" sz="1400" smtClean="0"/>
              <a:pPr>
                <a:spcBef>
                  <a:spcPct val="0"/>
                </a:spcBef>
                <a:buClrTx/>
                <a:buSzTx/>
                <a:buFontTx/>
                <a:buNone/>
              </a:pPr>
              <a:t>64</a:t>
            </a:fld>
            <a:endParaRPr lang="en-US" altLang="en-US" sz="1400"/>
          </a:p>
        </p:txBody>
      </p:sp>
      <mc:AlternateContent xmlns:mc="http://schemas.openxmlformats.org/markup-compatibility/2006" xmlns:p14="http://schemas.microsoft.com/office/powerpoint/2010/main">
        <mc:Choice Requires="p14">
          <p:contentPart p14:bwMode="auto" r:id="rId3">
            <p14:nvContentPartPr>
              <p14:cNvPr id="8194" name="Ink 3"/>
              <p14:cNvContentPartPr>
                <a14:cpLocks xmlns:a14="http://schemas.microsoft.com/office/drawing/2010/main" noRot="1" noChangeAspect="1" noEditPoints="1" noChangeArrowheads="1" noChangeShapeType="1"/>
              </p14:cNvContentPartPr>
              <p14:nvPr/>
            </p14:nvContentPartPr>
            <p14:xfrm>
              <a:off x="4354513" y="-365125"/>
              <a:ext cx="127000" cy="53975"/>
            </p14:xfrm>
          </p:contentPart>
        </mc:Choice>
        <mc:Fallback xmlns="">
          <p:pic>
            <p:nvPicPr>
              <p:cNvPr id="8194" name="Ink 3"/>
              <p:cNvPicPr>
                <a:picLocks noRot="1" noChangeAspect="1" noEditPoints="1" noChangeArrowheads="1" noChangeShapeType="1"/>
              </p:cNvPicPr>
              <p:nvPr/>
            </p:nvPicPr>
            <p:blipFill>
              <a:blip r:embed="rId4"/>
              <a:stretch>
                <a:fillRect/>
              </a:stretch>
            </p:blipFill>
            <p:spPr>
              <a:xfrm>
                <a:off x="4347677" y="-372682"/>
                <a:ext cx="136354" cy="66569"/>
              </a:xfrm>
              <a:prstGeom prst="rect">
                <a:avLst/>
              </a:prstGeom>
            </p:spPr>
          </p:pic>
        </mc:Fallback>
      </mc:AlternateContent>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6E1D7-B00C-4365-A0AB-DD54D420DD2A}"/>
              </a:ext>
            </a:extLst>
          </p:cNvPr>
          <p:cNvSpPr>
            <a:spLocks noGrp="1"/>
          </p:cNvSpPr>
          <p:nvPr>
            <p:ph type="title"/>
          </p:nvPr>
        </p:nvSpPr>
        <p:spPr>
          <a:xfrm>
            <a:off x="381000" y="0"/>
            <a:ext cx="8382000" cy="609600"/>
          </a:xfrm>
        </p:spPr>
        <p:txBody>
          <a:bodyPr/>
          <a:lstStyle/>
          <a:p>
            <a:r>
              <a:rPr lang="en-US" dirty="0"/>
              <a:t>HOP 6.8</a:t>
            </a:r>
          </a:p>
        </p:txBody>
      </p:sp>
      <p:pic>
        <p:nvPicPr>
          <p:cNvPr id="4" name="Picture 3">
            <a:extLst>
              <a:ext uri="{FF2B5EF4-FFF2-40B4-BE49-F238E27FC236}">
                <a16:creationId xmlns:a16="http://schemas.microsoft.com/office/drawing/2014/main" id="{865785AD-104E-48E1-AE25-86D45620E0B1}"/>
              </a:ext>
            </a:extLst>
          </p:cNvPr>
          <p:cNvPicPr>
            <a:picLocks noChangeAspect="1"/>
          </p:cNvPicPr>
          <p:nvPr/>
        </p:nvPicPr>
        <p:blipFill>
          <a:blip r:embed="rId2"/>
          <a:stretch>
            <a:fillRect/>
          </a:stretch>
        </p:blipFill>
        <p:spPr>
          <a:xfrm>
            <a:off x="54468" y="685800"/>
            <a:ext cx="4669931" cy="6172200"/>
          </a:xfrm>
          <a:prstGeom prst="rect">
            <a:avLst/>
          </a:prstGeom>
        </p:spPr>
      </p:pic>
      <p:pic>
        <p:nvPicPr>
          <p:cNvPr id="6" name="Picture 5">
            <a:extLst>
              <a:ext uri="{FF2B5EF4-FFF2-40B4-BE49-F238E27FC236}">
                <a16:creationId xmlns:a16="http://schemas.microsoft.com/office/drawing/2014/main" id="{B6229297-661F-455F-9174-AEE53A5FD05E}"/>
              </a:ext>
            </a:extLst>
          </p:cNvPr>
          <p:cNvPicPr>
            <a:picLocks noChangeAspect="1"/>
          </p:cNvPicPr>
          <p:nvPr/>
        </p:nvPicPr>
        <p:blipFill>
          <a:blip r:embed="rId3"/>
          <a:stretch>
            <a:fillRect/>
          </a:stretch>
        </p:blipFill>
        <p:spPr>
          <a:xfrm>
            <a:off x="2819400" y="1143000"/>
            <a:ext cx="3200400" cy="4800600"/>
          </a:xfrm>
          <a:prstGeom prst="rect">
            <a:avLst/>
          </a:prstGeom>
        </p:spPr>
      </p:pic>
      <p:sp>
        <p:nvSpPr>
          <p:cNvPr id="7" name="Rectangle 6">
            <a:extLst>
              <a:ext uri="{FF2B5EF4-FFF2-40B4-BE49-F238E27FC236}">
                <a16:creationId xmlns:a16="http://schemas.microsoft.com/office/drawing/2014/main" id="{644C0E1E-BCE1-4DF4-ABBE-62E67503035B}"/>
              </a:ext>
            </a:extLst>
          </p:cNvPr>
          <p:cNvSpPr/>
          <p:nvPr/>
        </p:nvSpPr>
        <p:spPr>
          <a:xfrm>
            <a:off x="6172200" y="1301993"/>
            <a:ext cx="2819400" cy="4455066"/>
          </a:xfrm>
          <a:prstGeom prst="rect">
            <a:avLst/>
          </a:prstGeom>
        </p:spPr>
        <p:txBody>
          <a:bodyPr wrap="square">
            <a:spAutoFit/>
          </a:bodyPr>
          <a:lstStyle/>
          <a:p>
            <a:r>
              <a:rPr lang="en-US" sz="1050" b="0" dirty="0">
                <a:highlight>
                  <a:srgbClr val="FFFF00"/>
                </a:highlight>
              </a:rPr>
              <a:t>header</a:t>
            </a:r>
            <a:r>
              <a:rPr lang="en-US" sz="1050" b="0" dirty="0"/>
              <a:t> { background-color: #869DC7;</a:t>
            </a:r>
          </a:p>
          <a:p>
            <a:r>
              <a:rPr lang="en-US" sz="1050" b="0" dirty="0">
                <a:highlight>
                  <a:srgbClr val="FFFF00"/>
                </a:highlight>
              </a:rPr>
              <a:t>color: #000000;</a:t>
            </a:r>
          </a:p>
          <a:p>
            <a:r>
              <a:rPr lang="en-US" sz="1050" b="0" dirty="0">
                <a:highlight>
                  <a:srgbClr val="FFFF00"/>
                </a:highlight>
              </a:rPr>
              <a:t>font-size: 20pt;</a:t>
            </a:r>
          </a:p>
          <a:p>
            <a:r>
              <a:rPr lang="en-US" sz="1050" b="0" dirty="0"/>
              <a:t>padding: 10px </a:t>
            </a:r>
            <a:r>
              <a:rPr lang="en-US" sz="1050" b="0" dirty="0" err="1"/>
              <a:t>10px</a:t>
            </a:r>
            <a:r>
              <a:rPr lang="en-US" sz="1050" b="0" dirty="0"/>
              <a:t> </a:t>
            </a:r>
            <a:r>
              <a:rPr lang="en-US" sz="1050" b="0" dirty="0" err="1"/>
              <a:t>10px</a:t>
            </a:r>
            <a:r>
              <a:rPr lang="en-US" sz="1050" b="0" dirty="0"/>
              <a:t> 155px;</a:t>
            </a:r>
          </a:p>
          <a:p>
            <a:r>
              <a:rPr lang="en-US" sz="1050" b="0" dirty="0"/>
              <a:t>background-repeat: no-repeat;</a:t>
            </a:r>
          </a:p>
          <a:p>
            <a:r>
              <a:rPr lang="en-US" sz="1050" b="0" dirty="0"/>
              <a:t>background-image: </a:t>
            </a:r>
            <a:r>
              <a:rPr lang="en-US" sz="1050" b="0" dirty="0" err="1"/>
              <a:t>url</a:t>
            </a:r>
            <a:r>
              <a:rPr lang="en-US" sz="1050" b="0" dirty="0"/>
              <a:t>(lightlogo.jpg); }</a:t>
            </a:r>
          </a:p>
          <a:p>
            <a:r>
              <a:rPr lang="en-US" sz="1050" b="0" dirty="0">
                <a:highlight>
                  <a:srgbClr val="FFFF00"/>
                </a:highlight>
              </a:rPr>
              <a:t>header a { text-decoration: none; </a:t>
            </a:r>
            <a:r>
              <a:rPr lang="en-US" sz="1050" b="0" dirty="0"/>
              <a:t>} </a:t>
            </a:r>
          </a:p>
          <a:p>
            <a:endParaRPr lang="en-US" sz="1050" b="0" dirty="0"/>
          </a:p>
          <a:p>
            <a:r>
              <a:rPr lang="en-US" sz="1050" b="0" dirty="0"/>
              <a:t>nav {</a:t>
            </a:r>
            <a:r>
              <a:rPr lang="en-US" sz="1050" b="0" dirty="0">
                <a:highlight>
                  <a:srgbClr val="FFFF00"/>
                </a:highlight>
              </a:rPr>
              <a:t> display: none; }</a:t>
            </a:r>
          </a:p>
          <a:p>
            <a:endParaRPr lang="en-US" sz="1050" b="0" dirty="0"/>
          </a:p>
          <a:p>
            <a:r>
              <a:rPr lang="en-US" sz="1050" b="0" dirty="0"/>
              <a:t>main { </a:t>
            </a:r>
            <a:r>
              <a:rPr lang="en-US" sz="1050" b="0" dirty="0">
                <a:highlight>
                  <a:srgbClr val="FFFF00"/>
                </a:highlight>
              </a:rPr>
              <a:t>background-color: #</a:t>
            </a:r>
            <a:r>
              <a:rPr lang="en-US" sz="1050" b="0" dirty="0" err="1">
                <a:highlight>
                  <a:srgbClr val="FFFF00"/>
                </a:highlight>
              </a:rPr>
              <a:t>ffffff</a:t>
            </a:r>
            <a:r>
              <a:rPr lang="en-US" sz="1050" b="0" dirty="0">
                <a:highlight>
                  <a:srgbClr val="FFFF00"/>
                </a:highlight>
              </a:rPr>
              <a:t>;</a:t>
            </a:r>
          </a:p>
          <a:p>
            <a:r>
              <a:rPr lang="en-US" sz="1050" b="0" dirty="0"/>
              <a:t>                            </a:t>
            </a:r>
            <a:r>
              <a:rPr lang="en-US" sz="1050" b="0" dirty="0">
                <a:highlight>
                  <a:srgbClr val="FFFF00"/>
                </a:highlight>
              </a:rPr>
              <a:t>color: #000000</a:t>
            </a:r>
            <a:r>
              <a:rPr lang="en-US" sz="1050" b="0" dirty="0"/>
              <a:t>;</a:t>
            </a:r>
          </a:p>
          <a:p>
            <a:r>
              <a:rPr lang="en-US" sz="1050" b="0" dirty="0"/>
              <a:t>	padding: 10px 20px; </a:t>
            </a:r>
          </a:p>
          <a:p>
            <a:r>
              <a:rPr lang="en-US" sz="1050" b="0" dirty="0"/>
              <a:t>	display: block;</a:t>
            </a:r>
          </a:p>
          <a:p>
            <a:r>
              <a:rPr lang="en-US" sz="1050" b="0" dirty="0"/>
              <a:t>	overflow: auto; </a:t>
            </a:r>
          </a:p>
          <a:p>
            <a:r>
              <a:rPr lang="en-US" sz="1050" b="0" dirty="0"/>
              <a:t>	font-family: "Times New Roman", serif; </a:t>
            </a:r>
            <a:r>
              <a:rPr lang="en-US" sz="1050" b="0" dirty="0">
                <a:highlight>
                  <a:srgbClr val="FFFF00"/>
                </a:highlight>
              </a:rPr>
              <a:t>font-size: 12pt; </a:t>
            </a:r>
            <a:r>
              <a:rPr lang="en-US" sz="1050" b="0" dirty="0"/>
              <a:t>}</a:t>
            </a:r>
          </a:p>
          <a:p>
            <a:endParaRPr lang="en-US" sz="1050" b="0" dirty="0"/>
          </a:p>
          <a:p>
            <a:endParaRPr lang="en-US" sz="1050" b="0" dirty="0"/>
          </a:p>
          <a:p>
            <a:r>
              <a:rPr lang="en-US" sz="1050" b="0" dirty="0"/>
              <a:t>footer { </a:t>
            </a:r>
            <a:r>
              <a:rPr lang="en-US" sz="1050" b="0" dirty="0">
                <a:highlight>
                  <a:srgbClr val="FFFF00"/>
                </a:highlight>
              </a:rPr>
              <a:t>font-size: 70%;</a:t>
            </a:r>
          </a:p>
          <a:p>
            <a:r>
              <a:rPr lang="en-US" sz="1050" b="0" dirty="0"/>
              <a:t>       text-align: center;</a:t>
            </a:r>
          </a:p>
          <a:p>
            <a:r>
              <a:rPr lang="en-US" sz="1050" b="0" dirty="0"/>
              <a:t>       padding: 10px;</a:t>
            </a:r>
          </a:p>
          <a:p>
            <a:r>
              <a:rPr lang="en-US" sz="1050" b="0" dirty="0"/>
              <a:t>       background-color: #869DC7;</a:t>
            </a:r>
          </a:p>
          <a:p>
            <a:r>
              <a:rPr lang="en-US" sz="1050" b="0" dirty="0"/>
              <a:t>       </a:t>
            </a:r>
            <a:r>
              <a:rPr lang="en-US" sz="1050" b="0" dirty="0">
                <a:highlight>
                  <a:srgbClr val="FFFF00"/>
                </a:highlight>
              </a:rPr>
              <a:t>clear: both;}</a:t>
            </a:r>
          </a:p>
          <a:p>
            <a:endParaRPr lang="en-US" sz="1050" b="0" dirty="0"/>
          </a:p>
          <a:p>
            <a:endParaRPr lang="en-US" sz="1050" dirty="0"/>
          </a:p>
          <a:p>
            <a:endParaRPr lang="en-US" sz="1050" dirty="0"/>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97D97B0-3BF5-4F71-B7A1-4B93FA1BBB04}"/>
                  </a:ext>
                </a:extLst>
              </p14:cNvPr>
              <p14:cNvContentPartPr/>
              <p14:nvPr/>
            </p14:nvContentPartPr>
            <p14:xfrm>
              <a:off x="3750500" y="2454880"/>
              <a:ext cx="1792440" cy="263520"/>
            </p14:xfrm>
          </p:contentPart>
        </mc:Choice>
        <mc:Fallback xmlns="">
          <p:pic>
            <p:nvPicPr>
              <p:cNvPr id="3" name="Ink 2">
                <a:extLst>
                  <a:ext uri="{FF2B5EF4-FFF2-40B4-BE49-F238E27FC236}">
                    <a16:creationId xmlns:a16="http://schemas.microsoft.com/office/drawing/2014/main" id="{397D97B0-3BF5-4F71-B7A1-4B93FA1BBB04}"/>
                  </a:ext>
                </a:extLst>
              </p:cNvPr>
              <p:cNvPicPr/>
              <p:nvPr/>
            </p:nvPicPr>
            <p:blipFill>
              <a:blip r:embed="rId5"/>
              <a:stretch>
                <a:fillRect/>
              </a:stretch>
            </p:blipFill>
            <p:spPr>
              <a:xfrm>
                <a:off x="3732860" y="2437240"/>
                <a:ext cx="182808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D8986289-96DC-4664-B568-21B6FBEF23BB}"/>
                  </a:ext>
                </a:extLst>
              </p14:cNvPr>
              <p14:cNvContentPartPr/>
              <p14:nvPr/>
            </p14:nvContentPartPr>
            <p14:xfrm>
              <a:off x="6000900" y="2931960"/>
              <a:ext cx="290520" cy="229680"/>
            </p14:xfrm>
          </p:contentPart>
        </mc:Choice>
        <mc:Fallback xmlns="">
          <p:pic>
            <p:nvPicPr>
              <p:cNvPr id="27" name="Ink 26">
                <a:extLst>
                  <a:ext uri="{FF2B5EF4-FFF2-40B4-BE49-F238E27FC236}">
                    <a16:creationId xmlns:a16="http://schemas.microsoft.com/office/drawing/2014/main" id="{D8986289-96DC-4664-B568-21B6FBEF23BB}"/>
                  </a:ext>
                </a:extLst>
              </p:cNvPr>
              <p:cNvPicPr/>
              <p:nvPr/>
            </p:nvPicPr>
            <p:blipFill>
              <a:blip r:embed="rId7"/>
              <a:stretch>
                <a:fillRect/>
              </a:stretch>
            </p:blipFill>
            <p:spPr>
              <a:xfrm>
                <a:off x="5992260" y="2923320"/>
                <a:ext cx="30816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554E0401-E5DB-4660-8870-5AA323AE6E50}"/>
                  </a:ext>
                </a:extLst>
              </p14:cNvPr>
              <p14:cNvContentPartPr/>
              <p14:nvPr/>
            </p14:nvContentPartPr>
            <p14:xfrm>
              <a:off x="6124380" y="4358640"/>
              <a:ext cx="192960" cy="225000"/>
            </p14:xfrm>
          </p:contentPart>
        </mc:Choice>
        <mc:Fallback xmlns="">
          <p:pic>
            <p:nvPicPr>
              <p:cNvPr id="29" name="Ink 28">
                <a:extLst>
                  <a:ext uri="{FF2B5EF4-FFF2-40B4-BE49-F238E27FC236}">
                    <a16:creationId xmlns:a16="http://schemas.microsoft.com/office/drawing/2014/main" id="{554E0401-E5DB-4660-8870-5AA323AE6E50}"/>
                  </a:ext>
                </a:extLst>
              </p:cNvPr>
              <p:cNvPicPr/>
              <p:nvPr/>
            </p:nvPicPr>
            <p:blipFill>
              <a:blip r:embed="rId9"/>
              <a:stretch>
                <a:fillRect/>
              </a:stretch>
            </p:blipFill>
            <p:spPr>
              <a:xfrm>
                <a:off x="6115740" y="4349640"/>
                <a:ext cx="21060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9" name="Ink 38">
                <a:extLst>
                  <a:ext uri="{FF2B5EF4-FFF2-40B4-BE49-F238E27FC236}">
                    <a16:creationId xmlns:a16="http://schemas.microsoft.com/office/drawing/2014/main" id="{2905D09A-45C9-4A12-8820-9CD06C09B08A}"/>
                  </a:ext>
                </a:extLst>
              </p14:cNvPr>
              <p14:cNvContentPartPr/>
              <p14:nvPr/>
            </p14:nvContentPartPr>
            <p14:xfrm>
              <a:off x="6956700" y="3205770"/>
              <a:ext cx="182880" cy="102240"/>
            </p14:xfrm>
          </p:contentPart>
        </mc:Choice>
        <mc:Fallback xmlns="">
          <p:pic>
            <p:nvPicPr>
              <p:cNvPr id="39" name="Ink 38">
                <a:extLst>
                  <a:ext uri="{FF2B5EF4-FFF2-40B4-BE49-F238E27FC236}">
                    <a16:creationId xmlns:a16="http://schemas.microsoft.com/office/drawing/2014/main" id="{2905D09A-45C9-4A12-8820-9CD06C09B08A}"/>
                  </a:ext>
                </a:extLst>
              </p:cNvPr>
              <p:cNvPicPr/>
              <p:nvPr/>
            </p:nvPicPr>
            <p:blipFill>
              <a:blip r:embed="rId11"/>
              <a:stretch>
                <a:fillRect/>
              </a:stretch>
            </p:blipFill>
            <p:spPr>
              <a:xfrm>
                <a:off x="6682020" y="3192090"/>
                <a:ext cx="46584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0" name="Ink 39">
                <a:extLst>
                  <a:ext uri="{FF2B5EF4-FFF2-40B4-BE49-F238E27FC236}">
                    <a16:creationId xmlns:a16="http://schemas.microsoft.com/office/drawing/2014/main" id="{890CE7A5-FE8E-4EBB-81A3-144E9AF14912}"/>
                  </a:ext>
                </a:extLst>
              </p14:cNvPr>
              <p14:cNvContentPartPr/>
              <p14:nvPr/>
            </p14:nvContentPartPr>
            <p14:xfrm>
              <a:off x="8237220" y="3064650"/>
              <a:ext cx="3960" cy="14400"/>
            </p14:xfrm>
          </p:contentPart>
        </mc:Choice>
        <mc:Fallback xmlns="">
          <p:pic>
            <p:nvPicPr>
              <p:cNvPr id="40" name="Ink 39">
                <a:extLst>
                  <a:ext uri="{FF2B5EF4-FFF2-40B4-BE49-F238E27FC236}">
                    <a16:creationId xmlns:a16="http://schemas.microsoft.com/office/drawing/2014/main" id="{890CE7A5-FE8E-4EBB-81A3-144E9AF14912}"/>
                  </a:ext>
                </a:extLst>
              </p:cNvPr>
              <p:cNvPicPr/>
              <p:nvPr/>
            </p:nvPicPr>
            <p:blipFill>
              <a:blip r:embed="rId13"/>
              <a:stretch>
                <a:fillRect/>
              </a:stretch>
            </p:blipFill>
            <p:spPr>
              <a:xfrm>
                <a:off x="8058300" y="2883210"/>
                <a:ext cx="2642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2" name="Ink 41">
                <a:extLst>
                  <a:ext uri="{FF2B5EF4-FFF2-40B4-BE49-F238E27FC236}">
                    <a16:creationId xmlns:a16="http://schemas.microsoft.com/office/drawing/2014/main" id="{132E79AF-3473-421F-9635-1593689328F0}"/>
                  </a:ext>
                </a:extLst>
              </p14:cNvPr>
              <p14:cNvContentPartPr/>
              <p14:nvPr/>
            </p14:nvContentPartPr>
            <p14:xfrm>
              <a:off x="5926020" y="2561880"/>
              <a:ext cx="293760" cy="275040"/>
            </p14:xfrm>
          </p:contentPart>
        </mc:Choice>
        <mc:Fallback xmlns="">
          <p:pic>
            <p:nvPicPr>
              <p:cNvPr id="42" name="Ink 41">
                <a:extLst>
                  <a:ext uri="{FF2B5EF4-FFF2-40B4-BE49-F238E27FC236}">
                    <a16:creationId xmlns:a16="http://schemas.microsoft.com/office/drawing/2014/main" id="{132E79AF-3473-421F-9635-1593689328F0}"/>
                  </a:ext>
                </a:extLst>
              </p:cNvPr>
              <p:cNvPicPr/>
              <p:nvPr/>
            </p:nvPicPr>
            <p:blipFill>
              <a:blip r:embed="rId15"/>
              <a:stretch>
                <a:fillRect/>
              </a:stretch>
            </p:blipFill>
            <p:spPr>
              <a:xfrm>
                <a:off x="5917380" y="2552880"/>
                <a:ext cx="31140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4" name="Ink 43">
                <a:extLst>
                  <a:ext uri="{FF2B5EF4-FFF2-40B4-BE49-F238E27FC236}">
                    <a16:creationId xmlns:a16="http://schemas.microsoft.com/office/drawing/2014/main" id="{96275ABE-12BC-4CDB-85B6-AD155F99CC42}"/>
                  </a:ext>
                </a:extLst>
              </p14:cNvPr>
              <p14:cNvContentPartPr/>
              <p14:nvPr/>
            </p14:nvContentPartPr>
            <p14:xfrm>
              <a:off x="5991540" y="1325280"/>
              <a:ext cx="317160" cy="432930"/>
            </p14:xfrm>
          </p:contentPart>
        </mc:Choice>
        <mc:Fallback xmlns="">
          <p:pic>
            <p:nvPicPr>
              <p:cNvPr id="44" name="Ink 43">
                <a:extLst>
                  <a:ext uri="{FF2B5EF4-FFF2-40B4-BE49-F238E27FC236}">
                    <a16:creationId xmlns:a16="http://schemas.microsoft.com/office/drawing/2014/main" id="{96275ABE-12BC-4CDB-85B6-AD155F99CC42}"/>
                  </a:ext>
                </a:extLst>
              </p:cNvPr>
              <p:cNvPicPr/>
              <p:nvPr/>
            </p:nvPicPr>
            <p:blipFill>
              <a:blip r:embed="rId17"/>
              <a:stretch>
                <a:fillRect/>
              </a:stretch>
            </p:blipFill>
            <p:spPr>
              <a:xfrm>
                <a:off x="5982900" y="1316636"/>
                <a:ext cx="334800" cy="45057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6" name="Ink 45">
                <a:extLst>
                  <a:ext uri="{FF2B5EF4-FFF2-40B4-BE49-F238E27FC236}">
                    <a16:creationId xmlns:a16="http://schemas.microsoft.com/office/drawing/2014/main" id="{AAD3B8D5-9C75-4134-AE99-CAB442AEB4DD}"/>
                  </a:ext>
                </a:extLst>
              </p14:cNvPr>
              <p14:cNvContentPartPr/>
              <p14:nvPr/>
            </p14:nvContentPartPr>
            <p14:xfrm>
              <a:off x="6033660" y="3873210"/>
              <a:ext cx="185760" cy="242640"/>
            </p14:xfrm>
          </p:contentPart>
        </mc:Choice>
        <mc:Fallback xmlns="">
          <p:pic>
            <p:nvPicPr>
              <p:cNvPr id="46" name="Ink 45">
                <a:extLst>
                  <a:ext uri="{FF2B5EF4-FFF2-40B4-BE49-F238E27FC236}">
                    <a16:creationId xmlns:a16="http://schemas.microsoft.com/office/drawing/2014/main" id="{AAD3B8D5-9C75-4134-AE99-CAB442AEB4DD}"/>
                  </a:ext>
                </a:extLst>
              </p:cNvPr>
              <p:cNvPicPr/>
              <p:nvPr/>
            </p:nvPicPr>
            <p:blipFill>
              <a:blip r:embed="rId19"/>
              <a:stretch>
                <a:fillRect/>
              </a:stretch>
            </p:blipFill>
            <p:spPr>
              <a:xfrm>
                <a:off x="6025020" y="3864570"/>
                <a:ext cx="20340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0" name="Ink 49">
                <a:extLst>
                  <a:ext uri="{FF2B5EF4-FFF2-40B4-BE49-F238E27FC236}">
                    <a16:creationId xmlns:a16="http://schemas.microsoft.com/office/drawing/2014/main" id="{E97B7209-1554-436B-B239-992FFA151DFE}"/>
                  </a:ext>
                </a:extLst>
              </p14:cNvPr>
              <p14:cNvContentPartPr/>
              <p14:nvPr/>
            </p14:nvContentPartPr>
            <p14:xfrm>
              <a:off x="7585260" y="4318170"/>
              <a:ext cx="259200" cy="324000"/>
            </p14:xfrm>
          </p:contentPart>
        </mc:Choice>
        <mc:Fallback xmlns="">
          <p:pic>
            <p:nvPicPr>
              <p:cNvPr id="50" name="Ink 49">
                <a:extLst>
                  <a:ext uri="{FF2B5EF4-FFF2-40B4-BE49-F238E27FC236}">
                    <a16:creationId xmlns:a16="http://schemas.microsoft.com/office/drawing/2014/main" id="{E97B7209-1554-436B-B239-992FFA151DFE}"/>
                  </a:ext>
                </a:extLst>
              </p:cNvPr>
              <p:cNvPicPr/>
              <p:nvPr/>
            </p:nvPicPr>
            <p:blipFill>
              <a:blip r:embed="rId21"/>
              <a:stretch>
                <a:fillRect/>
              </a:stretch>
            </p:blipFill>
            <p:spPr>
              <a:xfrm>
                <a:off x="7576620" y="4309170"/>
                <a:ext cx="276840" cy="3416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9" name="Ink 8">
                <a:extLst>
                  <a:ext uri="{FF2B5EF4-FFF2-40B4-BE49-F238E27FC236}">
                    <a16:creationId xmlns:a16="http://schemas.microsoft.com/office/drawing/2014/main" id="{18EFD406-97A6-4B30-91CB-9635AF422B93}"/>
                  </a:ext>
                </a:extLst>
              </p14:cNvPr>
              <p14:cNvContentPartPr/>
              <p14:nvPr/>
            </p14:nvContentPartPr>
            <p14:xfrm>
              <a:off x="6685543" y="3135525"/>
              <a:ext cx="335160" cy="267840"/>
            </p14:xfrm>
          </p:contentPart>
        </mc:Choice>
        <mc:Fallback>
          <p:pic>
            <p:nvPicPr>
              <p:cNvPr id="9" name="Ink 8">
                <a:extLst>
                  <a:ext uri="{FF2B5EF4-FFF2-40B4-BE49-F238E27FC236}">
                    <a16:creationId xmlns:a16="http://schemas.microsoft.com/office/drawing/2014/main" id="{18EFD406-97A6-4B30-91CB-9635AF422B93}"/>
                  </a:ext>
                </a:extLst>
              </p:cNvPr>
              <p:cNvPicPr/>
              <p:nvPr/>
            </p:nvPicPr>
            <p:blipFill>
              <a:blip r:embed="rId23"/>
              <a:stretch>
                <a:fillRect/>
              </a:stretch>
            </p:blipFill>
            <p:spPr>
              <a:xfrm>
                <a:off x="6676543" y="3126525"/>
                <a:ext cx="352800" cy="2854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2" name="Ink 11">
                <a:extLst>
                  <a:ext uri="{FF2B5EF4-FFF2-40B4-BE49-F238E27FC236}">
                    <a16:creationId xmlns:a16="http://schemas.microsoft.com/office/drawing/2014/main" id="{D296B5A6-F028-48A1-89E3-411416E69B87}"/>
                  </a:ext>
                </a:extLst>
              </p14:cNvPr>
              <p14:cNvContentPartPr/>
              <p14:nvPr/>
            </p14:nvContentPartPr>
            <p14:xfrm>
              <a:off x="8108623" y="2860485"/>
              <a:ext cx="334080" cy="306360"/>
            </p14:xfrm>
          </p:contentPart>
        </mc:Choice>
        <mc:Fallback>
          <p:pic>
            <p:nvPicPr>
              <p:cNvPr id="12" name="Ink 11">
                <a:extLst>
                  <a:ext uri="{FF2B5EF4-FFF2-40B4-BE49-F238E27FC236}">
                    <a16:creationId xmlns:a16="http://schemas.microsoft.com/office/drawing/2014/main" id="{D296B5A6-F028-48A1-89E3-411416E69B87}"/>
                  </a:ext>
                </a:extLst>
              </p:cNvPr>
              <p:cNvPicPr/>
              <p:nvPr/>
            </p:nvPicPr>
            <p:blipFill>
              <a:blip r:embed="rId25"/>
              <a:stretch>
                <a:fillRect/>
              </a:stretch>
            </p:blipFill>
            <p:spPr>
              <a:xfrm>
                <a:off x="8099983" y="2851485"/>
                <a:ext cx="351720" cy="324000"/>
              </a:xfrm>
              <a:prstGeom prst="rect">
                <a:avLst/>
              </a:prstGeom>
            </p:spPr>
          </p:pic>
        </mc:Fallback>
      </mc:AlternateContent>
    </p:spTree>
    <p:extLst>
      <p:ext uri="{BB962C8B-B14F-4D97-AF65-F5344CB8AC3E}">
        <p14:creationId xmlns:p14="http://schemas.microsoft.com/office/powerpoint/2010/main" val="1311203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BD2BE523-817B-4EB7-8864-E9AE4DD45612}" type="slidenum">
              <a:rPr lang="en-US" altLang="en-US" smtClean="0"/>
              <a:pPr>
                <a:defRPr/>
              </a:pPr>
              <a:t>66</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4"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2884042110"/>
              </p:ext>
            </p:extLst>
          </p:nvPr>
        </p:nvGraphicFramePr>
        <p:xfrm>
          <a:off x="2895600" y="4038600"/>
          <a:ext cx="5029200" cy="1524168"/>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579298">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chapter6/starters</a:t>
                      </a:r>
                    </a:p>
                    <a:p>
                      <a:r>
                        <a:rPr lang="en-US" sz="1600" b="0" kern="1200" dirty="0">
                          <a:solidFill>
                            <a:schemeClr val="bg1"/>
                          </a:solidFill>
                          <a:latin typeface="+mn-lt"/>
                          <a:ea typeface="+mn-ea"/>
                          <a:cs typeface="+mn-cs"/>
                        </a:rPr>
                        <a:t>photo1.jpg – photo4.jpg</a:t>
                      </a:r>
                    </a:p>
                    <a:p>
                      <a:r>
                        <a:rPr lang="en-US" sz="1600" b="0" kern="1200" dirty="0">
                          <a:solidFill>
                            <a:schemeClr val="bg1"/>
                          </a:solidFill>
                          <a:latin typeface="+mn-lt"/>
                          <a:ea typeface="+mn-ea"/>
                          <a:cs typeface="+mn-cs"/>
                        </a:rPr>
                        <a:t>photo1thumb.jpg – photo4thumb.jpg</a:t>
                      </a:r>
                      <a:endParaRPr lang="en-US" sz="1600" b="0" dirty="0">
                        <a:solidFill>
                          <a:schemeClr val="bg1"/>
                        </a:solidFill>
                        <a:latin typeface="+mj-lt"/>
                      </a:endParaRP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340">
                <a:tc>
                  <a:txBody>
                    <a:bodyPr/>
                    <a:lstStyle/>
                    <a:p>
                      <a:r>
                        <a:rPr lang="en-US" sz="1600" b="0" dirty="0">
                          <a:solidFill>
                            <a:schemeClr val="bg1"/>
                          </a:solidFill>
                          <a:latin typeface="+mj-lt"/>
                        </a:rPr>
                        <a:t>SAVE SOLUTION AS</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6.9</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5377"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068225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0" y="0"/>
            <a:ext cx="8763000" cy="465138"/>
          </a:xfrm>
        </p:spPr>
        <p:txBody>
          <a:bodyPr/>
          <a:lstStyle/>
          <a:p>
            <a:r>
              <a:rPr lang="en-US" altLang="en-US" sz="2400" dirty="0"/>
              <a:t>6.12 Practice with Positioning - Image Gallery HOP 6.9</a:t>
            </a:r>
          </a:p>
        </p:txBody>
      </p:sp>
      <p:pic>
        <p:nvPicPr>
          <p:cNvPr id="962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609600"/>
            <a:ext cx="44831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609600"/>
            <a:ext cx="4343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5"/>
          <p:cNvSpPr>
            <a:spLocks noChangeArrowheads="1"/>
          </p:cNvSpPr>
          <p:nvPr/>
        </p:nvSpPr>
        <p:spPr bwMode="auto">
          <a:xfrm>
            <a:off x="1143000" y="6515100"/>
            <a:ext cx="648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Times" panose="02020603050405020304" pitchFamily="18" charset="0"/>
              </a:rPr>
              <a:t>Exc: Resize the browser window to see all images in a single row.</a:t>
            </a:r>
            <a:endParaRPr lang="en-US" altLang="en-US" sz="1800">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759779" y="1738980"/>
              <a:ext cx="1314720" cy="42120"/>
            </p14:xfrm>
          </p:contentPart>
        </mc:Choice>
        <mc:Fallback xmlns="">
          <p:pic>
            <p:nvPicPr>
              <p:cNvPr id="2" name="Ink 1"/>
              <p:cNvPicPr/>
              <p:nvPr/>
            </p:nvPicPr>
            <p:blipFill>
              <a:blip r:embed="rId5"/>
              <a:stretch>
                <a:fillRect/>
              </a:stretch>
            </p:blipFill>
            <p:spPr>
              <a:xfrm>
                <a:off x="4740699" y="1700820"/>
                <a:ext cx="13528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4768059" y="1827900"/>
              <a:ext cx="1151280" cy="75600"/>
            </p14:xfrm>
          </p:contentPart>
        </mc:Choice>
        <mc:Fallback xmlns="">
          <p:pic>
            <p:nvPicPr>
              <p:cNvPr id="6" name="Ink 5"/>
              <p:cNvPicPr/>
              <p:nvPr/>
            </p:nvPicPr>
            <p:blipFill>
              <a:blip r:embed="rId7"/>
              <a:stretch>
                <a:fillRect/>
              </a:stretch>
            </p:blipFill>
            <p:spPr>
              <a:xfrm>
                <a:off x="4748979" y="1789740"/>
                <a:ext cx="118944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4781583" y="1801780"/>
              <a:ext cx="1552320" cy="27360"/>
            </p14:xfrm>
          </p:contentPart>
        </mc:Choice>
        <mc:Fallback xmlns="">
          <p:pic>
            <p:nvPicPr>
              <p:cNvPr id="7" name="Ink 6"/>
              <p:cNvPicPr/>
              <p:nvPr/>
            </p:nvPicPr>
            <p:blipFill>
              <a:blip r:embed="rId9"/>
              <a:stretch>
                <a:fillRect/>
              </a:stretch>
            </p:blipFill>
            <p:spPr>
              <a:xfrm>
                <a:off x="4771143" y="1791340"/>
                <a:ext cx="157320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4713852" y="3266801"/>
              <a:ext cx="260640" cy="28440"/>
            </p14:xfrm>
          </p:contentPart>
        </mc:Choice>
        <mc:Fallback xmlns="">
          <p:pic>
            <p:nvPicPr>
              <p:cNvPr id="8" name="Ink 7"/>
              <p:cNvPicPr/>
              <p:nvPr/>
            </p:nvPicPr>
            <p:blipFill>
              <a:blip r:embed="rId11"/>
              <a:stretch>
                <a:fillRect/>
              </a:stretch>
            </p:blipFill>
            <p:spPr>
              <a:xfrm>
                <a:off x="4694772" y="3228641"/>
                <a:ext cx="29880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4760652" y="3672881"/>
              <a:ext cx="221760" cy="720"/>
            </p14:xfrm>
          </p:contentPart>
        </mc:Choice>
        <mc:Fallback xmlns="">
          <p:pic>
            <p:nvPicPr>
              <p:cNvPr id="9" name="Ink 8"/>
              <p:cNvPicPr/>
              <p:nvPr/>
            </p:nvPicPr>
            <p:blipFill>
              <a:blip r:embed="rId13"/>
              <a:stretch>
                <a:fillRect/>
              </a:stretch>
            </p:blipFill>
            <p:spPr>
              <a:xfrm>
                <a:off x="4741541" y="3596561"/>
                <a:ext cx="259982"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p14:cNvContentPartPr/>
              <p14:nvPr/>
            </p14:nvContentPartPr>
            <p14:xfrm>
              <a:off x="5304972" y="3389561"/>
              <a:ext cx="473400" cy="29520"/>
            </p14:xfrm>
          </p:contentPart>
        </mc:Choice>
        <mc:Fallback xmlns="">
          <p:pic>
            <p:nvPicPr>
              <p:cNvPr id="10" name="Ink 9"/>
              <p:cNvPicPr/>
              <p:nvPr/>
            </p:nvPicPr>
            <p:blipFill>
              <a:blip r:embed="rId15"/>
              <a:stretch>
                <a:fillRect/>
              </a:stretch>
            </p:blipFill>
            <p:spPr>
              <a:xfrm>
                <a:off x="5285892" y="3351401"/>
                <a:ext cx="51156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p14:cNvContentPartPr/>
              <p14:nvPr/>
            </p14:nvContentPartPr>
            <p14:xfrm>
              <a:off x="7062852" y="3413321"/>
              <a:ext cx="426240" cy="27360"/>
            </p14:xfrm>
          </p:contentPart>
        </mc:Choice>
        <mc:Fallback xmlns="">
          <p:pic>
            <p:nvPicPr>
              <p:cNvPr id="11" name="Ink 10"/>
              <p:cNvPicPr/>
              <p:nvPr/>
            </p:nvPicPr>
            <p:blipFill>
              <a:blip r:embed="rId17"/>
              <a:stretch>
                <a:fillRect/>
              </a:stretch>
            </p:blipFill>
            <p:spPr>
              <a:xfrm>
                <a:off x="7043772" y="3375161"/>
                <a:ext cx="46440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p14:cNvContentPartPr/>
              <p14:nvPr/>
            </p14:nvContentPartPr>
            <p14:xfrm>
              <a:off x="7598892" y="3434921"/>
              <a:ext cx="505080" cy="28080"/>
            </p14:xfrm>
          </p:contentPart>
        </mc:Choice>
        <mc:Fallback xmlns="">
          <p:pic>
            <p:nvPicPr>
              <p:cNvPr id="12" name="Ink 11"/>
              <p:cNvPicPr/>
              <p:nvPr/>
            </p:nvPicPr>
            <p:blipFill>
              <a:blip r:embed="rId19"/>
              <a:stretch>
                <a:fillRect/>
              </a:stretch>
            </p:blipFill>
            <p:spPr>
              <a:xfrm>
                <a:off x="7579812" y="3396265"/>
                <a:ext cx="543240" cy="10539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p14:cNvContentPartPr/>
              <p14:nvPr/>
            </p14:nvContentPartPr>
            <p14:xfrm>
              <a:off x="5013372" y="1891241"/>
              <a:ext cx="465480" cy="99360"/>
            </p14:xfrm>
          </p:contentPart>
        </mc:Choice>
        <mc:Fallback xmlns="">
          <p:pic>
            <p:nvPicPr>
              <p:cNvPr id="13" name="Ink 12"/>
              <p:cNvPicPr/>
              <p:nvPr/>
            </p:nvPicPr>
            <p:blipFill>
              <a:blip r:embed="rId21"/>
              <a:stretch>
                <a:fillRect/>
              </a:stretch>
            </p:blipFill>
            <p:spPr>
              <a:xfrm>
                <a:off x="4994292" y="1853081"/>
                <a:ext cx="5036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p14:cNvContentPartPr/>
              <p14:nvPr/>
            </p14:nvContentPartPr>
            <p14:xfrm>
              <a:off x="5289492" y="2010041"/>
              <a:ext cx="299880" cy="28440"/>
            </p14:xfrm>
          </p:contentPart>
        </mc:Choice>
        <mc:Fallback xmlns="">
          <p:pic>
            <p:nvPicPr>
              <p:cNvPr id="14" name="Ink 13"/>
              <p:cNvPicPr/>
              <p:nvPr/>
            </p:nvPicPr>
            <p:blipFill>
              <a:blip r:embed="rId23"/>
              <a:stretch>
                <a:fillRect/>
              </a:stretch>
            </p:blipFill>
            <p:spPr>
              <a:xfrm>
                <a:off x="5270412" y="1971881"/>
                <a:ext cx="33804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 name="Ink 2"/>
              <p14:cNvContentPartPr/>
              <p14:nvPr/>
            </p14:nvContentPartPr>
            <p14:xfrm>
              <a:off x="5010637" y="2389138"/>
              <a:ext cx="894240" cy="64080"/>
            </p14:xfrm>
          </p:contentPart>
        </mc:Choice>
        <mc:Fallback xmlns="">
          <p:pic>
            <p:nvPicPr>
              <p:cNvPr id="3" name="Ink 2"/>
              <p:cNvPicPr/>
              <p:nvPr/>
            </p:nvPicPr>
            <p:blipFill>
              <a:blip r:embed="rId25"/>
              <a:stretch>
                <a:fillRect/>
              </a:stretch>
            </p:blipFill>
            <p:spPr>
              <a:xfrm>
                <a:off x="4991557" y="2350978"/>
                <a:ext cx="9324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 name="Ink 3"/>
              <p14:cNvContentPartPr/>
              <p14:nvPr/>
            </p14:nvContentPartPr>
            <p14:xfrm>
              <a:off x="4915863" y="1811860"/>
              <a:ext cx="360" cy="360"/>
            </p14:xfrm>
          </p:contentPart>
        </mc:Choice>
        <mc:Fallback xmlns="">
          <p:pic>
            <p:nvPicPr>
              <p:cNvPr id="4" name="Ink 3"/>
              <p:cNvPicPr/>
              <p:nvPr/>
            </p:nvPicPr>
            <p:blipFill>
              <a:blip r:embed="rId27"/>
              <a:stretch>
                <a:fillRect/>
              </a:stretch>
            </p:blipFill>
            <p:spPr>
              <a:xfrm>
                <a:off x="4905423" y="1801420"/>
                <a:ext cx="212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 name="Ink 4"/>
              <p14:cNvContentPartPr/>
              <p14:nvPr/>
            </p14:nvContentPartPr>
            <p14:xfrm>
              <a:off x="4773303" y="1946140"/>
              <a:ext cx="84240" cy="360"/>
            </p14:xfrm>
          </p:contentPart>
        </mc:Choice>
        <mc:Fallback xmlns="">
          <p:pic>
            <p:nvPicPr>
              <p:cNvPr id="5" name="Ink 4"/>
              <p:cNvPicPr/>
              <p:nvPr/>
            </p:nvPicPr>
            <p:blipFill>
              <a:blip r:embed="rId29"/>
              <a:stretch>
                <a:fillRect/>
              </a:stretch>
            </p:blipFill>
            <p:spPr>
              <a:xfrm>
                <a:off x="4762863" y="1935700"/>
                <a:ext cx="105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5" name="Ink 14"/>
              <p14:cNvContentPartPr/>
              <p14:nvPr/>
            </p14:nvContentPartPr>
            <p14:xfrm>
              <a:off x="5033223" y="1911940"/>
              <a:ext cx="948600" cy="38880"/>
            </p14:xfrm>
          </p:contentPart>
        </mc:Choice>
        <mc:Fallback xmlns="">
          <p:pic>
            <p:nvPicPr>
              <p:cNvPr id="15" name="Ink 14"/>
              <p:cNvPicPr/>
              <p:nvPr/>
            </p:nvPicPr>
            <p:blipFill>
              <a:blip r:embed="rId31"/>
              <a:stretch>
                <a:fillRect/>
              </a:stretch>
            </p:blipFill>
            <p:spPr>
              <a:xfrm>
                <a:off x="5022783" y="1901500"/>
                <a:ext cx="96948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7" name="Ink 16"/>
              <p14:cNvContentPartPr/>
              <p14:nvPr/>
            </p14:nvContentPartPr>
            <p14:xfrm>
              <a:off x="4541783" y="3155830"/>
              <a:ext cx="656640" cy="2908440"/>
            </p14:xfrm>
          </p:contentPart>
        </mc:Choice>
        <mc:Fallback xmlns="">
          <p:pic>
            <p:nvPicPr>
              <p:cNvPr id="17" name="Ink 16"/>
              <p:cNvPicPr/>
              <p:nvPr/>
            </p:nvPicPr>
            <p:blipFill>
              <a:blip r:embed="rId33"/>
              <a:stretch>
                <a:fillRect/>
              </a:stretch>
            </p:blipFill>
            <p:spPr>
              <a:xfrm>
                <a:off x="4527023" y="3141070"/>
                <a:ext cx="686160" cy="2937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6" name="Ink 15">
                <a:extLst>
                  <a:ext uri="{FF2B5EF4-FFF2-40B4-BE49-F238E27FC236}">
                    <a16:creationId xmlns:a16="http://schemas.microsoft.com/office/drawing/2014/main" id="{CA736CCF-AEE5-48B4-94A2-31CE45556EB1}"/>
                  </a:ext>
                </a:extLst>
              </p14:cNvPr>
              <p14:cNvContentPartPr/>
              <p14:nvPr/>
            </p14:nvContentPartPr>
            <p14:xfrm>
              <a:off x="7160903" y="2099280"/>
              <a:ext cx="317160" cy="158760"/>
            </p14:xfrm>
          </p:contentPart>
        </mc:Choice>
        <mc:Fallback xmlns="">
          <p:pic>
            <p:nvPicPr>
              <p:cNvPr id="16" name="Ink 15">
                <a:extLst>
                  <a:ext uri="{FF2B5EF4-FFF2-40B4-BE49-F238E27FC236}">
                    <a16:creationId xmlns:a16="http://schemas.microsoft.com/office/drawing/2014/main" id="{CA736CCF-AEE5-48B4-94A2-31CE45556EB1}"/>
                  </a:ext>
                </a:extLst>
              </p:cNvPr>
              <p:cNvPicPr/>
              <p:nvPr/>
            </p:nvPicPr>
            <p:blipFill>
              <a:blip r:embed="rId35"/>
              <a:stretch>
                <a:fillRect/>
              </a:stretch>
            </p:blipFill>
            <p:spPr>
              <a:xfrm>
                <a:off x="7152263" y="2090280"/>
                <a:ext cx="33480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EE941918-9C47-402D-B7BD-F2554D832161}"/>
                  </a:ext>
                </a:extLst>
              </p14:cNvPr>
              <p14:cNvContentPartPr/>
              <p14:nvPr/>
            </p14:nvContentPartPr>
            <p14:xfrm>
              <a:off x="7113383" y="2348040"/>
              <a:ext cx="345240" cy="329040"/>
            </p14:xfrm>
          </p:contentPart>
        </mc:Choice>
        <mc:Fallback xmlns="">
          <p:pic>
            <p:nvPicPr>
              <p:cNvPr id="23" name="Ink 22">
                <a:extLst>
                  <a:ext uri="{FF2B5EF4-FFF2-40B4-BE49-F238E27FC236}">
                    <a16:creationId xmlns:a16="http://schemas.microsoft.com/office/drawing/2014/main" id="{EE941918-9C47-402D-B7BD-F2554D832161}"/>
                  </a:ext>
                </a:extLst>
              </p:cNvPr>
              <p:cNvPicPr/>
              <p:nvPr/>
            </p:nvPicPr>
            <p:blipFill>
              <a:blip r:embed="rId37"/>
              <a:stretch>
                <a:fillRect/>
              </a:stretch>
            </p:blipFill>
            <p:spPr>
              <a:xfrm>
                <a:off x="7104743" y="2339400"/>
                <a:ext cx="36288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Ink 27">
                <a:extLst>
                  <a:ext uri="{FF2B5EF4-FFF2-40B4-BE49-F238E27FC236}">
                    <a16:creationId xmlns:a16="http://schemas.microsoft.com/office/drawing/2014/main" id="{09ED1BFF-8C8A-4E6E-811F-93D9025F63E1}"/>
                  </a:ext>
                </a:extLst>
              </p14:cNvPr>
              <p14:cNvContentPartPr/>
              <p14:nvPr/>
            </p14:nvContentPartPr>
            <p14:xfrm>
              <a:off x="7923743" y="2365320"/>
              <a:ext cx="135000" cy="136080"/>
            </p14:xfrm>
          </p:contentPart>
        </mc:Choice>
        <mc:Fallback xmlns="">
          <p:pic>
            <p:nvPicPr>
              <p:cNvPr id="28" name="Ink 27">
                <a:extLst>
                  <a:ext uri="{FF2B5EF4-FFF2-40B4-BE49-F238E27FC236}">
                    <a16:creationId xmlns:a16="http://schemas.microsoft.com/office/drawing/2014/main" id="{09ED1BFF-8C8A-4E6E-811F-93D9025F63E1}"/>
                  </a:ext>
                </a:extLst>
              </p:cNvPr>
              <p:cNvPicPr/>
              <p:nvPr/>
            </p:nvPicPr>
            <p:blipFill>
              <a:blip r:embed="rId39"/>
              <a:stretch>
                <a:fillRect/>
              </a:stretch>
            </p:blipFill>
            <p:spPr>
              <a:xfrm>
                <a:off x="7914743" y="2356320"/>
                <a:ext cx="15264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9" name="Ink 28">
                <a:extLst>
                  <a:ext uri="{FF2B5EF4-FFF2-40B4-BE49-F238E27FC236}">
                    <a16:creationId xmlns:a16="http://schemas.microsoft.com/office/drawing/2014/main" id="{055490C5-3BA5-4FE7-A088-CA35093ACFCB}"/>
                  </a:ext>
                </a:extLst>
              </p14:cNvPr>
              <p14:cNvContentPartPr/>
              <p14:nvPr/>
            </p14:nvContentPartPr>
            <p14:xfrm>
              <a:off x="7628903" y="2719200"/>
              <a:ext cx="106920" cy="191880"/>
            </p14:xfrm>
          </p:contentPart>
        </mc:Choice>
        <mc:Fallback xmlns="">
          <p:pic>
            <p:nvPicPr>
              <p:cNvPr id="29" name="Ink 28">
                <a:extLst>
                  <a:ext uri="{FF2B5EF4-FFF2-40B4-BE49-F238E27FC236}">
                    <a16:creationId xmlns:a16="http://schemas.microsoft.com/office/drawing/2014/main" id="{055490C5-3BA5-4FE7-A088-CA35093ACFCB}"/>
                  </a:ext>
                </a:extLst>
              </p:cNvPr>
              <p:cNvPicPr/>
              <p:nvPr/>
            </p:nvPicPr>
            <p:blipFill>
              <a:blip r:embed="rId41"/>
              <a:stretch>
                <a:fillRect/>
              </a:stretch>
            </p:blipFill>
            <p:spPr>
              <a:xfrm>
                <a:off x="7619903" y="2710200"/>
                <a:ext cx="12456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0" name="Ink 29">
                <a:extLst>
                  <a:ext uri="{FF2B5EF4-FFF2-40B4-BE49-F238E27FC236}">
                    <a16:creationId xmlns:a16="http://schemas.microsoft.com/office/drawing/2014/main" id="{8095BECE-C41C-4584-AEDF-8790D7F73239}"/>
                  </a:ext>
                </a:extLst>
              </p14:cNvPr>
              <p14:cNvContentPartPr/>
              <p14:nvPr/>
            </p14:nvContentPartPr>
            <p14:xfrm>
              <a:off x="7797023" y="2842320"/>
              <a:ext cx="1800" cy="8640"/>
            </p14:xfrm>
          </p:contentPart>
        </mc:Choice>
        <mc:Fallback xmlns="">
          <p:pic>
            <p:nvPicPr>
              <p:cNvPr id="30" name="Ink 29">
                <a:extLst>
                  <a:ext uri="{FF2B5EF4-FFF2-40B4-BE49-F238E27FC236}">
                    <a16:creationId xmlns:a16="http://schemas.microsoft.com/office/drawing/2014/main" id="{8095BECE-C41C-4584-AEDF-8790D7F73239}"/>
                  </a:ext>
                </a:extLst>
              </p:cNvPr>
              <p:cNvPicPr/>
              <p:nvPr/>
            </p:nvPicPr>
            <p:blipFill>
              <a:blip r:embed="rId43"/>
              <a:stretch>
                <a:fillRect/>
              </a:stretch>
            </p:blipFill>
            <p:spPr>
              <a:xfrm>
                <a:off x="7788383" y="2833320"/>
                <a:ext cx="1944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1" name="Ink 30">
                <a:extLst>
                  <a:ext uri="{FF2B5EF4-FFF2-40B4-BE49-F238E27FC236}">
                    <a16:creationId xmlns:a16="http://schemas.microsoft.com/office/drawing/2014/main" id="{B6CBA0C1-32AE-421D-B5DB-5B3E8AAFBAB1}"/>
                  </a:ext>
                </a:extLst>
              </p14:cNvPr>
              <p14:cNvContentPartPr/>
              <p14:nvPr/>
            </p14:nvContentPartPr>
            <p14:xfrm>
              <a:off x="7737623" y="2376120"/>
              <a:ext cx="129600" cy="162000"/>
            </p14:xfrm>
          </p:contentPart>
        </mc:Choice>
        <mc:Fallback xmlns="">
          <p:pic>
            <p:nvPicPr>
              <p:cNvPr id="31" name="Ink 30">
                <a:extLst>
                  <a:ext uri="{FF2B5EF4-FFF2-40B4-BE49-F238E27FC236}">
                    <a16:creationId xmlns:a16="http://schemas.microsoft.com/office/drawing/2014/main" id="{B6CBA0C1-32AE-421D-B5DB-5B3E8AAFBAB1}"/>
                  </a:ext>
                </a:extLst>
              </p:cNvPr>
              <p:cNvPicPr/>
              <p:nvPr/>
            </p:nvPicPr>
            <p:blipFill>
              <a:blip r:embed="rId45"/>
              <a:stretch>
                <a:fillRect/>
              </a:stretch>
            </p:blipFill>
            <p:spPr>
              <a:xfrm>
                <a:off x="7728648" y="2367461"/>
                <a:ext cx="147191" cy="179679"/>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96256" name="Ink 96255">
                <a:extLst>
                  <a:ext uri="{FF2B5EF4-FFF2-40B4-BE49-F238E27FC236}">
                    <a16:creationId xmlns:a16="http://schemas.microsoft.com/office/drawing/2014/main" id="{56CB8375-E150-4BFF-A0FC-47AE51B8FAE7}"/>
                  </a:ext>
                </a:extLst>
              </p14:cNvPr>
              <p14:cNvContentPartPr/>
              <p14:nvPr/>
            </p14:nvContentPartPr>
            <p14:xfrm>
              <a:off x="7575263" y="2393760"/>
              <a:ext cx="102240" cy="162720"/>
            </p14:xfrm>
          </p:contentPart>
        </mc:Choice>
        <mc:Fallback xmlns="">
          <p:pic>
            <p:nvPicPr>
              <p:cNvPr id="96256" name="Ink 96255">
                <a:extLst>
                  <a:ext uri="{FF2B5EF4-FFF2-40B4-BE49-F238E27FC236}">
                    <a16:creationId xmlns:a16="http://schemas.microsoft.com/office/drawing/2014/main" id="{56CB8375-E150-4BFF-A0FC-47AE51B8FAE7}"/>
                  </a:ext>
                </a:extLst>
              </p:cNvPr>
              <p:cNvPicPr/>
              <p:nvPr/>
            </p:nvPicPr>
            <p:blipFill>
              <a:blip r:embed="rId47"/>
              <a:stretch>
                <a:fillRect/>
              </a:stretch>
            </p:blipFill>
            <p:spPr>
              <a:xfrm>
                <a:off x="7566623" y="2384760"/>
                <a:ext cx="11988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96266" name="Ink 96265">
                <a:extLst>
                  <a:ext uri="{FF2B5EF4-FFF2-40B4-BE49-F238E27FC236}">
                    <a16:creationId xmlns:a16="http://schemas.microsoft.com/office/drawing/2014/main" id="{AB4FC899-E415-47E2-A779-82B16474D486}"/>
                  </a:ext>
                </a:extLst>
              </p14:cNvPr>
              <p14:cNvContentPartPr/>
              <p14:nvPr/>
            </p14:nvContentPartPr>
            <p14:xfrm>
              <a:off x="7853183" y="2688960"/>
              <a:ext cx="466920" cy="167760"/>
            </p14:xfrm>
          </p:contentPart>
        </mc:Choice>
        <mc:Fallback xmlns="">
          <p:pic>
            <p:nvPicPr>
              <p:cNvPr id="96266" name="Ink 96265">
                <a:extLst>
                  <a:ext uri="{FF2B5EF4-FFF2-40B4-BE49-F238E27FC236}">
                    <a16:creationId xmlns:a16="http://schemas.microsoft.com/office/drawing/2014/main" id="{AB4FC899-E415-47E2-A779-82B16474D486}"/>
                  </a:ext>
                </a:extLst>
              </p:cNvPr>
              <p:cNvPicPr/>
              <p:nvPr/>
            </p:nvPicPr>
            <p:blipFill>
              <a:blip r:embed="rId49"/>
              <a:stretch>
                <a:fillRect/>
              </a:stretch>
            </p:blipFill>
            <p:spPr>
              <a:xfrm>
                <a:off x="7844190" y="2679979"/>
                <a:ext cx="484546" cy="185362"/>
              </a:xfrm>
              <a:prstGeom prst="rect">
                <a:avLst/>
              </a:prstGeom>
            </p:spPr>
          </p:pic>
        </mc:Fallback>
      </mc:AlternateContent>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381000" y="0"/>
            <a:ext cx="8382000" cy="533400"/>
          </a:xfrm>
        </p:spPr>
        <p:txBody>
          <a:bodyPr/>
          <a:lstStyle/>
          <a:p>
            <a:r>
              <a:rPr lang="en-US" altLang="en-US" dirty="0"/>
              <a:t>Interactive Image Gallery HOP 6.9</a:t>
            </a:r>
          </a:p>
        </p:txBody>
      </p:sp>
      <p:pic>
        <p:nvPicPr>
          <p:cNvPr id="9728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09600"/>
            <a:ext cx="34194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3128" y="457200"/>
            <a:ext cx="4233863" cy="629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5010637" y="4536941"/>
              <a:ext cx="303840" cy="31320"/>
            </p14:xfrm>
          </p:contentPart>
        </mc:Choice>
        <mc:Fallback xmlns="">
          <p:pic>
            <p:nvPicPr>
              <p:cNvPr id="6" name="Ink 5"/>
              <p:cNvPicPr/>
              <p:nvPr/>
            </p:nvPicPr>
            <p:blipFill>
              <a:blip r:embed="rId5"/>
              <a:stretch>
                <a:fillRect/>
              </a:stretch>
            </p:blipFill>
            <p:spPr>
              <a:xfrm>
                <a:off x="4991557" y="4498781"/>
                <a:ext cx="34200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7590037" y="4631981"/>
              <a:ext cx="291240" cy="10080"/>
            </p14:xfrm>
          </p:contentPart>
        </mc:Choice>
        <mc:Fallback xmlns="">
          <p:pic>
            <p:nvPicPr>
              <p:cNvPr id="7" name="Ink 6"/>
              <p:cNvPicPr/>
              <p:nvPr/>
            </p:nvPicPr>
            <p:blipFill>
              <a:blip r:embed="rId7"/>
              <a:stretch>
                <a:fillRect/>
              </a:stretch>
            </p:blipFill>
            <p:spPr>
              <a:xfrm>
                <a:off x="7570957" y="4593821"/>
                <a:ext cx="32940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p14:cNvContentPartPr/>
              <p14:nvPr/>
            </p14:nvContentPartPr>
            <p14:xfrm>
              <a:off x="7950757" y="4629461"/>
              <a:ext cx="164520" cy="360"/>
            </p14:xfrm>
          </p:contentPart>
        </mc:Choice>
        <mc:Fallback xmlns="">
          <p:pic>
            <p:nvPicPr>
              <p:cNvPr id="8" name="Ink 7"/>
              <p:cNvPicPr/>
              <p:nvPr/>
            </p:nvPicPr>
            <p:blipFill>
              <a:blip r:embed="rId9"/>
              <a:stretch>
                <a:fillRect/>
              </a:stretch>
            </p:blipFill>
            <p:spPr>
              <a:xfrm>
                <a:off x="7931677" y="4591301"/>
                <a:ext cx="2026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p14:cNvContentPartPr/>
              <p14:nvPr/>
            </p14:nvContentPartPr>
            <p14:xfrm>
              <a:off x="4953397" y="4313741"/>
              <a:ext cx="94680" cy="360"/>
            </p14:xfrm>
          </p:contentPart>
        </mc:Choice>
        <mc:Fallback xmlns="">
          <p:pic>
            <p:nvPicPr>
              <p:cNvPr id="9" name="Ink 8"/>
              <p:cNvPicPr/>
              <p:nvPr/>
            </p:nvPicPr>
            <p:blipFill>
              <a:blip r:embed="rId11"/>
              <a:stretch>
                <a:fillRect/>
              </a:stretch>
            </p:blipFill>
            <p:spPr>
              <a:xfrm>
                <a:off x="4934317" y="4275581"/>
                <a:ext cx="1328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p14:cNvContentPartPr/>
              <p14:nvPr/>
            </p14:nvContentPartPr>
            <p14:xfrm>
              <a:off x="4854397" y="4089821"/>
              <a:ext cx="673200" cy="15120"/>
            </p14:xfrm>
          </p:contentPart>
        </mc:Choice>
        <mc:Fallback xmlns="">
          <p:pic>
            <p:nvPicPr>
              <p:cNvPr id="10" name="Ink 9"/>
              <p:cNvPicPr/>
              <p:nvPr/>
            </p:nvPicPr>
            <p:blipFill>
              <a:blip r:embed="rId13"/>
              <a:stretch>
                <a:fillRect/>
              </a:stretch>
            </p:blipFill>
            <p:spPr>
              <a:xfrm>
                <a:off x="4835307" y="4051661"/>
                <a:ext cx="7113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p14:cNvContentPartPr/>
              <p14:nvPr/>
            </p14:nvContentPartPr>
            <p14:xfrm>
              <a:off x="5100997" y="3112421"/>
              <a:ext cx="603000" cy="20520"/>
            </p14:xfrm>
          </p:contentPart>
        </mc:Choice>
        <mc:Fallback xmlns="">
          <p:pic>
            <p:nvPicPr>
              <p:cNvPr id="11" name="Ink 10"/>
              <p:cNvPicPr/>
              <p:nvPr/>
            </p:nvPicPr>
            <p:blipFill>
              <a:blip r:embed="rId15"/>
              <a:stretch>
                <a:fillRect/>
              </a:stretch>
            </p:blipFill>
            <p:spPr>
              <a:xfrm>
                <a:off x="5081917" y="3074261"/>
                <a:ext cx="64116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p14:cNvContentPartPr/>
              <p14:nvPr/>
            </p14:nvContentPartPr>
            <p14:xfrm>
              <a:off x="5908837" y="3250661"/>
              <a:ext cx="734760" cy="21960"/>
            </p14:xfrm>
          </p:contentPart>
        </mc:Choice>
        <mc:Fallback xmlns="">
          <p:pic>
            <p:nvPicPr>
              <p:cNvPr id="13" name="Ink 12"/>
              <p:cNvPicPr/>
              <p:nvPr/>
            </p:nvPicPr>
            <p:blipFill>
              <a:blip r:embed="rId19"/>
              <a:stretch>
                <a:fillRect/>
              </a:stretch>
            </p:blipFill>
            <p:spPr>
              <a:xfrm>
                <a:off x="5889748" y="3212501"/>
                <a:ext cx="772939"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p14:cNvContentPartPr/>
              <p14:nvPr/>
            </p14:nvContentPartPr>
            <p14:xfrm>
              <a:off x="5929357" y="3384221"/>
              <a:ext cx="402120" cy="15480"/>
            </p14:xfrm>
          </p:contentPart>
        </mc:Choice>
        <mc:Fallback xmlns="">
          <p:pic>
            <p:nvPicPr>
              <p:cNvPr id="14" name="Ink 13"/>
              <p:cNvPicPr/>
              <p:nvPr/>
            </p:nvPicPr>
            <p:blipFill>
              <a:blip r:embed="rId21"/>
              <a:stretch>
                <a:fillRect/>
              </a:stretch>
            </p:blipFill>
            <p:spPr>
              <a:xfrm>
                <a:off x="5910277" y="3346061"/>
                <a:ext cx="44028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p14:cNvContentPartPr/>
              <p14:nvPr/>
            </p14:nvContentPartPr>
            <p14:xfrm>
              <a:off x="6080917" y="3449741"/>
              <a:ext cx="320760" cy="11880"/>
            </p14:xfrm>
          </p:contentPart>
        </mc:Choice>
        <mc:Fallback xmlns="">
          <p:pic>
            <p:nvPicPr>
              <p:cNvPr id="15" name="Ink 14"/>
              <p:cNvPicPr/>
              <p:nvPr/>
            </p:nvPicPr>
            <p:blipFill>
              <a:blip r:embed="rId23"/>
              <a:stretch>
                <a:fillRect/>
              </a:stretch>
            </p:blipFill>
            <p:spPr>
              <a:xfrm>
                <a:off x="6061816" y="3410388"/>
                <a:ext cx="358963" cy="9058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p14:cNvContentPartPr/>
              <p14:nvPr/>
            </p14:nvContentPartPr>
            <p14:xfrm>
              <a:off x="5896597" y="3481421"/>
              <a:ext cx="65880" cy="720"/>
            </p14:xfrm>
          </p:contentPart>
        </mc:Choice>
        <mc:Fallback xmlns="">
          <p:pic>
            <p:nvPicPr>
              <p:cNvPr id="16" name="Ink 15"/>
              <p:cNvPicPr/>
              <p:nvPr/>
            </p:nvPicPr>
            <p:blipFill>
              <a:blip r:embed="rId25"/>
              <a:stretch>
                <a:fillRect/>
              </a:stretch>
            </p:blipFill>
            <p:spPr>
              <a:xfrm>
                <a:off x="5877517" y="3405101"/>
                <a:ext cx="1040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p14:cNvContentPartPr/>
              <p14:nvPr/>
            </p14:nvContentPartPr>
            <p14:xfrm>
              <a:off x="5929357" y="3542981"/>
              <a:ext cx="889920" cy="33480"/>
            </p14:xfrm>
          </p:contentPart>
        </mc:Choice>
        <mc:Fallback xmlns="">
          <p:pic>
            <p:nvPicPr>
              <p:cNvPr id="17" name="Ink 16"/>
              <p:cNvPicPr/>
              <p:nvPr/>
            </p:nvPicPr>
            <p:blipFill>
              <a:blip r:embed="rId27"/>
              <a:stretch>
                <a:fillRect/>
              </a:stretch>
            </p:blipFill>
            <p:spPr>
              <a:xfrm>
                <a:off x="5910277" y="3504406"/>
                <a:ext cx="928080" cy="11063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p14:cNvContentPartPr/>
              <p14:nvPr/>
            </p14:nvContentPartPr>
            <p14:xfrm>
              <a:off x="5269117" y="2694101"/>
              <a:ext cx="1156680" cy="24840"/>
            </p14:xfrm>
          </p:contentPart>
        </mc:Choice>
        <mc:Fallback xmlns="">
          <p:pic>
            <p:nvPicPr>
              <p:cNvPr id="18" name="Ink 17"/>
              <p:cNvPicPr/>
              <p:nvPr/>
            </p:nvPicPr>
            <p:blipFill>
              <a:blip r:embed="rId29"/>
              <a:stretch>
                <a:fillRect/>
              </a:stretch>
            </p:blipFill>
            <p:spPr>
              <a:xfrm>
                <a:off x="5250037" y="2655941"/>
                <a:ext cx="119484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 name="Ink 18"/>
              <p14:cNvContentPartPr/>
              <p14:nvPr/>
            </p14:nvContentPartPr>
            <p14:xfrm>
              <a:off x="5358757" y="2381261"/>
              <a:ext cx="632880" cy="38880"/>
            </p14:xfrm>
          </p:contentPart>
        </mc:Choice>
        <mc:Fallback xmlns="">
          <p:pic>
            <p:nvPicPr>
              <p:cNvPr id="19" name="Ink 18"/>
              <p:cNvPicPr/>
              <p:nvPr/>
            </p:nvPicPr>
            <p:blipFill>
              <a:blip r:embed="rId31"/>
              <a:stretch>
                <a:fillRect/>
              </a:stretch>
            </p:blipFill>
            <p:spPr>
              <a:xfrm>
                <a:off x="5339677" y="2342744"/>
                <a:ext cx="671040" cy="115913"/>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 name="Ink 19"/>
              <p14:cNvContentPartPr/>
              <p14:nvPr/>
            </p14:nvContentPartPr>
            <p14:xfrm>
              <a:off x="5371717" y="2300261"/>
              <a:ext cx="828360" cy="75240"/>
            </p14:xfrm>
          </p:contentPart>
        </mc:Choice>
        <mc:Fallback xmlns="">
          <p:pic>
            <p:nvPicPr>
              <p:cNvPr id="20" name="Ink 19"/>
              <p:cNvPicPr/>
              <p:nvPr/>
            </p:nvPicPr>
            <p:blipFill>
              <a:blip r:embed="rId33"/>
              <a:stretch>
                <a:fillRect/>
              </a:stretch>
            </p:blipFill>
            <p:spPr>
              <a:xfrm>
                <a:off x="5352637" y="2262101"/>
                <a:ext cx="86652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1" name="Ink 20"/>
              <p14:cNvContentPartPr/>
              <p14:nvPr/>
            </p14:nvContentPartPr>
            <p14:xfrm>
              <a:off x="5104957" y="2288021"/>
              <a:ext cx="193320" cy="12600"/>
            </p14:xfrm>
          </p:contentPart>
        </mc:Choice>
        <mc:Fallback xmlns="">
          <p:pic>
            <p:nvPicPr>
              <p:cNvPr id="21" name="Ink 20"/>
              <p:cNvPicPr/>
              <p:nvPr/>
            </p:nvPicPr>
            <p:blipFill>
              <a:blip r:embed="rId35"/>
              <a:stretch>
                <a:fillRect/>
              </a:stretch>
            </p:blipFill>
            <p:spPr>
              <a:xfrm>
                <a:off x="5085877" y="2249861"/>
                <a:ext cx="23148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 name="Ink 21"/>
              <p14:cNvContentPartPr/>
              <p14:nvPr/>
            </p14:nvContentPartPr>
            <p14:xfrm>
              <a:off x="5079397" y="2094341"/>
              <a:ext cx="106200" cy="15120"/>
            </p14:xfrm>
          </p:contentPart>
        </mc:Choice>
        <mc:Fallback xmlns="">
          <p:pic>
            <p:nvPicPr>
              <p:cNvPr id="22" name="Ink 21"/>
              <p:cNvPicPr/>
              <p:nvPr/>
            </p:nvPicPr>
            <p:blipFill>
              <a:blip r:embed="rId37"/>
              <a:stretch>
                <a:fillRect/>
              </a:stretch>
            </p:blipFill>
            <p:spPr>
              <a:xfrm>
                <a:off x="5060317" y="2056181"/>
                <a:ext cx="14436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3" name="Ink 22"/>
              <p14:cNvContentPartPr/>
              <p14:nvPr/>
            </p14:nvContentPartPr>
            <p14:xfrm>
              <a:off x="5322397" y="2152301"/>
              <a:ext cx="1181160" cy="29520"/>
            </p14:xfrm>
          </p:contentPart>
        </mc:Choice>
        <mc:Fallback xmlns="">
          <p:pic>
            <p:nvPicPr>
              <p:cNvPr id="23" name="Ink 22"/>
              <p:cNvPicPr/>
              <p:nvPr/>
            </p:nvPicPr>
            <p:blipFill>
              <a:blip r:embed="rId39"/>
              <a:stretch>
                <a:fillRect/>
              </a:stretch>
            </p:blipFill>
            <p:spPr>
              <a:xfrm>
                <a:off x="5303317" y="2114141"/>
                <a:ext cx="121932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p14:cNvContentPartPr/>
              <p14:nvPr/>
            </p14:nvContentPartPr>
            <p14:xfrm>
              <a:off x="4990117" y="2670701"/>
              <a:ext cx="1411560" cy="1922040"/>
            </p14:xfrm>
          </p:contentPart>
        </mc:Choice>
        <mc:Fallback xmlns="">
          <p:pic>
            <p:nvPicPr>
              <p:cNvPr id="28" name="Ink 27"/>
              <p:cNvPicPr/>
              <p:nvPr/>
            </p:nvPicPr>
            <p:blipFill>
              <a:blip r:embed="rId41"/>
              <a:stretch>
                <a:fillRect/>
              </a:stretch>
            </p:blipFill>
            <p:spPr>
              <a:xfrm>
                <a:off x="4975357" y="2655941"/>
                <a:ext cx="1440720" cy="1951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6" name="Ink 35"/>
              <p14:cNvContentPartPr/>
              <p14:nvPr/>
            </p14:nvContentPartPr>
            <p14:xfrm>
              <a:off x="6687877" y="3083261"/>
              <a:ext cx="1230480" cy="1616040"/>
            </p14:xfrm>
          </p:contentPart>
        </mc:Choice>
        <mc:Fallback xmlns="">
          <p:pic>
            <p:nvPicPr>
              <p:cNvPr id="36" name="Ink 35"/>
              <p:cNvPicPr/>
              <p:nvPr/>
            </p:nvPicPr>
            <p:blipFill>
              <a:blip r:embed="rId45"/>
              <a:stretch>
                <a:fillRect/>
              </a:stretch>
            </p:blipFill>
            <p:spPr>
              <a:xfrm>
                <a:off x="6673117" y="3068501"/>
                <a:ext cx="1260000" cy="16455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7" name="Ink 36"/>
              <p14:cNvContentPartPr/>
              <p14:nvPr/>
            </p14:nvContentPartPr>
            <p14:xfrm>
              <a:off x="5279834" y="3150532"/>
              <a:ext cx="500760" cy="13680"/>
            </p14:xfrm>
          </p:contentPart>
        </mc:Choice>
        <mc:Fallback xmlns="">
          <p:pic>
            <p:nvPicPr>
              <p:cNvPr id="37" name="Ink 36"/>
              <p:cNvPicPr/>
              <p:nvPr/>
            </p:nvPicPr>
            <p:blipFill>
              <a:blip r:embed="rId47"/>
              <a:stretch>
                <a:fillRect/>
              </a:stretch>
            </p:blipFill>
            <p:spPr>
              <a:xfrm>
                <a:off x="5265074" y="3135772"/>
                <a:ext cx="167400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 name="Ink 3"/>
              <p14:cNvContentPartPr/>
              <p14:nvPr/>
            </p14:nvContentPartPr>
            <p14:xfrm>
              <a:off x="4437023" y="4050070"/>
              <a:ext cx="915480" cy="2604600"/>
            </p14:xfrm>
          </p:contentPart>
        </mc:Choice>
        <mc:Fallback xmlns="">
          <p:pic>
            <p:nvPicPr>
              <p:cNvPr id="4" name="Ink 3"/>
              <p:cNvPicPr/>
              <p:nvPr/>
            </p:nvPicPr>
            <p:blipFill>
              <a:blip r:embed="rId51"/>
              <a:stretch>
                <a:fillRect/>
              </a:stretch>
            </p:blipFill>
            <p:spPr>
              <a:xfrm>
                <a:off x="4422263" y="4035310"/>
                <a:ext cx="945000" cy="2634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6" name="Ink 25"/>
              <p14:cNvContentPartPr/>
              <p14:nvPr/>
            </p14:nvContentPartPr>
            <p14:xfrm>
              <a:off x="4686143" y="4149430"/>
              <a:ext cx="756000" cy="46440"/>
            </p14:xfrm>
          </p:contentPart>
        </mc:Choice>
        <mc:Fallback xmlns="">
          <p:pic>
            <p:nvPicPr>
              <p:cNvPr id="26" name="Ink 25"/>
              <p:cNvPicPr/>
              <p:nvPr/>
            </p:nvPicPr>
            <p:blipFill>
              <a:blip r:embed="rId53"/>
              <a:stretch>
                <a:fillRect/>
              </a:stretch>
            </p:blipFill>
            <p:spPr>
              <a:xfrm>
                <a:off x="4671383" y="4134670"/>
                <a:ext cx="78552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4" name="Ink 33"/>
              <p14:cNvContentPartPr/>
              <p14:nvPr/>
            </p14:nvContentPartPr>
            <p14:xfrm>
              <a:off x="5024183" y="5637310"/>
              <a:ext cx="199080" cy="19080"/>
            </p14:xfrm>
          </p:contentPart>
        </mc:Choice>
        <mc:Fallback xmlns="">
          <p:pic>
            <p:nvPicPr>
              <p:cNvPr id="34" name="Ink 33"/>
              <p:cNvPicPr/>
              <p:nvPr/>
            </p:nvPicPr>
            <p:blipFill>
              <a:blip r:embed="rId55"/>
              <a:stretch>
                <a:fillRect/>
              </a:stretch>
            </p:blipFill>
            <p:spPr>
              <a:xfrm>
                <a:off x="5009423" y="5622550"/>
                <a:ext cx="22860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8" name="Ink 37"/>
              <p14:cNvContentPartPr/>
              <p14:nvPr/>
            </p14:nvContentPartPr>
            <p14:xfrm>
              <a:off x="5009423" y="5108830"/>
              <a:ext cx="2648880" cy="1212840"/>
            </p14:xfrm>
          </p:contentPart>
        </mc:Choice>
        <mc:Fallback xmlns="">
          <p:pic>
            <p:nvPicPr>
              <p:cNvPr id="38" name="Ink 37"/>
              <p:cNvPicPr/>
              <p:nvPr/>
            </p:nvPicPr>
            <p:blipFill>
              <a:blip r:embed="rId57"/>
              <a:stretch>
                <a:fillRect/>
              </a:stretch>
            </p:blipFill>
            <p:spPr>
              <a:xfrm>
                <a:off x="4994663" y="5094070"/>
                <a:ext cx="2678400" cy="1242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3" name="Ink 42"/>
              <p14:cNvContentPartPr/>
              <p14:nvPr/>
            </p14:nvContentPartPr>
            <p14:xfrm>
              <a:off x="4417943" y="2931910"/>
              <a:ext cx="432720" cy="315360"/>
            </p14:xfrm>
          </p:contentPart>
        </mc:Choice>
        <mc:Fallback xmlns="">
          <p:pic>
            <p:nvPicPr>
              <p:cNvPr id="43" name="Ink 42"/>
              <p:cNvPicPr/>
              <p:nvPr/>
            </p:nvPicPr>
            <p:blipFill>
              <a:blip r:embed="rId59"/>
              <a:stretch>
                <a:fillRect/>
              </a:stretch>
            </p:blipFill>
            <p:spPr>
              <a:xfrm>
                <a:off x="4403183" y="2917150"/>
                <a:ext cx="462240" cy="344880"/>
              </a:xfrm>
              <a:prstGeom prst="rect">
                <a:avLst/>
              </a:prstGeom>
            </p:spPr>
          </p:pic>
        </mc:Fallback>
      </mc:AlternateContent>
      <p:sp>
        <p:nvSpPr>
          <p:cNvPr id="32" name="Content Placeholder 2"/>
          <p:cNvSpPr>
            <a:spLocks noGrp="1"/>
          </p:cNvSpPr>
          <p:nvPr>
            <p:ph idx="1"/>
          </p:nvPr>
        </p:nvSpPr>
        <p:spPr>
          <a:xfrm>
            <a:off x="-51644" y="4375623"/>
            <a:ext cx="4009281" cy="2467560"/>
          </a:xfrm>
        </p:spPr>
        <p:txBody>
          <a:bodyPr/>
          <a:lstStyle/>
          <a:p>
            <a:pPr marL="457200" lvl="1" indent="0">
              <a:buNone/>
              <a:defRPr/>
            </a:pPr>
            <a:r>
              <a:rPr lang="en-US" sz="2000" dirty="0">
                <a:latin typeface="Times" pitchFamily="18" charset="0"/>
              </a:rPr>
              <a:t>When you </a:t>
            </a:r>
            <a:r>
              <a:rPr lang="en-US" sz="2000" b="1" dirty="0">
                <a:latin typeface="Times" pitchFamily="18" charset="0"/>
              </a:rPr>
              <a:t>place </a:t>
            </a:r>
            <a:r>
              <a:rPr lang="en-US" sz="2000" dirty="0">
                <a:latin typeface="Times" pitchFamily="18" charset="0"/>
              </a:rPr>
              <a:t>the</a:t>
            </a:r>
            <a:r>
              <a:rPr lang="en-US" sz="2000" b="1" dirty="0">
                <a:latin typeface="Times" pitchFamily="18" charset="0"/>
              </a:rPr>
              <a:t> mouse over </a:t>
            </a:r>
            <a:r>
              <a:rPr lang="en-US" sz="2000" dirty="0">
                <a:latin typeface="Times" pitchFamily="18" charset="0"/>
              </a:rPr>
              <a:t>a thumbnail </a:t>
            </a:r>
            <a:r>
              <a:rPr lang="en-US" sz="2000" b="1" dirty="0">
                <a:latin typeface="Times" pitchFamily="18" charset="0"/>
              </a:rPr>
              <a:t>image</a:t>
            </a:r>
            <a:r>
              <a:rPr lang="en-US" sz="2000" dirty="0">
                <a:latin typeface="Times" pitchFamily="18" charset="0"/>
              </a:rPr>
              <a:t>, the </a:t>
            </a:r>
            <a:r>
              <a:rPr lang="en-US" sz="2000" b="1" dirty="0">
                <a:latin typeface="Times" pitchFamily="18" charset="0"/>
              </a:rPr>
              <a:t>larger version </a:t>
            </a:r>
            <a:r>
              <a:rPr lang="en-US" sz="2000" dirty="0">
                <a:latin typeface="Times" pitchFamily="18" charset="0"/>
              </a:rPr>
              <a:t>of the image </a:t>
            </a:r>
            <a:r>
              <a:rPr lang="en-US" sz="2000" b="1" dirty="0">
                <a:latin typeface="Times" pitchFamily="18" charset="0"/>
              </a:rPr>
              <a:t>is displayed </a:t>
            </a:r>
            <a:r>
              <a:rPr lang="en-US" sz="2000" dirty="0">
                <a:latin typeface="Times" pitchFamily="18" charset="0"/>
              </a:rPr>
              <a:t>along with a caption.</a:t>
            </a:r>
          </a:p>
        </p:txBody>
      </p:sp>
      <mc:AlternateContent xmlns:mc="http://schemas.openxmlformats.org/markup-compatibility/2006" xmlns:p14="http://schemas.microsoft.com/office/powerpoint/2010/main">
        <mc:Choice Requires="p14">
          <p:contentPart p14:bwMode="auto" r:id="rId60">
            <p14:nvContentPartPr>
              <p14:cNvPr id="5" name="Ink 4"/>
              <p14:cNvContentPartPr/>
              <p14:nvPr/>
            </p14:nvContentPartPr>
            <p14:xfrm>
              <a:off x="5963002" y="3409541"/>
              <a:ext cx="582480" cy="36720"/>
            </p14:xfrm>
          </p:contentPart>
        </mc:Choice>
        <mc:Fallback xmlns="">
          <p:pic>
            <p:nvPicPr>
              <p:cNvPr id="5" name="Ink 4"/>
              <p:cNvPicPr/>
              <p:nvPr/>
            </p:nvPicPr>
            <p:blipFill>
              <a:blip r:embed="rId73"/>
              <a:stretch>
                <a:fillRect/>
              </a:stretch>
            </p:blipFill>
            <p:spPr>
              <a:xfrm>
                <a:off x="5946082" y="3392621"/>
                <a:ext cx="61632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5" name="Ink 24"/>
              <p14:cNvContentPartPr/>
              <p14:nvPr/>
            </p14:nvContentPartPr>
            <p14:xfrm>
              <a:off x="6511642" y="3235661"/>
              <a:ext cx="380520" cy="10080"/>
            </p14:xfrm>
          </p:contentPart>
        </mc:Choice>
        <mc:Fallback xmlns="">
          <p:pic>
            <p:nvPicPr>
              <p:cNvPr id="25" name="Ink 24"/>
              <p:cNvPicPr/>
              <p:nvPr/>
            </p:nvPicPr>
            <p:blipFill>
              <a:blip r:embed="rId75"/>
              <a:stretch>
                <a:fillRect/>
              </a:stretch>
            </p:blipFill>
            <p:spPr>
              <a:xfrm>
                <a:off x="6494722" y="3218741"/>
                <a:ext cx="4143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 name="Ink 1">
                <a:extLst>
                  <a:ext uri="{FF2B5EF4-FFF2-40B4-BE49-F238E27FC236}">
                    <a16:creationId xmlns:a16="http://schemas.microsoft.com/office/drawing/2014/main" id="{D40B3E9F-9B1F-4D0B-BF89-A92235F7919B}"/>
                  </a:ext>
                </a:extLst>
              </p14:cNvPr>
              <p14:cNvContentPartPr/>
              <p14:nvPr/>
            </p14:nvContentPartPr>
            <p14:xfrm>
              <a:off x="4942651" y="4383110"/>
              <a:ext cx="171000" cy="104760"/>
            </p14:xfrm>
          </p:contentPart>
        </mc:Choice>
        <mc:Fallback xmlns="">
          <p:pic>
            <p:nvPicPr>
              <p:cNvPr id="2" name="Ink 1">
                <a:extLst>
                  <a:ext uri="{FF2B5EF4-FFF2-40B4-BE49-F238E27FC236}">
                    <a16:creationId xmlns:a16="http://schemas.microsoft.com/office/drawing/2014/main" id="{D40B3E9F-9B1F-4D0B-BF89-A92235F7919B}"/>
                  </a:ext>
                </a:extLst>
              </p:cNvPr>
              <p:cNvPicPr/>
              <p:nvPr/>
            </p:nvPicPr>
            <p:blipFill>
              <a:blip r:embed="rId77"/>
              <a:stretch>
                <a:fillRect/>
              </a:stretch>
            </p:blipFill>
            <p:spPr>
              <a:xfrm>
                <a:off x="4933651" y="4374110"/>
                <a:ext cx="18864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4" name="Ink 23">
                <a:extLst>
                  <a:ext uri="{FF2B5EF4-FFF2-40B4-BE49-F238E27FC236}">
                    <a16:creationId xmlns:a16="http://schemas.microsoft.com/office/drawing/2014/main" id="{FA67F16D-DF4E-46E9-A901-F23BBC1BC56F}"/>
                  </a:ext>
                </a:extLst>
              </p14:cNvPr>
              <p14:cNvContentPartPr/>
              <p14:nvPr/>
            </p14:nvContentPartPr>
            <p14:xfrm>
              <a:off x="7910851" y="4477430"/>
              <a:ext cx="100800" cy="184320"/>
            </p14:xfrm>
          </p:contentPart>
        </mc:Choice>
        <mc:Fallback xmlns="">
          <p:pic>
            <p:nvPicPr>
              <p:cNvPr id="24" name="Ink 23">
                <a:extLst>
                  <a:ext uri="{FF2B5EF4-FFF2-40B4-BE49-F238E27FC236}">
                    <a16:creationId xmlns:a16="http://schemas.microsoft.com/office/drawing/2014/main" id="{FA67F16D-DF4E-46E9-A901-F23BBC1BC56F}"/>
                  </a:ext>
                </a:extLst>
              </p:cNvPr>
              <p:cNvPicPr/>
              <p:nvPr/>
            </p:nvPicPr>
            <p:blipFill>
              <a:blip r:embed="rId79"/>
              <a:stretch>
                <a:fillRect/>
              </a:stretch>
            </p:blipFill>
            <p:spPr>
              <a:xfrm>
                <a:off x="7901851" y="4468430"/>
                <a:ext cx="11844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7" name="Ink 26">
                <a:extLst>
                  <a:ext uri="{FF2B5EF4-FFF2-40B4-BE49-F238E27FC236}">
                    <a16:creationId xmlns:a16="http://schemas.microsoft.com/office/drawing/2014/main" id="{4F25E324-BCAE-4E62-BC66-16D5CD5622C5}"/>
                  </a:ext>
                </a:extLst>
              </p14:cNvPr>
              <p14:cNvContentPartPr/>
              <p14:nvPr/>
            </p14:nvContentPartPr>
            <p14:xfrm>
              <a:off x="4953091" y="4904750"/>
              <a:ext cx="105840" cy="107280"/>
            </p14:xfrm>
          </p:contentPart>
        </mc:Choice>
        <mc:Fallback xmlns="">
          <p:pic>
            <p:nvPicPr>
              <p:cNvPr id="27" name="Ink 26">
                <a:extLst>
                  <a:ext uri="{FF2B5EF4-FFF2-40B4-BE49-F238E27FC236}">
                    <a16:creationId xmlns:a16="http://schemas.microsoft.com/office/drawing/2014/main" id="{4F25E324-BCAE-4E62-BC66-16D5CD5622C5}"/>
                  </a:ext>
                </a:extLst>
              </p:cNvPr>
              <p:cNvPicPr/>
              <p:nvPr/>
            </p:nvPicPr>
            <p:blipFill>
              <a:blip r:embed="rId81"/>
              <a:stretch>
                <a:fillRect/>
              </a:stretch>
            </p:blipFill>
            <p:spPr>
              <a:xfrm>
                <a:off x="4944451" y="4895750"/>
                <a:ext cx="12348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9" name="Ink 28">
                <a:extLst>
                  <a:ext uri="{FF2B5EF4-FFF2-40B4-BE49-F238E27FC236}">
                    <a16:creationId xmlns:a16="http://schemas.microsoft.com/office/drawing/2014/main" id="{E70CEEB9-5E32-4A9A-B02C-4FE1DE122B94}"/>
                  </a:ext>
                </a:extLst>
              </p14:cNvPr>
              <p14:cNvContentPartPr/>
              <p14:nvPr/>
            </p14:nvContentPartPr>
            <p14:xfrm>
              <a:off x="4981531" y="5441510"/>
              <a:ext cx="147240" cy="90000"/>
            </p14:xfrm>
          </p:contentPart>
        </mc:Choice>
        <mc:Fallback xmlns="">
          <p:pic>
            <p:nvPicPr>
              <p:cNvPr id="29" name="Ink 28">
                <a:extLst>
                  <a:ext uri="{FF2B5EF4-FFF2-40B4-BE49-F238E27FC236}">
                    <a16:creationId xmlns:a16="http://schemas.microsoft.com/office/drawing/2014/main" id="{E70CEEB9-5E32-4A9A-B02C-4FE1DE122B94}"/>
                  </a:ext>
                </a:extLst>
              </p:cNvPr>
              <p:cNvPicPr/>
              <p:nvPr/>
            </p:nvPicPr>
            <p:blipFill>
              <a:blip r:embed="rId83"/>
              <a:stretch>
                <a:fillRect/>
              </a:stretch>
            </p:blipFill>
            <p:spPr>
              <a:xfrm>
                <a:off x="4972891" y="5432510"/>
                <a:ext cx="16488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33" name="Ink 32">
                <a:extLst>
                  <a:ext uri="{FF2B5EF4-FFF2-40B4-BE49-F238E27FC236}">
                    <a16:creationId xmlns:a16="http://schemas.microsoft.com/office/drawing/2014/main" id="{FF078CFF-7AEA-4062-A19E-2EA4BC50C511}"/>
                  </a:ext>
                </a:extLst>
              </p14:cNvPr>
              <p14:cNvContentPartPr/>
              <p14:nvPr/>
            </p14:nvContentPartPr>
            <p14:xfrm>
              <a:off x="4950931" y="5978270"/>
              <a:ext cx="123120" cy="99360"/>
            </p14:xfrm>
          </p:contentPart>
        </mc:Choice>
        <mc:Fallback xmlns="">
          <p:pic>
            <p:nvPicPr>
              <p:cNvPr id="33" name="Ink 32">
                <a:extLst>
                  <a:ext uri="{FF2B5EF4-FFF2-40B4-BE49-F238E27FC236}">
                    <a16:creationId xmlns:a16="http://schemas.microsoft.com/office/drawing/2014/main" id="{FF078CFF-7AEA-4062-A19E-2EA4BC50C511}"/>
                  </a:ext>
                </a:extLst>
              </p:cNvPr>
              <p:cNvPicPr/>
              <p:nvPr/>
            </p:nvPicPr>
            <p:blipFill>
              <a:blip r:embed="rId85"/>
              <a:stretch>
                <a:fillRect/>
              </a:stretch>
            </p:blipFill>
            <p:spPr>
              <a:xfrm>
                <a:off x="4942291" y="5969270"/>
                <a:ext cx="14076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5" name="Ink 54">
                <a:extLst>
                  <a:ext uri="{FF2B5EF4-FFF2-40B4-BE49-F238E27FC236}">
                    <a16:creationId xmlns:a16="http://schemas.microsoft.com/office/drawing/2014/main" id="{F1568C67-F087-476F-A8FD-CA33835186B0}"/>
                  </a:ext>
                </a:extLst>
              </p14:cNvPr>
              <p14:cNvContentPartPr/>
              <p14:nvPr/>
            </p14:nvContentPartPr>
            <p14:xfrm>
              <a:off x="5361691" y="1952390"/>
              <a:ext cx="1510560" cy="582840"/>
            </p14:xfrm>
          </p:contentPart>
        </mc:Choice>
        <mc:Fallback xmlns="">
          <p:pic>
            <p:nvPicPr>
              <p:cNvPr id="55" name="Ink 54">
                <a:extLst>
                  <a:ext uri="{FF2B5EF4-FFF2-40B4-BE49-F238E27FC236}">
                    <a16:creationId xmlns:a16="http://schemas.microsoft.com/office/drawing/2014/main" id="{F1568C67-F087-476F-A8FD-CA33835186B0}"/>
                  </a:ext>
                </a:extLst>
              </p:cNvPr>
              <p:cNvPicPr/>
              <p:nvPr/>
            </p:nvPicPr>
            <p:blipFill>
              <a:blip r:embed="rId87"/>
              <a:stretch>
                <a:fillRect/>
              </a:stretch>
            </p:blipFill>
            <p:spPr>
              <a:xfrm>
                <a:off x="5293651" y="1899105"/>
                <a:ext cx="1587600" cy="64549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6" name="Ink 55">
                <a:extLst>
                  <a:ext uri="{FF2B5EF4-FFF2-40B4-BE49-F238E27FC236}">
                    <a16:creationId xmlns:a16="http://schemas.microsoft.com/office/drawing/2014/main" id="{87A1CF58-F25D-4D77-B188-BD26FD590E20}"/>
                  </a:ext>
                </a:extLst>
              </p14:cNvPr>
              <p14:cNvContentPartPr/>
              <p14:nvPr/>
            </p14:nvContentPartPr>
            <p14:xfrm>
              <a:off x="6897451" y="2876870"/>
              <a:ext cx="360" cy="360"/>
            </p14:xfrm>
          </p:contentPart>
        </mc:Choice>
        <mc:Fallback xmlns="">
          <p:pic>
            <p:nvPicPr>
              <p:cNvPr id="56" name="Ink 55">
                <a:extLst>
                  <a:ext uri="{FF2B5EF4-FFF2-40B4-BE49-F238E27FC236}">
                    <a16:creationId xmlns:a16="http://schemas.microsoft.com/office/drawing/2014/main" id="{87A1CF58-F25D-4D77-B188-BD26FD590E20}"/>
                  </a:ext>
                </a:extLst>
              </p:cNvPr>
              <p:cNvPicPr/>
              <p:nvPr/>
            </p:nvPicPr>
            <p:blipFill>
              <a:blip r:embed="rId89"/>
              <a:stretch>
                <a:fillRect/>
              </a:stretch>
            </p:blipFill>
            <p:spPr>
              <a:xfrm>
                <a:off x="6888811" y="28682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2" name="Ink 61">
                <a:extLst>
                  <a:ext uri="{FF2B5EF4-FFF2-40B4-BE49-F238E27FC236}">
                    <a16:creationId xmlns:a16="http://schemas.microsoft.com/office/drawing/2014/main" id="{8CE57864-0527-4A99-8014-B634FDBADA0A}"/>
                  </a:ext>
                </a:extLst>
              </p14:cNvPr>
              <p14:cNvContentPartPr/>
              <p14:nvPr/>
            </p14:nvContentPartPr>
            <p14:xfrm>
              <a:off x="6426931" y="2910710"/>
              <a:ext cx="396000" cy="86400"/>
            </p14:xfrm>
          </p:contentPart>
        </mc:Choice>
        <mc:Fallback xmlns="">
          <p:pic>
            <p:nvPicPr>
              <p:cNvPr id="62" name="Ink 61">
                <a:extLst>
                  <a:ext uri="{FF2B5EF4-FFF2-40B4-BE49-F238E27FC236}">
                    <a16:creationId xmlns:a16="http://schemas.microsoft.com/office/drawing/2014/main" id="{8CE57864-0527-4A99-8014-B634FDBADA0A}"/>
                  </a:ext>
                </a:extLst>
              </p:cNvPr>
              <p:cNvPicPr/>
              <p:nvPr/>
            </p:nvPicPr>
            <p:blipFill>
              <a:blip r:embed="rId91"/>
              <a:stretch>
                <a:fillRect/>
              </a:stretch>
            </p:blipFill>
            <p:spPr>
              <a:xfrm>
                <a:off x="6417931" y="2902070"/>
                <a:ext cx="41364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3" name="Ink 2">
                <a:extLst>
                  <a:ext uri="{FF2B5EF4-FFF2-40B4-BE49-F238E27FC236}">
                    <a16:creationId xmlns:a16="http://schemas.microsoft.com/office/drawing/2014/main" id="{5E3537BE-A003-466F-B80C-6CB8DE15AF32}"/>
                  </a:ext>
                </a:extLst>
              </p14:cNvPr>
              <p14:cNvContentPartPr/>
              <p14:nvPr/>
            </p14:nvContentPartPr>
            <p14:xfrm>
              <a:off x="2598610" y="3426030"/>
              <a:ext cx="360" cy="360"/>
            </p14:xfrm>
          </p:contentPart>
        </mc:Choice>
        <mc:Fallback xmlns="">
          <p:pic>
            <p:nvPicPr>
              <p:cNvPr id="3" name="Ink 2">
                <a:extLst>
                  <a:ext uri="{FF2B5EF4-FFF2-40B4-BE49-F238E27FC236}">
                    <a16:creationId xmlns:a16="http://schemas.microsoft.com/office/drawing/2014/main" id="{5E3537BE-A003-466F-B80C-6CB8DE15AF32}"/>
                  </a:ext>
                </a:extLst>
              </p:cNvPr>
              <p:cNvPicPr/>
              <p:nvPr/>
            </p:nvPicPr>
            <p:blipFill>
              <a:blip r:embed="rId93"/>
              <a:stretch>
                <a:fillRect/>
              </a:stretch>
            </p:blipFill>
            <p:spPr>
              <a:xfrm>
                <a:off x="2589970" y="34170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40" name="Ink 39">
                <a:extLst>
                  <a:ext uri="{FF2B5EF4-FFF2-40B4-BE49-F238E27FC236}">
                    <a16:creationId xmlns:a16="http://schemas.microsoft.com/office/drawing/2014/main" id="{D62F6968-806B-4E45-B271-E738FD06E4D2}"/>
                  </a:ext>
                </a:extLst>
              </p14:cNvPr>
              <p14:cNvContentPartPr/>
              <p14:nvPr/>
            </p14:nvContentPartPr>
            <p14:xfrm>
              <a:off x="2650810" y="1418310"/>
              <a:ext cx="136800" cy="607320"/>
            </p14:xfrm>
          </p:contentPart>
        </mc:Choice>
        <mc:Fallback xmlns="">
          <p:pic>
            <p:nvPicPr>
              <p:cNvPr id="40" name="Ink 39">
                <a:extLst>
                  <a:ext uri="{FF2B5EF4-FFF2-40B4-BE49-F238E27FC236}">
                    <a16:creationId xmlns:a16="http://schemas.microsoft.com/office/drawing/2014/main" id="{D62F6968-806B-4E45-B271-E738FD06E4D2}"/>
                  </a:ext>
                </a:extLst>
              </p:cNvPr>
              <p:cNvPicPr/>
              <p:nvPr/>
            </p:nvPicPr>
            <p:blipFill>
              <a:blip r:embed="rId95"/>
              <a:stretch>
                <a:fillRect/>
              </a:stretch>
            </p:blipFill>
            <p:spPr>
              <a:xfrm>
                <a:off x="2641810" y="1409665"/>
                <a:ext cx="154440" cy="62497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41" name="Ink 40">
                <a:extLst>
                  <a:ext uri="{FF2B5EF4-FFF2-40B4-BE49-F238E27FC236}">
                    <a16:creationId xmlns:a16="http://schemas.microsoft.com/office/drawing/2014/main" id="{22C91A7B-C576-404C-9C88-DB4C5A632BCE}"/>
                  </a:ext>
                </a:extLst>
              </p14:cNvPr>
              <p14:cNvContentPartPr/>
              <p14:nvPr/>
            </p14:nvContentPartPr>
            <p14:xfrm>
              <a:off x="2834050" y="1600830"/>
              <a:ext cx="38520" cy="133920"/>
            </p14:xfrm>
          </p:contentPart>
        </mc:Choice>
        <mc:Fallback xmlns="">
          <p:pic>
            <p:nvPicPr>
              <p:cNvPr id="41" name="Ink 40">
                <a:extLst>
                  <a:ext uri="{FF2B5EF4-FFF2-40B4-BE49-F238E27FC236}">
                    <a16:creationId xmlns:a16="http://schemas.microsoft.com/office/drawing/2014/main" id="{22C91A7B-C576-404C-9C88-DB4C5A632BCE}"/>
                  </a:ext>
                </a:extLst>
              </p:cNvPr>
              <p:cNvPicPr/>
              <p:nvPr/>
            </p:nvPicPr>
            <p:blipFill>
              <a:blip r:embed="rId97"/>
              <a:stretch>
                <a:fillRect/>
              </a:stretch>
            </p:blipFill>
            <p:spPr>
              <a:xfrm>
                <a:off x="2825410" y="1591830"/>
                <a:ext cx="5616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48" name="Ink 47">
                <a:extLst>
                  <a:ext uri="{FF2B5EF4-FFF2-40B4-BE49-F238E27FC236}">
                    <a16:creationId xmlns:a16="http://schemas.microsoft.com/office/drawing/2014/main" id="{EE105267-AB42-4798-AA68-FE11A53DF02B}"/>
                  </a:ext>
                </a:extLst>
              </p14:cNvPr>
              <p14:cNvContentPartPr/>
              <p14:nvPr/>
            </p14:nvContentPartPr>
            <p14:xfrm>
              <a:off x="2955010" y="1623510"/>
              <a:ext cx="304560" cy="186840"/>
            </p14:xfrm>
          </p:contentPart>
        </mc:Choice>
        <mc:Fallback xmlns="">
          <p:pic>
            <p:nvPicPr>
              <p:cNvPr id="48" name="Ink 47">
                <a:extLst>
                  <a:ext uri="{FF2B5EF4-FFF2-40B4-BE49-F238E27FC236}">
                    <a16:creationId xmlns:a16="http://schemas.microsoft.com/office/drawing/2014/main" id="{EE105267-AB42-4798-AA68-FE11A53DF02B}"/>
                  </a:ext>
                </a:extLst>
              </p:cNvPr>
              <p:cNvPicPr/>
              <p:nvPr/>
            </p:nvPicPr>
            <p:blipFill>
              <a:blip r:embed="rId99"/>
              <a:stretch>
                <a:fillRect/>
              </a:stretch>
            </p:blipFill>
            <p:spPr>
              <a:xfrm>
                <a:off x="2946010" y="1614887"/>
                <a:ext cx="322200" cy="204446"/>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7281" name="Ink 97280">
                <a:extLst>
                  <a:ext uri="{FF2B5EF4-FFF2-40B4-BE49-F238E27FC236}">
                    <a16:creationId xmlns:a16="http://schemas.microsoft.com/office/drawing/2014/main" id="{C80BD7AE-15CB-407C-B984-45B06A6FAC17}"/>
                  </a:ext>
                </a:extLst>
              </p14:cNvPr>
              <p14:cNvContentPartPr/>
              <p14:nvPr/>
            </p14:nvContentPartPr>
            <p14:xfrm>
              <a:off x="18490" y="2640510"/>
              <a:ext cx="1990440" cy="406080"/>
            </p14:xfrm>
          </p:contentPart>
        </mc:Choice>
        <mc:Fallback xmlns="">
          <p:pic>
            <p:nvPicPr>
              <p:cNvPr id="97281" name="Ink 97280">
                <a:extLst>
                  <a:ext uri="{FF2B5EF4-FFF2-40B4-BE49-F238E27FC236}">
                    <a16:creationId xmlns:a16="http://schemas.microsoft.com/office/drawing/2014/main" id="{C80BD7AE-15CB-407C-B984-45B06A6FAC17}"/>
                  </a:ext>
                </a:extLst>
              </p:cNvPr>
              <p:cNvPicPr/>
              <p:nvPr/>
            </p:nvPicPr>
            <p:blipFill>
              <a:blip r:embed="rId101"/>
              <a:stretch>
                <a:fillRect/>
              </a:stretch>
            </p:blipFill>
            <p:spPr>
              <a:xfrm>
                <a:off x="9848" y="2631518"/>
                <a:ext cx="2008083" cy="423704"/>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30" name="Ink 29">
                <a:extLst>
                  <a:ext uri="{FF2B5EF4-FFF2-40B4-BE49-F238E27FC236}">
                    <a16:creationId xmlns:a16="http://schemas.microsoft.com/office/drawing/2014/main" id="{35C03678-5CE5-455F-BFF4-C695901C55CB}"/>
                  </a:ext>
                </a:extLst>
              </p14:cNvPr>
              <p14:cNvContentPartPr/>
              <p14:nvPr/>
            </p14:nvContentPartPr>
            <p14:xfrm>
              <a:off x="5428860" y="2346450"/>
              <a:ext cx="621000" cy="36000"/>
            </p14:xfrm>
          </p:contentPart>
        </mc:Choice>
        <mc:Fallback xmlns="">
          <p:pic>
            <p:nvPicPr>
              <p:cNvPr id="30" name="Ink 29">
                <a:extLst>
                  <a:ext uri="{FF2B5EF4-FFF2-40B4-BE49-F238E27FC236}">
                    <a16:creationId xmlns:a16="http://schemas.microsoft.com/office/drawing/2014/main" id="{35C03678-5CE5-455F-BFF4-C695901C55CB}"/>
                  </a:ext>
                </a:extLst>
              </p:cNvPr>
              <p:cNvPicPr/>
              <p:nvPr/>
            </p:nvPicPr>
            <p:blipFill>
              <a:blip r:embed="rId103"/>
              <a:stretch>
                <a:fillRect/>
              </a:stretch>
            </p:blipFill>
            <p:spPr>
              <a:xfrm>
                <a:off x="5420220" y="2337810"/>
                <a:ext cx="63864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39" name="Ink 38">
                <a:extLst>
                  <a:ext uri="{FF2B5EF4-FFF2-40B4-BE49-F238E27FC236}">
                    <a16:creationId xmlns:a16="http://schemas.microsoft.com/office/drawing/2014/main" id="{D820B65F-5361-4F90-9EDA-062D3047C006}"/>
                  </a:ext>
                </a:extLst>
              </p14:cNvPr>
              <p14:cNvContentPartPr/>
              <p14:nvPr/>
            </p14:nvContentPartPr>
            <p14:xfrm>
              <a:off x="5432820" y="2220810"/>
              <a:ext cx="750600" cy="38880"/>
            </p14:xfrm>
          </p:contentPart>
        </mc:Choice>
        <mc:Fallback xmlns="">
          <p:pic>
            <p:nvPicPr>
              <p:cNvPr id="39" name="Ink 38">
                <a:extLst>
                  <a:ext uri="{FF2B5EF4-FFF2-40B4-BE49-F238E27FC236}">
                    <a16:creationId xmlns:a16="http://schemas.microsoft.com/office/drawing/2014/main" id="{D820B65F-5361-4F90-9EDA-062D3047C006}"/>
                  </a:ext>
                </a:extLst>
              </p:cNvPr>
              <p:cNvPicPr/>
              <p:nvPr/>
            </p:nvPicPr>
            <p:blipFill>
              <a:blip r:embed="rId105"/>
              <a:stretch>
                <a:fillRect/>
              </a:stretch>
            </p:blipFill>
            <p:spPr>
              <a:xfrm>
                <a:off x="5423820" y="2211810"/>
                <a:ext cx="7682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42" name="Ink 41">
                <a:extLst>
                  <a:ext uri="{FF2B5EF4-FFF2-40B4-BE49-F238E27FC236}">
                    <a16:creationId xmlns:a16="http://schemas.microsoft.com/office/drawing/2014/main" id="{FCE6A63A-F201-4782-BD00-17A643694B36}"/>
                  </a:ext>
                </a:extLst>
              </p14:cNvPr>
              <p14:cNvContentPartPr/>
              <p14:nvPr/>
            </p14:nvContentPartPr>
            <p14:xfrm>
              <a:off x="5935740" y="3576930"/>
              <a:ext cx="984240" cy="19800"/>
            </p14:xfrm>
          </p:contentPart>
        </mc:Choice>
        <mc:Fallback xmlns="">
          <p:pic>
            <p:nvPicPr>
              <p:cNvPr id="42" name="Ink 41">
                <a:extLst>
                  <a:ext uri="{FF2B5EF4-FFF2-40B4-BE49-F238E27FC236}">
                    <a16:creationId xmlns:a16="http://schemas.microsoft.com/office/drawing/2014/main" id="{FCE6A63A-F201-4782-BD00-17A643694B36}"/>
                  </a:ext>
                </a:extLst>
              </p:cNvPr>
              <p:cNvPicPr/>
              <p:nvPr/>
            </p:nvPicPr>
            <p:blipFill>
              <a:blip r:embed="rId107"/>
              <a:stretch>
                <a:fillRect/>
              </a:stretch>
            </p:blipFill>
            <p:spPr>
              <a:xfrm>
                <a:off x="5927100" y="3567930"/>
                <a:ext cx="100188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50" name="Ink 49">
                <a:extLst>
                  <a:ext uri="{FF2B5EF4-FFF2-40B4-BE49-F238E27FC236}">
                    <a16:creationId xmlns:a16="http://schemas.microsoft.com/office/drawing/2014/main" id="{E1480C86-4DD2-433C-9E01-03BEE0F05F2F}"/>
                  </a:ext>
                </a:extLst>
              </p14:cNvPr>
              <p14:cNvContentPartPr/>
              <p14:nvPr/>
            </p14:nvContentPartPr>
            <p14:xfrm>
              <a:off x="5255983" y="1925565"/>
              <a:ext cx="1006920" cy="40680"/>
            </p14:xfrm>
          </p:contentPart>
        </mc:Choice>
        <mc:Fallback>
          <p:pic>
            <p:nvPicPr>
              <p:cNvPr id="50" name="Ink 49">
                <a:extLst>
                  <a:ext uri="{FF2B5EF4-FFF2-40B4-BE49-F238E27FC236}">
                    <a16:creationId xmlns:a16="http://schemas.microsoft.com/office/drawing/2014/main" id="{E1480C86-4DD2-433C-9E01-03BEE0F05F2F}"/>
                  </a:ext>
                </a:extLst>
              </p:cNvPr>
              <p:cNvPicPr/>
              <p:nvPr/>
            </p:nvPicPr>
            <p:blipFill>
              <a:blip r:embed="rId109"/>
              <a:stretch>
                <a:fillRect/>
              </a:stretch>
            </p:blipFill>
            <p:spPr>
              <a:xfrm>
                <a:off x="5246986" y="1916485"/>
                <a:ext cx="1024554" cy="58478"/>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61" name="Ink 60">
                <a:extLst>
                  <a:ext uri="{FF2B5EF4-FFF2-40B4-BE49-F238E27FC236}">
                    <a16:creationId xmlns:a16="http://schemas.microsoft.com/office/drawing/2014/main" id="{16BECB43-16EA-4C34-8334-2FEC5A08C219}"/>
                  </a:ext>
                </a:extLst>
              </p14:cNvPr>
              <p14:cNvContentPartPr/>
              <p14:nvPr/>
            </p14:nvContentPartPr>
            <p14:xfrm>
              <a:off x="6568903" y="1782645"/>
              <a:ext cx="194040" cy="165240"/>
            </p14:xfrm>
          </p:contentPart>
        </mc:Choice>
        <mc:Fallback>
          <p:pic>
            <p:nvPicPr>
              <p:cNvPr id="61" name="Ink 60">
                <a:extLst>
                  <a:ext uri="{FF2B5EF4-FFF2-40B4-BE49-F238E27FC236}">
                    <a16:creationId xmlns:a16="http://schemas.microsoft.com/office/drawing/2014/main" id="{16BECB43-16EA-4C34-8334-2FEC5A08C219}"/>
                  </a:ext>
                </a:extLst>
              </p:cNvPr>
              <p:cNvPicPr/>
              <p:nvPr/>
            </p:nvPicPr>
            <p:blipFill>
              <a:blip r:embed="rId111"/>
              <a:stretch>
                <a:fillRect/>
              </a:stretch>
            </p:blipFill>
            <p:spPr>
              <a:xfrm>
                <a:off x="6560263" y="1773645"/>
                <a:ext cx="21168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97285" name="Ink 97284">
                <a:extLst>
                  <a:ext uri="{FF2B5EF4-FFF2-40B4-BE49-F238E27FC236}">
                    <a16:creationId xmlns:a16="http://schemas.microsoft.com/office/drawing/2014/main" id="{E1ACAF78-12DD-4E8D-80D9-E6D3D565D249}"/>
                  </a:ext>
                </a:extLst>
              </p14:cNvPr>
              <p14:cNvContentPartPr/>
              <p14:nvPr/>
            </p14:nvContentPartPr>
            <p14:xfrm>
              <a:off x="6799663" y="2035725"/>
              <a:ext cx="168840" cy="180000"/>
            </p14:xfrm>
          </p:contentPart>
        </mc:Choice>
        <mc:Fallback>
          <p:pic>
            <p:nvPicPr>
              <p:cNvPr id="97285" name="Ink 97284">
                <a:extLst>
                  <a:ext uri="{FF2B5EF4-FFF2-40B4-BE49-F238E27FC236}">
                    <a16:creationId xmlns:a16="http://schemas.microsoft.com/office/drawing/2014/main" id="{E1ACAF78-12DD-4E8D-80D9-E6D3D565D249}"/>
                  </a:ext>
                </a:extLst>
              </p:cNvPr>
              <p:cNvPicPr/>
              <p:nvPr/>
            </p:nvPicPr>
            <p:blipFill>
              <a:blip r:embed="rId113"/>
              <a:stretch>
                <a:fillRect/>
              </a:stretch>
            </p:blipFill>
            <p:spPr>
              <a:xfrm>
                <a:off x="6791023" y="2026725"/>
                <a:ext cx="18648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97339" name="Ink 97338">
                <a:extLst>
                  <a:ext uri="{FF2B5EF4-FFF2-40B4-BE49-F238E27FC236}">
                    <a16:creationId xmlns:a16="http://schemas.microsoft.com/office/drawing/2014/main" id="{FC5495B7-2EEF-4EDA-9FE5-85B4108A5F55}"/>
                  </a:ext>
                </a:extLst>
              </p14:cNvPr>
              <p14:cNvContentPartPr/>
              <p14:nvPr/>
            </p14:nvContentPartPr>
            <p14:xfrm>
              <a:off x="5150503" y="2999085"/>
              <a:ext cx="220320" cy="12960"/>
            </p14:xfrm>
          </p:contentPart>
        </mc:Choice>
        <mc:Fallback>
          <p:pic>
            <p:nvPicPr>
              <p:cNvPr id="97339" name="Ink 97338">
                <a:extLst>
                  <a:ext uri="{FF2B5EF4-FFF2-40B4-BE49-F238E27FC236}">
                    <a16:creationId xmlns:a16="http://schemas.microsoft.com/office/drawing/2014/main" id="{FC5495B7-2EEF-4EDA-9FE5-85B4108A5F55}"/>
                  </a:ext>
                </a:extLst>
              </p:cNvPr>
              <p:cNvPicPr/>
              <p:nvPr/>
            </p:nvPicPr>
            <p:blipFill>
              <a:blip r:embed="rId115"/>
              <a:stretch>
                <a:fillRect/>
              </a:stretch>
            </p:blipFill>
            <p:spPr>
              <a:xfrm>
                <a:off x="5141863" y="2990085"/>
                <a:ext cx="23796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97353" name="Ink 97352">
                <a:extLst>
                  <a:ext uri="{FF2B5EF4-FFF2-40B4-BE49-F238E27FC236}">
                    <a16:creationId xmlns:a16="http://schemas.microsoft.com/office/drawing/2014/main" id="{EE53CBB9-215A-443A-A3C9-40AAC203D2F9}"/>
                  </a:ext>
                </a:extLst>
              </p14:cNvPr>
              <p14:cNvContentPartPr/>
              <p14:nvPr/>
            </p14:nvContentPartPr>
            <p14:xfrm>
              <a:off x="5931703" y="2281965"/>
              <a:ext cx="2080440" cy="2241720"/>
            </p14:xfrm>
          </p:contentPart>
        </mc:Choice>
        <mc:Fallback>
          <p:pic>
            <p:nvPicPr>
              <p:cNvPr id="97353" name="Ink 97352">
                <a:extLst>
                  <a:ext uri="{FF2B5EF4-FFF2-40B4-BE49-F238E27FC236}">
                    <a16:creationId xmlns:a16="http://schemas.microsoft.com/office/drawing/2014/main" id="{EE53CBB9-215A-443A-A3C9-40AAC203D2F9}"/>
                  </a:ext>
                </a:extLst>
              </p:cNvPr>
              <p:cNvPicPr/>
              <p:nvPr/>
            </p:nvPicPr>
            <p:blipFill>
              <a:blip r:embed="rId117"/>
              <a:stretch>
                <a:fillRect/>
              </a:stretch>
            </p:blipFill>
            <p:spPr>
              <a:xfrm>
                <a:off x="5922703" y="2273325"/>
                <a:ext cx="2098080" cy="2259360"/>
              </a:xfrm>
              <a:prstGeom prst="rect">
                <a:avLst/>
              </a:prstGeom>
            </p:spPr>
          </p:pic>
        </mc:Fallback>
      </mc:AlternateContent>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FD6B2F4B-081E-4EEF-BE32-7DC8D2A08408}" type="slidenum">
              <a:rPr lang="en-US" altLang="en-US" smtClean="0"/>
              <a:pPr>
                <a:defRPr/>
              </a:pPr>
              <a:t>69</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8"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83038658"/>
              </p:ext>
            </p:extLst>
          </p:nvPr>
        </p:nvGraphicFramePr>
        <p:xfrm>
          <a:off x="2895600" y="4038600"/>
          <a:ext cx="5029200" cy="1646126"/>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34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From chapter6/6.4 layout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mj-lt"/>
                        </a:rPr>
                        <a:t>lighthouse.jpg, </a:t>
                      </a:r>
                      <a:r>
                        <a:rPr lang="en-US" sz="1600" b="0" kern="1200" dirty="0">
                          <a:solidFill>
                            <a:schemeClr val="bg1"/>
                          </a:solidFill>
                          <a:latin typeface="+mn-lt"/>
                          <a:ea typeface="+mn-ea"/>
                          <a:cs typeface="+mn-cs"/>
                        </a:rPr>
                        <a:t>lightlogo.jpg,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bg1"/>
                          </a:solidFill>
                          <a:latin typeface="+mn-lt"/>
                          <a:ea typeface="+mn-ea"/>
                          <a:cs typeface="+mn-cs"/>
                        </a:rPr>
                        <a:t>Horizontal.html</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579298">
                <a:tc>
                  <a:txBody>
                    <a:bodyPr/>
                    <a:lstStyle/>
                    <a:p>
                      <a:r>
                        <a:rPr lang="en-US" sz="1600" b="0" dirty="0">
                          <a:solidFill>
                            <a:schemeClr val="bg1"/>
                          </a:solidFill>
                          <a:latin typeface="+mj-lt"/>
                        </a:rPr>
                        <a:t>SAVE SOLUTION AS</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6.10</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6401"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0667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8D0BBEDB-9218-4DFB-965F-78186EBD86D9}" type="slidenum">
              <a:rPr lang="en-US" altLang="en-US" smtClean="0"/>
              <a:pPr>
                <a:defRPr/>
              </a:pPr>
              <a:t>7</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72"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2771340983"/>
              </p:ext>
            </p:extLst>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chapter6/starters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6.1</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7185"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156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E3D1-4047-4C07-8D14-413253442794}"/>
              </a:ext>
            </a:extLst>
          </p:cNvPr>
          <p:cNvSpPr>
            <a:spLocks noGrp="1"/>
          </p:cNvSpPr>
          <p:nvPr>
            <p:ph type="title"/>
          </p:nvPr>
        </p:nvSpPr>
        <p:spPr>
          <a:xfrm>
            <a:off x="381000" y="0"/>
            <a:ext cx="8382000" cy="457200"/>
          </a:xfrm>
        </p:spPr>
        <p:txBody>
          <a:bodyPr/>
          <a:lstStyle/>
          <a:p>
            <a:r>
              <a:rPr lang="en-US" dirty="0"/>
              <a:t>HOP 6.10</a:t>
            </a:r>
          </a:p>
        </p:txBody>
      </p:sp>
      <p:pic>
        <p:nvPicPr>
          <p:cNvPr id="6" name="Picture 5">
            <a:extLst>
              <a:ext uri="{FF2B5EF4-FFF2-40B4-BE49-F238E27FC236}">
                <a16:creationId xmlns:a16="http://schemas.microsoft.com/office/drawing/2014/main" id="{16304972-97D9-4E1B-A2A3-E6A60EE697FE}"/>
              </a:ext>
            </a:extLst>
          </p:cNvPr>
          <p:cNvPicPr>
            <a:picLocks noChangeAspect="1"/>
          </p:cNvPicPr>
          <p:nvPr/>
        </p:nvPicPr>
        <p:blipFill>
          <a:blip r:embed="rId2"/>
          <a:stretch>
            <a:fillRect/>
          </a:stretch>
        </p:blipFill>
        <p:spPr>
          <a:xfrm>
            <a:off x="58517" y="609600"/>
            <a:ext cx="9026966" cy="6248400"/>
          </a:xfrm>
          <a:prstGeom prst="rect">
            <a:avLst/>
          </a:prstGeom>
        </p:spPr>
      </p:pic>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A1FBACA9-2B07-4802-B2A9-F2A1643CB681}"/>
                  </a:ext>
                </a:extLst>
              </p14:cNvPr>
              <p14:cNvContentPartPr/>
              <p14:nvPr/>
            </p14:nvContentPartPr>
            <p14:xfrm>
              <a:off x="14251" y="1431110"/>
              <a:ext cx="611640" cy="741240"/>
            </p14:xfrm>
          </p:contentPart>
        </mc:Choice>
        <mc:Fallback xmlns="">
          <p:pic>
            <p:nvPicPr>
              <p:cNvPr id="22" name="Ink 21">
                <a:extLst>
                  <a:ext uri="{FF2B5EF4-FFF2-40B4-BE49-F238E27FC236}">
                    <a16:creationId xmlns:a16="http://schemas.microsoft.com/office/drawing/2014/main" id="{A1FBACA9-2B07-4802-B2A9-F2A1643CB681}"/>
                  </a:ext>
                </a:extLst>
              </p:cNvPr>
              <p:cNvPicPr/>
              <p:nvPr/>
            </p:nvPicPr>
            <p:blipFill>
              <a:blip r:embed="rId4"/>
              <a:stretch>
                <a:fillRect/>
              </a:stretch>
            </p:blipFill>
            <p:spPr>
              <a:xfrm>
                <a:off x="5251" y="1422110"/>
                <a:ext cx="629280" cy="758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6" name="Ink 35">
                <a:extLst>
                  <a:ext uri="{FF2B5EF4-FFF2-40B4-BE49-F238E27FC236}">
                    <a16:creationId xmlns:a16="http://schemas.microsoft.com/office/drawing/2014/main" id="{0C29311B-3528-49AB-9DB5-BD60A98171F1}"/>
                  </a:ext>
                </a:extLst>
              </p14:cNvPr>
              <p14:cNvContentPartPr/>
              <p14:nvPr/>
            </p14:nvContentPartPr>
            <p14:xfrm>
              <a:off x="4367371" y="1232390"/>
              <a:ext cx="4297680" cy="5074200"/>
            </p14:xfrm>
          </p:contentPart>
        </mc:Choice>
        <mc:Fallback xmlns="">
          <p:pic>
            <p:nvPicPr>
              <p:cNvPr id="36" name="Ink 35">
                <a:extLst>
                  <a:ext uri="{FF2B5EF4-FFF2-40B4-BE49-F238E27FC236}">
                    <a16:creationId xmlns:a16="http://schemas.microsoft.com/office/drawing/2014/main" id="{0C29311B-3528-49AB-9DB5-BD60A98171F1}"/>
                  </a:ext>
                </a:extLst>
              </p:cNvPr>
              <p:cNvPicPr/>
              <p:nvPr/>
            </p:nvPicPr>
            <p:blipFill>
              <a:blip r:embed="rId6"/>
              <a:stretch>
                <a:fillRect/>
              </a:stretch>
            </p:blipFill>
            <p:spPr>
              <a:xfrm>
                <a:off x="4358371" y="1223390"/>
                <a:ext cx="4315320" cy="5091480"/>
              </a:xfrm>
              <a:prstGeom prst="rect">
                <a:avLst/>
              </a:prstGeom>
            </p:spPr>
          </p:pic>
        </mc:Fallback>
      </mc:AlternateContent>
      <p:sp>
        <p:nvSpPr>
          <p:cNvPr id="37" name="Rectangle 36">
            <a:extLst>
              <a:ext uri="{FF2B5EF4-FFF2-40B4-BE49-F238E27FC236}">
                <a16:creationId xmlns:a16="http://schemas.microsoft.com/office/drawing/2014/main" id="{09ACD923-90E6-4E6A-B930-67C719A5325A}"/>
              </a:ext>
            </a:extLst>
          </p:cNvPr>
          <p:cNvSpPr/>
          <p:nvPr/>
        </p:nvSpPr>
        <p:spPr>
          <a:xfrm>
            <a:off x="7848600" y="3427343"/>
            <a:ext cx="2462249" cy="1815882"/>
          </a:xfrm>
          <a:prstGeom prst="rect">
            <a:avLst/>
          </a:prstGeom>
        </p:spPr>
        <p:txBody>
          <a:bodyPr wrap="square">
            <a:spAutoFit/>
          </a:bodyPr>
          <a:lstStyle/>
          <a:p>
            <a:r>
              <a:rPr lang="en-US" sz="700" dirty="0"/>
              <a:t>&lt;body&gt;</a:t>
            </a:r>
          </a:p>
          <a:p>
            <a:r>
              <a:rPr lang="en-US" sz="700" dirty="0"/>
              <a:t>&lt;div id="wrapper"&gt;</a:t>
            </a:r>
          </a:p>
          <a:p>
            <a:r>
              <a:rPr lang="en-US" sz="700" dirty="0"/>
              <a:t>  </a:t>
            </a:r>
            <a:r>
              <a:rPr lang="en-US" sz="700" dirty="0">
                <a:highlight>
                  <a:srgbClr val="FFFF00"/>
                </a:highlight>
              </a:rPr>
              <a:t>&lt;header&gt;</a:t>
            </a:r>
          </a:p>
          <a:p>
            <a:r>
              <a:rPr lang="en-US" sz="700" dirty="0">
                <a:highlight>
                  <a:srgbClr val="FFFF00"/>
                </a:highlight>
              </a:rPr>
              <a:t>    &lt;h1&gt;Lighthouse Island Bistro&lt;/h1&gt;</a:t>
            </a:r>
          </a:p>
          <a:p>
            <a:r>
              <a:rPr lang="en-US" sz="700" dirty="0">
                <a:highlight>
                  <a:srgbClr val="FFFF00"/>
                </a:highlight>
              </a:rPr>
              <a:t>  &lt;/header&gt;</a:t>
            </a:r>
          </a:p>
          <a:p>
            <a:r>
              <a:rPr lang="en-US" sz="700" dirty="0"/>
              <a:t>  &lt;nav&gt;</a:t>
            </a:r>
          </a:p>
          <a:p>
            <a:r>
              <a:rPr lang="en-US" sz="700" dirty="0"/>
              <a:t>     &lt;ul&gt;</a:t>
            </a:r>
          </a:p>
          <a:p>
            <a:r>
              <a:rPr lang="en-US" sz="700" dirty="0"/>
              <a:t>      &lt;li&gt;&lt;a </a:t>
            </a:r>
            <a:r>
              <a:rPr lang="en-US" sz="700" dirty="0" err="1"/>
              <a:t>href</a:t>
            </a:r>
            <a:r>
              <a:rPr lang="en-US" sz="700" dirty="0"/>
              <a:t>="index.html"&gt;Home&lt;/a&gt;&lt;/li&gt;</a:t>
            </a:r>
          </a:p>
          <a:p>
            <a:r>
              <a:rPr lang="en-US" sz="700" dirty="0"/>
              <a:t>      &lt;li&gt;&lt;a </a:t>
            </a:r>
            <a:r>
              <a:rPr lang="en-US" sz="700" dirty="0" err="1"/>
              <a:t>href</a:t>
            </a:r>
            <a:r>
              <a:rPr lang="en-US" sz="700" dirty="0"/>
              <a:t>="rooms.html"&gt;Menu&lt;/a&gt;&lt;/li&gt;</a:t>
            </a:r>
          </a:p>
          <a:p>
            <a:r>
              <a:rPr lang="en-US" sz="700" dirty="0"/>
              <a:t>      &lt;li&gt;&lt;a </a:t>
            </a:r>
            <a:r>
              <a:rPr lang="en-US" sz="700" dirty="0" err="1"/>
              <a:t>href</a:t>
            </a:r>
            <a:r>
              <a:rPr lang="en-US" sz="700" dirty="0"/>
              <a:t>="directions.html"&gt;Directions&lt;/a&gt;&lt;/li&gt;</a:t>
            </a:r>
          </a:p>
          <a:p>
            <a:r>
              <a:rPr lang="en-US" sz="700" dirty="0"/>
              <a:t>      &lt;li&gt;&lt;a </a:t>
            </a:r>
            <a:r>
              <a:rPr lang="en-US" sz="700" dirty="0" err="1"/>
              <a:t>href</a:t>
            </a:r>
            <a:r>
              <a:rPr lang="en-US" sz="700" dirty="0"/>
              <a:t>="contact.html"&gt;Contact&lt;/a&gt;&lt;/li&gt;</a:t>
            </a:r>
          </a:p>
          <a:p>
            <a:r>
              <a:rPr lang="en-US" sz="700" dirty="0"/>
              <a:t>    &lt;/ul&gt;</a:t>
            </a:r>
          </a:p>
          <a:p>
            <a:r>
              <a:rPr lang="en-US" sz="700" dirty="0"/>
              <a:t>  &lt;/nav&gt;</a:t>
            </a:r>
          </a:p>
          <a:p>
            <a:r>
              <a:rPr lang="en-US" sz="700" dirty="0"/>
              <a:t>  &lt;main&gt; </a:t>
            </a:r>
          </a:p>
          <a:p>
            <a:r>
              <a:rPr lang="en-US" sz="700" dirty="0"/>
              <a:t>      &lt;</a:t>
            </a:r>
            <a:r>
              <a:rPr lang="en-US" sz="700" dirty="0" err="1"/>
              <a:t>img</a:t>
            </a:r>
            <a:r>
              <a:rPr lang="en-US" sz="700" dirty="0"/>
              <a:t> </a:t>
            </a:r>
            <a:r>
              <a:rPr lang="en-US" sz="700" dirty="0" err="1"/>
              <a:t>src</a:t>
            </a:r>
            <a:r>
              <a:rPr lang="en-US" sz="700" dirty="0"/>
              <a:t>="lighthouse.jpg" width="250" height="355" id="</a:t>
            </a:r>
            <a:r>
              <a:rPr lang="en-US" sz="700" dirty="0" err="1"/>
              <a:t>floatright</a:t>
            </a:r>
            <a:r>
              <a:rPr lang="en-US" sz="700" dirty="0"/>
              <a:t>" alt="Lighthouse Island"&gt;</a:t>
            </a:r>
          </a:p>
        </p:txBody>
      </p:sp>
      <mc:AlternateContent xmlns:mc="http://schemas.openxmlformats.org/markup-compatibility/2006" xmlns:p14="http://schemas.microsoft.com/office/powerpoint/2010/main">
        <mc:Choice Requires="p14">
          <p:contentPart p14:bwMode="auto" r:id="rId7">
            <p14:nvContentPartPr>
              <p14:cNvPr id="39" name="Ink 38">
                <a:extLst>
                  <a:ext uri="{FF2B5EF4-FFF2-40B4-BE49-F238E27FC236}">
                    <a16:creationId xmlns:a16="http://schemas.microsoft.com/office/drawing/2014/main" id="{536529CF-8A59-4B8C-B549-ABAFD3F9899C}"/>
                  </a:ext>
                </a:extLst>
              </p14:cNvPr>
              <p14:cNvContentPartPr/>
              <p14:nvPr/>
            </p14:nvContentPartPr>
            <p14:xfrm>
              <a:off x="6248908" y="5805390"/>
              <a:ext cx="492480" cy="5760"/>
            </p14:xfrm>
          </p:contentPart>
        </mc:Choice>
        <mc:Fallback xmlns="">
          <p:pic>
            <p:nvPicPr>
              <p:cNvPr id="39" name="Ink 38">
                <a:extLst>
                  <a:ext uri="{FF2B5EF4-FFF2-40B4-BE49-F238E27FC236}">
                    <a16:creationId xmlns:a16="http://schemas.microsoft.com/office/drawing/2014/main" id="{536529CF-8A59-4B8C-B549-ABAFD3F9899C}"/>
                  </a:ext>
                </a:extLst>
              </p:cNvPr>
              <p:cNvPicPr/>
              <p:nvPr/>
            </p:nvPicPr>
            <p:blipFill>
              <a:blip r:embed="rId10"/>
              <a:stretch>
                <a:fillRect/>
              </a:stretch>
            </p:blipFill>
            <p:spPr>
              <a:xfrm>
                <a:off x="6195268" y="5697750"/>
                <a:ext cx="60012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6D376274-9101-4782-9128-C310D8FF282B}"/>
                  </a:ext>
                </a:extLst>
              </p14:cNvPr>
              <p14:cNvContentPartPr/>
              <p14:nvPr/>
            </p14:nvContentPartPr>
            <p14:xfrm>
              <a:off x="7059521" y="5363176"/>
              <a:ext cx="426960" cy="199440"/>
            </p14:xfrm>
          </p:contentPart>
        </mc:Choice>
        <mc:Fallback xmlns="">
          <p:pic>
            <p:nvPicPr>
              <p:cNvPr id="14" name="Ink 13">
                <a:extLst>
                  <a:ext uri="{FF2B5EF4-FFF2-40B4-BE49-F238E27FC236}">
                    <a16:creationId xmlns:a16="http://schemas.microsoft.com/office/drawing/2014/main" id="{6D376274-9101-4782-9128-C310D8FF282B}"/>
                  </a:ext>
                </a:extLst>
              </p:cNvPr>
              <p:cNvPicPr/>
              <p:nvPr/>
            </p:nvPicPr>
            <p:blipFill>
              <a:blip r:embed="rId12"/>
              <a:stretch>
                <a:fillRect/>
              </a:stretch>
            </p:blipFill>
            <p:spPr>
              <a:xfrm>
                <a:off x="7050881" y="5354520"/>
                <a:ext cx="444600" cy="21711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7AF36D60-4A30-4D59-8D12-CB491F169F86}"/>
                  </a:ext>
                </a:extLst>
              </p14:cNvPr>
              <p14:cNvContentPartPr/>
              <p14:nvPr/>
            </p14:nvContentPartPr>
            <p14:xfrm>
              <a:off x="7539041" y="5454976"/>
              <a:ext cx="77760" cy="128160"/>
            </p14:xfrm>
          </p:contentPart>
        </mc:Choice>
        <mc:Fallback xmlns="">
          <p:pic>
            <p:nvPicPr>
              <p:cNvPr id="18" name="Ink 17">
                <a:extLst>
                  <a:ext uri="{FF2B5EF4-FFF2-40B4-BE49-F238E27FC236}">
                    <a16:creationId xmlns:a16="http://schemas.microsoft.com/office/drawing/2014/main" id="{7AF36D60-4A30-4D59-8D12-CB491F169F86}"/>
                  </a:ext>
                </a:extLst>
              </p:cNvPr>
              <p:cNvPicPr/>
              <p:nvPr/>
            </p:nvPicPr>
            <p:blipFill>
              <a:blip r:embed="rId14"/>
              <a:stretch>
                <a:fillRect/>
              </a:stretch>
            </p:blipFill>
            <p:spPr>
              <a:xfrm>
                <a:off x="7530041" y="5446312"/>
                <a:ext cx="95400" cy="14585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 name="Ink 2">
                <a:extLst>
                  <a:ext uri="{FF2B5EF4-FFF2-40B4-BE49-F238E27FC236}">
                    <a16:creationId xmlns:a16="http://schemas.microsoft.com/office/drawing/2014/main" id="{B655B072-8A80-4829-8B3C-6EB42D9B1B38}"/>
                  </a:ext>
                </a:extLst>
              </p14:cNvPr>
              <p14:cNvContentPartPr/>
              <p14:nvPr/>
            </p14:nvContentPartPr>
            <p14:xfrm>
              <a:off x="2319383" y="813037"/>
              <a:ext cx="666360" cy="263160"/>
            </p14:xfrm>
          </p:contentPart>
        </mc:Choice>
        <mc:Fallback xmlns="">
          <p:pic>
            <p:nvPicPr>
              <p:cNvPr id="3" name="Ink 2">
                <a:extLst>
                  <a:ext uri="{FF2B5EF4-FFF2-40B4-BE49-F238E27FC236}">
                    <a16:creationId xmlns:a16="http://schemas.microsoft.com/office/drawing/2014/main" id="{B655B072-8A80-4829-8B3C-6EB42D9B1B38}"/>
                  </a:ext>
                </a:extLst>
              </p:cNvPr>
              <p:cNvPicPr/>
              <p:nvPr/>
            </p:nvPicPr>
            <p:blipFill>
              <a:blip r:embed="rId16"/>
              <a:stretch>
                <a:fillRect/>
              </a:stretch>
            </p:blipFill>
            <p:spPr>
              <a:xfrm>
                <a:off x="2310743" y="804037"/>
                <a:ext cx="684000" cy="2808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1" name="Ink 20">
                <a:extLst>
                  <a:ext uri="{FF2B5EF4-FFF2-40B4-BE49-F238E27FC236}">
                    <a16:creationId xmlns:a16="http://schemas.microsoft.com/office/drawing/2014/main" id="{8923E187-69BA-474F-ABA5-0A21C790BBC0}"/>
                  </a:ext>
                </a:extLst>
              </p14:cNvPr>
              <p14:cNvContentPartPr/>
              <p14:nvPr/>
            </p14:nvContentPartPr>
            <p14:xfrm>
              <a:off x="5507690" y="5965125"/>
              <a:ext cx="365040" cy="288720"/>
            </p14:xfrm>
          </p:contentPart>
        </mc:Choice>
        <mc:Fallback>
          <p:pic>
            <p:nvPicPr>
              <p:cNvPr id="21" name="Ink 20">
                <a:extLst>
                  <a:ext uri="{FF2B5EF4-FFF2-40B4-BE49-F238E27FC236}">
                    <a16:creationId xmlns:a16="http://schemas.microsoft.com/office/drawing/2014/main" id="{8923E187-69BA-474F-ABA5-0A21C790BBC0}"/>
                  </a:ext>
                </a:extLst>
              </p:cNvPr>
              <p:cNvPicPr/>
              <p:nvPr/>
            </p:nvPicPr>
            <p:blipFill>
              <a:blip r:embed="rId18"/>
              <a:stretch>
                <a:fillRect/>
              </a:stretch>
            </p:blipFill>
            <p:spPr>
              <a:xfrm>
                <a:off x="5499050" y="5956485"/>
                <a:ext cx="382680" cy="3063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3" name="Ink 22">
                <a:extLst>
                  <a:ext uri="{FF2B5EF4-FFF2-40B4-BE49-F238E27FC236}">
                    <a16:creationId xmlns:a16="http://schemas.microsoft.com/office/drawing/2014/main" id="{FBBBBAFA-6709-4923-9C59-163BAC6B0251}"/>
                  </a:ext>
                </a:extLst>
              </p14:cNvPr>
              <p14:cNvContentPartPr/>
              <p14:nvPr/>
            </p14:nvContentPartPr>
            <p14:xfrm>
              <a:off x="5527130" y="5398845"/>
              <a:ext cx="311760" cy="239760"/>
            </p14:xfrm>
          </p:contentPart>
        </mc:Choice>
        <mc:Fallback>
          <p:pic>
            <p:nvPicPr>
              <p:cNvPr id="23" name="Ink 22">
                <a:extLst>
                  <a:ext uri="{FF2B5EF4-FFF2-40B4-BE49-F238E27FC236}">
                    <a16:creationId xmlns:a16="http://schemas.microsoft.com/office/drawing/2014/main" id="{FBBBBAFA-6709-4923-9C59-163BAC6B0251}"/>
                  </a:ext>
                </a:extLst>
              </p:cNvPr>
              <p:cNvPicPr/>
              <p:nvPr/>
            </p:nvPicPr>
            <p:blipFill>
              <a:blip r:embed="rId20"/>
              <a:stretch>
                <a:fillRect/>
              </a:stretch>
            </p:blipFill>
            <p:spPr>
              <a:xfrm>
                <a:off x="5518490" y="5390205"/>
                <a:ext cx="329400" cy="2574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1" name="Ink 30">
                <a:extLst>
                  <a:ext uri="{FF2B5EF4-FFF2-40B4-BE49-F238E27FC236}">
                    <a16:creationId xmlns:a16="http://schemas.microsoft.com/office/drawing/2014/main" id="{743DA3DE-216C-473D-BDD5-4752B85ACAA1}"/>
                  </a:ext>
                </a:extLst>
              </p14:cNvPr>
              <p14:cNvContentPartPr/>
              <p14:nvPr/>
            </p14:nvContentPartPr>
            <p14:xfrm>
              <a:off x="5918090" y="3422085"/>
              <a:ext cx="2489040" cy="846720"/>
            </p14:xfrm>
          </p:contentPart>
        </mc:Choice>
        <mc:Fallback>
          <p:pic>
            <p:nvPicPr>
              <p:cNvPr id="31" name="Ink 30">
                <a:extLst>
                  <a:ext uri="{FF2B5EF4-FFF2-40B4-BE49-F238E27FC236}">
                    <a16:creationId xmlns:a16="http://schemas.microsoft.com/office/drawing/2014/main" id="{743DA3DE-216C-473D-BDD5-4752B85ACAA1}"/>
                  </a:ext>
                </a:extLst>
              </p:cNvPr>
              <p:cNvPicPr/>
              <p:nvPr/>
            </p:nvPicPr>
            <p:blipFill>
              <a:blip r:embed="rId22"/>
              <a:stretch>
                <a:fillRect/>
              </a:stretch>
            </p:blipFill>
            <p:spPr>
              <a:xfrm>
                <a:off x="5909450" y="3413445"/>
                <a:ext cx="2506680" cy="8643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2" name="Ink 31">
                <a:extLst>
                  <a:ext uri="{FF2B5EF4-FFF2-40B4-BE49-F238E27FC236}">
                    <a16:creationId xmlns:a16="http://schemas.microsoft.com/office/drawing/2014/main" id="{69ECF72B-4A0B-41CF-BCAD-B7E803CB843B}"/>
                  </a:ext>
                </a:extLst>
              </p14:cNvPr>
              <p14:cNvContentPartPr/>
              <p14:nvPr/>
            </p14:nvContentPartPr>
            <p14:xfrm>
              <a:off x="8806010" y="3673725"/>
              <a:ext cx="587520" cy="380160"/>
            </p14:xfrm>
          </p:contentPart>
        </mc:Choice>
        <mc:Fallback>
          <p:pic>
            <p:nvPicPr>
              <p:cNvPr id="32" name="Ink 31">
                <a:extLst>
                  <a:ext uri="{FF2B5EF4-FFF2-40B4-BE49-F238E27FC236}">
                    <a16:creationId xmlns:a16="http://schemas.microsoft.com/office/drawing/2014/main" id="{69ECF72B-4A0B-41CF-BCAD-B7E803CB843B}"/>
                  </a:ext>
                </a:extLst>
              </p:cNvPr>
              <p:cNvPicPr/>
              <p:nvPr/>
            </p:nvPicPr>
            <p:blipFill>
              <a:blip r:embed="rId24"/>
              <a:stretch>
                <a:fillRect/>
              </a:stretch>
            </p:blipFill>
            <p:spPr>
              <a:xfrm>
                <a:off x="8797370" y="3664725"/>
                <a:ext cx="605160" cy="3978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5" name="Ink 34">
                <a:extLst>
                  <a:ext uri="{FF2B5EF4-FFF2-40B4-BE49-F238E27FC236}">
                    <a16:creationId xmlns:a16="http://schemas.microsoft.com/office/drawing/2014/main" id="{E7512A40-2EEB-45B9-9EF7-86F9ECCFF017}"/>
                  </a:ext>
                </a:extLst>
              </p14:cNvPr>
              <p14:cNvContentPartPr/>
              <p14:nvPr/>
            </p14:nvContentPartPr>
            <p14:xfrm>
              <a:off x="6644210" y="5398485"/>
              <a:ext cx="336600" cy="38880"/>
            </p14:xfrm>
          </p:contentPart>
        </mc:Choice>
        <mc:Fallback>
          <p:pic>
            <p:nvPicPr>
              <p:cNvPr id="35" name="Ink 34">
                <a:extLst>
                  <a:ext uri="{FF2B5EF4-FFF2-40B4-BE49-F238E27FC236}">
                    <a16:creationId xmlns:a16="http://schemas.microsoft.com/office/drawing/2014/main" id="{E7512A40-2EEB-45B9-9EF7-86F9ECCFF017}"/>
                  </a:ext>
                </a:extLst>
              </p:cNvPr>
              <p:cNvPicPr/>
              <p:nvPr/>
            </p:nvPicPr>
            <p:blipFill>
              <a:blip r:embed="rId26"/>
              <a:stretch>
                <a:fillRect/>
              </a:stretch>
            </p:blipFill>
            <p:spPr>
              <a:xfrm>
                <a:off x="6635210" y="5389845"/>
                <a:ext cx="354240" cy="56520"/>
              </a:xfrm>
              <a:prstGeom prst="rect">
                <a:avLst/>
              </a:prstGeom>
            </p:spPr>
          </p:pic>
        </mc:Fallback>
      </mc:AlternateContent>
    </p:spTree>
    <p:extLst>
      <p:ext uri="{BB962C8B-B14F-4D97-AF65-F5344CB8AC3E}">
        <p14:creationId xmlns:p14="http://schemas.microsoft.com/office/powerpoint/2010/main" val="7643273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1FEE-1979-4E44-B4B0-D13704A8F13F}"/>
              </a:ext>
            </a:extLst>
          </p:cNvPr>
          <p:cNvSpPr>
            <a:spLocks noGrp="1"/>
          </p:cNvSpPr>
          <p:nvPr>
            <p:ph type="title"/>
          </p:nvPr>
        </p:nvSpPr>
        <p:spPr>
          <a:xfrm>
            <a:off x="381000" y="0"/>
            <a:ext cx="8382000" cy="416867"/>
          </a:xfrm>
        </p:spPr>
        <p:txBody>
          <a:bodyPr/>
          <a:lstStyle/>
          <a:p>
            <a:r>
              <a:rPr lang="en-US" dirty="0"/>
              <a:t>HOP 6.10</a:t>
            </a:r>
          </a:p>
        </p:txBody>
      </p:sp>
      <p:sp>
        <p:nvSpPr>
          <p:cNvPr id="4" name="Rectangle 3">
            <a:extLst>
              <a:ext uri="{FF2B5EF4-FFF2-40B4-BE49-F238E27FC236}">
                <a16:creationId xmlns:a16="http://schemas.microsoft.com/office/drawing/2014/main" id="{F19B4FDE-1408-473B-B0F2-E7F216FF5160}"/>
              </a:ext>
            </a:extLst>
          </p:cNvPr>
          <p:cNvSpPr/>
          <p:nvPr/>
        </p:nvSpPr>
        <p:spPr>
          <a:xfrm>
            <a:off x="2895600" y="762000"/>
            <a:ext cx="3099352" cy="3600986"/>
          </a:xfrm>
          <a:prstGeom prst="rect">
            <a:avLst/>
          </a:prstGeom>
        </p:spPr>
        <p:txBody>
          <a:bodyPr wrap="square">
            <a:spAutoFit/>
          </a:bodyPr>
          <a:lstStyle/>
          <a:p>
            <a:r>
              <a:rPr lang="en-US" sz="1400" b="0" dirty="0"/>
              <a:t>Setup only in purple:</a:t>
            </a:r>
          </a:p>
          <a:p>
            <a:r>
              <a:rPr lang="en-US" sz="1400" b="0" dirty="0"/>
              <a:t>nav </a:t>
            </a:r>
            <a:r>
              <a:rPr lang="en-US" sz="1400" b="0" dirty="0">
                <a:solidFill>
                  <a:srgbClr val="FF00FF"/>
                </a:solidFill>
              </a:rPr>
              <a:t>{ position: sticky; </a:t>
            </a:r>
          </a:p>
          <a:p>
            <a:r>
              <a:rPr lang="en-US" sz="1400" b="0" dirty="0"/>
              <a:t>      top: 0; left: 0; /*target */</a:t>
            </a:r>
          </a:p>
          <a:p>
            <a:r>
              <a:rPr lang="en-US" sz="1400" b="0" dirty="0"/>
              <a:t>      height: 40px; </a:t>
            </a:r>
          </a:p>
          <a:p>
            <a:r>
              <a:rPr lang="en-US" sz="1400" b="0" dirty="0"/>
              <a:t>      </a:t>
            </a:r>
            <a:r>
              <a:rPr lang="en-US" sz="1400" b="0" dirty="0">
                <a:highlight>
                  <a:srgbClr val="FFFF00"/>
                </a:highlight>
              </a:rPr>
              <a:t>width: 100%; min-width: 40em</a:t>
            </a:r>
            <a:r>
              <a:rPr lang="en-US" sz="1400" b="0" dirty="0"/>
              <a:t>;</a:t>
            </a:r>
          </a:p>
          <a:p>
            <a:r>
              <a:rPr lang="en-US" sz="1400" b="0" dirty="0"/>
              <a:t>      background-color: #B3C7E6;</a:t>
            </a:r>
          </a:p>
          <a:p>
            <a:r>
              <a:rPr lang="en-US" sz="1400" b="0" dirty="0">
                <a:solidFill>
                  <a:srgbClr val="FF00FF"/>
                </a:solidFill>
              </a:rPr>
              <a:t>      z-index: 9999; </a:t>
            </a:r>
            <a:r>
              <a:rPr lang="en-US" sz="1400" b="0" dirty="0"/>
              <a:t>} 	</a:t>
            </a:r>
          </a:p>
          <a:p>
            <a:r>
              <a:rPr lang="en-US" sz="1400" b="0" dirty="0"/>
              <a:t>nav ul { </a:t>
            </a:r>
            <a:r>
              <a:rPr lang="en-US" sz="1400" b="0" dirty="0">
                <a:highlight>
                  <a:srgbClr val="FFFF00"/>
                </a:highlight>
              </a:rPr>
              <a:t>list-style-type: none</a:t>
            </a:r>
            <a:r>
              <a:rPr lang="en-US" sz="1400" b="0" dirty="0"/>
              <a:t>;</a:t>
            </a:r>
          </a:p>
          <a:p>
            <a:r>
              <a:rPr lang="en-US" sz="1400" b="0" dirty="0"/>
              <a:t>         font-size: 1.5em;</a:t>
            </a:r>
          </a:p>
          <a:p>
            <a:r>
              <a:rPr lang="en-US" sz="1400" b="0" dirty="0"/>
              <a:t>         </a:t>
            </a:r>
            <a:r>
              <a:rPr lang="en-US" sz="1400" b="0" dirty="0">
                <a:highlight>
                  <a:srgbClr val="FFFF00"/>
                </a:highlight>
              </a:rPr>
              <a:t>text-align: right;</a:t>
            </a:r>
          </a:p>
          <a:p>
            <a:r>
              <a:rPr lang="en-US" sz="1400" b="0" dirty="0"/>
              <a:t>         margin: 5px;</a:t>
            </a:r>
          </a:p>
          <a:p>
            <a:r>
              <a:rPr lang="en-US" sz="1400" b="0" dirty="0"/>
              <a:t>         padding-right: 10%;</a:t>
            </a:r>
          </a:p>
          <a:p>
            <a:r>
              <a:rPr lang="en-US" sz="1400" b="0" dirty="0"/>
              <a:t>}</a:t>
            </a:r>
          </a:p>
          <a:p>
            <a:r>
              <a:rPr lang="en-US" sz="1400" b="0" dirty="0"/>
              <a:t>nav li { </a:t>
            </a:r>
            <a:r>
              <a:rPr lang="en-US" sz="1400" b="0" dirty="0">
                <a:highlight>
                  <a:srgbClr val="FFFF00"/>
                </a:highlight>
              </a:rPr>
              <a:t>display: inline</a:t>
            </a:r>
            <a:r>
              <a:rPr lang="en-US" sz="1400" b="0" dirty="0"/>
              <a:t>; }</a:t>
            </a:r>
          </a:p>
          <a:p>
            <a:r>
              <a:rPr lang="en-US" sz="1400" b="0" dirty="0"/>
              <a:t>nav a  { </a:t>
            </a:r>
            <a:r>
              <a:rPr lang="en-US" sz="1400" b="0" dirty="0">
                <a:highlight>
                  <a:srgbClr val="FFFF00"/>
                </a:highlight>
              </a:rPr>
              <a:t>text-decoration: none</a:t>
            </a:r>
            <a:r>
              <a:rPr lang="en-US" sz="1400" b="0" dirty="0"/>
              <a:t>; </a:t>
            </a:r>
          </a:p>
          <a:p>
            <a:r>
              <a:rPr lang="en-US" sz="1400" b="0" dirty="0"/>
              <a:t>         padding-right: 10px; </a:t>
            </a:r>
            <a:r>
              <a:rPr lang="en-US" sz="1600" b="0" dirty="0"/>
              <a:t>	</a:t>
            </a:r>
            <a:r>
              <a:rPr lang="en-US" dirty="0"/>
              <a:t> </a:t>
            </a:r>
          </a:p>
        </p:txBody>
      </p:sp>
      <p:pic>
        <p:nvPicPr>
          <p:cNvPr id="5" name="Picture 4">
            <a:extLst>
              <a:ext uri="{FF2B5EF4-FFF2-40B4-BE49-F238E27FC236}">
                <a16:creationId xmlns:a16="http://schemas.microsoft.com/office/drawing/2014/main" id="{DCA3A6E3-ACCF-4711-8028-CB8B9F020E93}"/>
              </a:ext>
            </a:extLst>
          </p:cNvPr>
          <p:cNvPicPr>
            <a:picLocks noChangeAspect="1"/>
          </p:cNvPicPr>
          <p:nvPr/>
        </p:nvPicPr>
        <p:blipFill>
          <a:blip r:embed="rId2"/>
          <a:stretch>
            <a:fillRect/>
          </a:stretch>
        </p:blipFill>
        <p:spPr>
          <a:xfrm>
            <a:off x="76201" y="742122"/>
            <a:ext cx="2895600" cy="5638800"/>
          </a:xfrm>
          <a:prstGeom prst="rect">
            <a:avLst/>
          </a:prstGeom>
        </p:spPr>
      </p:pic>
      <p:pic>
        <p:nvPicPr>
          <p:cNvPr id="6" name="Picture 5">
            <a:extLst>
              <a:ext uri="{FF2B5EF4-FFF2-40B4-BE49-F238E27FC236}">
                <a16:creationId xmlns:a16="http://schemas.microsoft.com/office/drawing/2014/main" id="{6CBC8570-C38A-4200-9B8F-C14692701F4A}"/>
              </a:ext>
            </a:extLst>
          </p:cNvPr>
          <p:cNvPicPr>
            <a:picLocks noChangeAspect="1"/>
          </p:cNvPicPr>
          <p:nvPr/>
        </p:nvPicPr>
        <p:blipFill>
          <a:blip r:embed="rId3"/>
          <a:stretch>
            <a:fillRect/>
          </a:stretch>
        </p:blipFill>
        <p:spPr>
          <a:xfrm>
            <a:off x="5910468" y="682487"/>
            <a:ext cx="2895600" cy="6115878"/>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3CF6C8A5-26BC-4EE7-95D1-E7772F0200F8}"/>
                  </a:ext>
                </a:extLst>
              </p14:cNvPr>
              <p14:cNvContentPartPr/>
              <p14:nvPr/>
            </p14:nvContentPartPr>
            <p14:xfrm>
              <a:off x="1210440" y="1143000"/>
              <a:ext cx="2370960" cy="1442160"/>
            </p14:xfrm>
          </p:contentPart>
        </mc:Choice>
        <mc:Fallback xmlns="">
          <p:pic>
            <p:nvPicPr>
              <p:cNvPr id="9" name="Ink 8">
                <a:extLst>
                  <a:ext uri="{FF2B5EF4-FFF2-40B4-BE49-F238E27FC236}">
                    <a16:creationId xmlns:a16="http://schemas.microsoft.com/office/drawing/2014/main" id="{3CF6C8A5-26BC-4EE7-95D1-E7772F0200F8}"/>
                  </a:ext>
                </a:extLst>
              </p:cNvPr>
              <p:cNvPicPr/>
              <p:nvPr/>
            </p:nvPicPr>
            <p:blipFill>
              <a:blip r:embed="rId5"/>
              <a:stretch>
                <a:fillRect/>
              </a:stretch>
            </p:blipFill>
            <p:spPr>
              <a:xfrm>
                <a:off x="1201441" y="1133998"/>
                <a:ext cx="2388597" cy="145980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4" name="Ink 33">
                <a:extLst>
                  <a:ext uri="{FF2B5EF4-FFF2-40B4-BE49-F238E27FC236}">
                    <a16:creationId xmlns:a16="http://schemas.microsoft.com/office/drawing/2014/main" id="{4C7B461C-8696-469A-A0AB-FABAC2620FEC}"/>
                  </a:ext>
                </a:extLst>
              </p14:cNvPr>
              <p14:cNvContentPartPr/>
              <p14:nvPr/>
            </p14:nvContentPartPr>
            <p14:xfrm>
              <a:off x="5185651" y="983630"/>
              <a:ext cx="3571920" cy="3236040"/>
            </p14:xfrm>
          </p:contentPart>
        </mc:Choice>
        <mc:Fallback xmlns="">
          <p:pic>
            <p:nvPicPr>
              <p:cNvPr id="34" name="Ink 33">
                <a:extLst>
                  <a:ext uri="{FF2B5EF4-FFF2-40B4-BE49-F238E27FC236}">
                    <a16:creationId xmlns:a16="http://schemas.microsoft.com/office/drawing/2014/main" id="{4C7B461C-8696-469A-A0AB-FABAC2620FEC}"/>
                  </a:ext>
                </a:extLst>
              </p:cNvPr>
              <p:cNvPicPr/>
              <p:nvPr/>
            </p:nvPicPr>
            <p:blipFill>
              <a:blip r:embed="rId7"/>
              <a:stretch>
                <a:fillRect/>
              </a:stretch>
            </p:blipFill>
            <p:spPr>
              <a:xfrm>
                <a:off x="5177011" y="974990"/>
                <a:ext cx="3589560" cy="3253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5" name="Ink 34">
                <a:extLst>
                  <a:ext uri="{FF2B5EF4-FFF2-40B4-BE49-F238E27FC236}">
                    <a16:creationId xmlns:a16="http://schemas.microsoft.com/office/drawing/2014/main" id="{68846C6D-24E4-4A76-8DDC-4CBB4AEA2DA9}"/>
                  </a:ext>
                </a:extLst>
              </p14:cNvPr>
              <p14:cNvContentPartPr/>
              <p14:nvPr/>
            </p14:nvContentPartPr>
            <p14:xfrm>
              <a:off x="4914571" y="422030"/>
              <a:ext cx="360" cy="360"/>
            </p14:xfrm>
          </p:contentPart>
        </mc:Choice>
        <mc:Fallback xmlns="">
          <p:pic>
            <p:nvPicPr>
              <p:cNvPr id="35" name="Ink 34">
                <a:extLst>
                  <a:ext uri="{FF2B5EF4-FFF2-40B4-BE49-F238E27FC236}">
                    <a16:creationId xmlns:a16="http://schemas.microsoft.com/office/drawing/2014/main" id="{68846C6D-24E4-4A76-8DDC-4CBB4AEA2DA9}"/>
                  </a:ext>
                </a:extLst>
              </p:cNvPr>
              <p:cNvPicPr/>
              <p:nvPr/>
            </p:nvPicPr>
            <p:blipFill>
              <a:blip r:embed="rId9"/>
              <a:stretch>
                <a:fillRect/>
              </a:stretch>
            </p:blipFill>
            <p:spPr>
              <a:xfrm>
                <a:off x="4905931" y="413030"/>
                <a:ext cx="18000" cy="18000"/>
              </a:xfrm>
              <a:prstGeom prst="rect">
                <a:avLst/>
              </a:prstGeom>
            </p:spPr>
          </p:pic>
        </mc:Fallback>
      </mc:AlternateContent>
      <p:sp>
        <p:nvSpPr>
          <p:cNvPr id="10" name="Arrow: Down 3">
            <a:extLst>
              <a:ext uri="{FF2B5EF4-FFF2-40B4-BE49-F238E27FC236}">
                <a16:creationId xmlns:a16="http://schemas.microsoft.com/office/drawing/2014/main" id="{9ACD80CC-044F-422A-99A2-BD79B15B7CF4}"/>
              </a:ext>
            </a:extLst>
          </p:cNvPr>
          <p:cNvSpPr/>
          <p:nvPr/>
        </p:nvSpPr>
        <p:spPr>
          <a:xfrm rot="17648504">
            <a:off x="6266991" y="497472"/>
            <a:ext cx="533400" cy="113603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Box 4">
            <a:extLst>
              <a:ext uri="{FF2B5EF4-FFF2-40B4-BE49-F238E27FC236}">
                <a16:creationId xmlns:a16="http://schemas.microsoft.com/office/drawing/2014/main" id="{8A9128F6-4F41-4736-97A5-70F4A05E863C}"/>
              </a:ext>
            </a:extLst>
          </p:cNvPr>
          <p:cNvSpPr txBox="1">
            <a:spLocks noChangeArrowheads="1"/>
          </p:cNvSpPr>
          <p:nvPr/>
        </p:nvSpPr>
        <p:spPr bwMode="auto">
          <a:xfrm>
            <a:off x="3445112" y="479364"/>
            <a:ext cx="34862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t>“Sticky” Navigation Bar</a:t>
            </a:r>
          </a:p>
        </p:txBody>
      </p:sp>
      <p:sp>
        <p:nvSpPr>
          <p:cNvPr id="12" name="Content Placeholder 2">
            <a:extLst>
              <a:ext uri="{FF2B5EF4-FFF2-40B4-BE49-F238E27FC236}">
                <a16:creationId xmlns:a16="http://schemas.microsoft.com/office/drawing/2014/main" id="{DB100BA5-7B63-4B4E-8F75-25DF70918CE5}"/>
              </a:ext>
            </a:extLst>
          </p:cNvPr>
          <p:cNvSpPr>
            <a:spLocks noGrp="1"/>
          </p:cNvSpPr>
          <p:nvPr>
            <p:ph idx="1"/>
          </p:nvPr>
        </p:nvSpPr>
        <p:spPr>
          <a:xfrm>
            <a:off x="2936571" y="4613229"/>
            <a:ext cx="2971800" cy="2205014"/>
          </a:xfrm>
        </p:spPr>
        <p:txBody>
          <a:bodyPr/>
          <a:lstStyle/>
          <a:p>
            <a:pPr marL="0" indent="0">
              <a:buNone/>
            </a:pPr>
            <a:r>
              <a:rPr lang="en-US" sz="1200" b="1" dirty="0"/>
              <a:t>nav</a:t>
            </a:r>
            <a:r>
              <a:rPr lang="en-US" sz="1200" dirty="0"/>
              <a:t> { </a:t>
            </a:r>
            <a:r>
              <a:rPr lang="en-US" sz="1200" dirty="0">
                <a:solidFill>
                  <a:srgbClr val="FF00FF"/>
                </a:solidFill>
              </a:rPr>
              <a:t>position: sticky; </a:t>
            </a:r>
            <a:r>
              <a:rPr lang="en-US" sz="1200" dirty="0"/>
              <a:t>top: 0;  } :</a:t>
            </a:r>
          </a:p>
          <a:p>
            <a:pPr marL="0" indent="0">
              <a:buNone/>
            </a:pPr>
            <a:r>
              <a:rPr lang="en-US" sz="1200" dirty="0"/>
              <a:t>Combines features of </a:t>
            </a:r>
            <a:r>
              <a:rPr lang="en-US" sz="1200" b="1" dirty="0"/>
              <a:t>relative</a:t>
            </a:r>
            <a:r>
              <a:rPr lang="en-US" sz="1200" dirty="0"/>
              <a:t> and </a:t>
            </a:r>
            <a:r>
              <a:rPr lang="en-US" sz="1200" b="1" dirty="0"/>
              <a:t>fixed positioning</a:t>
            </a:r>
          </a:p>
          <a:p>
            <a:r>
              <a:rPr lang="en-US" sz="1200" dirty="0"/>
              <a:t>Element rendered in normal flow and then, when reached the top during </a:t>
            </a:r>
            <a:r>
              <a:rPr lang="en-US" sz="1200" b="1" dirty="0"/>
              <a:t>scrolling down</a:t>
            </a:r>
            <a:r>
              <a:rPr lang="en-US" sz="1200" dirty="0"/>
              <a:t>, </a:t>
            </a:r>
            <a:r>
              <a:rPr lang="en-US" sz="1200" b="1" dirty="0"/>
              <a:t>sticks to </a:t>
            </a:r>
            <a:r>
              <a:rPr lang="en-US" sz="1200" dirty="0"/>
              <a:t>the</a:t>
            </a:r>
            <a:r>
              <a:rPr lang="en-US" sz="1200" b="1" dirty="0"/>
              <a:t> </a:t>
            </a:r>
            <a:r>
              <a:rPr lang="en-US" sz="1200" b="1" dirty="0">
                <a:solidFill>
                  <a:srgbClr val="00CC00"/>
                </a:solidFill>
              </a:rPr>
              <a:t>that</a:t>
            </a:r>
            <a:r>
              <a:rPr lang="en-US" sz="1200" b="1" dirty="0"/>
              <a:t> position </a:t>
            </a:r>
            <a:r>
              <a:rPr lang="en-US" sz="1200" dirty="0"/>
              <a:t>and</a:t>
            </a:r>
            <a:r>
              <a:rPr lang="en-US" sz="1200" b="1" dirty="0"/>
              <a:t> </a:t>
            </a:r>
            <a:r>
              <a:rPr lang="en-US" sz="1200" b="1" dirty="0">
                <a:solidFill>
                  <a:srgbClr val="00B0F0"/>
                </a:solidFill>
              </a:rPr>
              <a:t>remains</a:t>
            </a:r>
            <a:r>
              <a:rPr lang="en-US" sz="1200" b="1" dirty="0"/>
              <a:t> there. </a:t>
            </a:r>
          </a:p>
          <a:p>
            <a:r>
              <a:rPr lang="en-US" sz="1200" dirty="0"/>
              <a:t>If you </a:t>
            </a:r>
            <a:r>
              <a:rPr lang="en-US" sz="1200" b="1" dirty="0"/>
              <a:t>scroll up </a:t>
            </a:r>
            <a:r>
              <a:rPr lang="en-US" sz="1200" dirty="0"/>
              <a:t>the nav will revert to the </a:t>
            </a:r>
            <a:r>
              <a:rPr lang="en-US" sz="1200" b="1" dirty="0"/>
              <a:t>initial position </a:t>
            </a:r>
            <a:r>
              <a:rPr lang="en-US" sz="1200" dirty="0"/>
              <a:t>below the </a:t>
            </a:r>
            <a:r>
              <a:rPr lang="en-US" sz="1200" b="1" dirty="0"/>
              <a:t>header.</a:t>
            </a:r>
          </a:p>
          <a:p>
            <a:endParaRPr lang="en-AU" dirty="0"/>
          </a:p>
        </p:txBody>
      </p:sp>
      <p:sp>
        <p:nvSpPr>
          <p:cNvPr id="7" name="Rectangle 6">
            <a:extLst>
              <a:ext uri="{FF2B5EF4-FFF2-40B4-BE49-F238E27FC236}">
                <a16:creationId xmlns:a16="http://schemas.microsoft.com/office/drawing/2014/main" id="{6DB0C228-CCFB-452B-9390-F413B6046CAA}"/>
              </a:ext>
            </a:extLst>
          </p:cNvPr>
          <p:cNvSpPr/>
          <p:nvPr/>
        </p:nvSpPr>
        <p:spPr>
          <a:xfrm>
            <a:off x="-1066800" y="1428807"/>
            <a:ext cx="4572000" cy="1569660"/>
          </a:xfrm>
          <a:prstGeom prst="rect">
            <a:avLst/>
          </a:prstGeom>
        </p:spPr>
        <p:txBody>
          <a:bodyPr>
            <a:spAutoFit/>
          </a:bodyPr>
          <a:lstStyle/>
          <a:p>
            <a:r>
              <a:rPr lang="en-US" sz="800" b="0" dirty="0"/>
              <a:t>&lt;div id="wrapper"&gt;</a:t>
            </a:r>
          </a:p>
          <a:p>
            <a:r>
              <a:rPr lang="en-US" sz="800" b="0" dirty="0"/>
              <a:t>  </a:t>
            </a:r>
            <a:r>
              <a:rPr lang="en-US" sz="800" dirty="0"/>
              <a:t>&lt;header&gt;</a:t>
            </a:r>
          </a:p>
          <a:p>
            <a:r>
              <a:rPr lang="en-US" sz="800" dirty="0"/>
              <a:t>    &lt;h1&gt;Lighthouse Island Bistro&lt;/h1&gt;</a:t>
            </a:r>
          </a:p>
          <a:p>
            <a:r>
              <a:rPr lang="en-US" sz="800" b="0" dirty="0"/>
              <a:t>  </a:t>
            </a:r>
            <a:r>
              <a:rPr lang="en-US" sz="800" dirty="0"/>
              <a:t>&lt;/header&gt;</a:t>
            </a:r>
          </a:p>
          <a:p>
            <a:r>
              <a:rPr lang="en-US" sz="800" b="0" dirty="0"/>
              <a:t>  </a:t>
            </a:r>
            <a:r>
              <a:rPr lang="en-US" sz="800" dirty="0"/>
              <a:t>&lt;nav&gt;</a:t>
            </a:r>
          </a:p>
          <a:p>
            <a:r>
              <a:rPr lang="en-US" sz="800" b="0" dirty="0"/>
              <a:t>     &lt;ul&gt;</a:t>
            </a:r>
          </a:p>
          <a:p>
            <a:r>
              <a:rPr lang="en-US" sz="800" b="0" dirty="0"/>
              <a:t>      &lt;li&gt;&lt;a </a:t>
            </a:r>
            <a:r>
              <a:rPr lang="en-US" sz="800" b="0" dirty="0" err="1"/>
              <a:t>href</a:t>
            </a:r>
            <a:r>
              <a:rPr lang="en-US" sz="800" b="0" dirty="0"/>
              <a:t>="index.html"&gt;Home&lt;/a&gt;&lt;/li&gt;</a:t>
            </a:r>
          </a:p>
          <a:p>
            <a:r>
              <a:rPr lang="en-US" sz="800" b="0" dirty="0"/>
              <a:t>      &lt;li&gt;&lt;a </a:t>
            </a:r>
            <a:r>
              <a:rPr lang="en-US" sz="800" b="0" dirty="0" err="1"/>
              <a:t>href</a:t>
            </a:r>
            <a:r>
              <a:rPr lang="en-US" sz="800" b="0" dirty="0"/>
              <a:t>="rooms.html"&gt;Menu&lt;/a&gt;&lt;/li&gt;</a:t>
            </a:r>
          </a:p>
          <a:p>
            <a:r>
              <a:rPr lang="en-US" sz="800" b="0" dirty="0"/>
              <a:t>      &lt;li&gt;&lt;a </a:t>
            </a:r>
            <a:r>
              <a:rPr lang="en-US" sz="800" b="0" dirty="0" err="1"/>
              <a:t>href</a:t>
            </a:r>
            <a:r>
              <a:rPr lang="en-US" sz="800" b="0" dirty="0"/>
              <a:t>="directions.html"&gt;Directions&lt;/a&gt;&lt;/li&gt;</a:t>
            </a:r>
          </a:p>
          <a:p>
            <a:r>
              <a:rPr lang="en-US" sz="800" b="0" dirty="0"/>
              <a:t>      &lt;li&gt;&lt;a </a:t>
            </a:r>
            <a:r>
              <a:rPr lang="en-US" sz="800" b="0" dirty="0" err="1"/>
              <a:t>href</a:t>
            </a:r>
            <a:r>
              <a:rPr lang="en-US" sz="800" b="0" dirty="0"/>
              <a:t>="contact.html"&gt;Contact&lt;/a&gt;&lt;/li&gt;</a:t>
            </a:r>
          </a:p>
          <a:p>
            <a:r>
              <a:rPr lang="en-US" sz="800" b="0" dirty="0"/>
              <a:t>	&lt;/ul&gt;</a:t>
            </a:r>
          </a:p>
          <a:p>
            <a:r>
              <a:rPr lang="en-US" sz="800" dirty="0"/>
              <a:t>  &lt;/nav&gt;</a:t>
            </a:r>
            <a:endParaRPr lang="en-US" sz="900" dirty="0"/>
          </a:p>
        </p:txBody>
      </p:sp>
      <p:sp>
        <p:nvSpPr>
          <p:cNvPr id="3" name="Rectangle 2">
            <a:extLst>
              <a:ext uri="{FF2B5EF4-FFF2-40B4-BE49-F238E27FC236}">
                <a16:creationId xmlns:a16="http://schemas.microsoft.com/office/drawing/2014/main" id="{0678145E-05DF-4F7D-BD42-220CA764CFD8}"/>
              </a:ext>
            </a:extLst>
          </p:cNvPr>
          <p:cNvSpPr/>
          <p:nvPr/>
        </p:nvSpPr>
        <p:spPr>
          <a:xfrm>
            <a:off x="3290341" y="4294797"/>
            <a:ext cx="2420856" cy="369332"/>
          </a:xfrm>
          <a:prstGeom prst="rect">
            <a:avLst/>
          </a:prstGeom>
        </p:spPr>
        <p:txBody>
          <a:bodyPr wrap="none">
            <a:spAutoFit/>
          </a:bodyPr>
          <a:lstStyle/>
          <a:p>
            <a:pPr marL="0" indent="0">
              <a:buNone/>
            </a:pPr>
            <a:r>
              <a:rPr lang="en-US" dirty="0"/>
              <a:t>sticky1.html</a:t>
            </a:r>
            <a:r>
              <a:rPr lang="en-US" dirty="0">
                <a:solidFill>
                  <a:srgbClr val="FF00FF"/>
                </a:solidFill>
              </a:rPr>
              <a:t> </a:t>
            </a:r>
            <a:r>
              <a:rPr lang="en-US" sz="1400" b="0" dirty="0"/>
              <a:t>– p.281 down</a:t>
            </a:r>
            <a:endParaRPr lang="en-US" b="0" dirty="0"/>
          </a:p>
        </p:txBody>
      </p:sp>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035604B7-E71B-46E4-A086-52F831138E4F}"/>
                  </a:ext>
                </a:extLst>
              </p14:cNvPr>
              <p14:cNvContentPartPr/>
              <p14:nvPr/>
            </p14:nvContentPartPr>
            <p14:xfrm>
              <a:off x="1318717" y="966153"/>
              <a:ext cx="493920" cy="178560"/>
            </p14:xfrm>
          </p:contentPart>
        </mc:Choice>
        <mc:Fallback xmlns="">
          <p:pic>
            <p:nvPicPr>
              <p:cNvPr id="8" name="Ink 7">
                <a:extLst>
                  <a:ext uri="{FF2B5EF4-FFF2-40B4-BE49-F238E27FC236}">
                    <a16:creationId xmlns:a16="http://schemas.microsoft.com/office/drawing/2014/main" id="{035604B7-E71B-46E4-A086-52F831138E4F}"/>
                  </a:ext>
                </a:extLst>
              </p:cNvPr>
              <p:cNvPicPr/>
              <p:nvPr/>
            </p:nvPicPr>
            <p:blipFill>
              <a:blip r:embed="rId11"/>
              <a:stretch>
                <a:fillRect/>
              </a:stretch>
            </p:blipFill>
            <p:spPr>
              <a:xfrm>
                <a:off x="1309717" y="957513"/>
                <a:ext cx="511560" cy="196200"/>
              </a:xfrm>
              <a:prstGeom prst="rect">
                <a:avLst/>
              </a:prstGeom>
            </p:spPr>
          </p:pic>
        </mc:Fallback>
      </mc:AlternateContent>
    </p:spTree>
    <p:extLst>
      <p:ext uri="{BB962C8B-B14F-4D97-AF65-F5344CB8AC3E}">
        <p14:creationId xmlns:p14="http://schemas.microsoft.com/office/powerpoint/2010/main" val="276812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FD6B2F4B-081E-4EEF-BE32-7DC8D2A08408}" type="slidenum">
              <a:rPr lang="en-US" altLang="en-US" smtClean="0"/>
              <a:pPr>
                <a:defRPr/>
              </a:pPr>
              <a:t>72</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8"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753008996"/>
              </p:ext>
            </p:extLst>
          </p:nvPr>
        </p:nvGraphicFramePr>
        <p:xfrm>
          <a:off x="2895600" y="4038600"/>
          <a:ext cx="5029200" cy="1158446"/>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34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starter4.html</a:t>
                      </a:r>
                    </a:p>
                    <a:p>
                      <a:r>
                        <a:rPr lang="en-US" sz="1600" b="0" dirty="0">
                          <a:solidFill>
                            <a:schemeClr val="bg1"/>
                          </a:solidFill>
                          <a:latin typeface="+mj-lt"/>
                        </a:rPr>
                        <a:t>starters</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579298">
                <a:tc>
                  <a:txBody>
                    <a:bodyPr/>
                    <a:lstStyle/>
                    <a:p>
                      <a:r>
                        <a:rPr lang="en-US" sz="1600" b="0" dirty="0">
                          <a:solidFill>
                            <a:schemeClr val="bg1"/>
                          </a:solidFill>
                          <a:latin typeface="+mj-lt"/>
                        </a:rPr>
                        <a:t>SAVE SOLUTION AS</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ch6blog</a:t>
                      </a:r>
                      <a:r>
                        <a:rPr lang="en-US" sz="1600" b="0" baseline="0" dirty="0">
                          <a:solidFill>
                            <a:schemeClr val="bg1"/>
                          </a:solidFill>
                          <a:latin typeface="+mj-lt"/>
                        </a:rPr>
                        <a:t> folder</a:t>
                      </a:r>
                    </a:p>
                    <a:p>
                      <a:r>
                        <a:rPr lang="en-US" sz="1600" b="0" dirty="0">
                          <a:solidFill>
                            <a:schemeClr val="bg1"/>
                          </a:solidFill>
                          <a:latin typeface="+mj-lt"/>
                        </a:rPr>
                        <a:t>index.html</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6.11</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6401"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10362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0"/>
            <a:ext cx="8229600" cy="533400"/>
          </a:xfrm>
        </p:spPr>
        <p:txBody>
          <a:bodyPr/>
          <a:lstStyle/>
          <a:p>
            <a:r>
              <a:rPr lang="en-US" dirty="0"/>
              <a:t>6.14 </a:t>
            </a:r>
            <a:r>
              <a:rPr lang="en-AU" dirty="0"/>
              <a:t>Single Page Website</a:t>
            </a:r>
            <a:endParaRPr lang="en-US" altLang="en-US" dirty="0"/>
          </a:p>
        </p:txBody>
      </p:sp>
      <p:sp>
        <p:nvSpPr>
          <p:cNvPr id="32771" name="Rectangle 3"/>
          <p:cNvSpPr>
            <a:spLocks noGrp="1" noChangeArrowheads="1"/>
          </p:cNvSpPr>
          <p:nvPr>
            <p:ph type="body" idx="1"/>
          </p:nvPr>
        </p:nvSpPr>
        <p:spPr>
          <a:xfrm>
            <a:off x="3962400" y="2057400"/>
            <a:ext cx="4114800" cy="990600"/>
          </a:xfrm>
        </p:spPr>
        <p:txBody>
          <a:bodyPr/>
          <a:lstStyle/>
          <a:p>
            <a:r>
              <a:rPr lang="en-AU" sz="1800" b="1" dirty="0">
                <a:latin typeface="Times New Roman" panose="02020603050405020304" pitchFamily="18" charset="0"/>
                <a:cs typeface="Times New Roman" panose="02020603050405020304" pitchFamily="18" charset="0"/>
              </a:rPr>
              <a:t>Website</a:t>
            </a:r>
            <a:r>
              <a:rPr lang="en-US" sz="1200"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Linking to Specific Places Within Documents </a:t>
            </a:r>
          </a:p>
          <a:p>
            <a:r>
              <a:rPr lang="en-US" altLang="en-US" sz="1800" dirty="0">
                <a:solidFill>
                  <a:schemeClr val="bg2"/>
                </a:solidFill>
                <a:latin typeface="Times New Roman" panose="02020603050405020304" pitchFamily="18" charset="0"/>
                <a:cs typeface="Times New Roman" panose="02020603050405020304" pitchFamily="18" charset="0"/>
              </a:rPr>
              <a:t>A</a:t>
            </a:r>
            <a:r>
              <a:rPr lang="en-US" altLang="en-US" sz="1800" b="1" dirty="0">
                <a:solidFill>
                  <a:schemeClr val="bg2"/>
                </a:solidFill>
                <a:latin typeface="Times New Roman" panose="02020603050405020304" pitchFamily="18" charset="0"/>
                <a:cs typeface="Times New Roman" panose="02020603050405020304" pitchFamily="18" charset="0"/>
              </a:rPr>
              <a:t>nchors</a:t>
            </a:r>
            <a:r>
              <a:rPr lang="en-US" altLang="en-US" sz="1800" dirty="0">
                <a:latin typeface="Times New Roman" panose="02020603050405020304" pitchFamily="18" charset="0"/>
                <a:cs typeface="Times New Roman" panose="02020603050405020304" pitchFamily="18" charset="0"/>
              </a:rPr>
              <a:t> are </a:t>
            </a:r>
            <a:r>
              <a:rPr lang="en-US" altLang="en-US" sz="1800" b="1" dirty="0">
                <a:solidFill>
                  <a:schemeClr val="bg2"/>
                </a:solidFill>
                <a:latin typeface="Times New Roman" panose="02020603050405020304" pitchFamily="18" charset="0"/>
                <a:cs typeface="Times New Roman" panose="02020603050405020304" pitchFamily="18" charset="0"/>
              </a:rPr>
              <a:t>special</a:t>
            </a:r>
            <a:r>
              <a:rPr lang="en-US" altLang="en-US" sz="1800" dirty="0">
                <a:latin typeface="Times New Roman" panose="02020603050405020304" pitchFamily="18" charset="0"/>
                <a:cs typeface="Times New Roman" panose="02020603050405020304" pitchFamily="18" charset="0"/>
              </a:rPr>
              <a:t> </a:t>
            </a:r>
            <a:r>
              <a:rPr lang="en-US" altLang="en-US" sz="1800" b="1" dirty="0">
                <a:latin typeface="Times New Roman" panose="02020603050405020304" pitchFamily="18" charset="0"/>
                <a:cs typeface="Times New Roman" panose="02020603050405020304" pitchFamily="18" charset="0"/>
              </a:rPr>
              <a:t>places</a:t>
            </a:r>
            <a:r>
              <a:rPr lang="en-US" altLang="en-US" sz="1800" dirty="0">
                <a:latin typeface="Times New Roman" panose="02020603050405020304" pitchFamily="18" charset="0"/>
                <a:cs typeface="Times New Roman" panose="02020603050405020304" pitchFamily="18" charset="0"/>
              </a:rPr>
              <a:t> that you can link to</a:t>
            </a:r>
            <a:r>
              <a:rPr lang="en-US" altLang="en-US" sz="1800" b="1" dirty="0">
                <a:solidFill>
                  <a:srgbClr val="FF3399"/>
                </a:solidFill>
                <a:latin typeface="Times New Roman" panose="02020603050405020304" pitchFamily="18" charset="0"/>
                <a:cs typeface="Times New Roman" panose="02020603050405020304" pitchFamily="18" charset="0"/>
              </a:rPr>
              <a:t> </a:t>
            </a:r>
            <a:r>
              <a:rPr lang="en-US" altLang="en-US" sz="1800" b="1" dirty="0">
                <a:solidFill>
                  <a:srgbClr val="00CC00"/>
                </a:solidFill>
                <a:latin typeface="Times New Roman" panose="02020603050405020304" pitchFamily="18" charset="0"/>
                <a:cs typeface="Times New Roman" panose="02020603050405020304" pitchFamily="18" charset="0"/>
              </a:rPr>
              <a:t>inside</a:t>
            </a:r>
            <a:r>
              <a:rPr lang="en-US" altLang="en-US" sz="1800" b="1" dirty="0">
                <a:solidFill>
                  <a:srgbClr val="FF3399"/>
                </a:solidFill>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documents</a:t>
            </a:r>
            <a:r>
              <a:rPr lang="en-US" altLang="en-US" sz="2000" dirty="0">
                <a:latin typeface="Times New Roman" panose="02020603050405020304" pitchFamily="18" charset="0"/>
                <a:cs typeface="Times New Roman" panose="02020603050405020304" pitchFamily="18" charset="0"/>
              </a:rPr>
              <a:t>.</a:t>
            </a:r>
          </a:p>
          <a:p>
            <a:endParaRPr lang="en-US" altLang="en-US" dirty="0"/>
          </a:p>
          <a:p>
            <a:endParaRPr lang="en-US" altLang="en-US" dirty="0"/>
          </a:p>
        </p:txBody>
      </p:sp>
      <p:sp>
        <p:nvSpPr>
          <p:cNvPr id="32772" name="Text Box 4"/>
          <p:cNvSpPr txBox="1">
            <a:spLocks noChangeArrowheads="1"/>
          </p:cNvSpPr>
          <p:nvPr/>
        </p:nvSpPr>
        <p:spPr bwMode="auto">
          <a:xfrm>
            <a:off x="1295400" y="2806700"/>
            <a:ext cx="2438400" cy="3832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800">
                <a:latin typeface="Times New Roman" panose="02020603050405020304" pitchFamily="18" charset="0"/>
              </a:rPr>
              <a:t>Soft Fruits</a:t>
            </a:r>
            <a:endParaRPr lang="en-US" altLang="en-US" sz="1800" b="0">
              <a:latin typeface="Times New Roman" panose="02020603050405020304" pitchFamily="18" charset="0"/>
            </a:endParaRPr>
          </a:p>
          <a:p>
            <a:pPr>
              <a:spcBef>
                <a:spcPct val="50000"/>
              </a:spcBef>
              <a:buClrTx/>
              <a:buSzTx/>
              <a:buFontTx/>
              <a:buNone/>
            </a:pPr>
            <a:r>
              <a:rPr lang="en-US" altLang="en-US" sz="1400" b="0">
                <a:latin typeface="Times New Roman" panose="02020603050405020304" pitchFamily="18" charset="0"/>
              </a:rPr>
              <a:t>Please choose a </a:t>
            </a:r>
            <a:r>
              <a:rPr lang="en-US" altLang="en-US" sz="1400">
                <a:solidFill>
                  <a:srgbClr val="FF0000"/>
                </a:solidFill>
                <a:latin typeface="Times New Roman" panose="02020603050405020304" pitchFamily="18" charset="0"/>
              </a:rPr>
              <a:t>subtopic</a:t>
            </a:r>
            <a:r>
              <a:rPr lang="en-US" altLang="en-US" sz="1600" b="0">
                <a:latin typeface="Times New Roman" panose="02020603050405020304" pitchFamily="18" charset="0"/>
              </a:rPr>
              <a:t>:</a:t>
            </a:r>
          </a:p>
          <a:p>
            <a:pPr>
              <a:spcBef>
                <a:spcPct val="50000"/>
              </a:spcBef>
              <a:buClrTx/>
              <a:buSzTx/>
              <a:buFontTx/>
              <a:buChar char="•"/>
            </a:pPr>
            <a:r>
              <a:rPr lang="en-US" altLang="en-US" sz="1600">
                <a:latin typeface="Times New Roman" panose="02020603050405020304" pitchFamily="18" charset="0"/>
              </a:rPr>
              <a:t> </a:t>
            </a:r>
            <a:r>
              <a:rPr lang="en-US" altLang="en-US" sz="1400">
                <a:latin typeface="Times New Roman" panose="02020603050405020304" pitchFamily="18" charset="0"/>
              </a:rPr>
              <a:t>Strawberries</a:t>
            </a:r>
          </a:p>
          <a:p>
            <a:pPr>
              <a:spcBef>
                <a:spcPct val="50000"/>
              </a:spcBef>
              <a:buClrTx/>
              <a:buSzTx/>
              <a:buFontTx/>
              <a:buChar char="•"/>
            </a:pPr>
            <a:r>
              <a:rPr lang="en-US" altLang="en-US" sz="1400">
                <a:latin typeface="Times New Roman" panose="02020603050405020304" pitchFamily="18" charset="0"/>
              </a:rPr>
              <a:t> Cane Fruits</a:t>
            </a:r>
          </a:p>
          <a:p>
            <a:pPr lvl="1">
              <a:spcBef>
                <a:spcPct val="50000"/>
              </a:spcBef>
              <a:buClrTx/>
              <a:buSzTx/>
              <a:buFontTx/>
              <a:buChar char="•"/>
            </a:pPr>
            <a:r>
              <a:rPr lang="en-US" altLang="en-US" sz="1600">
                <a:latin typeface="Times New Roman" panose="02020603050405020304" pitchFamily="18" charset="0"/>
              </a:rPr>
              <a:t> </a:t>
            </a:r>
            <a:r>
              <a:rPr lang="en-US" altLang="en-US" sz="1800">
                <a:latin typeface="Times New Roman" panose="02020603050405020304" pitchFamily="18" charset="0"/>
              </a:rPr>
              <a:t>Blackberries</a:t>
            </a:r>
          </a:p>
          <a:p>
            <a:pPr lvl="1">
              <a:spcBef>
                <a:spcPct val="50000"/>
              </a:spcBef>
              <a:buClrTx/>
              <a:buSzTx/>
              <a:buFontTx/>
              <a:buChar char="•"/>
            </a:pPr>
            <a:r>
              <a:rPr lang="en-US" altLang="en-US" sz="1800">
                <a:latin typeface="Times New Roman" panose="02020603050405020304" pitchFamily="18" charset="0"/>
              </a:rPr>
              <a:t> Raspberries</a:t>
            </a:r>
          </a:p>
          <a:p>
            <a:pPr lvl="1">
              <a:spcBef>
                <a:spcPct val="50000"/>
              </a:spcBef>
              <a:buClrTx/>
              <a:buSzTx/>
              <a:buFontTx/>
              <a:buChar char="•"/>
            </a:pPr>
            <a:r>
              <a:rPr lang="en-US" altLang="en-US" sz="1800">
                <a:latin typeface="Times New Roman" panose="02020603050405020304" pitchFamily="18" charset="0"/>
              </a:rPr>
              <a:t> Loganberries</a:t>
            </a:r>
            <a:endParaRPr lang="en-US" altLang="en-US" sz="1600">
              <a:latin typeface="Times New Roman" panose="02020603050405020304" pitchFamily="18" charset="0"/>
            </a:endParaRPr>
          </a:p>
          <a:p>
            <a:pPr>
              <a:spcBef>
                <a:spcPct val="50000"/>
              </a:spcBef>
              <a:buClrTx/>
              <a:buSzTx/>
              <a:buFontTx/>
              <a:buChar char="•"/>
            </a:pPr>
            <a:r>
              <a:rPr lang="en-US" altLang="en-US" sz="1400">
                <a:latin typeface="Times New Roman" panose="02020603050405020304" pitchFamily="18" charset="0"/>
              </a:rPr>
              <a:t> Bush Fruits:</a:t>
            </a:r>
          </a:p>
          <a:p>
            <a:pPr lvl="1">
              <a:spcBef>
                <a:spcPct val="50000"/>
              </a:spcBef>
              <a:buClrTx/>
              <a:buSzTx/>
              <a:buFontTx/>
              <a:buChar char="•"/>
            </a:pPr>
            <a:r>
              <a:rPr lang="en-US" altLang="en-US" sz="1800">
                <a:latin typeface="Times New Roman" panose="02020603050405020304" pitchFamily="18" charset="0"/>
              </a:rPr>
              <a:t>Blueberries</a:t>
            </a:r>
          </a:p>
          <a:p>
            <a:pPr lvl="1">
              <a:spcBef>
                <a:spcPct val="50000"/>
              </a:spcBef>
              <a:buClrTx/>
              <a:buSzTx/>
              <a:buFontTx/>
              <a:buChar char="•"/>
            </a:pPr>
            <a:r>
              <a:rPr lang="en-US" altLang="en-US" sz="1800">
                <a:latin typeface="Times New Roman" panose="02020603050405020304" pitchFamily="18" charset="0"/>
              </a:rPr>
              <a:t>Huckleberries</a:t>
            </a:r>
            <a:endParaRPr lang="en-US" altLang="en-US" sz="1600">
              <a:latin typeface="Times New Roman" panose="02020603050405020304" pitchFamily="18" charset="0"/>
            </a:endParaRPr>
          </a:p>
        </p:txBody>
      </p:sp>
      <p:sp>
        <p:nvSpPr>
          <p:cNvPr id="32773" name="Text Box 5"/>
          <p:cNvSpPr txBox="1">
            <a:spLocks noChangeArrowheads="1"/>
          </p:cNvSpPr>
          <p:nvPr/>
        </p:nvSpPr>
        <p:spPr bwMode="auto">
          <a:xfrm>
            <a:off x="1600200" y="2468562"/>
            <a:ext cx="16401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dirty="0">
                <a:highlight>
                  <a:srgbClr val="FFFF00"/>
                </a:highlight>
                <a:latin typeface="Times New Roman" panose="02020603050405020304" pitchFamily="18" charset="0"/>
              </a:rPr>
              <a:t>Softfruits.htm</a:t>
            </a:r>
            <a:r>
              <a:rPr lang="en-US" altLang="en-US" sz="1800" b="0" dirty="0">
                <a:highlight>
                  <a:srgbClr val="FFFF00"/>
                </a:highlight>
                <a:latin typeface="Times New Roman" panose="02020603050405020304" pitchFamily="18" charset="0"/>
              </a:rPr>
              <a:t>l</a:t>
            </a:r>
          </a:p>
        </p:txBody>
      </p:sp>
      <p:sp>
        <p:nvSpPr>
          <p:cNvPr id="32774" name="Text Box 6"/>
          <p:cNvSpPr txBox="1">
            <a:spLocks noChangeArrowheads="1"/>
          </p:cNvSpPr>
          <p:nvPr/>
        </p:nvSpPr>
        <p:spPr bwMode="auto">
          <a:xfrm>
            <a:off x="5486400" y="3541713"/>
            <a:ext cx="2590800" cy="3316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800">
                <a:latin typeface="Times New Roman" panose="02020603050405020304" pitchFamily="18" charset="0"/>
              </a:rPr>
              <a:t>Blackberries</a:t>
            </a:r>
          </a:p>
          <a:p>
            <a:pPr>
              <a:spcBef>
                <a:spcPct val="50000"/>
              </a:spcBef>
              <a:buClrTx/>
              <a:buSzTx/>
              <a:buFontTx/>
              <a:buNone/>
            </a:pPr>
            <a:r>
              <a:rPr lang="en-US" altLang="en-US" sz="1400" b="0">
                <a:latin typeface="Times New Roman" panose="02020603050405020304" pitchFamily="18" charset="0"/>
              </a:rPr>
              <a:t>Blackberries grow on canes</a:t>
            </a:r>
          </a:p>
          <a:p>
            <a:pPr>
              <a:spcBef>
                <a:spcPct val="50000"/>
              </a:spcBef>
              <a:buClrTx/>
              <a:buSzTx/>
              <a:buFontTx/>
              <a:buNone/>
            </a:pPr>
            <a:endParaRPr lang="en-US" altLang="en-US" sz="1800">
              <a:latin typeface="Times New Roman" panose="02020603050405020304" pitchFamily="18" charset="0"/>
            </a:endParaRPr>
          </a:p>
          <a:p>
            <a:pPr>
              <a:spcBef>
                <a:spcPct val="50000"/>
              </a:spcBef>
              <a:buClrTx/>
              <a:buSzTx/>
              <a:buFontTx/>
              <a:buNone/>
            </a:pPr>
            <a:r>
              <a:rPr lang="en-US" altLang="en-US" sz="1800">
                <a:latin typeface="Times New Roman" panose="02020603050405020304" pitchFamily="18" charset="0"/>
              </a:rPr>
              <a:t>Blueberries</a:t>
            </a:r>
          </a:p>
          <a:p>
            <a:pPr>
              <a:spcBef>
                <a:spcPct val="50000"/>
              </a:spcBef>
              <a:buClrTx/>
              <a:buSzTx/>
              <a:buFontTx/>
              <a:buNone/>
            </a:pPr>
            <a:r>
              <a:rPr lang="en-US" altLang="en-US" sz="1400" b="0">
                <a:latin typeface="Times New Roman" panose="02020603050405020304" pitchFamily="18" charset="0"/>
              </a:rPr>
              <a:t>Blueberries grow on bushes in colder climates</a:t>
            </a:r>
          </a:p>
          <a:p>
            <a:pPr>
              <a:spcBef>
                <a:spcPct val="50000"/>
              </a:spcBef>
              <a:buClrTx/>
              <a:buSzTx/>
              <a:buFontTx/>
              <a:buNone/>
            </a:pPr>
            <a:endParaRPr lang="en-US" altLang="en-US" sz="1400" b="0">
              <a:latin typeface="Times New Roman" panose="02020603050405020304" pitchFamily="18" charset="0"/>
            </a:endParaRPr>
          </a:p>
          <a:p>
            <a:pPr>
              <a:spcBef>
                <a:spcPct val="50000"/>
              </a:spcBef>
              <a:buClrTx/>
              <a:buSzTx/>
              <a:buFontTx/>
              <a:buNone/>
            </a:pPr>
            <a:r>
              <a:rPr lang="en-US" altLang="en-US" sz="1800">
                <a:latin typeface="Times New Roman" panose="02020603050405020304" pitchFamily="18" charset="0"/>
              </a:rPr>
              <a:t>Strawberries</a:t>
            </a:r>
          </a:p>
          <a:p>
            <a:pPr>
              <a:spcBef>
                <a:spcPct val="50000"/>
              </a:spcBef>
              <a:buClrTx/>
              <a:buSzTx/>
              <a:buFontTx/>
              <a:buNone/>
            </a:pPr>
            <a:r>
              <a:rPr lang="en-US" altLang="en-US" sz="1400" b="0">
                <a:latin typeface="Times New Roman" panose="02020603050405020304" pitchFamily="18" charset="0"/>
              </a:rPr>
              <a:t>Strawberries are an herbaceous plant</a:t>
            </a:r>
            <a:endParaRPr lang="en-US" altLang="en-US" sz="1800">
              <a:latin typeface="Times New Roman" panose="02020603050405020304" pitchFamily="18" charset="0"/>
            </a:endParaRPr>
          </a:p>
        </p:txBody>
      </p:sp>
      <p:sp>
        <p:nvSpPr>
          <p:cNvPr id="32775" name="Line 8"/>
          <p:cNvSpPr>
            <a:spLocks noChangeShapeType="1"/>
          </p:cNvSpPr>
          <p:nvPr/>
        </p:nvSpPr>
        <p:spPr bwMode="auto">
          <a:xfrm>
            <a:off x="2133600" y="3733800"/>
            <a:ext cx="3352800" cy="2438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76" name="Line 9"/>
          <p:cNvSpPr>
            <a:spLocks noChangeShapeType="1"/>
          </p:cNvSpPr>
          <p:nvPr/>
        </p:nvSpPr>
        <p:spPr bwMode="auto">
          <a:xfrm flipV="1">
            <a:off x="2514600" y="3733800"/>
            <a:ext cx="3048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77" name="Line 10"/>
          <p:cNvSpPr>
            <a:spLocks noChangeShapeType="1"/>
          </p:cNvSpPr>
          <p:nvPr/>
        </p:nvSpPr>
        <p:spPr bwMode="auto">
          <a:xfrm flipV="1">
            <a:off x="2514600" y="4800600"/>
            <a:ext cx="29718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78" name="Text Box 11"/>
          <p:cNvSpPr txBox="1">
            <a:spLocks noChangeArrowheads="1"/>
          </p:cNvSpPr>
          <p:nvPr/>
        </p:nvSpPr>
        <p:spPr bwMode="auto">
          <a:xfrm>
            <a:off x="5865813" y="3230563"/>
            <a:ext cx="16401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dirty="0">
                <a:highlight>
                  <a:srgbClr val="FFFF00"/>
                </a:highlight>
                <a:latin typeface="Times New Roman" panose="02020603050405020304" pitchFamily="18" charset="0"/>
              </a:rPr>
              <a:t>Softfruits.htm</a:t>
            </a:r>
            <a:r>
              <a:rPr lang="en-US" altLang="en-US" sz="1800" b="0" dirty="0">
                <a:highlight>
                  <a:srgbClr val="FFFF00"/>
                </a:highlight>
                <a:latin typeface="Times New Roman" panose="02020603050405020304" pitchFamily="18" charset="0"/>
              </a:rPr>
              <a:t>l</a:t>
            </a:r>
          </a:p>
        </p:txBody>
      </p:sp>
      <p:sp>
        <p:nvSpPr>
          <p:cNvPr id="11" name="Content Placeholder 2">
            <a:extLst>
              <a:ext uri="{FF2B5EF4-FFF2-40B4-BE49-F238E27FC236}">
                <a16:creationId xmlns:a16="http://schemas.microsoft.com/office/drawing/2014/main" id="{F65DECE8-248A-4ACF-A95B-C480FD30D157}"/>
              </a:ext>
            </a:extLst>
          </p:cNvPr>
          <p:cNvSpPr txBox="1">
            <a:spLocks/>
          </p:cNvSpPr>
          <p:nvPr/>
        </p:nvSpPr>
        <p:spPr bwMode="auto">
          <a:xfrm>
            <a:off x="152400" y="485845"/>
            <a:ext cx="8839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r>
              <a:rPr lang="en-US" sz="2000" b="0" kern="0" dirty="0"/>
              <a:t>One </a:t>
            </a:r>
            <a:r>
              <a:rPr lang="en-US" sz="2000" b="1" kern="0" dirty="0"/>
              <a:t>very long page  </a:t>
            </a:r>
            <a:r>
              <a:rPr lang="en-US" sz="2000" b="0" kern="0" dirty="0"/>
              <a:t>(a single HTML file)</a:t>
            </a:r>
          </a:p>
          <a:p>
            <a:r>
              <a:rPr lang="en-US" sz="2000" b="0" kern="0" dirty="0"/>
              <a:t>Clearly defined navigation area</a:t>
            </a:r>
          </a:p>
          <a:p>
            <a:r>
              <a:rPr lang="en-US" sz="2000" b="0" kern="0" dirty="0"/>
              <a:t>Navigation </a:t>
            </a:r>
            <a:r>
              <a:rPr lang="en-US" sz="2000" b="1" kern="0" dirty="0"/>
              <a:t>links to specific sections </a:t>
            </a:r>
            <a:r>
              <a:rPr lang="en-US" sz="2000" b="0" kern="0" dirty="0"/>
              <a:t>that function as a “page”</a:t>
            </a:r>
          </a:p>
          <a:p>
            <a:r>
              <a:rPr lang="en-US" sz="2000" b="0" kern="0" dirty="0"/>
              <a:t>Technique: </a:t>
            </a:r>
            <a:r>
              <a:rPr lang="en-US" sz="2000" b="1" kern="0" dirty="0"/>
              <a:t>hyperlinks to fragment identifiers</a:t>
            </a:r>
            <a:endParaRPr lang="en-AU" sz="2000" b="1" kern="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p:cNvSpPr>
            <a:spLocks noGrp="1"/>
          </p:cNvSpPr>
          <p:nvPr>
            <p:ph type="sldNum" sz="quarter" idx="11"/>
          </p:nvPr>
        </p:nvSpPr>
        <p:spPr>
          <a:xfrm>
            <a:off x="1162050" y="62436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l">
              <a:spcBef>
                <a:spcPct val="0"/>
              </a:spcBef>
              <a:buClrTx/>
              <a:buSzTx/>
              <a:buFontTx/>
              <a:buNone/>
            </a:pPr>
            <a:fld id="{77BD7620-91E1-4E96-838A-7F7A0C656B7F}" type="slidenum">
              <a:rPr lang="en-US" altLang="en-US" sz="1400" smtClean="0"/>
              <a:pPr algn="l">
                <a:spcBef>
                  <a:spcPct val="0"/>
                </a:spcBef>
                <a:buClrTx/>
                <a:buSzTx/>
                <a:buFontTx/>
                <a:buNone/>
              </a:pPr>
              <a:t>74</a:t>
            </a:fld>
            <a:endParaRPr lang="en-US" altLang="en-US" sz="1400"/>
          </a:p>
        </p:txBody>
      </p:sp>
      <p:sp>
        <p:nvSpPr>
          <p:cNvPr id="34819" name="Shape 5"/>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r" eaLnBrk="1" hangingPunct="1">
              <a:spcBef>
                <a:spcPct val="0"/>
              </a:spcBef>
              <a:buClrTx/>
              <a:buSzTx/>
              <a:buFontTx/>
              <a:buNone/>
            </a:pPr>
            <a:fld id="{8051C801-0B3D-4789-BE87-EA9F8E43FCF4}" type="slidenum">
              <a:rPr lang="en-US" altLang="en-US" sz="1800" b="0">
                <a:latin typeface="Garamond" panose="02020404030301010803" pitchFamily="18" charset="0"/>
              </a:rPr>
              <a:pPr algn="r" eaLnBrk="1" hangingPunct="1">
                <a:spcBef>
                  <a:spcPct val="0"/>
                </a:spcBef>
                <a:buClrTx/>
                <a:buSzTx/>
                <a:buFontTx/>
                <a:buNone/>
              </a:pPr>
              <a:t>74</a:t>
            </a:fld>
            <a:endParaRPr lang="en-US" altLang="en-US" sz="1800" b="0">
              <a:latin typeface="Garamond" panose="02020404030301010803" pitchFamily="18" charset="0"/>
            </a:endParaRPr>
          </a:p>
        </p:txBody>
      </p:sp>
      <p:sp>
        <p:nvSpPr>
          <p:cNvPr id="34820" name="Shape 6"/>
          <p:cNvSpPr txBox="1">
            <a:spLocks noGrp="1"/>
          </p:cNvSpPr>
          <p:nvPr/>
        </p:nvSpPr>
        <p:spPr bwMode="auto">
          <a:xfrm>
            <a:off x="22098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b="0">
                <a:latin typeface="Arial" panose="020B0604020202020204" pitchFamily="34" charset="0"/>
              </a:rPr>
              <a:t>Copyright (c) 2006 Prentice-Hall. All rights reserved.</a:t>
            </a:r>
          </a:p>
        </p:txBody>
      </p:sp>
      <p:pic>
        <p:nvPicPr>
          <p:cNvPr id="34821" name="Shape 26419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990600" y="457200"/>
            <a:ext cx="7315200" cy="6324600"/>
          </a:xfrm>
        </p:spPr>
      </p:pic>
      <p:sp>
        <p:nvSpPr>
          <p:cNvPr id="264196" name="Line Callout 1 (No Border) 264195"/>
          <p:cNvSpPr>
            <a:spLocks/>
          </p:cNvSpPr>
          <p:nvPr/>
        </p:nvSpPr>
        <p:spPr bwMode="auto">
          <a:xfrm>
            <a:off x="3429000" y="4038600"/>
            <a:ext cx="3581400" cy="609600"/>
          </a:xfrm>
          <a:prstGeom prst="callout1">
            <a:avLst>
              <a:gd name="adj1" fmla="val 18750"/>
              <a:gd name="adj2" fmla="val -2130"/>
              <a:gd name="adj3" fmla="val 10417"/>
              <a:gd name="adj4" fmla="val -48981"/>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b="0" dirty="0">
                <a:solidFill>
                  <a:schemeClr val="tx2"/>
                </a:solidFill>
                <a:latin typeface="Arial" panose="020B0604020202020204" pitchFamily="34" charset="0"/>
              </a:rPr>
              <a:t>This line has</a:t>
            </a:r>
          </a:p>
          <a:p>
            <a:pPr eaLnBrk="1" hangingPunct="1">
              <a:spcBef>
                <a:spcPct val="0"/>
              </a:spcBef>
              <a:buClrTx/>
              <a:buSzTx/>
              <a:buFontTx/>
              <a:buNone/>
            </a:pPr>
            <a:r>
              <a:rPr lang="en-US" altLang="en-US" sz="1800" b="0" dirty="0">
                <a:solidFill>
                  <a:schemeClr val="tx2"/>
                </a:solidFill>
                <a:latin typeface="Arial" panose="020B0604020202020204" pitchFamily="34" charset="0"/>
              </a:rPr>
              <a:t>&lt;a </a:t>
            </a:r>
            <a:r>
              <a:rPr lang="en-US" altLang="en-US" sz="1800" dirty="0" err="1">
                <a:solidFill>
                  <a:schemeClr val="tx2"/>
                </a:solidFill>
                <a:latin typeface="Arial" panose="020B0604020202020204" pitchFamily="34" charset="0"/>
              </a:rPr>
              <a:t>href</a:t>
            </a:r>
            <a:r>
              <a:rPr lang="en-US" altLang="en-US" sz="1800" dirty="0">
                <a:solidFill>
                  <a:schemeClr val="tx2"/>
                </a:solidFill>
                <a:latin typeface="Arial" panose="020B0604020202020204" pitchFamily="34" charset="0"/>
              </a:rPr>
              <a:t>="</a:t>
            </a:r>
            <a:r>
              <a:rPr lang="en-US" altLang="en-US" sz="1800" dirty="0">
                <a:solidFill>
                  <a:srgbClr val="FF0000"/>
                </a:solidFill>
                <a:latin typeface="Arial" panose="020B0604020202020204" pitchFamily="34" charset="0"/>
              </a:rPr>
              <a:t>#top</a:t>
            </a:r>
            <a:r>
              <a:rPr lang="en-US" altLang="en-US" sz="1800" dirty="0">
                <a:solidFill>
                  <a:schemeClr val="tx2"/>
                </a:solidFill>
                <a:latin typeface="Arial" panose="020B0604020202020204" pitchFamily="34" charset="0"/>
              </a:rPr>
              <a:t>"</a:t>
            </a:r>
            <a:r>
              <a:rPr lang="en-US" altLang="en-US" sz="1800" b="0" dirty="0">
                <a:solidFill>
                  <a:schemeClr val="tx2"/>
                </a:solidFill>
                <a:latin typeface="Arial" panose="020B0604020202020204" pitchFamily="34" charset="0"/>
              </a:rPr>
              <a:t>&gt;Back To Top&lt;/a&gt;</a:t>
            </a:r>
          </a:p>
        </p:txBody>
      </p:sp>
      <p:sp>
        <p:nvSpPr>
          <p:cNvPr id="264197" name="Line Callout 1 (No Border) 264196"/>
          <p:cNvSpPr>
            <a:spLocks/>
          </p:cNvSpPr>
          <p:nvPr/>
        </p:nvSpPr>
        <p:spPr bwMode="auto">
          <a:xfrm>
            <a:off x="2362200" y="5334000"/>
            <a:ext cx="4724400" cy="533400"/>
          </a:xfrm>
          <a:prstGeom prst="callout1">
            <a:avLst>
              <a:gd name="adj1" fmla="val 21431"/>
              <a:gd name="adj2" fmla="val -1611"/>
              <a:gd name="adj3" fmla="val -207736"/>
              <a:gd name="adj4" fmla="val -20532"/>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b="0">
                <a:solidFill>
                  <a:schemeClr val="tx2"/>
                </a:solidFill>
                <a:latin typeface="Arial" panose="020B0604020202020204" pitchFamily="34" charset="0"/>
              </a:rPr>
              <a:t>Clicking here takes you to the top of the page</a:t>
            </a:r>
          </a:p>
          <a:p>
            <a:pPr eaLnBrk="1" hangingPunct="1">
              <a:spcBef>
                <a:spcPct val="0"/>
              </a:spcBef>
              <a:buClrTx/>
              <a:buSzTx/>
              <a:buFontTx/>
              <a:buNone/>
            </a:pPr>
            <a:r>
              <a:rPr lang="en-US" altLang="en-US" sz="1800" b="0">
                <a:solidFill>
                  <a:schemeClr val="tx2"/>
                </a:solidFill>
                <a:latin typeface="Arial" panose="020B0604020202020204" pitchFamily="34" charset="0"/>
              </a:rPr>
              <a:t>(no need for an anchor named "top"</a:t>
            </a:r>
          </a:p>
        </p:txBody>
      </p:sp>
      <p:sp>
        <p:nvSpPr>
          <p:cNvPr id="34824" name="Rectangle 8"/>
          <p:cNvSpPr>
            <a:spLocks noChangeArrowheads="1"/>
          </p:cNvSpPr>
          <p:nvPr/>
        </p:nvSpPr>
        <p:spPr bwMode="auto">
          <a:xfrm>
            <a:off x="4419600" y="1185863"/>
            <a:ext cx="3275013" cy="371475"/>
          </a:xfrm>
          <a:prstGeom prst="rect">
            <a:avLst/>
          </a:prstGeom>
          <a:solidFill>
            <a:srgbClr val="00FF99"/>
          </a:solidFill>
          <a:ln w="9525">
            <a:solidFill>
              <a:srgbClr val="00CC00"/>
            </a:solidFill>
            <a:miter lim="800000"/>
            <a:headEnd/>
            <a:tailEnd/>
          </a:ln>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solidFill>
                  <a:srgbClr val="0070C0"/>
                </a:solidFill>
                <a:latin typeface="Times New Roman" panose="02020603050405020304" pitchFamily="18" charset="0"/>
                <a:cs typeface="Times New Roman" panose="02020603050405020304" pitchFamily="18" charset="0"/>
              </a:rPr>
              <a:t>&lt;a name=“</a:t>
            </a:r>
            <a:r>
              <a:rPr lang="en-US" altLang="en-US" sz="1800">
                <a:solidFill>
                  <a:srgbClr val="FF0000"/>
                </a:solidFill>
                <a:latin typeface="Times New Roman" panose="02020603050405020304" pitchFamily="18" charset="0"/>
                <a:cs typeface="Times New Roman" panose="02020603050405020304" pitchFamily="18" charset="0"/>
              </a:rPr>
              <a:t>top</a:t>
            </a:r>
            <a:r>
              <a:rPr lang="en-US" altLang="en-US" sz="1800">
                <a:solidFill>
                  <a:srgbClr val="0070C0"/>
                </a:solidFill>
                <a:latin typeface="Times New Roman" panose="02020603050405020304" pitchFamily="18" charset="0"/>
                <a:cs typeface="Times New Roman" panose="02020603050405020304" pitchFamily="18" charset="0"/>
              </a:rPr>
              <a:t>” id=“</a:t>
            </a:r>
            <a:r>
              <a:rPr lang="en-US" altLang="en-US" sz="1800">
                <a:solidFill>
                  <a:srgbClr val="FF0000"/>
                </a:solidFill>
                <a:latin typeface="Times New Roman" panose="02020603050405020304" pitchFamily="18" charset="0"/>
                <a:cs typeface="Times New Roman" panose="02020603050405020304" pitchFamily="18" charset="0"/>
              </a:rPr>
              <a:t>top</a:t>
            </a:r>
            <a:r>
              <a:rPr lang="en-US" altLang="en-US" sz="1800">
                <a:solidFill>
                  <a:srgbClr val="0070C0"/>
                </a:solidFill>
                <a:latin typeface="Times New Roman" panose="02020603050405020304" pitchFamily="18" charset="0"/>
                <a:cs typeface="Times New Roman" panose="02020603050405020304" pitchFamily="18" charset="0"/>
              </a:rPr>
              <a:t>”&gt;&lt;/a&gt; </a:t>
            </a:r>
            <a:endParaRPr lang="en-US" altLang="en-US" sz="1800">
              <a:solidFill>
                <a:srgbClr val="0070C0"/>
              </a:solidFill>
              <a:latin typeface="Times New Roman" panose="02020603050405020304" pitchFamily="18" charset="0"/>
            </a:endParaRPr>
          </a:p>
        </p:txBody>
      </p:sp>
      <p:sp>
        <p:nvSpPr>
          <p:cNvPr id="34825" name="Rectangle 2"/>
          <p:cNvSpPr>
            <a:spLocks noGrp="1" noChangeArrowheads="1"/>
          </p:cNvSpPr>
          <p:nvPr>
            <p:ph type="title" idx="4294967295"/>
          </p:nvPr>
        </p:nvSpPr>
        <p:spPr>
          <a:xfrm>
            <a:off x="0" y="0"/>
            <a:ext cx="8763000" cy="685800"/>
          </a:xfrm>
        </p:spPr>
        <p:txBody>
          <a:bodyPr/>
          <a:lstStyle/>
          <a:p>
            <a:pPr algn="r" eaLnBrk="1" hangingPunct="1"/>
            <a:r>
              <a:rPr lang="en-US" altLang="en-US"/>
              <a:t>HTML Linking to Fragment Id (Identifier)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4196"/>
                                        </p:tgtEl>
                                        <p:attrNameLst>
                                          <p:attrName>style.visibility</p:attrName>
                                        </p:attrNameLst>
                                      </p:cBhvr>
                                      <p:to>
                                        <p:strVal val="visible"/>
                                      </p:to>
                                    </p:set>
                                    <p:anim calcmode="lin" valueType="num">
                                      <p:cBhvr additive="base">
                                        <p:cTn id="7" dur="500" fill="hold"/>
                                        <p:tgtEl>
                                          <p:spTgt spid="264196"/>
                                        </p:tgtEl>
                                        <p:attrNameLst>
                                          <p:attrName>ppt_x</p:attrName>
                                        </p:attrNameLst>
                                      </p:cBhvr>
                                      <p:tavLst>
                                        <p:tav tm="0">
                                          <p:val>
                                            <p:strVal val="#ppt_x"/>
                                          </p:val>
                                        </p:tav>
                                        <p:tav tm="100000">
                                          <p:val>
                                            <p:strVal val="#ppt_x"/>
                                          </p:val>
                                        </p:tav>
                                      </p:tavLst>
                                    </p:anim>
                                    <p:anim calcmode="lin" valueType="num">
                                      <p:cBhvr additive="base">
                                        <p:cTn id="8" dur="500" fill="hold"/>
                                        <p:tgtEl>
                                          <p:spTgt spid="2641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4197"/>
                                        </p:tgtEl>
                                        <p:attrNameLst>
                                          <p:attrName>style.visibility</p:attrName>
                                        </p:attrNameLst>
                                      </p:cBhvr>
                                      <p:to>
                                        <p:strVal val="visible"/>
                                      </p:to>
                                    </p:set>
                                    <p:anim calcmode="lin" valueType="num">
                                      <p:cBhvr additive="base">
                                        <p:cTn id="13" dur="500" fill="hold"/>
                                        <p:tgtEl>
                                          <p:spTgt spid="264197"/>
                                        </p:tgtEl>
                                        <p:attrNameLst>
                                          <p:attrName>ppt_x</p:attrName>
                                        </p:attrNameLst>
                                      </p:cBhvr>
                                      <p:tavLst>
                                        <p:tav tm="0">
                                          <p:val>
                                            <p:strVal val="#ppt_x"/>
                                          </p:val>
                                        </p:tav>
                                        <p:tav tm="100000">
                                          <p:val>
                                            <p:strVal val="#ppt_x"/>
                                          </p:val>
                                        </p:tav>
                                      </p:tavLst>
                                    </p:anim>
                                    <p:anim calcmode="lin" valueType="num">
                                      <p:cBhvr additive="base">
                                        <p:cTn id="14" dur="500" fill="hold"/>
                                        <p:tgtEl>
                                          <p:spTgt spid="264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6" grpId="0" animBg="1"/>
      <p:bldP spid="26419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1"/>
          </p:nvPr>
        </p:nvSpPr>
        <p:spPr>
          <a:xfrm>
            <a:off x="1162050" y="62436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l">
              <a:spcBef>
                <a:spcPct val="0"/>
              </a:spcBef>
              <a:buClrTx/>
              <a:buSzTx/>
              <a:buFontTx/>
              <a:buNone/>
            </a:pPr>
            <a:fld id="{F158AC64-E96C-43F5-94AB-B072B786C579}" type="slidenum">
              <a:rPr lang="en-US" altLang="en-US" sz="1400" smtClean="0"/>
              <a:pPr algn="l">
                <a:spcBef>
                  <a:spcPct val="0"/>
                </a:spcBef>
                <a:buClrTx/>
                <a:buSzTx/>
                <a:buFontTx/>
                <a:buNone/>
              </a:pPr>
              <a:t>75</a:t>
            </a:fld>
            <a:endParaRPr lang="en-US" altLang="en-US" sz="1400"/>
          </a:p>
        </p:txBody>
      </p:sp>
      <p:sp>
        <p:nvSpPr>
          <p:cNvPr id="36867" name="Rectangle 2"/>
          <p:cNvSpPr>
            <a:spLocks noGrp="1" noChangeArrowheads="1"/>
          </p:cNvSpPr>
          <p:nvPr>
            <p:ph type="title"/>
          </p:nvPr>
        </p:nvSpPr>
        <p:spPr>
          <a:xfrm>
            <a:off x="0" y="0"/>
            <a:ext cx="9034463" cy="762000"/>
          </a:xfrm>
        </p:spPr>
        <p:txBody>
          <a:bodyPr/>
          <a:lstStyle/>
          <a:p>
            <a:r>
              <a:rPr lang="en-US" altLang="en-US" sz="2400" dirty="0"/>
              <a:t>HTML/XHTML </a:t>
            </a:r>
            <a:r>
              <a:rPr lang="en-US" altLang="en-US" sz="2400" dirty="0">
                <a:solidFill>
                  <a:srgbClr val="00CC00"/>
                </a:solidFill>
              </a:rPr>
              <a:t>Internal</a:t>
            </a:r>
            <a:r>
              <a:rPr lang="en-US" altLang="en-US" sz="2400" dirty="0"/>
              <a:t> Links </a:t>
            </a:r>
            <a:br>
              <a:rPr lang="en-US" altLang="en-US" sz="2400" dirty="0"/>
            </a:br>
            <a:r>
              <a:rPr lang="en-US" altLang="en-US" sz="2400" dirty="0"/>
              <a:t>using the &lt;a&gt; tag</a:t>
            </a:r>
          </a:p>
        </p:txBody>
      </p:sp>
      <p:sp>
        <p:nvSpPr>
          <p:cNvPr id="35844" name="Rectangle 3"/>
          <p:cNvSpPr>
            <a:spLocks noGrp="1" noChangeArrowheads="1"/>
          </p:cNvSpPr>
          <p:nvPr>
            <p:ph type="body" idx="1"/>
          </p:nvPr>
        </p:nvSpPr>
        <p:spPr>
          <a:xfrm>
            <a:off x="76200" y="762000"/>
            <a:ext cx="9220200" cy="6096000"/>
          </a:xfrm>
        </p:spPr>
        <p:txBody>
          <a:bodyPr/>
          <a:lstStyle/>
          <a:p>
            <a:pPr marL="533400" indent="-533400">
              <a:lnSpc>
                <a:spcPct val="90000"/>
              </a:lnSpc>
              <a:defRPr/>
            </a:pPr>
            <a:r>
              <a:rPr lang="en-US" altLang="en-US" sz="2000" dirty="0">
                <a:cs typeface="Times New Roman" panose="02020603050405020304" pitchFamily="18" charset="0"/>
              </a:rPr>
              <a:t>A </a:t>
            </a:r>
            <a:r>
              <a:rPr lang="en-US" altLang="en-US" sz="2000" b="1" dirty="0">
                <a:solidFill>
                  <a:schemeClr val="bg2"/>
                </a:solidFill>
                <a:cs typeface="Times New Roman" panose="02020603050405020304" pitchFamily="18" charset="0"/>
              </a:rPr>
              <a:t>link </a:t>
            </a:r>
            <a:r>
              <a:rPr lang="en-US" altLang="en-US" sz="2400" b="1" dirty="0">
                <a:solidFill>
                  <a:schemeClr val="bg2"/>
                </a:solidFill>
                <a:cs typeface="Times New Roman" panose="02020603050405020304" pitchFamily="18" charset="0"/>
              </a:rPr>
              <a:t>to</a:t>
            </a:r>
            <a:r>
              <a:rPr lang="en-US" altLang="en-US" sz="2000" b="1" dirty="0">
                <a:solidFill>
                  <a:schemeClr val="bg2"/>
                </a:solidFill>
                <a:cs typeface="Times New Roman" panose="02020603050405020304" pitchFamily="18" charset="0"/>
              </a:rPr>
              <a:t> </a:t>
            </a:r>
            <a:r>
              <a:rPr lang="en-US" altLang="en-US" sz="2000" b="1" dirty="0">
                <a:cs typeface="Times New Roman" panose="02020603050405020304" pitchFamily="18" charset="0"/>
              </a:rPr>
              <a:t>a</a:t>
            </a:r>
            <a:r>
              <a:rPr lang="en-US" altLang="en-US" sz="2000" b="1" dirty="0">
                <a:solidFill>
                  <a:schemeClr val="bg2"/>
                </a:solidFill>
                <a:cs typeface="Times New Roman" panose="02020603050405020304" pitchFamily="18" charset="0"/>
              </a:rPr>
              <a:t> part</a:t>
            </a:r>
            <a:r>
              <a:rPr lang="en-US" altLang="en-US" sz="2000" dirty="0">
                <a:cs typeface="Times New Roman" panose="02020603050405020304" pitchFamily="18" charset="0"/>
              </a:rPr>
              <a:t> of a </a:t>
            </a:r>
            <a:r>
              <a:rPr lang="en-US" altLang="en-US" sz="2000" b="1" dirty="0">
                <a:solidFill>
                  <a:schemeClr val="bg2"/>
                </a:solidFill>
                <a:cs typeface="Times New Roman" panose="02020603050405020304" pitchFamily="18" charset="0"/>
              </a:rPr>
              <a:t>web page</a:t>
            </a:r>
          </a:p>
          <a:p>
            <a:pPr marL="533400" indent="-533400">
              <a:lnSpc>
                <a:spcPct val="90000"/>
              </a:lnSpc>
              <a:defRPr/>
            </a:pPr>
            <a:r>
              <a:rPr lang="en-US" altLang="en-US" sz="2000" dirty="0">
                <a:cs typeface="Times New Roman" panose="02020603050405020304" pitchFamily="18" charset="0"/>
              </a:rPr>
              <a:t>Also </a:t>
            </a:r>
            <a:r>
              <a:rPr lang="en-US" altLang="en-US" sz="2000" b="1" dirty="0">
                <a:cs typeface="Times New Roman" panose="02020603050405020304" pitchFamily="18" charset="0"/>
              </a:rPr>
              <a:t>called</a:t>
            </a:r>
            <a:r>
              <a:rPr lang="en-US" altLang="en-US" sz="2000" dirty="0">
                <a:cs typeface="Times New Roman" panose="02020603050405020304" pitchFamily="18" charset="0"/>
              </a:rPr>
              <a:t> </a:t>
            </a:r>
            <a:r>
              <a:rPr lang="en-US" altLang="en-US" sz="2000" b="1" dirty="0">
                <a:solidFill>
                  <a:srgbClr val="FF0000"/>
                </a:solidFill>
                <a:cs typeface="Times New Roman" panose="02020603050405020304" pitchFamily="18" charset="0"/>
              </a:rPr>
              <a:t>bookmarks</a:t>
            </a:r>
            <a:r>
              <a:rPr lang="en-US" altLang="en-US" sz="2000" dirty="0">
                <a:cs typeface="Times New Roman" panose="02020603050405020304" pitchFamily="18" charset="0"/>
              </a:rPr>
              <a:t>, </a:t>
            </a:r>
            <a:r>
              <a:rPr lang="en-US" altLang="en-US" sz="2000" b="1" dirty="0">
                <a:solidFill>
                  <a:srgbClr val="FF0000"/>
                </a:solidFill>
                <a:cs typeface="Times New Roman" panose="02020603050405020304" pitchFamily="18" charset="0"/>
              </a:rPr>
              <a:t>named anchors, </a:t>
            </a:r>
            <a:r>
              <a:rPr lang="en-US" altLang="en-US" sz="2000" b="1" dirty="0">
                <a:solidFill>
                  <a:srgbClr val="FF00FF"/>
                </a:solidFill>
                <a:cs typeface="Times New Roman" panose="02020603050405020304" pitchFamily="18" charset="0"/>
              </a:rPr>
              <a:t>named fragments</a:t>
            </a:r>
            <a:endParaRPr lang="en-US" altLang="en-US" sz="2000" b="1" dirty="0">
              <a:solidFill>
                <a:srgbClr val="FF0000"/>
              </a:solidFill>
              <a:cs typeface="Times New Roman" panose="02020603050405020304" pitchFamily="18" charset="0"/>
            </a:endParaRPr>
          </a:p>
          <a:p>
            <a:pPr marL="533400" indent="-533400">
              <a:lnSpc>
                <a:spcPct val="90000"/>
              </a:lnSpc>
              <a:buFont typeface="Wingdings" panose="05000000000000000000" pitchFamily="2" charset="2"/>
              <a:buNone/>
              <a:defRPr/>
            </a:pPr>
            <a:r>
              <a:rPr lang="en-US" altLang="en-US" sz="2000" b="1" dirty="0">
                <a:cs typeface="Times New Roman" panose="02020603050405020304" pitchFamily="18" charset="0"/>
              </a:rPr>
              <a:t>2 components:</a:t>
            </a:r>
          </a:p>
          <a:p>
            <a:pPr marL="933450" lvl="1" indent="-533400">
              <a:lnSpc>
                <a:spcPct val="90000"/>
              </a:lnSpc>
              <a:buFont typeface="Wingdings" panose="05000000000000000000" pitchFamily="2" charset="2"/>
              <a:buNone/>
              <a:defRPr/>
            </a:pPr>
            <a:r>
              <a:rPr lang="en-US" altLang="en-US" sz="1600" b="1" dirty="0">
                <a:cs typeface="Times New Roman" panose="02020603050405020304" pitchFamily="18" charset="0"/>
              </a:rPr>
              <a:t>1.	</a:t>
            </a:r>
            <a:r>
              <a:rPr lang="en-US" altLang="en-US" sz="1800" b="1" dirty="0">
                <a:cs typeface="Times New Roman" panose="02020603050405020304" pitchFamily="18" charset="0"/>
              </a:rPr>
              <a:t>Establish </a:t>
            </a:r>
            <a:r>
              <a:rPr lang="en-US" altLang="en-US" sz="1800" dirty="0">
                <a:cs typeface="Times New Roman" panose="02020603050405020304" pitchFamily="18" charset="0"/>
              </a:rPr>
              <a:t>the</a:t>
            </a:r>
            <a:r>
              <a:rPr lang="en-US" altLang="en-US" sz="1800" b="1" dirty="0">
                <a:cs typeface="Times New Roman" panose="02020603050405020304" pitchFamily="18" charset="0"/>
              </a:rPr>
              <a:t> </a:t>
            </a:r>
            <a:r>
              <a:rPr lang="en-US" altLang="en-US" sz="1800" b="1" dirty="0">
                <a:solidFill>
                  <a:srgbClr val="FF00FF"/>
                </a:solidFill>
                <a:highlight>
                  <a:srgbClr val="FFFF00"/>
                </a:highlight>
                <a:cs typeface="Times New Roman" panose="02020603050405020304" pitchFamily="18" charset="0"/>
              </a:rPr>
              <a:t>target</a:t>
            </a:r>
            <a:r>
              <a:rPr lang="en-US" altLang="en-US" sz="1800" b="1" dirty="0">
                <a:cs typeface="Times New Roman" panose="02020603050405020304" pitchFamily="18" charset="0"/>
              </a:rPr>
              <a:t> – </a:t>
            </a:r>
            <a:r>
              <a:rPr lang="en-US" altLang="en-US" sz="1800" b="1" dirty="0">
                <a:solidFill>
                  <a:srgbClr val="FF00FF"/>
                </a:solidFill>
                <a:cs typeface="Times New Roman" panose="02020603050405020304" pitchFamily="18" charset="0"/>
              </a:rPr>
              <a:t>named fragment</a:t>
            </a:r>
            <a:r>
              <a:rPr lang="en-US" altLang="en-US" sz="1800" b="1" dirty="0">
                <a:cs typeface="Times New Roman" panose="02020603050405020304" pitchFamily="18" charset="0"/>
              </a:rPr>
              <a:t>:</a:t>
            </a:r>
            <a:r>
              <a:rPr lang="en-US" altLang="en-US" sz="1600" dirty="0">
                <a:cs typeface="Times New Roman" panose="02020603050405020304" pitchFamily="18" charset="0"/>
              </a:rPr>
              <a:t>       </a:t>
            </a:r>
          </a:p>
          <a:p>
            <a:pPr marL="1276350" lvl="2" indent="-419100">
              <a:lnSpc>
                <a:spcPct val="90000"/>
              </a:lnSpc>
              <a:defRPr/>
            </a:pPr>
            <a:r>
              <a:rPr lang="en-US" altLang="en-US" sz="1800" b="1" dirty="0">
                <a:solidFill>
                  <a:schemeClr val="bg2"/>
                </a:solidFill>
                <a:cs typeface="Times New Roman" panose="02020603050405020304" pitchFamily="18" charset="0"/>
              </a:rPr>
              <a:t>identifies</a:t>
            </a:r>
            <a:r>
              <a:rPr lang="en-US" altLang="en-US" sz="1050" b="1" dirty="0">
                <a:cs typeface="Times New Roman" panose="02020603050405020304" pitchFamily="18" charset="0"/>
              </a:rPr>
              <a:t> </a:t>
            </a:r>
            <a:r>
              <a:rPr lang="en-US" altLang="en-US" sz="1800" dirty="0">
                <a:cs typeface="Times New Roman" panose="02020603050405020304" pitchFamily="18" charset="0"/>
              </a:rPr>
              <a:t>a</a:t>
            </a:r>
            <a:r>
              <a:rPr lang="en-US" altLang="en-US" sz="1050" b="1" dirty="0">
                <a:cs typeface="Times New Roman" panose="02020603050405020304" pitchFamily="18" charset="0"/>
              </a:rPr>
              <a:t> </a:t>
            </a:r>
            <a:r>
              <a:rPr lang="en-US" altLang="en-US" sz="1800" b="1" dirty="0">
                <a:solidFill>
                  <a:srgbClr val="FF0000"/>
                </a:solidFill>
                <a:highlight>
                  <a:srgbClr val="FFFF00"/>
                </a:highlight>
                <a:cs typeface="Times New Roman" panose="02020603050405020304" pitchFamily="18" charset="0"/>
              </a:rPr>
              <a:t>bookmark</a:t>
            </a:r>
            <a:r>
              <a:rPr lang="en-US" altLang="en-US" sz="1400" dirty="0">
                <a:cs typeface="Times New Roman" panose="02020603050405020304" pitchFamily="18" charset="0"/>
              </a:rPr>
              <a:t> </a:t>
            </a:r>
            <a:r>
              <a:rPr lang="en-US" altLang="en-US" sz="1600" dirty="0">
                <a:cs typeface="Times New Roman" panose="02020603050405020304" pitchFamily="18" charset="0"/>
              </a:rPr>
              <a:t>or </a:t>
            </a:r>
          </a:p>
          <a:p>
            <a:pPr marL="1276350" lvl="2" indent="-419100">
              <a:lnSpc>
                <a:spcPct val="90000"/>
              </a:lnSpc>
              <a:defRPr/>
            </a:pPr>
            <a:r>
              <a:rPr lang="en-US" altLang="en-US" sz="1600" b="1" dirty="0">
                <a:solidFill>
                  <a:srgbClr val="FF00FF"/>
                </a:solidFill>
                <a:cs typeface="Times New Roman" panose="02020603050405020304" pitchFamily="18" charset="0"/>
              </a:rPr>
              <a:t>named fragment </a:t>
            </a:r>
            <a:r>
              <a:rPr lang="en-US" altLang="en-US" sz="1600" b="1" dirty="0">
                <a:cs typeface="Times New Roman" panose="02020603050405020304" pitchFamily="18" charset="0"/>
              </a:rPr>
              <a:t>of a web page</a:t>
            </a:r>
            <a:r>
              <a:rPr lang="en-US" altLang="en-US" sz="1600" dirty="0">
                <a:cs typeface="Times New Roman" panose="02020603050405020304" pitchFamily="18" charset="0"/>
              </a:rPr>
              <a:t>. </a:t>
            </a:r>
          </a:p>
          <a:p>
            <a:pPr marL="1276350" lvl="2" indent="-419100">
              <a:lnSpc>
                <a:spcPct val="90000"/>
              </a:lnSpc>
              <a:defRPr/>
            </a:pPr>
            <a:r>
              <a:rPr lang="en-US" altLang="en-US" sz="1600" dirty="0">
                <a:cs typeface="Times New Roman" panose="02020603050405020304" pitchFamily="18" charset="0"/>
              </a:rPr>
              <a:t>This requires </a:t>
            </a:r>
            <a:r>
              <a:rPr lang="en-US" altLang="en-US" sz="1600" b="1" dirty="0">
                <a:solidFill>
                  <a:schemeClr val="bg2"/>
                </a:solidFill>
                <a:cs typeface="Times New Roman" panose="02020603050405020304" pitchFamily="18" charset="0"/>
              </a:rPr>
              <a:t>two</a:t>
            </a:r>
            <a:r>
              <a:rPr lang="en-US" altLang="en-US" sz="1600" dirty="0">
                <a:cs typeface="Times New Roman" panose="02020603050405020304" pitchFamily="18" charset="0"/>
              </a:rPr>
              <a:t> </a:t>
            </a:r>
            <a:r>
              <a:rPr lang="en-US" altLang="en-US" sz="1600" b="1" dirty="0">
                <a:cs typeface="Times New Roman" panose="02020603050405020304" pitchFamily="18" charset="0"/>
              </a:rPr>
              <a:t>attributes</a:t>
            </a:r>
            <a:r>
              <a:rPr lang="en-US" altLang="en-US" sz="1600" dirty="0">
                <a:cs typeface="Times New Roman" panose="02020603050405020304" pitchFamily="18" charset="0"/>
              </a:rPr>
              <a:t>: the </a:t>
            </a:r>
            <a:r>
              <a:rPr lang="en-US" altLang="en-US" sz="1600" b="1" dirty="0">
                <a:solidFill>
                  <a:schemeClr val="bg2"/>
                </a:solidFill>
                <a:cs typeface="Times New Roman" panose="02020603050405020304" pitchFamily="18" charset="0"/>
              </a:rPr>
              <a:t>id </a:t>
            </a:r>
            <a:r>
              <a:rPr lang="en-US" altLang="en-US" sz="1600" dirty="0">
                <a:cs typeface="Times New Roman" panose="02020603050405020304" pitchFamily="18" charset="0"/>
              </a:rPr>
              <a:t>attribute (for</a:t>
            </a:r>
            <a:r>
              <a:rPr lang="en-US" altLang="en-US" sz="1600" b="1" dirty="0">
                <a:cs typeface="Times New Roman" panose="02020603050405020304" pitchFamily="18" charset="0"/>
              </a:rPr>
              <a:t> HTML/XHTML</a:t>
            </a:r>
            <a:r>
              <a:rPr lang="en-US" altLang="en-US" sz="1600" dirty="0">
                <a:cs typeface="Times New Roman" panose="02020603050405020304" pitchFamily="18" charset="0"/>
              </a:rPr>
              <a:t>) and the </a:t>
            </a:r>
            <a:r>
              <a:rPr lang="en-US" altLang="en-US" sz="1600" b="1" dirty="0">
                <a:solidFill>
                  <a:schemeClr val="bg2"/>
                </a:solidFill>
                <a:cs typeface="Times New Roman" panose="02020603050405020304" pitchFamily="18" charset="0"/>
              </a:rPr>
              <a:t>name</a:t>
            </a:r>
            <a:r>
              <a:rPr lang="en-US" altLang="en-US" sz="1600" dirty="0">
                <a:cs typeface="Times New Roman" panose="02020603050405020304" pitchFamily="18" charset="0"/>
              </a:rPr>
              <a:t> (for </a:t>
            </a:r>
            <a:r>
              <a:rPr lang="en-US" altLang="en-US" sz="1600" b="1" dirty="0">
                <a:cs typeface="Times New Roman" panose="02020603050405020304" pitchFamily="18" charset="0"/>
              </a:rPr>
              <a:t>Netscape 4</a:t>
            </a:r>
            <a:r>
              <a:rPr lang="en-US" altLang="en-US" sz="1600" dirty="0">
                <a:cs typeface="Times New Roman" panose="02020603050405020304" pitchFamily="18" charset="0"/>
              </a:rPr>
              <a:t>) attribute.</a:t>
            </a:r>
          </a:p>
          <a:p>
            <a:pPr marL="933450" lvl="1" indent="-533400">
              <a:lnSpc>
                <a:spcPct val="90000"/>
              </a:lnSpc>
              <a:buFont typeface="Wingdings" panose="05000000000000000000" pitchFamily="2" charset="2"/>
              <a:buNone/>
              <a:defRPr/>
            </a:pPr>
            <a:r>
              <a:rPr lang="en-US" altLang="en-US" sz="1800" dirty="0">
                <a:cs typeface="Times New Roman" panose="02020603050405020304" pitchFamily="18" charset="0"/>
              </a:rPr>
              <a:t> 			</a:t>
            </a:r>
            <a:r>
              <a:rPr lang="en-US" altLang="en-US" sz="2400" b="1" dirty="0">
                <a:cs typeface="Times New Roman" panose="02020603050405020304" pitchFamily="18" charset="0"/>
              </a:rPr>
              <a:t>&lt;a </a:t>
            </a:r>
            <a:r>
              <a:rPr lang="en-US" altLang="en-US" sz="2400" b="1" dirty="0">
                <a:solidFill>
                  <a:srgbClr val="FFC000"/>
                </a:solidFill>
                <a:cs typeface="Times New Roman" panose="02020603050405020304" pitchFamily="18" charset="0"/>
              </a:rPr>
              <a:t>name</a:t>
            </a:r>
            <a:r>
              <a:rPr lang="en-US" altLang="en-US" sz="2400" b="1" dirty="0">
                <a:cs typeface="Times New Roman" panose="02020603050405020304" pitchFamily="18" charset="0"/>
              </a:rPr>
              <a:t>=“</a:t>
            </a:r>
            <a:r>
              <a:rPr lang="en-US" altLang="en-US" sz="2400" b="1" dirty="0">
                <a:solidFill>
                  <a:srgbClr val="FF00FF"/>
                </a:solidFill>
                <a:cs typeface="Times New Roman" panose="02020603050405020304" pitchFamily="18" charset="0"/>
              </a:rPr>
              <a:t>top</a:t>
            </a:r>
            <a:r>
              <a:rPr lang="en-US" altLang="en-US" sz="2400" b="1" dirty="0">
                <a:cs typeface="Times New Roman" panose="02020603050405020304" pitchFamily="18" charset="0"/>
              </a:rPr>
              <a:t>” </a:t>
            </a:r>
            <a:r>
              <a:rPr lang="en-US" altLang="en-US" sz="2400" b="1" dirty="0">
                <a:solidFill>
                  <a:srgbClr val="FFC000"/>
                </a:solidFill>
                <a:highlight>
                  <a:srgbClr val="FFFF00"/>
                </a:highlight>
                <a:cs typeface="Times New Roman" panose="02020603050405020304" pitchFamily="18" charset="0"/>
              </a:rPr>
              <a:t>id</a:t>
            </a:r>
            <a:r>
              <a:rPr lang="en-US" altLang="en-US" sz="2400" b="1" dirty="0">
                <a:highlight>
                  <a:srgbClr val="FFFF00"/>
                </a:highlight>
                <a:cs typeface="Times New Roman" panose="02020603050405020304" pitchFamily="18" charset="0"/>
              </a:rPr>
              <a:t>=“</a:t>
            </a:r>
            <a:r>
              <a:rPr lang="en-US" altLang="en-US" sz="2400" b="1" dirty="0">
                <a:solidFill>
                  <a:srgbClr val="FF00FF"/>
                </a:solidFill>
                <a:highlight>
                  <a:srgbClr val="FFFF00"/>
                </a:highlight>
                <a:cs typeface="Times New Roman" panose="02020603050405020304" pitchFamily="18" charset="0"/>
              </a:rPr>
              <a:t>top</a:t>
            </a:r>
            <a:r>
              <a:rPr lang="en-US" altLang="en-US" sz="2400" b="1" dirty="0">
                <a:cs typeface="Times New Roman" panose="02020603050405020304" pitchFamily="18" charset="0"/>
              </a:rPr>
              <a:t>”&gt;&lt;/a&gt; </a:t>
            </a:r>
          </a:p>
          <a:p>
            <a:pPr marL="933450" lvl="1" indent="-533400">
              <a:lnSpc>
                <a:spcPct val="90000"/>
              </a:lnSpc>
              <a:buFont typeface="Wingdings" panose="05000000000000000000" pitchFamily="2" charset="2"/>
              <a:buNone/>
              <a:defRPr/>
            </a:pPr>
            <a:r>
              <a:rPr lang="en-US" altLang="en-US" sz="2400" dirty="0">
                <a:cs typeface="Times New Roman" panose="02020603050405020304" pitchFamily="18" charset="0"/>
              </a:rPr>
              <a:t>  	     </a:t>
            </a:r>
            <a:r>
              <a:rPr lang="en-US" altLang="en-US" sz="2000" dirty="0">
                <a:cs typeface="Times New Roman" panose="02020603050405020304" pitchFamily="18" charset="0"/>
              </a:rPr>
              <a:t>or instead of “</a:t>
            </a:r>
            <a:r>
              <a:rPr lang="en-US" altLang="en-US" sz="2000" b="1" dirty="0">
                <a:cs typeface="Times New Roman" panose="02020603050405020304" pitchFamily="18" charset="0"/>
              </a:rPr>
              <a:t>a</a:t>
            </a:r>
            <a:r>
              <a:rPr lang="en-US" altLang="en-US" sz="2000" dirty="0">
                <a:cs typeface="Times New Roman" panose="02020603050405020304" pitchFamily="18" charset="0"/>
              </a:rPr>
              <a:t>” can be </a:t>
            </a:r>
          </a:p>
          <a:p>
            <a:pPr marL="933450" lvl="1" indent="-533400">
              <a:lnSpc>
                <a:spcPct val="90000"/>
              </a:lnSpc>
              <a:buNone/>
              <a:defRPr/>
            </a:pPr>
            <a:r>
              <a:rPr lang="en-US" altLang="en-US" sz="2400" b="1" dirty="0">
                <a:cs typeface="Times New Roman" panose="02020603050405020304" pitchFamily="18" charset="0"/>
              </a:rPr>
              <a:t>			</a:t>
            </a:r>
            <a:r>
              <a:rPr lang="en-US" altLang="en-US" sz="2000" b="1" dirty="0">
                <a:cs typeface="Times New Roman" panose="02020603050405020304" pitchFamily="18" charset="0"/>
              </a:rPr>
              <a:t>h1</a:t>
            </a:r>
            <a:r>
              <a:rPr lang="en-US" altLang="en-US" sz="2000" dirty="0">
                <a:cs typeface="Times New Roman" panose="02020603050405020304" pitchFamily="18" charset="0"/>
              </a:rPr>
              <a:t> or </a:t>
            </a:r>
            <a:r>
              <a:rPr lang="en-US" altLang="en-US" sz="2000" b="1" dirty="0">
                <a:cs typeface="Times New Roman" panose="02020603050405020304" pitchFamily="18" charset="0"/>
              </a:rPr>
              <a:t>&lt;div </a:t>
            </a:r>
            <a:r>
              <a:rPr lang="en-US" altLang="en-US" sz="2000" b="1" dirty="0">
                <a:solidFill>
                  <a:srgbClr val="FFC000"/>
                </a:solidFill>
                <a:cs typeface="Times New Roman" panose="02020603050405020304" pitchFamily="18" charset="0"/>
              </a:rPr>
              <a:t>name </a:t>
            </a:r>
            <a:r>
              <a:rPr lang="en-US" altLang="en-US" sz="2000" b="1" dirty="0">
                <a:cs typeface="Times New Roman" panose="02020603050405020304" pitchFamily="18" charset="0"/>
              </a:rPr>
              <a:t>=“</a:t>
            </a:r>
            <a:r>
              <a:rPr lang="en-US" altLang="en-US" sz="2000" b="1" dirty="0">
                <a:solidFill>
                  <a:srgbClr val="FF00FF"/>
                </a:solidFill>
                <a:cs typeface="Times New Roman" panose="02020603050405020304" pitchFamily="18" charset="0"/>
              </a:rPr>
              <a:t>content</a:t>
            </a:r>
            <a:r>
              <a:rPr lang="en-US" altLang="en-US" sz="2000" b="1" dirty="0">
                <a:cs typeface="Times New Roman" panose="02020603050405020304" pitchFamily="18" charset="0"/>
              </a:rPr>
              <a:t>” </a:t>
            </a:r>
            <a:r>
              <a:rPr lang="en-US" altLang="en-US" sz="2000" b="1" dirty="0">
                <a:solidFill>
                  <a:srgbClr val="FFC000"/>
                </a:solidFill>
                <a:cs typeface="Times New Roman" panose="02020603050405020304" pitchFamily="18" charset="0"/>
              </a:rPr>
              <a:t>id</a:t>
            </a:r>
            <a:r>
              <a:rPr lang="en-US" altLang="en-US" sz="2000" b="1" dirty="0">
                <a:cs typeface="Times New Roman" panose="02020603050405020304" pitchFamily="18" charset="0"/>
              </a:rPr>
              <a:t>=“</a:t>
            </a:r>
            <a:r>
              <a:rPr lang="en-US" altLang="en-US" sz="2000" b="1" dirty="0">
                <a:solidFill>
                  <a:srgbClr val="FF00FF"/>
                </a:solidFill>
                <a:cs typeface="Times New Roman" panose="02020603050405020304" pitchFamily="18" charset="0"/>
              </a:rPr>
              <a:t>content</a:t>
            </a:r>
            <a:r>
              <a:rPr lang="en-US" altLang="en-US" sz="2000" b="1" dirty="0">
                <a:cs typeface="Times New Roman" panose="02020603050405020304" pitchFamily="18" charset="0"/>
              </a:rPr>
              <a:t>”&gt; </a:t>
            </a:r>
          </a:p>
          <a:p>
            <a:pPr marL="933450" lvl="1" indent="-533400">
              <a:lnSpc>
                <a:spcPct val="90000"/>
              </a:lnSpc>
              <a:buFont typeface="Wingdings" panose="05000000000000000000" pitchFamily="2" charset="2"/>
              <a:buNone/>
              <a:defRPr/>
            </a:pPr>
            <a:endParaRPr lang="en-US" altLang="en-US" sz="2400" b="1" dirty="0">
              <a:cs typeface="Times New Roman" panose="02020603050405020304" pitchFamily="18" charset="0"/>
            </a:endParaRPr>
          </a:p>
          <a:p>
            <a:pPr marL="933450" lvl="1" indent="-533400">
              <a:lnSpc>
                <a:spcPct val="90000"/>
              </a:lnSpc>
              <a:buFont typeface="Wingdings" panose="05000000000000000000" pitchFamily="2" charset="2"/>
              <a:buNone/>
              <a:defRPr/>
            </a:pPr>
            <a:r>
              <a:rPr lang="en-US" altLang="en-US" sz="1600" b="1" dirty="0">
                <a:cs typeface="Times New Roman" panose="02020603050405020304" pitchFamily="18" charset="0"/>
              </a:rPr>
              <a:t>2</a:t>
            </a:r>
            <a:r>
              <a:rPr lang="en-US" altLang="en-US" sz="1600" dirty="0">
                <a:cs typeface="Times New Roman" panose="02020603050405020304" pitchFamily="18" charset="0"/>
              </a:rPr>
              <a:t>. </a:t>
            </a:r>
            <a:r>
              <a:rPr lang="en-US" altLang="en-US" sz="1800" b="1" dirty="0">
                <a:solidFill>
                  <a:srgbClr val="FF00FF"/>
                </a:solidFill>
                <a:highlight>
                  <a:srgbClr val="FFFF00"/>
                </a:highlight>
                <a:cs typeface="Times New Roman" panose="02020603050405020304" pitchFamily="18" charset="0"/>
              </a:rPr>
              <a:t>R</a:t>
            </a:r>
            <a:r>
              <a:rPr lang="en-US" altLang="en-US" sz="1800" dirty="0">
                <a:solidFill>
                  <a:srgbClr val="FF00FF"/>
                </a:solidFill>
                <a:highlight>
                  <a:srgbClr val="FFFF00"/>
                </a:highlight>
                <a:cs typeface="Times New Roman" panose="02020603050405020304" pitchFamily="18" charset="0"/>
              </a:rPr>
              <a:t>e</a:t>
            </a:r>
            <a:r>
              <a:rPr lang="en-US" altLang="en-US" sz="1800" b="1" dirty="0">
                <a:solidFill>
                  <a:srgbClr val="FF00FF"/>
                </a:solidFill>
                <a:highlight>
                  <a:srgbClr val="FFFF00"/>
                </a:highlight>
                <a:cs typeface="Times New Roman" panose="02020603050405020304" pitchFamily="18" charset="0"/>
              </a:rPr>
              <a:t>ference</a:t>
            </a:r>
            <a:r>
              <a:rPr lang="en-US" altLang="en-US" sz="1600" dirty="0">
                <a:cs typeface="Times New Roman" panose="02020603050405020304" pitchFamily="18" charset="0"/>
              </a:rPr>
              <a:t> the </a:t>
            </a:r>
            <a:r>
              <a:rPr lang="en-US" altLang="en-US" sz="1800" b="1" dirty="0">
                <a:solidFill>
                  <a:srgbClr val="FF00FF"/>
                </a:solidFill>
                <a:highlight>
                  <a:srgbClr val="FFFF00"/>
                </a:highlight>
                <a:cs typeface="Times New Roman" panose="02020603050405020304" pitchFamily="18" charset="0"/>
              </a:rPr>
              <a:t>target</a:t>
            </a:r>
            <a:r>
              <a:rPr lang="en-US" altLang="en-US" sz="1800" b="1" dirty="0">
                <a:cs typeface="Times New Roman" panose="02020603050405020304" pitchFamily="18" charset="0"/>
              </a:rPr>
              <a:t> - </a:t>
            </a:r>
            <a:r>
              <a:rPr lang="en-US" altLang="en-US" sz="1800" b="1" dirty="0">
                <a:solidFill>
                  <a:srgbClr val="FF0000"/>
                </a:solidFill>
                <a:highlight>
                  <a:srgbClr val="FFFF00"/>
                </a:highlight>
                <a:cs typeface="Times New Roman" panose="02020603050405020304" pitchFamily="18" charset="0"/>
              </a:rPr>
              <a:t>anchor tag (pointer) </a:t>
            </a:r>
            <a:r>
              <a:rPr lang="en-US" altLang="en-US" sz="1800" b="1" dirty="0">
                <a:cs typeface="Times New Roman" panose="02020603050405020304" pitchFamily="18" charset="0"/>
              </a:rPr>
              <a:t>:</a:t>
            </a:r>
          </a:p>
          <a:p>
            <a:pPr marL="1276350" lvl="2" indent="-419100">
              <a:lnSpc>
                <a:spcPct val="90000"/>
              </a:lnSpc>
              <a:buFont typeface="Wingdings" panose="05000000000000000000" pitchFamily="2" charset="2"/>
              <a:buNone/>
              <a:defRPr/>
            </a:pPr>
            <a:r>
              <a:rPr lang="en-US" altLang="en-US" b="1" dirty="0">
                <a:solidFill>
                  <a:schemeClr val="bg2"/>
                </a:solidFill>
                <a:cs typeface="Times New Roman" panose="02020603050405020304" pitchFamily="18" charset="0"/>
              </a:rPr>
              <a:t>links</a:t>
            </a:r>
            <a:r>
              <a:rPr lang="en-US" altLang="en-US" sz="1400" dirty="0">
                <a:cs typeface="Times New Roman" panose="02020603050405020304" pitchFamily="18" charset="0"/>
              </a:rPr>
              <a:t> to the </a:t>
            </a:r>
            <a:r>
              <a:rPr lang="en-US" altLang="en-US" sz="1400" b="1" dirty="0">
                <a:solidFill>
                  <a:srgbClr val="FF0000"/>
                </a:solidFill>
                <a:cs typeface="Times New Roman" panose="02020603050405020304" pitchFamily="18" charset="0"/>
              </a:rPr>
              <a:t>bookmark</a:t>
            </a:r>
            <a:r>
              <a:rPr lang="en-US" altLang="en-US" sz="1400" dirty="0">
                <a:cs typeface="Times New Roman" panose="02020603050405020304" pitchFamily="18" charset="0"/>
              </a:rPr>
              <a:t> or </a:t>
            </a:r>
            <a:r>
              <a:rPr lang="en-US" altLang="en-US" sz="1400" b="1" dirty="0">
                <a:solidFill>
                  <a:srgbClr val="FF00FF"/>
                </a:solidFill>
                <a:cs typeface="Times New Roman" panose="02020603050405020304" pitchFamily="18" charset="0"/>
              </a:rPr>
              <a:t>named fragment </a:t>
            </a:r>
            <a:r>
              <a:rPr lang="en-US" altLang="en-US" sz="1400" b="1" dirty="0">
                <a:cs typeface="Times New Roman" panose="02020603050405020304" pitchFamily="18" charset="0"/>
              </a:rPr>
              <a:t>of a web page</a:t>
            </a:r>
            <a:r>
              <a:rPr lang="en-US" altLang="en-US" sz="1400" dirty="0">
                <a:cs typeface="Times New Roman" panose="02020603050405020304" pitchFamily="18" charset="0"/>
              </a:rPr>
              <a:t>. </a:t>
            </a:r>
          </a:p>
          <a:p>
            <a:pPr marL="933450" lvl="1" indent="-533400">
              <a:lnSpc>
                <a:spcPct val="90000"/>
              </a:lnSpc>
              <a:defRPr/>
            </a:pPr>
            <a:r>
              <a:rPr lang="en-US" altLang="en-US" sz="1600" dirty="0">
                <a:cs typeface="Times New Roman" panose="02020603050405020304" pitchFamily="18" charset="0"/>
              </a:rPr>
              <a:t>This uses the </a:t>
            </a:r>
            <a:r>
              <a:rPr lang="en-US" altLang="en-US" sz="1600" b="1" dirty="0" err="1">
                <a:solidFill>
                  <a:schemeClr val="bg2"/>
                </a:solidFill>
                <a:cs typeface="Times New Roman" panose="02020603050405020304" pitchFamily="18" charset="0"/>
              </a:rPr>
              <a:t>href</a:t>
            </a:r>
            <a:r>
              <a:rPr lang="en-US" altLang="en-US" sz="1600" dirty="0">
                <a:cs typeface="Times New Roman" panose="02020603050405020304" pitchFamily="18" charset="0"/>
              </a:rPr>
              <a:t> attribute</a:t>
            </a:r>
          </a:p>
          <a:p>
            <a:pPr marL="933450" lvl="1" indent="-533400">
              <a:lnSpc>
                <a:spcPct val="90000"/>
              </a:lnSpc>
              <a:buFont typeface="Wingdings" panose="05000000000000000000" pitchFamily="2" charset="2"/>
              <a:buNone/>
              <a:defRPr/>
            </a:pPr>
            <a:r>
              <a:rPr lang="en-US" altLang="en-US" sz="1800" b="1" dirty="0">
                <a:cs typeface="Times New Roman" panose="02020603050405020304" pitchFamily="18" charset="0"/>
              </a:rPr>
              <a:t>                   	 </a:t>
            </a:r>
            <a:r>
              <a:rPr lang="en-US" altLang="en-US" sz="2400" b="1" dirty="0">
                <a:cs typeface="Times New Roman" panose="02020603050405020304" pitchFamily="18" charset="0"/>
              </a:rPr>
              <a:t>&lt;a </a:t>
            </a:r>
            <a:r>
              <a:rPr lang="en-US" altLang="en-US" sz="2400" b="1" dirty="0" err="1">
                <a:solidFill>
                  <a:schemeClr val="bg2"/>
                </a:solidFill>
                <a:highlight>
                  <a:srgbClr val="FFFF00"/>
                </a:highlight>
                <a:cs typeface="Times New Roman" panose="02020603050405020304" pitchFamily="18" charset="0"/>
              </a:rPr>
              <a:t>href</a:t>
            </a:r>
            <a:r>
              <a:rPr lang="en-US" altLang="en-US" sz="2400" b="1" dirty="0">
                <a:highlight>
                  <a:srgbClr val="FFFF00"/>
                </a:highlight>
                <a:cs typeface="Times New Roman" panose="02020603050405020304" pitchFamily="18" charset="0"/>
              </a:rPr>
              <a:t>=“</a:t>
            </a:r>
            <a:r>
              <a:rPr lang="en-US" altLang="en-US" sz="2400" b="1" dirty="0">
                <a:solidFill>
                  <a:srgbClr val="FF00FF"/>
                </a:solidFill>
                <a:highlight>
                  <a:srgbClr val="FFFF00"/>
                </a:highlight>
                <a:cs typeface="Times New Roman" panose="02020603050405020304" pitchFamily="18" charset="0"/>
              </a:rPr>
              <a:t>#top</a:t>
            </a:r>
            <a:r>
              <a:rPr lang="en-US" altLang="en-US" sz="2400" b="1" dirty="0">
                <a:cs typeface="Times New Roman" panose="02020603050405020304" pitchFamily="18" charset="0"/>
              </a:rPr>
              <a:t>”&gt;Back to Top&lt;/a&gt;</a:t>
            </a:r>
          </a:p>
          <a:p>
            <a:pPr marL="933450" lvl="1" indent="-533400">
              <a:lnSpc>
                <a:spcPct val="90000"/>
              </a:lnSpc>
              <a:buFont typeface="Wingdings" panose="05000000000000000000" pitchFamily="2" charset="2"/>
              <a:buNone/>
              <a:defRPr/>
            </a:pPr>
            <a:r>
              <a:rPr lang="en-US" altLang="en-US" sz="2400" dirty="0">
                <a:cs typeface="Times New Roman" panose="02020603050405020304" pitchFamily="18" charset="0"/>
              </a:rPr>
              <a:t>              </a:t>
            </a:r>
            <a:r>
              <a:rPr lang="en-US" altLang="en-US" sz="1800" b="1" dirty="0">
                <a:cs typeface="Times New Roman" panose="02020603050405020304" pitchFamily="18" charset="0"/>
              </a:rPr>
              <a:t>or</a:t>
            </a:r>
            <a:r>
              <a:rPr lang="en-US" altLang="en-US" sz="1800" dirty="0">
                <a:cs typeface="Times New Roman" panose="02020603050405020304" pitchFamily="18" charset="0"/>
              </a:rPr>
              <a:t>: </a:t>
            </a:r>
            <a:r>
              <a:rPr lang="en-US" altLang="en-US" sz="1800" b="1" dirty="0">
                <a:cs typeface="Times New Roman" panose="02020603050405020304" pitchFamily="18" charset="0"/>
              </a:rPr>
              <a:t>&lt;a </a:t>
            </a:r>
            <a:r>
              <a:rPr lang="en-US" altLang="en-US" sz="1800" b="1" dirty="0" err="1">
                <a:solidFill>
                  <a:schemeClr val="bg2"/>
                </a:solidFill>
                <a:cs typeface="Times New Roman" panose="02020603050405020304" pitchFamily="18" charset="0"/>
              </a:rPr>
              <a:t>href</a:t>
            </a:r>
            <a:r>
              <a:rPr lang="en-US" altLang="en-US" sz="1800" b="1" dirty="0">
                <a:cs typeface="Times New Roman" panose="02020603050405020304" pitchFamily="18" charset="0"/>
              </a:rPr>
              <a:t>=“</a:t>
            </a:r>
            <a:r>
              <a:rPr lang="en-US" altLang="en-US" sz="1800" b="1" dirty="0">
                <a:solidFill>
                  <a:srgbClr val="FF00FF"/>
                </a:solidFill>
                <a:cs typeface="Times New Roman" panose="02020603050405020304" pitchFamily="18" charset="0"/>
              </a:rPr>
              <a:t>#content</a:t>
            </a:r>
            <a:r>
              <a:rPr lang="en-US" altLang="en-US" sz="1800" b="1" dirty="0">
                <a:cs typeface="Times New Roman" panose="02020603050405020304" pitchFamily="18" charset="0"/>
              </a:rPr>
              <a:t>”&gt;Skip to content&lt;/a&gt;</a:t>
            </a:r>
            <a:endParaRPr lang="en-US" altLang="en-US" sz="2400" dirty="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31" name="Ink 30">
                <a:extLst>
                  <a:ext uri="{FF2B5EF4-FFF2-40B4-BE49-F238E27FC236}">
                    <a16:creationId xmlns:a16="http://schemas.microsoft.com/office/drawing/2014/main" id="{24A2CA5C-E64C-4703-959C-F0226367C235}"/>
                  </a:ext>
                </a:extLst>
              </p14:cNvPr>
              <p14:cNvContentPartPr/>
              <p14:nvPr/>
            </p14:nvContentPartPr>
            <p14:xfrm>
              <a:off x="3488267" y="1832197"/>
              <a:ext cx="360" cy="360"/>
            </p14:xfrm>
          </p:contentPart>
        </mc:Choice>
        <mc:Fallback xmlns="">
          <p:pic>
            <p:nvPicPr>
              <p:cNvPr id="31" name="Ink 30">
                <a:extLst>
                  <a:ext uri="{FF2B5EF4-FFF2-40B4-BE49-F238E27FC236}">
                    <a16:creationId xmlns:a16="http://schemas.microsoft.com/office/drawing/2014/main" id="{24A2CA5C-E64C-4703-959C-F0226367C235}"/>
                  </a:ext>
                </a:extLst>
              </p:cNvPr>
              <p:cNvPicPr/>
              <p:nvPr/>
            </p:nvPicPr>
            <p:blipFill>
              <a:blip r:embed="rId4"/>
              <a:stretch>
                <a:fillRect/>
              </a:stretch>
            </p:blipFill>
            <p:spPr>
              <a:xfrm>
                <a:off x="3479627" y="18235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5840" name="Ink 35839">
                <a:extLst>
                  <a:ext uri="{FF2B5EF4-FFF2-40B4-BE49-F238E27FC236}">
                    <a16:creationId xmlns:a16="http://schemas.microsoft.com/office/drawing/2014/main" id="{627C2651-8515-49CC-A05E-A9609A17E8F1}"/>
                  </a:ext>
                </a:extLst>
              </p14:cNvPr>
              <p14:cNvContentPartPr/>
              <p14:nvPr/>
            </p14:nvContentPartPr>
            <p14:xfrm>
              <a:off x="2550827" y="1847677"/>
              <a:ext cx="770400" cy="259560"/>
            </p14:xfrm>
          </p:contentPart>
        </mc:Choice>
        <mc:Fallback xmlns="">
          <p:pic>
            <p:nvPicPr>
              <p:cNvPr id="35840" name="Ink 35839">
                <a:extLst>
                  <a:ext uri="{FF2B5EF4-FFF2-40B4-BE49-F238E27FC236}">
                    <a16:creationId xmlns:a16="http://schemas.microsoft.com/office/drawing/2014/main" id="{627C2651-8515-49CC-A05E-A9609A17E8F1}"/>
                  </a:ext>
                </a:extLst>
              </p:cNvPr>
              <p:cNvPicPr/>
              <p:nvPr/>
            </p:nvPicPr>
            <p:blipFill>
              <a:blip r:embed="rId6"/>
              <a:stretch>
                <a:fillRect/>
              </a:stretch>
            </p:blipFill>
            <p:spPr>
              <a:xfrm>
                <a:off x="2541827" y="1838677"/>
                <a:ext cx="78804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5845" name="Ink 35844">
                <a:extLst>
                  <a:ext uri="{FF2B5EF4-FFF2-40B4-BE49-F238E27FC236}">
                    <a16:creationId xmlns:a16="http://schemas.microsoft.com/office/drawing/2014/main" id="{B6E4841A-20F6-4D4A-BFB2-FEE177876972}"/>
                  </a:ext>
                </a:extLst>
              </p14:cNvPr>
              <p14:cNvContentPartPr/>
              <p14:nvPr/>
            </p14:nvContentPartPr>
            <p14:xfrm>
              <a:off x="304800" y="3193554"/>
              <a:ext cx="7874640" cy="3564000"/>
            </p14:xfrm>
          </p:contentPart>
        </mc:Choice>
        <mc:Fallback xmlns="">
          <p:pic>
            <p:nvPicPr>
              <p:cNvPr id="35845" name="Ink 35844">
                <a:extLst>
                  <a:ext uri="{FF2B5EF4-FFF2-40B4-BE49-F238E27FC236}">
                    <a16:creationId xmlns:a16="http://schemas.microsoft.com/office/drawing/2014/main" id="{B6E4841A-20F6-4D4A-BFB2-FEE177876972}"/>
                  </a:ext>
                </a:extLst>
              </p:cNvPr>
              <p:cNvPicPr/>
              <p:nvPr/>
            </p:nvPicPr>
            <p:blipFill>
              <a:blip r:embed="rId8"/>
              <a:stretch>
                <a:fillRect/>
              </a:stretch>
            </p:blipFill>
            <p:spPr>
              <a:xfrm>
                <a:off x="296160" y="3184554"/>
                <a:ext cx="7892280" cy="3581640"/>
              </a:xfrm>
              <a:prstGeom prst="rect">
                <a:avLst/>
              </a:prstGeom>
            </p:spPr>
          </p:pic>
        </mc:Fallback>
      </mc:AlternateContent>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1"/>
          </p:nvPr>
        </p:nvSpPr>
        <p:spPr>
          <a:xfrm>
            <a:off x="1162050" y="62436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l">
              <a:spcBef>
                <a:spcPct val="0"/>
              </a:spcBef>
              <a:buClrTx/>
              <a:buSzTx/>
              <a:buFontTx/>
              <a:buNone/>
            </a:pPr>
            <a:fld id="{1683CF95-2EDF-4450-B599-3B680E96A012}" type="slidenum">
              <a:rPr lang="en-US" altLang="en-US" sz="1400" smtClean="0"/>
              <a:pPr algn="l">
                <a:spcBef>
                  <a:spcPct val="0"/>
                </a:spcBef>
                <a:buClrTx/>
                <a:buSzTx/>
                <a:buFontTx/>
                <a:buNone/>
              </a:pPr>
              <a:t>76</a:t>
            </a:fld>
            <a:endParaRPr lang="en-US" altLang="en-US" sz="1400"/>
          </a:p>
        </p:txBody>
      </p:sp>
      <p:sp>
        <p:nvSpPr>
          <p:cNvPr id="40963" name="Shape 3"/>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r" eaLnBrk="1" hangingPunct="1">
              <a:spcBef>
                <a:spcPct val="0"/>
              </a:spcBef>
              <a:buClrTx/>
              <a:buSzTx/>
              <a:buFontTx/>
              <a:buNone/>
            </a:pPr>
            <a:fld id="{688E954B-524F-4A8D-8B9C-FB667F726C82}" type="slidenum">
              <a:rPr lang="en-US" altLang="en-US" sz="1800" b="0">
                <a:latin typeface="Garamond" panose="02020404030301010803" pitchFamily="18" charset="0"/>
              </a:rPr>
              <a:pPr algn="r" eaLnBrk="1" hangingPunct="1">
                <a:spcBef>
                  <a:spcPct val="0"/>
                </a:spcBef>
                <a:buClrTx/>
                <a:buSzTx/>
                <a:buFontTx/>
                <a:buNone/>
              </a:pPr>
              <a:t>76</a:t>
            </a:fld>
            <a:endParaRPr lang="en-US" altLang="en-US" sz="1800" b="0">
              <a:latin typeface="Garamond" panose="02020404030301010803" pitchFamily="18" charset="0"/>
            </a:endParaRPr>
          </a:p>
        </p:txBody>
      </p:sp>
      <p:sp>
        <p:nvSpPr>
          <p:cNvPr id="40964" name="Shape 262145"/>
          <p:cNvSpPr>
            <a:spLocks noGrp="1" noChangeArrowheads="1"/>
          </p:cNvSpPr>
          <p:nvPr>
            <p:ph type="title" idx="4294967295"/>
          </p:nvPr>
        </p:nvSpPr>
        <p:spPr>
          <a:xfrm>
            <a:off x="381000" y="0"/>
            <a:ext cx="8382000" cy="457200"/>
          </a:xfrm>
        </p:spPr>
        <p:txBody>
          <a:bodyPr anchor="t"/>
          <a:lstStyle/>
          <a:p>
            <a:r>
              <a:rPr lang="en-US" altLang="en-US" sz="2800"/>
              <a:t>Creating and Linking to </a:t>
            </a:r>
            <a:r>
              <a:rPr lang="en-US" altLang="en-US" sz="2800">
                <a:solidFill>
                  <a:srgbClr val="00CC00"/>
                </a:solidFill>
              </a:rPr>
              <a:t>Within-Page</a:t>
            </a:r>
            <a:r>
              <a:rPr lang="en-US" altLang="en-US" sz="2800"/>
              <a:t> Targets</a:t>
            </a:r>
          </a:p>
        </p:txBody>
      </p:sp>
      <p:sp>
        <p:nvSpPr>
          <p:cNvPr id="40965" name="Shape 262146"/>
          <p:cNvSpPr>
            <a:spLocks noGrp="1" noChangeArrowheads="1"/>
          </p:cNvSpPr>
          <p:nvPr>
            <p:ph type="body" idx="4294967295"/>
          </p:nvPr>
        </p:nvSpPr>
        <p:spPr>
          <a:xfrm>
            <a:off x="228600" y="457200"/>
            <a:ext cx="8915400" cy="6019800"/>
          </a:xfrm>
        </p:spPr>
        <p:txBody>
          <a:bodyPr/>
          <a:lstStyle/>
          <a:p>
            <a:pPr>
              <a:buFont typeface="Wingdings" panose="05000000000000000000" pitchFamily="2" charset="2"/>
              <a:buNone/>
            </a:pPr>
            <a:r>
              <a:rPr lang="en-US" altLang="en-US" sz="2400" dirty="0"/>
              <a:t>1. The </a:t>
            </a:r>
            <a:r>
              <a:rPr lang="en-US" altLang="en-US" sz="2400" b="1" dirty="0">
                <a:solidFill>
                  <a:srgbClr val="FF3399"/>
                </a:solidFill>
              </a:rPr>
              <a:t>&lt;</a:t>
            </a:r>
            <a:r>
              <a:rPr lang="en-US" altLang="en-US" sz="2400" b="1" dirty="0">
                <a:solidFill>
                  <a:schemeClr val="bg2"/>
                </a:solidFill>
              </a:rPr>
              <a:t>a</a:t>
            </a:r>
            <a:r>
              <a:rPr lang="en-US" altLang="en-US" sz="2400" b="1" dirty="0">
                <a:solidFill>
                  <a:srgbClr val="FF3399"/>
                </a:solidFill>
              </a:rPr>
              <a:t>&gt;</a:t>
            </a:r>
            <a:r>
              <a:rPr lang="en-US" altLang="en-US" sz="2400" dirty="0"/>
              <a:t> tag's </a:t>
            </a:r>
            <a:r>
              <a:rPr lang="en-US" altLang="en-US" sz="2400" b="1" i="1" dirty="0"/>
              <a:t>name</a:t>
            </a:r>
            <a:r>
              <a:rPr lang="en-US" altLang="en-US" sz="2400" b="1" dirty="0"/>
              <a:t> </a:t>
            </a:r>
            <a:r>
              <a:rPr lang="en-US" altLang="en-US" sz="2400" b="1" dirty="0">
                <a:solidFill>
                  <a:schemeClr val="bg2"/>
                </a:solidFill>
              </a:rPr>
              <a:t>attribute</a:t>
            </a:r>
          </a:p>
          <a:p>
            <a:pPr marL="669925" lvl="1" indent="-325438"/>
            <a:r>
              <a:rPr lang="en-US" altLang="en-US" sz="2000" dirty="0"/>
              <a:t>Creates a </a:t>
            </a:r>
            <a:r>
              <a:rPr lang="en-US" altLang="en-US" sz="2000" b="1" dirty="0">
                <a:solidFill>
                  <a:srgbClr val="FF00FF"/>
                </a:solidFill>
              </a:rPr>
              <a:t>target</a:t>
            </a:r>
            <a:r>
              <a:rPr lang="en-US" altLang="en-US" sz="2000" b="1" dirty="0"/>
              <a:t> at </a:t>
            </a:r>
            <a:r>
              <a:rPr lang="en-US" altLang="en-US" sz="2000" dirty="0"/>
              <a:t>the</a:t>
            </a:r>
            <a:r>
              <a:rPr lang="en-US" altLang="en-US" sz="2000" b="1" dirty="0"/>
              <a:t> location</a:t>
            </a:r>
            <a:r>
              <a:rPr lang="en-US" altLang="en-US" sz="2000" dirty="0"/>
              <a:t> of the </a:t>
            </a:r>
            <a:r>
              <a:rPr lang="en-US" altLang="en-US" sz="2000" b="1" dirty="0"/>
              <a:t>anchor tag</a:t>
            </a:r>
          </a:p>
          <a:p>
            <a:pPr marL="669925" lvl="1" indent="-325438"/>
            <a:r>
              <a:rPr lang="en-US" altLang="en-US" sz="2000" dirty="0"/>
              <a:t>Commonly used on longer Web pages</a:t>
            </a:r>
          </a:p>
          <a:p>
            <a:pPr marL="669925" lvl="1" indent="-325438"/>
            <a:r>
              <a:rPr lang="en-US" altLang="en-US" sz="2000" b="1" dirty="0"/>
              <a:t>Syntax</a:t>
            </a:r>
            <a:r>
              <a:rPr lang="en-US" altLang="en-US" sz="2000" dirty="0"/>
              <a:t>: </a:t>
            </a:r>
          </a:p>
          <a:p>
            <a:pPr marL="1022350" lvl="2" indent="-350838">
              <a:buFont typeface="Wingdings" panose="05000000000000000000" pitchFamily="2" charset="2"/>
              <a:buNone/>
            </a:pPr>
            <a:r>
              <a:rPr lang="en-US" altLang="en-US" sz="2800" dirty="0"/>
              <a:t>&lt;a </a:t>
            </a:r>
            <a:r>
              <a:rPr lang="en-US" altLang="en-US" sz="2800" b="1" dirty="0">
                <a:solidFill>
                  <a:srgbClr val="FFC000"/>
                </a:solidFill>
              </a:rPr>
              <a:t>name</a:t>
            </a:r>
            <a:r>
              <a:rPr lang="en-US" altLang="en-US" sz="2800" b="1" dirty="0"/>
              <a:t>="</a:t>
            </a:r>
            <a:r>
              <a:rPr lang="en-US" altLang="en-US" sz="2800" b="1" dirty="0">
                <a:solidFill>
                  <a:srgbClr val="FF00FF"/>
                </a:solidFill>
              </a:rPr>
              <a:t>specific choice</a:t>
            </a:r>
            <a:r>
              <a:rPr lang="en-US" altLang="en-US" sz="2800" b="1" dirty="0"/>
              <a:t>"</a:t>
            </a:r>
            <a:r>
              <a:rPr lang="en-US" altLang="en-US" sz="2800" dirty="0"/>
              <a:t>&gt;</a:t>
            </a:r>
            <a:r>
              <a:rPr lang="en-US" altLang="en-US" sz="2800" b="1" dirty="0"/>
              <a:t>link text</a:t>
            </a:r>
            <a:r>
              <a:rPr lang="en-US" altLang="en-US" sz="2800" dirty="0"/>
              <a:t>&lt;/a&gt;</a:t>
            </a:r>
          </a:p>
          <a:p>
            <a:pPr marL="1022350" lvl="2" indent="-350838"/>
            <a:r>
              <a:rPr lang="en-US" altLang="en-US" dirty="0"/>
              <a:t>Example anchors</a:t>
            </a:r>
          </a:p>
          <a:p>
            <a:pPr lvl="3"/>
            <a:r>
              <a:rPr lang="en-US" altLang="en-US" b="1" dirty="0"/>
              <a:t>&lt;a </a:t>
            </a:r>
            <a:r>
              <a:rPr lang="en-US" altLang="en-US" b="1" dirty="0">
                <a:solidFill>
                  <a:srgbClr val="FFC000"/>
                </a:solidFill>
              </a:rPr>
              <a:t>name</a:t>
            </a:r>
            <a:r>
              <a:rPr lang="en-US" altLang="en-US" b="1" dirty="0"/>
              <a:t>=“education”&gt;Education&lt;/a&gt;</a:t>
            </a:r>
          </a:p>
          <a:p>
            <a:pPr lvl="3"/>
            <a:r>
              <a:rPr lang="en-US" altLang="en-US" b="1" dirty="0"/>
              <a:t>&lt;a </a:t>
            </a:r>
            <a:r>
              <a:rPr lang="en-US" altLang="en-US" b="1" dirty="0">
                <a:solidFill>
                  <a:srgbClr val="FFC000"/>
                </a:solidFill>
              </a:rPr>
              <a:t>name</a:t>
            </a:r>
            <a:r>
              <a:rPr lang="en-US" altLang="en-US" b="1" dirty="0"/>
              <a:t>=“dinner”&gt;Dinner&lt;/a&gt;</a:t>
            </a:r>
          </a:p>
          <a:p>
            <a:pPr marL="1022350" lvl="2" indent="-350838"/>
            <a:endParaRPr lang="en-US" altLang="en-US" dirty="0"/>
          </a:p>
          <a:p>
            <a:pPr>
              <a:buFont typeface="Wingdings" panose="05000000000000000000" pitchFamily="2" charset="2"/>
              <a:buNone/>
            </a:pPr>
            <a:r>
              <a:rPr lang="en-US" altLang="en-US" sz="2400" dirty="0"/>
              <a:t>2. The pound </a:t>
            </a:r>
            <a:r>
              <a:rPr lang="en-US" altLang="en-US" sz="2400" b="1" dirty="0">
                <a:solidFill>
                  <a:schemeClr val="bg2"/>
                </a:solidFill>
              </a:rPr>
              <a:t>(#)</a:t>
            </a:r>
            <a:r>
              <a:rPr lang="en-US" altLang="en-US" sz="2400" dirty="0"/>
              <a:t> symbol in an </a:t>
            </a:r>
            <a:r>
              <a:rPr lang="en-US" altLang="en-US" sz="2400" b="1" i="1" dirty="0" err="1">
                <a:solidFill>
                  <a:schemeClr val="bg2"/>
                </a:solidFill>
              </a:rPr>
              <a:t>href</a:t>
            </a:r>
            <a:r>
              <a:rPr lang="en-US" altLang="en-US" sz="2400" dirty="0"/>
              <a:t> attribute</a:t>
            </a:r>
          </a:p>
          <a:p>
            <a:pPr marL="669925" lvl="1" indent="-325438"/>
            <a:r>
              <a:rPr lang="en-US" altLang="en-US" sz="2000" b="1" dirty="0">
                <a:solidFill>
                  <a:srgbClr val="FF0000"/>
                </a:solidFill>
              </a:rPr>
              <a:t>References</a:t>
            </a:r>
            <a:r>
              <a:rPr lang="en-US" altLang="en-US" sz="2000" dirty="0"/>
              <a:t> one of the </a:t>
            </a:r>
            <a:r>
              <a:rPr lang="en-US" altLang="en-US" sz="2000" b="1" dirty="0">
                <a:solidFill>
                  <a:srgbClr val="FF00FF"/>
                </a:solidFill>
              </a:rPr>
              <a:t>named anchor tags</a:t>
            </a:r>
          </a:p>
          <a:p>
            <a:r>
              <a:rPr lang="en-US" altLang="en-US" sz="2100" dirty="0"/>
              <a:t>Value </a:t>
            </a:r>
            <a:r>
              <a:rPr lang="en-US" altLang="en-US" sz="2100" b="1" dirty="0"/>
              <a:t>after</a:t>
            </a:r>
            <a:r>
              <a:rPr lang="en-US" altLang="en-US" sz="2100" dirty="0"/>
              <a:t> the </a:t>
            </a:r>
            <a:r>
              <a:rPr lang="en-US" altLang="en-US" sz="2100" b="1" dirty="0"/>
              <a:t>pound sign </a:t>
            </a:r>
            <a:r>
              <a:rPr lang="en-US" altLang="en-US" sz="2100" b="1" dirty="0">
                <a:solidFill>
                  <a:srgbClr val="00B0F0"/>
                </a:solidFill>
              </a:rPr>
              <a:t>must</a:t>
            </a:r>
            <a:r>
              <a:rPr lang="en-US" altLang="en-US" sz="2100" b="1" dirty="0"/>
              <a:t> be </a:t>
            </a:r>
            <a:r>
              <a:rPr lang="en-US" altLang="en-US" sz="2100" b="1" dirty="0">
                <a:solidFill>
                  <a:srgbClr val="00CC00"/>
                </a:solidFill>
              </a:rPr>
              <a:t>identical</a:t>
            </a:r>
            <a:r>
              <a:rPr lang="en-US" altLang="en-US" sz="2100" b="1" dirty="0"/>
              <a:t> to name</a:t>
            </a:r>
            <a:r>
              <a:rPr lang="en-US" altLang="en-US" sz="2100" dirty="0"/>
              <a:t> of </a:t>
            </a:r>
            <a:r>
              <a:rPr lang="en-US" altLang="en-US" sz="2100" b="1" dirty="0"/>
              <a:t>an </a:t>
            </a:r>
            <a:r>
              <a:rPr lang="en-US" altLang="en-US" sz="2100" b="1" dirty="0">
                <a:solidFill>
                  <a:srgbClr val="FF0000"/>
                </a:solidFill>
              </a:rPr>
              <a:t>anchor</a:t>
            </a:r>
          </a:p>
          <a:p>
            <a:pPr marL="669925" lvl="1" indent="-325438"/>
            <a:r>
              <a:rPr lang="en-US" altLang="en-US" sz="2400" b="1" dirty="0"/>
              <a:t>Syntax</a:t>
            </a:r>
            <a:r>
              <a:rPr lang="en-US" altLang="en-US" sz="2000" dirty="0"/>
              <a:t>: </a:t>
            </a:r>
            <a:r>
              <a:rPr lang="en-US" altLang="en-US" sz="2600" dirty="0"/>
              <a:t>   </a:t>
            </a:r>
            <a:r>
              <a:rPr lang="en-US" altLang="en-US" sz="2400" dirty="0"/>
              <a:t>&lt;a </a:t>
            </a:r>
            <a:r>
              <a:rPr lang="en-US" altLang="en-US" sz="2400" b="1" dirty="0" err="1">
                <a:solidFill>
                  <a:schemeClr val="bg2"/>
                </a:solidFill>
              </a:rPr>
              <a:t>href</a:t>
            </a:r>
            <a:r>
              <a:rPr lang="en-US" altLang="en-US" sz="2400" b="1" dirty="0">
                <a:solidFill>
                  <a:srgbClr val="FF3399"/>
                </a:solidFill>
              </a:rPr>
              <a:t>=“</a:t>
            </a:r>
            <a:r>
              <a:rPr lang="en-US" altLang="en-US" sz="2400" b="1" dirty="0">
                <a:solidFill>
                  <a:srgbClr val="FF00FF"/>
                </a:solidFill>
              </a:rPr>
              <a:t>#specific choice</a:t>
            </a:r>
            <a:r>
              <a:rPr lang="en-US" altLang="en-US" sz="2400" b="1" dirty="0"/>
              <a:t>"</a:t>
            </a:r>
            <a:r>
              <a:rPr lang="en-US" altLang="en-US" sz="2400" dirty="0"/>
              <a:t>&gt;</a:t>
            </a:r>
            <a:r>
              <a:rPr lang="en-US" altLang="en-US" sz="2400" b="1" dirty="0"/>
              <a:t>link text</a:t>
            </a:r>
            <a:r>
              <a:rPr lang="en-US" altLang="en-US" sz="2400" dirty="0"/>
              <a:t>&lt;/a&gt;</a:t>
            </a:r>
            <a:endParaRPr lang="en-US" altLang="en-US" sz="2600" dirty="0"/>
          </a:p>
          <a:p>
            <a:pPr marL="669925" lvl="1" indent="-325438"/>
            <a:endParaRPr lang="en-US" altLang="en-US" sz="2000"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4A1A25C-7DA0-4BE7-B5BA-558BDB715FCB}"/>
                  </a:ext>
                </a:extLst>
              </p14:cNvPr>
              <p14:cNvContentPartPr/>
              <p14:nvPr/>
            </p14:nvContentPartPr>
            <p14:xfrm>
              <a:off x="30107" y="2412157"/>
              <a:ext cx="6617880" cy="4032360"/>
            </p14:xfrm>
          </p:contentPart>
        </mc:Choice>
        <mc:Fallback xmlns="">
          <p:pic>
            <p:nvPicPr>
              <p:cNvPr id="4" name="Ink 3">
                <a:extLst>
                  <a:ext uri="{FF2B5EF4-FFF2-40B4-BE49-F238E27FC236}">
                    <a16:creationId xmlns:a16="http://schemas.microsoft.com/office/drawing/2014/main" id="{A4A1A25C-7DA0-4BE7-B5BA-558BDB715FCB}"/>
                  </a:ext>
                </a:extLst>
              </p:cNvPr>
              <p:cNvPicPr/>
              <p:nvPr/>
            </p:nvPicPr>
            <p:blipFill>
              <a:blip r:embed="rId4"/>
              <a:stretch>
                <a:fillRect/>
              </a:stretch>
            </p:blipFill>
            <p:spPr>
              <a:xfrm>
                <a:off x="21467" y="2403517"/>
                <a:ext cx="6635520" cy="4050000"/>
              </a:xfrm>
              <a:prstGeom prst="rect">
                <a:avLst/>
              </a:prstGeom>
            </p:spPr>
          </p:pic>
        </mc:Fallback>
      </mc:AlternateContent>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1"/>
          <p:cNvSpPr>
            <a:spLocks noGrp="1"/>
          </p:cNvSpPr>
          <p:nvPr>
            <p:ph type="sldNum" sz="quarter" idx="11"/>
          </p:nvPr>
        </p:nvSpPr>
        <p:spPr>
          <a:xfrm>
            <a:off x="1162050" y="62436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l">
              <a:spcBef>
                <a:spcPct val="0"/>
              </a:spcBef>
              <a:buClrTx/>
              <a:buSzTx/>
              <a:buFontTx/>
              <a:buNone/>
            </a:pPr>
            <a:fld id="{27835365-98A8-406E-84A1-36E0F126BC24}" type="slidenum">
              <a:rPr lang="en-US" altLang="en-US" sz="1400" smtClean="0"/>
              <a:pPr algn="l">
                <a:spcBef>
                  <a:spcPct val="0"/>
                </a:spcBef>
                <a:buClrTx/>
                <a:buSzTx/>
                <a:buFontTx/>
                <a:buNone/>
              </a:pPr>
              <a:t>77</a:t>
            </a:fld>
            <a:endParaRPr lang="en-US" altLang="en-US" sz="1400"/>
          </a:p>
        </p:txBody>
      </p:sp>
      <p:sp>
        <p:nvSpPr>
          <p:cNvPr id="43011" name="Shape 6"/>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r" eaLnBrk="1" hangingPunct="1">
              <a:spcBef>
                <a:spcPct val="0"/>
              </a:spcBef>
              <a:buClrTx/>
              <a:buSzTx/>
              <a:buFontTx/>
              <a:buNone/>
            </a:pPr>
            <a:fld id="{A6D713B6-8C25-489C-AD86-4C11BC4D6CCB}" type="slidenum">
              <a:rPr lang="en-US" altLang="en-US" sz="1800" b="0">
                <a:latin typeface="Garamond" panose="02020404030301010803" pitchFamily="18" charset="0"/>
              </a:rPr>
              <a:pPr algn="r" eaLnBrk="1" hangingPunct="1">
                <a:spcBef>
                  <a:spcPct val="0"/>
                </a:spcBef>
                <a:buClrTx/>
                <a:buSzTx/>
                <a:buFontTx/>
                <a:buNone/>
              </a:pPr>
              <a:t>77</a:t>
            </a:fld>
            <a:endParaRPr lang="en-US" altLang="en-US" sz="1800" b="0">
              <a:latin typeface="Garamond" panose="02020404030301010803" pitchFamily="18" charset="0"/>
            </a:endParaRPr>
          </a:p>
        </p:txBody>
      </p:sp>
      <p:sp>
        <p:nvSpPr>
          <p:cNvPr id="43012" name="Shape 7"/>
          <p:cNvSpPr txBox="1">
            <a:spLocks noGrp="1"/>
          </p:cNvSpPr>
          <p:nvPr/>
        </p:nvSpPr>
        <p:spPr bwMode="auto">
          <a:xfrm>
            <a:off x="22098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b="0">
                <a:latin typeface="Arial" panose="020B0604020202020204" pitchFamily="34" charset="0"/>
              </a:rPr>
              <a:t>Copyright (c) 2006 Prentice-Hall. All rights reserved.</a:t>
            </a:r>
          </a:p>
        </p:txBody>
      </p:sp>
      <p:pic>
        <p:nvPicPr>
          <p:cNvPr id="43013" name="Shape 263169"/>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990600" y="914400"/>
            <a:ext cx="7315200" cy="5715000"/>
          </a:xfrm>
        </p:spPr>
      </p:pic>
      <p:sp>
        <p:nvSpPr>
          <p:cNvPr id="43014" name="Shape 263170"/>
          <p:cNvSpPr>
            <a:spLocks noGrp="1" noChangeArrowheads="1"/>
          </p:cNvSpPr>
          <p:nvPr>
            <p:ph type="title" idx="4294967295"/>
          </p:nvPr>
        </p:nvSpPr>
        <p:spPr/>
        <p:txBody>
          <a:bodyPr anchor="t"/>
          <a:lstStyle/>
          <a:p>
            <a:r>
              <a:rPr lang="en-US" altLang="en-US"/>
              <a:t>Effects of </a:t>
            </a:r>
            <a:r>
              <a:rPr lang="en-US" altLang="en-US">
                <a:solidFill>
                  <a:srgbClr val="00CC00"/>
                </a:solidFill>
              </a:rPr>
              <a:t>Within-Page</a:t>
            </a:r>
            <a:r>
              <a:rPr lang="en-US" altLang="en-US"/>
              <a:t> Linking</a:t>
            </a:r>
          </a:p>
        </p:txBody>
      </p:sp>
      <p:sp>
        <p:nvSpPr>
          <p:cNvPr id="263172" name="Line Callout 1 (No Border) 263171"/>
          <p:cNvSpPr>
            <a:spLocks/>
          </p:cNvSpPr>
          <p:nvPr/>
        </p:nvSpPr>
        <p:spPr bwMode="auto">
          <a:xfrm>
            <a:off x="3886200" y="2133600"/>
            <a:ext cx="5181600" cy="609600"/>
          </a:xfrm>
          <a:prstGeom prst="callout1">
            <a:avLst>
              <a:gd name="adj1" fmla="val 18750"/>
              <a:gd name="adj2" fmla="val -1472"/>
              <a:gd name="adj3" fmla="val -13542"/>
              <a:gd name="adj4" fmla="val -31463"/>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b="0">
                <a:solidFill>
                  <a:schemeClr val="tx2"/>
                </a:solidFill>
                <a:latin typeface="Arial" panose="020B0604020202020204" pitchFamily="34" charset="0"/>
              </a:rPr>
              <a:t>This line has</a:t>
            </a:r>
          </a:p>
          <a:p>
            <a:pPr eaLnBrk="1" hangingPunct="1">
              <a:spcBef>
                <a:spcPct val="0"/>
              </a:spcBef>
              <a:buClrTx/>
              <a:buSzTx/>
              <a:buFontTx/>
              <a:buNone/>
            </a:pPr>
            <a:r>
              <a:rPr lang="en-US" altLang="en-US" sz="1800" b="0">
                <a:solidFill>
                  <a:schemeClr val="tx2"/>
                </a:solidFill>
                <a:latin typeface="Arial" panose="020B0604020202020204" pitchFamily="34" charset="0"/>
              </a:rPr>
              <a:t>&lt;a </a:t>
            </a:r>
            <a:r>
              <a:rPr lang="en-US" altLang="en-US" sz="1800" b="0">
                <a:solidFill>
                  <a:schemeClr val="bg2"/>
                </a:solidFill>
                <a:latin typeface="Arial" panose="020B0604020202020204" pitchFamily="34" charset="0"/>
              </a:rPr>
              <a:t>href</a:t>
            </a:r>
            <a:r>
              <a:rPr lang="en-US" altLang="en-US" sz="1800" b="0">
                <a:solidFill>
                  <a:schemeClr val="tx2"/>
                </a:solidFill>
                <a:latin typeface="Arial" panose="020B0604020202020204" pitchFamily="34" charset="0"/>
              </a:rPr>
              <a:t>="</a:t>
            </a:r>
            <a:r>
              <a:rPr lang="en-US" altLang="en-US" sz="1800">
                <a:solidFill>
                  <a:srgbClr val="FF0000"/>
                </a:solidFill>
                <a:latin typeface="Arial" panose="020B0604020202020204" pitchFamily="34" charset="0"/>
              </a:rPr>
              <a:t>#duck</a:t>
            </a:r>
            <a:r>
              <a:rPr lang="en-US" altLang="en-US" sz="1800" b="0">
                <a:solidFill>
                  <a:schemeClr val="tx2"/>
                </a:solidFill>
                <a:latin typeface="Arial" panose="020B0604020202020204" pitchFamily="34" charset="0"/>
              </a:rPr>
              <a:t>"&gt;Can a duck fly if it's wet?&lt;/a&gt;</a:t>
            </a:r>
          </a:p>
        </p:txBody>
      </p:sp>
      <p:sp>
        <p:nvSpPr>
          <p:cNvPr id="263173" name="Line Callout 1 (No Border) 263172"/>
          <p:cNvSpPr>
            <a:spLocks/>
          </p:cNvSpPr>
          <p:nvPr/>
        </p:nvSpPr>
        <p:spPr bwMode="auto">
          <a:xfrm>
            <a:off x="3124200" y="4427317"/>
            <a:ext cx="4876800" cy="609600"/>
          </a:xfrm>
          <a:prstGeom prst="callout1">
            <a:avLst>
              <a:gd name="adj1" fmla="val 18750"/>
              <a:gd name="adj2" fmla="val -1565"/>
              <a:gd name="adj3" fmla="val 18962"/>
              <a:gd name="adj4" fmla="val -41820"/>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b="0">
                <a:solidFill>
                  <a:schemeClr val="tx2"/>
                </a:solidFill>
                <a:latin typeface="Arial" panose="020B0604020202020204" pitchFamily="34" charset="0"/>
              </a:rPr>
              <a:t>This line has</a:t>
            </a:r>
          </a:p>
          <a:p>
            <a:pPr eaLnBrk="1" hangingPunct="1">
              <a:spcBef>
                <a:spcPct val="0"/>
              </a:spcBef>
              <a:buClrTx/>
              <a:buSzTx/>
              <a:buFontTx/>
              <a:buNone/>
            </a:pPr>
            <a:r>
              <a:rPr lang="en-US" altLang="en-US" sz="1800" b="0">
                <a:solidFill>
                  <a:schemeClr val="tx2"/>
                </a:solidFill>
                <a:latin typeface="Arial" panose="020B0604020202020204" pitchFamily="34" charset="0"/>
              </a:rPr>
              <a:t>&lt;a </a:t>
            </a:r>
            <a:r>
              <a:rPr lang="en-US" altLang="en-US" sz="1800" b="0">
                <a:solidFill>
                  <a:srgbClr val="FFC000"/>
                </a:solidFill>
                <a:latin typeface="Arial" panose="020B0604020202020204" pitchFamily="34" charset="0"/>
              </a:rPr>
              <a:t>name</a:t>
            </a:r>
            <a:r>
              <a:rPr lang="en-US" altLang="en-US" sz="1800" b="0">
                <a:solidFill>
                  <a:schemeClr val="tx2"/>
                </a:solidFill>
                <a:latin typeface="Arial" panose="020B0604020202020204" pitchFamily="34" charset="0"/>
              </a:rPr>
              <a:t>="</a:t>
            </a:r>
            <a:r>
              <a:rPr lang="en-US" altLang="en-US" sz="1800">
                <a:solidFill>
                  <a:srgbClr val="FF0000"/>
                </a:solidFill>
                <a:latin typeface="Arial" panose="020B0604020202020204" pitchFamily="34" charset="0"/>
              </a:rPr>
              <a:t>duck</a:t>
            </a:r>
            <a:r>
              <a:rPr lang="en-US" altLang="en-US" sz="1800" b="0">
                <a:solidFill>
                  <a:schemeClr val="tx2"/>
                </a:solidFill>
                <a:latin typeface="Arial" panose="020B0604020202020204" pitchFamily="34" charset="0"/>
              </a:rPr>
              <a:t>"&gt;Can a duck fly if it’s wet?&lt;/a&gt;</a:t>
            </a:r>
          </a:p>
        </p:txBody>
      </p:sp>
      <p:sp>
        <p:nvSpPr>
          <p:cNvPr id="263174" name="Line Callout 1 (No Border) 263173"/>
          <p:cNvSpPr>
            <a:spLocks/>
          </p:cNvSpPr>
          <p:nvPr/>
        </p:nvSpPr>
        <p:spPr bwMode="auto">
          <a:xfrm>
            <a:off x="2895600" y="3200400"/>
            <a:ext cx="4191000" cy="381000"/>
          </a:xfrm>
          <a:prstGeom prst="callout1">
            <a:avLst>
              <a:gd name="adj1" fmla="val 30000"/>
              <a:gd name="adj2" fmla="val -1819"/>
              <a:gd name="adj3" fmla="val -290833"/>
              <a:gd name="adj4" fmla="val -23144"/>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b="0">
                <a:solidFill>
                  <a:schemeClr val="tx2"/>
                </a:solidFill>
                <a:latin typeface="Arial" panose="020B0604020202020204" pitchFamily="34" charset="0"/>
              </a:rPr>
              <a:t>Clicking here takes you to the "duck" line</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696A8C8B-A629-495D-B5AE-A2CEC0E1071B}"/>
                  </a:ext>
                </a:extLst>
              </p14:cNvPr>
              <p14:cNvContentPartPr/>
              <p14:nvPr/>
            </p14:nvContentPartPr>
            <p14:xfrm>
              <a:off x="4233467" y="4974277"/>
              <a:ext cx="3146040" cy="62640"/>
            </p14:xfrm>
          </p:contentPart>
        </mc:Choice>
        <mc:Fallback xmlns="">
          <p:pic>
            <p:nvPicPr>
              <p:cNvPr id="6" name="Ink 5">
                <a:extLst>
                  <a:ext uri="{FF2B5EF4-FFF2-40B4-BE49-F238E27FC236}">
                    <a16:creationId xmlns:a16="http://schemas.microsoft.com/office/drawing/2014/main" id="{696A8C8B-A629-495D-B5AE-A2CEC0E1071B}"/>
                  </a:ext>
                </a:extLst>
              </p:cNvPr>
              <p:cNvPicPr/>
              <p:nvPr/>
            </p:nvPicPr>
            <p:blipFill>
              <a:blip r:embed="rId5"/>
              <a:stretch>
                <a:fillRect/>
              </a:stretch>
            </p:blipFill>
            <p:spPr>
              <a:xfrm>
                <a:off x="4224827" y="4965277"/>
                <a:ext cx="316368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B835AD2A-DF9A-453C-9DD6-787970283C6A}"/>
                  </a:ext>
                </a:extLst>
              </p14:cNvPr>
              <p14:cNvContentPartPr/>
              <p14:nvPr/>
            </p14:nvContentPartPr>
            <p14:xfrm>
              <a:off x="4106747" y="2612317"/>
              <a:ext cx="1344600" cy="2188080"/>
            </p14:xfrm>
          </p:contentPart>
        </mc:Choice>
        <mc:Fallback xmlns="">
          <p:pic>
            <p:nvPicPr>
              <p:cNvPr id="7" name="Ink 6">
                <a:extLst>
                  <a:ext uri="{FF2B5EF4-FFF2-40B4-BE49-F238E27FC236}">
                    <a16:creationId xmlns:a16="http://schemas.microsoft.com/office/drawing/2014/main" id="{B835AD2A-DF9A-453C-9DD6-787970283C6A}"/>
                  </a:ext>
                </a:extLst>
              </p:cNvPr>
              <p:cNvPicPr/>
              <p:nvPr/>
            </p:nvPicPr>
            <p:blipFill>
              <a:blip r:embed="rId7"/>
              <a:stretch>
                <a:fillRect/>
              </a:stretch>
            </p:blipFill>
            <p:spPr>
              <a:xfrm>
                <a:off x="4098107" y="2603317"/>
                <a:ext cx="1362240" cy="220572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3172"/>
                                        </p:tgtEl>
                                        <p:attrNameLst>
                                          <p:attrName>style.visibility</p:attrName>
                                        </p:attrNameLst>
                                      </p:cBhvr>
                                      <p:to>
                                        <p:strVal val="visible"/>
                                      </p:to>
                                    </p:set>
                                    <p:anim calcmode="lin" valueType="num">
                                      <p:cBhvr additive="base">
                                        <p:cTn id="7" dur="500" fill="hold"/>
                                        <p:tgtEl>
                                          <p:spTgt spid="263172"/>
                                        </p:tgtEl>
                                        <p:attrNameLst>
                                          <p:attrName>ppt_x</p:attrName>
                                        </p:attrNameLst>
                                      </p:cBhvr>
                                      <p:tavLst>
                                        <p:tav tm="0">
                                          <p:val>
                                            <p:strVal val="#ppt_x"/>
                                          </p:val>
                                        </p:tav>
                                        <p:tav tm="100000">
                                          <p:val>
                                            <p:strVal val="#ppt_x"/>
                                          </p:val>
                                        </p:tav>
                                      </p:tavLst>
                                    </p:anim>
                                    <p:anim calcmode="lin" valueType="num">
                                      <p:cBhvr additive="base">
                                        <p:cTn id="8" dur="500" fill="hold"/>
                                        <p:tgtEl>
                                          <p:spTgt spid="26317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3173"/>
                                        </p:tgtEl>
                                        <p:attrNameLst>
                                          <p:attrName>style.visibility</p:attrName>
                                        </p:attrNameLst>
                                      </p:cBhvr>
                                      <p:to>
                                        <p:strVal val="visible"/>
                                      </p:to>
                                    </p:set>
                                    <p:anim calcmode="lin" valueType="num">
                                      <p:cBhvr additive="base">
                                        <p:cTn id="13" dur="500" fill="hold"/>
                                        <p:tgtEl>
                                          <p:spTgt spid="263173"/>
                                        </p:tgtEl>
                                        <p:attrNameLst>
                                          <p:attrName>ppt_x</p:attrName>
                                        </p:attrNameLst>
                                      </p:cBhvr>
                                      <p:tavLst>
                                        <p:tav tm="0">
                                          <p:val>
                                            <p:strVal val="#ppt_x"/>
                                          </p:val>
                                        </p:tav>
                                        <p:tav tm="100000">
                                          <p:val>
                                            <p:strVal val="#ppt_x"/>
                                          </p:val>
                                        </p:tav>
                                      </p:tavLst>
                                    </p:anim>
                                    <p:anim calcmode="lin" valueType="num">
                                      <p:cBhvr additive="base">
                                        <p:cTn id="14" dur="500" fill="hold"/>
                                        <p:tgtEl>
                                          <p:spTgt spid="26317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3174"/>
                                        </p:tgtEl>
                                        <p:attrNameLst>
                                          <p:attrName>style.visibility</p:attrName>
                                        </p:attrNameLst>
                                      </p:cBhvr>
                                      <p:to>
                                        <p:strVal val="visible"/>
                                      </p:to>
                                    </p:set>
                                    <p:anim calcmode="lin" valueType="num">
                                      <p:cBhvr additive="base">
                                        <p:cTn id="19" dur="500" fill="hold"/>
                                        <p:tgtEl>
                                          <p:spTgt spid="263174"/>
                                        </p:tgtEl>
                                        <p:attrNameLst>
                                          <p:attrName>ppt_x</p:attrName>
                                        </p:attrNameLst>
                                      </p:cBhvr>
                                      <p:tavLst>
                                        <p:tav tm="0">
                                          <p:val>
                                            <p:strVal val="#ppt_x"/>
                                          </p:val>
                                        </p:tav>
                                        <p:tav tm="100000">
                                          <p:val>
                                            <p:strVal val="#ppt_x"/>
                                          </p:val>
                                        </p:tav>
                                      </p:tavLst>
                                    </p:anim>
                                    <p:anim calcmode="lin" valueType="num">
                                      <p:cBhvr additive="base">
                                        <p:cTn id="20" dur="500" fill="hold"/>
                                        <p:tgtEl>
                                          <p:spTgt spid="2631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animBg="1"/>
      <p:bldP spid="263173" grpId="0" animBg="1"/>
      <p:bldP spid="26317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1"/>
          </p:nvPr>
        </p:nvSpPr>
        <p:spPr>
          <a:xfrm>
            <a:off x="1162050" y="62436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l">
              <a:spcBef>
                <a:spcPct val="0"/>
              </a:spcBef>
              <a:buClrTx/>
              <a:buSzTx/>
              <a:buFontTx/>
              <a:buNone/>
            </a:pPr>
            <a:fld id="{BA56A562-D0A5-471B-8D05-9C8BDC176BCE}" type="slidenum">
              <a:rPr lang="en-US" altLang="en-US" sz="1400" smtClean="0"/>
              <a:pPr algn="l">
                <a:spcBef>
                  <a:spcPct val="0"/>
                </a:spcBef>
                <a:buClrTx/>
                <a:buSzTx/>
                <a:buFontTx/>
                <a:buNone/>
              </a:pPr>
              <a:t>78</a:t>
            </a:fld>
            <a:endParaRPr lang="en-US" altLang="en-US" sz="1400"/>
          </a:p>
        </p:txBody>
      </p:sp>
      <p:sp>
        <p:nvSpPr>
          <p:cNvPr id="45059" name="Rectangle 2"/>
          <p:cNvSpPr>
            <a:spLocks noGrp="1" noChangeArrowheads="1"/>
          </p:cNvSpPr>
          <p:nvPr>
            <p:ph type="title"/>
          </p:nvPr>
        </p:nvSpPr>
        <p:spPr>
          <a:xfrm>
            <a:off x="381000" y="0"/>
            <a:ext cx="8229600" cy="762000"/>
          </a:xfrm>
        </p:spPr>
        <p:txBody>
          <a:bodyPr/>
          <a:lstStyle/>
          <a:p>
            <a:r>
              <a:rPr lang="en-US" altLang="en-US" sz="2800"/>
              <a:t>Linking to </a:t>
            </a:r>
            <a:r>
              <a:rPr lang="en-US" altLang="en-US" sz="2800">
                <a:solidFill>
                  <a:srgbClr val="00CC00"/>
                </a:solidFill>
              </a:rPr>
              <a:t>Specific</a:t>
            </a:r>
            <a:r>
              <a:rPr lang="en-US" altLang="en-US" sz="2800"/>
              <a:t> Places </a:t>
            </a:r>
            <a:br>
              <a:rPr lang="en-US" altLang="en-US" sz="2800"/>
            </a:br>
            <a:r>
              <a:rPr lang="en-US" altLang="en-US" sz="2800"/>
              <a:t>on </a:t>
            </a:r>
            <a:r>
              <a:rPr lang="en-US" altLang="en-US" sz="2800">
                <a:solidFill>
                  <a:srgbClr val="00CC00"/>
                </a:solidFill>
              </a:rPr>
              <a:t>another</a:t>
            </a:r>
            <a:r>
              <a:rPr lang="en-US" altLang="en-US" sz="2800"/>
              <a:t>  Documents/Website </a:t>
            </a:r>
          </a:p>
        </p:txBody>
      </p:sp>
      <p:sp>
        <p:nvSpPr>
          <p:cNvPr id="45060" name="Rectangle 3"/>
          <p:cNvSpPr>
            <a:spLocks noGrp="1" noChangeArrowheads="1"/>
          </p:cNvSpPr>
          <p:nvPr>
            <p:ph type="body" idx="1"/>
          </p:nvPr>
        </p:nvSpPr>
        <p:spPr>
          <a:xfrm>
            <a:off x="-76200" y="762000"/>
            <a:ext cx="9220200" cy="6096000"/>
          </a:xfrm>
        </p:spPr>
        <p:txBody>
          <a:bodyPr/>
          <a:lstStyle/>
          <a:p>
            <a:pPr lvl="1">
              <a:buFont typeface="Wingdings" panose="05000000000000000000" pitchFamily="2" charset="2"/>
              <a:buNone/>
            </a:pPr>
            <a:r>
              <a:rPr lang="en-US" altLang="en-US" sz="2400" dirty="0"/>
              <a:t>1. </a:t>
            </a:r>
            <a:r>
              <a:rPr lang="en-US" altLang="en-US" sz="2400" b="1" dirty="0">
                <a:solidFill>
                  <a:srgbClr val="FF00FF"/>
                </a:solidFill>
              </a:rPr>
              <a:t>Linking</a:t>
            </a:r>
            <a:r>
              <a:rPr lang="en-US" altLang="en-US" sz="2400" dirty="0"/>
              <a:t> to the</a:t>
            </a:r>
            <a:r>
              <a:rPr lang="en-US" altLang="en-US" sz="2400" b="1" dirty="0">
                <a:solidFill>
                  <a:srgbClr val="FF00FF"/>
                </a:solidFill>
              </a:rPr>
              <a:t> target </a:t>
            </a:r>
            <a:r>
              <a:rPr lang="en-US" altLang="en-US" sz="2400" dirty="0"/>
              <a:t>in the </a:t>
            </a:r>
            <a:r>
              <a:rPr lang="en-US" altLang="en-US" sz="3200" b="1" dirty="0">
                <a:solidFill>
                  <a:srgbClr val="00CC00"/>
                </a:solidFill>
              </a:rPr>
              <a:t>same</a:t>
            </a:r>
            <a:r>
              <a:rPr lang="en-US" altLang="en-US" sz="2400" dirty="0"/>
              <a:t> page</a:t>
            </a:r>
          </a:p>
          <a:p>
            <a:pPr lvl="2"/>
            <a:r>
              <a:rPr lang="en-US" altLang="en-US" sz="1800" b="1" dirty="0"/>
              <a:t>use</a:t>
            </a:r>
            <a:r>
              <a:rPr lang="en-US" altLang="en-US" sz="1800" dirty="0"/>
              <a:t> the hash mark (</a:t>
            </a:r>
            <a:r>
              <a:rPr lang="en-US" altLang="en-US" sz="1800" b="1" dirty="0">
                <a:solidFill>
                  <a:srgbClr val="00CC00"/>
                </a:solidFill>
              </a:rPr>
              <a:t>#</a:t>
            </a:r>
            <a:r>
              <a:rPr lang="en-US" altLang="en-US" sz="1800" dirty="0"/>
              <a:t>) and the anchor name only</a:t>
            </a:r>
          </a:p>
          <a:p>
            <a:pPr lvl="2"/>
            <a:endParaRPr lang="en-US" altLang="en-US" sz="1800" dirty="0"/>
          </a:p>
          <a:p>
            <a:pPr lvl="2">
              <a:buFont typeface="Wingdings" panose="05000000000000000000" pitchFamily="2" charset="2"/>
              <a:buNone/>
            </a:pPr>
            <a:r>
              <a:rPr lang="en-US" altLang="en-US" sz="2000" b="1" dirty="0"/>
              <a:t>&lt;a </a:t>
            </a:r>
            <a:r>
              <a:rPr lang="en-US" altLang="en-US" sz="2000" b="1" dirty="0" err="1">
                <a:highlight>
                  <a:srgbClr val="FFFF00"/>
                </a:highlight>
              </a:rPr>
              <a:t>href</a:t>
            </a:r>
            <a:r>
              <a:rPr lang="en-US" altLang="en-US" sz="2000" b="1" dirty="0"/>
              <a:t>=“</a:t>
            </a:r>
            <a:r>
              <a:rPr lang="en-US" altLang="en-US" sz="2000" b="1" dirty="0">
                <a:solidFill>
                  <a:srgbClr val="FF00FF"/>
                </a:solidFill>
              </a:rPr>
              <a:t>#dinner</a:t>
            </a:r>
            <a:r>
              <a:rPr lang="en-US" altLang="en-US" sz="2000" b="1" dirty="0"/>
              <a:t>”&gt;What’s for dinner?&lt;/a&gt;</a:t>
            </a:r>
          </a:p>
          <a:p>
            <a:pPr lvl="2">
              <a:buFont typeface="Wingdings" panose="05000000000000000000" pitchFamily="2" charset="2"/>
              <a:buNone/>
            </a:pPr>
            <a:endParaRPr lang="en-US" altLang="en-US" sz="1800" dirty="0"/>
          </a:p>
          <a:p>
            <a:pPr lvl="1">
              <a:buNone/>
            </a:pPr>
            <a:r>
              <a:rPr lang="en-US" altLang="en-US" sz="2400" dirty="0"/>
              <a:t>2.	</a:t>
            </a:r>
            <a:r>
              <a:rPr lang="en-US" altLang="en-US" sz="2400" b="1" dirty="0">
                <a:solidFill>
                  <a:srgbClr val="FF00FF"/>
                </a:solidFill>
              </a:rPr>
              <a:t>Linking</a:t>
            </a:r>
            <a:r>
              <a:rPr lang="en-US" altLang="en-US" sz="2400" dirty="0"/>
              <a:t> to the</a:t>
            </a:r>
            <a:r>
              <a:rPr lang="en-US" altLang="en-US" sz="2400" b="1" dirty="0">
                <a:solidFill>
                  <a:srgbClr val="FF00FF"/>
                </a:solidFill>
              </a:rPr>
              <a:t> target</a:t>
            </a:r>
            <a:r>
              <a:rPr lang="en-US" altLang="en-US" sz="2400" b="1" dirty="0">
                <a:solidFill>
                  <a:srgbClr val="FF3399"/>
                </a:solidFill>
              </a:rPr>
              <a:t> </a:t>
            </a:r>
            <a:r>
              <a:rPr lang="en-US" altLang="en-US" b="1" dirty="0">
                <a:solidFill>
                  <a:srgbClr val="00CC00"/>
                </a:solidFill>
              </a:rPr>
              <a:t>on another page</a:t>
            </a:r>
            <a:endParaRPr lang="en-US" altLang="en-US" sz="2400" b="1" dirty="0">
              <a:solidFill>
                <a:srgbClr val="00CC00"/>
              </a:solidFill>
            </a:endParaRPr>
          </a:p>
          <a:p>
            <a:pPr lvl="2"/>
            <a:r>
              <a:rPr lang="en-US" altLang="en-US" sz="1800" b="1" dirty="0"/>
              <a:t>use</a:t>
            </a:r>
            <a:r>
              <a:rPr lang="en-US" altLang="en-US" sz="1800" dirty="0"/>
              <a:t> the </a:t>
            </a:r>
            <a:r>
              <a:rPr lang="en-US" altLang="en-US" sz="1800" b="1" dirty="0">
                <a:solidFill>
                  <a:srgbClr val="00CC00"/>
                </a:solidFill>
              </a:rPr>
              <a:t>same</a:t>
            </a:r>
            <a:r>
              <a:rPr lang="en-US" altLang="en-US" sz="1800" dirty="0"/>
              <a:t> form as you would to </a:t>
            </a:r>
            <a:r>
              <a:rPr lang="en-US" altLang="en-US" sz="1800" b="1" dirty="0">
                <a:solidFill>
                  <a:srgbClr val="00B0F0"/>
                </a:solidFill>
              </a:rPr>
              <a:t>link to </a:t>
            </a:r>
            <a:r>
              <a:rPr lang="en-US" altLang="en-US" sz="1800" b="1" dirty="0"/>
              <a:t>the</a:t>
            </a:r>
            <a:r>
              <a:rPr lang="en-US" altLang="en-US" sz="1800" b="1" dirty="0">
                <a:solidFill>
                  <a:srgbClr val="FF3399"/>
                </a:solidFill>
              </a:rPr>
              <a:t> page</a:t>
            </a:r>
          </a:p>
          <a:p>
            <a:pPr lvl="2"/>
            <a:r>
              <a:rPr lang="en-US" altLang="en-US" sz="1800" dirty="0"/>
              <a:t>add a </a:t>
            </a:r>
            <a:r>
              <a:rPr lang="en-US" altLang="en-US" sz="1800" b="1" dirty="0">
                <a:solidFill>
                  <a:srgbClr val="FF00FF"/>
                </a:solidFill>
              </a:rPr>
              <a:t>hash mark (#)</a:t>
            </a:r>
            <a:r>
              <a:rPr lang="en-US" altLang="en-US" sz="1800" dirty="0">
                <a:solidFill>
                  <a:srgbClr val="FF00FF"/>
                </a:solidFill>
              </a:rPr>
              <a:t> </a:t>
            </a:r>
            <a:r>
              <a:rPr lang="en-US" altLang="en-US" sz="1800" dirty="0"/>
              <a:t>and the </a:t>
            </a:r>
            <a:r>
              <a:rPr lang="en-US" altLang="en-US" sz="1800" b="1" dirty="0">
                <a:solidFill>
                  <a:srgbClr val="FF00FF"/>
                </a:solidFill>
              </a:rPr>
              <a:t>name</a:t>
            </a:r>
            <a:r>
              <a:rPr lang="en-US" altLang="en-US" sz="1800" dirty="0"/>
              <a:t> of the anchor at the end</a:t>
            </a:r>
          </a:p>
          <a:p>
            <a:pPr lvl="2"/>
            <a:endParaRPr lang="en-US" altLang="en-US" sz="1800" dirty="0"/>
          </a:p>
          <a:p>
            <a:pPr lvl="2">
              <a:buFont typeface="Wingdings" panose="05000000000000000000" pitchFamily="2" charset="2"/>
              <a:buNone/>
            </a:pPr>
            <a:r>
              <a:rPr lang="en-US" altLang="en-US" sz="2000" b="1" dirty="0"/>
              <a:t>&lt;a </a:t>
            </a:r>
            <a:r>
              <a:rPr lang="en-US" altLang="en-US" sz="2000" b="1" dirty="0" err="1">
                <a:highlight>
                  <a:srgbClr val="FFFF00"/>
                </a:highlight>
              </a:rPr>
              <a:t>href</a:t>
            </a:r>
            <a:r>
              <a:rPr lang="en-US" altLang="en-US" sz="2000" b="1" dirty="0"/>
              <a:t>=“</a:t>
            </a:r>
            <a:r>
              <a:rPr lang="en-US" altLang="en-US" sz="2000" b="1" dirty="0" err="1"/>
              <a:t>filename.html</a:t>
            </a:r>
            <a:r>
              <a:rPr lang="en-US" altLang="en-US" sz="2000" b="1" dirty="0" err="1">
                <a:solidFill>
                  <a:srgbClr val="FF00FF"/>
                </a:solidFill>
              </a:rPr>
              <a:t>#education</a:t>
            </a:r>
            <a:r>
              <a:rPr lang="en-US" altLang="en-US" sz="2000" b="1" dirty="0"/>
              <a:t>”&gt;Education&lt;/a&gt;</a:t>
            </a:r>
          </a:p>
          <a:p>
            <a:pPr lvl="2">
              <a:buFont typeface="Wingdings" panose="05000000000000000000" pitchFamily="2" charset="2"/>
              <a:buNone/>
            </a:pPr>
            <a:endParaRPr lang="en-US" altLang="en-US" sz="2000" b="1" dirty="0"/>
          </a:p>
          <a:p>
            <a:pPr lvl="1">
              <a:buNone/>
            </a:pPr>
            <a:r>
              <a:rPr lang="en-US" altLang="en-US" sz="2400" dirty="0"/>
              <a:t>3.	 </a:t>
            </a:r>
            <a:r>
              <a:rPr lang="en-US" altLang="en-US" sz="2400" b="1" dirty="0">
                <a:solidFill>
                  <a:srgbClr val="FF00FF"/>
                </a:solidFill>
              </a:rPr>
              <a:t>Linking</a:t>
            </a:r>
            <a:r>
              <a:rPr lang="en-US" altLang="en-US" sz="2400" dirty="0"/>
              <a:t> to the</a:t>
            </a:r>
            <a:r>
              <a:rPr lang="en-US" altLang="en-US" sz="2400" b="1" dirty="0">
                <a:solidFill>
                  <a:srgbClr val="FF00FF"/>
                </a:solidFill>
              </a:rPr>
              <a:t> target</a:t>
            </a:r>
            <a:r>
              <a:rPr lang="en-US" altLang="en-US" sz="2400" b="1" dirty="0">
                <a:solidFill>
                  <a:srgbClr val="FF3399"/>
                </a:solidFill>
              </a:rPr>
              <a:t> </a:t>
            </a:r>
            <a:r>
              <a:rPr lang="en-US" altLang="en-US" b="1" dirty="0">
                <a:solidFill>
                  <a:srgbClr val="00CC00"/>
                </a:solidFill>
              </a:rPr>
              <a:t>on another website by appending </a:t>
            </a:r>
            <a:r>
              <a:rPr lang="en-US" altLang="en-US" sz="2400" dirty="0"/>
              <a:t>a </a:t>
            </a:r>
            <a:r>
              <a:rPr lang="en-US" altLang="en-US" sz="2400" b="1" dirty="0">
                <a:solidFill>
                  <a:srgbClr val="FF00FF"/>
                </a:solidFill>
              </a:rPr>
              <a:t>hash mark (#)</a:t>
            </a:r>
            <a:r>
              <a:rPr lang="en-US" altLang="en-US" sz="2400" dirty="0">
                <a:solidFill>
                  <a:srgbClr val="FF00FF"/>
                </a:solidFill>
              </a:rPr>
              <a:t> </a:t>
            </a:r>
            <a:r>
              <a:rPr lang="en-US" altLang="en-US" sz="2400" dirty="0"/>
              <a:t>and </a:t>
            </a:r>
            <a:r>
              <a:rPr lang="en-US" altLang="en-US" sz="2400" b="1" dirty="0">
                <a:solidFill>
                  <a:srgbClr val="FF00FF"/>
                </a:solidFill>
              </a:rPr>
              <a:t>name</a:t>
            </a:r>
            <a:r>
              <a:rPr lang="en-US" altLang="en-US" sz="2400" dirty="0"/>
              <a:t> value</a:t>
            </a:r>
          </a:p>
          <a:p>
            <a:pPr lvl="1"/>
            <a:endParaRPr lang="en-US" altLang="en-US" sz="2000" dirty="0"/>
          </a:p>
          <a:p>
            <a:pPr lvl="2">
              <a:buFont typeface="Wingdings" panose="05000000000000000000" pitchFamily="2" charset="2"/>
              <a:buNone/>
            </a:pPr>
            <a:r>
              <a:rPr lang="en-US" altLang="en-US" sz="2000" b="1" dirty="0"/>
              <a:t>&lt;a </a:t>
            </a:r>
            <a:r>
              <a:rPr lang="en-US" altLang="en-US" sz="2000" b="1" dirty="0" err="1">
                <a:highlight>
                  <a:srgbClr val="FFFF00"/>
                </a:highlight>
              </a:rPr>
              <a:t>href</a:t>
            </a:r>
            <a:r>
              <a:rPr lang="en-US" altLang="en-US" sz="2000" b="1" dirty="0"/>
              <a:t>=“</a:t>
            </a:r>
            <a:r>
              <a:rPr lang="en-US" altLang="en-US" sz="2000" b="1" dirty="0">
                <a:solidFill>
                  <a:srgbClr val="FF0000"/>
                </a:solidFill>
              </a:rPr>
              <a:t>URL</a:t>
            </a:r>
            <a:r>
              <a:rPr lang="en-US" altLang="en-US" sz="2000" b="1" dirty="0"/>
              <a:t>/</a:t>
            </a:r>
            <a:r>
              <a:rPr lang="en-US" altLang="en-US" sz="2000" b="1" dirty="0" err="1"/>
              <a:t>filename.html</a:t>
            </a:r>
            <a:r>
              <a:rPr lang="en-US" altLang="en-US" sz="2000" b="1" dirty="0" err="1">
                <a:solidFill>
                  <a:srgbClr val="FF00FF"/>
                </a:solidFill>
              </a:rPr>
              <a:t>#name</a:t>
            </a:r>
            <a:r>
              <a:rPr lang="en-US" altLang="en-US" sz="2000" b="1" dirty="0"/>
              <a:t>”&gt;What’s for dinner?&lt;/a&gt;</a:t>
            </a:r>
            <a:endParaRPr lang="en-US" altLang="en-US" sz="1800" dirty="0"/>
          </a:p>
          <a:p>
            <a:pPr lvl="2">
              <a:buFont typeface="Wingdings" panose="05000000000000000000" pitchFamily="2" charset="2"/>
              <a:buNone/>
            </a:pPr>
            <a:endParaRPr lang="en-US" altLang="en-US" sz="2000" b="1" dirty="0"/>
          </a:p>
          <a:p>
            <a:pPr lvl="2"/>
            <a:endParaRPr lang="en-US" altLang="en-US" sz="2000"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513825"/>
          </a:xfrm>
        </p:spPr>
        <p:txBody>
          <a:bodyPr/>
          <a:lstStyle/>
          <a:p>
            <a:r>
              <a:rPr lang="en-AU" dirty="0"/>
              <a:t>6.14 Single Page Website</a:t>
            </a:r>
            <a:endParaRPr lang="en-AU" sz="2000" dirty="0"/>
          </a:p>
        </p:txBody>
      </p:sp>
      <p:pic>
        <p:nvPicPr>
          <p:cNvPr id="4" name="Picture 4" descr="A screenshot displays the single page websit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66800"/>
            <a:ext cx="508323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p:nvSpPr>
        <p:spPr bwMode="auto">
          <a:xfrm>
            <a:off x="990600" y="5801406"/>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latin typeface="+mj-lt"/>
              </a:rPr>
              <a:t>Figure 6.51</a:t>
            </a:r>
            <a:r>
              <a:rPr lang="en-US" altLang="en-US" sz="1600" dirty="0">
                <a:latin typeface="+mj-lt"/>
              </a:rPr>
              <a:t> Single page website – </a:t>
            </a:r>
            <a:r>
              <a:rPr lang="en-US" altLang="en-US" sz="1600" b="0" dirty="0">
                <a:latin typeface="+mj-lt"/>
              </a:rPr>
              <a:t>with</a:t>
            </a:r>
            <a:r>
              <a:rPr lang="en-US" sz="1600" b="0" dirty="0"/>
              <a:t> </a:t>
            </a:r>
            <a:r>
              <a:rPr lang="en-US" sz="1600" b="0" dirty="0">
                <a:latin typeface="+mn-lt"/>
              </a:rPr>
              <a:t>Linking to Fragment Identifiers</a:t>
            </a:r>
            <a:endParaRPr lang="en-US" altLang="en-US" sz="1600" b="0" dirty="0">
              <a:latin typeface="+mn-lt"/>
            </a:endParaRPr>
          </a:p>
        </p:txBody>
      </p:sp>
      <p:pic>
        <p:nvPicPr>
          <p:cNvPr id="6" name="Picture 3" descr="The structural areas from top to bottom are Top Fixed Navigation, Home “page” with hero image, Tours “page”, Tours hero image, Rentals “page”, Rentals hero image, Contact “page”, Contact hero image, and Bottom Fixed Footer.">
            <a:extLst>
              <a:ext uri="{FF2B5EF4-FFF2-40B4-BE49-F238E27FC236}">
                <a16:creationId xmlns:a16="http://schemas.microsoft.com/office/drawing/2014/main" id="{E728996F-DB4F-4E57-95D9-097A0BFD6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033214"/>
            <a:ext cx="2805429"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a:extLst>
              <a:ext uri="{FF2B5EF4-FFF2-40B4-BE49-F238E27FC236}">
                <a16:creationId xmlns:a16="http://schemas.microsoft.com/office/drawing/2014/main" id="{33BDB868-F775-4A2B-B7B7-CFDA50F96E9B}"/>
              </a:ext>
            </a:extLst>
          </p:cNvPr>
          <p:cNvSpPr txBox="1">
            <a:spLocks noChangeArrowheads="1"/>
          </p:cNvSpPr>
          <p:nvPr/>
        </p:nvSpPr>
        <p:spPr bwMode="auto">
          <a:xfrm>
            <a:off x="6324600" y="5638800"/>
            <a:ext cx="2934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latin typeface="+mj-lt"/>
              </a:rPr>
              <a:t>Figure 6.52</a:t>
            </a:r>
            <a:r>
              <a:rPr lang="en-US" altLang="en-US" sz="1600" dirty="0">
                <a:latin typeface="+mj-lt"/>
              </a:rPr>
              <a:t> Wireframe </a:t>
            </a:r>
          </a:p>
          <a:p>
            <a:r>
              <a:rPr lang="en-US" altLang="en-US" sz="1600" dirty="0">
                <a:latin typeface="+mj-lt"/>
              </a:rPr>
              <a:t>for single page website</a:t>
            </a:r>
          </a:p>
        </p:txBody>
      </p:sp>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8ED01C48-9D9F-46A9-8A83-6128C51FB636}"/>
                  </a:ext>
                </a:extLst>
              </p14:cNvPr>
              <p14:cNvContentPartPr/>
              <p14:nvPr/>
            </p14:nvContentPartPr>
            <p14:xfrm>
              <a:off x="657990" y="674800"/>
              <a:ext cx="3148560" cy="3071160"/>
            </p14:xfrm>
          </p:contentPart>
        </mc:Choice>
        <mc:Fallback xmlns="">
          <p:pic>
            <p:nvPicPr>
              <p:cNvPr id="23" name="Ink 22">
                <a:extLst>
                  <a:ext uri="{FF2B5EF4-FFF2-40B4-BE49-F238E27FC236}">
                    <a16:creationId xmlns:a16="http://schemas.microsoft.com/office/drawing/2014/main" id="{8ED01C48-9D9F-46A9-8A83-6128C51FB636}"/>
                  </a:ext>
                </a:extLst>
              </p:cNvPr>
              <p:cNvPicPr/>
              <p:nvPr/>
            </p:nvPicPr>
            <p:blipFill>
              <a:blip r:embed="rId5"/>
              <a:stretch>
                <a:fillRect/>
              </a:stretch>
            </p:blipFill>
            <p:spPr>
              <a:xfrm>
                <a:off x="648991" y="666159"/>
                <a:ext cx="3166198" cy="308880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075FC191-F1F1-4F4B-BEAC-89F75B2CAF9F}"/>
                  </a:ext>
                </a:extLst>
              </p14:cNvPr>
              <p14:cNvContentPartPr/>
              <p14:nvPr/>
            </p14:nvContentPartPr>
            <p14:xfrm>
              <a:off x="4241790" y="1156840"/>
              <a:ext cx="1071360" cy="2474280"/>
            </p14:xfrm>
          </p:contentPart>
        </mc:Choice>
        <mc:Fallback xmlns="">
          <p:pic>
            <p:nvPicPr>
              <p:cNvPr id="24" name="Ink 23">
                <a:extLst>
                  <a:ext uri="{FF2B5EF4-FFF2-40B4-BE49-F238E27FC236}">
                    <a16:creationId xmlns:a16="http://schemas.microsoft.com/office/drawing/2014/main" id="{075FC191-F1F1-4F4B-BEAC-89F75B2CAF9F}"/>
                  </a:ext>
                </a:extLst>
              </p:cNvPr>
              <p:cNvPicPr/>
              <p:nvPr/>
            </p:nvPicPr>
            <p:blipFill>
              <a:blip r:embed="rId7"/>
              <a:stretch>
                <a:fillRect/>
              </a:stretch>
            </p:blipFill>
            <p:spPr>
              <a:xfrm>
                <a:off x="4232790" y="1147840"/>
                <a:ext cx="1089000" cy="2491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21CD72-DE38-4C76-8BDA-9CA6145C1E38}"/>
                  </a:ext>
                </a:extLst>
              </p14:cNvPr>
              <p14:cNvContentPartPr/>
              <p14:nvPr/>
            </p14:nvContentPartPr>
            <p14:xfrm>
              <a:off x="7925987" y="3069517"/>
              <a:ext cx="480240" cy="31320"/>
            </p14:xfrm>
          </p:contentPart>
        </mc:Choice>
        <mc:Fallback xmlns="">
          <p:pic>
            <p:nvPicPr>
              <p:cNvPr id="10" name="Ink 9">
                <a:extLst>
                  <a:ext uri="{FF2B5EF4-FFF2-40B4-BE49-F238E27FC236}">
                    <a16:creationId xmlns:a16="http://schemas.microsoft.com/office/drawing/2014/main" id="{4621CD72-DE38-4C76-8BDA-9CA6145C1E38}"/>
                  </a:ext>
                </a:extLst>
              </p:cNvPr>
              <p:cNvPicPr/>
              <p:nvPr/>
            </p:nvPicPr>
            <p:blipFill>
              <a:blip r:embed="rId9"/>
              <a:stretch>
                <a:fillRect/>
              </a:stretch>
            </p:blipFill>
            <p:spPr>
              <a:xfrm>
                <a:off x="7917347" y="3060517"/>
                <a:ext cx="49788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E080CDB2-FB3C-4C9B-B82A-9B55B9303A84}"/>
                  </a:ext>
                </a:extLst>
              </p14:cNvPr>
              <p14:cNvContentPartPr/>
              <p14:nvPr/>
            </p14:nvContentPartPr>
            <p14:xfrm>
              <a:off x="8152787" y="3930277"/>
              <a:ext cx="441720" cy="38880"/>
            </p14:xfrm>
          </p:contentPart>
        </mc:Choice>
        <mc:Fallback xmlns="">
          <p:pic>
            <p:nvPicPr>
              <p:cNvPr id="11" name="Ink 10">
                <a:extLst>
                  <a:ext uri="{FF2B5EF4-FFF2-40B4-BE49-F238E27FC236}">
                    <a16:creationId xmlns:a16="http://schemas.microsoft.com/office/drawing/2014/main" id="{E080CDB2-FB3C-4C9B-B82A-9B55B9303A84}"/>
                  </a:ext>
                </a:extLst>
              </p:cNvPr>
              <p:cNvPicPr/>
              <p:nvPr/>
            </p:nvPicPr>
            <p:blipFill>
              <a:blip r:embed="rId11"/>
              <a:stretch>
                <a:fillRect/>
              </a:stretch>
            </p:blipFill>
            <p:spPr>
              <a:xfrm>
                <a:off x="8143787" y="3921277"/>
                <a:ext cx="4593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DC7A4611-2BF5-49BF-8C49-ACD9E70CC3F8}"/>
                  </a:ext>
                </a:extLst>
              </p14:cNvPr>
              <p14:cNvContentPartPr/>
              <p14:nvPr/>
            </p14:nvContentPartPr>
            <p14:xfrm>
              <a:off x="8144867" y="4663957"/>
              <a:ext cx="439560" cy="19440"/>
            </p14:xfrm>
          </p:contentPart>
        </mc:Choice>
        <mc:Fallback xmlns="">
          <p:pic>
            <p:nvPicPr>
              <p:cNvPr id="12" name="Ink 11">
                <a:extLst>
                  <a:ext uri="{FF2B5EF4-FFF2-40B4-BE49-F238E27FC236}">
                    <a16:creationId xmlns:a16="http://schemas.microsoft.com/office/drawing/2014/main" id="{DC7A4611-2BF5-49BF-8C49-ACD9E70CC3F8}"/>
                  </a:ext>
                </a:extLst>
              </p:cNvPr>
              <p:cNvPicPr/>
              <p:nvPr/>
            </p:nvPicPr>
            <p:blipFill>
              <a:blip r:embed="rId13"/>
              <a:stretch>
                <a:fillRect/>
              </a:stretch>
            </p:blipFill>
            <p:spPr>
              <a:xfrm>
                <a:off x="8135867" y="4654957"/>
                <a:ext cx="45720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FB89CD19-3458-43AA-AA39-4AB6F8CE6746}"/>
                  </a:ext>
                </a:extLst>
              </p14:cNvPr>
              <p14:cNvContentPartPr/>
              <p14:nvPr/>
            </p14:nvContentPartPr>
            <p14:xfrm>
              <a:off x="7975667" y="5059237"/>
              <a:ext cx="1099080" cy="120240"/>
            </p14:xfrm>
          </p:contentPart>
        </mc:Choice>
        <mc:Fallback xmlns="">
          <p:pic>
            <p:nvPicPr>
              <p:cNvPr id="15" name="Ink 14">
                <a:extLst>
                  <a:ext uri="{FF2B5EF4-FFF2-40B4-BE49-F238E27FC236}">
                    <a16:creationId xmlns:a16="http://schemas.microsoft.com/office/drawing/2014/main" id="{FB89CD19-3458-43AA-AA39-4AB6F8CE6746}"/>
                  </a:ext>
                </a:extLst>
              </p:cNvPr>
              <p:cNvPicPr/>
              <p:nvPr/>
            </p:nvPicPr>
            <p:blipFill>
              <a:blip r:embed="rId15"/>
              <a:stretch>
                <a:fillRect/>
              </a:stretch>
            </p:blipFill>
            <p:spPr>
              <a:xfrm>
                <a:off x="7967027" y="5050237"/>
                <a:ext cx="111672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a:extLst>
                  <a:ext uri="{FF2B5EF4-FFF2-40B4-BE49-F238E27FC236}">
                    <a16:creationId xmlns:a16="http://schemas.microsoft.com/office/drawing/2014/main" id="{4C58F868-9E1F-4D0A-B58E-990BB1C6A19D}"/>
                  </a:ext>
                </a:extLst>
              </p14:cNvPr>
              <p14:cNvContentPartPr/>
              <p14:nvPr/>
            </p14:nvContentPartPr>
            <p14:xfrm>
              <a:off x="5755187" y="2312797"/>
              <a:ext cx="1125360" cy="2458800"/>
            </p14:xfrm>
          </p:contentPart>
        </mc:Choice>
        <mc:Fallback xmlns="">
          <p:pic>
            <p:nvPicPr>
              <p:cNvPr id="31" name="Ink 30">
                <a:extLst>
                  <a:ext uri="{FF2B5EF4-FFF2-40B4-BE49-F238E27FC236}">
                    <a16:creationId xmlns:a16="http://schemas.microsoft.com/office/drawing/2014/main" id="{4C58F868-9E1F-4D0A-B58E-990BB1C6A19D}"/>
                  </a:ext>
                </a:extLst>
              </p:cNvPr>
              <p:cNvPicPr/>
              <p:nvPr/>
            </p:nvPicPr>
            <p:blipFill>
              <a:blip r:embed="rId17"/>
              <a:stretch>
                <a:fillRect/>
              </a:stretch>
            </p:blipFill>
            <p:spPr>
              <a:xfrm>
                <a:off x="5746187" y="2303797"/>
                <a:ext cx="1143000" cy="24764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6" name="Ink 25">
                <a:extLst>
                  <a:ext uri="{FF2B5EF4-FFF2-40B4-BE49-F238E27FC236}">
                    <a16:creationId xmlns:a16="http://schemas.microsoft.com/office/drawing/2014/main" id="{43CDF025-E18E-44D2-8566-464B040A6D78}"/>
                  </a:ext>
                </a:extLst>
              </p14:cNvPr>
              <p14:cNvContentPartPr/>
              <p14:nvPr/>
            </p14:nvContentPartPr>
            <p14:xfrm>
              <a:off x="5784850" y="1167407"/>
              <a:ext cx="672480" cy="1113120"/>
            </p14:xfrm>
          </p:contentPart>
        </mc:Choice>
        <mc:Fallback>
          <p:pic>
            <p:nvPicPr>
              <p:cNvPr id="26" name="Ink 25">
                <a:extLst>
                  <a:ext uri="{FF2B5EF4-FFF2-40B4-BE49-F238E27FC236}">
                    <a16:creationId xmlns:a16="http://schemas.microsoft.com/office/drawing/2014/main" id="{43CDF025-E18E-44D2-8566-464B040A6D78}"/>
                  </a:ext>
                </a:extLst>
              </p:cNvPr>
              <p:cNvPicPr/>
              <p:nvPr/>
            </p:nvPicPr>
            <p:blipFill>
              <a:blip r:embed="rId19"/>
              <a:stretch>
                <a:fillRect/>
              </a:stretch>
            </p:blipFill>
            <p:spPr>
              <a:xfrm>
                <a:off x="5775850" y="1158767"/>
                <a:ext cx="690120" cy="11307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5" name="Ink 34">
                <a:extLst>
                  <a:ext uri="{FF2B5EF4-FFF2-40B4-BE49-F238E27FC236}">
                    <a16:creationId xmlns:a16="http://schemas.microsoft.com/office/drawing/2014/main" id="{6998AB95-488C-4761-A452-28CF5FC7AD9F}"/>
                  </a:ext>
                </a:extLst>
              </p14:cNvPr>
              <p14:cNvContentPartPr/>
              <p14:nvPr/>
            </p14:nvContentPartPr>
            <p14:xfrm>
              <a:off x="5788090" y="2446127"/>
              <a:ext cx="475560" cy="288720"/>
            </p14:xfrm>
          </p:contentPart>
        </mc:Choice>
        <mc:Fallback>
          <p:pic>
            <p:nvPicPr>
              <p:cNvPr id="35" name="Ink 34">
                <a:extLst>
                  <a:ext uri="{FF2B5EF4-FFF2-40B4-BE49-F238E27FC236}">
                    <a16:creationId xmlns:a16="http://schemas.microsoft.com/office/drawing/2014/main" id="{6998AB95-488C-4761-A452-28CF5FC7AD9F}"/>
                  </a:ext>
                </a:extLst>
              </p:cNvPr>
              <p:cNvPicPr/>
              <p:nvPr/>
            </p:nvPicPr>
            <p:blipFill>
              <a:blip r:embed="rId21"/>
              <a:stretch>
                <a:fillRect/>
              </a:stretch>
            </p:blipFill>
            <p:spPr>
              <a:xfrm>
                <a:off x="5779090" y="2437127"/>
                <a:ext cx="493200" cy="3063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6" name="Ink 45">
                <a:extLst>
                  <a:ext uri="{FF2B5EF4-FFF2-40B4-BE49-F238E27FC236}">
                    <a16:creationId xmlns:a16="http://schemas.microsoft.com/office/drawing/2014/main" id="{E0044B86-3EB3-485D-9504-41BA740362F5}"/>
                  </a:ext>
                </a:extLst>
              </p14:cNvPr>
              <p14:cNvContentPartPr/>
              <p14:nvPr/>
            </p14:nvContentPartPr>
            <p14:xfrm>
              <a:off x="251290" y="3562847"/>
              <a:ext cx="664560" cy="1899720"/>
            </p14:xfrm>
          </p:contentPart>
        </mc:Choice>
        <mc:Fallback>
          <p:pic>
            <p:nvPicPr>
              <p:cNvPr id="46" name="Ink 45">
                <a:extLst>
                  <a:ext uri="{FF2B5EF4-FFF2-40B4-BE49-F238E27FC236}">
                    <a16:creationId xmlns:a16="http://schemas.microsoft.com/office/drawing/2014/main" id="{E0044B86-3EB3-485D-9504-41BA740362F5}"/>
                  </a:ext>
                </a:extLst>
              </p:cNvPr>
              <p:cNvPicPr/>
              <p:nvPr/>
            </p:nvPicPr>
            <p:blipFill>
              <a:blip r:embed="rId23"/>
              <a:stretch>
                <a:fillRect/>
              </a:stretch>
            </p:blipFill>
            <p:spPr>
              <a:xfrm>
                <a:off x="242290" y="3553849"/>
                <a:ext cx="682200" cy="1917357"/>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54" name="Ink 53">
                <a:extLst>
                  <a:ext uri="{FF2B5EF4-FFF2-40B4-BE49-F238E27FC236}">
                    <a16:creationId xmlns:a16="http://schemas.microsoft.com/office/drawing/2014/main" id="{5452C194-BFFD-40C7-A0AC-90CF5C7E7987}"/>
                  </a:ext>
                </a:extLst>
              </p14:cNvPr>
              <p14:cNvContentPartPr/>
              <p14:nvPr/>
            </p14:nvContentPartPr>
            <p14:xfrm>
              <a:off x="304930" y="1241207"/>
              <a:ext cx="596880" cy="2045520"/>
            </p14:xfrm>
          </p:contentPart>
        </mc:Choice>
        <mc:Fallback>
          <p:pic>
            <p:nvPicPr>
              <p:cNvPr id="54" name="Ink 53">
                <a:extLst>
                  <a:ext uri="{FF2B5EF4-FFF2-40B4-BE49-F238E27FC236}">
                    <a16:creationId xmlns:a16="http://schemas.microsoft.com/office/drawing/2014/main" id="{5452C194-BFFD-40C7-A0AC-90CF5C7E7987}"/>
                  </a:ext>
                </a:extLst>
              </p:cNvPr>
              <p:cNvPicPr/>
              <p:nvPr/>
            </p:nvPicPr>
            <p:blipFill>
              <a:blip r:embed="rId25"/>
              <a:stretch>
                <a:fillRect/>
              </a:stretch>
            </p:blipFill>
            <p:spPr>
              <a:xfrm>
                <a:off x="296285" y="1232207"/>
                <a:ext cx="614531" cy="20631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62" name="Ink 61">
                <a:extLst>
                  <a:ext uri="{FF2B5EF4-FFF2-40B4-BE49-F238E27FC236}">
                    <a16:creationId xmlns:a16="http://schemas.microsoft.com/office/drawing/2014/main" id="{7618FAE9-BFD7-4876-B7FC-9F438F7E15F3}"/>
                  </a:ext>
                </a:extLst>
              </p14:cNvPr>
              <p14:cNvContentPartPr/>
              <p14:nvPr/>
            </p14:nvContentPartPr>
            <p14:xfrm>
              <a:off x="8504650" y="2844647"/>
              <a:ext cx="373680" cy="308520"/>
            </p14:xfrm>
          </p:contentPart>
        </mc:Choice>
        <mc:Fallback>
          <p:pic>
            <p:nvPicPr>
              <p:cNvPr id="62" name="Ink 61">
                <a:extLst>
                  <a:ext uri="{FF2B5EF4-FFF2-40B4-BE49-F238E27FC236}">
                    <a16:creationId xmlns:a16="http://schemas.microsoft.com/office/drawing/2014/main" id="{7618FAE9-BFD7-4876-B7FC-9F438F7E15F3}"/>
                  </a:ext>
                </a:extLst>
              </p:cNvPr>
              <p:cNvPicPr/>
              <p:nvPr/>
            </p:nvPicPr>
            <p:blipFill>
              <a:blip r:embed="rId27"/>
              <a:stretch>
                <a:fillRect/>
              </a:stretch>
            </p:blipFill>
            <p:spPr>
              <a:xfrm>
                <a:off x="8495650" y="2835647"/>
                <a:ext cx="391320" cy="3261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70" name="Ink 69">
                <a:extLst>
                  <a:ext uri="{FF2B5EF4-FFF2-40B4-BE49-F238E27FC236}">
                    <a16:creationId xmlns:a16="http://schemas.microsoft.com/office/drawing/2014/main" id="{5CD39634-1C2A-42CE-AFA2-B410AF82AA3B}"/>
                  </a:ext>
                </a:extLst>
              </p14:cNvPr>
              <p14:cNvContentPartPr/>
              <p14:nvPr/>
            </p14:nvContentPartPr>
            <p14:xfrm>
              <a:off x="8568370" y="3303287"/>
              <a:ext cx="662400" cy="696600"/>
            </p14:xfrm>
          </p:contentPart>
        </mc:Choice>
        <mc:Fallback>
          <p:pic>
            <p:nvPicPr>
              <p:cNvPr id="70" name="Ink 69">
                <a:extLst>
                  <a:ext uri="{FF2B5EF4-FFF2-40B4-BE49-F238E27FC236}">
                    <a16:creationId xmlns:a16="http://schemas.microsoft.com/office/drawing/2014/main" id="{5CD39634-1C2A-42CE-AFA2-B410AF82AA3B}"/>
                  </a:ext>
                </a:extLst>
              </p:cNvPr>
              <p:cNvPicPr/>
              <p:nvPr/>
            </p:nvPicPr>
            <p:blipFill>
              <a:blip r:embed="rId29"/>
              <a:stretch>
                <a:fillRect/>
              </a:stretch>
            </p:blipFill>
            <p:spPr>
              <a:xfrm>
                <a:off x="8559370" y="3294287"/>
                <a:ext cx="680040" cy="7142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93" name="Ink 92">
                <a:extLst>
                  <a:ext uri="{FF2B5EF4-FFF2-40B4-BE49-F238E27FC236}">
                    <a16:creationId xmlns:a16="http://schemas.microsoft.com/office/drawing/2014/main" id="{08AEEA78-A6BC-4EBC-8622-F39C150CEB95}"/>
                  </a:ext>
                </a:extLst>
              </p14:cNvPr>
              <p14:cNvContentPartPr/>
              <p14:nvPr/>
            </p14:nvContentPartPr>
            <p14:xfrm>
              <a:off x="6637690" y="2623607"/>
              <a:ext cx="478440" cy="10440"/>
            </p14:xfrm>
          </p:contentPart>
        </mc:Choice>
        <mc:Fallback>
          <p:pic>
            <p:nvPicPr>
              <p:cNvPr id="93" name="Ink 92">
                <a:extLst>
                  <a:ext uri="{FF2B5EF4-FFF2-40B4-BE49-F238E27FC236}">
                    <a16:creationId xmlns:a16="http://schemas.microsoft.com/office/drawing/2014/main" id="{08AEEA78-A6BC-4EBC-8622-F39C150CEB95}"/>
                  </a:ext>
                </a:extLst>
              </p:cNvPr>
              <p:cNvPicPr/>
              <p:nvPr/>
            </p:nvPicPr>
            <p:blipFill>
              <a:blip r:embed="rId31"/>
              <a:stretch>
                <a:fillRect/>
              </a:stretch>
            </p:blipFill>
            <p:spPr>
              <a:xfrm>
                <a:off x="6629050" y="2614967"/>
                <a:ext cx="49608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94" name="Ink 93">
                <a:extLst>
                  <a:ext uri="{FF2B5EF4-FFF2-40B4-BE49-F238E27FC236}">
                    <a16:creationId xmlns:a16="http://schemas.microsoft.com/office/drawing/2014/main" id="{8D304FB6-8DBD-471D-B41C-B5AE648F341E}"/>
                  </a:ext>
                </a:extLst>
              </p14:cNvPr>
              <p14:cNvContentPartPr/>
              <p14:nvPr/>
            </p14:nvContentPartPr>
            <p14:xfrm>
              <a:off x="6648850" y="3077207"/>
              <a:ext cx="489600" cy="14040"/>
            </p14:xfrm>
          </p:contentPart>
        </mc:Choice>
        <mc:Fallback>
          <p:pic>
            <p:nvPicPr>
              <p:cNvPr id="94" name="Ink 93">
                <a:extLst>
                  <a:ext uri="{FF2B5EF4-FFF2-40B4-BE49-F238E27FC236}">
                    <a16:creationId xmlns:a16="http://schemas.microsoft.com/office/drawing/2014/main" id="{8D304FB6-8DBD-471D-B41C-B5AE648F341E}"/>
                  </a:ext>
                </a:extLst>
              </p:cNvPr>
              <p:cNvPicPr/>
              <p:nvPr/>
            </p:nvPicPr>
            <p:blipFill>
              <a:blip r:embed="rId33"/>
              <a:stretch>
                <a:fillRect/>
              </a:stretch>
            </p:blipFill>
            <p:spPr>
              <a:xfrm>
                <a:off x="6640210" y="3068567"/>
                <a:ext cx="50724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00" name="Ink 99">
                <a:extLst>
                  <a:ext uri="{FF2B5EF4-FFF2-40B4-BE49-F238E27FC236}">
                    <a16:creationId xmlns:a16="http://schemas.microsoft.com/office/drawing/2014/main" id="{86492F10-8497-4A59-B70E-40C70483DE15}"/>
                  </a:ext>
                </a:extLst>
              </p14:cNvPr>
              <p14:cNvContentPartPr/>
              <p14:nvPr/>
            </p14:nvContentPartPr>
            <p14:xfrm>
              <a:off x="4141090" y="3405167"/>
              <a:ext cx="3326400" cy="2395080"/>
            </p14:xfrm>
          </p:contentPart>
        </mc:Choice>
        <mc:Fallback>
          <p:pic>
            <p:nvPicPr>
              <p:cNvPr id="100" name="Ink 99">
                <a:extLst>
                  <a:ext uri="{FF2B5EF4-FFF2-40B4-BE49-F238E27FC236}">
                    <a16:creationId xmlns:a16="http://schemas.microsoft.com/office/drawing/2014/main" id="{86492F10-8497-4A59-B70E-40C70483DE15}"/>
                  </a:ext>
                </a:extLst>
              </p:cNvPr>
              <p:cNvPicPr/>
              <p:nvPr/>
            </p:nvPicPr>
            <p:blipFill>
              <a:blip r:embed="rId35"/>
              <a:stretch>
                <a:fillRect/>
              </a:stretch>
            </p:blipFill>
            <p:spPr>
              <a:xfrm>
                <a:off x="4132090" y="3396167"/>
                <a:ext cx="3344040" cy="2412720"/>
              </a:xfrm>
              <a:prstGeom prst="rect">
                <a:avLst/>
              </a:prstGeom>
            </p:spPr>
          </p:pic>
        </mc:Fallback>
      </mc:AlternateContent>
    </p:spTree>
    <p:extLst>
      <p:ext uri="{BB962C8B-B14F-4D97-AF65-F5344CB8AC3E}">
        <p14:creationId xmlns:p14="http://schemas.microsoft.com/office/powerpoint/2010/main" val="2435285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E077-1499-4BD7-9E10-10A2EFC216E0}"/>
              </a:ext>
            </a:extLst>
          </p:cNvPr>
          <p:cNvSpPr>
            <a:spLocks noGrp="1"/>
          </p:cNvSpPr>
          <p:nvPr>
            <p:ph type="title"/>
          </p:nvPr>
        </p:nvSpPr>
        <p:spPr>
          <a:xfrm>
            <a:off x="-152400" y="0"/>
            <a:ext cx="8915400" cy="609600"/>
          </a:xfrm>
        </p:spPr>
        <p:txBody>
          <a:bodyPr/>
          <a:lstStyle/>
          <a:p>
            <a:r>
              <a:rPr lang="en-US" sz="2800" dirty="0"/>
              <a:t>HOP 6.1 - CSS Width and Height Properties</a:t>
            </a:r>
          </a:p>
        </p:txBody>
      </p:sp>
      <p:pic>
        <p:nvPicPr>
          <p:cNvPr id="5" name="Picture 4">
            <a:extLst>
              <a:ext uri="{FF2B5EF4-FFF2-40B4-BE49-F238E27FC236}">
                <a16:creationId xmlns:a16="http://schemas.microsoft.com/office/drawing/2014/main" id="{D91B835C-6346-49A9-9777-56BD4E88F200}"/>
              </a:ext>
            </a:extLst>
          </p:cNvPr>
          <p:cNvPicPr>
            <a:picLocks noChangeAspect="1"/>
          </p:cNvPicPr>
          <p:nvPr/>
        </p:nvPicPr>
        <p:blipFill>
          <a:blip r:embed="rId2"/>
          <a:stretch>
            <a:fillRect/>
          </a:stretch>
        </p:blipFill>
        <p:spPr>
          <a:xfrm>
            <a:off x="76201" y="762000"/>
            <a:ext cx="8716768" cy="6096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BB9CDB0-B4A3-4BB5-9730-FCD6628B7C00}"/>
                  </a:ext>
                </a:extLst>
              </p14:cNvPr>
              <p14:cNvContentPartPr/>
              <p14:nvPr/>
            </p14:nvContentPartPr>
            <p14:xfrm>
              <a:off x="6256393" y="2469350"/>
              <a:ext cx="1276920" cy="10440"/>
            </p14:xfrm>
          </p:contentPart>
        </mc:Choice>
        <mc:Fallback xmlns="">
          <p:pic>
            <p:nvPicPr>
              <p:cNvPr id="6" name="Ink 5">
                <a:extLst>
                  <a:ext uri="{FF2B5EF4-FFF2-40B4-BE49-F238E27FC236}">
                    <a16:creationId xmlns:a16="http://schemas.microsoft.com/office/drawing/2014/main" id="{4BB9CDB0-B4A3-4BB5-9730-FCD6628B7C00}"/>
                  </a:ext>
                </a:extLst>
              </p:cNvPr>
              <p:cNvPicPr/>
              <p:nvPr/>
            </p:nvPicPr>
            <p:blipFill>
              <a:blip r:embed="rId4"/>
              <a:stretch>
                <a:fillRect/>
              </a:stretch>
            </p:blipFill>
            <p:spPr>
              <a:xfrm>
                <a:off x="6247753" y="2460350"/>
                <a:ext cx="129456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DD7C93D-F873-41E2-9ED5-25371B75E852}"/>
                  </a:ext>
                </a:extLst>
              </p14:cNvPr>
              <p14:cNvContentPartPr/>
              <p14:nvPr/>
            </p14:nvContentPartPr>
            <p14:xfrm>
              <a:off x="6157393" y="3293030"/>
              <a:ext cx="526320" cy="21600"/>
            </p14:xfrm>
          </p:contentPart>
        </mc:Choice>
        <mc:Fallback xmlns="">
          <p:pic>
            <p:nvPicPr>
              <p:cNvPr id="7" name="Ink 6">
                <a:extLst>
                  <a:ext uri="{FF2B5EF4-FFF2-40B4-BE49-F238E27FC236}">
                    <a16:creationId xmlns:a16="http://schemas.microsoft.com/office/drawing/2014/main" id="{EDD7C93D-F873-41E2-9ED5-25371B75E852}"/>
                  </a:ext>
                </a:extLst>
              </p:cNvPr>
              <p:cNvPicPr/>
              <p:nvPr/>
            </p:nvPicPr>
            <p:blipFill>
              <a:blip r:embed="rId6"/>
              <a:stretch>
                <a:fillRect/>
              </a:stretch>
            </p:blipFill>
            <p:spPr>
              <a:xfrm>
                <a:off x="6148393" y="3284030"/>
                <a:ext cx="54396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53FE2B23-DB3A-4F0C-B971-41838FCC4040}"/>
                  </a:ext>
                </a:extLst>
              </p14:cNvPr>
              <p14:cNvContentPartPr/>
              <p14:nvPr/>
            </p14:nvContentPartPr>
            <p14:xfrm>
              <a:off x="6862993" y="3329390"/>
              <a:ext cx="765000" cy="10440"/>
            </p14:xfrm>
          </p:contentPart>
        </mc:Choice>
        <mc:Fallback xmlns="">
          <p:pic>
            <p:nvPicPr>
              <p:cNvPr id="8" name="Ink 7">
                <a:extLst>
                  <a:ext uri="{FF2B5EF4-FFF2-40B4-BE49-F238E27FC236}">
                    <a16:creationId xmlns:a16="http://schemas.microsoft.com/office/drawing/2014/main" id="{53FE2B23-DB3A-4F0C-B971-41838FCC4040}"/>
                  </a:ext>
                </a:extLst>
              </p:cNvPr>
              <p:cNvPicPr/>
              <p:nvPr/>
            </p:nvPicPr>
            <p:blipFill>
              <a:blip r:embed="rId8"/>
              <a:stretch>
                <a:fillRect/>
              </a:stretch>
            </p:blipFill>
            <p:spPr>
              <a:xfrm>
                <a:off x="6853993" y="3320750"/>
                <a:ext cx="78264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65F6FAA0-2297-493D-AB20-7320C07EE3B4}"/>
                  </a:ext>
                </a:extLst>
              </p14:cNvPr>
              <p14:cNvContentPartPr/>
              <p14:nvPr/>
            </p14:nvContentPartPr>
            <p14:xfrm>
              <a:off x="5592913" y="4497230"/>
              <a:ext cx="1351440" cy="253800"/>
            </p14:xfrm>
          </p:contentPart>
        </mc:Choice>
        <mc:Fallback xmlns="">
          <p:pic>
            <p:nvPicPr>
              <p:cNvPr id="12" name="Ink 11">
                <a:extLst>
                  <a:ext uri="{FF2B5EF4-FFF2-40B4-BE49-F238E27FC236}">
                    <a16:creationId xmlns:a16="http://schemas.microsoft.com/office/drawing/2014/main" id="{65F6FAA0-2297-493D-AB20-7320C07EE3B4}"/>
                  </a:ext>
                </a:extLst>
              </p:cNvPr>
              <p:cNvPicPr/>
              <p:nvPr/>
            </p:nvPicPr>
            <p:blipFill>
              <a:blip r:embed="rId10"/>
              <a:stretch>
                <a:fillRect/>
              </a:stretch>
            </p:blipFill>
            <p:spPr>
              <a:xfrm>
                <a:off x="5583913" y="4488590"/>
                <a:ext cx="13690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2" name="Ink 71">
                <a:extLst>
                  <a:ext uri="{FF2B5EF4-FFF2-40B4-BE49-F238E27FC236}">
                    <a16:creationId xmlns:a16="http://schemas.microsoft.com/office/drawing/2014/main" id="{ADDD7789-BEEA-486B-B3D6-C2B93B8320FD}"/>
                  </a:ext>
                </a:extLst>
              </p14:cNvPr>
              <p14:cNvContentPartPr/>
              <p14:nvPr/>
            </p14:nvContentPartPr>
            <p14:xfrm>
              <a:off x="3677353" y="1594910"/>
              <a:ext cx="913680" cy="751320"/>
            </p14:xfrm>
          </p:contentPart>
        </mc:Choice>
        <mc:Fallback xmlns="">
          <p:pic>
            <p:nvPicPr>
              <p:cNvPr id="72" name="Ink 71">
                <a:extLst>
                  <a:ext uri="{FF2B5EF4-FFF2-40B4-BE49-F238E27FC236}">
                    <a16:creationId xmlns:a16="http://schemas.microsoft.com/office/drawing/2014/main" id="{ADDD7789-BEEA-486B-B3D6-C2B93B8320FD}"/>
                  </a:ext>
                </a:extLst>
              </p:cNvPr>
              <p:cNvPicPr/>
              <p:nvPr/>
            </p:nvPicPr>
            <p:blipFill>
              <a:blip r:embed="rId12"/>
              <a:stretch>
                <a:fillRect/>
              </a:stretch>
            </p:blipFill>
            <p:spPr>
              <a:xfrm>
                <a:off x="3668357" y="1585910"/>
                <a:ext cx="931313" cy="768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6" name="Ink 85">
                <a:extLst>
                  <a:ext uri="{FF2B5EF4-FFF2-40B4-BE49-F238E27FC236}">
                    <a16:creationId xmlns:a16="http://schemas.microsoft.com/office/drawing/2014/main" id="{B2F4E8F0-7DB0-4C88-9FC2-2E6569BCC7C3}"/>
                  </a:ext>
                </a:extLst>
              </p14:cNvPr>
              <p14:cNvContentPartPr/>
              <p14:nvPr/>
            </p14:nvContentPartPr>
            <p14:xfrm>
              <a:off x="1531393" y="1594550"/>
              <a:ext cx="597960" cy="550440"/>
            </p14:xfrm>
          </p:contentPart>
        </mc:Choice>
        <mc:Fallback xmlns="">
          <p:pic>
            <p:nvPicPr>
              <p:cNvPr id="86" name="Ink 85">
                <a:extLst>
                  <a:ext uri="{FF2B5EF4-FFF2-40B4-BE49-F238E27FC236}">
                    <a16:creationId xmlns:a16="http://schemas.microsoft.com/office/drawing/2014/main" id="{B2F4E8F0-7DB0-4C88-9FC2-2E6569BCC7C3}"/>
                  </a:ext>
                </a:extLst>
              </p:cNvPr>
              <p:cNvPicPr/>
              <p:nvPr/>
            </p:nvPicPr>
            <p:blipFill>
              <a:blip r:embed="rId14"/>
              <a:stretch>
                <a:fillRect/>
              </a:stretch>
            </p:blipFill>
            <p:spPr>
              <a:xfrm>
                <a:off x="1522393" y="1585550"/>
                <a:ext cx="615600" cy="568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0" name="Ink 129">
                <a:extLst>
                  <a:ext uri="{FF2B5EF4-FFF2-40B4-BE49-F238E27FC236}">
                    <a16:creationId xmlns:a16="http://schemas.microsoft.com/office/drawing/2014/main" id="{84B46D62-58B3-4D98-84E7-133B369C9024}"/>
                  </a:ext>
                </a:extLst>
              </p14:cNvPr>
              <p14:cNvContentPartPr/>
              <p14:nvPr/>
            </p14:nvContentPartPr>
            <p14:xfrm>
              <a:off x="97153" y="3943190"/>
              <a:ext cx="4699440" cy="704880"/>
            </p14:xfrm>
          </p:contentPart>
        </mc:Choice>
        <mc:Fallback xmlns="">
          <p:pic>
            <p:nvPicPr>
              <p:cNvPr id="130" name="Ink 129">
                <a:extLst>
                  <a:ext uri="{FF2B5EF4-FFF2-40B4-BE49-F238E27FC236}">
                    <a16:creationId xmlns:a16="http://schemas.microsoft.com/office/drawing/2014/main" id="{84B46D62-58B3-4D98-84E7-133B369C9024}"/>
                  </a:ext>
                </a:extLst>
              </p:cNvPr>
              <p:cNvPicPr/>
              <p:nvPr/>
            </p:nvPicPr>
            <p:blipFill>
              <a:blip r:embed="rId16"/>
              <a:stretch>
                <a:fillRect/>
              </a:stretch>
            </p:blipFill>
            <p:spPr>
              <a:xfrm>
                <a:off x="88153" y="3934550"/>
                <a:ext cx="4717080" cy="7225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9" name="Ink 8">
                <a:extLst>
                  <a:ext uri="{FF2B5EF4-FFF2-40B4-BE49-F238E27FC236}">
                    <a16:creationId xmlns:a16="http://schemas.microsoft.com/office/drawing/2014/main" id="{6ECA0F15-F583-4E09-94A4-E6F71735E7F1}"/>
                  </a:ext>
                </a:extLst>
              </p14:cNvPr>
              <p14:cNvContentPartPr/>
              <p14:nvPr/>
            </p14:nvContentPartPr>
            <p14:xfrm>
              <a:off x="4660782" y="2307993"/>
              <a:ext cx="1418760" cy="1033560"/>
            </p14:xfrm>
          </p:contentPart>
        </mc:Choice>
        <mc:Fallback>
          <p:pic>
            <p:nvPicPr>
              <p:cNvPr id="9" name="Ink 8">
                <a:extLst>
                  <a:ext uri="{FF2B5EF4-FFF2-40B4-BE49-F238E27FC236}">
                    <a16:creationId xmlns:a16="http://schemas.microsoft.com/office/drawing/2014/main" id="{6ECA0F15-F583-4E09-94A4-E6F71735E7F1}"/>
                  </a:ext>
                </a:extLst>
              </p:cNvPr>
              <p:cNvPicPr/>
              <p:nvPr/>
            </p:nvPicPr>
            <p:blipFill>
              <a:blip r:embed="rId18"/>
              <a:stretch>
                <a:fillRect/>
              </a:stretch>
            </p:blipFill>
            <p:spPr>
              <a:xfrm>
                <a:off x="4652140" y="2298996"/>
                <a:ext cx="1436404" cy="1051194"/>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5" name="Ink 14">
                <a:extLst>
                  <a:ext uri="{FF2B5EF4-FFF2-40B4-BE49-F238E27FC236}">
                    <a16:creationId xmlns:a16="http://schemas.microsoft.com/office/drawing/2014/main" id="{BBE06534-BF45-432A-893A-B9B20F8B86D8}"/>
                  </a:ext>
                </a:extLst>
              </p14:cNvPr>
              <p14:cNvContentPartPr/>
              <p14:nvPr/>
            </p14:nvContentPartPr>
            <p14:xfrm>
              <a:off x="1384062" y="1908033"/>
              <a:ext cx="315720" cy="97560"/>
            </p14:xfrm>
          </p:contentPart>
        </mc:Choice>
        <mc:Fallback>
          <p:pic>
            <p:nvPicPr>
              <p:cNvPr id="15" name="Ink 14">
                <a:extLst>
                  <a:ext uri="{FF2B5EF4-FFF2-40B4-BE49-F238E27FC236}">
                    <a16:creationId xmlns:a16="http://schemas.microsoft.com/office/drawing/2014/main" id="{BBE06534-BF45-432A-893A-B9B20F8B86D8}"/>
                  </a:ext>
                </a:extLst>
              </p:cNvPr>
              <p:cNvPicPr/>
              <p:nvPr/>
            </p:nvPicPr>
            <p:blipFill>
              <a:blip r:embed="rId20"/>
              <a:stretch>
                <a:fillRect/>
              </a:stretch>
            </p:blipFill>
            <p:spPr>
              <a:xfrm>
                <a:off x="1375062" y="1899393"/>
                <a:ext cx="33336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6" name="Ink 25">
                <a:extLst>
                  <a:ext uri="{FF2B5EF4-FFF2-40B4-BE49-F238E27FC236}">
                    <a16:creationId xmlns:a16="http://schemas.microsoft.com/office/drawing/2014/main" id="{0D7EAAF6-EB79-4E19-AAD3-A6CC08251526}"/>
                  </a:ext>
                </a:extLst>
              </p14:cNvPr>
              <p14:cNvContentPartPr/>
              <p14:nvPr/>
            </p14:nvContentPartPr>
            <p14:xfrm>
              <a:off x="1424022" y="2074353"/>
              <a:ext cx="308520" cy="196920"/>
            </p14:xfrm>
          </p:contentPart>
        </mc:Choice>
        <mc:Fallback>
          <p:pic>
            <p:nvPicPr>
              <p:cNvPr id="26" name="Ink 25">
                <a:extLst>
                  <a:ext uri="{FF2B5EF4-FFF2-40B4-BE49-F238E27FC236}">
                    <a16:creationId xmlns:a16="http://schemas.microsoft.com/office/drawing/2014/main" id="{0D7EAAF6-EB79-4E19-AAD3-A6CC08251526}"/>
                  </a:ext>
                </a:extLst>
              </p:cNvPr>
              <p:cNvPicPr/>
              <p:nvPr/>
            </p:nvPicPr>
            <p:blipFill>
              <a:blip r:embed="rId22"/>
              <a:stretch>
                <a:fillRect/>
              </a:stretch>
            </p:blipFill>
            <p:spPr>
              <a:xfrm>
                <a:off x="1415032" y="2065369"/>
                <a:ext cx="326139" cy="214528"/>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1" name="Ink 30">
                <a:extLst>
                  <a:ext uri="{FF2B5EF4-FFF2-40B4-BE49-F238E27FC236}">
                    <a16:creationId xmlns:a16="http://schemas.microsoft.com/office/drawing/2014/main" id="{4459161A-B225-470E-8EB3-0534C4C44B0E}"/>
                  </a:ext>
                </a:extLst>
              </p14:cNvPr>
              <p14:cNvContentPartPr/>
              <p14:nvPr/>
            </p14:nvContentPartPr>
            <p14:xfrm>
              <a:off x="7757142" y="3177753"/>
              <a:ext cx="284400" cy="258840"/>
            </p14:xfrm>
          </p:contentPart>
        </mc:Choice>
        <mc:Fallback>
          <p:pic>
            <p:nvPicPr>
              <p:cNvPr id="31" name="Ink 30">
                <a:extLst>
                  <a:ext uri="{FF2B5EF4-FFF2-40B4-BE49-F238E27FC236}">
                    <a16:creationId xmlns:a16="http://schemas.microsoft.com/office/drawing/2014/main" id="{4459161A-B225-470E-8EB3-0534C4C44B0E}"/>
                  </a:ext>
                </a:extLst>
              </p:cNvPr>
              <p:cNvPicPr/>
              <p:nvPr/>
            </p:nvPicPr>
            <p:blipFill>
              <a:blip r:embed="rId24"/>
              <a:stretch>
                <a:fillRect/>
              </a:stretch>
            </p:blipFill>
            <p:spPr>
              <a:xfrm>
                <a:off x="7748502" y="3168753"/>
                <a:ext cx="302040" cy="2764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64" name="Ink 63">
                <a:extLst>
                  <a:ext uri="{FF2B5EF4-FFF2-40B4-BE49-F238E27FC236}">
                    <a16:creationId xmlns:a16="http://schemas.microsoft.com/office/drawing/2014/main" id="{05DC5D5C-7EFF-4220-BC7A-8D1C7AF5FF0A}"/>
                  </a:ext>
                </a:extLst>
              </p14:cNvPr>
              <p14:cNvContentPartPr/>
              <p14:nvPr/>
            </p14:nvContentPartPr>
            <p14:xfrm>
              <a:off x="8074662" y="2390793"/>
              <a:ext cx="174240" cy="165600"/>
            </p14:xfrm>
          </p:contentPart>
        </mc:Choice>
        <mc:Fallback>
          <p:pic>
            <p:nvPicPr>
              <p:cNvPr id="64" name="Ink 63">
                <a:extLst>
                  <a:ext uri="{FF2B5EF4-FFF2-40B4-BE49-F238E27FC236}">
                    <a16:creationId xmlns:a16="http://schemas.microsoft.com/office/drawing/2014/main" id="{05DC5D5C-7EFF-4220-BC7A-8D1C7AF5FF0A}"/>
                  </a:ext>
                </a:extLst>
              </p:cNvPr>
              <p:cNvPicPr/>
              <p:nvPr/>
            </p:nvPicPr>
            <p:blipFill>
              <a:blip r:embed="rId26"/>
              <a:stretch>
                <a:fillRect/>
              </a:stretch>
            </p:blipFill>
            <p:spPr>
              <a:xfrm>
                <a:off x="8065662" y="2381793"/>
                <a:ext cx="19188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67" name="Ink 66">
                <a:extLst>
                  <a:ext uri="{FF2B5EF4-FFF2-40B4-BE49-F238E27FC236}">
                    <a16:creationId xmlns:a16="http://schemas.microsoft.com/office/drawing/2014/main" id="{FDDE2CF5-1396-4284-83C4-AE30B2791263}"/>
                  </a:ext>
                </a:extLst>
              </p14:cNvPr>
              <p14:cNvContentPartPr/>
              <p14:nvPr/>
            </p14:nvContentPartPr>
            <p14:xfrm>
              <a:off x="7392102" y="4504713"/>
              <a:ext cx="214920" cy="264960"/>
            </p14:xfrm>
          </p:contentPart>
        </mc:Choice>
        <mc:Fallback>
          <p:pic>
            <p:nvPicPr>
              <p:cNvPr id="67" name="Ink 66">
                <a:extLst>
                  <a:ext uri="{FF2B5EF4-FFF2-40B4-BE49-F238E27FC236}">
                    <a16:creationId xmlns:a16="http://schemas.microsoft.com/office/drawing/2014/main" id="{FDDE2CF5-1396-4284-83C4-AE30B2791263}"/>
                  </a:ext>
                </a:extLst>
              </p:cNvPr>
              <p:cNvPicPr/>
              <p:nvPr/>
            </p:nvPicPr>
            <p:blipFill>
              <a:blip r:embed="rId28"/>
              <a:stretch>
                <a:fillRect/>
              </a:stretch>
            </p:blipFill>
            <p:spPr>
              <a:xfrm>
                <a:off x="7383102" y="4495713"/>
                <a:ext cx="232560" cy="282600"/>
              </a:xfrm>
              <a:prstGeom prst="rect">
                <a:avLst/>
              </a:prstGeom>
            </p:spPr>
          </p:pic>
        </mc:Fallback>
      </mc:AlternateContent>
    </p:spTree>
    <p:extLst>
      <p:ext uri="{BB962C8B-B14F-4D97-AF65-F5344CB8AC3E}">
        <p14:creationId xmlns:p14="http://schemas.microsoft.com/office/powerpoint/2010/main" val="22301958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BE007A-D5DF-4BA9-A457-CC1741875FC1}"/>
              </a:ext>
            </a:extLst>
          </p:cNvPr>
          <p:cNvPicPr>
            <a:picLocks noChangeAspect="1"/>
          </p:cNvPicPr>
          <p:nvPr/>
        </p:nvPicPr>
        <p:blipFill>
          <a:blip r:embed="rId2"/>
          <a:stretch>
            <a:fillRect/>
          </a:stretch>
        </p:blipFill>
        <p:spPr>
          <a:xfrm>
            <a:off x="0" y="762000"/>
            <a:ext cx="9144000" cy="5867400"/>
          </a:xfrm>
          <a:prstGeom prst="rect">
            <a:avLst/>
          </a:prstGeom>
        </p:spPr>
      </p:pic>
      <p:sp>
        <p:nvSpPr>
          <p:cNvPr id="2" name="Title 1"/>
          <p:cNvSpPr>
            <a:spLocks noGrp="1"/>
          </p:cNvSpPr>
          <p:nvPr>
            <p:ph type="title"/>
          </p:nvPr>
        </p:nvSpPr>
        <p:spPr>
          <a:xfrm>
            <a:off x="381000" y="0"/>
            <a:ext cx="8382000" cy="472920"/>
          </a:xfrm>
        </p:spPr>
        <p:txBody>
          <a:bodyPr/>
          <a:lstStyle/>
          <a:p>
            <a:r>
              <a:rPr lang="en-AU" dirty="0"/>
              <a:t>Single Page Website – HOP 6.11</a:t>
            </a:r>
            <a:endParaRPr lang="en-AU" sz="2000" dirty="0"/>
          </a:p>
        </p:txBody>
      </p:sp>
      <p:sp>
        <p:nvSpPr>
          <p:cNvPr id="75" name="Rectangle 74">
            <a:extLst>
              <a:ext uri="{FF2B5EF4-FFF2-40B4-BE49-F238E27FC236}">
                <a16:creationId xmlns:a16="http://schemas.microsoft.com/office/drawing/2014/main" id="{229298AE-0EE8-4E0A-B918-7A408DAE49E5}"/>
              </a:ext>
            </a:extLst>
          </p:cNvPr>
          <p:cNvSpPr/>
          <p:nvPr/>
        </p:nvSpPr>
        <p:spPr>
          <a:xfrm>
            <a:off x="6303000" y="5280647"/>
            <a:ext cx="2895600" cy="1061829"/>
          </a:xfrm>
          <a:prstGeom prst="rect">
            <a:avLst/>
          </a:prstGeom>
        </p:spPr>
        <p:txBody>
          <a:bodyPr wrap="square">
            <a:spAutoFit/>
          </a:bodyPr>
          <a:lstStyle/>
          <a:p>
            <a:r>
              <a:rPr lang="en-US" sz="1050" dirty="0"/>
              <a:t>.</a:t>
            </a:r>
            <a:r>
              <a:rPr lang="en-US" sz="1050" dirty="0" err="1"/>
              <a:t>tourshero</a:t>
            </a:r>
            <a:r>
              <a:rPr lang="en-US" sz="1050" dirty="0"/>
              <a:t> { </a:t>
            </a:r>
          </a:p>
          <a:p>
            <a:r>
              <a:rPr lang="en-US" sz="1050" dirty="0"/>
              <a:t>    background-image: </a:t>
            </a:r>
            <a:r>
              <a:rPr lang="en-US" sz="1050" dirty="0" err="1"/>
              <a:t>url</a:t>
            </a:r>
            <a:r>
              <a:rPr lang="en-US" sz="1050" dirty="0"/>
              <a:t>(kayaks.jpg); </a:t>
            </a:r>
          </a:p>
          <a:p>
            <a:r>
              <a:rPr lang="en-US" sz="1050" dirty="0"/>
              <a:t>    min-height: 100vh;</a:t>
            </a:r>
          </a:p>
          <a:p>
            <a:r>
              <a:rPr lang="en-US" sz="1050" dirty="0"/>
              <a:t>    background-repeat: no-repeat; </a:t>
            </a:r>
          </a:p>
          <a:p>
            <a:r>
              <a:rPr lang="en-US" sz="1050" dirty="0"/>
              <a:t>    background-size: cover;  </a:t>
            </a:r>
          </a:p>
          <a:p>
            <a:r>
              <a:rPr lang="en-US" sz="1050" dirty="0"/>
              <a:t>}</a:t>
            </a:r>
          </a:p>
        </p:txBody>
      </p:sp>
      <mc:AlternateContent xmlns:mc="http://schemas.openxmlformats.org/markup-compatibility/2006" xmlns:p14="http://schemas.microsoft.com/office/powerpoint/2010/main">
        <mc:Choice Requires="p14">
          <p:contentPart p14:bwMode="auto" r:id="rId3">
            <p14:nvContentPartPr>
              <p14:cNvPr id="85" name="Ink 84">
                <a:extLst>
                  <a:ext uri="{FF2B5EF4-FFF2-40B4-BE49-F238E27FC236}">
                    <a16:creationId xmlns:a16="http://schemas.microsoft.com/office/drawing/2014/main" id="{642E1502-7571-4803-B339-A5ED248AA381}"/>
                  </a:ext>
                </a:extLst>
              </p14:cNvPr>
              <p14:cNvContentPartPr/>
              <p14:nvPr/>
            </p14:nvContentPartPr>
            <p14:xfrm>
              <a:off x="-427037" y="1614911"/>
              <a:ext cx="8936304" cy="4703040"/>
            </p14:xfrm>
          </p:contentPart>
        </mc:Choice>
        <mc:Fallback xmlns="">
          <p:pic>
            <p:nvPicPr>
              <p:cNvPr id="85" name="Ink 84">
                <a:extLst>
                  <a:ext uri="{FF2B5EF4-FFF2-40B4-BE49-F238E27FC236}">
                    <a16:creationId xmlns:a16="http://schemas.microsoft.com/office/drawing/2014/main" id="{642E1502-7571-4803-B339-A5ED248AA381}"/>
                  </a:ext>
                </a:extLst>
              </p:cNvPr>
              <p:cNvPicPr/>
              <p:nvPr/>
            </p:nvPicPr>
            <p:blipFill>
              <a:blip r:embed="rId4"/>
              <a:stretch>
                <a:fillRect/>
              </a:stretch>
            </p:blipFill>
            <p:spPr>
              <a:xfrm>
                <a:off x="-435677" y="1605911"/>
                <a:ext cx="8953944" cy="4720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FBE1AE48-F228-4622-AF34-E13B33DBE9C4}"/>
                  </a:ext>
                </a:extLst>
              </p14:cNvPr>
              <p14:cNvContentPartPr/>
              <p14:nvPr/>
            </p14:nvContentPartPr>
            <p14:xfrm>
              <a:off x="2514508" y="1564444"/>
              <a:ext cx="2088000" cy="1018440"/>
            </p14:xfrm>
          </p:contentPart>
        </mc:Choice>
        <mc:Fallback xmlns="">
          <p:pic>
            <p:nvPicPr>
              <p:cNvPr id="5" name="Ink 4">
                <a:extLst>
                  <a:ext uri="{FF2B5EF4-FFF2-40B4-BE49-F238E27FC236}">
                    <a16:creationId xmlns:a16="http://schemas.microsoft.com/office/drawing/2014/main" id="{FBE1AE48-F228-4622-AF34-E13B33DBE9C4}"/>
                  </a:ext>
                </a:extLst>
              </p:cNvPr>
              <p:cNvPicPr/>
              <p:nvPr/>
            </p:nvPicPr>
            <p:blipFill>
              <a:blip r:embed="rId6"/>
              <a:stretch>
                <a:fillRect/>
              </a:stretch>
            </p:blipFill>
            <p:spPr>
              <a:xfrm>
                <a:off x="2505508" y="1555804"/>
                <a:ext cx="2105640" cy="1036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52F8A671-AED1-4AF5-88AE-54EED9F8C29C}"/>
                  </a:ext>
                </a:extLst>
              </p14:cNvPr>
              <p14:cNvContentPartPr/>
              <p14:nvPr/>
            </p14:nvContentPartPr>
            <p14:xfrm>
              <a:off x="5106508" y="2900764"/>
              <a:ext cx="383760" cy="70920"/>
            </p14:xfrm>
          </p:contentPart>
        </mc:Choice>
        <mc:Fallback xmlns="">
          <p:pic>
            <p:nvPicPr>
              <p:cNvPr id="6" name="Ink 5">
                <a:extLst>
                  <a:ext uri="{FF2B5EF4-FFF2-40B4-BE49-F238E27FC236}">
                    <a16:creationId xmlns:a16="http://schemas.microsoft.com/office/drawing/2014/main" id="{52F8A671-AED1-4AF5-88AE-54EED9F8C29C}"/>
                  </a:ext>
                </a:extLst>
              </p:cNvPr>
              <p:cNvPicPr/>
              <p:nvPr/>
            </p:nvPicPr>
            <p:blipFill>
              <a:blip r:embed="rId8"/>
              <a:stretch>
                <a:fillRect/>
              </a:stretch>
            </p:blipFill>
            <p:spPr>
              <a:xfrm>
                <a:off x="5097508" y="2892124"/>
                <a:ext cx="40140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9E306EC5-0102-4F0D-8D69-095FE2474D59}"/>
                  </a:ext>
                </a:extLst>
              </p14:cNvPr>
              <p14:cNvContentPartPr/>
              <p14:nvPr/>
            </p14:nvContentPartPr>
            <p14:xfrm>
              <a:off x="5118388" y="3236644"/>
              <a:ext cx="327240" cy="38880"/>
            </p14:xfrm>
          </p:contentPart>
        </mc:Choice>
        <mc:Fallback xmlns="">
          <p:pic>
            <p:nvPicPr>
              <p:cNvPr id="7" name="Ink 6">
                <a:extLst>
                  <a:ext uri="{FF2B5EF4-FFF2-40B4-BE49-F238E27FC236}">
                    <a16:creationId xmlns:a16="http://schemas.microsoft.com/office/drawing/2014/main" id="{9E306EC5-0102-4F0D-8D69-095FE2474D59}"/>
                  </a:ext>
                </a:extLst>
              </p:cNvPr>
              <p:cNvPicPr/>
              <p:nvPr/>
            </p:nvPicPr>
            <p:blipFill>
              <a:blip r:embed="rId10"/>
              <a:stretch>
                <a:fillRect/>
              </a:stretch>
            </p:blipFill>
            <p:spPr>
              <a:xfrm>
                <a:off x="5109388" y="3227644"/>
                <a:ext cx="34488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A277CB12-4FB9-45A3-B6BD-973E5AFFAE3E}"/>
                  </a:ext>
                </a:extLst>
              </p14:cNvPr>
              <p14:cNvContentPartPr/>
              <p14:nvPr/>
            </p14:nvContentPartPr>
            <p14:xfrm>
              <a:off x="5087068" y="2208124"/>
              <a:ext cx="286200" cy="74520"/>
            </p14:xfrm>
          </p:contentPart>
        </mc:Choice>
        <mc:Fallback xmlns="">
          <p:pic>
            <p:nvPicPr>
              <p:cNvPr id="8" name="Ink 7">
                <a:extLst>
                  <a:ext uri="{FF2B5EF4-FFF2-40B4-BE49-F238E27FC236}">
                    <a16:creationId xmlns:a16="http://schemas.microsoft.com/office/drawing/2014/main" id="{A277CB12-4FB9-45A3-B6BD-973E5AFFAE3E}"/>
                  </a:ext>
                </a:extLst>
              </p:cNvPr>
              <p:cNvPicPr/>
              <p:nvPr/>
            </p:nvPicPr>
            <p:blipFill>
              <a:blip r:embed="rId12"/>
              <a:stretch>
                <a:fillRect/>
              </a:stretch>
            </p:blipFill>
            <p:spPr>
              <a:xfrm>
                <a:off x="5078428" y="2199124"/>
                <a:ext cx="30384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E5B6F2A3-800B-4B4D-B66D-6DC71B5D35FA}"/>
                  </a:ext>
                </a:extLst>
              </p14:cNvPr>
              <p14:cNvContentPartPr/>
              <p14:nvPr/>
            </p14:nvContentPartPr>
            <p14:xfrm>
              <a:off x="6426926" y="5384391"/>
              <a:ext cx="1522440" cy="734400"/>
            </p14:xfrm>
          </p:contentPart>
        </mc:Choice>
        <mc:Fallback xmlns="">
          <p:pic>
            <p:nvPicPr>
              <p:cNvPr id="3" name="Ink 2">
                <a:extLst>
                  <a:ext uri="{FF2B5EF4-FFF2-40B4-BE49-F238E27FC236}">
                    <a16:creationId xmlns:a16="http://schemas.microsoft.com/office/drawing/2014/main" id="{E5B6F2A3-800B-4B4D-B66D-6DC71B5D35FA}"/>
                  </a:ext>
                </a:extLst>
              </p:cNvPr>
              <p:cNvPicPr/>
              <p:nvPr/>
            </p:nvPicPr>
            <p:blipFill>
              <a:blip r:embed="rId14"/>
              <a:stretch>
                <a:fillRect/>
              </a:stretch>
            </p:blipFill>
            <p:spPr>
              <a:xfrm>
                <a:off x="6391286" y="5312751"/>
                <a:ext cx="1594080" cy="878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 name="Ink 3">
                <a:extLst>
                  <a:ext uri="{FF2B5EF4-FFF2-40B4-BE49-F238E27FC236}">
                    <a16:creationId xmlns:a16="http://schemas.microsoft.com/office/drawing/2014/main" id="{F37172AC-7B48-4270-AE19-17F0C3FBCB05}"/>
                  </a:ext>
                </a:extLst>
              </p14:cNvPr>
              <p14:cNvContentPartPr/>
              <p14:nvPr/>
            </p14:nvContentPartPr>
            <p14:xfrm>
              <a:off x="7646246" y="5854551"/>
              <a:ext cx="567720" cy="56880"/>
            </p14:xfrm>
          </p:contentPart>
        </mc:Choice>
        <mc:Fallback xmlns="">
          <p:pic>
            <p:nvPicPr>
              <p:cNvPr id="4" name="Ink 3">
                <a:extLst>
                  <a:ext uri="{FF2B5EF4-FFF2-40B4-BE49-F238E27FC236}">
                    <a16:creationId xmlns:a16="http://schemas.microsoft.com/office/drawing/2014/main" id="{F37172AC-7B48-4270-AE19-17F0C3FBCB05}"/>
                  </a:ext>
                </a:extLst>
              </p:cNvPr>
              <p:cNvPicPr/>
              <p:nvPr/>
            </p:nvPicPr>
            <p:blipFill>
              <a:blip r:embed="rId16"/>
              <a:stretch>
                <a:fillRect/>
              </a:stretch>
            </p:blipFill>
            <p:spPr>
              <a:xfrm>
                <a:off x="7610246" y="5782911"/>
                <a:ext cx="63936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4D6FAB67-A9FB-422C-81A7-A8EF35099AF0}"/>
                  </a:ext>
                </a:extLst>
              </p14:cNvPr>
              <p14:cNvContentPartPr/>
              <p14:nvPr/>
            </p14:nvContentPartPr>
            <p14:xfrm>
              <a:off x="6588926" y="5512551"/>
              <a:ext cx="1802520" cy="52920"/>
            </p14:xfrm>
          </p:contentPart>
        </mc:Choice>
        <mc:Fallback xmlns="">
          <p:pic>
            <p:nvPicPr>
              <p:cNvPr id="9" name="Ink 8">
                <a:extLst>
                  <a:ext uri="{FF2B5EF4-FFF2-40B4-BE49-F238E27FC236}">
                    <a16:creationId xmlns:a16="http://schemas.microsoft.com/office/drawing/2014/main" id="{4D6FAB67-A9FB-422C-81A7-A8EF35099AF0}"/>
                  </a:ext>
                </a:extLst>
              </p:cNvPr>
              <p:cNvPicPr/>
              <p:nvPr/>
            </p:nvPicPr>
            <p:blipFill>
              <a:blip r:embed="rId18"/>
              <a:stretch>
                <a:fillRect/>
              </a:stretch>
            </p:blipFill>
            <p:spPr>
              <a:xfrm>
                <a:off x="6552926" y="5440911"/>
                <a:ext cx="187416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 name="Ink 9">
                <a:extLst>
                  <a:ext uri="{FF2B5EF4-FFF2-40B4-BE49-F238E27FC236}">
                    <a16:creationId xmlns:a16="http://schemas.microsoft.com/office/drawing/2014/main" id="{434EA104-5E08-4942-8BE7-8CC996B08C2D}"/>
                  </a:ext>
                </a:extLst>
              </p14:cNvPr>
              <p14:cNvContentPartPr/>
              <p14:nvPr/>
            </p14:nvContentPartPr>
            <p14:xfrm>
              <a:off x="6498566" y="5391951"/>
              <a:ext cx="610560" cy="56520"/>
            </p14:xfrm>
          </p:contentPart>
        </mc:Choice>
        <mc:Fallback xmlns="">
          <p:pic>
            <p:nvPicPr>
              <p:cNvPr id="10" name="Ink 9">
                <a:extLst>
                  <a:ext uri="{FF2B5EF4-FFF2-40B4-BE49-F238E27FC236}">
                    <a16:creationId xmlns:a16="http://schemas.microsoft.com/office/drawing/2014/main" id="{434EA104-5E08-4942-8BE7-8CC996B08C2D}"/>
                  </a:ext>
                </a:extLst>
              </p:cNvPr>
              <p:cNvPicPr/>
              <p:nvPr/>
            </p:nvPicPr>
            <p:blipFill>
              <a:blip r:embed="rId20"/>
              <a:stretch>
                <a:fillRect/>
              </a:stretch>
            </p:blipFill>
            <p:spPr>
              <a:xfrm>
                <a:off x="6462566" y="5320311"/>
                <a:ext cx="68220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 name="Ink 10">
                <a:extLst>
                  <a:ext uri="{FF2B5EF4-FFF2-40B4-BE49-F238E27FC236}">
                    <a16:creationId xmlns:a16="http://schemas.microsoft.com/office/drawing/2014/main" id="{21947D32-A405-44D4-8EFC-C32EC169A8EF}"/>
                  </a:ext>
                </a:extLst>
              </p14:cNvPr>
              <p14:cNvContentPartPr/>
              <p14:nvPr/>
            </p14:nvContentPartPr>
            <p14:xfrm>
              <a:off x="7032806" y="5681751"/>
              <a:ext cx="537480" cy="72000"/>
            </p14:xfrm>
          </p:contentPart>
        </mc:Choice>
        <mc:Fallback xmlns="">
          <p:pic>
            <p:nvPicPr>
              <p:cNvPr id="11" name="Ink 10">
                <a:extLst>
                  <a:ext uri="{FF2B5EF4-FFF2-40B4-BE49-F238E27FC236}">
                    <a16:creationId xmlns:a16="http://schemas.microsoft.com/office/drawing/2014/main" id="{21947D32-A405-44D4-8EFC-C32EC169A8EF}"/>
                  </a:ext>
                </a:extLst>
              </p:cNvPr>
              <p:cNvPicPr/>
              <p:nvPr/>
            </p:nvPicPr>
            <p:blipFill>
              <a:blip r:embed="rId22"/>
              <a:stretch>
                <a:fillRect/>
              </a:stretch>
            </p:blipFill>
            <p:spPr>
              <a:xfrm>
                <a:off x="6997166" y="5609751"/>
                <a:ext cx="60912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 name="Ink 11">
                <a:extLst>
                  <a:ext uri="{FF2B5EF4-FFF2-40B4-BE49-F238E27FC236}">
                    <a16:creationId xmlns:a16="http://schemas.microsoft.com/office/drawing/2014/main" id="{8D1ED3AB-B63C-4160-87F0-4C84B1D37595}"/>
                  </a:ext>
                </a:extLst>
              </p14:cNvPr>
              <p14:cNvContentPartPr/>
              <p14:nvPr/>
            </p14:nvContentPartPr>
            <p14:xfrm>
              <a:off x="4575446" y="3969591"/>
              <a:ext cx="726480" cy="60480"/>
            </p14:xfrm>
          </p:contentPart>
        </mc:Choice>
        <mc:Fallback xmlns="">
          <p:pic>
            <p:nvPicPr>
              <p:cNvPr id="12" name="Ink 11">
                <a:extLst>
                  <a:ext uri="{FF2B5EF4-FFF2-40B4-BE49-F238E27FC236}">
                    <a16:creationId xmlns:a16="http://schemas.microsoft.com/office/drawing/2014/main" id="{8D1ED3AB-B63C-4160-87F0-4C84B1D37595}"/>
                  </a:ext>
                </a:extLst>
              </p:cNvPr>
              <p:cNvPicPr/>
              <p:nvPr/>
            </p:nvPicPr>
            <p:blipFill>
              <a:blip r:embed="rId24"/>
              <a:stretch>
                <a:fillRect/>
              </a:stretch>
            </p:blipFill>
            <p:spPr>
              <a:xfrm>
                <a:off x="4539806" y="3897951"/>
                <a:ext cx="79812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3" name="Ink 12">
                <a:extLst>
                  <a:ext uri="{FF2B5EF4-FFF2-40B4-BE49-F238E27FC236}">
                    <a16:creationId xmlns:a16="http://schemas.microsoft.com/office/drawing/2014/main" id="{AAC6D083-E4A9-4BEE-A85A-06AD11DE53F7}"/>
                  </a:ext>
                </a:extLst>
              </p14:cNvPr>
              <p14:cNvContentPartPr/>
              <p14:nvPr/>
            </p14:nvContentPartPr>
            <p14:xfrm>
              <a:off x="4552766" y="5783271"/>
              <a:ext cx="970920" cy="91080"/>
            </p14:xfrm>
          </p:contentPart>
        </mc:Choice>
        <mc:Fallback xmlns="">
          <p:pic>
            <p:nvPicPr>
              <p:cNvPr id="13" name="Ink 12">
                <a:extLst>
                  <a:ext uri="{FF2B5EF4-FFF2-40B4-BE49-F238E27FC236}">
                    <a16:creationId xmlns:a16="http://schemas.microsoft.com/office/drawing/2014/main" id="{AAC6D083-E4A9-4BEE-A85A-06AD11DE53F7}"/>
                  </a:ext>
                </a:extLst>
              </p:cNvPr>
              <p:cNvPicPr/>
              <p:nvPr/>
            </p:nvPicPr>
            <p:blipFill>
              <a:blip r:embed="rId26"/>
              <a:stretch>
                <a:fillRect/>
              </a:stretch>
            </p:blipFill>
            <p:spPr>
              <a:xfrm>
                <a:off x="4517126" y="5711271"/>
                <a:ext cx="104256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 name="Ink 13">
                <a:extLst>
                  <a:ext uri="{FF2B5EF4-FFF2-40B4-BE49-F238E27FC236}">
                    <a16:creationId xmlns:a16="http://schemas.microsoft.com/office/drawing/2014/main" id="{0888F398-F2D2-4DD7-8931-4FB812E50EEA}"/>
                  </a:ext>
                </a:extLst>
              </p14:cNvPr>
              <p14:cNvContentPartPr/>
              <p14:nvPr/>
            </p14:nvContentPartPr>
            <p14:xfrm>
              <a:off x="4379246" y="3943311"/>
              <a:ext cx="1808640" cy="1830600"/>
            </p14:xfrm>
          </p:contentPart>
        </mc:Choice>
        <mc:Fallback xmlns="">
          <p:pic>
            <p:nvPicPr>
              <p:cNvPr id="14" name="Ink 13">
                <a:extLst>
                  <a:ext uri="{FF2B5EF4-FFF2-40B4-BE49-F238E27FC236}">
                    <a16:creationId xmlns:a16="http://schemas.microsoft.com/office/drawing/2014/main" id="{0888F398-F2D2-4DD7-8931-4FB812E50EEA}"/>
                  </a:ext>
                </a:extLst>
              </p:cNvPr>
              <p:cNvPicPr/>
              <p:nvPr/>
            </p:nvPicPr>
            <p:blipFill>
              <a:blip r:embed="rId28"/>
              <a:stretch>
                <a:fillRect/>
              </a:stretch>
            </p:blipFill>
            <p:spPr>
              <a:xfrm>
                <a:off x="4343606" y="3871671"/>
                <a:ext cx="1880280" cy="1974240"/>
              </a:xfrm>
              <a:prstGeom prst="rect">
                <a:avLst/>
              </a:prstGeom>
            </p:spPr>
          </p:pic>
        </mc:Fallback>
      </mc:AlternateContent>
      <p:graphicFrame>
        <p:nvGraphicFramePr>
          <p:cNvPr id="22" name="Table 21">
            <a:extLst>
              <a:ext uri="{FF2B5EF4-FFF2-40B4-BE49-F238E27FC236}">
                <a16:creationId xmlns:a16="http://schemas.microsoft.com/office/drawing/2014/main" id="{1FF3B051-3984-4275-A4AC-B40EBAA7835A}"/>
              </a:ext>
            </a:extLst>
          </p:cNvPr>
          <p:cNvGraphicFramePr>
            <a:graphicFrameLocks noGrp="1"/>
          </p:cNvGraphicFramePr>
          <p:nvPr>
            <p:extLst>
              <p:ext uri="{D42A27DB-BD31-4B8C-83A1-F6EECF244321}">
                <p14:modId xmlns:p14="http://schemas.microsoft.com/office/powerpoint/2010/main" val="2369350340"/>
              </p:ext>
            </p:extLst>
          </p:nvPr>
        </p:nvGraphicFramePr>
        <p:xfrm>
          <a:off x="7772400" y="2793282"/>
          <a:ext cx="1700800" cy="1735301"/>
        </p:xfrm>
        <a:graphic>
          <a:graphicData uri="http://schemas.openxmlformats.org/drawingml/2006/table">
            <a:tbl>
              <a:tblPr/>
              <a:tblGrid>
                <a:gridCol w="1700800">
                  <a:extLst>
                    <a:ext uri="{9D8B030D-6E8A-4147-A177-3AD203B41FA5}">
                      <a16:colId xmlns:a16="http://schemas.microsoft.com/office/drawing/2014/main" val="3952389394"/>
                    </a:ext>
                  </a:extLst>
                </a:gridCol>
              </a:tblGrid>
              <a:tr h="226541">
                <a:tc>
                  <a:txBody>
                    <a:bodyPr/>
                    <a:lstStyle/>
                    <a:p>
                      <a:r>
                        <a:rPr lang="en-US" sz="500" dirty="0">
                          <a:highlight>
                            <a:srgbClr val="FFFF00"/>
                          </a:highlight>
                        </a:rPr>
                        <a:t>footer </a:t>
                      </a:r>
                      <a:r>
                        <a:rPr lang="en-US" sz="500" dirty="0"/>
                        <a:t>{ </a:t>
                      </a:r>
                      <a:r>
                        <a:rPr lang="en-US" sz="500" dirty="0" err="1"/>
                        <a:t>background:rgba</a:t>
                      </a:r>
                      <a:r>
                        <a:rPr lang="en-US" sz="500" dirty="0"/>
                        <a:t>(25,25, 25, 0.90);</a:t>
                      </a:r>
                    </a:p>
                  </a:txBody>
                  <a:tcPr anchor="ctr">
                    <a:lnL>
                      <a:noFill/>
                    </a:lnL>
                    <a:lnR>
                      <a:noFill/>
                    </a:lnR>
                    <a:lnT>
                      <a:noFill/>
                    </a:lnT>
                    <a:lnB>
                      <a:noFill/>
                    </a:lnB>
                  </a:tcPr>
                </a:tc>
                <a:extLst>
                  <a:ext uri="{0D108BD9-81ED-4DB2-BD59-A6C34878D82A}">
                    <a16:rowId xmlns:a16="http://schemas.microsoft.com/office/drawing/2014/main" val="1278876169"/>
                  </a:ext>
                </a:extLst>
              </a:tr>
              <a:tr h="144162">
                <a:tc>
                  <a:txBody>
                    <a:bodyPr/>
                    <a:lstStyle/>
                    <a:p>
                      <a:r>
                        <a:rPr lang="en-US" sz="500" dirty="0"/>
                        <a:t>width: 100%;</a:t>
                      </a:r>
                    </a:p>
                  </a:txBody>
                  <a:tcPr anchor="ctr">
                    <a:lnL>
                      <a:noFill/>
                    </a:lnL>
                    <a:lnR>
                      <a:noFill/>
                    </a:lnR>
                    <a:lnT>
                      <a:noFill/>
                    </a:lnT>
                    <a:lnB>
                      <a:noFill/>
                    </a:lnB>
                  </a:tcPr>
                </a:tc>
                <a:extLst>
                  <a:ext uri="{0D108BD9-81ED-4DB2-BD59-A6C34878D82A}">
                    <a16:rowId xmlns:a16="http://schemas.microsoft.com/office/drawing/2014/main" val="1844731008"/>
                  </a:ext>
                </a:extLst>
              </a:tr>
              <a:tr h="144162">
                <a:tc>
                  <a:txBody>
                    <a:bodyPr/>
                    <a:lstStyle/>
                    <a:p>
                      <a:r>
                        <a:rPr lang="en-US" sz="500" dirty="0"/>
                        <a:t>font-size: 90%;</a:t>
                      </a:r>
                    </a:p>
                  </a:txBody>
                  <a:tcPr anchor="ctr">
                    <a:lnL>
                      <a:noFill/>
                    </a:lnL>
                    <a:lnR>
                      <a:noFill/>
                    </a:lnR>
                    <a:lnT>
                      <a:noFill/>
                    </a:lnT>
                    <a:lnB>
                      <a:noFill/>
                    </a:lnB>
                  </a:tcPr>
                </a:tc>
                <a:extLst>
                  <a:ext uri="{0D108BD9-81ED-4DB2-BD59-A6C34878D82A}">
                    <a16:rowId xmlns:a16="http://schemas.microsoft.com/office/drawing/2014/main" val="2604224816"/>
                  </a:ext>
                </a:extLst>
              </a:tr>
              <a:tr h="144162">
                <a:tc>
                  <a:txBody>
                    <a:bodyPr/>
                    <a:lstStyle/>
                    <a:p>
                      <a:r>
                        <a:rPr lang="en-US" sz="500" dirty="0"/>
                        <a:t>text-align: center; </a:t>
                      </a:r>
                    </a:p>
                  </a:txBody>
                  <a:tcPr anchor="ctr">
                    <a:lnL>
                      <a:noFill/>
                    </a:lnL>
                    <a:lnR>
                      <a:noFill/>
                    </a:lnR>
                    <a:lnT>
                      <a:noFill/>
                    </a:lnT>
                    <a:lnB>
                      <a:noFill/>
                    </a:lnB>
                  </a:tcPr>
                </a:tc>
                <a:extLst>
                  <a:ext uri="{0D108BD9-81ED-4DB2-BD59-A6C34878D82A}">
                    <a16:rowId xmlns:a16="http://schemas.microsoft.com/office/drawing/2014/main" val="3026494402"/>
                  </a:ext>
                </a:extLst>
              </a:tr>
              <a:tr h="144162">
                <a:tc>
                  <a:txBody>
                    <a:bodyPr/>
                    <a:lstStyle/>
                    <a:p>
                      <a:r>
                        <a:rPr lang="en-US" sz="500" dirty="0"/>
                        <a:t>color: #EAEAEA;</a:t>
                      </a:r>
                    </a:p>
                  </a:txBody>
                  <a:tcPr anchor="ctr">
                    <a:lnL>
                      <a:noFill/>
                    </a:lnL>
                    <a:lnR>
                      <a:noFill/>
                    </a:lnR>
                    <a:lnT>
                      <a:noFill/>
                    </a:lnT>
                    <a:lnB>
                      <a:noFill/>
                    </a:lnB>
                  </a:tcPr>
                </a:tc>
                <a:extLst>
                  <a:ext uri="{0D108BD9-81ED-4DB2-BD59-A6C34878D82A}">
                    <a16:rowId xmlns:a16="http://schemas.microsoft.com/office/drawing/2014/main" val="2286178909"/>
                  </a:ext>
                </a:extLst>
              </a:tr>
              <a:tr h="144162">
                <a:tc>
                  <a:txBody>
                    <a:bodyPr/>
                    <a:lstStyle/>
                    <a:p>
                      <a:r>
                        <a:rPr lang="en-US" sz="500" dirty="0">
                          <a:highlight>
                            <a:srgbClr val="FFFF00"/>
                          </a:highlight>
                        </a:rPr>
                        <a:t>position: fixed;</a:t>
                      </a:r>
                    </a:p>
                  </a:txBody>
                  <a:tcPr anchor="ctr">
                    <a:lnL>
                      <a:noFill/>
                    </a:lnL>
                    <a:lnR>
                      <a:noFill/>
                    </a:lnR>
                    <a:lnT>
                      <a:noFill/>
                    </a:lnT>
                    <a:lnB>
                      <a:noFill/>
                    </a:lnB>
                  </a:tcPr>
                </a:tc>
                <a:extLst>
                  <a:ext uri="{0D108BD9-81ED-4DB2-BD59-A6C34878D82A}">
                    <a16:rowId xmlns:a16="http://schemas.microsoft.com/office/drawing/2014/main" val="340414768"/>
                  </a:ext>
                </a:extLst>
              </a:tr>
              <a:tr h="144162">
                <a:tc>
                  <a:txBody>
                    <a:bodyPr/>
                    <a:lstStyle/>
                    <a:p>
                      <a:r>
                        <a:rPr lang="en-US" sz="500" dirty="0">
                          <a:highlight>
                            <a:srgbClr val="FFFF00"/>
                          </a:highlight>
                        </a:rPr>
                        <a:t>bottom: 0;</a:t>
                      </a:r>
                    </a:p>
                  </a:txBody>
                  <a:tcPr anchor="ctr">
                    <a:lnL>
                      <a:noFill/>
                    </a:lnL>
                    <a:lnR>
                      <a:noFill/>
                    </a:lnR>
                    <a:lnT>
                      <a:noFill/>
                    </a:lnT>
                    <a:lnB>
                      <a:noFill/>
                    </a:lnB>
                  </a:tcPr>
                </a:tc>
                <a:extLst>
                  <a:ext uri="{0D108BD9-81ED-4DB2-BD59-A6C34878D82A}">
                    <a16:rowId xmlns:a16="http://schemas.microsoft.com/office/drawing/2014/main" val="379652532"/>
                  </a:ext>
                </a:extLst>
              </a:tr>
              <a:tr h="144162">
                <a:tc>
                  <a:txBody>
                    <a:bodyPr/>
                    <a:lstStyle/>
                    <a:p>
                      <a:r>
                        <a:rPr lang="en-US" sz="500" dirty="0"/>
                        <a:t>} </a:t>
                      </a:r>
                    </a:p>
                  </a:txBody>
                  <a:tcPr anchor="ctr">
                    <a:lnL>
                      <a:noFill/>
                    </a:lnL>
                    <a:lnR>
                      <a:noFill/>
                    </a:lnR>
                    <a:lnT>
                      <a:noFill/>
                    </a:lnT>
                    <a:lnB>
                      <a:noFill/>
                    </a:lnB>
                  </a:tcPr>
                </a:tc>
                <a:extLst>
                  <a:ext uri="{0D108BD9-81ED-4DB2-BD59-A6C34878D82A}">
                    <a16:rowId xmlns:a16="http://schemas.microsoft.com/office/drawing/2014/main" val="985080968"/>
                  </a:ext>
                </a:extLst>
              </a:tr>
              <a:tr h="144162">
                <a:tc>
                  <a:txBody>
                    <a:bodyPr/>
                    <a:lstStyle/>
                    <a:p>
                      <a:r>
                        <a:rPr lang="en-US" sz="500" dirty="0">
                          <a:highlight>
                            <a:srgbClr val="FFFF00"/>
                          </a:highlight>
                        </a:rPr>
                        <a:t>footer a </a:t>
                      </a:r>
                      <a:r>
                        <a:rPr lang="en-US" sz="500" dirty="0"/>
                        <a:t>{ </a:t>
                      </a:r>
                      <a:r>
                        <a:rPr lang="en-US" sz="500" dirty="0">
                          <a:highlight>
                            <a:srgbClr val="FFFF00"/>
                          </a:highlight>
                        </a:rPr>
                        <a:t>text-decoration: none</a:t>
                      </a:r>
                      <a:r>
                        <a:rPr lang="en-US" sz="500" dirty="0"/>
                        <a:t>;</a:t>
                      </a:r>
                    </a:p>
                  </a:txBody>
                  <a:tcPr anchor="ctr">
                    <a:lnL>
                      <a:noFill/>
                    </a:lnL>
                    <a:lnR>
                      <a:noFill/>
                    </a:lnR>
                    <a:lnT>
                      <a:noFill/>
                    </a:lnT>
                    <a:lnB>
                      <a:noFill/>
                    </a:lnB>
                  </a:tcPr>
                </a:tc>
                <a:extLst>
                  <a:ext uri="{0D108BD9-81ED-4DB2-BD59-A6C34878D82A}">
                    <a16:rowId xmlns:a16="http://schemas.microsoft.com/office/drawing/2014/main" val="1347371960"/>
                  </a:ext>
                </a:extLst>
              </a:tr>
              <a:tr h="144162">
                <a:tc>
                  <a:txBody>
                    <a:bodyPr/>
                    <a:lstStyle/>
                    <a:p>
                      <a:r>
                        <a:rPr lang="en-US" sz="500" dirty="0"/>
                        <a:t>color: #EAEAEA; } </a:t>
                      </a:r>
                    </a:p>
                  </a:txBody>
                  <a:tcPr anchor="ctr">
                    <a:lnL>
                      <a:noFill/>
                    </a:lnL>
                    <a:lnR>
                      <a:noFill/>
                    </a:lnR>
                    <a:lnT>
                      <a:noFill/>
                    </a:lnT>
                    <a:lnB>
                      <a:noFill/>
                    </a:lnB>
                  </a:tcPr>
                </a:tc>
                <a:extLst>
                  <a:ext uri="{0D108BD9-81ED-4DB2-BD59-A6C34878D82A}">
                    <a16:rowId xmlns:a16="http://schemas.microsoft.com/office/drawing/2014/main" val="2703721926"/>
                  </a:ext>
                </a:extLst>
              </a:tr>
            </a:tbl>
          </a:graphicData>
        </a:graphic>
      </p:graphicFrame>
      <mc:AlternateContent xmlns:mc="http://schemas.openxmlformats.org/markup-compatibility/2006">
        <mc:Choice xmlns:p14="http://schemas.microsoft.com/office/powerpoint/2010/main" Requires="p14">
          <p:contentPart p14:bwMode="auto" r:id="rId29">
            <p14:nvContentPartPr>
              <p14:cNvPr id="100" name="Ink 99">
                <a:extLst>
                  <a:ext uri="{FF2B5EF4-FFF2-40B4-BE49-F238E27FC236}">
                    <a16:creationId xmlns:a16="http://schemas.microsoft.com/office/drawing/2014/main" id="{0CF9B9F3-5CEB-487E-BB50-55E0D398609A}"/>
                  </a:ext>
                </a:extLst>
              </p14:cNvPr>
              <p14:cNvContentPartPr/>
              <p14:nvPr/>
            </p14:nvContentPartPr>
            <p14:xfrm>
              <a:off x="1534326" y="3677896"/>
              <a:ext cx="7578720" cy="3039840"/>
            </p14:xfrm>
          </p:contentPart>
        </mc:Choice>
        <mc:Fallback>
          <p:pic>
            <p:nvPicPr>
              <p:cNvPr id="100" name="Ink 99">
                <a:extLst>
                  <a:ext uri="{FF2B5EF4-FFF2-40B4-BE49-F238E27FC236}">
                    <a16:creationId xmlns:a16="http://schemas.microsoft.com/office/drawing/2014/main" id="{0CF9B9F3-5CEB-487E-BB50-55E0D398609A}"/>
                  </a:ext>
                </a:extLst>
              </p:cNvPr>
              <p:cNvPicPr/>
              <p:nvPr/>
            </p:nvPicPr>
            <p:blipFill>
              <a:blip r:embed="rId30"/>
              <a:stretch>
                <a:fillRect/>
              </a:stretch>
            </p:blipFill>
            <p:spPr>
              <a:xfrm>
                <a:off x="1525686" y="3668896"/>
                <a:ext cx="7596361" cy="3057480"/>
              </a:xfrm>
              <a:prstGeom prst="rect">
                <a:avLst/>
              </a:prstGeom>
            </p:spPr>
          </p:pic>
        </mc:Fallback>
      </mc:AlternateContent>
    </p:spTree>
    <p:extLst>
      <p:ext uri="{BB962C8B-B14F-4D97-AF65-F5344CB8AC3E}">
        <p14:creationId xmlns:p14="http://schemas.microsoft.com/office/powerpoint/2010/main" val="27389403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519E0F31-C33F-490A-80D9-523E3F5D129E}" type="slidenum">
              <a:rPr lang="en-US" altLang="en-US" smtClean="0"/>
              <a:pPr>
                <a:defRPr/>
              </a:pPr>
              <a:t>81</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12"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629564630"/>
              </p:ext>
            </p:extLst>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HOP 6.11</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6.12</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7425"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686269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Parallax Scrolling</a:t>
            </a:r>
            <a:endParaRPr lang="en-AU" dirty="0"/>
          </a:p>
        </p:txBody>
      </p:sp>
      <p:sp>
        <p:nvSpPr>
          <p:cNvPr id="3" name="Content Placeholder 2"/>
          <p:cNvSpPr>
            <a:spLocks noGrp="1"/>
          </p:cNvSpPr>
          <p:nvPr>
            <p:ph idx="1"/>
          </p:nvPr>
        </p:nvSpPr>
        <p:spPr>
          <a:xfrm>
            <a:off x="364388" y="762000"/>
            <a:ext cx="8305800" cy="5486400"/>
          </a:xfrm>
        </p:spPr>
        <p:txBody>
          <a:bodyPr/>
          <a:lstStyle/>
          <a:p>
            <a:pPr>
              <a:spcBef>
                <a:spcPts val="1200"/>
              </a:spcBef>
            </a:pPr>
            <a:r>
              <a:rPr lang="en-US" dirty="0">
                <a:latin typeface="Arial" panose="020B0604020202020204" pitchFamily="34" charset="0"/>
                <a:cs typeface="Arial" panose="020B0604020202020204" pitchFamily="34" charset="0"/>
              </a:rPr>
              <a:t>Page layout technique in which the </a:t>
            </a:r>
            <a:r>
              <a:rPr lang="en-US" b="1" dirty="0">
                <a:highlight>
                  <a:srgbClr val="FFFF00"/>
                </a:highlight>
                <a:latin typeface="Arial" panose="020B0604020202020204" pitchFamily="34" charset="0"/>
                <a:cs typeface="Arial" panose="020B0604020202020204" pitchFamily="34" charset="0"/>
              </a:rPr>
              <a:t>background images scrolled </a:t>
            </a:r>
            <a:r>
              <a:rPr lang="en-US" dirty="0">
                <a:latin typeface="Arial" panose="020B0604020202020204" pitchFamily="34" charset="0"/>
                <a:cs typeface="Arial" panose="020B0604020202020204" pitchFamily="34" charset="0"/>
              </a:rPr>
              <a:t>at a </a:t>
            </a:r>
            <a:r>
              <a:rPr lang="en-US" b="1" dirty="0">
                <a:solidFill>
                  <a:srgbClr val="FF00FF"/>
                </a:solidFill>
                <a:highlight>
                  <a:srgbClr val="FFFF00"/>
                </a:highlight>
                <a:latin typeface="Arial" panose="020B0604020202020204" pitchFamily="34" charset="0"/>
                <a:cs typeface="Arial" panose="020B0604020202020204" pitchFamily="34" charset="0"/>
              </a:rPr>
              <a:t>different speed </a:t>
            </a:r>
            <a:r>
              <a:rPr lang="en-US" dirty="0">
                <a:latin typeface="Arial" panose="020B0604020202020204" pitchFamily="34" charset="0"/>
                <a:cs typeface="Arial" panose="020B0604020202020204" pitchFamily="34" charset="0"/>
              </a:rPr>
              <a:t>than the </a:t>
            </a:r>
            <a:r>
              <a:rPr lang="en-US" dirty="0">
                <a:highlight>
                  <a:srgbClr val="FFFF00"/>
                </a:highlight>
                <a:latin typeface="Arial" panose="020B0604020202020204" pitchFamily="34" charset="0"/>
                <a:cs typeface="Arial" panose="020B0604020202020204" pitchFamily="34" charset="0"/>
              </a:rPr>
              <a:t>text </a:t>
            </a:r>
            <a:r>
              <a:rPr lang="en-US" b="1" dirty="0">
                <a:highlight>
                  <a:srgbClr val="FFFF00"/>
                </a:highlight>
                <a:latin typeface="Arial" panose="020B0604020202020204" pitchFamily="34" charset="0"/>
                <a:cs typeface="Arial" panose="020B0604020202020204" pitchFamily="34" charset="0"/>
              </a:rPr>
              <a:t>content</a:t>
            </a:r>
          </a:p>
          <a:p>
            <a:pPr>
              <a:spcBef>
                <a:spcPts val="1200"/>
              </a:spcBef>
            </a:pPr>
            <a:r>
              <a:rPr lang="en-US" dirty="0">
                <a:latin typeface="Arial" panose="020B0604020202020204" pitchFamily="34" charset="0"/>
                <a:cs typeface="Arial" panose="020B0604020202020204" pitchFamily="34" charset="0"/>
              </a:rPr>
              <a:t>Often accomplished with JavaScript and advanced CSS</a:t>
            </a:r>
          </a:p>
          <a:p>
            <a:pPr>
              <a:spcBef>
                <a:spcPts val="1200"/>
              </a:spcBef>
            </a:pPr>
            <a:endParaRPr lang="en-US" dirty="0">
              <a:latin typeface="Arial" panose="020B0604020202020204" pitchFamily="34" charset="0"/>
              <a:cs typeface="Arial" panose="020B0604020202020204" pitchFamily="34" charset="0"/>
            </a:endParaRPr>
          </a:p>
          <a:p>
            <a:pPr>
              <a:spcBef>
                <a:spcPts val="1200"/>
              </a:spcBef>
            </a:pPr>
            <a:r>
              <a:rPr lang="en-US" dirty="0">
                <a:latin typeface="Arial" panose="020B0604020202020204" pitchFamily="34" charset="0"/>
                <a:cs typeface="Arial" panose="020B0604020202020204" pitchFamily="34" charset="0"/>
              </a:rPr>
              <a:t>Most basic implementation:</a:t>
            </a:r>
          </a:p>
          <a:p>
            <a:pPr lvl="1"/>
            <a:r>
              <a:rPr lang="en-US" dirty="0">
                <a:latin typeface="Arial" panose="020B0604020202020204" pitchFamily="34" charset="0"/>
                <a:cs typeface="Arial" panose="020B0604020202020204" pitchFamily="34" charset="0"/>
              </a:rPr>
              <a:t>CSS background-attachment property</a:t>
            </a:r>
            <a:br>
              <a:rPr lang="en-US" dirty="0">
                <a:latin typeface="Arial" panose="020B0604020202020204" pitchFamily="34" charset="0"/>
                <a:cs typeface="Arial" panose="020B0604020202020204" pitchFamily="34" charset="0"/>
              </a:rPr>
            </a:br>
            <a:r>
              <a:rPr lang="en-US" b="1" dirty="0">
                <a:highlight>
                  <a:srgbClr val="FFFF00"/>
                </a:highlight>
                <a:latin typeface="Arial" panose="020B0604020202020204" pitchFamily="34" charset="0"/>
                <a:cs typeface="Arial" panose="020B0604020202020204" pitchFamily="34" charset="0"/>
              </a:rPr>
              <a:t>background-attachment: fixed</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Will prevent the </a:t>
            </a:r>
            <a:r>
              <a:rPr lang="en-US" b="1" dirty="0">
                <a:latin typeface="Arial" panose="020B0604020202020204" pitchFamily="34" charset="0"/>
                <a:cs typeface="Arial" panose="020B0604020202020204" pitchFamily="34" charset="0"/>
              </a:rPr>
              <a:t>background image from scrolling </a:t>
            </a:r>
            <a:r>
              <a:rPr lang="en-US" dirty="0">
                <a:latin typeface="Arial" panose="020B0604020202020204" pitchFamily="34" charset="0"/>
                <a:cs typeface="Arial" panose="020B0604020202020204" pitchFamily="34" charset="0"/>
              </a:rPr>
              <a:t>with the </a:t>
            </a:r>
            <a:r>
              <a:rPr lang="en-US" b="1" dirty="0">
                <a:latin typeface="Arial" panose="020B0604020202020204" pitchFamily="34" charset="0"/>
                <a:cs typeface="Arial" panose="020B0604020202020204" pitchFamily="34" charset="0"/>
              </a:rPr>
              <a:t>page</a:t>
            </a:r>
            <a:endParaRPr lang="en-A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4827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685800"/>
          </a:xfrm>
        </p:spPr>
        <p:txBody>
          <a:bodyPr/>
          <a:lstStyle/>
          <a:p>
            <a:r>
              <a:rPr lang="en-US" altLang="en-US" sz="2800" dirty="0"/>
              <a:t>Figure 6.53 </a:t>
            </a:r>
            <a:r>
              <a:rPr lang="en-US" sz="2400" b="0" dirty="0"/>
              <a:t>Using the </a:t>
            </a:r>
            <a:r>
              <a:rPr lang="en-US" sz="2400" dirty="0"/>
              <a:t>background-attachment</a:t>
            </a:r>
            <a:r>
              <a:rPr lang="en-US" sz="2400" b="0" dirty="0"/>
              <a:t> property</a:t>
            </a:r>
          </a:p>
        </p:txBody>
      </p:sp>
      <p:pic>
        <p:nvPicPr>
          <p:cNvPr id="4" name="Picture 4" descr="A screenshot displays the single page website that uses the background-attachment proper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9982" y="2080800"/>
            <a:ext cx="4904035"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301D81B-60C3-4A0B-AB3F-6C94BE16A2AB}"/>
              </a:ext>
            </a:extLst>
          </p:cNvPr>
          <p:cNvSpPr/>
          <p:nvPr/>
        </p:nvSpPr>
        <p:spPr>
          <a:xfrm>
            <a:off x="990600" y="762000"/>
            <a:ext cx="7467600" cy="923330"/>
          </a:xfrm>
          <a:prstGeom prst="rect">
            <a:avLst/>
          </a:prstGeom>
        </p:spPr>
        <p:txBody>
          <a:bodyPr wrap="square">
            <a:spAutoFit/>
          </a:bodyPr>
          <a:lstStyle/>
          <a:p>
            <a:r>
              <a:rPr lang="en-US" b="0" dirty="0"/>
              <a:t>Using the </a:t>
            </a:r>
            <a:r>
              <a:rPr lang="en-US" dirty="0">
                <a:highlight>
                  <a:srgbClr val="FFFF00"/>
                </a:highlight>
              </a:rPr>
              <a:t>background-attachment</a:t>
            </a:r>
            <a:r>
              <a:rPr lang="en-US" b="0" dirty="0"/>
              <a:t> property</a:t>
            </a:r>
            <a:endParaRPr lang="en-US" dirty="0"/>
          </a:p>
          <a:p>
            <a:r>
              <a:rPr lang="en-US" b="0" dirty="0"/>
              <a:t>will </a:t>
            </a:r>
            <a:r>
              <a:rPr lang="en-US" dirty="0"/>
              <a:t>prevent</a:t>
            </a:r>
            <a:r>
              <a:rPr lang="en-US" b="0" dirty="0"/>
              <a:t> the </a:t>
            </a:r>
            <a:r>
              <a:rPr lang="en-US" dirty="0"/>
              <a:t>background image </a:t>
            </a:r>
            <a:r>
              <a:rPr lang="en-US" b="0" dirty="0"/>
              <a:t>from </a:t>
            </a:r>
            <a:r>
              <a:rPr lang="en-US" dirty="0"/>
              <a:t>scrolling within the page. </a:t>
            </a:r>
          </a:p>
          <a:p>
            <a:r>
              <a:rPr lang="en-US" b="0" dirty="0"/>
              <a:t>Other elements will </a:t>
            </a:r>
            <a:r>
              <a:rPr lang="en-US" dirty="0"/>
              <a:t>scroll vertically</a:t>
            </a:r>
            <a:r>
              <a:rPr lang="en-US" b="0" dirty="0"/>
              <a:t>.</a:t>
            </a:r>
          </a:p>
        </p:txBody>
      </p:sp>
    </p:spTree>
    <p:extLst>
      <p:ext uri="{BB962C8B-B14F-4D97-AF65-F5344CB8AC3E}">
        <p14:creationId xmlns:p14="http://schemas.microsoft.com/office/powerpoint/2010/main" val="8874098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FCD981-F94F-4907-8917-FFB1EF081A57}"/>
              </a:ext>
            </a:extLst>
          </p:cNvPr>
          <p:cNvPicPr>
            <a:picLocks noChangeAspect="1"/>
          </p:cNvPicPr>
          <p:nvPr/>
        </p:nvPicPr>
        <p:blipFill>
          <a:blip r:embed="rId2"/>
          <a:stretch>
            <a:fillRect/>
          </a:stretch>
        </p:blipFill>
        <p:spPr>
          <a:xfrm>
            <a:off x="0" y="609600"/>
            <a:ext cx="9144000" cy="6094560"/>
          </a:xfrm>
          <a:prstGeom prst="rect">
            <a:avLst/>
          </a:prstGeom>
        </p:spPr>
      </p:pic>
      <p:sp>
        <p:nvSpPr>
          <p:cNvPr id="2" name="Title 1">
            <a:extLst>
              <a:ext uri="{FF2B5EF4-FFF2-40B4-BE49-F238E27FC236}">
                <a16:creationId xmlns:a16="http://schemas.microsoft.com/office/drawing/2014/main" id="{892A0E05-8517-49B0-933F-2D7534899E1C}"/>
              </a:ext>
            </a:extLst>
          </p:cNvPr>
          <p:cNvSpPr>
            <a:spLocks noGrp="1"/>
          </p:cNvSpPr>
          <p:nvPr>
            <p:ph type="title"/>
          </p:nvPr>
        </p:nvSpPr>
        <p:spPr>
          <a:xfrm>
            <a:off x="381000" y="0"/>
            <a:ext cx="8382000" cy="409499"/>
          </a:xfrm>
        </p:spPr>
        <p:txBody>
          <a:bodyPr/>
          <a:lstStyle/>
          <a:p>
            <a:r>
              <a:rPr lang="en-US" dirty="0"/>
              <a:t>HOP 6.12</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0A26668-AF50-42CA-8AAD-2CAEA9C9C3B4}"/>
                  </a:ext>
                </a:extLst>
              </p14:cNvPr>
              <p14:cNvContentPartPr/>
              <p14:nvPr/>
            </p14:nvContentPartPr>
            <p14:xfrm>
              <a:off x="6669270" y="1143853"/>
              <a:ext cx="360" cy="360"/>
            </p14:xfrm>
          </p:contentPart>
        </mc:Choice>
        <mc:Fallback xmlns="">
          <p:pic>
            <p:nvPicPr>
              <p:cNvPr id="6" name="Ink 5">
                <a:extLst>
                  <a:ext uri="{FF2B5EF4-FFF2-40B4-BE49-F238E27FC236}">
                    <a16:creationId xmlns:a16="http://schemas.microsoft.com/office/drawing/2014/main" id="{E0A26668-AF50-42CA-8AAD-2CAEA9C9C3B4}"/>
                  </a:ext>
                </a:extLst>
              </p:cNvPr>
              <p:cNvPicPr/>
              <p:nvPr/>
            </p:nvPicPr>
            <p:blipFill>
              <a:blip r:embed="rId4"/>
              <a:stretch>
                <a:fillRect/>
              </a:stretch>
            </p:blipFill>
            <p:spPr>
              <a:xfrm>
                <a:off x="6660630" y="11348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88ECFCF7-F89E-4D3A-A877-AE711D87FFD0}"/>
                  </a:ext>
                </a:extLst>
              </p14:cNvPr>
              <p14:cNvContentPartPr/>
              <p14:nvPr/>
            </p14:nvContentPartPr>
            <p14:xfrm>
              <a:off x="7228350" y="710413"/>
              <a:ext cx="360" cy="360"/>
            </p14:xfrm>
          </p:contentPart>
        </mc:Choice>
        <mc:Fallback xmlns="">
          <p:pic>
            <p:nvPicPr>
              <p:cNvPr id="7" name="Ink 6">
                <a:extLst>
                  <a:ext uri="{FF2B5EF4-FFF2-40B4-BE49-F238E27FC236}">
                    <a16:creationId xmlns:a16="http://schemas.microsoft.com/office/drawing/2014/main" id="{88ECFCF7-F89E-4D3A-A877-AE711D87FFD0}"/>
                  </a:ext>
                </a:extLst>
              </p:cNvPr>
              <p:cNvPicPr/>
              <p:nvPr/>
            </p:nvPicPr>
            <p:blipFill>
              <a:blip r:embed="rId4"/>
              <a:stretch>
                <a:fillRect/>
              </a:stretch>
            </p:blipFill>
            <p:spPr>
              <a:xfrm>
                <a:off x="7219350" y="7014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433856A7-810E-4D68-B36A-ACEE25D5DE2E}"/>
                  </a:ext>
                </a:extLst>
              </p14:cNvPr>
              <p14:cNvContentPartPr/>
              <p14:nvPr/>
            </p14:nvContentPartPr>
            <p14:xfrm>
              <a:off x="7527510" y="376693"/>
              <a:ext cx="360" cy="360"/>
            </p14:xfrm>
          </p:contentPart>
        </mc:Choice>
        <mc:Fallback xmlns="">
          <p:pic>
            <p:nvPicPr>
              <p:cNvPr id="9" name="Ink 8">
                <a:extLst>
                  <a:ext uri="{FF2B5EF4-FFF2-40B4-BE49-F238E27FC236}">
                    <a16:creationId xmlns:a16="http://schemas.microsoft.com/office/drawing/2014/main" id="{433856A7-810E-4D68-B36A-ACEE25D5DE2E}"/>
                  </a:ext>
                </a:extLst>
              </p:cNvPr>
              <p:cNvPicPr/>
              <p:nvPr/>
            </p:nvPicPr>
            <p:blipFill>
              <a:blip r:embed="rId4"/>
              <a:stretch>
                <a:fillRect/>
              </a:stretch>
            </p:blipFill>
            <p:spPr>
              <a:xfrm>
                <a:off x="7518870" y="3680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F4018865-E7FB-4CCB-8C9D-2668810D9214}"/>
                  </a:ext>
                </a:extLst>
              </p14:cNvPr>
              <p14:cNvContentPartPr/>
              <p14:nvPr/>
            </p14:nvContentPartPr>
            <p14:xfrm>
              <a:off x="4779630" y="333493"/>
              <a:ext cx="360" cy="360"/>
            </p14:xfrm>
          </p:contentPart>
        </mc:Choice>
        <mc:Fallback xmlns="">
          <p:pic>
            <p:nvPicPr>
              <p:cNvPr id="18" name="Ink 17">
                <a:extLst>
                  <a:ext uri="{FF2B5EF4-FFF2-40B4-BE49-F238E27FC236}">
                    <a16:creationId xmlns:a16="http://schemas.microsoft.com/office/drawing/2014/main" id="{F4018865-E7FB-4CCB-8C9D-2668810D9214}"/>
                  </a:ext>
                </a:extLst>
              </p:cNvPr>
              <p:cNvPicPr/>
              <p:nvPr/>
            </p:nvPicPr>
            <p:blipFill>
              <a:blip r:embed="rId8"/>
              <a:stretch>
                <a:fillRect/>
              </a:stretch>
            </p:blipFill>
            <p:spPr>
              <a:xfrm>
                <a:off x="4770990" y="3244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E8341065-F4BC-43E3-8EA8-8CFA1F8CC2E9}"/>
                  </a:ext>
                </a:extLst>
              </p14:cNvPr>
              <p14:cNvContentPartPr/>
              <p14:nvPr/>
            </p14:nvContentPartPr>
            <p14:xfrm>
              <a:off x="4363830" y="290293"/>
              <a:ext cx="360" cy="360"/>
            </p14:xfrm>
          </p:contentPart>
        </mc:Choice>
        <mc:Fallback xmlns="">
          <p:pic>
            <p:nvPicPr>
              <p:cNvPr id="19" name="Ink 18">
                <a:extLst>
                  <a:ext uri="{FF2B5EF4-FFF2-40B4-BE49-F238E27FC236}">
                    <a16:creationId xmlns:a16="http://schemas.microsoft.com/office/drawing/2014/main" id="{E8341065-F4BC-43E3-8EA8-8CFA1F8CC2E9}"/>
                  </a:ext>
                </a:extLst>
              </p:cNvPr>
              <p:cNvPicPr/>
              <p:nvPr/>
            </p:nvPicPr>
            <p:blipFill>
              <a:blip r:embed="rId8"/>
              <a:stretch>
                <a:fillRect/>
              </a:stretch>
            </p:blipFill>
            <p:spPr>
              <a:xfrm>
                <a:off x="4355190" y="281293"/>
                <a:ext cx="18000" cy="18000"/>
              </a:xfrm>
              <a:prstGeom prst="rect">
                <a:avLst/>
              </a:prstGeom>
            </p:spPr>
          </p:pic>
        </mc:Fallback>
      </mc:AlternateContent>
      <p:sp>
        <p:nvSpPr>
          <p:cNvPr id="33" name="Rectangle 32">
            <a:extLst>
              <a:ext uri="{FF2B5EF4-FFF2-40B4-BE49-F238E27FC236}">
                <a16:creationId xmlns:a16="http://schemas.microsoft.com/office/drawing/2014/main" id="{97A5CF5F-097E-45F1-B54F-1FF55BB2B49A}"/>
              </a:ext>
            </a:extLst>
          </p:cNvPr>
          <p:cNvSpPr/>
          <p:nvPr/>
        </p:nvSpPr>
        <p:spPr>
          <a:xfrm>
            <a:off x="6303000" y="5280647"/>
            <a:ext cx="2895600" cy="1223412"/>
          </a:xfrm>
          <a:prstGeom prst="rect">
            <a:avLst/>
          </a:prstGeom>
        </p:spPr>
        <p:txBody>
          <a:bodyPr wrap="square">
            <a:spAutoFit/>
          </a:bodyPr>
          <a:lstStyle/>
          <a:p>
            <a:r>
              <a:rPr lang="en-US" sz="1050" dirty="0"/>
              <a:t>FROM HOP 6.11:</a:t>
            </a:r>
          </a:p>
          <a:p>
            <a:r>
              <a:rPr lang="en-US" sz="1050" dirty="0"/>
              <a:t>.</a:t>
            </a:r>
            <a:r>
              <a:rPr lang="en-US" sz="1050" dirty="0" err="1"/>
              <a:t>tourshero</a:t>
            </a:r>
            <a:r>
              <a:rPr lang="en-US" sz="1050" dirty="0"/>
              <a:t> { </a:t>
            </a:r>
          </a:p>
          <a:p>
            <a:r>
              <a:rPr lang="en-US" sz="1050" dirty="0"/>
              <a:t>    background-image: </a:t>
            </a:r>
            <a:r>
              <a:rPr lang="en-US" sz="1050" dirty="0" err="1"/>
              <a:t>url</a:t>
            </a:r>
            <a:r>
              <a:rPr lang="en-US" sz="1050" dirty="0"/>
              <a:t>(kayaks.jpg); </a:t>
            </a:r>
          </a:p>
          <a:p>
            <a:r>
              <a:rPr lang="en-US" sz="1050" dirty="0"/>
              <a:t>    min-height: 100vh;</a:t>
            </a:r>
          </a:p>
          <a:p>
            <a:r>
              <a:rPr lang="en-US" sz="1050" dirty="0"/>
              <a:t>    background-repeat: no-repeat; </a:t>
            </a:r>
          </a:p>
          <a:p>
            <a:r>
              <a:rPr lang="en-US" sz="1050" dirty="0"/>
              <a:t>    background-size: cover;  </a:t>
            </a:r>
          </a:p>
          <a:p>
            <a:r>
              <a:rPr lang="en-US" sz="1050" dirty="0"/>
              <a:t>}</a:t>
            </a:r>
          </a:p>
        </p:txBody>
      </p:sp>
      <mc:AlternateContent xmlns:mc="http://schemas.openxmlformats.org/markup-compatibility/2006" xmlns:p14="http://schemas.microsoft.com/office/powerpoint/2010/main">
        <mc:Choice Requires="p14">
          <p:contentPart p14:bwMode="auto" r:id="rId10">
            <p14:nvContentPartPr>
              <p14:cNvPr id="69" name="Ink 68">
                <a:extLst>
                  <a:ext uri="{FF2B5EF4-FFF2-40B4-BE49-F238E27FC236}">
                    <a16:creationId xmlns:a16="http://schemas.microsoft.com/office/drawing/2014/main" id="{FFF682EF-70F9-4F96-B481-EFD0D8F5DF48}"/>
                  </a:ext>
                </a:extLst>
              </p14:cNvPr>
              <p14:cNvContentPartPr/>
              <p14:nvPr/>
            </p14:nvContentPartPr>
            <p14:xfrm>
              <a:off x="2431350" y="1533733"/>
              <a:ext cx="6440400" cy="4841640"/>
            </p14:xfrm>
          </p:contentPart>
        </mc:Choice>
        <mc:Fallback xmlns="">
          <p:pic>
            <p:nvPicPr>
              <p:cNvPr id="69" name="Ink 68">
                <a:extLst>
                  <a:ext uri="{FF2B5EF4-FFF2-40B4-BE49-F238E27FC236}">
                    <a16:creationId xmlns:a16="http://schemas.microsoft.com/office/drawing/2014/main" id="{FFF682EF-70F9-4F96-B481-EFD0D8F5DF48}"/>
                  </a:ext>
                </a:extLst>
              </p:cNvPr>
              <p:cNvPicPr/>
              <p:nvPr/>
            </p:nvPicPr>
            <p:blipFill>
              <a:blip r:embed="rId13"/>
              <a:stretch>
                <a:fillRect/>
              </a:stretch>
            </p:blipFill>
            <p:spPr>
              <a:xfrm>
                <a:off x="2422710" y="1525093"/>
                <a:ext cx="6458401" cy="4859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9075EA34-8B49-4E55-9DE0-5060E66F145B}"/>
                  </a:ext>
                </a:extLst>
              </p14:cNvPr>
              <p14:cNvContentPartPr/>
              <p14:nvPr/>
            </p14:nvContentPartPr>
            <p14:xfrm>
              <a:off x="7693406" y="2319101"/>
              <a:ext cx="331920" cy="187920"/>
            </p14:xfrm>
          </p:contentPart>
        </mc:Choice>
        <mc:Fallback xmlns="">
          <p:pic>
            <p:nvPicPr>
              <p:cNvPr id="12" name="Ink 11">
                <a:extLst>
                  <a:ext uri="{FF2B5EF4-FFF2-40B4-BE49-F238E27FC236}">
                    <a16:creationId xmlns:a16="http://schemas.microsoft.com/office/drawing/2014/main" id="{9075EA34-8B49-4E55-9DE0-5060E66F145B}"/>
                  </a:ext>
                </a:extLst>
              </p:cNvPr>
              <p:cNvPicPr/>
              <p:nvPr/>
            </p:nvPicPr>
            <p:blipFill>
              <a:blip r:embed="rId15"/>
              <a:stretch>
                <a:fillRect/>
              </a:stretch>
            </p:blipFill>
            <p:spPr>
              <a:xfrm>
                <a:off x="7684406" y="2310461"/>
                <a:ext cx="34956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4" name="Ink 3">
                <a:extLst>
                  <a:ext uri="{FF2B5EF4-FFF2-40B4-BE49-F238E27FC236}">
                    <a16:creationId xmlns:a16="http://schemas.microsoft.com/office/drawing/2014/main" id="{132DA4D7-E150-4484-A9E2-F5E08D377F8B}"/>
                  </a:ext>
                </a:extLst>
              </p14:cNvPr>
              <p14:cNvContentPartPr/>
              <p14:nvPr/>
            </p14:nvContentPartPr>
            <p14:xfrm>
              <a:off x="6336370" y="2348567"/>
              <a:ext cx="1181880" cy="16560"/>
            </p14:xfrm>
          </p:contentPart>
        </mc:Choice>
        <mc:Fallback>
          <p:pic>
            <p:nvPicPr>
              <p:cNvPr id="4" name="Ink 3">
                <a:extLst>
                  <a:ext uri="{FF2B5EF4-FFF2-40B4-BE49-F238E27FC236}">
                    <a16:creationId xmlns:a16="http://schemas.microsoft.com/office/drawing/2014/main" id="{132DA4D7-E150-4484-A9E2-F5E08D377F8B}"/>
                  </a:ext>
                </a:extLst>
              </p:cNvPr>
              <p:cNvPicPr/>
              <p:nvPr/>
            </p:nvPicPr>
            <p:blipFill>
              <a:blip r:embed="rId17"/>
              <a:stretch>
                <a:fillRect/>
              </a:stretch>
            </p:blipFill>
            <p:spPr>
              <a:xfrm>
                <a:off x="6327370" y="2339927"/>
                <a:ext cx="1199520" cy="34200"/>
              </a:xfrm>
              <a:prstGeom prst="rect">
                <a:avLst/>
              </a:prstGeom>
            </p:spPr>
          </p:pic>
        </mc:Fallback>
      </mc:AlternateContent>
    </p:spTree>
    <p:extLst>
      <p:ext uri="{BB962C8B-B14F-4D97-AF65-F5344CB8AC3E}">
        <p14:creationId xmlns:p14="http://schemas.microsoft.com/office/powerpoint/2010/main" val="39371396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09600" y="0"/>
            <a:ext cx="8078788" cy="365125"/>
          </a:xfrm>
        </p:spPr>
        <p:txBody>
          <a:bodyPr/>
          <a:lstStyle/>
          <a:p>
            <a:pPr eaLnBrk="1" hangingPunct="1"/>
            <a:r>
              <a:rPr lang="en-US" altLang="en-US" dirty="0"/>
              <a:t>6.14 CSS Debugging Tips</a:t>
            </a:r>
          </a:p>
        </p:txBody>
      </p:sp>
      <p:sp>
        <p:nvSpPr>
          <p:cNvPr id="104451" name="Rectangle 3"/>
          <p:cNvSpPr>
            <a:spLocks noGrp="1" noChangeArrowheads="1"/>
          </p:cNvSpPr>
          <p:nvPr>
            <p:ph type="body" idx="1"/>
          </p:nvPr>
        </p:nvSpPr>
        <p:spPr>
          <a:xfrm>
            <a:off x="76200" y="304800"/>
            <a:ext cx="8382000" cy="6096000"/>
          </a:xfrm>
        </p:spPr>
        <p:txBody>
          <a:bodyPr/>
          <a:lstStyle/>
          <a:p>
            <a:pPr eaLnBrk="1" hangingPunct="1">
              <a:lnSpc>
                <a:spcPct val="90000"/>
              </a:lnSpc>
            </a:pPr>
            <a:r>
              <a:rPr lang="en-US" altLang="en-US" sz="2000" b="1" dirty="0">
                <a:solidFill>
                  <a:srgbClr val="00CC00"/>
                </a:solidFill>
              </a:rPr>
              <a:t>Manually</a:t>
            </a:r>
            <a:r>
              <a:rPr lang="en-US" altLang="en-US" sz="2000" dirty="0"/>
              <a:t> </a:t>
            </a:r>
            <a:r>
              <a:rPr lang="en-US" altLang="en-US" sz="2000" b="1" dirty="0">
                <a:solidFill>
                  <a:srgbClr val="00B0F0"/>
                </a:solidFill>
              </a:rPr>
              <a:t>check</a:t>
            </a:r>
            <a:r>
              <a:rPr lang="en-US" altLang="en-US" sz="2000" dirty="0"/>
              <a:t> </a:t>
            </a:r>
            <a:r>
              <a:rPr lang="en-US" altLang="en-US" sz="2000" b="1" dirty="0"/>
              <a:t>syntax errors</a:t>
            </a:r>
          </a:p>
          <a:p>
            <a:pPr lvl="1" eaLnBrk="1" hangingPunct="1">
              <a:lnSpc>
                <a:spcPct val="90000"/>
              </a:lnSpc>
            </a:pPr>
            <a:r>
              <a:rPr lang="en-US" altLang="en-US" sz="1800" dirty="0"/>
              <a:t>the </a:t>
            </a:r>
            <a:r>
              <a:rPr lang="en-US" altLang="en-US" sz="1800" b="1" dirty="0"/>
              <a:t>error</a:t>
            </a:r>
            <a:r>
              <a:rPr lang="en-US" altLang="en-US" sz="1800" dirty="0"/>
              <a:t> could be in the </a:t>
            </a:r>
            <a:r>
              <a:rPr lang="en-US" altLang="en-US" sz="1800" b="1" dirty="0"/>
              <a:t>line above </a:t>
            </a:r>
            <a:r>
              <a:rPr lang="en-US" altLang="en-US" sz="1800" dirty="0"/>
              <a:t>the</a:t>
            </a:r>
            <a:r>
              <a:rPr lang="en-US" altLang="en-US" sz="1800" b="1" dirty="0"/>
              <a:t> style</a:t>
            </a:r>
            <a:r>
              <a:rPr lang="en-US" altLang="en-US" sz="1800" dirty="0"/>
              <a:t> that is </a:t>
            </a:r>
            <a:r>
              <a:rPr lang="en-US" altLang="en-US" sz="1800" b="1" dirty="0"/>
              <a:t>not</a:t>
            </a:r>
            <a:r>
              <a:rPr lang="en-US" altLang="en-US" sz="1800" dirty="0"/>
              <a:t> correctly applied</a:t>
            </a:r>
          </a:p>
          <a:p>
            <a:pPr lvl="1" eaLnBrk="1" hangingPunct="1">
              <a:lnSpc>
                <a:spcPct val="90000"/>
              </a:lnSpc>
            </a:pPr>
            <a:r>
              <a:rPr lang="en-US" altLang="en-US" sz="1800" dirty="0"/>
              <a:t>CSS doesn’t apply due to a syntax error</a:t>
            </a:r>
          </a:p>
          <a:p>
            <a:pPr lvl="1" eaLnBrk="1" hangingPunct="1">
              <a:lnSpc>
                <a:spcPct val="90000"/>
              </a:lnSpc>
            </a:pPr>
            <a:endParaRPr lang="en-US" altLang="en-US" sz="1800" dirty="0"/>
          </a:p>
          <a:p>
            <a:pPr eaLnBrk="1" hangingPunct="1">
              <a:lnSpc>
                <a:spcPct val="90000"/>
              </a:lnSpc>
            </a:pPr>
            <a:r>
              <a:rPr lang="en-US" altLang="en-US" sz="2000" b="1" dirty="0">
                <a:solidFill>
                  <a:srgbClr val="00CC00"/>
                </a:solidFill>
              </a:rPr>
              <a:t>Programmatically</a:t>
            </a:r>
            <a:r>
              <a:rPr lang="en-US" altLang="en-US" sz="2000" dirty="0"/>
              <a:t> </a:t>
            </a:r>
            <a:r>
              <a:rPr lang="en-US" altLang="en-US" sz="2000" b="1" dirty="0">
                <a:solidFill>
                  <a:srgbClr val="00B0F0"/>
                </a:solidFill>
              </a:rPr>
              <a:t>check</a:t>
            </a:r>
            <a:r>
              <a:rPr lang="en-US" altLang="en-US" sz="2000" dirty="0"/>
              <a:t> </a:t>
            </a:r>
            <a:r>
              <a:rPr lang="en-US" altLang="en-US" sz="2000" b="1" dirty="0"/>
              <a:t>syntax errors </a:t>
            </a:r>
            <a:r>
              <a:rPr lang="en-US" altLang="en-US" sz="2000" dirty="0"/>
              <a:t>- </a:t>
            </a:r>
            <a:r>
              <a:rPr lang="en-US" altLang="en-US" sz="2000" b="1" dirty="0">
                <a:solidFill>
                  <a:srgbClr val="00B0F0"/>
                </a:solidFill>
              </a:rPr>
              <a:t>use</a:t>
            </a:r>
            <a:r>
              <a:rPr lang="en-US" altLang="en-US" sz="2000" dirty="0"/>
              <a:t> </a:t>
            </a:r>
            <a:r>
              <a:rPr lang="en-US" altLang="en-US" sz="2000" b="1" dirty="0"/>
              <a:t>W3C CSS Validator</a:t>
            </a:r>
            <a:r>
              <a:rPr lang="en-US" altLang="en-US" sz="2000" dirty="0"/>
              <a:t>: </a:t>
            </a:r>
            <a:r>
              <a:rPr lang="en-US" altLang="en-US" sz="2000" dirty="0">
                <a:hlinkClick r:id="rId3"/>
              </a:rPr>
              <a:t>http://jigsaw.w3.org/css-validator/</a:t>
            </a:r>
            <a:endParaRPr lang="en-US" altLang="en-US" sz="2000" dirty="0"/>
          </a:p>
          <a:p>
            <a:pPr eaLnBrk="1" hangingPunct="1">
              <a:lnSpc>
                <a:spcPct val="90000"/>
              </a:lnSpc>
            </a:pPr>
            <a:endParaRPr lang="en-US" altLang="en-US" sz="2000" dirty="0"/>
          </a:p>
          <a:p>
            <a:pPr eaLnBrk="1" hangingPunct="1">
              <a:lnSpc>
                <a:spcPct val="90000"/>
              </a:lnSpc>
            </a:pPr>
            <a:r>
              <a:rPr lang="en-US" altLang="en-US" sz="2000" dirty="0"/>
              <a:t>Testing is </a:t>
            </a:r>
            <a:r>
              <a:rPr lang="en-US" altLang="en-US" sz="2000" b="1" dirty="0"/>
              <a:t>crucial</a:t>
            </a:r>
            <a:endParaRPr lang="en-US" altLang="en-US" sz="1600" dirty="0"/>
          </a:p>
          <a:p>
            <a:pPr lvl="1" eaLnBrk="1" hangingPunct="1">
              <a:lnSpc>
                <a:spcPct val="90000"/>
              </a:lnSpc>
            </a:pPr>
            <a:r>
              <a:rPr lang="en-US" altLang="en-US" sz="1800" b="1" dirty="0">
                <a:solidFill>
                  <a:srgbClr val="00B0F0"/>
                </a:solidFill>
              </a:rPr>
              <a:t>Configure</a:t>
            </a:r>
            <a:r>
              <a:rPr lang="en-US" altLang="en-US" sz="1800" b="1" dirty="0"/>
              <a:t> temporary</a:t>
            </a:r>
            <a:r>
              <a:rPr lang="en-US" altLang="en-US" sz="1800" dirty="0"/>
              <a:t> </a:t>
            </a:r>
            <a:r>
              <a:rPr lang="en-US" altLang="en-US" sz="1800" b="1" dirty="0">
                <a:solidFill>
                  <a:schemeClr val="hlink"/>
                </a:solidFill>
              </a:rPr>
              <a:t>background</a:t>
            </a:r>
            <a:r>
              <a:rPr lang="en-US" altLang="en-US" sz="1800" b="1" dirty="0"/>
              <a:t> colors</a:t>
            </a:r>
            <a:r>
              <a:rPr lang="en-US" altLang="en-US" sz="1800" dirty="0"/>
              <a:t>: such as </a:t>
            </a:r>
            <a:r>
              <a:rPr lang="en-US" altLang="en-US" sz="1800" b="1" dirty="0">
                <a:solidFill>
                  <a:schemeClr val="hlink"/>
                </a:solidFill>
              </a:rPr>
              <a:t>red </a:t>
            </a:r>
            <a:r>
              <a:rPr lang="en-US" altLang="en-US" sz="1800" dirty="0"/>
              <a:t>or </a:t>
            </a:r>
            <a:r>
              <a:rPr lang="en-US" altLang="en-US" sz="1800" b="1" dirty="0">
                <a:solidFill>
                  <a:schemeClr val="accent2"/>
                </a:solidFill>
              </a:rPr>
              <a:t>yellow</a:t>
            </a:r>
          </a:p>
          <a:p>
            <a:pPr lvl="1" eaLnBrk="1" hangingPunct="1">
              <a:lnSpc>
                <a:spcPct val="90000"/>
              </a:lnSpc>
            </a:pPr>
            <a:r>
              <a:rPr lang="en-US" altLang="en-US" sz="1800" b="1" dirty="0">
                <a:solidFill>
                  <a:srgbClr val="00B0F0"/>
                </a:solidFill>
              </a:rPr>
              <a:t>Configure</a:t>
            </a:r>
            <a:r>
              <a:rPr lang="en-US" altLang="en-US" sz="1800" b="1" dirty="0"/>
              <a:t> temporary </a:t>
            </a:r>
            <a:r>
              <a:rPr lang="en-US" altLang="en-US" sz="1800" b="1" dirty="0">
                <a:solidFill>
                  <a:schemeClr val="hlink"/>
                </a:solidFill>
              </a:rPr>
              <a:t>borders</a:t>
            </a:r>
            <a:r>
              <a:rPr lang="en-US" altLang="en-US" sz="1800" dirty="0"/>
              <a:t> with an element a </a:t>
            </a:r>
          </a:p>
          <a:p>
            <a:pPr lvl="1" eaLnBrk="1" hangingPunct="1">
              <a:lnSpc>
                <a:spcPct val="90000"/>
              </a:lnSpc>
              <a:buFont typeface="Wingdings" panose="05000000000000000000" pitchFamily="2" charset="2"/>
              <a:buNone/>
            </a:pPr>
            <a:r>
              <a:rPr lang="en-US" altLang="en-US" sz="1800" b="1" dirty="0">
                <a:solidFill>
                  <a:srgbClr val="00B0F0"/>
                </a:solidFill>
              </a:rPr>
              <a:t>                                      3</a:t>
            </a:r>
            <a:r>
              <a:rPr lang="en-US" altLang="en-US" sz="1800" b="1" dirty="0"/>
              <a:t> pixel; </a:t>
            </a:r>
            <a:r>
              <a:rPr lang="en-US" altLang="en-US" sz="1800" b="1" dirty="0">
                <a:solidFill>
                  <a:srgbClr val="00B0F0"/>
                </a:solidFill>
              </a:rPr>
              <a:t>solid</a:t>
            </a:r>
            <a:r>
              <a:rPr lang="en-US" altLang="en-US" sz="1800" b="1" dirty="0"/>
              <a:t> border;</a:t>
            </a:r>
            <a:r>
              <a:rPr lang="en-US" altLang="en-US" sz="1800" b="1" dirty="0">
                <a:solidFill>
                  <a:srgbClr val="FF0000"/>
                </a:solidFill>
              </a:rPr>
              <a:t> red</a:t>
            </a:r>
            <a:r>
              <a:rPr lang="en-US" altLang="en-US" sz="1800" b="1" dirty="0"/>
              <a:t> </a:t>
            </a:r>
          </a:p>
          <a:p>
            <a:pPr lvl="1" eaLnBrk="1" hangingPunct="1">
              <a:lnSpc>
                <a:spcPct val="90000"/>
              </a:lnSpc>
            </a:pPr>
            <a:r>
              <a:rPr lang="en-US" altLang="en-US" sz="1800" b="1" dirty="0">
                <a:solidFill>
                  <a:srgbClr val="00B0F0"/>
                </a:solidFill>
              </a:rPr>
              <a:t>Use</a:t>
            </a:r>
            <a:r>
              <a:rPr lang="en-US" altLang="en-US" sz="1800" b="1" dirty="0"/>
              <a:t> comments</a:t>
            </a:r>
            <a:r>
              <a:rPr lang="en-US" altLang="en-US" sz="1800" dirty="0"/>
              <a:t> for some part of CSS to find the </a:t>
            </a:r>
            <a:r>
              <a:rPr lang="en-US" altLang="en-US" sz="1800" b="1" dirty="0"/>
              <a:t>unexpected</a:t>
            </a:r>
            <a:r>
              <a:rPr lang="en-US" altLang="en-US" sz="1800" dirty="0"/>
              <a:t> errors</a:t>
            </a:r>
          </a:p>
          <a:p>
            <a:pPr lvl="2" eaLnBrk="1" hangingPunct="1">
              <a:lnSpc>
                <a:spcPct val="90000"/>
              </a:lnSpc>
              <a:buFont typeface="Wingdings" panose="05000000000000000000" pitchFamily="2" charset="2"/>
              <a:buNone/>
            </a:pPr>
            <a:r>
              <a:rPr lang="en-US" altLang="en-US" sz="1600" dirty="0"/>
              <a:t>/* </a:t>
            </a:r>
            <a:r>
              <a:rPr lang="en-US" altLang="en-US" sz="1600" b="1" dirty="0">
                <a:solidFill>
                  <a:srgbClr val="00CC00"/>
                </a:solidFill>
              </a:rPr>
              <a:t>temporarily</a:t>
            </a:r>
            <a:r>
              <a:rPr lang="en-US" altLang="en-US" sz="1600" b="1" dirty="0"/>
              <a:t> commented out </a:t>
            </a:r>
            <a:r>
              <a:rPr lang="en-US" altLang="en-US" sz="1600" dirty="0"/>
              <a:t>during testing</a:t>
            </a:r>
          </a:p>
          <a:p>
            <a:pPr lvl="2" eaLnBrk="1" hangingPunct="1">
              <a:lnSpc>
                <a:spcPct val="90000"/>
              </a:lnSpc>
              <a:buFont typeface="Wingdings" panose="05000000000000000000" pitchFamily="2" charset="2"/>
              <a:buNone/>
            </a:pPr>
            <a:r>
              <a:rPr lang="en-US" altLang="en-US" sz="1600" b="1" dirty="0"/>
              <a:t>.</a:t>
            </a:r>
            <a:r>
              <a:rPr lang="en-US" altLang="en-US" sz="1600" b="1" dirty="0" err="1"/>
              <a:t>nav</a:t>
            </a:r>
            <a:r>
              <a:rPr lang="en-US" altLang="en-US" sz="1600" b="1" dirty="0"/>
              <a:t> {</a:t>
            </a:r>
            <a:r>
              <a:rPr lang="en-US" altLang="en-US" sz="1600" b="1" dirty="0" err="1"/>
              <a:t>text-decoration:none</a:t>
            </a:r>
            <a:r>
              <a:rPr lang="en-US" altLang="en-US" sz="1600" b="1" dirty="0"/>
              <a:t>}  </a:t>
            </a:r>
            <a:r>
              <a:rPr lang="en-US" altLang="en-US" sz="1600" dirty="0"/>
              <a:t>*/ </a:t>
            </a:r>
          </a:p>
          <a:p>
            <a:pPr lvl="1" eaLnBrk="1" hangingPunct="1">
              <a:lnSpc>
                <a:spcPct val="90000"/>
              </a:lnSpc>
              <a:buFont typeface="Wingdings" panose="05000000000000000000" pitchFamily="2" charset="2"/>
              <a:buNone/>
            </a:pPr>
            <a:endParaRPr lang="en-US" altLang="en-US" sz="1800" dirty="0"/>
          </a:p>
          <a:p>
            <a:pPr eaLnBrk="1" hangingPunct="1">
              <a:lnSpc>
                <a:spcPct val="90000"/>
              </a:lnSpc>
            </a:pPr>
            <a:r>
              <a:rPr lang="en-US" altLang="en-US" sz="2000" b="1" dirty="0"/>
              <a:t>Don’t expect your pages</a:t>
            </a:r>
            <a:r>
              <a:rPr lang="en-US" altLang="en-US" sz="2000" dirty="0"/>
              <a:t> to </a:t>
            </a:r>
            <a:r>
              <a:rPr lang="en-US" altLang="en-US" sz="2000" b="1" dirty="0">
                <a:solidFill>
                  <a:schemeClr val="hlink"/>
                </a:solidFill>
              </a:rPr>
              <a:t>look exactly</a:t>
            </a:r>
            <a:r>
              <a:rPr lang="en-US" altLang="en-US" sz="2000" dirty="0"/>
              <a:t> the </a:t>
            </a:r>
            <a:r>
              <a:rPr lang="en-US" altLang="en-US" sz="2000" b="1" dirty="0">
                <a:solidFill>
                  <a:schemeClr val="hlink"/>
                </a:solidFill>
              </a:rPr>
              <a:t>same</a:t>
            </a:r>
            <a:r>
              <a:rPr lang="en-US" altLang="en-US" sz="2000" b="1" dirty="0"/>
              <a:t> in all browsers, </a:t>
            </a:r>
            <a:r>
              <a:rPr lang="en-US" altLang="en-US" sz="2000" dirty="0"/>
              <a:t>design they look the </a:t>
            </a:r>
            <a:r>
              <a:rPr lang="en-US" altLang="en-US" sz="2000" b="1" dirty="0"/>
              <a:t>best</a:t>
            </a:r>
            <a:r>
              <a:rPr lang="en-US" altLang="en-US" sz="2000" dirty="0"/>
              <a:t> on Chrome, Firefox, Edge, Opera or the browser’s clients!</a:t>
            </a:r>
          </a:p>
          <a:p>
            <a:pPr eaLnBrk="1" hangingPunct="1">
              <a:lnSpc>
                <a:spcPct val="90000"/>
              </a:lnSpc>
            </a:pPr>
            <a:r>
              <a:rPr lang="en-US" altLang="en-US" sz="2000" b="1" dirty="0"/>
              <a:t>Be patient!</a:t>
            </a:r>
          </a:p>
          <a:p>
            <a:pPr eaLnBrk="1" hangingPunct="1">
              <a:lnSpc>
                <a:spcPct val="90000"/>
              </a:lnSpc>
              <a:buFont typeface="Wingdings" panose="05000000000000000000" pitchFamily="2" charset="2"/>
              <a:buNone/>
            </a:pPr>
            <a:endParaRPr lang="en-US" altLang="en-US" sz="20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5"/>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C7872BE-1DD8-4E10-B69C-2DCF57C6384E}" type="slidenum">
              <a:rPr lang="en-US" altLang="en-US" sz="1400" smtClean="0"/>
              <a:pPr>
                <a:spcBef>
                  <a:spcPct val="0"/>
                </a:spcBef>
                <a:buClrTx/>
                <a:buSzTx/>
                <a:buFontTx/>
                <a:buNone/>
              </a:pPr>
              <a:t>86</a:t>
            </a:fld>
            <a:endParaRPr lang="en-US" altLang="en-US" sz="1400"/>
          </a:p>
        </p:txBody>
      </p:sp>
      <p:sp>
        <p:nvSpPr>
          <p:cNvPr id="101379" name="Rectangle 2"/>
          <p:cNvSpPr>
            <a:spLocks noGrp="1" noChangeArrowheads="1"/>
          </p:cNvSpPr>
          <p:nvPr>
            <p:ph type="title"/>
          </p:nvPr>
        </p:nvSpPr>
        <p:spPr>
          <a:xfrm>
            <a:off x="228600" y="0"/>
            <a:ext cx="8458200" cy="457200"/>
          </a:xfrm>
        </p:spPr>
        <p:txBody>
          <a:bodyPr/>
          <a:lstStyle/>
          <a:p>
            <a:pPr algn="r"/>
            <a:r>
              <a:rPr lang="en-US" altLang="en-US" dirty="0"/>
              <a:t>Deciding to Configure a class or id</a:t>
            </a:r>
          </a:p>
        </p:txBody>
      </p:sp>
      <p:sp>
        <p:nvSpPr>
          <p:cNvPr id="101380" name="Rectangle 3"/>
          <p:cNvSpPr>
            <a:spLocks noGrp="1" noChangeArrowheads="1"/>
          </p:cNvSpPr>
          <p:nvPr>
            <p:ph type="body" idx="1"/>
          </p:nvPr>
        </p:nvSpPr>
        <p:spPr>
          <a:xfrm>
            <a:off x="0" y="609600"/>
            <a:ext cx="9144000" cy="6019800"/>
          </a:xfrm>
        </p:spPr>
        <p:txBody>
          <a:bodyPr/>
          <a:lstStyle/>
          <a:p>
            <a:r>
              <a:rPr lang="en-US" altLang="en-US" sz="2400" dirty="0"/>
              <a:t>Configure a </a:t>
            </a:r>
            <a:r>
              <a:rPr lang="en-US" altLang="en-US" sz="2400" b="1" dirty="0">
                <a:solidFill>
                  <a:srgbClr val="FF0000"/>
                </a:solidFill>
              </a:rPr>
              <a:t>class</a:t>
            </a:r>
            <a:r>
              <a:rPr lang="en-US" altLang="en-US" sz="2400" dirty="0"/>
              <a:t>:</a:t>
            </a:r>
          </a:p>
          <a:p>
            <a:pPr lvl="1"/>
            <a:r>
              <a:rPr lang="en-US" altLang="en-US" sz="2000" dirty="0"/>
              <a:t>If the </a:t>
            </a:r>
            <a:r>
              <a:rPr lang="en-US" altLang="en-US" sz="2000" b="1" dirty="0"/>
              <a:t>style</a:t>
            </a:r>
            <a:r>
              <a:rPr lang="en-US" altLang="en-US" sz="2000" dirty="0"/>
              <a:t> may apply to </a:t>
            </a:r>
            <a:r>
              <a:rPr lang="en-US" altLang="en-US" sz="2000" b="1" dirty="0">
                <a:solidFill>
                  <a:srgbClr val="FF0000"/>
                </a:solidFill>
              </a:rPr>
              <a:t>more than one </a:t>
            </a:r>
            <a:r>
              <a:rPr lang="en-US" altLang="en-US" sz="2000" dirty="0"/>
              <a:t>element on a page</a:t>
            </a:r>
          </a:p>
          <a:p>
            <a:pPr lvl="1"/>
            <a:r>
              <a:rPr lang="en-US" altLang="en-US" sz="2000" dirty="0"/>
              <a:t>Use the </a:t>
            </a:r>
            <a:r>
              <a:rPr lang="en-US" altLang="en-US" sz="2000" dirty="0">
                <a:solidFill>
                  <a:srgbClr val="FF0000"/>
                </a:solidFill>
              </a:rPr>
              <a:t>. (dot) </a:t>
            </a:r>
            <a:r>
              <a:rPr lang="en-US" altLang="en-US" sz="2000" dirty="0"/>
              <a:t>notation in the style sheet. </a:t>
            </a:r>
          </a:p>
          <a:p>
            <a:pPr lvl="1"/>
            <a:r>
              <a:rPr lang="en-US" altLang="en-US" sz="2000" dirty="0"/>
              <a:t>Use (</a:t>
            </a:r>
            <a:r>
              <a:rPr lang="en-US" altLang="en-US" sz="2000" b="1" dirty="0"/>
              <a:t>refer</a:t>
            </a:r>
            <a:r>
              <a:rPr lang="en-US" altLang="en-US" sz="2000" dirty="0"/>
              <a:t>) the </a:t>
            </a:r>
            <a:r>
              <a:rPr lang="en-US" altLang="en-US" sz="2000" b="1" dirty="0">
                <a:solidFill>
                  <a:srgbClr val="FF0000"/>
                </a:solidFill>
              </a:rPr>
              <a:t>class</a:t>
            </a:r>
            <a:r>
              <a:rPr lang="en-US" altLang="en-US" sz="2000" dirty="0"/>
              <a:t> attribute in the HTML/XHTML </a:t>
            </a:r>
          </a:p>
          <a:p>
            <a:pPr marL="457200" lvl="1" indent="0">
              <a:buNone/>
            </a:pPr>
            <a:r>
              <a:rPr lang="en-US" altLang="en-US" sz="2000" dirty="0"/>
              <a:t>    (ex. </a:t>
            </a:r>
            <a:r>
              <a:rPr lang="en-US" altLang="en-US" sz="2000" b="1" dirty="0"/>
              <a:t>class=“</a:t>
            </a:r>
            <a:r>
              <a:rPr lang="en-US" altLang="en-US" sz="2000" b="1" dirty="0" err="1"/>
              <a:t>navBar</a:t>
            </a:r>
            <a:r>
              <a:rPr lang="en-US" altLang="en-US" sz="2000" b="1" dirty="0"/>
              <a:t>”</a:t>
            </a:r>
            <a:r>
              <a:rPr lang="en-US" altLang="en-US" sz="2000" dirty="0"/>
              <a:t>).</a:t>
            </a:r>
          </a:p>
          <a:p>
            <a:pPr lvl="1"/>
            <a:endParaRPr lang="en-US" altLang="en-US" sz="2000" dirty="0"/>
          </a:p>
          <a:p>
            <a:r>
              <a:rPr lang="en-US" altLang="en-US" sz="2400" dirty="0"/>
              <a:t>Configure an </a:t>
            </a:r>
            <a:r>
              <a:rPr lang="en-US" altLang="en-US" sz="2400" b="1" dirty="0">
                <a:solidFill>
                  <a:srgbClr val="FF0000"/>
                </a:solidFill>
              </a:rPr>
              <a:t>id</a:t>
            </a:r>
            <a:r>
              <a:rPr lang="en-US" altLang="en-US" sz="2400" dirty="0"/>
              <a:t>:</a:t>
            </a:r>
          </a:p>
          <a:p>
            <a:pPr lvl="1"/>
            <a:r>
              <a:rPr lang="en-US" altLang="en-US" sz="2000" dirty="0"/>
              <a:t>If the </a:t>
            </a:r>
            <a:r>
              <a:rPr lang="en-US" altLang="en-US" sz="2000" b="1" dirty="0"/>
              <a:t>style</a:t>
            </a:r>
            <a:r>
              <a:rPr lang="en-US" altLang="en-US" sz="2000" dirty="0"/>
              <a:t> is specific to only </a:t>
            </a:r>
            <a:r>
              <a:rPr lang="en-US" altLang="en-US" sz="2000" b="1" dirty="0">
                <a:solidFill>
                  <a:srgbClr val="FF0000"/>
                </a:solidFill>
              </a:rPr>
              <a:t>one</a:t>
            </a:r>
            <a:r>
              <a:rPr lang="en-US" altLang="en-US" sz="2000" dirty="0"/>
              <a:t> element on a page</a:t>
            </a:r>
          </a:p>
          <a:p>
            <a:pPr lvl="1"/>
            <a:r>
              <a:rPr lang="en-US" altLang="en-US" sz="2000" dirty="0"/>
              <a:t>Use the </a:t>
            </a:r>
            <a:r>
              <a:rPr lang="en-US" altLang="en-US" sz="2000" b="1" dirty="0">
                <a:solidFill>
                  <a:srgbClr val="FF0000"/>
                </a:solidFill>
              </a:rPr>
              <a:t># notation </a:t>
            </a:r>
            <a:r>
              <a:rPr lang="en-US" altLang="en-US" sz="2000" dirty="0"/>
              <a:t>in the style sheet. </a:t>
            </a:r>
          </a:p>
          <a:p>
            <a:pPr lvl="1"/>
            <a:r>
              <a:rPr lang="en-US" altLang="en-US" sz="2000" dirty="0"/>
              <a:t>Use (</a:t>
            </a:r>
            <a:r>
              <a:rPr lang="en-US" altLang="en-US" sz="2000" b="1" dirty="0"/>
              <a:t>refer</a:t>
            </a:r>
            <a:r>
              <a:rPr lang="en-US" altLang="en-US" sz="2000" dirty="0"/>
              <a:t>) the </a:t>
            </a:r>
            <a:r>
              <a:rPr lang="en-US" altLang="en-US" sz="2000" dirty="0">
                <a:solidFill>
                  <a:srgbClr val="FF0000"/>
                </a:solidFill>
              </a:rPr>
              <a:t>id</a:t>
            </a:r>
            <a:r>
              <a:rPr lang="en-US" altLang="en-US" sz="2000" dirty="0"/>
              <a:t> attribute in the HTML/XHTML </a:t>
            </a:r>
          </a:p>
          <a:p>
            <a:pPr marL="457200" lvl="1" indent="0">
              <a:buNone/>
            </a:pPr>
            <a:r>
              <a:rPr lang="en-US" altLang="en-US" sz="2000" dirty="0"/>
              <a:t>    (ex. id=“</a:t>
            </a:r>
            <a:r>
              <a:rPr lang="en-US" altLang="en-US" sz="2000" dirty="0" err="1"/>
              <a:t>imagelogo</a:t>
            </a:r>
            <a:r>
              <a:rPr lang="en-US" altLang="en-US" sz="2000" dirty="0"/>
              <a:t>”).</a:t>
            </a:r>
          </a:p>
          <a:p>
            <a:r>
              <a:rPr lang="en-US" altLang="en-US" sz="1800" dirty="0"/>
              <a:t>A </a:t>
            </a:r>
            <a:r>
              <a:rPr lang="en-US" altLang="en-US" sz="1800" b="1" dirty="0"/>
              <a:t>class name </a:t>
            </a:r>
            <a:r>
              <a:rPr lang="en-US" altLang="en-US" sz="1800" b="1" dirty="0">
                <a:solidFill>
                  <a:srgbClr val="00B0F0"/>
                </a:solidFill>
              </a:rPr>
              <a:t>should</a:t>
            </a:r>
            <a:r>
              <a:rPr lang="en-US" altLang="en-US" sz="1800" dirty="0"/>
              <a:t> be </a:t>
            </a:r>
            <a:r>
              <a:rPr lang="en-US" altLang="en-US" sz="1800" b="1" dirty="0">
                <a:solidFill>
                  <a:srgbClr val="00CC00"/>
                </a:solidFill>
              </a:rPr>
              <a:t>descriptive</a:t>
            </a:r>
            <a:r>
              <a:rPr lang="en-US" altLang="en-US" sz="1800" dirty="0"/>
              <a:t> of the </a:t>
            </a:r>
            <a:r>
              <a:rPr lang="en-US" altLang="en-US" sz="1800" b="1" dirty="0">
                <a:solidFill>
                  <a:srgbClr val="FF00FF"/>
                </a:solidFill>
              </a:rPr>
              <a:t>purpose</a:t>
            </a:r>
            <a:r>
              <a:rPr lang="en-US" altLang="en-US" sz="1800" dirty="0"/>
              <a:t> (such as </a:t>
            </a:r>
            <a:r>
              <a:rPr lang="en-US" altLang="en-US" sz="1800" b="1" dirty="0"/>
              <a:t>nav, news, footer</a:t>
            </a:r>
            <a:r>
              <a:rPr lang="en-US" altLang="en-US" sz="1800" dirty="0"/>
              <a:t>, and so on) </a:t>
            </a:r>
            <a:r>
              <a:rPr lang="en-US" altLang="en-US" sz="1800" b="1" dirty="0"/>
              <a:t>rather</a:t>
            </a:r>
            <a:r>
              <a:rPr lang="en-US" altLang="en-US" sz="1800" dirty="0"/>
              <a:t> than being </a:t>
            </a:r>
            <a:r>
              <a:rPr lang="en-US" altLang="en-US" sz="1800" b="1" dirty="0">
                <a:solidFill>
                  <a:srgbClr val="00CC00"/>
                </a:solidFill>
              </a:rPr>
              <a:t>descriptive</a:t>
            </a:r>
            <a:r>
              <a:rPr lang="en-US" altLang="en-US" sz="1800" dirty="0"/>
              <a:t> of the </a:t>
            </a:r>
            <a:r>
              <a:rPr lang="en-US" altLang="en-US" sz="1800" b="1" dirty="0">
                <a:solidFill>
                  <a:srgbClr val="FF00FF"/>
                </a:solidFill>
              </a:rPr>
              <a:t>presentation</a:t>
            </a:r>
            <a:r>
              <a:rPr lang="en-US" altLang="en-US" sz="1800" dirty="0"/>
              <a:t> (such as </a:t>
            </a:r>
            <a:r>
              <a:rPr lang="en-US" altLang="en-US" sz="1800" b="1" dirty="0" err="1"/>
              <a:t>redText</a:t>
            </a:r>
            <a:r>
              <a:rPr lang="en-US" altLang="en-US" sz="1800" dirty="0"/>
              <a:t>). </a:t>
            </a:r>
          </a:p>
          <a:p>
            <a:r>
              <a:rPr lang="en-US" altLang="en-US" sz="1800" dirty="0"/>
              <a:t>According to Google’s Web Authoring Statistics Study, the </a:t>
            </a:r>
            <a:r>
              <a:rPr lang="en-US" altLang="en-US" sz="1800" b="1" dirty="0"/>
              <a:t>10 </a:t>
            </a:r>
            <a:r>
              <a:rPr lang="en-US" altLang="en-US" sz="1800" b="1" dirty="0">
                <a:solidFill>
                  <a:srgbClr val="00CC00"/>
                </a:solidFill>
              </a:rPr>
              <a:t>most</a:t>
            </a:r>
            <a:r>
              <a:rPr lang="en-US" altLang="en-US" sz="1800" b="1" dirty="0">
                <a:solidFill>
                  <a:srgbClr val="00B050"/>
                </a:solidFill>
              </a:rPr>
              <a:t> </a:t>
            </a:r>
            <a:r>
              <a:rPr lang="en-US" altLang="en-US" sz="1800" b="1" dirty="0"/>
              <a:t>commonly </a:t>
            </a:r>
            <a:r>
              <a:rPr lang="en-US" altLang="en-US" sz="1800" dirty="0">
                <a:solidFill>
                  <a:srgbClr val="00B0F0"/>
                </a:solidFill>
              </a:rPr>
              <a:t>used</a:t>
            </a:r>
            <a:r>
              <a:rPr lang="en-US" altLang="en-US" sz="1800" dirty="0"/>
              <a:t> </a:t>
            </a:r>
            <a:r>
              <a:rPr lang="en-US" altLang="en-US" sz="1800" b="1" dirty="0"/>
              <a:t>class names </a:t>
            </a:r>
            <a:r>
              <a:rPr lang="en-US" altLang="en-US" sz="1800" dirty="0"/>
              <a:t>or</a:t>
            </a:r>
            <a:r>
              <a:rPr lang="en-US" altLang="en-US" sz="1800" b="1" dirty="0"/>
              <a:t> HTML5 selectors </a:t>
            </a:r>
            <a:r>
              <a:rPr lang="en-US" altLang="en-US" sz="1800" dirty="0"/>
              <a:t>are </a:t>
            </a:r>
            <a:r>
              <a:rPr lang="en-US" altLang="en-US" sz="1800" b="1" dirty="0"/>
              <a:t>footer, menu, title, small, text, content, header, nav, copyright, </a:t>
            </a:r>
            <a:r>
              <a:rPr lang="en-US" altLang="en-US" sz="1800" dirty="0"/>
              <a:t>and </a:t>
            </a:r>
            <a:r>
              <a:rPr lang="en-US" altLang="en-US" sz="1800" b="1" dirty="0"/>
              <a:t>button</a:t>
            </a:r>
            <a:r>
              <a:rPr lang="en-US" altLang="en-US" sz="1800" dirty="0"/>
              <a:t>.</a:t>
            </a:r>
            <a:br>
              <a:rPr lang="en-US" altLang="en-US" sz="1800" i="1" dirty="0">
                <a:latin typeface="Frutiger-Italic"/>
              </a:rPr>
            </a:br>
            <a:endParaRPr lang="en-US" altLang="en-US" sz="2800" i="1" dirty="0">
              <a:latin typeface="Frutiger-Italic"/>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9750"/>
            <a:ext cx="44196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22288"/>
            <a:ext cx="4343400" cy="625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3"/>
          <p:cNvSpPr>
            <a:spLocks noChangeArrowheads="1"/>
          </p:cNvSpPr>
          <p:nvPr/>
        </p:nvSpPr>
        <p:spPr bwMode="auto">
          <a:xfrm>
            <a:off x="457200" y="152400"/>
            <a:ext cx="853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Times New Roman" panose="02020603050405020304" pitchFamily="18" charset="0"/>
                <a:hlinkClick r:id="rId4"/>
              </a:rPr>
              <a:t>https://css-tricks.com/average-web-page-data-analyzing-8-million-websites</a:t>
            </a:r>
            <a:r>
              <a:rPr lang="en-US" altLang="en-US" sz="1800">
                <a:latin typeface="Times New Roman" panose="02020603050405020304" pitchFamily="18" charset="0"/>
              </a:rPr>
              <a: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0"/>
            <a:ext cx="8229600" cy="609600"/>
          </a:xfrm>
        </p:spPr>
        <p:txBody>
          <a:bodyPr/>
          <a:lstStyle/>
          <a:p>
            <a:r>
              <a:rPr lang="en-US" altLang="en-US"/>
              <a:t>More HTML5 Elements</a:t>
            </a:r>
          </a:p>
        </p:txBody>
      </p:sp>
      <p:sp>
        <p:nvSpPr>
          <p:cNvPr id="106499" name="Content Placeholder 2"/>
          <p:cNvSpPr>
            <a:spLocks noGrp="1"/>
          </p:cNvSpPr>
          <p:nvPr>
            <p:ph idx="1"/>
          </p:nvPr>
        </p:nvSpPr>
        <p:spPr>
          <a:xfrm>
            <a:off x="0" y="-1524000"/>
            <a:ext cx="8229600" cy="4724400"/>
          </a:xfrm>
        </p:spPr>
        <p:txBody>
          <a:bodyPr/>
          <a:lstStyle/>
          <a:p>
            <a:pPr lvl="1">
              <a:buFont typeface="Wingdings" panose="05000000000000000000" pitchFamily="2" charset="2"/>
              <a:buNone/>
            </a:pPr>
            <a:endParaRPr lang="en-US" altLang="en-US" sz="2000" dirty="0"/>
          </a:p>
          <a:p>
            <a:pPr lvl="1">
              <a:buFont typeface="Wingdings" panose="05000000000000000000" pitchFamily="2" charset="2"/>
              <a:buNone/>
            </a:pPr>
            <a:endParaRPr lang="en-US" altLang="en-US" sz="2000" dirty="0"/>
          </a:p>
          <a:p>
            <a:pPr lvl="1">
              <a:buFont typeface="Wingdings" panose="05000000000000000000" pitchFamily="2" charset="2"/>
              <a:buNone/>
            </a:pPr>
            <a:endParaRPr lang="en-US" altLang="en-US" sz="2000" dirty="0"/>
          </a:p>
          <a:p>
            <a:pPr lvl="1">
              <a:buFont typeface="Wingdings" panose="05000000000000000000" pitchFamily="2" charset="2"/>
              <a:buNone/>
            </a:pPr>
            <a:endParaRPr lang="en-US" altLang="en-US" sz="2000" dirty="0"/>
          </a:p>
          <a:p>
            <a:pPr lvl="1">
              <a:buFont typeface="Wingdings" panose="05000000000000000000" pitchFamily="2" charset="2"/>
              <a:buNone/>
            </a:pPr>
            <a:endParaRPr lang="en-US" altLang="en-US" sz="2000" dirty="0"/>
          </a:p>
          <a:p>
            <a:pPr lvl="1">
              <a:buFont typeface="Wingdings" panose="05000000000000000000" pitchFamily="2" charset="2"/>
              <a:buNone/>
            </a:pPr>
            <a:endParaRPr lang="en-US" altLang="en-US" sz="2000" dirty="0"/>
          </a:p>
          <a:p>
            <a:pPr lvl="1">
              <a:buFont typeface="Wingdings" panose="05000000000000000000" pitchFamily="2" charset="2"/>
              <a:buNone/>
            </a:pPr>
            <a:endParaRPr lang="en-US" altLang="en-US" sz="2000" dirty="0"/>
          </a:p>
          <a:p>
            <a:r>
              <a:rPr lang="en-US" altLang="en-US" sz="2400" b="1" dirty="0"/>
              <a:t>&lt;aside&gt; </a:t>
            </a:r>
            <a:r>
              <a:rPr lang="en-US" altLang="en-US" sz="2400" dirty="0"/>
              <a:t>Element</a:t>
            </a:r>
            <a:r>
              <a:rPr lang="en-US" altLang="en-US" sz="2400" b="1" dirty="0"/>
              <a:t> &lt;/aside&gt;</a:t>
            </a:r>
          </a:p>
          <a:p>
            <a:pPr lvl="1"/>
            <a:r>
              <a:rPr lang="en-US" altLang="en-US" sz="2000" dirty="0"/>
              <a:t>contains a </a:t>
            </a:r>
            <a:r>
              <a:rPr lang="en-US" altLang="en-US" sz="2000" b="1" dirty="0">
                <a:solidFill>
                  <a:srgbClr val="FF00FF"/>
                </a:solidFill>
              </a:rPr>
              <a:t>sidebar</a:t>
            </a:r>
            <a:r>
              <a:rPr lang="en-US" altLang="en-US" sz="2000" dirty="0"/>
              <a:t>, a </a:t>
            </a:r>
            <a:r>
              <a:rPr lang="en-US" altLang="en-US" sz="2000" b="1" dirty="0">
                <a:solidFill>
                  <a:srgbClr val="FF00FF"/>
                </a:solidFill>
              </a:rPr>
              <a:t>note</a:t>
            </a:r>
            <a:r>
              <a:rPr lang="en-US" altLang="en-US" sz="2000" dirty="0"/>
              <a:t>, or other </a:t>
            </a:r>
          </a:p>
          <a:p>
            <a:pPr lvl="1">
              <a:buFont typeface="Wingdings" panose="05000000000000000000" pitchFamily="2" charset="2"/>
              <a:buNone/>
            </a:pPr>
            <a:r>
              <a:rPr lang="en-US" altLang="en-US" sz="2000" b="1" dirty="0"/>
              <a:t>    tangential content</a:t>
            </a:r>
          </a:p>
          <a:p>
            <a:pPr lvl="1"/>
            <a:r>
              <a:rPr lang="en-US" altLang="en-US" sz="2000" b="1" dirty="0"/>
              <a:t>this </a:t>
            </a:r>
            <a:r>
              <a:rPr lang="en-US" altLang="en-US" sz="2000" b="1" dirty="0">
                <a:solidFill>
                  <a:srgbClr val="FF0000"/>
                </a:solidFill>
              </a:rPr>
              <a:t>block display element </a:t>
            </a:r>
            <a:r>
              <a:rPr lang="en-US" altLang="en-US" sz="2000" dirty="0">
                <a:solidFill>
                  <a:schemeClr val="bg2"/>
                </a:solidFill>
              </a:rPr>
              <a:t>could contain </a:t>
            </a:r>
          </a:p>
          <a:p>
            <a:pPr lvl="2"/>
            <a:r>
              <a:rPr lang="en-US" altLang="en-US" sz="1800" b="1" dirty="0">
                <a:solidFill>
                  <a:schemeClr val="bg2"/>
                </a:solidFill>
              </a:rPr>
              <a:t>header, </a:t>
            </a:r>
          </a:p>
          <a:p>
            <a:pPr lvl="2"/>
            <a:r>
              <a:rPr lang="en-US" altLang="en-US" sz="1800" b="1" dirty="0">
                <a:solidFill>
                  <a:schemeClr val="bg2"/>
                </a:solidFill>
              </a:rPr>
              <a:t>footer, </a:t>
            </a:r>
          </a:p>
          <a:p>
            <a:pPr lvl="2"/>
            <a:r>
              <a:rPr lang="en-US" altLang="en-US" sz="1800" b="1" dirty="0">
                <a:solidFill>
                  <a:schemeClr val="bg2"/>
                </a:solidFill>
              </a:rPr>
              <a:t>section, </a:t>
            </a:r>
          </a:p>
          <a:p>
            <a:pPr lvl="2"/>
            <a:r>
              <a:rPr lang="en-US" altLang="en-US" sz="1800" b="1" dirty="0">
                <a:solidFill>
                  <a:schemeClr val="bg2"/>
                </a:solidFill>
              </a:rPr>
              <a:t>aside, </a:t>
            </a:r>
          </a:p>
          <a:p>
            <a:pPr lvl="2"/>
            <a:r>
              <a:rPr lang="en-US" altLang="en-US" sz="1800" b="1" dirty="0">
                <a:solidFill>
                  <a:schemeClr val="bg2"/>
                </a:solidFill>
              </a:rPr>
              <a:t>div, </a:t>
            </a:r>
            <a:r>
              <a:rPr lang="en-US" altLang="en-US" sz="1800" dirty="0">
                <a:solidFill>
                  <a:schemeClr val="bg2"/>
                </a:solidFill>
              </a:rPr>
              <a:t>and </a:t>
            </a:r>
          </a:p>
          <a:p>
            <a:pPr lvl="2"/>
            <a:r>
              <a:rPr lang="en-US" altLang="en-US" sz="1800" dirty="0">
                <a:solidFill>
                  <a:schemeClr val="bg2"/>
                </a:solidFill>
              </a:rPr>
              <a:t>other elements n</a:t>
            </a:r>
            <a:r>
              <a:rPr lang="en-US" altLang="en-US" sz="1600" dirty="0">
                <a:solidFill>
                  <a:schemeClr val="bg2"/>
                </a:solidFill>
              </a:rPr>
              <a:t>eeded to configure the content.</a:t>
            </a:r>
          </a:p>
        </p:txBody>
      </p:sp>
      <p:sp>
        <p:nvSpPr>
          <p:cNvPr id="106500" name="Slide Number Placeholder 3"/>
          <p:cNvSpPr>
            <a:spLocks noGrp="1"/>
          </p:cNvSpPr>
          <p:nvPr>
            <p:ph type="sldNum" sz="quarter" idx="11"/>
          </p:nvPr>
        </p:nvSpPr>
        <p:spPr>
          <a:xfrm>
            <a:off x="8640763" y="56419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E3045C2-1C5A-4EB0-B0D7-24AE0703BDA5}" type="slidenum">
              <a:rPr lang="en-US" altLang="en-US" sz="1200" smtClean="0"/>
              <a:pPr>
                <a:spcBef>
                  <a:spcPct val="0"/>
                </a:spcBef>
                <a:buClrTx/>
                <a:buSzTx/>
                <a:buFontTx/>
                <a:buNone/>
              </a:pPr>
              <a:t>88</a:t>
            </a:fld>
            <a:endParaRPr lang="en-US" altLang="en-US" sz="1200"/>
          </a:p>
        </p:txBody>
      </p:sp>
      <p:pic>
        <p:nvPicPr>
          <p:cNvPr id="106501" name="Picture 4" descr="Figure8.29.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505200"/>
            <a:ext cx="3352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955925" y="4325938"/>
              <a:ext cx="1588" cy="1587"/>
            </p14:xfrm>
          </p:contentPart>
        </mc:Choice>
        <mc:Fallback xmlns="">
          <p:pic>
            <p:nvPicPr>
              <p:cNvPr id="4" name="Ink 3"/>
              <p:cNvPicPr/>
              <p:nvPr/>
            </p:nvPicPr>
            <p:blipFill>
              <a:blip r:embed="rId8"/>
              <a:stretch>
                <a:fillRect/>
              </a:stretch>
            </p:blipFill>
            <p:spPr>
              <a:xfrm>
                <a:off x="2914637" y="4284676"/>
                <a:ext cx="84164" cy="84111"/>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8" name="Ink 17">
                <a:extLst>
                  <a:ext uri="{FF2B5EF4-FFF2-40B4-BE49-F238E27FC236}">
                    <a16:creationId xmlns:a16="http://schemas.microsoft.com/office/drawing/2014/main" id="{9A612E53-5A94-4DC7-9307-D644EB4C7818}"/>
                  </a:ext>
                </a:extLst>
              </p14:cNvPr>
              <p14:cNvContentPartPr/>
              <p14:nvPr/>
            </p14:nvContentPartPr>
            <p14:xfrm>
              <a:off x="4622963" y="1212079"/>
              <a:ext cx="3848400" cy="3404880"/>
            </p14:xfrm>
          </p:contentPart>
        </mc:Choice>
        <mc:Fallback>
          <p:pic>
            <p:nvPicPr>
              <p:cNvPr id="18" name="Ink 17">
                <a:extLst>
                  <a:ext uri="{FF2B5EF4-FFF2-40B4-BE49-F238E27FC236}">
                    <a16:creationId xmlns:a16="http://schemas.microsoft.com/office/drawing/2014/main" id="{9A612E53-5A94-4DC7-9307-D644EB4C7818}"/>
                  </a:ext>
                </a:extLst>
              </p:cNvPr>
              <p:cNvPicPr/>
              <p:nvPr/>
            </p:nvPicPr>
            <p:blipFill>
              <a:blip r:embed="rId10"/>
              <a:stretch>
                <a:fillRect/>
              </a:stretch>
            </p:blipFill>
            <p:spPr>
              <a:xfrm>
                <a:off x="4614323" y="1203080"/>
                <a:ext cx="3866040" cy="3422518"/>
              </a:xfrm>
              <a:prstGeom prst="rect">
                <a:avLst/>
              </a:prstGeom>
            </p:spPr>
          </p:pic>
        </mc:Fallback>
      </mc:AlternateContent>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457200" y="0"/>
            <a:ext cx="8229600" cy="533400"/>
          </a:xfrm>
        </p:spPr>
        <p:txBody>
          <a:bodyPr/>
          <a:lstStyle/>
          <a:p>
            <a:r>
              <a:rPr lang="en-US" altLang="en-US" dirty="0"/>
              <a:t>More HTML5 Structural Elements</a:t>
            </a:r>
          </a:p>
        </p:txBody>
      </p:sp>
      <p:sp>
        <p:nvSpPr>
          <p:cNvPr id="107523" name="Content Placeholder 2"/>
          <p:cNvSpPr>
            <a:spLocks noGrp="1"/>
          </p:cNvSpPr>
          <p:nvPr>
            <p:ph idx="1"/>
          </p:nvPr>
        </p:nvSpPr>
        <p:spPr>
          <a:xfrm>
            <a:off x="0" y="685800"/>
            <a:ext cx="8686800" cy="5105400"/>
          </a:xfrm>
        </p:spPr>
        <p:txBody>
          <a:bodyPr/>
          <a:lstStyle/>
          <a:p>
            <a:r>
              <a:rPr lang="en-US" altLang="en-US" sz="2400" b="1" dirty="0"/>
              <a:t>&lt;section&gt; Element &lt;/section&gt; </a:t>
            </a:r>
          </a:p>
          <a:p>
            <a:pPr lvl="1"/>
            <a:r>
              <a:rPr lang="en-US" altLang="en-US" sz="2000" dirty="0"/>
              <a:t>contains a “</a:t>
            </a:r>
            <a:r>
              <a:rPr lang="en-US" altLang="en-US" sz="2000" b="1" dirty="0">
                <a:solidFill>
                  <a:srgbClr val="FF00FF"/>
                </a:solidFill>
              </a:rPr>
              <a:t>section</a:t>
            </a:r>
            <a:r>
              <a:rPr lang="en-US" altLang="en-US" sz="2000" dirty="0"/>
              <a:t>” of a </a:t>
            </a:r>
            <a:r>
              <a:rPr lang="en-US" altLang="en-US" sz="2000" b="1" dirty="0"/>
              <a:t>document</a:t>
            </a:r>
            <a:r>
              <a:rPr lang="en-US" altLang="en-US" sz="2000" dirty="0"/>
              <a:t>, such as a </a:t>
            </a:r>
            <a:r>
              <a:rPr lang="en-US" altLang="en-US" sz="2000" b="1" dirty="0"/>
              <a:t>chapter</a:t>
            </a:r>
            <a:r>
              <a:rPr lang="en-US" altLang="en-US" sz="2000" dirty="0"/>
              <a:t> or </a:t>
            </a:r>
            <a:r>
              <a:rPr lang="en-US" altLang="en-US" sz="2000" b="1" dirty="0"/>
              <a:t>topic</a:t>
            </a:r>
          </a:p>
          <a:p>
            <a:pPr lvl="1"/>
            <a:r>
              <a:rPr lang="en-US" altLang="en-US" sz="1800" b="1" dirty="0"/>
              <a:t>this </a:t>
            </a:r>
            <a:r>
              <a:rPr lang="en-US" altLang="en-US" sz="1800" b="1" dirty="0">
                <a:solidFill>
                  <a:srgbClr val="FF0000"/>
                </a:solidFill>
              </a:rPr>
              <a:t>block display element </a:t>
            </a:r>
            <a:r>
              <a:rPr lang="en-US" altLang="en-US" sz="1800" dirty="0">
                <a:solidFill>
                  <a:schemeClr val="bg2"/>
                </a:solidFill>
              </a:rPr>
              <a:t>could contain </a:t>
            </a:r>
            <a:r>
              <a:rPr lang="en-US" altLang="en-US" sz="1800" b="1" dirty="0">
                <a:solidFill>
                  <a:schemeClr val="bg2"/>
                </a:solidFill>
              </a:rPr>
              <a:t>header, footer, section, </a:t>
            </a:r>
            <a:r>
              <a:rPr lang="en-US" altLang="en-US" sz="1800" b="1" dirty="0">
                <a:solidFill>
                  <a:srgbClr val="FFC000"/>
                </a:solidFill>
              </a:rPr>
              <a:t>article</a:t>
            </a:r>
            <a:r>
              <a:rPr lang="en-US" altLang="en-US" sz="1800" b="1" dirty="0">
                <a:solidFill>
                  <a:schemeClr val="bg2"/>
                </a:solidFill>
              </a:rPr>
              <a:t>, aside, div, </a:t>
            </a:r>
            <a:r>
              <a:rPr lang="en-US" altLang="en-US" sz="1800" dirty="0">
                <a:solidFill>
                  <a:schemeClr val="bg2"/>
                </a:solidFill>
              </a:rPr>
              <a:t>and other elements needed to configure the content.</a:t>
            </a:r>
          </a:p>
          <a:p>
            <a:pPr lvl="1"/>
            <a:endParaRPr lang="en-US" altLang="en-US" sz="2000" b="1" dirty="0"/>
          </a:p>
          <a:p>
            <a:pPr lvl="1"/>
            <a:r>
              <a:rPr lang="en-US" altLang="en-US" sz="2200" b="1" dirty="0"/>
              <a:t>&lt;article&gt; Element &lt;/article&gt; </a:t>
            </a:r>
          </a:p>
          <a:p>
            <a:pPr lvl="2"/>
            <a:r>
              <a:rPr lang="en-US" altLang="en-US" sz="1800" dirty="0"/>
              <a:t>contains an </a:t>
            </a:r>
            <a:r>
              <a:rPr lang="en-US" altLang="en-US" sz="1800" b="1" dirty="0"/>
              <a:t>independent</a:t>
            </a:r>
            <a:r>
              <a:rPr lang="en-US" altLang="en-US" sz="1800" dirty="0"/>
              <a:t> entry, such as a </a:t>
            </a:r>
            <a:r>
              <a:rPr lang="en-US" altLang="en-US" sz="1800" b="1" dirty="0">
                <a:solidFill>
                  <a:srgbClr val="FF00FF"/>
                </a:solidFill>
              </a:rPr>
              <a:t>blog</a:t>
            </a:r>
            <a:r>
              <a:rPr lang="en-US" altLang="en-US" sz="1800" b="1" dirty="0"/>
              <a:t> posting, comment</a:t>
            </a:r>
            <a:r>
              <a:rPr lang="en-US" altLang="en-US" sz="1800" dirty="0"/>
              <a:t>, or </a:t>
            </a:r>
            <a:r>
              <a:rPr lang="en-US" altLang="en-US" sz="1800" b="1" dirty="0"/>
              <a:t>e-zine article </a:t>
            </a:r>
            <a:r>
              <a:rPr lang="en-US" altLang="en-US" sz="1800" dirty="0"/>
              <a:t>that could stand on its own</a:t>
            </a:r>
          </a:p>
          <a:p>
            <a:pPr lvl="2"/>
            <a:r>
              <a:rPr lang="en-US" altLang="en-US" sz="1600" b="1" dirty="0"/>
              <a:t>this </a:t>
            </a:r>
            <a:r>
              <a:rPr lang="en-US" altLang="en-US" sz="1600" b="1" dirty="0">
                <a:solidFill>
                  <a:srgbClr val="FF0000"/>
                </a:solidFill>
              </a:rPr>
              <a:t>block display element </a:t>
            </a:r>
            <a:r>
              <a:rPr lang="en-US" altLang="en-US" sz="1600" dirty="0">
                <a:solidFill>
                  <a:schemeClr val="bg2"/>
                </a:solidFill>
              </a:rPr>
              <a:t>could contain </a:t>
            </a:r>
            <a:r>
              <a:rPr lang="en-US" altLang="en-US" sz="1600" b="1" dirty="0">
                <a:solidFill>
                  <a:schemeClr val="bg2"/>
                </a:solidFill>
              </a:rPr>
              <a:t>header, footer, section, aside, div, </a:t>
            </a:r>
            <a:r>
              <a:rPr lang="en-US" altLang="en-US" sz="1600" dirty="0">
                <a:solidFill>
                  <a:schemeClr val="bg2"/>
                </a:solidFill>
              </a:rPr>
              <a:t>and other elements needed to configure the content.</a:t>
            </a:r>
          </a:p>
          <a:p>
            <a:pPr lvl="1"/>
            <a:endParaRPr lang="en-US" altLang="en-US" sz="2000" b="1" dirty="0"/>
          </a:p>
          <a:p>
            <a:r>
              <a:rPr lang="en-US" altLang="en-US" sz="2400" b="1" dirty="0"/>
              <a:t>&lt;time&gt; Element &lt;/time&gt; </a:t>
            </a:r>
          </a:p>
          <a:p>
            <a:pPr lvl="1"/>
            <a:r>
              <a:rPr lang="en-US" altLang="en-US" sz="2000" dirty="0"/>
              <a:t>represents a </a:t>
            </a:r>
            <a:r>
              <a:rPr lang="en-US" altLang="en-US" sz="2000" b="1" dirty="0">
                <a:solidFill>
                  <a:srgbClr val="FF00FF"/>
                </a:solidFill>
              </a:rPr>
              <a:t>date</a:t>
            </a:r>
            <a:r>
              <a:rPr lang="en-US" altLang="en-US" sz="2000" dirty="0"/>
              <a:t> or a </a:t>
            </a:r>
            <a:r>
              <a:rPr lang="en-US" altLang="en-US" sz="2000" b="1" dirty="0">
                <a:solidFill>
                  <a:srgbClr val="FF00FF"/>
                </a:solidFill>
              </a:rPr>
              <a:t>time</a:t>
            </a:r>
            <a:r>
              <a:rPr lang="en-US" altLang="en-US" sz="2000" dirty="0"/>
              <a:t> </a:t>
            </a:r>
          </a:p>
          <a:p>
            <a:pPr lvl="1"/>
            <a:r>
              <a:rPr lang="en-US" altLang="en-US" sz="2000" dirty="0"/>
              <a:t>could be useful to </a:t>
            </a:r>
            <a:r>
              <a:rPr lang="en-US" altLang="en-US" sz="2000" b="1" dirty="0">
                <a:solidFill>
                  <a:srgbClr val="FF00FF"/>
                </a:solidFill>
              </a:rPr>
              <a:t>date</a:t>
            </a:r>
            <a:r>
              <a:rPr lang="en-US" altLang="en-US" sz="2000" b="1" dirty="0"/>
              <a:t> articles </a:t>
            </a:r>
            <a:r>
              <a:rPr lang="en-US" altLang="en-US" sz="2000" dirty="0"/>
              <a:t>or </a:t>
            </a:r>
            <a:r>
              <a:rPr lang="en-US" altLang="en-US" sz="2000" b="1" dirty="0">
                <a:solidFill>
                  <a:schemeClr val="bg2"/>
                </a:solidFill>
              </a:rPr>
              <a:t>blog</a:t>
            </a:r>
            <a:r>
              <a:rPr lang="en-US" altLang="en-US" sz="2000" dirty="0"/>
              <a:t> </a:t>
            </a:r>
            <a:r>
              <a:rPr lang="en-US" altLang="en-US" sz="2000" b="1" dirty="0"/>
              <a:t>posts</a:t>
            </a:r>
          </a:p>
          <a:p>
            <a:pPr lvl="1"/>
            <a:r>
              <a:rPr lang="en-US" altLang="en-US" sz="2000" b="1" dirty="0">
                <a:solidFill>
                  <a:srgbClr val="FF0000"/>
                </a:solidFill>
              </a:rPr>
              <a:t>inline display</a:t>
            </a:r>
          </a:p>
          <a:p>
            <a:pPr lvl="1"/>
            <a:endParaRPr lang="en-US" altLang="en-US" sz="2000" b="1" dirty="0">
              <a:solidFill>
                <a:srgbClr val="FF0000"/>
              </a:solidFill>
            </a:endParaRPr>
          </a:p>
        </p:txBody>
      </p:sp>
      <p:sp>
        <p:nvSpPr>
          <p:cNvPr id="107524"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CC1CEBB-9C48-4988-8399-2ADD00C666E9}" type="slidenum">
              <a:rPr lang="en-US" altLang="en-US" sz="1200" smtClean="0"/>
              <a:pPr>
                <a:spcBef>
                  <a:spcPct val="0"/>
                </a:spcBef>
                <a:buClrTx/>
                <a:buSzTx/>
                <a:buFontTx/>
                <a:buNone/>
              </a:pPr>
              <a:t>89</a:t>
            </a:fld>
            <a:endParaRPr lang="en-US" altLang="en-US" sz="1200"/>
          </a:p>
        </p:txBody>
      </p:sp>
      <p:pic>
        <p:nvPicPr>
          <p:cNvPr id="107525" name="Picture 4" descr="Figure8.29.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5720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5602" name="Ink 7"/>
              <p14:cNvContentPartPr>
                <a14:cpLocks xmlns:a14="http://schemas.microsoft.com/office/drawing/2010/main" noRot="1" noChangeAspect="1" noEditPoints="1" noChangeArrowheads="1" noChangeShapeType="1"/>
              </p14:cNvContentPartPr>
              <p14:nvPr/>
            </p14:nvContentPartPr>
            <p14:xfrm>
              <a:off x="4192679" y="4572000"/>
              <a:ext cx="2971709" cy="1271588"/>
            </p14:xfrm>
          </p:contentPart>
        </mc:Choice>
        <mc:Fallback xmlns="">
          <p:pic>
            <p:nvPicPr>
              <p:cNvPr id="25602" name="Ink 7"/>
              <p:cNvPicPr>
                <a:picLocks noRot="1" noChangeAspect="1" noEditPoints="1" noChangeArrowheads="1" noChangeShapeType="1"/>
              </p:cNvPicPr>
              <p:nvPr/>
            </p:nvPicPr>
            <p:blipFill>
              <a:blip r:embed="rId4"/>
              <a:stretch>
                <a:fillRect/>
              </a:stretch>
            </p:blipFill>
            <p:spPr>
              <a:xfrm>
                <a:off x="4186919" y="4561559"/>
                <a:ext cx="2988988" cy="1292469"/>
              </a:xfrm>
              <a:prstGeom prst="rect">
                <a:avLst/>
              </a:prstGeom>
            </p:spPr>
          </p:pic>
        </mc:Fallback>
      </mc:AlternateContent>
      <p:sp>
        <p:nvSpPr>
          <p:cNvPr id="2" name="Rectangle 1"/>
          <p:cNvSpPr>
            <a:spLocks noChangeArrowheads="1"/>
          </p:cNvSpPr>
          <p:nvPr/>
        </p:nvSpPr>
        <p:spPr bwMode="auto">
          <a:xfrm>
            <a:off x="0" y="5987296"/>
            <a:ext cx="6248400" cy="1785104"/>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Verdana" panose="020B0604030504040204" pitchFamily="34" charset="0"/>
              </a:rPr>
              <a:t>There is a confusing (lack of) difference in the HTML5 standard, between </a:t>
            </a:r>
            <a:r>
              <a:rPr kumimoji="0" lang="en-US" altLang="en-US" sz="1100" b="0" i="0" u="none" strike="noStrike" cap="none" normalizeH="0" baseline="0" dirty="0">
                <a:ln>
                  <a:noFill/>
                </a:ln>
                <a:solidFill>
                  <a:srgbClr val="DC143C"/>
                </a:solidFill>
                <a:effectLst/>
                <a:latin typeface="Consolas" panose="020B0609020204030204" pitchFamily="49" charset="0"/>
              </a:rPr>
              <a:t>&lt;</a:t>
            </a:r>
            <a:r>
              <a:rPr kumimoji="0" lang="en-US" altLang="en-US" sz="1100" i="0" u="none" strike="noStrike" cap="none" normalizeH="0" baseline="0" dirty="0">
                <a:ln>
                  <a:noFill/>
                </a:ln>
                <a:solidFill>
                  <a:srgbClr val="DC143C"/>
                </a:solidFill>
                <a:effectLst/>
                <a:latin typeface="Consolas" panose="020B0609020204030204" pitchFamily="49" charset="0"/>
              </a:rPr>
              <a:t>article</a:t>
            </a:r>
            <a:r>
              <a:rPr kumimoji="0" lang="en-US" altLang="en-US" sz="1100" b="0" i="0" u="none" strike="noStrike" cap="none" normalizeH="0" baseline="0" dirty="0">
                <a:ln>
                  <a:noFill/>
                </a:ln>
                <a:solidFill>
                  <a:srgbClr val="DC143C"/>
                </a:solidFill>
                <a:effectLst/>
                <a:latin typeface="Consolas" panose="020B0609020204030204" pitchFamily="49" charset="0"/>
              </a:rPr>
              <a:t>&gt;</a:t>
            </a:r>
            <a:r>
              <a:rPr kumimoji="0" lang="en-US" altLang="en-US" sz="1100" b="0" i="0" u="none" strike="noStrike" cap="none" normalizeH="0" baseline="0" dirty="0">
                <a:ln>
                  <a:noFill/>
                </a:ln>
                <a:solidFill>
                  <a:srgbClr val="000000"/>
                </a:solidFill>
                <a:effectLst/>
                <a:latin typeface="Verdana" panose="020B0604030504040204" pitchFamily="34" charset="0"/>
              </a:rPr>
              <a:t> </a:t>
            </a:r>
            <a:r>
              <a:rPr kumimoji="0" lang="en-US" altLang="en-US" sz="1100" b="0" i="0" u="none" strike="noStrike" cap="none" normalizeH="0" baseline="0" dirty="0">
                <a:ln>
                  <a:noFill/>
                </a:ln>
                <a:solidFill>
                  <a:srgbClr val="DC143C"/>
                </a:solidFill>
                <a:effectLst/>
                <a:latin typeface="Consolas" panose="020B0609020204030204" pitchFamily="49" charset="0"/>
              </a:rPr>
              <a:t>&lt;</a:t>
            </a:r>
            <a:r>
              <a:rPr kumimoji="0" lang="en-US" altLang="en-US" sz="1100" i="0" u="none" strike="noStrike" cap="none" normalizeH="0" baseline="0" dirty="0">
                <a:ln>
                  <a:noFill/>
                </a:ln>
                <a:solidFill>
                  <a:srgbClr val="DC143C"/>
                </a:solidFill>
                <a:effectLst/>
                <a:latin typeface="Consolas" panose="020B0609020204030204" pitchFamily="49" charset="0"/>
              </a:rPr>
              <a:t>section</a:t>
            </a:r>
            <a:r>
              <a:rPr kumimoji="0" lang="en-US" altLang="en-US" sz="1100" b="0" i="0" u="none" strike="noStrike" cap="none" normalizeH="0" baseline="0" dirty="0">
                <a:ln>
                  <a:noFill/>
                </a:ln>
                <a:solidFill>
                  <a:srgbClr val="DC143C"/>
                </a:solidFill>
                <a:effectLst/>
                <a:latin typeface="Consolas" panose="020B0609020204030204" pitchFamily="49" charset="0"/>
              </a:rPr>
              <a:t>&gt;</a:t>
            </a:r>
            <a:r>
              <a:rPr kumimoji="0" lang="en-US" altLang="en-US" sz="1100" b="0" i="0" u="none" strike="noStrike" cap="none" normalizeH="0" baseline="0" dirty="0">
                <a:ln>
                  <a:noFill/>
                </a:ln>
                <a:solidFill>
                  <a:srgbClr val="000000"/>
                </a:solidFill>
                <a:effectLst/>
                <a:latin typeface="Verdana" panose="020B0604030504040204" pitchFamily="34" charset="0"/>
              </a:rPr>
              <a:t> and </a:t>
            </a:r>
            <a:r>
              <a:rPr kumimoji="0" lang="en-US" altLang="en-US" sz="1100" b="0" i="0" u="none" strike="noStrike" cap="none" normalizeH="0" baseline="0" dirty="0">
                <a:ln>
                  <a:noFill/>
                </a:ln>
                <a:solidFill>
                  <a:srgbClr val="DC143C"/>
                </a:solidFill>
                <a:effectLst/>
                <a:latin typeface="Consolas" panose="020B0609020204030204" pitchFamily="49" charset="0"/>
              </a:rPr>
              <a:t>&lt;</a:t>
            </a:r>
            <a:r>
              <a:rPr kumimoji="0" lang="en-US" altLang="en-US" sz="1100" i="0" u="none" strike="noStrike" cap="none" normalizeH="0" baseline="0" dirty="0">
                <a:ln>
                  <a:noFill/>
                </a:ln>
                <a:solidFill>
                  <a:srgbClr val="DC143C"/>
                </a:solidFill>
                <a:effectLst/>
                <a:latin typeface="Consolas" panose="020B0609020204030204" pitchFamily="49" charset="0"/>
              </a:rPr>
              <a:t>div</a:t>
            </a:r>
            <a:r>
              <a:rPr kumimoji="0" lang="en-US" altLang="en-US" sz="1100" b="0" i="0" u="none" strike="noStrike" cap="none" normalizeH="0" baseline="0" dirty="0">
                <a:ln>
                  <a:noFill/>
                </a:ln>
                <a:solidFill>
                  <a:srgbClr val="DC143C"/>
                </a:solidFill>
                <a:effectLst/>
                <a:latin typeface="Consolas" panose="020B0609020204030204" pitchFamily="49" charset="0"/>
              </a:rPr>
              <a:t>&gt;</a:t>
            </a:r>
            <a:r>
              <a:rPr kumimoji="0" lang="en-US" altLang="en-US" sz="1100" b="0" i="0" u="none" strike="noStrike" cap="none" normalizeH="0" baseline="0" dirty="0">
                <a:ln>
                  <a:noFill/>
                </a:ln>
                <a:solidFill>
                  <a:srgbClr val="000000"/>
                </a:solidFill>
                <a:effectLst/>
                <a:latin typeface="Verdana" panose="020B0604030504040204" pitchFamily="34" charset="0"/>
              </a:rPr>
              <a:t>.</a:t>
            </a:r>
            <a:endParaRPr kumimoji="0" lang="en-US" altLang="en-US" sz="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Verdana" panose="020B0604030504040204" pitchFamily="34" charset="0"/>
              </a:rPr>
              <a:t>In the HTML5 standard, the </a:t>
            </a:r>
            <a:r>
              <a:rPr kumimoji="0" lang="en-US" altLang="en-US" sz="1100" b="0" i="0" u="none" strike="noStrike" cap="none" normalizeH="0" baseline="0" dirty="0">
                <a:ln>
                  <a:noFill/>
                </a:ln>
                <a:solidFill>
                  <a:srgbClr val="DC143C"/>
                </a:solidFill>
                <a:effectLst/>
                <a:latin typeface="Consolas" panose="020B0609020204030204" pitchFamily="49" charset="0"/>
              </a:rPr>
              <a:t>&lt;</a:t>
            </a:r>
            <a:r>
              <a:rPr kumimoji="0" lang="en-US" altLang="en-US" sz="1100" i="0" u="none" strike="noStrike" cap="none" normalizeH="0" baseline="0" dirty="0">
                <a:ln>
                  <a:noFill/>
                </a:ln>
                <a:solidFill>
                  <a:srgbClr val="DC143C"/>
                </a:solidFill>
                <a:effectLst/>
                <a:latin typeface="Consolas" panose="020B0609020204030204" pitchFamily="49" charset="0"/>
              </a:rPr>
              <a:t>section</a:t>
            </a:r>
            <a:r>
              <a:rPr kumimoji="0" lang="en-US" altLang="en-US" sz="1100" b="0" i="0" u="none" strike="noStrike" cap="none" normalizeH="0" baseline="0" dirty="0">
                <a:ln>
                  <a:noFill/>
                </a:ln>
                <a:solidFill>
                  <a:srgbClr val="DC143C"/>
                </a:solidFill>
                <a:effectLst/>
                <a:latin typeface="Consolas" panose="020B0609020204030204" pitchFamily="49" charset="0"/>
              </a:rPr>
              <a:t>&gt;</a:t>
            </a:r>
            <a:r>
              <a:rPr kumimoji="0" lang="en-US" altLang="en-US" sz="1100" b="0" i="0" u="none" strike="noStrike" cap="none" normalizeH="0" baseline="0" dirty="0">
                <a:ln>
                  <a:noFill/>
                </a:ln>
                <a:solidFill>
                  <a:srgbClr val="000000"/>
                </a:solidFill>
                <a:effectLst/>
                <a:latin typeface="Verdana" panose="020B0604030504040204" pitchFamily="34" charset="0"/>
              </a:rPr>
              <a:t> element is defined </a:t>
            </a:r>
            <a:r>
              <a:rPr kumimoji="0" lang="en-US" altLang="en-US" sz="1100" i="0" u="none" strike="noStrike" cap="none" normalizeH="0" baseline="0" dirty="0">
                <a:ln>
                  <a:noFill/>
                </a:ln>
                <a:solidFill>
                  <a:srgbClr val="000000"/>
                </a:solidFill>
                <a:effectLst/>
                <a:latin typeface="Verdana" panose="020B0604030504040204" pitchFamily="34" charset="0"/>
              </a:rPr>
              <a:t>as a block of related elements.</a:t>
            </a:r>
            <a:endParaRPr kumimoji="0" lang="en-US" altLang="en-US" sz="3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Verdana" panose="020B0604030504040204" pitchFamily="34" charset="0"/>
              </a:rPr>
              <a:t>The </a:t>
            </a:r>
            <a:r>
              <a:rPr kumimoji="0" lang="en-US" altLang="en-US" sz="1100" b="0" i="0" u="none" strike="noStrike" cap="none" normalizeH="0" baseline="0" dirty="0">
                <a:ln>
                  <a:noFill/>
                </a:ln>
                <a:solidFill>
                  <a:srgbClr val="DC143C"/>
                </a:solidFill>
                <a:effectLst/>
                <a:latin typeface="Consolas" panose="020B0609020204030204" pitchFamily="49" charset="0"/>
              </a:rPr>
              <a:t>&lt;</a:t>
            </a:r>
            <a:r>
              <a:rPr kumimoji="0" lang="en-US" altLang="en-US" sz="1100" i="0" u="none" strike="noStrike" cap="none" normalizeH="0" baseline="0" dirty="0">
                <a:ln>
                  <a:noFill/>
                </a:ln>
                <a:solidFill>
                  <a:srgbClr val="DC143C"/>
                </a:solidFill>
                <a:effectLst/>
                <a:latin typeface="Consolas" panose="020B0609020204030204" pitchFamily="49" charset="0"/>
              </a:rPr>
              <a:t>article</a:t>
            </a:r>
            <a:r>
              <a:rPr kumimoji="0" lang="en-US" altLang="en-US" sz="1100" b="0" i="0" u="none" strike="noStrike" cap="none" normalizeH="0" baseline="0" dirty="0">
                <a:ln>
                  <a:noFill/>
                </a:ln>
                <a:solidFill>
                  <a:srgbClr val="DC143C"/>
                </a:solidFill>
                <a:effectLst/>
                <a:latin typeface="Consolas" panose="020B0609020204030204" pitchFamily="49" charset="0"/>
              </a:rPr>
              <a:t>&gt;</a:t>
            </a:r>
            <a:r>
              <a:rPr kumimoji="0" lang="en-US" altLang="en-US" sz="1100" b="0" i="0" u="none" strike="noStrike" cap="none" normalizeH="0" baseline="0" dirty="0">
                <a:ln>
                  <a:noFill/>
                </a:ln>
                <a:solidFill>
                  <a:srgbClr val="000000"/>
                </a:solidFill>
                <a:effectLst/>
                <a:latin typeface="Verdana" panose="020B0604030504040204" pitchFamily="34" charset="0"/>
              </a:rPr>
              <a:t> element is defined </a:t>
            </a:r>
            <a:r>
              <a:rPr kumimoji="0" lang="en-US" altLang="en-US" sz="1100" i="0" u="none" strike="noStrike" cap="none" normalizeH="0" baseline="0" dirty="0">
                <a:ln>
                  <a:noFill/>
                </a:ln>
                <a:solidFill>
                  <a:srgbClr val="000000"/>
                </a:solidFill>
                <a:effectLst/>
                <a:latin typeface="Verdana" panose="020B0604030504040204" pitchFamily="34" charset="0"/>
              </a:rPr>
              <a:t>as a complete</a:t>
            </a:r>
            <a:r>
              <a:rPr kumimoji="0" lang="en-US" altLang="en-US" sz="1100" b="0" i="0" u="none" strike="noStrike" cap="none" normalizeH="0" baseline="0" dirty="0">
                <a:ln>
                  <a:noFill/>
                </a:ln>
                <a:solidFill>
                  <a:srgbClr val="000000"/>
                </a:solidFill>
                <a:effectLst/>
                <a:latin typeface="Verdana" panose="020B0604030504040204" pitchFamily="34" charset="0"/>
              </a:rPr>
              <a:t>, </a:t>
            </a:r>
            <a:r>
              <a:rPr kumimoji="0" lang="en-US" altLang="en-US" sz="1100" i="0" u="none" strike="noStrike" cap="none" normalizeH="0" baseline="0" dirty="0">
                <a:ln>
                  <a:noFill/>
                </a:ln>
                <a:solidFill>
                  <a:srgbClr val="000000"/>
                </a:solidFill>
                <a:effectLst/>
                <a:latin typeface="Verdana" panose="020B0604030504040204" pitchFamily="34" charset="0"/>
              </a:rPr>
              <a:t>self-contained block of related elements.</a:t>
            </a:r>
            <a:endParaRPr kumimoji="0" lang="en-US" altLang="en-US" sz="3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Verdana" panose="020B0604030504040204" pitchFamily="34" charset="0"/>
              </a:rPr>
              <a:t>The </a:t>
            </a:r>
            <a:r>
              <a:rPr kumimoji="0" lang="en-US" altLang="en-US" sz="1100" b="0" i="0" u="none" strike="noStrike" cap="none" normalizeH="0" baseline="0" dirty="0">
                <a:ln>
                  <a:noFill/>
                </a:ln>
                <a:solidFill>
                  <a:srgbClr val="DC143C"/>
                </a:solidFill>
                <a:effectLst/>
                <a:latin typeface="Consolas" panose="020B0609020204030204" pitchFamily="49" charset="0"/>
              </a:rPr>
              <a:t>&lt;</a:t>
            </a:r>
            <a:r>
              <a:rPr kumimoji="0" lang="en-US" altLang="en-US" sz="1100" i="0" u="none" strike="noStrike" cap="none" normalizeH="0" baseline="0" dirty="0">
                <a:ln>
                  <a:noFill/>
                </a:ln>
                <a:solidFill>
                  <a:srgbClr val="DC143C"/>
                </a:solidFill>
                <a:effectLst/>
                <a:latin typeface="Consolas" panose="020B0609020204030204" pitchFamily="49" charset="0"/>
              </a:rPr>
              <a:t>div</a:t>
            </a:r>
            <a:r>
              <a:rPr kumimoji="0" lang="en-US" altLang="en-US" sz="1100" b="0" i="0" u="none" strike="noStrike" cap="none" normalizeH="0" baseline="0" dirty="0">
                <a:ln>
                  <a:noFill/>
                </a:ln>
                <a:solidFill>
                  <a:srgbClr val="DC143C"/>
                </a:solidFill>
                <a:effectLst/>
                <a:latin typeface="Consolas" panose="020B0609020204030204" pitchFamily="49" charset="0"/>
              </a:rPr>
              <a:t>&gt;</a:t>
            </a:r>
            <a:r>
              <a:rPr kumimoji="0" lang="en-US" altLang="en-US" sz="1100" b="0" i="0" u="none" strike="noStrike" cap="none" normalizeH="0" baseline="0" dirty="0">
                <a:ln>
                  <a:noFill/>
                </a:ln>
                <a:solidFill>
                  <a:srgbClr val="000000"/>
                </a:solidFill>
                <a:effectLst/>
                <a:latin typeface="Verdana" panose="020B0604030504040204" pitchFamily="34" charset="0"/>
              </a:rPr>
              <a:t> element is defined </a:t>
            </a:r>
            <a:r>
              <a:rPr kumimoji="0" lang="en-US" altLang="en-US" sz="1100" i="0" u="none" strike="noStrike" cap="none" normalizeH="0" baseline="0" dirty="0">
                <a:ln>
                  <a:noFill/>
                </a:ln>
                <a:solidFill>
                  <a:srgbClr val="000000"/>
                </a:solidFill>
                <a:effectLst/>
                <a:latin typeface="Verdana" panose="020B0604030504040204" pitchFamily="34" charset="0"/>
              </a:rPr>
              <a:t>as a block of children elements.</a:t>
            </a:r>
            <a:endParaRPr kumimoji="0" lang="en-US" altLang="en-US" sz="3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Verdana" panose="020B0604030504040204" pitchFamily="34" charset="0"/>
              </a:rPr>
              <a:t>How to interpret that?</a:t>
            </a:r>
            <a:endParaRPr kumimoji="0" lang="en-US" altLang="en-US" sz="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Verdana" panose="020B0604030504040204" pitchFamily="34" charset="0"/>
              </a:rPr>
              <a:t>In the example above, we have used </a:t>
            </a:r>
            <a:r>
              <a:rPr kumimoji="0" lang="en-US" altLang="en-US" sz="1100" b="0" i="0" u="none" strike="noStrike" cap="none" normalizeH="0" baseline="0" dirty="0">
                <a:ln>
                  <a:noFill/>
                </a:ln>
                <a:solidFill>
                  <a:srgbClr val="DC143C"/>
                </a:solidFill>
                <a:effectLst/>
                <a:latin typeface="Consolas" panose="020B0609020204030204" pitchFamily="49" charset="0"/>
              </a:rPr>
              <a:t>&lt;</a:t>
            </a:r>
            <a:r>
              <a:rPr kumimoji="0" lang="en-US" altLang="en-US" sz="1100" i="0" u="none" strike="noStrike" cap="none" normalizeH="0" baseline="0" dirty="0">
                <a:ln>
                  <a:noFill/>
                </a:ln>
                <a:solidFill>
                  <a:srgbClr val="DC143C"/>
                </a:solidFill>
                <a:effectLst/>
                <a:latin typeface="Consolas" panose="020B0609020204030204" pitchFamily="49" charset="0"/>
              </a:rPr>
              <a:t>section</a:t>
            </a:r>
            <a:r>
              <a:rPr kumimoji="0" lang="en-US" altLang="en-US" sz="1100" b="0" i="0" u="none" strike="noStrike" cap="none" normalizeH="0" baseline="0" dirty="0">
                <a:ln>
                  <a:noFill/>
                </a:ln>
                <a:solidFill>
                  <a:srgbClr val="DC143C"/>
                </a:solidFill>
                <a:effectLst/>
                <a:latin typeface="Consolas" panose="020B0609020204030204" pitchFamily="49" charset="0"/>
              </a:rPr>
              <a:t>&gt;</a:t>
            </a:r>
            <a:r>
              <a:rPr kumimoji="0" lang="en-US" altLang="en-US" sz="1100" b="0" i="0" u="none" strike="noStrike" cap="none" normalizeH="0" baseline="0" dirty="0">
                <a:ln>
                  <a:noFill/>
                </a:ln>
                <a:solidFill>
                  <a:srgbClr val="000000"/>
                </a:solidFill>
                <a:effectLst/>
                <a:latin typeface="Verdana" panose="020B0604030504040204" pitchFamily="34" charset="0"/>
              </a:rPr>
              <a:t> as a container for related </a:t>
            </a:r>
            <a:r>
              <a:rPr kumimoji="0" lang="en-US" altLang="en-US" sz="1100" b="0" i="0" u="none" strike="noStrike" cap="none" normalizeH="0" baseline="0" dirty="0">
                <a:ln>
                  <a:noFill/>
                </a:ln>
                <a:solidFill>
                  <a:srgbClr val="DC143C"/>
                </a:solidFill>
                <a:effectLst/>
                <a:latin typeface="Consolas" panose="020B0609020204030204" pitchFamily="49" charset="0"/>
              </a:rPr>
              <a:t>&lt;</a:t>
            </a:r>
            <a:r>
              <a:rPr kumimoji="0" lang="en-US" altLang="en-US" sz="1100" i="0" u="none" strike="noStrike" cap="none" normalizeH="0" baseline="0" dirty="0">
                <a:ln>
                  <a:noFill/>
                </a:ln>
                <a:solidFill>
                  <a:srgbClr val="DC143C"/>
                </a:solidFill>
                <a:effectLst/>
                <a:latin typeface="Consolas" panose="020B0609020204030204" pitchFamily="49" charset="0"/>
              </a:rPr>
              <a:t>article</a:t>
            </a:r>
            <a:r>
              <a:rPr kumimoji="0" lang="en-US" altLang="en-US" sz="1100" b="0" i="0" u="none" strike="noStrike" cap="none" normalizeH="0" baseline="0" dirty="0">
                <a:ln>
                  <a:noFill/>
                </a:ln>
                <a:solidFill>
                  <a:srgbClr val="DC143C"/>
                </a:solidFill>
                <a:effectLst/>
                <a:latin typeface="Consolas" panose="020B0609020204030204" pitchFamily="49" charset="0"/>
              </a:rPr>
              <a:t>&gt;</a:t>
            </a:r>
            <a:r>
              <a:rPr kumimoji="0" lang="en-US" altLang="en-US" sz="1100" b="0" i="0" u="none" strike="noStrike" cap="none" normalizeH="0" baseline="0" dirty="0">
                <a:ln>
                  <a:noFill/>
                </a:ln>
                <a:solidFill>
                  <a:srgbClr val="000000"/>
                </a:solidFill>
                <a:effectLst/>
                <a:latin typeface="Verdana" panose="020B0604030504040204" pitchFamily="34" charset="0"/>
              </a:rPr>
              <a:t>.</a:t>
            </a:r>
            <a:endParaRPr kumimoji="0" lang="en-US" altLang="en-US" sz="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Verdana" panose="020B0604030504040204" pitchFamily="34" charset="0"/>
              </a:rPr>
              <a:t>But, we could have used </a:t>
            </a:r>
            <a:r>
              <a:rPr kumimoji="0" lang="en-US" altLang="en-US" sz="1100" b="0" i="0" u="none" strike="noStrike" cap="none" normalizeH="0" baseline="0" dirty="0">
                <a:ln>
                  <a:noFill/>
                </a:ln>
                <a:solidFill>
                  <a:srgbClr val="DC143C"/>
                </a:solidFill>
                <a:effectLst/>
                <a:latin typeface="Consolas" panose="020B0609020204030204" pitchFamily="49" charset="0"/>
              </a:rPr>
              <a:t>&lt;</a:t>
            </a:r>
            <a:r>
              <a:rPr kumimoji="0" lang="en-US" altLang="en-US" sz="1100" i="0" u="none" strike="noStrike" cap="none" normalizeH="0" baseline="0" dirty="0">
                <a:ln>
                  <a:noFill/>
                </a:ln>
                <a:solidFill>
                  <a:srgbClr val="DC143C"/>
                </a:solidFill>
                <a:effectLst/>
                <a:latin typeface="Consolas" panose="020B0609020204030204" pitchFamily="49" charset="0"/>
              </a:rPr>
              <a:t>article</a:t>
            </a:r>
            <a:r>
              <a:rPr kumimoji="0" lang="en-US" altLang="en-US" sz="1100" b="0" i="0" u="none" strike="noStrike" cap="none" normalizeH="0" baseline="0" dirty="0">
                <a:ln>
                  <a:noFill/>
                </a:ln>
                <a:solidFill>
                  <a:srgbClr val="DC143C"/>
                </a:solidFill>
                <a:effectLst/>
                <a:latin typeface="Consolas" panose="020B0609020204030204" pitchFamily="49" charset="0"/>
              </a:rPr>
              <a:t>&gt;</a:t>
            </a:r>
            <a:r>
              <a:rPr kumimoji="0" lang="en-US" altLang="en-US" sz="1100" b="0" i="0" u="none" strike="noStrike" cap="none" normalizeH="0" baseline="0" dirty="0">
                <a:ln>
                  <a:noFill/>
                </a:ln>
                <a:solidFill>
                  <a:srgbClr val="000000"/>
                </a:solidFill>
                <a:effectLst/>
                <a:latin typeface="Verdana" panose="020B0604030504040204" pitchFamily="34" charset="0"/>
              </a:rPr>
              <a:t> as a </a:t>
            </a:r>
            <a:r>
              <a:rPr kumimoji="0" lang="en-US" altLang="en-US" sz="1100" i="0" u="none" strike="noStrike" cap="none" normalizeH="0" baseline="0" dirty="0">
                <a:ln>
                  <a:noFill/>
                </a:ln>
                <a:solidFill>
                  <a:srgbClr val="000000"/>
                </a:solidFill>
                <a:effectLst/>
                <a:latin typeface="Verdana" panose="020B0604030504040204" pitchFamily="34" charset="0"/>
              </a:rPr>
              <a:t>container for articles as well</a:t>
            </a:r>
            <a:r>
              <a:rPr kumimoji="0" lang="en-US" altLang="en-US" sz="1100" b="0" i="0" u="none" strike="noStrike" cap="none" normalizeH="0" baseline="0" dirty="0">
                <a:ln>
                  <a:noFill/>
                </a:ln>
                <a:solidFill>
                  <a:srgbClr val="000000"/>
                </a:solidFill>
                <a:effectLst/>
                <a:latin typeface="Verdana" panose="020B060403050404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B0E67CE4-735D-496C-BD0C-C3281024DC6D}"/>
                  </a:ext>
                </a:extLst>
              </p14:cNvPr>
              <p14:cNvContentPartPr/>
              <p14:nvPr/>
            </p14:nvContentPartPr>
            <p14:xfrm>
              <a:off x="4492370" y="4728919"/>
              <a:ext cx="2614320" cy="1661400"/>
            </p14:xfrm>
          </p:contentPart>
        </mc:Choice>
        <mc:Fallback>
          <p:pic>
            <p:nvPicPr>
              <p:cNvPr id="12" name="Ink 11">
                <a:extLst>
                  <a:ext uri="{FF2B5EF4-FFF2-40B4-BE49-F238E27FC236}">
                    <a16:creationId xmlns:a16="http://schemas.microsoft.com/office/drawing/2014/main" id="{B0E67CE4-735D-496C-BD0C-C3281024DC6D}"/>
                  </a:ext>
                </a:extLst>
              </p:cNvPr>
              <p:cNvPicPr/>
              <p:nvPr/>
            </p:nvPicPr>
            <p:blipFill>
              <a:blip r:embed="rId6"/>
              <a:stretch>
                <a:fillRect/>
              </a:stretch>
            </p:blipFill>
            <p:spPr>
              <a:xfrm>
                <a:off x="4483371" y="4719919"/>
                <a:ext cx="2631958" cy="1679040"/>
              </a:xfrm>
              <a:prstGeom prst="rect">
                <a:avLst/>
              </a:prstGeom>
            </p:spPr>
          </p:pic>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429000" y="0"/>
            <a:ext cx="5334000" cy="365125"/>
          </a:xfrm>
        </p:spPr>
        <p:txBody>
          <a:bodyPr/>
          <a:lstStyle/>
          <a:p>
            <a:pPr eaLnBrk="1" hangingPunct="1"/>
            <a:r>
              <a:rPr lang="en-US" altLang="en-US"/>
              <a:t>6.1 The Box Model</a:t>
            </a:r>
          </a:p>
        </p:txBody>
      </p:sp>
      <p:sp>
        <p:nvSpPr>
          <p:cNvPr id="20483" name="Rectangle 3"/>
          <p:cNvSpPr>
            <a:spLocks noGrp="1" noChangeArrowheads="1"/>
          </p:cNvSpPr>
          <p:nvPr>
            <p:ph type="body" idx="1"/>
          </p:nvPr>
        </p:nvSpPr>
        <p:spPr>
          <a:xfrm>
            <a:off x="0" y="0"/>
            <a:ext cx="3429000" cy="6858000"/>
          </a:xfrm>
          <a:solidFill>
            <a:srgbClr val="EAEAEA"/>
          </a:solidFill>
          <a:ln>
            <a:solidFill>
              <a:schemeClr val="tx1"/>
            </a:solidFill>
            <a:miter lim="800000"/>
            <a:headEnd/>
            <a:tailEnd/>
          </a:ln>
        </p:spPr>
        <p:txBody>
          <a:bodyPr/>
          <a:lstStyle/>
          <a:p>
            <a:pPr eaLnBrk="1" hangingPunct="1"/>
            <a:r>
              <a:rPr lang="en-US" altLang="en-US" sz="2400" b="1" dirty="0">
                <a:solidFill>
                  <a:srgbClr val="FF66CC"/>
                </a:solidFill>
              </a:rPr>
              <a:t>C</a:t>
            </a:r>
            <a:r>
              <a:rPr lang="en-US" altLang="en-US" sz="2400" dirty="0">
                <a:solidFill>
                  <a:srgbClr val="FF66CC"/>
                </a:solidFill>
              </a:rPr>
              <a:t>o</a:t>
            </a:r>
            <a:r>
              <a:rPr lang="en-US" altLang="en-US" sz="2400" b="1" dirty="0">
                <a:solidFill>
                  <a:srgbClr val="FF0000"/>
                </a:solidFill>
              </a:rPr>
              <a:t>ntent</a:t>
            </a:r>
          </a:p>
          <a:p>
            <a:pPr lvl="1" eaLnBrk="1" hangingPunct="1"/>
            <a:r>
              <a:rPr lang="en-US" altLang="en-US" sz="2000" dirty="0"/>
              <a:t>The </a:t>
            </a:r>
            <a:r>
              <a:rPr lang="en-US" altLang="en-US" sz="2000" b="1" dirty="0"/>
              <a:t>area</a:t>
            </a:r>
            <a:r>
              <a:rPr lang="en-US" altLang="en-US" sz="2000" dirty="0"/>
              <a:t> consists of Text &amp; </a:t>
            </a:r>
            <a:r>
              <a:rPr lang="en-US" altLang="en-US" sz="2000" b="1" dirty="0"/>
              <a:t>web page</a:t>
            </a:r>
            <a:r>
              <a:rPr lang="en-US" altLang="en-US" sz="2000" dirty="0"/>
              <a:t> </a:t>
            </a:r>
            <a:r>
              <a:rPr lang="en-US" altLang="en-US" sz="2000" b="1" dirty="0"/>
              <a:t>elements</a:t>
            </a:r>
            <a:r>
              <a:rPr lang="en-US" altLang="en-US" sz="2000" dirty="0"/>
              <a:t> in the container</a:t>
            </a:r>
          </a:p>
          <a:p>
            <a:pPr eaLnBrk="1" hangingPunct="1"/>
            <a:r>
              <a:rPr lang="en-US" altLang="en-US" sz="2400" b="1" dirty="0">
                <a:solidFill>
                  <a:srgbClr val="FF66CC"/>
                </a:solidFill>
              </a:rPr>
              <a:t>P</a:t>
            </a:r>
            <a:r>
              <a:rPr lang="en-US" altLang="en-US" sz="2400" dirty="0">
                <a:solidFill>
                  <a:srgbClr val="FF66CC"/>
                </a:solidFill>
              </a:rPr>
              <a:t>a</a:t>
            </a:r>
            <a:r>
              <a:rPr lang="en-US" altLang="en-US" sz="2400" b="1" dirty="0">
                <a:solidFill>
                  <a:srgbClr val="FF0000"/>
                </a:solidFill>
              </a:rPr>
              <a:t>dding</a:t>
            </a:r>
          </a:p>
          <a:p>
            <a:pPr lvl="1" eaLnBrk="1" hangingPunct="1"/>
            <a:r>
              <a:rPr lang="en-US" altLang="en-US" sz="2000" dirty="0"/>
              <a:t>The</a:t>
            </a:r>
            <a:r>
              <a:rPr lang="en-US" altLang="en-US" sz="2000" b="1" dirty="0"/>
              <a:t> area</a:t>
            </a:r>
            <a:r>
              <a:rPr lang="en-US" altLang="en-US" sz="2000" dirty="0"/>
              <a:t> between the </a:t>
            </a:r>
            <a:r>
              <a:rPr lang="en-US" altLang="en-US" sz="2000" b="1" dirty="0">
                <a:solidFill>
                  <a:srgbClr val="FF00FF"/>
                </a:solidFill>
              </a:rPr>
              <a:t>content</a:t>
            </a:r>
            <a:r>
              <a:rPr lang="en-US" altLang="en-US" sz="2000" dirty="0"/>
              <a:t> and the </a:t>
            </a:r>
            <a:r>
              <a:rPr lang="en-US" altLang="en-US" sz="2000" b="1" dirty="0">
                <a:solidFill>
                  <a:srgbClr val="FF00FF"/>
                </a:solidFill>
              </a:rPr>
              <a:t>border</a:t>
            </a:r>
          </a:p>
          <a:p>
            <a:pPr eaLnBrk="1" hangingPunct="1"/>
            <a:r>
              <a:rPr lang="en-US" altLang="en-US" sz="2400" b="1" dirty="0">
                <a:solidFill>
                  <a:srgbClr val="FF66CC"/>
                </a:solidFill>
              </a:rPr>
              <a:t>Bo</a:t>
            </a:r>
            <a:r>
              <a:rPr lang="en-US" altLang="en-US" sz="2400" b="1" dirty="0">
                <a:solidFill>
                  <a:srgbClr val="FF0000"/>
                </a:solidFill>
              </a:rPr>
              <a:t>rder</a:t>
            </a:r>
          </a:p>
          <a:p>
            <a:pPr lvl="1" eaLnBrk="1" hangingPunct="1"/>
            <a:r>
              <a:rPr lang="en-US" altLang="en-US" sz="2000" dirty="0"/>
              <a:t>The</a:t>
            </a:r>
            <a:r>
              <a:rPr lang="en-US" altLang="en-US" sz="2000" b="1" dirty="0"/>
              <a:t> area</a:t>
            </a:r>
            <a:r>
              <a:rPr lang="en-US" altLang="en-US" sz="2000" dirty="0"/>
              <a:t> between the </a:t>
            </a:r>
            <a:r>
              <a:rPr lang="en-US" altLang="en-US" sz="2000" b="1" dirty="0">
                <a:solidFill>
                  <a:srgbClr val="FF00FF"/>
                </a:solidFill>
              </a:rPr>
              <a:t>padding</a:t>
            </a:r>
            <a:r>
              <a:rPr lang="en-US" altLang="en-US" sz="2000" dirty="0"/>
              <a:t> and the </a:t>
            </a:r>
            <a:r>
              <a:rPr lang="en-US" altLang="en-US" sz="2000" b="1" dirty="0">
                <a:solidFill>
                  <a:srgbClr val="FF00FF"/>
                </a:solidFill>
              </a:rPr>
              <a:t>margin</a:t>
            </a:r>
            <a:r>
              <a:rPr lang="en-US" altLang="en-US" sz="2000" dirty="0"/>
              <a:t>.</a:t>
            </a:r>
          </a:p>
          <a:p>
            <a:pPr eaLnBrk="1" hangingPunct="1"/>
            <a:r>
              <a:rPr lang="en-US" altLang="en-US" sz="2400" b="1" dirty="0">
                <a:solidFill>
                  <a:srgbClr val="FF66CC"/>
                </a:solidFill>
              </a:rPr>
              <a:t>Ma</a:t>
            </a:r>
            <a:r>
              <a:rPr lang="en-US" altLang="en-US" sz="2400" b="1" dirty="0">
                <a:solidFill>
                  <a:srgbClr val="FF0000"/>
                </a:solidFill>
              </a:rPr>
              <a:t>rgin</a:t>
            </a:r>
          </a:p>
          <a:p>
            <a:pPr lvl="1" eaLnBrk="1" hangingPunct="1"/>
            <a:r>
              <a:rPr lang="en-US" altLang="en-US" sz="2000" dirty="0"/>
              <a:t>Determines the </a:t>
            </a:r>
            <a:r>
              <a:rPr lang="en-US" altLang="en-US" sz="2000" b="1" dirty="0">
                <a:solidFill>
                  <a:schemeClr val="hlink"/>
                </a:solidFill>
              </a:rPr>
              <a:t>empty space</a:t>
            </a:r>
            <a:r>
              <a:rPr lang="en-US" altLang="en-US" sz="2000" b="1" dirty="0"/>
              <a:t> </a:t>
            </a:r>
            <a:r>
              <a:rPr lang="en-US" altLang="en-US" sz="2000" dirty="0"/>
              <a:t>between the </a:t>
            </a:r>
            <a:r>
              <a:rPr lang="en-US" altLang="en-US" sz="2000" b="1" dirty="0">
                <a:solidFill>
                  <a:srgbClr val="FF00FF"/>
                </a:solidFill>
              </a:rPr>
              <a:t>element</a:t>
            </a:r>
            <a:r>
              <a:rPr lang="en-US" altLang="en-US" sz="2000" dirty="0"/>
              <a:t> and </a:t>
            </a:r>
            <a:r>
              <a:rPr lang="en-US" altLang="en-US" sz="2000" b="1" dirty="0">
                <a:solidFill>
                  <a:srgbClr val="00CC00"/>
                </a:solidFill>
              </a:rPr>
              <a:t>adjacent</a:t>
            </a:r>
            <a:r>
              <a:rPr lang="en-US" altLang="en-US" sz="2000" b="1" dirty="0"/>
              <a:t> </a:t>
            </a:r>
            <a:r>
              <a:rPr lang="en-US" altLang="en-US" sz="2000" b="1" dirty="0">
                <a:solidFill>
                  <a:srgbClr val="FF00FF"/>
                </a:solidFill>
              </a:rPr>
              <a:t>elements,</a:t>
            </a:r>
          </a:p>
          <a:p>
            <a:pPr lvl="1" eaLnBrk="1" hangingPunct="1"/>
            <a:r>
              <a:rPr lang="en-US" altLang="en-US" sz="2000" b="1" dirty="0"/>
              <a:t>Always transparent</a:t>
            </a:r>
            <a:br>
              <a:rPr lang="en-US" altLang="en-US" sz="2000" b="1" dirty="0"/>
            </a:br>
            <a:r>
              <a:rPr lang="en-US" altLang="en-US" sz="2000" dirty="0"/>
              <a:t>	</a:t>
            </a:r>
          </a:p>
        </p:txBody>
      </p:sp>
      <p:sp>
        <p:nvSpPr>
          <p:cNvPr id="20484" name="Rectangle 4"/>
          <p:cNvSpPr>
            <a:spLocks noChangeArrowheads="1"/>
          </p:cNvSpPr>
          <p:nvPr/>
        </p:nvSpPr>
        <p:spPr bwMode="auto">
          <a:xfrm>
            <a:off x="3086100" y="1185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0485" name="Rectangle 6"/>
          <p:cNvSpPr>
            <a:spLocks noChangeArrowheads="1"/>
          </p:cNvSpPr>
          <p:nvPr/>
        </p:nvSpPr>
        <p:spPr bwMode="auto">
          <a:xfrm>
            <a:off x="3429000" y="304800"/>
            <a:ext cx="57912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2800">
                <a:latin typeface="Times New Roman" panose="02020603050405020304" pitchFamily="18" charset="0"/>
              </a:rPr>
              <a:t>Each </a:t>
            </a:r>
            <a:r>
              <a:rPr lang="en-US" altLang="en-US" sz="2800">
                <a:solidFill>
                  <a:srgbClr val="FF0000"/>
                </a:solidFill>
                <a:latin typeface="Times New Roman" panose="02020603050405020304" pitchFamily="18" charset="0"/>
              </a:rPr>
              <a:t>element</a:t>
            </a:r>
            <a:r>
              <a:rPr lang="en-US" altLang="en-US" sz="2800">
                <a:latin typeface="Times New Roman" panose="02020603050405020304" pitchFamily="18" charset="0"/>
              </a:rPr>
              <a:t> in a doc</a:t>
            </a:r>
            <a:r>
              <a:rPr lang="en-US" altLang="en-US" sz="2800" b="0">
                <a:latin typeface="Times New Roman" panose="02020603050405020304" pitchFamily="18" charset="0"/>
              </a:rPr>
              <a:t> is considered </a:t>
            </a:r>
          </a:p>
          <a:p>
            <a:pPr>
              <a:spcBef>
                <a:spcPct val="0"/>
              </a:spcBef>
              <a:buClrTx/>
              <a:buSzTx/>
              <a:buFontTx/>
              <a:buNone/>
            </a:pPr>
            <a:r>
              <a:rPr lang="en-US" altLang="en-US" sz="2800" b="0">
                <a:latin typeface="Times New Roman" panose="02020603050405020304" pitchFamily="18" charset="0"/>
              </a:rPr>
              <a:t>to be </a:t>
            </a:r>
            <a:r>
              <a:rPr lang="en-US" altLang="en-US" sz="2800">
                <a:solidFill>
                  <a:schemeClr val="hlink"/>
                </a:solidFill>
                <a:latin typeface="Times New Roman" panose="02020603050405020304" pitchFamily="18" charset="0"/>
              </a:rPr>
              <a:t>rectangular box</a:t>
            </a:r>
          </a:p>
          <a:p>
            <a:pPr>
              <a:spcBef>
                <a:spcPct val="0"/>
              </a:spcBef>
              <a:buClrTx/>
              <a:buSzTx/>
              <a:buFont typeface="Arial" panose="020B0604020202020204" pitchFamily="34" charset="0"/>
              <a:buChar char="•"/>
            </a:pPr>
            <a:r>
              <a:rPr lang="en-US" altLang="en-US" sz="1800" b="0">
                <a:latin typeface="Times New Roman" panose="02020603050405020304" pitchFamily="18" charset="0"/>
              </a:rPr>
              <a:t>The </a:t>
            </a:r>
            <a:r>
              <a:rPr lang="en-US" altLang="en-US" sz="2000">
                <a:solidFill>
                  <a:srgbClr val="FF00FF"/>
                </a:solidFill>
                <a:latin typeface="Times New Roman" panose="02020603050405020304" pitchFamily="18" charset="0"/>
              </a:rPr>
              <a:t>c</a:t>
            </a:r>
            <a:r>
              <a:rPr lang="en-US" altLang="en-US" sz="2000" b="0">
                <a:solidFill>
                  <a:srgbClr val="FF00FF"/>
                </a:solidFill>
                <a:latin typeface="Times New Roman" panose="02020603050405020304" pitchFamily="18" charset="0"/>
              </a:rPr>
              <a:t>o</a:t>
            </a:r>
            <a:r>
              <a:rPr lang="en-US" altLang="en-US" sz="2000">
                <a:solidFill>
                  <a:srgbClr val="FF00FF"/>
                </a:solidFill>
                <a:latin typeface="Times New Roman" panose="02020603050405020304" pitchFamily="18" charset="0"/>
              </a:rPr>
              <a:t>ntent</a:t>
            </a:r>
            <a:r>
              <a:rPr lang="en-US" altLang="en-US" sz="1800" b="0">
                <a:latin typeface="Times New Roman" panose="02020603050405020304" pitchFamily="18" charset="0"/>
              </a:rPr>
              <a:t> and </a:t>
            </a:r>
            <a:r>
              <a:rPr lang="en-US" altLang="en-US" sz="1800">
                <a:solidFill>
                  <a:srgbClr val="FF00FF"/>
                </a:solidFill>
                <a:latin typeface="Times New Roman" panose="02020603050405020304" pitchFamily="18" charset="0"/>
              </a:rPr>
              <a:t>p</a:t>
            </a:r>
            <a:r>
              <a:rPr lang="en-US" altLang="en-US" sz="1800" b="0">
                <a:solidFill>
                  <a:srgbClr val="FF00FF"/>
                </a:solidFill>
                <a:latin typeface="Times New Roman" panose="02020603050405020304" pitchFamily="18" charset="0"/>
              </a:rPr>
              <a:t>a</a:t>
            </a:r>
            <a:r>
              <a:rPr lang="en-US" altLang="en-US" sz="1800">
                <a:solidFill>
                  <a:srgbClr val="FF00FF"/>
                </a:solidFill>
                <a:latin typeface="Times New Roman" panose="02020603050405020304" pitchFamily="18" charset="0"/>
              </a:rPr>
              <a:t>dding</a:t>
            </a:r>
            <a:r>
              <a:rPr lang="en-US" altLang="en-US" sz="1800" b="0">
                <a:latin typeface="Times New Roman" panose="02020603050405020304" pitchFamily="18" charset="0"/>
              </a:rPr>
              <a:t> area </a:t>
            </a:r>
            <a:r>
              <a:rPr lang="en-US" altLang="en-US" sz="1800">
                <a:latin typeface="Times New Roman" panose="02020603050405020304" pitchFamily="18" charset="0"/>
              </a:rPr>
              <a:t>picked</a:t>
            </a:r>
            <a:r>
              <a:rPr lang="en-US" altLang="en-US" sz="1800" b="0">
                <a:latin typeface="Times New Roman" panose="02020603050405020304" pitchFamily="18" charset="0"/>
              </a:rPr>
              <a:t> </a:t>
            </a:r>
            <a:r>
              <a:rPr lang="en-US" altLang="en-US" sz="1800">
                <a:latin typeface="Times New Roman" panose="02020603050405020304" pitchFamily="18" charset="0"/>
              </a:rPr>
              <a:t>up</a:t>
            </a:r>
            <a:r>
              <a:rPr lang="en-US" altLang="en-US" sz="1800" b="0">
                <a:latin typeface="Times New Roman" panose="02020603050405020304" pitchFamily="18" charset="0"/>
              </a:rPr>
              <a:t> the </a:t>
            </a:r>
            <a:r>
              <a:rPr lang="en-US" altLang="en-US" sz="1800">
                <a:solidFill>
                  <a:srgbClr val="FF00FF"/>
                </a:solidFill>
                <a:latin typeface="Times New Roman" panose="02020603050405020304" pitchFamily="18" charset="0"/>
              </a:rPr>
              <a:t>background</a:t>
            </a:r>
          </a:p>
          <a:p>
            <a:pPr>
              <a:spcBef>
                <a:spcPct val="0"/>
              </a:spcBef>
              <a:buClrTx/>
              <a:buSzTx/>
              <a:buFontTx/>
              <a:buNone/>
            </a:pPr>
            <a:endParaRPr lang="en-US" altLang="en-US" sz="1800">
              <a:solidFill>
                <a:schemeClr val="hlink"/>
              </a:solidFill>
              <a:latin typeface="Times New Roman" panose="02020603050405020304" pitchFamily="18" charset="0"/>
            </a:endParaRPr>
          </a:p>
        </p:txBody>
      </p:sp>
      <p:pic>
        <p:nvPicPr>
          <p:cNvPr id="2048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524000"/>
            <a:ext cx="50990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2" descr="Figur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876800"/>
            <a:ext cx="58023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382000" cy="609600"/>
          </a:xfrm>
        </p:spPr>
        <p:txBody>
          <a:bodyPr/>
          <a:lstStyle/>
          <a:p>
            <a:pPr>
              <a:defRPr/>
            </a:pPr>
            <a:r>
              <a:rPr lang="en-US" dirty="0">
                <a:solidFill>
                  <a:schemeClr val="tx2">
                    <a:satMod val="130000"/>
                  </a:schemeClr>
                </a:solidFill>
              </a:rPr>
              <a:t>Aside Element HTML 5</a:t>
            </a:r>
            <a:endParaRPr lang="en-US" dirty="0"/>
          </a:p>
        </p:txBody>
      </p:sp>
      <p:sp>
        <p:nvSpPr>
          <p:cNvPr id="108547" name="Rectangle 20"/>
          <p:cNvSpPr>
            <a:spLocks noChangeArrowheads="1"/>
          </p:cNvSpPr>
          <p:nvPr/>
        </p:nvSpPr>
        <p:spPr bwMode="auto">
          <a:xfrm>
            <a:off x="5580062" y="3886200"/>
            <a:ext cx="1905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700">
                <a:latin typeface="Arial Unicode MS" pitchFamily="34" charset="-128"/>
              </a:rPr>
              <a:t>header, nav, footer, figure, figcaption, section, article, aside</a:t>
            </a:r>
            <a:r>
              <a:rPr lang="en-US" altLang="en-US" sz="700">
                <a:solidFill>
                  <a:srgbClr val="FF0000"/>
                </a:solidFill>
                <a:latin typeface="Arial Unicode MS" pitchFamily="34" charset="-128"/>
              </a:rPr>
              <a:t>{  display: block; }</a:t>
            </a:r>
            <a:r>
              <a:rPr lang="en-US" altLang="en-US" sz="900">
                <a:solidFill>
                  <a:srgbClr val="FF0000"/>
                </a:solidFill>
                <a:latin typeface="Times New Roman" panose="02020603050405020304" pitchFamily="18" charset="0"/>
              </a:rPr>
              <a:t> </a:t>
            </a:r>
            <a:endParaRPr lang="en-US" altLang="en-US" sz="1200">
              <a:solidFill>
                <a:srgbClr val="FF0000"/>
              </a:solidFill>
              <a:latin typeface="Times New Roman" panose="02020603050405020304" pitchFamily="18" charset="0"/>
            </a:endParaRPr>
          </a:p>
        </p:txBody>
      </p:sp>
      <p:pic>
        <p:nvPicPr>
          <p:cNvPr id="108548"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862" y="1219200"/>
            <a:ext cx="18367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2" y="609600"/>
            <a:ext cx="3124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8862" y="609600"/>
            <a:ext cx="181648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8" y="609600"/>
            <a:ext cx="27622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26631" name="Ink 13"/>
              <p14:cNvContentPartPr>
                <a14:cpLocks xmlns:a14="http://schemas.microsoft.com/office/drawing/2010/main" noRot="1" noChangeAspect="1" noEditPoints="1" noChangeArrowheads="1" noChangeShapeType="1"/>
              </p14:cNvContentPartPr>
              <p14:nvPr/>
            </p14:nvContentPartPr>
            <p14:xfrm>
              <a:off x="7361237" y="5754688"/>
              <a:ext cx="939800" cy="1100137"/>
            </p14:xfrm>
          </p:contentPart>
        </mc:Choice>
        <mc:Fallback xmlns="">
          <p:pic>
            <p:nvPicPr>
              <p:cNvPr id="26631" name="Ink 13"/>
              <p:cNvPicPr>
                <a:picLocks noRot="1" noChangeAspect="1" noEditPoints="1" noChangeArrowheads="1" noChangeShapeType="1"/>
              </p:cNvPicPr>
              <p:nvPr/>
            </p:nvPicPr>
            <p:blipFill>
              <a:blip r:embed="rId7"/>
              <a:stretch>
                <a:fillRect/>
              </a:stretch>
            </p:blipFill>
            <p:spPr>
              <a:xfrm>
                <a:off x="7349715" y="5741728"/>
                <a:ext cx="962485" cy="112677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632" name="Ink 15"/>
              <p14:cNvContentPartPr>
                <a14:cpLocks xmlns:a14="http://schemas.microsoft.com/office/drawing/2010/main" noRot="1" noChangeAspect="1" noEditPoints="1" noChangeArrowheads="1" noChangeShapeType="1"/>
              </p14:cNvContentPartPr>
              <p14:nvPr/>
            </p14:nvContentPartPr>
            <p14:xfrm>
              <a:off x="7700962" y="1295400"/>
              <a:ext cx="277813" cy="30163"/>
            </p14:xfrm>
          </p:contentPart>
        </mc:Choice>
        <mc:Fallback xmlns="">
          <p:pic>
            <p:nvPicPr>
              <p:cNvPr id="26632" name="Ink 15"/>
              <p:cNvPicPr>
                <a:picLocks noRot="1" noChangeAspect="1" noEditPoints="1" noChangeArrowheads="1" noChangeShapeType="1"/>
              </p:cNvPicPr>
              <p:nvPr/>
            </p:nvPicPr>
            <p:blipFill>
              <a:blip r:embed="rId9"/>
              <a:stretch>
                <a:fillRect/>
              </a:stretch>
            </p:blipFill>
            <p:spPr>
              <a:xfrm>
                <a:off x="7690152" y="1284627"/>
                <a:ext cx="299793" cy="520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633" name="Ink 17"/>
              <p14:cNvContentPartPr>
                <a14:cpLocks xmlns:a14="http://schemas.microsoft.com/office/drawing/2010/main" noRot="1" noChangeAspect="1" noEditPoints="1" noChangeArrowheads="1" noChangeShapeType="1"/>
              </p14:cNvContentPartPr>
              <p14:nvPr/>
            </p14:nvContentPartPr>
            <p14:xfrm>
              <a:off x="3886200" y="366713"/>
              <a:ext cx="5280025" cy="2320925"/>
            </p14:xfrm>
          </p:contentPart>
        </mc:Choice>
        <mc:Fallback xmlns="">
          <p:pic>
            <p:nvPicPr>
              <p:cNvPr id="26633" name="Ink 17"/>
              <p:cNvPicPr>
                <a:picLocks noRot="1" noChangeAspect="1" noEditPoints="1" noChangeArrowheads="1" noChangeShapeType="1"/>
              </p:cNvPicPr>
              <p:nvPr/>
            </p:nvPicPr>
            <p:blipFill>
              <a:blip r:embed="rId11"/>
              <a:stretch>
                <a:fillRect/>
              </a:stretch>
            </p:blipFill>
            <p:spPr>
              <a:xfrm>
                <a:off x="3871800" y="351953"/>
                <a:ext cx="5304865" cy="234864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635" name="Ink 19"/>
              <p14:cNvContentPartPr>
                <a14:cpLocks xmlns:a14="http://schemas.microsoft.com/office/drawing/2010/main" noRot="1" noChangeAspect="1" noEditPoints="1" noChangeArrowheads="1" noChangeShapeType="1"/>
              </p14:cNvContentPartPr>
              <p14:nvPr/>
            </p14:nvContentPartPr>
            <p14:xfrm>
              <a:off x="4008437" y="2305050"/>
              <a:ext cx="3556000" cy="3309938"/>
            </p14:xfrm>
          </p:contentPart>
        </mc:Choice>
        <mc:Fallback xmlns="">
          <p:pic>
            <p:nvPicPr>
              <p:cNvPr id="26635" name="Ink 19"/>
              <p:cNvPicPr>
                <a:picLocks noRot="1" noChangeAspect="1" noEditPoints="1" noChangeArrowheads="1" noChangeShapeType="1"/>
              </p:cNvPicPr>
              <p:nvPr/>
            </p:nvPicPr>
            <p:blipFill>
              <a:blip r:embed="rId13"/>
              <a:stretch>
                <a:fillRect/>
              </a:stretch>
            </p:blipFill>
            <p:spPr>
              <a:xfrm>
                <a:off x="3995476" y="2293170"/>
                <a:ext cx="3578322" cy="332433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636" name="Ink 20"/>
              <p14:cNvContentPartPr>
                <a14:cpLocks xmlns:a14="http://schemas.microsoft.com/office/drawing/2010/main" noRot="1" noChangeAspect="1" noEditPoints="1" noChangeArrowheads="1" noChangeShapeType="1"/>
              </p14:cNvContentPartPr>
              <p14:nvPr/>
            </p14:nvContentPartPr>
            <p14:xfrm>
              <a:off x="10980737" y="2838450"/>
              <a:ext cx="525463" cy="3851275"/>
            </p14:xfrm>
          </p:contentPart>
        </mc:Choice>
        <mc:Fallback xmlns="">
          <p:pic>
            <p:nvPicPr>
              <p:cNvPr id="26636" name="Ink 20"/>
              <p:cNvPicPr>
                <a:picLocks noRot="1" noChangeAspect="1" noEditPoints="1" noChangeArrowheads="1" noChangeShapeType="1"/>
              </p:cNvPicPr>
              <p:nvPr/>
            </p:nvPicPr>
            <p:blipFill>
              <a:blip r:embed="rId15"/>
              <a:stretch>
                <a:fillRect/>
              </a:stretch>
            </p:blipFill>
            <p:spPr>
              <a:xfrm>
                <a:off x="10974979" y="2830890"/>
                <a:ext cx="540579" cy="386819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637" name="Ink 21"/>
              <p14:cNvContentPartPr>
                <a14:cpLocks xmlns:a14="http://schemas.microsoft.com/office/drawing/2010/main" noRot="1" noChangeAspect="1" noEditPoints="1" noChangeArrowheads="1" noChangeShapeType="1"/>
              </p14:cNvContentPartPr>
              <p14:nvPr/>
            </p14:nvContentPartPr>
            <p14:xfrm>
              <a:off x="7969250" y="5715000"/>
              <a:ext cx="584200" cy="28575"/>
            </p14:xfrm>
          </p:contentPart>
        </mc:Choice>
        <mc:Fallback xmlns="">
          <p:pic>
            <p:nvPicPr>
              <p:cNvPr id="26637" name="Ink 21"/>
              <p:cNvPicPr>
                <a:picLocks noRot="1" noChangeAspect="1" noEditPoints="1" noChangeArrowheads="1" noChangeShapeType="1"/>
              </p:cNvPicPr>
              <p:nvPr/>
            </p:nvPicPr>
            <p:blipFill>
              <a:blip r:embed="rId17"/>
              <a:stretch>
                <a:fillRect/>
              </a:stretch>
            </p:blipFill>
            <p:spPr>
              <a:xfrm>
                <a:off x="7959531" y="5702340"/>
                <a:ext cx="604717" cy="5389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638" name="Ink 24"/>
              <p14:cNvContentPartPr>
                <a14:cpLocks xmlns:a14="http://schemas.microsoft.com/office/drawing/2010/main" noRot="1" noChangeAspect="1" noEditPoints="1" noChangeArrowheads="1" noChangeShapeType="1"/>
              </p14:cNvContentPartPr>
              <p14:nvPr/>
            </p14:nvContentPartPr>
            <p14:xfrm>
              <a:off x="-581026" y="1295400"/>
              <a:ext cx="2803143" cy="5345113"/>
            </p14:xfrm>
          </p:contentPart>
        </mc:Choice>
        <mc:Fallback xmlns="">
          <p:pic>
            <p:nvPicPr>
              <p:cNvPr id="26638" name="Ink 24"/>
              <p:cNvPicPr>
                <a:picLocks noRot="1" noChangeAspect="1" noEditPoints="1" noChangeArrowheads="1" noChangeShapeType="1"/>
              </p:cNvPicPr>
              <p:nvPr/>
            </p:nvPicPr>
            <p:blipFill>
              <a:blip r:embed="rId19"/>
              <a:stretch>
                <a:fillRect/>
              </a:stretch>
            </p:blipFill>
            <p:spPr>
              <a:xfrm>
                <a:off x="-594345" y="1285320"/>
                <a:ext cx="2830501" cy="536707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639" name="Ink 31"/>
              <p14:cNvContentPartPr>
                <a14:cpLocks xmlns:a14="http://schemas.microsoft.com/office/drawing/2010/main" noRot="1" noChangeAspect="1" noEditPoints="1" noChangeArrowheads="1" noChangeShapeType="1"/>
              </p14:cNvContentPartPr>
              <p14:nvPr/>
            </p14:nvContentPartPr>
            <p14:xfrm>
              <a:off x="79374" y="3513138"/>
              <a:ext cx="2079626" cy="2628900"/>
            </p14:xfrm>
          </p:contentPart>
        </mc:Choice>
        <mc:Fallback xmlns="">
          <p:pic>
            <p:nvPicPr>
              <p:cNvPr id="26639" name="Ink 31"/>
              <p:cNvPicPr>
                <a:picLocks noRot="1" noChangeAspect="1" noEditPoints="1" noChangeArrowheads="1" noChangeShapeType="1"/>
              </p:cNvPicPr>
              <p:nvPr/>
            </p:nvPicPr>
            <p:blipFill>
              <a:blip r:embed="rId21"/>
              <a:stretch>
                <a:fillRect/>
              </a:stretch>
            </p:blipFill>
            <p:spPr>
              <a:xfrm>
                <a:off x="65335" y="3509538"/>
                <a:ext cx="2108425" cy="264653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6641" name="Ink 26"/>
              <p14:cNvContentPartPr>
                <a14:cpLocks xmlns:a14="http://schemas.microsoft.com/office/drawing/2010/main" noRot="1" noChangeAspect="1" noEditPoints="1" noChangeArrowheads="1" noChangeShapeType="1"/>
              </p14:cNvContentPartPr>
              <p14:nvPr/>
            </p14:nvContentPartPr>
            <p14:xfrm>
              <a:off x="-120651" y="5924550"/>
              <a:ext cx="1203325" cy="627063"/>
            </p14:xfrm>
          </p:contentPart>
        </mc:Choice>
        <mc:Fallback xmlns="">
          <p:pic>
            <p:nvPicPr>
              <p:cNvPr id="26641" name="Ink 26"/>
              <p:cNvPicPr>
                <a:picLocks noRot="1" noChangeAspect="1" noEditPoints="1" noChangeArrowheads="1" noChangeShapeType="1"/>
              </p:cNvPicPr>
              <p:nvPr/>
            </p:nvPicPr>
            <p:blipFill>
              <a:blip r:embed="rId23"/>
              <a:stretch>
                <a:fillRect/>
              </a:stretch>
            </p:blipFill>
            <p:spPr>
              <a:xfrm>
                <a:off x="-131093" y="5917711"/>
                <a:ext cx="1223488" cy="64830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646" name="Ink 35"/>
              <p14:cNvContentPartPr>
                <a14:cpLocks xmlns:a14="http://schemas.microsoft.com/office/drawing/2010/main" noRot="1" noChangeAspect="1" noEditPoints="1" noChangeArrowheads="1" noChangeShapeType="1"/>
              </p14:cNvContentPartPr>
              <p14:nvPr/>
            </p14:nvContentPartPr>
            <p14:xfrm>
              <a:off x="2994025" y="4071938"/>
              <a:ext cx="579425" cy="849312"/>
            </p14:xfrm>
          </p:contentPart>
        </mc:Choice>
        <mc:Fallback xmlns="">
          <p:pic>
            <p:nvPicPr>
              <p:cNvPr id="26646" name="Ink 35"/>
              <p:cNvPicPr>
                <a:picLocks noRot="1" noChangeAspect="1" noEditPoints="1" noChangeArrowheads="1" noChangeShapeType="1"/>
              </p:cNvPicPr>
              <p:nvPr/>
            </p:nvPicPr>
            <p:blipFill>
              <a:blip r:embed="rId27"/>
              <a:stretch>
                <a:fillRect/>
              </a:stretch>
            </p:blipFill>
            <p:spPr>
              <a:xfrm>
                <a:off x="2985742" y="4061497"/>
                <a:ext cx="602472" cy="873074"/>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647" name="Ink 36"/>
              <p14:cNvContentPartPr>
                <a14:cpLocks xmlns:a14="http://schemas.microsoft.com/office/drawing/2010/main" noRot="1" noChangeAspect="1" noEditPoints="1" noChangeArrowheads="1" noChangeShapeType="1"/>
              </p14:cNvContentPartPr>
              <p14:nvPr/>
            </p14:nvContentPartPr>
            <p14:xfrm>
              <a:off x="2093912" y="3992563"/>
              <a:ext cx="1671638" cy="2190750"/>
            </p14:xfrm>
          </p:contentPart>
        </mc:Choice>
        <mc:Fallback xmlns="">
          <p:pic>
            <p:nvPicPr>
              <p:cNvPr id="26647" name="Ink 36"/>
              <p:cNvPicPr>
                <a:picLocks noRot="1" noChangeAspect="1" noEditPoints="1" noChangeArrowheads="1" noChangeShapeType="1"/>
              </p:cNvPicPr>
              <p:nvPr/>
            </p:nvPicPr>
            <p:blipFill>
              <a:blip r:embed="rId29"/>
              <a:stretch>
                <a:fillRect/>
              </a:stretch>
            </p:blipFill>
            <p:spPr>
              <a:xfrm>
                <a:off x="2082033" y="3979242"/>
                <a:ext cx="1698995" cy="221631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650" name="Ink 39"/>
              <p14:cNvContentPartPr>
                <a14:cpLocks xmlns:a14="http://schemas.microsoft.com/office/drawing/2010/main" noRot="1" noChangeAspect="1" noEditPoints="1" noChangeArrowheads="1" noChangeShapeType="1"/>
              </p14:cNvContentPartPr>
              <p14:nvPr/>
            </p14:nvContentPartPr>
            <p14:xfrm>
              <a:off x="65087" y="4870450"/>
              <a:ext cx="641350" cy="419100"/>
            </p14:xfrm>
          </p:contentPart>
        </mc:Choice>
        <mc:Fallback xmlns="">
          <p:pic>
            <p:nvPicPr>
              <p:cNvPr id="26650" name="Ink 39"/>
              <p:cNvPicPr>
                <a:picLocks noRot="1" noChangeAspect="1" noEditPoints="1" noChangeArrowheads="1" noChangeShapeType="1"/>
              </p:cNvPicPr>
              <p:nvPr/>
            </p:nvPicPr>
            <p:blipFill>
              <a:blip r:embed="rId31"/>
              <a:stretch>
                <a:fillRect/>
              </a:stretch>
            </p:blipFill>
            <p:spPr>
              <a:xfrm>
                <a:off x="53570" y="4862889"/>
                <a:ext cx="657906" cy="437463"/>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 name="Ink 3"/>
              <p14:cNvContentPartPr/>
              <p14:nvPr/>
            </p14:nvContentPartPr>
            <p14:xfrm>
              <a:off x="340603" y="1811183"/>
              <a:ext cx="394560" cy="18000"/>
            </p14:xfrm>
          </p:contentPart>
        </mc:Choice>
        <mc:Fallback xmlns="">
          <p:pic>
            <p:nvPicPr>
              <p:cNvPr id="4" name="Ink 3"/>
              <p:cNvPicPr/>
              <p:nvPr/>
            </p:nvPicPr>
            <p:blipFill>
              <a:blip r:embed="rId33"/>
              <a:stretch>
                <a:fillRect/>
              </a:stretch>
            </p:blipFill>
            <p:spPr>
              <a:xfrm>
                <a:off x="330163" y="1800743"/>
                <a:ext cx="41544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 name="Ink 5"/>
              <p14:cNvContentPartPr/>
              <p14:nvPr/>
            </p14:nvContentPartPr>
            <p14:xfrm>
              <a:off x="1271563" y="1667903"/>
              <a:ext cx="966960" cy="212760"/>
            </p14:xfrm>
          </p:contentPart>
        </mc:Choice>
        <mc:Fallback xmlns="">
          <p:pic>
            <p:nvPicPr>
              <p:cNvPr id="6" name="Ink 5"/>
              <p:cNvPicPr/>
              <p:nvPr/>
            </p:nvPicPr>
            <p:blipFill>
              <a:blip r:embed="rId35"/>
              <a:stretch>
                <a:fillRect/>
              </a:stretch>
            </p:blipFill>
            <p:spPr>
              <a:xfrm>
                <a:off x="1261127" y="1657463"/>
                <a:ext cx="987832"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0" name="Ink 9"/>
              <p14:cNvContentPartPr/>
              <p14:nvPr/>
            </p14:nvContentPartPr>
            <p14:xfrm>
              <a:off x="1472803" y="1690943"/>
              <a:ext cx="378000" cy="15480"/>
            </p14:xfrm>
          </p:contentPart>
        </mc:Choice>
        <mc:Fallback xmlns="">
          <p:pic>
            <p:nvPicPr>
              <p:cNvPr id="10" name="Ink 9"/>
              <p:cNvPicPr/>
              <p:nvPr/>
            </p:nvPicPr>
            <p:blipFill>
              <a:blip r:embed="rId37"/>
              <a:stretch>
                <a:fillRect/>
              </a:stretch>
            </p:blipFill>
            <p:spPr>
              <a:xfrm>
                <a:off x="1462363" y="1680503"/>
                <a:ext cx="39888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p14:cNvContentPartPr/>
              <p14:nvPr/>
            </p14:nvContentPartPr>
            <p14:xfrm>
              <a:off x="7620000" y="2206463"/>
              <a:ext cx="629640" cy="360"/>
            </p14:xfrm>
          </p:contentPart>
        </mc:Choice>
        <mc:Fallback xmlns="">
          <p:pic>
            <p:nvPicPr>
              <p:cNvPr id="26" name="Ink 25"/>
              <p:cNvPicPr/>
              <p:nvPr/>
            </p:nvPicPr>
            <p:blipFill>
              <a:blip r:embed="rId39"/>
              <a:stretch>
                <a:fillRect/>
              </a:stretch>
            </p:blipFill>
            <p:spPr>
              <a:xfrm>
                <a:off x="7609560" y="2196023"/>
                <a:ext cx="6505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9" name="Ink 28"/>
              <p14:cNvContentPartPr/>
              <p14:nvPr/>
            </p14:nvContentPartPr>
            <p14:xfrm>
              <a:off x="7772400" y="3300863"/>
              <a:ext cx="545760" cy="13320"/>
            </p14:xfrm>
          </p:contentPart>
        </mc:Choice>
        <mc:Fallback xmlns="">
          <p:pic>
            <p:nvPicPr>
              <p:cNvPr id="29" name="Ink 28"/>
              <p:cNvPicPr/>
              <p:nvPr/>
            </p:nvPicPr>
            <p:blipFill>
              <a:blip r:embed="rId41"/>
              <a:stretch>
                <a:fillRect/>
              </a:stretch>
            </p:blipFill>
            <p:spPr>
              <a:xfrm>
                <a:off x="7761960" y="3290423"/>
                <a:ext cx="5666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Ink 30"/>
              <p14:cNvContentPartPr/>
              <p14:nvPr/>
            </p14:nvContentPartPr>
            <p14:xfrm>
              <a:off x="8007883" y="2438400"/>
              <a:ext cx="344520" cy="360"/>
            </p14:xfrm>
          </p:contentPart>
        </mc:Choice>
        <mc:Fallback xmlns="">
          <p:pic>
            <p:nvPicPr>
              <p:cNvPr id="31" name="Ink 30"/>
              <p:cNvPicPr/>
              <p:nvPr/>
            </p:nvPicPr>
            <p:blipFill>
              <a:blip r:embed="rId43"/>
              <a:stretch>
                <a:fillRect/>
              </a:stretch>
            </p:blipFill>
            <p:spPr>
              <a:xfrm>
                <a:off x="7997443" y="2427960"/>
                <a:ext cx="3654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12641" name="Ink 112640"/>
              <p14:cNvContentPartPr/>
              <p14:nvPr/>
            </p14:nvContentPartPr>
            <p14:xfrm>
              <a:off x="8352043" y="2466383"/>
              <a:ext cx="360" cy="360"/>
            </p14:xfrm>
          </p:contentPart>
        </mc:Choice>
        <mc:Fallback xmlns="">
          <p:pic>
            <p:nvPicPr>
              <p:cNvPr id="112641" name="Ink 112640"/>
              <p:cNvPicPr/>
              <p:nvPr/>
            </p:nvPicPr>
            <p:blipFill>
              <a:blip r:embed="rId45"/>
              <a:stretch>
                <a:fillRect/>
              </a:stretch>
            </p:blipFill>
            <p:spPr>
              <a:xfrm>
                <a:off x="8341603" y="2455943"/>
                <a:ext cx="212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12648" name="Ink 112647"/>
              <p14:cNvContentPartPr/>
              <p14:nvPr/>
            </p14:nvContentPartPr>
            <p14:xfrm>
              <a:off x="4845283" y="5813663"/>
              <a:ext cx="680040" cy="360"/>
            </p14:xfrm>
          </p:contentPart>
        </mc:Choice>
        <mc:Fallback xmlns="">
          <p:pic>
            <p:nvPicPr>
              <p:cNvPr id="112648" name="Ink 112647"/>
              <p:cNvPicPr/>
              <p:nvPr/>
            </p:nvPicPr>
            <p:blipFill>
              <a:blip r:embed="rId47"/>
              <a:stretch>
                <a:fillRect/>
              </a:stretch>
            </p:blipFill>
            <p:spPr>
              <a:xfrm>
                <a:off x="4834843" y="5803223"/>
                <a:ext cx="7009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12650" name="Ink 112649"/>
              <p14:cNvContentPartPr/>
              <p14:nvPr/>
            </p14:nvContentPartPr>
            <p14:xfrm>
              <a:off x="5558443" y="6048383"/>
              <a:ext cx="906480" cy="15480"/>
            </p14:xfrm>
          </p:contentPart>
        </mc:Choice>
        <mc:Fallback xmlns="">
          <p:pic>
            <p:nvPicPr>
              <p:cNvPr id="112650" name="Ink 112649"/>
              <p:cNvPicPr/>
              <p:nvPr/>
            </p:nvPicPr>
            <p:blipFill>
              <a:blip r:embed="rId49"/>
              <a:stretch>
                <a:fillRect/>
              </a:stretch>
            </p:blipFill>
            <p:spPr>
              <a:xfrm>
                <a:off x="5548003" y="6037943"/>
                <a:ext cx="9273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12653" name="Ink 112652"/>
              <p14:cNvContentPartPr/>
              <p14:nvPr/>
            </p14:nvContentPartPr>
            <p14:xfrm>
              <a:off x="4870483" y="6308663"/>
              <a:ext cx="570960" cy="360"/>
            </p14:xfrm>
          </p:contentPart>
        </mc:Choice>
        <mc:Fallback xmlns="">
          <p:pic>
            <p:nvPicPr>
              <p:cNvPr id="112653" name="Ink 112652"/>
              <p:cNvPicPr/>
              <p:nvPr/>
            </p:nvPicPr>
            <p:blipFill>
              <a:blip r:embed="rId51"/>
              <a:stretch>
                <a:fillRect/>
              </a:stretch>
            </p:blipFill>
            <p:spPr>
              <a:xfrm>
                <a:off x="4860043" y="6298223"/>
                <a:ext cx="5918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4" name="Ink 23"/>
              <p14:cNvContentPartPr/>
              <p14:nvPr/>
            </p14:nvContentPartPr>
            <p14:xfrm>
              <a:off x="4841042" y="4726800"/>
              <a:ext cx="701280" cy="20880"/>
            </p14:xfrm>
          </p:contentPart>
        </mc:Choice>
        <mc:Fallback xmlns="">
          <p:pic>
            <p:nvPicPr>
              <p:cNvPr id="24" name="Ink 23"/>
              <p:cNvPicPr/>
              <p:nvPr/>
            </p:nvPicPr>
            <p:blipFill>
              <a:blip r:embed="rId53"/>
              <a:stretch>
                <a:fillRect/>
              </a:stretch>
            </p:blipFill>
            <p:spPr>
              <a:xfrm>
                <a:off x="4821962" y="4687971"/>
                <a:ext cx="739440" cy="98539"/>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8544" name="Ink 108543"/>
              <p14:cNvContentPartPr/>
              <p14:nvPr/>
            </p14:nvContentPartPr>
            <p14:xfrm>
              <a:off x="840362" y="1766880"/>
              <a:ext cx="1219680" cy="16560"/>
            </p14:xfrm>
          </p:contentPart>
        </mc:Choice>
        <mc:Fallback xmlns="">
          <p:pic>
            <p:nvPicPr>
              <p:cNvPr id="108544" name="Ink 108543"/>
              <p:cNvPicPr/>
              <p:nvPr/>
            </p:nvPicPr>
            <p:blipFill>
              <a:blip r:embed="rId55"/>
              <a:stretch>
                <a:fillRect/>
              </a:stretch>
            </p:blipFill>
            <p:spPr>
              <a:xfrm>
                <a:off x="821288" y="1728720"/>
                <a:ext cx="1257829"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 name="Ink 2"/>
              <p14:cNvContentPartPr/>
              <p14:nvPr/>
            </p14:nvContentPartPr>
            <p14:xfrm>
              <a:off x="413762" y="3935160"/>
              <a:ext cx="442080" cy="35640"/>
            </p14:xfrm>
          </p:contentPart>
        </mc:Choice>
        <mc:Fallback xmlns="">
          <p:pic>
            <p:nvPicPr>
              <p:cNvPr id="3" name="Ink 2"/>
              <p:cNvPicPr/>
              <p:nvPr/>
            </p:nvPicPr>
            <p:blipFill>
              <a:blip r:embed="rId57"/>
              <a:stretch>
                <a:fillRect/>
              </a:stretch>
            </p:blipFill>
            <p:spPr>
              <a:xfrm>
                <a:off x="394682" y="3897000"/>
                <a:ext cx="48024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 name="Ink 4"/>
              <p14:cNvContentPartPr/>
              <p14:nvPr/>
            </p14:nvContentPartPr>
            <p14:xfrm>
              <a:off x="337442" y="4724280"/>
              <a:ext cx="282240" cy="23760"/>
            </p14:xfrm>
          </p:contentPart>
        </mc:Choice>
        <mc:Fallback xmlns="">
          <p:pic>
            <p:nvPicPr>
              <p:cNvPr id="5" name="Ink 4"/>
              <p:cNvPicPr/>
              <p:nvPr/>
            </p:nvPicPr>
            <p:blipFill>
              <a:blip r:embed="rId59"/>
              <a:stretch>
                <a:fillRect/>
              </a:stretch>
            </p:blipFill>
            <p:spPr>
              <a:xfrm>
                <a:off x="318362" y="4686120"/>
                <a:ext cx="3204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9" name="Ink 8"/>
              <p14:cNvContentPartPr/>
              <p14:nvPr/>
            </p14:nvContentPartPr>
            <p14:xfrm>
              <a:off x="276602" y="5845680"/>
              <a:ext cx="335520" cy="16560"/>
            </p14:xfrm>
          </p:contentPart>
        </mc:Choice>
        <mc:Fallback xmlns="">
          <p:pic>
            <p:nvPicPr>
              <p:cNvPr id="9" name="Ink 8"/>
              <p:cNvPicPr/>
              <p:nvPr/>
            </p:nvPicPr>
            <p:blipFill>
              <a:blip r:embed="rId61"/>
              <a:stretch>
                <a:fillRect/>
              </a:stretch>
            </p:blipFill>
            <p:spPr>
              <a:xfrm>
                <a:off x="257522" y="5807520"/>
                <a:ext cx="37368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 name="Ink 10"/>
              <p14:cNvContentPartPr/>
              <p14:nvPr/>
            </p14:nvContentPartPr>
            <p14:xfrm>
              <a:off x="223322" y="5989680"/>
              <a:ext cx="312480" cy="22680"/>
            </p14:xfrm>
          </p:contentPart>
        </mc:Choice>
        <mc:Fallback xmlns="">
          <p:pic>
            <p:nvPicPr>
              <p:cNvPr id="11" name="Ink 10"/>
              <p:cNvPicPr/>
              <p:nvPr/>
            </p:nvPicPr>
            <p:blipFill>
              <a:blip r:embed="rId63"/>
              <a:stretch>
                <a:fillRect/>
              </a:stretch>
            </p:blipFill>
            <p:spPr>
              <a:xfrm>
                <a:off x="204242" y="5951520"/>
                <a:ext cx="3506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2" name="Ink 11"/>
              <p14:cNvContentPartPr/>
              <p14:nvPr/>
            </p14:nvContentPartPr>
            <p14:xfrm>
              <a:off x="215042" y="3560400"/>
              <a:ext cx="267480" cy="13680"/>
            </p14:xfrm>
          </p:contentPart>
        </mc:Choice>
        <mc:Fallback xmlns="">
          <p:pic>
            <p:nvPicPr>
              <p:cNvPr id="12" name="Ink 11"/>
              <p:cNvPicPr/>
              <p:nvPr/>
            </p:nvPicPr>
            <p:blipFill>
              <a:blip r:embed="rId65"/>
              <a:stretch>
                <a:fillRect/>
              </a:stretch>
            </p:blipFill>
            <p:spPr>
              <a:xfrm>
                <a:off x="195988" y="3522240"/>
                <a:ext cx="305589"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5" name="Ink 14"/>
              <p14:cNvContentPartPr/>
              <p14:nvPr/>
            </p14:nvContentPartPr>
            <p14:xfrm>
              <a:off x="397922" y="3809880"/>
              <a:ext cx="252360" cy="17280"/>
            </p14:xfrm>
          </p:contentPart>
        </mc:Choice>
        <mc:Fallback xmlns="">
          <p:pic>
            <p:nvPicPr>
              <p:cNvPr id="15" name="Ink 14"/>
              <p:cNvPicPr/>
              <p:nvPr/>
            </p:nvPicPr>
            <p:blipFill>
              <a:blip r:embed="rId67"/>
              <a:stretch>
                <a:fillRect/>
              </a:stretch>
            </p:blipFill>
            <p:spPr>
              <a:xfrm>
                <a:off x="378869" y="3771720"/>
                <a:ext cx="290466"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7" name="Ink 16"/>
              <p14:cNvContentPartPr/>
              <p14:nvPr/>
            </p14:nvContentPartPr>
            <p14:xfrm>
              <a:off x="1678082" y="3878640"/>
              <a:ext cx="77040" cy="8280"/>
            </p14:xfrm>
          </p:contentPart>
        </mc:Choice>
        <mc:Fallback xmlns="">
          <p:pic>
            <p:nvPicPr>
              <p:cNvPr id="17" name="Ink 16"/>
              <p:cNvPicPr/>
              <p:nvPr/>
            </p:nvPicPr>
            <p:blipFill>
              <a:blip r:embed="rId69"/>
              <a:stretch>
                <a:fillRect/>
              </a:stretch>
            </p:blipFill>
            <p:spPr>
              <a:xfrm>
                <a:off x="1658912" y="3840480"/>
                <a:ext cx="115379"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9" name="Ink 18"/>
              <p14:cNvContentPartPr/>
              <p14:nvPr/>
            </p14:nvContentPartPr>
            <p14:xfrm>
              <a:off x="1678082" y="3802320"/>
              <a:ext cx="168480" cy="16200"/>
            </p14:xfrm>
          </p:contentPart>
        </mc:Choice>
        <mc:Fallback xmlns="">
          <p:pic>
            <p:nvPicPr>
              <p:cNvPr id="19" name="Ink 18"/>
              <p:cNvPicPr/>
              <p:nvPr/>
            </p:nvPicPr>
            <p:blipFill>
              <a:blip r:embed="rId71"/>
              <a:stretch>
                <a:fillRect/>
              </a:stretch>
            </p:blipFill>
            <p:spPr>
              <a:xfrm>
                <a:off x="1658961" y="3764160"/>
                <a:ext cx="206722"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0" name="Ink 19"/>
              <p14:cNvContentPartPr/>
              <p14:nvPr/>
            </p14:nvContentPartPr>
            <p14:xfrm>
              <a:off x="467042" y="4815720"/>
              <a:ext cx="205920" cy="10080"/>
            </p14:xfrm>
          </p:contentPart>
        </mc:Choice>
        <mc:Fallback xmlns="">
          <p:pic>
            <p:nvPicPr>
              <p:cNvPr id="20" name="Ink 19"/>
              <p:cNvPicPr/>
              <p:nvPr/>
            </p:nvPicPr>
            <p:blipFill>
              <a:blip r:embed="rId73"/>
              <a:stretch>
                <a:fillRect/>
              </a:stretch>
            </p:blipFill>
            <p:spPr>
              <a:xfrm>
                <a:off x="447962" y="4777560"/>
                <a:ext cx="24408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2" name="Ink 21"/>
              <p14:cNvContentPartPr/>
              <p14:nvPr/>
            </p14:nvContentPartPr>
            <p14:xfrm>
              <a:off x="48002" y="4936320"/>
              <a:ext cx="244080" cy="16920"/>
            </p14:xfrm>
          </p:contentPart>
        </mc:Choice>
        <mc:Fallback xmlns="">
          <p:pic>
            <p:nvPicPr>
              <p:cNvPr id="22" name="Ink 21"/>
              <p:cNvPicPr/>
              <p:nvPr/>
            </p:nvPicPr>
            <p:blipFill>
              <a:blip r:embed="rId75"/>
              <a:stretch>
                <a:fillRect/>
              </a:stretch>
            </p:blipFill>
            <p:spPr>
              <a:xfrm>
                <a:off x="28922" y="4898160"/>
                <a:ext cx="2822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8545" name="Ink 108544"/>
              <p14:cNvContentPartPr/>
              <p14:nvPr/>
            </p14:nvContentPartPr>
            <p14:xfrm>
              <a:off x="413762" y="5104800"/>
              <a:ext cx="198360" cy="11160"/>
            </p14:xfrm>
          </p:contentPart>
        </mc:Choice>
        <mc:Fallback xmlns="">
          <p:pic>
            <p:nvPicPr>
              <p:cNvPr id="108545" name="Ink 108544"/>
              <p:cNvPicPr/>
              <p:nvPr/>
            </p:nvPicPr>
            <p:blipFill>
              <a:blip r:embed="rId77"/>
              <a:stretch>
                <a:fillRect/>
              </a:stretch>
            </p:blipFill>
            <p:spPr>
              <a:xfrm>
                <a:off x="394682" y="5066640"/>
                <a:ext cx="23652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08546" name="Ink 108545"/>
              <p14:cNvContentPartPr/>
              <p14:nvPr/>
            </p14:nvContentPartPr>
            <p14:xfrm>
              <a:off x="253562" y="5211720"/>
              <a:ext cx="129960" cy="15840"/>
            </p14:xfrm>
          </p:contentPart>
        </mc:Choice>
        <mc:Fallback xmlns="">
          <p:pic>
            <p:nvPicPr>
              <p:cNvPr id="108546" name="Ink 108545"/>
              <p:cNvPicPr/>
              <p:nvPr/>
            </p:nvPicPr>
            <p:blipFill>
              <a:blip r:embed="rId79"/>
              <a:stretch>
                <a:fillRect/>
              </a:stretch>
            </p:blipFill>
            <p:spPr>
              <a:xfrm>
                <a:off x="234482" y="5173560"/>
                <a:ext cx="1681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08552" name="Ink 108551"/>
              <p14:cNvContentPartPr/>
              <p14:nvPr/>
            </p14:nvContentPartPr>
            <p14:xfrm>
              <a:off x="17402" y="3359520"/>
              <a:ext cx="244080" cy="16560"/>
            </p14:xfrm>
          </p:contentPart>
        </mc:Choice>
        <mc:Fallback xmlns="">
          <p:pic>
            <p:nvPicPr>
              <p:cNvPr id="108552" name="Ink 108551"/>
              <p:cNvPicPr/>
              <p:nvPr/>
            </p:nvPicPr>
            <p:blipFill>
              <a:blip r:embed="rId81"/>
              <a:stretch>
                <a:fillRect/>
              </a:stretch>
            </p:blipFill>
            <p:spPr>
              <a:xfrm>
                <a:off x="-1678" y="3320512"/>
                <a:ext cx="282240" cy="94576"/>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08553" name="Ink 108552"/>
              <p14:cNvContentPartPr/>
              <p14:nvPr/>
            </p14:nvContentPartPr>
            <p14:xfrm>
              <a:off x="223322" y="3284280"/>
              <a:ext cx="213480" cy="360"/>
            </p14:xfrm>
          </p:contentPart>
        </mc:Choice>
        <mc:Fallback xmlns="">
          <p:pic>
            <p:nvPicPr>
              <p:cNvPr id="108553" name="Ink 108552"/>
              <p:cNvPicPr/>
              <p:nvPr/>
            </p:nvPicPr>
            <p:blipFill>
              <a:blip r:embed="rId83"/>
              <a:stretch>
                <a:fillRect/>
              </a:stretch>
            </p:blipFill>
            <p:spPr>
              <a:xfrm>
                <a:off x="204242" y="3246120"/>
                <a:ext cx="2516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08554" name="Ink 108553"/>
              <p14:cNvContentPartPr/>
              <p14:nvPr/>
            </p14:nvContentPartPr>
            <p14:xfrm>
              <a:off x="345002" y="1742040"/>
              <a:ext cx="335880" cy="26280"/>
            </p14:xfrm>
          </p:contentPart>
        </mc:Choice>
        <mc:Fallback xmlns="">
          <p:pic>
            <p:nvPicPr>
              <p:cNvPr id="108554" name="Ink 108553"/>
              <p:cNvPicPr/>
              <p:nvPr/>
            </p:nvPicPr>
            <p:blipFill>
              <a:blip r:embed="rId85"/>
              <a:stretch>
                <a:fillRect/>
              </a:stretch>
            </p:blipFill>
            <p:spPr>
              <a:xfrm>
                <a:off x="325922" y="1703880"/>
                <a:ext cx="37404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08555" name="Ink 108554"/>
              <p14:cNvContentPartPr/>
              <p14:nvPr/>
            </p14:nvContentPartPr>
            <p14:xfrm>
              <a:off x="4924202" y="3349800"/>
              <a:ext cx="702000" cy="26640"/>
            </p14:xfrm>
          </p:contentPart>
        </mc:Choice>
        <mc:Fallback xmlns="">
          <p:pic>
            <p:nvPicPr>
              <p:cNvPr id="108555" name="Ink 108554"/>
              <p:cNvPicPr/>
              <p:nvPr/>
            </p:nvPicPr>
            <p:blipFill>
              <a:blip r:embed="rId87"/>
              <a:stretch>
                <a:fillRect/>
              </a:stretch>
            </p:blipFill>
            <p:spPr>
              <a:xfrm>
                <a:off x="4905112" y="3311640"/>
                <a:ext cx="74018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08556" name="Ink 108555"/>
              <p14:cNvContentPartPr/>
              <p14:nvPr/>
            </p14:nvContentPartPr>
            <p14:xfrm>
              <a:off x="4810442" y="3884040"/>
              <a:ext cx="800280" cy="25920"/>
            </p14:xfrm>
          </p:contentPart>
        </mc:Choice>
        <mc:Fallback xmlns="">
          <p:pic>
            <p:nvPicPr>
              <p:cNvPr id="108556" name="Ink 108555"/>
              <p:cNvPicPr/>
              <p:nvPr/>
            </p:nvPicPr>
            <p:blipFill>
              <a:blip r:embed="rId89"/>
              <a:stretch>
                <a:fillRect/>
              </a:stretch>
            </p:blipFill>
            <p:spPr>
              <a:xfrm>
                <a:off x="4791362" y="3845880"/>
                <a:ext cx="83844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08557" name="Ink 108556"/>
              <p14:cNvContentPartPr/>
              <p14:nvPr/>
            </p14:nvContentPartPr>
            <p14:xfrm>
              <a:off x="7721402" y="3489840"/>
              <a:ext cx="114480" cy="8280"/>
            </p14:xfrm>
          </p:contentPart>
        </mc:Choice>
        <mc:Fallback xmlns="">
          <p:pic>
            <p:nvPicPr>
              <p:cNvPr id="108557" name="Ink 108556"/>
              <p:cNvPicPr/>
              <p:nvPr/>
            </p:nvPicPr>
            <p:blipFill>
              <a:blip r:embed="rId91"/>
              <a:stretch>
                <a:fillRect/>
              </a:stretch>
            </p:blipFill>
            <p:spPr>
              <a:xfrm>
                <a:off x="7702322" y="3451680"/>
                <a:ext cx="15264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08558" name="Ink 108557"/>
              <p14:cNvContentPartPr/>
              <p14:nvPr/>
            </p14:nvContentPartPr>
            <p14:xfrm>
              <a:off x="7772400" y="3479760"/>
              <a:ext cx="473400" cy="33480"/>
            </p14:xfrm>
          </p:contentPart>
        </mc:Choice>
        <mc:Fallback xmlns="">
          <p:pic>
            <p:nvPicPr>
              <p:cNvPr id="108558" name="Ink 108557"/>
              <p:cNvPicPr/>
              <p:nvPr/>
            </p:nvPicPr>
            <p:blipFill>
              <a:blip r:embed="rId93"/>
              <a:stretch>
                <a:fillRect/>
              </a:stretch>
            </p:blipFill>
            <p:spPr>
              <a:xfrm>
                <a:off x="7753305" y="3441600"/>
                <a:ext cx="511589"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08559" name="Ink 108558"/>
              <p14:cNvContentPartPr/>
              <p14:nvPr/>
            </p14:nvContentPartPr>
            <p14:xfrm>
              <a:off x="7772400" y="3627000"/>
              <a:ext cx="396360" cy="360"/>
            </p14:xfrm>
          </p:contentPart>
        </mc:Choice>
        <mc:Fallback xmlns="">
          <p:pic>
            <p:nvPicPr>
              <p:cNvPr id="108559" name="Ink 108558"/>
              <p:cNvPicPr/>
              <p:nvPr/>
            </p:nvPicPr>
            <p:blipFill>
              <a:blip r:embed="rId95"/>
              <a:stretch>
                <a:fillRect/>
              </a:stretch>
            </p:blipFill>
            <p:spPr>
              <a:xfrm>
                <a:off x="7753320" y="3588840"/>
                <a:ext cx="434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08560" name="Ink 108559"/>
              <p14:cNvContentPartPr/>
              <p14:nvPr/>
            </p14:nvContentPartPr>
            <p14:xfrm>
              <a:off x="7696200" y="4192200"/>
              <a:ext cx="1143360" cy="52920"/>
            </p14:xfrm>
          </p:contentPart>
        </mc:Choice>
        <mc:Fallback xmlns="">
          <p:pic>
            <p:nvPicPr>
              <p:cNvPr id="108560" name="Ink 108559"/>
              <p:cNvPicPr/>
              <p:nvPr/>
            </p:nvPicPr>
            <p:blipFill>
              <a:blip r:embed="rId97"/>
              <a:stretch>
                <a:fillRect/>
              </a:stretch>
            </p:blipFill>
            <p:spPr>
              <a:xfrm>
                <a:off x="7677120" y="4154040"/>
                <a:ext cx="118152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08561" name="Ink 108560"/>
              <p14:cNvContentPartPr/>
              <p14:nvPr/>
            </p14:nvContentPartPr>
            <p14:xfrm>
              <a:off x="7772400" y="4379400"/>
              <a:ext cx="719640" cy="25200"/>
            </p14:xfrm>
          </p:contentPart>
        </mc:Choice>
        <mc:Fallback xmlns="">
          <p:pic>
            <p:nvPicPr>
              <p:cNvPr id="108561" name="Ink 108560"/>
              <p:cNvPicPr/>
              <p:nvPr/>
            </p:nvPicPr>
            <p:blipFill>
              <a:blip r:embed="rId99"/>
              <a:stretch>
                <a:fillRect/>
              </a:stretch>
            </p:blipFill>
            <p:spPr>
              <a:xfrm>
                <a:off x="7753310" y="4341240"/>
                <a:ext cx="757819"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08562" name="Ink 108561"/>
              <p14:cNvContentPartPr/>
              <p14:nvPr/>
            </p14:nvContentPartPr>
            <p14:xfrm>
              <a:off x="7848600" y="4480200"/>
              <a:ext cx="480240" cy="31680"/>
            </p14:xfrm>
          </p:contentPart>
        </mc:Choice>
        <mc:Fallback xmlns="">
          <p:pic>
            <p:nvPicPr>
              <p:cNvPr id="108562" name="Ink 108561"/>
              <p:cNvPicPr/>
              <p:nvPr/>
            </p:nvPicPr>
            <p:blipFill>
              <a:blip r:embed="rId101"/>
              <a:stretch>
                <a:fillRect/>
              </a:stretch>
            </p:blipFill>
            <p:spPr>
              <a:xfrm>
                <a:off x="7829520" y="4441601"/>
                <a:ext cx="518400" cy="108877"/>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08563" name="Ink 108562"/>
              <p14:cNvContentPartPr/>
              <p14:nvPr/>
            </p14:nvContentPartPr>
            <p14:xfrm>
              <a:off x="8384162" y="4335840"/>
              <a:ext cx="360" cy="360"/>
            </p14:xfrm>
          </p:contentPart>
        </mc:Choice>
        <mc:Fallback xmlns="">
          <p:pic>
            <p:nvPicPr>
              <p:cNvPr id="108563" name="Ink 108562"/>
              <p:cNvPicPr/>
              <p:nvPr/>
            </p:nvPicPr>
            <p:blipFill>
              <a:blip r:embed="rId103"/>
              <a:stretch>
                <a:fillRect/>
              </a:stretch>
            </p:blipFill>
            <p:spPr>
              <a:xfrm>
                <a:off x="8365082" y="4297680"/>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08564" name="Ink 108563"/>
              <p14:cNvContentPartPr/>
              <p14:nvPr/>
            </p14:nvContentPartPr>
            <p14:xfrm>
              <a:off x="7736522" y="1119600"/>
              <a:ext cx="259560" cy="720"/>
            </p14:xfrm>
          </p:contentPart>
        </mc:Choice>
        <mc:Fallback xmlns="">
          <p:pic>
            <p:nvPicPr>
              <p:cNvPr id="108564" name="Ink 108563"/>
              <p:cNvPicPr/>
              <p:nvPr/>
            </p:nvPicPr>
            <p:blipFill>
              <a:blip r:embed="rId105"/>
              <a:stretch>
                <a:fillRect/>
              </a:stretch>
            </p:blipFill>
            <p:spPr>
              <a:xfrm>
                <a:off x="7717442" y="1043280"/>
                <a:ext cx="29772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08565" name="Ink 108564"/>
              <p14:cNvContentPartPr/>
              <p14:nvPr/>
            </p14:nvContentPartPr>
            <p14:xfrm>
              <a:off x="7767122" y="2377440"/>
              <a:ext cx="449640" cy="23040"/>
            </p14:xfrm>
          </p:contentPart>
        </mc:Choice>
        <mc:Fallback xmlns="">
          <p:pic>
            <p:nvPicPr>
              <p:cNvPr id="108565" name="Ink 108564"/>
              <p:cNvPicPr/>
              <p:nvPr/>
            </p:nvPicPr>
            <p:blipFill>
              <a:blip r:embed="rId107"/>
              <a:stretch>
                <a:fillRect/>
              </a:stretch>
            </p:blipFill>
            <p:spPr>
              <a:xfrm>
                <a:off x="7748042" y="2339280"/>
                <a:ext cx="4878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08566" name="Ink 108565"/>
              <p14:cNvContentPartPr/>
              <p14:nvPr/>
            </p14:nvContentPartPr>
            <p14:xfrm>
              <a:off x="4558442" y="5478480"/>
              <a:ext cx="191520" cy="15840"/>
            </p14:xfrm>
          </p:contentPart>
        </mc:Choice>
        <mc:Fallback xmlns="">
          <p:pic>
            <p:nvPicPr>
              <p:cNvPr id="108566" name="Ink 108565"/>
              <p:cNvPicPr/>
              <p:nvPr/>
            </p:nvPicPr>
            <p:blipFill>
              <a:blip r:embed="rId109"/>
              <a:stretch>
                <a:fillRect/>
              </a:stretch>
            </p:blipFill>
            <p:spPr>
              <a:xfrm>
                <a:off x="4539326" y="5440320"/>
                <a:ext cx="229752"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08567" name="Ink 108566"/>
              <p14:cNvContentPartPr/>
              <p14:nvPr/>
            </p14:nvContentPartPr>
            <p14:xfrm>
              <a:off x="4566722" y="6492240"/>
              <a:ext cx="61920" cy="360"/>
            </p14:xfrm>
          </p:contentPart>
        </mc:Choice>
        <mc:Fallback xmlns="">
          <p:pic>
            <p:nvPicPr>
              <p:cNvPr id="108567" name="Ink 108566"/>
              <p:cNvPicPr/>
              <p:nvPr/>
            </p:nvPicPr>
            <p:blipFill>
              <a:blip r:embed="rId111"/>
              <a:stretch>
                <a:fillRect/>
              </a:stretch>
            </p:blipFill>
            <p:spPr>
              <a:xfrm>
                <a:off x="4547642" y="6454080"/>
                <a:ext cx="1000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08568" name="Ink 108567"/>
              <p14:cNvContentPartPr/>
              <p14:nvPr/>
            </p14:nvContentPartPr>
            <p14:xfrm>
              <a:off x="7728962" y="1889640"/>
              <a:ext cx="61200" cy="360"/>
            </p14:xfrm>
          </p:contentPart>
        </mc:Choice>
        <mc:Fallback xmlns="">
          <p:pic>
            <p:nvPicPr>
              <p:cNvPr id="108568" name="Ink 108567"/>
              <p:cNvPicPr/>
              <p:nvPr/>
            </p:nvPicPr>
            <p:blipFill>
              <a:blip r:embed="rId113"/>
              <a:stretch>
                <a:fillRect/>
              </a:stretch>
            </p:blipFill>
            <p:spPr>
              <a:xfrm>
                <a:off x="7709882" y="1851480"/>
                <a:ext cx="993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08571" name="Ink 108570"/>
              <p14:cNvContentPartPr/>
              <p14:nvPr/>
            </p14:nvContentPartPr>
            <p14:xfrm>
              <a:off x="4823262" y="2984440"/>
              <a:ext cx="437040" cy="23760"/>
            </p14:xfrm>
          </p:contentPart>
        </mc:Choice>
        <mc:Fallback xmlns="">
          <p:pic>
            <p:nvPicPr>
              <p:cNvPr id="108571" name="Ink 108570"/>
              <p:cNvPicPr/>
              <p:nvPr/>
            </p:nvPicPr>
            <p:blipFill>
              <a:blip r:embed="rId119"/>
              <a:stretch>
                <a:fillRect/>
              </a:stretch>
            </p:blipFill>
            <p:spPr>
              <a:xfrm>
                <a:off x="4804182" y="2945693"/>
                <a:ext cx="475200" cy="101254"/>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8572" name="Ink 108571"/>
              <p14:cNvContentPartPr/>
              <p14:nvPr/>
            </p14:nvContentPartPr>
            <p14:xfrm>
              <a:off x="3473450" y="2695365"/>
              <a:ext cx="925512" cy="298660"/>
            </p14:xfrm>
          </p:contentPart>
        </mc:Choice>
        <mc:Fallback xmlns="">
          <p:pic>
            <p:nvPicPr>
              <p:cNvPr id="108572" name="Ink 108571"/>
              <p:cNvPicPr/>
              <p:nvPr/>
            </p:nvPicPr>
            <p:blipFill>
              <a:blip r:embed="rId121"/>
              <a:stretch>
                <a:fillRect/>
              </a:stretch>
            </p:blipFill>
            <p:spPr>
              <a:xfrm>
                <a:off x="3467330" y="2680972"/>
                <a:ext cx="942431" cy="325288"/>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6625" name="Ink 26624"/>
              <p14:cNvContentPartPr/>
              <p14:nvPr/>
            </p14:nvContentPartPr>
            <p14:xfrm>
              <a:off x="4856192" y="3932238"/>
              <a:ext cx="7908" cy="4675"/>
            </p14:xfrm>
          </p:contentPart>
        </mc:Choice>
        <mc:Fallback xmlns="">
          <p:pic>
            <p:nvPicPr>
              <p:cNvPr id="26625" name="Ink 26624"/>
              <p:cNvPicPr/>
              <p:nvPr/>
            </p:nvPicPr>
            <p:blipFill>
              <a:blip r:embed="rId123"/>
              <a:stretch>
                <a:fillRect/>
              </a:stretch>
            </p:blipFill>
            <p:spPr>
              <a:xfrm>
                <a:off x="4846487" y="3922528"/>
                <a:ext cx="25881" cy="22656"/>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6626" name="Ink 26625"/>
              <p14:cNvContentPartPr/>
              <p14:nvPr/>
            </p14:nvContentPartPr>
            <p14:xfrm>
              <a:off x="4812462" y="3098920"/>
              <a:ext cx="498600" cy="30600"/>
            </p14:xfrm>
          </p:contentPart>
        </mc:Choice>
        <mc:Fallback xmlns="">
          <p:pic>
            <p:nvPicPr>
              <p:cNvPr id="26626" name="Ink 26625"/>
              <p:cNvPicPr/>
              <p:nvPr/>
            </p:nvPicPr>
            <p:blipFill>
              <a:blip r:embed="rId125"/>
              <a:stretch>
                <a:fillRect/>
              </a:stretch>
            </p:blipFill>
            <p:spPr>
              <a:xfrm>
                <a:off x="4793368" y="3060760"/>
                <a:ext cx="536788"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6634" name="Ink 26633"/>
              <p14:cNvContentPartPr/>
              <p14:nvPr/>
            </p14:nvContentPartPr>
            <p14:xfrm>
              <a:off x="4538142" y="3017560"/>
              <a:ext cx="140040" cy="62280"/>
            </p14:xfrm>
          </p:contentPart>
        </mc:Choice>
        <mc:Fallback xmlns="">
          <p:pic>
            <p:nvPicPr>
              <p:cNvPr id="26634" name="Ink 26633"/>
              <p:cNvPicPr/>
              <p:nvPr/>
            </p:nvPicPr>
            <p:blipFill>
              <a:blip r:embed="rId127"/>
              <a:stretch>
                <a:fillRect/>
              </a:stretch>
            </p:blipFill>
            <p:spPr>
              <a:xfrm>
                <a:off x="4519062" y="2979400"/>
                <a:ext cx="17820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6640" name="Ink 26639"/>
              <p14:cNvContentPartPr/>
              <p14:nvPr/>
            </p14:nvContentPartPr>
            <p14:xfrm>
              <a:off x="8059737" y="2543175"/>
              <a:ext cx="4763" cy="23813"/>
            </p14:xfrm>
          </p:contentPart>
        </mc:Choice>
        <mc:Fallback xmlns="">
          <p:pic>
            <p:nvPicPr>
              <p:cNvPr id="26640" name="Ink 26639"/>
              <p:cNvPicPr/>
              <p:nvPr/>
            </p:nvPicPr>
            <p:blipFill>
              <a:blip r:embed="rId129"/>
              <a:stretch>
                <a:fillRect/>
              </a:stretch>
            </p:blipFill>
            <p:spPr>
              <a:xfrm>
                <a:off x="8056129" y="2535959"/>
                <a:ext cx="9815" cy="34637"/>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6644" name="Ink 26643"/>
              <p14:cNvContentPartPr/>
              <p14:nvPr/>
            </p14:nvContentPartPr>
            <p14:xfrm>
              <a:off x="9621837" y="3444875"/>
              <a:ext cx="12700" cy="19050"/>
            </p14:xfrm>
          </p:contentPart>
        </mc:Choice>
        <mc:Fallback xmlns="">
          <p:pic>
            <p:nvPicPr>
              <p:cNvPr id="26644" name="Ink 26643"/>
              <p:cNvPicPr/>
              <p:nvPr/>
            </p:nvPicPr>
            <p:blipFill>
              <a:blip r:embed="rId131"/>
              <a:stretch>
                <a:fillRect/>
              </a:stretch>
            </p:blipFill>
            <p:spPr>
              <a:xfrm>
                <a:off x="9613370" y="3436449"/>
                <a:ext cx="26458" cy="32971"/>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6645" name="Ink 26644"/>
              <p14:cNvContentPartPr/>
              <p14:nvPr/>
            </p14:nvContentPartPr>
            <p14:xfrm>
              <a:off x="3735530" y="2600325"/>
              <a:ext cx="138552" cy="100660"/>
            </p14:xfrm>
          </p:contentPart>
        </mc:Choice>
        <mc:Fallback xmlns="">
          <p:pic>
            <p:nvPicPr>
              <p:cNvPr id="26645" name="Ink 26644"/>
              <p:cNvPicPr/>
              <p:nvPr/>
            </p:nvPicPr>
            <p:blipFill>
              <a:blip r:embed="rId133"/>
              <a:stretch>
                <a:fillRect/>
              </a:stretch>
            </p:blipFill>
            <p:spPr>
              <a:xfrm>
                <a:off x="3724014" y="2590618"/>
                <a:ext cx="154746" cy="121871"/>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6651" name="Ink 26650"/>
              <p14:cNvContentPartPr/>
              <p14:nvPr/>
            </p14:nvContentPartPr>
            <p14:xfrm>
              <a:off x="4589622" y="3424000"/>
              <a:ext cx="162720" cy="360"/>
            </p14:xfrm>
          </p:contentPart>
        </mc:Choice>
        <mc:Fallback xmlns="">
          <p:pic>
            <p:nvPicPr>
              <p:cNvPr id="26651" name="Ink 26650"/>
              <p:cNvPicPr/>
              <p:nvPr/>
            </p:nvPicPr>
            <p:blipFill>
              <a:blip r:embed="rId135"/>
              <a:stretch>
                <a:fillRect/>
              </a:stretch>
            </p:blipFill>
            <p:spPr>
              <a:xfrm>
                <a:off x="4570542" y="3385840"/>
                <a:ext cx="2008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6652" name="Ink 26651"/>
              <p14:cNvContentPartPr/>
              <p14:nvPr/>
            </p14:nvContentPartPr>
            <p14:xfrm>
              <a:off x="4589622" y="3901360"/>
              <a:ext cx="183600" cy="41040"/>
            </p14:xfrm>
          </p:contentPart>
        </mc:Choice>
        <mc:Fallback xmlns="">
          <p:pic>
            <p:nvPicPr>
              <p:cNvPr id="26652" name="Ink 26651"/>
              <p:cNvPicPr/>
              <p:nvPr/>
            </p:nvPicPr>
            <p:blipFill>
              <a:blip r:embed="rId137"/>
              <a:stretch>
                <a:fillRect/>
              </a:stretch>
            </p:blipFill>
            <p:spPr>
              <a:xfrm>
                <a:off x="4570505" y="3863200"/>
                <a:ext cx="221835"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 name="Ink 7"/>
              <p14:cNvContentPartPr/>
              <p14:nvPr/>
            </p14:nvContentPartPr>
            <p14:xfrm>
              <a:off x="-668273" y="3902989"/>
              <a:ext cx="178920" cy="220320"/>
            </p14:xfrm>
          </p:contentPart>
        </mc:Choice>
        <mc:Fallback xmlns="">
          <p:pic>
            <p:nvPicPr>
              <p:cNvPr id="8" name="Ink 7"/>
              <p:cNvPicPr/>
              <p:nvPr/>
            </p:nvPicPr>
            <p:blipFill>
              <a:blip r:embed="rId139"/>
              <a:stretch>
                <a:fillRect/>
              </a:stretch>
            </p:blipFill>
            <p:spPr>
              <a:xfrm>
                <a:off x="-683033" y="3888229"/>
                <a:ext cx="20844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25" name="Ink 24"/>
              <p14:cNvContentPartPr/>
              <p14:nvPr/>
            </p14:nvContentPartPr>
            <p14:xfrm>
              <a:off x="2122487" y="3940000"/>
              <a:ext cx="990743" cy="446553"/>
            </p14:xfrm>
          </p:contentPart>
        </mc:Choice>
        <mc:Fallback xmlns="">
          <p:pic>
            <p:nvPicPr>
              <p:cNvPr id="25" name="Ink 24"/>
              <p:cNvPicPr/>
              <p:nvPr/>
            </p:nvPicPr>
            <p:blipFill>
              <a:blip r:embed="rId141"/>
              <a:stretch>
                <a:fillRect/>
              </a:stretch>
            </p:blipFill>
            <p:spPr>
              <a:xfrm>
                <a:off x="2112767" y="3935318"/>
                <a:ext cx="1007303" cy="463479"/>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9568" name="Ink 109567"/>
              <p14:cNvContentPartPr/>
              <p14:nvPr/>
            </p14:nvContentPartPr>
            <p14:xfrm>
              <a:off x="3837032" y="4507518"/>
              <a:ext cx="271068" cy="258115"/>
            </p14:xfrm>
          </p:contentPart>
        </mc:Choice>
        <mc:Fallback xmlns="">
          <p:pic>
            <p:nvPicPr>
              <p:cNvPr id="109568" name="Ink 109567"/>
              <p:cNvPicPr/>
              <p:nvPr/>
            </p:nvPicPr>
            <p:blipFill>
              <a:blip r:embed="rId143"/>
              <a:stretch>
                <a:fillRect/>
              </a:stretch>
            </p:blipFill>
            <p:spPr>
              <a:xfrm>
                <a:off x="3824073" y="4492758"/>
                <a:ext cx="288707" cy="285834"/>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9569" name="Ink 109568"/>
              <p14:cNvContentPartPr/>
              <p14:nvPr/>
            </p14:nvContentPartPr>
            <p14:xfrm>
              <a:off x="2674592" y="4842678"/>
              <a:ext cx="1163868" cy="701275"/>
            </p14:xfrm>
          </p:contentPart>
        </mc:Choice>
        <mc:Fallback xmlns="">
          <p:pic>
            <p:nvPicPr>
              <p:cNvPr id="109569" name="Ink 109568"/>
              <p:cNvPicPr/>
              <p:nvPr/>
            </p:nvPicPr>
            <p:blipFill>
              <a:blip r:embed="rId145"/>
              <a:stretch>
                <a:fillRect/>
              </a:stretch>
            </p:blipFill>
            <p:spPr>
              <a:xfrm>
                <a:off x="2663432" y="4837998"/>
                <a:ext cx="1181148" cy="717475"/>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9581" name="Ink 109580"/>
              <p14:cNvContentPartPr/>
              <p14:nvPr/>
            </p14:nvContentPartPr>
            <p14:xfrm>
              <a:off x="1430527" y="1489189"/>
              <a:ext cx="1614240" cy="1000800"/>
            </p14:xfrm>
          </p:contentPart>
        </mc:Choice>
        <mc:Fallback xmlns="">
          <p:pic>
            <p:nvPicPr>
              <p:cNvPr id="109581" name="Ink 109580"/>
              <p:cNvPicPr/>
              <p:nvPr/>
            </p:nvPicPr>
            <p:blipFill>
              <a:blip r:embed="rId147"/>
              <a:stretch>
                <a:fillRect/>
              </a:stretch>
            </p:blipFill>
            <p:spPr>
              <a:xfrm>
                <a:off x="1415767" y="1474429"/>
                <a:ext cx="1643760" cy="10303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09584" name="Ink 109583"/>
              <p14:cNvContentPartPr/>
              <p14:nvPr/>
            </p14:nvContentPartPr>
            <p14:xfrm>
              <a:off x="2060323" y="1887503"/>
              <a:ext cx="1401840" cy="1023840"/>
            </p14:xfrm>
          </p:contentPart>
        </mc:Choice>
        <mc:Fallback xmlns="">
          <p:pic>
            <p:nvPicPr>
              <p:cNvPr id="109584" name="Ink 109583"/>
              <p:cNvPicPr/>
              <p:nvPr/>
            </p:nvPicPr>
            <p:blipFill>
              <a:blip r:embed="rId149"/>
              <a:stretch>
                <a:fillRect/>
              </a:stretch>
            </p:blipFill>
            <p:spPr>
              <a:xfrm>
                <a:off x="2049883" y="1877063"/>
                <a:ext cx="1422720" cy="10447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9589" name="Ink 109588"/>
              <p14:cNvContentPartPr/>
              <p14:nvPr/>
            </p14:nvContentPartPr>
            <p14:xfrm>
              <a:off x="898447" y="3050509"/>
              <a:ext cx="182880" cy="129960"/>
            </p14:xfrm>
          </p:contentPart>
        </mc:Choice>
        <mc:Fallback xmlns="">
          <p:pic>
            <p:nvPicPr>
              <p:cNvPr id="109589" name="Ink 109588"/>
              <p:cNvPicPr/>
              <p:nvPr/>
            </p:nvPicPr>
            <p:blipFill>
              <a:blip r:embed="rId151"/>
              <a:stretch>
                <a:fillRect/>
              </a:stretch>
            </p:blipFill>
            <p:spPr>
              <a:xfrm>
                <a:off x="883687" y="3035749"/>
                <a:ext cx="2124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9590" name="Ink 109589"/>
              <p14:cNvContentPartPr/>
              <p14:nvPr/>
            </p14:nvContentPartPr>
            <p14:xfrm>
              <a:off x="1039927" y="3179749"/>
              <a:ext cx="360" cy="360"/>
            </p14:xfrm>
          </p:contentPart>
        </mc:Choice>
        <mc:Fallback xmlns="">
          <p:pic>
            <p:nvPicPr>
              <p:cNvPr id="109590" name="Ink 109589"/>
              <p:cNvPicPr/>
              <p:nvPr/>
            </p:nvPicPr>
            <p:blipFill>
              <a:blip r:embed="rId153"/>
              <a:stretch>
                <a:fillRect/>
              </a:stretch>
            </p:blipFill>
            <p:spPr>
              <a:xfrm>
                <a:off x="1025167" y="3164989"/>
                <a:ext cx="298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9594" name="Ink 109593"/>
              <p14:cNvContentPartPr/>
              <p14:nvPr/>
            </p14:nvContentPartPr>
            <p14:xfrm>
              <a:off x="1305967" y="1533829"/>
              <a:ext cx="136800" cy="150120"/>
            </p14:xfrm>
          </p:contentPart>
        </mc:Choice>
        <mc:Fallback xmlns="">
          <p:pic>
            <p:nvPicPr>
              <p:cNvPr id="109594" name="Ink 109593"/>
              <p:cNvPicPr/>
              <p:nvPr/>
            </p:nvPicPr>
            <p:blipFill>
              <a:blip r:embed="rId155"/>
              <a:stretch>
                <a:fillRect/>
              </a:stretch>
            </p:blipFill>
            <p:spPr>
              <a:xfrm>
                <a:off x="1291246" y="1519069"/>
                <a:ext cx="166243"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7" name="Ink 108546"/>
              <p14:cNvContentPartPr/>
              <p14:nvPr/>
            </p14:nvContentPartPr>
            <p14:xfrm>
              <a:off x="1077367" y="2913349"/>
              <a:ext cx="1804836" cy="624394"/>
            </p14:xfrm>
          </p:contentPart>
        </mc:Choice>
        <mc:Fallback xmlns="">
          <p:pic>
            <p:nvPicPr>
              <p:cNvPr id="7" name="Ink 108546"/>
              <p:cNvPicPr/>
              <p:nvPr/>
            </p:nvPicPr>
            <p:blipFill>
              <a:blip r:embed="rId157"/>
              <a:stretch>
                <a:fillRect/>
              </a:stretch>
            </p:blipFill>
            <p:spPr>
              <a:xfrm>
                <a:off x="1062606" y="2898585"/>
                <a:ext cx="1834359" cy="653921"/>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3" name="Ink 108547"/>
              <p14:cNvContentPartPr/>
              <p14:nvPr/>
            </p14:nvContentPartPr>
            <p14:xfrm>
              <a:off x="2856127" y="3516349"/>
              <a:ext cx="46236" cy="62794"/>
            </p14:xfrm>
          </p:contentPart>
        </mc:Choice>
        <mc:Fallback xmlns="">
          <p:pic>
            <p:nvPicPr>
              <p:cNvPr id="13" name="Ink 108547"/>
              <p:cNvPicPr/>
              <p:nvPr/>
            </p:nvPicPr>
            <p:blipFill>
              <a:blip r:embed="rId159"/>
              <a:stretch>
                <a:fillRect/>
              </a:stretch>
            </p:blipFill>
            <p:spPr>
              <a:xfrm>
                <a:off x="2841317" y="3501553"/>
                <a:ext cx="75856" cy="92387"/>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4" name="Ink 108548"/>
              <p14:cNvContentPartPr/>
              <p14:nvPr/>
            </p14:nvContentPartPr>
            <p14:xfrm>
              <a:off x="2219287" y="3313669"/>
              <a:ext cx="1502436" cy="431074"/>
            </p14:xfrm>
          </p:contentPart>
        </mc:Choice>
        <mc:Fallback xmlns="">
          <p:pic>
            <p:nvPicPr>
              <p:cNvPr id="14" name="Ink 108548"/>
              <p:cNvPicPr/>
              <p:nvPr/>
            </p:nvPicPr>
            <p:blipFill>
              <a:blip r:embed="rId161"/>
              <a:stretch>
                <a:fillRect/>
              </a:stretch>
            </p:blipFill>
            <p:spPr>
              <a:xfrm>
                <a:off x="2208846" y="3303225"/>
                <a:ext cx="1523318" cy="451961"/>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6" name="Ink 108549"/>
              <p14:cNvContentPartPr/>
              <p14:nvPr/>
            </p14:nvContentPartPr>
            <p14:xfrm>
              <a:off x="2497207" y="3632269"/>
              <a:ext cx="11316" cy="5194"/>
            </p14:xfrm>
          </p:contentPart>
        </mc:Choice>
        <mc:Fallback xmlns="">
          <p:pic>
            <p:nvPicPr>
              <p:cNvPr id="16" name="Ink 108549"/>
              <p:cNvPicPr/>
              <p:nvPr/>
            </p:nvPicPr>
            <p:blipFill>
              <a:blip r:embed="rId163"/>
              <a:stretch>
                <a:fillRect/>
              </a:stretch>
            </p:blipFill>
            <p:spPr>
              <a:xfrm>
                <a:off x="2492097" y="3626333"/>
                <a:ext cx="20807" cy="16324"/>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12657" name="Ink 112656"/>
              <p14:cNvContentPartPr/>
              <p14:nvPr/>
            </p14:nvContentPartPr>
            <p14:xfrm>
              <a:off x="4093352" y="4276038"/>
              <a:ext cx="103308" cy="499675"/>
            </p14:xfrm>
          </p:contentPart>
        </mc:Choice>
        <mc:Fallback xmlns="">
          <p:pic>
            <p:nvPicPr>
              <p:cNvPr id="112657" name="Ink 112656"/>
              <p:cNvPicPr/>
              <p:nvPr/>
            </p:nvPicPr>
            <p:blipFill>
              <a:blip r:embed="rId165"/>
              <a:stretch>
                <a:fillRect/>
              </a:stretch>
            </p:blipFill>
            <p:spPr>
              <a:xfrm>
                <a:off x="4080034" y="4263078"/>
                <a:ext cx="120586" cy="525595"/>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12658" name="Ink 112657"/>
              <p14:cNvContentPartPr/>
              <p14:nvPr/>
            </p14:nvContentPartPr>
            <p14:xfrm>
              <a:off x="5655077" y="4265149"/>
              <a:ext cx="225720" cy="381079"/>
            </p14:xfrm>
          </p:contentPart>
        </mc:Choice>
        <mc:Fallback xmlns="">
          <p:pic>
            <p:nvPicPr>
              <p:cNvPr id="112658" name="Ink 112657"/>
              <p:cNvPicPr/>
              <p:nvPr/>
            </p:nvPicPr>
            <p:blipFill>
              <a:blip r:embed="rId167"/>
              <a:stretch>
                <a:fillRect/>
              </a:stretch>
            </p:blipFill>
            <p:spPr>
              <a:xfrm>
                <a:off x="5642856" y="4253263"/>
                <a:ext cx="252318" cy="408093"/>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12663" name="Ink 112662"/>
              <p14:cNvContentPartPr/>
              <p14:nvPr/>
            </p14:nvContentPartPr>
            <p14:xfrm>
              <a:off x="7543800" y="2072029"/>
              <a:ext cx="649080" cy="108360"/>
            </p14:xfrm>
          </p:contentPart>
        </mc:Choice>
        <mc:Fallback xmlns="">
          <p:pic>
            <p:nvPicPr>
              <p:cNvPr id="112663" name="Ink 112662"/>
              <p:cNvPicPr/>
              <p:nvPr/>
            </p:nvPicPr>
            <p:blipFill>
              <a:blip r:embed="rId169"/>
              <a:stretch>
                <a:fillRect/>
              </a:stretch>
            </p:blipFill>
            <p:spPr>
              <a:xfrm>
                <a:off x="7524720" y="2033869"/>
                <a:ext cx="68724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12664" name="Ink 112663"/>
              <p14:cNvContentPartPr/>
              <p14:nvPr/>
            </p14:nvContentPartPr>
            <p14:xfrm>
              <a:off x="7565287" y="968269"/>
              <a:ext cx="125280" cy="94680"/>
            </p14:xfrm>
          </p:contentPart>
        </mc:Choice>
        <mc:Fallback xmlns="">
          <p:pic>
            <p:nvPicPr>
              <p:cNvPr id="112664" name="Ink 112663"/>
              <p:cNvPicPr/>
              <p:nvPr/>
            </p:nvPicPr>
            <p:blipFill>
              <a:blip r:embed="rId171"/>
              <a:stretch>
                <a:fillRect/>
              </a:stretch>
            </p:blipFill>
            <p:spPr>
              <a:xfrm>
                <a:off x="7550527" y="953509"/>
                <a:ext cx="1548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2665" name="Ink 112664"/>
              <p14:cNvContentPartPr/>
              <p14:nvPr/>
            </p14:nvContentPartPr>
            <p14:xfrm>
              <a:off x="4023512" y="4284318"/>
              <a:ext cx="185388" cy="105475"/>
            </p14:xfrm>
          </p:contentPart>
        </mc:Choice>
        <mc:Fallback xmlns="">
          <p:pic>
            <p:nvPicPr>
              <p:cNvPr id="112665" name="Ink 112664"/>
              <p:cNvPicPr/>
              <p:nvPr/>
            </p:nvPicPr>
            <p:blipFill>
              <a:blip r:embed="rId173"/>
              <a:stretch>
                <a:fillRect/>
              </a:stretch>
            </p:blipFill>
            <p:spPr>
              <a:xfrm>
                <a:off x="4010913" y="4276038"/>
                <a:ext cx="202667" cy="121674"/>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2666" name="Ink 112665"/>
              <p14:cNvContentPartPr/>
              <p14:nvPr/>
            </p14:nvContentPartPr>
            <p14:xfrm>
              <a:off x="4272272" y="4284678"/>
              <a:ext cx="14028" cy="48955"/>
            </p14:xfrm>
          </p:contentPart>
        </mc:Choice>
        <mc:Fallback xmlns="">
          <p:pic>
            <p:nvPicPr>
              <p:cNvPr id="112666" name="Ink 112665"/>
              <p:cNvPicPr/>
              <p:nvPr/>
            </p:nvPicPr>
            <p:blipFill>
              <a:blip r:embed="rId175"/>
              <a:stretch>
                <a:fillRect/>
              </a:stretch>
            </p:blipFill>
            <p:spPr>
              <a:xfrm>
                <a:off x="4263639" y="4279279"/>
                <a:ext cx="32013" cy="62994"/>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2667" name="Ink 112666"/>
              <p14:cNvContentPartPr/>
              <p14:nvPr/>
            </p14:nvContentPartPr>
            <p14:xfrm>
              <a:off x="4272272" y="4284678"/>
              <a:ext cx="14028" cy="48955"/>
            </p14:xfrm>
          </p:contentPart>
        </mc:Choice>
        <mc:Fallback xmlns="">
          <p:pic>
            <p:nvPicPr>
              <p:cNvPr id="112667" name="Ink 112666"/>
              <p:cNvPicPr/>
              <p:nvPr/>
            </p:nvPicPr>
            <p:blipFill>
              <a:blip r:embed="rId175"/>
              <a:stretch>
                <a:fillRect/>
              </a:stretch>
            </p:blipFill>
            <p:spPr>
              <a:xfrm>
                <a:off x="4263639" y="4279279"/>
                <a:ext cx="32013" cy="62994"/>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12668" name="Ink 112667"/>
              <p14:cNvContentPartPr/>
              <p14:nvPr/>
            </p14:nvContentPartPr>
            <p14:xfrm>
              <a:off x="4217552" y="4490958"/>
              <a:ext cx="59388" cy="287995"/>
            </p14:xfrm>
          </p:contentPart>
        </mc:Choice>
        <mc:Fallback xmlns="">
          <p:pic>
            <p:nvPicPr>
              <p:cNvPr id="112668" name="Ink 112667"/>
              <p:cNvPicPr/>
              <p:nvPr/>
            </p:nvPicPr>
            <p:blipFill>
              <a:blip r:embed="rId178"/>
              <a:stretch>
                <a:fillRect/>
              </a:stretch>
            </p:blipFill>
            <p:spPr>
              <a:xfrm>
                <a:off x="4203155" y="4482318"/>
                <a:ext cx="79544" cy="311035"/>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12669" name="Ink 112668"/>
              <p14:cNvContentPartPr/>
              <p14:nvPr/>
            </p14:nvContentPartPr>
            <p14:xfrm>
              <a:off x="4132592" y="4975158"/>
              <a:ext cx="301308" cy="250915"/>
            </p14:xfrm>
          </p:contentPart>
        </mc:Choice>
        <mc:Fallback xmlns="">
          <p:pic>
            <p:nvPicPr>
              <p:cNvPr id="112669" name="Ink 112668"/>
              <p:cNvPicPr/>
              <p:nvPr/>
            </p:nvPicPr>
            <p:blipFill>
              <a:blip r:embed="rId180"/>
              <a:stretch>
                <a:fillRect/>
              </a:stretch>
            </p:blipFill>
            <p:spPr>
              <a:xfrm>
                <a:off x="4118913" y="4959678"/>
                <a:ext cx="320387" cy="279714"/>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12670" name="Ink 112669"/>
              <p14:cNvContentPartPr/>
              <p14:nvPr/>
            </p14:nvContentPartPr>
            <p14:xfrm>
              <a:off x="7924800" y="4967149"/>
              <a:ext cx="449280" cy="8280"/>
            </p14:xfrm>
          </p:contentPart>
        </mc:Choice>
        <mc:Fallback xmlns="">
          <p:pic>
            <p:nvPicPr>
              <p:cNvPr id="112670" name="Ink 112669"/>
              <p:cNvPicPr/>
              <p:nvPr/>
            </p:nvPicPr>
            <p:blipFill>
              <a:blip r:embed="rId182"/>
              <a:stretch>
                <a:fillRect/>
              </a:stretch>
            </p:blipFill>
            <p:spPr>
              <a:xfrm>
                <a:off x="7905720" y="4928989"/>
                <a:ext cx="48744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12671" name="Ink 112670"/>
              <p14:cNvContentPartPr/>
              <p14:nvPr/>
            </p14:nvContentPartPr>
            <p14:xfrm>
              <a:off x="7772400" y="4683109"/>
              <a:ext cx="465840" cy="22320"/>
            </p14:xfrm>
          </p:contentPart>
        </mc:Choice>
        <mc:Fallback xmlns="">
          <p:pic>
            <p:nvPicPr>
              <p:cNvPr id="112671" name="Ink 112670"/>
              <p:cNvPicPr/>
              <p:nvPr/>
            </p:nvPicPr>
            <p:blipFill>
              <a:blip r:embed="rId184"/>
              <a:stretch>
                <a:fillRect/>
              </a:stretch>
            </p:blipFill>
            <p:spPr>
              <a:xfrm>
                <a:off x="7753320" y="4644949"/>
                <a:ext cx="504000" cy="98640"/>
              </a:xfrm>
              <a:prstGeom prst="rect">
                <a:avLst/>
              </a:prstGeom>
            </p:spPr>
          </p:pic>
        </mc:Fallback>
      </mc:AlternateContent>
      <p:sp>
        <p:nvSpPr>
          <p:cNvPr id="108647" name="Rectangle 6"/>
          <p:cNvSpPr>
            <a:spLocks noChangeArrowheads="1"/>
          </p:cNvSpPr>
          <p:nvPr/>
        </p:nvSpPr>
        <p:spPr bwMode="auto">
          <a:xfrm>
            <a:off x="2151062" y="1600200"/>
            <a:ext cx="1938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00">
                <a:latin typeface="Times New Roman" panose="02020603050405020304" pitchFamily="18" charset="0"/>
              </a:rPr>
              <a:t>&lt;=div is replaced by span in ed8</a:t>
            </a:r>
          </a:p>
        </p:txBody>
      </p:sp>
      <mc:AlternateContent xmlns:mc="http://schemas.openxmlformats.org/markup-compatibility/2006" xmlns:p14="http://schemas.microsoft.com/office/powerpoint/2010/main">
        <mc:Choice Requires="p14">
          <p:contentPart p14:bwMode="auto" r:id="rId185">
            <p14:nvContentPartPr>
              <p14:cNvPr id="28" name="Ink 27"/>
              <p14:cNvContentPartPr/>
              <p14:nvPr/>
            </p14:nvContentPartPr>
            <p14:xfrm>
              <a:off x="5836517" y="3171469"/>
              <a:ext cx="1057976" cy="255439"/>
            </p14:xfrm>
          </p:contentPart>
        </mc:Choice>
        <mc:Fallback xmlns="">
          <p:pic>
            <p:nvPicPr>
              <p:cNvPr id="28" name="Ink 27"/>
              <p:cNvPicPr/>
              <p:nvPr/>
            </p:nvPicPr>
            <p:blipFill>
              <a:blip r:embed="rId186"/>
              <a:stretch>
                <a:fillRect/>
              </a:stretch>
            </p:blipFill>
            <p:spPr>
              <a:xfrm>
                <a:off x="5826798" y="3156697"/>
                <a:ext cx="1082455" cy="283541"/>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08642" name="Ink 108641"/>
              <p14:cNvContentPartPr/>
              <p14:nvPr/>
            </p14:nvContentPartPr>
            <p14:xfrm>
              <a:off x="5778197" y="3840349"/>
              <a:ext cx="2307536" cy="784279"/>
            </p14:xfrm>
          </p:contentPart>
        </mc:Choice>
        <mc:Fallback xmlns="">
          <p:pic>
            <p:nvPicPr>
              <p:cNvPr id="108642" name="Ink 108641"/>
              <p:cNvPicPr/>
              <p:nvPr/>
            </p:nvPicPr>
            <p:blipFill>
              <a:blip r:embed="rId188"/>
              <a:stretch>
                <a:fillRect/>
              </a:stretch>
            </p:blipFill>
            <p:spPr>
              <a:xfrm>
                <a:off x="5763437" y="3825585"/>
                <a:ext cx="2337055" cy="814527"/>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08645" name="Ink 108644"/>
              <p14:cNvContentPartPr/>
              <p14:nvPr/>
            </p14:nvContentPartPr>
            <p14:xfrm>
              <a:off x="7593677" y="3530389"/>
              <a:ext cx="402776" cy="142759"/>
            </p14:xfrm>
          </p:contentPart>
        </mc:Choice>
        <mc:Fallback xmlns="">
          <p:pic>
            <p:nvPicPr>
              <p:cNvPr id="108645" name="Ink 108644"/>
              <p:cNvPicPr/>
              <p:nvPr/>
            </p:nvPicPr>
            <p:blipFill>
              <a:blip r:embed="rId190"/>
              <a:stretch>
                <a:fillRect/>
              </a:stretch>
            </p:blipFill>
            <p:spPr>
              <a:xfrm>
                <a:off x="7578919" y="3515608"/>
                <a:ext cx="432291" cy="17232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21" name="Ink 20"/>
              <p14:cNvContentPartPr/>
              <p14:nvPr/>
            </p14:nvContentPartPr>
            <p14:xfrm>
              <a:off x="4856650" y="4932037"/>
              <a:ext cx="737280" cy="20880"/>
            </p14:xfrm>
          </p:contentPart>
        </mc:Choice>
        <mc:Fallback xmlns="">
          <p:pic>
            <p:nvPicPr>
              <p:cNvPr id="21" name="Ink 20"/>
              <p:cNvPicPr/>
              <p:nvPr/>
            </p:nvPicPr>
            <p:blipFill>
              <a:blip r:embed="rId192"/>
              <a:stretch>
                <a:fillRect/>
              </a:stretch>
            </p:blipFill>
            <p:spPr>
              <a:xfrm>
                <a:off x="4841890" y="4917277"/>
                <a:ext cx="7668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23" name="Ink 22"/>
              <p14:cNvContentPartPr/>
              <p14:nvPr/>
            </p14:nvContentPartPr>
            <p14:xfrm>
              <a:off x="7314776" y="1876078"/>
              <a:ext cx="163800" cy="326520"/>
            </p14:xfrm>
          </p:contentPart>
        </mc:Choice>
        <mc:Fallback xmlns="">
          <p:pic>
            <p:nvPicPr>
              <p:cNvPr id="23" name="Ink 22"/>
              <p:cNvPicPr/>
              <p:nvPr/>
            </p:nvPicPr>
            <p:blipFill>
              <a:blip r:embed="rId194"/>
              <a:stretch>
                <a:fillRect/>
              </a:stretch>
            </p:blipFill>
            <p:spPr>
              <a:xfrm>
                <a:off x="7300016" y="1861318"/>
                <a:ext cx="19332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08640" name="Ink 108639"/>
              <p14:cNvContentPartPr/>
              <p14:nvPr/>
            </p14:nvContentPartPr>
            <p14:xfrm>
              <a:off x="2970656" y="2069038"/>
              <a:ext cx="4336200" cy="1417320"/>
            </p14:xfrm>
          </p:contentPart>
        </mc:Choice>
        <mc:Fallback xmlns="">
          <p:pic>
            <p:nvPicPr>
              <p:cNvPr id="108640" name="Ink 108639"/>
              <p:cNvPicPr/>
              <p:nvPr/>
            </p:nvPicPr>
            <p:blipFill>
              <a:blip r:embed="rId196"/>
              <a:stretch>
                <a:fillRect/>
              </a:stretch>
            </p:blipFill>
            <p:spPr>
              <a:xfrm>
                <a:off x="2955896" y="2054278"/>
                <a:ext cx="4365720" cy="144684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08641" name="Ink 108640"/>
              <p14:cNvContentPartPr/>
              <p14:nvPr/>
            </p14:nvContentPartPr>
            <p14:xfrm>
              <a:off x="7409816" y="3434158"/>
              <a:ext cx="871560" cy="1236960"/>
            </p14:xfrm>
          </p:contentPart>
        </mc:Choice>
        <mc:Fallback xmlns="">
          <p:pic>
            <p:nvPicPr>
              <p:cNvPr id="108641" name="Ink 108640"/>
              <p:cNvPicPr/>
              <p:nvPr/>
            </p:nvPicPr>
            <p:blipFill>
              <a:blip r:embed="rId198"/>
              <a:stretch>
                <a:fillRect/>
              </a:stretch>
            </p:blipFill>
            <p:spPr>
              <a:xfrm>
                <a:off x="7395056" y="3419398"/>
                <a:ext cx="901080" cy="126648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08644" name="Ink 108643"/>
              <p14:cNvContentPartPr/>
              <p14:nvPr/>
            </p14:nvContentPartPr>
            <p14:xfrm>
              <a:off x="7572896" y="4803958"/>
              <a:ext cx="90360" cy="360"/>
            </p14:xfrm>
          </p:contentPart>
        </mc:Choice>
        <mc:Fallback xmlns="">
          <p:pic>
            <p:nvPicPr>
              <p:cNvPr id="108644" name="Ink 108643"/>
              <p:cNvPicPr/>
              <p:nvPr/>
            </p:nvPicPr>
            <p:blipFill>
              <a:blip r:embed="rId200"/>
              <a:stretch>
                <a:fillRect/>
              </a:stretch>
            </p:blipFill>
            <p:spPr>
              <a:xfrm>
                <a:off x="7558136" y="4789198"/>
                <a:ext cx="1198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08643" name="Ink 108642"/>
              <p14:cNvContentPartPr/>
              <p14:nvPr/>
            </p14:nvContentPartPr>
            <p14:xfrm>
              <a:off x="5163300" y="2907211"/>
              <a:ext cx="136440" cy="258840"/>
            </p14:xfrm>
          </p:contentPart>
        </mc:Choice>
        <mc:Fallback xmlns="">
          <p:pic>
            <p:nvPicPr>
              <p:cNvPr id="108643" name="Ink 108642"/>
              <p:cNvPicPr/>
              <p:nvPr/>
            </p:nvPicPr>
            <p:blipFill>
              <a:blip r:embed="rId202"/>
              <a:stretch>
                <a:fillRect/>
              </a:stretch>
            </p:blipFill>
            <p:spPr>
              <a:xfrm>
                <a:off x="5146380" y="2890291"/>
                <a:ext cx="17028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08652" name="Ink 108651"/>
              <p14:cNvContentPartPr/>
              <p14:nvPr/>
            </p14:nvContentPartPr>
            <p14:xfrm>
              <a:off x="780300" y="3985771"/>
              <a:ext cx="1009080" cy="119880"/>
            </p14:xfrm>
          </p:contentPart>
        </mc:Choice>
        <mc:Fallback xmlns="">
          <p:pic>
            <p:nvPicPr>
              <p:cNvPr id="108652" name="Ink 108651"/>
              <p:cNvPicPr/>
              <p:nvPr/>
            </p:nvPicPr>
            <p:blipFill>
              <a:blip r:embed="rId204"/>
              <a:stretch>
                <a:fillRect/>
              </a:stretch>
            </p:blipFill>
            <p:spPr>
              <a:xfrm>
                <a:off x="763380" y="3968851"/>
                <a:ext cx="104292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08655" name="Ink 108654"/>
              <p14:cNvContentPartPr/>
              <p14:nvPr/>
            </p14:nvContentPartPr>
            <p14:xfrm>
              <a:off x="4795740" y="3061291"/>
              <a:ext cx="169200" cy="11160"/>
            </p14:xfrm>
          </p:contentPart>
        </mc:Choice>
        <mc:Fallback xmlns="">
          <p:pic>
            <p:nvPicPr>
              <p:cNvPr id="108655" name="Ink 108654"/>
              <p:cNvPicPr/>
              <p:nvPr/>
            </p:nvPicPr>
            <p:blipFill>
              <a:blip r:embed="rId206"/>
              <a:stretch>
                <a:fillRect/>
              </a:stretch>
            </p:blipFill>
            <p:spPr>
              <a:xfrm>
                <a:off x="4778820" y="3044371"/>
                <a:ext cx="20304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08656" name="Ink 108655"/>
              <p14:cNvContentPartPr/>
              <p14:nvPr/>
            </p14:nvContentPartPr>
            <p14:xfrm>
              <a:off x="5079060" y="3185491"/>
              <a:ext cx="199080" cy="20160"/>
            </p14:xfrm>
          </p:contentPart>
        </mc:Choice>
        <mc:Fallback xmlns="">
          <p:pic>
            <p:nvPicPr>
              <p:cNvPr id="108656" name="Ink 108655"/>
              <p:cNvPicPr/>
              <p:nvPr/>
            </p:nvPicPr>
            <p:blipFill>
              <a:blip r:embed="rId208"/>
              <a:stretch>
                <a:fillRect/>
              </a:stretch>
            </p:blipFill>
            <p:spPr>
              <a:xfrm>
                <a:off x="5062140" y="3168571"/>
                <a:ext cx="23292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08657" name="Ink 108656"/>
              <p14:cNvContentPartPr/>
              <p14:nvPr/>
            </p14:nvContentPartPr>
            <p14:xfrm>
              <a:off x="1774260" y="4035451"/>
              <a:ext cx="50040" cy="20160"/>
            </p14:xfrm>
          </p:contentPart>
        </mc:Choice>
        <mc:Fallback xmlns="">
          <p:pic>
            <p:nvPicPr>
              <p:cNvPr id="108657" name="Ink 108656"/>
              <p:cNvPicPr/>
              <p:nvPr/>
            </p:nvPicPr>
            <p:blipFill>
              <a:blip r:embed="rId210"/>
              <a:stretch>
                <a:fillRect/>
              </a:stretch>
            </p:blipFill>
            <p:spPr>
              <a:xfrm>
                <a:off x="1757340" y="4018531"/>
                <a:ext cx="8388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08659" name="Ink 108658"/>
              <p14:cNvContentPartPr/>
              <p14:nvPr/>
            </p14:nvContentPartPr>
            <p14:xfrm>
              <a:off x="1953180" y="5098891"/>
              <a:ext cx="360" cy="360"/>
            </p14:xfrm>
          </p:contentPart>
        </mc:Choice>
        <mc:Fallback xmlns="">
          <p:pic>
            <p:nvPicPr>
              <p:cNvPr id="108659" name="Ink 108658"/>
              <p:cNvPicPr/>
              <p:nvPr/>
            </p:nvPicPr>
            <p:blipFill>
              <a:blip r:embed="rId212"/>
              <a:stretch>
                <a:fillRect/>
              </a:stretch>
            </p:blipFill>
            <p:spPr>
              <a:xfrm>
                <a:off x="1936260" y="5081971"/>
                <a:ext cx="3420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08661" name="Ink 108660"/>
              <p14:cNvContentPartPr/>
              <p14:nvPr/>
            </p14:nvContentPartPr>
            <p14:xfrm>
              <a:off x="2817900" y="4323451"/>
              <a:ext cx="740520" cy="224280"/>
            </p14:xfrm>
          </p:contentPart>
        </mc:Choice>
        <mc:Fallback xmlns="">
          <p:pic>
            <p:nvPicPr>
              <p:cNvPr id="108661" name="Ink 108660"/>
              <p:cNvPicPr/>
              <p:nvPr/>
            </p:nvPicPr>
            <p:blipFill>
              <a:blip r:embed="rId214"/>
              <a:stretch>
                <a:fillRect/>
              </a:stretch>
            </p:blipFill>
            <p:spPr>
              <a:xfrm>
                <a:off x="2816460" y="4322011"/>
                <a:ext cx="74340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09570" name="Ink 109569"/>
              <p14:cNvContentPartPr/>
              <p14:nvPr/>
            </p14:nvContentPartPr>
            <p14:xfrm>
              <a:off x="7618500" y="2444611"/>
              <a:ext cx="283320" cy="32760"/>
            </p14:xfrm>
          </p:contentPart>
        </mc:Choice>
        <mc:Fallback xmlns="">
          <p:pic>
            <p:nvPicPr>
              <p:cNvPr id="109570" name="Ink 109569"/>
              <p:cNvPicPr/>
              <p:nvPr/>
            </p:nvPicPr>
            <p:blipFill>
              <a:blip r:embed="rId216"/>
              <a:stretch>
                <a:fillRect/>
              </a:stretch>
            </p:blipFill>
            <p:spPr>
              <a:xfrm>
                <a:off x="7601580" y="2427691"/>
                <a:ext cx="31716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09573" name="Ink 109572"/>
              <p14:cNvContentPartPr/>
              <p14:nvPr/>
            </p14:nvContentPartPr>
            <p14:xfrm>
              <a:off x="8020980" y="2792371"/>
              <a:ext cx="323280" cy="11520"/>
            </p14:xfrm>
          </p:contentPart>
        </mc:Choice>
        <mc:Fallback xmlns="">
          <p:pic>
            <p:nvPicPr>
              <p:cNvPr id="109573" name="Ink 109572"/>
              <p:cNvPicPr/>
              <p:nvPr/>
            </p:nvPicPr>
            <p:blipFill>
              <a:blip r:embed="rId218"/>
              <a:stretch>
                <a:fillRect/>
              </a:stretch>
            </p:blipFill>
            <p:spPr>
              <a:xfrm>
                <a:off x="8004060" y="2775451"/>
                <a:ext cx="357120" cy="53172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30" name="Ink 29">
                <a:extLst>
                  <a:ext uri="{FF2B5EF4-FFF2-40B4-BE49-F238E27FC236}">
                    <a16:creationId xmlns:a16="http://schemas.microsoft.com/office/drawing/2014/main" id="{B83DD2B5-4F9C-4866-971B-907A4A3315BB}"/>
                  </a:ext>
                </a:extLst>
              </p14:cNvPr>
              <p14:cNvContentPartPr/>
              <p14:nvPr/>
            </p14:nvContentPartPr>
            <p14:xfrm>
              <a:off x="6822288" y="3533984"/>
              <a:ext cx="357120" cy="144000"/>
            </p14:xfrm>
          </p:contentPart>
        </mc:Choice>
        <mc:Fallback xmlns="">
          <p:pic>
            <p:nvPicPr>
              <p:cNvPr id="30" name="Ink 29">
                <a:extLst>
                  <a:ext uri="{FF2B5EF4-FFF2-40B4-BE49-F238E27FC236}">
                    <a16:creationId xmlns:a16="http://schemas.microsoft.com/office/drawing/2014/main" id="{B83DD2B5-4F9C-4866-971B-907A4A3315BB}"/>
                  </a:ext>
                </a:extLst>
              </p:cNvPr>
              <p:cNvPicPr/>
              <p:nvPr/>
            </p:nvPicPr>
            <p:blipFill>
              <a:blip r:embed="rId220"/>
              <a:stretch>
                <a:fillRect/>
              </a:stretch>
            </p:blipFill>
            <p:spPr>
              <a:xfrm>
                <a:off x="6813297" y="3524984"/>
                <a:ext cx="374742"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8" name="Ink 17">
                <a:extLst>
                  <a:ext uri="{FF2B5EF4-FFF2-40B4-BE49-F238E27FC236}">
                    <a16:creationId xmlns:a16="http://schemas.microsoft.com/office/drawing/2014/main" id="{61226D8A-7DC5-401D-95BF-DD67C2A8EEB6}"/>
                  </a:ext>
                </a:extLst>
              </p14:cNvPr>
              <p14:cNvContentPartPr/>
              <p14:nvPr/>
            </p14:nvContentPartPr>
            <p14:xfrm>
              <a:off x="6788424" y="3559441"/>
              <a:ext cx="630360" cy="61920"/>
            </p14:xfrm>
          </p:contentPart>
        </mc:Choice>
        <mc:Fallback xmlns="">
          <p:pic>
            <p:nvPicPr>
              <p:cNvPr id="18" name="Ink 17">
                <a:extLst>
                  <a:ext uri="{FF2B5EF4-FFF2-40B4-BE49-F238E27FC236}">
                    <a16:creationId xmlns:a16="http://schemas.microsoft.com/office/drawing/2014/main" id="{61226D8A-7DC5-401D-95BF-DD67C2A8EEB6}"/>
                  </a:ext>
                </a:extLst>
              </p:cNvPr>
              <p:cNvPicPr/>
              <p:nvPr/>
            </p:nvPicPr>
            <p:blipFill>
              <a:blip r:embed="rId222"/>
              <a:stretch>
                <a:fillRect/>
              </a:stretch>
            </p:blipFill>
            <p:spPr>
              <a:xfrm>
                <a:off x="6752424" y="3487801"/>
                <a:ext cx="70200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08650" name="Ink 108649">
                <a:extLst>
                  <a:ext uri="{FF2B5EF4-FFF2-40B4-BE49-F238E27FC236}">
                    <a16:creationId xmlns:a16="http://schemas.microsoft.com/office/drawing/2014/main" id="{6C0E1451-C3EF-41DF-8E4A-3A1B85AD4CF9}"/>
                  </a:ext>
                </a:extLst>
              </p14:cNvPr>
              <p14:cNvContentPartPr/>
              <p14:nvPr/>
            </p14:nvContentPartPr>
            <p14:xfrm>
              <a:off x="7984643" y="4397110"/>
              <a:ext cx="272520" cy="33480"/>
            </p14:xfrm>
          </p:contentPart>
        </mc:Choice>
        <mc:Fallback>
          <p:pic>
            <p:nvPicPr>
              <p:cNvPr id="108650" name="Ink 108649">
                <a:extLst>
                  <a:ext uri="{FF2B5EF4-FFF2-40B4-BE49-F238E27FC236}">
                    <a16:creationId xmlns:a16="http://schemas.microsoft.com/office/drawing/2014/main" id="{6C0E1451-C3EF-41DF-8E4A-3A1B85AD4CF9}"/>
                  </a:ext>
                </a:extLst>
              </p:cNvPr>
              <p:cNvPicPr/>
              <p:nvPr/>
            </p:nvPicPr>
            <p:blipFill>
              <a:blip r:embed="rId224"/>
              <a:stretch>
                <a:fillRect/>
              </a:stretch>
            </p:blipFill>
            <p:spPr>
              <a:xfrm>
                <a:off x="7976003" y="4388110"/>
                <a:ext cx="29016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08651" name="Ink 108650">
                <a:extLst>
                  <a:ext uri="{FF2B5EF4-FFF2-40B4-BE49-F238E27FC236}">
                    <a16:creationId xmlns:a16="http://schemas.microsoft.com/office/drawing/2014/main" id="{A4205DBD-2967-445F-955C-D38A8B5BE2F5}"/>
                  </a:ext>
                </a:extLst>
              </p14:cNvPr>
              <p14:cNvContentPartPr/>
              <p14:nvPr/>
            </p14:nvContentPartPr>
            <p14:xfrm>
              <a:off x="7961963" y="4537150"/>
              <a:ext cx="109080" cy="16920"/>
            </p14:xfrm>
          </p:contentPart>
        </mc:Choice>
        <mc:Fallback>
          <p:pic>
            <p:nvPicPr>
              <p:cNvPr id="108651" name="Ink 108650">
                <a:extLst>
                  <a:ext uri="{FF2B5EF4-FFF2-40B4-BE49-F238E27FC236}">
                    <a16:creationId xmlns:a16="http://schemas.microsoft.com/office/drawing/2014/main" id="{A4205DBD-2967-445F-955C-D38A8B5BE2F5}"/>
                  </a:ext>
                </a:extLst>
              </p:cNvPr>
              <p:cNvPicPr/>
              <p:nvPr/>
            </p:nvPicPr>
            <p:blipFill>
              <a:blip r:embed="rId226"/>
              <a:stretch>
                <a:fillRect/>
              </a:stretch>
            </p:blipFill>
            <p:spPr>
              <a:xfrm>
                <a:off x="7953323" y="4528510"/>
                <a:ext cx="12672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08669" name="Ink 108668">
                <a:extLst>
                  <a:ext uri="{FF2B5EF4-FFF2-40B4-BE49-F238E27FC236}">
                    <a16:creationId xmlns:a16="http://schemas.microsoft.com/office/drawing/2014/main" id="{508C1ED1-16F8-43E7-BA2B-5DF6723FE61D}"/>
                  </a:ext>
                </a:extLst>
              </p14:cNvPr>
              <p14:cNvContentPartPr/>
              <p14:nvPr/>
            </p14:nvContentPartPr>
            <p14:xfrm>
              <a:off x="-185197" y="4507630"/>
              <a:ext cx="110880" cy="135000"/>
            </p14:xfrm>
          </p:contentPart>
        </mc:Choice>
        <mc:Fallback>
          <p:pic>
            <p:nvPicPr>
              <p:cNvPr id="108669" name="Ink 108668">
                <a:extLst>
                  <a:ext uri="{FF2B5EF4-FFF2-40B4-BE49-F238E27FC236}">
                    <a16:creationId xmlns:a16="http://schemas.microsoft.com/office/drawing/2014/main" id="{508C1ED1-16F8-43E7-BA2B-5DF6723FE61D}"/>
                  </a:ext>
                </a:extLst>
              </p:cNvPr>
              <p:cNvPicPr/>
              <p:nvPr/>
            </p:nvPicPr>
            <p:blipFill>
              <a:blip r:embed="rId228"/>
              <a:stretch>
                <a:fillRect/>
              </a:stretch>
            </p:blipFill>
            <p:spPr>
              <a:xfrm>
                <a:off x="-193837" y="4498630"/>
                <a:ext cx="12852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09572" name="Ink 109571">
                <a:extLst>
                  <a:ext uri="{FF2B5EF4-FFF2-40B4-BE49-F238E27FC236}">
                    <a16:creationId xmlns:a16="http://schemas.microsoft.com/office/drawing/2014/main" id="{ED656D1C-A387-40B5-9342-65F766FA7A99}"/>
                  </a:ext>
                </a:extLst>
              </p14:cNvPr>
              <p14:cNvContentPartPr/>
              <p14:nvPr/>
            </p14:nvContentPartPr>
            <p14:xfrm>
              <a:off x="1820723" y="4556950"/>
              <a:ext cx="272520" cy="253440"/>
            </p14:xfrm>
          </p:contentPart>
        </mc:Choice>
        <mc:Fallback>
          <p:pic>
            <p:nvPicPr>
              <p:cNvPr id="109572" name="Ink 109571">
                <a:extLst>
                  <a:ext uri="{FF2B5EF4-FFF2-40B4-BE49-F238E27FC236}">
                    <a16:creationId xmlns:a16="http://schemas.microsoft.com/office/drawing/2014/main" id="{ED656D1C-A387-40B5-9342-65F766FA7A99}"/>
                  </a:ext>
                </a:extLst>
              </p:cNvPr>
              <p:cNvPicPr/>
              <p:nvPr/>
            </p:nvPicPr>
            <p:blipFill>
              <a:blip r:embed="rId230"/>
              <a:stretch>
                <a:fillRect/>
              </a:stretch>
            </p:blipFill>
            <p:spPr>
              <a:xfrm>
                <a:off x="1811723" y="4548310"/>
                <a:ext cx="290160" cy="27108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26624" name="Ink 26623">
                <a:extLst>
                  <a:ext uri="{FF2B5EF4-FFF2-40B4-BE49-F238E27FC236}">
                    <a16:creationId xmlns:a16="http://schemas.microsoft.com/office/drawing/2014/main" id="{141C8EDE-A204-4F2C-87E8-96078690B723}"/>
                  </a:ext>
                </a:extLst>
              </p14:cNvPr>
              <p14:cNvContentPartPr/>
              <p14:nvPr/>
            </p14:nvContentPartPr>
            <p14:xfrm>
              <a:off x="3431003" y="3460750"/>
              <a:ext cx="969840" cy="213120"/>
            </p14:xfrm>
          </p:contentPart>
        </mc:Choice>
        <mc:Fallback>
          <p:pic>
            <p:nvPicPr>
              <p:cNvPr id="26624" name="Ink 26623">
                <a:extLst>
                  <a:ext uri="{FF2B5EF4-FFF2-40B4-BE49-F238E27FC236}">
                    <a16:creationId xmlns:a16="http://schemas.microsoft.com/office/drawing/2014/main" id="{141C8EDE-A204-4F2C-87E8-96078690B723}"/>
                  </a:ext>
                </a:extLst>
              </p:cNvPr>
              <p:cNvPicPr/>
              <p:nvPr/>
            </p:nvPicPr>
            <p:blipFill>
              <a:blip r:embed="rId232"/>
              <a:stretch>
                <a:fillRect/>
              </a:stretch>
            </p:blipFill>
            <p:spPr>
              <a:xfrm>
                <a:off x="3422363" y="3452110"/>
                <a:ext cx="98748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26627" name="Ink 26626">
                <a:extLst>
                  <a:ext uri="{FF2B5EF4-FFF2-40B4-BE49-F238E27FC236}">
                    <a16:creationId xmlns:a16="http://schemas.microsoft.com/office/drawing/2014/main" id="{D2F6CA02-0EB1-42FA-A676-39F00C10725E}"/>
                  </a:ext>
                </a:extLst>
              </p14:cNvPr>
              <p14:cNvContentPartPr/>
              <p14:nvPr/>
            </p14:nvContentPartPr>
            <p14:xfrm>
              <a:off x="6564803" y="3407110"/>
              <a:ext cx="700200" cy="324720"/>
            </p14:xfrm>
          </p:contentPart>
        </mc:Choice>
        <mc:Fallback>
          <p:pic>
            <p:nvPicPr>
              <p:cNvPr id="26627" name="Ink 26626">
                <a:extLst>
                  <a:ext uri="{FF2B5EF4-FFF2-40B4-BE49-F238E27FC236}">
                    <a16:creationId xmlns:a16="http://schemas.microsoft.com/office/drawing/2014/main" id="{D2F6CA02-0EB1-42FA-A676-39F00C10725E}"/>
                  </a:ext>
                </a:extLst>
              </p:cNvPr>
              <p:cNvPicPr/>
              <p:nvPr/>
            </p:nvPicPr>
            <p:blipFill>
              <a:blip r:embed="rId234"/>
              <a:stretch>
                <a:fillRect/>
              </a:stretch>
            </p:blipFill>
            <p:spPr>
              <a:xfrm>
                <a:off x="6556163" y="3398110"/>
                <a:ext cx="717840" cy="342360"/>
              </a:xfrm>
              <a:prstGeom prst="rect">
                <a:avLst/>
              </a:prstGeom>
            </p:spPr>
          </p:pic>
        </mc:Fallback>
      </mc:AlternateContent>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838200" y="0"/>
            <a:ext cx="7164388" cy="457200"/>
          </a:xfrm>
        </p:spPr>
        <p:txBody>
          <a:bodyPr/>
          <a:lstStyle/>
          <a:p>
            <a:pPr eaLnBrk="1" hangingPunct="1"/>
            <a:r>
              <a:rPr lang="en-US" altLang="en-US" sz="2800"/>
              <a:t>CSS Page Layout Resources</a:t>
            </a:r>
          </a:p>
        </p:txBody>
      </p:sp>
      <p:sp>
        <p:nvSpPr>
          <p:cNvPr id="110595" name="Rectangle 3"/>
          <p:cNvSpPr>
            <a:spLocks noGrp="1" noChangeArrowheads="1"/>
          </p:cNvSpPr>
          <p:nvPr>
            <p:ph type="body" idx="1"/>
          </p:nvPr>
        </p:nvSpPr>
        <p:spPr>
          <a:xfrm>
            <a:off x="533400" y="685800"/>
            <a:ext cx="8153400" cy="5791200"/>
          </a:xfrm>
        </p:spPr>
        <p:txBody>
          <a:bodyPr/>
          <a:lstStyle/>
          <a:p>
            <a:pPr eaLnBrk="1" hangingPunct="1">
              <a:lnSpc>
                <a:spcPct val="90000"/>
              </a:lnSpc>
            </a:pPr>
            <a:r>
              <a:rPr lang="en-US" altLang="en-US" sz="2400" dirty="0">
                <a:cs typeface="Arial" panose="020B0604020202020204" pitchFamily="34" charset="0"/>
              </a:rPr>
              <a:t>The textbook is just an intro to using CSS technology</a:t>
            </a:r>
          </a:p>
          <a:p>
            <a:pPr eaLnBrk="1" hangingPunct="1">
              <a:lnSpc>
                <a:spcPct val="90000"/>
              </a:lnSpc>
            </a:pPr>
            <a:endParaRPr lang="en-US" altLang="en-US" sz="2400" dirty="0">
              <a:cs typeface="Arial" panose="020B0604020202020204" pitchFamily="34" charset="0"/>
            </a:endParaRPr>
          </a:p>
          <a:p>
            <a:pPr eaLnBrk="1" hangingPunct="1">
              <a:lnSpc>
                <a:spcPct val="90000"/>
              </a:lnSpc>
            </a:pPr>
            <a:r>
              <a:rPr lang="en-US" altLang="en-US" sz="2400" dirty="0">
                <a:cs typeface="Arial" panose="020B0604020202020204" pitchFamily="34" charset="0"/>
              </a:rPr>
              <a:t>For additional study:</a:t>
            </a:r>
          </a:p>
          <a:p>
            <a:pPr eaLnBrk="1" hangingPunct="1">
              <a:lnSpc>
                <a:spcPct val="90000"/>
              </a:lnSpc>
            </a:pPr>
            <a:r>
              <a:rPr lang="en-US" altLang="en-US" sz="2000" dirty="0">
                <a:cs typeface="Arial" panose="020B0604020202020204" pitchFamily="34" charset="0"/>
                <a:hlinkClick r:id="rId3"/>
              </a:rPr>
              <a:t>http://glish.com/css/</a:t>
            </a:r>
            <a:endParaRPr lang="en-US" altLang="en-US" sz="2000" dirty="0">
              <a:cs typeface="Arial" panose="020B0604020202020204" pitchFamily="34" charset="0"/>
            </a:endParaRPr>
          </a:p>
          <a:p>
            <a:pPr lvl="1" eaLnBrk="1" hangingPunct="1">
              <a:lnSpc>
                <a:spcPct val="90000"/>
              </a:lnSpc>
            </a:pPr>
            <a:r>
              <a:rPr lang="en-US" altLang="en-US" sz="2000" dirty="0">
                <a:cs typeface="Arial" panose="020B0604020202020204" pitchFamily="34" charset="0"/>
              </a:rPr>
              <a:t>Large </a:t>
            </a:r>
            <a:r>
              <a:rPr lang="en-US" altLang="en-US" sz="2000" b="1" dirty="0">
                <a:cs typeface="Arial" panose="020B0604020202020204" pitchFamily="34" charset="0"/>
              </a:rPr>
              <a:t>collection</a:t>
            </a:r>
            <a:r>
              <a:rPr lang="en-US" altLang="en-US" sz="2000" dirty="0">
                <a:cs typeface="Arial" panose="020B0604020202020204" pitchFamily="34" charset="0"/>
              </a:rPr>
              <a:t> of CSS page </a:t>
            </a:r>
            <a:r>
              <a:rPr lang="en-US" altLang="en-US" sz="2000" b="1" dirty="0">
                <a:cs typeface="Arial" panose="020B0604020202020204" pitchFamily="34" charset="0"/>
              </a:rPr>
              <a:t>layouts</a:t>
            </a:r>
            <a:r>
              <a:rPr lang="en-US" altLang="en-US" sz="2000" dirty="0">
                <a:cs typeface="Arial" panose="020B0604020202020204" pitchFamily="34" charset="0"/>
              </a:rPr>
              <a:t> and links to tutorials</a:t>
            </a:r>
          </a:p>
          <a:p>
            <a:pPr eaLnBrk="1" hangingPunct="1">
              <a:lnSpc>
                <a:spcPct val="90000"/>
              </a:lnSpc>
            </a:pPr>
            <a:r>
              <a:rPr lang="en-US" altLang="en-US" sz="2000" dirty="0">
                <a:cs typeface="Arial" panose="020B0604020202020204" pitchFamily="34" charset="0"/>
                <a:hlinkClick r:id="rId4"/>
              </a:rPr>
              <a:t>http://www.websitetips.com/css/index.shtml</a:t>
            </a:r>
            <a:endParaRPr lang="en-US" altLang="en-US" sz="2000" dirty="0">
              <a:cs typeface="Arial" panose="020B0604020202020204" pitchFamily="34" charset="0"/>
            </a:endParaRPr>
          </a:p>
          <a:p>
            <a:pPr lvl="1" eaLnBrk="1" hangingPunct="1">
              <a:lnSpc>
                <a:spcPct val="90000"/>
              </a:lnSpc>
            </a:pPr>
            <a:r>
              <a:rPr lang="en-US" altLang="en-US" sz="2000" dirty="0">
                <a:cs typeface="Arial" panose="020B0604020202020204" pitchFamily="34" charset="0"/>
              </a:rPr>
              <a:t>Comprehensive </a:t>
            </a:r>
            <a:r>
              <a:rPr lang="en-US" altLang="en-US" sz="2000" b="1" dirty="0">
                <a:cs typeface="Arial" panose="020B0604020202020204" pitchFamily="34" charset="0"/>
              </a:rPr>
              <a:t>list of tutorials </a:t>
            </a:r>
            <a:r>
              <a:rPr lang="en-US" altLang="en-US" sz="2000" dirty="0">
                <a:cs typeface="Arial" panose="020B0604020202020204" pitchFamily="34" charset="0"/>
              </a:rPr>
              <a:t>and CSS-related sites</a:t>
            </a:r>
          </a:p>
          <a:p>
            <a:pPr eaLnBrk="1" hangingPunct="1">
              <a:lnSpc>
                <a:spcPct val="90000"/>
              </a:lnSpc>
            </a:pPr>
            <a:r>
              <a:rPr lang="en-US" altLang="en-US" sz="2000" dirty="0">
                <a:cs typeface="Arial" panose="020B0604020202020204" pitchFamily="34" charset="0"/>
                <a:hlinkClick r:id="rId5"/>
              </a:rPr>
              <a:t>http://www.meyerweb.com/eric/css/</a:t>
            </a:r>
            <a:endParaRPr lang="en-US" altLang="en-US" sz="2000" dirty="0">
              <a:cs typeface="Arial" panose="020B0604020202020204" pitchFamily="34" charset="0"/>
            </a:endParaRPr>
          </a:p>
          <a:p>
            <a:pPr lvl="1" eaLnBrk="1" hangingPunct="1">
              <a:lnSpc>
                <a:spcPct val="90000"/>
              </a:lnSpc>
            </a:pPr>
            <a:r>
              <a:rPr lang="en-US" altLang="en-US" sz="2000" dirty="0">
                <a:cs typeface="Arial" panose="020B0604020202020204" pitchFamily="34" charset="0"/>
              </a:rPr>
              <a:t>The web site of </a:t>
            </a:r>
            <a:r>
              <a:rPr lang="en-US" altLang="en-US" sz="2000" dirty="0">
                <a:solidFill>
                  <a:srgbClr val="0CD81F"/>
                </a:solidFill>
                <a:cs typeface="Arial" panose="020B0604020202020204" pitchFamily="34" charset="0"/>
              </a:rPr>
              <a:t>Eric Meyer</a:t>
            </a:r>
            <a:r>
              <a:rPr lang="en-US" altLang="en-US" sz="2000" dirty="0">
                <a:cs typeface="Arial" panose="020B0604020202020204" pitchFamily="34" charset="0"/>
              </a:rPr>
              <a:t>, a leading-edge web developer</a:t>
            </a:r>
          </a:p>
          <a:p>
            <a:pPr eaLnBrk="1" hangingPunct="1">
              <a:lnSpc>
                <a:spcPct val="90000"/>
              </a:lnSpc>
            </a:pPr>
            <a:r>
              <a:rPr lang="en-US" altLang="en-US" sz="2000" dirty="0">
                <a:cs typeface="Arial" panose="020B0604020202020204" pitchFamily="34" charset="0"/>
                <a:hlinkClick r:id="rId6"/>
              </a:rPr>
              <a:t>http://www.w3.org/Style/CSS/learning</a:t>
            </a:r>
            <a:endParaRPr lang="en-US" altLang="en-US" sz="2000" dirty="0">
              <a:cs typeface="Arial" panose="020B0604020202020204" pitchFamily="34" charset="0"/>
            </a:endParaRPr>
          </a:p>
          <a:p>
            <a:pPr lvl="1" eaLnBrk="1" hangingPunct="1">
              <a:lnSpc>
                <a:spcPct val="90000"/>
              </a:lnSpc>
            </a:pPr>
            <a:r>
              <a:rPr lang="en-US" altLang="en-US" sz="2000" b="1" dirty="0">
                <a:solidFill>
                  <a:srgbClr val="0CD81F"/>
                </a:solidFill>
                <a:cs typeface="Arial" panose="020B0604020202020204" pitchFamily="34" charset="0"/>
              </a:rPr>
              <a:t>W3C’s list of CSS resources</a:t>
            </a:r>
          </a:p>
          <a:p>
            <a:pPr eaLnBrk="1" hangingPunct="1">
              <a:lnSpc>
                <a:spcPct val="90000"/>
              </a:lnSpc>
            </a:pPr>
            <a:r>
              <a:rPr lang="en-US" altLang="en-US" sz="2000" dirty="0">
                <a:cs typeface="Arial" panose="020B0604020202020204" pitchFamily="34" charset="0"/>
                <a:hlinkClick r:id="rId7"/>
              </a:rPr>
              <a:t>http://www.bluerobot.com/web/layouts/</a:t>
            </a:r>
            <a:endParaRPr lang="en-US" altLang="en-US" sz="2000" dirty="0">
              <a:cs typeface="Arial" panose="020B0604020202020204" pitchFamily="34" charset="0"/>
            </a:endParaRPr>
          </a:p>
          <a:p>
            <a:pPr lvl="1" eaLnBrk="1" hangingPunct="1">
              <a:lnSpc>
                <a:spcPct val="90000"/>
              </a:lnSpc>
            </a:pPr>
            <a:r>
              <a:rPr lang="en-US" altLang="en-US" sz="2000" dirty="0">
                <a:cs typeface="Arial" panose="020B0604020202020204" pitchFamily="34" charset="0"/>
              </a:rPr>
              <a:t>A “reservoir” of CSS page layouts</a:t>
            </a:r>
          </a:p>
          <a:p>
            <a:pPr eaLnBrk="1" hangingPunct="1">
              <a:lnSpc>
                <a:spcPct val="90000"/>
              </a:lnSpc>
            </a:pPr>
            <a:r>
              <a:rPr lang="en-US" altLang="en-US" sz="2000" dirty="0">
                <a:cs typeface="Arial" panose="020B0604020202020204" pitchFamily="34" charset="0"/>
                <a:hlinkClick r:id="rId8"/>
              </a:rPr>
              <a:t>http://www.blooberry.com/indexdot/css/</a:t>
            </a:r>
            <a:endParaRPr lang="en-US" altLang="en-US" sz="2000" dirty="0">
              <a:cs typeface="Arial" panose="020B0604020202020204" pitchFamily="34" charset="0"/>
            </a:endParaRPr>
          </a:p>
          <a:p>
            <a:pPr lvl="1" eaLnBrk="1" hangingPunct="1">
              <a:lnSpc>
                <a:spcPct val="90000"/>
              </a:lnSpc>
            </a:pPr>
            <a:r>
              <a:rPr lang="en-US" altLang="en-US" sz="2000" b="1" dirty="0">
                <a:cs typeface="Arial" panose="020B0604020202020204" pitchFamily="34" charset="0"/>
              </a:rPr>
              <a:t>CSS syntax reference list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0" y="0"/>
            <a:ext cx="9034463" cy="457200"/>
          </a:xfrm>
        </p:spPr>
        <p:txBody>
          <a:bodyPr/>
          <a:lstStyle/>
          <a:p>
            <a:pPr eaLnBrk="1" hangingPunct="1"/>
            <a:r>
              <a:rPr lang="en-US" altLang="en-US">
                <a:latin typeface="Arial" panose="020B0604020202020204" pitchFamily="34" charset="0"/>
                <a:cs typeface="Arial" panose="020B0604020202020204" pitchFamily="34" charset="0"/>
              </a:rPr>
              <a:t>Overview of Cascading Style Sheets</a:t>
            </a:r>
            <a:endParaRPr lang="en-US" altLang="en-US"/>
          </a:p>
        </p:txBody>
      </p:sp>
      <p:sp>
        <p:nvSpPr>
          <p:cNvPr id="112643" name="Rectangle 3"/>
          <p:cNvSpPr>
            <a:spLocks noGrp="1" noChangeArrowheads="1"/>
          </p:cNvSpPr>
          <p:nvPr>
            <p:ph type="body" idx="1"/>
          </p:nvPr>
        </p:nvSpPr>
        <p:spPr>
          <a:xfrm>
            <a:off x="228600" y="533400"/>
            <a:ext cx="8610600" cy="6019800"/>
          </a:xfrm>
        </p:spPr>
        <p:txBody>
          <a:bodyPr/>
          <a:lstStyle/>
          <a:p>
            <a:pPr eaLnBrk="1" hangingPunct="1">
              <a:lnSpc>
                <a:spcPct val="90000"/>
              </a:lnSpc>
            </a:pPr>
            <a:r>
              <a:rPr lang="en-US" altLang="en-US" sz="2800" b="1" dirty="0"/>
              <a:t>Cascading Style Sheets</a:t>
            </a:r>
            <a:r>
              <a:rPr lang="en-US" altLang="en-US" sz="2800" dirty="0"/>
              <a:t> (</a:t>
            </a:r>
            <a:r>
              <a:rPr lang="en-US" altLang="en-US" sz="2800" b="1" dirty="0"/>
              <a:t>CSS</a:t>
            </a:r>
            <a:r>
              <a:rPr lang="en-US" altLang="en-US" sz="2800" dirty="0"/>
              <a:t>) is a </a:t>
            </a:r>
            <a:r>
              <a:rPr lang="en-US" altLang="en-US" sz="2800" dirty="0">
                <a:hlinkClick r:id="rId3" tooltip="Stylesheet language"/>
              </a:rPr>
              <a:t>stylesheet language</a:t>
            </a:r>
            <a:r>
              <a:rPr lang="en-US" altLang="en-US" sz="2800" dirty="0"/>
              <a:t> used to describe the </a:t>
            </a:r>
            <a:r>
              <a:rPr lang="en-US" altLang="en-US" sz="2800" b="1" dirty="0"/>
              <a:t>presentation</a:t>
            </a:r>
            <a:r>
              <a:rPr lang="en-US" altLang="en-US" sz="2800" dirty="0"/>
              <a:t> of a document written in a </a:t>
            </a:r>
            <a:r>
              <a:rPr lang="en-US" altLang="en-US" sz="2800" dirty="0">
                <a:hlinkClick r:id="rId4" tooltip="Markup language"/>
              </a:rPr>
              <a:t>markup language</a:t>
            </a:r>
            <a:r>
              <a:rPr lang="en-US" altLang="en-US" sz="2800" dirty="0"/>
              <a:t>. </a:t>
            </a:r>
          </a:p>
          <a:p>
            <a:pPr eaLnBrk="1" hangingPunct="1">
              <a:lnSpc>
                <a:spcPct val="90000"/>
              </a:lnSpc>
            </a:pPr>
            <a:endParaRPr lang="en-US" altLang="en-US" sz="2800" dirty="0"/>
          </a:p>
          <a:p>
            <a:pPr eaLnBrk="1" hangingPunct="1">
              <a:lnSpc>
                <a:spcPct val="90000"/>
              </a:lnSpc>
            </a:pPr>
            <a:r>
              <a:rPr lang="en-US" altLang="en-US" sz="2800" dirty="0"/>
              <a:t>Its most common application is to </a:t>
            </a:r>
            <a:r>
              <a:rPr lang="en-US" altLang="en-US" sz="2800" b="1" dirty="0">
                <a:solidFill>
                  <a:srgbClr val="FF00FF"/>
                </a:solidFill>
              </a:rPr>
              <a:t>style</a:t>
            </a:r>
            <a:r>
              <a:rPr lang="en-US" altLang="en-US" sz="2800" dirty="0"/>
              <a:t> </a:t>
            </a:r>
            <a:r>
              <a:rPr lang="en-US" altLang="en-US" sz="2800" dirty="0">
                <a:hlinkClick r:id="rId5" tooltip="Web page"/>
              </a:rPr>
              <a:t>web pages</a:t>
            </a:r>
            <a:r>
              <a:rPr lang="en-US" altLang="en-US" sz="2800" dirty="0"/>
              <a:t> written in </a:t>
            </a:r>
            <a:r>
              <a:rPr lang="en-US" altLang="en-US" sz="2800" dirty="0">
                <a:hlinkClick r:id="rId6" tooltip="HTML"/>
              </a:rPr>
              <a:t>HTML</a:t>
            </a:r>
            <a:r>
              <a:rPr lang="en-US" altLang="en-US" sz="2800" dirty="0"/>
              <a:t> and </a:t>
            </a:r>
            <a:r>
              <a:rPr lang="en-US" altLang="en-US" sz="2800" dirty="0">
                <a:hlinkClick r:id="rId7" tooltip="XHTML"/>
              </a:rPr>
              <a:t>XHTML</a:t>
            </a:r>
            <a:r>
              <a:rPr lang="en-US" altLang="en-US" sz="2800" dirty="0"/>
              <a:t>, but the language can be applied to any kind of </a:t>
            </a:r>
            <a:r>
              <a:rPr lang="en-US" altLang="en-US" sz="2800" dirty="0">
                <a:hlinkClick r:id="rId8" tooltip="XML"/>
              </a:rPr>
              <a:t>XML</a:t>
            </a:r>
            <a:r>
              <a:rPr lang="en-US" altLang="en-US" sz="2800" dirty="0"/>
              <a:t> document, including </a:t>
            </a:r>
            <a:r>
              <a:rPr lang="en-US" altLang="en-US" sz="2800" dirty="0">
                <a:hlinkClick r:id="rId9" tooltip="Scalable Vector Graphics"/>
              </a:rPr>
              <a:t>SVG</a:t>
            </a:r>
            <a:r>
              <a:rPr lang="en-US" altLang="en-US" sz="2800" dirty="0"/>
              <a:t> and </a:t>
            </a:r>
            <a:r>
              <a:rPr lang="en-US" altLang="en-US" sz="2800" dirty="0">
                <a:hlinkClick r:id="rId10" tooltip="XUL"/>
              </a:rPr>
              <a:t>XUL</a:t>
            </a:r>
            <a:r>
              <a:rPr lang="en-US" altLang="en-US" sz="2800" dirty="0"/>
              <a:t>.</a:t>
            </a:r>
          </a:p>
          <a:p>
            <a:pPr eaLnBrk="1" hangingPunct="1">
              <a:lnSpc>
                <a:spcPct val="90000"/>
              </a:lnSpc>
            </a:pPr>
            <a:endParaRPr lang="en-US" altLang="en-US" sz="2800" dirty="0">
              <a:cs typeface="Times New Roman" panose="02020603050405020304" pitchFamily="18" charset="0"/>
            </a:endParaRPr>
          </a:p>
          <a:p>
            <a:pPr eaLnBrk="1" hangingPunct="1">
              <a:lnSpc>
                <a:spcPct val="90000"/>
              </a:lnSpc>
            </a:pPr>
            <a:r>
              <a:rPr lang="en-US" altLang="en-US" sz="2800" dirty="0"/>
              <a:t>CSS is used to help readers of web pages to define </a:t>
            </a:r>
            <a:r>
              <a:rPr lang="en-US" altLang="en-US" sz="2800" dirty="0">
                <a:hlinkClick r:id="rId11" tooltip="Color"/>
              </a:rPr>
              <a:t>colors</a:t>
            </a:r>
            <a:r>
              <a:rPr lang="en-US" altLang="en-US" sz="2800" dirty="0"/>
              <a:t>, </a:t>
            </a:r>
            <a:r>
              <a:rPr lang="en-US" altLang="en-US" sz="2800" dirty="0">
                <a:hlinkClick r:id="rId12" tooltip="Typeface"/>
              </a:rPr>
              <a:t>fonts</a:t>
            </a:r>
            <a:r>
              <a:rPr lang="en-US" altLang="en-US" sz="2800" dirty="0"/>
              <a:t>, </a:t>
            </a:r>
            <a:r>
              <a:rPr lang="en-US" altLang="en-US" sz="2800" dirty="0">
                <a:hlinkClick r:id="rId13" tooltip="Layout"/>
              </a:rPr>
              <a:t>layout</a:t>
            </a:r>
            <a:r>
              <a:rPr lang="en-US" altLang="en-US" sz="2800" dirty="0"/>
              <a:t>, and other aspects of document presentation. </a:t>
            </a:r>
          </a:p>
          <a:p>
            <a:pPr eaLnBrk="1" hangingPunct="1">
              <a:lnSpc>
                <a:spcPct val="90000"/>
              </a:lnSpc>
            </a:pPr>
            <a:endParaRPr lang="en-US" altLang="en-US" sz="2800" dirty="0"/>
          </a:p>
          <a:p>
            <a:pPr eaLnBrk="1" hangingPunct="1">
              <a:lnSpc>
                <a:spcPct val="90000"/>
              </a:lnSpc>
            </a:pPr>
            <a:r>
              <a:rPr lang="en-US" altLang="en-US" sz="2800" dirty="0"/>
              <a:t>It is designed primarily to enable the</a:t>
            </a:r>
            <a:r>
              <a:rPr lang="en-US" altLang="en-US" sz="2800" b="1" dirty="0"/>
              <a:t> </a:t>
            </a:r>
            <a:r>
              <a:rPr lang="en-US" altLang="en-US" sz="2800" b="1" dirty="0">
                <a:solidFill>
                  <a:srgbClr val="FF00FF"/>
                </a:solidFill>
              </a:rPr>
              <a:t>separation</a:t>
            </a:r>
            <a:r>
              <a:rPr lang="en-US" altLang="en-US" sz="2800" b="1" dirty="0"/>
              <a:t> of document </a:t>
            </a:r>
            <a:r>
              <a:rPr lang="en-US" altLang="en-US" sz="2800" b="1" dirty="0">
                <a:solidFill>
                  <a:srgbClr val="FF00FF"/>
                </a:solidFill>
              </a:rPr>
              <a:t>content</a:t>
            </a:r>
            <a:endParaRPr lang="en-US" altLang="en-US" sz="2800" b="1" dirty="0">
              <a:solidFill>
                <a:srgbClr val="FF00FF"/>
              </a:solidFill>
              <a:cs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04800" y="0"/>
            <a:ext cx="8382000" cy="365125"/>
          </a:xfrm>
        </p:spPr>
        <p:txBody>
          <a:bodyPr/>
          <a:lstStyle/>
          <a:p>
            <a:pPr eaLnBrk="1" hangingPunct="1"/>
            <a:r>
              <a:rPr lang="en-US" altLang="en-US" dirty="0"/>
              <a:t>Checkpoint 6.2 p.287, 677</a:t>
            </a:r>
          </a:p>
        </p:txBody>
      </p:sp>
      <p:sp>
        <p:nvSpPr>
          <p:cNvPr id="36867" name="Rectangle 3"/>
          <p:cNvSpPr>
            <a:spLocks noGrp="1" noChangeArrowheads="1"/>
          </p:cNvSpPr>
          <p:nvPr>
            <p:ph type="body" idx="1"/>
          </p:nvPr>
        </p:nvSpPr>
        <p:spPr>
          <a:xfrm>
            <a:off x="381000" y="365125"/>
            <a:ext cx="8305800" cy="777875"/>
          </a:xfrm>
        </p:spPr>
        <p:txBody>
          <a:bodyPr/>
          <a:lstStyle/>
          <a:p>
            <a:pPr marL="0" indent="0">
              <a:buNone/>
            </a:pPr>
            <a:r>
              <a:rPr lang="en-US" sz="2000" i="1" dirty="0">
                <a:latin typeface="Frutiger-Italic"/>
              </a:rPr>
              <a:t>1. </a:t>
            </a:r>
            <a:r>
              <a:rPr lang="en-US" sz="2000" dirty="0"/>
              <a:t>State an advantage of using CSS to style for </a:t>
            </a:r>
            <a:r>
              <a:rPr lang="en-US" sz="2000" b="1" dirty="0"/>
              <a:t>print</a:t>
            </a:r>
            <a:r>
              <a:rPr lang="en-US" sz="2000" dirty="0"/>
              <a:t>.</a:t>
            </a:r>
          </a:p>
          <a:p>
            <a:pPr lvl="1" eaLnBrk="1" hangingPunct="1">
              <a:lnSpc>
                <a:spcPct val="90000"/>
              </a:lnSpc>
              <a:defRPr/>
            </a:pPr>
            <a:r>
              <a:rPr lang="en-US" sz="2400" b="1" i="1" dirty="0">
                <a:latin typeface="Frutiger-Italic"/>
              </a:rPr>
              <a:t>Navigation can be hidden, </a:t>
            </a:r>
          </a:p>
          <a:p>
            <a:pPr lvl="1" eaLnBrk="1" hangingPunct="1">
              <a:lnSpc>
                <a:spcPct val="90000"/>
              </a:lnSpc>
              <a:defRPr/>
            </a:pPr>
            <a:r>
              <a:rPr lang="en-US" sz="2400" b="1" i="1" dirty="0">
                <a:latin typeface="Frutiger-Italic"/>
              </a:rPr>
              <a:t>page breaks can be configured, </a:t>
            </a:r>
          </a:p>
          <a:p>
            <a:pPr lvl="1" eaLnBrk="1" hangingPunct="1">
              <a:lnSpc>
                <a:spcPct val="90000"/>
              </a:lnSpc>
              <a:defRPr/>
            </a:pPr>
            <a:r>
              <a:rPr lang="en-US" sz="2400" b="1" i="1" dirty="0">
                <a:latin typeface="Frutiger-Italic"/>
              </a:rPr>
              <a:t>properties margin, padding, width, float can be adjusted</a:t>
            </a:r>
          </a:p>
          <a:p>
            <a:pPr lvl="1" eaLnBrk="1" hangingPunct="1">
              <a:lnSpc>
                <a:spcPct val="90000"/>
              </a:lnSpc>
              <a:defRPr/>
            </a:pPr>
            <a:endParaRPr lang="en-US" sz="2400" b="1" i="1" dirty="0">
              <a:latin typeface="Frutiger-Italic"/>
            </a:endParaRPr>
          </a:p>
          <a:p>
            <a:pPr lvl="1" eaLnBrk="1" hangingPunct="1">
              <a:lnSpc>
                <a:spcPct val="90000"/>
              </a:lnSpc>
              <a:defRPr/>
            </a:pPr>
            <a:endParaRPr lang="en-US" i="1" dirty="0">
              <a:latin typeface="Frutiger-Italic"/>
            </a:endParaRPr>
          </a:p>
        </p:txBody>
      </p:sp>
      <p:sp>
        <p:nvSpPr>
          <p:cNvPr id="4" name="Rectangle 3">
            <a:extLst>
              <a:ext uri="{FF2B5EF4-FFF2-40B4-BE49-F238E27FC236}">
                <a16:creationId xmlns:a16="http://schemas.microsoft.com/office/drawing/2014/main" id="{38B6E428-13F1-4AC5-9F7C-3F6BE6404022}"/>
              </a:ext>
            </a:extLst>
          </p:cNvPr>
          <p:cNvSpPr txBox="1">
            <a:spLocks noChangeArrowheads="1"/>
          </p:cNvSpPr>
          <p:nvPr/>
        </p:nvSpPr>
        <p:spPr bwMode="auto">
          <a:xfrm>
            <a:off x="374970" y="2057400"/>
            <a:ext cx="830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584200" indent="-514350">
              <a:buNone/>
              <a:defRPr/>
            </a:pPr>
            <a:r>
              <a:rPr lang="en-US" sz="2000" dirty="0"/>
              <a:t>2. State an advantage of using CSS sprites in a website</a:t>
            </a:r>
          </a:p>
          <a:p>
            <a:pPr marL="984250" lvl="1" indent="-514350">
              <a:defRPr/>
            </a:pPr>
            <a:r>
              <a:rPr lang="en-US" sz="2000" dirty="0">
                <a:latin typeface="Frutiger-Italic"/>
              </a:rPr>
              <a:t>Reduced bandwidth</a:t>
            </a:r>
          </a:p>
          <a:p>
            <a:pPr marL="984250" lvl="1" indent="-514350">
              <a:defRPr/>
            </a:pPr>
            <a:r>
              <a:rPr lang="en-US" sz="2000" dirty="0">
                <a:latin typeface="Frutiger-Italic"/>
              </a:rPr>
              <a:t>Reduced the # of http request by the browser</a:t>
            </a:r>
          </a:p>
          <a:p>
            <a:pPr marL="984250" lvl="1" indent="-514350">
              <a:defRPr/>
            </a:pPr>
            <a:r>
              <a:rPr lang="en-US" sz="2000" dirty="0">
                <a:latin typeface="Frutiger-Italic"/>
              </a:rPr>
              <a:t>Quick display of individual images in the sprite</a:t>
            </a:r>
          </a:p>
          <a:p>
            <a:pPr marL="984250" lvl="1" indent="-514350">
              <a:defRPr/>
            </a:pPr>
            <a:endParaRPr lang="en-US" dirty="0">
              <a:latin typeface="Frutiger-Italic"/>
            </a:endParaRPr>
          </a:p>
          <a:p>
            <a:pPr marL="0" indent="0">
              <a:buNone/>
            </a:pPr>
            <a:r>
              <a:rPr lang="en-US" altLang="en-US" sz="2000" b="0" i="1" kern="0" dirty="0">
                <a:latin typeface="Frutiger-Italic"/>
              </a:rPr>
              <a:t>3. </a:t>
            </a:r>
            <a:r>
              <a:rPr lang="en-US" sz="2000" b="0" dirty="0"/>
              <a:t>Describe a technique to keep an HTML element, such as a </a:t>
            </a:r>
            <a:r>
              <a:rPr lang="en-US" sz="2000" dirty="0"/>
              <a:t>nav element, displayed at the </a:t>
            </a:r>
            <a:r>
              <a:rPr lang="en-US" sz="2000" dirty="0">
                <a:highlight>
                  <a:srgbClr val="FFFF00"/>
                </a:highlight>
              </a:rPr>
              <a:t>top</a:t>
            </a:r>
            <a:r>
              <a:rPr lang="en-US" sz="2000" dirty="0"/>
              <a:t> </a:t>
            </a:r>
            <a:r>
              <a:rPr lang="en-US" sz="2000" b="0" dirty="0"/>
              <a:t>of the </a:t>
            </a:r>
            <a:r>
              <a:rPr lang="en-US" sz="2000" dirty="0"/>
              <a:t>browser viewport even while the browser is scrolled.</a:t>
            </a:r>
          </a:p>
          <a:p>
            <a:pPr marL="0" indent="0">
              <a:buNone/>
            </a:pPr>
            <a:r>
              <a:rPr lang="en-US" sz="2000" b="0" dirty="0"/>
              <a:t>Set the value</a:t>
            </a:r>
          </a:p>
          <a:p>
            <a:pPr marL="400050" lvl="1" indent="0">
              <a:buNone/>
            </a:pPr>
            <a:r>
              <a:rPr lang="en-US" sz="1600" dirty="0"/>
              <a:t>nav { z-index:9999; </a:t>
            </a:r>
          </a:p>
          <a:p>
            <a:pPr marL="400050" lvl="1" indent="0" fontAlgn="ctr">
              <a:buNone/>
            </a:pPr>
            <a:r>
              <a:rPr lang="en-US" sz="1600" dirty="0"/>
              <a:t>position: </a:t>
            </a:r>
            <a:r>
              <a:rPr lang="en-US" sz="1600" dirty="0">
                <a:highlight>
                  <a:srgbClr val="FFFF00"/>
                </a:highlight>
              </a:rPr>
              <a:t>fixed</a:t>
            </a:r>
            <a:r>
              <a:rPr lang="en-US" sz="1600" dirty="0"/>
              <a:t> or </a:t>
            </a:r>
            <a:r>
              <a:rPr lang="en-US" sz="1600" dirty="0">
                <a:highlight>
                  <a:srgbClr val="FFFF00"/>
                </a:highlight>
              </a:rPr>
              <a:t>sticky</a:t>
            </a:r>
            <a:r>
              <a:rPr lang="en-US" sz="1600" dirty="0"/>
              <a:t>; </a:t>
            </a:r>
          </a:p>
          <a:p>
            <a:pPr marL="400050" lvl="1" indent="0" fontAlgn="ctr">
              <a:buNone/>
            </a:pPr>
            <a:r>
              <a:rPr lang="en-US" sz="1600" dirty="0"/>
              <a:t>top: 0; </a:t>
            </a:r>
          </a:p>
          <a:p>
            <a:pPr marL="400050" lvl="1" indent="0" fontAlgn="ctr">
              <a:buNone/>
            </a:pPr>
            <a:r>
              <a:rPr lang="en-US" sz="1600" dirty="0"/>
              <a:t>left: 0;</a:t>
            </a:r>
          </a:p>
          <a:p>
            <a:pPr marL="0" indent="0">
              <a:buNone/>
            </a:pPr>
            <a:r>
              <a:rPr lang="en-US" sz="2000" dirty="0"/>
              <a:t>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81000" y="0"/>
            <a:ext cx="8382000" cy="365125"/>
          </a:xfrm>
        </p:spPr>
        <p:txBody>
          <a:bodyPr/>
          <a:lstStyle/>
          <a:p>
            <a:pPr eaLnBrk="1" hangingPunct="1"/>
            <a:r>
              <a:rPr lang="en-US" altLang="en-US"/>
              <a:t>Summary</a:t>
            </a:r>
          </a:p>
        </p:txBody>
      </p:sp>
      <p:sp>
        <p:nvSpPr>
          <p:cNvPr id="118787" name="Rectangle 3"/>
          <p:cNvSpPr>
            <a:spLocks noGrp="1" noChangeArrowheads="1"/>
          </p:cNvSpPr>
          <p:nvPr>
            <p:ph type="body" idx="1"/>
          </p:nvPr>
        </p:nvSpPr>
        <p:spPr>
          <a:xfrm>
            <a:off x="228600" y="533400"/>
            <a:ext cx="8382000" cy="5638800"/>
          </a:xfrm>
        </p:spPr>
        <p:txBody>
          <a:bodyPr/>
          <a:lstStyle/>
          <a:p>
            <a:pPr eaLnBrk="1" hangingPunct="1"/>
            <a:r>
              <a:rPr lang="en-US" altLang="en-US" sz="2800" dirty="0">
                <a:cs typeface="Times New Roman" panose="02020603050405020304" pitchFamily="18" charset="0"/>
              </a:rPr>
              <a:t>This chapter </a:t>
            </a:r>
            <a:r>
              <a:rPr lang="en-US" altLang="en-US" sz="2800" b="1" dirty="0">
                <a:cs typeface="Times New Roman" panose="02020603050405020304" pitchFamily="18" charset="0"/>
              </a:rPr>
              <a:t>introduced</a:t>
            </a:r>
            <a:r>
              <a:rPr lang="en-US" altLang="en-US" sz="2800" dirty="0">
                <a:cs typeface="Times New Roman" panose="02020603050405020304" pitchFamily="18" charset="0"/>
              </a:rPr>
              <a:t> you to the box model, </a:t>
            </a:r>
            <a:r>
              <a:rPr lang="en-US" altLang="en-US" sz="2800" b="1" dirty="0">
                <a:cs typeface="Times New Roman" panose="02020603050405020304" pitchFamily="18" charset="0"/>
              </a:rPr>
              <a:t>Cascading Style Sheets</a:t>
            </a:r>
            <a:r>
              <a:rPr lang="en-US" altLang="en-US" sz="2800" dirty="0">
                <a:cs typeface="Times New Roman" panose="02020603050405020304" pitchFamily="18" charset="0"/>
              </a:rPr>
              <a:t> to </a:t>
            </a:r>
            <a:r>
              <a:rPr lang="en-US" altLang="en-US" sz="2800" b="1" dirty="0">
                <a:solidFill>
                  <a:schemeClr val="hlink"/>
                </a:solidFill>
                <a:cs typeface="Times New Roman" panose="02020603050405020304" pitchFamily="18" charset="0"/>
              </a:rPr>
              <a:t>configure two-column layout page, </a:t>
            </a:r>
            <a:r>
              <a:rPr lang="en-US" altLang="en-US" sz="2800" b="1" dirty="0">
                <a:cs typeface="Times New Roman" panose="02020603050405020304" pitchFamily="18" charset="0"/>
              </a:rPr>
              <a:t>CSS pseudo-classes </a:t>
            </a:r>
            <a:r>
              <a:rPr lang="en-US" altLang="en-US" sz="2800" dirty="0">
                <a:cs typeface="Times New Roman" panose="02020603050405020304" pitchFamily="18" charset="0"/>
              </a:rPr>
              <a:t>and </a:t>
            </a:r>
            <a:r>
              <a:rPr lang="en-US" altLang="en-US" sz="2800" b="1" dirty="0">
                <a:cs typeface="Times New Roman" panose="02020603050405020304" pitchFamily="18" charset="0"/>
              </a:rPr>
              <a:t>HTML5 structural elements</a:t>
            </a:r>
            <a:r>
              <a:rPr lang="en-US" altLang="en-US" sz="2800" dirty="0">
                <a:cs typeface="Times New Roman" panose="02020603050405020304" pitchFamily="18" charset="0"/>
              </a:rPr>
              <a:t>.</a:t>
            </a:r>
            <a:endParaRPr lang="en-US" altLang="en-US" sz="2800" b="1" dirty="0">
              <a:solidFill>
                <a:schemeClr val="hlink"/>
              </a:solidFill>
              <a:cs typeface="Times New Roman" panose="02020603050405020304" pitchFamily="18" charset="0"/>
            </a:endParaRPr>
          </a:p>
          <a:p>
            <a:pPr eaLnBrk="1" hangingPunct="1"/>
            <a:endParaRPr lang="en-US" altLang="en-US" sz="2800" b="1" dirty="0">
              <a:solidFill>
                <a:schemeClr val="hlink"/>
              </a:solidFill>
              <a:cs typeface="Times New Roman" panose="02020603050405020304" pitchFamily="18" charset="0"/>
            </a:endParaRPr>
          </a:p>
          <a:p>
            <a:pPr eaLnBrk="1" hangingPunct="1"/>
            <a:r>
              <a:rPr lang="en-US" altLang="en-US" sz="2800" dirty="0">
                <a:cs typeface="Times New Roman" panose="02020603050405020304" pitchFamily="18" charset="0"/>
              </a:rPr>
              <a:t>This technique is </a:t>
            </a:r>
            <a:r>
              <a:rPr lang="en-US" altLang="en-US" sz="2800" b="1" dirty="0">
                <a:cs typeface="Times New Roman" panose="02020603050405020304" pitchFamily="18" charset="0"/>
              </a:rPr>
              <a:t>more difficult  </a:t>
            </a:r>
            <a:r>
              <a:rPr lang="en-US" altLang="en-US" sz="2800" dirty="0">
                <a:cs typeface="Times New Roman" panose="02020603050405020304" pitchFamily="18" charset="0"/>
              </a:rPr>
              <a:t>than </a:t>
            </a:r>
            <a:r>
              <a:rPr lang="en-US" altLang="en-US" sz="2800" b="1" dirty="0">
                <a:cs typeface="Times New Roman" panose="02020603050405020304" pitchFamily="18" charset="0"/>
              </a:rPr>
              <a:t>develop pure XHTML/HTML</a:t>
            </a:r>
            <a:r>
              <a:rPr lang="en-US" altLang="en-US" sz="2800" dirty="0">
                <a:cs typeface="Times New Roman" panose="02020603050405020304" pitchFamily="18" charset="0"/>
              </a:rPr>
              <a:t> but </a:t>
            </a:r>
            <a:r>
              <a:rPr lang="en-US" altLang="en-US" sz="2800" b="1" dirty="0">
                <a:solidFill>
                  <a:srgbClr val="00B0F0"/>
                </a:solidFill>
                <a:cs typeface="Times New Roman" panose="02020603050405020304" pitchFamily="18" charset="0"/>
              </a:rPr>
              <a:t>save</a:t>
            </a:r>
            <a:r>
              <a:rPr lang="en-US" altLang="en-US" sz="2800" b="1" dirty="0">
                <a:solidFill>
                  <a:srgbClr val="FF0000"/>
                </a:solidFill>
                <a:cs typeface="Times New Roman" panose="02020603050405020304" pitchFamily="18" charset="0"/>
              </a:rPr>
              <a:t> you a lot of time </a:t>
            </a:r>
            <a:r>
              <a:rPr lang="en-US" altLang="en-US" sz="2800" dirty="0">
                <a:cs typeface="Times New Roman" panose="02020603050405020304" pitchFamily="18" charset="0"/>
              </a:rPr>
              <a:t>and will </a:t>
            </a:r>
            <a:r>
              <a:rPr lang="en-US" altLang="en-US" sz="2800" b="1" dirty="0">
                <a:cs typeface="Times New Roman" panose="02020603050405020304" pitchFamily="18" charset="0"/>
              </a:rPr>
              <a:t>give you </a:t>
            </a:r>
            <a:r>
              <a:rPr lang="en-US" altLang="en-US" sz="2800" b="1" dirty="0">
                <a:solidFill>
                  <a:srgbClr val="FF0000"/>
                </a:solidFill>
                <a:cs typeface="Times New Roman" panose="02020603050405020304" pitchFamily="18" charset="0"/>
              </a:rPr>
              <a:t>much flexibility </a:t>
            </a:r>
            <a:r>
              <a:rPr lang="en-US" altLang="en-US" sz="2800" dirty="0">
                <a:cs typeface="Times New Roman" panose="02020603050405020304" pitchFamily="18" charset="0"/>
              </a:rPr>
              <a:t>over just using XHTML/HTML </a:t>
            </a:r>
          </a:p>
          <a:p>
            <a:pPr eaLnBrk="1" hangingPunct="1"/>
            <a:endParaRPr lang="en-US" altLang="en-US" sz="2800" dirty="0">
              <a:cs typeface="Times New Roman" panose="02020603050405020304" pitchFamily="18" charset="0"/>
            </a:endParaRPr>
          </a:p>
          <a:p>
            <a:pPr eaLnBrk="1" hangingPunct="1"/>
            <a:r>
              <a:rPr lang="en-US" altLang="en-US" sz="2800" b="1" dirty="0">
                <a:solidFill>
                  <a:srgbClr val="FF0000"/>
                </a:solidFill>
                <a:cs typeface="Times New Roman" panose="02020603050405020304" pitchFamily="18" charset="0"/>
              </a:rPr>
              <a:t>Be patient </a:t>
            </a:r>
            <a:r>
              <a:rPr lang="en-US" altLang="en-US" sz="2800" b="1" dirty="0">
                <a:cs typeface="Times New Roman" panose="02020603050405020304" pitchFamily="18" charset="0"/>
              </a:rPr>
              <a:t>with yourself</a:t>
            </a:r>
            <a:r>
              <a:rPr lang="en-US" altLang="en-US" sz="2800" dirty="0">
                <a:cs typeface="Times New Roman" panose="02020603050405020304" pitchFamily="18" charset="0"/>
              </a:rPr>
              <a:t> and </a:t>
            </a:r>
            <a:r>
              <a:rPr lang="en-US" altLang="en-US" sz="2800" b="1" dirty="0">
                <a:cs typeface="Times New Roman" panose="02020603050405020304" pitchFamily="18" charset="0"/>
              </a:rPr>
              <a:t>plan on reviewing the CSS resources material</a:t>
            </a:r>
            <a:r>
              <a:rPr lang="en-US" altLang="en-US" sz="2800" dirty="0">
                <a:cs typeface="Times New Roman" panose="02020603050405020304" pitchFamily="18" charset="0"/>
              </a:rPr>
              <a:t>. </a:t>
            </a:r>
          </a:p>
          <a:p>
            <a:pPr lvl="1" eaLnBrk="1" hangingPunct="1"/>
            <a:r>
              <a:rPr lang="en-US" altLang="en-US" sz="2400" dirty="0">
                <a:cs typeface="Times New Roman" panose="02020603050405020304" pitchFamily="18" charset="0"/>
              </a:rPr>
              <a:t>It takes a while to grasp this technology.</a:t>
            </a:r>
          </a:p>
        </p:txBody>
      </p:sp>
      <p:sp>
        <p:nvSpPr>
          <p:cNvPr id="118788"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118789" name="Rectangle 5"/>
          <p:cNvSpPr>
            <a:spLocks noChangeArrowheads="1"/>
          </p:cNvSpPr>
          <p:nvPr/>
        </p:nvSpPr>
        <p:spPr bwMode="auto">
          <a:xfrm>
            <a:off x="3671888"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381000" y="0"/>
            <a:ext cx="8382000" cy="838200"/>
          </a:xfrm>
        </p:spPr>
        <p:txBody>
          <a:bodyPr/>
          <a:lstStyle/>
          <a:p>
            <a:r>
              <a:rPr lang="en-US" altLang="en-US" dirty="0"/>
              <a:t>Project Ch6 </a:t>
            </a:r>
            <a:r>
              <a:rPr lang="en-US" altLang="en-US" dirty="0" err="1"/>
              <a:t>JavaJam</a:t>
            </a:r>
            <a:r>
              <a:rPr lang="en-US" altLang="en-US" dirty="0"/>
              <a:t> Coffee House – modify .</a:t>
            </a:r>
            <a:r>
              <a:rPr lang="en-US" altLang="en-US" dirty="0" err="1"/>
              <a:t>css</a:t>
            </a:r>
            <a:r>
              <a:rPr lang="en-US" altLang="en-US" dirty="0"/>
              <a:t> to have 2 columns</a:t>
            </a:r>
          </a:p>
        </p:txBody>
      </p:sp>
      <p:pic>
        <p:nvPicPr>
          <p:cNvPr id="1208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838200"/>
            <a:ext cx="31051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838200"/>
            <a:ext cx="3124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838200"/>
            <a:ext cx="28765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9133F8C6-30F6-4EEA-8587-5A1D4DE27089}"/>
                  </a:ext>
                </a:extLst>
              </p14:cNvPr>
              <p14:cNvContentPartPr/>
              <p14:nvPr/>
            </p14:nvContentPartPr>
            <p14:xfrm>
              <a:off x="3309683" y="3005814"/>
              <a:ext cx="380160" cy="186480"/>
            </p14:xfrm>
          </p:contentPart>
        </mc:Choice>
        <mc:Fallback>
          <p:pic>
            <p:nvPicPr>
              <p:cNvPr id="2" name="Ink 1">
                <a:extLst>
                  <a:ext uri="{FF2B5EF4-FFF2-40B4-BE49-F238E27FC236}">
                    <a16:creationId xmlns:a16="http://schemas.microsoft.com/office/drawing/2014/main" id="{9133F8C6-30F6-4EEA-8587-5A1D4DE27089}"/>
                  </a:ext>
                </a:extLst>
              </p:cNvPr>
              <p:cNvPicPr/>
              <p:nvPr/>
            </p:nvPicPr>
            <p:blipFill>
              <a:blip r:embed="rId7"/>
              <a:stretch>
                <a:fillRect/>
              </a:stretch>
            </p:blipFill>
            <p:spPr>
              <a:xfrm>
                <a:off x="3300683" y="2996814"/>
                <a:ext cx="39780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BDB88667-D6CF-44F7-9E02-CCA53435045A}"/>
                  </a:ext>
                </a:extLst>
              </p14:cNvPr>
              <p14:cNvContentPartPr/>
              <p14:nvPr/>
            </p14:nvContentPartPr>
            <p14:xfrm>
              <a:off x="6388043" y="3052614"/>
              <a:ext cx="409680" cy="149760"/>
            </p14:xfrm>
          </p:contentPart>
        </mc:Choice>
        <mc:Fallback>
          <p:pic>
            <p:nvPicPr>
              <p:cNvPr id="3" name="Ink 2">
                <a:extLst>
                  <a:ext uri="{FF2B5EF4-FFF2-40B4-BE49-F238E27FC236}">
                    <a16:creationId xmlns:a16="http://schemas.microsoft.com/office/drawing/2014/main" id="{BDB88667-D6CF-44F7-9E02-CCA53435045A}"/>
                  </a:ext>
                </a:extLst>
              </p:cNvPr>
              <p:cNvPicPr/>
              <p:nvPr/>
            </p:nvPicPr>
            <p:blipFill>
              <a:blip r:embed="rId9"/>
              <a:stretch>
                <a:fillRect/>
              </a:stretch>
            </p:blipFill>
            <p:spPr>
              <a:xfrm>
                <a:off x="6379403" y="3043614"/>
                <a:ext cx="42732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92121A1F-AEA7-4FC0-846C-4973A9B7C993}"/>
                  </a:ext>
                </a:extLst>
              </p14:cNvPr>
              <p14:cNvContentPartPr/>
              <p14:nvPr/>
            </p14:nvContentPartPr>
            <p14:xfrm>
              <a:off x="177323" y="2803134"/>
              <a:ext cx="448920" cy="208800"/>
            </p14:xfrm>
          </p:contentPart>
        </mc:Choice>
        <mc:Fallback>
          <p:pic>
            <p:nvPicPr>
              <p:cNvPr id="7" name="Ink 6">
                <a:extLst>
                  <a:ext uri="{FF2B5EF4-FFF2-40B4-BE49-F238E27FC236}">
                    <a16:creationId xmlns:a16="http://schemas.microsoft.com/office/drawing/2014/main" id="{92121A1F-AEA7-4FC0-846C-4973A9B7C993}"/>
                  </a:ext>
                </a:extLst>
              </p:cNvPr>
              <p:cNvPicPr/>
              <p:nvPr/>
            </p:nvPicPr>
            <p:blipFill>
              <a:blip r:embed="rId11"/>
              <a:stretch>
                <a:fillRect/>
              </a:stretch>
            </p:blipFill>
            <p:spPr>
              <a:xfrm>
                <a:off x="168323" y="2794494"/>
                <a:ext cx="466560" cy="226440"/>
              </a:xfrm>
              <a:prstGeom prst="rect">
                <a:avLst/>
              </a:prstGeom>
            </p:spPr>
          </p:pic>
        </mc:Fallback>
      </mc:AlternateContent>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0" y="0"/>
            <a:ext cx="8763000" cy="685800"/>
          </a:xfrm>
        </p:spPr>
        <p:txBody>
          <a:bodyPr/>
          <a:lstStyle/>
          <a:p>
            <a:r>
              <a:rPr lang="en-US" altLang="en-US" sz="2800"/>
              <a:t>Pr. Ch6 Pacific Trails Resort – modify .css to have 2 columns</a:t>
            </a:r>
          </a:p>
        </p:txBody>
      </p:sp>
      <p:pic>
        <p:nvPicPr>
          <p:cNvPr id="1228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327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04850"/>
            <a:ext cx="31242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685800"/>
            <a:ext cx="266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27650" name="Ink 9"/>
              <p14:cNvContentPartPr>
                <a14:cpLocks xmlns:a14="http://schemas.microsoft.com/office/drawing/2010/main" noRot="1" noChangeAspect="1" noEditPoints="1" noChangeArrowheads="1" noChangeShapeType="1"/>
              </p14:cNvContentPartPr>
              <p14:nvPr/>
            </p14:nvContentPartPr>
            <p14:xfrm>
              <a:off x="58738" y="2281238"/>
              <a:ext cx="388937" cy="203200"/>
            </p14:xfrm>
          </p:contentPart>
        </mc:Choice>
        <mc:Fallback xmlns="">
          <p:pic>
            <p:nvPicPr>
              <p:cNvPr id="27650" name="Ink 9"/>
              <p:cNvPicPr>
                <a:picLocks noRot="1" noChangeAspect="1" noEditPoints="1" noChangeArrowheads="1" noChangeShapeType="1"/>
              </p:cNvPicPr>
              <p:nvPr/>
            </p:nvPicPr>
            <p:blipFill>
              <a:blip r:embed="rId7"/>
              <a:stretch>
                <a:fillRect/>
              </a:stretch>
            </p:blipFill>
            <p:spPr>
              <a:xfrm>
                <a:off x="47574" y="2270808"/>
                <a:ext cx="410905" cy="2233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651" name="Ink 10"/>
              <p14:cNvContentPartPr>
                <a14:cpLocks xmlns:a14="http://schemas.microsoft.com/office/drawing/2010/main" noRot="1" noChangeAspect="1" noEditPoints="1" noChangeArrowheads="1" noChangeShapeType="1"/>
              </p14:cNvContentPartPr>
              <p14:nvPr/>
            </p14:nvContentPartPr>
            <p14:xfrm>
              <a:off x="3298825" y="2560638"/>
              <a:ext cx="373063" cy="158750"/>
            </p14:xfrm>
          </p:contentPart>
        </mc:Choice>
        <mc:Fallback xmlns="">
          <p:pic>
            <p:nvPicPr>
              <p:cNvPr id="27651" name="Ink 10"/>
              <p:cNvPicPr>
                <a:picLocks noRot="1" noChangeAspect="1" noEditPoints="1" noChangeArrowheads="1" noChangeShapeType="1"/>
              </p:cNvPicPr>
              <p:nvPr/>
            </p:nvPicPr>
            <p:blipFill>
              <a:blip r:embed="rId9"/>
              <a:stretch>
                <a:fillRect/>
              </a:stretch>
            </p:blipFill>
            <p:spPr>
              <a:xfrm>
                <a:off x="3286222" y="2555598"/>
                <a:ext cx="397910" cy="17566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652" name="Ink 11"/>
              <p14:cNvContentPartPr>
                <a14:cpLocks xmlns:a14="http://schemas.microsoft.com/office/drawing/2010/main" noRot="1" noChangeAspect="1" noEditPoints="1" noChangeArrowheads="1" noChangeShapeType="1"/>
              </p14:cNvContentPartPr>
              <p14:nvPr/>
            </p14:nvContentPartPr>
            <p14:xfrm>
              <a:off x="4006850" y="2382838"/>
              <a:ext cx="379413" cy="336550"/>
            </p14:xfrm>
          </p:contentPart>
        </mc:Choice>
        <mc:Fallback xmlns="">
          <p:pic>
            <p:nvPicPr>
              <p:cNvPr id="27652" name="Ink 11"/>
              <p:cNvPicPr>
                <a:picLocks noRot="1" noChangeAspect="1" noEditPoints="1" noChangeArrowheads="1" noChangeShapeType="1"/>
              </p:cNvPicPr>
              <p:nvPr/>
            </p:nvPicPr>
            <p:blipFill>
              <a:blip r:embed="rId11"/>
              <a:stretch>
                <a:fillRect/>
              </a:stretch>
            </p:blipFill>
            <p:spPr>
              <a:xfrm>
                <a:off x="3994251" y="2373119"/>
                <a:ext cx="403531" cy="35778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653" name="Ink 13"/>
              <p14:cNvContentPartPr>
                <a14:cpLocks xmlns:a14="http://schemas.microsoft.com/office/drawing/2010/main" noRot="1" noChangeAspect="1" noEditPoints="1" noChangeArrowheads="1" noChangeShapeType="1"/>
              </p14:cNvContentPartPr>
              <p14:nvPr/>
            </p14:nvContentPartPr>
            <p14:xfrm>
              <a:off x="6915150" y="2397125"/>
              <a:ext cx="484188" cy="322263"/>
            </p14:xfrm>
          </p:contentPart>
        </mc:Choice>
        <mc:Fallback xmlns="">
          <p:pic>
            <p:nvPicPr>
              <p:cNvPr id="27653" name="Ink 13"/>
              <p:cNvPicPr>
                <a:picLocks noRot="1" noChangeAspect="1" noEditPoints="1" noChangeArrowheads="1" noChangeShapeType="1"/>
              </p:cNvPicPr>
              <p:nvPr/>
            </p:nvPicPr>
            <p:blipFill>
              <a:blip r:embed="rId13"/>
              <a:stretch>
                <a:fillRect/>
              </a:stretch>
            </p:blipFill>
            <p:spPr>
              <a:xfrm>
                <a:off x="6902190" y="2385243"/>
                <a:ext cx="510827" cy="34710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654" name="Ink 15"/>
              <p14:cNvContentPartPr>
                <a14:cpLocks xmlns:a14="http://schemas.microsoft.com/office/drawing/2010/main" noRot="1" noChangeAspect="1" noEditPoints="1" noChangeArrowheads="1" noChangeShapeType="1"/>
              </p14:cNvContentPartPr>
              <p14:nvPr/>
            </p14:nvContentPartPr>
            <p14:xfrm>
              <a:off x="6484938" y="2711450"/>
              <a:ext cx="446087" cy="152400"/>
            </p14:xfrm>
          </p:contentPart>
        </mc:Choice>
        <mc:Fallback xmlns="">
          <p:pic>
            <p:nvPicPr>
              <p:cNvPr id="27654" name="Ink 15"/>
              <p:cNvPicPr>
                <a:picLocks noRot="1" noChangeAspect="1" noEditPoints="1" noChangeArrowheads="1" noChangeShapeType="1"/>
              </p:cNvPicPr>
              <p:nvPr/>
            </p:nvPicPr>
            <p:blipFill>
              <a:blip r:embed="rId15"/>
              <a:stretch>
                <a:fillRect/>
              </a:stretch>
            </p:blipFill>
            <p:spPr>
              <a:xfrm>
                <a:off x="6474497" y="2700281"/>
                <a:ext cx="468049" cy="172936"/>
              </a:xfrm>
              <a:prstGeom prst="rect">
                <a:avLst/>
              </a:prstGeom>
            </p:spPr>
          </p:pic>
        </mc:Fallback>
      </mc:AlternateContent>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381000" y="0"/>
            <a:ext cx="8382000" cy="838200"/>
          </a:xfrm>
        </p:spPr>
        <p:txBody>
          <a:bodyPr/>
          <a:lstStyle/>
          <a:p>
            <a:r>
              <a:rPr lang="en-US" altLang="en-US" dirty="0"/>
              <a:t>Project Ch6 Path of Light Yoga Studio – modify .</a:t>
            </a:r>
            <a:r>
              <a:rPr lang="en-US" altLang="en-US" dirty="0" err="1"/>
              <a:t>css</a:t>
            </a:r>
            <a:r>
              <a:rPr lang="en-US" altLang="en-US" dirty="0"/>
              <a:t> to have 2 columns</a:t>
            </a:r>
          </a:p>
        </p:txBody>
      </p:sp>
      <p:pic>
        <p:nvPicPr>
          <p:cNvPr id="3" name="Picture 2"/>
          <p:cNvPicPr>
            <a:picLocks noChangeAspect="1"/>
          </p:cNvPicPr>
          <p:nvPr/>
        </p:nvPicPr>
        <p:blipFill>
          <a:blip r:embed="rId3"/>
          <a:stretch>
            <a:fillRect/>
          </a:stretch>
        </p:blipFill>
        <p:spPr>
          <a:xfrm>
            <a:off x="3124200" y="838199"/>
            <a:ext cx="3200400" cy="5769949"/>
          </a:xfrm>
          <a:prstGeom prst="rect">
            <a:avLst/>
          </a:prstGeom>
        </p:spPr>
      </p:pic>
      <p:pic>
        <p:nvPicPr>
          <p:cNvPr id="4" name="Picture 3"/>
          <p:cNvPicPr>
            <a:picLocks noChangeAspect="1"/>
          </p:cNvPicPr>
          <p:nvPr/>
        </p:nvPicPr>
        <p:blipFill>
          <a:blip r:embed="rId4"/>
          <a:stretch>
            <a:fillRect/>
          </a:stretch>
        </p:blipFill>
        <p:spPr>
          <a:xfrm>
            <a:off x="6324600" y="838200"/>
            <a:ext cx="2843011" cy="5791200"/>
          </a:xfrm>
          <a:prstGeom prst="rect">
            <a:avLst/>
          </a:prstGeom>
        </p:spPr>
      </p:pic>
      <p:pic>
        <p:nvPicPr>
          <p:cNvPr id="5" name="Picture 4"/>
          <p:cNvPicPr>
            <a:picLocks noChangeAspect="1"/>
          </p:cNvPicPr>
          <p:nvPr/>
        </p:nvPicPr>
        <p:blipFill>
          <a:blip r:embed="rId5"/>
          <a:stretch>
            <a:fillRect/>
          </a:stretch>
        </p:blipFill>
        <p:spPr>
          <a:xfrm>
            <a:off x="28977" y="914401"/>
            <a:ext cx="3163910" cy="5693748"/>
          </a:xfrm>
          <a:prstGeom prst="rect">
            <a:avLst/>
          </a:prstGeom>
        </p:spPr>
      </p:pic>
    </p:spTree>
    <p:extLst>
      <p:ext uri="{BB962C8B-B14F-4D97-AF65-F5344CB8AC3E}">
        <p14:creationId xmlns:p14="http://schemas.microsoft.com/office/powerpoint/2010/main" val="36464736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CDBD5BE600E3749BD84567745A02DD0" ma:contentTypeVersion="8" ma:contentTypeDescription="Create a new document." ma:contentTypeScope="" ma:versionID="7503d7d0fe5d3d5c066b1293a11284a1">
  <xsd:schema xmlns:xsd="http://www.w3.org/2001/XMLSchema" xmlns:xs="http://www.w3.org/2001/XMLSchema" xmlns:p="http://schemas.microsoft.com/office/2006/metadata/properties" xmlns:ns2="2eb3e12a-73bc-4178-81fb-7f3b6a9b0f4d" xmlns:ns3="d08ad0ba-28ac-4e4c-adb8-2d70be461547" targetNamespace="http://schemas.microsoft.com/office/2006/metadata/properties" ma:root="true" ma:fieldsID="e3d3fa08a8367cdb011b4bed7be587c2" ns2:_="" ns3:_="">
    <xsd:import namespace="2eb3e12a-73bc-4178-81fb-7f3b6a9b0f4d"/>
    <xsd:import namespace="d08ad0ba-28ac-4e4c-adb8-2d70be4615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3e12a-73bc-4178-81fb-7f3b6a9b0f4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8ad0ba-28ac-4e4c-adb8-2d70be461547"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FC22BC-1C52-47B6-8ED4-798F6EF17B73}">
  <ds:schemaRefs>
    <ds:schemaRef ds:uri="http://schemas.microsoft.com/sharepoint/v3/contenttype/forms"/>
  </ds:schemaRefs>
</ds:datastoreItem>
</file>

<file path=customXml/itemProps2.xml><?xml version="1.0" encoding="utf-8"?>
<ds:datastoreItem xmlns:ds="http://schemas.openxmlformats.org/officeDocument/2006/customXml" ds:itemID="{D10F572B-D990-4186-847B-32F692601AA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eb3e12a-73bc-4178-81fb-7f3b6a9b0f4d"/>
    <ds:schemaRef ds:uri="http://purl.org/dc/elements/1.1/"/>
    <ds:schemaRef ds:uri="http://schemas.microsoft.com/office/2006/metadata/properties"/>
    <ds:schemaRef ds:uri="d08ad0ba-28ac-4e4c-adb8-2d70be461547"/>
    <ds:schemaRef ds:uri="http://www.w3.org/XML/1998/namespace"/>
    <ds:schemaRef ds:uri="http://purl.org/dc/dcmitype/"/>
  </ds:schemaRefs>
</ds:datastoreItem>
</file>

<file path=customXml/itemProps3.xml><?xml version="1.0" encoding="utf-8"?>
<ds:datastoreItem xmlns:ds="http://schemas.openxmlformats.org/officeDocument/2006/customXml" ds:itemID="{986174BA-3493-4FE6-88D1-6A02AA5312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b3e12a-73bc-4178-81fb-7f3b6a9b0f4d"/>
    <ds:schemaRef ds:uri="d08ad0ba-28ac-4e4c-adb8-2d70be4615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76539</TotalTime>
  <Words>8151</Words>
  <Application>Microsoft Office PowerPoint</Application>
  <PresentationFormat>On-screen Show (4:3)</PresentationFormat>
  <Paragraphs>1174</Paragraphs>
  <Slides>97</Slides>
  <Notes>53</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97</vt:i4>
      </vt:variant>
    </vt:vector>
  </HeadingPairs>
  <TitlesOfParts>
    <vt:vector size="118" baseType="lpstr">
      <vt:lpstr>Arial</vt:lpstr>
      <vt:lpstr>Arial (Body)</vt:lpstr>
      <vt:lpstr>Arial Unicode MS</vt:lpstr>
      <vt:lpstr>Calibri</vt:lpstr>
      <vt:lpstr>Consolas</vt:lpstr>
      <vt:lpstr>Courier New</vt:lpstr>
      <vt:lpstr>Courier-Bold</vt:lpstr>
      <vt:lpstr>Frutiger-Italic</vt:lpstr>
      <vt:lpstr>Garamond</vt:lpstr>
      <vt:lpstr>Impact</vt:lpstr>
      <vt:lpstr>Lucida Console</vt:lpstr>
      <vt:lpstr>McGrawHill-Italic</vt:lpstr>
      <vt:lpstr>Sabon-Roman</vt:lpstr>
      <vt:lpstr>Tahoma</vt:lpstr>
      <vt:lpstr>Times</vt:lpstr>
      <vt:lpstr>Times New Roman</vt:lpstr>
      <vt:lpstr>Verdana</vt:lpstr>
      <vt:lpstr>Wingdings</vt:lpstr>
      <vt:lpstr>Wingdings 2</vt:lpstr>
      <vt:lpstr>Wingdings 3</vt:lpstr>
      <vt:lpstr>Blends</vt:lpstr>
      <vt:lpstr>PowerPoint Presentation</vt:lpstr>
      <vt:lpstr>PowerPoint Presentation</vt:lpstr>
      <vt:lpstr>Learning Outcomes</vt:lpstr>
      <vt:lpstr>CSS Advantages </vt:lpstr>
      <vt:lpstr>Width and Height with CSS</vt:lpstr>
      <vt:lpstr>CSS Width and Height Properties</vt:lpstr>
      <vt:lpstr>PowerPoint Presentation</vt:lpstr>
      <vt:lpstr>HOP 6.1 - CSS Width and Height Properties</vt:lpstr>
      <vt:lpstr>6.1 The Box Model</vt:lpstr>
      <vt:lpstr>Box Model and Text Flow </vt:lpstr>
      <vt:lpstr>The Box Model  </vt:lpstr>
      <vt:lpstr>PowerPoint Presentation</vt:lpstr>
      <vt:lpstr>Normal Flow:  HOP 6.2     start: starter1.html</vt:lpstr>
      <vt:lpstr> see section 6.12: CSS Positioning (1)  </vt:lpstr>
      <vt:lpstr>CSS-P (positioning)</vt:lpstr>
      <vt:lpstr>(1) Position Property p.275</vt:lpstr>
      <vt:lpstr>A. Fixed Positioning</vt:lpstr>
      <vt:lpstr> B. Relative CSS Position properties </vt:lpstr>
      <vt:lpstr> C. Absolute CSS Position Properties  </vt:lpstr>
      <vt:lpstr>D. Sticky CSS Position Properties</vt:lpstr>
      <vt:lpstr>6.4 CSS Float Properties (2)</vt:lpstr>
      <vt:lpstr>PowerPoint Presentation</vt:lpstr>
      <vt:lpstr>PowerPoint Presentation</vt:lpstr>
      <vt:lpstr> Float the image: p.253 HOP 6.3      </vt:lpstr>
      <vt:lpstr>6.5 clear Property (3) to clear float</vt:lpstr>
      <vt:lpstr>6.5 overflow Property (4) to clear float</vt:lpstr>
      <vt:lpstr>overflow Property (4)</vt:lpstr>
      <vt:lpstr>overflow Property (4)</vt:lpstr>
      <vt:lpstr>CSS Display properties (5) p.264</vt:lpstr>
      <vt:lpstr>CSS Display (5)</vt:lpstr>
      <vt:lpstr>PowerPoint Presentation</vt:lpstr>
      <vt:lpstr>CSS Z-index Properties (6)</vt:lpstr>
      <vt:lpstr>CSS Z-index Properties (6)</vt:lpstr>
      <vt:lpstr>Checkpoint 6.1</vt:lpstr>
      <vt:lpstr>HTML5 Structural Elements</vt:lpstr>
      <vt:lpstr>6.6 The C S S Box-Sizing Property (7)</vt:lpstr>
      <vt:lpstr>6.6 The C S S Box-Sizing Property (7)</vt:lpstr>
      <vt:lpstr>6.7 CSS Two Column Page Layout</vt:lpstr>
      <vt:lpstr>CSS Two Column Page Layout – edition(ed)6</vt:lpstr>
      <vt:lpstr>6.7 CSS Page Layout  Two Columns (left nav)  - edition(ed)10</vt:lpstr>
      <vt:lpstr>PowerPoint Presentation</vt:lpstr>
      <vt:lpstr>HOP 6.4  - top logo</vt:lpstr>
      <vt:lpstr>6.8 Configure Hyperlinks in  an Unordered List - ed6</vt:lpstr>
      <vt:lpstr>6.8 Configure Hyperlinks in  an Unordered List – ed10 </vt:lpstr>
      <vt:lpstr>Configure Hyperlinks in an Unordered List</vt:lpstr>
      <vt:lpstr>6.9 CSS Pseudo-classes</vt:lpstr>
      <vt:lpstr>CSS Pseudo-classes</vt:lpstr>
      <vt:lpstr>6.9 CSS Pseudo-classes</vt:lpstr>
      <vt:lpstr>PowerPoint Presentation</vt:lpstr>
      <vt:lpstr>2 column layout: HOP 6.5 mouse over with HTML 5</vt:lpstr>
      <vt:lpstr>.button class  - button.html</vt:lpstr>
      <vt:lpstr>CSS “buttons” to configure nav. Menu</vt:lpstr>
      <vt:lpstr>PowerPoint Presentation</vt:lpstr>
      <vt:lpstr>6.9 2 column layout: HOP 6.6 with display:block</vt:lpstr>
      <vt:lpstr> Header Text Image Replacement</vt:lpstr>
      <vt:lpstr>&lt;h1&gt; is not visible – available for the screen readers and search engines:</vt:lpstr>
      <vt:lpstr>HTML5 Structural Elements</vt:lpstr>
      <vt:lpstr> HTML 5 – new: hgroup, figure, figcaption</vt:lpstr>
      <vt:lpstr>PowerPoint Presentation</vt:lpstr>
      <vt:lpstr>6.10 CSS Sprites  HOP 6.7</vt:lpstr>
      <vt:lpstr>CSS Sprites  HOP 6.7</vt:lpstr>
      <vt:lpstr>PowerPoint Presentation</vt:lpstr>
      <vt:lpstr>6.11 CSS Styling for Print</vt:lpstr>
      <vt:lpstr>Print Styling Best Practices HOP 6.8</vt:lpstr>
      <vt:lpstr>HOP 6.8</vt:lpstr>
      <vt:lpstr>PowerPoint Presentation</vt:lpstr>
      <vt:lpstr>6.12 Practice with Positioning - Image Gallery HOP 6.9</vt:lpstr>
      <vt:lpstr>Interactive Image Gallery HOP 6.9</vt:lpstr>
      <vt:lpstr>PowerPoint Presentation</vt:lpstr>
      <vt:lpstr>HOP 6.10</vt:lpstr>
      <vt:lpstr>HOP 6.10</vt:lpstr>
      <vt:lpstr>PowerPoint Presentation</vt:lpstr>
      <vt:lpstr>6.14 Single Page Website</vt:lpstr>
      <vt:lpstr>HTML Linking to Fragment Id (Identifier) </vt:lpstr>
      <vt:lpstr>HTML/XHTML Internal Links  using the &lt;a&gt; tag</vt:lpstr>
      <vt:lpstr>Creating and Linking to Within-Page Targets</vt:lpstr>
      <vt:lpstr>Effects of Within-Page Linking</vt:lpstr>
      <vt:lpstr>Linking to Specific Places  on another  Documents/Website </vt:lpstr>
      <vt:lpstr>6.14 Single Page Website</vt:lpstr>
      <vt:lpstr>Single Page Website – HOP 6.11</vt:lpstr>
      <vt:lpstr>PowerPoint Presentation</vt:lpstr>
      <vt:lpstr>Parallax Scrolling</vt:lpstr>
      <vt:lpstr>Figure 6.53 Using the background-attachment property</vt:lpstr>
      <vt:lpstr>HOP 6.12</vt:lpstr>
      <vt:lpstr>6.14 CSS Debugging Tips</vt:lpstr>
      <vt:lpstr>Deciding to Configure a class or id</vt:lpstr>
      <vt:lpstr>PowerPoint Presentation</vt:lpstr>
      <vt:lpstr>More HTML5 Elements</vt:lpstr>
      <vt:lpstr>More HTML5 Structural Elements</vt:lpstr>
      <vt:lpstr>Aside Element HTML 5</vt:lpstr>
      <vt:lpstr>CSS Page Layout Resources</vt:lpstr>
      <vt:lpstr>Overview of Cascading Style Sheets</vt:lpstr>
      <vt:lpstr>Checkpoint 6.2 p.287, 677</vt:lpstr>
      <vt:lpstr>Summary</vt:lpstr>
      <vt:lpstr>Project Ch6 JavaJam Coffee House – modify .css to have 2 columns</vt:lpstr>
      <vt:lpstr>Pr. Ch6 Pacific Trails Resort – modify .css to have 2 columns</vt:lpstr>
      <vt:lpstr>Project Ch6 Path of Light Yoga Studio – modify .css to have 2 columns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Jozef Goetz</cp:lastModifiedBy>
  <cp:revision>1126</cp:revision>
  <dcterms:created xsi:type="dcterms:W3CDTF">2000-01-15T04:50:39Z</dcterms:created>
  <dcterms:modified xsi:type="dcterms:W3CDTF">2025-09-23T22:27:34Z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633BEDF2-231D-4F8E-8019-D1DAC1FCA9FB</vt:lpwstr>
  </property>
  <property fmtid="{D5CDD505-2E9C-101B-9397-08002B2CF9AE}" pid="3" name="ArticulatePath">
    <vt:lpwstr>06_Page Layout</vt:lpwstr>
  </property>
</Properties>
</file>