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ti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notesSlides/notesSlide16.xml" ContentType="application/vnd.openxmlformats-officedocument.presentationml.notesSlide+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notesSlides/notesSlide17.xml" ContentType="application/vnd.openxmlformats-officedocument.presentationml.notesSlide+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tags/tag7.xml" ContentType="application/vnd.openxmlformats-officedocument.presentationml.tags+xml"/>
  <Override PartName="/ppt/notesSlides/notesSlide18.xml" ContentType="application/vnd.openxmlformats-officedocument.presentationml.notesSlide+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tags/tag8.xml" ContentType="application/vnd.openxmlformats-officedocument.presentationml.tags+xml"/>
  <Override PartName="/ppt/notesSlides/notesSlide19.xml" ContentType="application/vnd.openxmlformats-officedocument.presentationml.notesSlide+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tags/tag9.xml" ContentType="application/vnd.openxmlformats-officedocument.presentationml.tags+xml"/>
  <Override PartName="/ppt/notesSlides/notesSlide20.xml" ContentType="application/vnd.openxmlformats-officedocument.presentationml.notesSlide+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tags/tag10.xml" ContentType="application/vnd.openxmlformats-officedocument.presentationml.tags+xml"/>
  <Override PartName="/ppt/notesSlides/notesSlide21.xml" ContentType="application/vnd.openxmlformats-officedocument.presentationml.notesSlide+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1.xml" ContentType="application/vnd.openxmlformats-officedocument.presentationml.tags+xml"/>
  <Override PartName="/ppt/notesSlides/notesSlide25.xml" ContentType="application/vnd.openxmlformats-officedocument.presentationml.notesSlide+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notesSlides/notesSlide26.xml" ContentType="application/vnd.openxmlformats-officedocument.presentationml.notesSlide+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notesSlides/notesSlide27.xml" ContentType="application/vnd.openxmlformats-officedocument.presentationml.notesSlide+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tags/tag12.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tags/tag13.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417.xml" ContentType="application/inkml+xml"/>
  <Override PartName="/ppt/ink/ink418.xml" ContentType="application/inkml+xml"/>
  <Override PartName="/ppt/ink/ink419.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ink/ink468.xml" ContentType="application/inkml+xml"/>
  <Override PartName="/ppt/notesSlides/notesSlide33.xml" ContentType="application/vnd.openxmlformats-officedocument.presentationml.notesSlide+xml"/>
  <Override PartName="/ppt/ink/ink469.xml" ContentType="application/inkml+xml"/>
  <Override PartName="/ppt/ink/ink470.xml" ContentType="application/inkml+xml"/>
  <Override PartName="/ppt/ink/ink471.xml" ContentType="application/inkml+xml"/>
  <Override PartName="/ppt/ink/ink472.xml" ContentType="application/inkml+xml"/>
  <Override PartName="/ppt/ink/ink473.xml" ContentType="application/inkml+xml"/>
  <Override PartName="/ppt/ink/ink474.xml" ContentType="application/inkml+xml"/>
  <Override PartName="/ppt/ink/ink475.xml" ContentType="application/inkml+xml"/>
  <Override PartName="/ppt/ink/ink476.xml" ContentType="application/inkml+xml"/>
  <Override PartName="/ppt/ink/ink477.xml" ContentType="application/inkml+xml"/>
  <Override PartName="/ppt/ink/ink478.xml" ContentType="application/inkml+xml"/>
  <Override PartName="/ppt/ink/ink479.xml" ContentType="application/inkml+xml"/>
  <Override PartName="/ppt/ink/ink480.xml" ContentType="application/inkml+xml"/>
  <Override PartName="/ppt/ink/ink481.xml" ContentType="application/inkml+xml"/>
  <Override PartName="/ppt/ink/ink482.xml" ContentType="application/inkml+xml"/>
  <Override PartName="/ppt/ink/ink483.xml" ContentType="application/inkml+xml"/>
  <Override PartName="/ppt/ink/ink484.xml" ContentType="application/inkml+xml"/>
  <Override PartName="/ppt/ink/ink485.xml" ContentType="application/inkml+xml"/>
  <Override PartName="/ppt/ink/ink486.xml" ContentType="application/inkml+xml"/>
  <Override PartName="/ppt/ink/ink487.xml" ContentType="application/inkml+xml"/>
  <Override PartName="/ppt/ink/ink488.xml" ContentType="application/inkml+xml"/>
  <Override PartName="/ppt/ink/ink489.xml" ContentType="application/inkml+xml"/>
  <Override PartName="/ppt/ink/ink490.xml" ContentType="application/inkml+xml"/>
  <Override PartName="/ppt/ink/ink491.xml" ContentType="application/inkml+xml"/>
  <Override PartName="/ppt/ink/ink492.xml" ContentType="application/inkml+xml"/>
  <Override PartName="/ppt/ink/ink493.xml" ContentType="application/inkml+xml"/>
  <Override PartName="/ppt/ink/ink494.xml" ContentType="application/inkml+xml"/>
  <Override PartName="/ppt/ink/ink495.xml" ContentType="application/inkml+xml"/>
  <Override PartName="/ppt/ink/ink496.xml" ContentType="application/inkml+xml"/>
  <Override PartName="/ppt/ink/ink497.xml" ContentType="application/inkml+xml"/>
  <Override PartName="/ppt/ink/ink498.xml" ContentType="application/inkml+xml"/>
  <Override PartName="/ppt/ink/ink499.xml" ContentType="application/inkml+xml"/>
  <Override PartName="/ppt/ink/ink500.xml" ContentType="application/inkml+xml"/>
  <Override PartName="/ppt/ink/ink501.xml" ContentType="application/inkml+xml"/>
  <Override PartName="/ppt/ink/ink502.xml" ContentType="application/inkml+xml"/>
  <Override PartName="/ppt/ink/ink503.xml" ContentType="application/inkml+xml"/>
  <Override PartName="/ppt/ink/ink504.xml" ContentType="application/inkml+xml"/>
  <Override PartName="/ppt/ink/ink505.xml" ContentType="application/inkml+xml"/>
  <Override PartName="/ppt/ink/ink506.xml" ContentType="application/inkml+xml"/>
  <Override PartName="/ppt/ink/ink507.xml" ContentType="application/inkml+xml"/>
  <Override PartName="/ppt/ink/ink508.xml" ContentType="application/inkml+xml"/>
  <Override PartName="/ppt/ink/ink509.xml" ContentType="application/inkml+xml"/>
  <Override PartName="/ppt/ink/ink510.xml" ContentType="application/inkml+xml"/>
  <Override PartName="/ppt/ink/ink511.xml" ContentType="application/inkml+xml"/>
  <Override PartName="/ppt/ink/ink512.xml" ContentType="application/inkml+xml"/>
  <Override PartName="/ppt/ink/ink513.xml" ContentType="application/inkml+xml"/>
  <Override PartName="/ppt/ink/ink514.xml" ContentType="application/inkml+xml"/>
  <Override PartName="/ppt/ink/ink515.xml" ContentType="application/inkml+xml"/>
  <Override PartName="/ppt/ink/ink516.xml" ContentType="application/inkml+xml"/>
  <Override PartName="/ppt/ink/ink517.xml" ContentType="application/inkml+xml"/>
  <Override PartName="/ppt/ink/ink518.xml" ContentType="application/inkml+xml"/>
  <Override PartName="/ppt/ink/ink519.xml" ContentType="application/inkml+xml"/>
  <Override PartName="/ppt/ink/ink520.xml" ContentType="application/inkml+xml"/>
  <Override PartName="/ppt/ink/ink521.xml" ContentType="application/inkml+xml"/>
  <Override PartName="/ppt/ink/ink522.xml" ContentType="application/inkml+xml"/>
  <Override PartName="/ppt/ink/ink523.xml" ContentType="application/inkml+xml"/>
  <Override PartName="/ppt/ink/ink524.xml" ContentType="application/inkml+xml"/>
  <Override PartName="/ppt/ink/ink525.xml" ContentType="application/inkml+xml"/>
  <Override PartName="/ppt/ink/ink526.xml" ContentType="application/inkml+xml"/>
  <Override PartName="/ppt/ink/ink527.xml" ContentType="application/inkml+xml"/>
  <Override PartName="/ppt/ink/ink528.xml" ContentType="application/inkml+xml"/>
  <Override PartName="/ppt/ink/ink529.xml" ContentType="application/inkml+xml"/>
  <Override PartName="/ppt/ink/ink530.xml" ContentType="application/inkml+xml"/>
  <Override PartName="/ppt/ink/ink531.xml" ContentType="application/inkml+xml"/>
  <Override PartName="/ppt/ink/ink532.xml" ContentType="application/inkml+xml"/>
  <Override PartName="/ppt/ink/ink533.xml" ContentType="application/inkml+xml"/>
  <Override PartName="/ppt/ink/ink534.xml" ContentType="application/inkml+xml"/>
  <Override PartName="/ppt/ink/ink535.xml" ContentType="application/inkml+xml"/>
  <Override PartName="/ppt/ink/ink536.xml" ContentType="application/inkml+xml"/>
  <Override PartName="/ppt/ink/ink537.xml" ContentType="application/inkml+xml"/>
  <Override PartName="/ppt/ink/ink538.xml" ContentType="application/inkml+xml"/>
  <Override PartName="/ppt/ink/ink539.xml" ContentType="application/inkml+xml"/>
  <Override PartName="/ppt/ink/ink540.xml" ContentType="application/inkml+xml"/>
  <Override PartName="/ppt/ink/ink541.xml" ContentType="application/inkml+xml"/>
  <Override PartName="/ppt/ink/ink542.xml" ContentType="application/inkml+xml"/>
  <Override PartName="/ppt/ink/ink543.xml" ContentType="application/inkml+xml"/>
  <Override PartName="/ppt/ink/ink544.xml" ContentType="application/inkml+xml"/>
  <Override PartName="/ppt/ink/ink545.xml" ContentType="application/inkml+xml"/>
  <Override PartName="/ppt/ink/ink546.xml" ContentType="application/inkml+xml"/>
  <Override PartName="/ppt/ink/ink547.xml" ContentType="application/inkml+xml"/>
  <Override PartName="/ppt/ink/ink548.xml" ContentType="application/inkml+xml"/>
  <Override PartName="/ppt/ink/ink549.xml" ContentType="application/inkml+xml"/>
  <Override PartName="/ppt/ink/ink550.xml" ContentType="application/inkml+xml"/>
  <Override PartName="/ppt/ink/ink551.xml" ContentType="application/inkml+xml"/>
  <Override PartName="/ppt/tags/tag14.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552.xml" ContentType="application/inkml+xml"/>
  <Override PartName="/ppt/ink/ink553.xml" ContentType="application/inkml+xml"/>
  <Override PartName="/ppt/ink/ink554.xml" ContentType="application/inkml+xml"/>
  <Override PartName="/ppt/ink/ink555.xml" ContentType="application/inkml+xml"/>
  <Override PartName="/ppt/ink/ink556.xml" ContentType="application/inkml+xml"/>
  <Override PartName="/ppt/ink/ink557.xml" ContentType="application/inkml+xml"/>
  <Override PartName="/ppt/ink/ink558.xml" ContentType="application/inkml+xml"/>
  <Override PartName="/ppt/ink/ink559.xml" ContentType="application/inkml+xml"/>
  <Override PartName="/ppt/ink/ink560.xml" ContentType="application/inkml+xml"/>
  <Override PartName="/ppt/ink/ink561.xml" ContentType="application/inkml+xml"/>
  <Override PartName="/ppt/ink/ink562.xml" ContentType="application/inkml+xml"/>
  <Override PartName="/ppt/ink/ink563.xml" ContentType="application/inkml+xml"/>
  <Override PartName="/ppt/ink/ink564.xml" ContentType="application/inkml+xml"/>
  <Override PartName="/ppt/ink/ink565.xml" ContentType="application/inkml+xml"/>
  <Override PartName="/ppt/ink/ink566.xml" ContentType="application/inkml+xml"/>
  <Override PartName="/ppt/ink/ink567.xml" ContentType="application/inkml+xml"/>
  <Override PartName="/ppt/ink/ink568.xml" ContentType="application/inkml+xml"/>
  <Override PartName="/ppt/ink/ink569.xml" ContentType="application/inkml+xml"/>
  <Override PartName="/ppt/ink/ink570.xml" ContentType="application/inkml+xml"/>
  <Override PartName="/ppt/ink/ink571.xml" ContentType="application/inkml+xml"/>
  <Override PartName="/ppt/ink/ink572.xml" ContentType="application/inkml+xml"/>
  <Override PartName="/ppt/ink/ink573.xml" ContentType="application/inkml+xml"/>
  <Override PartName="/ppt/ink/ink574.xml" ContentType="application/inkml+xml"/>
  <Override PartName="/ppt/ink/ink575.xml" ContentType="application/inkml+xml"/>
  <Override PartName="/ppt/ink/ink576.xml" ContentType="application/inkml+xml"/>
  <Override PartName="/ppt/ink/ink577.xml" ContentType="application/inkml+xml"/>
  <Override PartName="/ppt/ink/ink578.xml" ContentType="application/inkml+xml"/>
  <Override PartName="/ppt/ink/ink579.xml" ContentType="application/inkml+xml"/>
  <Override PartName="/ppt/ink/ink580.xml" ContentType="application/inkml+xml"/>
  <Override PartName="/ppt/ink/ink581.xml" ContentType="application/inkml+xml"/>
  <Override PartName="/ppt/ink/ink582.xml" ContentType="application/inkml+xml"/>
  <Override PartName="/ppt/notesSlides/notesSlide36.xml" ContentType="application/vnd.openxmlformats-officedocument.presentationml.notesSlide+xml"/>
  <Override PartName="/ppt/ink/ink583.xml" ContentType="application/inkml+xml"/>
  <Override PartName="/ppt/ink/ink584.xml" ContentType="application/inkml+xml"/>
  <Override PartName="/ppt/ink/ink585.xml" ContentType="application/inkml+xml"/>
  <Override PartName="/ppt/ink/ink586.xml" ContentType="application/inkml+xml"/>
  <Override PartName="/ppt/ink/ink587.xml" ContentType="application/inkml+xml"/>
  <Override PartName="/ppt/ink/ink588.xml" ContentType="application/inkml+xml"/>
  <Override PartName="/ppt/ink/ink589.xml" ContentType="application/inkml+xml"/>
  <Override PartName="/ppt/ink/ink590.xml" ContentType="application/inkml+xml"/>
  <Override PartName="/ppt/ink/ink591.xml" ContentType="application/inkml+xml"/>
  <Override PartName="/ppt/ink/ink592.xml" ContentType="application/inkml+xml"/>
  <Override PartName="/ppt/ink/ink593.xml" ContentType="application/inkml+xml"/>
  <Override PartName="/ppt/ink/ink594.xml" ContentType="application/inkml+xml"/>
  <Override PartName="/ppt/ink/ink595.xml" ContentType="application/inkml+xml"/>
  <Override PartName="/ppt/ink/ink596.xml" ContentType="application/inkml+xml"/>
  <Override PartName="/ppt/ink/ink597.xml" ContentType="application/inkml+xml"/>
  <Override PartName="/ppt/ink/ink598.xml" ContentType="application/inkml+xml"/>
  <Override PartName="/ppt/ink/ink599.xml" ContentType="application/inkml+xml"/>
  <Override PartName="/ppt/ink/ink600.xml" ContentType="application/inkml+xml"/>
  <Override PartName="/ppt/ink/ink601.xml" ContentType="application/inkml+xml"/>
  <Override PartName="/ppt/tags/tag15.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ink/ink602.xml" ContentType="application/inkml+xml"/>
  <Override PartName="/ppt/ink/ink603.xml" ContentType="application/inkml+xml"/>
  <Override PartName="/ppt/ink/ink604.xml" ContentType="application/inkml+xml"/>
  <Override PartName="/ppt/ink/ink605.xml" ContentType="application/inkml+xml"/>
  <Override PartName="/ppt/ink/ink606.xml" ContentType="application/inkml+xml"/>
  <Override PartName="/ppt/ink/ink607.xml" ContentType="application/inkml+xml"/>
  <Override PartName="/ppt/ink/ink608.xml" ContentType="application/inkml+xml"/>
  <Override PartName="/ppt/ink/ink609.xml" ContentType="application/inkml+xml"/>
  <Override PartName="/ppt/ink/ink610.xml" ContentType="application/inkml+xml"/>
  <Override PartName="/ppt/ink/ink611.xml" ContentType="application/inkml+xml"/>
  <Override PartName="/ppt/ink/ink612.xml" ContentType="application/inkml+xml"/>
  <Override PartName="/ppt/ink/ink613.xml" ContentType="application/inkml+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ink/ink614.xml" ContentType="application/inkml+xml"/>
  <Override PartName="/ppt/ink/ink615.xml" ContentType="application/inkml+xml"/>
  <Override PartName="/ppt/ink/ink616.xml" ContentType="application/inkml+xml"/>
  <Override PartName="/ppt/notesSlides/notesSlide44.xml" ContentType="application/vnd.openxmlformats-officedocument.presentationml.notesSlide+xml"/>
  <Override PartName="/ppt/ink/ink617.xml" ContentType="application/inkml+xml"/>
  <Override PartName="/ppt/ink/ink618.xml" ContentType="application/inkml+xml"/>
  <Override PartName="/ppt/ink/ink619.xml" ContentType="application/inkml+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ink/ink620.xml" ContentType="application/inkml+xml"/>
  <Override PartName="/ppt/ink/ink621.xml" ContentType="application/inkml+xml"/>
  <Override PartName="/ppt/ink/ink622.xml" ContentType="application/inkml+xml"/>
  <Override PartName="/ppt/ink/ink623.xml" ContentType="application/inkml+xml"/>
  <Override PartName="/ppt/ink/ink624.xml" ContentType="application/inkml+xml"/>
  <Override PartName="/ppt/ink/ink625.xml" ContentType="application/inkml+xml"/>
  <Override PartName="/ppt/ink/ink626.xml" ContentType="application/inkml+xml"/>
  <Override PartName="/ppt/ink/ink627.xml" ContentType="application/inkml+xml"/>
  <Override PartName="/ppt/ink/ink628.xml" ContentType="application/inkml+xml"/>
  <Override PartName="/ppt/ink/ink629.xml" ContentType="application/inkml+xml"/>
  <Override PartName="/ppt/ink/ink630.xml" ContentType="application/inkml+xml"/>
  <Override PartName="/ppt/ink/ink631.xml" ContentType="application/inkml+xml"/>
  <Override PartName="/ppt/ink/ink632.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4"/>
  </p:sldMasterIdLst>
  <p:notesMasterIdLst>
    <p:notesMasterId r:id="rId71"/>
  </p:notesMasterIdLst>
  <p:handoutMasterIdLst>
    <p:handoutMasterId r:id="rId72"/>
  </p:handoutMasterIdLst>
  <p:sldIdLst>
    <p:sldId id="478" r:id="rId5"/>
    <p:sldId id="315" r:id="rId6"/>
    <p:sldId id="258" r:id="rId7"/>
    <p:sldId id="466" r:id="rId8"/>
    <p:sldId id="432" r:id="rId9"/>
    <p:sldId id="467" r:id="rId10"/>
    <p:sldId id="406" r:id="rId11"/>
    <p:sldId id="434" r:id="rId12"/>
    <p:sldId id="345" r:id="rId13"/>
    <p:sldId id="291" r:id="rId14"/>
    <p:sldId id="493" r:id="rId15"/>
    <p:sldId id="460" r:id="rId16"/>
    <p:sldId id="429" r:id="rId17"/>
    <p:sldId id="428" r:id="rId18"/>
    <p:sldId id="502" r:id="rId19"/>
    <p:sldId id="503" r:id="rId20"/>
    <p:sldId id="346" r:id="rId21"/>
    <p:sldId id="499" r:id="rId22"/>
    <p:sldId id="505" r:id="rId23"/>
    <p:sldId id="430" r:id="rId24"/>
    <p:sldId id="494" r:id="rId25"/>
    <p:sldId id="506" r:id="rId26"/>
    <p:sldId id="507" r:id="rId27"/>
    <p:sldId id="264" r:id="rId28"/>
    <p:sldId id="509" r:id="rId29"/>
    <p:sldId id="295" r:id="rId30"/>
    <p:sldId id="297" r:id="rId31"/>
    <p:sldId id="510" r:id="rId32"/>
    <p:sldId id="511" r:id="rId33"/>
    <p:sldId id="299" r:id="rId34"/>
    <p:sldId id="508" r:id="rId35"/>
    <p:sldId id="513" r:id="rId36"/>
    <p:sldId id="372" r:id="rId37"/>
    <p:sldId id="438" r:id="rId38"/>
    <p:sldId id="515" r:id="rId39"/>
    <p:sldId id="514" r:id="rId40"/>
    <p:sldId id="516" r:id="rId41"/>
    <p:sldId id="470" r:id="rId42"/>
    <p:sldId id="471" r:id="rId43"/>
    <p:sldId id="472" r:id="rId44"/>
    <p:sldId id="414" r:id="rId45"/>
    <p:sldId id="485" r:id="rId46"/>
    <p:sldId id="415" r:id="rId47"/>
    <p:sldId id="517" r:id="rId48"/>
    <p:sldId id="458" r:id="rId49"/>
    <p:sldId id="519" r:id="rId50"/>
    <p:sldId id="520" r:id="rId51"/>
    <p:sldId id="521" r:id="rId52"/>
    <p:sldId id="486" r:id="rId53"/>
    <p:sldId id="468" r:id="rId54"/>
    <p:sldId id="523" r:id="rId55"/>
    <p:sldId id="525" r:id="rId56"/>
    <p:sldId id="462" r:id="rId57"/>
    <p:sldId id="491" r:id="rId58"/>
    <p:sldId id="477" r:id="rId59"/>
    <p:sldId id="522" r:id="rId60"/>
    <p:sldId id="492" r:id="rId61"/>
    <p:sldId id="476" r:id="rId62"/>
    <p:sldId id="495" r:id="rId63"/>
    <p:sldId id="469" r:id="rId64"/>
    <p:sldId id="473" r:id="rId65"/>
    <p:sldId id="362" r:id="rId66"/>
    <p:sldId id="475" r:id="rId67"/>
    <p:sldId id="452" r:id="rId68"/>
    <p:sldId id="385" r:id="rId69"/>
    <p:sldId id="500" r:id="rId70"/>
  </p:sldIdLst>
  <p:sldSz cx="9144000" cy="6858000" type="screen4x3"/>
  <p:notesSz cx="6881813" cy="9296400"/>
  <p:custDataLst>
    <p:tags r:id="rId73"/>
  </p:custDataLst>
  <p:defaultTextStyle>
    <a:defPPr>
      <a:defRPr lang="en-US"/>
    </a:defPPr>
    <a:lvl1pPr algn="l" rtl="0" eaLnBrk="0" fontAlgn="base" hangingPunct="0">
      <a:spcBef>
        <a:spcPct val="0"/>
      </a:spcBef>
      <a:spcAft>
        <a:spcPct val="0"/>
      </a:spcAft>
      <a:defRPr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b="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b="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b="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b="1" kern="1200">
        <a:solidFill>
          <a:schemeClr val="tx1"/>
        </a:solidFill>
        <a:latin typeface="Times New Roman" panose="02020603050405020304" pitchFamily="18" charset="0"/>
        <a:ea typeface="+mn-ea"/>
        <a:cs typeface="+mn-cs"/>
      </a:defRPr>
    </a:lvl5pPr>
    <a:lvl6pPr marL="2286000" algn="l" defTabSz="914400" rtl="0" eaLnBrk="1" latinLnBrk="0" hangingPunct="1">
      <a:defRPr b="1" kern="1200">
        <a:solidFill>
          <a:schemeClr val="tx1"/>
        </a:solidFill>
        <a:latin typeface="Times New Roman" panose="02020603050405020304" pitchFamily="18" charset="0"/>
        <a:ea typeface="+mn-ea"/>
        <a:cs typeface="+mn-cs"/>
      </a:defRPr>
    </a:lvl6pPr>
    <a:lvl7pPr marL="2743200" algn="l" defTabSz="914400" rtl="0" eaLnBrk="1" latinLnBrk="0" hangingPunct="1">
      <a:defRPr b="1" kern="1200">
        <a:solidFill>
          <a:schemeClr val="tx1"/>
        </a:solidFill>
        <a:latin typeface="Times New Roman" panose="02020603050405020304" pitchFamily="18" charset="0"/>
        <a:ea typeface="+mn-ea"/>
        <a:cs typeface="+mn-cs"/>
      </a:defRPr>
    </a:lvl7pPr>
    <a:lvl8pPr marL="3200400" algn="l" defTabSz="914400" rtl="0" eaLnBrk="1" latinLnBrk="0" hangingPunct="1">
      <a:defRPr b="1" kern="1200">
        <a:solidFill>
          <a:schemeClr val="tx1"/>
        </a:solidFill>
        <a:latin typeface="Times New Roman" panose="02020603050405020304" pitchFamily="18" charset="0"/>
        <a:ea typeface="+mn-ea"/>
        <a:cs typeface="+mn-cs"/>
      </a:defRPr>
    </a:lvl8pPr>
    <a:lvl9pPr marL="3657600" algn="l" defTabSz="914400" rtl="0" eaLnBrk="1" latinLnBrk="0" hangingPunct="1">
      <a:defRPr b="1" kern="1200">
        <a:solidFill>
          <a:schemeClr val="tx1"/>
        </a:solidFill>
        <a:latin typeface="Times New Roman" panose="02020603050405020304" pitchFamily="18" charset="0"/>
        <a:ea typeface="+mn-ea"/>
        <a:cs typeface="+mn-cs"/>
      </a:defRPr>
    </a:lvl9pPr>
  </p:defaultTextStyle>
  <p:modifyVerifier cryptProviderType="rsaAES" cryptAlgorithmClass="hash" cryptAlgorithmType="typeAny" cryptAlgorithmSid="14" spinCount="100000" saltData="D6n0Vi/hU3/ByW5J/Xrp4g==" hashData="tmK7m7xVp/J3tP64TD5qkj7Nz773CBK4vjSQhyb5uOv7A9Oewrwe+pSSLxESDzCoWaJ3Yh95KoGMuK2dZf3jSQ=="/>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99"/>
    <a:srgbClr val="FF00FF"/>
    <a:srgbClr val="00CC00"/>
    <a:srgbClr val="3399FF"/>
    <a:srgbClr val="66CCFF"/>
    <a:srgbClr val="00FF00"/>
    <a:srgbClr val="00FF99"/>
    <a:srgbClr val="996633"/>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036" autoAdjust="0"/>
    <p:restoredTop sz="97106" autoAdjust="0"/>
  </p:normalViewPr>
  <p:slideViewPr>
    <p:cSldViewPr>
      <p:cViewPr varScale="1">
        <p:scale>
          <a:sx n="129" d="100"/>
          <a:sy n="129" d="100"/>
        </p:scale>
        <p:origin x="113" y="48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8" d="100"/>
          <a:sy n="88" d="100"/>
        </p:scale>
        <p:origin x="-1848" y="-120"/>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0962" name="Rectangle 2"/>
          <p:cNvSpPr>
            <a:spLocks noGrp="1" noChangeArrowheads="1"/>
          </p:cNvSpPr>
          <p:nvPr>
            <p:ph type="hdr" sz="quarter"/>
          </p:nvPr>
        </p:nvSpPr>
        <p:spPr bwMode="auto">
          <a:xfrm>
            <a:off x="1" y="2"/>
            <a:ext cx="2982418" cy="464205"/>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defTabSz="931887" eaLnBrk="1" hangingPunct="1">
              <a:defRPr sz="1300" b="0"/>
            </a:lvl1pPr>
          </a:lstStyle>
          <a:p>
            <a:pPr>
              <a:defRPr/>
            </a:pPr>
            <a:endParaRPr lang="en-US"/>
          </a:p>
        </p:txBody>
      </p:sp>
      <p:sp>
        <p:nvSpPr>
          <p:cNvPr id="680963" name="Rectangle 3"/>
          <p:cNvSpPr>
            <a:spLocks noGrp="1" noChangeArrowheads="1"/>
          </p:cNvSpPr>
          <p:nvPr>
            <p:ph type="dt" sz="quarter" idx="1"/>
          </p:nvPr>
        </p:nvSpPr>
        <p:spPr bwMode="auto">
          <a:xfrm>
            <a:off x="3897902" y="2"/>
            <a:ext cx="2982418" cy="464205"/>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defTabSz="931887" eaLnBrk="1" hangingPunct="1">
              <a:defRPr sz="1300" b="0"/>
            </a:lvl1pPr>
          </a:lstStyle>
          <a:p>
            <a:pPr>
              <a:defRPr/>
            </a:pPr>
            <a:endParaRPr lang="en-US"/>
          </a:p>
        </p:txBody>
      </p:sp>
      <p:sp>
        <p:nvSpPr>
          <p:cNvPr id="680964" name="Rectangle 4"/>
          <p:cNvSpPr>
            <a:spLocks noGrp="1" noChangeArrowheads="1"/>
          </p:cNvSpPr>
          <p:nvPr>
            <p:ph type="ftr" sz="quarter" idx="2"/>
          </p:nvPr>
        </p:nvSpPr>
        <p:spPr bwMode="auto">
          <a:xfrm>
            <a:off x="1" y="8830660"/>
            <a:ext cx="2982418" cy="464205"/>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defTabSz="931887" eaLnBrk="1" hangingPunct="1">
              <a:defRPr sz="1300" b="0"/>
            </a:lvl1pPr>
          </a:lstStyle>
          <a:p>
            <a:pPr>
              <a:defRPr/>
            </a:pPr>
            <a:endParaRPr lang="en-US"/>
          </a:p>
        </p:txBody>
      </p:sp>
      <p:sp>
        <p:nvSpPr>
          <p:cNvPr id="680965" name="Rectangle 5"/>
          <p:cNvSpPr>
            <a:spLocks noGrp="1" noChangeArrowheads="1"/>
          </p:cNvSpPr>
          <p:nvPr>
            <p:ph type="sldNum" sz="quarter" idx="3"/>
          </p:nvPr>
        </p:nvSpPr>
        <p:spPr bwMode="auto">
          <a:xfrm>
            <a:off x="3897902" y="8830660"/>
            <a:ext cx="2982418" cy="464205"/>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defTabSz="931887" eaLnBrk="1" hangingPunct="1">
              <a:defRPr sz="1300" b="0"/>
            </a:lvl1pPr>
          </a:lstStyle>
          <a:p>
            <a:pPr>
              <a:defRPr/>
            </a:pPr>
            <a:fld id="{4376DF0A-CFBF-4F9D-A81F-D52CE34D9F99}" type="slidenum">
              <a:rPr lang="en-US" altLang="en-US"/>
              <a:pPr>
                <a:defRPr/>
              </a:pPr>
              <a:t>‹#›</a:t>
            </a:fld>
            <a:endParaRPr lang="en-US" altLang="en-US"/>
          </a:p>
        </p:txBody>
      </p:sp>
    </p:spTree>
    <p:extLst>
      <p:ext uri="{BB962C8B-B14F-4D97-AF65-F5344CB8AC3E}">
        <p14:creationId xmlns:p14="http://schemas.microsoft.com/office/powerpoint/2010/main" val="187147171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06:24:15.4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1 458,'235'-1,"-84"-17,9 5,-28 8,-44-26,115 25,22-47,-39 50,-105 4,0-4,62-10,143-26,191-13,-413 38,-1 3,2 3,-1 3,1 2,82 5,208-8,-133-6,91 11,-134 2,292-1,-249 19,454-19,-378-28,-206 15,-1 4,39 4,24 16,93 32,-22-23,-207-19,0 1,-1 1,1 1,-1 1,0 0,0 1,-1 1,12 7,-4-4,-10-5,0-1,0-1,0 0,1-1,-1-1,1 0,-1-1,1 0,2-2,93 8,7 15,-85-10,1-2,0-1,0-1,1-2,0-2,10 0,126-5,-2411 2,2058-7,-89-19,114 10,-85 10,109-19,30 15,-1 4,-87 8,88 0,-164-13,-147 4,103 7,40-30,-177 2,375 18,-1-4,2-2,-3-5,-88-20,50 23,0 4,-20 5,1-1,-144-17,-257 28,501 2,21 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06:27:49.304"/>
    </inkml:context>
    <inkml:brush xml:id="br0">
      <inkml:brushProperty name="width" value="0.05" units="cm"/>
      <inkml:brushProperty name="height" value="0.05" units="cm"/>
      <inkml:brushProperty name="color" value="#FF0066"/>
      <inkml:brushProperty name="ignorePressure" value="1"/>
    </inkml:brush>
  </inkml:definitions>
  <inkml:trace contextRef="#ctx0" brushRef="#br0">452 73,'-75'39,"-140"98,109-66,87-54,16-16,1 1,-1-1,1 1,0 0,-1 0,1 0,0 0,0 0,0 0,1 1,-1-1,0 1,1-1,-1 1,1-1,0 1,0 0,0 0,0 2,2-3,1-1,-1 1,1-1,-1 1,1-1,0 1,-1-1,1 0,0 0,0 0,0 0,0 0,0-1,0 1,0 0,0-1,0 0,0 1,0-1,1 0,-1 0,0 0,0 0,0-1,1 1,2 0,168 10,-30 13,-95-14,-1-1,1-3,0-2,0-1,43-6,8 2,560 2,-493-38,-46 8,153-12,-227 41,-30 2,0-1,0-1,0-1,0 0,0-1,0 0,-1-1,3-2,53-24,-71 30,-1 0,1 0,0-1,-1 1,1 0,0 0,0-1,-1 1,1 0,0 0,0-1,0 1,-1 0,1-1,0 1,0 0,0-1,0 1,0-1,0 1,0 0,0-1,0 1,0 0,0-1,0 1,0-1,0 1,0 0,0-1,0 1,0 0,0-1,0 1,1 0,-1-1,0 1,0 0,0-1,1 1,-1 0,0 0,0-1,1 1,-1 0,0 0,1-1,-1 1,0 0,1 0,-1 0,0 0,1-1,-1 1,0 0,1 0,-1 0,0 0,1 0,-1 0,1 0,-1 0,0 0,1 0,-1 0,0 0,1 1,-1-1,1 0,-1 0,-27-7,-138-46,117 34,6 2,17 6,-1 1,0 1,-1 1,0 2,0 0,0 2,-20-1,-16 2,0-3,1-2,0-4,0-2,-33-13,-150-13,164 31,-1 3,-77 5,134 1,2 3,-1 1,1 1,0 1,1 0,-1 2,1 1,1 1,0 0,0 2,1 0,0 1,-3 5,-53 29,-7 1,23 1,50-37</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02T17:56:19.039"/>
    </inkml:context>
    <inkml:brush xml:id="br0">
      <inkml:brushProperty name="width" value="0.05" units="cm"/>
      <inkml:brushProperty name="height" value="0.05" units="cm"/>
      <inkml:brushProperty name="color" value="#FF0066"/>
    </inkml:brush>
  </inkml:definitions>
  <inkml:trace contextRef="#ctx0" brushRef="#br0">251 129 11055 0 0,'0'0'488'0'0</inkml:trace>
  <inkml:trace contextRef="#ctx0" brushRef="#br0" timeOffset="276.474">278 3 2303 0 0,'0'0'279'0'0,"0"0"329"0"0,0 0 140 0 0,0 0 27 0 0,0 0-93 0 0,0 0-418 0 0,0 0-180 0 0,0 1-30 0 0,-1 6-44 0 0,0 2-10 0 0,0-1 15 0 0,0-2 60 0 0,0-4 37 0 0,1-2 74 0 0,0 0 36 0 0,0 0 8 0 0,0 0-20 0 0,0 0-96 0 0,0 6 59 0 0,-1-4-3335 0 0,1-2 2643 0 0</inkml:trace>
  <inkml:trace contextRef="#ctx0" brushRef="#br0" timeOffset="584.339">249 101 3455 0 0,'0'0'152'0'0,"0"0"32"0"0,-7 6-184 0 0,7-6 0 0 0,-6 6 0 0 0,6-6 0 0 0,0 0-128 0 0,0 0-64 0 0</inkml:trace>
  <inkml:trace contextRef="#ctx0" brushRef="#br0" timeOffset="2874.181">225 125 5351 0 0,'0'0'242'0'0,"0"0"-1"0"0,0 0-108 0 0,0 0 99 0 0,0 0 66 0 0,0 0 12 0 0,0 0-23 0 0,0 0-107 0 0,0 0-48 0 0,0 0-11 0 0,2-11 125 0 0,0 5-236 0 0,-3-3 6 0 0,-1 0 64 0 0,2 8 11 0 0,0 1-22 0 0,0 0-5 0 0,0 0 0 0 0,-4-17-5 0 0,3 16 30 0 0,1 1 2 0 0,0 0 6 0 0,0 0 66 0 0,0 0 28 0 0,0 0 7 0 0,0 0-10 0 0,0 0-49 0 0,0 0-19 0 0,0 0-7 0 0,0 0-41 0 0,0-11-705 0 0,6 0 2453 0 0,-5 10-1913 0 0,22-2-226 0 0,-22 3 388 0 0,-1 0-1 0 0,0 0-4 0 0,0 0 6 0 0,0 0 15 0 0,1 0-26 0 0,12-2-63 0 0,-11 1-107 0 0,7-3-884 0 0,18-13-1213 0 0,-26 16 2083 0 0,0 0 18 0 0,4-2 37 0 0,-4 2 128 0 0,-1 1 18 0 0,0 0 26 0 0,0 0 122 0 0,0 0 52 0 0,0 0 10 0 0,11 21 1586 0 0,-11-20-1837 0 0,0 9 15 0 0,0 0-1 0 0,-1-1 0 0 0,0 1 0 0 0,0 0 1 0 0,-1 0-1 0 0,0-1 0 0 0,-1 1 1 0 0,0-1-1 0 0,0 1 0 0 0,-1-1 1 0 0,-1 0-1 0 0,-4 8-49 0 0,8-15 43 0 0,-1 5-22 0 0,0 0 22 0 0,-1-1-33 0 0,0 0 1 0 0,2-4 42 0 0,-2 2 11 0 0,2-3 2 0 0,-28 17 52 0 0,9 9-639 0 0,20-26 674 0 0,0-1 82 0 0,0 0 18 0 0,0 0-5 0 0,0 0-33 0 0,0 0-14 0 0,0 0-1 0 0,0 0-8 0 0,0 0-34 0 0,0 0-20 0 0,0 0-2 0 0,0 0-12 0 0,0 0-48 0 0,0 0-1 0 0,-16 18 310 0 0,-12 24-157 0 0,20-34-413 0 0,7-8 172 0 0,1 0 0 0 0,0 0 1 0 0,-1 0-1 0 0,1 1 1 0 0,-1-1-1 0 0,1 0 1 0 0,0 0-1 0 0,-1 1 1 0 0,1-1-1 0 0,0 0 0 0 0,0 1 1 0 0,-1-1-1 0 0,1 0 1 0 0,0 1-1 0 0,0-1 1 0 0,-1 0-1 0 0,1 1 0 0 0,0-1 1 0 0,0 1-1 0 0,0-1 1 0 0,0 1-1 0 0,0-1 1 0 0,0 0-1 0 0,-1 1 1 0 0,1-1-1 0 0,0 1 0 0 0,0-1 1 0 0,0 1-1 0 0,0-1 1 0 0,1 0-1 0 0,-1 1 1 0 0,0-1-1 0 0,0 1 0 0 0,0-1 1 0 0,0 1-1 0 0,0-1 1 0 0,0 0-1 0 0,1 1 1 0 0,-1-1-1 0 0,0 0 1 0 0,0 1-1 0 0,1-1 0 0 0,-1 1 1 0 0,0-1-1 0 0,1 0 1 0 0,-1 0-1 0 0,0 1 1 0 0,1-1-1 0 0,-1 0 0 0 0,0 0 1 0 0,1 1-1 0 0,-1-1 1 0 0,0 0-1 0 0,1 0 1 0 0,-1 0-1 0 0,1 1 1 0 0,-1-1-1 0 0,1 0 0 0 0,-1 0 1 0 0,0 0-1 0 0,1 0 13 0 0,31 22 328 0 0,0-8-264 0 0,-24-12-64 0 0,0-1 15 0 0,-5 0 57 0 0,2-1 12 0 0,-4 1 4 0 0,-1-1-13 0 0,0 0 10 0 0,2 0-12 0 0,3 1 7 0 0,29-8-593 0 0,-33 7 566 0 0,-1 0 11 0 0,0 0 0 0 0,0 0 0 0 0,0 0 0 0 0,0 0 0 0 0,0 0 0 0 0,0 0 0 0 0,0 0-21 0 0,0 0-96 0 0,0 0-65 0 0,0 0-11 0 0,0 0-11 0 0,0 0-24 0 0,0 0-11 0 0,0 0-1 0 0,1 0 30 0 0,5-1 127 0 0,-5 1 98 0 0,-1 0 111 0 0,0 0 26 0 0,0 0 0 0 0,0 0 11 0 0,0 0 44 0 0,0 0 17 0 0,0 0 6 0 0,0 0-23 0 0,0 0-107 0 0,0 0-48 0 0,0 0-11 0 0,1 0-18 0 0,4 3-116 0 0,-4-3-213 0 0,26-15-1759 0 0,7-43 882 0 0,-33 57 1393 0 0,-1 1 139 0 0,0 0 60 0 0,0 0 9 0 0,0 0-6 0 0,0 0-43 0 0,0 0-17 0 0,0 0-7 0 0,0 0-14 0 0,0 0-55 0 0,0 0-20 0 0,0 0-7 0 0,0 0-41 0 0,0 0-204 0 0,0 0-230 0 0,0 0-106 0 0,0 0-27 0 0,0 0 4 0 0,0 0 49 0 0,0 0 18 0 0,0 0 6 0 0,0 0 28 0 0,4 26 844 0 0,-8-4-34 0 0,4-21-560 0 0,0-1 11 0 0,-1 1-4 0 0,-1 4 2 0 0,1-4-4 0 0,1-1-25 0 0,0 0-96 0 0,0 0-24 0 0,0 0 0 0 0,-3 3 345 0 0,2-1-1415 0 0,0-1-3838 0 0,1-1 3437 0 0</inkml:trace>
  <inkml:trace contextRef="#ctx0" brushRef="#br0" timeOffset="4714.895">245 30 919 0 0,'-1'1'67'0'0,"-3"1"329"0"0,2-2 1591 0 0,-9 3 5203 0 0,-12-17-10051 0 0,-6-3 6009 0 0,27 16-2523 0 0,-11-3 1239 0 0,-6 5-1402 0 0,17 0-555 0 0,-1 1 1 0 0,1 0 0 0 0,-1 0 0 0 0,1 1 0 0 0,0-1 0 0 0,0 0-1 0 0,0 1 1 0 0,0-1 0 0 0,1 1 0 0 0,-1 0 0 0 0,1 0 0 0 0,-1-1-1 0 0,1 1 1 0 0,0 0 0 0 0,0 0 0 0 0,0 0 0 0 0,0 0 0 0 0,1 2 92 0 0,-6 10-179 0 0,-23 45 2003 0 0,28-59-1477 0 0,-16 20 978 0 0,-20 107-1413 0 0,21-70 88 0 0,13-31 462 0 0,5-21-452 0 0,1 2-10 0 0,17 30-64 0 0,-16-31 64 0 0,-1-1-10 0 0,38 42-58 0 0,-17-35-304 0 0,-10-12 273 0 0,19-3 142 0 0,-16-1 31 0 0,-7 2-74 0 0,-1 1 0 0 0,0 0 0 0 0,1 0 0 0 0,0 2 0 0 0,1-1 0 0 0,-1-1 0 0 0,31-11-95 0 0,-11-9 62 0 0,1-2-31 0 0,-23 18 64 0 0,26-12-80 0 0,-3-3 81 0 0,-21 14 1 0 0,-1 0-1 0 0,-1-1 0 0 0,1 0 1 0 0,-1 0-1 0 0,0-1 0 0 0,0 0 1 0 0,-1 0-1 0 0,0-1 1 0 0,0 0-1 0 0,2-3-1 0 0,20-31 205 0 0,-27 1 805 0 0,-18-27-1228 0 0,-13 20 1006 0 0,6 23-788 0 0,-19 4 784 0 0,41 21-712 0 0,-11-9 0 0 0,-22-9-384 0 0,-56-10 686 0 0,75 25-364 0 0,-11 3 54 0 0,-16 13 0 0 0,41-13-153 0 0,0 1 0 0 0,0-1 0 0 0,0 0 0 0 0,0 1 0 0 0,0-1 0 0 0,1 0 0 0 0,-1 0 0 0 0,0 1-1 0 0,0-1 1 0 0,0 0 0 0 0,0 0 0 0 0,0 0 0 0 0,0 0 0 0 0,0 0 0 0 0,0 0 0 0 0,0-1 0 0 0,0 1 0 0 0,0 0 0 0 0,0 0 0 0 0,1-1-1 0 0,-1 1 1 0 0,0 0 0 0 0,0-1 0 0 0,0 1 0 0 0,0-1 0 0 0,1 1 0 0 0,-1-1 0 0 0,0 1 0 0 0,0-1 0 0 0,1 0 0 0 0,-1 1 0 0 0,0-1-1 0 0,1 0 1 0 0,-1 0 0 0 0,1 1 0 0 0,-1-1 0 0 0,1 0 0 0 0,-1 0 0 0 0,1 0 0 0 0,0 0 0 0 0,-1 0 0 0 0,1 0 0 0 0,0 0 89 0 0,-5-8-5194 0 0</inkml:trace>
  <inkml:trace contextRef="#ctx0" brushRef="#br0" timeOffset="5179.323">623 323 1375 0 0,'0'0'128'0'0</inkml:trace>
  <inkml:trace contextRef="#ctx0" brushRef="#br0" timeOffset="5525.946">643 280 7423 0 0,'0'0'340'0'0,"0"0"-5"0"0,0 0-74 0 0,0 0 485 0 0,0 0 234 0 0,0 0 48 0 0,0 0-82 0 0,0 0-383 0 0,0 0-167 0 0,0 0-39 0 0,0 0-49 0 0,0 0-206 0 0,0 0-168 0 0,0 0-30 0 0,0 0 0 0 0,2 1 0 0 0,7-1 16 0 0,20 2 784 0 0,-27-1-545 0 0,-2-1-40 0 0,12 4 309 0 0,17 1-330 0 0,-11-4-33 0 0,-17 0-4727 0 0,-1-1 239 0 0</inkml:trace>
  <inkml:trace contextRef="#ctx0" brushRef="#br0" timeOffset="5847.065">804 171 7367 0 0,'0'0'656'0'0,"0"0"-528"0"0,0 0-128 0 0,0 0 0 0 0,0 0 1112 0 0,0 0 192 0 0,0 0 40 0 0,0 0 0 0 0,0 0-1016 0 0,0 0-200 0 0,0 0-48 0 0,0 0-8 0 0,0 0-456 0 0,0 0-96 0 0,0 0-24 0 0,0 0-4552 0 0</inkml:trace>
  <inkml:trace contextRef="#ctx0" brushRef="#br0" timeOffset="6172.24">765 182 919 0 0,'0'0'80'0'0,"0"0"-80"0"0,0 0 0 0 0,0 0 0 0 0,0 0 1736 0 0,0 0 336 0 0,0 0 64 0 0,0 0 8 0 0,0 0-1528 0 0,0 0-304 0 0,0 0-64 0 0,0 0-16 0 0,0 0-368 0 0,0 0-80 0 0,0 0-8 0 0,0 0-2456 0 0,0 0-488 0 0</inkml:trace>
  <inkml:trace contextRef="#ctx0" brushRef="#br0" timeOffset="6667.813">753 92 6447 0 0,'0'0'499'0'0,"-5"7"1510"0"0,-1 16 134 0 0,0 5-6655 0 0,2-17 6635 0 0,3-10-1673 0 0,1-1-2 0 0,0 0-28 0 0,0 0-118 0 0,0 0-57 0 0,0 0-12 0 0,0 1-26 0 0,-2 5-102 0 0,1-4-38 0 0,-9 53-54 0 0,-24 55 905 0 0,33-101-908 0 0,4 31-10 0 0,-2-31 0 0 0,0-1 0 0 0,0 0 11 0 0,0-1 46 0 0,0-6 29 0 0,-1-1 8 0 0,0 0 2 0 0,0 1-1 0 0,0 5-7 0 0,0-5-5 0 0,0-1 5 0 0,0 0-32 0 0,0 0-152 0 0,0 0-32 0 0,0 0-28 0 0,0 0-146 0 0,0 0-67 0 0,0 0-719 0 0,0 0-2823 0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19:21:33.705"/>
    </inkml:context>
    <inkml:brush xml:id="br0">
      <inkml:brushProperty name="width" value="0.05" units="cm"/>
      <inkml:brushProperty name="height" value="0.05" units="cm"/>
      <inkml:brushProperty name="color" value="#F6630D"/>
      <inkml:brushProperty name="ignorePressure" value="1"/>
    </inkml:brush>
  </inkml:definitions>
  <inkml:trace contextRef="#ctx0" brushRef="#br0">0 1</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19:26:11.288"/>
    </inkml:context>
    <inkml:brush xml:id="br0">
      <inkml:brushProperty name="width" value="0.05" units="cm"/>
      <inkml:brushProperty name="height" value="0.05" units="cm"/>
      <inkml:brushProperty name="color" value="#FF0066"/>
      <inkml:brushProperty name="ignorePressure" value="1"/>
    </inkml:brush>
  </inkml:definitions>
  <inkml:trace contextRef="#ctx0" brushRef="#br0">5754 835,'460'0,"-337"18,477-19,-335 1,-111-17,221 17,-227-17,22 17,-76 32,45-15,16 4,462-22,-493-16,34-19,-70 37,-73-1</inkml:trace>
  <inkml:trace contextRef="#ctx0" brushRef="#br0" timeOffset="13467.228">462 59,'-166'-10,"137"5,0 2,0 1,0 1,0 1,-1 2,-35 0,63-3,0 1,0 0,0 0,0 0,0 0,0 0,0 0,0 1,0-1,0 1,0-1,0 1,0 0,0 0,1 0,-1 0,0 0,1 0,-1 0,0 0,1 1,-1-1,1 1,0-1,0 1,-1-1,1 1,0 0,0 0,0 0,1-1,-1 1,0 0,1 0,-1 0,1 0,0 0,0 0,0 0,0 0,0 2,3 140,15-56,0 4,-7 39,-2-65,4 37,5 0,25 78,110 410,-135-537,3 0,2-2,3-1,2 0,1-2,26 29,-27-33,47 53,46 3,66 29,-19-53,-104-51,1-3,1-2,27 3,328 56,-344-71,0-4,0-3,19-4,-6 0,220 15,-171 1,109-5,211 21,67-27,-363-13,0-8,39-14,257-73,-183 48,127-48,-189 33,-186 63,-1 1,1 1,1 2,-1 0,23 1,45 3,0 5,-1 4,83 19,44 3,76-12,207-16,-259-5,60-23,-231 17,205-23,93-9,285-73,-543 89,-1-5,-2-5,-2-4,-1-5,77-46,58-80,53-36,-251 167,-2-3,-1-2,25-34,-33 37,-23 22,-1-1,-1 0,-1 0,0-1,-2 0,0 0,-2-1,0 1,-1-1,-2-1,0 1,-1 0,-1 0,-3-20,0 15,-1-1,-1 1,-1 1,-2-1,-1 1,0 0,-5-5,12 25,-2-1,0 0,0 0,0 1,-1-1,0 1,0 0,-1 0,0 1,0 0,0 0,0 0,-1 1,0-1,0 2,0-1,-6-2,-31-18,-62-51,73 55,0-2,2-1,0-2,2 0,0-4,14 17,1 1,-2 0,1 1,-1 0,-1 1,-15-6,-54-31,-95-54,-55 17,203 76,1 1,-1 1,0 2,0 2,0 1,-24 3,-24-1,57-3,-1 2,0 0,1 2,-1 1,1 0,0 2,-13 6,-9 2,0-2,-1-2,-45 3,69-10,-178 22,27 9,-146-6,14-2,83-10,-88-15,172 19,-73 30,61-32,-120-8,34-2,149-9,-562 1,474-36,17 19,-705 17,855-1,-1 0,1 0,0-2,0 1,0-1,0 0,1-1,-1 0,1 0,-6-5,-76-25,-7 22,-30-20,111 28,-1 0,0 2,0-1,0 2,0 0,-1 2,-15 1,-16 0,-268-2,211-18,-104-18,50 1,19-1,35 19,-229 17,177 37,60-37,70-1,0 0,0 2,1 1,-1 2,-3 1,-65 17,-1-4,-86 4,11 10,31 5,-244-37,121 0,255-1,1 0,-1-1,1 0,0-1,0 1,0-1,0-1,0 0,1 0,0 0,0-1,-6-5,-54-27,51 32</inkml:trace>
  <inkml:trace contextRef="#ctx0" brushRef="#br0" timeOffset="21130.098">5789 924,'160'10,"46"-1,-129-11,205 2,-159 18,238-18,-13-19,495 20,-736 17,-2 0,619-19,-583-17,-3 15,-63-27,-25 27,-35 3</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19:26:38.090"/>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1,'1482'0,"-1450"3,-20 1</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3T16:56:10.127"/>
    </inkml:context>
    <inkml:brush xml:id="br0">
      <inkml:brushProperty name="width" value="0.1" units="cm"/>
      <inkml:brushProperty name="height" value="0.2" units="cm"/>
      <inkml:brushProperty name="color" value="#FFFC00"/>
      <inkml:brushProperty name="tip" value="rectangle"/>
      <inkml:brushProperty name="rasterOp" value="maskPen"/>
    </inkml:brush>
  </inkml:definitions>
  <inkml:trace contextRef="#ctx0" brushRef="#br0">1 1 2327 0 0,'0'0'0'0'0,"0"0"96"0"0,0 0-24 0 0,0 0 0 0 0,0 0-72 0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3T16:56:12.698"/>
    </inkml:context>
    <inkml:brush xml:id="br0">
      <inkml:brushProperty name="width" value="0.1" units="cm"/>
      <inkml:brushProperty name="height" value="0.2" units="cm"/>
      <inkml:brushProperty name="color" value="#FFFC00"/>
      <inkml:brushProperty name="tip" value="rectangle"/>
      <inkml:brushProperty name="rasterOp" value="maskPen"/>
    </inkml:brush>
  </inkml:definitions>
  <inkml:trace contextRef="#ctx0" brushRef="#br0">9 1 3167 0 0,'0'0'142'0'0,"0"0"30"0"0,0 0 45 0 0,0 0 20 0 0,0 0 3 0 0,0 0-76 0 0,0 0-318 0 0,0 0-138 0 0,0 0-27 0 0,0 0-1 0 0,0 0 28 0 0,0 0 17 0 0,0 0 3 0 0,0 0 67 0 0,0 0 281 0 0,0 0 127 0 0,0 0 21 0 0,0 0 49 0 0,0 0 182 0 0,0 0 79 0 0,-8 1 270 0 0,8-1 5356 0 0,7 3-6172 0 0,2-2 12 0 0,34-1 64 0 0,-34 2-64 0 0,-3 0 12 0 0,-3-1 52 0 0,4 1 23 0 0,1 0-28 0 0,0-1-49 0 0,1-2-10 0 0,-3 1 11 0 0,-3-1 32 0 0,4 0-33 0 0,-1 0 1 0 0,-5 1 48 0 0,-1 0 29 0 0,0 0-6 0 0,0 0-2 0 0,1 1-13 0 0,4 0-68 0 0,-2 0-58 0 0,4 2 44 0 0,0 1 26 0 0,-5-3 32 0 0,5 1-22 0 0,-1 1 32 0 0,-4-2 1 0 0,6 8-29 0 0,-7-8 50 0 0,5 7 441 0 0,29 9-218 0 0,-33-17-220 0 0,-2 0 3 0 0,0 0-8 0 0,0 0 6 0 0,0 0 28 0 0,20 2 369 0 0,-14-1-455 0 0,-3 0 22 0 0,3-1-33 0 0,2 1-10 0 0,0 0 0 0 0,1 0 0 0 0,0 1 0 0 0,26-3 128 0 0,-27 0-128 0 0,0-1 0 0 0,0 0 0 0 0,0 1 0 0 0,1 2 0 0 0,0 0 0 0 0,-1 0 0 0 0,1 0 0 0 0,47-4 979 0 0,-54 3-936 0 0,5 1-33 0 0,-2-1-5 0 0,9 6 138 0 0,1 8-99 0 0,-3-8-928 0 0,-5-7 376 0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3T16:56:28.556"/>
    </inkml:context>
    <inkml:brush xml:id="br0">
      <inkml:brushProperty name="width" value="0.05" units="cm"/>
      <inkml:brushProperty name="height" value="0.05" units="cm"/>
      <inkml:brushProperty name="color" value="#FF0066"/>
    </inkml:brush>
  </inkml:definitions>
  <inkml:trace contextRef="#ctx0" brushRef="#br0">0 28 655 0 0,'0'0'64'0'0,"0"0"0"0"0,0 0 70 0 0,0 0 292 0 0,0 0 136 0 0,0 0 22 0 0,0 0 1 0 0,0 0-21 0 0,0 0-11 0 0,0 0-1 0 0,0 0-62 0 0,0 0-265 0 0,0 0-117 0 0,0 0-20 0 0,0 0-44 0 0,0 0-159 0 0,0 0-69 0 0,9-7-332 0 0,17-13 143 0 0,-25 19 442 0 0,-1 1-1 0 0,0 0 40 0 0,0 0 186 0 0,0 0 80 0 0,0 0 12 0 0,0 0 3 0 0,0 0-5 0 0,0 0-7 0 0,0 0-1 0 0,21 7 2291 0 0,-20-7-2598 0 0,15 13 1163 0 0,-15-12-1165 0 0,-1-1 10 0 0,0 0 3 0 0,0 0 0 0 0,0 0 3 0 0,0 0 10 0 0,0 0 3 0 0,0 0 0 0 0,20 12 915 0 0,-18-11-968 0 0,5 2-33 0 0,1-1-10 0 0,1-1 0 0 0,36 1 64 0 0,-36-1-64 0 0,0 1 11 0 0,-6-1 32 0 0,3 1-21 0 0,-3-1 38 0 0,5 2 12 0 0,1-1-12 0 0,0-1-48 0 0,1-3-12 0 0,1 1 0 0 0,-2-1 0 0 0,-1 1 0 0 0,1 3 0 0 0,0 0 0 0 0,-1 2 0 0 0,0 0 0 0 0,1 0 0 0 0,0-1 0 0 0,1-1 0 0 0,-1 1 0 0 0,-1-1 0 0 0,1 1 0 0 0,-1 1 0 0 0,38 6 64 0 0,-23-5-64 0 0,-15-5 0 0 0,-1 0 0 0 0,0 0 0 0 0,0-1 0 0 0,0 0 0 0 0,1 0 0 0 0,21-1 0 0 0,-16 3 75 0 0,-10 0-32 0 0,0 1-181 0 0,-2-1-620 0 0,-1-1-224 0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3T16:56:29.237"/>
    </inkml:context>
    <inkml:brush xml:id="br0">
      <inkml:brushProperty name="width" value="0.05" units="cm"/>
      <inkml:brushProperty name="height" value="0.05" units="cm"/>
      <inkml:brushProperty name="color" value="#FF0066"/>
    </inkml:brush>
  </inkml:definitions>
  <inkml:trace contextRef="#ctx0" brushRef="#br0">71 0 2303 0 0,'0'0'200'0'0,"0"0"-200"0"0,0 0 0 0 0,0 0 0 0 0,0 0 1208 0 0,0 0 200 0 0,0 0 32 0 0,0 0-3000 0 0,0 0-600 0 0</inkml:trace>
  <inkml:trace contextRef="#ctx0" brushRef="#br0" timeOffset="264.039">31 9 1551 0 0,'0'0'64'0'0,"0"0"24"0"0,0 0-88 0 0,0 0 0 0 0,0 0 0 0 0</inkml:trace>
  <inkml:trace contextRef="#ctx0" brushRef="#br0" timeOffset="1578.506">13 37 455 0 0,'0'0'920'0'0,"0"0"100"0"0,0 0 42 0 0,0 0-121 0 0,0 0-541 0 0,0 0-236 0 0,0 0-48 0 0,0 0-55 0 0,0 0-185 0 0,0 0-78 0 0,0 0-20 0 0,0 0-48 0 0,0 0-197 0 0,0 0-86 0 0,0 0-21 0 0,0 0 33 0 0,0 0 145 0 0,0 0 63 0 0,0 0 11 0 0,0 0 68 0 0,0 0 275 0 0,-5-3 163 0 0,2 2 4276 0 0,-2 1-4441 0 0,19 4 3042 0 0,6 0-2480 0 0,11 15-426 0 0,-30-18-96 0 0,34 16 703 0 0,-25-15-762 0 0,-1-1 0 0 0,10 7 44 0 0,26-2-5 0 0,-15-5 454 0 0,-6 6-354 0 0,-21-6-96 0 0,4 0-33 0 0,1 0-10 0 0,0 0 0 0 0,1 0 0 0 0,0 0 0 0 0,46 12 64 0 0,-20-21-53 0 0,-12 1 42 0 0,-15 6-53 0 0,37 5 0 0 0,-38-4 11 0 0,0 0 32 0 0,1 0-33 0 0,-2 1 2 0 0,-4-1 36 0 0,3 3-25 0 0,24 4 148 0 0,-4-4 61 0 0,-16-3-211 0 0,0-2 22 0 0,27-12 109 0 0,-19 11 128 0 0,9 2-54 0 0,-24 1-151 0 0,-2 0-6 0 0,0 0 1 0 0,0 0 15 0 0,0 0-16 0 0,0 0-5 0 0,0 0 0 0 0,0 0 0 0 0,1 1-10 0 0,4 2-54 0 0,-4-3-906 0 0,-1 0-3418 0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3T16:58:05.346"/>
    </inkml:context>
    <inkml:brush xml:id="br0">
      <inkml:brushProperty name="width" value="0.05" units="cm"/>
      <inkml:brushProperty name="height" value="0.05" units="cm"/>
      <inkml:brushProperty name="color" value="#FF0066"/>
    </inkml:brush>
  </inkml:definitions>
  <inkml:trace contextRef="#ctx0" brushRef="#br0">204 0 455 0 0,'0'0'1324'0'0,"0"0"152"0"0,0 0 70 0 0,0 0-141 0 0,0 0-644 0 0,-9 9 393 0 0,6-5 4962 0 0,0 3-6106 0 0,1 2-10 0 0,9 33 0 0 0,-4-34 61 0 0,-1 0 0 0 0,-1 0 0 0 0,1 0 0 0 0,-1 0 0 0 0,-1 0 0 0 0,0 0-1 0 0,0 1 1 0 0,0-1 0 0 0,-1 0 0 0 0,-1 0 0 0 0,1 0 0 0 0,-1 0-61 0 0,-15 49 87 0 0,11-42-51 0 0,1 0 0 0 0,0 0 0 0 0,2 1 0 0 0,-1-1 0 0 0,2 1-1 0 0,0 0 1 0 0,1 0 0 0 0,0 0 0 0 0,2-1 0 0 0,0 1-1 0 0,0 0 1 0 0,2 1-36 0 0,-1-8 32 0 0,0 0 0 0 0,0 1 0 0 0,-1 0-1 0 0,0-1 1 0 0,-1 1 0 0 0,0 0 0 0 0,-1-1 0 0 0,0 1-1 0 0,0 0 1 0 0,-1-1 0 0 0,0 1 0 0 0,-1-1 0 0 0,0 0 0 0 0,-2 5-32 0 0,-10 34 82 0 0,12 86 9 0 0,1-107-38 0 0,0-6 11 0 0,1-19 0 0 0,1-2 0 0 0,0 1-10 0 0,1 5-44 0 0,0 1-10 0 0,0 0 0 0 0,-1 1 0 0 0,-1 0 0 0 0,0-1 0 0 0,1-1 11 0 0,-1-5 42 0 0,1-1 13 0 0,0 0 6 0 0,0 0 4 0 0,0 0-8 0 0,0 0 1 0 0,0-1-14 0 0,-4-6-45 0 0,0-3-10 0 0,-22-39-76 0 0,22 42 18 0 0,3 4 3 0 0,-1-4 44 0 0,0-2 11 0 0,-1 3 11 0 0,2 4 21 0 0,1 2-75 0 0,0 0-23 0 0,0 0-9 0 0,6 21 8 0 0,-1 14 67 0 0,-3-28 0 0 0,14 19 0 0 0,-11-20 0 0 0,-1-1 0 0 0,1 1 0 0 0,-2 0 0 0 0,2-1 0 0 0,0 0 0 0 0,0 1 0 0 0,-1 1 0 0 0,10 18 11 0 0,-12-24 32 0 0,3-1-21 0 0,16-20 122 0 0,-8-5-30 0 0,-10 17-93 0 0,-1 1 32 0 0,0-32 571 0 0,-2 38-557 0 0,2-5-43 0 0,-17 23 29 0 0,12-9-53 0 0,-1 0 0 0 0,0 0 0 0 0,1 0 0 0 0,1 0 0 0 0,-2-1 0 0 0,0 1 0 0 0,-1 0 0 0 0,1-2 11 0 0,-2 0 32 0 0,0-2-22 0 0,5-3 32 0 0,1-1 11 0 0,-46-8 960 0 0,38 5-1024 0 0,-26-36 370 0 0,27 15-284 0 0,-13 2 226 0 0,15 17-312 0 0,0 1 12 0 0,4 3 50 0 0,1 1-8 0 0,-2 4-446 0 0,14 19 328 0 0,-4-10 0 0 0,25 34 56 0 0,-28-42 8 0 0,1-2 0 0 0,1-3 0 0 0,0-1 0 0 0,1 0 0 0 0,-1 1 0 0 0,1 0 0 0 0,0 0 0 0 0,0 0 0 0 0,-1 0 0 0 0,1-1 0 0 0,-2-2 0 0 0,8-16 75 0 0,-12 17-32 0 0,1-6-33 0 0,1 1-10 0 0,0 0 0 0 0,0 1 0 0 0,0 0 0 0 0,0-1 0 0 0,1-1 0 0 0,-2 3 11 0 0,-2 4 21 0 0,-1 1-96 0 0,0 0-104 0 0,0 0-11 0 0,0 0 3 0 0,-4 8-2505 0 0,4-8-3190 0 0</inkml:trace>
  <inkml:trace contextRef="#ctx0" brushRef="#br0" timeOffset="2807.71">14 802 455 0 0,'0'0'755'0'0,"0"0"77"0"0,0 0 31 0 0,0 0-21 0 0,0 0-116 0 0,0 0-57 0 0,0 0-12 0 0,0 0-27 0 0,0 0-113 0 0,0 0-49 0 0,0 0-11 0 0,0 0-33 0 0,0 0-134 0 0,0 0-60 0 0,0 0-7 0 0,0 0 2 0 0,0 0 34 0 0,0 0 18 0 0,0 0 3 0 0,0 0 8 0 0,0 0 35 0 0,0 0 18 0 0,0 0 3 0 0,0 0-4 0 0,0 0-16 0 0,0 0-4 0 0,0 0 0 0 0,0 0-22 0 0,0 0-97 0 0,0 0-45 0 0,0 0-11 0 0,-6-14 1333 0 0,4 9-1402 0 0,1 3-4 0 0,-3-4 817 0 0,31 27-921 0 0,-3 34-43 0 0,-12-32 139 0 0,-8-16-64 0 0,0-1 0 0 0,8 28 0 0 0,-10-25 0 0 0,0-2 11 0 0,-2-4 32 0 0,1 2-22 0 0,-1-3 32 0 0,0-2 13 0 0,0 0 3 0 0,0 0 3 0 0,0 0 20 0 0,0 0-16 0 0,0 0-11 0 0,22-25 658 0 0,2-8-710 0 0,-20 26-13 0 0,0 1 0 0 0,1-1 0 0 0,0 0 0 0 0,67-82 0 0 0,-66 84 0 0 0,0 0 0 0 0,-1 2 11 0 0,-4 3 42 0 0,-6 17 65 0 0,-23 51-108 0 0,20-35-10 0 0,5-24 0 0 0,2 0 0 0 0,-1-1 0 0 0,1-1 11 0 0,0-4 32 0 0,-2 3-33 0 0,0 2 1 0 0,2-6 32 0 0,-3 1-22 0 0,3-2 32 0 0,1-1-11 0 0,-1 0-80 0 0,-5-4 26 0 0,-1 0 12 0 0,1 2 0 0 0,-2 1 0 0 0,-18-13 514 0 0,15-4-206 0 0,6 11-298 0 0,0 0-10 0 0,0 0 0 0 0,-29-14 128 0 0,-7-22-1480 0 0,36 38-4824 0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1T08:37:12.628"/>
    </inkml:context>
    <inkml:brush xml:id="br0">
      <inkml:brushProperty name="width" value="0.05" units="cm"/>
      <inkml:brushProperty name="height" value="0.05" units="cm"/>
      <inkml:brushProperty name="color" value="#FF0066"/>
    </inkml:brush>
  </inkml:definitions>
  <inkml:trace contextRef="#ctx0" brushRef="#br0">67 199 2303 0 0,'0'0'102'0'0,"-2"-1"-1"0"0,-3-2 102 0 0,0-1 1191 0 0,2 2-681 0 0,-9-4 2593 0 0,11 5-3234 0 0,1 1 89 0 0,-26 7 2010 0 0,13 38-2145 0 0,23 35-61 0 0,-6-57 29 0 0,9 108-58 0 0,-13-96 64 0 0,-1-20 75 0 0,1-14-22 0 0,0-1 11 0 0,0 0 0 0 0,1 1 3 0 0,35-10 209 0 0,38-40-1299 0 0,-67 43-2601 0 0</inkml:trace>
  <inkml:trace contextRef="#ctx0" brushRef="#br0" timeOffset="254.396">74 7 7831 0 0,'0'0'696'0'0,"0"0"-560"0"0,-7-7-136 0 0,7 7 0 0 0,0 0 512 0 0,0 0 64 0 0,0 0 24 0 0,0 0 0 0 0,0 0-408 0 0,0 0-88 0 0,0 0-8 0 0,0 0-8 0 0,0 0-360 0 0,0 0-72 0 0,0 0-8 0 0,0 0-3872 0 0</inkml:trace>
  <inkml:trace contextRef="#ctx0" brushRef="#br0" timeOffset="2194.822">286 247 6447 0 0,'0'0'298'0'0,"0"0"-10"0"0,1 11 266 0 0,0-6-560 0 0,1 0 0 0 0,-1 0 0 0 0,1 0 0 0 0,0 0 0 0 0,1-1 0 0 0,-1 1 0 0 0,1-1 0 0 0,0 1 0 0 0,0-1 0 0 0,0 0 0 0 0,1 0 0 0 0,0 0 0 0 0,-1-1 0 0 0,2 2 6 0 0,27 39-2292 0 0,-23-23 2362 0 0,37 53 2464 0 0,-41-70-2480 0 0,1 0-44 0 0,-1-2-24 0 0,-3-2 20 0 0,-1-1 0 0 0,0 1 0 0 0,0 0 0 0 0,0-1 0 0 0,1 0 0 0 0,-1 1 0 0 0,0-1 0 0 0,0 1 0 0 0,0-1 0 0 0,0 0 0 0 0,0 0 0 0 0,0 0 0 0 0,0 0 0 0 0,0 0 0 0 0,-1 0 0 0 0,1 0 0 0 0,0 0 0 0 0,-1 0 0 0 0,1 0 0 0 0,0 0 0 0 0,-1 0 0 0 0,1 0 0 0 0,-1 0 0 0 0,0-1 0 0 0,1 1 0 0 0,-1 0 0 0 0,0 0 0 0 0,0-2-6 0 0,1 2 9 0 0,19-71 1106 0 0,-17 62-1059 0 0,1 3-60 0 0,-4 6-67 0 0,0 1-6 0 0,0 0-5 0 0,32 16-103 0 0,-24-10 174 0 0,0 0 11 0 0,18 27 75 0 0,-7-7 32 0 0,-13-20-97 0 0,19 7 54 0 0,-23-13-33 0 0,-1 0-1 0 0,1 0 0 0 0,0 0 1 0 0,-1 0-1 0 0,1 0 0 0 0,0 0 0 0 0,0 0 1 0 0,-1-1-1 0 0,1 1 0 0 0,-1-1 1 0 0,1 1-1 0 0,0-1 0 0 0,-1 0 0 0 0,1 0 1 0 0,-1 1-1 0 0,1-1 0 0 0,-1 0 1 0 0,0 0-1 0 0,1-1 0 0 0,-1 1 0 0 0,0 0 1 0 0,0 0-1 0 0,0 0 0 0 0,0-1 1 0 0,1 0-31 0 0,1-2 74 0 0,47-92 1070 0 0,-50 94-1080 0 0,0 2 0 0 0,0 0 6 0 0,0 0 15 0 0,0 0-16 0 0,0 2-15 0 0,0 13-54 0 0,-1-6-10 0 0,1-1-1 0 0,0 1 1 0 0,0-1-1 0 0,1 0 1 0 0,0 1-1 0 0,0-1 1 0 0,1 0-1 0 0,0 1 1 0 0,1-1-1 0 0,-1 0 1 0 0,2 0-1 0 0,1 4 11 0 0,0-6 0 0 0,28 5-64 0 0,6-22 135 0 0,46-44 314 0 0,-37-23 6 0 0,-47 75-345 0 0,0 1 0 0 0,0 0 0 0 0,0-1 0 0 0,0 1 0 0 0,-1-1 0 0 0,1 1 0 0 0,-1-1 0 0 0,1 0 0 0 0,-1 1 0 0 0,0-1 0 0 0,0 1 0 0 0,0-1 0 0 0,-1 0-1 0 0,1 1 1 0 0,-1-1 0 0 0,1 1 0 0 0,-1-1 0 0 0,0 1 0 0 0,0-2-46 0 0,0 3 88 0 0,-14-16 144 0 0,7 14-226 0 0,-1 1 0 0 0,1 0 0 0 0,-1 0 0 0 0,1 1 0 0 0,-1 0 0 0 0,1 0 0 0 0,-1 1 0 0 0,1 0 0 0 0,-1 1 0 0 0,1 0 0 0 0,-1 0 0 0 0,1 1 0 0 0,-1 0-1 0 0,1 0 1 0 0,0 1 0 0 0,0 0 0 0 0,0 1 0 0 0,0-1 0 0 0,1 2 0 0 0,-1-1 0 0 0,1 1 0 0 0,-6 4-6 0 0,9-6-23 0 0,0 0-1 0 0,1 0 1 0 0,-1 0 0 0 0,0 0-1 0 0,1 1 1 0 0,0-1-1 0 0,0 1 1 0 0,0 0 0 0 0,0 0-1 0 0,0 0 1 0 0,1 0 0 0 0,0 0-1 0 0,0 1 1 0 0,0-1 0 0 0,0 1-1 0 0,1-1 1 0 0,-1 1 0 0 0,1 0-1 0 0,0 0 1 0 0,1-1 0 0 0,-1 1-1 0 0,1 0 1 0 0,0 0-1 0 0,0 0 1 0 0,1 0 0 0 0,0-1-1 0 0,-1 1 1 0 0,1 0 0 0 0,1 0-1 0 0,-1-1 1 0 0,2 4 23 0 0,-1-7-60 0 0,0 0 0 0 0,1 0 1 0 0,-1-1-1 0 0,0 1 0 0 0,0 0 1 0 0,0-1-1 0 0,1 0 0 0 0,-1 1 0 0 0,0-1 1 0 0,1 0-1 0 0,-1 0 0 0 0,0 0 0 0 0,0 0 1 0 0,1-1-1 0 0,-1 1 0 0 0,0-1 0 0 0,0 1 1 0 0,1-1-1 0 0,-1 0 0 0 0,0 0 0 0 0,0 0 1 0 0,0 0-1 0 0,0 0 0 0 0,0-1 0 0 0,0 1 1 0 0,0 0-1 0 0,-1-1 0 0 0,1 1 1 0 0,0-1-1 0 0,-1 0 0 0 0,1 0 0 0 0,-1 1 1 0 0,0-1-1 0 0,0 0 0 0 0,1 0 0 0 0,-1-1 60 0 0,59-124-400 0 0,12-37 851 0 0,-68 121 177 0 0,-5 41-415 0 0,0 0 31 0 0,-2-7-169 0 0,2 9-44 0 0,1 1 0 0 0,0-1 0 0 0,0 0 0 0 0,-1 1 0 0 0,1-1-1 0 0,0 0 1 0 0,-1 0 0 0 0,1 1 0 0 0,0-1 0 0 0,-1 0 0 0 0,1 0 0 0 0,0 0 0 0 0,-1 0 0 0 0,1 1 0 0 0,-1-1-1 0 0,1 0 1 0 0,0 0 0 0 0,-1 0 0 0 0,1 0 0 0 0,-1 0 0 0 0,1 0 0 0 0,0 0 0 0 0,-1 0 0 0 0,1 0 0 0 0,-1 0 0 0 0,1 0-1 0 0,0 0 1 0 0,-1 0 0 0 0,1-1 0 0 0,-1 1 0 0 0,1 0 0 0 0,0 0 0 0 0,-1 0 0 0 0,1 0 0 0 0,0-1 0 0 0,-1 1 0 0 0,1 0-1 0 0,0 0 1 0 0,-1-1-31 0 0,0 24-20 0 0,1-1-1 0 0,0 1 1 0 0,2-1-1 0 0,1 0 0 0 0,0 1 1 0 0,2-1-1 0 0,2 6 21 0 0,-6-26 0 0 0,-1 4-11 0 0,1 1 0 0 0,0 0 0 0 0,0-1 0 0 0,0 1-1 0 0,1-1 1 0 0,0 1 0 0 0,1-1 0 0 0,-1 0 0 0 0,1 0 0 0 0,0 0 0 0 0,1 0-1 0 0,-1-1 1 0 0,1 1 0 0 0,0-1 0 0 0,1 0 0 0 0,-1 0 0 0 0,1 0 0 0 0,0-1-1 0 0,0 1 1 0 0,0-1 0 0 0,1-1 0 0 0,5 4 11 0 0,25 2-11 0 0,1-22 137 0 0,-30 9-116 0 0,49-40 54 0 0,32-34 86 0 0,-61 19 420 0 0,-25 48-543 0 0,-1 9-3 0 0,0 0 0 0 0,-1-1 1 0 0,1 1-1 0 0,-1-1 0 0 0,0 1 0 0 0,1-1 1 0 0,-1 1-1 0 0,0 0 0 0 0,-1-1 0 0 0,1 1 0 0 0,0-1 1 0 0,-1 1-1 0 0,1-1 0 0 0,-1 1 0 0 0,0 0 1 0 0,0-1-1 0 0,0 1 0 0 0,0 0 0 0 0,0 0 0 0 0,0 0 1 0 0,-1-1-1 0 0,1 1 0 0 0,-1 1 0 0 0,0-2-24 0 0,0 2 10 0 0,0 1 1 0 0,0 0-1 0 0,1-1 0 0 0,-1 1 0 0 0,0 0 0 0 0,0 0 0 0 0,0 0 0 0 0,0 0 0 0 0,0 1 1 0 0,1-1-1 0 0,-1 0 0 0 0,0 1 0 0 0,0-1 0 0 0,0 1 0 0 0,1 0 0 0 0,-1-1 1 0 0,0 1-1 0 0,1 0 0 0 0,-1 0 0 0 0,1 0 0 0 0,-1 0 0 0 0,1 1 0 0 0,-1-1 0 0 0,1 0 1 0 0,0 1-1 0 0,0-1 0 0 0,0 0 0 0 0,-1 1 0 0 0,1 0 0 0 0,0 0-10 0 0,-14 19-25 0 0,0 0 0 0 0,2 1 0 0 0,0 0 0 0 0,2 1 0 0 0,0 1-1 0 0,-1 7 26 0 0,7-20-1 0 0,2-3-9 0 0,-1 0-45 0 0,4-6-17 0 0,34 61-361 0 0,-29-57 406 0 0,22 21 16 0 0,8 2 11 0 0,-29-26 0 0 0,0 0 0 0 0,0 0 0 0 0,1-1 0 0 0,-1 0 0 0 0,1 0 0 0 0,-1 0 0 0 0,1-1 0 0 0,0 0 0 0 0,-1 0 0 0 0,1-1 0 0 0,0 0 0 0 0,0 0 0 0 0,-1-1 0 0 0,1 1 0 0 0,0-1 0 0 0,-1-1 0 0 0,1 0 0 0 0,3-1 0 0 0,53-9-234 0 0,-53 8 44 0 0</inkml:trace>
  <inkml:trace contextRef="#ctx0" brushRef="#br0" timeOffset="2645.323">1612 242 10135 0 0,'0'0'778'0'0,"0"0"-493"0"0,0 0-190 0 0,0 0-23 0 0,-10-4 272 0 0,6 6-426 0 0,0 0-1 0 0,-1 1 1 0 0,1 0 0 0 0,0-1 0 0 0,0 2 0 0 0,0-1 0 0 0,1 0 0 0 0,-1 1 0 0 0,1 0-1 0 0,0-1 1 0 0,0 1 0 0 0,0 0 0 0 0,0 1 0 0 0,1-1 0 0 0,0 1 0 0 0,0-1 0 0 0,0 1-1 0 0,-1 2 83 0 0,-12 21 489 0 0,-97 134 535 0 0,22-53-1049 0 0,88-107-166 0 0,-7 12-2387 0 0,9-14 2012 0 0</inkml:trace>
  <inkml:trace contextRef="#ctx0" brushRef="#br0" timeOffset="2958.804">1508 207 5063 0 0,'0'0'390'0'0,"-2"1"-252"0"0,-6 5 16 0 0,1 0 0 0 0,0 0 0 0 0,0 1 0 0 0,0 0 0 0 0,0 0 0 0 0,1 1 0 0 0,0-1 0 0 0,1 1 0 0 0,0 0 0 0 0,0 1 0 0 0,1 0 0 0 0,0-1 0 0 0,0 1 0 0 0,1 0 0 0 0,0 1 0 0 0,1-1 0 0 0,0 0 0 0 0,0 1 0 0 0,1 0 0 0 0,0-1 0 0 0,1 1 0 0 0,0 0 0 0 0,1-1 0 0 0,0 5-154 0 0,0-10 55 0 0,0-1 0 0 0,0 1 0 0 0,1-1 1 0 0,-1 1-1 0 0,1-1 0 0 0,0 1 0 0 0,0-1 0 0 0,0 0 0 0 0,0 0 0 0 0,0 0 0 0 0,1 0 0 0 0,-1 0 0 0 0,1 0 0 0 0,0-1 0 0 0,0 1 0 0 0,0-1 0 0 0,0 0 0 0 0,1 0 0 0 0,-1 0 0 0 0,0 0 0 0 0,1-1 0 0 0,-1 1 0 0 0,1-1 0 0 0,0 0 0 0 0,-1 0 0 0 0,1 0 0 0 0,0-1 0 0 0,0 1 0 0 0,0-1 0 0 0,-1 0 0 0 0,1 0 1 0 0,0 0-1 0 0,0 0 0 0 0,0-1 0 0 0,-1 0 0 0 0,3 0-55 0 0,87-6-463 0 0,-81 7-168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06:27:53.236"/>
    </inkml:context>
    <inkml:brush xml:id="br0">
      <inkml:brushProperty name="width" value="0.05" units="cm"/>
      <inkml:brushProperty name="height" value="0.05" units="cm"/>
      <inkml:brushProperty name="color" value="#FF0066"/>
      <inkml:brushProperty name="ignorePressure" value="1"/>
    </inkml:brush>
  </inkml:definitions>
  <inkml:trace contextRef="#ctx0" brushRef="#br0">108 207,'-12'44,"-7"115,12 18,8-117,-1-56,0 0,0 0,1 1,0-1,0 0,0 0,1 0,-1 0,1 0,0 0,0 0,0-1,1 1,-1-1,1 1,0-1,0 0,0 0,0 0,0-1,1 1,-1-1,1 0,0 0,0 0,0 0,0-1,2 1,10 3,0 0,0-1,0-1,1-1,-1-1,1 0,-1-1,1 0,13-3,26 0,4 3,0-2,0-4,51-11,107-42,-198 52,0 2,0 0,1 1,0 1,0 1,13 1,46-6,15-6,0 3,40 4,0-25,-6-8,37 22,-147 13,23-8,1 3,0 2,38-2,82-9,-162 19,0-1,0 0,0 0,0 0,0 0,0 0,0 0,0-1,0 1,0 0,0 0,0-1,0 1,0-1,0 1,0-1,0 1,0-1,0 0,0 1,-1-1,1 0,0 0,-1 1,1-1,0 0,-1 0,1 0,-1 0,1 0,-1 0,1 0,-1 0,0 0,0 0,1 0,-1 0,0 0,0 0,0 0,0 0,0 0,0 0,-1-1,1 1,0 0,-1 0,1 0,0 0,-34-42,1 18,-2 2,0 1,-2 1,0 3,-33-12,-34-18,-40-20,-35-38,166 101,0 1,0 0,0 1,0 0,-1 1,0 0,1 1,-1 1,0 0,1 1,-8 2,-24-1,-11-3,35-1,-1 2,1 1,0 0,0 2,0 0,-9 3,-76 45,-58 20,-36-38,36-16,-346-18,494 1</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1T08:37:16.460"/>
    </inkml:context>
    <inkml:brush xml:id="br0">
      <inkml:brushProperty name="width" value="0.05" units="cm"/>
      <inkml:brushProperty name="height" value="0.05" units="cm"/>
      <inkml:brushProperty name="color" value="#FF0066"/>
    </inkml:brush>
  </inkml:definitions>
  <inkml:trace contextRef="#ctx0" brushRef="#br0">26 626 7367 0 0,'0'0'334'0'0,"0"0"-1"0"0,0 0-158 0 0,0 0 121 0 0,0 0 78 0 0,0 0 12 0 0,0 0-45 0 0,0-1-212 0 0,-5-38-30 0 0,-7 10 684 0 0,6 32-1474 0 0,4-3-84 0 0</inkml:trace>
  <inkml:trace contextRef="#ctx0" brushRef="#br0" timeOffset="2526.756">138 14 10591 0 0,'0'0'819'0'0,"0"0"-555"0"0,0 0-348 0 0,0 0-92 0 0,0 0-16 0 0,0 0 5 0 0,0 0 51 0 0,0 0 28 0 0,20 20-2653 0 0,-15-4 1010 0 0,19 220 4855 0 0,-14-169-3006 0 0,-3 1 0 0 0,-3 0 0 0 0,-4 42-98 0 0,5-98 1105 0 0,7-34-690 0 0,56-136-181 0 0,-62 148-234 0 0,1 4 0 0 0,11 1-73 0 0,-1 13-2 0 0,43 77-9 0 0,15-17 410 0 0,-30-56-14 0 0,-43-11-299 0 0,0 0 0 0 0,0 0 0 0 0,0-1 0 0 0,0 1 0 0 0,0-1 0 0 0,0 1 0 0 0,1-1 0 0 0,-1 0 0 0 0,0 1 0 0 0,0-1 0 0 0,0 0 0 0 0,0-1 0 0 0,1 1 0 0 0,-1 0 0 0 0,0 0 0 0 0,0-1 0 0 0,0 0 0 0 0,0 1 0 0 0,0-1 0 0 0,0 0 0 0 0,0 0 0 0 0,0 0 0 0 0,0 0 0 0 0,-1 0 0 0 0,1 0 0 0 0,0-1 1 0 0,0 1-1 0 0,-1-1 0 0 0,1 1 0 0 0,-1-1 0 0 0,0 0 0 0 0,1 1 0 0 0,0-2-13 0 0,-2 2 15 0 0,9-16 188 0 0,0 0 1 0 0,-2 0-1 0 0,0-1 0 0 0,-1 0 1 0 0,-1 0-1 0 0,-1-1 0 0 0,-1 1 1 0 0,0-1-1 0 0,-1-1-203 0 0,1 4 83 0 0,2-14 9 0 0,-2-1 0 0 0,0 1 0 0 0,-2-1 0 0 0,-2 0-1 0 0,0 1 1 0 0,-2-1 0 0 0,-5-18-92 0 0,-15-29 511 0 0,21 69-486 0 0,6 176-24 0 0,-3-95-19 0 0,3 1 1 0 0,4-1-1 0 0,11 41 18 0 0,15-29-11 0 0,-28-77 11 0 0,1-2 11 0 0,-6-4 42 0 0,8-16 139 0 0,-9 11-170 0 0,-1-1-1 0 0,1 1 0 0 0,-1-1 1 0 0,0 1-1 0 0,0 0 0 0 0,-1-1 1 0 0,1 1-1 0 0,-1 0 0 0 0,0 0 1 0 0,0 0-1 0 0,0 0 0 0 0,0 0 1 0 0,-1 0-1 0 0,0 1 1 0 0,0-1-1 0 0,0 1 0 0 0,0 0 1 0 0,0 0-1 0 0,-1 0 0 0 0,1 0 1 0 0,-4-2-22 0 0,-9-10 23 0 0,-108-109 45 0 0,113 99-225 0 0,10 23 85 0 0,5-8-60 0 0,0 7 116 0 0,0-1 0 0 0,0 1 0 0 0,0-1 0 0 0,0 1 0 0 0,1 1 0 0 0,-1-1 0 0 0,1 0 0 0 0,0 1-1 0 0,0 0 1 0 0,0 0 0 0 0,0 1 0 0 0,0-1 0 0 0,1 1 0 0 0,4 0 16 0 0,-7 0-18 0 0,8 0 0 0 0,-1 0 0 0 0,0 1 0 0 0,0 0 0 0 0,0 1-1 0 0,0 0 1 0 0,0 0 0 0 0,0 1 0 0 0,0 0 0 0 0,9 4 18 0 0,38 7-61 0 0,-52-13 64 0 0,1 1 0 0 0,-1-1 0 0 0,1 0 0 0 0,-1 0 0 0 0,1-1 0 0 0,-1 0 0 0 0,1 0 0 0 0,-1 0-1 0 0,0 0 1 0 0,0-1 0 0 0,1 0 0 0 0,-1 0 0 0 0,0 0 0 0 0,-1-1 0 0 0,1 0 0 0 0,0 0 0 0 0,-1 0 0 0 0,1 0 0 0 0,-1-1-1 0 0,0 0 1 0 0,0 1 0 0 0,0-3-3 0 0,5 2 182 0 0,3 28-172 0 0,-9 148-10 0 0,-2-137 0 0 0,2 3 64 0 0,-3-20-64 0 0,0-17 0 0 0,0-1 0 0 0,1 1 0 0 0,-1-1 0 0 0,0 0 0 0 0,0 1 0 0 0,1-1 0 0 0,-1 1 0 0 0,0-1 0 0 0,1 0 0 0 0,-1 1 0 0 0,0-1 0 0 0,1 1 0 0 0,-1-1 0 0 0,0 0 0 0 0,1 0 0 0 0,-1 1 0 0 0,1-1 0 0 0,-1 0 0 0 0,1 0 0 0 0,-1 1 0 0 0,1-1 0 0 0,-1 0 0 0 0,1 0 0 0 0,-1 0 0 0 0,1 0 0 0 0,-1 0 0 0 0,1 0 0 0 0,-1 0 0 0 0,1 0 0 0 0,-1 0 0 0 0,1 0 0 0 0,-1 0 0 0 0,1 0 0 0 0,-1 0 0 0 0,1 0 0 0 0,-1 0 0 0 0,1-1 0 0 0,-1 1 0 0 0,1 0 0 0 0,-1 0 0 0 0,0 0 0 0 0,1-1 0 0 0,-1 1 0 0 0,1 0 0 0 0,-1-1 0 0 0,1 1 0 0 0,-1 0 0 0 0,56-60 126 0 0,-5-42 28 0 0,-46 94-154 0 0,2 0 0 0 0,0 3-13 0 0,29 2-179 0 0,-29 3 181 0 0,2 0 11 0 0,-8 1-2 0 0,1-1 0 0 0,-1 0 0 0 0,0 1 0 0 0,1-1 1 0 0,-1 1-1 0 0,0-1 0 0 0,0 1 0 0 0,1 0 0 0 0,-1-1 0 0 0,0 1 0 0 0,0 0 0 0 0,0 0 0 0 0,0 0 0 0 0,0 0 0 0 0,0 0 0 0 0,0 0 0 0 0,0 0 0 0 0,0 0 0 0 0,-1 0 0 0 0,1 0 0 0 0,0 1 0 0 0,-1-1 0 0 0,1 0 1 0 0,-1 0-1 0 0,1 1 0 0 0,-1-1 0 0 0,0 0 0 0 0,1 1 0 0 0,-1-1 0 0 0,0 1 2 0 0,1 4-6 0 0,2 4 27 0 0,0-1 0 0 0,-1 0 0 0 0,0 1 1 0 0,-1 0-1 0 0,0-1 0 0 0,-1 1 0 0 0,0 0 0 0 0,0-1 0 0 0,-1 1 0 0 0,-1 4-21 0 0,2-11 43 0 0,0-3-42 0 0,0 1 1 0 0,1-1 0 0 0,-1 0 0 0 0,0 1 0 0 0,1-1 0 0 0,-1 0-1 0 0,0 0 1 0 0,1 1 0 0 0,-1-1 0 0 0,1 0 0 0 0,-1 0 0 0 0,1 0 0 0 0,-1 1-1 0 0,0-1 1 0 0,1 0 0 0 0,-1 0 0 0 0,1 0 0 0 0,-1 0 0 0 0,1 0-1 0 0,-1 0 1 0 0,1 0 0 0 0,-1 0 0 0 0,1 0 0 0 0,-1 0 0 0 0,1 0 0 0 0,-1 0-1 0 0,0-1 1 0 0,1 1 0 0 0,-1 0 0 0 0,1 0 0 0 0,-1 0 0 0 0,1-1-1 0 0,-1 1 1 0 0,0 0 0 0 0,1 0 0 0 0,-1-1 0 0 0,0 1 0 0 0,1 0-1 0 0,-1-1 1 0 0,0 1 0 0 0,1 0 0 0 0,-1-1 0 0 0,0 1 0 0 0,0-1 0 0 0,0 1-1 0 0,1 0 1 0 0,-1-1-2 0 0,49-98 295 0 0,-35 70-242 0 0,-8 21-53 0 0,1 1 0 0 0,1 2-10 0 0,-5 4-33 0 0,17 23-69 0 0,-14-5 69 0 0,25 35 43 0 0,-25-45 0 0 0,2-2 0 0 0,0 0 0 0 0,1-3 0 0 0,0 1 0 0 0,-1 0 0 0 0,26 1 0 0 0,-9-3 0 0 0,6-23 72 0 0,-23 11-24 0 0,-1 0-1 0 0,0-1 1 0 0,-1 1-1 0 0,0-1 1 0 0,-1-1 0 0 0,0 1-1 0 0,-1-1 1 0 0,-1 0-1 0 0,0 0 1 0 0,0 0-1 0 0,-1 0 1 0 0,-1-1-1 0 0,0 1 1 0 0,-1 0 0 0 0,-1-1-1 0 0,0 1 1 0 0,-1 0-1 0 0,-1-8-47 0 0,-29-174 136 0 0,30 165-148 0 0,2 28-46 0 0,0 2-8 0 0,9 17-115 0 0,5 113 7 0 0,-13-75 177 0 0,23 218-3 0 0,-23-152 54 0 0,-1-120-54 0 0,0 1 0 0 0,1-1 0 0 0,-1 0 1 0 0,1 0-1 0 0,-1 0 0 0 0,1 0 1 0 0,-1 0-1 0 0,1 0 0 0 0,0 0 0 0 0,-1 0 1 0 0,1 0-1 0 0,0 0 0 0 0,0 0 1 0 0,0 0-1 0 0,0-1 0 0 0,0 1 0 0 0,0 0 1 0 0,0-1-1 0 0,0 1 0 0 0,0 0 1 0 0,0-1-1 0 0,0 1 0 0 0,0-1 1 0 0,0 0-1 0 0,0 1 0 0 0,0-1 0 0 0,1 0 1 0 0,-1 0-1 0 0,0 0 0 0 0,0 1 1 0 0,0-1-1 0 0,1-1 0 0 0,-1 1 0 0 0,0 0 1 0 0,0 0-1 0 0,0 0 0 0 0,1-1 0 0 0,76-41-1266 0 0,-60 27-4268 0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1T08:38:14.190"/>
    </inkml:context>
    <inkml:brush xml:id="br0">
      <inkml:brushProperty name="width" value="0.05" units="cm"/>
      <inkml:brushProperty name="height" value="0.05" units="cm"/>
      <inkml:brushProperty name="color" value="#FF0066"/>
      <inkml:brushProperty name="ignorePressure" value="1"/>
    </inkml:brush>
  </inkml:definitions>
  <inkml:trace contextRef="#ctx0" brushRef="#br0">799 1,'-16'29,"-29"186,32-155,-33 87,-15-43,-18 9,70-99,-2 0,0-1,-1 0,0-1,-1 0,0 0,-1-2,0 0,0 0,-3-1,5 1,1 0,1 1,-1 0,2 1,-1-1,2 2,0-1,-1 3,3-5,-67 80,83-98,-1-1,-1 0,1-1,-2 0,1 0,-2-1,1 0,-1 0,-1 0,1-3,5-8,15-38,-19 43,-6 15,0 0,0 1,0-1,0 0,0 0,-1 0,1 0,-1 0,1 0,-1 0,0 0,0 0,0 0,0 0,0 0,0 0,-1 0,1 0,0 0,-1 0,0 0,0 0,1 0,-1 0,-1-1,1 0,0 0,0 0,0 1,0-1,0 0,-1 0,1 1,-1-1,0 1,0-1,0 1,0 0,0 0,0 0,-1 0,1 0,-1 0,1 1,-1-1,0 1,1 0,-1 0,0 0,0 0,0 0,0 0,0 1,0 0,0-1,0 1,0 0,0 0,0 1,0-1,0 1,0 0,0-1,0 1,0 0,1 1,-1-1,0 0,0 1,0 0,-18 20,8-10,0 0,0 1,2 1,0 0,0 0,1 1,1 1,1 0,-4 10,-14 57,24-68,-1 0,0 0,-1 0,-1-1,0 0,-1 0,-6 12,-20 54,14-24,18-55,0 0,0 0,0-1,1 1,-1 0,0 0,0-1,1 1,-1 0,1-1,-1 1,1 0,-1-1,1 1,-1-1,1 1,-1-1,1 1,0-1,-1 1,1-1,0 1,-1-1,1 0,0 0,-1 1,1-1,0 0,0 0,0 0,-1 0,1 0,0 0,0 0,-1 0,1 0,0 0,0 0,0 0,1 0,39 3,1-2,-1-1,0-2,31-6,-63 5,0 1,-1-2,1 1,-1-1,0 0,0-1,0 0,-1 0,1-1,4-5,35-23,164-50,-179 67,0 2,1 1,1 1,0 2,1 2,20-3,-41 10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1T08:38:23.171"/>
    </inkml:context>
    <inkml:brush xml:id="br0">
      <inkml:brushProperty name="width" value="0.05" units="cm"/>
      <inkml:brushProperty name="height" value="0.05" units="cm"/>
      <inkml:brushProperty name="color" value="#FF0066"/>
      <inkml:brushProperty name="ignorePressure" value="1"/>
    </inkml:brush>
  </inkml:definitions>
  <inkml:trace contextRef="#ctx0" brushRef="#br0">9279 1674,'-2'-7,"0"1,-1 0,1 0,-1 0,-1 1,1-1,-1 1,0-1,-1 1,1 0,-1 1,0-1,0 1,0 0,0 0,-1 1,0-1,-1 1,2-1,-143-65,123 55,-24-14,-1 2,-2 3,0 2,-19-4,-226-80,-47-25,-43 7,-64-42,111 50,-95-16,312 94,-105-53,12 23,91 34,-115-17,190 41,-370-50,-16 8,155 8,81 16,3 25,0-8,-150-29,-122-25,252 44,98 22,0 4,-27 9,-122 51,-16-21,132-26,0 7,-90 29,15 1,146-4,61-35,-113 89,71-64,-84 65,117-87,0 2,2 0,0 2,-22 27,-127 135,101-101,14-11,30-40,64-81,44-111,-34 73,7-24,23-50,-74 159,1 1,0-1,-1 0,1 0,-1 0,1 0,-1 1,1-1,0 0,-1 0,1 0,-1 0,1 0,-1 0,1 0,-1 0,1 0,0 0,-1-1,1 1,-1 0,1 0,0 0,-1 0,1-1,-1 1,1 0,0 0,-1-1,1 1,0 0,-1-1,1 1,0 0,-1-1,1 1,0 0,0-1,0 1,-1-1,1 1,0 0,0-1,0 1,0-1,0 1,0-1,0 1,0-1,0 1,0 0,0-1,0 1,0-1,0 1,0-1,0 1,1 0,-1-1,0 1,0-1,-31 24,-113 125,23 9,98-64,17-42,-11 32,16-82,0 1,0-1,0 1,0-1,0 1,0-1,0 1,1 0,-1 0,1-1,-1 1,1 0,0 0,-1 0,1-1,0 1,0 0,0 0,1 0,-1 0,0-1,1 1,-1 0,1 0,0-1,-1 1,1 0,0-1,0 1,0-1,0 1,0-1,1 1,-1-1,0 0,1 0,-1 1,0-1,1 0,0 0,-1-1,1 1,0 0,0 0,136 4,-87-7,732 1,-768 0,-1-2,0 1,0-2,0 0,0 0,0-1,7-5,10-2,34-16,-65 27,0 1,1-1,-1 1,0-1,0 1,0-1,0 0,0 1,0-1,0 1,0-1,0 1,0-1,-1 1,1-1,0 1,0-1,0 1,-1-1,1 1,0-1,-1 1,1-1,0 1,-1 0,1-1,0 1,-1-1,1 1,-1 0,1 0,-1-1,1 1,-1 0,1 0,-1-1,1 1,-1 0,1 0,-1 0,1 0,-1 0,1 0,-1 0,0 0,1 0,-1 0,1 0,-1 0,1 0,-1 0,1 1,-1-1,1 0,-1 0,1 1,-1-1,1 0,-1 1,1-1,0 0,-1 1,1-1,-4 0,-554-47,470 46,79 1</inkml:trace>
  <inkml:trace contextRef="#ctx0" brushRef="#br0" timeOffset="977.766">267 965</inkml:trace>
  <inkml:trace contextRef="#ctx0" brushRef="#br0" timeOffset="2086.074">169 1014,'45'-1,"1"2,-1 2,0 3,27 6,140 16,-200-28,-1 1</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30T17:20:39.610"/>
    </inkml:context>
    <inkml:brush xml:id="br0">
      <inkml:brushProperty name="width" value="0.05" units="cm"/>
      <inkml:brushProperty name="height" value="0.05" units="cm"/>
      <inkml:brushProperty name="color" value="#FF0066"/>
    </inkml:brush>
  </inkml:definitions>
  <inkml:trace contextRef="#ctx0" brushRef="#br0">1 445 10047 0 0,'0'0'463'0'0,"0"0"-14"0"0,0 0-251 0 0,0 0 16 0 0,0 0 40 0 0,0 0 8 0 0,0 0 2 0 0,0 0 0 0 0,0 0 0 0 0,1-3 5590 0 0,1 3-6446 0 0,69 7 828 0 0,-52-9 34 0 0,-6 2-566 0 0,24-2 1322 0 0,-11 4-7060 0 0,-20-1 378 0 0</inkml:trace>
  <inkml:trace contextRef="#ctx0" brushRef="#br0" timeOffset="355.381">55 530 10591 0 0,'0'0'819'0'0,"0"0"-495"0"0,0 0-96 0 0,0 0 17 0 0,0 0 3 0 0,0 0 18 0 0,0 0 71 0 0,0 0 30 0 0,0 0 7 0 0,0 0-12 0 0,21 0 1107 0 0,47 22-926 0 0,-57-23-520 0 0,0 0 0 0 0,-1 0 0 0 0,1-1 1 0 0,-1 0-1 0 0,1-1 0 0 0,-1-1 1 0 0,0 1-1 0 0,0-1 0 0 0,3-3-23 0 0,11-3-136 0 0,-10 5-111 0 0</inkml:trace>
  <inkml:trace contextRef="#ctx0" brushRef="#br0" timeOffset="767.651">156 395 10943 0 0,'0'0'498'0'0,"0"0"-9"0"0,-9 18-253 0 0,-50 132 949 0 0,37-94-1121 0 0,21-51-64 0 0</inkml:trace>
  <inkml:trace contextRef="#ctx0" brushRef="#br0" timeOffset="1162.51">260 449 9615 0 0,'0'0'439'0'0,"0"0"-10"0"0,0 0-259 0 0,0 0-81 0 0,3 6-8 0 0,-3-5 47 0 0,1 0 0 0 0,-1 1 0 0 0,1-1 1 0 0,-1 1-1 0 0,0-1 0 0 0,1 1 0 0 0,-1 0 0 0 0,0-1 0 0 0,0 1 0 0 0,0-1 0 0 0,-1 1 0 0 0,1-1 0 0 0,0 1 0 0 0,0-1 0 0 0,-1 1 0 0 0,1-1 0 0 0,-1 1 0 0 0,1-1 0 0 0,-1 0 0 0 0,0 1 0 0 0,0-1 0 0 0,1 0 0 0 0,-1 1 1 0 0,0-1-1 0 0,0 0 0 0 0,0 0 0 0 0,-1 1-128 0 0,-4 7 677 0 0,-9 22-504 0 0,2 1 0 0 0,1 0 0 0 0,2 1 0 0 0,1 1 0 0 0,-1 12-173 0 0,10-45-76 0 0,0-1-686 0 0,1 0-2880 0 0,3-1-1230 0 0</inkml:trace>
  <inkml:trace contextRef="#ctx0" brushRef="#br0" timeOffset="-7006.049">908 43 9215 0 0,'0'0'422'0'0,"0"0"-13"0"0,0 0-136 0 0,0 0 405 0 0,0 0 200 0 0,0 0 40 0 0,0 0-32 0 0,0 0-166 0 0,0 0-72 0 0,0 0-9 0 0,0 0-51 0 0,0 0-191 0 0,0 0-79 0 0,0 0-20 0 0,0 0-32 0 0,0 0-130 0 0,0 0-59 0 0,0 0-12 0 0,0 0 3 0 0,0 0 16 0 0,0 0 4 0 0,0 0 0 0 0,0 0 23 0 0,0 0 96 0 0,0 0 45 0 0,0 0 10 0 0,0 0-4 0 0,0 0-28 0 0,0 0-7 0 0,0 0-6 0 0,-11 17 151 0 0,-17 94-512 0 0,27-84 144 0 0,1-25-15 0 0,1 0 0 0 0,0-1 0 0 0,0 1 0 0 0,0 0 0 0 0,0-1 0 0 0,0 1 0 0 0,0-1 0 0 0,1 1 0 0 0,-1-1 0 0 0,0 1 0 0 0,1-1 0 0 0,-1 0 0 0 0,1 0 0 0 0,0 0 0 0 0,-1 0 0 0 0,1 0 0 0 0,0 0 0 0 0,-1 0 0 0 0,1 0 0 0 0,0-1 0 0 0,0 1 0 0 0,0-1 0 0 0,0 1 0 0 0,0-1 0 0 0,0 0 0 0 0,-1 1 0 0 0,1-1 0 0 0,0 0 0 0 0,0-1 0 0 0,0 1 0 0 0,0 0 0 0 0,0 0 0 0 0,0-1 0 0 0,0 0 15 0 0,0 1-4 0 0,28-5-90 0 0,-26 5 103 0 0,0-1 0 0 0,0 1 0 0 0,0-1 0 0 0,0 0 0 0 0,0 0 1 0 0,0-1-1 0 0,0 1 0 0 0,0-1 0 0 0,0 0 0 0 0,0 0 0 0 0,-1 0 0 0 0,1 0 0 0 0,-1-1 1 0 0,0 1-1 0 0,0-1 0 0 0,1 0 0 0 0,-2 0 0 0 0,1 0 0 0 0,0 0 0 0 0,-1-1 0 0 0,1 1 1 0 0,-1-1-1 0 0,0 0 0 0 0,1-2-9 0 0,-2 3 28 0 0,1 0 0 0 0,-1 0 0 0 0,0 0 0 0 0,0-1 0 0 0,0 1 0 0 0,0-1-1 0 0,-1 1 1 0 0,0 0 0 0 0,1-1 0 0 0,-1 1 0 0 0,0-1 0 0 0,-1 1 0 0 0,1-1 0 0 0,-1 1 0 0 0,1-1 0 0 0,-1 1 0 0 0,0 0 0 0 0,0 0 0 0 0,0-1 0 0 0,-1 1 0 0 0,1 0 0 0 0,-1 0 0 0 0,0-1-28 0 0,-3-3 10 0 0,-1 1 1 0 0,0 2 32 0 0,-1 2-33 0 0,-2 2-26 0 0,1 1-64 0 0,-1 3-12 0 0,5-2 74 0 0,1 0 0 0 0,0 0 0 0 0,0 1 0 0 0,-1-1 0 0 0,1 1 0 0 0,1 0 0 0 0,-1 0 0 0 0,0 0 0 0 0,1 0 0 0 0,0 0 0 0 0,-1 1 0 0 0,1-1 0 0 0,1 1 0 0 0,-1-1 0 0 0,0 1 0 0 0,1 0 0 0 0,0 0 0 0 0,0 0 0 0 0,0 0 18 0 0,0 3-25 0 0,1-1 0 0 0,0 1 1 0 0,0-1-1 0 0,0 0 1 0 0,1 1-1 0 0,0-1 1 0 0,0 1-1 0 0,1-1 1 0 0,0 0-1 0 0,0 0 1 0 0,0 0-1 0 0,1 0 0 0 0,0 0 1 0 0,0 0-1 0 0,0-1 1 0 0,1 1-1 0 0,2 2 25 0 0,-3-6-10 0 0,-1 0 0 0 0,1 0 0 0 0,0 0-1 0 0,0 0 1 0 0,0 0 0 0 0,0-1 0 0 0,0 1 0 0 0,0-1-1 0 0,0 0 1 0 0,0 0 0 0 0,1 0 0 0 0,-1-1 0 0 0,0 1-1 0 0,1-1 1 0 0,-1 1 0 0 0,0-1 0 0 0,1 0 0 0 0,-1-1-1 0 0,1 1 1 0 0,-1 0 0 0 0,0-1 0 0 0,1 0-1 0 0,-1 0 1 0 0,0 0 0 0 0,0 0 0 0 0,0 0 0 0 0,3-2 10 0 0,-6 3-1 0 0,96-46-63 0 0,-90 41 64 0 0,-1-1 0 0 0,-1 2 11 0 0,-3 3 45 0 0,13 30-221 0 0,-14-24 152 0 0,1 0 0 0 0,0-1 1 0 0,0 1-1 0 0,0-1 0 0 0,1 1 1 0 0,-1-1-1 0 0,1 1 1 0 0,0-1-1 0 0,0 0 0 0 0,1 0 1 0 0,-1 0-1 0 0,1 0 0 0 0,0 0 1 0 0,0-1-1 0 0,1 1 13 0 0,-2-2-3 0 0,0-1 0 0 0,0 0 1 0 0,0 0-1 0 0,0 0 0 0 0,0 0 0 0 0,0 0 0 0 0,0-1 0 0 0,0 1 0 0 0,0-1 1 0 0,0 1-1 0 0,1-1 0 0 0,-1 0 0 0 0,0 1 0 0 0,0-1 0 0 0,0 0 0 0 0,1-1 1 0 0,-1 1-1 0 0,0 0 0 0 0,0-1 0 0 0,0 1 0 0 0,0-1 0 0 0,1 0 0 0 0,-1 1 1 0 0,0-1-1 0 0,0 0 0 0 0,0 0 0 0 0,-1-1 0 0 0,3 0 3 0 0,36-34-6 0 0,-8-5 155 0 0,-31 40-84 0 0,-1 3-11 0 0,19 84-172 0 0,-16-78 118 0 0,1-2 0 0 0,-3-5 1 0 0,0-1 1 0 0,0 1-1 0 0,0 0 0 0 0,-1-1 0 0 0,1 1 0 0 0,0-1 0 0 0,0 1 1 0 0,0-1-1 0 0,0 0 0 0 0,0 1 0 0 0,0-1 0 0 0,0 0 0 0 0,0 0 0 0 0,0 0 1 0 0,0 0-1 0 0,0 1 0 0 0,0-1 0 0 0,0 0 0 0 0,0-1 0 0 0,0 1 1 0 0,0 0-1 0 0,0 0 0 0 0,0 0 0 0 0,0-1 0 0 0,0 1 0 0 0,0 0 1 0 0,0-1-1 0 0,0 1 0 0 0,-1-1 0 0 0,1 1 0 0 0,0-1 0 0 0,0 1 1 0 0,0-1-1 0 0,-1 0 0 0 0,1 1 0 0 0,0-2-1 0 0,1 1 18 0 0,5-6 105 0 0,1 0 0 0 0,-1 0 0 0 0,0-1 0 0 0,0-1-1 0 0,-1 1 1 0 0,0-1 0 0 0,0 0 0 0 0,-1 0 0 0 0,0 0 0 0 0,-1-1-1 0 0,0 0 1 0 0,2-8-123 0 0,-1 6 48 0 0,-2 3-13 0 0,3-3-5 0 0,-1 0 0 0 0,0-1 1 0 0,-1 1-1 0 0,0-1 0 0 0,-1 0 0 0 0,0 0 0 0 0,-1 0 0 0 0,-1 0 0 0 0,0 0 0 0 0,-1-1 0 0 0,-1-7-30 0 0,0 19 80 0 0,-1-3-6 0 0,1 4 14 0 0,1 1-7 0 0,0 0-8 0 0,0 0-1 0 0,-12 12 54 0 0,9-5-176 0 0,1-1 0 0 0,1 1 1 0 0,-1 0-1 0 0,1 0 0 0 0,0 0 1 0 0,1 0-1 0 0,0 0 0 0 0,0 0 1 0 0,0 0-1 0 0,1 0 0 0 0,0 0 1 0 0,0 0-1 0 0,1-1 0 0 0,0 1 1 0 0,0 0 49 0 0,2 16-227 0 0,28 122-31 0 0,-31-142 258 0 0,-1 0 0 0 0,1 0 0 0 0,0-1 0 0 0,0 1 0 0 0,0 0 0 0 0,0-1 0 0 0,0 1 0 0 0,1 0 0 0 0,-1-1 0 0 0,1 0 0 0 0,0 1 0 0 0,0-1 0 0 0,0 0 0 0 0,0 0 0 0 0,0 0 0 0 0,0 0 0 0 0,0 0 0 0 0,1-1 0 0 0,-1 1 0 0 0,2 0 0 0 0,1-1-327 0 0,1-1-1 0 0,-1 0 1 0 0,0 0-1 0 0,0 0 1 0 0,0-1-1 0 0,1 0 1 0 0,-1 0-1 0 0,0 0 1 0 0,0 0-1 0 0,0-1 1 0 0,0 0-1 0 0,0 0 1 0 0,-1-1 0 0 0,1 1-1 0 0,-1-1 1 0 0,1 0-1 0 0,-1 0 1 0 0,1-1 327 0 0,2-1-6186 0 0</inkml:trace>
  <inkml:trace contextRef="#ctx0" brushRef="#br0" timeOffset="-6727.093">1381 184 9215 0 0,'0'0'422'0'0,"0"0"-13"0"0,7-5 2906 0 0,75-2 652 0 0,-31 7-3056 0 0,-12-5-594 0 0,-12 0-5312 0 0,-27 5 4889 0 0,18-2-5670 0 0</inkml:trace>
  <inkml:trace contextRef="#ctx0" brushRef="#br0" timeOffset="-5916.781">1811 200 9671 0 0,'0'0'440'0'0,"0"0"-5"0"0,0 0-134 0 0,0 0 469 0 0,0 0 234 0 0,0 0 48 0 0,0 0-78 0 0,0 0-368 0 0,-15 5 1052 0 0,11-2-1648 0 0,1 1 0 0 0,0 0-1 0 0,0 0 1 0 0,0 0 0 0 0,0 0-1 0 0,1 0 1 0 0,-1 1-1 0 0,1-1 1 0 0,0 1 0 0 0,1 0-1 0 0,-1 0 1 0 0,1-1 0 0 0,0 1-1 0 0,0 0 1 0 0,0 0 0 0 0,1 0-1 0 0,0 0 1 0 0,0 0 0 0 0,0 0-1 0 0,1 0 1 0 0,-1 0 0 0 0,1 0-1 0 0,0 0 1 0 0,1 0 0 0 0,-1-1-1 0 0,1 1 1 0 0,0 0 0 0 0,0-1-1 0 0,3 5-9 0 0,-4-6 52 0 0,0 0-1 0 0,1 0 1 0 0,-1 0 0 0 0,1 0-1 0 0,-1-1 1 0 0,1 1-1 0 0,0 0 1 0 0,0-1-1 0 0,0 1 1 0 0,1-1-1 0 0,-1 0 1 0 0,0 0 0 0 0,1 1-1 0 0,0-2 1 0 0,-1 1-1 0 0,1 0 1 0 0,0-1-1 0 0,0 1 1 0 0,0-1 0 0 0,0 0-1 0 0,0 0 1 0 0,0 0-1 0 0,0 0 1 0 0,1 0-1 0 0,-1-1 1 0 0,0 0 0 0 0,0 1-1 0 0,1-1 1 0 0,-1 0-1 0 0,0-1 1 0 0,1 1-52 0 0,2-3 156 0 0,-1 1 0 0 0,1-2 0 0 0,0 1 0 0 0,-1 0 0 0 0,0-1 0 0 0,0 0 0 0 0,0 0 0 0 0,0-1 1 0 0,-1 1-1 0 0,1-1 0 0 0,-1 0 0 0 0,-1 0 0 0 0,1-1 0 0 0,-1 1 0 0 0,1-1 0 0 0,-2 0 0 0 0,1 0 0 0 0,1-4-156 0 0,-4 8 18 0 0,-1-1 0 0 0,0 1 0 0 0,0-1 0 0 0,1 1 0 0 0,-1-1-1 0 0,-1 1 1 0 0,1 0 0 0 0,0 0 0 0 0,0 0 0 0 0,-1-1 0 0 0,1 1 0 0 0,-1 1 0 0 0,0-1-1 0 0,0 0 1 0 0,0 0 0 0 0,0 1 0 0 0,0-1 0 0 0,0 1 0 0 0,0-1 0 0 0,0 1 0 0 0,0 0-1 0 0,-1 0 1 0 0,1 0 0 0 0,0 0 0 0 0,-1 0 0 0 0,1 1 0 0 0,-1-1 0 0 0,1 1 0 0 0,-1-1-1 0 0,0 1 1 0 0,1 0 0 0 0,-1 0 0 0 0,1 0 0 0 0,-1 0 0 0 0,1 1 0 0 0,-1-1 0 0 0,0 1-19 0 0,2-1-50 0 0,-12 3-1469 0 0,5 3-2542 0 0,6-1-2118 0 0</inkml:trace>
  <inkml:trace contextRef="#ctx0" brushRef="#br0" timeOffset="-4262.555">2016 357 9215 0 0,'0'0'707'0'0,"18"-16"1698"0"0,29-36 2267 0 0,-47 51-4545 0 0,22 2 125 0 0,-18 2-228 0 0,0 1 1 0 0,-1 0-1 0 0,1 0 1 0 0,-1 1 0 0 0,0-1-1 0 0,0 1 1 0 0,0-1-1 0 0,-1 1 1 0 0,1 0-1 0 0,-1 0 1 0 0,-1 0-1 0 0,1 0 1 0 0,-1 0-1 0 0,1 1 1 0 0,-1 1-25 0 0,-1-6 43 0 0,2 2-22 0 0,-2-2 32 0 0,1-1 11 0 0,23-4 136 0 0,46-49 124 0 0,-69 52-265 0 0,3 0 9 0 0,16 14 9 0 0,8 32-77 0 0,-27-41 12 0 0,-1-2 36 0 0,1 1-24 0 0,29 7 108 0 0,12-12-132 0 0,-37 3 0 0 0,-1 0 0 0 0,0 2 0 0 0,0 1 0 0 0,-2 0 15 0 0,0 0 57 0 0,-2-4 7 0 0,0 1-23 0 0,2 2-46 0 0,0-2 13 0 0,-1 0-1 0 0,0-1 0 0 0,1 1 1 0 0,-1-1-1 0 0,1 1 0 0 0,-1-1 1 0 0,1 0-1 0 0,-1 0 0 0 0,1 1 1 0 0,-1-1-1 0 0,1 0 1 0 0,-1 0-1 0 0,1-1 0 0 0,-1 1 1 0 0,0 0-1 0 0,1 0 0 0 0,-1-1 1 0 0,1 1-1 0 0,-1-1 0 0 0,1 1 1 0 0,-1-1-1 0 0,0 1 1 0 0,1-1-1 0 0,-1 0 0 0 0,0 0 1 0 0,1-1-23 0 0,5-1 226 0 0,42-8 118 0 0,-18 10-333 0 0,-30 2 44 0 0,-1-1 3 0 0,26 30-46 0 0,-9-24-12 0 0,2-15 60 0 0,-8-2 83 0 0,-9 8-115 0 0,-1 1-1 0 0,0-1 1 0 0,0 0 0 0 0,0 1 0 0 0,-1-1-1 0 0,1 0 1 0 0,-1 0 0 0 0,0 0 0 0 0,1 0-1 0 0,-1 0 1 0 0,-1 1 0 0 0,1-1 0 0 0,0 0-1 0 0,-1 0 1 0 0,1 0 0 0 0,-1 0 0 0 0,0 1-1 0 0,0-1 1 0 0,0 0 0 0 0,0 0 0 0 0,0 1 0 0 0,-1-1-28 0 0,0-3-7 0 0,2 5-74 0 0,0 1 5 0 0,0 0-6 0 0,0 0-66 0 0,0 0-32 0 0,0 0-4 0 0,0 0-2 0 0,0 0-13 0 0,0 0-8 0 0,0 0-1 0 0,-12 5-85 0 0,-7 22 101 0 0,18-26 176 0 0,1 1 0 0 0,0-1 0 0 0,0 1 1 0 0,0 0-1 0 0,0-1 0 0 0,1 1 0 0 0,-1-1 0 0 0,0 1 0 0 0,1 0 1 0 0,-1-1-1 0 0,1 1 0 0 0,-1-1 0 0 0,1 1 0 0 0,0-1 0 0 0,0 0 1 0 0,-1 1-1 0 0,1-1 0 0 0,0 0 0 0 0,0 1 0 0 0,1-1 0 0 0,-1 0 1 0 0,0 0-1 0 0,0 0 0 0 0,0 0 0 0 0,1 0 0 0 0,-1 0 1 0 0,0 0-1 0 0,1-1 0 0 0,-1 1 0 0 0,1 0 0 0 0,1-1 16 0 0,-1 1 18 0 0,0 0-1 0 0,1-1 0 0 0,-1 0 1 0 0,0 0-1 0 0,1 0 0 0 0,-1 0 1 0 0,0 0-1 0 0,1 0 1 0 0,-1 0-1 0 0,0-1 0 0 0,1 1 1 0 0,-1-1-1 0 0,0 0 1 0 0,0 0-1 0 0,0 1 0 0 0,1-1 1 0 0,-1-1-1 0 0,0 1 0 0 0,0 0 1 0 0,0 0-1 0 0,-1-1 1 0 0,1 1-1 0 0,0-1 0 0 0,0 0 1 0 0,0-1-18 0 0,4-2 33 0 0,7-8 54 0 0,-1 0 0 0 0,-1-1 1 0 0,0-1-1 0 0,-1 0 0 0 0,0 0 0 0 0,-1-1 0 0 0,-1 0 0 0 0,-1-1 0 0 0,4-10-87 0 0,-5 14 127 0 0,0 0 0 0 0,-1-1 0 0 0,0 0 0 0 0,-1 0 0 0 0,-1 0 0 0 0,0 0 0 0 0,-1-1 0 0 0,-1 1 0 0 0,0-1 0 0 0,0 1 0 0 0,-2-1 0 0 0,-2-13-127 0 0,-8 42 64 0 0,-1 18-93 0 0,2 1-1 0 0,1-1 1 0 0,2 2-1 0 0,1-1 1 0 0,0 12 29 0 0,3-27-5 0 0,1-4 1 0 0,0-7 2 0 0,0 0-1 0 0,0 1 1 0 0,1-1-1 0 0,0 1 1 0 0,0 0-1 0 0,1-1 1 0 0,0 1-1 0 0,0 0 1 0 0,1-1 0 0 0,0 1-1 0 0,0-1 1 0 0,1 1-1 0 0,0-1 1 0 0,0 1-1 0 0,0-1 1 0 0,1 0-1 0 0,0 0 1 0 0,1 0-1 0 0,0-1 1 0 0,2 5 2 0 0,-1-10-5 0 0,0 1 1 0 0,0-1-1 0 0,0 0 1 0 0,0-1-1 0 0,0 1 1 0 0,0-1-1 0 0,0 0 1 0 0,0 0-1 0 0,0 0 1 0 0,0-1-1 0 0,0 0 0 0 0,0 0 1 0 0,-1 0-1 0 0,1 0 1 0 0,0-1-1 0 0,0 0 1 0 0,-1 0-1 0 0,1 0 1 0 0,-1-1-1 0 0,0 1 1 0 0,0-1-1 0 0,0 0 1 0 0,0 0-1 0 0,0-1 1 0 0,0 1-1 0 0,-1-1 0 0 0,0 0 1 0 0,0 0-1 0 0,0 0 1 0 0,2-3 4 0 0,5-9-1968 0 0,-8 8-4963 0 0</inkml:trace>
  <inkml:trace contextRef="#ctx0" brushRef="#br0" timeOffset="-3976.747">2688 219 12751 0 0,'0'0'587'0'0,"0"0"-16"0"0,0 0-258 0 0,0 0 274 0 0,0 0 158 0 0,0 0 30 0 0,0 0-47 0 0,0 0-228 0 0,0 0-99 0 0,12-7 522 0 0,130-31-409 0 0,-104 32-456 0 0,29-5-1541 0 0,-47 8-4960 0 0</inkml:trace>
  <inkml:trace contextRef="#ctx0" brushRef="#br0" timeOffset="-3680.043">3030 347 10135 0 0,'0'0'778'0'0,"0"0"-352"0"0,0 0 402 0 0,-5 15 2367 0 0,-31 108 1641 0 0,35-123-4818 0 0,1 0 0 0 0,0 1 0 0 0,-1-1 0 0 0,1 1 0 0 0,0-1 0 0 0,0 0 0 0 0,-1 1 0 0 0,1-1 0 0 0,0 1 0 0 0,0-1 0 0 0,0 0 0 0 0,-1 1-1 0 0,1-1 1 0 0,0 1 0 0 0,0-1 0 0 0,0 1 0 0 0,0-1 0 0 0,0 1 0 0 0,0-1 0 0 0,0 1 0 0 0,0-1 0 0 0,0 1 0 0 0,0-1 0 0 0,0 1 0 0 0,0-1 0 0 0,0 1 0 0 0,1-1 0 0 0,-1 0 0 0 0,0 1 0 0 0,0-1 0 0 0,0 1 0 0 0,1-1 0 0 0,-1 1 0 0 0,0-1 0 0 0,0 0 0 0 0,1 1 0 0 0,-1-1 0 0 0,0 0 0 0 0,1 1 0 0 0,-1-1 0 0 0,1 0 0 0 0,-1 0 0 0 0,0 1 0 0 0,1-1 0 0 0,-1 0 0 0 0,1 0 0 0 0,-1 1 0 0 0,1-1-1 0 0,-1 0 1 0 0,1 0 0 0 0,-1 0 0 0 0,1 0 0 0 0,-1 0 0 0 0,0 0 0 0 0,1 0 0 0 0,-1 0 0 0 0,1 0 0 0 0,-1 0 0 0 0,1 0 0 0 0,-1 0 0 0 0,1 0 0 0 0,-1 0 0 0 0,1-1 0 0 0,-1 1 0 0 0,1 0 0 0 0,-1 0 0 0 0,0 0 0 0 0,1-1 0 0 0,0 1-18 0 0,27-22 576 0 0,13-26-311 0 0,-23 26-6662 0 0,-10 12-430 0 0</inkml:trace>
  <inkml:trace contextRef="#ctx0" brushRef="#br0" timeOffset="-3428.785">3051 242 10591 0 0,'0'0'944'0'0,"0"0"-752"0"0,0 0-192 0 0,-1-5 0 0 0,-1-1 1192 0 0,0-1 208 0 0,1 1 40 0 0,1 0 0 0 0,0 0-816 0 0,0-2-168 0 0,1 1-32 0 0,0 0-8 0 0,1-1-416 0 0,1 1-80 0 0,3 1-16 0 0</inkml:trace>
  <inkml:trace contextRef="#ctx0" brushRef="#br0" timeOffset="-1472.963">3407 315 13039 0 0,'0'0'598'0'0,"-17"-11"220"0"0,15 9-717 0 0,0 1-1 0 0,-1 0 1 0 0,1 0-1 0 0,-1 0 1 0 0,1 0-1 0 0,-1 0 1 0 0,0 0-1 0 0,1 1 1 0 0,-1-1-1 0 0,0 1 1 0 0,0 0-1 0 0,1-1 1 0 0,-1 2-1 0 0,0-1 0 0 0,0 0 1 0 0,1 0-1 0 0,-1 1 1 0 0,0-1-1 0 0,1 1 1 0 0,-1 0-1 0 0,0 0 1 0 0,1 0-1 0 0,-1 0 1 0 0,1 0-1 0 0,0 1 1 0 0,-1-1-1 0 0,1 1 1 0 0,0 0-1 0 0,0-1 1 0 0,0 1-1 0 0,0 0 1 0 0,0 0-1 0 0,0 0 1 0 0,1 1-1 0 0,-1-1 1 0 0,-1 2-101 0 0,-5 6-4 0 0,0 1 1 0 0,0-1-1 0 0,1 1 0 0 0,1 0 1 0 0,-1 1-1 0 0,2-1 1 0 0,0 1-1 0 0,0 1 1 0 0,1-1-1 0 0,1 1 1 0 0,0-1-1 0 0,0 1 1 0 0,2 0-1 0 0,-1 1 4 0 0,2-13-4 0 0,1 0-1 0 0,-1 1 1 0 0,0-1 0 0 0,0 0-1 0 0,1 1 1 0 0,-1-1-1 0 0,1 0 1 0 0,-1 0-1 0 0,1 1 1 0 0,0-1 0 0 0,-1 0-1 0 0,1 0 1 0 0,0 0-1 0 0,0 0 1 0 0,0 0 0 0 0,0 0-1 0 0,0 0 1 0 0,0 0-1 0 0,0 0 1 0 0,0 0-1 0 0,0-1 1 0 0,0 1 0 0 0,0 0-1 0 0,1-1 1 0 0,-1 1-1 0 0,0-1 1 0 0,0 1 0 0 0,1-1-1 0 0,-1 1 1 0 0,0-1-1 0 0,1 0 1 0 0,-1 0 0 0 0,0 0-1 0 0,1 0 1 0 0,-1 0-1 0 0,1 0 1 0 0,-1 0-1 0 0,0 0 1 0 0,1-1 0 0 0,-1 1-1 0 0,1-1 5 0 0,63-17 4 0 0,-56 14 32 0 0,-7 3-35 0 0,12-3 132 0 0,0-1 1 0 0,-1-1 0 0 0,1 0-1 0 0,-1 0 1 0 0,0-2 0 0 0,-1 0-1 0 0,0 0 1 0 0,0-1 0 0 0,-1 0-1 0 0,7-8-133 0 0,-17 16 60 0 0,-1 1 18 0 0,-20 61 338 0 0,9-21-406 0 0,32-39 124 0 0,-11-6 48 0 0,1-2 1 0 0,-1 1 0 0 0,0-1 0 0 0,-1-1 0 0 0,1 0 0 0 0,-2 0 0 0 0,1 0-1 0 0,-1-1 1 0 0,0-1 0 0 0,-1 1 0 0 0,0-1 0 0 0,-1-1 0 0 0,2-4-183 0 0,-7 14 81 0 0,-10-14 223 0 0,8 14-311 0 0,0-1 0 0 0,-1 1 0 0 0,1 0 0 0 0,-1 0 0 0 0,1 1 0 0 0,-1-1 0 0 0,0 0 0 0 0,1 0 0 0 0,-1 1 0 0 0,0-1 0 0 0,1 1 0 0 0,-1-1 0 0 0,0 1 0 0 0,0 0 0 0 0,0 0 0 0 0,1 0 0 0 0,-1 0 0 0 0,0 0 0 0 0,0 0 0 0 0,0 0 0 0 0,1 1 0 0 0,-1-1 0 0 0,0 1 0 0 0,1-1 1 0 0,-1 1-1 0 0,0 0 0 0 0,1-1 0 0 0,-1 1 0 0 0,0 0 0 0 0,1 0 0 0 0,0 0 0 0 0,-1 0 0 0 0,1 1 0 0 0,-1-1 0 0 0,1 0 0 0 0,0 1 0 0 0,0-1 0 0 0,-1 1 7 0 0,-34 60-1271 0 0,34-59 1224 0 0,1 1 0 0 0,0 0 0 0 0,0 0 1 0 0,0 1-1 0 0,0-1 0 0 0,1 0 0 0 0,-1 0 0 0 0,1 0 0 0 0,0 0 0 0 0,0 1 0 0 0,1-1 0 0 0,-1 0 0 0 0,1 0 1 0 0,0 0-1 0 0,0 0 0 0 0,1 0 0 0 0,0 3 47 0 0,-1-6-14 0 0,1 0 0 0 0,-1 0 0 0 0,0 0 0 0 0,1 0 0 0 0,-1-1-1 0 0,0 1 1 0 0,1 0 0 0 0,-1-1 0 0 0,1 1 0 0 0,-1-1 0 0 0,1 1 0 0 0,-1-1 0 0 0,1 0 0 0 0,-1 1 0 0 0,1-1 0 0 0,0 0 0 0 0,-1 0 0 0 0,1 0 0 0 0,-1 0 0 0 0,1-1 0 0 0,-1 1-1 0 0,1 0 1 0 0,-1-1 0 0 0,1 1 0 0 0,-1-1 0 0 0,1 1 0 0 0,-1-1 0 0 0,1 0 0 0 0,-1 0 0 0 0,0 0 0 0 0,1 1 0 0 0,0-2 14 0 0,2 0-30 0 0,30-16 155 0 0,0-1 1 0 0,-1-2-1 0 0,-1-1 0 0 0,12-12-125 0 0,-34 24 144 0 0,0-1 0 0 0,0 0 0 0 0,-2 0 0 0 0,1-1 0 0 0,-1 0-1 0 0,-1-1 1 0 0,0 1 0 0 0,-1-2 0 0 0,-1 1 0 0 0,0 0 0 0 0,0-1 0 0 0,-1 0 0 0 0,-1 0-1 0 0,-1 0 1 0 0,0-1 0 0 0,0-9-144 0 0,8-31 26 0 0,9 3 26 0 0,-19 51-113 0 0,0 1-15 0 0,-1 17-55 0 0,-8 33 131 0 0,-3-1 0 0 0,-2-1 0 0 0,-16 39 0 0 0,6-33 14 0 0,17-39-7 0 0,0 1 0 0 0,0 0 1 0 0,1 0-1 0 0,1 0 0 0 0,1 0 0 0 0,1 1 0 0 0,-1 2-7 0 0,4-18 1 0 0,0 0 0 0 0,0 0 0 0 0,0 0 0 0 0,0 0 0 0 0,0 0 0 0 0,0 0 1 0 0,0 0-1 0 0,0 0 0 0 0,0 0 0 0 0,0 0 0 0 0,0 0 0 0 0,1 0 0 0 0,-1 0 0 0 0,0 0 0 0 0,1-1 0 0 0,-1 1 0 0 0,0 0 0 0 0,1 0 0 0 0,-1 0 0 0 0,1 0 0 0 0,0-1 0 0 0,-1 1 0 0 0,1 0 0 0 0,0 0 1 0 0,-1-1-1 0 0,1 1 0 0 0,0-1 0 0 0,0 1 0 0 0,-1-1 0 0 0,1 1 0 0 0,0-1 0 0 0,0 1 0 0 0,0-1 0 0 0,0 0 0 0 0,0 1 0 0 0,0-1 0 0 0,0 0 0 0 0,0 0 0 0 0,0 0 0 0 0,0 1 0 0 0,0-1 0 0 0,0 0 1 0 0,-1 0-1 0 0,1-1 0 0 0,0 1 0 0 0,0 0 0 0 0,0 0 0 0 0,1-1-1 0 0,40-14 66 0 0,-19-2 32 0 0,0-1-1 0 0,-1-1 0 0 0,-1 0 1 0 0,-1-2-1 0 0,0-1-97 0 0,-4 5 121 0 0,0 1-1 0 0,-2-2 0 0 0,0 0 1 0 0,-1-1-1 0 0,-1 0 1 0 0,-1-1-1 0 0,0 0 0 0 0,-2-1 1 0 0,0 0-1 0 0,0-6-120 0 0,-1-3 507 0 0,-10 46-331 0 0,-59 143-271 0 0,16-54 110 0 0,39-57 27 0 0,7-47-84 0 0,1 0 39 0 0,0 0 0 0 0,-1 0 0 0 0,1-1 0 0 0,0 1 1 0 0,0-1-1 0 0,0 1 0 0 0,0-1 0 0 0,0 0 0 0 0,0 1 0 0 0,0-1 0 0 0,0 0 1 0 0,0 0-1 0 0,0-1 0 0 0,0 1 0 0 0,0 0 0 0 0,0-1 0 0 0,-1 1 0 0 0,1-1 1 0 0,0 1-1 0 0,0-1 0 0 0,0 0 0 0 0,0 0 0 0 0,-1 0 0 0 0,1 0 0 0 0,-1 0 1 0 0,2-1 2 0 0,-1 1-1 0 0,28-18 121 0 0,-1-2 0 0 0,-1-1 0 0 0,0-1 0 0 0,-2-2 0 0 0,8-10-120 0 0,-25 28-20 0 0,-8 6-48 0 0,6 6 4 0 0,-6-2 60 0 0,-1 1 1 0 0,1-1-1 0 0,-1 1 0 0 0,0-1 1 0 0,0 1-1 0 0,0-1 0 0 0,0 0 1 0 0,-1 1-1 0 0,1-1 0 0 0,-1 1 1 0 0,0-1-1 0 0,0 0 0 0 0,0 0 0 0 0,0 1 1 0 0,-1-1-1 0 0,0 2 4 0 0,-5 15-5 0 0,-1 25 58 0 0,9-44-52 0 0,0 0-1 0 0,0 0 0 0 0,0 0 1 0 0,0 0-1 0 0,0 0 0 0 0,0 0 1 0 0,0 0-1 0 0,0-1 0 0 0,0 1 0 0 0,0 0 1 0 0,0-1-1 0 0,0 1 0 0 0,0-1 1 0 0,1 1-1 0 0,-1-1 0 0 0,0 0 1 0 0,1 1-1 0 0,-1-1 0 0 0,0 0 1 0 0,0 0-1 0 0,1 0 0 0 0,-1 0 0 0 0,0 0 1 0 0,1 0-1 0 0,-1 0 0 0 0,0 0 1 0 0,0 0-1 0 0,1-1 0 0 0,-1 1 1 0 0,0-1-1 0 0,0 1 0 0 0,1-1 1 0 0,-1 1-1 0 0,0-1 0 0 0,0 0 0 0 0,92-67 295 0 0,-93 67-226 0 0,0 1 4 0 0,0 0 15 0 0,0 0-6 0 0,0 0-9 0 0,0 0-1 0 0,-1 23 147 0 0,-25 188-206 0 0,5-115-2 0 0,20-95-1 0 0,0 1 1 0 0,0-1-1 0 0,-1 0 1 0 0,1 0-1 0 0,-1 0 1 0 0,1 0-1 0 0,-1 0 1 0 0,1 0-1 0 0,-1 0 1 0 0,0 0-1 0 0,1-1 1 0 0,-1 1-1 0 0,0-1 1 0 0,1 1-1 0 0,-1-1 1 0 0,0 0-1 0 0,0 1 1 0 0,0-1-1 0 0,1 0 1 0 0,-1 0 0 0 0,0 0-1 0 0,0-1 1 0 0,0 1-1 0 0,1 0 1 0 0,-1-1-1 0 0,0 1 1 0 0,0-1-1 0 0,1 1 1 0 0,-1-1-1 0 0,0 0 1 0 0,1 0-1 0 0,-1 0 1 0 0,1 0-1 0 0,-1 0 1 0 0,1 0-1 0 0,-1 0 1 0 0,1 0-1 0 0,0-1 1 0 0,0 1-11 0 0,-1 0 3 0 0,-11-9 4 0 0,1-1-1 0 0,0 0 1 0 0,0 0-1 0 0,1-1 1 0 0,1-1-1 0 0,0 0 1 0 0,0 0-1 0 0,2-1 1 0 0,-1-2-7 0 0,8 15-194 0 0,-3 15-3554 0 0,3-5-1601 0 0,2 4-2203 0 0</inkml:trace>
  <inkml:trace contextRef="#ctx0" brushRef="#br0" timeOffset="2177.111">498 489 9215 0 0,'0'0'422'0'0,"0"0"-13"0"0,0 0-189 0 0,0 0 180 0 0,0 0 103 0 0,0 0 17 0 0,0 0-43 0 0,0 0-205 0 0,0 0-89 0 0,0 0-21 0 0,-1 1-28 0 0,-2 4-108 0 0,-1 2-26 0 0,1 0 0 0 0,1 0 0 0 0,-9 39 760 0 0,11-45-616 0 0,-6 25 268 0 0,4 3-264 0 0,2-24-137 0 0,20-1 160 0 0,-8-9-60 0 0,0 0 0 0 0,0-1 1 0 0,0 0-1 0 0,-1-1 0 0 0,0 0 1 0 0,0-1-1 0 0,0 0 0 0 0,2-4-111 0 0,-12 11 83 0 0,-1 1 10 0 0,5-7 1411 0 0,-2 1-872 0 0,-3 1-562 0 0,0 2 15 0 0,-1-4-26 0 0,0-1-38 0 0,-1 0 22 0 0,1 1-18 0 0,-7-6 140 0 0,7 11-106 0 0,-1 2-37 0 0,-45 15-324 0 0,24 7-1263 0 0,15-10-3346 0 0,5-6-84 0 0</inkml:trace>
  <inkml:trace contextRef="#ctx0" brushRef="#br0" timeOffset="2673.436">751 492 10423 0 0,'0'0'474'0'0,"0"0"-6"0"0,0 0-275 0 0,0 0-46 0 0,7-17 829 0 0,5-45 4873 0 0,-12 61-5560 0 0,0 1-38 0 0,0 0-10 0 0,0 0-23 0 0,0 0-96 0 0,0 0-39 0 0,0 0-10 0 0,-11 15-1 0 0,7-3-132 0 0,0 0 1 0 0,1 0-1 0 0,1 0 0 0 0,0 0 0 0 0,1 1 0 0 0,0-1 0 0 0,1 1 1 0 0,0 3 59 0 0,-1 28-346 0 0,-24 189-230 0 0,11-151-82 0 0,14-81 427 0 0,0-1-8 0 0,0 0-15 0 0,0 0-64 0 0,3 5-1202 0 0,-3-5 1036 0 0</inkml:trace>
  <inkml:trace contextRef="#ctx0" brushRef="#br0" timeOffset="2981.849">731 654 9215 0 0,'-23'7'1699'0'0,"24"-5"5214"0"0,77-9-7029 0 0,-8-8 34 0 0,-57 11-108 0 0</inkml:trace>
  <inkml:trace contextRef="#ctx0" brushRef="#br0" timeOffset="20071.077">1281 582 3535 0 0,'0'0'166'0'0,"0"0"28"0"0,0 0 41 0 0,0 0 18 0 0,0 0 3 0 0,0 0-32 0 0,0 0-128 0 0,0 0-8 0 0,0 0 95 0 0,0 0 18 0 0,0 0-1 0 0,0 0 11 0 0,0 0 45 0 0,0 0 21 0 0,0 0 3 0 0,0 0-13 0 0,0 0-55 0 0,0 0-20 0 0,0 0-7 0 0,0 0-5 0 0,0 0-16 0 0,0 0-4 0 0,0 0 0 0 0,0 0 11 0 0,0 0 42 0 0,0 0 13 0 0,0 0 4 0 0,0 0-10 0 0,0 0-49 0 0,0 0-19 0 0,0 0-7 0 0,0 0-37 0 0,0 0-148 0 0,0 0-52 0 0,0 0 23 0 0,0 0 114 0 0,0 0 57 0 0,0 0-4 0 0,0 0-2 0 0,0 0-2 0 0,0 0-13 0 0,0 0-8 0 0,0 0-1 0 0,0 0-1 0 0,0 0-6 0 0,0 0 5 0 0,0 0 20 0 0,0 0 9 0 0,0 0 12 0 0,0 0 7 0 0,0 0 2 0 0,0 0-9 0 0,0 0-62 0 0,0 0-102 0 0,0 0 13 0 0,0 0 105 0 0,0 0 11 0 0,0 0-4 0 0,0 0 10 0 0,0 0 36 0 0,0 0 12 0 0,0 0 4 0 0,0 0-10 0 0,0 0-46 0 0,0 0-52 0 0,0 0-184 0 0,0 0-90 0 0,0 0-735 0 0,0 0-2856 0 0</inkml:trace>
  <inkml:trace contextRef="#ctx0" brushRef="#br0" timeOffset="25317.278">1371 613 1839 0 0,'0'0'290'0'0,"0"0"542"0"0,0 0 236 0 0,0 0 48 0 0,0 0-56 0 0,0 0-280 0 0,0 0-127 0 0,-19 2 4032 0 0,3 2-4075 0 0,15-4-504 0 0,-20 5 1318 0 0,-15 12 382 0 0,31-14-1796 0 0,0 1-10 0 0,0-1 14 0 0,1 0 55 0 0,-17 18 628 0 0,8 32-685 0 0,14-51-23 0 0,-1 0 0 0 0,1 0-1 0 0,0 1 1 0 0,0-1 0 0 0,0 0 0 0 0,0 0-1 0 0,0 0 1 0 0,0 0 0 0 0,1 0 0 0 0,-1 0-1 0 0,0-1 1 0 0,1 1 0 0 0,0 0 0 0 0,-1-1-1 0 0,1 1 1 0 0,0-1 0 0 0,0 1 0 0 0,0-1-1 0 0,0 0 1 0 0,0 0 0 0 0,0 0 0 0 0,0 0-1 0 0,1 0 1 0 0,-1-1 0 0 0,0 1 0 0 0,0-1-1 0 0,1 1 1 0 0,-1-1 0 0 0,1 0 11 0 0,12 5-26 0 0,20 14 37 0 0,-32-18-2 0 0,-1 0 1 0 0,1 0-1 0 0,0-1 0 0 0,0 1 1 0 0,0-1-1 0 0,1 1 1 0 0,-1-1-1 0 0,0 0 0 0 0,0 0 1 0 0,0 0-1 0 0,0-1 0 0 0,0 1 1 0 0,0-1-1 0 0,0 0 1 0 0,0 1-1 0 0,0-1 0 0 0,0-1 1 0 0,-1 1-1 0 0,1 0 0 0 0,0-1 1 0 0,0 1-1 0 0,-1-1 1 0 0,1 0-1 0 0,-1 0 0 0 0,2-1-9 0 0,4-2 31 0 0,45-34 241 0 0,-52 37-224 0 0,2-1-24 0 0,-2 2 35 0 0,-1 1 9 0 0,0 0 7 0 0,0 0-7 0 0,0 0 4 0 0,0 0 4 0 0,-2 27-187 0 0,9 21-282 0 0,33-34 269 0 0,-33-13 114 0 0,-3-1 70 0 0,1 1-1 0 0,-1-1 1 0 0,0 0-1 0 0,1 0 1 0 0,-1-1-1 0 0,0 1 1 0 0,0-1-1 0 0,0 0 1 0 0,1 0-1 0 0,-1 0 1 0 0,0-1-1 0 0,0 0 1 0 0,0 1-1 0 0,-1-1 1 0 0,1-1-1 0 0,0 1 1 0 0,-1 0-1 0 0,1-1 1 0 0,-1 0-1 0 0,0 0 1 0 0,0 0-1 0 0,0 0 1 0 0,0 0-1 0 0,-1 0 1 0 0,1-1-1 0 0,-1 0 1 0 0,0 0-60 0 0,-1 3 38 0 0,0 0 1 0 0,-1 0-1 0 0,1-1 1 0 0,-1 1-1 0 0,0-1 0 0 0,1 1 1 0 0,-1 0-1 0 0,0-1 1 0 0,0 1-1 0 0,0 0 1 0 0,0-1-1 0 0,0 1 0 0 0,0-1 1 0 0,-1 1-1 0 0,1 0 1 0 0,0-1-1 0 0,-1 1 0 0 0,1 0 1 0 0,-1-1-1 0 0,1 1 1 0 0,-1 0-1 0 0,1-1 1 0 0,-1 1-1 0 0,0 0 0 0 0,0 0 1 0 0,0 0-1 0 0,0 0 1 0 0,0 0-1 0 0,0 0 1 0 0,0 0-1 0 0,0 0 0 0 0,0 0 1 0 0,-1 0-39 0 0,-44 11-5912 0 0,41-7 4237 0 0</inkml:trace>
  <inkml:trace contextRef="#ctx0" brushRef="#br0" timeOffset="26453.805">1740 773 6623 0 0,'0'0'299'0'0,"0"0"-4"0"0,0 0-114 0 0,9-22 2644 0 0,-4 15-2335 0 0,-1 0 0 0 0,0 0 0 0 0,0-1 0 0 0,-1 1 0 0 0,0-1 0 0 0,0 0 0 0 0,-1 0-1 0 0,0 0 1 0 0,0 0 0 0 0,-1 0 0 0 0,0 0 0 0 0,0-6-490 0 0,-2-30 1969 0 0,-9 66-2347 0 0,4-3 360 0 0,2 0 0 0 0,0 0 1 0 0,1 0-1 0 0,1 0 0 0 0,1 0 1 0 0,0 1-1 0 0,2-1 0 0 0,2 19 18 0 0,-2-33 0 0 0,21 9-128 0 0,-19-13 139 0 0,-1-1-1 0 0,1 1 0 0 0,0-1 1 0 0,0 0-1 0 0,-1 0 0 0 0,1 0 1 0 0,0-1-1 0 0,0 1 1 0 0,-1-1-1 0 0,1 1 0 0 0,0-1 1 0 0,-1 0-1 0 0,1 0 1 0 0,-1 0-1 0 0,1 0 0 0 0,-1-1 1 0 0,1 1-1 0 0,-1-1 0 0 0,1 0-10 0 0,5-2 54 0 0,36-27 617 0 0,-43 30-537 0 0,-1 1 0 0 0,7-7 314 0 0,-5 6-491 0 0,1 0 22 0 0,-1 1-22 0 0,2 1 32 0 0,9 20 20 0 0,-11-9 36 0 0,3 14-35 0 0,-2-21-10 0 0,7 4-80 0 0,15-7 227 0 0,32-3-1406 0 0,-34-10-2618 0 0,-17 8-1286 0 0</inkml:trace>
  <inkml:trace contextRef="#ctx0" brushRef="#br0" timeOffset="26988.512">2133 777 2759 0 0,'0'0'480'0'0,"0"0"975"0"0,0 0 429 0 0,0 0 89 0 0,0 0-154 0 0,0 0-694 0 0,0 0-301 0 0,0 0-65 0 0,0 0-52 0 0,0 0-166 0 0,0 0-77 0 0,0 0-15 0 0,0 0-19 0 0,0 0-80 0 0,0 0-35 0 0,0 0-10 0 0,0 0-29 0 0,0 0-117 0 0,-6 21 142 0 0,1 57-237 0 0,9-64-53 0 0,-3-13 2 0 0,0 0 0 0 0,0-1 0 0 0,0 1 0 0 0,0-1 0 0 0,0 1 0 0 0,0-1-1 0 0,0 1 1 0 0,0-1 0 0 0,0 0 0 0 0,0 0 0 0 0,0 1 0 0 0,1-1 0 0 0,-1 0 0 0 0,0 0 0 0 0,0 0 0 0 0,0 0 0 0 0,0 0 0 0 0,0 0 0 0 0,0-1 0 0 0,1 1-1 0 0,-1 0 1 0 0,0-1 0 0 0,0 1 0 0 0,0 0 0 0 0,0-1 0 0 0,0 1 0 0 0,0-1 0 0 0,0 0 0 0 0,0 1 0 0 0,0-1-13 0 0,4-2-708 0 0,0-1-271 0 0</inkml:trace>
  <inkml:trace contextRef="#ctx0" brushRef="#br0" timeOffset="28508.915">2287 824 455 0 0,'0'0'1572'0'0,"0"0"184"0"0,0 0 79 0 0,0 0-164 0 0,0 0-765 0 0,0 0-334 0 0,0 0-69 0 0,0 0-44 0 0,0 0-131 0 0,0 0-59 0 0,0 0-12 0 0,0 0-27 0 0,0 0-108 0 0,0 0-23 0 0,0 0 5 0 0,0 0-20 0 0,0 0-11 0 0,0 0 25 0 0,0 0 106 0 0,0 0 48 0 0,0 0 10 0 0,0 0 5 0 0,0 0 10 0 0,0 0 3 0 0,0 0 0 0 0,0 0-2 0 0,-3-12 3795 0 0,14 40-4120 0 0,-5-3 165 0 0,-4-20-108 0 0,4-1-10 0 0,2-3 0 0 0,18-18 235 0 0,27-30-128 0 0,-41 72-363 0 0,-4 12 213 0 0,29-36 86 0 0,26-27 31 0 0,-27 33-154 0 0,-32-3 80 0 0,-3 37 386 0 0,-2-40-401 0 0,1-1 1 0 0,0 1 0 0 0,0-1 0 0 0,0 1-1 0 0,0-1 1 0 0,-1 1 0 0 0,1-1 0 0 0,0 1 0 0 0,0-1-1 0 0,0 1 1 0 0,0-1 0 0 0,0 1 0 0 0,0-1-1 0 0,0 1 1 0 0,0-1 0 0 0,1 1 0 0 0,-1-1-1 0 0,0 1 1 0 0,0-1 0 0 0,0 1 0 0 0,0-1 0 0 0,1 1-1 0 0,-1-1 1 0 0,0 0 0 0 0,1 1 0 0 0,-1-1-1 0 0,0 1 1 0 0,1-1 0 0 0,-1 0 0 0 0,0 1-1 0 0,1-1 1 0 0,-1 0 0 0 0,0 1 0 0 0,1-1 0 0 0,-1 0-1 0 0,1 0 1 0 0,-1 1 0 0 0,1-1 0 0 0,-1 0-1 0 0,1 0 1 0 0,-1 0 0 0 0,1 0 0 0 0,-1 1 0 0 0,1-1-1 0 0,-1 0 1 0 0,1 0 0 0 0,-1 0 0 0 0,1 0-1 0 0,-1 0 1 0 0,1 0 0 0 0,-1-1 0 0 0,1 1-1 0 0,-1 0 1 0 0,1 0 0 0 0,-1 0 0 0 0,1 0 0 0 0,-1-1-1 0 0,1 1 1 0 0,-1 0 0 0 0,1 0 0 0 0,-1-1-1 0 0,0 1 1 0 0,1 0 0 0 0,-1-1 0 0 0,1 1 0 0 0,-1 0-1 0 0,0-1 1 0 0,0 1 0 0 0,1-1 0 0 0,-1 1 14 0 0,8-5-1728 0 0,-2-1-3918 0 0</inkml:trace>
  <inkml:trace contextRef="#ctx0" brushRef="#br0" timeOffset="29268.458">2686 764 3223 0 0,'0'0'496'0'0,"0"0"874"0"0,0 0 380 0 0,0 0 77 0 0,0 0-158 0 0,0 0-737 0 0,0 0-325 0 0,0 0-60 0 0,2 9 333 0 0,11 71 1874 0 0,-13-69-2791 0 0,0-12 128 0 0,0 1-1 0 0,0 0 0 0 0,1 0 1 0 0,-1-1-1 0 0,0 1 1 0 0,1 0-1 0 0,-1 0 0 0 0,0 0 1 0 0,1-1-1 0 0,-1 1 1 0 0,0 0-1 0 0,1 0 1 0 0,-1 0-1 0 0,1 0 0 0 0,-1 0 1 0 0,0 0-1 0 0,1 0 1 0 0,-1 0-1 0 0,1 0 1 0 0,-1 0-1 0 0,0 0 0 0 0,1 0 1 0 0,-1 0-1 0 0,0 0 1 0 0,1 0-1 0 0,-1 1 1 0 0,1-1-1 0 0,-1 0 0 0 0,0 0 1 0 0,1 0-1 0 0,-1 0 1 0 0,0 1-1 0 0,0-1 1 0 0,1 0-1 0 0,-1 0 0 0 0,0 1 1 0 0,1-1-1 0 0,-1 0 1 0 0,0 1-1 0 0,0-1 1 0 0,0 0-1 0 0,1 1 0 0 0,-1-1 1 0 0,0 0-1 0 0,0 1 1 0 0,0-1-1 0 0,0 0 0 0 0,0 1 1 0 0,1-1-1 0 0,-1 1 1 0 0,0-1-1 0 0,0 0 1 0 0,0 1-1 0 0,0-1 0 0 0,0 0 1 0 0,0 1-91 0 0,63-58 376 0 0,-60 56-333 0 0,2 1-49 0 0,1 3-74 0 0,3 14-5 0 0,-7 12 58 0 0,11-12-509 0 0,4-17-6609 0 0,-10-2 1266 0 0</inkml:trace>
  <inkml:trace contextRef="#ctx0" brushRef="#br0" timeOffset="29764.243">3048 786 6911 0 0,'0'0'528'0'0,"0"0"-113"0"0,0 0 788 0 0,0 0 379 0 0,-9 1 2524 0 0,-21 8-552 0 0,29-7-3618 0 0,-1 4-24 0 0,1 42-124 0 0,14-3 212 0 0,-11-37 0 0 0,1-1 0 0 0,-1-1 15 0 0,-2-5 57 0 0,0-1 9 0 0,-3 15 1935 0 0,-55 9 43 0 0,56-24-1985 0 0,2 0 12 0 0,0 0-40 0 0,0 0-100 0 0,0 0-160 0 0,0 0-485 0 0,0 0-211 0 0,0 0-770 0 0,2-1-3077 0 0,7-1-1314 0 0</inkml:trace>
  <inkml:trace contextRef="#ctx0" brushRef="#br0" timeOffset="33537.896">3546 804 1375 0 0,'0'0'320'0'0,"0"0"806"0"0,0 0 350 0 0,0 0 76 0 0,-4-5 604 0 0,2 3 1542 0 0,-22 1-90 0 0,-16 29-3327 0 0,33-22-100 0 0,-24 20 485 0 0,29-26-522 0 0,2 0-2 0 0,0 0-12 0 0,-3 14 254 0 0,6-10-384 0 0,2-1 11 0 0,-3-2 32 0 0,2 1-22 0 0,-2-1 22 0 0,4 0-33 0 0,2 0 1 0 0,-1 0 32 0 0,-1 0-22 0 0,-4-1 22 0 0,3 2-22 0 0,-3-1 43 0 0,-2-1 48 0 0,0 0-12 0 0,0 0-11 0 0,0 0 9 0 0,0 0 39 0 0,0 0 20 0 0,0 0 3 0 0,0 0-12 0 0,0 0-50 0 0,0 0-24 0 0,0 0-2 0 0,0 0-26 0 0,0 0-104 0 0,-8 16-10 0 0,-55 36 314 0 0,61-51-165 0 0,3-1-64 0 0,0 0-1 0 0,-1 0 1 0 0,1 0-1 0 0,0 0 1 0 0,-1 0 0 0 0,1 0-1 0 0,-1 0 1 0 0,1 0 0 0 0,0 0-1 0 0,-1 1 1 0 0,1-1 0 0 0,0 0-1 0 0,-1 0 1 0 0,1 1-1 0 0,-1-1 1 0 0,1 0 0 0 0,-1 1-1 0 0,1-1 1 0 0,-1 0 0 0 0,1 1-1 0 0,-1-1 1 0 0,1 1 0 0 0,-1-1-1 0 0,0 1 1 0 0,1-1-1 0 0,-1 1 1 0 0,1-1 0 0 0,-1 1-1 0 0,0 0 1 0 0,0-1 0 0 0,1 1-1 0 0,-1-1 1 0 0,0 1 0 0 0,0 0-1 0 0,0-1 1 0 0,0 1-1 0 0,0 0 1 0 0,0-1 0 0 0,0 1-1 0 0,0-1 1 0 0,0 1 0 0 0,0 0-1 0 0,0-1 1 0 0,0 1 0 0 0,0 0-1 0 0,0-1 1 0 0,-1 1-1 0 0,1-1 1 0 0,0 1 0 0 0,-1 0-1 0 0,1-1 1 0 0,0 1 0 0 0,-1-1-1 0 0,1 1 1 0 0,0-1 0 0 0,-1 1-1 0 0,1-1 1 0 0,-1 1-1 0 0,1-1 1 0 0,-1 0 0 0 0,1 1-1 0 0,-1-1 1 0 0,1 0 0 0 0,-1 1-1 0 0,0-1-16 0 0,3 1-72 0 0,1-1 0 0 0,-1 1-1 0 0,1-1 1 0 0,0 1 0 0 0,-1-1-1 0 0,1 0 1 0 0,-1 0 0 0 0,1 0 0 0 0,0-1-1 0 0,-1 1 1 0 0,1-1 0 0 0,-1 1-1 0 0,1-1 1 0 0,-1 0 0 0 0,1 0 0 0 0,-1 0-1 0 0,0 0 1 0 0,1 0 0 0 0,-1-1-1 0 0,1 0 73 0 0,-2 1-87 0 0,6-3-1308 0 0</inkml:trace>
  <inkml:trace contextRef="#ctx0" brushRef="#br0" timeOffset="33829.142">3575 709 5983 0 0,'-13'10'640'0'0,"2"2"1137"0"0,1 1 0 0 0,0 0 0 0 0,0 1 0 0 0,2 0 0 0 0,0 1 0 0 0,-6 14-1777 0 0,1-4 505 0 0,-43 112 925 0 0,38-76-6944 0 0,15-51-377 0 0</inkml:trace>
  <inkml:trace contextRef="#ctx0" brushRef="#br0" timeOffset="35073.824">3938 847 919 0 0,'0'0'382'0'0,"0"0"1263"0"0,0 0 550 0 0,-10-24 11137 0 0,7 32-13325 0 0,-1 0 1 0 0,1 0 0 0 0,0 0-1 0 0,1 0 1 0 0,0 1 0 0 0,0-1-1 0 0,1 0 1 0 0,0 1 0 0 0,0 0-1 0 0,1-1 1 0 0,0 1 0 0 0,1-1-1 0 0,0 7-7 0 0,0 34 11 0 0,-1-40-11 0 0,0-1 0 0 0,0-2 11 0 0,0-5 44 0 0,0-1 15 0 0,14-12 77 0 0,33-98 962 0 0,-34 89-953 0 0,-11 19-169 0 0,0 1-1 0 0,0-1 0 0 0,0 1 1 0 0,0-1-1 0 0,0 1 0 0 0,0 0 1 0 0,1 0-1 0 0,-1 0 1 0 0,0 0-1 0 0,0 0 0 0 0,1 1 1 0 0,-1-1-1 0 0,1 1 0 0 0,-1-1 1 0 0,0 1-1 0 0,1 0 1 0 0,-1 0-1 0 0,1 0 0 0 0,-1 0 1 0 0,1 0-1 0 0,-1 1 0 0 0,0-1 1 0 0,1 1-1 0 0,-1 0 1 0 0,1-1-1 0 0,0 2 14 0 0,8 0-50 0 0,6 3-13 0 0,43-2 54 0 0,-21-10 127 0 0,-17 26-168 0 0,-22-18 37 0 0,-6 58-147 0 0,-6 4 199 0 0,13-57-29 0 0,1 2-10 0 0,-2-7 0 0 0,1 1 0 0 0,0-1 0 0 0,0 0 0 0 0,0 0 0 0 0,1 1 0 0 0,-1-1 0 0 0,0 0 0 0 0,0 0 0 0 0,1 0-1 0 0,-1 0 1 0 0,0 0 0 0 0,1-1 0 0 0,-1 1 0 0 0,1 0 0 0 0,-1-1 0 0 0,1 1 0 0 0,-1-1 0 0 0,1 1 0 0 0,0-1 0 0 0,-1 0 0 0 0,1 0 0 0 0,-1 0 0 0 0,1 1-1 0 0,0-2 1 0 0,-1 1 0 0 0,1 0 0 0 0,-1 0 0 0 0,1 0 0 0 0,0-1 0 0 0,-1 1 0 0 0,1-1 0 0 0,-1 1 0 0 0,1-1 0 0 0,-1 0 0 0 0,1 0 0 0 0,-1 1 0 0 0,0-1-1 0 0,2-1 1 0 0,-2 1 11 0 0,7-1 157 0 0,-1-2 1 0 0,0 1-1 0 0,0-1 0 0 0,0 0 0 0 0,0 0 1 0 0,-1-1-1 0 0,1 0 0 0 0,-1 0 0 0 0,0 0 1 0 0,-1-1-1 0 0,1 0 0 0 0,-1 0 0 0 0,0 0 1 0 0,-1-1-1 0 0,1 0 0 0 0,0-2-168 0 0,-5 6 26 0 0,0 1-1 0 0,0-1 1 0 0,0 1-1 0 0,-1 0 1 0 0,1-1-1 0 0,-1 1 1 0 0,0-1-1 0 0,1 1 1 0 0,-1 0-1 0 0,0 0 1 0 0,0 0 0 0 0,0-1-1 0 0,-1 1 1 0 0,1 0-1 0 0,0 0 1 0 0,-1 1-1 0 0,0-1 1 0 0,1 0-1 0 0,-1 0 1 0 0,0 1-1 0 0,0-1 1 0 0,0 1-1 0 0,0 0 1 0 0,0-1-1 0 0,0 1 1 0 0,0 0 0 0 0,0 0-1 0 0,-1 0 1 0 0,1 1-1 0 0,0-1 1 0 0,0 0-1 0 0,-1 1 1 0 0,1-1-1 0 0,-1 1 1 0 0,1 0-1 0 0,0 0 1 0 0,-1 0-1 0 0,1 0 1 0 0,-1 1-1 0 0,1-1-25 0 0,-53 17-983 0 0,26 8-3331 0 0,25-19-2342 0 0</inkml:trace>
  <inkml:trace contextRef="#ctx0" brushRef="#br0" timeOffset="35748.255">4483 838 5527 0 0,'0'0'250'0'0,"0"0"-2"0"0,-20 13 6728 0 0,-10 45-3819 0 0,15-14-2652 0 0,15-42-406 0 0,1 6 1721 0 0,7-8-1722 0 0,0-1 0 0 0,0-1 0 0 0,0 1 0 0 0,0-1 0 0 0,0-1 1 0 0,0 0-1 0 0,-1 0 0 0 0,1 0 0 0 0,-1-1 0 0 0,0 0 0 0 0,0 0 0 0 0,0-1 0 0 0,-1 0 0 0 0,1 0-98 0 0,4-2 160 0 0,-10 6-8 0 0,-1 1 28 0 0,0 0 4 0 0,0 0-16 0 0,0 0-68 0 0,0 0-32 0 0,0 0-4 0 0,-12 31 240 0 0,-20 63-110 0 0,32-92-265 0 0,3 3-5 0 0,28-11-3 0 0,94-82 473 0 0,-87 57-52 0 0,-63 38-230 0 0,23-7-191 0 0,2 0-10 0 0,0 0 1 0 0,0 0-22 0 0,0 0-96 0 0,0 0-39 0 0,0 0-10 0 0,0 0 6 0 0,21-22-946 0 0,-17 19 1171 0 0,-3 2-125 0 0,11 4-2840 0 0,-11-3-3037 0 0</inkml:trace>
  <inkml:trace contextRef="#ctx0" brushRef="#br0" timeOffset="36273.12">4832 861 10735 0 0,'0'0'496'0'0,"5"-6"158"0"0,1-3-1280 0 0,0-3 8948 0 0,-9 9-7578 0 0,2 2-422 0 0,-14 6 205 0 0,9-2-505 0 0,1 1-1 0 0,0-1 1 0 0,0 1 0 0 0,0 0 0 0 0,0 1 0 0 0,1-1-1 0 0,-1 1 1 0 0,1 0 0 0 0,1 0 0 0 0,-1 0-1 0 0,1 1 1 0 0,-1-1 0 0 0,2 1 0 0 0,-1 0-1 0 0,0 3-20 0 0,2-8-4 0 0,0 1 1 0 0,0 0 0 0 0,0-1-1 0 0,0 1 1 0 0,1 0 0 0 0,-1-1 0 0 0,1 1-1 0 0,0 0 1 0 0,-1 0 0 0 0,1-1 0 0 0,0 1-1 0 0,0 0 1 0 0,0 0 0 0 0,0 0-1 0 0,0-1 1 0 0,0 1 0 0 0,1 0 0 0 0,-1 0-1 0 0,1 0 1 0 0,-1-1 0 0 0,1 1 0 0 0,0 0-1 0 0,-1-1 1 0 0,1 1 0 0 0,0-1-1 0 0,0 1 1 0 0,1 0 2 0 0,40 47 420 0 0,-37-43-404 0 0,0-1 0 0 0,-1 1 1 0 0,0 0-1 0 0,0 0 0 0 0,-1 0 0 0 0,1 1 0 0 0,-1-1 0 0 0,-1 1 0 0 0,1 0 0 0 0,-1 0 0 0 0,0 0 0 0 0,-1 0-16 0 0,-1-4 63 0 0,-1 0 0 0 0,0 0-1 0 0,0 0 1 0 0,0 0-1 0 0,0-1 1 0 0,0 1-1 0 0,-1 0 1 0 0,1-1-1 0 0,-1 1 1 0 0,0-1-1 0 0,0 1 1 0 0,0-1-1 0 0,0 0 1 0 0,0 1-1 0 0,0-1 1 0 0,-1 0-1 0 0,1-1 1 0 0,0 1-1 0 0,-1 0 1 0 0,0-1-1 0 0,1 1 1 0 0,-1-1-1 0 0,0 0 1 0 0,0 0 0 0 0,0 0-1 0 0,0 0 1 0 0,0-1-1 0 0,0 1 1 0 0,0-1-1 0 0,0 1 1 0 0,0-1-1 0 0,0 0 1 0 0,0 0-1 0 0,0-1 1 0 0,0 1-1 0 0,0-1 1 0 0,0 1-63 0 0,-56-17 409 0 0,44 9-1141 0 0,14 7-8813 0 0,1 1 3278 0 0</inkml:trace>
  <inkml:trace contextRef="#ctx0" brushRef="#br0" timeOffset="41346.996">2148 1188 5783 0 0,'0'0'266'0'0,"0"0"-5"0"0,0 0-97 0 0,0 0 204 0 0,0 0 105 0 0,0 0 27 0 0,0 0-5 0 0,0 0-40 0 0,0 0-21 0 0,0 0-2 0 0,0 0 15 0 0,0 0 62 0 0,0 0 31 0 0,0 0 4 0 0,0 0-2 0 0,0 0-12 0 0,0 0-2 0 0,0 0 0 0 0,0 0-46 0 0,0 0-197 0 0,0 0-86 0 0,0 0-21 0 0,0 0-20 0 0,0 0-73 0 0,-12 19-98 0 0,10-15 2 0 0,0-2 1 0 0,1 1 1 0 0,0 0 0 0 0,0 0-1 0 0,0 0 1 0 0,0 0 0 0 0,0 1-1 0 0,0-1 1 0 0,1 0 0 0 0,0 0-1 0 0,0 0 1 0 0,0 1 0 0 0,0-1-1 0 0,0 0 1 0 0,0 0 0 0 0,1 0 0 0 0,-1 0-1 0 0,1 1 1 0 0,0-1 0 0 0,0 0-1 0 0,1 0 10 0 0,9 14-64 0 0,-9-17 67 0 0,1 1 0 0 0,-1 0 0 0 0,0-1 0 0 0,1 0 0 0 0,-1 1 0 0 0,1-1 0 0 0,-1 0-1 0 0,0 0 1 0 0,1 0 0 0 0,-1-1 0 0 0,1 1 0 0 0,-1 0 0 0 0,0-1 0 0 0,1 0 0 0 0,-1 0 0 0 0,0 1 0 0 0,0-1-1 0 0,1-1 1 0 0,-1 1 0 0 0,0 0 0 0 0,0 0 0 0 0,0-1 0 0 0,0 1 0 0 0,-1-1 0 0 0,2-1-3 0 0,-3 3 1 0 0,21-34 853 0 0,-20 33-698 0 0,-8-30 1574 0 0,-11 22-1184 0 0,12 11-566 0 0,5-2-73 0 0,0 1 8 0 0,-2 1 6 0 0,2-1-13 0 0,0 0-51 0 0,1 0 129 0 0,0 0-1 0 0,-1-1 0 0 0,1 1 0 0 0,0 0 0 0 0,0-1 0 0 0,-1 1 0 0 0,1 0 0 0 0,0 0 1 0 0,0-1-1 0 0,0 1 0 0 0,0 0 0 0 0,0 0 0 0 0,0-1 0 0 0,0 1 0 0 0,0 0 0 0 0,0-1 1 0 0,1 1-1 0 0,-1 0 0 0 0,0 0 0 0 0,0-1 0 0 0,1 1 0 0 0,-1 0 0 0 0,0-1 0 0 0,1 1 1 0 0,-1 0-1 0 0,0-1 0 0 0,1 1 0 0 0,-1-1 0 0 0,1 1 0 0 0,-1-1 0 0 0,1 1 0 0 0,0-1 1 0 0,-1 1-1 0 0,1-1 0 0 0,-1 0 0 0 0,1 1 0 0 0,0-1 0 0 0,-1 0 0 0 0,1 1 0 0 0,0-1 1 0 0,0 0-1 0 0,-1 0 0 0 0,1 0 0 0 0,0 1 0 0 0,-1-1 0 0 0,1 0 0 0 0,0 0 0 0 0,0 0 1 0 0,-1 0-1 0 0,1 0 0 0 0,0 0 0 0 0,0-1 15 0 0,7 4-11 0 0,19 1 11 0 0,-18-6 8 0 0,0-1-1 0 0,-1 0 1 0 0,1-1-1 0 0,-1 0 1 0 0,0 0 0 0 0,0 0-1 0 0,-1-1 1 0 0,1-1-1 0 0,-1 1 1 0 0,0-1-1 0 0,0 0 1 0 0,3-5-8 0 0,-9 10 88 0 0,9 1 461 0 0,28 104-1035 0 0,-30-82 244 0 0,-8-21 241 0 0,0 0-1 0 0,0-1 0 0 0,0 1 1 0 0,0 0-1 0 0,1 0 0 0 0,-1-1 0 0 0,0 1 1 0 0,1-1-1 0 0,-1 1 0 0 0,0 0 1 0 0,1-1-1 0 0,-1 1 0 0 0,1-1 1 0 0,-1 1-1 0 0,1-1 0 0 0,-1 1 1 0 0,1-1-1 0 0,-1 1 0 0 0,1-1 1 0 0,-1 1-1 0 0,1-1 0 0 0,0 0 1 0 0,-1 1-1 0 0,1-1 0 0 0,0 0 0 0 0,-1 0 1 0 0,1 1-1 0 0,0-1 0 0 0,-1 0 1 0 0,1 0-1 0 0,0 0 0 0 0,0 0 1 0 0,-1 0-1 0 0,1 0 0 0 0,0 0 1 0 0,-1 0-1 0 0,1 0 0 0 0,0-1 2 0 0,6-1 74 0 0,-1 0-1 0 0,0-1 1 0 0,0 0-1 0 0,0-1 1 0 0,0 1-1 0 0,0-1 0 0 0,-1 0 1 0 0,0 0-1 0 0,0-1 1 0 0,0 0-1 0 0,4-4-73 0 0,-8 8 88 0 0,4-6 587 0 0,0 6-686 0 0,30-5-61 0 0,-8-3 72 0 0,-20 5 0 0 0,-6 4-5 0 0,-1-1 0 0 0,1 1-1 0 0,0-1 1 0 0,-1 1 0 0 0,1-1-1 0 0,0 1 1 0 0,0 0 0 0 0,0-1-1 0 0,0 1 1 0 0,-1 0 0 0 0,1-1-1 0 0,0 1 1 0 0,0 0 0 0 0,0 0-1 0 0,0 0 1 0 0,0 0 0 0 0,0 0-1 0 0,-1 0 1 0 0,1 0 0 0 0,0 0-1 0 0,0 0 1 0 0,0 0 0 0 0,0 1-1 0 0,0-1 1 0 0,0 0 0 0 0,-1 1-1 0 0,1-1 1 0 0,0 0 0 0 0,0 1-1 0 0,0-1 1 0 0,-1 1 0 0 0,1-1-1 0 0,0 1 1 0 0,-1 0 0 0 0,1-1-1 0 0,0 1 1 0 0,-1 0 0 0 0,1-1-1 0 0,-1 1 1 0 0,1 0 0 0 0,-1 0-1 0 0,0-1 1 0 0,1 1 0 0 0,-1 0-1 0 0,1 0 1 0 0,-1 0 0 0 0,0 0-1 0 0,0-1 1 0 0,0 1 0 0 0,0 0-1 0 0,1 0 1 0 0,-1 0 0 0 0,0 0-1 0 0,-1 0 6 0 0,4 8 0 0 0,-2 22 136 0 0,-4 1-72 0 0,3-23-64 0 0,1-2-12 0 0,0 1-46 0 0,1-1-9 0 0,15 2-76 0 0,8-15 143 0 0,21-22-1793 0 0,-40 22 210 0 0</inkml:trace>
  <inkml:trace contextRef="#ctx0" brushRef="#br0" timeOffset="41718.912">2663 1171 8607 0 0,'0'0'396'0'0,"0"0"-12"0"0,-1 0-244 0 0,-3-2-1 0 0,3 1 496 0 0,1 1 211 0 0,-2 0 408 0 0,-4 0-1008 0 0,4 7 2866 0 0,25 23-2442 0 0,-30 1 540 0 0,6-30-1002 0 0,-13 3-41 0 0,12-4-4632 0 0,3-5-637 0 0</inkml:trace>
  <inkml:trace contextRef="#ctx0" brushRef="#br0" timeOffset="43372.555">3043 1299 3223 0 0,'0'0'143'0'0,"0"0"240"0"0,0 0 902 0 0,0 0 392 0 0,0 0 78 0 0,0 0-160 0 0,0 0-747 0 0,0 0-326 0 0,0 0-66 0 0,0 0-37 0 0,0 0-123 0 0,0 0-52 0 0,0 0-11 0 0,-4-9 479 0 0,4 9-663 0 0,0-1 0 0 0,0 0 0 0 0,0 1 0 0 0,0-1 0 0 0,0 0 0 0 0,-1 1 0 0 0,1-1 0 0 0,0 0 0 0 0,-1 1 0 0 0,1-1-1 0 0,0 1 1 0 0,-1-1 0 0 0,1 1 0 0 0,-1-1 0 0 0,1 1 0 0 0,-1-1 0 0 0,1 1 0 0 0,-1-1 0 0 0,1 1 0 0 0,-1-1 0 0 0,0 1 0 0 0,1 0 0 0 0,-1-1 0 0 0,1 1-1 0 0,-1 0 1 0 0,0 0 0 0 0,1 0 0 0 0,-1-1 0 0 0,0 1 0 0 0,1 0 0 0 0,-1 0 0 0 0,0 0 0 0 0,0 0 0 0 0,1 0 0 0 0,-1 0 0 0 0,0 0 0 0 0,1 0-1 0 0,-1 1 1 0 0,0-1 0 0 0,1 0 0 0 0,-1 0 0 0 0,0 0 0 0 0,1 1 0 0 0,-1-1 0 0 0,1 0 0 0 0,-1 1 0 0 0,0-1 0 0 0,1 1 0 0 0,-1-1 0 0 0,1 0 0 0 0,-1 1-1 0 0,1-1 1 0 0,0 1 0 0 0,-1 0 0 0 0,1-1 0 0 0,-1 1 0 0 0,1-1 0 0 0,0 1 0 0 0,-1 0 0 0 0,1 0-49 0 0,-4 1-170 0 0,-43 43 244 0 0,43-39-74 0 0,1 1 0 0 0,1 1 0 0 0,4 13-73 0 0,-1-19 68 0 0,0 0 1 0 0,0 0-1 0 0,1-1 1 0 0,-1 1-1 0 0,1-1 1 0 0,-1 1 0 0 0,1-1-1 0 0,0 0 1 0 0,-1 1-1 0 0,1-1 1 0 0,0 0-1 0 0,0 0 1 0 0,0 0-1 0 0,0-1 1 0 0,0 1-1 0 0,0 0 1 0 0,0-1-1 0 0,0 1 1 0 0,0-1-1 0 0,0 0 1 0 0,0 1-1 0 0,0-1 1 0 0,1 0-1 0 0,-1 0 1 0 0,0-1-1 0 0,0 1 1 0 0,0 0-1 0 0,0-1 1 0 0,0 1-1 0 0,0-1 1 0 0,0 0-1 0 0,0 0 1 0 0,1 0 4 0 0,73-53 671 0 0,-62 41-481 0 0,43-80 2090 0 0,-25 12-818 0 0,-24 97-1580 0 0,-9 119 318 0 0,0-98-200 0 0,3-13 0 0 0,-1-19 0 0 0,2 0 0 0 0,-2-4 9 0 0,0 0-1 0 0,0 0 0 0 0,1 0 1 0 0,-1-1-1 0 0,0 1 1 0 0,1-1-1 0 0,-1 1 0 0 0,1-1 1 0 0,-1 1-1 0 0,1-1 1 0 0,-1 0-1 0 0,1 1 0 0 0,-1-1 1 0 0,1 0-1 0 0,-1 0 1 0 0,1 0-1 0 0,-1 0 1 0 0,1-1-1 0 0,-1 1 0 0 0,1 0 1 0 0,-1-1-1 0 0,0 1 1 0 0,1-1-1 0 0,-1 1 0 0 0,1-1 1 0 0,-1 0-1 0 0,0 1 1 0 0,1-1-1 0 0,0-1-8 0 0,-1 1 15 0 0,55-30 590 0 0,-54 31-598 0 0,-1 0 0 0 0,1 0 0 0 0,0 0-1 0 0,0 1 1 0 0,-1-1 0 0 0,1 0 0 0 0,0 1 0 0 0,-1-1 0 0 0,1 1 0 0 0,0-1-1 0 0,-1 1 1 0 0,1 0 0 0 0,-1 0 0 0 0,1 0 0 0 0,-1 0 0 0 0,1 0-1 0 0,-1 0 1 0 0,1 0 0 0 0,-1 0 0 0 0,0 0 0 0 0,0 1 0 0 0,0-1-1 0 0,0 0 1 0 0,0 1 0 0 0,0-1 0 0 0,0 1 0 0 0,0 0 0 0 0,-1-1-1 0 0,1 1 1 0 0,0-1 0 0 0,-1 1 0 0 0,1 0 0 0 0,-1 0-7 0 0,8 12-30 0 0,-6-10 18 0 0,1 0 12 0 0,1 0 0 0 0,26 1 0 0 0,19-11 0 0 0,-44 5 0 0 0,-1 0 11 0 0,-4 1 42 0 0,1-1 0 0 0,3 1-42 0 0,1 1-22 0 0,5 22-42 0 0,-7-5 53 0 0,0-13 0 0 0,14-1 64 0 0,-13-6 54 0 0,1 1 0 0 0,-1-1-1 0 0,0 1 1 0 0,0-1 0 0 0,0 0-1 0 0,0-1 1 0 0,0 1 0 0 0,0-1 0 0 0,-1 0-1 0 0,1 0 1 0 0,-1 0 0 0 0,0 0-1 0 0,0 0 1 0 0,2-4-118 0 0,20-34 887 0 0,-24-16-523 0 0,-1 56-339 0 0,-5 3-240 0 0,0 0 0 0 0,1 1 1 0 0,-1-1-1 0 0,1 1 0 0 0,-1 0 0 0 0,1 1 0 0 0,0-1 0 0 0,1 1 1 0 0,-1 0-1 0 0,0 0 0 0 0,1 0 0 0 0,0 0 0 0 0,0 0 0 0 0,0 1 0 0 0,1-1 1 0 0,-1 1-1 0 0,1 0 0 0 0,0 0 0 0 0,1 0 0 0 0,-1 0 0 0 0,1 0 1 0 0,-1 3 214 0 0,1-3-1059 0 0,1 3-4014 0 0,0-8-321 0 0</inkml:trace>
  <inkml:trace contextRef="#ctx0" brushRef="#br0" timeOffset="44736.06">3632 1346 1375 0 0,'0'0'66'0'0,"0"0"359"0"0,0 0 1491 0 0,-4 5 4125 0 0,-4 6-3205 0 0,7-10-2785 0 0,0 0 0 0 0,0 1-1 0 0,0-1 1 0 0,0 1 0 0 0,1-1 0 0 0,-1 1-1 0 0,0-1 1 0 0,1 1 0 0 0,-1-1-1 0 0,1 1 1 0 0,0-1 0 0 0,-1 1-1 0 0,1 0 1 0 0,0-1 0 0 0,0 1-1 0 0,0 0 1 0 0,0-1 0 0 0,0 1 0 0 0,1-1-1 0 0,-1 1 1 0 0,0 0 0 0 0,1-1-1 0 0,-1 1 1 0 0,1-1 0 0 0,0 1-1 0 0,-1-1 1 0 0,1 1 0 0 0,0-1 0 0 0,0 0-1 0 0,0 1 1 0 0,0-1 0 0 0,0 0-1 0 0,0 0 1 0 0,0 0 0 0 0,1 0-1 0 0,-1 0 1 0 0,0 0 0 0 0,0 0 0 0 0,1 0-1 0 0,0 0-50 0 0,50 3 3388 0 0,-37 0-3216 0 0,1-5-108 0 0,73-53 318 0 0,-65 39 90 0 0,-22 16-478 0 0,-1 1 1 0 0,1-1-1 0 0,0 1 1 0 0,-1-1-1 0 0,1 1 1 0 0,-1 0-1 0 0,1 0 1 0 0,-1 0 0 0 0,0 0-1 0 0,0 0 1 0 0,0 0-1 0 0,0 0 1 0 0,0 0-1 0 0,0 0 1 0 0,-1 0-1 0 0,1 1 1 0 0,-1-1-1 0 0,1 0 1 0 0,-1 0 0 0 0,0 1-1 0 0,0-1 1 0 0,0 0-1 0 0,0 1 6 0 0,1 49 264 0 0,2-45-264 0 0,3-2 0 0 0,9-4 16 0 0,28-28 406 0 0,14-40 132 0 0,-55 65-388 0 0,0 6 636 0 0,-9 45-802 0 0,8-42 0 0 0,11 2 11 0 0,19-16 166 0 0,3-9-20 0 0,-4 2-2299 0 0,0 9-3879 0 0,-29 5 4221 0 0,-1 0-22 0 0</inkml:trace>
  <inkml:trace contextRef="#ctx0" brushRef="#br0" timeOffset="46524.429">4143 1378 5615 0 0,'0'0'256'0'0,"0"0"-6"0"0,0 0 3 0 0,0 0 595 0 0,0 0 280 0 0,0 0 59 0 0,0 0-66 0 0,0 0-324 0 0,0 0-145 0 0,0 0-32 0 0,0 0-21 0 0,0 0-75 0 0,0 0-39 0 0,0 0-5 0 0,0 0 2 0 0,0 0 4 0 0,0 0 2 0 0,0 0 0 0 0,0 0-10 0 0,0 0-45 0 0,0 0-17 0 0,0 0-7 0 0,0 0-29 0 0,-9 14 550 0 0,-3 41-856 0 0,12-48-74 0 0,2 0 0 0 0,-2-6 22 0 0,1 0 0 0 0,-1 0-1 0 0,1 0 1 0 0,-1 0 0 0 0,1 0 0 0 0,-1 0-1 0 0,1 0 1 0 0,0-1 0 0 0,0 1-1 0 0,-1 0 1 0 0,1 0 0 0 0,0-1 0 0 0,0 1-1 0 0,0 0 1 0 0,0-1 0 0 0,0 1-1 0 0,0-1 1 0 0,0 1 0 0 0,0-1 0 0 0,0 0-1 0 0,0 1 1 0 0,0-1 0 0 0,0 0-1 0 0,0 0 1 0 0,0 0 0 0 0,0 0 0 0 0,0 0-1 0 0,0 0 1 0 0,0 0 0 0 0,0 0 0 0 0,0 0-1 0 0,0 0 1 0 0,0-1 0 0 0,0 1-1 0 0,0 0 1 0 0,0-1 0 0 0,0 1 0 0 0,0-1-1 0 0,0 1 1 0 0,0-1 0 0 0,0 1-1 0 0,0-1 1 0 0,0 0 0 0 0,0 1 0 0 0,-1-1-1 0 0,1 0 1 0 0,0 0 0 0 0,-1 1-1 0 0,1-1 1 0 0,0 0 0 0 0,-1 0 0 0 0,1-1-22 0 0,3-1 86 0 0,1 1-43 0 0,-1-1 0 0 0,1 0-1 0 0,-1 0 1 0 0,0 0 0 0 0,0-1-1 0 0,0 1 1 0 0,-1-1 0 0 0,0 0-1 0 0,1 0 1 0 0,-1 0 0 0 0,0-1-1 0 0,-1 1 1 0 0,1-1 0 0 0,-1 1-1 0 0,1-2-42 0 0,-2 0 64 0 0,0 3 0 0 0,0-1 0 0 0,0 2 0 0 0,-3-9 12 0 0,2 10-17 0 0,-1 1-5 0 0,-3-3-55 0 0,-9 7-126 0 0,9 0 112 0 0,1 0 0 0 0,0 1-1 0 0,0 0 1 0 0,0 0-1 0 0,1 0 1 0 0,0 0 0 0 0,0 0-1 0 0,0 1 1 0 0,0-1-1 0 0,1 1 1 0 0,0-1-1 0 0,0 1 1 0 0,0-1 0 0 0,1 1-1 0 0,0 0 1 0 0,0-1-1 0 0,0 1 1 0 0,2 3 15 0 0,-3 18-32 0 0,18 121-32 0 0,-17-147 69 0 0,0-1-1 0 0,0 0 0 0 0,1 1 1 0 0,-1-1-1 0 0,0 0 0 0 0,0 1 1 0 0,0-1-1 0 0,1 1 1 0 0,-1-1-1 0 0,0 0 0 0 0,0 1 1 0 0,0-1-1 0 0,0 1 1 0 0,0-1-1 0 0,0 0 0 0 0,0 1 1 0 0,0-1-1 0 0,0 1 0 0 0,0-1 1 0 0,0 0-1 0 0,0 1 1 0 0,0-1-1 0 0,0 1 0 0 0,0-1 1 0 0,-1 0-1 0 0,1 1 0 0 0,0-1 1 0 0,0 1-1 0 0,0-1 1 0 0,-1 0-1 0 0,1 1 0 0 0,0-1 1 0 0,0 0-1 0 0,-1 1 0 0 0,1-1 1 0 0,0 0-1 0 0,-1 0 1 0 0,1 1-1 0 0,0-1 0 0 0,-1 0 1 0 0,1 0-1 0 0,0 0 1 0 0,-1 1-1 0 0,1-1 0 0 0,0 0 1 0 0,-1 0-1 0 0,1 0 0 0 0,-1 0 1 0 0,1 0-1 0 0,0 0 1 0 0,-1 0-1 0 0,1 0 0 0 0,-1 0 1 0 0,1 0-1 0 0,-1 0 0 0 0,1 0 1 0 0,0 0-1 0 0,-1 0 1 0 0,1 0-1 0 0,-1 0 0 0 0,1 0 1 0 0,0-1-1 0 0,-1 1-4 0 0,-1 0-10 0 0,-1 0 0 0 0,0 0 1 0 0,1 0-1 0 0,-1-1 0 0 0,1 1 0 0 0,-1-1 0 0 0,1 1 0 0 0,-1-1 0 0 0,1 0 1 0 0,0 0-1 0 0,-1 0 0 0 0,1-1 0 0 0,0 1 0 0 0,0 0 0 0 0,0-1 0 0 0,0 0 1 0 0,0 1-1 0 0,0-1 0 0 0,0 0 0 0 0,0 0 0 0 0,1 0 0 0 0,-1 0 0 0 0,1 0 1 0 0,-1 0-1 0 0,1-1 0 0 0,0 1 0 0 0,0 0 0 0 0,-1-3 10 0 0,-1-2-10 0 0,3 5-11 0 0,0 0 1 0 0,-1 0 0 0 0,1 0 0 0 0,0 0 0 0 0,0 0 0 0 0,0-1 0 0 0,1 1 0 0 0,-1 0-1 0 0,0 0 1 0 0,1 0 0 0 0,-1 0 0 0 0,1 0 0 0 0,0 0 0 0 0,0 0 0 0 0,0 0 0 0 0,0 0 0 0 0,0 1-1 0 0,0-1 1 0 0,0 0 0 0 0,1 0 0 0 0,-1 1 0 0 0,0-1 0 0 0,1 1 0 0 0,0-1 0 0 0,0 1 20 0 0,2-4-28 0 0,31-24-171 0 0,-15 22 110 0 0,-2 13-58 0 0,-15-6 151 0 0,0 1 1 0 0,0 0-1 0 0,0-1 0 0 0,0 0 1 0 0,1 0-1 0 0,-1 0 0 0 0,0 0 1 0 0,0 0-1 0 0,0-1 0 0 0,0 1 0 0 0,0-1 1 0 0,0 0-1 0 0,0 0 0 0 0,0 0 1 0 0,0 0-1 0 0,0 0 0 0 0,-1-1 1 0 0,2 0-5 0 0,103-100 602 0 0,-103 97-561 0 0,0 0-1 0 0,0 0 1 0 0,0 0-1 0 0,0 0 1 0 0,-1 0 0 0 0,0-1-1 0 0,0 1 1 0 0,-1-1-1 0 0,1 0 1 0 0,-1 0-1 0 0,-1 0 1 0 0,1 0 0 0 0,-1 0-1 0 0,1-4-40 0 0,-23 8-66 0 0,15 6 55 0 0,0 0 0 0 0,1 1 1 0 0,-1 0-1 0 0,1 0 1 0 0,0 0-1 0 0,1 1 0 0 0,-1-1 1 0 0,1 1-1 0 0,0 0 1 0 0,1 1-1 0 0,0-1 0 0 0,0 0 1 0 0,-2 6 10 0 0,0-1-4 0 0,-5 42-284 0 0,12-49 288 0 0,10 7-64 0 0,-9-11 76 0 0,-1 0 1 0 0,1 1-1 0 0,0-1 0 0 0,0 0 1 0 0,-1-1-1 0 0,1 1 0 0 0,0 0 1 0 0,0-1-1 0 0,-1 1 0 0 0,1-1 1 0 0,0 0-1 0 0,-1 0 0 0 0,1 0 0 0 0,-1 0 1 0 0,1-1-1 0 0,-1 1 0 0 0,0-1 1 0 0,1 0-13 0 0,11-5 85 0 0,38-16 8 0 0,-48 23-82 0 0,-2 0 32 0 0,37-37 327 0 0,-1-5-370 0 0,-9 48-152 0 0,-23-1 159 0 0,-1 0-1 0 0,0 0 0 0 0,0 1 1 0 0,0 0-1 0 0,-1 0 1 0 0,0 1-1 0 0,0-1 1 0 0,-1 1-1 0 0,1 0 0 0 0,-2-1 1 0 0,1 1-1 0 0,-1 1 1 0 0,1 3-7 0 0,2 4-21 0 0,-3-10 5 0 0,-2-4 38 0 0,1 0 1 0 0,-1 0 0 0 0,1 0 0 0 0,-1 1 0 0 0,1-1 0 0 0,-1 0-1 0 0,0 0 1 0 0,0 0 0 0 0,1 1 0 0 0,-1-1 0 0 0,0 0-1 0 0,0 0 1 0 0,0 1 0 0 0,0-1 0 0 0,-1 0 0 0 0,1 0-1 0 0,0 1 1 0 0,-1-1 0 0 0,1 0 0 0 0,0 0 0 0 0,-1 0 0 0 0,1 0-1 0 0,-1 0 1 0 0,0 1 0 0 0,1-1 0 0 0,-1 0 0 0 0,0 0-1 0 0,0 0 1 0 0,1-1 0 0 0,-1 1 0 0 0,0 0 0 0 0,0 0 0 0 0,0 0-1 0 0,0-1 1 0 0,0 1 0 0 0,0 0 0 0 0,-1-1-23 0 0,-2 4 42 0 0,-1 0-31 0 0,0-1 0 0 0,1-1 42 0 0,-19-14 804 0 0,9-2-570 0 0,0 12-1538 0 0,13 5-2071 0 0,4 3 1727 0 0</inkml:trace>
  <inkml:trace contextRef="#ctx0" brushRef="#br0" timeOffset="200925.41">1215 914 1375 0 0,'0'0'227'0'0,"0"0"414"0"0,0 0 183 0 0,0 0 38 0 0,0 0-57 0 0,0 0-272 0 0,0 0-117 0 0,0 0-28 0 0,0 0-50 0 0,0 0-193 0 0,0 0-69 0 0,0 0-5 0 0,0 0 35 0 0,0 0 73 0 0,0 0 28 0 0,0 0 7 0 0,0 0-14 0 0,0 0-68 0 0,0 0-32 0 0,0 0-4 0 0,0 0-4 0 0,0 0-8 0 0,0 0 30 0 0,0 0 12 0 0,0 0 24 0 0,0 0 90 0 0,0 0 44 0 0,0 0 10 0 0,0 0 1 0 0,0 0-6 0 0,0 0-1 0 0,0 0 0 0 0,0 0-21 0 0,0 0-91 0 0,0 0-44 0 0,0 0-11 0 0,0 0-37 0 0,0 0-141 0 0,0 0-23 0 0,0 0 13 0 0,0 0 25 0 0,0 0 94 0 0,0 0 56 0 0,0 0-2 0 0,0 0-2 0 0,0 0-1 0 0,0 0-7 0 0,0 0-7 0 0,0 0-1 0 0,1 1-4 0 0,3 2-10 0 0,-3-2 11 0 0,0 0-26 0 0,3 2-49 0 0,2 1-10 0 0,-1-1 0 0 0,1-2 0 0 0,5-1 16 0 0,-10 0 64 0 0,-1 0 14 0 0,1 0-12 0 0,4 0-15 0 0,0 3-54 0 0,0-1-13 0 0,-1 1 0 0 0,1 0 0 0 0,1 0 0 0 0,-1 0 0 0 0,0 1 0 0 0,1 0 0 0 0,20 2 64 0 0,-19-6-64 0 0,0-1 0 0 0,59 1 182 0 0,-43 1-172 0 0,8-2 373 0 0,-6 5-243 0 0,0-3-87 0 0,29-10 462 0 0,-53 9-374 0 0,8 0 218 0 0,-5 0-288 0 0,-2 0 3 0 0,27 13-47 0 0,-26-12 16 0 0,2 0-22 0 0,-3 0 34 0 0,3 0 3 0 0,2 2-46 0 0,-1-1-12 0 0,1 0 0 0 0,-1 0 0 0 0,44-1 290 0 0,-48-1-232 0 0,3-1-35 0 0,-3 1 20 0 0,3 1-33 0 0,2 0-10 0 0,-1 0 0 0 0,1 0 0 0 0,68-18 182 0 0,-52 15-108 0 0,-17 2-84 0 0,-3 1-33 0 0,4 1 32 0 0,0-1 11 0 0,1 1 0 0 0,-1 0 0 0 0,1 0 0 0 0,-1 0 11 0 0,-4 0 32 0 0,3 0-22 0 0,-4-2 22 0 0,3 2-22 0 0,-2-1 22 0 0,4 0-33 0 0,0 3-10 0 0,0 0 0 0 0,14 5 64 0 0,10-2 192 0 0,-24-6-256 0 0,0 1 0 0 0,31 3 64 0 0,-1-3 128 0 0,-30-1-192 0 0,-1 2 0 0 0,24 4 0 0 0,4-4 11 0 0,-27-1 32 0 0,0 0-33 0 0,0 0-10 0 0,-1-1 0 0 0,0 0 11 0 0,-3-1 32 0 0,4 0-33 0 0,0 0-10 0 0,0 0 0 0 0,0 0 0 0 0,-1 0 0 0 0,2 1 0 0 0,34 6 0 0 0,-34-5 0 0 0,-1 0 0 0 0,1-3 0 0 0,1 1 0 0 0,47-11 136 0 0,-48 11-136 0 0,0 0 0 0 0,24 6 0 0 0,42-9 224 0 0,-29 7 272 0 0,-40-2-485 0 0,-3-1 32 0 0,2 0-33 0 0,40 12-10 0 0,-39-11 0 0 0,1 0 0 0 0,0-1 0 0 0,22 3 0 0 0,3-4 118 0 0,-24 1-108 0 0,-1 1-10 0 0,1 2 0 0 0,31 19 0 0 0,16-11 83 0 0,-51-12-40 0 0,4 1-33 0 0,-1-2 1 0 0,-3 1 32 0 0,1 1-22 0 0,13 4 96 0 0,-9-4-117 0 0,-1-2 11 0 0,31-14 853 0 0,-3 10-928 0 0,-34 4 120 0 0,-1 1 24 0 0,0 0 8 0 0,0 0-13 0 0,0 0 10 0 0,2 0-26 0 0,4 0-61 0 0,24 3-119 0 0,-29-3 174 0 0,-1 0 11 0 0,0 0 2 0 0,0 0 6 0 0,1 0-7 0 0,5 2-64 0 0,0-1-59 0 0,-4 0 3 0 0,4 1 60 0 0,-5-1 71 0 0,-1-1-1 0 0,0 0-4 0 0,26 4-1849 0 0,-26-4 670 0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30T19:54:53.11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1,'125'11,"26"11,56-1,-53-8,-65-3,-1 1,34 0,119-11,-131 11,858-12,-804-32,-87 16,-68 15</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1T08:40:18.789"/>
    </inkml:context>
    <inkml:brush xml:id="br0">
      <inkml:brushProperty name="width" value="0.05" units="cm"/>
      <inkml:brushProperty name="height" value="0.05" units="cm"/>
      <inkml:brushProperty name="color" value="#FF0066"/>
      <inkml:brushProperty name="ignorePressure" value="1"/>
    </inkml:brush>
  </inkml:definitions>
  <inkml:trace contextRef="#ctx0" brushRef="#br0">1883 24,'0'-1,"0"0,0 0,0 0,0 0,-1 0,1 0,0 0,-1 0,1 0,0 0,-1 0,0 0,1 0,-1 0,1 1,-1-1,0 0,0 0,1 1,-1-1,0 0,0 1,0-1,0 1,0-1,0 1,0 0,0-1,0 1,0 0,0 0,0-1,0 1,0 0,0 0,0 0,0 0,0 1,0-1,0 0,0 0,0 1,-49 10,46-9,-156 47,84-20,4 3,-11-2,-64 42,8 28,51-46,-17 34,2-22,-1-1,-18 35,-4-9,54-43,13 0,-36 5,84-47</inkml:trace>
  <inkml:trace contextRef="#ctx0" brushRef="#br0" timeOffset="3551.433">539 488,'1'2,"1"-1,-1 0,0 0,0 1,-1-1,1 1,0-1,0 1,-1-1,1 1,-1-1,1 1,-1-1,0 1,1 0,-1-1,0 1,0 0,0-1,0 1,-1-1,1 1,0 0,-1-1,1 1,-1-1,1 1,-1-1,0 1,0-1,-3 7,0-1,-1 0,0-1,0 1,-1-1,0 0,0 0,0-1,-1 0,1 0,-1 0,-4 1,-43 36,-47 34,-10 13,39-26,58-53,1 1,1 0,0 0,0 1,1 1,1 0,0 1,1-1,0 2,1-1,0 4,8-17,0 0,0 0,0 0,0 1,0-1,0 0,0 0,1 0,-1 0,0 0,1 0,-1 1,1-1,-1 0,1 0,-1 0,1-1,0 1,0 0,-1 0,1 0,0 0,0-1,0 1,0 0,0-1,0 1,0 0,0-1,0 0,0 1,0-1,0 0,0 1,1-1,-1 0,0 0,0 0,0 0,0 0,1 0,-1 0,0 0,0-1,0 1,0 0,0-1,0 1,0-1,0 1,0-1,0 0,1 0,8 1,271-2,-149-22,-14 0,59 12,-106-13,2 13,-62 12</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1T08:47:54.083"/>
    </inkml:context>
    <inkml:brush xml:id="br0">
      <inkml:brushProperty name="width" value="0.1" units="cm"/>
      <inkml:brushProperty name="height" value="0.1" units="cm"/>
    </inkml:brush>
  </inkml:definitions>
  <inkml:trace contextRef="#ctx0" brushRef="#br0">0 0 1839 0 0,'0'0'270'0'0,"0"0"458"0"0,0 0 198 0 0,0 0 40 0 0,0 0-112 0 0,0 0-503 0 0,0 0-226 0 0,0 0-42 0 0,0 0-11 0 0,0 0-4 0 0,0 0 9 0 0,0 0 3 0 0,0 0 0 0 0,0 0 27 0 0,0 0 112 0 0,0 0 49 0 0,0 0 10 0 0,0 0-18 0 0,0 0-85 0 0,0 0-42 0 0,0 0-5 0 0,1 2-21 0 0,2 5-86 0 0,34 26-93 0 0,-18-24 72 0 0,26 10 63 0 0,-36-14-13 0 0,1 0 1 0 0,-1-1-1 0 0,1 0 0 0 0,-1-1 0 0 0,1 0 1 0 0,0 0-1 0 0,0-1 0 0 0,0 0 1 0 0,1-1-1 0 0,-1 0 0 0 0,9-1-50 0 0,105-22 1299 0 0,-96 16-1204 0 0,1 0 1 0 0,0 2-1 0 0,0 1 1 0 0,0 1-1 0 0,4 1-95 0 0,160 30-8 0 0,110-75 432 0 0,-223 50-417 0 0,-59-2 0 0 0,0 0-1 0 0,0-2 1 0 0,0 0-1 0 0,0-1 0 0 0,0-1 1 0 0,11-3-7 0 0,-11 1 74 0 0,0 2 0 0 0,1 0 1 0 0,-1 2-1 0 0,1 0 1 0 0,-1 2-1 0 0,0 0 0 0 0,1 1 1 0 0,-1 1-1 0 0,8 4-74 0 0,36 11 288 0 0,-47-16-1297 0 0,-17-3-2929 0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1T08:47:57.693"/>
    </inkml:context>
    <inkml:brush xml:id="br0">
      <inkml:brushProperty name="width" value="0.1" units="cm"/>
      <inkml:brushProperty name="height" value="0.1" units="cm"/>
    </inkml:brush>
  </inkml:definitions>
  <inkml:trace contextRef="#ctx0" brushRef="#br0">21 88 3223 0 0,'0'0'143'0'0,"0"0"192"0"0,0 0 701 0 0,0 0 305 0 0,0 0 60 0 0,0 0-169 0 0,0 0-741 0 0,0 0-331 0 0,0 0-61 0 0,0 0-53 0 0,0 0-140 0 0,0 0-14 0 0,0 0 5 0 0,-8 8-292 0 0,5-4 396 0 0,1 1-1 0 0,1 0 0 0 0,-1 0 1 0 0,1 0-1 0 0,0 0 0 0 0,0 0 1 0 0,0 0-1 0 0,1 0 0 0 0,0 0 0 0 0,0 0 1 0 0,0 0-1 0 0,0 0 0 0 0,1 0 1 0 0,0 0-1 0 0,0 0 0 0 0,0 0 1 0 0,1 0-1 0 0,-1 0 0 0 0,2 2 0 0 0,4 18 58 0 0,9 66 6 0 0,-15-25 288 0 0,-1-65-288 0 0,0-1 0 0 0,0 0 0 0 0,0 0 0 0 0,0 0 0 0 0,0 0 3 0 0,0 0 10 0 0,0 0 3 0 0,0 0 0 0 0,0 0 8 0 0,2-21 296 0 0,2-16-334 0 0,2 1 0 0 0,2 0 0 0 0,1 0 0 0 0,10-24-50 0 0,29-53-88 0 0,-42 105 88 0 0,0 1 0 0 0,2 2 0 0 0,22 14 156 0 0,-26-7-136 0 0,0 1-1 0 0,0 1 0 0 0,0-1 0 0 0,0 0 0 0 0,-1 1 1 0 0,1 0-1 0 0,-1 0 0 0 0,0 0 0 0 0,0 0 0 0 0,-1 0 1 0 0,1 0-1 0 0,-1 1 0 0 0,0 0 0 0 0,0-1 0 0 0,1 6-19 0 0,-3-6 59 0 0,0 0-1 0 0,-1 1 0 0 0,0-1 0 0 0,1 1 1 0 0,-2-1-1 0 0,1 0 0 0 0,0 0 0 0 0,-1 0 0 0 0,0 0 1 0 0,0 0-1 0 0,0 0 0 0 0,-1 0 0 0 0,1-1 1 0 0,-1 1-1 0 0,0-1 0 0 0,0 1 0 0 0,0-1 1 0 0,0 0-1 0 0,0-1 0 0 0,-1 1 0 0 0,1 0 1 0 0,-1-1-1 0 0,0 0 0 0 0,0 0 0 0 0,-3 1-58 0 0,7-2-5 0 0,-1-1-1 0 0,1 1 1 0 0,-1-1-1 0 0,0 1 1 0 0,1-1-1 0 0,-1 0 1 0 0,0 1-1 0 0,1-1 1 0 0,-1 0-1 0 0,0 1 1 0 0,0-1-1 0 0,1 0 1 0 0,-1 0-1 0 0,0 0 1 0 0,0 0 0 0 0,1 0-1 0 0,-1 0 1 0 0,0 0-1 0 0,0 0 1 0 0,1 0-1 0 0,-1 0 1 0 0,0 0-1 0 0,0 0 1 0 0,1-1-1 0 0,-1 1 1 0 0,0 0-1 0 0,0-1 1 0 0,1 1-1 0 0,-1 0 1 0 0,0-1-1 0 0,1 1 1 0 0,-1-1-1 0 0,1 1 1 0 0,-1-1-1 0 0,1 1 1 0 0,-1-1-1 0 0,1 1 1 0 0,-1-1-1 0 0,1 0 1 0 0,-1 1-1 0 0,1-1 1 0 0,-1 0-1 0 0,1 1 1 0 0,0-1-1 0 0,0 0 1 0 0,-1 1-1 0 0,1-1 1 0 0,0 0-1 0 0,0 0 1 0 0,0 1-1 0 0,0-1 1 0 0,0 0-1 0 0,0 0 1 0 0,0 1-1 0 0,0-1 1 0 0,0 0 5 0 0,3-41-1939 0 0,-3 40 1212 0 0,0 1-17 0 0,2-8-7 0 0</inkml:trace>
  <inkml:trace contextRef="#ctx0" brushRef="#br0" timeOffset="389.145">478 1 4143 0 0,'0'0'191'0'0,"0"0"42"0"0,0 0 77 0 0,0 0 36 0 0,0 0 6 0 0,0 0-18 0 0,-9 4 571 0 0,-40 69 653 0 0,32-39-811 0 0,-82 133 741 0 0,98-166-1742 0 0,1-1-109 0 0,0 0-20 0 0</inkml:trace>
  <inkml:trace contextRef="#ctx0" brushRef="#br0" timeOffset="947.747">312 152 6303 0 0,'0'0'290'0'0,"0"0"-9"0"0,-9-3 1968 0 0,7-4-2325 0 0,21 9 4 0 0,43 48 528 0 0,-39-26-280 0 0,74 52-138 0 0,-88-72-244 0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1T08:47:55.343"/>
    </inkml:context>
    <inkml:brush xml:id="br0">
      <inkml:brushProperty name="width" value="0.1" units="cm"/>
      <inkml:brushProperty name="height" value="0.1" units="cm"/>
    </inkml:brush>
  </inkml:definitions>
  <inkml:trace contextRef="#ctx0" brushRef="#br0">23 1 2071 0 0,'0'0'92'0'0,"0"0"12"0"0,0 0-13 0 0,0 0-12 0 0,1 10 322 0 0,-13 67 3397 0 0,1-2-3664 0 0,11-75-108 0 0,0 1 0 0 0,0 0 0 0 0,0 0 1 0 0,0 0-1 0 0,1-1 0 0 0,-1 1 0 0 0,0 0 0 0 0,1-1 0 0 0,-1 1 0 0 0,0 0 0 0 0,1-1 0 0 0,-1 1 1 0 0,1 0-1 0 0,-1-1 0 0 0,1 1 0 0 0,-1-1 0 0 0,1 1 0 0 0,-1-1 0 0 0,1 1 0 0 0,0-1 1 0 0,-1 1-1 0 0,1-1 0 0 0,0 1 0 0 0,-1-1 0 0 0,1 0 0 0 0,0 0 0 0 0,-1 1 0 0 0,1-1 0 0 0,0 0 1 0 0,0 0-1 0 0,-1 0 0 0 0,1 0 0 0 0,0 0 0 0 0,0 0 0 0 0,0 0 0 0 0,-1 0 0 0 0,1 0 1 0 0,0 0-1 0 0,0 0 0 0 0,-1 0 0 0 0,1 0 0 0 0,0-1 0 0 0,0 1 0 0 0,-1 0 0 0 0,1-1 1 0 0,0 1-1 0 0,-1 0 0 0 0,1-1 0 0 0,0 1-26 0 0,20-1 187 0 0,-11 1-177 0 0,0 1-10 0 0,-1 2 0 0 0,0 3 14 0 0,3 19 130 0 0,-10 7 72 0 0,7 25-142 0 0,-6-50-60 0 0,-3-5 55 0 0,0-2 64 0 0,0 0 171 0 0,0 0 75 0 0,0 0 18 0 0,-14 13 1665 0 0,-13-3-1905 0 0,1 2-104 0 0,17-7-53 0 0,0-1 0 0 0,1-3-29 0 0,7-1-126 0 0,1 0-63 0 0,-5-9-3252 0 0,5 8-146 0 0</inkml:trace>
  <inkml:trace contextRef="#ctx0" brushRef="#br0" timeOffset="431.121">53 29 5727 0 0,'0'0'264'0'0,"0"0"-8"0"0,0 0-125 0 0,0 0 72 0 0,0 0 47 0 0,0 0 8 0 0,0 0-22 0 0,0 0-111 0 0,0 0-49 0 0,0 0-11 0 0,0 0-26 0 0,2 1-98 0 0,59 16 22 0 0,-51-18 176 0 0,-1 0 1 0 0,1-1-1 0 0,0 0 0 0 0,-1 0 1 0 0,1-1-1 0 0,-1 0 0 0 0,0-1 1 0 0,0 0-1 0 0,0-1 0 0 0,3-2-139 0 0,-5 4 140 0 0,-6 3-155 0 0,-1-1-1 0 0,1 1 1 0 0,0-1-1 0 0,-1 1 1 0 0,1 0-1 0 0,0-1 1 0 0,0 1-1 0 0,0 0 0 0 0,-1-1 1 0 0,1 1-1 0 0,0 0 1 0 0,0 0-1 0 0,0 0 1 0 0,-1 0-1 0 0,1 0 1 0 0,0 0-1 0 0,0 0 1 0 0,0 0-1 0 0,-1 0 0 0 0,1 0 1 0 0,0 1-1 0 0,0-1 1 0 0,0 0-1 0 0,-1 1 1 0 0,1-1-1 0 0,0 0 1 0 0,0 1-1 0 0,-1-1 1 0 0,1 1-1 0 0,0-1 1 0 0,-1 1-1 0 0,1-1 0 0 0,-1 1 1 0 0,1-1-1 0 0,-1 1 1 0 0,1 0-1 0 0,-1-1 1 0 0,1 2 15 0 0,2 5-3062 0 0</inkml:trace>
  <inkml:trace contextRef="#ctx0" brushRef="#br0" timeOffset="1171.417">454 18 5063 0 0,'-2'1'232'0'0,"-6"2"-13"0"0,-6 5 645 0 0,13-7 32 0 0,1-1 31 0 0,0 0-115 0 0,0 0-512 0 0,0 0-240 0 0,0 0-136 0 0,0 0-56 0 0,0 0-18 0 0,-7 9-202 0 0,-13 23 160 0 0,-8 65 272 0 0,28-90-5 0 0,15 47-6 0 0,-4-29-69 0 0,-9-16 0 0 0,1 0 0 0 0,-1-2 0 0 0,1 1 0 0 0,2-1 0 0 0,28 8 399 0 0,-29-15-370 0 0,1 0-1 0 0,-1-1 1 0 0,0 0 0 0 0,1 0 0 0 0,-1 0-1 0 0,0 0 1 0 0,0-1 0 0 0,0 0 0 0 0,0 0-1 0 0,0 0 1 0 0,0 0 0 0 0,0 0 0 0 0,-1-1-1 0 0,1 1 1 0 0,-1-1 0 0 0,0 0 0 0 0,0 0-1 0 0,0-1 1 0 0,0 1 0 0 0,0-1-1 0 0,-1 1 1 0 0,1-1 0 0 0,-1 0 0 0 0,0 0-1 0 0,0 0 1 0 0,-1 0 0 0 0,1 0 0 0 0,-1 0-1 0 0,0-2-28 0 0,3-2 128 0 0,0 0 0 0 0,-1 0 0 0 0,0 0 0 0 0,-1 0 0 0 0,0-1 0 0 0,0 1 0 0 0,-1-1 0 0 0,0 0 0 0 0,0 1 0 0 0,-1-1 0 0 0,0 0 0 0 0,0 0 0 0 0,-2-6-128 0 0,-21-40 422 0 0,22 53-320 0 0,-8-5 336 0 0,-29-12-848 0 0,36 27-742 0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1T08:47:51.237"/>
    </inkml:context>
    <inkml:brush xml:id="br0">
      <inkml:brushProperty name="width" value="0.1" units="cm"/>
      <inkml:brushProperty name="height" value="0.1" units="cm"/>
    </inkml:brush>
  </inkml:definitions>
  <inkml:trace contextRef="#ctx0" brushRef="#br0">1 600 3655 0 0,'0'0'166'0'0,"0"0"15"0"0,0 0-16 0 0,0 0-6 0 0,0 0-6 0 0,0 0-5 0 0,0 0-17 0 0,0 0-10 0 0,0 0-1 0 0,0 0 8 0 0,0 0 35 0 0,0 0 18 0 0,0 0 3 0 0,0 0-20 0 0,0 0-80 0 0,0 0-20 0 0,2 1-10 0 0,6 2-44 0 0,0 0-10 0 0,98 25 1134 0 0,-62-11-1113 0 0,8 4 384 0 0,-37-20-194 0 0,1 0-1 0 0,0-1 1 0 0,0-1-1 0 0,-1 0 0 0 0,1-1 1 0 0,-1-1-1 0 0,14-4-210 0 0,17-3 125 0 0,34-5 5 0 0,-70 15-130 0 0,23 10 20 0 0,128 39 440 0 0,-114-42-460 0 0,-38-7 0 0 0,0 0 0 0 0,29-11 400 0 0,40-10 491 0 0,-75 21-848 0 0,3 0-33 0 0,2 0 1 0 0,-1-1 32 0 0,1 1-33 0 0,-2 0-22 0 0,-5 0-57 0 0,-1 0-50 0 0</inkml:trace>
  <inkml:trace contextRef="#ctx0" brushRef="#br0" timeOffset="-5252.977">91 0 1375 0 0,'0'0'66'0'0,"0"0"164"0"0,0 0 674 0 0,0 0 295 0 0,0 0 60 0 0,0 0-110 0 0,-12 1 1506 0 0,5 0-2655 0 0,5 1-13 0 0,0 0 0 0 0,0-1 0 0 0,1 1 0 0 0,-1 0 0 0 0,0 0 0 0 0,0 0 0 0 0,1 1 0 0 0,0-1 0 0 0,-1 0 0 0 0,1 0 0 0 0,0 1 0 0 0,0-1 0 0 0,0 1 0 0 0,0-1 0 0 0,1 1 0 0 0,-1 0 0 0 0,1-1 0 0 0,-1 1 0 0 0,1-1 0 0 0,0 1 0 0 0,0 0 0 0 0,0-1 0 0 0,0 1 0 0 0,1 0 13 0 0,-1 3 2 0 0,-20 127 460 0 0,12-57-452 0 0,6-68-10 0 0,0 0 0 0 0,-9 27 192 0 0,8-27-930 0 0,3-8 236 0 0</inkml:trace>
  <inkml:trace contextRef="#ctx0" brushRef="#br0" timeOffset="-4473.626">212 144 4143 0 0,'0'0'191'0'0,"0"0"80"0"0,0 0 231 0 0,0 0 105 0 0,0 0 22 0 0,0 0-141 0 0,0 0-574 0 0,0 0-140 0 0,0 0-32 0 0,0 0-146 0 0,0 0-63 0 0,0 0-12 0 0,0 0 55 0 0,-9 4 80 0 0,5 0 456 0 0,0 0-1 0 0,1 1 1 0 0,-1-1-1 0 0,1 1 1 0 0,0 0-1 0 0,1 0 1 0 0,-1 0-1 0 0,1 0 0 0 0,0 0 1 0 0,0 0-1 0 0,0 1 1 0 0,1-1-1 0 0,0 1 1 0 0,0-1-1 0 0,0 1 1 0 0,0 4-112 0 0,-2 10-48 0 0,-5 26 102 0 0,6-37-44 0 0,3-1 1 0 0,18-1 54 0 0,-16-7-51 0 0,0 0-1 0 0,0 0 1 0 0,0 0 0 0 0,1 0-1 0 0,-1 0 1 0 0,0-1-1 0 0,0 1 1 0 0,0-1-1 0 0,0 0 1 0 0,0 0-1 0 0,0 0 1 0 0,0-1-1 0 0,0 1 1 0 0,0-1-1 0 0,-1 1 1 0 0,1-1-1 0 0,0 0 1 0 0,-1 0 0 0 0,1 0-1 0 0,0-1-13 0 0,29-32 128 0 0,62-72 9 0 0,-92 104-17 0 0,0 1 0 0 0,0 0 0 0 0,-1-1 0 0 0,1 1-1 0 0,-1-1 1 0 0,1 1 0 0 0,-1-1 0 0 0,0 0-1 0 0,0 0 1 0 0,-1 1 0 0 0,1-1 0 0 0,0 0 0 0 0,-1 0-1 0 0,0 0 1 0 0,1 0 0 0 0,-1 0 0 0 0,-1 0 0 0 0,1 1-1 0 0,0-3-119 0 0,-1 3 264 0 0,-14-15 410 0 0,10 14-636 0 0,-1 1 0 0 0,0 0 1 0 0,0 0-1 0 0,1 0 0 0 0,-1 0 1 0 0,0 1-1 0 0,0 0 0 0 0,0 1 0 0 0,-1-1 1 0 0,1 1-1 0 0,0 0 0 0 0,0 0 1 0 0,0 1-1 0 0,0 0 0 0 0,-1 0-38 0 0,-23 4 0 0 0,21-2-1686 0 0,9-3-1468 0 0</inkml:trace>
  <inkml:trace contextRef="#ctx0" brushRef="#br0" timeOffset="-3616.462">545 43 2303 0 0,'-5'8'622'0'0,"-28"104"784"0"0,-4 25-1156 0 0,30-109-186 0 0,5-19-54 0 0,2-2 14 0 0,0-5 99 0 0,0-2 36 0 0,9 2 167 0 0,-4-2-290 0 0,-1 0 0 0 0,1-1 0 0 0,-1 1 0 0 0,1-1 0 0 0,-1 0 0 0 0,1-1 0 0 0,-1 1 0 0 0,0-1 0 0 0,1 1 0 0 0,-1-1 0 0 0,0-1 0 0 0,0 1 0 0 0,0 0 0 0 0,1-2-36 0 0,45-50 75 0 0,-48 51-32 0 0,13-21 50 0 0,-14 22-32 0 0,3-9 283 0 0,-2 1-45 0 0,-1 1 0 0 0,0-1 0 0 0,0 1 0 0 0,-1-1-1 0 0,0 1 1 0 0,-1-1 0 0 0,0 1 0 0 0,0-1-1 0 0,-1 1 1 0 0,0 0 0 0 0,-1-1-299 0 0,-19-25 520 0 0,16 32-465 0 0,-12 5-29 0 0,-10 29-3436 0 0,24-20 444 0 0</inkml:trace>
  <inkml:trace contextRef="#ctx0" brushRef="#br0" timeOffset="-2368.637">788 280 455 0 0,'0'0'358'0'0,"0"0"22"0"0,0 0 10 0 0,0 0-82 0 0,0 0-332 0 0,-2 10-68 0 0,-27 117 2694 0 0,28-69-2310 0 0,3-40-271 0 0,-2-17 32 0 0,0-1 11 0 0,0 0 3 0 0,0 0 10 0 0,0 0 3 0 0,0 0 0 0 0,0 0 3 0 0,0 0 12 0 0,0 0 7 0 0,0 0 2 0 0,0 0 11 0 0,0 0 45 0 0,0 0 21 0 0,0 0 3 0 0,0 0-9 0 0,4-12 186 0 0,36-178-38 0 0,-7 90-216 0 0,-28 94-86 0 0,-3 4 22 0 0,3-3-21 0 0,2 2 37 0 0,-5 3-51 0 0,-1 0 1 0 0,1 0-1 0 0,0 1 0 0 0,-1-1 1 0 0,1 0-1 0 0,-1 0 0 0 0,1 1 1 0 0,-1-1-1 0 0,1 1 0 0 0,-1 0 1 0 0,1-1-1 0 0,-1 1 0 0 0,0 0 1 0 0,1 0-1 0 0,-1-1 0 0 0,0 1 1 0 0,0 0-1 0 0,1 1 0 0 0,-1-1 0 0 0,0 0 1 0 0,0 0-1 0 0,0 0 0 0 0,0 1 1 0 0,0 0-9 0 0,0-1 17 0 0,32 55 143 0 0,1-18-85 0 0,-30-32-32 0 0,0-1-22 0 0,-4-2 22 0 0,0 5-19 0 0,-15 14 152 0 0,-14 3 18 0 0,21-20-127 0 0,-2-4 13 0 0,-8 0 187 0 0,17-1-106 0 0,-10-5 288 0 0,5-1-433 0 0,1-1-433 0 0,5 4-1743 0 0,2-5-711 0 0</inkml:trace>
  <inkml:trace contextRef="#ctx0" brushRef="#br0" timeOffset="-1972.817">1129 255 1839 0 0,'0'0'395'0'0,"0"0"984"0"0,0 0 425 0 0,0 0 85 0 0,0 0-234 0 0,0 0-1069 0 0,0 0-527 0 0,0 0-328 0 0,0 0-126 0 0,0 0-21 0 0,0 0-27 0 0,0 0-86 0 0,0 0-42 0 0,0 0-5 0 0,0 0 80 0 0,-1 1 336 0 0,-5 3 376 0 0,2 0-1 0 0,-1 0 0 0 0,0 1 0 0 0,1 0 0 0 0,0 0 0 0 0,0 0 0 0 0,0 0 1 0 0,1 1-1 0 0,0-1 0 0 0,0 1 0 0 0,0 0 0 0 0,-1 4-215 0 0,-16 32 410 0 0,5-17-372 0 0,4-12-2709 0 0,11-13 2128 0 0</inkml:trace>
  <inkml:trace contextRef="#ctx0" brushRef="#br0" timeOffset="-1456.256">1035 218 455 0 0,'0'0'984'0'0,"0"2"102"0"0,2 47 1892 0 0,0-41-2923 0 0,0 1 0 0 0,0 0 1 0 0,0-1-1 0 0,1 0 0 0 0,1 0 0 0 0,-1 0 0 0 0,1 0 1 0 0,1 0-1 0 0,-1-1 0 0 0,1 0 0 0 0,1 0 1 0 0,-1 0-1 0 0,1 0-55 0 0,-1-4-4 0 0,-1 0 0 0 0,1 0-1 0 0,-1 0 1 0 0,1-1 0 0 0,0 1 0 0 0,0-1 0 0 0,0 0 0 0 0,0-1 0 0 0,0 1 0 0 0,1-1 0 0 0,-1 0 0 0 0,0 0 0 0 0,1-1-1 0 0,-1 1 1 0 0,1-1 4 0 0,8 0-2184 0 0</inkml:trace>
  <inkml:trace contextRef="#ctx0" brushRef="#br0" timeOffset="14632.445">156 495 1375 0 0,'0'0'186'0'0,"0"0"240"0"0,0 0 108 0 0,0 0 18 0 0,0 0-56 0 0,0 0-263 0 0,0 0-117 0 0,0 2-20 0 0,3 1-46 0 0,-1 0 1 0 0,0 0-1 0 0,1-1 0 0 0,-1 1 1 0 0,1-1-1 0 0,0 1 0 0 0,0-1 0 0 0,0 0 1 0 0,0 0-1 0 0,0 0 0 0 0,0 0 1 0 0,0-1-1 0 0,1 1 0 0 0,-1-1 0 0 0,1 0 1 0 0,-1 0-1 0 0,1 0 0 0 0,-1-1 1 0 0,1 1-1 0 0,0-1 0 0 0,-1 0 1 0 0,1 0-1 0 0,0 0 0 0 0,2-1-50 0 0,7 2 182 0 0,212 9 1405 0 0,-97 49-1322 0 0,-72-28-201 0 0,-8-10-553 0 0,-24-12-1958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06:40:54.0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0 118,'40'0,"-23"1,-1 0,1-1,0-1,0-1,-1-1,1 0,2-2,121-24,141-9,445 38,-426-39,146 39,-441 0,1 0,-1 0,1 1,-1-1,0 1,1 0,-1 1,0-1,0 1,0 0,0 1,0-1,0 1,-1 0,1 0,-1 0,0 0,4 4,1 3</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20:00:08.442"/>
    </inkml:context>
    <inkml:brush xml:id="br0">
      <inkml:brushProperty name="width" value="0.05" units="cm"/>
      <inkml:brushProperty name="height" value="0.05" units="cm"/>
      <inkml:brushProperty name="color" value="#FF0066"/>
      <inkml:brushProperty name="ignorePressure" value="1"/>
    </inkml:brush>
  </inkml:definitions>
  <inkml:trace contextRef="#ctx0" brushRef="#br0">981 2943,'343'0,"-159"44,-36-28,114 29,-128-31,-3 1,771-15,-494 0,-395 0</inkml:trace>
  <inkml:trace contextRef="#ctx0" brushRef="#br0" timeOffset="21865.428">2007 8231,'-14'1,"0"1,0 0,0 1,1 1,-1 0,1 0,0 1,-8 5,-1-2,0-1,0-2,-1 0,1-1,-20 1,-3 1,-29 8,-29 1,-2 1,-237-17,335 1,1 0,-1-1,1 0,-1-1,0 1,1-1,0 0,-1-1,1 0,0 0,0 0,1 0,-1-1,1 0,0 0,-3-3,-60-28,59 32,-1 0,1 0,-1 1,0 0,0 1,0 0,0 1,0 0,0 0,0 1,0 0,-25 1,25-2,7 1,-1 0,1-1,-1 1,0-1,1 0,-1 0,0 0,1-1,-1 1,0-1,1 0,-1 0,1 0,-1 0,1-1,0 1,0-1,-1 0,1 0,0 0,1-1,-1 1,0 0,1-1,-1 0,-1-3,-38-108,7 51,-8-83,11 52,2-19,16-47,-18-32,4 26,8-50,2-81,12-88,-9 241,15-575,30 450,-30 158,8-94,13 15,-8-1,-10-122,-3-39,15 200,30-7,-30 70,-13 77,1 0,0-1,1 1,0 1,1-1,1 1,0 0,0 0,1 0,3-3,-9 12,45-74,-6-18,42-16,-41 17,-39 90,-1-1,1 0,0 1,0 0,1-1,-1 1,1 0,-1 0,1 0,0 1,0-1,1 1,-1 0,0-1,1 1,-1 1,1-1,0 0,-1 1,1 0,1 0,142-45,-16 15,-13 15,358 17,-363 13,-9 2,124-17,-215 1</inkml:trace>
  <inkml:trace contextRef="#ctx0" brushRef="#br0" timeOffset="34968.24">1219 5365,'-155'9,"58"22,32 4,60-32,0-1,0 1,1 1,0-1,-1 1,1-1,1 1,-1 0,0 1,1-1,0 1,0-1,0 1,1 0,0 0,0 0,0 0,0 1,1-1,0 0,0 1,0 3,-14 79,-14 16,14 0,-16 36,23 10,1 36,-22-83,20 17,-12 56,13-79,1 52,8-95,-1 732,0-784,0 0,0 0,0 0,0 0,1 0,-1-1,0 1,1 0,0 0,-1 0,1 0,0-1,0 1,0 0,0-1,0 1,0-1,0 1,1-1,-1 0,0 1,1-1,-1 0,1 0,0 0,-1 0,1 0,0 0,0-1,-1 1,1 0,0-1,0 1,0-1,0 0,0 0,0 0,-1 0,1 0,0 0,0 0,0-1,0 1,0-1,179-1,-47 33,-39-23,64-1,-100-8,118 1,-164 0</inkml:trace>
  <inkml:trace contextRef="#ctx0" brushRef="#br0" timeOffset="49770.433">4770 136,'1402'0,"-1284"30,205-22,32 13,52-21,-396 0,-1 1,1 0,-1 1,0 0,1 0,-1 1,0 0,0 1,-1 0,1 0,-1 1,4 3,167 86,-85 2,-12-18,-70-68,56 57,-8 55,-52-95,-2 0,-2 0,0 0,-1 1,-2 0,-1-1,-1 1,-4 23,3 21,1-52,-1 1,-1-1,-1 1,0-1,-2 0,0 0,-1 0,-4 6,-21 56,-43 42,8-16,-40 16,57-72,43-46,-1 0,0 0,0 0,0-1,0 0,-1 0,0-1,0 0,0 0,-1-1,1 0,-1-1,0 0,1 0,-1-1,0 0,0 0,0-1,0 0,-5-1,-132 41,-5-21,-27 25,29-27,122-11,-1-1,0-2,-1-1,1-1,-1-1,-11-3,-25 1,-576 2,486 15,98-15,33-1,0 1,0 1,0 1,0 1,0 2,-16 4,10-1,-1-2,0-1,-1-2,1-1,-9-1,-196 15,-250-16,361 15,-98-13,78 25,22-18,-20 9,29 0,-32-3,-53-16,110 17,-54-2,110-7,-1-2,0-1,0-1,0-2,0-2,-3-1,-39 0,-818 2,735-26,0 6,64 12,-70-33,124 31,0-2,1-1,1-2,-6-5,-32-11,-135-41,77 48,-6 3,128 21</inkml:trace>
  <inkml:trace contextRef="#ctx0" brushRef="#br0" timeOffset="58126.564">5884 641,'155'-9,"2"2,-97 8,475-1,-432 15,-91-14</inkml:trace>
  <inkml:trace contextRef="#ctx0" brushRef="#br0" timeOffset="67064.409">5557 848,'1908'0,"-1766"17,-129-17</inkml:trace>
  <inkml:trace contextRef="#ctx0" brushRef="#br0" timeOffset="74585.988">4755 121,'-1558'0,"1443"-23,72 10,-119-16,46 7,3-5,-54 21,99 7,-75 11,37 15,-48-15,-40 17,118-2,65-22,0 0,0-1,0-1,0 0,-1-1,0 0,1 0,-1-1,-6-1,-102 17,100-12,-1 0,0-2,1-1,-2 0,1-2,0 0,-10-3,-29 1,-252 2,223 15,-65 15,11-30,25 29,28-14,16 25,-24-12,18-5,75-22,0 1,0-1,0 1,1 0,-1 1,1-1,-1 1,1 0,0 0,0 0,0 0,1 1,-1 0,1 0,-1 0,1 0,1 0,-1 0,1 1,-1-1,1 1,0 0,1 0,-1 0,1 0,0 0,0 0,1 0,0 0,0 0,0 0,0 0,1 2,-8 104,-1 46,10-97,-2 608,22-601,8 23,-20-73,-7-11,0 0,0 0,1-1,0 1,0-1,0 0,1 0,-1 0,1 0,0-1,1 0,-1 0,1-1,0 1,1-1,9 2,0-1,0 0,0-2,1 0,0-1,-1 0,16-2,-25 0,-1 1,0-1,1 1,-1 1,0-1,1 1,-1 1,0-1,0 1,0 0,0 0,0 1,0-1,0 1,-1 1,0-1,1 1,2 2,0 0,0 0,0-1,1 0,-1-1,1 0,1 0,-1-1,0 0,1-1,0 1,37 11,58-1,-94-10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20:01:30.182"/>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0,'137'10,"-60"3,87 27,-1-5,-138-31,233-2,-10-2,-110-27,135-5,1172 32,-1282-15,-74 1,-77 13</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6T02:04:18.736"/>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65,'1'-2,"1"1,-1-1,1 1,0 0,0 0,-1 0,1 0,0 0,0 0,0 1,0-1,0 1,0-1,0 1,0 0,0 0,0-1,0 2,0-1,0 0,2 1,0-2,154-5,-81-4,1 4,0 3,19 4,-22 0,80 25,-136-21,71 10,135-12,-5-4,-131-11,70 5,-23 0,-84 9,-27-2,-8 1,0-1,0 0,-1-1,1-1,0-1,-1 0,1-1,-1-1,1-1,47-18,-53 19</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6T02:09:35.818"/>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4:43:19.900"/>
    </inkml:context>
    <inkml:brush xml:id="br0">
      <inkml:brushProperty name="width" value="0.05" units="cm"/>
      <inkml:brushProperty name="height" value="0.05" units="cm"/>
      <inkml:brushProperty name="color" value="#FF0066"/>
    </inkml:brush>
  </inkml:definitions>
  <inkml:trace contextRef="#ctx0" brushRef="#br0">78 449 455 0 0,'0'0'0'0'0,"0"0"0"0"0,0 0 0 0 0,0 0 0 0 0,0 0 320 0 0,0 0 16 0 0,0 0 8 0 0,0 0 0 0 0,0 0-344 0 0</inkml:trace>
  <inkml:trace contextRef="#ctx0" brushRef="#br0" timeOffset="626.019">77 451 3655 0 0,'0'0'76'0'0,"0"0"16"0"0,0 0 7 0 0,0 0 85 0 0,0 0 316 0 0,0 0 137 0 0,0 0 31 0 0,0 0-64 0 0,0 0-284 0 0,0 0-120 0 0,0 0-28 0 0,0 0-46 0 0,0 0-172 0 0,0 0-42 0 0,0 0 0 0 0,0 0 4 0 0,0 0 16 0 0,1 0 15 0 0,2 1 110 0 0,0-1 1 0 0,-1 0-1 0 0,1 0 0 0 0,0 0 0 0 0,0 0 1 0 0,-1-1-1 0 0,1 1 0 0 0,0-1 1 0 0,-1 0-1 0 0,1 0 0 0 0,-1 0 0 0 0,1 0 1 0 0,-1 0-1 0 0,1 0 0 0 0,-1 0 0 0 0,0-1 1 0 0,0 1-1 0 0,0-1 0 0 0,2-2-57 0 0,7-3 269 0 0,108-38 539 0 0,-105 42-692 0 0,0-1-1 0 0,0 0 0 0 0,-1-1 0 0 0,1 0 0 0 0,-1-2 0 0 0,0 1 0 0 0,-1-1 1 0 0,0-1-1 0 0,0 0 0 0 0,0-1 0 0 0,2-3-115 0 0,140-103 1405 0 0,-78 63-1549 0 0,-59 39 144 0 0,0 1 0 0 0,2 1 0 0 0,-1 1 0 0 0,1 1 0 0 0,1 0 0 0 0,10-2 0 0 0,-29 11 0 0 0,61-22 12 0 0,-22-5 607 0 0,-39 26-547 0 0,13-7 73 0 0,-7 5-179 0 0,-6 3-154 0 0,-1 0-98 0 0,0 0-30 0 0</inkml:trace>
  <inkml:trace contextRef="#ctx0" brushRef="#br0" timeOffset="10823.021">185 391 975 0 0,'0'0'0'0'0,"0"0"88"0"0,0 0-88 0 0,0 0 0 0 0,0 0 0 0 0,0 0 0 0 0,0 0 0 0 0</inkml:trace>
  <inkml:trace contextRef="#ctx0" brushRef="#br0" timeOffset="11121.817">177 406 455 0 0,'-8'6'2784'0'0,"-39"29"1616"0"0,10-21-3808 0 0,36-14-496 0 0,1 0-2 0 0,0 0-12 0 0,0 0-2 0 0,0 0 0 0 0,-2 0-13 0 0,-5 1-54 0 0,0 0-2 0 0,4 0 42 0 0,-4 1 11 0 0,1 2 2 0 0,5-4 3 0 0,1 0-48 0 0,0 0-181 0 0,0 0-61 0 0,0 0-536 0 0,0 0-2109 0 0</inkml:trace>
  <inkml:trace contextRef="#ctx0" brushRef="#br0" timeOffset="12066.334">132 381 455 0 0,'0'0'1366'0'0,"0"0"156"0"0,0 0 70 0 0,0 0-146 0 0,0 0-650 0 0,0 0-284 0 0,0 0-58 0 0,0 0-58 0 0,0 0-217 0 0,0 0-92 0 0,0 0-21 0 0,0 0 4 0 0,0 0 20 0 0,0 0 9 0 0,-22 16 762 0 0,15-13-807 0 0,-1 2-44 0 0,1 0-10 0 0,1-1 0 0 0,-1 2 0 0 0,-21 16 126 0 0,6 1 76 0 0,15-18-191 0 0,1 1 32 0 0,1-1-21 0 0,4-4 42 0 0,1-1 31 0 0,0 0 9 0 0,0 0-20 0 0,-1 1-11 0 0,-3 4-25 0 0,3-3-94 0 0,2 4-20 0 0,1-4 13 0 0,4 1 42 0 0,2 1 11 0 0,-1 0 0 0 0,-1 0 0 0 0,16 10 60 0 0,-18-13-43 0 0,0 0-1 0 0,0 0 0 0 0,1-1 0 0 0,-1 1 1 0 0,0-1-1 0 0,0 0 0 0 0,1 0 0 0 0,-1 0 0 0 0,0 0 1 0 0,0-1-1 0 0,1 0 0 0 0,-1 0 0 0 0,0 0 1 0 0,0 0-1 0 0,0 0 0 0 0,0-1 0 0 0,0 0 1 0 0,0 0-17 0 0,16-6 415 0 0,-18 8-324 0 0,-1-1-32 0 0,3 0-38 0 0,-2 0 32 0 0,-2 1 11 0 0,1 1-10 0 0,3 0-30 0 0,-2 0 42 0 0,-2-1 13 0 0,0 0-7 0 0,0 0-7 0 0,0 0 17 0 0,0 0 67 0 0,0 0 12 0 0,0 0-1 0 0,0 0-16 0 0,-7 5-1409 0 0,7-5 762 0 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4:43:20.924"/>
    </inkml:context>
    <inkml:brush xml:id="br0">
      <inkml:brushProperty name="width" value="0.05" units="cm"/>
      <inkml:brushProperty name="height" value="0.05" units="cm"/>
      <inkml:brushProperty name="color" value="#FF0066"/>
    </inkml:brush>
  </inkml:definitions>
  <inkml:trace contextRef="#ctx0" brushRef="#br0">226 748 1639 0 0,'0'0'64'0'0,"0"0"32"0"0,0 0-96 0 0,0 0 0 0 0,0 0 0 0 0,0 0 0 0 0,0 0 0 0 0</inkml:trace>
  <inkml:trace contextRef="#ctx0" brushRef="#br0" timeOffset="1238.396">142 678 919 0 0,'0'0'211'0'0,"0"0"549"0"0,0 0 243 0 0,0 0 49 0 0,0 0-40 0 0,-9-5 3030 0 0,-27 1-440 0 0,8 24-3748 0 0,-1 12 74 0 0,23-25 72 0 0,1 1 0 0 0,2-5 0 0 0,0 0 0 0 0,0 1 0 0 0,0 0 0 0 0,1 0 0 0 0,0 0 0 0 0,0 0 0 0 0,0 0 0 0 0,0 0 0 0 0,1 1 0 0 0,0-1 0 0 0,-1 0 0 0 0,2 1 0 0 0,-1-1 0 0 0,0 1 0 0 0,1 0 0 0 0,-1 15 0 0 0,3-10 0 0 0,2-2-10 0 0,16 11-44 0 0,34 11 340 0 0,-47-27-264 0 0,0 0 48 0 0,21-18 795 0 0,-27 14-796 0 0,19-23 377 0 0,-7-9-220 0 0,-10 27-236 0 0,-3 5-44 0 0,0 1-10 0 0,1 1 11 0 0,15 20-22 0 0,-10-15 75 0 0,-1-1-10 0 0,-3-3-33 0 0,4 0 32 0 0,3 1 11 0 0,2-2 0 0 0,19-8 138 0 0,-5-1-28 0 0,17-25 733 0 0,-30-6 538 0 0,-12 38-1245 0 0,0 1-34 0 0,-13-10 140 0 0,5 7-242 0 0,0 1 0 0 0,-1 0 0 0 0,2 1-13 0 0,6 0-52 0 0,1 1-9 0 0,-23 0-902 0 0,-30 63-2957 0 0,-32 27 1820 0 0,84-89 1767 0 0,1-1-1912 0 0,0 0-820 0 0</inkml:trace>
  <inkml:trace contextRef="#ctx0" brushRef="#br0" timeOffset="3557.252">419 744 3679 0 0,'0'0'167'0'0,"0"0"162"0"0,0 0 578 0 0,0 0 248 0 0,-10-2 1487 0 0,4 0-2599 0 0,3 1 247 0 0,3 0-244 0 0,-1 1 0 0 0,1 0 0 0 0,-1-1-1 0 0,0 1 1 0 0,1 0 0 0 0,-1 0 0 0 0,1 0-1 0 0,-1 0 1 0 0,1 0 0 0 0,-1 0 0 0 0,0 0-1 0 0,1 0 1 0 0,-1 0 0 0 0,1 0 0 0 0,-1 0-1 0 0,0 0 1 0 0,1 0 0 0 0,-1 0 0 0 0,1 0-1 0 0,-1 0 1 0 0,1 1 0 0 0,-1-1 0 0 0,0 0-1 0 0,1 1 1 0 0,-1-1 0 0 0,1 0 0 0 0,-1 1-1 0 0,1-1 1 0 0,0 0 0 0 0,-1 1-1 0 0,1-1 1 0 0,-1 1 0 0 0,1-1 0 0 0,0 1-1 0 0,-1-1 1 0 0,1 1 0 0 0,0-1 0 0 0,-1 1-1 0 0,1-1 1 0 0,0 1 0 0 0,0 0 0 0 0,0-1-1 0 0,0 1 1 0 0,-1-1 0 0 0,1 1 0 0 0,0-1-1 0 0,0 1 1 0 0,0 0 0 0 0,0-1 0 0 0,0 1-1 0 0,0-1 1 0 0,1 1 0 0 0,-1 0 0 0 0,0-1-1 0 0,0 1 1 0 0,0-1 0 0 0,0 1 0 0 0,1-1-1 0 0,-1 2-45 0 0,-4 37-12 0 0,5-31-36 0 0,0 0 36 0 0,0 0 12 0 0,1-1 0 0 0,2 0 0 0 0,-2 0 0 0 0,3-2 0 0 0,2-2 0 0 0,18-10 0 0 0,-1-17 223 0 0,-23 23-135 0 0,9-16 308 0 0,-8 11-324 0 0,-2 6-71 0 0,1-1 0 0 0,-1 1 1 0 0,0-1-1 0 0,1 1 0 0 0,-1 0 0 0 0,1-1 0 0 0,-1 1 1 0 0,0-1-1 0 0,1 1 0 0 0,-1 0 0 0 0,1-1 1 0 0,-1 1-1 0 0,1 0 0 0 0,-1-1 0 0 0,1 1 0 0 0,0 0 1 0 0,-1 0-1 0 0,1 0 0 0 0,-1 0 0 0 0,1-1 1 0 0,-1 1-1 0 0,1 0 0 0 0,0 0 0 0 0,-1 0 0 0 0,1 0 1 0 0,-1 0-1 0 0,1 0 0 0 0,0 0 0 0 0,-1 1 0 0 0,1-1 1 0 0,-1 0-1 0 0,1 0 0 0 0,-1 0 0 0 0,1 1 1 0 0,-1-1-1 0 0,1 0 0 0 0,-1 0 0 0 0,1 1 0 0 0,-1-1 1 0 0,1 0-1 0 0,-1 1 0 0 0,1-1 0 0 0,-1 1 1 0 0,1-1-1 0 0,-1 1 0 0 0,0-1 0 0 0,1 1 0 0 0,-1-1 1 0 0,0 1-1 0 0,0-1 0 0 0,1 1 0 0 0,-1-1 0 0 0,0 1 1 0 0,0-1-1 0 0,0 1 0 0 0,0 0 0 0 0,1-1-1 0 0,20 42-240 0 0,-17-35 240 0 0,0-1 0 0 0,9 8 0 0 0,15-15-224 0 0,-21-3 224 0 0,-1-1 0 0 0,-1-1 0 0 0,21-74 844 0 0,-19 44-157 0 0,13-72-23 0 0,-20 62-99 0 0,1 39-577 0 0,-1 6-52 0 0,0 1-25 0 0,-2 18-60 0 0,-3 19 28 0 0,2 0-1 0 0,1 1 1 0 0,2-1 0 0 0,1 0 0 0 0,6 25 121 0 0,-6-53 0 0 0,1 1 0 0 0,2-3 0 0 0,4-4 11 0 0,2-3 46 0 0,-3-1 25 0 0,-4 0-20 0 0,4 0-50 0 0,2 0-12 0 0,0 1 0 0 0,0 2 0 0 0,30-12-2409 0 0,-35 7 1989 0 0,4-4-759 0 0</inkml:trace>
  <inkml:trace contextRef="#ctx0" brushRef="#br0" timeOffset="4113.755">575 669 8431 0 0,'0'0'388'0'0,"0"0"-10"0"0,0 0-177 0 0,0 0 138 0 0,0 0 86 0 0,0 0 20 0 0,0 0-50 0 0,0 0-223 0 0,0 0-92 0 0,1-1-25 0 0,4-3-45 0 0,3 0-10 0 0,0 4 0 0 0,1 1 0 0 0,18 3 54 0 0,-18-5-30 0 0,1-1 40 0 0,19-1-702 0 0,-29 3-258 0 0</inkml:trace>
  <inkml:trace contextRef="#ctx0" brushRef="#br0" timeOffset="5483.276">835 693 1375 0 0,'0'0'66'0'0,"-2"0"-8"0"0,-3 0 214 0 0,-15 11 7034 0 0,0 42-8686 0 0,16 52 1252 0 0,4-104 508 0 0,0-1-43 0 0,0 0-17 0 0,0 0-7 0 0,1 11 487 0 0,-1-11-801 0 0,1 1-1 0 0,0 0 0 0 0,-1 0 0 0 0,1 0 1 0 0,0-1-1 0 0,0 1 0 0 0,-1 0 1 0 0,1-1-1 0 0,0 1 0 0 0,0 0 0 0 0,0-1 1 0 0,0 1-1 0 0,0-1 0 0 0,0 0 1 0 0,0 1-1 0 0,0-1 0 0 0,0 0 0 0 0,0 1 1 0 0,0-1-1 0 0,0 0 0 0 0,1 0 1 0 0,-1 0-1 0 0,0 0 0 0 0,0 0 0 0 0,0 0 1 0 0,0 0-1 0 0,0-1 0 0 0,0 1 1 0 0,0 0-1 0 0,0-1 0 0 0,0 1 0 0 0,0 0 1 0 0,0-1-1 0 0,0 0 0 0 0,0 1 0 0 0,0-1 1 0 0,0 1-1 0 0,0-1 0 0 0,-1 0 1 0 0,1 1-1 0 0,0-1 0 0 0,0 0 0 0 0,-1 0 1 0 0,1 0-1 0 0,0 0 2 0 0,5-3 124 0 0,-1-1 0 0 0,1 0 0 0 0,-1-1 0 0 0,0 1 1 0 0,0-1-1 0 0,0 0 0 0 0,-1 0 0 0 0,0 0 0 0 0,0-1 0 0 0,0 1 0 0 0,0-3-124 0 0,-4 8 46 0 0,0-1-1 0 0,1 0 0 0 0,-1 1 0 0 0,0-1 1 0 0,0 0-1 0 0,0 0 0 0 0,0 1 0 0 0,0-1 1 0 0,0 0-1 0 0,-1 1 0 0 0,1-1 0 0 0,-1 0 1 0 0,1 1-1 0 0,-1-1 0 0 0,1 0 0 0 0,-1 1 1 0 0,0-1-1 0 0,0 1 0 0 0,0-1 0 0 0,0 1 1 0 0,0 0-1 0 0,0-1 0 0 0,0 1 0 0 0,0 0 0 0 0,0 0 1 0 0,-1 0-1 0 0,1 0 0 0 0,0 0 0 0 0,-1 0 1 0 0,1 0-1 0 0,-1 0-45 0 0,0 0 84 0 0,-16 2 119 0 0,11 4-273 0 0,3 1 2 0 0,3-3 15 0 0,-2 5 42 0 0,2 2 11 0 0,1-1 0 0 0,2 0 0 0 0,1 0 0 0 0,-2-6-3 0 0,0 0 0 0 0,1 0 0 0 0,-1 0 0 0 0,1 0-1 0 0,0-1 1 0 0,0 1 0 0 0,0 0 0 0 0,1-1 0 0 0,-1 1-1 0 0,0-1 1 0 0,1 0 0 0 0,0 0 0 0 0,-1 0 0 0 0,1 0-1 0 0,0 0 1 0 0,0 0 0 0 0,0-1 0 0 0,0 0 0 0 0,0 1-1 0 0,1-1 4 0 0,3 1 46 0 0,0-1-1 0 0,1 0 0 0 0,-1 0 1 0 0,0-1-1 0 0,1 1 0 0 0,-1-2 1 0 0,1 1-1 0 0,-1-1 0 0 0,0 0 1 0 0,1 0-1 0 0,-1-1 0 0 0,0 0-45 0 0,3-2 71 0 0,0-1 0 0 0,-1 1 0 0 0,1-2 0 0 0,-1 1 1 0 0,0-1-1 0 0,0-1 0 0 0,-1 0 0 0 0,0 0 0 0 0,0 0 0 0 0,-1-1 0 0 0,0 0 0 0 0,0-1 0 0 0,-1 0 0 0 0,0 0-71 0 0,-5 8 75 0 0,-1 1-3 0 0,0 0-8 0 0,0 0-108 0 0,0 0-48 0 0,0 0 37 0 0,0 0 96 0 0,0 0 25 0 0,0 0 4 0 0,0 0 2 0 0,0 0 2 0 0,1 20 71 0 0,-7 66-68 0 0,6-77-77 0 0,1-1 0 0 0,1 0 0 0 0,3-5 12 0 0,-2-3 11 0 0,-1 1 1 0 0,0-1-1 0 0,0 0 0 0 0,0-1 0 0 0,1 1 0 0 0,-1 0 0 0 0,0-1 0 0 0,0 1 0 0 0,0-1 1 0 0,0 0-1 0 0,1 1 0 0 0,-1-1 0 0 0,0 0 0 0 0,0 0 0 0 0,-1 0 0 0 0,1-1 0 0 0,0 1 1 0 0,0 0-1 0 0,-1-1 0 0 0,1 1 0 0 0,0-1 0 0 0,-1 0 0 0 0,0 0-23 0 0,25-38-2542 0 0,-24 31-2020 0 0</inkml:trace>
  <inkml:trace contextRef="#ctx0" brushRef="#br0" timeOffset="5801.272">1144 608 5527 0 0,'0'0'240'0'0,"0"0"56"0"0,0 0-232 0 0,0 0-64 0 0,0 0 0 0 0,0 0 0 0 0,0 0 1504 0 0,0 0 288 0 0,0 0 56 0 0,0 0 8 0 0,0 0-1320 0 0,0 0-272 0 0,0 0-48 0 0,0 0-16 0 0,0 0-720 0 0,0 0-152 0 0,0 0-24 0 0</inkml:trace>
  <inkml:trace contextRef="#ctx0" brushRef="#br0" timeOffset="7735.608">1276 732 3679 0 0,'0'0'167'0'0,"-6"-2"1219"0"0,2 1 3504 0 0,-14 13-1925 0 0,-5 111-3517 0 0,20-98 862 0 0,3-23-225 0 0,0-2-16 0 0,0 0-31 0 0,0 0-105 0 0,0 0-14 0 0,22-22-86 0 0,24-64 1012 0 0,-45 84-774 0 0,-1 2-6 0 0,0 0-1 0 0,0 0 6 0 0,0 0 15 0 0,0 0-41 0 0,8-1-347 0 0,-3 4 226 0 0,16 16 360 0 0,-1 27 135 0 0,-18-39-407 0 0,1 16 117 0 0,-2-21-85 0 0,4 2-33 0 0,27 3-71 0 0,-25-9 58 0 0,62-22 75 0 0,-65 23-70 0 0,0-1 23 0 0,0 1 0 0 0,-1-1 0 0 0,1 1 0 0 0,0-1 1 0 0,-1 0-1 0 0,1-1 0 0 0,-1 1 0 0 0,1 0 0 0 0,-1-1 0 0 0,0 0 0 0 0,0 0 1 0 0,0 0-1 0 0,-1 0 0 0 0,1 0 0 0 0,1-4-25 0 0,6-7 65 0 0,0-32 563 0 0,-21 10-393 0 0,9 33-192 0 0,-3-2-45 0 0,4 4-9 0 0,-1 1-1 0 0,1-1 1 0 0,0 0 0 0 0,-1 1-1 0 0,1-1 1 0 0,-1 1 0 0 0,1-1-1 0 0,-1 1 1 0 0,1 0-1 0 0,-1 0 1 0 0,1-1 0 0 0,-1 1-1 0 0,1 0 1 0 0,-1 0 0 0 0,1 0-1 0 0,-1 1 1 0 0,1-1-1 0 0,-1 0 1 0 0,1 1 0 0 0,-1-1-1 0 0,1 1 1 0 0,0-1 0 0 0,-1 1-1 0 0,1-1 1 0 0,0 1-1 0 0,-1 0 1 0 0,1 0 0 0 0,0 0 11 0 0,-21 24-98 0 0,-3 27-252 0 0,22-44 336 0 0,0 0 14 0 0,2-1 0 0 0,11 28-128 0 0,-5-28 118 0 0,14 13-44 0 0,-1-4 54 0 0,-13-11 0 0 0,-1 1 0 0 0,2 1 0 0 0,-1 0 0 0 0,1-2 0 0 0,-5-4 7 0 0,0 0 1 0 0,0-1-1 0 0,1 1 0 0 0,-1-1 0 0 0,0 1 0 0 0,0-1 0 0 0,1 1 1 0 0,-1-1-1 0 0,0 0 0 0 0,0 0 0 0 0,1 1 0 0 0,-1-1 0 0 0,0 0 0 0 0,1 0 1 0 0,-1 0-1 0 0,0 0 0 0 0,1-1 0 0 0,-1 1 0 0 0,0 0 0 0 0,1-1 1 0 0,-1 1-1 0 0,0-1 0 0 0,0 1 0 0 0,1-1 0 0 0,-1 1 0 0 0,0-1 1 0 0,0 0-1 0 0,0 1 0 0 0,0-1 0 0 0,0 0 0 0 0,0 0-7 0 0,4-2 34 0 0,5-4 60 0 0,-1-1 0 0 0,0 1 0 0 0,-1-2-1 0 0,0 1 1 0 0,0-1 0 0 0,-1 0-1 0 0,0 0 1 0 0,0-1 0 0 0,-1 0 0 0 0,4-10-94 0 0,17-25 110 0 0,-7 26-110 0 0,-14 15-12 0 0,12 24 104 0 0,-9 43 156 0 0,-8-54-248 0 0,-1 0 0 0 0,0 0 0 0 0,0-1 12 0 0,-5 36 48 0 0,5-37-49 0 0,0-6 42 0 0,0-1 18 0 0,0 0 21 0 0,0 0-16 0 0,0 0-11 0 0,0 0 10 0 0,0 0 45 0 0,0 0 21 0 0,13-34 534 0 0,31-59-470 0 0,-18 53-205 0 0,-6 20-60 0 0,9 12-5 0 0,28 30-1 0 0,-53-19 33 0 0,-1 0 1 0 0,1-1 0 0 0,0 0 0 0 0,0 0-1 0 0,0 0 1 0 0,0 0 0 0 0,0-1 0 0 0,1 1-1 0 0,-1-1 1 0 0,0 0 0 0 0,1-1 0 0 0,-1 1-1 0 0,1-1 1 0 0,-1 1 0 0 0,1-1 0 0 0,-1-1-1 0 0,1 1 1 0 0,-1-1 0 0 0,0 1 0 0 0,1-1-1 0 0,-1-1 1 0 0,0 1 0 0 0,3-2 32 0 0,-1-1-795 0 0,-1-3-221 0 0</inkml:trace>
  <inkml:trace contextRef="#ctx0" brushRef="#br0" timeOffset="28151.373">1666 1354 4143 0 0,'0'0'91'0'0,"0"0"12"0"0,0 0 10 0 0,0 0 34 0 0,0 0 91 0 0,0 0 40 0 0,0 0 8 0 0,0 0-35 0 0,0-2-160 0 0,-1-7-93 0 0,1 5-46 0 0,0-2 51 0 0,0 5 72 0 0,0 1 19 0 0,0 0 2 0 0,0 0 38 0 0,0 0 158 0 0,0 0 76 0 0,0 0 14 0 0,0 0-14 0 0,0 0-65 0 0,0 0-23 0 0,0 0-7 0 0,0 0-30 0 0,0 0-118 0 0,2 0-45 0 0,5 2-64 0 0,1 0-16 0 0,0-1 0 0 0,-1 0 11 0 0,8 4 176 0 0,-9 0-177 0 0,-1 0 1 0 0,0 1 32 0 0,0-1-22 0 0,-3-3 22 0 0,2 3-33 0 0,1 0-10 0 0,0 1 0 0 0,0-1 0 0 0,0 0 0 0 0,1 0 0 0 0,0 0 0 0 0,0-1 0 0 0,-1-1 11 0 0,-3-2 32 0 0,3 3-22 0 0,24 39 672 0 0,-25-38-693 0 0,2-1 0 0 0,-1 0 0 0 0,0 1 0 0 0,1 1 0 0 0,-1 0 0 0 0,-1-1 0 0 0,1 0 0 0 0,-2 0 0 0 0,1 0 0 0 0,-2 1 0 0 0,3-2 0 0 0,16 6 140 0 0,-8 8-80 0 0,-2-5-49 0 0,43 2 170 0 0,-15-20-41 0 0,21-10 310 0 0,58-56 903 0 0,-84 56-1160 0 0,12 5-367 0 0,-21 6 334 0 0,-1-1 0 0 0,0-1 0 0 0,0-1 0 0 0,0-2 0 0 0,-1 0 0 0 0,3-3-160 0 0,83-38 401 0 0,-77 35-52 0 0,3-8-335 0 0,-30 19 55 0 0,-4 4 12 0 0,-2 0-56 0 0,1 0-1 0 0,0 0 0 0 0,0 0 1 0 0,0-1-1 0 0,-1 1 0 0 0,1 0 0 0 0,0 0 1 0 0,0 0-1 0 0,0 0 0 0 0,-1 0 1 0 0,1 0-1 0 0,0 0 0 0 0,0 0 1 0 0,0 0-1 0 0,0 0 0 0 0,-1-1 0 0 0,1 1 1 0 0,0 0-1 0 0,0 0 0 0 0,0 0 1 0 0,0 0-1 0 0,0-1 0 0 0,-1 1 1 0 0,1 0-1 0 0,0 0 0 0 0,0 0 1 0 0,0 0-1 0 0,0-1 0 0 0,0 1 0 0 0,0 0 1 0 0,0 0-1 0 0,0 0 0 0 0,0-1 1 0 0,0 1-1 0 0,0 0 0 0 0,0 0 1 0 0,0-1-1 0 0,0 1 0 0 0,0 0 0 0 0,0 0 1 0 0,0 0-1 0 0,0-1 0 0 0,0 1 1 0 0,0 0-1 0 0,0 0 0 0 0,0 0 1 0 0,0-1-1 0 0,0 1-24 0 0,-7 2-11 0 0,-30 10-53 0 0,23-4-47 0 0,-1 0-1 0 0,2 1 0 0 0,-1 1 1 0 0,1 0-1 0 0,1 0 1 0 0,0 1-1 0 0,-1 3 112 0 0,-22 18-187 0 0,2 1 187 0 0,14-13 0 0 0,14-13-12 0 0,-38 36-362 0 0,37-37 331 0 0,-7 15-32 0 0,3 4 11 0 0,7-17 64 0 0,-1 1 0 0 0,2-1 0 0 0,-1 0 0 0 0,0 1 0 0 0,0-1 0 0 0,-1 0 0 0 0,1 0 0 0 0,-1 0 0 0 0,1 0 0 0 0,-1-1 0 0 0,1 0 0 0 0,-1-1 11 0 0,0 1 32 0 0,-1-1-33 0 0,1 2-10 0 0,2 0 0 0 0,-1 0 0 0 0,0 0 0 0 0,0 1-10 0 0,1-1-33 0 0,1 1 32 0 0,1 0 11 0 0,0 0 0 0 0,1-2 0 0 0,5 17-128 0 0,-1-16 75 0 0,0-1 42 0 0,1 1 11 0 0,-1-2 0 0 0,0 0 0 0 0,-1 1 0 0 0,-1 0 0 0 0,1 1 0 0 0,33 34-312 0 0,-36-41 224 0 0,-1-1 0 0 0,1 1 15 0 0,3 2 58 0 0,-3-3 23 0 0,0 0 0 0 0,-1 1 0 0 0,1-1 0 0 0,0 0-1 0 0,-1 1 1 0 0,1-1 0 0 0,-1 1 0 0 0,1-1 0 0 0,-1 1-1 0 0,1 0 1 0 0,-1-1 0 0 0,1 1 0 0 0,-1-1 0 0 0,1 1-1 0 0,-1 0 1 0 0,0-1 0 0 0,1 1 0 0 0,-1 0 0 0 0,0-1-1 0 0,0 1 1 0 0,1 0 0 0 0,-1 0 0 0 0,0-1 0 0 0,0 1 0 0 0,0 0-1 0 0,0 0 1 0 0,0-1 0 0 0,0 1 0 0 0,0 0 0 0 0,0 0-1 0 0,0-1 1 0 0,-1 1 0 0 0,1 0 0 0 0,0 0 0 0 0,0-1-1 0 0,-1 1 1 0 0,1 0 0 0 0,0-1 0 0 0,-1 1 0 0 0,1 0-1 0 0,-1-1 1 0 0,1 1 0 0 0,-1-1 0 0 0,1 1 0 0 0,-1-1 0 0 0,1 1-1 0 0,-1-1 1 0 0,0 1 0 0 0,0-1-8 0 0,-31 36 409 0 0,-20-8 227 0 0,-34-1 642 0 0,60-26-355 0 0,-79 13-422 0 0,17-33 961 0 0,-25 6-1446 0 0,106 13-16 0 0,1 0-26 0 0,5 0-110 0 0,1 0-38 0 0,0 0-2 0 0,0 0-200 0 0,0 0-841 0 0,0 0-372 0 0,1-1-71 0 0,5-5-18 0 0</inkml:trace>
  <inkml:trace contextRef="#ctx0" brushRef="#br0" timeOffset="29893.498">2820 1170 4607 0 0,'0'0'354'0'0,"-9"5"1210"0"0,-23 8 153 0 0,23-8-1581 0 0,1 2-1 0 0,0-1 1 0 0,1 1 0 0 0,-1 0-1 0 0,1 0 1 0 0,1 1 0 0 0,-1 0 0 0 0,1 1-1 0 0,1-1 1 0 0,0 1 0 0 0,0 0-1 0 0,0 0 1 0 0,1 1 0 0 0,1-1-1 0 0,0 1 1 0 0,0 0 0 0 0,0 3-136 0 0,2-3 66 0 0,1 0 1 0 0,7 13 441 0 0,-6-22-379 0 0,7 5 399 0 0,35-11 40 0 0,-36 3-373 0 0,-1-1 0 0 0,1 0 0 0 0,-1-1 0 0 0,0 1 0 0 0,0-1 0 0 0,0-1 0 0 0,0 1 0 0 0,-1-1 0 0 0,0 0 0 0 0,0 0 0 0 0,0 0 0 0 0,-1-1 0 0 0,1 1 0 0 0,-1-1-1 0 0,-1 0 1 0 0,1-1 0 0 0,-1 1 0 0 0,0-1 0 0 0,1-2-195 0 0,-3-24 347 0 0,0 24-304 0 0,-2 0-33 0 0,1 0-10 0 0,2-1 0 0 0,-1 1 0 0 0,-2 0-12 0 0,-4 4-53 0 0,3 5 23 0 0,-1 0 1 0 0,1 1-1 0 0,0-1 0 0 0,-1 1 0 0 0,1-1 1 0 0,0 1-1 0 0,0 0 0 0 0,-1 0 1 0 0,1 0-1 0 0,0 0 0 0 0,0 0 0 0 0,0 0 1 0 0,0 0-1 0 0,0 1 0 0 0,0-1 1 0 0,1 1-1 0 0,-1 0 0 0 0,0-1 1 0 0,1 1-1 0 0,-1 0 0 0 0,1 0 0 0 0,0 0 1 0 0,-1 0-1 0 0,1 0 0 0 0,0 1 42 0 0,0-2-114 0 0,-5 11-240 0 0,6-9-3011 0 0,9-11 2564 0 0,1 0 1 0 0,-1-1-1 0 0,-1 0 1 0 0,1 0-1 0 0,-2-1 1 0 0,1 0-1 0 0,-1 0 1 0 0,4-9 800 0 0,19-26 2853 0 0,39-39-493 0 0,-50 41-2161 0 0,-22 30 2581 0 0,-9 31-1855 0 0,-15 183-853 0 0,21-50-72 0 0,6-142 0 0 0,1-2 11 0 0,23-12 688 0 0,26-59-257 0 0,-45 57-442 0 0,0 2-13 0 0,-4 4-54 0 0,-1 1-17 0 0,0 0-9 0 0,1 1 20 0 0,10 30-63 0 0,-5 15 277 0 0,-3-37-98 0 0,1-1-33 0 0,2-2 1 0 0,21-6 96 0 0,-16-5-273 0 0,-1 0 0 0 0,1-1 0 0 0,-1-1 0 0 0,0 1 1 0 0,0-2-1 0 0,-1 1 0 0 0,0-1 0 0 0,-1-1 0 0 0,1 0 1 0 0,-2 0-1 0 0,1 0 0 0 0,-1-1 0 0 0,-1 0 0 0 0,2-4 166 0 0,-2 3-4740 0 0</inkml:trace>
  <inkml:trace contextRef="#ctx0" brushRef="#br0" timeOffset="30237.705">3176 1128 6479 0 0,'0'0'298'0'0,"-1"-1"-10"0"0,-20-29 365 0 0,-10-7 2772 0 0,30 36-3161 0 0,1 1 8 0 0,-13-19 1910 0 0,12 18-2328 0 0,1 1-78 0 0,0 0-872 0 0,0 0-3380 0 0</inkml:trace>
  <inkml:trace contextRef="#ctx0" brushRef="#br0" timeOffset="33148.619">3191 1221 3679 0 0,'0'0'284'0'0,"0"0"16"0"0,0 0 763 0 0,0 0 354 0 0,0 0 73 0 0,0 0-160 0 0,0 0-720 0 0,0 0-318 0 0,0 0-62 0 0,0 0-32 0 0,-3 18-108 0 0,-11 127-156 0 0,14-144 172 0 0,0-1-2 0 0,0 0 2 0 0,0 0 4 0 0,0 0 2 0 0,0 0 0 0 0,0 0-8 0 0,0 0-25 0 0,0 0 14 0 0,0 0-10 0 0,0 0-10 0 0,0 0 1 0 0,17-19 298 0 0,10-35-2 0 0,-7 20-55 0 0,0 18-262 0 0,-13 11-53 0 0,0 2 0 0 0,0 0-10 0 0,-6 3 22 0 0,1 0 0 0 0,-1-1 1 0 0,1 1-1 0 0,0 0 0 0 0,-1 0 1 0 0,1 0-1 0 0,-1 0 0 0 0,1 1 1 0 0,0-1-1 0 0,-1 0 1 0 0,1 1-1 0 0,-1-1 0 0 0,1 1 1 0 0,-1-1-1 0 0,1 1 0 0 0,-1 0 1 0 0,1-1-1 0 0,-1 1 0 0 0,0 0 1 0 0,1 0-1 0 0,-1 0 0 0 0,0 0 1 0 0,0 0-1 0 0,0 1 1 0 0,0-1-1 0 0,0 0 0 0 0,0 0 1 0 0,0 1-1 0 0,0-1 0 0 0,0 1-12 0 0,10 42 66 0 0,-12-20 88 0 0,1-13-178 0 0,0-12 44 0 0,0 1 0 0 0,0 0 0 0 0,1 0-1 0 0,-1 0 1 0 0,0-1 0 0 0,0 1-1 0 0,1 0 1 0 0,-1 0 0 0 0,0 0-1 0 0,0 0 1 0 0,1 0 0 0 0,-1-1-1 0 0,0 1 1 0 0,0 0 0 0 0,1 0 0 0 0,-1 0-1 0 0,0 0 1 0 0,1 0 0 0 0,-1 0-1 0 0,0 0 1 0 0,1 0 0 0 0,-1 0-1 0 0,0 0 1 0 0,0 0 0 0 0,1 0 0 0 0,-1 0-1 0 0,0 1 1 0 0,1-1 0 0 0,-1 0-1 0 0,0 0 1 0 0,0 0 0 0 0,1 0-1 0 0,-1 0 1 0 0,0 0 0 0 0,0 1 0 0 0,1-1-1 0 0,-1 0 1 0 0,0 0 0 0 0,0 0-1 0 0,1 1-19 0 0,52-80 72 0 0,-48 72-72 0 0,0 0 0 0 0,-3 4-2 0 0,15 1-68 0 0,-11 6 70 0 0,-2 1 0 0 0,0 2 0 0 0,-1-1 11 0 0,-2-3 32 0 0,0 2-21 0 0,0-2 37 0 0,0 2 6 0 0,-1-2-11 0 0,1 4-33 0 0,4 38 160 0 0,-1-19-106 0 0,0-19-32 0 0,0-2-33 0 0,2 1-10 0 0,-1-2 0 0 0,-4-3 31 0 0,0 0 0 0 0,1-1-1 0 0,-1 1 1 0 0,0 0 0 0 0,0-1-1 0 0,1 1 1 0 0,-1-1 0 0 0,0 0-1 0 0,1 1 1 0 0,-1-1 0 0 0,0 0-1 0 0,1 0 1 0 0,-1 0 0 0 0,1 0-1 0 0,-1 0 1 0 0,0 0 0 0 0,1 0-1 0 0,-1 0 1 0 0,0-1 0 0 0,1 1 0 0 0,-1-1-1 0 0,0 1 1 0 0,0-1 0 0 0,1 1-1 0 0,-1-1 1 0 0,0 0 0 0 0,1 0-31 0 0,2-1 34 0 0,2-3 30 0 0,0 0 0 0 0,1 0 0 0 0,-1 0 0 0 0,-1-1 0 0 0,1 0 0 0 0,-1 0 0 0 0,0-1 0 0 0,-1 0 0 0 0,0 1 0 0 0,0-2 0 0 0,1-1-64 0 0,6-68 480 0 0,-11 77-455 0 0,-1 0 0 0 0,1 1 1 0 0,0-1-1 0 0,0 0 0 0 0,0 0 1 0 0,0 1-1 0 0,-1-1 0 0 0,1 0 1 0 0,0 0-1 0 0,0 0 0 0 0,0 1 0 0 0,-1-1 1 0 0,1 0-1 0 0,0 0 0 0 0,0 0 1 0 0,-1 0-1 0 0,1 0 0 0 0,0 1 0 0 0,0-1 1 0 0,-1 0-1 0 0,1 0 0 0 0,0 0 1 0 0,0 0-1 0 0,-1 0 0 0 0,1 0 0 0 0,0 0 1 0 0,-1 0-1 0 0,1 0 0 0 0,0 0 1 0 0,0 0-1 0 0,-1 0 0 0 0,1 0 0 0 0,0 0 1 0 0,-1 0-1 0 0,1-1 0 0 0,0 1 1 0 0,0 0-1 0 0,-1 0 0 0 0,1 0 0 0 0,0 0 1 0 0,0 0-1 0 0,-1-1 0 0 0,1 1 1 0 0,0 0-1 0 0,0 0 0 0 0,0 0 0 0 0,-1-1 1 0 0,1 1-1 0 0,0 0 0 0 0,0 0 1 0 0,0-1-1 0 0,0 1 0 0 0,0 0 0 0 0,0 0 1 0 0,-1-1-1 0 0,1 1 0 0 0,0 0 1 0 0,0 0-1 0 0,0-1 0 0 0,0 1 0 0 0,0 0 1 0 0,0-1-1 0 0,0 1 0 0 0,0 0 1 0 0,0-1-26 0 0,-11 22-1547 0 0,-1 11 3235 0 0,10-26-1677 0 0,2-5-32 0 0,0-1-306 0 0,0 0-148 0 0,0 0-33 0 0,-1 1 66 0 0,-1 6 280 0 0,1-1 88 0 0,1-3 19 0 0,12 48-20 0 0,-10-42 75 0 0,0-3 66 0 0,4 14 1852 0 0,11 0-3942 0 0,-15-19 2048 0 0,-1 0-1 0 0,1-1 1 0 0,-1 1-1 0 0,1-1 0 0 0,-1 1 1 0 0,1-1-1 0 0,-1 1 1 0 0,1-1-1 0 0,0 0 0 0 0,-1 0 1 0 0,1 0-1 0 0,-1 0 1 0 0,1 0-1 0 0,0 0 1 0 0,-1-1-1 0 0,1 1 0 0 0,-1 0 1 0 0,1-1-1 0 0,-1 1 1 0 0,1-1-1 0 0,-1 1 0 0 0,1-1 1 0 0,-1 0-1 0 0,0 0 1 0 0,1 0-24 0 0,-1 1 9 0 0,5-3 4 0 0,2-1-13 0 0,0 1 0 0 0,0 1 0 0 0,0-1 0 0 0,0 0 0 0 0,-1-1 11 0 0,-5 2 32 0 0,3-3-33 0 0,1-2 1 0 0,14-25 174 0 0,-10 4-109 0 0,1-19 122 0 0,0 22-188 0 0,0 12-70 0 0,-4 10 48 0 0,0 5 12 0 0,17 50-10 0 0,-16-21-44 0 0,-7-23 54 0 0,-1 1 0 0 0,-9 40 11 0 0,9-48 21 0 0,1-1-64 0 0,5-5 21 0 0,29-57 11 0 0,21 11-128 0 0,-29 28 75 0 0,-20 19 42 0 0,0 1 11 0 0,-6 3-1 0 0,1 1 0 0 0,-1-1 0 0 0,0 1 0 0 0,1-1 0 0 0,-1 1 0 0 0,0 0 0 0 0,1-1 0 0 0,-1 1 0 0 0,0 0 0 0 0,0 0 0 0 0,0 0 0 0 0,0 0 1 0 0,0 0-1 0 0,0 0 0 0 0,0 0 0 0 0,0 0 0 0 0,0 0 0 0 0,0 0 0 0 0,0 1 0 0 0,-1-1 0 0 0,1 0 0 0 0,0 1 0 0 0,-1-1 0 0 0,1 0 0 0 0,-1 1 0 0 0,0-1 0 0 0,1 1 0 0 0,-1-1 0 0 0,0 0 0 0 0,0 1 0 0 0,0-1 0 0 0,0 1 0 0 0,0-1 0 0 0,0 1 0 0 0,-1-1 0 0 0,1 1 0 0 0,0-1 0 0 0,-1 0 0 0 0,1 1 0 0 0,-1-1 0 0 0,1 0 0 0 0,-1 1 0 0 0,0-1 1 0 0,1 7 388 0 0,1 27-246 0 0,3-10-78 0 0,-2-16-64 0 0,0-1 0 0 0,1 0 11 0 0,-1-2 42 0 0,-1-4 11 0 0,-1-2 0 0 0,0 1-10 0 0,3 5-44 0 0,2 0-10 0 0,2-1 0 0 0,-2-2 11 0 0,-3-3 42 0 0,14 1 323 0 0,-11-2-300 0 0,-4 0 16 0 0,-1 1 0 0 0,2 0-28 0 0,3-3-52 0 0,1 0-22 0 0,-5 2-49 0 0,-1 1-32 0 0,0 0-5 0 0,0 0 27 0 0,7-9-996 0 0,-5 1-5273 0 0</inkml:trace>
  <inkml:trace contextRef="#ctx0" brushRef="#br0" timeOffset="34563.719">4243 1210 3679 0 0,'0'0'284'0'0,"0"0"22"0"0,0 0 782 0 0,0 0 356 0 0,0 0 76 0 0,0 0-148 0 0,0 0-682 0 0,0 0-296 0 0,-26 7 504 0 0,21-6-824 0 0,1-1 61 0 0,-1 1 0 0 0,1 1 0 0 0,0-1 0 0 0,0 1 0 0 0,0-1 0 0 0,0 1 0 0 0,0 0 0 0 0,0 0 0 0 0,1 1 0 0 0,-1-1 0 0 0,1 1 0 0 0,-1 0 0 0 0,1 0 0 0 0,0 0 0 0 0,-1 2-135 0 0,-23 20 473 0 0,6-11-473 0 0,0 12 883 0 0,19-18-870 0 0,3 2-13 0 0,12 17-12 0 0,-3-14-48 0 0,-3-6 60 0 0,1-2 0 0 0,32 17 368 0 0,-8-6-288 0 0,-11-3-69 0 0,-19-12 32 0 0,-2 2-23 0 0,1-1 1 0 0,-1 0-1 0 0,0 0 1 0 0,0 0-1 0 0,0 0 1 0 0,0 1-1 0 0,0-1 1 0 0,-1 0 0 0 0,1 0-1 0 0,0 0 1 0 0,-1 0-1 0 0,0 0 1 0 0,0 0-1 0 0,1 0 1 0 0,-1 0-1 0 0,0 0 1 0 0,-1 0-1 0 0,1 0 1 0 0,0 0 0 0 0,0-1-1 0 0,-1 1 1 0 0,1 0-1 0 0,-1-1 1 0 0,0 1-1 0 0,1-1 1 0 0,-1 0-1 0 0,0 1 1 0 0,0-1 0 0 0,0 0-1 0 0,0 0 1 0 0,0 0-1 0 0,0-1 1 0 0,0 1-1 0 0,-2 0-20 0 0,-21 15-64 0 0,17-13 76 0 0,0-1 50 0 0,5-2 51 0 0,-33-16 672 0 0,35 15-843 0 0,1 1-13 0 0,0 0-17 0 0,1-1 19 0 0,27-17-9 0 0,7 2 166 0 0,100-28 200 0 0,-130 43-227 0 0,0-1 1 0 0,0-1-1 0 0,-1 1 0 0 0,1-1 0 0 0,0 1 0 0 0,-1-1 0 0 0,0-1 1 0 0,0 1-1 0 0,0-1 0 0 0,0 1 0 0 0,0-1 0 0 0,-1 0 0 0 0,0 0 1 0 0,0-1-1 0 0,0 1 0 0 0,1-3-61 0 0,1-1 491 0 0,-4 8-111 0 0,-8 38-362 0 0,5 8-30 0 0,2-38 12 0 0,0 0 0 0 0,0 0 0 0 0,1-1 0 0 0,1-2-12 0 0,-1-5 6 0 0,0 0 0 0 0,1 1 0 0 0,-1-1 0 0 0,0 0 0 0 0,0 0 0 0 0,0 0-1 0 0,0 0 1 0 0,1 0 0 0 0,-1 0 0 0 0,0-1 0 0 0,0 1 0 0 0,0 0 0 0 0,1 0 0 0 0,-1-1-1 0 0,0 1 1 0 0,0-1 0 0 0,0 1 0 0 0,0-1 0 0 0,0 1 0 0 0,0-1 0 0 0,0 0 0 0 0,0 0 0 0 0,0 1-1 0 0,0-1 1 0 0,-1 0 0 0 0,1 0 0 0 0,0 0 0 0 0,0 0 0 0 0,-1 0 6 0 0,28-52-878 0 0,-22 14-6215 0 0,-6 29 2373 0 0</inkml:trace>
  <inkml:trace contextRef="#ctx0" brushRef="#br0" timeOffset="34831.406">4418 1181 2759 0 0,'-8'2'159'0'0,"7"-2"3680"0"0,-1-1 4138 0 0,1-50-10460 0 0,2 48 1653 0 0,4-2-24 0 0</inkml:trace>
  <inkml:trace contextRef="#ctx0" brushRef="#br0" timeOffset="36290.172">4507 1279 3679 0 0,'0'0'284'0'0,"0"0"123"0"0,0 0 1209 0 0,0 0 544 0 0,0 0 105 0 0,0 0-254 0 0,0 0-1176 0 0,0 0-513 0 0,0 0-104 0 0,0 0-90 0 0,0 0-283 0 0,0 0-124 0 0,0 0-29 0 0,0 0-42 0 0,0 0-165 0 0,0 0-77 0 0,-2 9-564 0 0,-14 143 3364 0 0,16-150-2151 0 0,8 9 1974 0 0,-1-11-2038 0 0,0-1 0 0 0,0 0 0 0 0,0 0 0 0 0,0-1 0 0 0,-1 0 0 0 0,1 0 0 0 0,0 0 0 0 0,-1-1 0 0 0,0 0-1 0 0,0-1 1 0 0,0 1 0 0 0,0-1 0 0 0,0 0 0 0 0,0-1 7 0 0,1-1-12 0 0,-1-1-36 0 0,-2 2 52 0 0,-8-30 810 0 0,-26-2-724 0 0,22 30-90 0 0,0 1 0 0 0,-1 2 0 0 0,0 4-10 0 0,-17 18-129 0 0,20-6 92 0 0,-6 11 35 0 0,8-9 2 0 0,4-13-20 0 0,1 0 84 0 0,32-3 148 0 0,12-11-202 0 0,-12 2 76 0 0,-7 2-16 0 0,30-21 263 0 0,-48 26-280 0 0,-1-1-22 0 0,0 2 22 0 0,-2 1-17 0 0,-4 1 56 0 0,7 2 827 0 0,1 9-828 0 0,9 46-81 0 0,-17-47 0 0 0,0-1 0 0 0,-1 1 12 0 0,0-1 36 0 0,1 0-36 0 0,3-3-1 0 0,-2-4 45 0 0,48-34 295 0 0,-36 18-286 0 0,-12 13-22 0 0,1-2-22 0 0,16 16 262 0 0,-9 10-273 0 0,-6-13 31 0 0,-2 0-1 0 0,1 1 1 0 0,-1 0-1 0 0,-1-1 0 0 0,0 1 1 0 0,0 0-1 0 0,-1 0 1 0 0,0 0-1 0 0,-1-1 1 0 0,0 1-1 0 0,0 0 1 0 0,-1 1-41 0 0,1-5 21 0 0,1-5 32 0 0,9-8-94 0 0,59-90-4458 0 0,-64 90 4078 0 0,10-21-1178 0 0</inkml:trace>
  <inkml:trace contextRef="#ctx0" brushRef="#br0" timeOffset="36973.756">3607 1235 919 0 0,'0'0'80'0'0,"0"0"-80"0"0,0 0 0 0 0,0 0 0 0 0,0 0 864 0 0,0 0 160 0 0,0 0 32 0 0</inkml:trace>
  <inkml:trace contextRef="#ctx0" brushRef="#br0" timeOffset="44757.457">1618 1979 455 0 0,'0'0'1094'0'0,"0"0"122"0"0,0 0 52 0 0,0 0-140 0 0,0 0-632 0 0,0 0-279 0 0,0 0-52 0 0,0 0-14 0 0,0 0-39 0 0,0 0-15 0 0,0 0-1 0 0,0 0 54 0 0,0 0 222 0 0,0 0 92 0 0,0 0 16 0 0,0 0-8 0 0,0 0-60 0 0,0 0-27 0 0,0 0-8 0 0,0 0-42 0 0,0 0-172 0 0,0 0-71 0 0,0 0-18 0 0,0 0-30 0 0,0 0-117 0 0,0 0-50 0 0,0 0-6 0 0,0 0-10 0 0,0 0-17 0 0,0 0-4 0 0,0 0 0 0 0,0 0 16 0 0,1-6 19 0 0,0 5 3136 0 0,5 6-3001 0 0,0 3-10 0 0,0-1 0 0 0,0 0 0 0 0,0 1 0 0 0,-2-1 11 0 0,0 3 32 0 0,-2-1-22 0 0,1 0 22 0 0,-1-1-22 0 0,1 0 22 0 0,1 0-33 0 0,0-1-10 0 0,1 0-10 0 0,0 1-33 0 0,14 23 32 0 0,-9 5 11 0 0,-14 67 424 0 0,22-59-378 0 0,-2-26 228 0 0,3 1-210 0 0,-12-14-64 0 0,33 7 214 0 0,21-22 63 0 0,-60 9-224 0 0,-1 1 18 0 0,0 0 24 0 0,0 0-6 0 0,0 0-8 0 0,-2 1 1450 0 0,-25 3-1518 0 0,18-1-13 0 0,1 0 0 0 0,1 1 0 0 0,-1 1 0 0 0,2 2 0 0 0,-20 32 0 0 0,23-31 0 0 0,0 0 0 0 0,0 24-64 0 0,8 51 64 0 0,1-58 0 0 0,4 6 0 0 0,9 41 0 0 0,-15-12 0 0 0,-4-52 0 0 0,-6 35 574 0 0,-6-10-564 0 0,-20 9 750 0 0,-68 7 176 0 0,69-27-936 0 0,-91 70 800 0 0,115-86-800 0 0,-25 12 0 0 0,-1-4 128 0 0,10-1-128 0 0,-8 13 52 0 0,30-25-116 0 0,1-1-22 0 0,0 0 10 0 0,0 0-31 0 0,0 0-46 0 0,0 0-21 0 0,0 0-2 0 0,0 0-130 0 0,1-10-1641 0 0,2 0 808 0 0</inkml:trace>
  <inkml:trace contextRef="#ctx0" brushRef="#br0" timeOffset="45845.111">1890 2312 4519 0 0,'0'0'202'0'0,"0"0"52"0"0,0 0 77 0 0,0 0 28 0 0,0 0 7 0 0,0 0-20 0 0,0 0-96 0 0,0 0-39 0 0,0 0-10 0 0,0 0 19 0 0,0 0 86 0 0,0 0 40 0 0,0 0 6 0 0,0 0 22 0 0,0 0 88 0 0,0 0 40 0 0,-9 3 1656 0 0,-4 6-1391 0 0,12-8-590 0 0,0 0-19 0 0,-3 4-86 0 0,0-1-72 0 0,2-1-43 0 0,1 2 44 0 0,1-2 47 0 0,18 14-36 0 0,-4-12 46 0 0,1 0 0 0 0,-1-1-1 0 0,1-1 1 0 0,0 0 0 0 0,0-1-1 0 0,0-1 1 0 0,13 0-58 0 0,-21 0 12 0 0,130-20 788 0 0,-98 10-666 0 0,-18 4 5 0 0,0 1 1 0 0,0 0 0 0 0,0 2 0 0 0,0 0 0 0 0,0 2 0 0 0,0 0 0 0 0,1 1-1 0 0,-1 1 1 0 0,15 4-140 0 0,-17-2 106 0 0,0-1 1 0 0,-1 0-1 0 0,1-2 0 0 0,0 0 0 0 0,0-1 0 0 0,0-1 0 0 0,0 0 1 0 0,17-5-107 0 0,40 0 708 0 0,-41 6-634 0 0,-15-1-10 0 0,-2 4-54 0 0,58-6 127 0 0,-69 1-33 0 0,-6 2 43 0 0,-1 0-2 0 0,12-2 1216 0 0,-10 2-1299 0 0,23-11-51 0 0,23-22-1 0 0,-47 32 45 0 0,-1 1-23 0 0,-3 0-281 0 0,1 0 0 0 0,-1 1 0 0 0,0 0 1 0 0,0-1-1 0 0,1 1 0 0 0,-1 0 0 0 0,0 0 1 0 0,1 1-1 0 0,-1-1 0 0 0,1 1 0 0 0,0-1 1 0 0,-1 1-1 0 0,1 0 0 0 0,0-1 0 0 0,0 1 1 0 0,0 0-1 0 0,0 1 0 0 0,-1 1 249 0 0,2-3-5500 0 0</inkml:trace>
  <inkml:trace contextRef="#ctx0" brushRef="#br0" timeOffset="47404.789">3015 2590 3679 0 0,'0'0'167'0'0,"-1"1"-7"0"0,-5 3-127 0 0,-21 19 5999 0 0,102-179-1280 0 0,-9-11-2960 0 0,-38 69-1652 0 0,-27 91-78 0 0,-1 5 22 0 0,0 2 18 0 0,0 0-11 0 0,0 0-10 0 0,-15 26-129 0 0,-7 164-816 0 0,23-129 752 0 0,1-52 112 0 0,13 22-173 0 0,-13-30 168 0 0,0 0 0 0 0,0 0 0 0 0,1 0 0 0 0,-1 0 0 0 0,0 0 0 0 0,0 0 1 0 0,0-1-1 0 0,1 1 0 0 0,-1-1 0 0 0,0 0 0 0 0,1 0 0 0 0,-1 1 0 0 0,0-1 0 0 0,1-1 0 0 0,-1 1 0 0 0,0 0 0 0 0,1-1 0 0 0,-1 1 1 0 0,0-1-1 0 0,0 1 0 0 0,0-1 0 0 0,1 0 0 0 0,-1 0 0 0 0,0 0 0 0 0,0-1 0 0 0,0 1 0 0 0,0 0 0 0 0,-1-1 0 0 0,1 1 1 0 0,0-1-1 0 0,-1 1 0 0 0,1-1 0 0 0,-1 0 0 0 0,1 0 0 0 0,0-1 5 0 0,35-38 359 0 0,-32 34-293 0 0,0 0-2 0 0,0 1 0 0 0,-3 4-10 0 0,2-3-54 0 0,-3 4-56 0 0,-1 1-23 0 0,1 1-9 0 0,5 2 9 0 0,10 23 165 0 0,-8 4-20 0 0,0-10-66 0 0,-5-15 0 0 0,2-1 0 0 0,-3-3 8 0 0,0 0 0 0 0,1-1 0 0 0,-1 1 0 0 0,0-1 0 0 0,0 1 0 0 0,1-1 0 0 0,-1 0 0 0 0,0 0-1 0 0,1 0 1 0 0,-1 0 0 0 0,0 0 0 0 0,0-1 0 0 0,1 1 0 0 0,-1-1 0 0 0,0 1 0 0 0,0-1 0 0 0,0 0 0 0 0,0 0 0 0 0,1 0-1 0 0,-1 0 1 0 0,-1 0 0 0 0,1 0 0 0 0,0-1 0 0 0,1 0-8 0 0,0 0 16 0 0,39-43 857 0 0,-41 44-776 0 0,12-51 634 0 0,-13 43-678 0 0,-1 1 13 0 0,-15-24 356 0 0,-29 17-214 0 0,1-14-905 0 0,41 29 644 0 0,0-1 0 0 0,1 1-1 0 0,-1 0 1 0 0,0 0 0 0 0,0 0 0 0 0,1 0 0 0 0,-1 1-1 0 0,0-1 1 0 0,0 1 0 0 0,1 0 0 0 0,-1-1 0 0 0,1 1 0 0 0,-1 0-1 0 0,0 1 1 0 0,1-1 0 0 0,0 0 0 0 0,-1 1 0 0 0,1-1 0 0 0,0 1-1 0 0,0 0 1 0 0,0 0 0 0 0,0-1 0 0 0,0 2 0 0 0,0-1-1 0 0,0 0 1 0 0,-1 2 53 0 0,-53 72-2024 0 0,55-75 1875 0 0,1-1-91 0 0,0 0-43 0 0,0 0-5 0 0</inkml:trace>
  <inkml:trace contextRef="#ctx0" brushRef="#br0" timeOffset="49965.015">3644 2298 7023 0 0,'0'0'323'0'0,"0"0"-8"0"0,0 0-130 0 0,0 0 211 0 0,0 0 109 0 0,0 0 27 0 0,0 0-53 0 0,0 0-242 0 0,0 0-107 0 0,0 0-24 0 0,0 0 1 0 0,0 0 10 0 0,-10-5 891 0 0,-58 1 1624 0 0,61 6-2528 0 0,-18 10-32 0 0,-13 47-72 0 0,15 11 0 0 0,22-22 0 0 0,1-47-1 0 0,0 0-2 0 0,0 0 0 0 0,0-1 0 0 0,0 1 0 0 0,0 0 0 0 0,0-1 0 0 0,1 1 0 0 0,-1 0 1 0 0,0-1-1 0 0,1 1 0 0 0,-1 0 0 0 0,0-1 0 0 0,1 1 0 0 0,-1 0 0 0 0,0-1 0 0 0,1 1 0 0 0,-1-1 0 0 0,1 1 0 0 0,-1-1 0 0 0,1 1 0 0 0,0-1 0 0 0,-1 1 0 0 0,1-1 0 0 0,-1 0 0 0 0,1 1 0 0 0,0-1 0 0 0,-1 0 0 0 0,1 0 0 0 0,0 1 0 0 0,-1-1 0 0 0,1 0 0 0 0,0 0 0 0 0,0 0 0 0 0,-1 0 0 0 0,1 0 0 0 0,0 0 0 0 0,-1 0 0 0 0,1 0 1 0 0,0 0-1 0 0,0 0 0 0 0,-1 0 0 0 0,2 0 3 0 0,77-39 42 0 0,-62 31-42 0 0,-10 7 15 0 0,-5 1 54 0 0,36 0 798 0 0,-10-20-652 0 0,-28 19-143 0 0,4-6 1580 0 0,-10 22-1710 0 0,3 9 5 0 0,3-16 42 0 0,4 19-53 0 0,6-2 0 0 0,-6-18 64 0 0,1-2-13 0 0,35-14-118 0 0,32-43 142 0 0,-67 44 32 0 0,3-13-22 0 0,-7 18 34 0 0,0-4 19 0 0,-1 5 24 0 0,0 2 19 0 0,0 0-17 0 0,0-1-11 0 0,-2-5-5 0 0,-9-23 48 0 0,6 22-132 0 0,0 0 0 0 0,-1 1 0 0 0,-15 0 64 0 0,-7 25 0 0 0,22-12-64 0 0,1 0 0 0 0,-1-1 0 0 0,0-3 64 0 0,5-2 272 0 0,1-1 130 0 0,0 0 22 0 0,0 0-134 0 0,0 0-586 0 0,0 0-257 0 0,0 0-50 0 0,0 0 65 0 0,0 0 287 0 0,0 0 111 0 0,0 0 5 0 0,0 0-1 0 0,0 0-2 0 0,0 0-12 0 0,0 0-2 0 0,0 0 0 0 0,0 0-1 0 0,0 0-6 0 0,0 0-1 0 0,20 16-149 0 0,3-6 298 0 0,7 18 135 0 0,17 36 299 0 0,-25-48-210 0 0,-20-15-265 0 0,-1-1 0 0 0,1 0 0 0 0,-1 1 0 0 0,1-1 0 0 0,-1 0 0 0 0,1 0 0 0 0,-1 0 0 0 0,1 0 0 0 0,-1-1 0 0 0,1 1 0 0 0,-1 0 0 0 0,1-1 0 0 0,-1 1 0 0 0,1-1 0 0 0,-1 1 1 0 0,0-1-1 0 0,1 0 0 0 0,-1 1 0 0 0,0-1 0 0 0,1 0 0 0 0,-1 0 0 0 0,0 0 0 0 0,0 0 0 0 0,0 0 0 0 0,0 0 0 0 0,0 0 0 0 0,0 0 0 0 0,0-1 0 0 0,0 1 0 0 0,-1 0 0 0 0,1-1 0 0 0,0 1 0 0 0,-1 0 0 0 0,1-1 0 0 0,0 0-12 0 0,1-3 33 0 0,5-9 129 0 0,0 0 0 0 0,-1-1 0 0 0,-1 0 0 0 0,0 0 0 0 0,-1 0 0 0 0,-1-1 0 0 0,0 1 0 0 0,-1-1 0 0 0,-1 0 0 0 0,-1 0 0 0 0,0 0 0 0 0,-1 0-162 0 0,13-109 26 0 0,-8 103-26 0 0,6 44 0 0 0,7 144 0 0 0,-16-158 0 0 0,8 36 0 0 0,-5-18 0 0 0,-4-18 0 0 0,0 1 0 0 0,0-1 0 0 0,0 1 0 0 0,0-1 0 0 0,2 1 0 0 0,0-3-10 0 0,-1-3-33 0 0,3 2 22 0 0,27 7-97 0 0,-23-13 118 0 0,1-2 0 0 0,1-1 0 0 0,-1 1 0 0 0,0-1 0 0 0,-1 1 0 0 0,0 0 0 0 0,1 2 0 0 0,0 2 0 0 0,1 0-10 0 0,-1 1-33 0 0,0 0 32 0 0,-1 1 11 0 0,1 0 0 0 0,-1-2 0 0 0,21-4 0 0 0,-14-1 11 0 0,-14 4 42 0 0,-1 0-25 0 0,0 0-152 0 0,0 0-70 0 0,0 0-20 0 0,0 0-46 0 0,0-11-1265 0 0,-6-3-1767 0 0,5 13 1825 0 0</inkml:trace>
  <inkml:trace contextRef="#ctx0" brushRef="#br0" timeOffset="50582.914">3919 2355 7543 0 0,'0'0'342'0'0,"0"0"-2"0"0,3-29 3385 0 0,-1 13-5298 0 0,-19-8 3938 0 0,38 25 622 0 0,58 31-3117 0 0,36-40 896 0 0,-113 8-681 0 0,-1 0-26 0 0,5 2-119 0 0,-4-2-298 0 0,-2 0-87 0 0,0 0-619 0 0,0 0-2560 0 0,0 0-1095 0 0</inkml:trace>
  <inkml:trace contextRef="#ctx0" brushRef="#br0" timeOffset="51463.962">4189 2352 4143 0 0,'0'0'191'0'0,"0"0"278"0"0,0 0 1067 0 0,0 0 470 0 0,0 0 90 0 0,0 0-252 0 0,0 0-1120 0 0,0 0-496 0 0,0 0-100 0 0,0 0-55 0 0,-1 0-120 0 0,0 0 57 0 0,0 0 1 0 0,0 1-1 0 0,0-1 0 0 0,0 0 0 0 0,0 0 0 0 0,0 1 1 0 0,0-1-1 0 0,0 0 0 0 0,0 1 0 0 0,0-1 0 0 0,1 1 0 0 0,-1-1 1 0 0,0 1-1 0 0,0-1 0 0 0,1 1 0 0 0,-1 0 0 0 0,0-1 1 0 0,1 1-1 0 0,-1 0 0 0 0,0 0 0 0 0,1 0 0 0 0,-1-1 0 0 0,1 1 1 0 0,-1 0-1 0 0,1 0 0 0 0,0 0 0 0 0,-1 0 0 0 0,1 0 1 0 0,0 0-1 0 0,0 0 0 0 0,0 0 0 0 0,0 0 0 0 0,-1 0-10 0 0,13 57 500 0 0,-11-52-424 0 0,-7 52 2247 0 0,7-50-2259 0 0,0-1-51 0 0,2 0-13 0 0,0-2 0 0 0,2 0 0 0 0,-4-4 39 0 0,1 0-1 0 0,0 0 1 0 0,0 0-1 0 0,0 0 1 0 0,0-1-1 0 0,-1 1 1 0 0,1 0 0 0 0,0-1-1 0 0,0 0 1 0 0,0 1-1 0 0,0-1 1 0 0,0 0-1 0 0,0 0 1 0 0,0 0-1 0 0,0 0 1 0 0,0-1-1 0 0,0 1 1 0 0,0 0-1 0 0,0-1 1 0 0,0 1-1 0 0,0-1 1 0 0,0 0-1 0 0,0 0 1 0 0,-1 0 0 0 0,1 0-1 0 0,0 0 1 0 0,-1 0-1 0 0,1 0 1 0 0,0 0-1 0 0,-1-1 1 0 0,1 1-1 0 0,-1-1 1 0 0,0 1-1 0 0,1-1-38 0 0,4-3-51 0 0,65-49 336 0 0,-64 50-285 0 0,-2 1 11 0 0,-4 2 17 0 0,-1 1-87 0 0,0 0-9 0 0,0 0-33 0 0,0 0-158 0 0,0 0-70 0 0,0 0-724 0 0,0 0-2989 0 0,0 0-1286 0 0</inkml:trace>
  <inkml:trace contextRef="#ctx0" brushRef="#br0" timeOffset="51870.049">4219 2193 4143 0 0,'0'0'191'0'0,"0"0"382"0"0,0 0 1502 0 0,0 0 654 0 0,1-2 1072 0 0,2-6-1220 0 0,0-9-2135 0 0,-4 17-487 0 0,1-1-1 0 0,-1 1 0 0 0,1-1 1 0 0,-1 0-1 0 0,1 1 0 0 0,-1-1 1 0 0,1 1-1 0 0,-1 0 0 0 0,1-1 1 0 0,-1 1-1 0 0,0-1 0 0 0,1 1 1 0 0,-1 0-1 0 0,0-1 0 0 0,0 1 1 0 0,1 0-1 0 0,-1 0 0 0 0,0 0 1 0 0,1 0-1 0 0,-1-1 0 0 0,0 1 1 0 0,0 0-1 0 0,1 0 0 0 0,-1 0 1 0 0,0 1-1 0 0,0-1 0 0 0,1 0 1 0 0,-1 0-1 0 0,0 0 1 0 0,0 0-1 0 0,1 1 0 0 0,-1-1 1 0 0,0 0-1 0 0,1 1 0 0 0,-1-1 1 0 0,0 1-1 0 0,1-1 0 0 0,-1 0 1 0 0,1 1-1 0 0,-1-1 0 0 0,0 1 42 0 0,0 0-152 0 0,1-1-44 0 0,0 0-184 0 0,-3 7-520 0 0,3-6-2814 0 0,0-1-376 0 0</inkml:trace>
  <inkml:trace contextRef="#ctx0" brushRef="#br0" timeOffset="53295.35">4416 2343 11687 0 0,'0'0'532'0'0,"0"0"-4"0"0,0 0-257 0 0,-25 5 626 0 0,4 46-5748 0 0,17 40 7777 0 0,4-63-1174 0 0,0-27-1600 0 0,0-1 8 0 0,0 0-7 0 0,0 0 13 0 0,17 10 1460 0 0,-11-12-1597 0 0,-2 0-1 0 0,1 0 1 0 0,0 0-1 0 0,0-1 1 0 0,-1 1-1 0 0,1-1 1 0 0,-1 0-1 0 0,0 0 1 0 0,0-1-1 0 0,0 0 1 0 0,0 1-1 0 0,-1-1 1 0 0,4-5-29 0 0,-7 8 133 0 0,0 1-5 0 0,0 0 0 0 0,-6-29 592 0 0,-43-31-1094 0 0,48 58 308 0 0,1 2 0 0 0,0 0-12 0 0,0 0 0 0 0,0 0 6 0 0,0 0 4 0 0,0 0-7 0 0,1 2 7 0 0,-1 0 62 0 0,0 1 0 0 0,1-1 0 0 0,0 0 0 0 0,0 1 0 0 0,0-1 0 0 0,0 0 0 0 0,0 0 0 0 0,0 1 0 0 0,0-1 0 0 0,1 0 0 0 0,-1 0 0 0 0,1-1 0 0 0,-1 1 0 0 0,1 0 0 0 0,0 0 0 0 0,0-1 0 0 0,0 1 0 0 0,0-1 0 0 0,0 1 0 0 0,0-1 0 0 0,0 0-1 0 0,0 0 1 0 0,1 0 0 0 0,-1 0 0 0 0,0 0 0 0 0,1-1 0 0 0,-1 1 0 0 0,1-1 0 0 0,-1 1 0 0 0,1-1 0 0 0,-1 0 0 0 0,0 0 0 0 0,3 0 6 0 0,0-2 64 0 0,1-1-1 0 0,-1 1 0 0 0,0-1 1 0 0,0 1-1 0 0,0-2 1 0 0,0 1-1 0 0,-1 0 0 0 0,1-1 1 0 0,-1 0-1 0 0,0 0 0 0 0,0 0 1 0 0,0-1-1 0 0,1-2-63 0 0,-4 6 176 0 0,-1 1 34 0 0,0 0 12 0 0,0 0 2 0 0,0 0-18 0 0,0 0-78 0 0,0 0-31 0 0,0 0-8 0 0,6 9-82 0 0,14 41-739 0 0,-4-28 935 0 0,-6-1 395 0 0,-9-19-634 0 0,-1-2 83 0 0,10-2 72 0 0,-4-2-97 0 0,0-3 38 0 0,10-17 76 0 0,-10 21-150 0 0,33 2-140 0 0,-30 1 154 0 0,18 0 0 0 0,-21 1 14 0 0,-5 0 50 0 0,6 25 193 0 0,-16 69 200 0 0,14-51-385 0 0,21-25-136 0 0,-19-18 79 0 0,-3-2 54 0 0,23-25-1530 0 0,-22 19-5066 0 0</inkml:trace>
  <inkml:trace contextRef="#ctx0" brushRef="#br0" timeOffset="58235.753">503 1421 455 0 0,'0'0'0'0'0,"0"0"0"0"0,0 0 0 0 0,0 0 0 0 0,0 0 320 0 0,4-8 16 0 0,-4 8 8 0 0,5-7 0 0 0,-2 0-344 0 0,-3 7-160 0 0</inkml:trace>
  <inkml:trace contextRef="#ctx0" brushRef="#br0" timeOffset="59594.854">525 1373 455 0 0,'0'0'943'0'0,"0"0"96"0"0,0 0 45 0 0,0 0-44 0 0,0 0-230 0 0,0 0-104 0 0,0 0-24 0 0,-14 2 1596 0 0,12 4-2250 0 0,2-5 62 0 0,0-1 34 0 0,0 0 4 0 0,20 19 1594 0 0,-19-18-1604 0 0,32 1 1312 0 0,-27-1-1345 0 0,-3-1-26 0 0,4 1-49 0 0,2 0-10 0 0,-1 1 0 0 0,27-10 639 0 0,-6-5 476 0 0,-20 13-1090 0 0,-1 0 28 0 0,-5 0 1 0 0,45-5-44 0 0,-39 3-10 0 0,29-7 150 0 0,-29 9-94 0 0,0 0-46 0 0,1 1-10 0 0,-1-1 0 0 0,0 1 0 0 0,0 1 0 0 0,27-3 54 0 0,-7 2 242 0 0,34 11-222 0 0,1-19-54 0 0,25 14 760 0 0,-54-6-780 0 0,-26-1 12 0 0,-2-1 52 0 0,-6 1 24 0 0,18-1 132 0 0,-10 3-220 0 0,-1-1 0 0 0,1 1 0 0 0,0 0 0 0 0,0 0 0 0 0,1-1 14 0 0,0-2 55 0 0,-1 0 23 0 0,-1-1-4 0 0,0 0-9 0 0,-1-1-11 0 0,-4 2-10 0 0,3-1-34 0 0,9-4 111 0 0,-12 6-92 0 0,3 0-33 0 0,2-1 1 0 0,52-9 42 0 0,-36 6-53 0 0,0 0 118 0 0,-16 4-108 0 0,0 0-10 0 0,18 1 0 0 0,6-1 0 0 0,-3-1 54 0 0,14 10 20 0 0,-35-8-74 0 0,0 0 0 0 0,30-11 0 0 0,-3-11 54 0 0,-30 17-44 0 0,3 0-10 0 0,-1 1 11 0 0,-6 2-6 0 0,-1 1-185 0 0,0 0-65 0 0,0 0-726 0 0,1 1-3009 0 0,4 5-1292 0 0</inkml:trace>
  <inkml:trace contextRef="#ctx0" brushRef="#br0" timeOffset="-214241.875">2770 86 455 0 0,'0'0'250'0'0,"0"0"4"0"0,0 0 2 0 0,0 0 12 0 0,-28-6 2794 0 0,18 3-1870 0 0,-29 12 949 0 0,26 7-2508 0 0,-3 29 273 0 0,14-23 63 0 0,1-12 20 0 0,2-1 11 0 0,0 0 0 0 0,0 0 0 0 0,8 18 0 0 0,7-5 0 0 0,-9-16 0 0 0,20 3 87 0 0,-25-9 25 0 0,23-6 863 0 0,-10-18-791 0 0,8-50-110 0 0,-16 36-74 0 0,-7 28 16 0 0,-1 2 64 0 0,0 5 0 0 0,-1-2-52 0 0,-17-16 240 0 0,18 20-172 0 0,1 1 3 0 0,-17 1 330 0 0,8 13-653 0 0,10-6 171 0 0,28 40-7 0 0,-13-29 45 0 0,-13-13-6 0 0,0-1-1 0 0,0 1 0 0 0,-1-1 1 0 0,0 1-1 0 0,0 0 0 0 0,0 0 1 0 0,-1 0-1 0 0,0 0 1 0 0,0 0-1 0 0,0 1 0 0 0,-1-1 1 0 0,0 0-1 0 0,0 0 0 0 0,-1 0 1 0 0,1 0-1 0 0,-2 1 0 0 0,0 4 22 0 0,4 254-208 0 0,-8-238 208 0 0,-14 5 0 0 0,14-27 0 0 0,-2 0 0 0 0,7-4 52 0 0,-2 0 1 0 0,1-1-1 0 0,0 1 0 0 0,0-1 0 0 0,0 1 0 0 0,0-1 0 0 0,0 0 0 0 0,0 0 0 0 0,0 0 0 0 0,-1 0 0 0 0,1 0 0 0 0,0-1 0 0 0,0 1 0 0 0,0-1 1 0 0,0 1-1 0 0,0-1 0 0 0,0 0 0 0 0,0 1 0 0 0,0-1 0 0 0,0 0 0 0 0,0-1 0 0 0,1 1 0 0 0,-1 0 0 0 0,0 0 0 0 0,1-1 0 0 0,-1 1 1 0 0,1-1-1 0 0,-1 1 0 0 0,1-1 0 0 0,0 0 0 0 0,-1 0 0 0 0,1 1 0 0 0,0-1 0 0 0,0 0 0 0 0,0 0 0 0 0,1 0 0 0 0,-1 0 0 0 0,0 0 1 0 0,1 0-1 0 0,-1 0 0 0 0,1-1 0 0 0,0 1 0 0 0,0 0 0 0 0,0 0 0 0 0,0 0 0 0 0,0 0 0 0 0,0 0 0 0 0,0 0 0 0 0,1-1-52 0 0,-2-21 62 0 0,2 0 0 0 0,0 0 0 0 0,1 1 0 0 0,2-1 0 0 0,0 1 0 0 0,2-1-1 0 0,0 1 1 0 0,2 1 0 0 0,0 0 0 0 0,3-4-62 0 0,-10 23 12 0 0,0 1 0 0 0,1 0 0 0 0,-1 0 0 0 0,0 0 0 0 0,1 0 0 0 0,-1 0 0 0 0,1 0 0 0 0,-1 0 0 0 0,1 0 0 0 0,0 0 0 0 0,0 1 0 0 0,0-1 0 0 0,0 1 0 0 0,0-1 0 0 0,0 1 0 0 0,1 0 0 0 0,-1 0 0 0 0,0 0-1 0 0,1 0 1 0 0,-1 0 0 0 0,2 0-12 0 0,11-5 26 0 0,9-3 38 0 0,-16 7-64 0 0,0 1 0 0 0,0-1 0 0 0,46-24 0 0 0,-34 10 64 0 0,-14 12-53 0 0,0 3 42 0 0,-3 2 1 0 0,17 33-43 0 0,-17-26-12 0 0,-1 2 1 0 0,4 26 0 0 0,-4-9 64 0 0,2-10 0 0 0,0-10-64 0 0,3-8 0 0 0,33-54 192 0 0,-8 14-74 0 0,-25 35-108 0 0,0 1-10 0 0,1 1 0 0 0,-1-1 0 0 0,1 2 11 0 0,0 1 42 0 0,0 2 1 0 0,0 2-44 0 0,0 4-10 0 0,6 19 0 0 0,-5 53 147 0 0,-9-77-110 0 0,0 0 0 0 0,0 0 0 0 0,1 0 0 0 0,-1 1 0 0 0,0-1 0 0 0,1 0 0 0 0,-1 0 0 0 0,1 0 0 0 0,-1 0 0 0 0,1 0 0 0 0,-1 0 0 0 0,1 0 0 0 0,0 0 0 0 0,-1 0 0 0 0,1 0-1 0 0,0 0 1 0 0,0 0 0 0 0,0 0 0 0 0,0-1 0 0 0,0 1 0 0 0,0 0 0 0 0,0-1 0 0 0,0 1 0 0 0,0 0 0 0 0,0-1 0 0 0,0 1 0 0 0,0-1 0 0 0,1 0 0 0 0,-1 1 0 0 0,0-1 0 0 0,1 0-37 0 0,-2 0-6 0 0,1 0 79 0 0,-1 0-1 0 0,0 0-1 0 0,0 0-32 0 0,0 0-123 0 0,0 0-82 0 0,0 0 4 0 0,0 0 8 0 0,0 0-3 0 0,0 0-23 0 0,0 0-11 0 0,0 0-1 0 0,0 0 0 0 0,0 0 0 0 0,0 0 0 0 0,10 1-913 0 0,0-2 293 0 0,-4-1-3200 0 0,-6 2 989 0 0</inkml:trace>
  <inkml:trace contextRef="#ctx0" brushRef="#br0" timeOffset="-213780.955">3170 138 6623 0 0,'0'0'299'0'0,"0"0"-4"0"0,0-1-189 0 0,-3-61 1522 0 0,30-11-1536 0 0,-26 72-144 0 0,-1 1-68 0 0,0 0-8 0 0</inkml:trace>
  <inkml:trace contextRef="#ctx0" brushRef="#br0" timeOffset="-213155.774">3335 233 9935 0 0,'0'0'455'0'0,"0"0"-12"0"0,0 0-238 0 0,0 0 58 0 0,0 0 51 0 0,0 0 8 0 0,0 0-78 0 0,-13 15-1283 0 0,11-8 523 0 0,-1 0 0 0 0,1 0-1 0 0,1 0 1 0 0,-1 0 0 0 0,1 0 0 0 0,0 1-1 0 0,1-1 1 0 0,0 0 0 0 0,0 1 0 0 0,0-1 0 0 0,1 0-1 0 0,0 1 1 0 0,2 2 516 0 0,14 60 3329 0 0,-16-66-2682 0 0,0-2 28 0 0,-1-2-190 0 0,0 0-79 0 0,0 0-20 0 0,0 0-42 0 0,0 0-168 0 0,5 7 75 0 0,22-10-238 0 0,-19-2 33 0 0,1 0-1 0 0,-1-1 0 0 0,0 0 1 0 0,0-1-1 0 0,-1 0 0 0 0,0 0 1 0 0,0-1-1 0 0,-1 0 0 0 0,0 0 1 0 0,0 0-1 0 0,-1-1 0 0 0,3-5-45 0 0,-7 12 208 0 0,-3-20 583 0 0,-14 12-586 0 0,-70 6-193 0 0,79 4-26 0 0,5 0-72 0 0,2 0-66 0 0,0 0-28 0 0,0 0-4 0 0,-8-14-2825 0 0,8 14 2466 0 0</inkml:trace>
  <inkml:trace contextRef="#ctx0" brushRef="#br0" timeOffset="-212492.793">3417 83 5983 0 0,'0'0'464'0'0,"-1"-3"-656"0"0,-7-12 5907 0 0,8 15-5747 0 0,0-1 0 0 0,0 1 0 0 0,-1 0 0 0 0,1 0-1 0 0,0-1 1 0 0,0 1 0 0 0,0 0 0 0 0,-1 0 0 0 0,1 0 0 0 0,0-1 0 0 0,0 1 0 0 0,-1 0 0 0 0,1 0 0 0 0,0 0 0 0 0,-1 0-1 0 0,1 0 1 0 0,0-1 0 0 0,0 1 0 0 0,-1 0 0 0 0,1 0 0 0 0,0 0 0 0 0,-1 0 0 0 0,1 0 0 0 0,0 0 0 0 0,-1 0-1 0 0,1 0 1 0 0,0 0 0 0 0,-1 0 0 0 0,1 0 0 0 0,0 0 0 0 0,0 1 0 0 0,-1-1 0 0 0,1 0 0 0 0,0 0 0 0 0,-1 0-1 0 0,1 0 1 0 0,0 0 0 0 0,0 1 0 0 0,-1-1 0 0 0,1 0 0 0 0,0 0 0 0 0,0 0 0 0 0,0 1 0 0 0,-1-1 0 0 0,1 0-1 0 0,0 0 1 0 0,0 1 0 0 0,0-1 0 0 0,-1 0 0 0 0,1 0 0 0 0,0 1 0 0 0,0-1 0 0 0,0 0 0 0 0,0 1 0 0 0,0-1 0 0 0,0 0-1 0 0,0 1 1 0 0,0-1 0 0 0,0 0 0 0 0,0 0 0 0 0,0 1 0 0 0,0-1 0 0 0,0 1 32 0 0,1 34-925 0 0,22 120 2853 0 0,-12-64-1928 0 0,-2-65 0 0 0,2-1 0 0 0,-8-17 0 0 0,2-1 0 0 0,0-1 0 0 0,2 0 0 0 0,0-2 0 0 0,2-1-12 0 0,0-2-36 0 0,38-16 1495 0 0,-44 14-1404 0 0,5-1-33 0 0,49-13-24 0 0,-56 15-58 0 0,-1 0-542 0 0,0 0-2232 0 0,0 0-960 0 0</inkml:trace>
  <inkml:trace contextRef="#ctx0" brushRef="#br0" timeOffset="114243.308">5023 1267 5063 0 0,'0'0'390'0'0,"0"0"-134"0"0,0 0 366 0 0,0 0 186 0 0,0 0 38 0 0,0 0-102 0 0,0 0-463 0 0,0 0-196 0 0,0 0-110 0 0,0 0-375 0 0,0 0-164 0 0,0 0-39 0 0,0 0-47 0 0,0 0-182 0 0,0 0-86 0 0,0 0-11 0 0,0 0 136 0 0,0 0 593 0 0,0 0 264 0 0,0 0 52 0 0,0 0 138 0 0,0 0 540 0 0,0 0 234 0 0,-19-3 3598 0 0,16 3-4580 0 0,1 1 0 0 0,-1 0 0 0 0,1 0 0 0 0,0-1 0 0 0,-1 2 0 0 0,1-1 0 0 0,0 0 0 0 0,-1 0 0 0 0,1 1 0 0 0,0-1 0 0 0,0 1 0 0 0,0-1 0 0 0,0 1 0 0 0,0 0 0 0 0,1 0 0 0 0,-1 0 0 0 0,1 0 0 0 0,-1 0 0 0 0,1 0 0 0 0,-1 2-46 0 0,-3 3 0 0 0,-11 40-524 0 0,13-23 530 0 0,2-21 199 0 0,1-2-189 0 0,0 0 0 0 0,-1-1 0 0 0,1 1 0 0 0,0 0 0 0 0,0 0 0 0 0,0 0 1 0 0,0 0-1 0 0,0 0 0 0 0,0 0 0 0 0,0 0 0 0 0,0-1 0 0 0,0 1 1 0 0,0 0-1 0 0,0 0 0 0 0,1 0 0 0 0,-1 0 0 0 0,0 0 0 0 0,1-1 0 0 0,-1 1 1 0 0,1 0-1 0 0,-1 0 0 0 0,1-1 0 0 0,-1 1 0 0 0,1 0 0 0 0,-1 0 1 0 0,1-1-1 0 0,0 1 0 0 0,-1-1 0 0 0,1 1 0 0 0,0-1 0 0 0,-1 1 1 0 0,1-1-1 0 0,0 1 0 0 0,0-1 0 0 0,0 0 0 0 0,-1 1 0 0 0,1-1 0 0 0,0 0 1 0 0,0 1-1 0 0,0-1 0 0 0,0 0 0 0 0,0 0 0 0 0,0 0 0 0 0,-1 0 1 0 0,1 0-1 0 0,0 0-16 0 0,27 1-242 0 0,28 11 180 0 0,-54-11 70 0 0,0 1 0 0 0,0-1 1 0 0,0 1-1 0 0,-1 0 0 0 0,1 0 0 0 0,0 0 1 0 0,-1 0-1 0 0,1 0 0 0 0,-1 0 1 0 0,0 0-1 0 0,0 0 0 0 0,0 0 0 0 0,0 1 1 0 0,0-1-1 0 0,0 0 0 0 0,0 1 1 0 0,-1-1-1 0 0,1 1 0 0 0,-1-1 0 0 0,0 1 1 0 0,0-1-1 0 0,0 2-8 0 0,0-4 4 0 0,-12 59 395 0 0,9-51-334 0 0,-5 5 209 0 0,7-11-60 0 0,-6 4 426 0 0,-15 6 134 0 0,-56 6-948 0 0,49-12 18 0 0,19-5 63 0 0,8-1-10 0 0,2 0-127 0 0,0 0-61 0 0,0 0-12 0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2T03:13:17.413"/>
    </inkml:context>
    <inkml:brush xml:id="br0">
      <inkml:brushProperty name="width" value="0.05" units="cm"/>
      <inkml:brushProperty name="height" value="0.05" units="cm"/>
    </inkml:brush>
  </inkml:definitions>
  <inkml:trace contextRef="#ctx0" brushRef="#br0">105 71 4479 0 0,'-41'36'1600'0'0,"40"-35"-1269"0"0,-8-1 3837 0 0,76-73-3496 0 0,-66 71-619 0 0,55-29-2 0 0,-50 29-52 0 0,17 3 430 0 0,-22 0-566 0 0,0 17-341 0 0,-30 66 174 0 0,19-65 262 0 0,-27 14-86 0 0,-37 23-1014 0 0,56-45 897 0 0,0 2-316 0 0,17-12 619 0 0,1-1 10 0 0,0 0-29 0 0,0 0-98 0 0,0 0-9 0 0,-6 4-60 0 0,2-1 90 0 0,3-2 96 0 0,0 0 10 0 0,-2 3-14 0 0,-1 1-58 0 0,2-1-66 0 0,2-4 2 0 0,0 0 26 0 0,0 0 88 0 0,0 0 40 0 0,1 2-28 0 0,0 0-1 0 0,0 0 1 0 0,1 0 0 0 0,-1 0 0 0 0,1-1 0 0 0,-1 1 0 0 0,1-1-1 0 0,0 1 1 0 0,-1-1 0 0 0,1 0 0 0 0,0 0 0 0 0,0 0 0 0 0,0 0-1 0 0,0 0 1 0 0,0 0 0 0 0,0 0 0 0 0,0 0 0 0 0,1-1 0 0 0,-1 1 0 0 0,0-1-1 0 0,1 0-57 0 0,40 4 644 0 0,-38-3-585 0 0,19 3-71 0 0,-23-4 65 0 0,17 4 995 0 0,-17-4-984 0 0,-1 0 0 0 0,0 0 0 0 0,0 0 0 0 0,0 0 0 0 0,0 0 0 0 0,1 0 0 0 0,2 0-25 0 0,-2 1-98 0 0,0-1-9 0 0,3 0 4 0 0,-3 0 0 0 0,-1 0 22 0 0,19 3 482 0 0,-9-1-646 0 0,-9-1 142 0 0,-1-1 22 0 0,0 0 88 0 0,0 0 34 0 0,0 0-12 0 0,0 0-4 0 0,1 0-25 0 0,4 0-87 0 0,0 1 23 0 0,-4-1-29 0 0,-1 0-10 0 0,0 0 0 0 0,0 0 0 0 0,0 0 0 0 0,0 0-42 0 0,0 0-181 0 0,0 0-81 0 0,0 0-15 0 0,0 0-107 0 0,0 0-449 0 0,6-3-1665 0 0,0 0-59 0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2T03:13:37.171"/>
    </inkml:context>
    <inkml:brush xml:id="br0">
      <inkml:brushProperty name="width" value="0.05" units="cm"/>
      <inkml:brushProperty name="height" value="0.05" units="cm"/>
    </inkml:brush>
  </inkml:definitions>
  <inkml:trace contextRef="#ctx0" brushRef="#br0">55 1 3967 0 0,'-50'93'1360'0'0,"46"-62"-249"0"0,4-29-1056 0 0,2 2-59 0 0,-1-2-66 0 0,2 2 2 0 0,-2-3 64 0 0,0 0-1 0 0,0 0 1 0 0,0-1-1 0 0,0 1 0 0 0,0 0 1 0 0,0-1-1 0 0,0 1 1 0 0,0-1-1 0 0,0 1 1 0 0,0-1-1 0 0,0 0 0 0 0,0 1 1 0 0,0-1-1 0 0,0 0 1 0 0,1 0-1 0 0,-1 0 0 0 0,0 0 1 0 0,0 0-1 0 0,0 0 1 0 0,0 0-1 0 0,0 0 1 0 0,1 0-1 0 0,-1 0 0 0 0,0-1 1 0 0,0 1-1 0 0,0-1 1 0 0,0 1-1 0 0,0 0 0 0 0,0-1 1 0 0,0 0-1 0 0,0 1 1 0 0,0-1-1 0 0,0 0 1 0 0,0 1-1 0 0,0-1 0 0 0,-1 0 1 0 0,1 0-1 0 0,0 0 1 0 0,0 0-1 0 0,-1 0 0 0 0,1 0 5 0 0,19-81 1812 0 0,-19 81-1748 0 0,-1 1 0 0 0,-7-9 1374 0 0,-39 31-2525 0 0,45-22 975 0 0,1 0-15 0 0,0 0-521 0 0,0 0-2080 0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2T03:13:34.752"/>
    </inkml:context>
    <inkml:brush xml:id="br0">
      <inkml:brushProperty name="width" value="0.05" units="cm"/>
      <inkml:brushProperty name="height" value="0.05" units="cm"/>
    </inkml:brush>
  </inkml:definitions>
  <inkml:trace contextRef="#ctx0" brushRef="#br0">63 53 3839 0 0,'0'0'46'0'0,"0"0"-104"0"0,0 0 12 0 0,0 0 88 0 0,12 11 1086 0 0,-2-10-593 0 0,63-10 1232 0 0,-56 5-1886 0 0,9 12 1168 0 0,-25-7-969 0 0,5 18 208 0 0,11 63-282 0 0,-41-34-89 0 0,-27-17 1360 0 0,24-6-2281 0 0,26-24 1068 0 0,1-1 28 0 0,0 0 4 0 0,0 0 0 0 0,4 9-600 0 0,64 6 472 0 0,-63-12 32 0 0,35 44-53 0 0,-25-22 117 0 0,-12-4 53 0 0,-8 13-385 0 0,4-33 492 0 0,1-1 28 0 0,0 0 4 0 0,-18 13 126 0 0,-20 6-836 0 0,-7-4 273 0 0,-51-34 2314 0 0,58 2-1605 0 0,37 16-489 0 0,1 1-136 0 0,-13-17-4603 0 0,11 8 2058 0 0</inkml:trace>
  <inkml:trace contextRef="#ctx0" brushRef="#br0" timeOffset="962.064">343 1 6143 0 0,'-33'54'-2381'0'0,"32"-32"4372"0"0,29-4-3136 0 0,-12-10 800 0 0,9-17 313 0 0,-19 7 123 0 0,21-9 274 0 0,-26 11-407 0 0,1-13 4608 0 0,-1 8-4976 0 0,-1 4 536 0 0,0 1 10 0 0,0 0 35 0 0,0 0 18 0 0,-1-1 3 0 0,-2-4-32 0 0,-2 0-128 0 0,-29-2-2996 0 0,34 7 408 0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2T03:13:38.888"/>
    </inkml:context>
    <inkml:brush xml:id="br0">
      <inkml:brushProperty name="width" value="0.05" units="cm"/>
      <inkml:brushProperty name="height" value="0.05" units="cm"/>
    </inkml:brush>
  </inkml:definitions>
  <inkml:trace contextRef="#ctx0" brushRef="#br0">29 12 2175 0 0,'0'0'290'0'0,"0"0"39"0"0,0 0 20 0 0,0 0-18 0 0,0 0-91 0 0,-14 5 587 0 0,10-2-817 0 0,0 2-10 0 0,1 1 0 0 0,0-1 0 0 0,3 7-14 0 0,0-11-56 0 0,1 0 13 0 0,-1 0 55 0 0,1 1 4 0 0,0-1 0 0 0,-1 1-1 0 0,1-1 1 0 0,0 1-1 0 0,0-1 1 0 0,0 0 0 0 0,0 1-1 0 0,0-1 1 0 0,0 0-1 0 0,1 0 1 0 0,-1 0 0 0 0,0 0-1 0 0,0 0 1 0 0,1 0 0 0 0,-1 0-1 0 0,1-1 1 0 0,-1 1-1 0 0,1 0 1 0 0,-1-1 0 0 0,1 1-1 0 0,-1-1 1 0 0,1 1 0 0 0,0-1-1 0 0,-1 0 1 0 0,1 0-1 0 0,0 0 1 0 0,-1 0 0 0 0,1 0-1 0 0,-1 0 1 0 0,1 0 0 0 0,0-1-1 0 0,-1 1 1 0 0,1 0-1 0 0,0-1-1 0 0,5 1 11 0 0,-2 0 42 0 0,18-5 151 0 0,-22 5-76 0 0,-1 0 28 0 0,0 0 4 0 0,0 0 30 0 0,0 0 123 0 0,0 0 58 0 0,12-30 1363 0 0,-11 24-1748 0 0,-1 4-34 0 0,0-3 112 0 0,0 4 128 0 0,0 1 30 0 0,0 0 2 0 0,-16-13 1430 0 0,-32 2-5717 0 0,38 14 1784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06:40:55.9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1,'1104'0,"-771"6,-1 15,55 22,98 34,124-11,-321-43,197 45,-342-40,1-7,1-7,32-4,561 8,961-19,-1439 20,-241-15,-6 1</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2T03:13:14.301"/>
    </inkml:context>
    <inkml:brush xml:id="br0">
      <inkml:brushProperty name="width" value="0.05" units="cm"/>
      <inkml:brushProperty name="height" value="0.05" units="cm"/>
    </inkml:brush>
  </inkml:definitions>
  <inkml:trace contextRef="#ctx0" brushRef="#br0">123 2 4735 0 0,'0'0'76'0'0,"0"0"16"0"0,0 0 4 0 0,0 1-16 0 0,-3 3-78 0 0,-14 33 308 0 0,-12 42 330 0 0,2-32-640 0 0,25-42-10 0 0,1-3-44 0 0,-1 1 16 0 0,2-2 96 0 0,-1 0 10 0 0,-2 1-29 0 0,2-1-98 0 0,1 0-9 0 0,-3 2 26 0 0,-3 33-1204 0 0,6-36-498 0 0</inkml:trace>
  <inkml:trace contextRef="#ctx0" brushRef="#br0" timeOffset="25931.152">135 1 7039 0 0,'0'0'-82'0'0,"0"0"-12"0"0,-1 1-2 0 0,-20 50-3786 0 0,3 33 6786 0 0,-5-24-1787 0 0,-12-22-1592 0 0,2 30-45 0 0,30-20-3213 0 0,3-47 4009 0 0,0-1 63 0 0,0 0 11 0 0,0 0-24 0 0,0 0-112 0 0,0 0-43 0 0,0 0-10 0 0,0 0-38 0 0,0 0-150 0 0,0 0-37 0 0,0 0-34 0 0,0 0-146 0 0,0 0-63 0 0,0 0-12 0 0,0 0 17 0 0,0 0 72 0 0,0 0 34 0 0,0 1 4 0 0,2 3 51 0 0,-2-3 200 0 0,0-1 39 0 0,0 0 50 0 0,0 0 218 0 0,15-10 1551 0 0,8-9-1549 0 0,-16 13-259 0 0,0 1 0 0 0,0-1 0 0 0,-1-1 0 0 0,0 1-1 0 0,0-1 1 0 0,0 0 0 0 0,-1 0 0 0 0,0-1 0 0 0,0 1 0 0 0,-1-1 0 0 0,0 0 0 0 0,0-1-109 0 0,22-49 661 0 0,-26 56-582 0 0,0 2 37 0 0,0 0 10 0 0,0 0 10 0 0,0 0 35 0 0,0 0 18 0 0,0 0 3 0 0,-3-21-1238 0 0,3 14 948 0 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20:32:03.1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83 1,'162'9,"-13"10,27 3,51 15,-59-27,-41 5,56-4,-71-10,-6 12,50-1,-28-3,-58-3,-70-6,0 0,-1 0,1 0,0 0,-1 0,1 0,0 0,-1 0,1 0,0 0,-1 0,1 0,0 0,-1 0,1 0,0 0,-1 0,1 1,0-1,-1 0,1 0,0 0,0 0,-1 1,1-1,0 0,0 0,0 1,-1-1,1 0,0 1,0-1,0 0,0 1,-1-1,1 0,0 1,0-1,0 0,0 1,0-1,0 0,0 1,0-1,0 0,0 1,0-1,0 0,0 1,0-1,1 0,-1 1,0-1,0 0,0 0,0 1,1-1,-1 0,0 1,0-1,0 0,1 0,-1 1,0-1,1 0,-1 0,0 0,0 0,1 1,-1-1,-27 12,-34 9,-1-3,-1-3,-14 1,-196 13,85 5,26-17,-107 3,223-17,0 1,0 2,0 2,1 2,-19 8,38-13,-1-1,1-1,-1-2,0 0,-20-3,-71 3,114 0,-1-1,1 1,0 0,-1 0,1 0,0 1,0-1,-1 1,1 0,1 0,-1 1,0-1,0 1,1 0,-2 1,4-3,1-1,0 1,0-1,-1 1,1-1,0 1,0 0,0-1,0 1,0-1,0 1,0-1,0 1,0-1,0 1,0-1,0 1,0 0,0-1,1 1,-1-1,0 1,0-1,1 1,-1-1,0 0,0 1,1-1,-1 1,1-1,-1 1,0-1,1 0,-1 1,1-1,-1 0,1 0,-1 1,1-1,-1 0,1 0,-1 0,1 0,-1 1,1-1,0 0,-1 0,1 0,-1 0,1 0,-1 0,1-1,-1 1,37 3,-34-3,35 3,-1 1,0 2,0 2,23 9,17 2,231 56,-12-19,-122-29,-81-15,1-3,0-5,62-7,-29 2,89 0,-214 1,-1-1,1 0,-1 1,0-1,1 0,-1 0,0 0,0 0,0 0,1 0,-1 0,0 0,0-1,-1 1,1 0,0-1,0 1,-1 0,1-1,-1 1,1-1,-1 1,1-1,-1 1,0-1,0 0,0 1,0-1,0 1,0-1,0 1,-1-1,1 1,0-1,-1 1,0-1,1 1,-1-1,0 1,1 0,-1-1,0 1,0 0,0 0,0 0,0 0,0 0,-1 0,1 0,0 0,-1 0,1 0,0 0,-1 1,1-1,-1 1,1-1,-11-3,-1-1,1 2,-1 0,0 0,0 1,0 1,0 0,0 1,0 0,0 1,-10 2,21-3,-184 40,-206 32,170-41,-22-25,99 19,12 6,-110-12,232-19</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20:32:13.792"/>
    </inkml:context>
    <inkml:brush xml:id="br0">
      <inkml:brushProperty name="width" value="0.05" units="cm"/>
      <inkml:brushProperty name="height" value="0.05" units="cm"/>
      <inkml:brushProperty name="color" value="#F6630D"/>
      <inkml:brushProperty name="ignorePressure" value="1"/>
    </inkml:brush>
    <inkml:brush xml:id="br1">
      <inkml:brushProperty name="width" value="0.05" units="cm"/>
      <inkml:brushProperty name="height" value="0.05" units="cm"/>
      <inkml:brushProperty name="color" value="#FF0066"/>
      <inkml:brushProperty name="ignorePressure" value="1"/>
    </inkml:brush>
  </inkml:definitions>
  <inkml:trace contextRef="#ctx0" brushRef="#br0">12588 872,'-10'86,"7"527,3-282,-25-36,13-175,11-121,1 1,-1-1,0 0,1 1,-1-1,1 1,-1-1,0 1,1 0,-1-1,0 1,0 0,1-1,-1 1,0 0,0 0,0-1,1 1,-1 0,0 0,0 0,0 0,1 0,-1 0,0 1,0-1,0 0,1 0,-1 1,0-1,0 0,1 1,-1-1,0 0,1 1,-1-1,0 1,1-1,-1 1,1 0,-1-1,1 1,-1-1,1 1,-1 0,1 0,0-1,-1 1,1 0,0 0,0-1,-1 1,1 0,0 0,0 0,0-1,0 1,0 0,0 0,0 0,-27-138,16 56,8 59,3 31,0-7,1 307,11-220,-13-87,1 0,-1 0,1 0,0 1,0-1,0 0,0 0,0 0,0 1,0-1,1 0,-1 0,1 0,0 1,0-1,-1 0,1 0,1 0,-1 0,0-1,0 1,1 0,-1 0,1-1,-1 1,1-1,0 1,0-1,0 0,-1 0,1 0,0 0,1 0,-1 0,0 0,0-1,0 1,0-1,1 1,-1-1,0 0,0 0,0 0,1 0,-1 0,1-1,0-1,1 1,0-1,0-1,-1 1,0 0,1-1,-1 0,0 0,0 0,0 0,-1 0,1-1,-1 1,0-1,0 1,0-1,1-3,17-25,23-25,44-12,-80 64,0 0,0-1,0 0,-1-1,0 1,0-1,-1 0,0-1,0 1,0-1,2-8,19-26,-9 16,-13 19</inkml:trace>
  <inkml:trace contextRef="#ctx0" brushRef="#br1" timeOffset="62494.04">12538 274,'-103'27,"-167"64,-283 73,322-106,177-47,-73 14,1 5,-28 15,123-32,1 2,1 1,0 1,1 2,-19 17,1-2,-68 56,-1 33,51-48,47-64,1 0,1 1,0 1,0 0,2 1,-1 0,2 1,0 1,1 0,-9 16,-10 26,-4-2,-1-1,-27 29,35-47,-30 40,21-32,2 2,2 1,3 2,1 0,-18 49,-60 187,14 58,73-263,-29 50,1 59,37-134,-2-1,-3-1,-13 30,-9 25,16 26,15-65,-3 32,5 0,5 55,0-37,0 194,5-244,4-1,2 0,4-1,4 4,-12-29,-1 1,-2 0,-1 0,-3 0,-3 19,2-13,38 212,-36-249,0-1,0 1,2-1,0 0,0 0,1 0,0-1,1 0,0 0,1 0,8 9,33 39,-8-12,26 30,9 5,-55-64,-13-10,1 0,0-1,1 0,0-1,0 0,1 0,-1-1,10 4,52 24,-59-26,0 0,0-2,0 1,1-2,-1 1,1-2,0 0,10 1,86 11,-51-2,-47-12,-1 0,1 1,-1 1,0 0,1 0,-2 1,1 0,0 0,-1 1,0 1,0 0,8 6,-13-6,1 1,-1-1,0 1,0 0,-1 0,0 1,0-1,-1 1,0-1,0 1,-1 0,0-1,-1 1,1 0,-1 5,0-5,20 77,-17-53,0-1,-2 1,-1 0,-2-1,-2 12,0-27,0 0,-1 0,-1 0,-1-1,0 0,0 0,-2-1,0 0,-1 0,0-1,-7 7,-73 125,53-75,-71 119,96-164,-37 110,39-58,4-1,3 2,4 41,0-21,1-90,-1 1,1 0,0-1,1 1,0-1,1 0,-1 0,1 0,1 0,0-1,0 0,0 0,1 0,2 2,34 52,-32-45,1 0,1-1,0 0,1 0,0-2,1 0,0 0,2-1,5 3,113 67,-126-76,0-1,0-1,0 1,1-1,0-1,-1 1,1-1,0-1,1 0,-1 0,0-1,8 0,414-2,-332-29,-84 25,-1-1,-1-1,1 0,-1 0,0-2,-1 1,0-2,7-6,67-38,-74 48,0-1,0-1,-1 1,0-2,0 0,0 0,-2-1,1 0,-1 0,0-1,-1-1,-1 1,2-5,11-66,-19 78,0 1,1-1,-1 0,-1 0,1 1,0-1,-1 0,0 0,0 0,0 0,0 0,-1 0,1 1,-1-1,0 0,0 0,-1 1,1-1,-1 1,0-1,0 1,0-1,0 1,0 0,-1 0,1 0,-1 0,0 1,0-1,0 1,0 0,0 0,-1 0,1 0,-1 0,1 1,-1-1,-3 0,-94-17,80 16,-1 0,1 2,-1 0,1 1,-21 4,36-4,0 1,1 0,-1 0,1 1,0 0,-1 0,1 0,0 0,0 1,0 0,1 0,-1 0,1 1,-1-1,1 1,0 0,1 1,-3 1,-47 41,-35 18,24-3,30 11,35-69,0 0,0-1,0 1,1 0,-1-1,1 1,0-1,0 0,1 0,-1 0,1 0,-1 0,1 0,0 0,0-1,0 0,0 1,1-1,-1 0,0-1,1 1,2 1,9 5,36 27,-42-33</inkml:trace>
  <inkml:trace contextRef="#ctx0" brushRef="#br1" timeOffset="65425.384">12302 274,'124'14,"-122"-14,-1 0,1 0,-1 0,1 0,0 0,-1 0,1 1,-1-1,1 0,-1 1,1 0,-1-1,0 1,1 0,-1-1,0 1,1 0,-1 0,0 0,0 0,0 1,0-1,0 0,0 0,0 1,0-1,-1 0,1 1,0-1,-1 1,1-1,-1 0,0 1,1 0,-1-1,0 1,0-1,0 1,0-1,0 1,0-1,-1 1,1-1,0 1,-1-1,1 1,-1-1,1 1,-1-1,0 0,0 1,0-1,0 1,-59 52,35-38,-24 28,45-38</inkml:trace>
  <inkml:trace contextRef="#ctx0" brushRef="#br1" timeOffset="79309.583">3274 7259,'325'0,"-319"0,0 0,0 1,0-1,0 1,0 0,0 1,-1-1,1 1,0 0,-1 1,1-1,-1 1,0 0,0 1,0-1,-1 1,1 0,1 2,18 15,6 16,-18 41,-2 94,-6-11,-5-156,0 0,0 0,-1-1,1 1,-1-1,0 0,-1 1,1-1,-1 0,0 0,0 0,0-1,-3 4,-22 30,25-31,0 0,-1 0,1 0,-1-1,-1 0,1 0,-1 0,0 0,0-1,0 0,-1 0,1 0,-1-1,0 0,0 0,0 0,0-1,-1 0,1 0,-1 0,1-1,-1 0,0 0,-4-1,-931-1,732 27,15-2,-143 11,30-33,-120-2,163-13,9 14,149-14,-68-12,127 24,36 2,1-1,-1 0,0 0,1-1,-1-1,1 0,-1-1,1 0,0 0,0-2,0 1,-7-5,11 5,0 0,0-1,0 0,1 0,-1 0,1-1,0 0,1 0,0 0,0-1,0 0,1 0,0 0,-2-5,-27-37,27 34,1 0,1 0,0 0,1 0,1-1,0 1,1-1,1-3,-7-53,3-102,7 168,-1 1,1 0,0 0,1 0,-1 0,1 1,0-1,0 1,1 0,-1 0,1 1,0-1,0 1,0 0,0 0,5-1,68-42,19 32,-76 8,0 1,1 1,0 1,-1 1,1 1,0 0,0 2,5 1,35 0,62-25,17 13,306 5,524 5,-886 13,68-1,440-12,-468 13,-25 0,-71-6,-23-2</inkml:trace>
  <inkml:trace contextRef="#ctx0" brushRef="#br1" timeOffset="89580.808">3735 7359,'1'-2,"0"-1,0 1,0 0,0 0,0-1,0 1,1 0,-1 0,1 0,-1 0,1 1,0-1,-1 0,1 1,0-1,0 1,0 0,1 0,-1-1,0 1,1 0,4-3,18-10,0 1,1 1,0 2,1 0,0 2,1 1,0 1,0 1,4 1,263-3,-50 4,206-22,-10-21,-229 10,-81-7,-80 29,-22 7,-1-1,0-1,0-2,-1-1,18-10,-14 5,-26 15,0 0,0 0,-1-1,1 0,-1 0,1 0,-1 0,0-1,0 1,0-1,-1 0,0 0,1-1,-1 1,-1-1,2-1,25-51,-21 44,0-1,-1 0,-1 0,0-1,-1 1,-1-1,2-13,23-73,-21-64,-9 113,1-419,23 297,-22 169,0 0,1 0,-1 0,1 1,1-1,-1 0,0 1,1 0,0 0,0-1,0 2,1-1,0 0,-1 1,1 0,0-1,0 2,1-1,-1 0,1 1,2-1,108-32,-81 28,43-11,2 4,-1 3,2 3,48 4,-94 4,101 0,103-14,117-16,-310 22,324-68,-239 34,85-31,-208 70,-1-1,0 0,0-1,0 1,-1-1,0 0,1-1,-2 1,1-1,-1 0,0 0,0 0,0-1,-1 1,0-1,-1 0,1 0,-1 0,0 0,0-5,24-57,-23 63,-1 0,0 0,0 0,-1 0,0-1,0 1,0 0,-1-1,0 1,0 0,-1-1,1 1,-1-1,-1 1,1 0,-1-1,-4-26,-10-148,9-2,8 1,7 0,14-49,-18 188,3-86,-5 70,3 0,2 0,10-36,7 15,4 0,3 2,12-15,85-128,-109 144,-42 58,-18-90,3-43,6-1,-1-68,9 5,10 0,10-1,22-202,8 292,-20 105,0 0,-1-1,-1 0,-1 0,-2 0,0-3,-27-123,26 145,-1-1,1 0,-1 0,0 0,-1 1,1-1,-1 1,0-1,0 1,0-1,0 1,-1 0,0 0,0 0,0 1,0-1,0 1,-1-1,0 1,1 0,-1 1,0-1,-1 1,1-1,0 1,-1 0,1 1,-3-1,-75-53,82 54,0 1,1 0,-1 0,0 0,1 0,-1-1,0 1,0 0,1 0,-1-1,0 1,0 0,1-1,-1 1,0 0,0-1,0 1,1 0,-1-1,0 1,0 0,0-1,0 1,0 0,0-1,0 1,0-1,0 1,0 0,0-1,0 1,0 0,0-1,0 1,0-1,-1 1,1 0,0-1,0 1,0 0,-1-1,1 1,0 0,0 0,-1-1,1 1,0 0,0 0,-1-1,1 1,0 0,-1 0,1 0,0-1,-1 1,1 0,0 0,-1 0,1 0,-1 0,1 0,0 0,-1 0,34-8,250 6,-173-10,36-1,93-25,-131 23,-23-37,-12 14,1 3,2 4,58-15,52-27,-157 62,0 2,0 2,0 0,1 2,0 2,0 0,6 2,95-10,-62 9,136-13,-32 8,-42 5,-131 2,1 0,0-1,0 1,-1 0,1-1,0 1,-1-1,1 0,-1 1,1-1,-1 1,1-1,-1 0,1 1,-1-1,1 0,-1 0,0 1,1-1,-1 0,0 0,0 1,0-1,0 0,1 0,-1 0,0 1,0-1,-1 0,1 0,0 0,0 0,0 1,0-1,-1 0,1 0,0 1,-1-1,1 0,-1 1,1-1,-1 0,1 1,-1-1,1 0,-1 1,1-1,-1 1,0-1,1 1,-1 0,0-1,0 1,1-1,-1 1,0 0,0 0,1 0,-1-1,0 1,0 0,0 0,0 0,1 0,-1 0,0 0,-13-4,0 0,0 1,0 0,0 1,0 0,-1 1,1 1,0 1,-1 0,-1 1,-35 0,-20-3,312 1,-240 0,1 0,-1 0,1 1,0-1,-1 0,1 0,-1 1,1-1,-1 1,1-1,-1 1,1 0,-1-1,0 1,1 0,-1 0,0 0,1 0,-1 0,0 1,0-1,0 0,0 0,0 1,-1-1,1 0,0 1,0-1,-1 1,1-1,-1 1,0-1,1 1,-1 0,0-1,0 1,0-1,0 1,0 0,0-1,0 1,-1-1,1 1,-1 0,1 6,1-6,-1 0,1 0,-1 0,0 0,0 1,0-1,0 0,0 0,0 0,-1 0,1 0,-1 0,0 0,1 0,-1 0,0-1,0 1,0 0,0 0,0 0,-1-1,1 1,0-1,-1 1,1-1,-1 0,0 1,1-1,-1 0,0 0,0 0,0 0,-17 5,0-1,-1-1,1 0,-1-2,0 0,-13-1,-67 8,43 0,49-7</inkml:trace>
  <inkml:trace contextRef="#ctx0" brushRef="#br1" timeOffset="93230.507">10919 1,'16'1,"1"2,-1 0,0 0,0 2,0 0,-1 0,11 7,33 10,31 15,-88-37,0 0,0 0,-1 1,1-1,0 1,0 0,0-1,-1 1,1 0,0 0,-1 0,1 0,-1 0,1 0,-1 1,0-1,1 0,-1 1,0-1,0 1,0-1,0 1,0 0,-1-1,1 1,0 0,-1 0,1 0,-1-1,1 1,-1 0,0 0,0 0,0 0,0 0,0 0,0-1,-1 2,1-3,1 4,0 1,-1-1,1 0,-1 1,0-1,0 0,-1 1,1-1,-1 0,0 1,0-1,0 0,-1 0,0 0,1 0,-1 0,-1 0,1-1,0 1,-1-1,0 1,0-1,0 0,0 0,0 0,-1 0,1-1,-4 2,-13 1,1 0,-1-2,0 0,0-1,-1-1,1-1,0-1,-2-1,-37 0,-90 2,138 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20:34:46.926"/>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24T23:49:21.220"/>
    </inkml:context>
    <inkml:brush xml:id="br0">
      <inkml:brushProperty name="width" value="0.05" units="cm"/>
      <inkml:brushProperty name="height" value="0.05" units="cm"/>
      <inkml:brushProperty name="color" value="#FF0066"/>
      <inkml:brushProperty name="ignorePressure" value="1"/>
    </inkml:brush>
  </inkml:definitions>
  <inkml:trace contextRef="#ctx0" brushRef="#br0">990 1,'-15'0,"0"0,0 1,1 0,-1 1,0 1,1 0,-7 3,-183 68,41 28,144-89,1 1,0 0,1 1,1 1,1 0,0 1,1 1,-8 14,-80 108,20 8,18-25,5 56,49-147,-11 72,16 0,4 50,32 22,30 29,-36-148,3 0,2-2,24 33,-3-5,22 48,-60-106,2 0,0-1,2-1,1-1,0 0,14 11,80 102,-7-39,18-2,-54-57,-24-20,42 8,33-18,73 10,23 30,-87-41,-146-30,-62-58,143 110,81 76,-99-69,-47-34,0 0,0 0,0-1,0 1,0 0,0 0,0-1,0 1,0 0,0-1,0 1,0-1,0 1,0-1,-1 0,1 0,0 1,0-1,0 0,-1 0,1 0,0 0,0 0,0-1,-1 1,1 0,0 0,0-1,0 1,-1-1,1 1,-100 4,-47 12,136-16</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24T23:50:13.457"/>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24T23:49:41.694"/>
    </inkml:context>
    <inkml:brush xml:id="br0">
      <inkml:brushProperty name="width" value="0.05" units="cm"/>
      <inkml:brushProperty name="height" value="0.05" units="cm"/>
      <inkml:brushProperty name="color" value="#FF0066"/>
      <inkml:brushProperty name="ignorePressure" value="1"/>
    </inkml:brush>
  </inkml:definitions>
  <inkml:trace contextRef="#ctx0" brushRef="#br0">111 1,'-18'150,"-6"-48,-7-13,-2 64,30-140</inkml:trace>
  <inkml:trace contextRef="#ctx0" brushRef="#br0" timeOffset="2729.906">1 133,'1'-4,"2"-1,-1 1,0-1,1 1,0 0,0 0,0 0,1 0,-1 1,1 0,0-1,0 1,0 1,0-1,0 0,1 1,-1 0,1 0,0 0,-1 1,3-1,44-17,-50 20,0-1,0 0,0 1,1-1,-1 0,0 1,0-1,0 1,0 0,0-1,-1 1,1 0,0 0,0-1,0 1,-1 0,1 0,0 0,-1 0,1 0,0 0,-1 0,0 0,1 0,-1 0,0 0,1 1,-1-1,0 0,0 0,0 0,0 0,0 0,0 1,0-1,1 9</inkml:trace>
  <inkml:trace contextRef="#ctx0" brushRef="#br0" timeOffset="4515.115">442 232,'0'-1,"0"-2</inkml:trace>
  <inkml:trace contextRef="#ctx0" brushRef="#br0" timeOffset="53005.457">310 376,'39'-31,"-37"29,-1 0,0 1,1-1,-1 1,1-1,0 1,0 0,-1-1,1 1,0 0,0 0,0 0,0 1,0-1,0 0,0 1,0-1,1 1,-1 0,0 0,0 0,0 0,0 0,0 0,1 1,-1-1,0 0,0 1,0 0,0 0,0-1,0 1,0 0,0 1,-1-1,1 0,0 0,0 1,41 60,-42-60,0 0,0-1,-1 1,1 0,0 0,-1 0,1-1,-1 1,0 0,0 0,1 0,-1 0,0 0,-1 0,1 0,0-1,0 1,-1 0,1 0,-1 0,0 0,1-1,-1 1,0 0,0-1,0 1,0 0,-1-1,1 0,0 1,-1-1,1 0,0 1,-1-1,0 0,1 0,-1 0,-161 84,121-66,67-10,112-9,-125 0</inkml:trace>
  <inkml:trace contextRef="#ctx0" brushRef="#br0" timeOffset="60884.542">564 443,'-10'30,"-1"92,12-122,-1 0,0 1,0-1,0 1,1-1,-1 0,0 1,0-1,1 0,-1 1,0-1,1 0,-1 1,0-1,1 0,-1 0,0 1,1-1,-1 0,1 0,-1 0,1 0,-1 1,0-1,1 0,-1 0,1 0,-1 0,1 0,-1 0,0 0,1 0,-1 0,1-1,-1 1,1 0,-1 0,0 0,1 0,-1-1,1 1,-1 0,0 0,1-1,-1 1,0 0,1-1,-1 1,0 0,1-1,-1 1,0 0,0-1,0 1,1-1,-1 1,0 0,0-1,0 1,0-1,0 1,0-1,0 1,0 0,0-1,0 1,0-1,20-28,64-96,-66 104,-18 21,0 0,1 0,-1 0,0 0,1-1,-1 1,0 0,1 0,-1 0,0 0,1 0,-1 0,1 0,-1 0,0 0,1 0,-1 0,0 0,1 0,-1 0,1 0,-1 0,0 0,1 1,-1-1,0 0,0 0,1 0,-1 1,0-1,1 0,-1 0,0 1,0-1,1 0,-1 0,0 1,0-1,0 0,1 1,-1-1,0 0,0 1,0-1,0 0,0 1,0-1,0 1,0-1,0 0,0 1,0-1,0 0,0 1,0-1,0 0,0 1,0-1,0 0,0 1,-1-1,1 0,0 1,-1 159,1-159,0 0,1 0,-1 0,0 0,0-1,1 1,-1 0,0 0,1 0,-1-1,1 1,-1 0,1-1,-1 1,1 0,0-1,-1 1,1-1,0 1,-1-1,1 1,0-1,0 0,-1 1,1-1,0 0,0 1,0-1,0 0,-1 0,1 0,0 0,0 0,0 0,0 0,0 0,-1 0,1 0,0 0,0-1,0 1,-1 0,1-1,0 1,0 0,0-1,-1 1,1-1,0 1,-1-1,1 0,41-26,35-72,-76 99,0 1,0 0,0 0,1 0,-1 0,0 0,0 0,0 0,-1 0,1 0,0 0,0 0,-1 1,1-1,0 0,-1 0,1 1,-1-1,0 1,1-1,-1 0,0 1,0-1,0 1,0-1,0 0,0 1,0-1,-1 1,1-1,0 0,-1 1,1-1,-1 1,1 0,-1 0,1 0,-1-1,1 1,0 0,0 0,0 0,0 0,0 0,0 0,0 0,1 0,-1 0,1-1,-1 1,1 0,0 0,-1 0,1-1,0 1,0 0,1-1,-1 1,0-1,0 1,1-1,-1 0,1 0,-1 1,1-1,-1 0,1 0,0-1,0 1,-1 0,1 0,0-1,0 1,0-1,0 0,0 1,0-1,-1 0,1 0,0 0,0 0,0-1,1 1,1-3,-1 1,1-1,-1 1,0-1,0 0,0 0,0-1,-1 1,0 0,1-1,-1 0,0 1,0-1,-1 0,1 0,-1 0,0 0,0 0,-1-1,1 1,-1 0,1 0,-2-2,6-18,10-71,-15 94,0 0,0 0,0 0,0 0,0 0,-1 0,1 0,0 0,0 0,-1 0,1 0,-1 0,1 0,-1 0,1 0,-1 0,0 0,1 0,-1 1,0-1,0 0,1 1,-1-1,0 0,0 1,0-1,0 1,0-1,0 1,0 0,0-1,0 1,0 0,0 0,0 0,0-1,0 1,0 0,0 1,0-1,0 0,0 0,0 0,0 1,0-1,0 0,0 1,0-1,0 1,0-1,-56 20,47-15,6-4,-1 1,0 0,1 0,-1 0,1 1,0 0,0-1,0 1,0 1,0-1,1 1,0-1,-1 1,1 0,0 0,1 0,-1 1,0 1,2 2</inkml:trace>
  <inkml:trace contextRef="#ctx0" brushRef="#br0" timeOffset="63687.789">928 111,'0'333,"-11"-235,2-31,11-65,0-1,0 0,0 1,1-1,-1 0,0 0,1 0,-1-1,1 1,-1 0,1-1,-1 0,1 1,-1-1,1 0,-1 0,1-1,-1 1,1 0,-1-1,1 0,-1 1,1-1,-1 0,2-1,1 1,92-38,-88 34</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24T23:49:37.588"/>
    </inkml:context>
    <inkml:brush xml:id="br0">
      <inkml:brushProperty name="width" value="0.05" units="cm"/>
      <inkml:brushProperty name="height" value="0.05" units="cm"/>
      <inkml:brushProperty name="color" value="#FF0066"/>
      <inkml:brushProperty name="ignorePressure" value="1"/>
    </inkml:brush>
  </inkml:definitions>
  <inkml:trace contextRef="#ctx0" brushRef="#br0">552 1,'-11'27,"-17"109,22-116,-17 107,20-50,0-68</inkml:trace>
  <inkml:trace contextRef="#ctx0" brushRef="#br0" timeOffset="2082.763">441 123,'86'-59,"-84"58,0 0,0 0,0 0,1 0,-1 0,0 0,1 1,-1-1,0 1,1-1,-1 1,1 0,-1 0,0 0,1 0,-1 1,1-1,-1 1,0-1,1 1,-1 0,0 0,0 0,1 0,-1 0,0 0,0 1,0-1,-1 1,1-1,0 1,0 0,-1 0,1 0,-1 0,0 0,1 0,-1 0,0 0,0 0,0 0,-1 1,1-1,0 1,41 90,-38-82</inkml:trace>
  <inkml:trace contextRef="#ctx0" brushRef="#br0" timeOffset="70078.972">32 288,'-22'197,"13"-150,8-38</inkml:trace>
  <inkml:trace contextRef="#ctx0" brushRef="#br0" timeOffset="73256.765">297 443,'-18'1,"-1"0,1 2,0 0,0 2,0 0,1 0,-9 5,24-8,-1 0,0 0,0 1,1-1,-1 0,1 1,0 0,0 0,0 0,0 0,0 0,1 0,-1 0,1 0,0 1,0-1,0 1,0-1,1 0,-1 1,1-1,0 1,0-1,0 1,1 0,-1-1,1 0,0 1,0-1,0 1,0-1,1 0,-1 0,1 0,0 0,0 0,0 0,2 2,109 41,-76-32,-59-8,-114-7,120 1</inkml:trace>
  <inkml:trace contextRef="#ctx0" brushRef="#br0" timeOffset="75425.976">364 399,'-26'132,"13"-87,13-44,0 0,0 0,0 1,0-1,0 0,0 0,0 0,0 0,0 1,1-1,-1 0,0 0,1 0,-1 0,1 0,-1 0,1 0,0 0,-1 0,1 0,0 0,0 0,0-1,-1 1,1 0,0 0,0-1,0 1,0-1,0 1,0-1,0 1,1-1,-1 0,0 1,0-1,0 0,0 0,0 0,1 0,-1 0,56 3,-51-4,6 1</inkml:trace>
  <inkml:trace contextRef="#ctx0" brushRef="#br0" timeOffset="79513.765">264 498,'182'0,"-170"0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24T23:51:09.716"/>
    </inkml:context>
    <inkml:brush xml:id="br0">
      <inkml:brushProperty name="width" value="0.05" units="cm"/>
      <inkml:brushProperty name="height" value="0.05" units="cm"/>
      <inkml:brushProperty name="color" value="#FF0066"/>
      <inkml:brushProperty name="ignorePressure" value="1"/>
    </inkml:brush>
  </inkml:definitions>
  <inkml:trace contextRef="#ctx0" brushRef="#br0">158 193,'-107'5,"104"-3,0 1,0 0,0 0,0 0,0 1,1-1,0 1,-1 0,1-1,1 1,-1 0,0 0,1 0,0 0,0 0,0 3,-2 2,-1 8,1-1,1 1,0 0,1 0,1 0,1 0,1 7,-1-22,1 0,-1 0,1 0,0 0,0 0,0 0,0 0,0 0,0-1,0 1,0-1,1 0,-1 0,1 0,-1 0,1 0,-1 0,1 0,-1-1,1 1,0-1,-1 0,1 0,0 0,-1 0,1 0,0-1,-1 1,1-1,-1 0,8 1,292-3,-287 1,-5 0</inkml:trace>
  <inkml:trace contextRef="#ctx0" brushRef="#br0" timeOffset="4584.246">434 227,'-17'-1,"14"0,0 1,0-1,0 1,0 0,0-1,0 1,0 1,1-1,-1 0,0 1,0-1,0 1,0 0,0 0,1 0,-1 1,0-1,1 0,-1 1,1 0,0 0,-1-1,1 1,0 1,0-1,0 0,0 0,0 1,-48 129,49-131,0 1,-1-1,1 0,0 1,0 0,0-1,0 1,0 0,1-1,-1 1,0 0,1 0,-1 0,1-1,0 1,-1 0,1 0,0 0,0 0,0 0,1 0,-1 0,0 0,1-1,-1 1,1 0,0 0,-1 0,1-1,0 1,0 0,0-1,0 1,0-1,1 1,-1-1,0 0,1 1,-1-1,1 0,-1 0,1 0,0 0,0 0,0 0,12-1,-1 0,1-1,0-1,0 0,-1-1,0 0,1-1,-1-1,12-6,-12 7,-11 3,0 0,0-1,0 1,0 0,-1 0,1-1,0 1,-1-1,1 0,-1 1,0-1,0 0,1 0,-1 0,0 0,-1 0,1 0,0 0,0 0,-1 0,0 0,1 0,-1 0,0-1,0 1,0 0,0 0,0 0,-1 0,1-1,-1 1,0-1,-29-65,23 61</inkml:trace>
  <inkml:trace contextRef="#ctx0" brushRef="#br0" timeOffset="8565.698">489 392,'47'-41,"-35"31,0 0,0 0,-1-1,0-1,-1 0,-1 0,3-4,63-96,-36 21,-26 37,-15 76,-57 117,8 25,44-58,9-103,0-1,0 0,0 1,1-1,-1 0,1 0,0-1,-1 1,1 0,0-1,0 0,0 1,0-1,0 0,0-1,0 1,0 0,1-1,-1 0,0 0,0 0,0 0,1 0,-1-1,0 1,0-1,0 0,0 0,0 0,0 0,2-2,93-43,-89 42,-1 1</inkml:trace>
  <inkml:trace contextRef="#ctx0" brushRef="#br0" timeOffset="9794.962">942 425</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3T20:06:01.579"/>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06:41:02.5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3T20:06:02.351"/>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1,'2'0,"1"0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3T20:06:07.832"/>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0,'22'10,"302"-7,454-3,-755-3,-15 1</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3T20:06:11.214"/>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0,'1'2,"1"0,-1 0,1 0,0 0,-1-1,1 1,0-1,0 1,0-1,0 0,1 1,-1-1,0 0,0-1,1 1,-1 0,1-1,-1 1,0-1,1 0,-1 1,2-2,215 2,88-1,-193 14,218-15,-321 1</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4:47:58.280"/>
    </inkml:context>
    <inkml:brush xml:id="br0">
      <inkml:brushProperty name="width" value="0.05" units="cm"/>
      <inkml:brushProperty name="height" value="0.05" units="cm"/>
      <inkml:brushProperty name="color" value="#FF0066"/>
    </inkml:brush>
  </inkml:definitions>
  <inkml:trace contextRef="#ctx0" brushRef="#br0">62 644 455 0 0,'0'0'623'0'0,"0"0"60"0"0,0 0 21 0 0,0 0 0 0 0,0 0-26 0 0,0 0-7 0 0,0 0-6 0 0,0 0-30 0 0,0 0-123 0 0,0 0-52 0 0,0 0-11 0 0,0 0-34 0 0,0 0-142 0 0,0 0-66 0 0,0 0-14 0 0,0 0-22 0 0,0 0-86 0 0,0 0-5 0 0,0 0 64 0 0,0 0 15 0 0,0 0-6 0 0,0 0-2 0 0,0 0-6 0 0,0 0-1 0 0,0 0 0 0 0,0 0-10 0 0,0 0-46 0 0,0 0-47 0 0,0 0-100 0 0,1 1 2 0 0,30 5-18 0 0,51 10 11 0 0,-50-5 64 0 0,3 1 246 0 0,-22-7-172 0 0,6 9 5 0 0,-18-13-4 0 0,0-1 3 0 0,4 4-51 0 0,16 2 90 0 0,-11-6-106 0 0,0-1 42 0 0,-3-1 11 0 0,16-2 64 0 0,-13 4-128 0 0,-1 1 0 0 0,0 1 0 0 0,2 0 0 0 0,28 4 140 0 0,42-2 452 0 0,-12 4-92 0 0,6-14-164 0 0,-4-2 128 0 0,-16 9 62 0 0,127-33 692 0 0,10 19-298 0 0,-135 18-920 0 0,74-8 275 0 0,-44 10-198 0 0,-61-5-77 0 0,133-9 272 0 0,-103 7-272 0 0,-28 1 0 0 0,99-15 0 0 0,-64 9 0 0 0,-10 4 11 0 0,-50 0 25 0 0,0 1-1 0 0,0-1 1 0 0,0 0 0 0 0,0 0-1 0 0,0 0 1 0 0,0-1 0 0 0,-1 1-1 0 0,1-1 1 0 0,0 1 0 0 0,-1-1-1 0 0,1 0 1 0 0,-1 0 0 0 0,0 0-1 0 0,1-1 1 0 0,-1 1 0 0 0,0 0-1 0 0,0-1 1 0 0,-1 1-1 0 0,1-1 1 0 0,0 0 0 0 0,-1 1-1 0 0,0-1 1 0 0,1 0 0 0 0,-1 0-1 0 0,0-1-35 0 0,0 1 16 0 0,28-106 1642 0 0,-16 64-1540 0 0,-13 27 38 0 0,-1 0 0 0 0,0 1 0 0 0,-1-1 1 0 0,-1 1-1 0 0,-1 0 0 0 0,0 0 1 0 0,-4-9-157 0 0,6 18-20 0 0,-1 1 91 0 0,0 0 1 0 0,-1 0-1 0 0,0 0 0 0 0,0 0 0 0 0,0 0 1 0 0,-1 1-1 0 0,0 0 0 0 0,0 0 0 0 0,0 0 1 0 0,-1 1-1 0 0,0 0 0 0 0,0 0 0 0 0,-1 0 0 0 0,1 1 1 0 0,-6-3-72 0 0,4 1 123 0 0,-67-40 149 0 0,34 20-204 0 0,-33-4 563 0 0,-140-42-554 0 0,-3 53-77 0 0,136 17 0 0 0,36 3 0 0 0,-152 13 0 0 0,55-3 64 0 0,112-5 0 0 0,-9 4-64 0 0,28-8 0 0 0,0-1 0 0 0,-20 3 0 0 0,-21 2 0 0 0,-109 9 0 0 0,86-6 0 0 0,26 0 0 0 0,-6 4 0 0 0,46-9 0 0 0,1 0 0 0 0,-17 10 0 0 0,0 0-64 0 0,-33 17-322 0 0,55-30 343 0 0,-5 0 32 0 0,-2 1 11 0 0,1 1 0 0 0,0 0 0 0 0,1 2 0 0 0,0-1 0 0 0,0 0 0 0 0,-34 22-196 0 0,-8 31 56 0 0,45-50 140 0 0,2-1-10 0 0,1-3-33 0 0,-9 27-92 0 0,-10 38-13 0 0,19-60 148 0 0,0 1-14 0 0,2-1-62 0 0,29 50-1409 0 0,-20-46 963 0 0,6 5-1474 0 0,-6-9 841 0 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4:48:04.631"/>
    </inkml:context>
    <inkml:brush xml:id="br0">
      <inkml:brushProperty name="width" value="0.05" units="cm"/>
      <inkml:brushProperty name="height" value="0.05" units="cm"/>
      <inkml:brushProperty name="color" value="#FF0066"/>
    </inkml:brush>
  </inkml:definitions>
  <inkml:trace contextRef="#ctx0" brushRef="#br0">348 947 2527 0 0,'0'0'116'0'0,"0"0"12"0"0,0 0-13 0 0,0 0-10 0 0,0 0-1 0 0,7 5-168 0 0,4 1-208 0 0,-9-6 168 0 0,-1 0 18 0 0,6 1 68 0 0,7-1 271 0 0,-1 2-1 0 0,1 0 1 0 0,-1 0-1 0 0,0 1 1 0 0,0 1-1 0 0,0 0 1 0 0,0 1-1 0 0,0 0 1 0 0,-1 1-1 0 0,0 0 1 0 0,0 1-1 0 0,-1 0 1 0 0,0 1-1 0 0,0 0 1 0 0,-1 1-1 0 0,3 3-252 0 0,0-1 298 0 0,1 0-1 0 0,1-1 1 0 0,-1-1-1 0 0,2 0 1 0 0,-1-1-1 0 0,1-1 1 0 0,0-1-1 0 0,1 0 0 0 0,-1-1 1 0 0,1 0-1 0 0,13 1-297 0 0,53 18 848 0 0,77 38-608 0 0,-64-43 177 0 0,32 14 246 0 0,12 8-599 0 0,-47-39 0 0 0,1-24 0 0 0,9 3 0 0 0,-31 20-64 0 0,34 3 0 0 0,159-48 64 0 0,-230 38-55 0 0,1-1 1 0 0,-1-2-1 0 0,-1-2 0 0 0,0-1 0 0 0,0-1 0 0 0,-2-2 0 0 0,5-4-9 0 0,113-53 200 0 0,23-1 120 0 0,-151 58 243 0 0,3-20-203 0 0,-3-94 439 0 0,-20 96-761 0 0,-1 21 14 0 0,0 0-1 0 0,-1-1 1 0 0,-1 1 0 0 0,0 0-1 0 0,-1-1 1 0 0,0 1 0 0 0,-1 0-1 0 0,0 0 1 0 0,-1 1-1 0 0,0-1 1 0 0,-1 1 0 0 0,0 0-1 0 0,-1 0 1 0 0,0 0-1 0 0,-1 1 1 0 0,0 0 0 0 0,-5-5-52 0 0,-109-97 690 0 0,-58-63 582 0 0,168 166-1188 0 0,0 1 1 0 0,-1 0-1 0 0,0 0 0 0 0,-1 2 0 0 0,1-1 1 0 0,-1 2-1 0 0,-1 0 0 0 0,-6-2-84 0 0,-3-2 25 0 0,-223-78 735 0 0,111 50-604 0 0,80 19-69 0 0,0 3-1 0 0,-1 2 1 0 0,0 3 0 0 0,0 2-1 0 0,-35 1-86 0 0,-233-16 64 0 0,184 18 0 0 0,22 14-64 0 0,24-3-1 0 0,70-6 1 0 0,0 0-1 0 0,1 2 0 0 0,-1 0 0 0 0,1 2 0 0 0,0 0 1 0 0,0 2-1 0 0,0 0 0 0 0,1 2 0 0 0,0 0 0 0 0,1 2 0 0 0,-1 0 1 0 0,-8 7 0 0 0,-127 68-54 0 0,-32 10 54 0 0,176-90-6 0 0,0 1-1 0 0,0 0 1 0 0,1 1 0 0 0,0 1-1 0 0,0 0 1 0 0,1 1-1 0 0,0 0 1 0 0,0 0 0 0 0,1 1-1 0 0,1 1 1 0 0,-1-1-1 0 0,2 2 1 0 0,-1-1 0 0 0,2 1-1 0 0,0 0 1 0 0,0 1-1 0 0,1 0 1 0 0,0 0 0 0 0,1 0-1 0 0,0 3 7 0 0,-1 21-48 0 0,1 0 0 0 0,1 1 0 0 0,3-1 0 0 0,1 26 48 0 0,0-51-55 0 0,0 0 0 0 0,0 0 0 0 0,1 1 0 0 0,1-1-1 0 0,0 0 1 0 0,0 0 0 0 0,2-1 0 0 0,-1 1 0 0 0,1-1 0 0 0,1 1-1 0 0,0-1 1 0 0,1 0 0 0 0,0-1 0 0 0,0 1 0 0 0,1-1 0 0 0,1-1 0 0 0,-1 1-1 0 0,2-1 1 0 0,6 6 55 0 0,130 63-3621 0 0,-106-58 2410 0 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4:48:08.684"/>
    </inkml:context>
    <inkml:brush xml:id="br0">
      <inkml:brushProperty name="width" value="0.05" units="cm"/>
      <inkml:brushProperty name="height" value="0.05" units="cm"/>
      <inkml:brushProperty name="color" value="#FF0066"/>
    </inkml:brush>
  </inkml:definitions>
  <inkml:trace contextRef="#ctx0" brushRef="#br0">276 1187 3823 0 0,'0'0'175'0'0,"0"0"10"0"0,0 0-59 0 0,0 0-29 0 0,0 0-8 0 0,0 1-15 0 0,-2 7-49 0 0,2 0 28 0 0,-4 19 2437 0 0,3-25-1972 0 0,1-2 2 0 0,0 0-36 0 0,0 0-152 0 0,0 0-68 0 0,11 27 832 0 0,8-14-144 0 0,-18-12-788 0 0,-1-1-17 0 0,10 5 126 0 0,148 40 1607 0 0,-151-43-1854 0 0,-1 1-1 0 0,1-1 1 0 0,0 0 0 0 0,0 0-1 0 0,0-1 1 0 0,0 0-1 0 0,0-1 1 0 0,1 1-1 0 0,-1-1 1 0 0,0 0 0 0 0,0-1-1 0 0,0 0 1 0 0,0 0-1 0 0,0-1 1 0 0,2 0-26 0 0,41-4 144 0 0,191 57 0 0 0,-209-51-77 0 0,0 2 0 0 0,-1 1 0 0 0,1 1 0 0 0,-1 1 0 0 0,0 2 0 0 0,-1 2 0 0 0,1 0 0 0 0,7 5-67 0 0,66 29 0 0 0,-7-28 0 0 0,103 12 670 0 0,-74-15-326 0 0,-10 4-328 0 0,0-5 0 0 0,1-5 0 0 0,0-5 0 0 0,28-7-16 0 0,112-36 74 0 0,-194 34-61 0 0,-1-3 0 0 0,0-3 0 0 0,-1-2-1 0 0,-1-3 1 0 0,51-23-13 0 0,337-172 584 0 0,-417 198-550 0 0,0-1 0 0 0,-1-1 0 0 0,-1-2-1 0 0,0 0 1 0 0,-2-3 0 0 0,8-8-34 0 0,-29 23 58 0 0,0-1 0 0 0,0 0 0 0 0,-1 0 0 0 0,0 0 0 0 0,0-1 0 0 0,-1 0 0 0 0,-1 0 0 0 0,0 0 0 0 0,0 0 0 0 0,-1-1 0 0 0,0 1 0 0 0,0-1 0 0 0,-2 1 0 0 0,1-1 0 0 0,-1 1 0 0 0,-1-1 0 0 0,0 0-1 0 0,0 1 1 0 0,-1-1 0 0 0,0 1 0 0 0,-1 0 0 0 0,0 0 0 0 0,-1 0 0 0 0,0 0 0 0 0,-1 0 0 0 0,1 1 0 0 0,-2 0 0 0 0,0 0 0 0 0,-1-2-58 0 0,-31-44-446 0 0,-2 2 0 0 0,-3 1 0 0 0,-39-36 446 0 0,61 69 273 0 0,0 2 1 0 0,-1 0-1 0 0,0 2 1 0 0,-1 0 0 0 0,-1 1-1 0 0,-1 2 1 0 0,0 0 0 0 0,0 2-1 0 0,-4 0-273 0 0,-19-8 5 0 0,-57-19 19 0 0,-1 3 1 0 0,-51-6-25 0 0,105 27 39 0 0,0-2 0 0 0,1-3 1 0 0,1-2-1 0 0,-19-11-39 0 0,19 11 54 0 0,-1 3 1 0 0,-1 2-1 0 0,0 3 1 0 0,-1 1-1 0 0,0 3 1 0 0,0 2-1 0 0,-40 2-54 0 0,-209-32 304 0 0,41 37-160 0 0,69 27-144 0 0,-30 5 0 0 0,-12 7 0 0 0,-54 15 0 0 0,224-40 0 0 0,-59 21 0 0 0,106-32-11 0 0,0 1 0 0 0,1 1 1 0 0,0 0-1 0 0,0 1 0 0 0,1 1 0 0 0,0 0 0 0 0,-10 8 11 0 0,-2 5-52 0 0,-51 54-28 0 0,-24 130 8 0 0,97-192 59 0 0,1 1-1 0 0,0-1 0 0 0,1 0 1 0 0,1 1-1 0 0,0 0 1 0 0,1 0-1 0 0,0-1 0 0 0,1 1 1 0 0,1 0-1 0 0,1 6 14 0 0,5 20-81 0 0,2-1-1 0 0,2 1 0 0 0,1-2 1 0 0,2 0-1 0 0,6 7 82 0 0,-10-26-17 0 0,1 0-1 0 0,1-1 1 0 0,1 0-1 0 0,0-2 1 0 0,1 1-1 0 0,1-1 1 0 0,1-1-1 0 0,0-1 1 0 0,14 10 17 0 0,0-3-192 0 0,1-1 0 0 0,0-2-1 0 0,1 0 1 0 0,1-3 0 0 0,2 0 192 0 0,44 22-6048 0 0,-56-26 518 0 0</inkml:trace>
  <inkml:trace contextRef="#ctx0" brushRef="#br0" timeOffset="3.647">4188 653 2759 0 0,'0'0'126'0'0,"0"0"106"0"0,0 0 364 0 0,0 0 157 0 0,0 0 30 0 0,0 0-98 0 0,0 0-430 0 0,5-13 2493 0 0,-2 21-2643 0 0,-1-1 1 0 0,1 1 0 0 0,-1-1-1 0 0,-1 1 1 0 0,1 0 0 0 0,-2 0-1 0 0,1 0 1 0 0,-1 0 0 0 0,0 0-1 0 0,0 0 1 0 0,-1 0 0 0 0,-1 2-106 0 0,0 12 35 0 0,-2-1 1 0 0,-1 1-1 0 0,-1-1 1 0 0,-1 0-1 0 0,0 0 1 0 0,-8 14-36 0 0,7-12 91 0 0,8-22-223 0 0,0-1-22 0 0,0 0 2 0 0,0 0-157 0 0,0 0-662 0 0,0 0-285 0 0</inkml:trace>
  <inkml:trace contextRef="#ctx0" brushRef="#br0" timeOffset="3.647">4252 574 4463 0 0,'-1'-1'200'0'0,"-69"-73"3152"0"0,68 70-3275 0 0,-1 0-1 0 0,1 0 1 0 0,-1 0-1 0 0,1 0 1 0 0,-1 0-1 0 0,0 1 1 0 0,0-1-1 0 0,-1 1 1 0 0,1 0-1 0 0,-1 0 1 0 0,0 1-1 0 0,0-1 0 0 0,0 0 1 0 0,0 1-1 0 0,0 0 1 0 0,0 0-1 0 0,0 1 1 0 0,-1-1-1 0 0,1 1 1 0 0,-1 0-1 0 0,1 0 1 0 0,-1 0-1 0 0,0 0 1 0 0,1 1-1 0 0,-1 0 1 0 0,1 0-1 0 0,-1 0 1 0 0,0 1-1 0 0,1 0 0 0 0,-1 0 1 0 0,1 0-1 0 0,-1 0 1 0 0,1 0-1 0 0,-1 1-76 0 0,-5 3 4 0 0,1 0 0 0 0,0 1 0 0 0,0 0-1 0 0,0 0 1 0 0,1 1 0 0 0,0 0 0 0 0,0 0 0 0 0,1 1-1 0 0,0 0 1 0 0,0 0 0 0 0,1 1 0 0 0,0-1-1 0 0,0 2 1 0 0,1-1 0 0 0,0 0 0 0 0,1 1 0 0 0,0 0-1 0 0,-2 9-3 0 0,-3 17-9 0 0,2 0-1 0 0,1 0 1 0 0,2 0-1 0 0,2 0 1 0 0,1 0-1 0 0,2 1 1 0 0,1-1-1 0 0,3 10 10 0 0,-5-41 4 0 0,1-1-1 0 0,-1 1 1 0 0,1-1-1 0 0,0 0 1 0 0,0 1-1 0 0,0-1 0 0 0,1 0 1 0 0,-1 0-1 0 0,1 0 1 0 0,0 0-1 0 0,0 0 1 0 0,0 0-1 0 0,1 0 1 0 0,0-1-1 0 0,-1 1 0 0 0,1-1 1 0 0,0 0-1 0 0,1 0 1 0 0,-1 0-1 0 0,1 0 1 0 0,-1 0-1 0 0,1-1 1 0 0,0 0-1 0 0,0 0 0 0 0,0 0 1 0 0,0 0-1 0 0,0 0 1 0 0,0-1-1 0 0,0 0 1 0 0,1 0-1 0 0,-1 0 1 0 0,0 0-1 0 0,1-1 0 0 0,-1 1 1 0 0,1-1-1 0 0,0 0-3 0 0,73 3 412 0 0,6-6-348 0 0,-77 3-60 0 0,0 0 0 0 0,0 0 1 0 0,1 0-1 0 0,-1-1 0 0 0,0 0 0 0 0,0-1 0 0 0,0 0 0 0 0,-1 0 0 0 0,1 0 0 0 0,0-1 0 0 0,-1 1 0 0 0,1-2 0 0 0,-1 1 0 0 0,0-1 0 0 0,0 0 0 0 0,0 0 1 0 0,-1-1-1 0 0,1 1 0 0 0,0-3-4 0 0,8-9 117 0 0,0-2 0 0 0,-2 0 0 0 0,0-1 0 0 0,-1 0 1 0 0,0-1-1 0 0,-2 0 0 0 0,0 0 0 0 0,-2-1 0 0 0,0 0 1 0 0,-1-2-118 0 0,-4 13 106 0 0,-2 0 0 0 0,1 0 0 0 0,-1 0 0 0 0,0 1 0 0 0,-1-1 0 0 0,0 0 0 0 0,-1 0 0 0 0,0 1 0 0 0,0-1 0 0 0,-1 1 0 0 0,-1 0 0 0 0,1-1 0 0 0,-1 1 0 0 0,-1 1 0 0 0,0-1 0 0 0,0 1 0 0 0,0 0 0 0 0,-5-5-106 0 0,-54-119 74 0 0,62 129-97 0 0,-1 1-1 0 0,1-1 0 0 0,0 0 1 0 0,-1 1-1 0 0,1-1 1 0 0,-1 1-1 0 0,0 0 0 0 0,0 0 1 0 0,0 0-1 0 0,0 0 1 0 0,0 0-1 0 0,0 1 0 0 0,-1-1 1 0 0,1 1-1 0 0,-1 0 1 0 0,1 0-1 0 0,-1 0 0 0 0,1 1 1 0 0,-1-1-1 0 0,1 1 1 0 0,-1 0-1 0 0,1 0 0 0 0,-1 0 1 0 0,0 0-1 0 0,-2 1 24 0 0,-90 25-1978 0 0,59-9-2350 0 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4:45:37.484"/>
    </inkml:context>
    <inkml:brush xml:id="br0">
      <inkml:brushProperty name="width" value="0.05" units="cm"/>
      <inkml:brushProperty name="height" value="0.05" units="cm"/>
      <inkml:brushProperty name="color" value="#FF0066"/>
    </inkml:brush>
  </inkml:definitions>
  <inkml:trace contextRef="#ctx0" brushRef="#br0">1940 946 3223 0 0,'1'9'1554'0'0,"7"19"458"0"0,-7-27-1948 0 0,16 13 1498 0 0,50 55 2857 0 0,-59-62-4319 0 0,-1 0 1 0 0,1 0-1 0 0,-2 1 0 0 0,1 0 1 0 0,-1 1-1 0 0,0-1 1 0 0,0 1-1 0 0,-1 1 0 0 0,-1-1 1 0 0,1 1-1 0 0,1 5-100 0 0,-3-1 131 0 0,29 26 335 0 0,-29-36-455 0 0,-1-2 32 0 0,3 1-21 0 0,5 6 362 0 0,-7-8-336 0 0,22 3-25 0 0,-24-4 33 0 0,6-1 35 0 0,-2 1-25 0 0,-3 0 14 0 0,3 0 0 0 0,-3 0 3 0 0,-2 0 5 0 0,22 6 216 0 0,-21-6-249 0 0,15 11 709 0 0,7 7-258 0 0,-22-17-403 0 0,-1-1-6 0 0,32 32 415 0 0,-27-26-512 0 0,0-1 0 0 0,2 0 0 0 0,-1-1 0 0 0,0 0 0 0 0,19 7 118 0 0,2 3-36 0 0,-19-9-82 0 0,-1-1 0 0 0,0 1 0 0 0,31 21 118 0 0,3 3 196 0 0,-21-12-34 0 0,-14-10-220 0 0,2 1-48 0 0,-1-2-12 0 0,0 1 14 0 0,-2-2 50 0 0,18 21 194 0 0,-18-19-246 0 0,-2 1 50 0 0,0-2 18 0 0,8 27 246 0 0,1-1-208 0 0,-5-8-54 0 0,-4-16-54 0 0,44 54-10 0 0,-15-43 0 0 0,-10-8 0 0 0,17 1 124 0 0,10-18 16 0 0,-43 4-140 0 0,1 0 0 0 0,-1-1 11 0 0,-4 2 32 0 0,23-15 95 0 0,-19 10-138 0 0,-1-2 0 0 0,-2 1 12 0 0,-3 6 52 0 0,0 1 23 0 0,0 0-18 0 0,-1 0-15 0 0,-7 0-44 0 0,-1 2-10 0 0,-14 15-72 0 0,-44 50 147 0 0,3 26 42 0 0,48-53-117 0 0,15-11-10 0 0,8 6-108 0 0,-4-27 118 0 0,5 6-10 0 0,1-1-1 0 0,0-1 1 0 0,1 1-1 0 0,0-2 1 0 0,1 1-1 0 0,0-2 1 0 0,5 4 10 0 0,43 48-7 0 0,-54-54 13 0 0,-1 0-1 0 0,0 1 0 0 0,-1-1 1 0 0,1 1-1 0 0,-2 0 0 0 0,1 0 1 0 0,-1 0-1 0 0,-1 0 0 0 0,0 0 1 0 0,0 0-1 0 0,0 1 0 0 0,-1-1 1 0 0,-1 0-1 0 0,0 3-5 0 0,-1 8 82 0 0,-1 0 0 0 0,-1 0 0 0 0,-1-1 0 0 0,0 1 1 0 0,-2-1-1 0 0,0 0 0 0 0,-1-1 0 0 0,-1 0 0 0 0,-1 0 0 0 0,0 0-82 0 0,-39 37 628 0 0,16-35 56 0 0,-159-39 2485 0 0,147 17-1856 0 0,-47 4-3971 0 0,64-4-507 0 0,11-3-3684 0 0,8-1 527 0 0</inkml:trace>
  <inkml:trace contextRef="#ctx0" brushRef="#br0" timeOffset="1766.379">1975 1077 5295 0 0,'0'0'242'0'0,"0"0"58"0"0,0 0 98 0 0,0 0 40 0 0,0 0 8 0 0,0 0-39 0 0,0 0-172 0 0,0 0-71 0 0,0 0-18 0 0,0 0 1 0 0,-9-6 1512 0 0,-14-9-421 0 0,21 12-1286 0 0,-2-3 36 0 0,5-20-62 0 0,6-27-1620 0 0,-7 50 1514 0 0,2-3 160 0 0,-2 5 560 0 0,0-7-1422 0 0,-8 6 7806 0 0,6 2-6978 0 0,0 1 1 0 0,-5 2 42 0 0,-1 0 22 0 0,-44 9 1237 0 0,50-11-1108 0 0,-28 1 477 0 0,-123 1 559 0 0,35 19-288 0 0,-47-2 760 0 0,159-19-1648 0 0,-13 6 0 0 0,0-1 0 0 0,0-1 0 0 0,0-1 0 0 0,-1 0 0 0 0,0-2 0 0 0,0 0 0 0 0,-7-1 0 0 0,-153-25 472 0 0,42 30-128 0 0,-63-13-280 0 0,133 7-64 0 0,40 6-209 0 0,27-6 129 0 0,1 0-7 0 0,0 0-53 0 0,0 0 2 0 0,0 0 8 0 0,0 0-32 0 0,0 0-146 0 0,0 0-63 0 0,0 0-12 0 0,0 0-169 0 0,0 0-706 0 0,0 0-313 0 0,0 0-56 0 0</inkml:trace>
  <inkml:trace contextRef="#ctx0" brushRef="#br0" timeOffset="3133.359">2360 2526 4519 0 0,'0'0'202'0'0,"0"0"59"0"0,0 0 104 0 0,0 0 41 0 0,0 0 8 0 0,0 0-19 0 0,0 0-88 0 0,0 0-34 0 0,0 0-8 0 0,0 0 7 0 0,0 0 34 0 0,0 0 12 0 0,0 0 2 0 0,0 0-10 0 0,0 0-44 0 0,0 0-11 0 0,0 0-6 0 0,0 0-10 0 0,0 0-38 0 0,0 0-10 0 0,0 0-6 0 0,0 0-5 0 0,0 0-16 0 0,0 0-4 0 0,0 0 0 0 0,0 0 6 0 0,0 0 20 0 0,0 0 6 0 0,0 0 0 0 0,0 0 7 0 0,0 0 29 0 0,0 0 17 0 0,0 0 3 0 0,0 0-4 0 0,0 0-16 0 0,0 0-4 0 0,0 0 0 0 0,0 0 3 0 0,0 0 10 0 0,0 0 3 0 0,0 0 0 0 0,-19 8 738 0 0,1 6-713 0 0,-48 23 812 0 0,65-36-949 0 0,-18-4 208 0 0,-24-9 53 0 0,30 7-272 0 0,0 1 0 0 0,0 0 0 0 0,0 1 0 0 0,0 0 0 0 0,-1 1 1 0 0,1 1-1 0 0,-1 0 0 0 0,1 1 0 0 0,-1 1 0 0 0,-11 1-117 0 0,-39 7 256 0 0,43-7-184 0 0,-24-2-72 0 0,-237 17 744 0 0,262-15-536 0 0,-1 0 0 0 0,0-2 0 0 0,0 0 0 0 0,0-1 0 0 0,0-2 0 0 0,-6-1-208 0 0,5 1 132 0 0,19 2-181 0 0,-1 1 0 0 0,1 0 0 0 0,-1 0 0 0 0,1 0 0 0 0,0 0 0 0 0,-1 0 0 0 0,1 1 0 0 0,0-1 0 0 0,-1 1 0 0 0,1 0 0 0 0,0 0 0 0 0,0 0 0 0 0,0 1-1 0 0,0-1 1 0 0,0 1 0 0 0,0-1 0 0 0,0 1 0 0 0,0 0 0 0 0,0 0 0 0 0,-1 2 49 0 0,2-2-47 0 0,-5 31-3059 0 0,7-32 1492 0 0</inkml:trace>
  <inkml:trace contextRef="#ctx0" brushRef="#br0" timeOffset="5002.637">3220 1342 5527 0 0,'0'0'423'0'0,"0"0"-64"0"0,0 0 763 0 0,-8 2 4021 0 0,-49 111-3166 0 0,7-19-689 0 0,48-86-1288 0 0,0 1 12 0 0,0 1 47 0 0,2-3 8 0 0,4 12 137 0 0,1-11-194 0 0,18 4-10 0 0,20-21 11 0 0,-1-21 658 0 0,-41 29-553 0 0,11-16 276 0 0,-11 15-325 0 0,0-1 1 0 0,1 1-1 0 0,-1-1 0 0 0,0 0 0 0 0,0 1 1 0 0,-1-1-1 0 0,1 0 0 0 0,0 0 0 0 0,-1 1 1 0 0,0-1-1 0 0,1 0 0 0 0,-1 0 0 0 0,-1 0 1 0 0,1 0-1 0 0,0 0 0 0 0,0 1 0 0 0,-1-1 0 0 0,0 0 1 0 0,0 0-1 0 0,0 1 0 0 0,0-2-67 0 0,-2-5 0 0 0,0-1 0 0 0,-1 0 0 0 0,-1 3 16 0 0,-15-8 347 0 0,19 14-432 0 0,1 1-31 0 0,0 0-26 0 0,0 0 12 0 0,0 0 8 0 0,0 0-12 0 0,0 0-64 0 0,0 0-30 0 0,0 0-4 0 0,0 0 8 0 0,0 0 34 0 0,0 0 12 0 0,0 0 2 0 0,0 0 12 0 0,0 0 52 0 0,1 2 39 0 0,2 5 46 0 0,19 18-53 0 0,1-19-41 0 0,-18-8 65 0 0,1 0 0 0 0,-1 0 0 0 0,0-1 0 0 0,0 1 0 0 0,0-1 0 0 0,-1-1-1 0 0,1 1 1 0 0,-1-1 0 0 0,1 1 0 0 0,-1-1 0 0 0,0 0 0 0 0,-1-1 0 0 0,1 1 0 0 0,-1-1 0 0 0,0 1 0 0 0,0-1 0 0 0,2-4 40 0 0,-4 6-6 0 0,3-3 147 0 0,0 0 1 0 0,0-1-1 0 0,-1 1 0 0 0,0-1 0 0 0,-1 0 1 0 0,0 0-1 0 0,0 0 0 0 0,0-1 0 0 0,-1 1 1 0 0,0 0-1 0 0,0 0 0 0 0,-1-1 0 0 0,0 1 0 0 0,0-1 1 0 0,0 1-1 0 0,-1 0 0 0 0,-1-3-141 0 0,1 2-17 0 0,1 0 7 0 0,-1 6-22 0 0,1 2 80 0 0,0 0 42 0 0,0 0 6 0 0,0 0 0 0 0,0 0 0 0 0,0 0 0 0 0,-14 12 11 0 0,9-2-110 0 0,1-1 0 0 0,1 1 1 0 0,-1 0-1 0 0,1 0 0 0 0,1 0 1 0 0,0 1-1 0 0,0-1 0 0 0,1 0 0 0 0,1 1 1 0 0,0 2 2 0 0,-4 24-82 0 0,-9 115 103 0 0,14-144 22 0 0,18 8-150 0 0,5-24 96 0 0,37-59 193 0 0,-54 60-172 0 0,1 1-10 0 0,-2 1-13 0 0,-3 5-40 0 0,4 3 39 0 0,0 5 14 0 0,-2 0 0 0 0,0 1 0 0 0,-2 0 0 0 0,2-1 0 0 0,1-2 0 0 0,3-2 0 0 0,19-7 0 0 0,3-15-13 0 0,-29 17-51 0 0,-2 1-3 0 0,0 0-49 0 0,5-9-2541 0 0,-3 6-760 0 0,-1 2-2025 0 0</inkml:trace>
  <inkml:trace contextRef="#ctx0" brushRef="#br0" timeOffset="5482.623">3570 1318 2759 0 0,'0'0'126'0'0,"0"0"395"0"0,0 0 1580 0 0,0 0 694 0 0,0 0 138 0 0,0 0-330 0 0,0 0-1515 0 0,0 0-668 0 0,0 0-131 0 0,-16-12-622 0 0,10 12 378 0 0,4 0 45 0 0,-4 2 184 0 0,-3 0-339 0 0,7 0-3036 0 0,2-2-1557 0 0</inkml:trace>
  <inkml:trace contextRef="#ctx0" brushRef="#br0" timeOffset="7594.7">3630 1482 4143 0 0,'0'0'319'0'0,"0"0"30"0"0,0 0 910 0 0,0 0 422 0 0,0 0 82 0 0,0 0-202 0 0,0 0-921 0 0,0 0-404 0 0,0 0-78 0 0,0 0-61 0 0,0 0-165 0 0,0 0-29 0 0,0 0 6 0 0,0 0-4 0 0,4 16 18 0 0,12 31 642 0 0,-16-46-445 0 0,11 61 2728 0 0,-10-62-2928 0 0,32-53 1272 0 0,19 3-1192 0 0,-40 41-82 0 0,-6 6 39 0 0,1 2 32 0 0,15 19 23 0 0,2 23 48 0 0,-20-36-60 0 0,0-1 11 0 0,-3-3 42 0 0,-1-1 11 0 0,0 0 0 0 0,0 0 0 0 0,0 0 3 0 0,0 0 10 0 0,17-17 223 0 0,5-14-434 0 0,-17 24 120 0 0,-1 0 14 0 0,0 1 62 0 0,-3 5 263 0 0,-1 1 142 0 0,0 0 39 0 0,0 0-130 0 0,0 0-570 0 0,0 0-249 0 0,0 0-49 0 0,0 0 57 0 0,2 1 287 0 0,5 3 132 0 0,0 1 16 0 0,1-1 0 0 0,-1 0 14 0 0,-4-3 39 0 0,2 3-28 0 0,-4-4 35 0 0,11 33 502 0 0,-11-31-361 0 0,-1-2 250 0 0,0 0 49 0 0,0 0-128 0 0,0 0-582 0 0,8 14-1394 0 0,-3-7 1604 0 0,0-2-10 0 0,-2-3-33 0 0,3 1 32 0 0,3 0 11 0 0,0-2 0 0 0,0-2 0 0 0,0-1 0 0 0,-2-2 15 0 0,9-11 125 0 0,2-11 9 0 0,3-5 107 0 0,-8-46-757 0 0,-12 70 501 0 0,-1 5 53 0 0,0 2 11 0 0,0 0 0 0 0,0 0 0 0 0,0 0 0 0 0,0 0-26 0 0,0 0-102 0 0,0 0-6 0 0,0 0 6 0 0,0 0 0 0 0,0 0 0 0 0,0 0 0 0 0,0 0 0 0 0,-1 1 11 0 0,-4 2 32 0 0,3-1-22 0 0,0 3 22 0 0,1-2-22 0 0,-10 29 43 0 0,9-23 43 0 0,1 0-33 0 0,2 0-10 0 0,-1 1 0 0 0,3-1 0 0 0,-2-1 0 0 0,2 0 0 0 0,12 14-74 0 0,2-8 31 0 0,16-4 480 0 0,-26-9-437 0 0,0 2 0 0 0,17 11 12 0 0,9-10 340 0 0,-1-3-212 0 0,-26-1-129 0 0,-5 0-12 0 0,-1 0-207 0 0,0 0-50 0 0,0 0 2 0 0,0 0-106 0 0,0 0-448 0 0,3-6-2004 0 0,-2 5-2120 0 0</inkml:trace>
  <inkml:trace contextRef="#ctx0" brushRef="#br0" timeOffset="8051.545">4039 1492 6911 0 0,'0'0'315'0'0,"0"0"-7"0"0,0 0 4 0 0,8-6 2160 0 0,31-31 682 0 0,13-28-5305 0 0,-25 30-187 0 0,-25 33 1938 0 0,2-1 336 0 0,-3 2 142 0 0,-1 1 83 0 0,0 0 328 0 0,0 0 147 0 0,0 0 32 0 0,0 0-1 0 0,-3 23 1854 0 0,-5 9-1365 0 0,5-18-1146 0 0,0-1-1 0 0,-2 0 0 0 0,1 1 1 0 0,-1-1-1 0 0,-1-1 0 0 0,0 1 1 0 0,-1-1-1 0 0,-6 8-9 0 0,11-18-325 0 0,-18 24 846 0 0,6-16-4664 0 0,16-21 550 0 0,2 0 378 0 0</inkml:trace>
  <inkml:trace contextRef="#ctx0" brushRef="#br0" timeOffset="9142.473">4292 1452 3679 0 0,'0'0'284'0'0,"0"0"-1"0"0,0 0 688 0 0,0 0 315 0 0,0 0 68 0 0,0 0-141 0 0,0 0-644 0 0,0 0-286 0 0,0 0-54 0 0,0 0 6 0 0,0 0 54 0 0,0 0 62 0 0,1 10 417 0 0,11 114 2469 0 0,-9-114-3225 0 0,-2-3 48 0 0,0-5 32 0 0,-1-2 83 0 0,0 1 254 0 0,2 4-550 0 0,-1-4 3474 0 0,25-51-5145 0 0,-22 42 1792 0 0,0 2 67 0 0,-4 4 280 0 0,0 2 121 0 0,0 0 20 0 0,0 0-126 0 0,0 0-552 0 0,0 0-245 0 0,0 0-49 0 0,0 0 84 0 0,0 0 377 0 0,0 0 99 0 0,2 0 16 0 0,4-1-24 0 0,-3 2-100 0 0,3 2 10 0 0,-3-1-21 0 0,2 4 32 0 0,-1 1 11 0 0,-1 0 0 0 0,0 2 0 0 0,0 0 11 0 0,0-1 32 0 0,0-1-33 0 0,3 0-10 0 0,1 0 0 0 0,-2-1 11 0 0,-2-3 32 0 0,2 3-33 0 0,1 0-10 0 0,1 0 0 0 0,2-2 0 0 0,1 0 0 0 0,0-3 0 0 0,1-1 0 0 0,11-16-1678 0 0,-21 15 708 0 0</inkml:trace>
  <inkml:trace contextRef="#ctx0" brushRef="#br0" timeOffset="10322.591">4632 1527 2759 0 0,'0'0'468'0'0,"0"0"926"0"0,0 0 408 0 0,0 0 81 0 0,0 0-139 0 0,0 0-659 0 0,0 0-291 0 0,3-20 2703 0 0,-4 16-3407 0 0,0 1-1 0 0,0-1 1 0 0,0 1 0 0 0,-1 0-1 0 0,0 0 1 0 0,0-1-1 0 0,0 1 1 0 0,0 0 0 0 0,0 1-1 0 0,0-1 1 0 0,-1 0 0 0 0,1 1-1 0 0,-1-1 1 0 0,0 1 0 0 0,0 0-1 0 0,0 0 1 0 0,0 0 0 0 0,0 0-1 0 0,0 0 1 0 0,0 1 0 0 0,-2-1-90 0 0,-24-2-1502 0 0,28 4 1230 0 0,0 1 46 0 0,-29 18 924 0 0,29-18-459 0 0,1-1-40 0 0,-6 36 405 0 0,12-30-638 0 0,1-1 1 0 0,-1 0-1 0 0,1 0 1 0 0,0 0 0 0 0,1-1-1 0 0,-1 0 1 0 0,1 0-1 0 0,0 0 1 0 0,0-1 0 0 0,0-1-1 0 0,0 1 1 0 0,0-1 0 0 0,2-1 33 0 0,57 22 400 0 0,-65-21-380 0 0,0-1-1 0 0,0 0 0 0 0,0 0 1 0 0,-1 1-1 0 0,1-1 1 0 0,0 1-1 0 0,-1-1 0 0 0,1 1 1 0 0,-1 0-1 0 0,1 0 0 0 0,-1-1 1 0 0,0 1-1 0 0,0 0 1 0 0,0 0-1 0 0,0 0 0 0 0,0 0 1 0 0,0 1-1 0 0,-1-1 1 0 0,1 0-1 0 0,-1 0 0 0 0,1 0 1 0 0,-1 1-1 0 0,0-1 0 0 0,0 0 1 0 0,0 0-1 0 0,0 1 1 0 0,0-1-1 0 0,-1 0 0 0 0,1 0 1 0 0,0 1-1 0 0,-1-1 0 0 0,0 0 1 0 0,0 0-1 0 0,1 0 1 0 0,-1 0-1 0 0,-1 0 0 0 0,1 0 1 0 0,0 0-1 0 0,0 0 1 0 0,-1-1-1 0 0,0 2-19 0 0,0 1-7 0 0,0-1-1 0 0,0 0 1 0 0,0 1 0 0 0,0-1 0 0 0,-1 0 0 0 0,1 0-1 0 0,-1 0 1 0 0,0-1 0 0 0,0 1 0 0 0,0 0 0 0 0,0-1-1 0 0,0 0 1 0 0,-1 0 0 0 0,1 0 0 0 0,-1 0-1 0 0,1-1 1 0 0,-2 1 7 0 0,-25 11 1176 0 0,28-13-980 0 0,-14-4 34 0 0,12 4-302 0 0,3 0 5 0 0,1 0-5 0 0,0 0-8 0 0,0 0-8 0 0,0 0-7 0 0,0 0 5 0 0,0 0 14 0 0,0 0-22 0 0,27-18-311 0 0,-12 7 247 0 0,5 2 86 0 0,14 0 90 0 0,55-7 486 0 0,-81 12-457 0 0,-6 3 3 0 0,0 0 0 0 0,1 0 0 0 0,-1 0 0 0 0,0-1 0 0 0,0 1 0 0 0,0-1 0 0 0,0 1 0 0 0,0-1 0 0 0,0 0 0 0 0,-1 0 1 0 0,1 0-1 0 0,0 0 0 0 0,-1 0 0 0 0,0 0 0 0 0,1 0 0 0 0,-1 0 0 0 0,0-1 0 0 0,0 1 0 0 0,0-1 0 0 0,-1 1 0 0 0,1-1 0 0 0,0 1 1 0 0,-1-1-1 0 0,0 1 0 0 0,1-1 0 0 0,-1 1 0 0 0,0-1 0 0 0,-1 0-46 0 0,4-19 220 0 0,5 50-325 0 0,-1 36 326 0 0,-4-56-221 0 0,2 0 0 0 0,1-3 0 0 0,2-1 0 0 0,1-4 0 0 0,1-2 0 0 0,-1-3 0 0 0,-1-1 11 0 0,-1 0 32 0 0,-4 2-339 0 0,-1 0 1 0 0,1 0-1 0 0,-1 0 1 0 0,0 0-1 0 0,0 0 1 0 0,0 0-1 0 0,0 0 1 0 0,-1-1-1 0 0,0 1 1 0 0,0 0-1 0 0,0-1 1 0 0,0 1-1 0 0,-1-1 1 0 0,1 0-1 0 0,-1 1 1 0 0,-1-3 295 0 0,1-2-1158 0 0,0-6-570 0 0</inkml:trace>
  <inkml:trace contextRef="#ctx0" brushRef="#br0" timeOffset="10599.848">4868 1369 5983 0 0,'-18'17'638'0'0,"-6"-8"9477"0"0,21-9-10354 0 0,2 0 1093 0 0,-9-6-627 0 0,1-6-759 0 0,5 9-6160 0 0,4 3 2225 0 0</inkml:trace>
  <inkml:trace contextRef="#ctx0" brushRef="#br0" timeOffset="10874.314">5027 1530 3391 0 0,'0'0'152'0'0,"0"0"32"0"0,-2 8-184 0 0,2-8 0 0 0</inkml:trace>
  <inkml:trace contextRef="#ctx0" brushRef="#br0" timeOffset="11577.469">4948 1588 10047 0 0,'0'0'463'0'0,"-1"1"-14"0"0,-20 51 5780 0 0,17-29-6114 0 0,3-18-126 0 0,1-1 0 0 0,-1 0 0 0 0,1 1 0 0 0,0-1 0 0 0,1 1-1 0 0,-1-1 1 0 0,1 0 0 0 0,0 1 0 0 0,0-1 0 0 0,0 0 0 0 0,0 0 0 0 0,1 0 0 0 0,0 1-1 0 0,0-2 1 0 0,0 1 0 0 0,0 0 0 0 0,3 3 11 0 0,4 10 21 0 0,-8-16-5 0 0,0 1 0 0 0,0 0 0 0 0,0 0-1 0 0,0-1 1 0 0,0 1 0 0 0,0 0 0 0 0,1-1 0 0 0,-1 1-1 0 0,0-1 1 0 0,1 1 0 0 0,0-1 0 0 0,-1 0-1 0 0,1 0 1 0 0,0 0 0 0 0,-1 0 0 0 0,1 0 0 0 0,0 0-1 0 0,0 0 1 0 0,0-1 0 0 0,0 1 0 0 0,0 0-1 0 0,0-1 1 0 0,0 0 0 0 0,0 1 0 0 0,0-1 0 0 0,0 0-1 0 0,0 0 1 0 0,0 0 0 0 0,0-1 0 0 0,0 1 0 0 0,0 0-1 0 0,0-1 1 0 0,0 1 0 0 0,0-1 0 0 0,0 0-1 0 0,0 1 1 0 0,0-2-16 0 0,53-40 648 0 0,-52 39-596 0 0,-1 0-1 0 0,0 0 0 0 0,0 0 1 0 0,0 0-1 0 0,0-1 1 0 0,-1 1-1 0 0,1 0 0 0 0,-1-1 1 0 0,0 1-1 0 0,0-1 1 0 0,0 1-1 0 0,-1-1 1 0 0,1 0-1 0 0,-1 1 0 0 0,0-1 1 0 0,0 0-1 0 0,0 1 1 0 0,0-1-1 0 0,-1 0 0 0 0,1 1 1 0 0,-1-1-1 0 0,0 1 1 0 0,0-1-1 0 0,0 1 0 0 0,-1-1 1 0 0,1 1-1 0 0,-1 0 1 0 0,0 0-1 0 0,0-1 0 0 0,0 1 1 0 0,0 1-1 0 0,-1-1 1 0 0,1 0-1 0 0,-1 0 0 0 0,1 1 1 0 0,-4-3-52 0 0,2 1-165 0 0,-1-1 1 0 0,0 0-1 0 0,0 1 0 0 0,0 0 1 0 0,-1 0-1 0 0,1 0 0 0 0,-1 1 1 0 0,0 0-1 0 0,0 0 0 0 0,0 1 1 0 0,-1-1-1 0 0,1 1 0 0 0,0 0 1 0 0,-1 1-1 0 0,1 0 0 0 0,-4 0 165 0 0,-9 17-320 0 0,14-8 320 0 0,-8 44 312 0 0,14-49-322 0 0,0 1-1 0 0,1 0 1 0 0,-1-1-1 0 0,1 0 1 0 0,-1 1-1 0 0,1-1 1 0 0,0 0-1 0 0,0 0 1 0 0,0 0-1 0 0,1 0 0 0 0,-1 0 1 0 0,1 0-1 0 0,-1-1 1 0 0,1 1-1 0 0,0-1 1 0 0,0 0-1 0 0,0 0 1 0 0,0 0-1 0 0,1 0 1 0 0,-1-1-1 0 0,1 1 1 0 0,-1-1-1 0 0,1 0 1 0 0,-1 0-1 0 0,1 0 1 0 0,-1 0-1 0 0,1 0 1 0 0,0-1-1 0 0,0 0 1 0 0,-1 0-1 0 0,1 0 0 0 0,0 0 1 0 0,-1-1-1 0 0,1 1 1 0 0,0-1-1 0 0,-1 0 1 0 0,4-1 10 0 0,7-2 154 0 0,0 0 0 0 0,-1-2 0 0 0,1 1 0 0 0,-1-2 0 0 0,0 0 0 0 0,0 0 0 0 0,-1-1 0 0 0,10-9-154 0 0,42-33 1259 0 0,-50 71-1390 0 0,-5 67 264 0 0,-9-86-25 0 0,0-2 51 0 0,7 13 766 0 0,-4-13-925 0 0,0 0 0 0 0,0 0 0 0 0,0 0 0 0 0,0-1 0 0 0,1 1 0 0 0,-1-1 0 0 0,-1 0 0 0 0,1 0 0 0 0,0 0 0 0 0,0-1 0 0 0,0 1 0 0 0,0-1 0 0 0,-1 1 0 0 0,1-1 0 0 0,-1 0 0 0 0,1 0 0 0 0,-1 0 0 0 0,0 0 0 0 0,0 0 0 0 0,0-1 0 0 0,0 1 0 0 0,0-1 0 0 0,0 1 0 0 0,-1-1 0 0 0,1 0 0 0 0,0-2 0 0 0,10-10 0 0 0,6 2 152 0 0,-17 12-76 0 0,14 33 232 0 0,-14-17-317 0 0,-2 1-1 0 0,0 0 1 0 0,0-1-1 0 0,-2 1 1 0 0,0-1-1 0 0,0 1 1 0 0,-1-1-1 0 0,-4 7 10 0 0,-15 77-988 0 0,22-82 830 0 0,1-16 226 0 0,0-1 21 0 0,19-5-8 0 0,31-55-1578 0 0,-35 34 698 0 0</inkml:trace>
  <inkml:trace contextRef="#ctx0" brushRef="#br0" timeOffset="-11625.609">5699 1708 2303 0 0,'0'0'102'0'0,"-2"0"-1"0"0,-27 2 9026 0 0,8 3-5955 0 0,-18 1-1354 0 0,9-7-1213 0 0,18 0-598 0 0,-1 1-1 0 0,1 0 0 0 0,-1 0 1 0 0,1 2-1 0 0,-1-1 1 0 0,1 2-1 0 0,0-1 0 0 0,-6 4-6 0 0,-16 12 508 0 0,31-12-517 0 0,14 25-898 0 0,-7-27 835 0 0,0 0 0 0 0,1 0 0 0 0,-1 0 0 0 0,1-1 0 0 0,0 0 0 0 0,0 0 0 0 0,0 0 0 0 0,0 0 0 0 0,0-1 0 0 0,1 1 0 0 0,-1-2 0 0 0,1 1 0 0 0,0 0 0 0 0,0-1 72 0 0,18 7 0 0 0,10 5-1025 0 0,-33-12 770 0 0,-1-1-1 0 0,2 1 28 0 0,2 2 111 0 0,-3-3 64 0 0,-1 0 159 0 0,0 0 26 0 0,0 0 22 0 0,0 0 104 0 0,0 25 1250 0 0,-9-9-1508 0 0,4-10 17 0 0,-1 0 0 0 0,1 0 1 0 0,-1-1-1 0 0,0 0 0 0 0,0 0 0 0 0,-1-1 0 0 0,1 0 0 0 0,-1 0 0 0 0,0 0 0 0 0,0-1 0 0 0,0 0 1 0 0,0 0-1 0 0,-1-1 0 0 0,1 0 0 0 0,-1 0 0 0 0,0-1 0 0 0,1 0 0 0 0,-5 0-17 0 0,9 0 48 0 0,-4 1-36 0 0,-2 0-12 0 0,0 0 0 0 0,-19 13-2592 0 0,27-14-845 0 0,1-1-1054 0 0</inkml:trace>
  <inkml:trace contextRef="#ctx0" brushRef="#br0" timeOffset="-10579.667">1 698 455 0 0,'0'0'1184'0'0,"0"0"135"0"0,0 0 60 0 0,0 0-154 0 0,0 0-693 0 0,0 0-305 0 0,0 0-61 0 0,0 0 4 0 0,0 0 38 0 0,0 0 16 0 0,0 0 6 0 0,0 0 6 0 0,0 0 16 0 0,0 0 4 0 0,0 0 0 0 0,0 0-5 0 0,0 0-23 0 0,0 0-11 0 0,0 0-1 0 0,0 0 4 0 0,0 0 18 0 0,0 0 8 0 0,0 0 2 0 0,0 0-13 0 0,0 0-55 0 0,0 0-20 0 0,0 0-7 0 0,0 0-13 0 0,22-3 300 0 0,83-19-84 0 0,-38 27-324 0 0,-51-2-12 0 0,0 0 1 0 0,1-1-1 0 0,-1-1 0 0 0,1-1 0 0 0,-1 0 0 0 0,1-1 0 0 0,-1-1 0 0 0,1 0-20 0 0,34-3 45 0 0,233-37 1261 0 0,-92 25-1162 0 0,-4-4 280 0 0,25 12-424 0 0,-161 7 11 0 0,-45 2 32 0 0,-2 1-22 0 0,-4-1 32 0 0,1 0 1 0 0,2 0-33 0 0,-3 0 32 0 0,-1 0 13 0 0,0 0 6 0 0,0 0 13 0 0,0 0 24 0 0,0 0-10 0 0,0 0-10 0 0,0 0-5 0 0,0 0-16 0 0,0 0-4 0 0,0 0 0 0 0,0-1-10 0 0,-5-4-33 0 0,-1-2 22 0 0,-29-12 434 0 0,9 9-304 0 0,-47-32-389 0 0,13 31 259 0 0,59 10-86 0 0,-1-3-21 0 0,1 3-6 0 0,1 1-21 0 0,97 10-132 0 0,-20 10 159 0 0,-31-17 139 0 0,-45-3-22 0 0,-1 0-13 0 0,0 0-100 0 0,-1 22-516 0 0,-19 4 579 0 0,1-6 380 0 0,12-14-373 0 0,-154 103 390 0 0,94-56-290 0 0,66-52-204 0 0,1-1-18 0 0,0 0 0 0 0,0 0-50 0 0,0 0-213 0 0,0 0-89 0 0,0 0-16 0 0,0 0-69 0 0,0 0-266 0 0,0 0-118 0 0,0 0-25 0 0</inkml:trace>
  <inkml:trace contextRef="#ctx0" brushRef="#br0" timeOffset="-8127.763">1866 455 1375 0 0,'0'0'403'0'0,"0"0"1154"0"0,0 0 510 0 0,0 0 100 0 0,0 0-198 0 0,0 0-894 0 0,0 0-393 0 0,0 0-76 0 0,0 0-73 0 0,0 0-226 0 0,0 0-98 0 0,0 0-17 0 0,0 0-20 0 0,0 0-56 0 0,-10 0 164 0 0,1 0-226 0 0,-1 1 1 0 0,1 0-1 0 0,0 1 1 0 0,0 0-1 0 0,0 0 1 0 0,0 1-1 0 0,0 0 1 0 0,0 0-1 0 0,0 1 1 0 0,1 1-1 0 0,0-1 1 0 0,0 1-1 0 0,0 0 1 0 0,1 1-1 0 0,-5 4-54 0 0,-56 43 392 0 0,65-49-411 0 0,1 0 0 0 0,1 0-1 0 0,-1 0 1 0 0,1 0 0 0 0,-1 0-1 0 0,1 0 1 0 0,0 0 0 0 0,0 0-1 0 0,1 1 1 0 0,0-1 0 0 0,-1 0-1 0 0,1 0 1 0 0,1 1 0 0 0,-1-1-1 0 0,1 0 1 0 0,-1 1 0 0 0,1-1-1 0 0,0 0 1 0 0,1 0 0 0 0,-1 0-1 0 0,1 0 1 0 0,0 1 19 0 0,52 96-983 0 0,-53-99 986 0 0,1 0 0 0 0,-1 0 0 0 0,1 0-1 0 0,0 0 1 0 0,0 0 0 0 0,0-1 0 0 0,0 1-1 0 0,0 0 1 0 0,0-1 0 0 0,0 1-1 0 0,0-1 1 0 0,1 0 0 0 0,-1 0 0 0 0,0 0-1 0 0,1 0 1 0 0,-1 0 0 0 0,1-1 0 0 0,-1 1-1 0 0,1-1 1 0 0,0 1 0 0 0,-1-1 0 0 0,1 0-1 0 0,-1 0 1 0 0,1 0 0 0 0,-1 0 0 0 0,1-1-1 0 0,0 1 1 0 0,-1-1 0 0 0,1 1 0 0 0,-1-1-1 0 0,1 0 1 0 0,-1 0 0 0 0,0 0 0 0 0,2-2-3 0 0,78-49 529 0 0,-79 49-536 0 0,87-93 607 0 0,-92 170 38 0 0,4-52-692 0 0,-1-15 88 0 0,11 1 388 0 0,-7-9-399 0 0,0 0-1 0 0,0-1 1 0 0,0 0-1 0 0,0 0 0 0 0,0 0 1 0 0,-1 0-1 0 0,1-1 1 0 0,-1 1-1 0 0,0-1 1 0 0,0 0-1 0 0,0-1 1 0 0,0 1-1 0 0,0-1 0 0 0,-1 1 1 0 0,1-1-1 0 0,-1 0 1 0 0,0 0-1 0 0,0-1 1 0 0,-1 1-1 0 0,1-1-22 0 0,-1 3 35 0 0,19-41 385 0 0,-21 42-415 0 0,0-1-1 0 0,0 1 0 0 0,-1-1 1 0 0,1 1-1 0 0,-1-1 0 0 0,1 1 1 0 0,-1-1-1 0 0,1 1 0 0 0,-1-1 1 0 0,0 1-1 0 0,1-1 1 0 0,-1 1-1 0 0,0 0 0 0 0,0 0 1 0 0,0-1-1 0 0,0 1 0 0 0,0 0 1 0 0,-1 0-1 0 0,1 0 0 0 0,0 0 1 0 0,0 0-1 0 0,-1 0 0 0 0,1 1 1 0 0,0-1-1 0 0,-1 0 1 0 0,1 1-1 0 0,-1-1 0 0 0,1 1 1 0 0,-1-1-1 0 0,1 1 0 0 0,-1 0 1 0 0,0 0-1 0 0,1-1 0 0 0,-1 1 1 0 0,1 0-1 0 0,-1 0 0 0 0,1 1 1 0 0,-1-1-1 0 0,0 0 1 0 0,1 0-1 0 0,-1 1-4 0 0,-2 0-38 0 0,-1 0 0 0 0,1 0 1 0 0,-1 0-1 0 0,1 1 0 0 0,0-1 0 0 0,0 1 0 0 0,0 1 0 0 0,0-1 1 0 0,0 0-1 0 0,0 1 0 0 0,0 0 0 0 0,1 0 0 0 0,-1 0 1 0 0,1 0-1 0 0,0 0 0 0 0,0 1 0 0 0,-1 2 38 0 0,4-6 9 0 0,0 1 0 0 0,0 0 0 0 0,0 0 1 0 0,0 0-1 0 0,0-1 0 0 0,0 1 0 0 0,0 0 0 0 0,0 0 0 0 0,1-1 0 0 0,-1 1 0 0 0,0 0 0 0 0,1 0 0 0 0,-1-1 0 0 0,0 1 0 0 0,1 0 0 0 0,-1-1 1 0 0,1 1-1 0 0,-1 0 0 0 0,1-1 0 0 0,-1 1 0 0 0,1-1 0 0 0,0 1 0 0 0,-1-1 0 0 0,1 1 0 0 0,0-1 0 0 0,-1 0 0 0 0,1 1 0 0 0,0-1 0 0 0,-1 0 1 0 0,1 1-1 0 0,0-1 0 0 0,0 0 0 0 0,0 0 0 0 0,-1 0 0 0 0,1 1 0 0 0,0-1 0 0 0,0 0 0 0 0,0 0 0 0 0,-1 0 0 0 0,1-1 0 0 0,0 1 0 0 0,0 0 1 0 0,-1 0-1 0 0,1 0 0 0 0,0 0 0 0 0,0-1 0 0 0,-1 1 0 0 0,1 0 0 0 0,0-1 0 0 0,0 1 0 0 0,-1-1 0 0 0,1 0-9 0 0,125-32 136 0 0,-82 25-72 0 0,-43 8 0 0 0,1 0-10 0 0,4 1-44 0 0,2 0-10 0 0,0 1 0 0 0,15 12-90 0 0,-5 27 24 0 0,-17 11-215 0 0,-1-51 334 0 0,0-1 11 0 0,0 0 0 0 0,0 0-26 0 0,8-7-87 0 0,0 1 1 0 0,0-1-1 0 0,-1-1 0 0 0,0 1 1 0 0,0-1-1 0 0,-1 0 1 0 0,1-1-1 0 0,3-8 49 0 0,-8 14-1 0 0,23-28 55 0 0,-23 30-97 0 0,4-1 23 0 0,19 17-107 0 0,-12 7 127 0 0,5 74 576 0 0,-14-72-576 0 0,-1-18 0 0 0,4-3 0 0 0,-1-5 19 0 0,-1-1 0 0 0,0 1 0 0 0,0 0 0 0 0,0-1 0 0 0,-1 0 0 0 0,1-1 0 0 0,-1 1 0 0 0,0-1 0 0 0,1 1 0 0 0,-2-1 0 0 0,1 0 0 0 0,0-1 0 0 0,-1 1 0 0 0,0-1 0 0 0,0 1 0 0 0,0-1 0 0 0,0 0 0 0 0,-1 0 0 0 0,1-4-19 0 0,6-7 87 0 0,-2 6 47 0 0,0-1 0 0 0,-1 0 0 0 0,-1-1 0 0 0,0 1 0 0 0,0-1 0 0 0,-1 0 0 0 0,-1 0 0 0 0,0 0 0 0 0,-1-1 0 0 0,0 1 0 0 0,-1-1 0 0 0,0-1-134 0 0,-23-105 570 0 0,11 82-518 0 0,11 36-114 0 0,-1 18-178 0 0,25 124 32 0 0,-1 14 16 0 0,-22-148 192 0 0,1 0 0 0 0,1-2-10 0 0,-2-4-33 0 0,5 2 32 0 0,1-2 11 0 0,2-1 0 0 0,0-2 0 0 0,9-7-9 0 0,31 1-35 0 0,-41 8 33 0 0,-1 1 11 0 0,0 0 0 0 0,-1-1-17 0 0,8-3-3830 0 0,-14 3 1951 0 0</inkml:trace>
  <inkml:trace contextRef="#ctx0" brushRef="#br0" timeOffset="-7615.92">2458 424 6911 0 0,'0'0'528'0'0,"0"0"-160"0"0,0 0 594 0 0,-2 10 3351 0 0,-15 17-6054 0 0,16-26 1007 0 0,1-1 64 0 0,0 0 274 0 0,0 0 120 0 0,0 0 20 0 0,0 0 112 0 0,0 0 444 0 0,0 0 196 0 0,0 0 42 0 0,0 0 14 0 0,0 0 35 0 0,0 0 18 0 0,0 0 3 0 0,0 0-25 0 0,0 0-106 0 0,0 0-42 0 0,0 0-10 0 0,0 0-39 0 0,0 0-162 0 0,0 0-68 0 0,0 0-18 0 0,0 0-14 0 0,6 5-48 0 0,-2-3-76 0 0,1 1 0 0 0,-1-1 0 0 0,0 0 0 0 0,1 0 0 0 0,-1 0 0 0 0,1-1 0 0 0,-1 1 0 0 0,1-1 0 0 0,0 0 0 0 0,0-1 0 0 0,0 1 0 0 0,-1-1 0 0 0,6 0 0 0 0,-3 0 0 0 0,145-18-3816 0 0,-141 19 2168 0 0</inkml:trace>
  <inkml:trace contextRef="#ctx0" brushRef="#br0" timeOffset="-6475.963">2742 661 7367 0 0,'0'0'334'0'0,"0"0"-1"0"0,0 0-1 0 0,0 0 780 0 0,0 0 363 0 0,2-21 2153 0 0,-3 23-5488 0 0,-7 78 1349 0 0,8-78 554 0 0,1 5-22 0 0,-1-5 22 0 0,0 4-22 0 0,1-4 22 0 0,1 0-20 0 0,-1-1 0 0 0,1 1 0 0 0,0-1 0 0 0,0 0 0 0 0,0 0 0 0 0,0 1 0 0 0,0-1 0 0 0,0-1-1 0 0,0 1 1 0 0,0 0 0 0 0,0 0 0 0 0,0-1 0 0 0,0 1 0 0 0,1-1 0 0 0,-1 0 0 0 0,0 0 0 0 0,0 0 0 0 0,0 0 0 0 0,1 0 0 0 0,-1 0 0 0 0,0 0 0 0 0,0-1 0 0 0,0 1 0 0 0,1-1 0 0 0,-1 0 0 0 0,0 1 0 0 0,0-1 0 0 0,1-1-23 0 0,1 1 151 0 0,11-4 27 0 0,-13 3-118 0 0,1 1 1 0 0,-1 0-1 0 0,0 0 1 0 0,0-1-1 0 0,1 0 1 0 0,-1 1-1 0 0,0-1 1 0 0,0 0-1 0 0,-1 0 0 0 0,1 0 1 0 0,0 0-1 0 0,-1 0 1 0 0,1-1-1 0 0,-1 1 1 0 0,1 0-1 0 0,-1-1 1 0 0,0 1-1 0 0,0-1 1 0 0,0 1-1 0 0,-1-2-60 0 0,2 0 215 0 0,-1 0-151 0 0,1-1-1 0 0,-1 1 1 0 0,0-1 0 0 0,-1 1 0 0 0,1-1 0 0 0,-1 1 0 0 0,0-1 0 0 0,0 1 0 0 0,0-1 0 0 0,0 1 0 0 0,-1-1 0 0 0,0 1 0 0 0,0-1 0 0 0,0 1 0 0 0,-1 0 0 0 0,1 0 0 0 0,-1-1-1 0 0,0 1 1 0 0,0 0 0 0 0,-1 1 0 0 0,1-2-64 0 0,-4-3 67 0 0,0 2-70 0 0,-5 2-218 0 0,4 8 210 0 0,2 1 11 0 0,0 2 0 0 0,1 1 0 0 0,2-1-10 0 0,2-5-33 0 0,12 43-104 0 0,46 30 97 0 0,-56-73 80 0 0,0-1 0 0 0,0 1 1 0 0,0 0-1 0 0,0 0 1 0 0,1-1-1 0 0,-1 1 0 0 0,0-1 1 0 0,1 0-1 0 0,-1 0 1 0 0,1 0-1 0 0,0 0 1 0 0,-1 0-1 0 0,1 0 0 0 0,-1-1 1 0 0,1 1-1 0 0,0-1 1 0 0,0 0-1 0 0,-1 0 0 0 0,1 0 1 0 0,0 0-1 0 0,0 0 1 0 0,-1 0-1 0 0,1-1 1 0 0,0 0-1 0 0,-1 1 0 0 0,1-1 1 0 0,-1 0-1 0 0,1 0 1 0 0,0-1-31 0 0,67-41 6 0 0,-23-12 491 0 0,-46 53-408 0 0,-1 2-1 0 0,0 0 2 0 0,0 0 4 0 0,0 0 2 0 0,0 0 0 0 0,0 0 0 0 0,0 0 2 0 0,0 0 4 0 0,0 0 2 0 0,0 0-33 0 0,0 0-134 0 0,0 0-27 0 0,11 14-84 0 0,-7-8 174 0 0,17 23 0 0 0,5 25 0 0 0,-22-47 0 0 0,2 0 0 0 0,0-2 0 0 0,35-7 118 0 0,-3-40-1054 0 0,-36 32-8 0 0,0 0-30 0 0</inkml:trace>
  <inkml:trace contextRef="#ctx0" brushRef="#br0" timeOffset="-6198.604">3088 460 7367 0 0,'0'0'656'0'0,"0"0"-528"0"0,0 0-128 0 0,0 0 0 0 0,0 0 1440 0 0,0 0 264 0 0,0 0 56 0 0,0 0 0 0 0,0 0-944 0 0,0 0-192 0 0,-6-7-40 0 0,6 7-8 0 0,-4-9-512 0 0,0 1-64 0 0,4 8-88 0 0,-5-10-4560 0 0,5 10-920 0 0</inkml:trace>
  <inkml:trace contextRef="#ctx0" brushRef="#br0" timeOffset="-4501.333">3278 515 7831 0 0,'0'0'356'0'0,"0"0"-6"0"0,0 0 19 0 0,0 0 899 0 0,0 0 421 0 0,0 0 82 0 0,0 0-231 0 0,0 0-1063 0 0,-1 10-1030 0 0,7 144-3398 0 0,11-101 5421 0 0,-17-52-1048 0 0,0-1 2 0 0,0 0 0 0 0,0 0 0 0 0,0 0-20 0 0,0 0-84 0 0,0 0-37 0 0,0 0-10 0 0,0 0-29 0 0,0 0-117 0 0,0 0-51 0 0,0 0-11 0 0,0 0-1 0 0,0 0 0 0 0,14-25 64 0 0,37-68-272 0 0,-49 91 84 0 0,2-1 38 0 0,-1 3-21 0 0,2 1 59 0 0,18 23 46 0 0,-18-14-33 0 0,-2-2-19 0 0,0 0-10 0 0,1 0 0 0 0,1 0 0 0 0,-1 0 0 0 0,1-1 0 0 0,9 16 0 0 0,-7-8 0 0 0,0-7 0 0 0,-1-1 0 0 0,2-2 0 0 0,16 8 11 0 0,13-24 536 0 0,-27 4-429 0 0,-1 0 1 0 0,0-1 0 0 0,0 0 0 0 0,-1 0 0 0 0,0-1-1 0 0,0 0 1 0 0,-1-1 0 0 0,0 1 0 0 0,0-1-1 0 0,-2-1 1 0 0,3-3-119 0 0,-7 12 18 0 0,1-1 15 0 0,0-1 0 0 0,-1 0 1 0 0,1 0-1 0 0,-1 0 0 0 0,1 0 0 0 0,-1 0 0 0 0,-1 0 1 0 0,1-1-1 0 0,0 1 0 0 0,-1 0 0 0 0,0 0 1 0 0,0-1-1 0 0,0 1 0 0 0,-1 0 0 0 0,0-3-33 0 0,1 3 48 0 0,-3-4-25 0 0,-1-1 20 0 0,1 1-33 0 0,-18-9-138 0 0,14 16 104 0 0,-1 1-54 0 0,1 2 6 0 0,1 0 4 0 0,-16 29-458 0 0,18-17 446 0 0,0 18 16 0 0,4-24 52 0 0,1 0-36 0 0,4 15 36 0 0,-2-16 2 0 0,34 28-44 0 0,10-2 54 0 0,-45-32 5 0 0,1 0 1 0 0,0 0-1 0 0,0 0 0 0 0,0 0 0 0 0,0 0 0 0 0,0-1 0 0 0,0 1 0 0 0,0-1 0 0 0,0 0 1 0 0,0 0-1 0 0,0 0 0 0 0,0 0 0 0 0,0 0 0 0 0,0-1 0 0 0,0 1 0 0 0,0-1 1 0 0,0 0-1 0 0,0 0 0 0 0,0 0 0 0 0,-1 0 0 0 0,1-1 0 0 0,0 1 0 0 0,-1-1 1 0 0,1 1-1 0 0,-1-1 0 0 0,1 0 0 0 0,0-1-5 0 0,0 1 56 0 0,-1-1 1 0 0,1 1-1 0 0,-1-1 0 0 0,0 1 1 0 0,0-1-1 0 0,0 0 1 0 0,0 0-1 0 0,0 0 0 0 0,-1 0 1 0 0,1 0-1 0 0,-1 0 1 0 0,0 0-1 0 0,1 0 0 0 0,-2-1 1 0 0,1 1-1 0 0,0 0 1 0 0,0-4-57 0 0,0-2 150 0 0,6-14 30 0 0,7 42-396 0 0,-11-11 168 0 0,-1-1 36 0 0,1 1 12 0 0,-1 0 0 0 0,4 25-53 0 0,0 15-187 0 0,6-61 548 0 0,8-54-16 0 0,20-34 177 0 0,6 39-705 0 0,-22 60 299 0 0,-3 17-10 0 0,-20-13-140 0 0,0-1-1 0 0,0 1 1 0 0,1 0-1 0 0,-1-1 0 0 0,1 1 1 0 0,-1 0-1 0 0,1-1 1 0 0,0 0-1 0 0,0 1 1 0 0,-1-1-1 0 0,1 0 1 0 0,0 0-1 0 0,0 0 0 0 0,0 0 1 0 0,0-1-1 0 0,0 1 1 0 0,1 0-1 0 0,-1-1 1 0 0,0 0-1 0 0,0 1 1 0 0,0-1-1 0 0,0 0 0 0 0,1 0 1 0 0,-1 0-1 0 0,0 0 1 0 0,0-1-1 0 0,0 1 1 0 0,0 0-1 0 0,1-1 1 0 0,-1 0-1 0 0,0 1 0 0 0,0-1 1 0 0,1-1 87 0 0,7-5-1699 0 0,0-2-3729 0 0</inkml:trace>
  <inkml:trace contextRef="#ctx0" brushRef="#br0" timeOffset="3.647">4652 337 919 0 0,'0'0'275'0'0,"0"0"818"0"0,0 0 363 0 0,0 0 72 0 0,0 0-190 0 0,0 0-837 0 0,0 0-365 0 0,0 0-79 0 0,0 0-135 0 0,0 0-61 0 0,0 0-12 0 0,0 0 11 0 0,0 0 51 0 0,0 0 22 0 0,0 0 3 0 0,0 0 48 0 0,0 0 202 0 0,0 0 86 0 0,0 0 16 0 0,0 0 52 0 0,0 0 190 0 0,0 0 81 0 0,0 0 18 0 0,0 0-6 0 0,0 0-40 0 0,0 0-21 0 0,0 0-2 0 0,0 0-37 0 0,0 0-158 0 0,0 0-69 0 0,0 0-9 0 0,0 0-40 0 0,0 0-141 0 0,1-1-46 0 0,3-5-48 0 0,28-14-12 0 0,-6 14 0 0 0,14-1 0 0 0,-33 6 16 0 0,-6 1 59 0 0,-1 0-6 0 0,1 1-84 0 0,0-1 0 0 0,1 1-1 0 0,-1 0 1 0 0,0 0 0 0 0,0 0-1 0 0,0 0 1 0 0,0 0 0 0 0,0 0 0 0 0,-1 1-1 0 0,1-1 1 0 0,0 0 0 0 0,0 0-1 0 0,-1 1 1 0 0,1-1 0 0 0,-1 0-1 0 0,1 1 1 0 0,-1-1 0 0 0,0 0-1 0 0,1 1 1 0 0,-1-1 0 0 0,0 1 0 0 0,0-1-1 0 0,0 0 1 0 0,0 1 0 0 0,0-1-1 0 0,0 1 1 0 0,-1-1 0 0 0,1 0-1 0 0,0 1 1 0 0,-1-1 0 0 0,1 1-1 0 0,-1-1 1 0 0,1 0 0 0 0,-1 0 0 0 0,0 1-1 0 0,0-1 1 0 0,1 0 0 0 0,-1 0-1 0 0,0 0 1 0 0,0 0 0 0 0,-1 1 15 0 0,-42 51-247 0 0,43-53 244 0 0,-149 134 11 0 0,121-115 61 0 0,8-6-57 0 0,20-12 48 0 0,1-1 12 0 0,0 0 0 0 0,-7 6 316 0 0,12 11-309 0 0,36 1 533 0 0,-27-15-437 0 0,1-1-1 0 0,-1 0 1 0 0,1-1 0 0 0,-1-1-1 0 0,1 0 1 0 0,-1-1 0 0 0,1-1-1 0 0,4-1-174 0 0,12-1 315 0 0,12-5-90 0 0,48 1-593 0 0,-84 7 15 0 0,6 1-1114 0 0,-9 1-2737 0 0,-4-1-44 0 0</inkml:trace>
  <inkml:trace contextRef="#ctx0" brushRef="#br0" timeOffset="3.647">4683 140 5983 0 0,'-2'-2'464'0'0,"-8"-4"307"0"0,1 0-1 0 0,-1 0 1 0 0,-1 1-1 0 0,1 1 1 0 0,-1-1-1 0 0,0 2 1 0 0,0-1-1 0 0,-9 0-770 0 0,12 3-12 0 0,0 0-1 0 0,1 1 0 0 0,-1-1 1 0 0,0 2-1 0 0,1-1 1 0 0,-1 1-1 0 0,0 1 0 0 0,1-1 1 0 0,-1 1-1 0 0,1 0 1 0 0,0 1-1 0 0,-1 0 0 0 0,-5 4 13 0 0,-103 78-624 0 0,98-71 768 0 0,0 1-1 0 0,2 1 0 0 0,0 0 1 0 0,0 1-1 0 0,2 1 0 0 0,-8 12-143 0 0,17-23 51 0 0,0 1-1 0 0,1 0 1 0 0,0 0 0 0 0,1 1-1 0 0,0-1 1 0 0,0 1-1 0 0,1 0 1 0 0,0 0 0 0 0,0 0-1 0 0,1 0 1 0 0,0 0-1 0 0,1 0 1 0 0,0 0 0 0 0,0 0-1 0 0,1 0 1 0 0,0 1-1 0 0,2 7-50 0 0,4 1-51 0 0,0 0 0 0 0,1 0 0 0 0,0 0 0 0 0,2-1 0 0 0,0 0 0 0 0,1-1 0 0 0,1 0 0 0 0,0-1 0 0 0,1 0 0 0 0,0-1-1 0 0,2-1 1 0 0,-1 0 0 0 0,15 9 51 0 0,-20-14 45 0 0,-1-1-1 0 0,1-1 1 0 0,0 1-1 0 0,0-2 0 0 0,1 1 1 0 0,0-1-1 0 0,0-1 0 0 0,0 1 1 0 0,0-2-1 0 0,1 0 1 0 0,0 0-1 0 0,-1 0 0 0 0,1-2 1 0 0,0 1-1 0 0,0-1 1 0 0,0-1-1 0 0,0 0 0 0 0,0-1 1 0 0,0 0-1 0 0,6-1-44 0 0,8-5 58 0 0,-1 0-1 0 0,0-2 0 0 0,-1 0 1 0 0,0-2-1 0 0,0 0 0 0 0,-1-2 1 0 0,-1 0-1 0 0,0-2 0 0 0,0 0 1 0 0,-2-1-1 0 0,0-1 0 0 0,-1-1-57 0 0,-2 2 137 0 0,-1 0 0 0 0,-1-2 0 0 0,-1 1 0 0 0,0-2 0 0 0,-1 0 0 0 0,-1 0-1 0 0,-1-1 1 0 0,-1 0 0 0 0,4-14-137 0 0,-6 18 55 0 0,0 0 0 0 0,-2 0 1 0 0,0-1-1 0 0,-1 0 0 0 0,-1 0 0 0 0,0 0 0 0 0,-1 0 0 0 0,-1 0 0 0 0,-1 0 0 0 0,0-1 0 0 0,-1 1 1 0 0,-1 0-1 0 0,-1 0 0 0 0,0 0 0 0 0,-1 0 0 0 0,-1 1 0 0 0,0 0 0 0 0,-4-6-55 0 0,3 13-29 0 0,-1 1 1 0 0,0 0-1 0 0,0 1 0 0 0,-1 0 0 0 0,0 0 0 0 0,0 0 1 0 0,0 1-1 0 0,-1 0 0 0 0,0 1 0 0 0,0 0 0 0 0,0 0 1 0 0,-1 1-1 0 0,0 0 0 0 0,0 1 0 0 0,0 0 0 0 0,0 1 1 0 0,0 0-1 0 0,-1 0 0 0 0,1 1 0 0 0,0 1 0 0 0,-1-1 1 0 0,1 2-1 0 0,-1-1 0 0 0,1 2 0 0 0,-2-1 29 0 0,-10 4-551 0 0,-1 1 1 0 0,1 1-1 0 0,0 0 0 0 0,1 2 0 0 0,0 0 0 0 0,0 2 0 0 0,-4 3 551 0 0,-23 17-1312 0 0</inkml:trace>
  <inkml:trace contextRef="#ctx0" brushRef="#br0" timeOffset="3.647">5353 1054 5063 0 0,'0'0'232'0'0,"0"0"244"0"0,0 0 899 0 0,0 0 392 0 0,0 0 79 0 0,0 0-232 0 0,0 0-1021 0 0,0 0-445 0 0,0 0-115 0 0,0 0-191 0 0,0 0-88 0 0,0 0-11 0 0,19 3-710 0 0,233-36 3975 0 0,-236 32-3021 0 0,-14 1-60 0 0,-4 11-533 0 0,-103 56-318 0 0,104-67 936 0 0,0 1-1 0 0,0-1 1 0 0,0 0-1 0 0,-1 1 1 0 0,1-1-1 0 0,0 0 1 0 0,0 1-1 0 0,0 0 1 0 0,0-1-1 0 0,0 1 1 0 0,0 0-1 0 0,0-1 1 0 0,0 1-1 0 0,0 0 1 0 0,0 0-1 0 0,1 0 1 0 0,-1 0-1 0 0,0 0 1 0 0,1 0-1 0 0,-1 0 1 0 0,0 0-1 0 0,1 0 1 0 0,-1 0-1 0 0,1 0 1 0 0,0 0-1 0 0,-1 0 1 0 0,1 0-1 0 0,0 1 1 0 0,-1-1-1 0 0,1 0 1 0 0,0 0 0 0 0,0 0-1 0 0,0 1 1 0 0,0-1-1 0 0,0 0 1 0 0,1 0-1 0 0,-1 0 1 0 0,0 1-1 0 0,1-1 1 0 0,-1 0-1 0 0,0 0 1 0 0,1 0-1 0 0,-1 0 1 0 0,1 0-1 0 0,0 0 1 0 0,-1 0-1 0 0,1 0 1 0 0,0 0-1 0 0,0 0 1 0 0,-1 0-1 0 0,1 0 1 0 0,0 0-1 0 0,0-1 1 0 0,1 1-12 0 0,10 8-47 0 0,1-2 0 0 0,1 0 0 0 0,-1-1 0 0 0,1 0 1 0 0,0-1-1 0 0,1 0 0 0 0,11 1 47 0 0,-1 2-38 0 0,100 25-79 0 0,-130-12-54 0 0,-66 23 593 0 0,32-25 130 0 0,20-7-496 0 0,-1-1 1 0 0,-1-1-1 0 0,0-1 0 0 0,-1-1 1 0 0,1 0-1 0 0,-21 3-56 0 0,23-10-4564 0 0,19-1 416 0 0</inkml:trace>
  <inkml:trace contextRef="#ctx0" brushRef="#br0" timeOffset="3.647">5465 830 4607 0 0,'0'0'354'0'0,"-11"0"1606"0"0,-19 4 3720 0 0,0 8-4237 0 0,-50 46-6415 0 0,56-38 5537 0 0,-114 105 1413 0 0,134-121-1973 0 0,0 1-1 0 0,1 0 1 0 0,0 0 0 0 0,0 0-1 0 0,1 0 1 0 0,-1 1-1 0 0,1-1 1 0 0,0 1-1 0 0,0-1 1 0 0,1 1 0 0 0,0 0-1 0 0,0 0 1 0 0,0 0-1 0 0,1-1 1 0 0,0 1-1 0 0,0 0 1 0 0,0 0 0 0 0,1 0-1 0 0,0 0 1 0 0,0 0-1 0 0,0-1 1 0 0,1 1-1 0 0,0-1 1 0 0,0 1 0 0 0,0-1-1 0 0,1 1 1 0 0,-1-1-1 0 0,4 4-4 0 0,62 137-464 0 0,-58-121 530 0 0,-9-17-3 0 0,1-1 0 0 0,0 0 1 0 0,1 0-1 0 0,-1 0 1 0 0,1 0-1 0 0,0 0 1 0 0,1 0-1 0 0,0-1 1 0 0,0 1-1 0 0,0-1 0 0 0,1 0 1 0 0,0-1-1 0 0,0 1 1 0 0,1-1-1 0 0,-1 0 1 0 0,1 0-1 0 0,0-1 1 0 0,0 1-1 0 0,1-1 0 0 0,-1-1 1 0 0,1 1-1 0 0,0-1 1 0 0,0 0-1 0 0,2 0-63 0 0,41 1 422 0 0,-1-2-1 0 0,1-3 1 0 0,0-1 0 0 0,-1-3-1 0 0,37-8-421 0 0,-70 9 78 0 0,0 0 1 0 0,0-1-1 0 0,0-1 0 0 0,-1 0 0 0 0,0-1 0 0 0,0-1 1 0 0,0 0-1 0 0,-1-1 0 0 0,-1-1 0 0 0,1 0 0 0 0,-2-1 1 0 0,1 0-1 0 0,-2-1 0 0 0,1 0 0 0 0,-2-1 0 0 0,1 0 1 0 0,-2-1-1 0 0,0 0 0 0 0,0-1 0 0 0,-2 1 1 0 0,0-2-1 0 0,0 1 0 0 0,1-10-78 0 0,-4 15 19 0 0,-2-1 0 0 0,1 0 0 0 0,-1 0-1 0 0,-1 0 1 0 0,0 0 0 0 0,0 0 0 0 0,-1 0 0 0 0,-1 0 0 0 0,0 0 0 0 0,0-1 0 0 0,-1 2-1 0 0,-1-1 1 0 0,0 0 0 0 0,0 0 0 0 0,-1 1 0 0 0,0 0 0 0 0,-1 0 0 0 0,0 0 0 0 0,-1 0-1 0 0,0 1 1 0 0,0 0 0 0 0,-1 0 0 0 0,0 0 0 0 0,0 1 0 0 0,-1 0 0 0 0,0 1 0 0 0,-1-1-1 0 0,0 2 1 0 0,0-1 0 0 0,0 1 0 0 0,-1 1 0 0 0,-6-3-19 0 0,-12-4-131 0 0,0 1 1 0 0,0 1-1 0 0,-1 2 0 0 0,0 1 1 0 0,-1 2-1 0 0,1 0 0 0 0,-2 2 131 0 0,-68 8-922 0 0,66 1 484 0 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4:46:17.120"/>
    </inkml:context>
    <inkml:brush xml:id="br0">
      <inkml:brushProperty name="width" value="0.05" units="cm"/>
      <inkml:brushProperty name="height" value="0.05" units="cm"/>
      <inkml:brushProperty name="color" value="#FF0066"/>
    </inkml:brush>
  </inkml:definitions>
  <inkml:trace contextRef="#ctx0" brushRef="#br0">402 44 3535 0 0,'0'0'166'0'0,"0"0"111"0"0,0 0 386 0 0,0 0 163 0 0,0 0 36 0 0,0 0-20 0 0,0 0-115 0 0,0 0-50 0 0,0 0-6 0 0,0 0-39 0 0,0 0-141 0 0,0 0-62 0 0,0 0-12 0 0,0 0-30 0 0,0 0-124 0 0,0 0-58 0 0,0 0-12 0 0,0 0-9 0 0,0 0-34 0 0,0 0-20 0 0,0 0-2 0 0,-7-2 106 0 0,6 1 2291 0 0,110-6-2732 0 0,-75 4 207 0 0,-23 1 0 0 0,1 1 0 0 0,-1 0 0 0 0,1 1 0 0 0,0 0 0 0 0,-1 1 0 0 0,1 0 0 0 0,-1 1 0 0 0,1 0 0 0 0,-1 1 0 0 0,3 1 0 0 0,63 52 134 0 0,-40-40-125 0 0,-14-7-7 0 0,0 1 0 0 0,0 0 0 0 0,-1 2 0 0 0,-1 1 0 0 0,0 0 0 0 0,14 13-2 0 0,34 64 192 0 0,-57-69-142 0 0,-1 0 1 0 0,-1 0-1 0 0,-1 1 0 0 0,-1 0 1 0 0,-1 1-1 0 0,-1 0 0 0 0,-1 0 1 0 0,-1 2-51 0 0,-1-2 44 0 0,-1 1 1 0 0,-2-1 0 0 0,0 0 0 0 0,-1 0 0 0 0,-1 0 0 0 0,-2 0 0 0 0,0 0-1 0 0,-1 0 1 0 0,-1-1 0 0 0,-2 0 0 0 0,-8 20-45 0 0,-1-6 42 0 0,0-1 0 0 0,-3-1 1 0 0,-1 0-1 0 0,-1-2 0 0 0,-2 0 0 0 0,-10 9-42 0 0,-48 111 288 0 0,68-125-41 0 0,1 0 0 0 0,2 1-1 0 0,0 1 1 0 0,2-1 0 0 0,1 1-1 0 0,1 6-246 0 0,10 36 264 0 0,35-6-264 0 0,49 9 128 0 0,2-13-128 0 0,-46-50 64 0 0,-37-11-53 0 0,-4 0 32 0 0,2 2-22 0 0,-3-2 34 0 0,-1 0 15 0 0,0 0 6 0 0,0 0 16 0 0,0 0 0 0 0,0 0-16 0 0,0 0-4 0 0,0 0 0 0 0,0 0 3 0 0,-8 5 186 0 0,-108 44 25 0 0,89-22-364 0 0,-45 75 202 0 0,68-94-134 0 0,-1 0 0 0 0,2 0 0 0 0,-1 1 0 0 0,1-1 0 0 0,0 1 0 0 0,1 0 0 0 0,0-1 0 0 0,1 1-1 0 0,-1 0 1 0 0,2 0 0 0 0,-1 0 0 0 0,1 0 0 0 0,1 0 0 0 0,-1 0 0 0 0,2 0 0 0 0,-1 0 0 0 0,1 0 0 0 0,1 0 0 0 0,-1-1 0 0 0,1 1 0 0 0,1-1-1 0 0,0 1 1 0 0,0-1 0 0 0,1-1 0 0 0,1 3 10 0 0,72 113 0 0 0,-65-101 0 0 0,1 33 75 0 0,-15-43-35 0 0,-1 0 1 0 0,0-1-1 0 0,-1 1 0 0 0,-1-1 1 0 0,0 1-1 0 0,0-1 0 0 0,-1 0 1 0 0,-3 3-41 0 0,-4 10 36 0 0,7-10 30 0 0,-1-1-1 0 0,-1-1 1 0 0,0 1-1 0 0,0-1 1 0 0,-2 0-1 0 0,1-1 1 0 0,-1 0-1 0 0,-1 0 1 0 0,0-1 0 0 0,-10 8-66 0 0,-156 104 1670 0 0,155-113-1482 0 0,0 0-1 0 0,0-2 1 0 0,0 0 0 0 0,-1-1-1 0 0,0-2 1 0 0,-1 0 0 0 0,1-1-1 0 0,-1-1 1 0 0,1-1-1 0 0,-1-2 1 0 0,-8 0-188 0 0,22 0 10 0 0,-18-1 55 0 0,0 2 0 0 0,0 1 1 0 0,0 1-1 0 0,0 1 0 0 0,-10 3-65 0 0,-81 24-6000 0 0,116-29 5199 0 0,2-1-679 0 0,-1 0-2829 0 0,-6 3-1213 0 0</inkml:trace>
  <inkml:trace contextRef="#ctx0" brushRef="#br0" timeOffset="4490.958">1305 1340 919 0 0,'0'0'207'0'0,"0"0"532"0"0,0 0 233 0 0,0 0 48 0 0,0 0-43 0 0,0 0-222 0 0,0 0-98 0 0,0 0-17 0 0,0 0-20 0 0,0 0-56 0 0,0 0-20 0 0,0 0-7 0 0,0 0-22 0 0,0 0-90 0 0,0 0-38 0 0,0 0-10 0 0,0 0-15 0 0,0 0-61 0 0,0 0-21 0 0,0 0-7 0 0,0 0 1 0 0,-10 3 1150 0 0,-4 3-211 0 0,13-6-940 0 0,-9 3 662 0 0,-34 28-214 0 0,38-25-721 0 0,0 0 0 0 0,1 2 0 0 0,0 0 0 0 0,-8 25-77 0 0,13 10-70 0 0,11-4-357 0 0,-10-38 410 0 0,7 15-552 0 0,16-4 546 0 0,4-10-60 0 0,-20-4 160 0 0,1-1 0 0 0,-3 1 14 0 0,18-28 719 0 0,-22 24-708 0 0,1-3 23 0 0,-1-1-36 0 0,-1 1-12 0 0,0-1 0 0 0,-6-19 68 0 0,-3-9 219 0 0,7 20-342 0 0,1 17-35 0 0,0 1-5 0 0,0 0-56 0 0,1-8-459 0 0,4 39 928 0 0,-4-29-349 0 0,-1 0 0 0 0,1 0 0 0 0,0 0-1 0 0,0 0 1 0 0,0 0 0 0 0,0 0 0 0 0,1 0-1 0 0,-1 0 1 0 0,0-1 0 0 0,1 1 0 0 0,0 0-1 0 0,-1-1 1 0 0,1 1 0 0 0,0-1 0 0 0,-1 1-1 0 0,1-1 1 0 0,0 0 0 0 0,0 0 0 0 0,0 0-1 0 0,0 0 1 0 0,1 0 0 0 0,-1 0 31 0 0,9 4-97 0 0,17 12 17 0 0,0 16 80 0 0,-26-31 13 0 0,0-1-1 0 0,0 0 1 0 0,0 1-1 0 0,0-1 1 0 0,1 0-1 0 0,-1 0 1 0 0,0 0-1 0 0,1-1 1 0 0,-1 1-1 0 0,1 0 1 0 0,-1-1-1 0 0,1 0 1 0 0,-1 0-1 0 0,1 1 0 0 0,-1-1 1 0 0,1-1-1 0 0,-1 1 1 0 0,1 0-1 0 0,-1-1 1 0 0,1 1-1 0 0,-1-1 1 0 0,1 0-1 0 0,-1 1 1 0 0,0-1-1 0 0,1-1 1 0 0,-1 1-1 0 0,0 0 1 0 0,0 0-1 0 0,0-1 1 0 0,0 1-1 0 0,0-1 1 0 0,0 0-1 0 0,0 0 1 0 0,0 1-1 0 0,-1-1 1 0 0,1 0-1 0 0,-1 0 0 0 0,0-1 1 0 0,2 0-13 0 0,-1 0 4 0 0,20-39 1233 0 0,-22 41-1029 0 0,7-23 384 0 0,4-4-1532 0 0,-9 27 892 0 0,4 2 36 0 0,14 20-132 0 0,-7 6-12 0 0,9 46-53 0 0,-21-65 156 0 0,1 0 39 0 0,0-2 14 0 0,4-9 0 0 0,-3-3 43 0 0,0 0 0 0 0,0 0 0 0 0,-1 0 0 0 0,1 0-1 0 0,-1 0 1 0 0,-1 0 0 0 0,1-1 0 0 0,-1 1 0 0 0,0-1 0 0 0,-1 1-1 0 0,1-1 1 0 0,-1 1 0 0 0,-1-2-43 0 0,2-4 43 0 0,0-7 184 0 0,9-19-214 0 0,-7 29-13 0 0,0 2 11 0 0,-3 6 48 0 0,2 1 15 0 0,5 0-58 0 0,1 3-16 0 0,1 2 0 0 0,-2 0 0 0 0,1 1 0 0 0,1-1 0 0 0,32-1-88 0 0,-30-6 88 0 0,28-8 131 0 0,-37 10-56 0 0,-1 0-19 0 0,5 3-59 0 0,-3-2-50 0 0,2 3 27 0 0,5 46-186 0 0,-4-7 212 0 0,-3-16 0 0 0,7-3-64 0 0,0-10 0 0 0,1-3 0 0 0,-5-7 64 0 0,1-1 11 0 0,37 6 610 0 0,37-5-621 0 0,-74-3 0 0 0,4 1-2053 0 0,-11-2 1090 0 0</inkml:trace>
  <inkml:trace contextRef="#ctx0" brushRef="#br0" timeOffset="5254.853">1828 1314 6447 0 0,'0'0'499'0'0,"0"0"-166"0"0,0 0 529 0 0,9-14 2475 0 0,13-17-2797 0 0,-21 30-641 0 0,-1 1 1 0 0,20-4-32 0 0,27 57 1039 0 0,-16-11-372 0 0,-25-37-535 0 0,11 19 0 0 0,-11-13 11 0 0,-6-10 44 0 0,0-1 30 0 0,-3 9 530 0 0,-25 14-263 0 0,-5-9-211 0 0,0-11-37 0 0,12-8-3716 0 0,21 5 3141 0 0</inkml:trace>
  <inkml:trace contextRef="#ctx0" brushRef="#br0" timeOffset="7305.3">2143 1370 4143 0 0,'0'0'191'0'0,"0"0"285"0"0,0 0 1093 0 0,0 0 478 0 0,0 0 97 0 0,0 0-228 0 0,0 0-1045 0 0,0 0-462 0 0,0 0-90 0 0,-3 10-215 0 0,-28 123 1066 0 0,31-130-1043 0 0,-1 4-102 0 0,1 2-25 0 0,1-1 0 0 0,15 11-86 0 0,-10-16 10 0 0,-4-2-19 0 0,9 3-192 0 0,-4-4 227 0 0,3-2 48 0 0,17-18-1 0 0,26-71-268 0 0,-52 90 129 0 0,-1 0 220 0 0,1 0-1 0 0,-1 1 0 0 0,0-1 0 0 0,1 0 0 0 0,-1 1 1 0 0,0-1-1 0 0,1 0 0 0 0,-1 1 0 0 0,0-1 0 0 0,0 0 1 0 0,0 0-1 0 0,0 1 0 0 0,0-1 0 0 0,0 0 0 0 0,0 0 1 0 0,0 1-1 0 0,0-1 0 0 0,0 0 0 0 0,0 0 0 0 0,-1 1 1 0 0,1-1-1 0 0,0 0 0 0 0,0 1 0 0 0,-1-1 0 0 0,1 0 1 0 0,-1 1-1 0 0,1-1 0 0 0,0 0 0 0 0,-1 1 0 0 0,1-1 1 0 0,-1 1-1 0 0,1-1 0 0 0,-1 1 0 0 0,0-1 0 0 0,1 1 1 0 0,-1-1-1 0 0,1 1 0 0 0,-1 0 0 0 0,0-1 0 0 0,1 1 1 0 0,-1 0-1 0 0,0-1 0 0 0,0 1 0 0 0,1 0 0 0 0,-1 0 1 0 0,0 0-1 0 0,1 0 0 0 0,-1 0 0 0 0,0 0 0 0 0,0 0 1 0 0,1 0-1 0 0,-1 0 0 0 0,0 0 0 0 0,0 0 0 0 0,1 0 1 0 0,-1 0-68 0 0,-24 0-2440 0 0,24-1 2509 0 0,1 1 19 0 0,-7 6-675 0 0,39 65 1294 0 0,-28-63-654 0 0,-2-6-54 0 0,0 1 0 0 0,0-1 0 0 0,0 0-1 0 0,0 0 1 0 0,1 0 0 0 0,-1 0 0 0 0,0-1 0 0 0,1 1-1 0 0,-1-1 1 0 0,1 1 0 0 0,0-1 0 0 0,0 0 0 0 0,-1 0-1 0 0,1 0 1 0 0,0 0 0 0 0,0 0 0 0 0,0-1 0 0 0,0 1-1 0 0,0-1 1 0 0,0 0 0 0 0,0 0 0 0 0,0 0 0 0 0,0 0-1 0 0,0-1 1 0 0,0 1 0 0 0,0-1 0 0 0,1 0 1 0 0,1 0 19 0 0,65-6-1136 0 0,-69 9-2550 0 0,1 4-1200 0 0</inkml:trace>
  <inkml:trace contextRef="#ctx0" brushRef="#br0" timeOffset="8147.396">2495 1390 1375 0 0,'0'0'66'0'0,"-1"-2"-8"0"0,-3-5-46 0 0,1 1 148 0 0,-13-10 5652 0 0,-3 23-3702 0 0,-10 27-592 0 0,1 12-308 0 0,28-45-1082 0 0,1 32 1402 0 0,3-29-1536 0 0,-1-1 0 0 0,2 1 0 0 0,-1-1 0 0 0,0 0 0 0 0,1 0 0 0 0,-1 0 0 0 0,1-1 0 0 0,0 1 0 0 0,0-1-1 0 0,0 0 1 0 0,0-1 0 0 0,0 1 0 0 0,0-1 0 0 0,0 0 0 0 0,5 0 6 0 0,42 16 615 0 0,-50-15-621 0 0,0 1-1 0 0,1 0 1 0 0,-1 0-1 0 0,0 0 1 0 0,-1 1-1 0 0,1-1 1 0 0,0 0-1 0 0,-1 1 1 0 0,0-1 0 0 0,0 1-1 0 0,0-1 1 0 0,0 1-1 0 0,0 0 1 0 0,-1-1-1 0 0,0 1 1 0 0,0 0-1 0 0,0-1 1 0 0,0 1-1 0 0,0 0 1 0 0,-1-1-1 0 0,0 3 7 0 0,0 0-26 0 0,-15 25 2735 0 0,15-30-2580 0 0,-24 14 371 0 0,-4 4-628 0 0,-20-10 1232 0 0,23-12-432 0 0,25 3-736 0 0,-4 0-66 0 0,3-1-4373 0 0,2 1-872 0 0</inkml:trace>
  <inkml:trace contextRef="#ctx0" brushRef="#br0" timeOffset="-189445.522">1220 1986 2759 0 0,'0'0'382'0'0,"0"0"559"0"0,0 0 246 0 0,0 0 49 0 0,0 0-180 0 0,0 0-799 0 0,0 0-346 0 0,0 0-67 0 0,0 0-62 0 0,0 0-186 0 0,0 0-78 0 0,0 0-20 0 0,0 0 100 0 0,0 0 424 0 0,0 0 188 0 0,0 0 40 0 0,0 0 49 0 0,0 0 181 0 0,0 0 85 0 0,0 0 13 0 0,0 0-20 0 0,0 0-99 0 0,0 0-47 0 0,-5 9 724 0 0,-6 29-705 0 0,-12 67 739 0 0,31-83-1118 0 0,-5-15-100 0 0,1 0 36 0 0,-1-1 23 0 0,-3-5 42 0 0,2-1 1 0 0,5 2-44 0 0,28-12-10 0 0,-10-4 472 0 0,-24 13-393 0 0,8-7 1097 0 0,-4-34-1295 0 0,-5 40 3 0 0,0 2-17 0 0,-5-17-298 0 0,5 16 457 0 0,-1 0 0 0 0,1 0 0 0 0,0 0 0 0 0,-1-1 0 0 0,0 1 0 0 0,1 0 0 0 0,-1 0 0 0 0,0 0 0 0 0,1 0 0 0 0,-1 1-1 0 0,0-1 1 0 0,0 0 0 0 0,0 0 0 0 0,0 0 0 0 0,0 1 0 0 0,0-1 0 0 0,0 0 0 0 0,0 1 0 0 0,0-1 0 0 0,0 1 0 0 0,0-1 0 0 0,-1 1 0 0 0,1 0 0 0 0,0-1-1 0 0,0 1 1 0 0,0 0 0 0 0,0 0 0 0 0,-1 0 0 0 0,1 0 0 0 0,0 0 0 0 0,0 0 0 0 0,-1 0 0 0 0,1 0 0 0 0,0 1 0 0 0,0-1 0 0 0,-1 1-26 0 0,1-1-44 0 0,1 0-52 0 0,0 0 0 0 0,0 0 6 0 0,0 0 2 0 0,0 0-12 0 0,0 0-52 0 0,0 0-28 0 0,0 0-4 0 0,0 0 4 0 0,0 0 16 0 0,0 0 4 0 0,0 0 0 0 0,0 0 38 0 0,0 0 167 0 0,0 0 115 0 0,0 0 31 0 0,0 0 7 0 0,0 0-16 0 0,0 0-80 0 0,0 0-28 0 0,0 0-17 0 0,0 0-136 0 0,-2 20-462 0 0,17 10 378 0 0,-9-26 227 0 0,0 0 0 0 0,0-1-1 0 0,1 1 1 0 0,-1-2 0 0 0,1 1-1 0 0,0-1 1 0 0,0 0 0 0 0,0 0-1 0 0,0-1 1 0 0,0 1 0 0 0,6-1-64 0 0,-12-1 2 0 0,8 1 15 0 0,0 0-17 0 0,-1 0 0 0 0,0 0 0 0 0,0 1 11 0 0,-5-2-43 0 0,1 1 1 0 0,-1-1-1 0 0,0 0 1 0 0,1 0-1 0 0,-1 0 0 0 0,0 0 1 0 0,1-1-1 0 0,-1 1 1 0 0,0-1-1 0 0,1 0 0 0 0,-1 0 1 0 0,0 0-1 0 0,0 0 1 0 0,0 0-1 0 0,0-1 0 0 0,0 0 1 0 0,0 1-1 0 0,0-1 1 0 0,-1 0-1 0 0,2-2 32 0 0,19-29 1935 0 0,-21 31-2003 0 0,1-3 44 0 0,-2 4-7 0 0,-1 1 79 0 0,0 0 35 0 0,0 0 65 0 0,0 0 5 0 0,0 0-8 0 0,2-1-46 0 0,-1 0-99 0 0,0 1 1 0 0,0 0-1 0 0,-1-1 0 0 0,1 1 0 0 0,0 0 1 0 0,0 0-1 0 0,-1-1 0 0 0,1 1 0 0 0,0 0 0 0 0,0 0 1 0 0,0 0-1 0 0,-1 0 0 0 0,1 0 0 0 0,0 0 1 0 0,0 0-1 0 0,0 0 0 0 0,-1 0 0 0 0,1 0 1 0 0,0 1-1 0 0,0-1 0 0 0,0 0 0 0 0,-1 0 1 0 0,1 1-1 0 0,0-1 0 0 0,-1 1 0 0 0,1-1 1 0 0,0 1-1 0 0,-1-1 0 0 0,1 1 0 0 0,0-1 1 0 0,-1 1-1 0 0,1-1 0 0 0,-1 1 0 0 0,1 0 0 0 0,-1-1 1 0 0,1 1-1 0 0,-1 0 0 0 0,1 0 0 0 0,15 11-137 0 0,-15-11 180 0 0,2 2-22 0 0,-1-1 22 0 0,51 56-549 0 0,-51-56 554 0 0,31 49-1160 0 0,-33-50 1044 0 0,0-1 4 0 0,6 20 1254 0 0,-6-19-1250 0 0,0 1-20 0 0,-2 3 78 0 0,2-4 90 0 0,0-1 50 0 0,0 0 12 0 0,0 0 17 0 0,0 0 61 0 0,-16 7 832 0 0,15-7-1119 0 0,1 0-9 0 0,-29 2 551 0 0,15-25-5406 0 0,17 16 3539 0 0</inkml:trace>
  <inkml:trace contextRef="#ctx0" brushRef="#br0" timeOffset="-188757.631">1575 2064 455 0 0,'0'0'1234'0'0,"0"0"139"0"0,0 0 60 0 0,0 0-19 0 0,0 0-113 0 0,0 0-48 0 0,0 0-6 0 0,0 0-79 0 0,0 0-308 0 0,0 0-129 0 0,0 0-26 0 0,0 0-76 0 0,0 0-287 0 0,0 0-129 0 0,0 0-21 0 0,0 0-53 0 0,0 0-190 0 0,0 0-53 0 0,0 0-7 0 0,0 0-1 0 0,0 0 7 0 0,0 0 50 0 0,0 0 102 0 0,0 0 34 0 0,0 0 58 0 0,0 0-6 0 0,0 0-5 0 0,0 0 8 0 0,0 0 34 0 0,0 0 12 0 0,2-9 498 0 0,2 5-605 0 0,61-6 34 0 0,-64 10-253 0 0,11-1-318 0 0,-7 1-5237 0 0,-5 0 1508 0 0</inkml:trace>
  <inkml:trace contextRef="#ctx0" brushRef="#br0" timeOffset="-187746.923">1632 2103 2759 0 0,'0'0'126'0'0,"0"0"208"0"0,0 0 796 0 0,0 0 343 0 0,0 0 67 0 0,0 0-189 0 0,0 0-865 0 0,0 0-392 0 0,0 0-157 0 0,0 0-66 0 0,0 0-21 0 0,-11-15-267 0 0,11 15-2614 0 0</inkml:trace>
  <inkml:trace contextRef="#ctx0" brushRef="#br0" timeOffset="-185903.071">790 2962 6191 0 0,'0'0'134'0'0,"0"0"22"0"0,0 0 13 0 0,-1 0-18 0 0,-4 0-18 0 0,1 1 0 0 0,-1 0 0 0 0,0 0-1 0 0,1 1 1 0 0,-1 0 0 0 0,1 0 0 0 0,-1 0 0 0 0,1 0 0 0 0,0 0 0 0 0,0 1 0 0 0,0 0 0 0 0,0 0 0 0 0,0 0 0 0 0,1 0 0 0 0,-1 0 0 0 0,1 1 0 0 0,0 0 0 0 0,0 0 0 0 0,0 0 0 0 0,1 0-1 0 0,-1 0 1 0 0,1 0 0 0 0,0 2-133 0 0,-20 24 4124 0 0,18-24-4286 0 0,-4 5 2696 0 0,5-18-1113 0 0,27-67-1499 0 0,2-29 1354 0 0,-27 88-1216 0 0,1 14-211 0 0,0 1-20 0 0,0 0 3 0 0,0 0 71 0 0,0 0 296 0 0,0 0 126 0 0,0-7 433 0 0,1 6-3209 0 0,36 155 3780 0 0,-25-74-2888 0 0,-9-74 1559 0 0,3 0 0 0 0,2-1 0 0 0,1-3 0 0 0,-1-1 16 0 0,-5-1 64 0 0,0 0-58 0 0,1 0-1 0 0,-1 0 0 0 0,1-1 0 0 0,-1 0 1 0 0,0 1-1 0 0,1-1 0 0 0,-1-1 0 0 0,0 1 1 0 0,0 0-1 0 0,0-1 0 0 0,0 1 0 0 0,0-1 1 0 0,0 0-1 0 0,0 0 0 0 0,-1 0 0 0 0,1-1 1 0 0,-1 1-1 0 0,1-1-21 0 0,9-8-115 0 0,29-37-213 0 0,-40 47 423 0 0,-1 1-3 0 0,0 0-9 0 0,0 0 3 0 0,0 0 2 0 0,0 0 0 0 0,0 0-33 0 0,0 0-130 0 0,0 0-15 0 0,0 0 10 0 0,0 0 6 0 0,0 0 2 0 0,0 0 0 0 0,0 0 0 0 0,0 21-77 0 0,-1 47 96 0 0,1-66 106 0 0,4 4-54 0 0,15 6-185 0 0,-14-11 216 0 0,0 0 0 0 0,1 0 1 0 0,-1 0-1 0 0,1-1 0 0 0,-1 0 0 0 0,0 0 0 0 0,1-1 0 0 0,-1 1 0 0 0,1-1 0 0 0,-1 0 0 0 0,0-1 0 0 0,0 1 1 0 0,1-1-1 0 0,-1 0 0 0 0,3-2-30 0 0,-8 4 6 0 0,4-2 82 0 0,0-1 0 0 0,-1 1 1 0 0,1-1-1 0 0,0 0 1 0 0,-1 0-1 0 0,0 0 1 0 0,0-1-1 0 0,0 1 1 0 0,0-1-1 0 0,0 0 0 0 0,-1 1 1 0 0,0-1-1 0 0,0 0 1 0 0,0-1-1 0 0,1-2-88 0 0,6-31 204 0 0,-6 8-116 0 0,-4 22-21 0 0,0 7-31 0 0,1-1-1 0 0,-1 0 1 0 0,0 1 0 0 0,1-1 0 0 0,-1 1 0 0 0,0 0-1 0 0,0-1 1 0 0,0 1 0 0 0,0 0 0 0 0,-1-1 0 0 0,1 1-1 0 0,0 0 1 0 0,0 0 0 0 0,-1 0 0 0 0,1 0 0 0 0,-1 0-1 0 0,1 0 1 0 0,-1 1 0 0 0,1-1 0 0 0,-1 0 0 0 0,1 1-1 0 0,-1-1 1 0 0,0 1 0 0 0,1 0 0 0 0,-1-1 0 0 0,0 1-1 0 0,1 0 1 0 0,-1 0 0 0 0,0 0 0 0 0,0 0 0 0 0,1 0-1 0 0,-1 0 1 0 0,-1 1-36 0 0,-16-3-221 0 0,-35-9-2146 0 0,27 41 1390 0 0,-29 59-2390 0 0,56-88 2978 0 0,0-1 12 0 0,0 0 7 0 0,0 0-722 0 0,0 0-2896 0 0</inkml:trace>
  <inkml:trace contextRef="#ctx0" brushRef="#br0" timeOffset="-183817.263">1298 2973 1839 0 0,'0'0'435'0'0,"0"0"1153"0"0,0 0 504 0 0,0 0 99 0 0,0 0-279 0 0,0 0-1238 0 0,0 0-578 0 0,0 0-242 0 0,-1-6-189 0 0,-4-6 4092 0 0,4 11-3792 0 0,0 0 74 0 0,1 1 0 0 0,-1-1 1 0 0,0 1-1 0 0,1-1 0 0 0,-1 1 1 0 0,0-1-1 0 0,0 1 0 0 0,0-1 1 0 0,1 1-1 0 0,-1 0 0 0 0,0 0 1 0 0,0-1-1 0 0,0 1 0 0 0,0 0 1 0 0,1 0-1 0 0,-1 0 0 0 0,0 0 1 0 0,0 0-1 0 0,0 0 0 0 0,0 0 1 0 0,0 0-1 0 0,0 0 0 0 0,1 1 0 0 0,-1-1 1 0 0,0 0-1 0 0,0 0 0 0 0,0 1 1 0 0,0-1-1 0 0,1 1 0 0 0,-1-1 1 0 0,0 0-1 0 0,0 1 0 0 0,1 0 1 0 0,-1-1-1 0 0,0 1 0 0 0,1-1 1 0 0,-1 1-1 0 0,0 0-39 0 0,-53 60 221 0 0,30-22-221 0 0,24 7-353 0 0,0-45 273 0 0,0 0 20 0 0,3 6 49 0 0,1 1 22 0 0,15 7 42 0 0,25-1-266 0 0,-36-12 202 0 0,1-1 1 0 0,-1-1-12 0 0,57-22 1006 0 0,-57 18-984 0 0,-1-1 0 0 0,-1 1 14 0 0,-4 4 75 0 0,-2 0 102 0 0,0 0 11 0 0,12-24 736 0 0,1-18-861 0 0,-12 41-173 0 0,-1 1-55 0 0,0 0-10 0 0,0 0-6 0 0,0 0 13 0 0,0 0 56 0 0,0 0 30 0 0,0 0 4 0 0,0 0 26 0 0,0 0 96 0 0,0 0 10 0 0,0 0-4 0 0,0 0 0 0 0,-5 8 118 0 0,-13 33-44 0 0,16-32-138 0 0,2 0 0 0 0,0-3-12 0 0,0-4-46 0 0,13 16-278 0 0,-9-15 372 0 0,1-1 1 0 0,0 1-1 0 0,0-1 1 0 0,1 0 0 0 0,-1 0-1 0 0,0-1 1 0 0,1 1 0 0 0,-1-1-1 0 0,1 0 1 0 0,-1-1 0 0 0,1 0-1 0 0,-1 1 1 0 0,1-2-1 0 0,-1 1 1 0 0,1-1 0 0 0,-1 1-1 0 0,1-1 1 0 0,-1-1 0 0 0,3 0-37 0 0,-7 2 86 0 0,15-16 336 0 0,-15 15-350 0 0,-2-28 706 0 0,-33-38-820 0 0,33 66-53 0 0,0 0 35 0 0,-3-6 49 0 0,-1 1 11 0 0,-1 2 11 0 0,5 3 17 0 0,1 1-109 0 0,0 0-105 0 0,0 0-35 0 0,0 0-10 0 0,0 0-15 0 0,0 0-61 0 0,0 23-1345 0 0,27-1 1543 0 0,-24-21 99 0 0,0 0 3 0 0,0 0-1 0 0,0 0 1 0 0,0-1 0 0 0,0 1 0 0 0,0-1 0 0 0,0 0 0 0 0,0 0-1 0 0,0 0 1 0 0,0 0 0 0 0,0 0 0 0 0,0-1 0 0 0,0 0 0 0 0,0 1-1 0 0,0-1 1 0 0,0 0 0 0 0,-1 0 0 0 0,1-1 0 0 0,0 1 0 0 0,1-1 7 0 0,12-3-36 0 0,4 5 112 0 0,-19 0-17 0 0,8 1 60 0 0,-3 0-109 0 0,1 0-10 0 0,0-1 11 0 0,-5-1 68 0 0,0 0 0 0 0,0 0 0 0 0,0 0 0 0 0,0 0 0 0 0,-1-1 0 0 0,1 1 0 0 0,0-1 0 0 0,-1 1 0 0 0,1-1 0 0 0,-1 0 0 0 0,1 1 0 0 0,-1-1 0 0 0,0 0 0 0 0,0 0 0 0 0,0 0 0 0 0,0 0-1 0 0,0 0 1 0 0,0 0 0 0 0,-1-1 0 0 0,1 1 0 0 0,-1 0 0 0 0,1 0 0 0 0,-1 0 0 0 0,0-1 0 0 0,0 1 0 0 0,0 0-79 0 0,-4-197 816 0 0,6 106-752 0 0,-2 84-64 0 0,-1 3 11 0 0,1 4 48 0 0,0 2 34 0 0,0 0 18 0 0,0 0 7 0 0,0 0 2 0 0,0 0-2 0 0,0 0-12 0 0,0 0-2 0 0,0 0 0 0 0,0 0-38 0 0,0 0-152 0 0,0 0-20 0 0,0 0 8 0 0,0 0 4 0 0,0 0 6 0 0,0 0 6 0 0,0 0 2 0 0,0 0-2 0 0,-10 14-92 0 0,6 2 172 0 0,1-1-1 0 0,0 1 0 0 0,1 0 1 0 0,1 0-1 0 0,1 0 0 0 0,0 0 1 0 0,1 3 2 0 0,-1 31 2 0 0,-1-37-5 0 0,0-4-5 0 0,0 0 0 0 0,0 0 0 0 0,1-1 1 0 0,1 1-1 0 0,-1 0 0 0 0,2 0 0 0 0,-1-1 0 0 0,1 1 1 0 0,0-1-1 0 0,1 1 0 0 0,0-1 0 0 0,0 0 0 0 0,1 0 0 0 0,0 0 1 0 0,0 0-1 0 0,1-1 0 0 0,0 0 0 0 0,5 6 8 0 0,-4-7 0 0 0,0-2 11 0 0,-3-3 32 0 0,2 2-22 0 0,-2-1 22 0 0,29 14 85 0 0,3 5 48 0 0,-8 0 8 0 0,-19-14-174 0 0,-2 0-10 0 0,1 1 0 0 0,0-1 0 0 0,0-3 0 0 0,-5-4-20 0 0,-1 1-1 0 0,1-1 0 0 0,0 1 1 0 0,-1-1-1 0 0,1 0 0 0 0,-1 0 1 0 0,1 0-1 0 0,-1 0 0 0 0,1 0 1 0 0,0 0-1 0 0,-1 0 0 0 0,1 0 1 0 0,-1-1-1 0 0,1 1 1 0 0,-1-1-1 0 0,1 1 0 0 0,-1-1 1 0 0,1 1-1 0 0,-1-1 0 0 0,0 0 1 0 0,1 0-1 0 0,-1 0 0 0 0,0 0 1 0 0,0 0-1 0 0,1 0 0 0 0,-1 0 1 0 0,0 0-1 0 0,0 0 0 0 0,0 0 1 0 0,0-1-1 0 0,0 1 1 0 0,-1 0-1 0 0,1-1 21 0 0,3-2-215 0 0,10-15-975 0 0,-5 5-3014 0 0,-8 14 3912 0 0,7-13-5142 0 0</inkml:trace>
  <inkml:trace contextRef="#ctx0" brushRef="#br0" timeOffset="-183303.007">1552 2902 8719 0 0,'0'0'399'0'0,"0"0"-4"0"0,0 0-139 0 0,0 0 346 0 0,0 0 184 0 0,0 0 40 0 0,0 0-52 0 0,0 0-246 0 0,0 0-103 0 0,0 0-17 0 0,0 0-35 0 0,0 0-118 0 0,0 0-51 0 0,0 0-11 0 0,0 0-21 0 0,0 1-78 0 0,1 0-95 0 0,-1 1 1 0 0,1-1-1 0 0,0 0 1 0 0,0 0-1 0 0,0 0 1 0 0,0 0-1 0 0,0 0 1 0 0,0 0 0 0 0,0 0-1 0 0,0 0 1 0 0,0 0-1 0 0,0-1 1 0 0,0 1-1 0 0,1 0 1 0 0,-1-1-1 0 0,0 1 1 0 0,0-1-1 0 0,1 1 1 0 0,-1-1 0 0 0,1 0-1 0 0,-1 1 1 0 0,0-1-1 0 0,1 0 1 0 0,-1 0-1 0 0,0 0 1 0 0,1 0-1 0 0,-1 0 1 0 0,1-1-1 0 0,-1 1 1 0 0,0 0 0 0 0,1 0-1 0 0,-1-1 1 0 0,0 1-1 0 0,1-1 1 0 0,-1 1-1 0 0,1-1 1 0 0,1 0 15 0 0,97-38 497 0 0,-99 39-436 0 0,-1 0-1 0 0,0 0-10 0 0,0 0-26 0 0,8 0-322 0 0,-6 0-3990 0 0,-2 0-722 0 0</inkml:trace>
  <inkml:trace contextRef="#ctx0" brushRef="#br0" timeOffset="-182571.125">1864 2923 10103 0 0,'0'0'464'0'0,"0"0"-9"0"0,-6 0-294 0 0,3 0 2866 0 0,1 1-3027 0 0,0 0-1 0 0,0 0 1 0 0,0 0 0 0 0,0 0 0 0 0,0 1-1 0 0,1-1 1 0 0,-1 0 0 0 0,1 1-1 0 0,-1-1 1 0 0,1 1 0 0 0,-1 0 0 0 0,1 0-1 0 0,0-1 1 0 0,0 1 0 0 0,0 0 0 0 0,0 0-1 0 0,0 0 1 0 0,0 0 0 0 0,0 0-1 0 0,1 0 1 0 0,-1 0 0 0 0,1 0 0 0 0,-1 1-1 0 0,1 1 1 0 0,-1 1 52 0 0,-5 68 2419 0 0,12 8-2326 0 0,1-67-145 0 0,-2-9 0 0 0,1 0 0 0 0,29 1 352 0 0,-34-6-256 0 0,0 0 0 0 0,5 0 0 0 0,4 0-214 0 0,1 0-1 0 0,-1-1 1 0 0,0 0-1 0 0,0-1 1 0 0,0 0-1 0 0,-1 0 0 0 0,1-1 1 0 0,0 0-1 0 0,-1-1 1 0 0,0 0-1 0 0,4-2 119 0 0,19-20-2868 0 0,-27 20 1336 0 0</inkml:trace>
  <inkml:trace contextRef="#ctx0" brushRef="#br0" timeOffset="-182245.628">1878 2774 8287 0 0,'0'0'639'0'0,"0"0"-138"0"0,0 0 961 0 0,0 0 459 0 0,0 0 95 0 0,0 0-208 0 0,0 0-961 0 0,0 0-425 0 0,0 0-80 0 0,0 0-90 0 0,0 0-282 0 0,0 0-58 0 0,0 0-13 0 0,0 0-10 0 0,0 0-1 0 0,0 0-2 0 0,0 0-12 0 0,0 0-2 0 0,0 0 0 0 0,0 0-46 0 0,0 0-197 0 0,0 0-86 0 0,0 0-666 0 0,0 0-2712 0 0,0 0-1157 0 0</inkml:trace>
  <inkml:trace contextRef="#ctx0" brushRef="#br0" timeOffset="-181528.724">2026 2965 5527 0 0,'0'0'423'0'0,"0"0"-32"0"0,0 0 895 0 0,0 0 416 0 0,0 0 83 0 0,0 0-206 0 0,0 0-949 0 0,0 0-411 0 0,0 0-84 0 0,0 0-55 0 0,-2 10-438 0 0,1-4 261 0 0,-3 6 102 0 0,1 1 0 0 0,1 0 0 0 0,0 1 1 0 0,1-1-1 0 0,0 0 0 0 0,1 0 0 0 0,1 1 0 0 0,0-1 1 0 0,2 7-6 0 0,-2-12-43 0 0,1 0 32 0 0,0-2 27 0 0,18 12 1240 0 0,-19-18-1192 0 0,26 5 2403 0 0,-26-5-2375 0 0,0-1-11 0 0,6-1-2 0 0,24-27 346 0 0,-27 23-288 0 0,-1-1-1 0 0,0 0 1 0 0,-1-1-1 0 0,0 1 0 0 0,0 0 1 0 0,0-1-1 0 0,-1 1 1 0 0,0-1-1 0 0,0 1 1 0 0,-1-1-1 0 0,0 1 1 0 0,-1-5-137 0 0,0 2 80 0 0,-12-16 32 0 0,11 25-160 0 0,0 1 0 0 0,-1-1 0 0 0,1 0 0 0 0,-1 1 0 0 0,1-1 0 0 0,-1 1 0 0 0,1 0 0 0 0,-1 0 0 0 0,1 0 0 0 0,-1 0 0 0 0,1 0 0 0 0,-1 0 1 0 0,1 1-1 0 0,-1-1 0 0 0,1 1 0 0 0,-1 0 0 0 0,1 0 0 0 0,0 0 0 0 0,-1 0 0 0 0,1 0 0 0 0,0 0 0 0 0,0 1 0 0 0,0-1 0 0 0,0 1 0 0 0,0-1 1 0 0,0 1-1 0 0,0 0 0 0 0,0 0 0 0 0,1 0 0 0 0,-1 0 0 0 0,1 0 0 0 0,-1 0 0 0 0,1 0 0 0 0,0 0 0 0 0,-1 2 48 0 0,1-2-272 0 0,1-2-236 0 0,0 0-106 0 0,0 0-988 0 0,0 0-3858 0 0</inkml:trace>
  <inkml:trace contextRef="#ctx0" brushRef="#br0" timeOffset="-180673.604">2224 2958 9871 0 0,'0'0'455'0'0,"0"0"-12"0"0,0 0-163 0 0,0 0 372 0 0,0 0 196 0 0,0 0 42 0 0,0 0-114 0 0,-4 19-706 0 0,5 115 2362 0 0,-2-95-1699 0 0,1-38-805 0 0,0-1-28 0 0,0 0 23 0 0,0 0 11 0 0,0 0 32 0 0,0 0 112 0 0,0 0 13 0 0,16-13 254 0 0,5-13 1341 0 0,-20 25-1540 0 0,-1 1-2 0 0,1-1-24 0 0,88-52-1232 0 0,-72 47 1514 0 0,-12 26 11 0 0,-22 68 116 0 0,9-13-353 0 0,9-67-176 0 0,1-2-12 0 0,0-5-46 0 0,2 2-32 0 0,23-18-843 0 0,0-11-2167 0 0,-19 15 1949 0 0</inkml:trace>
  <inkml:trace contextRef="#ctx0" brushRef="#br0" timeOffset="-179350.908">748 2980 5471 0 0,'0'0'248'0'0,"0"0"-5"0"0,0 0-115 0 0,0 0 75 0 0,-9 5 415 0 0,3-2-666 0 0,5-2 124 0 0,1-1 15 0 0,0 0 38 0 0,0 0 201 0 0,0 0 87 0 0,0 0 20 0 0,0 0-2 0 0,0 0-23 0 0,0 0-11 0 0,0 0-1 0 0,0 0-37 0 0,0 0-158 0 0,0 0-69 0 0,0 0-9 0 0,0 0-36 0 0,0 0-131 0 0,0 0-52 0 0,0 0 40 0 0,0 0 130 0 0,0 0 122 0 0,0 0 24 0 0,0 0 0 0 0,0 0-10 0 0,0 0-48 0 0,0 0-26 0 0,0 0-4 0 0,0 0-12 0 0,-14-37 2208 0 0,12 29-2316 0 0,0-1-16 0 0,1 0-12 0 0,2 0-36 0 0,0 1 36 0 0,1-1 12 0 0,-1 1 0 0 0,0-1 0 0 0,0 2 11 0 0,0 4 32 0 0,0-5-33 0 0,6-18-458 0 0,-6 25 312 0 0,3-16-237 0 0,-4 15 326 0 0,0 2 110 0 0,0 0 24 0 0,0 0 67 0 0,0 0 34 0 0,0 0 4 0 0,0 0-9 0 0,0 0-39 0 0,0 0-15 0 0,0 0-1 0 0,0 0-46 0 0,0 0-182 0 0,0 0-24 0 0,0 0-108 0 0,0 0-496 0 0,0 0-215 0 0,0 0-45 0 0,0 0-11 0 0</inkml:trace>
  <inkml:trace contextRef="#ctx0" brushRef="#br0" timeOffset="-176778.643">1484 2321 1839 0 0,'0'0'307'0'0,"0"0"616"0"0,0 0 269 0 0,0 0 50 0 0,0 0-152 0 0,0 0-668 0 0,0 0-292 0 0,0 0-60 0 0,0 0-68 0 0,0 0-264 0 0,0 0-111 0 0,0 0-19 0 0,0 0 35 0 0,0 0 173 0 0,0 0 78 0 0,0 0 12 0 0,0 0 104 0 0,0 0 424 0 0,0 0 187 0 0,0 0 34 0 0,0 0-9 0 0,0 0-66 0 0,0 0-32 0 0,0 0-4 0 0,0 0-48 0 0,0 0-201 0 0,0 0-87 0 0,0 0-16 0 0,0 0-27 0 0,0 0-81 0 0,0 0-18 0 0,0 0 8 0 0,0 0 45 0 0,0 0 109 0 0,0 0 21 0 0,0 0-1 0 0,0 0 6 0 0,0 0 22 0 0,0 0 10 0 0,0 0 2 0 0,0 0-5 0 0,0 0-22 0 0,0 0-5 0 0,0 0 0 0 0,0 0-18 0 0,0 0-80 0 0,0 0-35 0 0,0 0-10 0 0,0 0-46 0 0,0 0-183 0 0,0 0-51 0 0,0 0-1 0 0,0 0 18 0 0,0 0 66 0 0,0 0 41 0 0,0 0 136 0 0,0 0 35 0 0,0 0 0 0 0,0 0 6 0 0,0 0 20 0 0,0 0 6 0 0,0 0 0 0 0,0 0-14 0 0,0 0-61 0 0,17 1 87 0 0,4-6 129 0 0,-20 4-383 0 0,-1 1-28 0 0,0 0-2 0 0,9-4-472 0 0,-4 2 440 0 0,-4 1 86 0 0,-1 1 108 0 0,33 0 466 0 0,-32 0-574 0 0,-1 0 14 0 0,0 0 90 0 0,13 7 965 0 0,-12-7-1066 0 0,-1 0-25 0 0,1 0 14 0 0,3 1 63 0 0,-3-1 58 0 0,-1 0 14 0 0,0 0-26 0 0,0 0-65 0 0,0 0 85 0 0,0 0 6 0 0,0 0-1 0 0,0 0 18 0 0,0 0-29 0 0,0 0-141 0 0,0 0-9 0 0,0 0 11 0 0,0 0 0 0 0,21-19-166 0 0,-20 18 74 0 0,-1 1-2 0 0,7-35 598 0 0,-8 34-354 0 0,-3-6-10 0 0,0 2-35 0 0,3 3 30 0 0,1 2 13 0 0,0 0 4 0 0,-14-21 358 0 0,14 19-492 0 0,-11-13-312 0 0,-3-15 1703 0 0,15-26-1490 0 0,1 48 97 0 0,0-1-12 0 0,16-19 781 0 0,-13 24-699 0 0,-4 3 87 0 0,-1 1 7 0 0,0 0-2 0 0,0 0 6 0 0,0 0 22 0 0,0 0 10 0 0,0 0 2 0 0,0 0-12 0 0,2 0-42 0 0,5 1-8 0 0,20 8-70 0 0,36-24-785 0 0,-59 13 558 0 0,-2 2 30 0 0,5-6-878 0 0,-7 6 719 0 0</inkml:trace>
  <inkml:trace contextRef="#ctx0" brushRef="#br0" timeOffset="3.647">1775 307 5983 0 0,'0'0'274'0'0,"0"0"-6"0"0,0 0 84 0 0,0 0 986 0 0,0 0 448 0 0,0 0 86 0 0,0 0-231 0 0,0 0-1030 0 0,0 0-453 0 0,0 0-95 0 0,0 0-127 0 0,0 0-52 0 0,0 0-11 0 0,-8-5 123 0 0,4 9 39 0 0,0-1-1 0 0,0 0 0 0 0,1 1 0 0 0,-1 0 0 0 0,1 0 1 0 0,-1 0-1 0 0,1 0 0 0 0,1 1 0 0 0,-1-1 0 0 0,0 1 1 0 0,1-1-1 0 0,0 1 0 0 0,0 0 0 0 0,1 0 0 0 0,-1 0 1 0 0,1 3-35 0 0,-5 8-74 0 0,-44 122-165 0 0,69-116 0 0 0,36 15 342 0 0,18-11 1122 0 0,-72-26-1042 0 0,9-4 688 0 0,10-11-269 0 0,-15 11-607 0 0,4-4-64 0 0,0 0 0 0 0,1 1 0 0 0,-1 0-1 0 0,1 0 1 0 0,1 1 0 0 0,-1 1 0 0 0,1 0 0 0 0,0 0 0 0 0,1 1 0 0 0,1 0 69 0 0,-11 3-148 0 0,-2 1-32 0 0,0 0-4 0 0,0 0-162 0 0,0 0-685 0 0,0 0-296 0 0</inkml:trace>
  <inkml:trace contextRef="#ctx0" brushRef="#br0" timeOffset="3.647">1963 390 6447 0 0,'0'0'499'0'0,"0"0"-147"0"0,0 0 607 0 0,0 0 302 0 0,0 0 62 0 0,0 0-153 0 0,0 0-687 0 0,0 0-304 0 0,0 0-62 0 0,9-1-153 0 0,-63 148 2417 0 0,44-22-2381 0 0,10-32 64 0 0,2-25-81 0 0,-2-67-64 0 0,0-1-149 0 0,0 0-631 0 0,0 0-270 0 0</inkml:trace>
  <inkml:trace contextRef="#ctx0" brushRef="#br0" timeOffset="3.647">1837 0 1375 0 0,'-11'2'124'0'0,"-19"6"-58"0"0,-36 6 11060 0 0,56-12-11153 0 0,0 0-1 0 0,0 1 1 0 0,0 1-1 0 0,1-1 1 0 0,-1 1-1 0 0,1 1 0 0 0,0 0 1 0 0,0 0-1 0 0,1 1 1 0 0,0 0-1 0 0,0 0 1 0 0,0 1-1 0 0,0 0 1 0 0,1 0-1 0 0,1 1 0 0 0,-1 0 1 0 0,1 0-1 0 0,-4 8 28 0 0,-10 6 37 0 0,2 0 0 0 0,0 2-1 0 0,1 1 1 0 0,2 0 0 0 0,1 0-1 0 0,0 2 1 0 0,2 0 0 0 0,1 0-1 0 0,2 1 1 0 0,0 0 0 0 0,2 1-1 0 0,1 0 1 0 0,1 0 0 0 0,2 0-1 0 0,1 1 1 0 0,1-1 0 0 0,1 1-1 0 0,4 21-36 0 0,2-30 1 0 0,1 0 0 0 0,1 0 0 0 0,0-1 0 0 0,2 0-1 0 0,0-1 1 0 0,1 0 0 0 0,1-1 0 0 0,1 0 0 0 0,0 0 0 0 0,2-2-1 0 0,0 0 1 0 0,0 0 0 0 0,2-1 0 0 0,0-2 0 0 0,0 1 0 0 0,6 1-1 0 0,-15-9 49 0 0,0-1 1 0 0,1 0-1 0 0,-1 0 1 0 0,1-1 0 0 0,0 0-1 0 0,1 0 1 0 0,-1-1-1 0 0,0-1 1 0 0,1 1-1 0 0,0-1 1 0 0,-1-1 0 0 0,1 0-1 0 0,0-1 1 0 0,0 1-1 0 0,-1-2 1 0 0,1 1-1 0 0,0-2 1 0 0,0 1 0 0 0,-1-1-1 0 0,1-1 1 0 0,-1 1-1 0 0,6-4-49 0 0,176-111-205 0 0,-68 35 628 0 0,-116 75-299 0 0,-1 0 0 0 0,0 0 1 0 0,0-1-1 0 0,-1 0 1 0 0,0 0-1 0 0,-1 0 0 0 0,1-1 1 0 0,-2 1-1 0 0,1-1 0 0 0,-1 0 1 0 0,0 0-1 0 0,-1 0 1 0 0,0-1-1 0 0,-1 1 0 0 0,0-1 1 0 0,0 1-1 0 0,-1-2-124 0 0,3-5-44 0 0,2-23-55 0 0,-2 0 0 0 0,-1-1-1 0 0,-2 1 1 0 0,-2-1 0 0 0,-1 1-1 0 0,-6-24 100 0 0,7 53 49 0 0,-1 0 0 0 0,0 0 0 0 0,-1 1 0 0 0,0-1-1 0 0,-1 1 1 0 0,1 0 0 0 0,-2 0 0 0 0,1 1 0 0 0,-1-1 0 0 0,-1 1-1 0 0,1 1 1 0 0,-1-1 0 0 0,-1 1 0 0 0,1 0 0 0 0,-1 1-1 0 0,-1-1 1 0 0,1 2 0 0 0,-1-1 0 0 0,0 1 0 0 0,0 1 0 0 0,0-1-1 0 0,-1 2 1 0 0,0-1 0 0 0,0 1 0 0 0,1 1 0 0 0,-2 0 0 0 0,1 0-1 0 0,0 1 1 0 0,-10 0-49 0 0,-29 0-276 0 0</inkml:trace>
  <inkml:trace contextRef="#ctx0" brushRef="#br0" timeOffset="3.647">2015 99 2303 0 0,'0'0'368'0'0,"0"0"706"0"0,0 0 306 0 0,0 0 57 0 0,0 0-152 0 0,0 0-701 0 0,0 0-304 0 0,0 0-65 0 0,-15 14-755 0 0,1-5-134 0 0,-25-2 7868 0 0,38-7-7001 0 0,-34-16 643 0 0,-75 2-1285 0 0,96 11 369 0 0,-13-5-4291 0 0,14 2-369 0 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20:58:53.234"/>
    </inkml:context>
    <inkml:brush xml:id="br0">
      <inkml:brushProperty name="width" value="0.05" units="cm"/>
      <inkml:brushProperty name="height" value="0.05" units="cm"/>
      <inkml:brushProperty name="color" value="#FF0066"/>
      <inkml:brushProperty name="ignorePressure" value="1"/>
    </inkml:brush>
  </inkml:definitions>
  <inkml:trace contextRef="#ctx0" brushRef="#br0">3819 1435,'178'-9,"-63"-4,-73 5,0 2,0 2,1 2,15 2,-43 0,1 1,-1 0,0 1,1 1,-1 0,0 1,0 1,-1 0,3 2,-4-3,1-1,-1 0,1-1,0 0,-1-1,1-1,0 0,0-1,3-1,31 1,47 1,-83 0</inkml:trace>
  <inkml:trace contextRef="#ctx0" brushRef="#br0" timeOffset="3453.727">432 1421,'725'0,"-679"8,-37-5</inkml:trace>
  <inkml:trace contextRef="#ctx0" brushRef="#br0" timeOffset="12488.384">1224 28,'-77'58,"-10"-1,-17-28,97-26,0 0,0 0,0 0,0-1,0 0,0 0,-1-1,1 0,-1 0,1-1,-6 0,-38 4,-72 26,18-23,91-8,-1 1,1 0,0 1,0 1,0 0,-1 1,-6 2,6-1,0 0,-1-1,1-1,-1-1,1 0,-1-1,-10-1,-50 2,73 0,0 0,0 0,0 0,1 0,-1 1,0-1,0 1,1 0,-1 0,1 0,0 0,-1 0,1 1,0-1,0 1,1-1,-1 1,0 0,1 0,0-1,-1 1,1 0,0 0,1 1,-23 34,-49 67,63-87,0-1,2 2,0-1,1 1,0 0,2 0,0 0,2 0,0 1,1 0,1 11,-6 51,-10 491,9-222,9-212,-2 323,27-263,-10-41,-8 53,-8-49,13-67,-13-77,0-1,2 1,0-1,1 0,1 0,0 0,1-1,8 14,-14-26,0-1,0 1,0-1,-1 0,1 1,-1-1,0 1,0-1,0 0,0 0,0 1,-1-1,0 0,1 0,-1-1,0 1,0 0,-1 0,1-1,-1 0,1 1,-1-1,0 0,1 0,-1 0,0-1,0 1,-1-1,-2 2,-16 13,18-14,0 1,0 0,0 0,0 1,1-1,-1 1,1-1,0 1,0 0,1 1,-1-1,1 0,0 1,0-1,0 1,0 0,1-1,0 1,0 0,0 0,1 0,0 0,0 0,5 31,3 1,1-1,1-1,2 0,1 0,2-1,4 3,24 62,-2 1,4-1,5-2,4-2,43 54,69 27,-147-154,0-1,2-1,1 0,0-2,1 0,1-2,0 0,27 11,-18-11,2 0,0-3,1-1,23 4,43 10,-40-9,-1-3,2-2,0-3,62 1,403-25,-109-31,-255 22,2 7,12 7,278-33,154 18,-55 12,14-2,238-45,-518 25,354 53,-424-8,242 18,1062-29,-1261-12,-93-13,49 10,13-25,-213 46,73 98,-46-43,-39-53,-5-5,1 1,-1 0,1 0,0-1,0 1,0-1,0 0,0 0,0 0,1 0,-1 0,1 0,-1 0,1-1,0 1,0-1,0 0,0 0,0 0,0 0,0 0,0-1,0 0,0 1,0-1,0 0,2 0,72-79,-39 34,124-103,-46 15,-98 111,-15 18,1 1,-1-1,0 0,0 0,0 0,-1-1,1 1,-1-1,0 1,0-1,0 0,-1 0,0 0,0 0,0 0,-1 0,1 0,-1 0,0 0,-1 0,0-3,-38-166,-1-78,-26-198,34 212,18-88,-13-54,-51 23,59 161,3 132,-2 2,-4 0,-2 1,-2 2,-4 0,-19-27,1 9,23 40,2-2,2 0,1-1,0-5,-90-285,108 322,1 2,0 1,0-1,0 1,-1 0,0-1,0 1,0 0,0 0,-1 0,0 1,0-1,0 1,-1-1,1 1,-4-2,1 0,0 0,1 0,-1-1,1 0,0 0,1 0,0 0,0-1,1 1,-1-1,0-5,-6-10,-4-67,10 38,-18-93,10 92,7 46</inkml:trace>
  <inkml:trace contextRef="#ctx0" brushRef="#br0" timeOffset="18003.628">1306 28,'45'13,"163"12,1-12,68 4,33-17,-176 27,200-27,-82-14,276 14,-29-27,-354 26,0 7,33 9,106 10,-32 0,117 2,125 24,254-49,462-2,-945-14,-262 12,0 1,-1-1,0-1,1 1,-1 0,0-1,0 1,0-1,-1 1,1-1,0 0,-1 0,0 0,0 0,0 0,0 0,0 0,-1 0,1 0,-1 0,0-1,0 1,0 0,0 0,0 0,-1-1,0 1,1 0,-2-1,-13-66,17 66,0 0,0 1,0-1,0 0,1 1,0-1,-1 1,1 0,0 0,1 0,-1 0,1 1,-1-1,1 1,0 0,-1 0,1 0,0 1,1-1,-1 1,0 0,0 0,0 0,1 1,-1 0,3 0,220-2,49 13,-16 6,-121 17,-35-10,113 16,-210-38,-4-1,0-1,0 1,0-1,0 1,-1 0,1 0,0 0,0 0,-1 1,1-1,0 1,-1-1,0 1,1 0,-1 0,0 0,0 0,0 1,0-1,0 1,-1-1,1 1,-1-1,0 1,1 0,-1 0,0 0,0 1,2 102,-2-104,1 1,0-1,0 1,0-1,0 0,0 0,0 0,1 0,-1 0,1 0,-1-1,1 1,0-1,-1 1,1-1,0 0,0 0,0-1,0 1,0-1,0 1,0-1,0 0,0 0,0 0,0 0,0-1,0 1,0-1,0 0,0 0,0 0,0 0,15-1,-6 2</inkml:trace>
  <inkml:trace contextRef="#ctx0" brushRef="#br0" timeOffset="36553.08">2235 1967,'136'0,"-53"41,4-32,3 4,17 8,-18-1,68-13,-78 18,241-24,-74 13,518-15,-641-27,-77 20,-37 6</inkml:trace>
  <inkml:trace contextRef="#ctx0" brushRef="#br0" timeOffset="39642.545">4720 2377,'2'-3,"0"1,-1 0,1 0,0 0,1 0,-1 0,0 0,0 0,1 1,-1-1,1 1,-1 0,1 0,0 0,-1 0,1 0,0 1,0-1,0 1,-1-1,1 1,0 0,0 0,0 1,0-1,1 1,-4-1,164 1,-69 13,261-15,-233 15,176-14,-287 0</inkml:trace>
  <inkml:trace contextRef="#ctx0" brushRef="#br0" timeOffset="42304.39">5839 2390,'165'-14,"-28"14,-68-27,117 1,-65 12,-60 13,-26-6,-31 6,0-1,0 1,0 0,0 0,0 0,0 1,0 0,0-1,0 1,0 1,0-1,0 0,0 1,0 0,0 0,0 0,0 1,-1-1,1 1,0 0,1 1,2 4,1-1,0-1,0 0,1 0,-1 0,1-1,0 0,0-1,1 0,-1 0,1-1,-1 0,1-1,0 0,-1-1,1 0,1 0,42 2,-45 0</inkml:trace>
  <inkml:trace contextRef="#ctx0" brushRef="#br0" timeOffset="46272.649">4747 2622,'848'0,"-742"14,75 15,-36-16,857-14,-852-13,-28 15,-110-1</inkml:trace>
  <inkml:trace contextRef="#ctx0" brushRef="#br0" timeOffset="49869.572">4925 2964,'752'0,"-657"14,75-1,330-13,-325-28,-77 21,-13-15,-4-3,59-25,-118 46,-11 3</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3T20:05:38.969"/>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75 0,'-2'11,"8"8,72-2,71-11,-90-7,116 1,-493 10,183-7,59 10,66-13</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3T08:11:17.010"/>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0,'387'0,"-267"12,6-1,-27 1,13-2,371-10,-371-30,-103 28</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3T20:05:41.470"/>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25 133,'526'0,"-286"-26,-125 13,-100 9,-23 0,-23 0,-521 4,451-13,-58-13,90 24,95-17,-3 13,0 1,0 1,0 1,0 1,1 1,-1 1,1 1,1 1,35 0,315-2,-418 10,19-8,4-1,0 1,0 1,1 1,-1 1,1 0,0 1,-17 9,-74 34,190-49,283 0,-352 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3T20:05:46.337"/>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4:50:44.642"/>
    </inkml:context>
    <inkml:brush xml:id="br0">
      <inkml:brushProperty name="width" value="0.05" units="cm"/>
      <inkml:brushProperty name="height" value="0.05" units="cm"/>
      <inkml:brushProperty name="color" value="#FF0066"/>
    </inkml:brush>
  </inkml:definitions>
  <inkml:trace contextRef="#ctx0" brushRef="#br0">1463 719 3023 0 0,'0'0'134'0'0,"0"0"51"0"0,0 0 134 0 0,0 0 53 0 0,0 0 10 0 0,0 0-23 0 0,0 0-106 0 0,0 0-42 0 0,0 0-10 0 0,0 0-21 0 0,-2 0-77 0 0,-6 3-12 0 0,0 1-11 0 0,-14 22 641 0 0,-29 104 2528 0 0,51-129-3177 0 0,-8 20 460 0 0,8-19-449 0 0,0 4-4 0 0,1-4-23 0 0,15 8-35 0 0,24-8 560 0 0,-39-2-509 0 0,9-3 64 0 0,-5 0-82 0 0,3-1-33 0 0,1 1 22 0 0,16-23 330 0 0,-23 20-118 0 0,-1 5-81 0 0,-11-33 440 0 0,-2 11-604 0 0,-1-10 126 0 0,-8 27-976 0 0,20 6 776 0 0,-15 10-1000 0 0,16-10 992 0 0,-1 1 0 0 0,1 0 0 0 0,0 0 0 0 0,0-1 0 0 0,0 1 0 0 0,-1 0 0 0 0,1-1 0 0 0,0 1 0 0 0,0 0 0 0 0,0 0 0 0 0,0-1-1 0 0,0 1 1 0 0,0 0 0 0 0,0 0 0 0 0,0-1 0 0 0,1 1 0 0 0,-1 0 0 0 0,0 0 0 0 0,0-1 0 0 0,1 1 0 0 0,-1 0 0 0 0,0-1 0 0 0,1 1 0 0 0,-1 0 0 0 0,1-1-1 0 0,-1 1 1 0 0,1-1 0 0 0,-1 1 0 0 0,1 0 0 0 0,-1-1 0 0 0,1 1 0 0 0,-1-1 0 0 0,1 0 0 0 0,0 1 0 0 0,-1-1 0 0 0,1 1 0 0 0,0-1 0 0 0,-1 0 0 0 0,1 0-1 0 0,0 1 1 0 0,-1-1 0 0 0,1 0 0 0 0,0 0 0 0 0,0 0 0 0 0,-1 0 0 0 0,1 0 0 0 0,0 0 0 0 0,0 0 0 0 0,-1 0 0 0 0,1 0 0 0 0,0 0 0 0 0,0 0 0 0 0,-1-1-1 0 0,1 1 1 0 0,0 0 72 0 0,45-9-3868 0 0,-44 8 4056 0 0,0 0-1 0 0,0 0 1 0 0,0 0-1 0 0,0 0 1 0 0,0 0-1 0 0,0 0 1 0 0,0 0-1 0 0,-1-1 1 0 0,1 1-1 0 0,0-1 1 0 0,-1 1-1 0 0,0-1 1 0 0,1 0-1 0 0,-1 1 1 0 0,0-1 0 0 0,0 0-1 0 0,0 0 1 0 0,0 0-1 0 0,0 0 1 0 0,0 0-1 0 0,0 0 1 0 0,-1 0-1 0 0,1 0 1 0 0,-1 0-1 0 0,1 0 1 0 0,-1 0-1 0 0,0-2-187 0 0,3-22 289 0 0,-11-44 1597 0 0,7 69-1546 0 0,-8-20 1116 0 0,4 17-1460 0 0,4 3-83 0 0,1 1 10 0 0,-6 26-217 0 0,27 36 282 0 0,5 32-59 0 0,-16-37 25 0 0,-8-52 43 0 0,-1-1 0 0 0,1 0 0 0 0,0 0 0 0 0,1 0-1 0 0,-1 0 1 0 0,1 0 0 0 0,0 0 0 0 0,0 0 0 0 0,0-1 0 0 0,0 0 0 0 0,0 1 0 0 0,1-1 0 0 0,0-1-1 0 0,0 1 1 0 0,-1 0 0 0 0,1-1 0 0 0,1 0 0 0 0,-1 0 0 0 0,0 0 0 0 0,1 0 0 0 0,-1-1 0 0 0,1 0-1 0 0,-1 0 1 0 0,2 0 3 0 0,-1 0-1 0 0,1-1 0 0 0,-1-1 0 0 0,1 1-1 0 0,-1-1 1 0 0,1 0 0 0 0,-1 0 0 0 0,0 0-1 0 0,1-1 1 0 0,-1 0 0 0 0,0 0 0 0 0,0-1 0 0 0,0 1-1 0 0,1-1 2 0 0,43-61-16 0 0,-53 39 584 0 0,0 18-568 0 0,-25-25-72 0 0,20 55 8 0 0,20 36-181 0 0,-6-39 160 0 0,-2-13 53 0 0,18 10 310 0 0,11-1-74 0 0,-27-11-204 0 0,0 2 0 0 0,-1-1 0 0 0,0-1 11 0 0,-2-3 32 0 0,2 2-33 0 0,3-2-10 0 0,0-2 12 0 0,1-2 47 0 0,0 0 6 0 0,1-1-1 0 0,-2 1 2 0 0,-4 2-8 0 0,3-2-71 0 0,-4 2-127 0 0,-2 0-83 0 0,0 0-29 0 0</inkml:trace>
  <inkml:trace contextRef="#ctx0" brushRef="#br0" timeOffset="345.989">2007 782 5527 0 0,'0'0'488'0'0,"0"0"-392"0"0,0 0-96 0 0,0 0 0 0 0,0 0 224 0 0,0 0 16 0 0,0 0 8 0 0,0 0 0 0 0,0 0-376 0 0,0 0-80 0 0</inkml:trace>
  <inkml:trace contextRef="#ctx0" brushRef="#br0" timeOffset="851.59">2052 741 455 0 0,'18'-37'6981'0'0,"-13"11"-5374"0"0,-5 24-1219 0 0,-2-8 364 0 0,-22-37 1006 0 0,23 46-1645 0 0,-16-11 158 0 0,14 11-209 0 0,-24-1-248 0 0,26 2 91 0 0,-17 7-276 0 0,11-4 253 0 0,-10 8-17 0 0,-3 30 250 0 0,17-23-115 0 0,0-1 1 0 0,1 1 0 0 0,1 0 0 0 0,0 0-1 0 0,2 0 1 0 0,0 0 0 0 0,1-1 0 0 0,1 1 0 0 0,0 0-1 0 0,2-1 1 0 0,0 0 0 0 0,0 0 0 0 0,2 0-1 0 0,8 15 0 0 0,13 16 0 0 0,-17 45 54 0 0,-10-15-28 0 0,0-70-26 0 0,0-1 11 0 0,-1-6 42 0 0,0-1 21 0 0,0 0 32 0 0,0 0-6 0 0,0 0-4 0 0,0 0-1 0 0,0 0-7 0 0,0 0-7 0 0,0 0-1 0 0,0 0-32 0 0,0 0-124 0 0,0 0-14 0 0,0 0-53 0 0,-4-16-1930 0 0,4 15-1657 0 0</inkml:trace>
  <inkml:trace contextRef="#ctx0" brushRef="#br0" timeOffset="1788.412">1889 930 2759 0 0,'0'0'495'0'0,"0"0"1034"0"0,0 0 450 0 0,0 0 93 0 0,0 0-219 0 0,0 0-1005 0 0,0 0-441 0 0,0 0-88 0 0,0 0-87 0 0,0 0-270 0 0,0 0-66 0 0,0 0-70 0 0,0 0-297 0 0,0 0-128 0 0,0 0-29 0 0,0 0-28 0 0,0 0-101 0 0,0 0-47 0 0,0 0-11 0 0,0 0 113 0 0,0 0 592 0 0,0 0 689 0 0,0 0 201 0 0,0 0 27 0 0,0 0-22 0 0,0 0-121 0 0,0 0-51 0 0,0 0-6 0 0,0 0-70 0 0,0 0-270 0 0,0 0-119 0 0,0 0-20 0 0,0 0-40 0 0,-7-4-2172 0 0,72-16 2859 0 0,-47 14-457 0 0,-14 4-292 0 0,-1 1-1 0 0,1 0 0 0 0,-1-1 0 0 0,1 1 0 0 0,0 1 0 0 0,-1-1 0 0 0,1 1 0 0 0,0-1 0 0 0,0 1 0 0 0,0 0 0 0 0,-1 0 0 0 0,1 1 1 0 0,0-1-1 0 0,0 1 0 0 0,-1 0 0 0 0,1 0 0 0 0,0 0 0 0 0,-1 0 0 0 0,1 1 0 0 0,-1-1 0 0 0,0 1 0 0 0,2 1-25 0 0,26 15 0 0 0,-26-14 0 0 0,2-1 14 0 0,-2 1 80 0 0,-4-3 125 0 0,-1-1 22 0 0,0 0-1 0 0,0 0-8 0 0,0 0-34 0 0,0 0-20 0 0,0 0-2 0 0,0 0-18 0 0,0 0-73 0 0,0 0-34 0 0,0 0-77 0 0,-14 13 182 0 0,10 10-308 0 0,5-20 152 0 0,-1-1 0 0 0,0 0 0 0 0,1 1 0 0 0,-1-1 0 0 0,1 0 0 0 0,0 0 0 0 0,0 1 0 0 0,0-1 0 0 0,0 0 0 0 0,0 0 0 0 0,0 0 0 0 0,1 0 0 0 0,-1 0 0 0 0,1 0 0 0 0,-1-1 0 0 0,1 1 0 0 0,0 0 0 0 0,0-1 0 0 0,-1 0 0 0 0,1 1 0 0 0,0-1 0 0 0,0 0 0 0 0,0 0 0 0 0,1 0 0 0 0,-1 0 0 0 0,0 0 0 0 0,0 0 0 0 0,2 0 0 0 0,44-3 67 0 0,-42 1 13 0 0,-5 0 8 0 0,-1 1-13 0 0,1 0-1 0 0,4-2-47 0 0,-3 0 16 0 0,2-1-22 0 0,-2 2 22 0 0,2-2-46 0 0,-4 2-72 0 0,0 1-45 0 0,3-8-2389 0 0,-3 8 1346 0 0</inkml:trace>
  <inkml:trace contextRef="#ctx0" brushRef="#br0" timeOffset="2133.818">2141 796 6447 0 0,'0'0'499'0'0,"0"0"-123"0"0,0 0 707 0 0,0 0 343 0 0,0 0 70 0 0,0 0-189 0 0,0 0-828 0 0,0 0-409 0 0,10-2-616 0 0,64-49-2732 0 0,-73 50 3132 0 0,-1 1-13 0 0,0 0-8 0 0</inkml:trace>
  <inkml:trace contextRef="#ctx0" brushRef="#br0" timeOffset="3649.542">2292 906 3223 0 0,'0'0'471'0'0,"0"0"768"0"0,0 0 339 0 0,0 0 72 0 0,0 0-185 0 0,0 0-828 0 0,0 0-365 0 0,0 0-72 0 0,0 0-70 0 0,0 0-264 0 0,-5 18-744 0 0,1 11-4167 0 0,2 11 5916 0 0,2-38-125 0 0,8 24 2779 0 0,8-11-2745 0 0,-14-14-723 0 0,-2-1 29 0 0,18-25 296 0 0,-5-12 72 0 0,-10 29-444 0 0,1 1-10 0 0,11-16 0 0 0,-8 17 0 0 0,1 0 0 0 0,-1 0 0 0 0,0 2 0 0 0,2 1 0 0 0,1 1 0 0 0,-1 2 0 0 0,0 1 0 0 0,0-1 0 0 0,-2 4 16 0 0,-6-4 64 0 0,2 60 710 0 0,-3-53-780 0 0,11 33 66 0 0,-9-31-28 0 0,2-1-36 0 0,0-2-12 0 0,11 8 80 0 0,21-16 607 0 0,25-38 117 0 0,-25 0-615 0 0,-21 10 411 0 0,-15 28-485 0 0,0 2-23 0 0,0 0-11 0 0,0 0-1 0 0,0 0-2 0 0,0 0-12 0 0,-1 1-12 0 0,-11 22-44 0 0,13 22-10 0 0,0-37 0 0 0,0 0 0 0 0,2-1 0 0 0,9 12 0 0 0,-6-14 0 0 0,2-3 0 0 0,0-1 0 0 0,-1-2 0 0 0,25-26 118 0 0,0-15-644 0 0,-25 34-719 0 0,-3-1-3830 0 0</inkml:trace>
  <inkml:trace contextRef="#ctx0" brushRef="#br0" timeOffset="3897.223">2772 751 6303 0 0,'0'0'280'0'0,"0"0"56"0"0,0 0-272 0 0,0 0-64 0 0,0 0 0 0 0,0 0 0 0 0,0 0 0 0 0</inkml:trace>
  <inkml:trace contextRef="#ctx0" brushRef="#br0" timeOffset="3898.223">2729 768 1839 0 0,'0'0'160'0'0,"0"0"-160"0"0,0 0 0 0 0,-6-7 0 0 0,6 7 1792 0 0,0 0 328 0 0,-3-9 64 0 0,3 9 16 0 0,-2-8-1360 0 0,2 8-264 0 0,0 0-64 0 0,0 0 0 0 0,-3-8-512 0 0,3 8-64 0 0,0 0-32 0 0,-2-9-3272 0 0,2 9-656 0 0</inkml:trace>
  <inkml:trace contextRef="#ctx0" brushRef="#br0" timeOffset="4821.588">2868 695 5839 0 0,'0'0'267'0'0,"0"0"0"0"0,0 0-123 0 0,4-9 778 0 0,10-14 413 0 0,-13 38 2090 0 0,-26 84-2521 0 0,22-87-909 0 0,-1-1 1 0 0,2 0-1 0 0,-1 1 0 0 0,1-1 0 0 0,1 1 0 0 0,0 0 0 0 0,1-1 0 0 0,0 1 0 0 0,2 5 5 0 0,-3 71-20 0 0,-6-42 84 0 0,7-38-64 0 0,12 7 323 0 0,-11-15-123 0 0,9 0 501 0 0,37-21 267 0 0,20-5-1226 0 0,-66 25 163 0 0,-1 1-24 0 0,0 0-637 0 0,0 0-2672 0 0,0 0-1148 0 0</inkml:trace>
  <inkml:trace contextRef="#ctx0" brushRef="#br0" timeOffset="5192.699">2702 949 4607 0 0,'0'0'208'0'0,"4"-7"32"0"0,-1 4 188 0 0,-1 0-1 0 0,1 0 1 0 0,-1 0-1 0 0,1 0 0 0 0,0 1 1 0 0,0-1-1 0 0,1 1 1 0 0,-1 0-1 0 0,0 0 0 0 0,1 0 1 0 0,-1 1-1 0 0,1-1 1 0 0,0 1-1 0 0,-1 0 0 0 0,1 0 1 0 0,0 0-1 0 0,0 0 1 0 0,3 0-428 0 0,60-3-176 0 0,-62 4 85 0 0,6-1-132 0 0,0 0-1 0 0,0-1 0 0 0,0 0 1 0 0,0-1-1 0 0,0 0 0 0 0,-1-1 0 0 0,0 0 1 0 0,8-4 223 0 0,84-44 924 0 0,-101 51-974 0 0</inkml:trace>
  <inkml:trace contextRef="#ctx0" brushRef="#br0" timeOffset="5720.263">2958 970 6911 0 0,'0'0'315'0'0,"0"0"-7"0"0,0-1-199 0 0,0 1-76 0 0,1 1-1 0 0,-1-1 0 0 0,0 1 0 0 0,1-1 1 0 0,-1 1-1 0 0,0-1 0 0 0,1 1 1 0 0,-1-1-1 0 0,0 0 0 0 0,1 1 0 0 0,-1-1 1 0 0,1 0-1 0 0,-1 1 0 0 0,1-1 1 0 0,-1 0-1 0 0,1 0 0 0 0,-1 1 0 0 0,1-1 1 0 0,-1 0-1 0 0,1 0 0 0 0,-1 0 0 0 0,1 0 1 0 0,-1 0-1 0 0,1 0 0 0 0,-1 0 1 0 0,1 0-1 0 0,-1 0 0 0 0,1 0 0 0 0,0 0 1 0 0,-1 0-1 0 0,1 0 0 0 0,-1 0 0 0 0,1 0 1 0 0,-1 0-1 0 0,1-1 0 0 0,-1 1 1 0 0,1 0-1 0 0,-1 0 0 0 0,1-1 0 0 0,-1 1 1 0 0,0 0-1 0 0,1-1 0 0 0,-1 1 1 0 0,1 0-1 0 0,-1-1 0 0 0,0 1 0 0 0,1-1 1 0 0,-1 1-1 0 0,0 0 0 0 0,1-1 0 0 0,-1 1 1 0 0,0-1-1 0 0,0 1 0 0 0,1-1 1 0 0,-1 1-1 0 0,0-1 0 0 0,0 1 0 0 0,0-1 1 0 0,0 0-1 0 0,0 1 0 0 0,0-1 0 0 0,0 1 1 0 0,0-1-1 0 0,0 0-32 0 0,11 41 162 0 0,-4 6 3006 0 0,-7-46-3057 0 0,0 0-14 0 0,6 4 10 0 0,1-1-54 0 0,-1 0 1 0 0,0-2-44 0 0,0 0-10 0 0,0 0 0 0 0,3 0 0 0 0,-2-1-48 0 0,-6 0-196 0 0,13-9-2058 0 0,-10 1 1008 0 0,0 0-2274 0 0</inkml:trace>
  <inkml:trace contextRef="#ctx0" brushRef="#br0" timeOffset="5988.72">3081 806 5527 0 0,'0'0'250'0'0,"0"0"-2"0"0,0 0 86 0 0,0 0 937 0 0,0 0 428 0 0,0 0 86 0 0,0 0-212 0 0,0 0-970 0 0,0 0-423 0 0,0 0-85 0 0,-6-3-104 0 0,5 3-3657 0 0,1 0 2167 0 0</inkml:trace>
  <inkml:trace contextRef="#ctx0" brushRef="#br0" timeOffset="6243.468">3042 787 919 0 0,'0'0'80'0'0,"0"0"-80"0"0,0 0 0 0 0,0 0 0 0 0,0 0 424 0 0</inkml:trace>
  <inkml:trace contextRef="#ctx0" brushRef="#br0" timeOffset="6640.636">3161 1000 3223 0 0,'0'0'555'0'0,"0"0"1120"0"0,0 0 490 0 0,0 0 98 0 0,0 0-259 0 0,0 0-1154 0 0,-3 11-98 0 0,1 31-4489 0 0,2-41 2937 0 0,0-1-7 0 0,1 2 117 0 0,1 3 502 0 0,-1-4 246 0 0,-1-1 121 0 0,0 0 426 0 0,0 0 187 0 0,0 0 38 0 0,0 0-474 0 0,4 7 572 0 0,3-5 1917 0 0,19-10-2792 0 0,8-23-102 0 0,-18-1 1641 0 0,-16 32-1479 0 0,2-10-1 0 0,-4-16-112 0 0,-2 18 0 0 0,-21-3-93 0 0,-12 23-53 0 0,30-7 145 0 0,0 0 1 0 0,1-1-12 0 0,0-1-10 0 0,-14 7-2378 0 0,15-9 1834 0 0,4 0-3004 0 0,1-1-268 0 0</inkml:trace>
  <inkml:trace contextRef="#ctx0" brushRef="#br0" timeOffset="7486.175">3293 965 5063 0 0,'0'0'232'0'0,"0"1"-13"0"0,14 40 4350 0 0,-12-40-4551 0 0,-1-1 0 0 0,1 1 0 0 0,-1-1 0 0 0,1 1 0 0 0,-1-1 0 0 0,1 1 0 0 0,0-1-1 0 0,-1 0 1 0 0,1 0 0 0 0,-1 1 0 0 0,1-1 0 0 0,0-1 0 0 0,-1 1 0 0 0,1 0 0 0 0,-1 0 0 0 0,1 0 0 0 0,0-1-1 0 0,-1 1 1 0 0,1-1 0 0 0,-1 1 0 0 0,1-1 0 0 0,-1 0 0 0 0,0 0 0 0 0,1 1 0 0 0,-1-1 0 0 0,1 0-1 0 0,-1 0 1 0 0,0 0 0 0 0,0-1 0 0 0,0 1 0 0 0,0 0 0 0 0,0 0 0 0 0,0-1 0 0 0,0 1 0 0 0,0 0 0 0 0,0-1-1 0 0,0 0-17 0 0,7-5 886 0 0,18-30 1593 0 0,-25 36-2382 0 0,0 0-17 0 0,3-4-53 0 0,-3 5-31 0 0,-1-1 0 0 0,1 1 0 0 0,0-1 0 0 0,-1 1 0 0 0,1 0 0 0 0,0-1 0 0 0,-1 1 0 0 0,1 0 0 0 0,0 0 0 0 0,0-1 0 0 0,-1 1 0 0 0,1 0 0 0 0,0 0 0 0 0,0 0 0 0 0,-1 0 0 0 0,1 0 0 0 0,0 0 0 0 0,0 0 0 0 0,0 0 1 0 0,-1 0-1 0 0,1 0 0 0 0,0 1 0 0 0,0-1 0 0 0,-1 0 0 0 0,1 0 0 0 0,0 1 0 0 0,-1-1 0 0 0,1 1 0 0 0,0-1 0 0 0,-1 0 0 0 0,1 1 0 0 0,0-1 0 0 0,-1 1 0 0 0,1 0 0 0 0,-1-1 0 0 0,1 1 0 0 0,-1-1 0 0 0,1 1 0 0 0,-1 0 0 0 0,0-1 0 0 0,1 1 0 0 0,-1 0 0 0 0,0-1 0 0 0,1 1 0 0 0,-1 0 0 0 0,0 0 0 0 0,0 0 4 0 0,6 70 355 0 0,-9-20 314 0 0,3-49-593 0 0,0-2-1 0 0,0 0-10 0 0,0 0-1 0 0,0 0 0 0 0,0 0 0 0 0,0 0 0 0 0,0 0 0 0 0,25-12 150 0 0,26-23-65 0 0,-23 21 78 0 0,-20 10-217 0 0,1 2-10 0 0,-1 0 0 0 0,-1-2 0 0 0,0 2 0 0 0,13 0 392 0 0,-18 5-364 0 0,0 0 0 0 0,0-1-1 0 0,0 1 1 0 0,0 0 0 0 0,-1 0 0 0 0,1 0-1 0 0,-1 0 1 0 0,0 0 0 0 0,0 0 0 0 0,0 1-1 0 0,0-1 1 0 0,0 0 0 0 0,-1 1 0 0 0,1-1-1 0 0,-1 0 1 0 0,0 1 0 0 0,0-1-1 0 0,-1 0 1 0 0,1 1 0 0 0,-1 1-28 0 0,0 3 53 0 0,1-2 11 0 0,26-8-17 0 0,59-48-3431 0 0,-73 39 2329 0 0</inkml:trace>
  <inkml:trace contextRef="#ctx0" brushRef="#br0" timeOffset="141904.606">3121 706 2303 0 0,'0'0'200'0'0,"0"0"-200"0"0,0 0 0 0 0,0 0-640 0 0,0 0-176 0 0</inkml:trace>
  <inkml:trace contextRef="#ctx0" brushRef="#br0" timeOffset="142165.579">3102 698 3967 0 0,'0'0'183'0'0,"0"0"60"0"0,0 0 147 0 0,0 0 68 0 0,0 0 12 0 0,0 0-46 0 0,-7 5 142 0 0,-8 23 402 0 0,14-26-654 0 0,1-2 6 0 0,1 10 520 0 0,0-4-761 0 0,0-5-14 0 0,-1-1 22 0 0,0 0 94 0 0,2 8-351 0 0,-2-8-3864 0 0</inkml:trace>
  <inkml:trace contextRef="#ctx0" brushRef="#br0" timeOffset="3.647">623 0 1375 0 0,'0'0'66'0'0,"0"0"191"0"0,0 0 786 0 0,0 0 343 0 0,0 0 72 0 0,-8 7 84 0 0,4 1 1750 0 0,39-13-2749 0 0,72 29-386 0 0,-69-20-141 0 0,-3 18 496 0 0,-2 11-248 0 0,-5-17-264 0 0,-26-14 5 0 0,1-1-1 0 0,-1 1 0 0 0,0 0 1 0 0,0-1-1 0 0,0 1 0 0 0,-1 0 0 0 0,1 0 1 0 0,0 1-1 0 0,-1-1 0 0 0,1 0 1 0 0,-1 0-1 0 0,0 1 0 0 0,1-1 1 0 0,-1 1-1 0 0,-1-1 0 0 0,1 1 1 0 0,0-1-1 0 0,0 1 0 0 0,-1 1-4 0 0,1-1 12 0 0,-2 53 182 0 0,-58 106-183 0 0,-11-7 42 0 0,50-101-53 0 0,19-51 0 0 0,1 0 0 0 0,-1 0 0 0 0,1 0 0 0 0,0 0 0 0 0,0 0 0 0 0,0 0 0 0 0,0 0 0 0 0,1 0 0 0 0,-1 0 0 0 0,1 0 0 0 0,0 0 0 0 0,0 0 0 0 0,0 0 0 0 0,0 0 0 0 0,0 0 0 0 0,1-1 0 0 0,-1 1 0 0 0,2 2 0 0 0,-1-2 0 0 0,35 64 64 0 0,-33-60-64 0 0,0 0 0 0 0,0-1 12 0 0,-3-5 7 0 0,19 16 602 0 0,50 16-345 0 0,-64-30-265 0 0,-3-2 42 0 0,6 1 11 0 0,33-3 421 0 0,-36-2-474 0 0,-5 2 64 0 0,16-8 266 0 0,-6-8 329 0 0,-10 16-730 0 0,-2 0-32 0 0,0-4 16 0 0,-1 3 21 0 0,-3-2 55 0 0,-2 0 57 0 0,-1 2 26 0 0,-1 2-2 0 0,0 1-14 0 0,-24 15-54 0 0,-70 73-85 0 0,96-83 72 0 0,1 0 0 0 0,-12 12 0 0 0,10-3-64 0 0,6-8 64 0 0,0 1 0 0 0,1 0 0 0 0,-5 45 0 0 0,6-45 0 0 0,17 87 912 0 0,-15-87-912 0 0,0 0 0 0 0,1 0 0 0 0,0 0 0 0 0,-1 0 0 0 0,8 42 139 0 0,-7-41-96 0 0,13 24-33 0 0,-8 2 54 0 0,-7-26-64 0 0,0-1 0 0 0,0 0-10 0 0,-1 0-45 0 0,0-7-17 0 0,0 0 7 0 0,-3 6 51 0 0,-2 2 14 0 0,0-2 0 0 0,-28 35 0 0 0,28-35 0 0 0,-1 0 0 0 0,1 1 0 0 0,1 0 0 0 0,-1-1-10 0 0,1 1-33 0 0,-1-1 32 0 0,0-1 11 0 0,-2 0 0 0 0,0-1 0 0 0,0-1 0 0 0,0 2 0 0 0,0 1 0 0 0,2-3-12 0 0,3-2-36 0 0,-3 3 36 0 0,-2 1 12 0 0,1 0 0 0 0,-1-1 0 0 0,0 1 0 0 0,-1-2 0 0 0,-1-1 0 0 0,1-2 0 0 0,0 1 0 0 0,2 0 11 0 0,3-1 32 0 0,-4 0-33 0 0,-1 1-10 0 0,1-1 0 0 0,0 1 0 0 0,-1-1 0 0 0,1 0 0 0 0,1 0-13 0 0,-23 4-1808 0 0,28-5 1455 0 0,1 0-2 0 0,-7-3-2106 0 0,7 3 1252 0 0</inkml:trace>
  <inkml:trace contextRef="#ctx0" brushRef="#br0" timeOffset="3.647">129 1595 919 0 0,'0'0'222'0'0,"0"0"591"0"0,0 0 255 0 0,0 0 55 0 0,0 0-119 0 0,0 0-548 0 0,0 0-243 0 0,0 2-49 0 0,-4 11-120 0 0,4-12-141 0 0,0-1 6 0 0,0 0-4 0 0,0 0 27 0 0,0 0 118 0 0,-1 19 3962 0 0,5-16-3901 0 0,-1 0 0 0 0,1-1-1 0 0,0 1 1 0 0,0-1 0 0 0,0 0 0 0 0,0 0 0 0 0,0 0 0 0 0,1 0 0 0 0,-1-1 0 0 0,1 0 0 0 0,-1 0 0 0 0,1 0 0 0 0,-1 0-1 0 0,1-1 1 0 0,-1 0 0 0 0,1 0 0 0 0,0 0 0 0 0,-1 0 0 0 0,1-1 0 0 0,-1 0 0 0 0,1 0 0 0 0,-1 0 0 0 0,1 0 0 0 0,-1-1-111 0 0,17 0 216 0 0,39-2 232 0 0,75 0 278 0 0,-88 1-380 0 0,99-9-42 0 0,81-18 218 0 0,-4 29 236 0 0,-10-43-64 0 0,-53 41-684 0 0,36-16 340 0 0,-118 11-40 0 0,-54 9-250 0 0,-19 0-74 0 0,-4 0-60 0 0,-1-1-14 0 0,0 0-52 0 0,0 0-218 0 0,0 0-98 0 0,0 0-986 0 0,0 0-3858 0 0</inkml:trace>
  <inkml:trace contextRef="#ctx0" brushRef="#br0" timeOffset="3.647">322 1546 455 0 0,'0'0'0'0'0,"0"0"0"0"0,0 0 0 0 0,0 0 0 0 0</inkml:trace>
  <inkml:trace contextRef="#ctx0" brushRef="#br0" timeOffset="3.647">377 1542 1375 0 0,'0'0'66'0'0,"0"1"-8"0"0,-3 4 184 0 0,2-4 947 0 0,-10 8 5563 0 0,-9-8-6143 0 0,20-1-542 0 0,-1-1 14 0 0,1 1-1 0 0,-2 0-13 0 0,-4-1-43 0 0,3 1 19 0 0,-4 1-33 0 0,-18 5 406 0 0,24-6-284 0 0,1 0 50 0 0,-23 10 978 0 0,-5 2-858 0 0,-93 27 298 0 0,59-16-440 0 0,15-11-160 0 0,39-10 0 0 0,2 1-13 0 0,5-3-54 0 0,1 0-13 0 0,0 0 0 0 0,0 0 3 0 0,0 0 10 0 0,1 1 14 0 0,7 1 42 0 0,27 5 11 0 0,-8-3 0 0 0,2 1 0 0 0,50 20 0 0 0,45-16-372 0 0,-104-9-1589 0 0,-10 1 790 0 0</inkml:trace>
  <inkml:trace contextRef="#ctx0" brushRef="#br0" timeOffset="3.647">2165 1509 919 0 0,'0'0'311'0'0,"0"0"968"0"0,0 0 421 0 0,0 0 85 0 0,0 0-177 0 0,0 0-827 0 0,0 0-363 0 0,0 0-70 0 0,0 0-56 0 0,0 0-163 0 0,0 0-82 0 0,-1-1-85 0 0,-6-4 26 0 0,0 1 36 0 0,-45-29 2584 0 0,15 40-2616 0 0,-4 27-67 0 0,31-18 60 0 0,-6 16-39 0 0,14-23 54 0 0,1-1 0 0 0,0 0 0 0 0,1 0 0 0 0,0 1 0 0 0,0 0 0 0 0,6 36 64 0 0,-3-35-10 0 0,2-2-44 0 0,17 6 213 0 0,-16-13-190 0 0,0 0 0 0 0,0-1 0 0 0,1 0 0 0 0,-1 0 0 0 0,0 0 0 0 0,0-1 1 0 0,0 1-1 0 0,0-2 0 0 0,0 1 0 0 0,0-1 0 0 0,0 0 0 0 0,0 0 0 0 0,-1 0 0 0 0,1-1 0 0 0,-1 0 0 0 0,1 0 0 0 0,-1 0 0 0 0,0-1 0 0 0,0 0 1 0 0,-1 0-1 0 0,2-1-33 0 0,20-8 64 0 0,15-14 18 0 0,-34 24-82 0 0,-1 6-10 0 0,-3 2-50 0 0,-2-3-31 0 0,0 5 20 0 0,0 1 7 0 0,0 0 11 0 0,-1-6 66 0 0,1-1 0 0 0,0 1 0 0 0,-1-1 0 0 0,1 1 0 0 0,0-1 0 0 0,0 0 0 0 0,0 1 0 0 0,0-1 0 0 0,0 0 0 0 0,0 0-1 0 0,0 1 1 0 0,1-1 0 0 0,-1 0 0 0 0,0 0 0 0 0,1-1 0 0 0,-1 1 0 0 0,0 0 0 0 0,1 0 0 0 0,-1-1 0 0 0,1 1 0 0 0,-1 0 0 0 0,1-1 0 0 0,0 0 0 0 0,-1 1 0 0 0,1-1 0 0 0,-1 0 0 0 0,1 0 0 0 0,0 0 0 0 0,-1 0 0 0 0,1 0 0 0 0,0 0-1 0 0,-1 0 1 0 0,1-1 0 0 0,-1 1 0 0 0,1 0 0 0 0,0-1 0 0 0,-1 0 0 0 0,1 1 0 0 0,-1-1 0 0 0,1 0 0 0 0,-1 0 0 0 0,0 0 0 0 0,1 0 0 0 0,-1 0 0 0 0,0 0 0 0 0,0 0 0 0 0,0 0 0 0 0,0 0 0 0 0,1-1 0 0 0,-2 1 0 0 0,1 0-13 0 0,14-7 16 0 0,16-10 38 0 0,-25 14-32 0 0,25-35 793 0 0,-28 31-791 0 0,0-1 19 0 0,-2-34 305 0 0,-1 41-230 0 0,0 2 2 0 0,0 0-8 0 0,-7 2-216 0 0,-1 0-1 0 0,1 0 0 0 0,0 0 1 0 0,0 1-1 0 0,0 0 0 0 0,0 0 1 0 0,0 1-1 0 0,1 0 0 0 0,-1 0 1 0 0,1 1-1 0 0,0-1 0 0 0,1 1 1 0 0,-1 1-1 0 0,-4 4 105 0 0,-19 15-413 0 0,0-4-1755 0 0,29-21 1126 0 0</inkml:trace>
  <inkml:trace contextRef="#ctx0" brushRef="#br0" timeOffset="3.647">2495 1520 4143 0 0,'0'0'191'0'0,"0"0"198"0"0,0 0 731 0 0,0 0 322 0 0,0 0 59 0 0,0 0-177 0 0,0 0-809 0 0,0 0-355 0 0,0 0-68 0 0,0 0-44 0 0,0 0-106 0 0,0 0-10 0 0,0 0 0 0 0,0 0-16 0 0,0 0-4 0 0,0 0 0 0 0,0 0 47 0 0,0 10 586 0 0,0-3-415 0 0,0 0 0 0 0,-1 1 0 0 0,1-1 0 0 0,-1 0 0 0 0,-1 0 0 0 0,0 0 0 0 0,0 0 0 0 0,0-1 0 0 0,-1 1 0 0 0,0 0 0 0 0,-3 5-130 0 0,-12 22 86 0 0,14-27-27 0 0,3-5 12 0 0,1-2 19 0 0,0 0 6 0 0,0 0 0 0 0,1 0-16 0 0,22-8-61 0 0,-9-5-22 0 0,72-36-63 0 0,-79 45 52 0 0,0 2 14 0 0,1 0 0 0 0,-1 0 0 0 0,-1 2-12 0 0,1 0-36 0 0,1 1 36 0 0,-1 0 12 0 0,0 0 0 0 0,-2 1 12 0 0,-4-2 50 0 0,6 29 668 0 0,-17 3-731 0 0,10-30-52 0 0,-1 5 39 0 0,1 0 25 0 0,24 9 170 0 0,70-62-181 0 0,-56 25 0 0 0,-31 17 0 0 0,28-37 88 0 0,-27 31 21 0 0,-1-1-1 0 0,-1 0 1 0 0,0 0-1 0 0,-1 0 1 0 0,0-1-1 0 0,0 1 0 0 0,-1-1 1 0 0,-1 0-1 0 0,2-10-108 0 0,-5 19 67 0 0,0-1-42 0 0,-2-13 111 0 0,2 15-72 0 0,-1 1 12 0 0,-2-4-60 0 0,0 0 0 0 0,-9 19-102 0 0,6-3 64 0 0,0 0 1 0 0,1 1-1 0 0,0 0 1 0 0,1-1 0 0 0,1 2-1 0 0,0-1 1 0 0,0 0-1 0 0,0 10 22 0 0,-20 75-86 0 0,-3-30 86 0 0,20-49 64 0 0,4-9-64 0 0,4-1 0 0 0,2 0 0 0 0,3-4 0 0 0,2-3 0 0 0,48-9 0 0 0,-16-8-64 0 0,25-30-2112 0 0,-65 45 1232 0 0,-1 1-216 0 0</inkml:trace>
  <inkml:trace contextRef="#ctx0" brushRef="#br0" timeOffset="3.647">2736 1518 5063 0 0,'0'0'108'0'0,"0"0"18"0"0,0 0 12 0 0,0 0 86 0 0,0 0 290 0 0,0 0 124 0 0,0 0 30 0 0,21 16 2475 0 0,-14-12-3118 0 0,1 0-25 0 0,29 19 19 0 0,-31-20 31 0 0,1 0 1 0 0,-1 0-1 0 0,1-1 0 0 0,0 0 0 0 0,0 0 1 0 0,0-1-1 0 0,0 0 0 0 0,0 0 0 0 0,1 0 1 0 0,-1-1-1 0 0,0 0 0 0 0,0-1 1 0 0,0 0-1 0 0,0 0 0 0 0,5-1-50 0 0,38-3-1277 0 0,-49 5 333 0 0</inkml:trace>
  <inkml:trace contextRef="#ctx0" brushRef="#br0" timeOffset="3.647">2996 1608 919 0 0,'0'0'232'0'0,"0"0"638"0"0,0 0 275 0 0,0 0 58 0 0,0 0-127 0 0,0 0-580 0 0,0 0-251 0 0,0 0-48 0 0,0 0-61 0 0,0 0-220 0 0,0 0-38 0 0,0 0-1 0 0,0 0-38 0 0,0 0-21 0 0,0 0-2 0 0,0 0 44 0 0,0 0 230 0 0,0 0 260 0 0,0 0 72 0 0,0 0 8 0 0,0 0 0 0 0,0 0-12 0 0,-2 16 793 0 0,-10 63-603 0 0,28-49 893 0 0,26-17-1362 0 0,-2-26 170 0 0,-35 8-160 0 0,-3 3-122 0 0,0-1 0 0 0,0 0 1 0 0,0 0-1 0 0,-1 0 1 0 0,1 0-1 0 0,-1 0 1 0 0,1-1-1 0 0,-1 1 1 0 0,0 0-1 0 0,0 0 1 0 0,-1-1-1 0 0,1 1 0 0 0,-1-1 1 0 0,0 1-1 0 0,1-1 1 0 0,-2 1-1 0 0,1-1 1 0 0,0 1-1 0 0,-1 0 1 0 0,1-1-1 0 0,-1 1 1 0 0,0-1-1 0 0,0 1 1 0 0,0 0-1 0 0,-1 0 0 0 0,1 0 1 0 0,-1 0-1 0 0,0 0 1 0 0,0 0-1 0 0,-1-3-27 0 0,-1-3-12 0 0,-1 0-2 0 0,-8-5-732 0 0,11 13 650 0 0,-17 26-574 0 0,28 15 615 0 0,30 13 311 0 0,-37-51-200 0 0,1 3 36 0 0,-2-4 60 0 0,25 6 681 0 0,-18-10-808 0 0,-1-1 0 0 0,0 1 1 0 0,0-1-1 0 0,-1 0 0 0 0,1-1 0 0 0,-1 0 0 0 0,0 0 0 0 0,0 0 0 0 0,0 0 0 0 0,-1-1 0 0 0,0 0 0 0 0,0 0 0 0 0,0-1 0 0 0,-1 1 0 0 0,1-3-25 0 0,24-30 908 0 0,-28 38-969 0 0,-1 1 6 0 0,0 0 95 0 0,0 0 26 0 0,0 0 3 0 0,0 0 2 0 0,0 0 14 0 0,1 1-26 0 0,1 2-49 0 0,5 58-10 0 0,-13 6 0 0 0,6-59 0 0 0,1 0 11 0 0,-1-5 32 0 0,3 2-17 0 0,-3-4 52 0 0,4-1-65 0 0,-1 0 1 0 0,1-1 0 0 0,-1 0 0 0 0,0 0 0 0 0,1 0 0 0 0,-1 0-1 0 0,0-1 1 0 0,0 1 0 0 0,0-1 0 0 0,0 0 0 0 0,0 0-1 0 0,0 0 1 0 0,0 0 0 0 0,-1 0 0 0 0,1 0 0 0 0,-1-1 0 0 0,1 0-1 0 0,-1 1 1 0 0,0-1 0 0 0,1-2-14 0 0,23-38-4788 0 0,-21 33 734 0 0</inkml:trace>
  <inkml:trace contextRef="#ctx0" brushRef="#br0" timeOffset="3.647">3248 1531 10591 0 0,'0'0'944'0'0,"5"-9"-752"0"0,1 2-192 0 0,-1-1 0 0 0,3 0 336 0 0,0-2 32 0 0,0 1 8 0 0,-1 2 0 0 0,1 3-296 0 0,-8 4-80 0 0,10-5 0 0 0,-4 1-5296 0 0</inkml:trace>
  <inkml:trace contextRef="#ctx0" brushRef="#br0" timeOffset="3.647">3422 1574 2759 0 0,'0'0'366'0'0,"0"0"491"0"0,0 0 214 0 0,0 0 45 0 0,0 0-98 0 0,0 0-452 0 0,0 0-204 0 0,-3 10 494 0 0,-10 38-174 0 0,13-47-613 0 0,1 33 1299 0 0,-1-31-1315 0 0,0 3-22 0 0,0-4-128 0 0,-1-1-11 0 0,1 5 13 0 0,0-4 60 0 0,0-2 195 0 0,0 0 48 0 0,0 0 0 0 0,0 0-14 0 0,0 0-64 0 0,0 0-30 0 0,0 0-4 0 0,-1 1-16 0 0,-13 40-586 0 0,14-39 452 0 0,5-20 2 0 0,32-53 480 0 0,-35 69-364 0 0,3-2-48 0 0,1 0-16 0 0,28-10 0 0 0,13 3-57 0 0,-41 10 144 0 0,-5 0 65 0 0,0 3-123 0 0,1-1 1 0 0,-1 0 0 0 0,0 1 0 0 0,0-1 0 0 0,0 0-1 0 0,0 1 1 0 0,0-1 0 0 0,0 1 0 0 0,0 0 0 0 0,0-1-1 0 0,-1 1 1 0 0,1 0 0 0 0,-1-1 0 0 0,1 1 0 0 0,-1 0-1 0 0,0 0 1 0 0,1-1 0 0 0,-1 1 0 0 0,0 0 0 0 0,0 0-1 0 0,0 0 1 0 0,-1-1 0 0 0,1 1 0 0 0,0 0-1 0 0,-1 0 1 0 0,1-1 0 0 0,-1 1 0 0 0,1 0 0 0 0,-2 1-30 0 0,-5 24-303 0 0,6-24 243 0 0,-2 4 49 0 0,0-1 34 0 0,3-4 97 0 0,0-2 51 0 0,0 0 11 0 0,-1 0-168 0 0,1 1 0 0 0,-1-1 0 0 0,1 0 0 0 0,0 1 0 0 0,0-1 0 0 0,-1 1 0 0 0,1-1 0 0 0,0 1 0 0 0,0-1 0 0 0,0 1 0 0 0,-1-1 0 0 0,1 1 0 0 0,0 0 0 0 0,0-1 0 0 0,0 1 0 0 0,0-1 0 0 0,0 1 0 0 0,0-1 0 0 0,0 1 0 0 0,0-1 0 0 0,0 1 0 0 0,0-1 0 0 0,1 1 0 0 0,-1 0 0 0 0,0-1 0 0 0,0 1 0 0 0,0-1 0 0 0,1 1 0 0 0,-1-1 0 0 0,0 0 0 0 0,0 1 0 0 0,1-1 0 0 0,-1 1 0 0 0,1-1 0 0 0,-1 1 0 0 0,0-1 0 0 0,1 0 0 0 0,-1 1 0 0 0,1-1 0 0 0,-1 0 0 0 0,1 1 0 0 0,-1-1 0 0 0,1 0 0 0 0,-1 0 0 0 0,1 0 0 0 0,-1 1 0 0 0,1-1-1 0 0,-1 0 1 0 0,1 0 0 0 0,-1 0 0 0 0,1 0 0 0 0,-1 0 0 0 0,1 0 0 0 0,-1 0 0 0 0,1 0-14 0 0,31 6-186 0 0,1-9 163 0 0,-1-6 159 0 0,-27 7-123 0 0,0 0-1 0 0,-1-1 1 0 0,1 1 0 0 0,-1-1-1 0 0,0 0 1 0 0,0 0-1 0 0,0-1 1 0 0,0 1-1 0 0,-1-1 1 0 0,1 1-1 0 0,-1-1 1 0 0,0 0-1 0 0,2-3-12 0 0,20-25 275 0 0,-10 8-49 0 0,-12 15-226 0 0,-1 0 0 0 0,-2-1 0 0 0,-9-17-13 0 0,1 18-302 0 0,6 10 315 0 0,1-1 0 0 0,-1 1 0 0 0,0-1-1 0 0,0 1 1 0 0,1 0 0 0 0,-1-1 0 0 0,0 1 0 0 0,1 0-1 0 0,-1 0 1 0 0,1 0 0 0 0,-1 0 0 0 0,1 1 0 0 0,0-1-1 0 0,-1 0 1 0 0,1 1 0 0 0,0-1 0 0 0,0 0 0 0 0,0 1-1 0 0,0-1 1 0 0,0 1 0 0 0,0 0 0 0 0,0-1 0 0 0,1 1-1 0 0,-1 0 1 0 0,0 0 0 0 0,-2 6 5 0 0,-40 76-366 0 0,26-39 369 0 0,15-38 64 0 0,2-3-17 0 0,0 3-45 0 0,2 3-10 0 0,2-1 0 0 0,0-1 0 0 0,-1-3 14 0 0,-1-3 50 0 0,4 2 6 0 0,2-3 13 0 0,-5-1-79 0 0,0 0 0 0 0,0-1 0 0 0,-1 1 1 0 0,1-1-1 0 0,0 1 0 0 0,-1-1 0 0 0,1 0 0 0 0,-1 0 1 0 0,1 0-1 0 0,-1 0 0 0 0,1 0 0 0 0,-1-1 0 0 0,0 1 0 0 0,0-1 1 0 0,1 1-1 0 0,-1-1 0 0 0,0 0 0 0 0,0 0 0 0 0,1-2-4 0 0,3-2 2 0 0,74-91 174 0 0,-57 75 118 0 0,-22 21-354 0 0,11 10-107 0 0,-6 62 348 0 0,-6-62-181 0 0,0-1 0 0 0,0-2 11 0 0,0-5 42 0 0,0-1 21 0 0,0 0 32 0 0,0 0-6 0 0,0 0-4 0 0,0 0 6 0 0,25-33 487 0 0,6-9-624 0 0,-26 36 35 0 0,0 0 0 0 0,18-3 64 0 0,-15 7-64 0 0,54 11-2394 0 0,-61-8 1236 0 0</inkml:trace>
  <inkml:trace contextRef="#ctx0" brushRef="#br0" timeOffset="3.647">4292 695 1375 0 0,'0'0'535'0'0,"0"0"1709"0"0,0 0 753 0 0,0 0 150 0 0,0 0-407 0 0,-12 11-1744 0 0,-41 65-5543 0 0,40-56 5079 0 0,1 0-1 0 0,1 1 1 0 0,0 0-1 0 0,2 1 1 0 0,1 0 0 0 0,0 0-532 0 0,5-13 26 0 0,-6 13-26 0 0,-11 32 54 0 0,19-47-61 0 0,1-6-88 0 0,0-1-50 0 0,0 0-14 0 0,0 0-50 0 0,0 0-208 0 0,0 0-95 0 0,1-1-654 0 0,3-6-2530 0 0</inkml:trace>
  <inkml:trace contextRef="#ctx0" brushRef="#br0" timeOffset="3.647">4304 696 455 0 0,'-5'-5'380'0'0,"4"4"1590"0"0,1 1 671 0 0,-9-4 2399 0 0,-10-8-4137 0 0,15 8-964 0 0,-1 0 0 0 0,0 1 1 0 0,0-1-1 0 0,-1 1 1 0 0,1 0-1 0 0,-1 1 0 0 0,0-1 1 0 0,1 1-1 0 0,-1 0 1 0 0,0 1-1 0 0,0-1 0 0 0,0 1 1 0 0,-1 0-1 0 0,1 1 1 0 0,0 0-1 0 0,0-1 1 0 0,0 2-1 0 0,0-1 0 0 0,-1 1 1 0 0,1 0-1 0 0,0 0 1 0 0,0 1-1 0 0,0 0 0 0 0,1 0 1 0 0,-1 0-1 0 0,0 1 1 0 0,1 0-1 0 0,-1 0 0 0 0,0 1 61 0 0,-56 39 799 0 0,50-32-838 0 0,2 1 1 0 0,0-1-1 0 0,0 2 1 0 0,1-1-1 0 0,0 1 1 0 0,1 1-1 0 0,1-1 1 0 0,0 1-1 0 0,1 1 1 0 0,-1 2 38 0 0,5-10-16 0 0,-1 0 0 0 0,1 0 0 0 0,-1 0 0 0 0,2 1 0 0 0,-1-1 0 0 0,1 1 1 0 0,1-1-1 0 0,-1 1 0 0 0,1 0 0 0 0,0-1 0 0 0,1 1 0 0 0,0-1 0 0 0,0 1 0 0 0,1-1 1 0 0,0 1-1 0 0,0-1 0 0 0,1 0 0 0 0,-1 0 0 0 0,2 0 0 0 0,-1 0 0 0 0,2 2 16 0 0,0-4 31 0 0,1-1 1 0 0,0 1-1 0 0,-1-1 0 0 0,1 0 0 0 0,1 0 0 0 0,-1-1 0 0 0,1 0 0 0 0,-1 0 0 0 0,1 0 0 0 0,0-1 0 0 0,0 0 0 0 0,0-1 1 0 0,0 1-1 0 0,0-1 0 0 0,0 0 0 0 0,0-1 0 0 0,1 0 0 0 0,-1 0 0 0 0,0-1 0 0 0,1 0-31 0 0,12 2 26 0 0,-9-2 6 0 0,1 1 0 0 0,0-2 0 0 0,-1 0 0 0 0,1 0 0 0 0,-1-1-1 0 0,0 0 1 0 0,0-1 0 0 0,0 0 0 0 0,8-5-32 0 0,-8 2 153 0 0,-1-1 0 0 0,0-1 0 0 0,-1 1 0 0 0,1-1 0 0 0,-2-1 0 0 0,0 0 0 0 0,0 0 0 0 0,0 0 0 0 0,-1-1 0 0 0,-1 0 0 0 0,0-1 0 0 0,-1 1 0 0 0,0-1 0 0 0,0 0 0 0 0,-1-1 0 0 0,-1 1 0 0 0,0-3-153 0 0,0 7 142 0 0,-1 1 0 0 0,-1-1 0 0 0,0 1-1 0 0,0-1 1 0 0,0 0 0 0 0,-1 1 0 0 0,0-1 0 0 0,0 0-1 0 0,-1 1 1 0 0,0-1 0 0 0,0 0 0 0 0,-1 1-1 0 0,0-1 1 0 0,0 1 0 0 0,-3-7-142 0 0,2 12 1 0 0,0-1 0 0 0,1 1 1 0 0,-1-1-1 0 0,0 1 0 0 0,0 0 1 0 0,0 0-1 0 0,0 0 0 0 0,0 0 0 0 0,-1 1 1 0 0,1-1-1 0 0,-1 1 0 0 0,1 0 1 0 0,-1 0-1 0 0,1 0 0 0 0,-1 0 0 0 0,0 1 1 0 0,1-1-1 0 0,-1 1 0 0 0,0 0 1 0 0,1 0-1 0 0,-1 1 0 0 0,0-1 0 0 0,1 1 1 0 0,-1-1-1 0 0,1 1 0 0 0,-3 1-1 0 0,-95 40-3201 0 0,79-31 1810 0 0</inkml:trace>
  <inkml:trace contextRef="#ctx0" brushRef="#br0" timeOffset="3.647">4267 1531 1375 0 0,'0'0'434'0'0,"0"0"1283"0"0,0 0 567 0 0,-3-10 2903 0 0,-10-23-7424 0 0,12 17 4180 0 0,1 15-1848 0 0,3-5-20 0 0,2 0-61 0 0,-4 4 36 0 0,0 1 0 0 0,0-1-1 0 0,0 1 1 0 0,0 0-1 0 0,1 0 1 0 0,-1 0 0 0 0,0 0-1 0 0,1 0 1 0 0,-1 0-1 0 0,1 0 1 0 0,-1 0 0 0 0,1 0-1 0 0,0 1 1 0 0,-1-1-1 0 0,1 1 1 0 0,0-1 0 0 0,-1 1-1 0 0,1-1 1 0 0,0 1-1 0 0,0 0 1 0 0,-1 0 0 0 0,1 0-1 0 0,0 0 1 0 0,0 0-1 0 0,0 1-49 0 0,23 19 72 0 0,-23-16-84 0 0,0 0-1 0 0,-1 0 1 0 0,1 0-1 0 0,-1 1 1 0 0,0-1-1 0 0,0 0 1 0 0,0 0-1 0 0,-1 1 0 0 0,1-1 1 0 0,-1 0-1 0 0,0 1 1 0 0,-1-1-1 0 0,1 1 1 0 0,-1-1-1 0 0,1 0 1 0 0,-1 0-1 0 0,-1 1 1 0 0,1-1-1 0 0,-1 0 0 0 0,1 0 1 0 0,-1 0-1 0 0,0 0 1 0 0,0-1-1 0 0,-1 1 1 0 0,1 0-1 0 0,-1-1 1 0 0,0 0-1 0 0,0 1 1 0 0,-1-1 12 0 0,-102 82-25 0 0,78-69-24 0 0,27-15 105 0 0,1 8 261 0 0,74 13-253 0 0,-46-11 196 0 0,1-1-1 0 0,0-1 1 0 0,1-1-1 0 0,0-2 0 0 0,0-1 1 0 0,1-2-1 0 0,0-1-259 0 0,-7-6-909 0 0,-12 1-118 0 0</inkml:trace>
  <inkml:trace contextRef="#ctx0" brushRef="#br0" timeOffset="3.647">4343 1308 6447 0 0,'0'0'576'0'0,"-8"-2"-464"0"0,-2-1-112 0 0,1 1 0 0 0,9 2 768 0 0,-10 0 136 0 0,1 0 24 0 0,9 0 8 0 0,-11 0-936 0 0,1 0-192 0 0,1 0-40 0 0,0 0-8 0 0,9 0-784 0 0,-12 4-152 0 0,2 0-32 0 0</inkml:trace>
  <inkml:trace contextRef="#ctx0" brushRef="#br0" timeOffset="3.647">4119 1432 1375 0 0,'-25'23'101'0'0,"-13"22"3088"0"0,31-30-962 0 0,2-5-1990 0 0,1-1 0 0 0,0 2 0 0 0,0-1 1 0 0,1 0-1 0 0,0 1 0 0 0,1-1 0 0 0,0 1 0 0 0,1 0 0 0 0,0 0 0 0 0,1 9-237 0 0,1-15 12 0 0,-1 0 0 0 0,1 0 0 0 0,0 0 0 0 0,1 0 0 0 0,-1 0 0 0 0,1-1 0 0 0,0 1 0 0 0,0-1 0 0 0,0 1 0 0 0,1-1 0 0 0,0 0 0 0 0,-1 1 0 0 0,2-2 0 0 0,-1 1 0 0 0,0 0 0 0 0,1 0 0 0 0,-1-1 0 0 0,1 0 0 0 0,0 0 0 0 0,0 0 0 0 0,1 0 0 0 0,-1-1 0 0 0,1 0 0 0 0,-1 1 0 0 0,1-2 0 0 0,-1 1 0 0 0,4 0-12 0 0,134 20 1892 0 0,-2-14-1692 0 0,-24 13 15 0 0,-109-19-137 0 0,1 0-1 0 0,-1-1 1 0 0,1 0-1 0 0,0 0 1 0 0,-1-1-1 0 0,1 0 1 0 0,0-1 0 0 0,0 0-1 0 0,-1 0 1 0 0,1 0-1 0 0,-1-1 1 0 0,1 0 0 0 0,-1 0-1 0 0,0-1 1 0 0,1 0-1 0 0,3-3-77 0 0,-4 2 101 0 0,0-1 0 0 0,-1 0 0 0 0,0 0 0 0 0,0 0 0 0 0,0-1 0 0 0,-1 0 0 0 0,0 0 0 0 0,0 0-1 0 0,0-1 1 0 0,-1 1 0 0 0,0-1 0 0 0,0 0 0 0 0,-1-1 0 0 0,0 1 0 0 0,0 0 0 0 0,1-7-101 0 0,22-128 609 0 0,-24 135-600 0 0,-1 0 0 0 0,0 0 0 0 0,0 0-1 0 0,-1 0 1 0 0,0-1 0 0 0,0 1 0 0 0,0 0 0 0 0,-1 0-1 0 0,0 0 1 0 0,-1 0 0 0 0,0 0 0 0 0,0 0 0 0 0,0 0-1 0 0,-1 1 1 0 0,0-1 0 0 0,0 1 0 0 0,-1-1 0 0 0,0 1-1 0 0,0 0 1 0 0,0 1 0 0 0,-1-1 0 0 0,1 1 0 0 0,-1 0-1 0 0,-1 0 1 0 0,1 0 0 0 0,-1 1 0 0 0,0-1 0 0 0,0 1-1 0 0,0 1 1 0 0,0-1 0 0 0,-1 1 0 0 0,1 1 0 0 0,-1-1-1 0 0,0 1 1 0 0,0 0 0 0 0,0 0 0 0 0,0 1 0 0 0,0 0-1 0 0,0 0 1 0 0,-3 1-9 0 0,-16 5-122 0 0,-1 0 0 0 0,1 2 0 0 0,1 2 0 0 0,-1 0 0 0 0,1 1 0 0 0,1 2 0 0 0,0 0 1 0 0,-19 14 121 0 0,15-10-74 0 0,-56 14-764 0 0,46-25-3208 0 0,27-5-157 0 0</inkml:trace>
  <inkml:trace contextRef="#ctx0" brushRef="#br0" timeOffset="3.647">4262 1427 919 0 0,'0'0'171'0'0,"0"0"381"0"0,0 0 168 0 0,0 0 31 0 0,0 0-97 0 0,1-1-436 0 0,0-5-221 0 0,-1 4-126 0 0,0 2-38 0 0,0 0-8 0 0,1-1 29 0 0,-1-4 159 0 0,1 3 206 0 0,-1 2 63 0 0,0 0 8 0 0,0 0-13 0 0,0 0-70 0 0,0 0-30 0 0,0 0-8 0 0,0 0-7 0 0,0 0-28 0 0,0 0-7 0 0,0 0-6 0 0,0 0 6 0 0,0 0 26 0 0,0 0 9 0 0,-17-2 1436 0 0,-36 51-2047 0 0,46-41 106 0 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4:51:04.415"/>
    </inkml:context>
    <inkml:brush xml:id="br0">
      <inkml:brushProperty name="width" value="0.05" units="cm"/>
      <inkml:brushProperty name="height" value="0.05" units="cm"/>
      <inkml:brushProperty name="color" value="#FF0066"/>
    </inkml:brush>
  </inkml:definitions>
  <inkml:trace contextRef="#ctx0" brushRef="#br0">1519 1111 3887 0 0,'0'0'175'0'0,"0"0"40"0"0,-11-1 958 0 0,6 1-1052 0 0,2 1-63 0 0,-4 1-48 0 0,-2 0-10 0 0,1 0 36 0 0,3 1 124 0 0,0 0 0 0 0,0 0 0 0 0,0 0-1 0 0,1 1 1 0 0,-1 0 0 0 0,1 0 0 0 0,0 0-1 0 0,0 1 1 0 0,0-1 0 0 0,0 1 0 0 0,1 0-1 0 0,0 0 1 0 0,0 0 0 0 0,0 0 0 0 0,0 1-1 0 0,1 1-159 0 0,-2 0 0 0 0,2 1 0 0 0,9 16-141 0 0,-2-19 130 0 0,37 5 601 0 0,-18-7-516 0 0,-16-4-63 0 0,0-3 42 0 0,0-1 11 0 0,-1-1-10 0 0,0 0-33 0 0,-1 0 22 0 0,16-21 510 0 0,-22 25-488 0 0,1 1-1 0 0,0-6 0 0 0,0 6 0 0 0,-1 0-10 0 0,0-6-44 0 0,0-1 1 0 0,-21-19 1322 0 0,19 20-1315 0 0,2 7-10 0 0,0 0 1 0 0,1 0 0 0 0,-1 0 0 0 0,0 1 0 0 0,0-1 0 0 0,1 0-1 0 0,-1 0 1 0 0,0 0 0 0 0,0 0 0 0 0,1 0 0 0 0,-1 0 0 0 0,0 0 0 0 0,0 0-1 0 0,1 0 1 0 0,-1 0 0 0 0,0 0 0 0 0,0 0 0 0 0,1 0 0 0 0,-1 0-1 0 0,0 0 1 0 0,0 0 0 0 0,1 0 0 0 0,-1 0 0 0 0,0 0 0 0 0,0 0-1 0 0,1 0 1 0 0,-1 0 0 0 0,0 0 0 0 0,0-1 0 0 0,1 1 0 0 0,-1 0-9 0 0,15 26-257 0 0,-12-18 237 0 0,-2-4 9 0 0,1 0 0 0 0,-1 0 0 0 0,1 0-1 0 0,1 0 1 0 0,-1 0 0 0 0,0-1 0 0 0,1 1 0 0 0,0-1 0 0 0,0 0 0 0 0,0 0 0 0 0,0 0 0 0 0,0 0 0 0 0,1 0-1 0 0,-1-1 1 0 0,4 2 11 0 0,27 1 128 0 0,-29-6-120 0 0,3-1 3 0 0,0 0 32 0 0,0-2-33 0 0,13-8 68 0 0,5-34 191 0 0,-25 43-226 0 0,0-3-22 0 0,12-14 232 0 0,-5 19-253 0 0,-1 3 0 0 0,10 29 139 0 0,12 31-54 0 0,-25-57-70 0 0,-3-4 60 0 0,-1-1 15 0 0,1 0-15 0 0,20-13 140 0 0,2-47 874 0 0,-16 33-1024 0 0,-4 20-77 0 0,4 1-36 0 0,2 2 26 0 0,0 2-21 0 0,37-3 32 0 0,-19 4 11 0 0,-17-1 0 0 0,-1-1 0 0 0,0 1 0 0 0,-1-1 0 0 0,-1 0 11 0 0,0 21 96 0 0,-14 102-97 0 0,13-78-10 0 0,-4-37 0 0 0,0-1 0 0 0,0 0 0 0 0,0 0 0 0 0,1 0 0 0 0,0 0 0 0 0,0-1 0 0 0,0 1 0 0 0,0-1 0 0 0,1 1 0 0 0,-1-1 0 0 0,1 0 0 0 0,0-1 0 0 0,0 1 0 0 0,0-1 0 0 0,0 1 0 0 0,0-1 0 0 0,1 0 0 0 0,2 0 0 0 0,-3-1 2 0 0,-2 0 0 0 0,0-1 0 0 0,0 0 1 0 0,1 1-1 0 0,-1-1 1 0 0,0 0-1 0 0,0 0 1 0 0,0 0-1 0 0,0 0 1 0 0,1-1-1 0 0,-1 1 1 0 0,0 0-1 0 0,0-1 1 0 0,0 0-1 0 0,0 1 1 0 0,0-1-1 0 0,0 0 1 0 0,0 0-1 0 0,0 0 1 0 0,-1-1-1 0 0,1 1 1 0 0,1-1-3 0 0,55-43 474 0 0,-43 27-1386 0 0,-14 17 552 0 0,-1 1-201 0 0,0 0-86 0 0</inkml:trace>
  <inkml:trace contextRef="#ctx0" brushRef="#br0" timeOffset="481.347">1982 1208 1839 0 0,'0'0'400'0'0,"0"-9"4800"0"0,5-6-1856 0 0,23 1-3542 0 0,59 0-196 0 0,-87 13 425 0 0,1 1 0 0 0,-1 0-1 0 0,1 0 1 0 0,-1 0 0 0 0,1 0-1 0 0,-1-1 1 0 0,1 1 0 0 0,-1 0-1 0 0,1 0 1 0 0,-1 0 0 0 0,1 0-1 0 0,-1 0 1 0 0,1 0 0 0 0,-1 1-1 0 0,0-1 1 0 0,1 0 0 0 0,-1 0-1 0 0,1 0 1 0 0,-1 0-1 0 0,1 0 1 0 0,-1 1 0 0 0,1-1-1 0 0,-1 0 1 0 0,0 0 0 0 0,1 1-1 0 0,-1-1 1 0 0,1 0 0 0 0,-1 1-1 0 0,0-1 1 0 0,1 1 0 0 0,-1-1-1 0 0,0 0 1 0 0,0 1 0 0 0,1-1-1 0 0,-1 1 1 0 0,0-1 0 0 0,0 0-1 0 0,0 1 1 0 0,1-1 0 0 0,-1 1-1 0 0,0-1 1 0 0,0 1 0 0 0,0-1-1 0 0,0 1 1 0 0,0-1 0 0 0,0 1-1 0 0,0-1 1 0 0,0 1 0 0 0,0-1-1 0 0,0 1 1 0 0,0-1-1 0 0,0 1 1 0 0,-1-1 0 0 0,1 1-1 0 0,0-1 1 0 0,0 0 0 0 0,0 1-1 0 0,-1-1 1 0 0,1 1 0 0 0,0-1-1 0 0,0 1 1 0 0,-1-1 0 0 0,1 0-31 0 0,-17 23 380 0 0,12-17-293 0 0,-23 19-70 0 0,2-3-350 0 0,25-22 226 0 0,1 0 3 0 0,0 0-57 0 0,0 0-240 0 0,0 0-102 0 0,0 0-16 0 0</inkml:trace>
  <inkml:trace contextRef="#ctx0" brushRef="#br0" timeOffset="1275.096">2251 1193 3679 0 0,'0'0'284'0'0,"-6"1"738"0"0,3 0 5280 0 0,0 0-6443 0 0,0 0-1 0 0,1 1 0 0 0,0-1 1 0 0,-1 1-1 0 0,1 0 0 0 0,0 0 1 0 0,0-1-1 0 0,0 2 0 0 0,0-1 1 0 0,0 0-1 0 0,0 0 1 0 0,1 1-1 0 0,-1-1 0 0 0,1 0 1 0 0,0 1-1 0 0,-1 0 0 0 0,1-1 1 0 0,0 1-1 0 0,1 0 0 0 0,-1 0 1 0 0,0-1-1 0 0,1 1 0 0 0,-1 0 1 0 0,1 0-1 0 0,0 2 142 0 0,0-3 115 0 0,0 7 1650 0 0,11 19 40 0 0,11-18-1677 0 0,-5-9-53 0 0,-8-4-32 0 0,18-21 127 0 0,-24 19-61 0 0,0-1-1 0 0,0 0 0 0 0,0 0 1 0 0,-1 0-1 0 0,0 0 1 0 0,0 0-1 0 0,0-1 0 0 0,-1 1 1 0 0,0 0-1 0 0,0-1 1 0 0,-1 1-1 0 0,1-1 0 0 0,-2 1 1 0 0,1-1-1 0 0,-1 1 1 0 0,0-1-1 0 0,0 0-108 0 0,1 6 84 0 0,0 1-11 0 0,0 0-1 0 0,-24-9 411 0 0,-1 27-559 0 0,21-13 7 0 0,3-3 3 0 0,35 26-62 0 0,-4 17 128 0 0,-9-1 0 0 0,10-32 0 0 0,-25-12 0 0 0,0-1 0 0 0,0-1-1 0 0,0 1 1 0 0,0-1-1 0 0,0 0 1 0 0,0 0 0 0 0,0 0-1 0 0,0-1 1 0 0,-1 0-1 0 0,1 0 1 0 0,-1-1 0 0 0,0 1-1 0 0,0-1 1 0 0,0 0 0 0 0,-1-1-1 0 0,1 1 1 0 0,-1 0-67 0 0,-2 3-652 0 0</inkml:trace>
  <inkml:trace contextRef="#ctx0" brushRef="#br0" timeOffset="1960.666">2622 1168 3223 0 0,'-2'5'466'0'0,"-7"15"6724"0"0,-42-60-4822 0 0,42 38-2368 0 0,8 1-11 0 0,0 1 0 0 0,0-1 0 0 0,0 1 0 0 0,0 0 0 0 0,0-1 0 0 0,-1 1 0 0 0,1 0-1 0 0,0 0 1 0 0,0 0 0 0 0,0 0 0 0 0,0 0 0 0 0,0 0 0 0 0,0 0 0 0 0,-1 0 0 0 0,1 0 0 0 0,0 1 0 0 0,0-1-1 0 0,0 0 1 0 0,0 1 0 0 0,0-1 0 0 0,0 0 0 0 0,0 1 0 0 0,0 0 0 0 0,0-1 0 0 0,0 1 0 0 0,0 0 0 0 0,0-1-1 0 0,0 1 1 0 0,1 0 0 0 0,-1 0 0 0 0,0 0 0 0 0,0-1 0 0 0,1 1 0 0 0,-1 0 0 0 0,1 0 0 0 0,-1 0 0 0 0,1 0-1 0 0,-1 0 1 0 0,1 1 0 0 0,-1-1 11 0 0,-1 8-60 0 0,1 0-16 0 0,20 22-80 0 0,1-15 156 0 0,64 44 0 0 0,-59-39 239 0 0,-31 7 194 0 0,-6-19-264 0 0,0-1 0 0 0,0 0 0 0 0,0-1 0 0 0,-1-1 0 0 0,0 0 0 0 0,0-1 0 0 0,-1 0 0 0 0,0-1 0 0 0,-3 0-169 0 0,6 0-49 0 0,-11 0 60 0 0,20-4-26 0 0,2 0-271 0 0,0 0-113 0 0,0 0-858 0 0,0 0-3373 0 0</inkml:trace>
  <inkml:trace contextRef="#ctx0" brushRef="#br0" timeOffset="-7070.742">4199 433 919 0 0,'0'0'80'0'0,"0"0"-80"0"0,0 0 0 0 0,0 0 0 0 0,0 0 224 0 0,0 0 32 0 0,0 0 8 0 0,0 0 0 0 0,0 0-264 0 0,0 0-112 0 0,0 0 8 0 0,0 0 0 0 0</inkml:trace>
  <inkml:trace contextRef="#ctx0" brushRef="#br0" timeOffset="-6776.176">4208 416 455 0 0,'0'0'722'0'0,"0"0"72"0"0,0 0 34 0 0,0 0-72 0 0,0 0-318 0 0,0 0-140 0 0,0 0-30 0 0,0 0-32 0 0,0 0-112 0 0,-1 1-44 0 0,-3 3-84 0 0,3-3-92 0 0,1-1-2 0 0,0 0 8 0 0,-1 1 17 0 0,-2 3 74 0 0,3-3 85 0 0,0-1 36 0 0,0 0 8 0 0,0 0 3 0 0,0 0-5 0 0,0 0-7 0 0,0 0-1 0 0,0 0-38 0 0,0 0-164 0 0,0 0-70 0 0,0 0-9 0 0,0 0-51 0 0,0 0-191 0 0,0 0-79 0 0,0 0-20 0 0,0 0 18 0 0,0 0 86 0 0,0 0 40 0 0,0 0 6 0 0,0 0 79 0 0,0 0 314 0 0,0 0 79 0 0,0 0 36 0 0,0 0 152 0 0,0 0 68 0 0,-2 0 10 0 0,-4-4 4 0 0</inkml:trace>
  <inkml:trace contextRef="#ctx0" brushRef="#br0" timeOffset="-4812.044">4163 433 455 0 0,'0'0'1083'0'0,"0"0"113"0"0,0 0 55 0 0,0 0-146 0 0,0 0-660 0 0,0 0-291 0 0,0 0-61 0 0,0 0-14 0 0,0 0-13 0 0,0 0-2 0 0,0 0 22 0 0,0 0 87 0 0,0 0 34 0 0,0 0 7 0 0,0 0 9 0 0,0 0 26 0 0,-4 9 1335 0 0,-29 5 984 0 0,24-9-2568 0 0,1 0 0 0 0,0-1 0 0 0,-19 4 492 0 0,25-8-310 0 0,2 0 18 0 0,0 0 6 0 0,0 0-3 0 0,-31-11 969 0 0,23 9-1109 0 0,-1 0-53 0 0,-1 1-10 0 0,0 1 0 0 0,-74-8 180 0 0,-11-4 640 0 0,70 14-820 0 0,-29 6-72 0 0,7-6 480 0 0,38 0-341 0 0,0 0-54 0 0,-1 1-13 0 0,-37 16 0 0 0,19-9 11 0 0,-30 5 42 0 0,20-5-53 0 0,30-8 0 0 0,0 0 0 0 0,0 2 0 0 0,-16 9 0 0 0,9-3 0 0 0,-15 22-60 0 0,25-25 48 0 0,0 2 12 0 0,-6 19 0 0 0,-3 27 0 0 0,6-17-18 0 0,2 1 0 0 0,1-1-1 0 0,2 1 1 0 0,2 0 0 0 0,2 0 0 0 0,1 0-1 0 0,3 5 19 0 0,2 139-64 0 0,31 19-336 0 0,-27-90 48 0 0,-7-89 352 0 0,14 13-138 0 0,26 41 60 0 0,-35-62 6 0 0,-5-12 69 0 0,0 1-1 0 0,1-1 0 0 0,-1 1 1 0 0,1-1-1 0 0,0-1 0 0 0,0 1 1 0 0,0-1-1 0 0,0 0 0 0 0,1 0 1 0 0,-1 0-1 0 0,0-1 0 0 0,4 1 4 0 0,23 7 132 0 0,-27-6-88 0 0,1-1 0 0 0,-1 0-1 0 0,0-1 1 0 0,1 1-1 0 0,0-1 1 0 0,-1 0 0 0 0,1-1-1 0 0,0 1 1 0 0,0-1-1 0 0,-1 0 1 0 0,1-1 0 0 0,0 1-1 0 0,0-1 1 0 0,-1 0-1 0 0,2-1-43 0 0,20-2 112 0 0,-18 3-30 0 0,80 12 62 0 0,36-21 13 0 0,-62 1 17 0 0,140-7-57 0 0,-183 11-98 0 0,-1 1 1 0 0,1 1-1 0 0,0 1 0 0 0,0 1 0 0 0,0 1 0 0 0,0 0 1 0 0,0 2-1 0 0,0 0 0 0 0,-1 1 0 0 0,2 1-19 0 0,191 27 64 0 0,-161-26-64 0 0,5-2 0 0 0,-16-5 0 0 0,-32 2 0 0 0,29 0 0 0 0,36 7 0 0 0,-37 9 64 0 0,1-14-1026 0 0,-31-4-2660 0 0,-5 2-1218 0 0</inkml:trace>
  <inkml:trace contextRef="#ctx0" brushRef="#br0" timeOffset="5874.141">3076 69 7311 0 0,'0'0'166'0'0,"0"0"20"0"0,0 0 10 0 0,0 0-61 0 0,0 0-312 0 0,3-1-105 0 0,9-3-7 0 0,-9 3 5 0 0,-3 1 43 0 0,0 0 17 0 0,0 0 6 0 0,0 0 50 0 0,0 0 192 0 0,0 0 48 0 0,0 0 42 0 0,0 0 171 0 0,0 0 71 0 0,0 0 17 0 0,0 0 7 0 0,0 0 18 0 0,0 0 8 0 0,0 0 2 0 0,0 0-36 0 0,0 0-149 0 0,0 0-60 0 0,0 0-17 0 0,0 0-15 0 0,0-1-64 0 0,-1-5-45 0 0,1 4 37 0 0,0 2 12 0 0,0 0 18 0 0,0 0-1 0 0,0 0-7 0 0,0 0-1 0 0,-1-1-2 0 0,-4-2-6 0 0,4 2 13 0 0,1 1-16 0 0,0 0-5 0 0,0 0 0 0 0,-1-1-10 0 0,-3-3-540 0 0,3 3-2084 0 0,1 1-860 0 0</inkml:trace>
  <inkml:trace contextRef="#ctx0" brushRef="#br0" timeOffset="24930.518">3185 8 1839 0 0,'0'0'83'0'0,"0"0"48"0"0,3-6 283 0 0,-4 4 5977 0 0,-64 64-3402 0 0,-3 17-2973 0 0,29-22 58 0 0,33-42 20 0 0,16 12-94 0 0,-5-20 0 0 0,2 1 0 0 0,0-2 0 0 0,-1 1 0 0 0,-1-1 0 0 0,0 0 0 0 0,0 0-10 0 0,-4-5-49 0 0,-1 0-16 0 0,4 5 59 0 0,1 1 16 0 0,-2 2 0 0 0,-2 1 0 0 0,-1-1 0 0 0,0-1 0 0 0,-1-1 12 0 0,1-4 169 0 0,0-2-154 0 0,0-1 1 0 0,0 1-1 0 0,0-1 0 0 0,0 1 0 0 0,0-1 0 0 0,0 1 0 0 0,0-1 1 0 0,0 0-1 0 0,0 1 0 0 0,0-1 0 0 0,-1 1 0 0 0,1-1 0 0 0,0 1 0 0 0,0-1 1 0 0,-1 0-1 0 0,1 1 0 0 0,0-1 0 0 0,-1 1 0 0 0,1-1 0 0 0,0 0 1 0 0,-1 1-1 0 0,1-1 0 0 0,0 0 0 0 0,-1 0 0 0 0,1 1 0 0 0,-1-1 0 0 0,1 0 1 0 0,0 0-1 0 0,-1 1 0 0 0,1-1 0 0 0,-1 0 0 0 0,1 0 0 0 0,-1 0 1 0 0,1 0-1 0 0,-1 0 0 0 0,1 0 0 0 0,-1 0 0 0 0,1 0 0 0 0,-1 0 0 0 0,1 0 1 0 0,-1 0-1 0 0,1 0 0 0 0,-1 0 0 0 0,1 0 0 0 0,-1 0 0 0 0,1-1 1 0 0,0 1-1 0 0,-1 0 0 0 0,1 0 0 0 0,-1 0 0 0 0,1-1 0 0 0,0 1 0 0 0,-1 0 1 0 0,1-1-1 0 0,-1 1 0 0 0,1 0 0 0 0,0-1 0 0 0,-1 1 0 0 0,1 0 0 0 0,0-1 1 0 0,0 1-28 0 0,-42-4 518 0 0,10 1-318 0 0,-130 33 46 0 0,100-46 148 0 0,52 14-394 0 0,2 0-12 0 0,7 2-50 0 0,1 0-22 0 0,0 0-2 0 0,0 0-10 0 0,0 0 14 0 0,0 0 8 0 0,1-1 14 0 0,4-3 48 0 0,20 1-52 0 0,87 8-144 0 0,-102-5 208 0 0,-1 1 0 0 0,1 1 0 0 0,-2 0 0 0 0,-1 1 0 0 0,34 34 0 0 0,-35-32 0 0 0,1-2 0 0 0,-1-1 0 0 0,2-2 0 0 0,0 1 0 0 0,-2 3 0 0 0,0 0 0 0 0,20 47 136 0 0,-22-47-136 0 0,2 0 0 0 0,10 19 0 0 0,-11 6 0 0 0,-4-22 0 0 0,-1 0 0 0 0,1 0 0 0 0,2 0 0 0 0,2-2 0 0 0,1 0 0 0 0,-1 0 0 0 0,1-2 0 0 0,2 0 0 0 0,0-2 12 0 0,32-15 424 0 0,-32 10-436 0 0,-1 0 0 0 0,0-1 0 0 0,-1 2 11 0 0,25-18 106 0 0,-23 17-117 0 0,0-1 0 0 0,-1 1 0 0 0,1-1 11 0 0,-1-1 42 0 0,-1-1 1 0 0,0 0-44 0 0,-2 2 1 0 0,-3 4-22 0 0,-1 1-257 0 0,0 0-116 0 0,0 0-28 0 0</inkml:trace>
  <inkml:trace contextRef="#ctx0" brushRef="#br0" timeOffset="27798.385">670 247 4143 0 0,'0'0'191'0'0,"0"0"154"0"0,0 0 546 0 0,0 0 240 0 0,0 0 49 0 0,0 0-160 0 0,-1 10-2375 0 0,-58 36 2080 0 0,50-34-712 0 0,6-9-12 0 0,-1 1-1 0 0,1 0 0 0 0,0 0 0 0 0,1 0 0 0 0,-1 0 1 0 0,1 0-1 0 0,0 1 0 0 0,0-1 0 0 0,0 1 1 0 0,0 0-1 0 0,1-1 0 0 0,0 1 0 0 0,0 0 0 0 0,0 0 0 0 0,1 3 0 0 0,0 0-10 0 0,1-6-13 0 0,-1-1 1 0 0,0 1 0 0 0,1-1-1 0 0,-1 0 1 0 0,1 1 0 0 0,0-1-1 0 0,-1 1 1 0 0,1-1-1 0 0,0 0 1 0 0,0 0 0 0 0,0 0-1 0 0,0 1 1 0 0,0-1 0 0 0,0 0-1 0 0,0 0 1 0 0,0 0 0 0 0,0 0-1 0 0,1-1 1 0 0,-1 1 0 0 0,0 0-1 0 0,0 0 1 0 0,1-1-1 0 0,-1 1 1 0 0,1-1 0 0 0,-1 1-1 0 0,1-1 23 0 0,35 19-256 0 0,-30-17 268 0 0,0-1 52 0 0,-5-2 26 0 0,38-20 736 0 0,-40 20-703 0 0,0 1 18 0 0,1-2 3 0 0,0-5-13 0 0,0 4-64 0 0,-1-70-773 0 0,0 72 680 0 0,0 1 126 0 0,0 0 57 0 0,0 0 16 0 0,0 0 13 0 0,-16-13 1172 0 0,9 11-1258 0 0,-27-3-240 0 0,33 5 68 0 0,-24 2-272 0 0,19-1 264 0 0,5-1-46 0 0,1 0-130 0 0,0 0-58 0 0,0 0-6 0 0</inkml:trace>
  <inkml:trace contextRef="#ctx0" brushRef="#br0" timeOffset="28527.706">738 160 455 0 0,'0'0'920'0'0,"0"0"100"0"0,0 0 42 0 0,0 0-121 0 0,0 0-541 0 0,0 0-236 0 0,0 0-48 0 0,0 0-16 0 0,0 0-24 0 0,0 0 9 0 0,0 0 82 0 0,0 0 32 0 0,0 0 7 0 0,-4 9 274 0 0,2 8-413 0 0,1-1-1 0 0,1 1 0 0 0,1-1 0 0 0,0 0 0 0 0,1 1 0 0 0,1-1 1 0 0,3 12-67 0 0,-5-28 0 0 0,25 125 979 0 0,-25-123-936 0 0,1 3-33 0 0,2 2-10 0 0,2-2 0 0 0,-2-3 15 0 0,-1-2 82 0 0,0-1-1 0 0,0 0 1 0 0,-1 1-1 0 0,1-1 1 0 0,0 0-1 0 0,-1 0 1 0 0,1 0 0 0 0,-1 0-1 0 0,1-1 1 0 0,-1 1-1 0 0,0-1 1 0 0,1 0-1 0 0,-1 1 1 0 0,0-1 0 0 0,0 0-1 0 0,0 0 1 0 0,0 0-1 0 0,-1-1 1 0 0,1 1-1 0 0,-1 0 1 0 0,2-2-97 0 0,19-26 277 0 0,-17 23-262 0 0,0 0 57 0 0,-1 1-17 0 0,-4 5-107 0 0,0 1-23 0 0,0 0 28 0 0,0 0 126 0 0,0 0 26 0 0,11 25 349 0 0,-6-18-444 0 0,0 0-10 0 0,1-1 0 0 0,0 1 0 0 0,21 18 64 0 0,1-7-38 0 0,-9-24-3513 0 0,-11 0 292 0 0</inkml:trace>
  <inkml:trace contextRef="#ctx0" brushRef="#br0" timeOffset="28789.758">892 232 10191 0 0,'0'0'448'0'0,"0"0"96"0"0,0 0-432 0 0,0 0-112 0 0,0 0 0 0 0,-2-10 0 0 0,1 1 384 0 0,1 9 64 0 0,0 0 0 0 0,0 0 8 0 0,0 0-568 0 0,1-10-112 0 0,-1 10-32 0 0</inkml:trace>
  <inkml:trace contextRef="#ctx0" brushRef="#br0" timeOffset="30862.294">1006 381 3679 0 0,'0'0'284'0'0,"0"0"-58"0"0,0 0 448 0 0,0 0 218 0 0,0 0 42 0 0,0 0-134 0 0,0 0-599 0 0,0 0-265 0 0,0 0-52 0 0,0 0-69 0 0,0 0-247 0 0,13 19-1876 0 0,28 43 4864 0 0,-41-61-2450 0 0,3 2 548 0 0,11 3 524 0 0,23-66-346 0 0,-33 54-832 0 0,2-1-64 0 0,1 0 36 0 0,-1 2-20 0 0,2 2 36 0 0,22-4 12 0 0,-6 8 0 0 0,-16 1 0 0 0,0 1 0 0 0,15 26 393 0 0,-20-17-351 0 0,-2-11-85 0 0,-1-1 83 0 0,0 0 24 0 0,0 0 0 0 0,0 0 0 0 0,0 0 18 0 0,0 0 72 0 0,0 0 36 0 0,0 0 8 0 0,0 0-10 0 0,0 0-52 0 0,0 0-28 0 0,0 0-4 0 0,13-21-320 0 0,6-14-184 0 0,-5 5 400 0 0,-10 23 0 0 0,1 0 0 0 0,-1 2-10 0 0,-4 4-22 0 0,0 1 78 0 0,0 0 34 0 0,0 0-12 0 0,0 0-4 0 0,0 0 6 0 0,20 9 43 0 0,-7 3-245 0 0,-8 19 410 0 0,-11 26-31 0 0,7-49-247 0 0,2-2-12 0 0,-2-3-36 0 0,2 2 36 0 0,2-3-1 0 0,14-4-54 0 0,-11-1 67 0 0,0-1 0 0 0,0 0 0 0 0,0 1 0 0 0,1 0 0 0 0,0-1-13 0 0,-1 2-56 0 0,-5 1-9 0 0,3-3 62 0 0,0 0 40 0 0,18-23 760 0 0,-17 0-709 0 0,-6 19-16 0 0,-2-22 95 0 0,0 22-154 0 0,-1-1 0 0 0,-1 1 0 0 0,0 1 16 0 0,2 6 62 0 0,1 1 4 0 0,0 0-2 0 0,0 0 0 0 0,-15 1-877 0 0,13 34 594 0 0,11-1 203 0 0,0 6 54 0 0,-9-8-108 0 0,1-25 54 0 0,0-6 2 0 0,-1 1-1 0 0,1-1 1 0 0,-1 0-1 0 0,1-1 1 0 0,0 1-1 0 0,0 0 1 0 0,-1 0 0 0 0,1 0-1 0 0,0 0 1 0 0,0 0-1 0 0,0-1 1 0 0,0 1-1 0 0,0 0 1 0 0,0-1-1 0 0,0 1 1 0 0,0-1-1 0 0,0 1 1 0 0,0-1-1 0 0,0 1 1 0 0,0-1-1 0 0,0 0 1 0 0,0 1-1 0 0,1-1 1 0 0,-1 0-1 0 0,0 0 1 0 0,0 0-1 0 0,0 0 1 0 0,0 0-1 0 0,0 0 1 0 0,1 0 0 0 0,-1-1-1 0 0,0 1 1 0 0,0 0-1 0 0,0-1 1 0 0,1 1-2 0 0,87-33 138 0 0,-81 28-138 0 0,-1 1 0 0 0,24-24-10 0 0,-10 11-161 0 0,-14 11 160 0 0,-2 2 22 0 0,-4 4 42 0 0,-1 0-10 0 0,0 0-88 0 0,0 0-33 0 0,0 0 22 0 0,0 0 96 0 0,0 0 24 0 0,0 0 0 0 0,0 0 0 0 0,0 0 0 0 0,0 0 0 0 0,0 2-280 0 0,-1 9 425 0 0,-1-7-3703 0 0,2-4-213 0 0</inkml:trace>
  <inkml:trace contextRef="#ctx0" brushRef="#br0" timeOffset="31606.994">1445 291 3887 0 0,'0'0'175'0'0,"1"-1"-8"0"0,50-31-2782 0 0,-50 31 2306 0 0,4-4 835 0 0,3-1 6326 0 0,32 27-8328 0 0,-39-20 1052 0 0,-1-1 202 0 0,6 5 924 0 0,-59 50-334 0 0,41-54-1673 0 0,12-1 730 0 0</inkml:trace>
  <inkml:trace contextRef="#ctx0" brushRef="#br0" timeOffset="32751.255">1680 285 4807 0 0,'0'0'102'0'0,"0"0"20"0"0,0 0 9 0 0,1-1-14 0 0,-1 1-104 0 0,0 0-1 0 0,1 0 0 0 0,-1 0 0 0 0,0 1 0 0 0,0-1 0 0 0,1 0 0 0 0,-1 0 1 0 0,0 0-1 0 0,0 0 0 0 0,1 0 0 0 0,-1 1 0 0 0,0-1 0 0 0,0 0 0 0 0,1 0 0 0 0,-1 0 1 0 0,0 0-1 0 0,0 0 0 0 0,1 0 0 0 0,-1 0 0 0 0,0 0 0 0 0,1 0 0 0 0,-1 0 1 0 0,0 0-1 0 0,0 0 0 0 0,1 0 0 0 0,-1 0 0 0 0,0-1 0 0 0,0 1 0 0 0,1 0 1 0 0,-1 0-1 0 0,0 0 0 0 0,0 0 0 0 0,1 0 0 0 0,-1 0 0 0 0,0-1 0 0 0,0 1 1 0 0,0 0-1 0 0,1 0 0 0 0,-1 0 0 0 0,0-1 0 0 0,0 1 0 0 0,0 0 0 0 0,0 0 0 0 0,1-1 1 0 0,-1 1-1 0 0,0 0 0 0 0,0 0 0 0 0,0-1 0 0 0,0 1 0 0 0,0 0-12 0 0,0 25 1331 0 0,-1 66 131 0 0,13-52-318 0 0,17-82-757 0 0,-29 42-315 0 0,7-18 256 0 0,5-3-523 0 0,-11 20 115 0 0,-1 1 14 0 0,3-4 63 0 0,-2 4 60 0 0,-1 1 25 0 0,0 0-8 0 0,0 0-2 0 0,0 0 0 0 0,0 0-25 0 0,2 1-100 0 0,4 4-19 0 0,-1 3 17 0 0,4 76 252 0 0,-9-83-122 0 0,0-1-6 0 0,0 0 6 0 0,0 0 46 0 0,0 0 27 0 0,0 0 4 0 0,0 0-6 0 0,0 0-29 0 0,0 0-12 0 0,0 0-1 0 0,0 0-33 0 0,0 0-130 0 0,0 0-17 0 0,49-17-2922 0 0,-42 12 2780 0 0</inkml:trace>
  <inkml:trace contextRef="#ctx0" brushRef="#br0" timeOffset="34013.304">1909 370 3679 0 0,'0'0'284'0'0,"0"0"-56"0"0,0 0 460 0 0,0 0 220 0 0,-10-8 70 0 0,6 6 2168 0 0,-22 8-2442 0 0,7 10-512 0 0,15-1-192 0 0,20 10-184 0 0,17-13-272 0 0,-31-12 523 0 0,15 30 674 0 0,-20 1-794 0 0,2-28 110 0 0,0 0-1 0 0,0 0 1 0 0,0 0-1 0 0,-1-1 1 0 0,1 1-1 0 0,-1 0 1 0 0,0-1 0 0 0,0 1-1 0 0,0-1 1 0 0,0 0-1 0 0,0 0 1 0 0,-1 0-1 0 0,1 0 1 0 0,0 0 0 0 0,-1 0-1 0 0,0 0 1 0 0,1-1-1 0 0,-1 1 1 0 0,0-1 0 0 0,0 0-1 0 0,-1 0-56 0 0,1 2-25 0 0,2-2-3 0 0,1-1 88 0 0,0 0 14 0 0,0 0 33 0 0,0 0 145 0 0,0 0 61 0 0,0 0 9 0 0,0 0-25 0 0,0 0-122 0 0,0 0-58 0 0,0 0-12 0 0,0 0-31 0 0,0 0-122 0 0,0 0-26 0 0,0 0 2 0 0,0 0 0 0 0,0 0 0 0 0,0 0-2 0 0,0 0-8 0 0,0 0 14 0 0,0 0 26 0 0,1-1 74 0 0,76-50-235 0 0,-70 45 192 0 0,-1 1 22 0 0,17-34 666 0 0,-19 31-677 0 0,-1-1-12 0 0,1 2-48 0 0,-3 5 11 0 0,-1 2 100 0 0,0 0 61 0 0,0 0 16 0 0,0 0 6 0 0,0 1-7 0 0,-7 45 26 0 0,4-21-153 0 0,3-17 0 0 0,0 1 0 0 0,1-1 0 0 0,3-1 0 0 0,1 0 0 0 0,2-2 0 0 0,-6-4 0 0 0,1-1 0 0 0,0 1 0 0 0,-1-1 0 0 0,1 1 0 0 0,0-1 0 0 0,-1 0 0 0 0,1 0 0 0 0,0 0 0 0 0,0 0 0 0 0,-1 0 0 0 0,1 0 0 0 0,0 0 0 0 0,-1 0 0 0 0,1-1 0 0 0,0 1 0 0 0,-1-1 0 0 0,1 1 0 0 0,0-1 0 0 0,-1 0 0 0 0,1 1 0 0 0,-1-1 0 0 0,1 0 0 0 0,-1 0 0 0 0,0 0 0 0 0,1-1 0 0 0,1 1 0 0 0,74-66-800 0 0,-28 11-513 0 0,-43 48 1010 0 0</inkml:trace>
  <inkml:trace contextRef="#ctx0" brushRef="#br0" timeOffset="34271.113">2110 293 919 0 0,'-12'8'588'0'0,"7"-5"3899"0"0,-18 3-2087 0 0,22-5-2465 0 0,-1-1 1 0 0,1 0 0 0 0,-1 0-1 0 0,1 0 1 0 0,0 1-1 0 0,-1-1 1 0 0,1-1 0 0 0,-1 1-1 0 0,1 0 1 0 0,0 0 0 0 0,-1 0-1 0 0,1-1 1 0 0,0 1-1 0 0,-1-1 1 0 0,1 1 0 0 0,0-1-1 0 0,-1 1 1 0 0,1-1-1 0 0,0 0 1 0 0,0 0 0 0 0,0 0-1 0 0,0 1 1 0 0,0-1-1 0 0,0 0 1 0 0,0 0 0 0 0,0 0-1 0 0,0-1 1 0 0,0 1-1 0 0,0 0 1 0 0,1 0 0 0 0,-1 0-1 0 0,0-1 1 0 0,1 1-1 0 0,-1 0 1 0 0,1-1 0 0 0,0 1-1 0 0,-1 0 1 0 0,1-1-1 0 0,0 1 1 0 0,0-2 64 0 0,3-38 2268 0 0,0 33-2203 0 0</inkml:trace>
  <inkml:trace contextRef="#ctx0" brushRef="#br0" timeOffset="35918.958">2179 416 919 0 0,'0'11'7603'0'0,"0"-6"-8260"0"0,0 0 671 0 0,1 0-14 0 0,-1 76 976 0 0,0-80-782 0 0,0-1 4 0 0,0 0 1 0 0,0 0-7 0 0,0 0-7 0 0,0 0-1 0 0,0 0-2 0 0,0 0-12 0 0,24-7 953 0 0,-20 4-1048 0 0,-1 0 0 0 0,0 0 0 0 0,0 0 0 0 0,-1-1-1 0 0,1 1 1 0 0,-1-1 0 0 0,1 1 0 0 0,-1-1 0 0 0,0 0 0 0 0,-1 0 0 0 0,1 0 0 0 0,-1 0 0 0 0,1-1-1 0 0,-1 1 1 0 0,-1 0 0 0 0,1 0 0 0 0,0-5-75 0 0,4-13-33 0 0,-4 19 76 0 0,0-7-57 0 0,-11-10 792 0 0,9 19-848 0 0,-19 17-478 0 0,16-11 458 0 0,2-3 31 0 0,-2 2 60 0 0,3-3 63 0 0,1-1 28 0 0,0 0-1 0 0,0 0-22 0 0,0 0-29 0 0,1 1-96 0 0,2 6-22 0 0,0-2 6 0 0,-2-3 17 0 0,2 1 34 0 0,-1-1-22 0 0,3 2 32 0 0,27-8 343 0 0,3-25-160 0 0,-23 15-161 0 0,-7 8 32 0 0,3 6-33 0 0,20 3-10 0 0,-19 0 0 0 0,5 8 0 0 0,-10-4 0 0 0,4 41-14 0 0,-9-32 113 0 0,2-18 856 0 0,18-45-747 0 0,-13 39-208 0 0,0 0 0 0 0,-1 2-12 0 0,-2 5-36 0 0,2-1 26 0 0,-2 2-21 0 0,3-2 32 0 0,2 0 11 0 0,-1 0 12 0 0,-5 2 48 0 0,-2 0 12 0 0,6 33 320 0 0,-4 13-248 0 0,-1-39-144 0 0,0 0 0 0 0,-1 1 0 0 0,17 2 54 0 0,20-25-44 0 0,-1 0-510 0 0,-24 9 192 0 0</inkml:trace>
  <inkml:trace contextRef="#ctx0" brushRef="#br0" timeOffset="3.647">189 422 4199 0 0,'0'0'191'0'0,"0"0"44"0"0,0 0 79 0 0,0 0 34 0 0,0 0 4 0 0,0 0-29 0 0,0 0-123 0 0,0 0-52 0 0,0 0-11 0 0,0 0 3 0 0,0 0 18 0 0,0 0 8 0 0,0 0 2 0 0,0 0 6 0 0,0 0 22 0 0,0 0 10 0 0,0 0 2 0 0,0 0-4 0 0,0 0-17 0 0,5-10 494 0 0,2 8-665 0 0,1-1-16 0 0,0-1 0 0 0,0 1 0 0 0,23-6 502 0 0,-5 6-420 0 0,-17 3-82 0 0,-1 1 0 0 0,1 0 0 0 0,27-10 0 0 0,-27 6 0 0 0,-2 0 12 0 0,-12 23 176 0 0,-61 102 4 0 0,61-114-192 0 0,1-1 11 0 0,0 3 189 0 0,6-4-187 0 0,5-1-13 0 0,38-1 331 0 0,-42-3-288 0 0,5 1-33 0 0,-6-1-46 0 0,0 0 0 0 0,-1 0 1 0 0,1 0-1 0 0,0 0 0 0 0,-1 1 0 0 0,1-1 0 0 0,-1 0 0 0 0,1 1 0 0 0,-1-1 0 0 0,1 1 0 0 0,-1-1 0 0 0,0 1 0 0 0,0 0 0 0 0,0 0 0 0 0,0-1 0 0 0,0 1 0 0 0,0 0 0 0 0,0 0 0 0 0,-1 0 1 0 0,1 0-1 0 0,-1 0 0 0 0,1 0 0 0 0,-1 0 0 0 0,0 0 0 0 0,0 0 0 0 0,0 0 0 0 0,0 0 0 0 0,0 0 0 0 0,0 0 0 0 0,-1 0 0 0 0,1 0 0 0 0,-1 0 0 0 0,1 0 0 0 0,-1 0 0 0 0,0 0 0 0 0,0 0 1 0 0,1 0-1 0 0,-1-1 0 0 0,-1 1 0 0 0,1 0 0 0 0,0-1 0 0 0,0 1 0 0 0,-1-1 0 0 0,1 1 0 0 0,-2 1 36 0 0,-37 19 2085 0 0,8-15-2003 0 0,30-6-140 0 0,-16 3-2980 0 0,18-4 2112 0 0</inkml:trace>
  <inkml:trace contextRef="#ctx0" brushRef="#br0" timeOffset="3.647">291 176 3711 0 0,'-1'-1'167'0'0,"-54"5"1414"0"0,-36 23 3319 0 0,87-27-4809 0 0,-1 0-1 0 0,0 1 0 0 0,1-1 1 0 0,-1 1-1 0 0,1 0 1 0 0,-1 0-1 0 0,1 1 0 0 0,0 0 1 0 0,-1-1-1 0 0,1 2 1 0 0,0-1-1 0 0,0 0 0 0 0,0 1 1 0 0,1-1-1 0 0,-1 1 0 0 0,0 0 1 0 0,1 1-1 0 0,0-1 1 0 0,0 0-1 0 0,0 1 0 0 0,0 0 1 0 0,0 0-1 0 0,1 0 0 0 0,-2 3-90 0 0,-35 108-409 0 0,36-101 513 0 0,1-5-103 0 0,1 0-1 0 0,0 0 0 0 0,0 0 1 0 0,1 0-1 0 0,0 1 0 0 0,0-1 1 0 0,1 0-1 0 0,0 0 0 0 0,1 0 1 0 0,0 0-1 0 0,1 0 0 0 0,0 0 1 0 0,0-1-1 0 0,0 1 1 0 0,1-1-1 0 0,1 0 0 0 0,-1 0 1 0 0,1 0-1 0 0,1-1 0 0 0,-1 1 1 0 0,1-1-1 0 0,1-1 0 0 0,4 5 0 0 0,86 128-96 0 0,-88-132 81 0 0,0 0 1 0 0,1 0-1 0 0,-1-1 0 0 0,1 0 0 0 0,1 0 0 0 0,-1-1 0 0 0,1-1 0 0 0,0 0 0 0 0,0 0 0 0 0,0-1 1 0 0,0 0-1 0 0,1-1 0 0 0,-1 0 0 0 0,1-1 0 0 0,10-1 15 0 0,-6 2 18 0 0,36 2 46 0 0,2-24 53 0 0,-50 17-41 0 0,-1 0 0 0 0,0-1 0 0 0,0 1 0 0 0,0-1 0 0 0,0 0 0 0 0,-1 0 0 0 0,1 0 0 0 0,-1 0 0 0 0,0 0 0 0 0,0 0 0 0 0,-1-1 0 0 0,1 1 0 0 0,-1-1 0 0 0,0 1 0 0 0,0-1 0 0 0,-1 0 0 0 0,1-3-76 0 0,1-5 356 0 0,21-171 412 0 0,-23 166-575 0 0,-1 1 0 0 0,-1-1 0 0 0,-1 0 0 0 0,-1 1 0 0 0,0 0 0 0 0,-1-1-1 0 0,-1 2 1 0 0,0-1 0 0 0,-2 0-193 0 0,-1-7 189 0 0,4 8-126 0 0,0 1 1 0 0,-2-1-1 0 0,0 1 1 0 0,0 1-1 0 0,-1-1 1 0 0,-1 1-1 0 0,-1 1 1 0 0,0-1-1 0 0,-7-6-63 0 0,13 18-8 0 0,1-1 0 0 0,-1 1 0 0 0,0 0 0 0 0,0 0 0 0 0,0 0 0 0 0,0 1 0 0 0,0 0 0 0 0,0-1 0 0 0,-1 2 0 0 0,1-1 1 0 0,0 0-1 0 0,-1 1 0 0 0,1 0 0 0 0,0 0 0 0 0,-1 0 0 0 0,1 0 0 0 0,0 1 0 0 0,-1-1 0 0 0,1 1 0 0 0,0 1 0 0 0,-3 0 8 0 0,-87 39-2341 0 0,56-17 507 0 0,22-13-1744 0 0,7-3-358 0 0</inkml:trace>
  <inkml:trace contextRef="#ctx0" brushRef="#br0" timeOffset="3.647">939 1098 3223 0 0,'-8'7'1040'0'0,"-22"24"1788"0"0,29-30-2896 0 0,1-1 2 0 0,-24 16 658 0 0,16-7-321 0 0,1 0 1 0 0,0 1 0 0 0,0-1-1 0 0,1 2 1 0 0,0-1 0 0 0,0 1-1 0 0,1 0 1 0 0,1 0 0 0 0,0 0-1 0 0,0 0 1 0 0,1 1 0 0 0,1 0-1 0 0,0 0 1 0 0,1-1 0 0 0,0 1-1 0 0,0 3-271 0 0,0 9 0 0 0,2-17 0 0 0,4-4 0 0 0,-2-4-7 0 0,0 1 0 0 0,1-1 0 0 0,-1 0 0 0 0,0 0-1 0 0,0 0 1 0 0,0-1 0 0 0,0 1 0 0 0,0-1 0 0 0,0 0 0 0 0,0 0-1 0 0,-1 0 1 0 0,1 0 0 0 0,-1 0 0 0 0,1 0 0 0 0,-1-1-1 0 0,0 1 1 0 0,0-1 0 0 0,0 0 0 0 0,2-2 7 0 0,11-12-16 0 0,6 2 384 0 0,-19 14-296 0 0,-1 1 0 0 0,7-1-1 0 0,0 1-31 0 0,-6 1-32 0 0,0 1 0 0 0,0-1 0 0 0,-1 1 0 0 0,1 0 0 0 0,0-1 0 0 0,0 1 0 0 0,-1 0 0 0 0,1 0 0 0 0,-1 0-1 0 0,0 0 1 0 0,1 0 0 0 0,-1 0 0 0 0,0 1 0 0 0,0-1 0 0 0,0 0 0 0 0,-1 1 0 0 0,1-1 0 0 0,-1 0 0 0 0,1 1 0 0 0,-1-1 0 0 0,0 1 0 0 0,0-1 0 0 0,0 1 0 0 0,0-1 0 0 0,0 1 0 0 0,0-1 0 0 0,-1 0 0 0 0,1 1 0 0 0,-1-1 0 0 0,0 1-1 0 0,1-1 1 0 0,-2 2-8 0 0,0 5 11 0 0,-9 141-40 0 0,11-149-115 0 0,0-1-19 0 0,0 0-514 0 0,0 0-2171 0 0,0 0-923 0 0</inkml:trace>
  <inkml:trace contextRef="#ctx0" brushRef="#br0" timeOffset="3.647">1035 1032 6191 0 0,'0'0'282'0'0,"0"0"-8"0"0,-1-1-176 0 0,-3-2 23 0 0,-1-1 0 0 0,1 1 0 0 0,-1 0 0 0 0,0 0 0 0 0,0 1 1 0 0,0-1-1 0 0,0 1 0 0 0,0 0 0 0 0,0 1 0 0 0,-1-1 0 0 0,1 1 1 0 0,-1 0-1 0 0,1 0 0 0 0,-1 1 0 0 0,1-1 0 0 0,-1 1 0 0 0,1 0 0 0 0,-1 1 1 0 0,1 0-1 0 0,-1-1 0 0 0,1 2 0 0 0,-2-1-121 0 0,-106 56-39 0 0,68-30 793 0 0,33-21-551 0 0,0 0 0 0 0,0 1 0 0 0,0 0 1 0 0,1 1-1 0 0,1 0 0 0 0,-1 1 0 0 0,1 0 0 0 0,1 0 1 0 0,0 1-1 0 0,0 1 0 0 0,1-1 0 0 0,-4 7-203 0 0,6-3-24 0 0,0 1 0 0 0,2 1-1 0 0,-1-1 1 0 0,2 1 0 0 0,0-1 0 0 0,1 1-1 0 0,0 0 1 0 0,1 0 0 0 0,1 0-1 0 0,1 0 1 0 0,0 0 0 0 0,1 0-1 0 0,1 0 1 0 0,0-1 0 0 0,1 1 0 0 0,1-1-1 0 0,0 0 1 0 0,7 11 24 0 0,-4-6-27 0 0,1 0-1 0 0,0-1 1 0 0,2 0-1 0 0,0-1 1 0 0,1 0-1 0 0,1-1 1 0 0,1 0-1 0 0,1-1 1 0 0,0-1-1 0 0,3 2 28 0 0,-13-13 23 0 0,1 0-1 0 0,-1-1 1 0 0,1 0 0 0 0,-1 0-1 0 0,1-1 1 0 0,0 0-1 0 0,0 0 1 0 0,0 0-1 0 0,0-1 1 0 0,1 0-1 0 0,-1 0 1 0 0,0 0 0 0 0,0-1-1 0 0,1 0 1 0 0,-1 0-1 0 0,0 0 1 0 0,1-1-1 0 0,-1 0 1 0 0,0-1-1 0 0,0 1 1 0 0,0-1 0 0 0,2-1-23 0 0,128-64 546 0 0,-130 64-543 0 0,160-112 671 0 0,-158 107-579 0 0,1-1 0 0 0,-2 1-1 0 0,1-2 1 0 0,-1 1 0 0 0,0-1-1 0 0,-1 0 1 0 0,0-1 0 0 0,-1 1-1 0 0,0-1 1 0 0,-1 0 0 0 0,0 0-1 0 0,0-1 1 0 0,-1 1 0 0 0,-1-1-1 0 0,0 0 1 0 0,-1 0 0 0 0,0 0-1 0 0,0 1 1 0 0,-2-1 0 0 0,1 0-1 0 0,-2 0 1 0 0,1 0 0 0 0,-4-9-95 0 0,-47-150 1366 0 0,51 169-1366 0 0,1-1-20 0 0,-1-1 1 0 0,1 1 0 0 0,-1 0-1 0 0,1-1 1 0 0,-1 1 0 0 0,0 0-1 0 0,0-1 1 0 0,0 1 0 0 0,-1 0-1 0 0,1 0 1 0 0,-1 0 0 0 0,0 0-1 0 0,0 1 1 0 0,0-1 0 0 0,0 0-1 0 0,0 1 1 0 0,-1-1 0 0 0,1 1-1 0 0,-1 0 1 0 0,1 0 0 0 0,-1 0-1 0 0,0 0 1 0 0,0 0 0 0 0,0 0-1 0 0,0 1 1 0 0,0 0 0 0 0,0-1-1 0 0,-1 1 1 0 0,1 1 0 0 0,0-1-1 0 0,-4 0 20 0 0,-66 24-1949 0 0,39-4 202 0 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1T16:28:47.053"/>
    </inkml:context>
    <inkml:brush xml:id="br0">
      <inkml:brushProperty name="width" value="0.1" units="cm"/>
      <inkml:brushProperty name="height" value="0.1" units="cm"/>
    </inkml:brush>
  </inkml:definitions>
  <inkml:trace contextRef="#ctx0" brushRef="#br0">17 688 4143 0 0,'0'0'319'0'0,"0"0"17"0"0,0 0 852 0 0,-8 5 4425 0 0,0 5-3838 0 0,7-9-395 0 0,3-7-2263 0 0</inkml:trace>
  <inkml:trace contextRef="#ctx0" brushRef="#br0" timeOffset="1388.524">207 0 7135 0 0,'0'0'331'0'0,"0"0"-10"0"0,-3 18 1869 0 0,3 115 611 0 0,19 71-2660 0 0,5 44-77 0 0,-14-172 1175 0 0,0-119-630 0 0,12-94 333 0 0,1 141-1498 0 0,12 41-78 0 0,-35-45 538 0 0,0 0 0 0 0,1 1 16 0 0,1 2 110 0 0,1-1 0 0 0,-1 1 0 0 0,0 0 0 0 0,0 0 0 0 0,-1 0-1 0 0,1 0 1 0 0,-1 0 0 0 0,1 0 0 0 0,-1 0 0 0 0,0 1 0 0 0,0-1 0 0 0,-1 0-1 0 0,1 1 1 0 0,-1-1 0 0 0,1 1 0 0 0,-1-1 0 0 0,0 2-30 0 0,15 49 420 0 0,-10-48-420 0 0,1-1 0 0 0,1-2 0 0 0,-1 0 0 0 0,0 1 0 0 0,1 0 0 0 0,22 34 64 0 0,-24-32-64 0 0,9-6 54 0 0,23-38 180 0 0,-26 20-119 0 0,36-82 770 0 0,-39 74-569 0 0,-2-1-1 0 0,-2 1 1 0 0,0-1-1 0 0,-1-1 0 0 0,-2 1 1 0 0,-1 0-1 0 0,-3-26-315 0 0,-3 24 214 0 0,1-80 324 0 0,6 83-538 0 0,1 0 136 0 0,0 109-72 0 0,-10 100-557 0 0,8-178 491 0 0,0 23 1 0 0,0 0-1 0 0,2 1 0 0 0,1-1 0 0 0,1 0 0 0 0,3 6 2 0 0,-5-26 0 0 0,11 15-10 0 0,14 7-97 0 0,-8-13 24 0 0,6-3 83 0 0,-10-10-90 0 0,36-35-3930 0 0,-43 26 2634 0 0</inkml:trace>
  <inkml:trace contextRef="#ctx0" brushRef="#br0" timeOffset="1898.895">487 317 1375 0 0,'18'-4'3034'0'0,"70"6"5570"0"0,-31 5-7476 0 0,-27-13-2941 0 0,-26 4-85 0 0,5-3-2581 0 0</inkml:trace>
  <inkml:trace contextRef="#ctx0" brushRef="#br0" timeOffset="4691.716">798 454 1839 0 0,'0'0'235'0'0,"0"0"312"0"0,0 0 130 0 0,0 0 26 0 0,0 0-1 0 0,0 0-32 0 0,0 0-20 0 0,0 0-2 0 0,0 0 2 0 0,0 0 4 0 0,0 0 2 0 0,0 0 0 0 0,0 0 3 0 0,0 0 10 0 0,0 0 3 0 0,0 0 0 0 0,0 0-13 0 0,0 0-56 0 0,0 0-25 0 0,0 0-2 0 0,0 0-44 0 0,0 0-185 0 0,0 0-84 0 0,0 0-21 0 0,0 0-26 0 0,0 0-101 0 0,0 0-40 0 0,3 9 15 0 0,22 115-856 0 0,-23-92 684 0 0,-2-25 93 0 0,0-6 44 0 0,0-1 15 0 0,0 0 2 0 0,0 0 7 0 0,0 0 28 0 0,0 0 11 0 0,6-29 260 0 0,-1-8-364 0 0,-5 32-19 0 0,1 2 2 0 0,-1 0 0 0 0,0 0 0 0 0,1 0 0 0 0,-1 0-1 0 0,1 0 1 0 0,0 1 0 0 0,0-1 0 0 0,0 0 0 0 0,0 0 0 0 0,1 1 0 0 0,-1-1 0 0 0,1 1 0 0 0,-1-1 0 0 0,1 1 0 0 0,0 0 0 0 0,0-1 0 0 0,0 1 0 0 0,0 0 0 0 0,1 0 0 0 0,0 0 3 0 0,2-4-14 0 0,1 1 14 0 0,1 1 0 0 0,-1-1 0 0 0,0-1 0 0 0,0 1 0 0 0,0-1 0 0 0,-5 5-1 0 0,-1 1-1 0 0,1 0 1 0 0,0 0-1 0 0,0 0 1 0 0,-1 0 0 0 0,1-1-1 0 0,0 1 1 0 0,-1 0-1 0 0,1 0 1 0 0,0 0-1 0 0,0 1 1 0 0,-1-1-1 0 0,1 0 1 0 0,0 0-1 0 0,-1 0 1 0 0,1 0 0 0 0,0 1-1 0 0,0-1 1 0 0,-1 0-1 0 0,1 1 1 0 0,-1-1-1 0 0,1 0 1 0 0,0 1-1 0 0,-1-1 1 0 0,1 1-1 0 0,-1-1 1 0 0,1 1 0 0 0,-1-1-1 0 0,1 1 1 0 0,-1-1-1 0 0,1 1 1 0 0,-1 0-1 0 0,0-1 1 0 0,1 1-1 0 0,-1 0 1 0 0,0-1-1 0 0,0 1 1 0 0,1 0 0 0 0,-1-1-1 0 0,0 1 1 0 0,0 0-1 0 0,0 0 1 0 0,0-1-1 0 0,0 1 2 0 0,1 1 0 0 0,13 27-72 0 0,-10-21 72 0 0,-1 0 0 0 0,0-1 0 0 0,0 0 0 0 0,0 0 0 0 0,0 0 0 0 0,-2 1 0 0 0,0 1 11 0 0,-1 0 32 0 0,0-1-33 0 0,-1 0-10 0 0,1 1 0 0 0,-1-2 11 0 0,1-5 32 0 0,0 6-33 0 0,0-2 1 0 0,0-4 44 0 0,0-2 15 0 0,0 0 1 0 0,0 0-6 0 0,1-1-11 0 0,36-87 1194 0 0,-12 55-1194 0 0,-8 10-114 0 0,-7 9 124 0 0,-5 8-64 0 0,0 3-10 0 0,-2 2-33 0 0,1 1 19 0 0,10 6-119 0 0,5 26-69 0 0,-16-24 212 0 0,0 35 54 0 0,3 32 20 0 0,-4-67-74 0 0,0 0 0 0 0,0 0 0 0 0,2-3 0 0 0,1-1 0 0 0,1 1 0 0 0,1 0 0 0 0,0-2 11 0 0,-4-2 32 0 0,3-1-22 0 0,-3-1 22 0 0,25-22 249 0 0,-7-22 442 0 0,2-84-318 0 0,-11 21-160 0 0,-11 99-256 0 0,3-11 174 0 0,-1-1-1 0 0,-1 1 1 0 0,-1 0 0 0 0,-1 0-1 0 0,0-1 1 0 0,-2 1 0 0 0,0 0-1 0 0,-1 0 1 0 0,-2-1-174 0 0,1-3 272 0 0,3 23-219 0 0,1 19 11 0 0,0 219-560 0 0,0-150-88 0 0,16-21 504 0 0,-14-58 80 0 0,-1 0 0 0 0,1 1 0 0 0,-1-1 0 0 0,3 26 0 0 0,2-10 0 0 0,4-2-74 0 0,-5-16 31 0 0,0-1 32 0 0,1 0 11 0 0,1-2 0 0 0,0 0 0 0 0,0-2 0 0 0,0-1 0 0 0,29-16 118 0 0,-30 13-97 0 0,-4 2 22 0 0,2-3-21 0 0,-2 2 26 0 0,2-2-36 0 0,2-1-12 0 0,22-16 0 0 0,-20 17 0 0 0,-1 0 0 0 0,1 0 0 0 0,-3 1-30 0 0,-3 3-136 0 0,-2 0-82 0 0,0 0-857 0 0,0 0-3488 0 0,0 0-1497 0 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1T16:28:41.066"/>
    </inkml:context>
    <inkml:brush xml:id="br0">
      <inkml:brushProperty name="width" value="0.1" units="cm"/>
      <inkml:brushProperty name="height" value="0.1" units="cm"/>
    </inkml:brush>
  </inkml:definitions>
  <inkml:trace contextRef="#ctx0" brushRef="#br0">1 324 2759 0 0,'0'0'315'0'0,"6"-20"2480"0"0,6-13 9175 0 0,-11 33-11966 0 0,0 0-1 0 0,-1 0 1 0 0,1 0-1 0 0,0 0 1 0 0,0 0-1 0 0,-1 0 0 0 0,1 1 1 0 0,0-1-1 0 0,0 0 1 0 0,-1 0-1 0 0,1 1 1 0 0,0-1-1 0 0,-1 0 1 0 0,1 1-1 0 0,0-1 1 0 0,-1 1-1 0 0,1-1 0 0 0,-1 1 1 0 0,1-1-1 0 0,0 1 1 0 0,-1-1-1 0 0,0 1 1 0 0,1 0-1 0 0,-1-1 1 0 0,1 1-1 0 0,-1 0 1 0 0,0-1-1 0 0,1 1 1 0 0,-1 0-1 0 0,0-1 0 0 0,0 1 1 0 0,1 0-1 0 0,-1 0 1 0 0,0-1-1 0 0,0 1 1 0 0,0 0-1 0 0,0 0-3 0 0,13 191 256 0 0,-13-186-256 0 0,1 0 0 0 0,0 0 0 0 0,1 0 0 0 0,-1 0 0 0 0,1 0 0 0 0,0 0 0 0 0,1 0 0 0 0,-1 0 0 0 0,1-1 0 0 0,0 1 0 0 0,1-1 0 0 0,-1 0 0 0 0,1 0 0 0 0,4 4 0 0 0,32 47 1027 0 0,-40-56-1024 0 0,1 1 0 0 0,-1-1 1 0 0,1 0-1 0 0,-1 0 0 0 0,1 0 1 0 0,-1 1-1 0 0,1-1 0 0 0,-1 0 1 0 0,1 0-1 0 0,-1 0 0 0 0,1 0 0 0 0,0 0 1 0 0,-1 0-1 0 0,1 0 0 0 0,-1 0 1 0 0,1 0-1 0 0,-1 0 0 0 0,1 0 1 0 0,0-1-1 0 0,-1 1 0 0 0,1 0 0 0 0,-1 0 1 0 0,1-1-1 0 0,-1 1 0 0 0,1 0 1 0 0,-1 0-1 0 0,1-1 0 0 0,-1 1 0 0 0,0-1 1 0 0,1 1-1 0 0,-1 0 0 0 0,1-1 1 0 0,-1 1-1 0 0,0-1 0 0 0,1 1 1 0 0,-1-1-1 0 0,0 1 0 0 0,0-1 0 0 0,1 1 1 0 0,-1-1-1 0 0,0 1 0 0 0,0-1 1 0 0,0 1-1 0 0,0-1 0 0 0,1 0 1 0 0,-1 1-4 0 0,0-1 25 0 0,14-29-651 0 0,-8 14-4466 0 0,-1 7-802 0 0</inkml:trace>
  <inkml:trace contextRef="#ctx0" brushRef="#br0" timeOffset="599.891">102 32 2759 0 0,'0'0'490'0'0,"0"0"1014"0"0,0 0 448 0 0,0 0 89 0 0,0 0-208 0 0,0 0-955 0 0,0 0-424 0 0,0 0-80 0 0,0 0-33 0 0,0 0-58 0 0,0 0-26 0 0,-3-18 1288 0 0,-6 4 781 0 0,9 14-8412 0 0</inkml:trace>
  <inkml:trace contextRef="#ctx0" brushRef="#br0" timeOffset="2084.585">291 359 4631 0 0,'0'0'210'0'0,"0"0"18"0"0,0 0-68 0 0,1 7 190 0 0,1-4-291 0 0,-2-2 138 0 0,0-1 57 0 0,17 53 3860 0 0,-7-10-3550 0 0,30 83 252 0 0,-20-69 760 0 0,-20-56-1405 0 0,0-1 10 0 0,0 0 3 0 0,0 0 0 0 0,0 0 2 0 0,0 0 4 0 0,9-15 354 0 0,-9 5-524 0 0,11-17-88 0 0,-9 25 71 0 0,0 1 0 0 0,0 0 0 0 0,0-1-1 0 0,-1 1 1 0 0,1-1 0 0 0,-1 0 0 0 0,1 1 0 0 0,-1-1-1 0 0,1 0 1 0 0,-1 0 0 0 0,0 0 0 0 0,0 0 0 0 0,0 0-1 0 0,0 0 1 0 0,0 0 0 0 0,-1 0 0 0 0,1 0 0 0 0,-1-1-1 0 0,1 1 1 0 0,-1 0 0 0 0,0 0 0 0 0,0 0-1 0 0,0-2-2 0 0,1-2 3 0 0,31-92-75 0 0,-32 97-43 0 0,0 1-11 0 0,20 2-918 0 0,22 78 1638 0 0,11-5-594 0 0,-53-74 2 0 0,1-1 1 0 0,-1 1-1 0 0,1 0 0 0 0,-1 0 0 0 0,1-1 0 0 0,-1 1 1 0 0,1 0-1 0 0,0-1 0 0 0,-1 1 0 0 0,1-1 0 0 0,0 1 1 0 0,-1-1-1 0 0,1 1 0 0 0,0-1 0 0 0,0 1 1 0 0,-1-1-1 0 0,1 0 0 0 0,0 1 0 0 0,0-1 0 0 0,0 0 1 0 0,0 0-1 0 0,0 1 0 0 0,-1-1 0 0 0,1 0 0 0 0,0 0 1 0 0,0 0-1 0 0,0 0 0 0 0,0 0 0 0 0,0-1 0 0 0,-1 1 1 0 0,1 0-1 0 0,0 0 0 0 0,0 0 0 0 0,0-1 0 0 0,0 1 1 0 0,-1 0-1 0 0,1-1 0 0 0,0 1 0 0 0,0-1 0 0 0,-1 1 1 0 0,1-1-1 0 0,0 1 0 0 0,-1-1 0 0 0,1 0 0 0 0,0 1 1 0 0,-1-1-1 0 0,1 0 0 0 0,-1 1 0 0 0,1-1 0 0 0,-1 0 1 0 0,1 0-1 0 0,-1 1 0 0 0,0-1 0 0 0,1 0 0 0 0,-1 0 1 0 0,0 0-1 0 0,0 0 0 0 0,0 1 0 0 0,0-1 0 0 0,1 0 1 0 0,-1 0-1 0 0,0 0 0 0 0,-1 0-2 0 0,8-28 64 0 0,13-2 637 0 0,-19 31-700 0 0,0 0-1 0 0,-1-1 1 0 0,1 1-1 0 0,0 0 0 0 0,0 0 1 0 0,0 0-1 0 0,0 0 1 0 0,0 0-1 0 0,0 0 1 0 0,0 0-1 0 0,-1 0 0 0 0,1 0 1 0 0,0 0-1 0 0,0 0 1 0 0,0 1-1 0 0,0-1 1 0 0,0 0-1 0 0,-1 1 0 0 0,1-1 1 0 0,0 1-1 0 0,0-1 1 0 0,0 1-1 0 0,-1-1 1 0 0,1 1-1 0 0,0-1 1 0 0,-1 1-1 0 0,1 0 0 0 0,0-1 1 0 0,-1 1-1 0 0,1 0 1 0 0,-1-1-1 0 0,1 1 1 0 0,-1 0-1 0 0,0 0 0 0 0,1 0 1 0 0,-1-1-1 0 0,0 1 1 0 0,1 0-1 0 0,-1 0 1 0 0,0 0-1 0 0,3 4-2 0 0,27 63 394 0 0,-1-20-328 0 0,-24-46-64 0 0,19-2 0 0 0,3-12 0 0 0,-8-1 78 0 0,-17 12-35 0 0,0-1 0 0 0,0 1 1 0 0,0 0-1 0 0,0-1 1 0 0,0 0-1 0 0,0 1 1 0 0,-1-1-1 0 0,1 0 1 0 0,-1 0-1 0 0,0 0 0 0 0,1 0 1 0 0,-1 0-1 0 0,0 0 1 0 0,0 0-1 0 0,0-1 1 0 0,0 1-1 0 0,-1 0 1 0 0,1-1-1 0 0,0 1 0 0 0,-1 0 1 0 0,0-1-1 0 0,0 1 1 0 0,0-1-1 0 0,0-1-43 0 0,-17-108 527 0 0,2 46-446 0 0,6 33-70 0 0,8 31 32 0 0,-2-1-22 0 0,-26 17 179 0 0,26-9-320 0 0,0-1 1 0 0,0 1-1 0 0,0 0 1 0 0,0-1-1 0 0,1 2 0 0 0,-1-1 1 0 0,1 0-1 0 0,1 0 1 0 0,-1 1-1 0 0,1-1 0 0 0,0 1 1 0 0,0-1-1 0 0,0 1 1 0 0,1-1-1 0 0,0 1 0 0 0,0-1 1 0 0,0 1-1 0 0,1 0 1 0 0,0-1-1 0 0,0 1 0 0 0,0-1 1 0 0,1 0-1 0 0,2 6 120 0 0,9 11-2574 0 0,-8-17-1880 0 0</inkml:trace>
  <inkml:trace contextRef="#ctx0" brushRef="#br0" timeOffset="2656.104">772 38 3223 0 0,'0'0'444'0'0,"0"0"656"0"0,9 19 5658 0 0,13 133-3985 0 0,38 101-4121 0 0,-28-172 1213 0 0,-28-71 252 0 0,1-1 0 0 0,1 1 0 0 0,0-1-1 0 0,0 0 1 0 0,1 0 0 0 0,0-1 0 0 0,0 0 0 0 0,1 0-1 0 0,0-1 1 0 0,8 6-117 0 0,45 29 0 0 0,-60-42-100 0 0,1 0 0 0 0,0 0 1 0 0,0 0-1 0 0,-1 0 0 0 0,1 0 0 0 0,0 0 0 0 0,-1-1 0 0 0,1 1 0 0 0,0-1 0 0 0,-1 1 0 0 0,1-1 0 0 0,0 1 0 0 0,-1-1 1 0 0,1 0-1 0 0,-1 0 0 0 0,1 0 0 0 0,-1 0 0 0 0,0 0 0 0 0,1 0 0 0 0,-1 0 0 0 0,0-1 0 0 0,0 1 0 0 0,0 0 0 0 0,0-1 0 0 0,0 1 1 0 0,0 0-1 0 0,0-1 0 0 0,0 0 0 0 0,0 1 0 0 0,-1-1 0 0 0,1 0 100 0 0,0-13-1111 0 0</inkml:trace>
  <inkml:trace contextRef="#ctx0" brushRef="#br0" timeOffset="3830.124">1168 631 3679 0 0,'0'0'284'0'0,"0"0"-74"0"0,0 0 379 0 0,0 0 180 0 0,0 0 37 0 0,0 0-36 0 0,3-14 818 0 0,10-29-328 0 0,5-19 1152 0 0,-16 52-2233 0 0,8-73-172 0 0,-13 77-82 0 0,3 5 87 0 0,-1 0-1 0 0,0 0 1 0 0,0 0-1 0 0,0 0 1 0 0,0 1-1 0 0,0-1 1 0 0,0 0 0 0 0,0 0-1 0 0,0 1 1 0 0,0-1-1 0 0,0 0 1 0 0,0 1-1 0 0,0-1 1 0 0,-1 1 0 0 0,1 0-1 0 0,0-1 1 0 0,0 1-1 0 0,0 0 1 0 0,-1 0-1 0 0,1 0 1 0 0,0-1 0 0 0,-1 1-1 0 0,1 1 1 0 0,0-1-1 0 0,0 0 1 0 0,-1 0 0 0 0,1 0-1 0 0,0 1 1 0 0,0-1-1 0 0,-1 1 1 0 0,1-1-1 0 0,-1 1-11 0 0,-3 0 222 0 0,-26 8 1779 0 0,30-9-1702 0 0,-19 14 202 0 0,16-8-481 0 0,0 1 0 0 0,0 0 0 0 0,1 0-1 0 0,0 0 1 0 0,0 0 0 0 0,1 0 0 0 0,0 0-1 0 0,0 1 1 0 0,0-1 0 0 0,1 1 0 0 0,1-1 0 0 0,-1 1-1 0 0,1-1 1 0 0,0 1 0 0 0,1 0 0 0 0,0-1-1 0 0,0 1 1 0 0,0-1 0 0 0,1 1 0 0 0,0-1 0 0 0,1 0-1 0 0,0 0 1 0 0,0 0 0 0 0,0 0 0 0 0,1-1-1 0 0,0 1 1 0 0,0-1 0 0 0,1 0 0 0 0,0 0 0 0 0,0 0-1 0 0,0-1 1 0 0,0 1 0 0 0,1-1 0 0 0,0-1-1 0 0,0 1 1 0 0,3 0-20 0 0,-8-4 2 0 0,0 0 1 0 0,0 0-1 0 0,0 0 0 0 0,0 0 0 0 0,1-1 1 0 0,-1 1-1 0 0,0 0 0 0 0,1-1 0 0 0,-1 1 0 0 0,1-1 1 0 0,-1 0-1 0 0,1 1 0 0 0,-1-1 0 0 0,0 0 1 0 0,1 0-1 0 0,-1 0 0 0 0,1 0 0 0 0,-1 0 0 0 0,1 0 1 0 0,-1 0-1 0 0,1 0 0 0 0,-1-1 0 0 0,1 1 1 0 0,-1-1-1 0 0,0 1 0 0 0,1-1 0 0 0,-1 0-2 0 0,32-27-38 0 0,-20 12-1405 0 0,-7 7 552 0 0</inkml:trace>
  <inkml:trace contextRef="#ctx0" brushRef="#br0" timeOffset="4570.053">1557 458 3223 0 0,'0'0'143'0'0,"0"0"240"0"0,0 0 902 0 0,0 0 392 0 0,0 0 78 0 0,2-17 2596 0 0,-8 19 827 0 0,-24 27-5006 0 0,-57 125 92 0 0,35-73-820 0 0,51-80 428 0 0,-2 3-2265 0 0,3-4 1262 0 0</inkml:trace>
  <inkml:trace contextRef="#ctx0" brushRef="#br0" timeOffset="5077.572">1349 392 8207 0 0,'0'0'374'0'0,"0"0"-6"0"0,0 0-142 0 0,0 0 278 0 0,0 0 147 0 0,0 0 28 0 0,0 0-39 0 0,-1 1 5533 0 0,2 0-6601 0 0,4 3 492 0 0,-1-1 0 0 0,0 1 0 0 0,0 0-1 0 0,0 0 1 0 0,-1 0 0 0 0,1 0 0 0 0,-1 1 0 0 0,0-1 0 0 0,0 1 0 0 0,-1 0 0 0 0,1 0 0 0 0,-1 0 0 0 0,0 2-65 0 0,9 14 36 0 0,19 37 35 0 0,-21-39-177 0 0,0-1 1 0 0,1 0-1 0 0,0 0 1 0 0,2-1-1 0 0,0 0 1 0 0,1-1-1 0 0,9 8 107 0 0,-20-23-491 0 0,4 4 664 0 0,-1-3-5273 0 0,0-1-138 0 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20:54:04.710"/>
    </inkml:context>
    <inkml:brush xml:id="br0">
      <inkml:brushProperty name="width" value="0.05" units="cm"/>
      <inkml:brushProperty name="height" value="0.05" units="cm"/>
      <inkml:brushProperty name="color" value="#FF0066"/>
      <inkml:brushProperty name="ignorePressure" value="1"/>
    </inkml:brush>
  </inkml:definitions>
  <inkml:trace contextRef="#ctx0" brushRef="#br0">7703 656,'109'-28,"220"29,-70-1,-247 0</inkml:trace>
  <inkml:trace contextRef="#ctx0" brushRef="#br0" timeOffset="12655.38">9452 11499,'-15'0,"0"0,0 0,0 2,0 0,0 1,1 0,-6 3,-84 23,-5-1,78-17,0-1,-1-2,1-1,-2-1,1-2,0-1,-12-2,-75 13,-114-14,50 46,68 1,-39 40,97-59,52-25,0 0,1 1,-1 0,1 0,0 0,0 1,0-1,1 1,0 0,0 0,0 0,0 0,1 1,0-1,-1 3,-10 20,-16 37,-41 99,22-34,23-42,18-70,1 1,1 0,1 0,0 0,2 1,-1 9,4 258,1-279,0-1,1 0,0 1,0-1,0-1,1 1,0 0,0-1,1 0,0 0,0 0,0 0,1-1,0 0,0 0,0-1,0 1,1-1,4 5,83 53,-84-56,1-1,0 0,0 0,0-1,1-1,-1 0,1 0,8 0,-4 1,107 15,-27-6,897-14,-796 16,803-15,-760-29,-90 16,1858 13,-1255 0,-617-5,103-20,-78 7,206-20,141 20,304 12,-497 7,159-1,-315-28,24 15,153-40,-318 51</inkml:trace>
  <inkml:trace contextRef="#ctx0" brushRef="#br0" timeOffset="16037.591">9383 11540,'745'25,"-479"4,149-14,2-2,-270-17,114-20,124-12,-47 1,3 11,56-4,579 28,-414-14,2 15,62 28,-442-13,65 3,360-15,-103-18,-182 1,91 13,-402 0</inkml:trace>
  <inkml:trace contextRef="#ctx0" brushRef="#br0" timeOffset="20941.773">16375 11444,'5'-53,"2"0,3 1,1 0,3 0,3 2,1 0,3 0,18-29,-20 35,-1 5,48-107,-6-2,-6-3,6-53,-15-94,-33 204,8 47,83-107,411-597,-425 598,-86 147,-2 5,1-1,-1 1,0-1,0 0,0 1,0-1,0 0,-1 0,1 0,0 1,-1-1,1 0,-1 0,0 0,0 0,0 0,0 0,0 0,0 0,0 0,0 0,-1 0,1 0,-1 0,0 1,1-1,-1 0,0 0,0 0,0 1,0-1,-1 0,-1-1,1 0,0-1,0 1,0-1,0 0,0 1,1-1,0 0,-1 0,1 0,1 0,-1 0,1 0,-1 0,1 0,0 0,1 0,-1 0,1-3,-1-5,43-825,-31 546,2-77,28 108,-44 72,-11 93,14 61,0 25,0 0,-1 0,0-1,0 1,-1 0,-1 0,1 0,-1 0,-1 0,1 0,-5-7,6 15,0 0,0-1,0 1,0 0,-1 0,1 0,-1 0,1 0,-1 0,1 0,-1 0,1 0,-1 1,0-1,1 1,-1-1,0 1,0 0,1 0,-1 0,0 0,0 0,1 0,-1 0,0 0,1 1,-1-1,0 1,1-1,-1 1,0-1,1 1,-1 0,1 0,-1 0,1 0,-51 42,4 10,49-53,-1 0,1 1,-1-1,1 0,-1 0,1 0,-1 1,0-1,1 0,-1 1,1-1,-1 0,0 1,1-1,-1 0,0 1,1-1,-1 1,0-1,1 1,-1-1,0 1,0-1,0 1,0-1,1 1,-1-1,0 1,0-1,0 1,0-1,0 1,0-1,0 1,0-1,-1 1,111-74,-35 18,-74 55,0-1,0 1,1 0,-1 0,0 0,0 0,1 1,-1-1,0 0,0 0,1 1,-1-1,0 1,0-1,0 1,0-1,0 1,0 0,0-1,0 1,0 0,0 0,0 0,0 0,0 0,-1 0,1 0,0 0,-1 0,1 0,-1 0,1 0,-1 1,0-1,1 0,-1 0,0 1,0-1,0 0,0 0,0 1,0 0,7 15,-2-10,-1 1,0-1,0 1,-1 0,1 1,-2-1,0 0,0 1,0-1,-1 1,0 0,-1 3</inkml:trace>
  <inkml:trace contextRef="#ctx0" brushRef="#br0" timeOffset="26724.638">17850 1626,'-22'-1,"1"1,-1 2,1 0,-1 1,1 1,0 1,-18 7,15-5,-1-1,1 0,-1-2,0-1,0-1,0-1,0-1,-3-1,14 0,8 2,0-1,0 1,0 0,0 0,1 1,-1 0,0 0,0 0,1 0,0 1,-1 0,1 0,-2 2,-20 11,-60 22,-16 15,95-50,1 1,0 0,-1 0,1 0,1 1,-1 0,1 0,0 0,0 1,0 0,-1 3,-33 29,-51 15,82-48,0 1,0 1,0-1,1 1,0 1,0 0,1 0,0 0,1 1,-1 0,2 0,-1 1,1-1,1 1,0 1,0-1,1 0,0 1,1 0,0-1,1 1,0 0,1 0,0 0,1 4,1 34,4 1,1-1,2 0,3-1,1 0,3-1,10 18,1 14,3 0,24 101,-47-133,11 79,1 123,8 75,-28-42,-21-108,20-160,-12 72,4 1,3 46,7-106,0 0,-2 0,-1 0,0-1,-6 15,2-4,1 0,1 0,3 0,0 15,2-33,-1 772,0-771,2 0,0-1,0 1,2-1,1 1,3 8,21 70,-25-93,0 0,0 0,0-1,1 0,-1 1,1-1,0 0,0-1,1 1,-1-1,1 0,4 2,25 22,-23-18,0-1,1 0,0-1,0 0,1-1,0 0,0-1,0 0,12 1,29 13,48 32,-17-28,-21-11,1-3,0-3,0-2,42-4,17-1,-118 0,-1-1,0 0,-1 0,1 0,0-1,0 0,-1 0,0 0,1 0,-1-1,-1 0,1 0,0 0,-1 0,0 0,0-1,0 0,18-19,-4 5,-1-1,-1-1,0 0,-2 0,-1-2,0 1,-2-2,0 1,-2-1,4-18,12-52,-5 0,-3-2,-5 0,-1-95,-12 2,1-42,17-115,-10 296,-2 0,-2 1,-2-1,-3 0,-1 0,-3 1,-7-21,8 38,1 0,1-1,2 1,2-1,1-19,-5-101,-18-110,18 52,-45 77,12 32,34 99,1 5</inkml:trace>
  <inkml:trace contextRef="#ctx0" brushRef="#br0" timeOffset="29690.85">17823 1598,'20'74,"55"139,-38-105,-1-6,-5 0,14 86,24 66,-40-86,-16 15,-13-122,2 17,-4 0,-3-1,-3 1,-15 55,-20 56,-12 149,38-95,17 171,14-253,27 77,-33-79,14 2,12-56,-25 93,14-113,-17-76</inkml:trace>
  <inkml:trace contextRef="#ctx0" brushRef="#br0" timeOffset="37672.538">1080 0,'199'29,"-182"-26,86 19,-1 4,-1 5,94 43,115 63,-214-89,-3 5,37 28,-66-38,14 9,-2 4,50 47,-90-70,-1 2,-3 1,0 1,25 40,-3 8,-4 2,-4 3,-4 1,3 18,-29-46,-1 2,-4 0,-3 0,-2 1,-3 0,-4 0,-3 23,3-64,0-1,-2 1,-1-1,0 0,-2 0,-1 0,-4 8,-207 505,90-287,117-226,2 0,0 1,2 0,0 0,2 1,1 0,1 0,1 0,-23 125,22-111,-2 0,-2 1,-2-2,-1 1,-3 1,-10 43,26 39,1-116,0 1,0-1,1 0,0 0,0 0,1-1,-1 1,1-1,1-1,-1 1,1-1,0 0,0-1,1 0,-1 0,1 0,3 0,-5-1,22 12,1-2,0-1,1-2,1-1,-1-1,1-1,1-2,10 0,104-5,-145 0,-1 0,1 0,-1 0,1 0,-1 0,1 0,0 0,-1 0,1 0,-1 0,1 0,-1 0,1 0,-1 1,1-1,0 0,-1 0,1 1,-1-1,0 0,1 1,-1-1,1 0,-1 1,1-1,-1 1,0-1,1 0,-1 1,0-1,1 1,-1-1,0 1,0-1,0 1,1 0,-1-1,0 1,0-1,0 1,0-1,0 1,0 0,0-1,0 1,0-1,0 1,-1-1,1 1,0-1,0 1,0 0,-1-1,1 1,0-1,-1 0,1 1,0-1,-1 1,1-1,-28 32,23-27,-84 66,22 0,3 2,4 3,3 3,3 2,4 2,-34 82,71-138,1 0,1 1,2 0,1 1,1 0,2 0,1 1,0 9,5 357,3-334,2-1,3 0,16 55,-4-19,-1-16,-17-73,0 0,-1 0,0 1,0-1,-1 0,0 1,-1 0,0-1,0 1,-1-1,0 1,0-1,-1 1,0-1,0 0,-3 3,-1 0,-1-1,-1 0,0-1,0 0,-1 0,0-1,0 0,-1-1,0 0,0 0,-1-1,0-1,0 0,-9 3,-8 6,-307 114,125-46,-120 56,311-127,0-1,-1-1,0-1,-1 0,1-1,-2-2,1 0,0-1,-1-1,0-1,-2-1,-31 4,54-5,0 0,0 0,1-1,-1 1,0-1,0 1,0 0,0-1,1 0,-1 1,0-1,1 1,-1-1,0 0,1 0,-1 1,1-1,-1 0,1 0,-1 0,1 1,0-1,-1 0,1 0,0 0,0 0,0 0,0 0,0 0,0 0,0 0,0 1,0-1,0-1,0 1,-1-16</inkml:trace>
  <inkml:trace contextRef="#ctx0" brushRef="#br0" timeOffset="44360.911">3197 3974,'74'-53,"125"-101,6 9,51-19,125-61,-67 21,-187 129,4 5,84-28,-141 64,6-2,3 4,0 3,13 1,35-5,-1-6,28-17,-32 10,-75 29,0-2,-2-3,30-17,-45 19,0 1,1 2,1 1,1 2,0 2,13-2,55-5,-17-15,87-24,17 35,163-22,-300 37,1 2,0 3,0 2,3 3,96-3,-13-12,-282 13,234 3,-92-1,0-1,0 1,0 0,-1 0,1 0,0 0,-1 1,0-1,1 0,-1 1,0-1,0 1,0-1,-1 1,1-1,-1 1,1 0,-1-1,0 1,0 0,0-1,0 1,-1 0,7 32,51 95,-22-32,-22-74,-5-7,1 0,1 0,0-1,1-1,1 0,0 0,5 3,128 113,-56-55,57 7,-131-77,1-1,0 0,0-1,0-1,0 0,0-1,0-1,17-1,65 9,77 28,2-31,-151 5,-42 3,14-14,-1 1,1-1,-1 1,1-1,-1 0,1 0,-1 0,1-1,-1 1,1 0,-1-1,1 0,-1 1,1-1,0 0,-1 0,1-1,0 1,0 0,0-1,0 1,0-1,0 0,0 0,1 1,-1-1,0 0,1 0,0-1,-1 1,1 0,0 0,0-1,0 1,1-1,-1 1,-1-4,-1 1,1-1,-1 1,0 0,-1 0,1 0,-1 0,0 1,0 0,0-1,-1 2,1-1,-1 0,0 1,0 0,0 0,-1 0,-6-5,19 10,94 77,-98-76,-1-1,1 0,-1 1,0-1,1 1,-1 0,-1 0,1 0,0 0,-1 0,1 0,-1 0,0 0,0 1,0-1,0 0,-1 1,1-1,-1 1,0-1,0 1,0-1,-1 0,1 1,-1-1,0 1,0-1,0 0,0 0,0 1,-1-1,0 0,1 0,-1 0,0-1,0 1,-1 0,1-1,-1 1,-1 0,-5 2,-1-1,1-1,-1 0,0 0,0 0,0-2,0 1,-1-1,1-1,0 0,0 0,-1-1,-6-1,-27 0,31 2,1 0</inkml:trace>
  <inkml:trace contextRef="#ctx0" brushRef="#br0" timeOffset="55954.496">3375 10420,'102'-652,"-33"258,18 4,51-109,61-151,-178 554,-17 67,3-1,0 1,2 1,1-1,9-16,472-880,-362 627,419-963,-270 545,-188 468,-52 176,2 1,3 2,4 3,40-45,-76 97,9-11,0 1,2 1,0 1,21-15,145-120,-130 104,3 2,2 3,60-34,135-22,-245 97,1 1,0 0,0 1,0 0,1 1,0 1,0 1,0 0,0 0,0 2,0 0,12 1,178-14,-32 29,15 14,-55-5,-36-1,295-23,-94 0,-254 4,-1 3,0 1,-1 2,21 9,32 8,25 24,14-4,12-10,-19-24,-261-22,130 6,1 0,0 0,-1-1,1 1,1-1,-1 0,0 0,1 0,-1 0,1 0,0-1,0 1,0-1,0 1,1-1,0 0,-1 0,1 0,1 1,-1-1,0 0,1 0,0 0,0 0,0 0,1-4,-7-37,25 82,-10-27,1-1,0-1,1 0,0 0,0-1,0 0,1-1,0 0,0-1,1-1,-1 1,6-1,-8-1,-9-2,1-1,-1 0,1 1,-1-1,1 1,-1-1,0 1,1 0,-1 0,0 0,1-1,-1 1,0 0,0 0,0 1,0-1,0 0,0 0,0 0,0 1,-1-1,1 1,0-1,-1 0,1 1,-1-1,1 1,-1-1,0 1,0-1,0 1,0 0,0-1,0 1,0-1,0 1,0-1,-1 1,1-1,-1 1,1-1,-1 1,0-1,1 0,-1 1,0-1,0 0,0 0,0 0,0 1,0-1,0 0,-2 0,-46 46,40-41,0 0,-1-1,0 0,0-1,0 1,-1-2,1 0,-1 0,0-1,1 0,-1-1,0 0,0-1,0 0,0 0,-1-2,-40 12,48-8</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24T23:54:48.900"/>
    </inkml:context>
    <inkml:brush xml:id="br0">
      <inkml:brushProperty name="width" value="0.05" units="cm"/>
      <inkml:brushProperty name="height" value="0.05" units="cm"/>
      <inkml:brushProperty name="color" value="#FF0066"/>
      <inkml:brushProperty name="ignorePressure" value="1"/>
    </inkml:brush>
  </inkml:definitions>
  <inkml:trace contextRef="#ctx0" brushRef="#br0">354 1315,'1'-3,"0"0,1 0,-1 1,0-1,1 0,0 1,-1-1,1 1,0 0,0 0,1-1,-1 1,0 0,1 1,-1-1,1 0,0 1,-1 0,1-1,0 1,0 0,0 0,0 1,0-1,20-10,61-30,16 2,-17 1,-14-11,41-64,-39 54,0 14,55-7,-20-16,42-35,-39 32,-16 9,-84 55,-3 1</inkml:trace>
  <inkml:trace contextRef="#ctx0" brushRef="#br0" timeOffset="2021.135">410 1138,'-43'77,"-44"26,86-103,0 1,0 0,0 0,0 0,0 0,0 0,1 0,-1 1,0-1,1 0,-1 0,1 0,-1 1,1-1,0 0,-1 1,1-1,0 0,0 1,0-1,0 0,0 1,0-1,0 0,1 0,-1 1,0-1,1 0,-1 1,1-1,-1 0,1 0,0 0,-1 0,1 0,0 1,0-1,0-1,0 1,0 0,0 0,0 0,0 0,0-1,0 1,1 0,-1-1,0 1,0-1,1 0,-1 1,0-1,1 0,-1 0,0 0,1 0,-1 0,0 0,1 0,-1 0,0 0,1-1,4 2,0-1,-1 0,1-1,0 1,-1-1,1 0,0 0,-1-1,1 0,-1 0,0 0,0 0,0-1,0 0,1-1,11-4,-9 6</inkml:trace>
  <inkml:trace contextRef="#ctx0" brushRef="#br0" timeOffset="7601.058">1890 133,'-1'14,"0"-1,-1 0,0 0,-1 0,0 0,-1 0,-1 0,0-1,0 0,-2 0,1 0,-7 7,-8 86,-1-5,22-101,1 1,-1 0,0 0,1-1,-1 1,0 0,0 0,1 0,-1 0,0-1,1 1,-1 0,1 0,-1 0,0 0,1 0,-1 0,0 0,1 0,-1 0,0 0,1 0,-1 0,0 0,1 1,-1-1,0 0,1 0,-1 0,0 0,1 1,-1-1,0 0,0 0,1 1,-1-1,0 0,0 0,1 1,-1-1,0 0,0 1,0-1,0 0,1 1,17-36,62-87,-11 54,-69 67,1 1,-1 0,1 0,-1-1,1 1,-1 0,1 0,-1 0,1-1,-1 1,1 0,-1 0,1 0,-1 0,1 0,-1 0,1 0,-1 0,1 0,-1 0,1 1,-1-1,1 0,-1 0,1 0,-1 0,0 1,1-1,-1 0,1 1,-1-1,0 0,1 1,-1-1,0 0,1 1,-1-1,0 1,1-1,-1 1,0-1,0 0,0 1,1-1,-1 1,0-1,0 1,0-1,0 1,0-1,0 1,0-1,0 1,0-1,0 1,0 36,0-32,1 84,33-57,-33-31,1 0,-1 0,0 0,0 1,1-1,-1 0,0-1,1 1,-1 0,1 0,-1-1,1 1,0 0,-1-1,1 0,-1 1,1-1,0 0,0 0,-1 0,1 0,0 0,-1 0,1 0,0-1,-1 1,1-1,-1 1,1-1,-1 0,1 1,-1-1,1 0,-1 0,1 0,-1 0,0 0,0 0,0-1,1 1,-1 0,0-1,-1 1,1-1,0 1,0-2,29-74,-14 25,-8 80,-9-26,1 0,-1 0,1 0,0 0,0 0,0 0,0 0,0 0,1 1,-1-1,1 0,-1 0,1 0,0 0,-1-1,1 1,0 0,0 0,1 0,-1-1,0 1,1 0,-1-1,0 0,1 1,0-1,-1 0,1 1,0-1,0 0,0 0,-1-1,1 1,0 0,0-1,0 1,0-1,2 1,6-1</inkml:trace>
  <inkml:trace contextRef="#ctx0" brushRef="#br0" timeOffset="8988.484">2144 89</inkml:trace>
  <inkml:trace contextRef="#ctx0" brushRef="#br0" timeOffset="12070.129">2265 265,'-1'35,"9"68,-5-99,0 0,1 0,0 0,-1-1,1 1,0-1,1 0,-1 0,0-1,1 1,0-1,0 0,-1 0,1 0,0-1,0 0,0 0,1 0,-1-1,1 1,-4-1,1 0,0 0,-1 0,1 0,0-1,-1 1,1-1,0 0,-1 1,1-1,-1 0,1-1,-1 1,0 0,1-1,-1 1,0-1,0 0,0 1,0-1,0 0,0 0,-1-1,1 1,-1 0,1 0,-1-1,0 1,0-1,0 1,0-1,-1 0,1 1,-1-1,1 0,-1 1,0-1,0 0,0 1,0-1,-1 0,0-1,2-21,-1 18,1 0,-1 0,0 0,0 0,-1 0,0 0,0 0,-1 0,0 0,0 1,0-1,-1 1,0-1,0 1,-2-1,1 4,0 1,0 0,0 1,0-1,-1 1,1 0,0 0,-1 0,1 0,-1 1,1 0,-1 0,1 0,-1 0,1 1,-1 0,-1 0,-14 0,-46 11,65-12,1 1,0 0,-1 0,1 0,0 0,0 0,-1 0,1 0,0 0,0 0,0 0,0 0,0 0,1 0,-1 0,0 0,0-1,1 1,-1 0,0 0,1 0,-1 0,1 0,-1 0,1-1,-1 1,1 0,0 0,-1-1,1 1,0-1,0 1,0 0,-1-1,1 1,0-1,0 0,0 1,0-1,0 0,0 1,0-1,0 0,-1 0,1 0,0 0,1 0,6 5,0 2,-1-2</inkml:trace>
  <inkml:trace contextRef="#ctx0" brushRef="#br0" timeOffset="19323.765">2420 321,'0'14,"1"2,-1 1,-1-1,0 1,-1-1,-1 0,0 0,-2 0,-2 6,-2 4,0 0,2 0,0 0,2 1,1 0,1 0,1 0,2 2,0-25,1 0,-1 0,0 0,0 1,-1-1,1 0,-1 0,0 0,0 0,0 0,-1 0,1 0,-1-1,0 1,0 0,0-1,-1 0,1 1,-1-1,0 0,0 0,-1 1,-10 4,12-6,0 0,0 0,0-1,0 1,0-1,-1 0,1 1,0-1,-1 0,1-1,-1 1,1 0,-1-1,1 1,-1-1,1 0,-1 1,0-1,1-1,-1 1,1 0,-1-1,1 1,-1-1,1 0,-1 0,1 0,-2-1,1-1,1-1,-1 0,1 0,1-1,-1 1,0 0,1-1,0 1,0-1,0 1,1-1,0 1,-1-1,2 0,-1 1,0-1,1 1,0-1,0 0,1-16,-1-130,0 143,1 1,1-1,-1 1,1 0,0 0,1 0,0 1,0-1,0 1,1 0,0 0,0 0,1 1,-1 0,1 0,1 0,61-27,50-8,-116 39,0-1,0 1,0 0,0-1,0 0,0 1,0-1,0 0,-1 0,1 0,-1 0,0 0,1-1,-1 1,0 0,0 0,0-1,-1 1,1-1,0 1,-1-1,0 1,0-1,1 1,-2-1,1 1,0-1,0 1,-1-2,5-35,16-18,0-127,-19 233,-1 247,1-300,0-1,0 1,1-1,-1 1,1 0,0-1,0 1,0 0,1 0,0 1,-1-1,2 0,-1 1,0 0,4-3,14-19,-8 5,-13 18,0 0,1 1,-1-1,1 0,0 1,-1-1,1 0,0 1,0-1,0 1,0-1,0 1,0-1,1 1,-1 0,0 0,1-1,-1 1,1 0,-1 0,1 1,0-1,-1 0,1 0,0 1,-1-1,1 1,0 0,0-1,0 1,-1 0,1 0,0 0,0 0,0 0,-1 1,1-1,0 0,0 1,-1 0,1-1,0 1,-1 0,1 0,0 0,0 0,1 4,1 0,-1 0,0 0,0 0,-1 0,0 1,0-1,0 1,0 0,-1 0,0-1,0 1,-1 0,0 0,0 0,0 0,0 0,-1 1,1-3,-1 7,1-2</inkml:trace>
  <inkml:trace contextRef="#ctx0" brushRef="#br0" timeOffset="22989.237">2839 1,'0'232,"-21"-163,5-32,17-36,0 1,0-1,0 0,0 1,0-1,0 0,0 0,1 1,-1-1,1 0,-1-1,0 1,1 0,0 0,-1 0,1-1,-1 1,1-1,0 0,-1 1,1-1,0 0,0 0,-1 0,1 0,0 0,-1 0,1-1,0 1,-1 0,1-1,0 1,-1-1,1 0,4 1,40-1,-37 1</inkml:trace>
  <inkml:trace contextRef="#ctx0" brushRef="#br0" timeOffset="25103.137">2718 166,'137'-29,"-58"25,-67 4</inkml:trace>
  <inkml:trace contextRef="#ctx0" brushRef="#br0" timeOffset="31025.621">255 1304,'-58'39,"50"-31,-88 110,57-62,34-50,1 0,-1 1,1-1,0 1,1 0,0 0,0 0,0 1,1-1,0 1,0-1,1 1,0-1,0 5,-6 93,4 166,3-267,0-1,-1 1,1 0,1-1,-1 1,0-1,1 1,0 0,0-1,0 1,0-1,0 0,1 1,-1-1,1 0,0 0,0 0,1 0,-1 0,0-1,1 1,-1-1,1 1,0-1,0 0,0 0,2 0,198 29,90-27,-47-3,-93 32,106-33,-131 22,-51-23,-67 1</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3T20:06:24.614"/>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0,'167'14,"228"-15,-384 1</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3T20:06:26.937"/>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0,'111'13,"505"-13,-605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3T08:11:19.162"/>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46,'194'9,"-114"11,32-14,-69-7,101 0,-38-36,15 3,-90 27,-21 6</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3T20:06:29.273"/>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0,'1098'0,"-1087"0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01:23.712"/>
    </inkml:context>
    <inkml:brush xml:id="br0">
      <inkml:brushProperty name="width" value="0.05" units="cm"/>
      <inkml:brushProperty name="height" value="0.05" units="cm"/>
      <inkml:brushProperty name="color" value="#FF0066"/>
    </inkml:brush>
  </inkml:definitions>
  <inkml:trace contextRef="#ctx0" brushRef="#br0">870 402 1375 0 0,'0'0'195'0'0,"0"0"280"0"0,0 0 123 0 0,10-2 1190 0 0,-5 2-1661 0 0,-4 0-40 0 0,-1 0-17 0 0,0 0 14 0 0,0 0 4 0 0,25 6 1240 0 0,25-18 8 0 0,-49 12-1189 0 0,22 9 826 0 0,14 4-474 0 0,13-16-392 0 0,-22-6 229 0 0,51-4 1301 0 0,-10 5-1584 0 0,14-12-53 0 0,-71 16 6 0 0,-3 1-1 0 0,0 1 1 0 0,0 1-1 0 0,0-1 0 0 0,0 2 0 0 0,1-1 1 0 0,-1 1-1 0 0,0 0 0 0 0,0 1 1 0 0,0 0-1 0 0,1 1 0 0 0,3 1-5 0 0,40-1 0 0 0,40-17 11 0 0,-27 23 42 0 0,-52-4-53 0 0,-1 0 0 0 0,1-1 0 0 0,0-1 0 0 0,0 0 0 0 0,-1-1 0 0 0,1-1 0 0 0,0 0 0 0 0,0 0 0 0 0,0-2 0 0 0,0 0 0 0 0,0 0 0 0 0,6-3 0 0 0,105-1 416 0 0,11-17-352 0 0,-19 31 109 0 0,-64 0-122 0 0,73-6-51 0 0,-56-11 0 0 0,3 16 203 0 0,-29-7-150 0 0,12 0-42 0 0,49 14 234 0 0,57-37 1091 0 0,-147 23-1265 0 0,-11 0-3982 0 0,-4 0-441 0 0</inkml:trace>
  <inkml:trace contextRef="#ctx0" brushRef="#br0" timeOffset="11987.069">1052 9 1871 0 0,'0'0'78'0'0,"0"0"26"0"0,0 0 28 0 0,0 0 10 0 0,0 0 2 0 0,0 0 60 0 0,0 0 252 0 0,0 0 110 0 0,0 0 18 0 0,0 0 5 0 0,0 0-4 0 0,0 0-1 0 0,0 0 0 0 0,0 0-37 0 0,0 0-156 0 0,0 0-67 0 0,0 0-18 0 0,0 0-31 0 0,0 0-124 0 0,0 0-58 0 0,0 0-12 0 0,0 0-3 0 0,0 0-12 0 0,0 0-2 0 0,0 0 6 0 0,-28-7 1828 0 0,20 6-1799 0 0,0 1-23 0 0,5 0-21 0 0,-5 0-34 0 0,-2 1 32 0 0,-8 1 121 0 0,17-2-77 0 0,-12 2 144 0 0,-8 1-59 0 0,-75 5 39 0 0,-116-16 496 0 0,121 14-178 0 0,42 4-438 0 0,39-9-101 0 0,0 0 0 0 0,1 0 11 0 0,-95-12 1141 0 0,49 7-1035 0 0,47 4-117 0 0,0 1 0 0 0,-37 1 0 0 0,-25 20 0 0 0,34-9 118 0 0,29-9-122 0 0,-19 17-70 0 0,20-15 74 0 0,0 1-6 0 0,1 0 0 0 0,0 0-1 0 0,0 0 1 0 0,0 0-1 0 0,1 1 1 0 0,0 0 0 0 0,1 0-1 0 0,0 0 1 0 0,0 0-1 0 0,0 6 7 0 0,2-11 0 0 0,-11 49-20 0 0,2 0 0 0 0,2 1 0 0 0,3 0 0 0 0,2 14 20 0 0,0-20-48 0 0,0 218 48 0 0,66 273 0 0 0,-16-75 0 0 0,-46-379 0 0 0,13 124 0 0 0,25 121 0 0 0,9 21 11 0 0,-47-235 202 0 0,13 249-13 0 0,-25-163 75 0 0,-37 114-128 0 0,39-260-145 0 0,3 1 1 0 0,2-1 0 0 0,3 1-1 0 0,4 41-2 0 0,-1 11 0 0 0,12 146 0 0 0,9-104 0 0 0,1 148 0 0 0,-23-271 2 0 0,0 30 19 0 0,3-1-1 0 0,1 1 1 0 0,9 26-21 0 0,25 89 0 0 0,-29-122 163 0 0,-2 1 0 0 0,-1 0 0 0 0,-4 0 0 0 0,-1 15-163 0 0,22 175 548 0 0,-14-193-518 0 0,-2 1-1 0 0,-2 0 0 0 0,-2 1 1 0 0,-2 48-30 0 0,-4-14 142 0 0,4 0 1 0 0,10 65-143 0 0,24 62 64 0 0,-29 14 64 0 0,-4 37-11 0 0,-4-105 11 0 0,17 67-74 0 0,-10-4 84 0 0,-3-47-10 0 0,-11 9 144 0 0,1-21-136 0 0,2-48-72 0 0,-1 93 128 0 0,9 38-192 0 0,1-89 0 0 0,-7-4-136 0 0,8-60 136 0 0,3-13-208 0 0,-2-2 208 0 0,-6-21 54 0 0,1-23 28 0 0,-1-10-71 0 0,2 5 42 0 0,-1-21-53 0 0,6 21 64 0 0,-3-22-64 0 0,-1 0 0 0 0,1 1 0 0 0,-1-2 0 0 0,2 1 0 0 0,-1 0 0 0 0,24 24 64 0 0,-22-24-64 0 0,0-1 0 0 0,1 0 0 0 0,-1-1-12 0 0,-3-2-36 0 0,4 1 36 0 0,1 0 12 0 0,0 0 0 0 0,0 1 0 0 0,-1 0 0 0 0,1 2 0 0 0,0-2 0 0 0,26-5-64 0 0,51-43-128 0 0,-77 41 192 0 0,0-1 0 0 0,0 3 0 0 0,0 1 0 0 0,41 7 0 0 0,12 8 0 0 0,5-16 0 0 0,-59 0 0 0 0,1-1 0 0 0,24 2 72 0 0,-24 2-72 0 0,0 0 0 0 0,1 1 0 0 0,-1-1 0 0 0,0 1 0 0 0,0 1 0 0 0,0 1 0 0 0,0-2 0 0 0,16 5 0 0 0,-14-6 0 0 0,0-3 0 0 0,-1 0 0 0 0,0 0 0 0 0,0 1 0 0 0,0 1 0 0 0,0 1 0 0 0,-1 0 0 0 0,96-3 0 0 0,-39-3 0 0 0,-44 5 0 0 0,78 12 64 0 0,-91-12-64 0 0,0 1 0 0 0,0-2 0 0 0,36 5 118 0 0,-13 6-108 0 0,86 17 294 0 0,-81-23-242 0 0,38 2 108 0 0,-4-11-170 0 0,31 9 0 0 0,-4 12 128 0 0,-46-15-128 0 0,145 16 0 0 0,-86-36 0 0 0,-71 20 64 0 0,84 22-64 0 0,74-20 64 0 0,-28 11-80 0 0,-158-14-244 0 0,-1-1 0 0 0,0 0 0 0 0,1-1 0 0 0,-1 0 0 0 0,0 0 0 0 0,0-1 0 0 0,0 0 0 0 0,0-1 0 0 0,4-2 260 0 0,2-3-6124 0 0</inkml:trace>
  <inkml:trace contextRef="#ctx0" brushRef="#br0" timeOffset="14502.864">999 50 1231 0 0,'0'0'92'0'0,"0"0"79"0"0,0 0 13 0 0,0 0-7 0 0,0 0 61 0 0,0 0 255 0 0,-2 1 108 0 0,-4 5 27 0 0,5-5-10 0 0,1-1-64 0 0,0 0-30 0 0,0 0-4 0 0,0 0-32 0 0,0 0-134 0 0,0 0-60 0 0,0 0-7 0 0,0 0-90 0 0,0 0-343 0 0,0 0-114 0 0,0 0-18 0 0,9-3-392 0 0,-7 1 745 0 0,-1 0-1 0 0,1 0 1 0 0,0 0 0 0 0,1 0 0 0 0,-1 0 0 0 0,0 1 0 0 0,1-1 0 0 0,-1 1 0 0 0,0-1-1 0 0,1 1 1 0 0,0 0 0 0 0,-1 0 0 0 0,1 0 0 0 0,0 0 0 0 0,-1 1 0 0 0,1-1 0 0 0,0 1 0 0 0,0 0-1 0 0,2-1-74 0 0,62-6 16 0 0,-52 10 108 0 0,-14-3-17 0 0,18 16 1017 0 0,-15-14-1112 0 0,-1-1 1 0 0,0 1-1 0 0,1-1 1 0 0,-1 0-1 0 0,1 1 1 0 0,-1-1-1 0 0,1-1 1 0 0,-1 1-1 0 0,1-1 0 0 0,0 1 1 0 0,-1-1-1 0 0,1 0 1 0 0,0 0-1 0 0,-1-1 1 0 0,1 1-1 0 0,0-1 0 0 0,-1 1 1 0 0,1-1-1 0 0,1-1-12 0 0,30-1 57 0 0,43 22-57 0 0,-56-15 0 0 0,0 0 0 0 0,0-2 0 0 0,0-1 0 0 0,0 0 0 0 0,1-2 0 0 0,-1 0 0 0 0,15-4 0 0 0,126 2 0 0 0,51 72 0 0 0,-95-70 0 0 0,-46-6 0 0 0,207 41 64 0 0,65-29 64 0 0,-304-1 115 0 0,0-1 0 0 0,0-2-1 0 0,1-3 1 0 0,10-2-243 0 0,-16 3 127 0 0,0 0-1 0 0,1 3 1 0 0,-1 1-1 0 0,0 1 1 0 0,5 3-127 0 0,-6 0 90 0 0,0-3 0 0 0,0-1 0 0 0,0-1 0 0 0,0-2 0 0 0,22-3-90 0 0,-25-1 212 0 0,0 1 1 0 0,1 2-1 0 0,-1 1 1 0 0,0 1-1 0 0,0 2 1 0 0,0 2 0 0 0,28 6-213 0 0,-40-5 40 0 0,0-2 0 0 0,1-1 1 0 0,-1 0-1 0 0,1-2 0 0 0,0 0 0 0 0,-1-2 1 0 0,1 0-1 0 0,0-1 0 0 0,13-3-40 0 0,10-1 363 0 0,2 2-1 0 0,-1 1 0 0 0,0 3 0 0 0,24 4-362 0 0,105-4 887 0 0,-10-31-219 0 0,-93 26-1652 0 0,-65 6 372 0 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4:52:48.608"/>
    </inkml:context>
    <inkml:brush xml:id="br0">
      <inkml:brushProperty name="width" value="0.05" units="cm"/>
      <inkml:brushProperty name="height" value="0.05" units="cm"/>
      <inkml:brushProperty name="color" value="#FF0066"/>
    </inkml:brush>
  </inkml:definitions>
  <inkml:trace contextRef="#ctx0" brushRef="#br0">2130 3 4463 0 0,'0'0'200'0'0,"-9"-3"255"0"0,-65 35 345 0 0,24-5-769 0 0,2-16 146 0 0,41-10 55 0 0,0 0 0 0 0,0 0 0 0 0,0 0 0 0 0,1 1 0 0 0,-1 0 0 0 0,1 0 0 0 0,-1 1 0 0 0,1 0 0 0 0,0 0 0 0 0,0 1 0 0 0,0-1 0 0 0,0 1 0 0 0,1 0 0 0 0,-1 1 0 0 0,-3 4-232 0 0,-48 78 737 0 0,51-66-754 0 0,2 0 0 0 0,0 0 0 0 0,1 1 0 0 0,1-1 0 0 0,1 1 0 0 0,1 0 0 0 0,1-1 0 0 0,1 1 0 0 0,1 0 0 0 0,0-1 0 0 0,2 0 0 0 0,1 0 0 0 0,0 0 0 0 0,1-1-1 0 0,2 0 1 0 0,0 0 17 0 0,3 17-7 0 0,20 64 3 0 0,-11-31-16 0 0,3-2 0 0 0,3 0 0 0 0,20 34 20 0 0,-31-76 0 0 0,-2 0 0 0 0,0 1 0 0 0,-2 1 0 0 0,-1 0 0 0 0,-1 1 0 0 0,-2 0 0 0 0,-1 1 0 0 0,-1-1 0 0 0,2 26 0 0 0,-12 53 64 0 0,1-17-64 0 0,-47 110-472 0 0,38-174 415 0 0,0 0 0 0 0,-2 0 0 0 0,0-1 0 0 0,-2-1 0 0 0,-1-1 0 0 0,-1 0 0 0 0,-1-1 0 0 0,-9 7 57 0 0,12-16 26 0 0,0-1 0 0 0,-1 0-1 0 0,0-1 1 0 0,-1-1-1 0 0,-1 0 1 0 0,0-2 0 0 0,0 0-1 0 0,0-1 1 0 0,-1-1-1 0 0,-15 3-25 0 0,-1-4 0 0 0,-7-8 23 0 0,28 1 872 0 0,29 4-879 0 0,34 6-267 0 0,21 6 240 0 0,-29-4 11 0 0,-32-5 4 0 0,-1 1-1 0 0,0 0 1 0 0,0 0-1 0 0,-1 0 1 0 0,0 1-1 0 0,0 0 1 0 0,-1 1-1 0 0,0-1 1 0 0,0 1-1 0 0,-1 0 1 0 0,0 0-1 0 0,-1 0 1 0 0,0 0-1 0 0,0 1 1 0 0,-1 0 0 0 0,-1-1-1 0 0,1 1 1 0 0,-1 9-4 0 0,1-7 0 0 0,5 33 19 0 0,-2 1 0 0 0,-1-1-1 0 0,-3 1 1 0 0,-2 4-19 0 0,-29 349 181 0 0,30-301-245 0 0,6 0 0 0 0,3-1-1 0 0,14 53 65 0 0,-6-39-79 0 0,-4 0-1 0 0,-3 56 80 0 0,-3 62 64 0 0,28-96-64 0 0,42 43 474 0 0,43 41 36 0 0,-52-61 665 0 0,-18-59-499 0 0,20 37 139 0 0,-64-128-772 0 0,1 1 1 0 0,0-1 0 0 0,0-1-1 0 0,0 1 1 0 0,0-1 0 0 0,1 0-1 0 0,0-1 1 0 0,0 0 0 0 0,0 0-1 0 0,1-1 1 0 0,-1 0-1 0 0,1 0 1 0 0,2 0-44 0 0,3 1 23 0 0,71 9-170 0 0,-48-20-3882 0 0,-14-2-339 0 0</inkml:trace>
  <inkml:trace contextRef="#ctx0" brushRef="#br0" timeOffset="1933.799">264 1849 8607 0 0,'0'0'396'0'0,"0"0"-12"0"0,0 0-228 0 0,3 10 132 0 0,-1 0-441 0 0,0 0 1 0 0,0 0-1 0 0,-1 0 0 0 0,-1 1 0 0 0,0-1 0 0 0,0 0 0 0 0,-1 0 0 0 0,0 1 0 0 0,-1-1 1 0 0,0 0-1 0 0,-2 7 153 0 0,-3 13 407 0 0,6-15-301 0 0,-1 0 0 0 0,2 0 0 0 0,0 0 0 0 0,1 0 0 0 0,0 0 0 0 0,2-1 0 0 0,-1 1 0 0 0,2 0 0 0 0,3 11-106 0 0,-3-18 0 0 0,0 0 0 0 0,2-2 0 0 0,2-1 0 0 0,-6-5 1 0 0,-1 1 0 0 0,1-1 0 0 0,-1 1-1 0 0,1-1 1 0 0,0 0 0 0 0,-1 0 0 0 0,1 0-1 0 0,-1 0 1 0 0,1 0 0 0 0,0 0 0 0 0,-1 0 0 0 0,1 0-1 0 0,-1-1 1 0 0,1 1 0 0 0,0-1 0 0 0,-1 1-1 0 0,1-1 1 0 0,-1 1 0 0 0,1-1 0 0 0,-1 0-1 0 0,0 0 1 0 0,1 0 0 0 0,-1 0 0 0 0,0 0 0 0 0,0 0-1 0 0,1 0 1 0 0,-1 0-1 0 0,4-4 33 0 0,10-5 31 0 0,0-1 0 0 0,-1-1 0 0 0,-1 0 0 0 0,0-1 0 0 0,-1-1 0 0 0,0 0 0 0 0,6-10-64 0 0,-4-48 1401 0 0,-13 69-1362 0 0,-1 0 0 0 0,0 0 0 0 0,0 0 0 0 0,-1 0 0 0 0,1 0 0 0 0,0 0 0 0 0,-1 0 0 0 0,0 0-1 0 0,0 0 1 0 0,0 0 0 0 0,0 0 0 0 0,0 0 0 0 0,0 0 0 0 0,-1 1 0 0 0,1-1 0 0 0,-1 1 0 0 0,0-1 0 0 0,0 1 0 0 0,0 0 0 0 0,0-1 0 0 0,0 1 0 0 0,0 0 0 0 0,-1 0 0 0 0,1 1-1 0 0,-1-1 1 0 0,1 0 0 0 0,-1 1 0 0 0,0 0 0 0 0,0-1 0 0 0,0 1 0 0 0,1 0 0 0 0,-1 0 0 0 0,0 1 0 0 0,0-1 0 0 0,0 1 0 0 0,0-1 0 0 0,0 1 0 0 0,0 0 0 0 0,-1 0 0 0 0,1 0 0 0 0,0 1-1 0 0,0-1 1 0 0,0 1 0 0 0,-1 0-39 0 0,-60 14-929 0 0,62-14 665 0 0,2-1-7 0 0,0 0-41 0 0,0 0-166 0 0,0 0-70 0 0,0 0-18 0 0</inkml:trace>
  <inkml:trace contextRef="#ctx0" brushRef="#br0" timeOffset="2799.39">418 1652 7655 0 0,'0'0'350'0'0,"0"0"-4"0"0,0 0-175 0 0,0 0 90 0 0,0 0 69 0 0,0 0 12 0 0,0 1-55 0 0,53 233-382 0 0,4-158 948 0 0,-30-47-634 0 0,-21-23-210 0 0,1 0-1 0 0,0-1 0 0 0,0 1 0 0 0,0-2 0 0 0,1 1 0 0 0,0-1 1 0 0,0 0-1 0 0,0 0 0 0 0,0-1 0 0 0,4 1-8 0 0,50 26 46 0 0,-8-5-31 0 0,-46-24 60 0 0,-5-1 19 0 0,-1-1 1 0 0,1 0 0 0 0,-1 0 0 0 0,0 0-1 0 0,1-1 1 0 0,-1 1 0 0 0,0 0 0 0 0,0-1-1 0 0,0 0 1 0 0,0 1 0 0 0,0-1 0 0 0,0 0-1 0 0,-1 0 1 0 0,1 0 0 0 0,0 0-1 0 0,-1 0 1 0 0,0 0 0 0 0,1-1 0 0 0,-1 1-1 0 0,0 0 1 0 0,0-1 0 0 0,-1 1 0 0 0,1-1-1 0 0,0 1 1 0 0,-1-1 0 0 0,1 1 0 0 0,-1-1-1 0 0,0-1-94 0 0,1 2-40 0 0,8-53 205 0 0,-10 8-101 0 0,-1 19-11 0 0,0 18-41 0 0,-2 4 50 0 0,-12-1 332 0 0,7 7-371 0 0,1 0 20 0 0,-2 0-33 0 0,0 1-10 0 0,2-3 0 0 0,1-3 11 0 0,0 0 32 0 0,0 0-49 0 0,2 26-312 0 0,6-9 286 0 0,2-1 1 0 0,-1 1-1 0 0,1-1 1 0 0,1 1-1 0 0,0-1 1 0 0,1 0-1 0 0,0-1 1 0 0,1 1-1 0 0,0-1 1 0 0,0 0-1 0 0,1-1 1 0 0,0 1-1 0 0,8 6 32 0 0,40 23 0 0 0,-31-26 60 0 0,-18-12-121 0 0,-1-1 0 0 0,1 1-1 0 0,-1-1 1 0 0,0 0-1 0 0,1-1 1 0 0,-1 1 0 0 0,1-1-1 0 0,-1 0 1 0 0,0 0 0 0 0,0-1-1 0 0,1 0 1 0 0,-1 0 0 0 0,0 0-1 0 0,0 0 1 0 0,-1-1-1 0 0,1 0 1 0 0,-1 0 0 0 0,1 0-1 0 0,-1 0 1 0 0,0-1 0 0 0,2-2 61 0 0,6-2-329 0 0,33-28-3736 0 0,-33 23 583 0 0</inkml:trace>
  <inkml:trace contextRef="#ctx0" brushRef="#br0" timeOffset="3513.939">1153 1783 3679 0 0,'0'0'284'0'0,"0"0"-86"0"0,0 0 330 0 0,0 0 161 0 0,0 0 30 0 0,0-11 229 0 0,-1 2-775 0 0,1 0 1 0 0,-1 0 0 0 0,-1 0 0 0 0,0 0-1 0 0,0 0 1 0 0,0 1 0 0 0,-1-1 0 0 0,-1 1-1 0 0,0-1 1 0 0,0 1 0 0 0,0 1 0 0 0,-1-1-1 0 0,0 0 1 0 0,0 1 0 0 0,-1 0 0 0 0,-1-1-174 0 0,-68-71 3430 0 0,73 79-3429 0 0,1 0 0 0 0,-1 0 0 0 0,0 0 0 0 0,1 1 0 0 0,-1-1-1 0 0,0 1 1 0 0,1-1 0 0 0,-1 1 0 0 0,1 0 0 0 0,-1 0 0 0 0,1 0 0 0 0,0-1 0 0 0,-1 1-1 0 0,1 0 1 0 0,0 1 0 0 0,-1-1 0 0 0,1 0 0 0 0,0 0 0 0 0,0 0 0 0 0,0 1-1 0 0,0-1 1 0 0,0 1 0 0 0,0-1 0 0 0,1 1 0 0 0,-1-1 0 0 0,0 1 0 0 0,1-1 0 0 0,-1 1-1 0 0,1-1 1 0 0,0 1 0 0 0,-1 0 0 0 0,1-1 0 0 0,0 1 0 0 0,0 0 0 0 0,0-1-1 0 0,0 1 1 0 0,0 0-1 0 0,-1 12-45 0 0,1 1-1 0 0,0 0 1 0 0,1-1-1 0 0,0 1 0 0 0,2-1 1 0 0,-1 1-1 0 0,2-1 1 0 0,0 0-1 0 0,0 0 0 0 0,6 10 46 0 0,2 3-30 0 0,1 0-1 0 0,1-1 1 0 0,1 0-1 0 0,1-1 1 0 0,7 6 30 0 0,44 75-116 0 0,-65-103 115 0 0,18 33-40 0 0,-2 1 1 0 0,-1 0-1 0 0,-2 1 0 0 0,3 16 41 0 0,-9 53 64 0 0,-20-66 48 0 0,11-39-186 0 0,0-2-8 0 0,0 0-44 0 0,0 0-24 0 0,0 0-2 0 0,0 0-129 0 0,0 0-544 0 0,0 0-237 0 0</inkml:trace>
  <inkml:trace contextRef="#ctx0" brushRef="#br0" timeOffset="3922.643">904 1903 5527 0 0,'0'0'250'0'0,"0"0"-2"0"0,9 3-146 0 0,87 31 4815 0 0,34 6-5546 0 0,-125-40 588 0 0,-1 0 0 0 0,1 0 0 0 0,0 0 0 0 0,-1-1 0 0 0,1 1-1 0 0,-1-1 1 0 0,1 0 0 0 0,-1-1 0 0 0,1 1 0 0 0,-1-1 0 0 0,0 0 0 0 0,0 0-1 0 0,0 0 1 0 0,0-1 0 0 0,0 1 0 0 0,0-1 0 0 0,-1 0 0 0 0,1 0-1 0 0,-1 0 1 0 0,0-1 0 0 0,0 1 0 0 0,3-4 41 0 0,2-4-3407 0 0</inkml:trace>
  <inkml:trace contextRef="#ctx0" brushRef="#br0" timeOffset="4631.472">1377 2105 7831 0 0,'0'0'344'0'0,"0"0"72"0"0,0 0-328 0 0,0 0-88 0 0,0 0 0 0 0,0 0 0 0 0,0 0 800 0 0,0 0 152 0 0,0 0 24 0 0,0 0 8 0 0,0 0-984 0 0,0 0-256 0 0</inkml:trace>
  <inkml:trace contextRef="#ctx0" brushRef="#br0" timeOffset="5632.276">1504 2158 919 0 0,'0'0'80'0'0,"0"0"-80"0"0,0 0 0 0 0,0 0 0 0 0,0 0 384 0 0</inkml:trace>
  <inkml:trace contextRef="#ctx0" brushRef="#br0" timeOffset="5892.921">1390 2126 1375 0 0,'0'0'128'0'0,"0"0"-128"0"0,0 0 0 0 0</inkml:trace>
  <inkml:trace contextRef="#ctx0" brushRef="#br0" timeOffset="6148.691">1355 2081 3455 0 0,'0'0'158'0'0,"0"0"23"0"0,0 0 18 0 0,0 0 7 0 0,0 0 2 0 0,0 0-22 0 0,0 0-90 0 0,9 13 1252 0 0,-14 21 3358 0 0,5-33-4492 0 0,0-1-80 0 0,-10 19 153 0 0,9-18-228 0 0,1-1 31 0 0,-20-6 153 0 0,18 5-228 0 0,2 1-157 0 0,0 0-88 0 0,0 0-24 0 0</inkml:trace>
  <inkml:trace contextRef="#ctx0" brushRef="#br0" timeOffset="86378.214">311 2178 1375 0 0,'0'0'66'0'0,"-1"0"-8"0"0,-2 1 59 0 0,-1 0 0 0 0,1 0-1 0 0,0 0 1 0 0,0 0 0 0 0,0 1-1 0 0,0-1 1 0 0,0 1-1 0 0,1 0 1 0 0,-1 0 0 0 0,0 0-1 0 0,1 0 1 0 0,-1 0 0 0 0,1 1-1 0 0,0-1 1 0 0,0 1-1 0 0,-2 1-116 0 0,-5 7 732 0 0,-26 26 770 0 0,34-36-2879 0 0,1-1-438 0 0</inkml:trace>
  <inkml:trace contextRef="#ctx0" brushRef="#br0" timeOffset="87031.739">55 2368 455 0 0,'-17'2'2094'0'0,"16"-1"-946"0"0,-33 3 3474 0 0,32-4-4347 0 0,2 0-124 0 0,0 0-58 0 0,0 0-12 0 0,0 0 57 0 0,0 0-1 0 0,0 1 1 0 0,0-1-1 0 0,0 0 1 0 0,0 0-1 0 0,0 0 1 0 0,0 0-1 0 0,0 0 1 0 0,0 0-1 0 0,0 1 1 0 0,0-1-1 0 0,0 0 1 0 0,0 0-1 0 0,-1 0 1 0 0,1 0-1 0 0,0 0-137 0 0,116 41 136 0 0,-9 20-136 0 0,-88-54 52 0 0,-1-2-1 0 0,1-1 0 0 0,1 0 1 0 0,-1-1-1 0 0,0-1 1 0 0,1-1-1 0 0,0-1 0 0 0,-1 0 1 0 0,1-2-1 0 0,-1 0 1 0 0,0-1-1 0 0,8-3-51 0 0,55-4 167 0 0,-46 6 28 0 0,1 1 0 0 0,-1 2-1 0 0,1 2 1 0 0,0 1 0 0 0,-1 1-1 0 0,34 9-194 0 0,-33-2 28 0 0,1-1-1 0 0,0-2 1 0 0,1-2-1 0 0,-1-1 0 0 0,1-2 1 0 0,0-2-1 0 0,5-2-27 0 0,142-22 11 0 0,-156 22 31 0 0,1 2 0 0 0,-1 1 1 0 0,0 1-1 0 0,0 1 0 0 0,-1 2 0 0 0,12 4-42 0 0,115 53 211 0 0,-123-58 165 0 0,2 1-4475 0 0,-25-2-253 0 0</inkml:trace>
  <inkml:trace contextRef="#ctx0" brushRef="#br0" timeOffset="-90393.153">215 1013 1375 0 0,'0'0'128'0'0,"0"0"-128"0"0,0 0 0 0 0,0 0 0 0 0,0 0 432 0 0,0 0 64 0 0,0 0 16 0 0,0 0 0 0 0,0 0-448 0 0,0 0-64 0 0,0 0 0 0 0</inkml:trace>
  <inkml:trace contextRef="#ctx0" brushRef="#br0" timeOffset="-166743.649">640 1141 1375 0 0,'-8'20'894'0'0,"-27"61"5115"0"0,19-57-5240 0 0,12-17-705 0 0,4-6 24 0 0,0-1 94 0 0,0 0 12 0 0,0 0-2 0 0,0 0 11 0 0,0 0 45 0 0,4-24 829 0 0,13-51-1501 0 0,-22-2 1928 0 0,6 68-1504 0 0,1 1 0 0 0,2-1 0 0 0,9-16-72 0 0,7-2 19 0 0,-19 26 109 0 0,-1 1 23 0 0,18 24 167 0 0,-16-18-246 0 0,0 3 0 0 0,-2-1 0 0 0,-1-1 12 0 0,0-5 36 0 0,-2 5-24 0 0,-37 77 12 0 0,36-78-36 0 0,-2-4-12 0 0,4-2-48 0 0,2 0-12 0 0,0 0 0 0 0,0 0-4 0 0,-8-4-357 0 0,-3-15 429 0 0,19-25 213 0 0,-2 17-209 0 0,-6 19 0 0 0,-1-1 0 0 0,-12-14-72 0 0,12 22-239 0 0,-2-3 774 0 0,1 3-4471 0 0,2 1 432 0 0</inkml:trace>
  <inkml:trace contextRef="#ctx0" brushRef="#br0" timeOffset="-165833.649">497 1073 3023 0 0,'0'0'134'0'0,"0"0"20"0"0,0 0 6 0 0,0 0 0 0 0,0 0 0 0 0,0 0-14 0 0,0 0-56 0 0,0 0 61 0 0,0 0 245 0 0,0 0 87 0 0,0 0 11 0 0,0 0 0 0 0,0 0-13 0 0,0 0-8 0 0,0 0-1 0 0,10 3 600 0 0,-4-3-914 0 0,15-15-12 0 0,5-22-1120 0 0,-21 30-1876 0 0</inkml:trace>
  <inkml:trace contextRef="#ctx0" brushRef="#br0" timeOffset="-164923.649">834 873 1871 0 0,'0'0'80'0'0,"0"0"16"0"0,0 0-96 0 0,0 0 0 0 0,-6-8 0 0 0,0 1 0 0 0,6 7 376 0 0,-7-7 48 0 0,7 7 16 0 0,-9-5 0 0 0,1-1-56 0 0,0 0 0 0 0,8 6-8 0 0,-10-4 0 0 0,10 4-168 0 0,-12-5-32 0 0,2 1-8 0 0,10 4-2472 0 0</inkml:trace>
  <inkml:trace contextRef="#ctx0" brushRef="#br0" timeOffset="-156713.649">777 892 1375 0 0,'0'0'246'0'0,"0"0"491"0"0,0 0 214 0 0,0 0 45 0 0,3-10 897 0 0,1-22-1612 0 0,-4 25-361 0 0,0 6 26 0 0,0-1 180 0 0,-3-1 143 0 0,-2-6 3654 0 0,6-38-2024 0 0,-1 46-1840 0 0,-1-1-7 0 0,1 0 0 0 0,-1-1 0 0 0,0 1 1 0 0,0 0-1 0 0,0 0 0 0 0,0 0 1 0 0,-1 0-1 0 0,1 1 0 0 0,-1-1 0 0 0,1 0 1 0 0,-1 0-1 0 0,1 1 0 0 0,-1-1 1 0 0,0 1-1 0 0,0 0 0 0 0,0-1 0 0 0,0 1 1 0 0,0 0-1 0 0,0 0 0 0 0,0 0 0 0 0,-1 0-52 0 0,-5-3 69 0 0,-1 1-27 0 0,-1 0-1 0 0,1 1 0 0 0,0 0 0 0 0,-1 1 1 0 0,0 0-1 0 0,1 0 0 0 0,-1 1 0 0 0,0 0 1 0 0,1 1-1 0 0,-1 0 0 0 0,1 0 0 0 0,-1 1 1 0 0,1 1-1 0 0,-5 1-41 0 0,-36 5 10 0 0,-17 8 54 0 0,57-12-67 0 0,0-1 1 0 0,1 1-1 0 0,-1 1 0 0 0,1 0 0 0 0,1 0 0 0 0,-1 0 1 0 0,1 1-1 0 0,0 1 0 0 0,0-1 0 0 0,1 1 0 0 0,0 1 0 0 0,1-1 1 0 0,0 1-1 0 0,0 0 0 0 0,1 0 0 0 0,0 1 0 0 0,0 0 1 0 0,1 0-1 0 0,1 0 0 0 0,0 0 0 0 0,0 0 0 0 0,1 1 1 0 0,-1 9 2 0 0,-18 42-8 0 0,-44 82 80 0 0,64-136-82 0 0,-1 0 0 0 0,2 0 0 0 0,-1 0-1 0 0,1 0 1 0 0,0 0 0 0 0,1 0 0 0 0,0 1-1 0 0,0-1 1 0 0,1 0 0 0 0,0-1 0 0 0,2 5 10 0 0,4 23-24 0 0,-8-27 15 0 0,0 1 0 0 0,1 0-1 0 0,1-1 1 0 0,-1 1 0 0 0,1-1-1 0 0,1 1 1 0 0,-1-1 0 0 0,2 0-1 0 0,-1 0 1 0 0,1 0 0 0 0,0-1-1 0 0,0 1 1 0 0,1-1 0 0 0,0 0-1 0 0,1 0 1 0 0,-1 0 0 0 0,1-1-1 0 0,1 0 1 0 0,-1 0 0 0 0,1-1-1 0 0,0 0 1 0 0,0 0 0 0 0,0 0-1 0 0,1-1 1 0 0,0 0 0 0 0,0 0-1 0 0,0-1 1 0 0,6 1 9 0 0,20 0-2 0 0,1-2 0 0 0,0-2 0 0 0,0-1 0 0 0,-1-1-1 0 0,11-4 3 0 0,-42 6 0 0 0,8-1 8 0 0,-1-1-1 0 0,1 0 1 0 0,0-1-1 0 0,-1 0 1 0 0,0 0-1 0 0,1-1 1 0 0,-1-1-1 0 0,-1 0 0 0 0,1 0 1 0 0,2-2-8 0 0,113-83 309 0 0,-75 53-245 0 0,-32 21-64 0 0,4-3 0 0 0,-20 17 17 0 0,1 0-1 0 0,-1 0 1 0 0,0 0-1 0 0,1 0 0 0 0,-1-1 1 0 0,0 1-1 0 0,0 0 1 0 0,0-1-1 0 0,0 0 1 0 0,-1 1-1 0 0,1-1 1 0 0,-1 0-1 0 0,0 0 0 0 0,0 0 1 0 0,0 0-1 0 0,0 0 1 0 0,0 0-1 0 0,0 0 1 0 0,-1 0-1 0 0,1 0 1 0 0,-1-1-17 0 0,6-29 105 0 0,-5 30-62 0 0,-1-4-33 0 0,0-29 54 0 0,3-43 152 0 0,-8 49-141 0 0,-14-24 114 0 0,17 45-175 0 0,-20-16 655 0 0,19 24-626 0 0,-51-20 627 0 0,9-6-586 0 0,43 27-236 0 0,0-1 0 0 0,-1 0 0 0 0,1 0 0 0 0,0 0 0 0 0,0 0-1 0 0,0 0 1 0 0,0 0 0 0 0,1 0 0 0 0,-1-1 0 0 0,0 1 0 0 0,0-1 0 0 0,1 1 0 0 0,-1-1-1 0 0,1 0 1 0 0,-1 0 0 0 0,1 1 0 0 0,0-1 0 0 0,0 0 0 0 0,0 0 0 0 0,0 0-1 0 0,0 0 1 0 0,0-1 0 0 0,1 1 0 0 0,-1 0 0 0 0,0 0 0 0 0,1 0 0 0 0,0-1-1 0 0,0 1 1 0 0,-1 0 0 0 0,1 0 0 0 0,1-1 0 0 0,-1 1 152 0 0,0 0-225 0 0,1-11-4898 0 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4:53:24.951"/>
    </inkml:context>
    <inkml:brush xml:id="br0">
      <inkml:brushProperty name="width" value="0.05" units="cm"/>
      <inkml:brushProperty name="height" value="0.05" units="cm"/>
      <inkml:brushProperty name="color" value="#FF0066"/>
    </inkml:brush>
  </inkml:definitions>
  <inkml:trace contextRef="#ctx0" brushRef="#br0">4059 4152 455 0 0,'0'0'2259'0'0,"-7"6"5270"0"0,-20 64-7045 0 0,26-68-664 0 0,1-2 51 0 0,0 0 22 0 0,0 1 3 0 0,-3 4 28 0 0,2-2 112 0 0,-1 3 44 0 0,-1 3-16 0 0,1 0-1 0 0,1 0 1 0 0,-1-1-1 0 0,1 1 1 0 0,1 0-1 0 0,0 0 1 0 0,0 0-1 0 0,0 0 1 0 0,1 0-1 0 0,1 0 0 0 0,0 0 1 0 0,0-1-1 0 0,0 1 1 0 0,1 0-1 0 0,4 6-63 0 0,12 14 0 0 0,-12-24 0 0 0,-6-4 12 0 0,0 0-1 0 0,1 0 1 0 0,-1 0-1 0 0,0 0 0 0 0,1 0 1 0 0,-1-1-1 0 0,0 1 0 0 0,1 0 1 0 0,-1-1-1 0 0,1 1 1 0 0,-1-1-1 0 0,1 1 0 0 0,-1-1 1 0 0,1 0-1 0 0,-1 0 1 0 0,1 0-1 0 0,-1 0 0 0 0,1 0 1 0 0,-1 0-1 0 0,1 0 1 0 0,-1 0-1 0 0,1 0 0 0 0,-1-1 1 0 0,1 1-1 0 0,-1-1 1 0 0,1 1-1 0 0,-1-1 0 0 0,1 0 1 0 0,-1 1-1 0 0,0-1 1 0 0,1 0-1 0 0,-1 0-11 0 0,7-5 61 0 0,26-24 295 0 0,-33 29-271 0 0,-1 1-10 0 0,0 0 17 0 0,0 0 10 0 0,0 0 2 0 0,0 0 10 0 0,0 0 39 0 0,0 0 20 0 0,0 0 3 0 0,0 0-10 0 0,0 0-46 0 0,0 0-22 0 0,0 0-2 0 0,9 27-772 0 0,5 11 83 0 0,-12-29 572 0 0,4-3-22 0 0,-5-5 52 0 0,1 1 0 0 0,0-1 1 0 0,0 0-1 0 0,1 0 0 0 0,-1 0 0 0 0,0 0 1 0 0,0 0-1 0 0,0 0 0 0 0,1-1 0 0 0,-1 1 1 0 0,0-1-1 0 0,0 0 0 0 0,1 0 0 0 0,-1 1 0 0 0,0-1 1 0 0,1-1-1 0 0,-1 1 0 0 0,0 0 0 0 0,1-1 1 0 0,-1 1-1 0 0,0-1 0 0 0,1 1 0 0 0,-1-1 1 0 0,0 0-1 0 0,0 0 0 0 0,0 0 0 0 0,0-1 0 0 0,0 1 1 0 0,0 0-1 0 0,0-1 0 0 0,0 1 0 0 0,-1-1 1 0 0,1 1-1 0 0,0-1 0 0 0,-1 0 0 0 0,0 0 1 0 0,1 0-1 0 0,-1 0 0 0 0,0 0 0 0 0,0 0 0 0 0,0 0 1 0 0,0 0-1 0 0,0 0 0 0 0,0-1-9 0 0,2-2 7 0 0,18-33 1108 0 0,-20 37-992 0 0,-1-14 282 0 0,16-16-696 0 0,-11 24 291 0 0,0 1 0 0 0,2 0-10 0 0,0 1-44 0 0,-5 3-70 0 0,0 1 0 0 0,0 0-1 0 0,0 0 1 0 0,0-1 0 0 0,0 1 0 0 0,0 1-1 0 0,0-1 1 0 0,1 0 0 0 0,-1 1 0 0 0,0-1-1 0 0,1 1 1 0 0,-1-1 0 0 0,0 1 0 0 0,1 0-1 0 0,-1 0 1 0 0,0 0 0 0 0,1 1 0 0 0,-1-1-1 0 0,0 0 1 0 0,3 1 124 0 0,19 29 325 0 0,25 98 1523 0 0,-45-120-1848 0 0,1-2 11 0 0,1-1 50 0 0,-5-5 38 0 0,-1 0-15 0 0,1 0-11 0 0,6-2-13 0 0,12-20-330 0 0,-11 0-1157 0 0,-5 10-3024 0 0</inkml:trace>
  <inkml:trace contextRef="#ctx0" brushRef="#br0" timeOffset="248.771">4454 4283 5527 0 0,'0'0'250'0'0,"-2"-1"-2"0"0,-19-5 163 0 0,-12-16 8430 0 0,15 0-13105 0 0,17 21-470 0 0</inkml:trace>
  <inkml:trace contextRef="#ctx0" brushRef="#br0" timeOffset="1140.552">4612 4048 8663 0 0,'0'0'398'0'0,"0"0"-9"0"0,-4 18 196 0 0,1-2-422 0 0,2 1-1 0 0,0 0 1 0 0,1 0 0 0 0,0-1-1 0 0,2 1 1 0 0,0 0-1 0 0,0-1 1 0 0,2 1-1 0 0,0-1 1 0 0,1 0-1 0 0,4 10-162 0 0,24 118 504 0 0,-31-136-438 0 0,3 0-8 0 0,-4-7-63 0 0,1 1-1 0 0,-1-1 0 0 0,1 1 0 0 0,-1-1 1 0 0,1 0-1 0 0,0 1 0 0 0,0-1 0 0 0,0 0 1 0 0,0 0-1 0 0,0 0 0 0 0,0-1 0 0 0,0 1 1 0 0,0 0-1 0 0,0-1 0 0 0,0 1 0 0 0,0-1 1 0 0,0 0-1 0 0,0 0 0 0 0,0 0 1 0 0,0 0-1 0 0,1 0 0 0 0,-1 0 0 0 0,2-1 6 0 0,50 0-33 0 0,-23-7-3572 0 0,-30 7 355 0 0</inkml:trace>
  <inkml:trace contextRef="#ctx0" brushRef="#br0" timeOffset="1493.158">4567 4248 11975 0 0,'0'0'547'0'0,"0"0"-11"0"0,-1 1-344 0 0,-3 1-101 0 0,2-1 266 0 0,2-1 112 0 0,0 0 13 0 0,0 0-62 0 0,0 0-308 0 0,0 0-240 0 0,0 0-54 0 0,7 1 76 0 0,-1 0-1 0 0,1 1 1 0 0,-1-2-1 0 0,1 1 1 0 0,-1-1-1 0 0,1 0 1 0 0,-1-1-1 0 0,1 1 1 0 0,-1-1-1 0 0,1 0 1 0 0,-1-1-1 0 0,0 0 1 0 0,4-1 106 0 0,8-2-112 0 0,5 0-79 0 0,-1-1 0 0 0,0-1-1 0 0,0-2 1 0 0,-1 0 0 0 0,0-1-1 0 0,15-10 192 0 0,-6 4-4252 0 0,-20 10 812 0 0</inkml:trace>
  <inkml:trace contextRef="#ctx0" brushRef="#br0" timeOffset="2333.385">5028 4032 4143 0 0,'0'0'319'0'0,"0"0"-18"0"0,0 0 709 0 0,0 0 334 0 0,0 0 61 0 0,0 0-77 0 0,0 0-388 0 0,-10-3 1244 0 0,-19 13-789 0 0,26-6-1481 0 0,0-1 1 0 0,0 1 0 0 0,1-1 0 0 0,-1 1 0 0 0,1 0 0 0 0,0 0 0 0 0,0 0 0 0 0,0 0-1 0 0,1 0 1 0 0,-1 1 0 0 0,1-1 0 0 0,0 0 0 0 0,0 1 0 0 0,1-1 0 0 0,-1 1 0 0 0,1-1-1 0 0,0 1 1 0 0,0-1 0 0 0,0 1 0 0 0,1 1 85 0 0,-1 2-11 0 0,7 28-26 0 0,15 132 898 0 0,-11-90-797 0 0,-10-71-52 0 0,0-6 67 0 0,-1-1 86 0 0,0 0 19 0 0,0 0 0 0 0,0 0 8 0 0,0 0 35 0 0,0 0 18 0 0,0 0 3 0 0,0 0-30 0 0,9-13-64 0 0,15-42-142 0 0,-19 48-24 0 0,0 1-36 0 0,2 0 23 0 0,-2 2-39 0 0,4-3-71 0 0,-5 3 33 0 0,1 0 0 0 0,0 0 1 0 0,0 1-1 0 0,0 0 1 0 0,0 0-1 0 0,1 0 0 0 0,-1 1 1 0 0,1-1-1 0 0,0 1 1 0 0,-1 1-1 0 0,1-1 1 0 0,0 1-1 0 0,1 0 102 0 0,-5 1 53 0 0,3 1 22 0 0,-4-1 37 0 0,8 21 453 0 0,-7-8-390 0 0,0-2-147 0 0,0 0 0 0 0,1 0 0 0 0,0 0-1 0 0,0 0 1 0 0,1-1 0 0 0,1 1 0 0 0,-1-1 0 0 0,7 9-28 0 0,-6-13-43 0 0,13 6 32 0 0,-11-10 11 0 0,1 0 0 0 0,38-14 264 0 0,20-30-1485 0 0,-59 36 98 0 0</inkml:trace>
  <inkml:trace contextRef="#ctx0" brushRef="#br0" timeOffset="4538.574">3986 5094 919 0 0,'0'0'270'0'0,"0"0"794"0"0,0 0 345 0 0,0 0 67 0 0,0 0-108 0 0,0 0-523 0 0,0 0-226 0 0,0 0-47 0 0,0 0-21 0 0,0 0-47 0 0,0 0-22 0 0,-9 1 974 0 0,1-1-1342 0 0,-19 8 7 0 0,-9 31 156 0 0,21 32-213 0 0,25-20-124 0 0,14-30-24 0 0,12-6 244 0 0,-29-15-149 0 0,-4 0 42 0 0,4-1 17 0 0,-4 0-48 0 0,0 0 1 0 0,0 0-1 0 0,0 0 1 0 0,0 0-1 0 0,-1-1 0 0 0,1 1 1 0 0,-1-1-1 0 0,1 1 1 0 0,-1-1-1 0 0,1 0 1 0 0,-1 0-1 0 0,0 0 1 0 0,0 0-1 0 0,0-1 1 0 0,0 1-1 0 0,0-1 1 0 0,0 1-1 0 0,-1-1 1 0 0,1-1-23 0 0,3-3 23 0 0,-1 0-12 0 0,12-24 202 0 0,-19-7 1977 0 0,-7 21-2116 0 0,-3 1-10 0 0,3 1-10 0 0,4 10-44 0 0,-1 0-10 0 0,-1 1 0 0 0,0 1 0 0 0,0 4-13 0 0,8-1-6 0 0,0 0 1 0 0,-1 0-1 0 0,1 0 0 0 0,-1 0 1 0 0,1 0-1 0 0,-1 0 0 0 0,1 0 1 0 0,-1 0-1 0 0,1 0 0 0 0,-1 0 1 0 0,1 0-1 0 0,-1 1 0 0 0,1-1 1 0 0,0 0-1 0 0,-1 0 0 0 0,1 0 1 0 0,-1 1-1 0 0,1-1 0 0 0,0 0 1 0 0,-1 1-1 0 0,1-1 0 0 0,0 0 1 0 0,-1 1-1 0 0,1-1 0 0 0,0 0 1 0 0,-1 1-1 0 0,1-1 1 0 0,0 1-1 0 0,0-1 0 0 0,0 1 1 0 0,-1-1-1 0 0,1 0 0 0 0,0 1 1 0 0,0-1-1 0 0,0 1 0 0 0,0-1 1 0 0,0 1-1 0 0,0-1 0 0 0,0 1 1 0 0,0-1-1 0 0,0 1 0 0 0,0-1 1 0 0,0 1-1 0 0,0-1 0 0 0,0 1 1 0 0,0-1-1 0 0,0 1 0 0 0,1-1 1 0 0,-1 0-1 0 0,0 1 0 0 0,0-1 1 0 0,1 1-1 0 0,-1-1 0 0 0,0 0 1 0 0,0 1-1 0 0,1-1 0 0 0,-1 0 1 0 0,0 1-1 0 0,1-1 0 0 0,-1 0 1 0 0,1 1-1 0 0,-1-1 1 0 0,0 0-1 0 0,1 0 0 0 0,-1 1 1 0 0,1-1 18 0 0,26 23-409 0 0,-26-22 381 0 0,46 37-1096 0 0,-26-57 1175 0 0,-16 11-39 0 0,0 0 1 0 0,-1-1-1 0 0,0 0 0 0 0,0 0 1 0 0,-1 0-1 0 0,0-1 1 0 0,-1 1-1 0 0,0-1 1 0 0,0 1-1 0 0,-1-1 1 0 0,0 0-1 0 0,-1 0-12 0 0,-1 0 59 0 0,-42-96 1743 0 0,39 97-1802 0 0,2 0 0 0 0,0 2-12 0 0,2 4-36 0 0,-1-3 58 0 0,1 4 91 0 0,0 2-1 0 0,0 0-12 0 0,0 0-7 0 0,0 0-1 0 0,0 0 0 0 0,-17 23-376 0 0,16-9 273 0 0,1 0-1 0 0,0 0 0 0 0,1 0 0 0 0,0 0 0 0 0,1 0 1 0 0,1 0-1 0 0,0 0 0 0 0,1-1 0 0 0,0 0 1 0 0,1 1-1 0 0,1-1 0 0 0,3 4 24 0 0,18 57-67 0 0,-14-46 67 0 0,24 10-140 0 0,-36-37 135 0 0,0 0-1 0 0,0 0 0 0 0,1 0 0 0 0,-1 0 1 0 0,0-1-1 0 0,0 1 0 0 0,1 0 0 0 0,-1 0 1 0 0,0-1-1 0 0,1 1 0 0 0,-1-1 1 0 0,1 1-1 0 0,-1-1 0 0 0,0 0 0 0 0,1 0 1 0 0,-1 1-1 0 0,1-1 0 0 0,-1 0 0 0 0,1 0 1 0 0,-1 0-1 0 0,1-1 0 0 0,-1 1 1 0 0,1 0-1 0 0,-1-1 0 0 0,1 1 0 0 0,-1 0 1 0 0,0-1-1 0 0,1 0 0 0 0,-1 1 0 0 0,0-1 1 0 0,1 0-1 0 0,-1 0 0 0 0,0 1 0 0 0,0-1 1 0 0,0 0-1 0 0,0 0 0 0 0,0-1 6 0 0,29-24 164 0 0,-4-18 91 0 0,-17 23-124 0 0,-1 5-49 0 0,-3 12-94 0 0,10 32 104 0 0,4 19 650 0 0,1-22-786 0 0,-19-24 130 0 0,-1-1 18 0 0,27-3 454 0 0,21-46-633 0 0,-34 24-3711 0 0,-10 19 1603 0 0,-3 4-2211 0 0</inkml:trace>
  <inkml:trace contextRef="#ctx0" brushRef="#br0" timeOffset="4848.263">4268 4933 10135 0 0,'0'0'896'0'0,"0"0"-712"0"0,0 0-184 0 0,0 0 0 0 0,0 0 1080 0 0,0 0 176 0 0,0 0 40 0 0,0 0 8 0 0,0 0-936 0 0,0 0-184 0 0,0 0-40 0 0,0 0-8 0 0,0 0-472 0 0,0 0-96 0 0,0 0-16 0 0,0 0-3816 0 0,0 0-760 0 0</inkml:trace>
  <inkml:trace contextRef="#ctx0" brushRef="#br0" timeOffset="7833.695">4481 5092 9815 0 0,'0'0'448'0'0,"0"0"-6"0"0,0 0-209 0 0,0 0 176 0 0,0 0 110 0 0,0 0 22 0 0,0 0-77 0 0,3 10-386 0 0,25 93-6107 0 0,-20-77 7020 0 0,2-32 4308 0 0,-10 5-5904 0 0,24-68 527 0 0,-22 61 78 0 0,1 0 0 0 0,15-7-64 0 0,-11 12 64 0 0,-6 2 4 0 0,1 1-1 0 0,0 0 0 0 0,0 0 1 0 0,0 0-1 0 0,0 0 1 0 0,0 0-1 0 0,0 0 0 0 0,0 0 1 0 0,0 0-1 0 0,0 1 0 0 0,0-1 1 0 0,-1 1-1 0 0,1-1 1 0 0,0 1-1 0 0,0 0 0 0 0,-1 0 1 0 0,1 0-1 0 0,0 0 0 0 0,-1 0 1 0 0,1 0-1 0 0,-1 0 1 0 0,1 1-1 0 0,-1-1-3 0 0,0 0 6 0 0,59 60 990 0 0,-55-57-974 0 0,-5-3 80 0 0,0-1 6 0 0,0 0-4 0 0,0 0-1 0 0,4 7 997 0 0,-14 25-1640 0 0,10-31 612 0 0,0-1 7 0 0,0 0-13 0 0,0-1-12 0 0,22-53 532 0 0,-18 47-586 0 0,20-16 0 0 0,-17 19 0 0 0,-1 1 16 0 0,-5 2 64 0 0,-1 1 16 0 0,0 0 0 0 0,12 17 301 0 0,-2 16-186 0 0,-7-28-200 0 0,-2-2 32 0 0,1 4-33 0 0,1 1-10 0 0,-2-1 0 0 0,1 1 0 0 0,1 0 0 0 0,0 0-13 0 0,2-2-52 0 0,-3-4 3 0 0,4 1 50 0 0,0 0 2 0 0,-3-2-33 0 0,5 3 22 0 0,1 0-22 0 0,0 0 32 0 0,1-1 11 0 0,-1-1 0 0 0,1-2-10 0 0,1-2-33 0 0,14-13 32 0 0,-19 8 11 0 0,0 0 0 0 0,25-27 64 0 0,-15 9-53 0 0,-3-14 96 0 0,-11 13 239 0 0,-2 25-250 0 0,0 1 6 0 0,-17-22 835 0 0,7 11-477 0 0,9 10 28 0 0,1 1 21 0 0,-1 0-66 0 0,-3-3-360 0 0,3 2-418 0 0,1 1-154 0 0,0 0-30 0 0,-9 7-1016 0 0,13 76 1093 0 0,-2-75 399 0 0,0 1 32 0 0,0-1 11 0 0,0 0 0 0 0,1-1 0 0 0,0 1-12 0 0,17 15-180 0 0,-14-19 168 0 0,2-2-24 0 0,42 10 108 0 0,-44-13-60 0 0,1-2 0 0 0,-1 0 0 0 0,20-14 64 0 0,21-60 1088 0 0,-42 70-1152 0 0,1 0-12 0 0,1 1-36 0 0,0 2 36 0 0,1-7 24 0 0,-7 10 47 0 0,0 0-4 0 0,3-2-45 0 0,1-2-10 0 0,0-1 0 0 0,0-1 0 0 0,-1 2 12 0 0,-4 4 51 0 0,0 1 18 0 0,0 0-13 0 0,0 0-4 0 0,0 0 2 0 0,0 0 4 0 0,0 0 2 0 0,0 0 0 0 0,1 0-12 0 0,4 4-48 0 0,31 65-12 0 0,-33-62 0 0 0,-1 1 0 0 0,1-1 0 0 0,14 26-150 0 0,-15-25 88 0 0,0 0 38 0 0,-1-5-24 0 0,-1 2 26 0 0,10-28-32 0 0,27-76 44 0 0,-35 96-33 0 0,2-4 32 0 0,2-1 1 0 0,0 0-33 0 0,-2 2 19 0 0,-2 6-29 0 0,7 2 39 0 0,0 3 28 0 0,13 25 116 0 0,-4 13-66 0 0,-13-35-64 0 0,-1 0 0 0 0,1-1 0 0 0,1 0 11 0 0,-2-1 42 0 0,-3-3 1 0 0,1 2-33 0 0,4 49 222 0 0,-4-39-62 0 0,23-16-492 0 0,28-59-2538 0 0,-45 47 1734 0 0</inkml:trace>
  <inkml:trace contextRef="#ctx0" brushRef="#br0" timeOffset="8456.128">5043 4974 919 0 0,'0'0'315'0'0,"0"0"985"0"0,0 0 431 0 0,0 0 86 0 0,0 0-165 0 0,0 0-776 0 0,0 0-343 0 0,0 0-70 0 0,0 0-71 0 0,-1 1-248 0 0,-1 4-116 0 0,1-4-15 0 0,1-1-157 0 0,0 0-72 0 0,0 0-9 0 0,-2 3-25 0 0,1 1-2465 0 0,1-4 2553 0 0</inkml:trace>
  <inkml:trace contextRef="#ctx0" brushRef="#br0" timeOffset="8861.194">4993 5100 5783 0 0,'0'0'266'0'0,"0"0"-5"0"0,-1-1-166 0 0,-3-4-35 0 0,-7-25 1578 0 0,19 1-1347 0 0,-8 28-30 0 0,7-13 745 0 0,-3 10 2031 0 0,-3 4-3052 0 0,1 0 0 0 0,-1 0 0 0 0,1 0 0 0 0,-1 0-1 0 0,0 1 1 0 0,1-1 0 0 0,-1 0 0 0 0,0 1 0 0 0,1-1 0 0 0,-1 1 0 0 0,0-1 0 0 0,1 1-1 0 0,-1 0 1 0 0,0-1 0 0 0,0 1 0 0 0,0 0 0 0 0,0 0 0 0 0,0 0 0 0 0,0 0 0 0 0,0 0 0 0 0,0 0-1 0 0,0 0 1 0 0,0 0 0 0 0,0 1 0 0 0,-1-1 0 0 0,1 0 0 0 0,0 0 0 0 0,-1 1 0 0 0,1-1 0 0 0,-1 0-1 0 0,1 1 1 0 0,-1-1 0 0 0,0 0 0 0 0,0 2 15 0 0,2 2-9 0 0,7 17 9 0 0,-8-17-43 0 0,-10 29-207 0 0,2-29-2610 0 0,-2 1-1019 0 0</inkml:trace>
  <inkml:trace contextRef="#ctx0" brushRef="#br0" timeOffset="10335.354">5736 5106 1375 0 0,'-5'-4'126'0'0,"2"2"3452"0"0,-2-1-3123 0 0,-1 0-1 0 0,0 1 0 0 0,0-1 0 0 0,0 1 0 0 0,0 0 0 0 0,0 1 0 0 0,-1-1 0 0 0,1 1 0 0 0,0 1 1 0 0,-1-1-1 0 0,1 1 0 0 0,0 0 0 0 0,-1 0-454 0 0,-29-2 2088 0 0,-5-6-97 0 0,37 7-2117 0 0,0-1 0 0 0,-1 1 0 0 0,1-1 0 0 0,-1 2 0 0 0,1-1 0 0 0,-1 0 1 0 0,1 1-1 0 0,-1 0 0 0 0,1 0 0 0 0,-1 0 0 0 0,0 0 0 0 0,1 1 0 0 0,-1 0 1 0 0,1 0-1 0 0,-1 0 0 0 0,1 0 0 0 0,0 1 0 0 0,-1 0 0 0 0,1 0 0 0 0,0 0 0 0 0,0 0 1 0 0,-1 2 125 0 0,-6 9 602 0 0,9-7-522 0 0,3 0-82 0 0,29 5-489 0 0,22-6 75 0 0,-48-6 421 0 0,1 0 1 0 0,-1 0-1 0 0,0 1 1 0 0,0-1-1 0 0,1 1 0 0 0,-1 0 1 0 0,0 0-1 0 0,0 1 1 0 0,0-1-1 0 0,1 1 1 0 0,-1 0-1 0 0,0 0 0 0 0,0 0 1 0 0,0 1-1 0 0,0-1 1 0 0,0 1-1 0 0,0 0 0 0 0,-1 0 1 0 0,1 0-1 0 0,-1 1 1 0 0,1 0-1 0 0,-1-1 0 0 0,0 1 1 0 0,0 0-1 0 0,0 0 1 0 0,0 1-1 0 0,-1-1 0 0 0,1 0 1 0 0,-1 1-1 0 0,0 0 1 0 0,0 0-1 0 0,0-1 1 0 0,0 1-1 0 0,-1 0 0 0 0,1 2-5 0 0,-4 75 346 0 0,0-72-405 0 0,-4 6 79 0 0,5-13 155 0 0,1-2 39 0 0,0 0 2 0 0,-8 5 810 0 0,6-5-915 0 0,-1 1 0 0 0,0-1 1 0 0,1 0-1 0 0,-1 1 1 0 0,1-1-1 0 0,-1 0 0 0 0,0-1 1 0 0,1 1-1 0 0,-1 0 1 0 0,1-1-1 0 0,-1 0 1 0 0,1 1-1 0 0,-1-1 0 0 0,1 0 1 0 0,0 0-1 0 0,-1 0 1 0 0,1-1-1 0 0,0 1 0 0 0,0 0 1 0 0,0-1-1 0 0,-1 0-111 0 0,-13-7-286 0 0,15 8 159 0 0,1 1-21 0 0,0 0-84 0 0,0 0-37 0 0,0 0-10 0 0,0 0 19 0 0,0 0 86 0 0,0 0 40 0 0,0 0 6 0 0,0 0 0 0 0,0 0 0 0 0,0 0 0 0 0,0 0 0 0 0,0 0 6 0 0,0 0 23 0 0,0 0 16 0 0,0 0 3 0 0,27-6 59 0 0,114-25 1565 0 0,-140 30-1614 0 0,1 1 101 0 0,-1 0 0 0 0,1 0-1 0 0,-1 0 1 0 0,1 0-1 0 0,-1 0 1 0 0,0-1 0 0 0,1 1-1 0 0,-1-1 1 0 0,1 1 0 0 0,-1-1-1 0 0,0 0 1 0 0,1 1 0 0 0,-1-1-1 0 0,0 0 1 0 0,0 0-1 0 0,0 0 1 0 0,1 0 0 0 0,-1 0-1 0 0,0 0 1 0 0,0 0 0 0 0,0 0-1 0 0,-1-1 1 0 0,1 1 0 0 0,0 0-1 0 0,0-1 1 0 0,-1 1-1 0 0,1 0 1 0 0,-1-1 0 0 0,1 1-1 0 0,-1-1 1 0 0,1 1 0 0 0,-1-1-1 0 0,0 1 1 0 0,0-1 0 0 0,0 0-31 0 0,3-101 501 0 0,-3 102-445 0 0,0 1 21 0 0,0 21 3 0 0,5 51-140 0 0,10-38 216 0 0,6-14-60 0 0,-12-16-96 0 0,1-1 0 0 0,0-1 0 0 0,28-13 174 0 0,-7-33-2465 0 0,-29 36-510 0 0,2-3-2409 0 0</inkml:trace>
  <inkml:trace contextRef="#ctx0" brushRef="#br0" timeOffset="10580.229">5847 4869 2759 0 0,'-14'18'-161'0'0,"-10"6"9358"0"0,19-18-6162 0 0,4-5-2236 0 0,1-1-106 0 0,0 0-361 0 0,0 0-157 0 0,-2 0 215 0 0,-4-1-844 0 0,-3-2-4598 0 0,8 2 2 0 0</inkml:trace>
  <inkml:trace contextRef="#ctx0" brushRef="#br0" timeOffset="11234.122">5976 5072 9991 0 0,'0'0'456'0'0,"0"0"-8"0"0,-1 0-289 0 0,-3 3-202 0 0,0 0-1 0 0,1 0 1 0 0,-1 1-1 0 0,1-1 1 0 0,0 1-1 0 0,0-1 1 0 0,0 1 0 0 0,1 0-1 0 0,-1 0 1 0 0,1 0-1 0 0,0 1 1 0 0,0-1-1 0 0,0 1 1 0 0,1-1 0 0 0,-1 1-1 0 0,1-1 1 0 0,0 1-1 0 0,1 0 1 0 0,-1-1-1 0 0,1 1 1 0 0,0 0-1 0 0,0 0 1 0 0,0-1 0 0 0,1 1-1 0 0,0 0 1 0 0,0-1-1 0 0,0 1 1 0 0,0 0-1 0 0,1-1 1 0 0,-1 1 0 0 0,3 3 43 0 0,1 12 375 0 0,7 31 1709 0 0,-12-50-1748 0 0,10 13 1752 0 0,-6-15-2048 0 0,0-1 0 0 0,-1 1 0 0 0,1-1 0 0 0,-1 0-1 0 0,1 1 1 0 0,-1-1 0 0 0,0-1 0 0 0,0 1 0 0 0,0 0-1 0 0,0-1 1 0 0,0 0 0 0 0,0 0 0 0 0,-1 0 0 0 0,1 0 0 0 0,-1 0-1 0 0,0 0 1 0 0,0 0 0 0 0,0-1 0 0 0,-1 1 0 0 0,1-1-1 0 0,-1 1 1 0 0,1-2-40 0 0,-2 4 246 0 0,3-9 688 0 0,-4 3-863 0 0,0 1-1 0 0,0-1 0 0 0,0 0 0 0 0,-1 1 1 0 0,0-1-1 0 0,-1 1 0 0 0,1 0 1 0 0,-1 0-1 0 0,0 0 0 0 0,0 0 0 0 0,-1 0 1 0 0,0 1-1 0 0,0-1 0 0 0,-3-2-70 0 0,-29-1-580 0 0,35 9 248 0 0,1 0-69 0 0,0 0-14 0 0,0 0-121 0 0,0 0-504 0 0,0 0-221 0 0,0 0-47 0 0,5 5-1453 0 0,-4-4 1307 0 0</inkml:trace>
  <inkml:trace contextRef="#ctx0" brushRef="#br0" timeOffset="12003.747">6091 5216 12407 0 0,'0'0'566'0'0,"0"0"-6"0"0,0 0-240 0 0,0 0 333 0 0,0 0 180 0 0,0 0 37 0 0,0 0-101 0 0,0 0-458 0 0,0 0-205 0 0,7-7-38 0 0,21-34-289 0 0,-25 34 169 0 0,1 0 0 0 0,0 1-1 0 0,0 0 1 0 0,1 0 0 0 0,0 0-1 0 0,0 1 1 0 0,0 0 0 0 0,0-1 0 0 0,1 2-1 0 0,5-4 53 0 0,-4 4 0 0 0,-1 5 11 0 0,-2 2 12 0 0,-1-1-62 0 0,0 1 1 0 0,0 0 0 0 0,0 0-1 0 0,-1 1 1 0 0,0-1 0 0 0,0 0 0 0 0,0 1-1 0 0,0 0 1 0 0,0-1 0 0 0,-1 1 0 0 0,1 0-1 0 0,-1 0 1 0 0,0-1 0 0 0,0 1-1 0 0,-1 0 1 0 0,1 0 0 0 0,-1 0 0 0 0,0 0-1 0 0,0 0 1 0 0,0 1 0 0 0,0-1 38 0 0,0 8-78 0 0,6 62 214 0 0,-3-68-136 0 0,4-9 11 0 0,9-20 109 0 0,-12 14-40 0 0,-2 2 29 0 0,5-68 899 0 0,14 40-1494 0 0,-15 28 420 0 0,-6 7 68 0 0,1 0-1 0 0,-1 0 1 0 0,1-1-1 0 0,-1 1 1 0 0,1 0-1 0 0,-1 0 1 0 0,1 0-1 0 0,-1 0 0 0 0,1-1 1 0 0,-1 1-1 0 0,1 0 1 0 0,-1 0-1 0 0,1 0 1 0 0,-1 0-1 0 0,1 0 1 0 0,-1 1-1 0 0,1-1 1 0 0,0 0-1 0 0,-1 0 1 0 0,1 0-1 0 0,-1 0 1 0 0,1 0-1 0 0,-1 1 0 0 0,0-1 1 0 0,1 0-1 0 0,-1 1 1 0 0,1-1-1 0 0,-1 0 1 0 0,1 0-1 0 0,-1 1 1 0 0,0-1-1 0 0,1 1 1 0 0,-1-1-1 0 0,0 0 1 0 0,1 1-1 0 0,-1-1 1 0 0,0 1-1 0 0,0-1 0 0 0,1 1 1 0 0,-1-1-1 0 0,0 1 1 0 0,0-1-1 0 0,0 1 1 0 0,0-1-1 0 0,1 1 1 0 0,-1-1-1 0 0,0 1 1 0 0,0-1-1 0 0,0 1 1 0 0,0 0-2 0 0,7 56 430 0 0,-6-49-430 0 0,2 0-14 0 0,-1-1-56 0 0,-1-6-134 0 0,-1-1-566 0 0,0 0-249 0 0,0 0-48 0 0</inkml:trace>
  <inkml:trace contextRef="#ctx0" brushRef="#br0" timeOffset="13022.319">6373 5150 919 0 0,'0'0'376'0'0,"0"0"1244"0"0,0 0 548 0 0,0 0 111 0 0,0 0-212 0 0,-2 17 743 0 0,2-2-2350 0 0,1-7-448 0 0,2-1-12 0 0,3 57 1746 0 0,-9-4-628 0 0,4-52-1134 0 0,22 10-384 0 0,-20-18 284 0 0,0-1-1 0 0,0 1 0 0 0,-1 0 0 0 0,1-1 0 0 0,0 0 1 0 0,0 1-1 0 0,-1-1 0 0 0,1 0 0 0 0,-1 0 1 0 0,1-1-1 0 0,-1 1 0 0 0,1-1 0 0 0,-1 1 1 0 0,0-1-1 0 0,1 0 0 0 0,-1 0 0 0 0,0 1 0 0 0,0-2 1 0 0,0 1-1 0 0,-1 0 0 0 0,1 0 0 0 0,-1 0 1 0 0,1-1-1 0 0,-1 1 0 0 0,0-1 0 0 0,1 0 117 0 0,2-4-4404 0 0</inkml:trace>
  <inkml:trace contextRef="#ctx0" brushRef="#br0" timeOffset="13875.554">6720 5069 1839 0 0,'0'0'83'0'0,"-5"9"10"0"0,-21 25 10563 0 0,-42-25-6584 0 0,-5 6-3502 0 0,72-14-610 0 0,-1 0 0 0 0,1 0 0 0 0,0 0 0 0 0,-1 0 0 0 0,1 1 0 0 0,0-1 0 0 0,-1 0 0 0 0,1 1 0 0 0,0-1 0 0 0,0 1 0 0 0,0-1 0 0 0,1 1 0 0 0,-1-1 0 0 0,0 1 0 0 0,0 0 0 0 0,1-1 1 0 0,-1 1-1 0 0,1 0 0 0 0,0-1 0 0 0,-1 1 0 0 0,1 0 0 0 0,0 0 0 0 0,0 1 40 0 0,1 3-91 0 0,5 11-145 0 0,29 4 32 0 0,35-5 68 0 0,-63-13 136 0 0,-5-2 22 0 0,0 0-1 0 0,0-1 1 0 0,0 2-1 0 0,0-1 1 0 0,0 0-1 0 0,0 0 1 0 0,0 0-1 0 0,0 1 1 0 0,-1-1-1 0 0,1 1 1 0 0,-1 0-1 0 0,1-1 1 0 0,-1 1-1 0 0,1 0 1 0 0,-1 0 0 0 0,0 0-1 0 0,0 0 1 0 0,0 0-1 0 0,0 0 1 0 0,0 0-1 0 0,0 0 1 0 0,-1 2-22 0 0,5 29 369 0 0,-7-28-294 0 0,2-3 21 0 0,-2 1 1 0 0,1 0 0 0 0,-1 0 0 0 0,0 0 0 0 0,0-1 0 0 0,0 1 0 0 0,-1 0 0 0 0,1-1 0 0 0,0 1 0 0 0,-1-1 0 0 0,0 0 0 0 0,1 0 0 0 0,-1 0 0 0 0,0 0 0 0 0,0-1 0 0 0,0 1 0 0 0,0-1 0 0 0,-1 1 0 0 0,-1-1-97 0 0,-19 9-12 0 0,8-3-165 0 0,2-11 169 0 0,13 3-101 0 0,1-1-193 0 0,0-16-932 0 0,1 4-3065 0 0,2 3-1024 0 0</inkml:trace>
  <inkml:trace contextRef="#ctx0" brushRef="#br0" timeOffset="18113.913">3945 5481 1375 0 0,'0'0'391'0'0,"0"0"1104"0"0,0 0 486 0 0,2 3 2203 0 0,8 6-2096 0 0,79-10-2429 0 0,-36 21 252 0 0,-36-13 227 0 0,1-1 0 0 0,-1 0 0 0 0,1-1-1 0 0,0 0 1 0 0,1-2 0 0 0,10 1-138 0 0,219 10 195 0 0,-201-10 57 0 0,-1-2-1 0 0,1-2 1 0 0,46-6-252 0 0,-77 5 16 0 0,1 1 0 0 0,-1 0 0 0 0,1 2 0 0 0,-1 0 0 0 0,1 1 0 0 0,-1 0 0 0 0,0 1 0 0 0,1 1-16 0 0,9 1 76 0 0,1-2 0 0 0,0-1 0 0 0,0-1 0 0 0,0-1 0 0 0,0-1 1 0 0,9-2-77 0 0,-36 2 3 0 0,99-8 386 0 0,-64 4-377 0 0,-1 1 1 0 0,1 2-1 0 0,0 1 0 0 0,16 4-12 0 0,-40-3 1 0 0,16 3 20 0 0,-1 0 1 0 0,1-2-1 0 0,0-1 0 0 0,0-1 0 0 0,-1-2 0 0 0,5-1-21 0 0,22-7 70 0 0,-37 6-14 0 0,0 0-1 0 0,1 1 1 0 0,0 1-1 0 0,-1 1 0 0 0,1 0 1 0 0,0 1-1 0 0,0 0 1 0 0,0 2-1 0 0,-1 0 1 0 0,1 1-1 0 0,13 4-55 0 0,-16-1 20 0 0,0-1 0 0 0,1 0 0 0 0,-1-1 0 0 0,1-1 0 0 0,0 0 0 0 0,0-1 0 0 0,0-1 0 0 0,1 0 0 0 0,-1-1 0 0 0,0 0 0 0 0,0-1 0 0 0,2-2-20 0 0,3-1 84 0 0,1 1-1 0 0,-1 1 1 0 0,1 1-1 0 0,-1 1 1 0 0,1 0 0 0 0,-1 2-1 0 0,1 0 1 0 0,-1 1-1 0 0,1 1-83 0 0,19 9 29 0 0,-28-9-4 0 0,0 1 1 0 0,0-2-1 0 0,0 0 1 0 0,0 0 0 0 0,1-1-1 0 0,-1 0 1 0 0,1-1 0 0 0,-1-1-1 0 0,1 0 1 0 0,-1-1 0 0 0,1 0-1 0 0,3-2-25 0 0,105-33 1220 0 0,-89 34-6046 0 0,-15 1-512 0 0</inkml:trace>
  <inkml:trace contextRef="#ctx0" brushRef="#br0" timeOffset="-4846.613">4361 3388 3223 0 0,'0'0'68'0'0,"0"0"16"0"0,0 0 6 0 0,0 0-25 0 0,0 0-126 0 0,-10 4-403 0 0,-16 16 2756 0 0,25-19-1683 0 0,1-1-53 0 0,-23 18 2155 0 0,19-13-2701 0 0,2 2-10 0 0,-2 1-10 0 0,-8 32-44 0 0,14 48 617 0 0,18 3-446 0 0,-14-65-117 0 0,-4-17 0 0 0,2-1 0 0 0,0-1 0 0 0,19 2 190 0 0,-21-9-171 0 0,1-1 1 0 0,0 0 0 0 0,-1 1 0 0 0,1-1 0 0 0,0 0-1 0 0,-1 0 1 0 0,1 0 0 0 0,-1-1 0 0 0,0 1-1 0 0,1-1 1 0 0,-1 1 0 0 0,0-1 0 0 0,0 0 0 0 0,0 0-1 0 0,0 0 1 0 0,0 0 0 0 0,-1 0 0 0 0,1 0 0 0 0,0-1-1 0 0,0-1-19 0 0,5-4 34 0 0,-2 1 19 0 0,0-1 1 0 0,10-25 510 0 0,-15 31-355 0 0,0-9 511 0 0,-7-58-75 0 0,3 40-645 0 0,1 20 0 0 0,0 0 11 0 0,-2 3 42 0 0,3 4 1 0 0,-3-3-44 0 0,0 0-24 0 0,4 5-62 0 0,1 0-20 0 0,0 0 18 0 0,0 0 6 0 0,0 0-4 0 0,0 0-18 0 0,0 0-10 0 0,0 0 20 0 0,0 0 10 0 0,0 0 4 0 0,0 0 4 0 0,0 18-10 0 0,1-13 55 0 0,1 0-1 0 0,0 0 0 0 0,0 0 0 0 0,0 0 1 0 0,0 0-1 0 0,1 0 0 0 0,0-1 0 0 0,0 1 1 0 0,0-1-1 0 0,0 0 0 0 0,1 0 0 0 0,0 0 1 0 0,0 0-1 0 0,0-1 0 0 0,0 1 0 0 0,0-1 1 0 0,1 0-1 0 0,-1-1 0 0 0,5 3 22 0 0,-2 0-7 0 0,0 0 7 0 0,0 1 0 0 0,32 41 139 0 0,-33-41-96 0 0,0-2-22 0 0,-4-4 22 0 0,5 1-22 0 0,-1 0 38 0 0,-5 0 30 0 0,18-35 710 0 0,-18 28-778 0 0,-1 4 32 0 0,11-32 510 0 0,0 17-851 0 0,1 4 96 0 0,7 17 181 0 0,16 35-581 0 0,9 7-360 0 0,-40-43 968 0 0,-3-2 59 0 0,21 2 525 0 0,-21-4-508 0 0,0-1 0 0 0,0 0 0 0 0,0 0 1 0 0,-1 0-1 0 0,1 0 0 0 0,-1 0 0 0 0,1 0 0 0 0,-1 0 0 0 0,0 0 1 0 0,1 0-1 0 0,-1 0 0 0 0,0 0 0 0 0,0 0 0 0 0,0 0 0 0 0,-1 0 1 0 0,1 0-1 0 0,-1 0 0 0 0,1 0 0 0 0,-1 0 0 0 0,1 0 0 0 0,-1 0 1 0 0,0 0-1 0 0,0 0 0 0 0,0 0-92 0 0,0 1 65 0 0,1 0 31 0 0,0 1 0 0 0,-2-19 64 0 0,4 10-173 0 0,0 1-51 0 0,-1 5 8 0 0,1-3 35 0 0,-1 3-22 0 0,0-3 22 0 0,0 5-38 0 0,-1 1-32 0 0,46-2-399 0 0,-44 2 447 0 0,5-2 32 0 0,1 2 11 0 0,27-9 0 0 0,-28 6-10 0 0,-4 2-33 0 0,4-3 32 0 0,-1 0 25 0 0,-4 3 50 0 0,-2 1 8 0 0,0 0 13 0 0,0 0-12 0 0,0 0-30 0 0,14-5-1354 0 0,-10 5 3429 0 0,-2 34-2177 0 0,-8 27-304 0 0,3-35 363 0 0,3-17 0 0 0,0-1-10 0 0,1-5-33 0 0,1 4 22 0 0,16 14-97 0 0,-9-16 118 0 0,19 4 160 0 0,7-8-21 0 0,-32-1-86 0 0,3 0 1 0 0,3 0-44 0 0,25 0-255 0 0,-19-1-1366 0 0,-9-1 763 0 0</inkml:trace>
  <inkml:trace contextRef="#ctx0" brushRef="#br0" timeOffset="-4184.224">4928 3495 7367 0 0,'0'0'166'0'0,"0"0"20"0"0,0 0 12 0 0,1-1 15 0 0,31-29 560 0 0,-32 31-769 0 0,-1 0 0 0 0,1 0-1 0 0,0 0 1 0 0,-1 0-1 0 0,1 0 1 0 0,0 0 0 0 0,-1 1-1 0 0,1-1 1 0 0,0 0-1 0 0,0 0 1 0 0,0 0 0 0 0,0 0-1 0 0,0 1 1 0 0,0-1 0 0 0,1 0-1 0 0,-1 0 1 0 0,0 0-1 0 0,1 0 1 0 0,-1 0 0 0 0,0 0-1 0 0,1 1 1 0 0,-1-1-1 0 0,1 0 1 0 0,0 0 0 0 0,-1-1-1 0 0,1 1 1 0 0,0 0 0 0 0,0 0-1 0 0,-1 0 1 0 0,1 0-1 0 0,0 0 1 0 0,0-1 0 0 0,0 1-1 0 0,0 0 1 0 0,0-1-1 0 0,0 1 1 0 0,0-1 0 0 0,0 1-1 0 0,0-1 1 0 0,0 0 0 0 0,1 1-1 0 0,-1-1 1 0 0,0 0-1 0 0,0 0 1 0 0,0 0 0 0 0,0 0-1 0 0,1 0 1 0 0,-1 0-1 0 0,0 0 1 0 0,0 0 0 0 0,0 0-1 0 0,0 0 1 0 0,0-1-1 0 0,1 1 1 0 0,-1-1 0 0 0,0 1-1 0 0,0 0 1 0 0,0-1 0 0 0,0 0-1 0 0,0 1 1 0 0,0-1-1 0 0,0 0 1 0 0,0 1 0 0 0,-1-1-1 0 0,1 0 1 0 0,0 0-1 0 0,0 0 1 0 0,-1 0 0 0 0,1 0-4 0 0,-2 4 50 0 0,0-1 0 0 0,0 0 0 0 0,0 0 1 0 0,0 0-1 0 0,0 0 0 0 0,-1 0 0 0 0,1 0 0 0 0,-1-1 1 0 0,1 1-1 0 0,-1 0 0 0 0,0-1 0 0 0,0 1 0 0 0,0-1 1 0 0,0 0-1 0 0,0 1 0 0 0,0-1 0 0 0,0 0 0 0 0,0 0 1 0 0,0 0-1 0 0,0-1 0 0 0,-1 1 0 0 0,1 0 0 0 0,0-1 1 0 0,0 0-1 0 0,-1 1 0 0 0,-1-1-50 0 0,-23-5-1283 0 0,27 5 851 0 0</inkml:trace>
  <inkml:trace contextRef="#ctx0" brushRef="#br0" timeOffset="-2963.717">5252 3503 1375 0 0,'0'0'66'0'0,"0"0"204"0"0,0 0 841 0 0,0 0 364 0 0,0 0 77 0 0,0 0-143 0 0,0 0-658 0 0,0 0-287 0 0,0 0-59 0 0,0 0-18 0 0,0 0-29 0 0,0 0-7 0 0,0 0-6 0 0,0 0-15 0 0,-10 0 644 0 0,6 4-951 0 0,-1-1 0 0 0,0 0 0 0 0,1 1 0 0 0,0 0 0 0 0,0 0 0 0 0,0 0 0 0 0,0 0 0 0 0,1 1 0 0 0,-1 0 0 0 0,1 0 0 0 0,0-1 0 0 0,1 2-1 0 0,-1-1 1 0 0,1 0 0 0 0,0 0 0 0 0,0 1 0 0 0,1-1 0 0 0,0 1 0 0 0,0 0 0 0 0,0 4-23 0 0,11 33 117 0 0,-6-36-129 0 0,1 0-36 0 0,20 27 107 0 0,-24-33-28 0 0,0-1 0 0 0,0 1-1 0 0,0 0 1 0 0,0-1 0 0 0,0 1 0 0 0,0 0 0 0 0,0-1-1 0 0,0 0 1 0 0,0 1 0 0 0,0-1 0 0 0,0 0 0 0 0,1 1-1 0 0,-1-1 1 0 0,0 0 0 0 0,0 0 0 0 0,0 0 0 0 0,1 0-1 0 0,-1 0 1 0 0,0 0 0 0 0,0 0 0 0 0,0-1 0 0 0,0 1-1 0 0,0 0 1 0 0,1-1 0 0 0,-1 1 0 0 0,0 0 0 0 0,0-1-1 0 0,0 0 1 0 0,0 1 0 0 0,0-1 0 0 0,0 0 0 0 0,0 1-1 0 0,0-1 1 0 0,0 0 0 0 0,-1 0 0 0 0,1 0 0 0 0,0 0-1 0 0,0 0 1 0 0,0 0-31 0 0,0 0 78 0 0,13-23 668 0 0,-10-42-146 0 0,-4 56-600 0 0,-1 0 0 0 0,-1 2 12 0 0,-10-21 258 0 0,6 21-212 0 0,-8 0-766 0 0,20 59 476 0 0,-3-43 232 0 0,0 0 0 0 0,7 18 0 0 0,2-3 0 0 0,0-9 0 0 0,-5-8 0 0 0,1 0 0 0 0,-1-1 11 0 0,-6-4 42 0 0,9 4 65 0 0,19-6-44 0 0,-2-7 66 0 0,-26 8-76 0 0,1 0 12 0 0,4 0-82 0 0,-5 1-105 0 0,-1-1-10 0 0,0 0 7 0 0,0 0-34 0 0,0 0-152 0 0,0 0-69 0 0,0 0-836 0 0,0 0-3293 0 0</inkml:trace>
  <inkml:trace contextRef="#ctx0" brushRef="#br0" timeOffset="-2162.197">5677 3515 2759 0 0,'0'0'555'0'0,"0"0"1289"0"0,0 0 568 0 0,0 0 109 0 0,0 0-245 0 0,0 0-1138 0 0,0 0-502 0 0,0 0-100 0 0,-2 0-86 0 0,-3-5-268 0 0,-2 1-426 0 0,0 0 0 0 0,0 0 0 0 0,0 1 0 0 0,0 0 0 0 0,-1 0 0 0 0,1 1 0 0 0,-1 0 0 0 0,1 0 0 0 0,-1 0 0 0 0,0 1 0 0 0,0 1 0 0 0,0-1 0 0 0,0 1 0 0 0,-1 1 244 0 0,-12-2 618 0 0,-31 8 585 0 0,50 30-1702 0 0,43 18-253 0 0,-35-50 752 0 0,-2-3 25 0 0,-1 0-1 0 0,1 0 0 0 0,-1 0 0 0 0,1-1 1 0 0,0 1-1 0 0,0-1 0 0 0,-1 0 0 0 0,1 0 1 0 0,0-1-1 0 0,0 1 0 0 0,0-1 0 0 0,0 0 1 0 0,0 0-1 0 0,0 0 0 0 0,0 0 0 0 0,0-1 1 0 0,1 1-25 0 0,28-1 186 0 0,-7 11 114 0 0,-21-5-247 0 0,-5-3-62 0 0,1-1 0 0 0,0 1-1 0 0,0-1 1 0 0,0 1-1 0 0,-1 0 1 0 0,1-1 0 0 0,-1 1-1 0 0,1 0 1 0 0,-1-1 0 0 0,0 1-1 0 0,1 0 1 0 0,-1 0 0 0 0,0-1-1 0 0,0 1 1 0 0,0 0-1 0 0,-1 0 1 0 0,1 0 0 0 0,0-1-1 0 0,-1 1 1 0 0,1 0 0 0 0,-1-1-1 0 0,1 1 1 0 0,-1 0-1 0 0,0-1 1 0 0,0 1 0 0 0,0 0 9 0 0,0-1 15 0 0,-2 5 55 0 0,-20 19 656 0 0,22-24-635 0 0,-14 10 152 0 0,3-6-91 0 0,-1 0 0 0 0,0 0 0 0 0,0-1 1 0 0,-1-1-1 0 0,1-1 0 0 0,-1 1 1 0 0,1-2-1 0 0,-1 0 0 0 0,-7-1-152 0 0,15 0-38 0 0,5 0-158 0 0,1 0-50 0 0,0 0-631 0 0,0 0-2643 0 0,0 0-1131 0 0</inkml:trace>
  <inkml:trace contextRef="#ctx0" brushRef="#br0" timeOffset="-1506.086">5047 3756 5551 0 0,'0'0'256'0'0,"0"0"-6"0"0,0 0-122 0 0,-6 6 780 0 0,3-1-890 0 0,2-4-134 0 0,1-1-6 0 0,0 0 8 0 0,0 0 9 0 0,0 0 28 0 0,0 0 43 0 0,0 0 136 0 0,0 0 55 0 0,0 0 16 0 0,0 0 38 0 0,6 11 2258 0 0,-2-11-2374 0 0,0 0 0 0 0,0-1 0 0 0,0 0 0 0 0,0 1 0 0 0,0-1-1 0 0,0-1 1 0 0,0 1 0 0 0,0-1 0 0 0,-1 1 0 0 0,1-1 0 0 0,-1 0-1 0 0,1-1 1 0 0,-1 1 0 0 0,1 0 0 0 0,-1-1 0 0 0,0 0-95 0 0,5-3 80 0 0,42-34-27 0 0,-39 31-64 0 0</inkml:trace>
  <inkml:trace contextRef="#ctx0" brushRef="#br0" timeOffset="16695.299">4191 3901 6247 0 0,'0'0'283'0'0,"0"0"-3"0"0,0 0-135 0 0,0 0 106 0 0,0 0 62 0 0,0 0 9 0 0,0 0-65 0 0,1 1-261 0 0,61 4 1877 0 0,-52-4-1654 0 0,0-2 0 0 0,-1 1 0 0 0,1-1 0 0 0,-1-1 0 0 0,1 0 0 0 0,-1 0 0 0 0,0-1 0 0 0,1 0-1 0 0,-1 0 1 0 0,6-4-219 0 0,17-6 35 0 0,26 1 29 0 0,152-38 1016 0 0,-198 48-1017 0 0,0 0-1 0 0,1 0 0 0 0,-1 1 0 0 0,1 1 1 0 0,0 0-1 0 0,-1 1 0 0 0,1 0 1 0 0,-1 1-1 0 0,1 0 0 0 0,-1 1 0 0 0,0 0 1 0 0,0 1-1 0 0,0 1 0 0 0,4 2-62 0 0,1 1 7 0 0,0-2-1 0 0,0 0 0 0 0,0 0 1 0 0,0-2-1 0 0,1 0 1 0 0,0-1-1 0 0,-1-1 0 0 0,1-1 1 0 0,0 0-1 0 0,8-2-6 0 0,127-7 168 0 0,79 21-40 0 0,-95-37 232 0 0,-126 20-296 0 0,0 1 1 0 0,0 1-1 0 0,1 0 0 0 0,-1 0 0 0 0,0 1 0 0 0,1 1 0 0 0,0 0 1 0 0,-1 0-1 0 0,1 1 0 0 0,-1 1 0 0 0,1 0 0 0 0,-1 0 0 0 0,0 1 0 0 0,0 1 1 0 0,0-1-1 0 0,0 2 0 0 0,1 1-64 0 0,21 9 53 0 0,12-15-53 0 0,-44 0 0 0 0,42-30-384 0 0,-32 18 192 0 0</inkml:trace>
  <inkml:trace contextRef="#ctx0" brushRef="#br0" timeOffset="66956.809">5282 2469 5063 0 0,'-22'2'406'0'0,"-1"-1"2127"0"0,2-2 3695 0 0,-37-25-9509 0 0,9 1 5119 0 0,32 23-1626 0 0,0 1-1 0 0,0 1 1 0 0,0 0-1 0 0,0 1 1 0 0,0 1-1 0 0,0 1 1 0 0,1 0-1 0 0,-1 1 1 0 0,1 1 0 0 0,0 1-1 0 0,0 0 1 0 0,0 1-1 0 0,1 0 1 0 0,0 2-1 0 0,-12 8-211 0 0,-71 30 58 0 0,-90 37-5 0 0,67 1-53 0 0,56-29 0 0 0,2 13-23 0 0,48-55 15 0 0,1 0-1 0 0,0 2 1 0 0,1-1 0 0 0,1 2 0 0 0,0 0 0 0 0,-2 6 8 0 0,13-21-13 0 0,-1 1-1 0 0,1-1 1 0 0,-1 1-1 0 0,1 0 1 0 0,0-1-1 0 0,0 1 1 0 0,0 0-1 0 0,1 0 1 0 0,-1 0-1 0 0,1 0 1 0 0,0-1-1 0 0,-1 1 1 0 0,1 0-1 0 0,0 0 1 0 0,1 0-1 0 0,-1 0 1 0 0,1 0-1 0 0,-1 0 1 0 0,1 0-1 0 0,0 0 1 0 0,0-1-1 0 0,0 1 1 0 0,0 0-1 0 0,0-1 1 0 0,1 1-1 0 0,-1-1 1 0 0,1 1-1 0 0,0-1 1 0 0,0 0-1 0 0,0 1 1 0 0,0-1-1 0 0,1 1 14 0 0,7 6-42 0 0,-1-1-1 0 0,-1 2 0 0 0,1-1 1 0 0,-2 2-1 0 0,1-1 0 0 0,-1 1 1 0 0,-1 0-1 0 0,0 0 1 0 0,1 4 42 0 0,-5-12-1 0 0,2 3-8 0 0,1 0 0 0 0,0-1 0 0 0,0 1 0 0 0,1-1 0 0 0,0 0-1 0 0,0 0 1 0 0,0-1 0 0 0,0 0 0 0 0,1 0 0 0 0,-1-1 0 0 0,1 1 0 0 0,0-1-1 0 0,0-1 1 0 0,5 2 9 0 0,102 59 143 0 0,-105-56-150 0 0,-1-2 18 0 0,1 0-1 0 0,0-1 0 0 0,1 0 1 0 0,-1 0-1 0 0,1-1 1 0 0,-1 0-1 0 0,1-1 0 0 0,0 0 1 0 0,0 0-1 0 0,0-1 0 0 0,1-1 1 0 0,-1 1-1 0 0,0-2 1 0 0,0 1-1 0 0,6-2-10 0 0,87 8 100 0 0,-62 7-100 0 0,-27-7 0 0 0,0-2 0 0 0,0 0 0 0 0,1 0 0 0 0,-1-1 0 0 0,1-1 0 0 0,0-1 0 0 0,9 1 0 0 0,240-14 143 0 0,-119 5 288 0 0,-16 0-421 0 0,46-41 374 0 0,-47-11-194 0 0,-37 3-52 0 0,-65 17 257 0 0,-23 30-270 0 0,-1 1 0 0 0,1-1 0 0 0,-2 0 0 0 0,1 0-1 0 0,-1 0 1 0 0,0 0 0 0 0,-1 0 0 0 0,0 0 0 0 0,0-1 0 0 0,-1 1 0 0 0,-1 0 0 0 0,1 0 0 0 0,-1 1 0 0 0,-1-1 0 0 0,0 0-1 0 0,0 1 1 0 0,0-1 0 0 0,-1 1 0 0 0,-1-1-125 0 0,-51-68 762 0 0,-20-22-204 0 0,70 93-550 0 0,-1 0 0 0 0,0 1-1 0 0,0-1 1 0 0,0 2 0 0 0,0-1 0 0 0,-1 1 0 0 0,1 0-1 0 0,-1 0 1 0 0,0 1 0 0 0,-3 0-8 0 0,-32-17 40 0 0,-20-24 42 0 0,-4 4 185 0 0,43 29-216 0 0,15 8 34 0 0,-38-17 160 0 0,4 3 278 0 0,-63 11-619 0 0,2 0-3440 0 0,91-1 2268 0 0,1-7-11 0 0</inkml:trace>
  <inkml:trace contextRef="#ctx0" brushRef="#br0" timeOffset="29307.456">158 788 455 0 0,'-10'4'1288'0'0,"-4"3"8"0"0,12-6-872 0 0,-7 4 495 0 0,-22 13 1713 0 0,30-17-2479 0 0,-13 13 261 0 0,10-8-393 0 0,-1 2 22 0 0,3-2-22 0 0,2-5 38 0 0,0-1 26 0 0,0 0-38 0 0,0 0-102 0 0,0 0-13 0 0,0 0 120 0 0,1 1 41 0 0,2 2-2 0 0,-1-2-32 0 0,5 1-49 0 0,2-1-10 0 0,-1-1 0 0 0,1-2 0 0 0,-1-1 0 0 0,1 0 0 0 0,0 0 16 0 0,1 1 64 0 0,0-1 0 0 0,-1 1-64 0 0,0 0-16 0 0,-1 2 11 0 0,1 0 32 0 0,0-1-33 0 0,0-1-10 0 0,42-6 694 0 0,-42 8-684 0 0,39 2-10 0 0,24-15 640 0 0,-10 19-352 0 0,10-12-224 0 0,-64 5-64 0 0,0-2 0 0 0,0 0 0 0 0,0 0 0 0 0,14-9-1150 0 0,-21 11-2052 0 0</inkml:trace>
  <inkml:trace contextRef="#ctx0" brushRef="#br0" timeOffset="30410.363">189 689 4319 0 0,'0'0'198'0'0,"7"-8"176"0"0,-2 3-1024 0 0,4-4 3869 0 0,-19 21-712 0 0,-28 28-2269 0 0,-26 43-164 0 0,40-53-74 0 0,-2 11 0 0 0,21-33 0 0 0,-2 0 0 0 0,-28 22-12 0 0,34-29-54 0 0,1-1-38 0 0,24 20-322 0 0,26-5-956 0 0,-41-15-1636 0 0</inkml:trace>
  <inkml:trace contextRef="#ctx0" brushRef="#br0" timeOffset="31536.03">103 958 4751 0 0,'0'0'216'0'0,"1"18"2074"0"0,0-13-2265 0 0,-1-4 28 0 0,10 21 3903 0 0,8-8-3816 0 0,-10-11-140 0 0,0 1 0 0 0,18 1 0 0 0,0 1 64 0 0,34-10-3816 0 0,-52 2 416 0 0</inkml:trace>
  <inkml:trace contextRef="#ctx0" brushRef="#br0" timeOffset="32861.17">935 647 3223 0 0,'0'0'143'0'0,"0"0"148"0"0,0 0 517 0 0,0 0 226 0 0,0 0 44 0 0,0 0-129 0 0,-7-8-333 0 0,-10 3-796 0 0,11 6 293 0 0,-1 1 1 0 0,1 0-1 0 0,0 0 1 0 0,0 1-1 0 0,0 0 0 0 0,0 0 1 0 0,0 0-1 0 0,0 1 1 0 0,1 0-1 0 0,0 0 0 0 0,0 0 1 0 0,0 1-1 0 0,0 0 1 0 0,1 0-1 0 0,0 0 0 0 0,0 0 1 0 0,0 1-1 0 0,0-1 1 0 0,1 1-1 0 0,0 0 0 0 0,0 1-113 0 0,-1 1 0 0 0,-1 1-1 0 0,2-1 1 0 0,-1 1-1 0 0,1-1 0 0 0,1 1 1 0 0,-1 0-1 0 0,2 1 1 0 0,-1-1-1 0 0,1 0 1 0 0,1 0-1 0 0,-1 1 0 0 0,1-1 1 0 0,1 0-1 0 0,1 5 1 0 0,0-6 0 0 0,0 0 0 0 0,2 0 0 0 0,0-1 0 0 0,2-2-10 0 0,33-1-114 0 0,-32-5 130 0 0,2-1 62 0 0,1-1-1 0 0,0 0 0 0 0,-1 0 1 0 0,0-1-1 0 0,0 0 0 0 0,0-1 1 0 0,0 0-1 0 0,-1 0 0 0 0,0-1 1 0 0,0 0-1 0 0,0-1 0 0 0,5-5-67 0 0,3-2 47 0 0,33-53 98 0 0,-45 59-134 0 0,0 1 42 0 0,-2 5 1 0 0,1-4-29 0 0,0 5 34 0 0,3 4-45 0 0,5 11-14 0 0,-7-6 0 0 0,0 1 0 0 0,-2 1 0 0 0,0-1 0 0 0,1-1 0 0 0,-1-1 0 0 0,3-1 0 0 0,2-3-13 0 0,-3-2-40 0 0,31-13 114 0 0,-31 8 40 0 0,0 0-1 0 0,0 0 1 0 0,0 0 0 0 0,-1 0-1 0 0,1-1 1 0 0,-1 0-1 0 0,0 0 1 0 0,-1 0 0 0 0,1 0-1 0 0,-1 0 1 0 0,0 0 0 0 0,0-1-1 0 0,0 1 1 0 0,-1-1-1 0 0,0 1 1 0 0,0-1 0 0 0,0 0-1 0 0,-1 1 1 0 0,0-1 0 0 0,0 0-1 0 0,-1-1-100 0 0,0-2 12 0 0,-2 0-1 0 0,-1 1 44 0 0,-1 2 17 0 0,4 5-59 0 0,-1 1 0 0 0,1-1 0 0 0,0 1 0 0 0,0-1 1 0 0,0 1-1 0 0,0 0 0 0 0,0-1 0 0 0,0 1 0 0 0,-1 0 1 0 0,1 0-1 0 0,0 0 0 0 0,0 0 0 0 0,0 0 0 0 0,-1 0 1 0 0,1 0-1 0 0,0 0 0 0 0,0 0 0 0 0,0 0 0 0 0,-1 1 1 0 0,1-1-1 0 0,0 1 0 0 0,0-1 0 0 0,0 1 0 0 0,0-1 1 0 0,0 1-1 0 0,0-1 0 0 0,0 1 0 0 0,0 0 0 0 0,0 0 1 0 0,0-1-1 0 0,0 1 0 0 0,0 0 0 0 0,1 0 0 0 0,-1 0 1 0 0,0 1-14 0 0,0-1 8 0 0,-40 54-562 0 0,40-54 396 0 0,1-1-2 0 0,0 0-28 0 0,0 0-118 0 0,0 0-57 0 0,0 0-493 0 0,0 0-2023 0 0,0 0-865 0 0</inkml:trace>
  <inkml:trace contextRef="#ctx0" brushRef="#br0" timeOffset="34040.968">1192 699 1839 0 0,'2'25'6742'0'0,"0"-21"-6694"0"0,-1-2 138 0 0,-1-2 40 0 0,0 0 4 0 0,0 0 2 0 0,0 0 0 0 0,17-7 447 0 0,33-40 126 0 0,-45 43-745 0 0,-4 3 16 0 0,-1 1 16 0 0,0 0-1 0 0,0 0-22 0 0,0 0 10 0 0,26 14 426 0 0,-23-11-516 0 0,0 0 0 0 0,1 0 0 0 0,-1 0 0 0 0,-1 1 0 0 0,1-1 0 0 0,0 1 0 0 0,-1 0 0 0 0,0 0 0 0 0,0-1 0 0 0,0 1-1 0 0,0 1 1 0 0,-1-1 0 0 0,1 0 0 0 0,-1 0 0 0 0,0 1 0 0 0,0-1 0 0 0,-1 0 0 0 0,1 1 0 0 0,-1-1 0 0 0,0 1 0 0 0,-1 3 11 0 0,7 33 192 0 0,-5-34-181 0 0,0-1 45 0 0,0-4 19 0 0,-1-2-9 0 0,26-18-2 0 0,-15 7-64 0 0,1-9 216 0 0,-11 19-137 0 0,3-7 658 0 0,0 2-663 0 0,2 0-60 0 0,23-22-28 0 0,-17 18-113 0 0,-5 8 104 0 0,2 1-25 0 0,5 12 52 0 0,-2 12 200 0 0,0-1-128 0 0,-8-17-92 0 0,-3-4-58 0 0,15 10-124 0 0,12-17 134 0 0,-21 0 80 0 0,0-1-1 0 0,0 0 0 0 0,-1 0 1 0 0,0 0-1 0 0,0-1 0 0 0,0 0 1 0 0,-1 0-1 0 0,-1-1 0 0 0,0 1 1 0 0,0-1-1 0 0,0 0 0 0 0,-1 0 1 0 0,0 0-1 0 0,-1-2-15 0 0,0 5 1 0 0,2-3 77 0 0,0-1 0 0 0,-1 1-1 0 0,-1-1 1 0 0,0 0 0 0 0,0 0-1 0 0,-1 0 1 0 0,0 0-1 0 0,-1 0 1 0 0,0 0 0 0 0,0 0-1 0 0,-1-1 1 0 0,0 1 0 0 0,-1 0-1 0 0,0 1 1 0 0,-1-1 0 0 0,0 0-1 0 0,-3-4-77 0 0,2 6 108 0 0,-13-14 134 0 0,16 22-240 0 0,0-1 1 0 0,1 0 0 0 0,-1 1 0 0 0,1-1-1 0 0,-1 1 1 0 0,0-1 0 0 0,1 1 0 0 0,-1 0-1 0 0,0-1 1 0 0,1 1 0 0 0,-1 0 0 0 0,0-1-1 0 0,1 1 1 0 0,-1 0 0 0 0,0 0 0 0 0,0 0-1 0 0,0 0 1 0 0,1 0 0 0 0,-1 0 0 0 0,0 0-1 0 0,0 0 1 0 0,1 0 0 0 0,-1 0 0 0 0,0 0-1 0 0,0 0 1 0 0,1 0 0 0 0,-1 1 0 0 0,0-1-1 0 0,0 0 1 0 0,1 1 0 0 0,-1-1 0 0 0,0 0-1 0 0,1 1 1 0 0,-1-1 0 0 0,0 1 0 0 0,1-1-1 0 0,-1 1 1 0 0,1-1 0 0 0,-1 1 0 0 0,1-1-1 0 0,-1 1 1 0 0,1 0 0 0 0,-1-1 0 0 0,1 1-1 0 0,0 0 1 0 0,-1-1 0 0 0,1 1 0 0 0,0 0-1 0 0,0 0 1 0 0,-1-1 0 0 0,1 1 0 0 0,0 0 0 0 0,0 0-1 0 0,0-1 1 0 0,0 1 0 0 0,0 0 0 0 0,0 0-1 0 0,0 0 1 0 0,0-1 0 0 0,0 1 0 0 0,0 0-1 0 0,1 0-2 0 0,-1 11-38 0 0,1-1 1 0 0,1 0-1 0 0,0 1 0 0 0,1-1 0 0 0,0 0 1 0 0,0 0-1 0 0,1 0 0 0 0,0-1 0 0 0,1 0 1 0 0,1 1-1 0 0,-1-2 0 0 0,2 1 0 0 0,1 2 38 0 0,-7-11-6 0 0,8 15-155 0 0,0-2-1 0 0,1 1 1 0 0,1-1 0 0 0,0 0-1 0 0,1-1 1 0 0,12 11 161 0 0,-23-24-215 0 0,0 1 21 0 0,2-1 186 0 0,-1 1 0 0 0,0-1 1 0 0,1 0-1 0 0,-1 0 1 0 0,0 0-1 0 0,1 0 0 0 0,-1-1 1 0 0,0 1-1 0 0,1 0 1 0 0,-1-1-1 0 0,0 0 0 0 0,0 1 1 0 0,1-1-1 0 0,-1 0 1 0 0,0 0-1 0 0,0 0 0 0 0,0-1 1 0 0,0 1-1 0 0,0 0 1 0 0,-1-1-1 0 0,1 0 0 0 0,0 1 1 0 0,-1-1-1 0 0,1 0 1 0 0,-1 0-1 0 0,1 1 0 0 0,-1-2 8 0 0,36-38-1297 0 0,-36 40 737 0 0,-1 1-649 0 0,0 0-2541 0 0</inkml:trace>
  <inkml:trace contextRef="#ctx0" brushRef="#br0" timeOffset="34408.138">1520 602 8951 0 0,'0'0'407'0'0,"0"0"-6"0"0,0 0-189 0 0,0 0 154 0 0,0 0 91 0 0,0 0 20 0 0,2-9 70 0 0,35-29-933 0 0,-31 35 281 0 0,0 0-44 0 0,-1 1 0 0 0,0 0 0 0 0,1 0 0 0 0,-1 0-1 0 0,1 1 1 0 0,0-1 0 0 0,-1 1 0 0 0,1 1 0 0 0,0-1 0 0 0,0 1-1 0 0,-1 0 1 0 0,1 0 0 0 0,1 1 149 0 0,12-1 31 0 0,26-10-1228 0 0,-35 6-1786 0 0</inkml:trace>
  <inkml:trace contextRef="#ctx0" brushRef="#br0" timeOffset="35449.746">1830 593 7199 0 0,'0'0'331'0'0,"0"0"-10"0"0,5 17-159 0 0,-4-14-29 0 0,11 50 466 0 0,4-3-3461 0 0,23-24 2232 0 0,-38-26 1082 0 0,8-2 1330 0 0,-5-2-1609 0 0,0 1-1 0 0,0-1 1 0 0,-1 1-1 0 0,1-1 1 0 0,-1 0-1 0 0,0 0 1 0 0,0-1-1 0 0,0 1 1 0 0,0-1-1 0 0,-1 1 1 0 0,0-1-1 0 0,0 0 1 0 0,0 0-1 0 0,0 0 1 0 0,-1 0-1 0 0,0 0 1 0 0,0 0-1 0 0,0-1 1 0 0,-1 1-1 0 0,0 0 1 0 0,0 0-1 0 0,0-5-172 0 0,-1-31 493 0 0,-3 23-482 0 0,3 16-12 0 0,0 0 0 0 0,0 0 0 0 0,0 1 1 0 0,0-1-1 0 0,0 0 0 0 0,0 1 0 0 0,0-1 0 0 0,-1 1 0 0 0,1-1 0 0 0,0 1 0 0 0,-1-1 1 0 0,1 1-1 0 0,-1 0 0 0 0,0 0 0 0 0,1 0 0 0 0,-1 0 0 0 0,0 0 0 0 0,0 0 1 0 0,0 0-1 0 0,1 1 0 0 0,-1-1 0 0 0,-2 0 1 0 0,3 1-20 0 0,-2 0-10 0 0,-1 0 0 0 0,1 0 0 0 0,0 0 1 0 0,-1 0-1 0 0,1 1 0 0 0,0-1 0 0 0,0 1 0 0 0,-1 0 0 0 0,1 0 0 0 0,0 0 0 0 0,0 0 0 0 0,0 1 0 0 0,0-1 0 0 0,0 1 0 0 0,1 0 0 0 0,-1 0 0 0 0,0 0 0 0 0,1 0 0 0 0,-1 0 0 0 0,1 1 0 0 0,-2 2 30 0 0,-4 2-159 0 0,6-5 79 0 0,2 2 80 0 0,0-1 0 0 0,0 0 0 0 0,0 0 0 0 0,0 0 0 0 0,1 0 0 0 0,-1 0 0 0 0,1 1 0 0 0,0-1 0 0 0,0 0 0 0 0,0 0-1 0 0,0-1 1 0 0,1 1 0 0 0,-1 0 0 0 0,1 0 0 0 0,-1-1 0 0 0,1 1 0 0 0,0 0 0 0 0,0-1 0 0 0,0 0 0 0 0,1 0 0 0 0,-1 1 0 0 0,1-1 0 0 0,-1-1-1 0 0,1 1 1 0 0,-1 0 0 0 0,1-1 0 0 0,0 1 0 0 0,0-1 0 0 0,0 0 0 0 0,0 0 0 0 0,0 0 0 0 0,0 0 0 0 0,0 0 0 0 0,0-1 0 0 0,5 2 27 0 0,-1-1 1 0 0,1 0-1 0 0,-1 0 1 0 0,1-1-1 0 0,-1 0 1 0 0,1 0 0 0 0,-1-1-1 0 0,1 0 1 0 0,-1 0-1 0 0,0-1 1 0 0,1 0-1 0 0,4-2-27 0 0,24-13 698 0 0,-35 16-572 0 0,26-17 802 0 0,-19 8-824 0 0,15-38 148 0 0,-22 41-249 0 0,0 7-3 0 0,-1 1 0 0 0,0-1 0 0 0,1 0 0 0 0,-1 0 0 0 0,0 0 0 0 0,1 1 0 0 0,-1-1 0 0 0,1 0 1 0 0,-1 0-1 0 0,0 0 0 0 0,1 0 0 0 0,-1 1 0 0 0,1-1 0 0 0,-1 0 0 0 0,0 0 0 0 0,1 0 0 0 0,-1 0 1 0 0,1 0-1 0 0,-1 0 0 0 0,0 0 0 0 0,1 0 0 0 0,-1 0 0 0 0,1-1 0 0 0,-1 1 0 0 0,1 0 0 0 0,-1 0 0 0 0,0 0 1 0 0,1 0-1 0 0,-1-1 0 0 0,0 1 0 0 0,1 0 0 0 0,-1 0 0 0 0,0 0 0 0 0,1-1 0 0 0,-1 1 0 0 0,0 0 1 0 0,1-1-1 0 0,-1 1 0 0 0,0 0 0 0 0,0-1 0 0 0,1 1 0 0 0,-1 0 0 0 0,0-1 0 0 0,0 1 0 0 0,0-1 1 0 0,0 1-1 0 0,0 0 0 0 0,1-1 0 0 0,-1 1 0 0 0,0-1 0 0 0,0 1 0 0 0,0 0 0 0 0,0-1 0 0 0,19 37 124 0 0,8 1 100 0 0,-21-32-224 0 0,0-1 11 0 0,1-2 32 0 0,-5-2-48 0 0,0 1 0 0 0,0-1 0 0 0,0 0 0 0 0,0 0 0 0 0,0-1 0 0 0,0 1 0 0 0,0 0 0 0 0,0-1 0 0 0,-1 1 0 0 0,1-1 0 0 0,0 1 0 0 0,0-1 0 0 0,0 0 0 0 0,0 0 0 0 0,-1 0 0 0 0,1 0 0 0 0,0 0 0 0 0,-1 0 0 0 0,1-1 0 0 0,-1 1 0 0 0,1 0 0 0 0,-1-1 0 0 0,0 1 0 0 0,2-3 5 0 0,-3 3-14 0 0,25-32-852 0 0,-17 20 428 0 0</inkml:trace>
  <inkml:trace contextRef="#ctx0" brushRef="#br0" timeOffset="35727.365">2165 355 4143 0 0,'0'0'368'0'0,"0"0"-296"0"0,0 0-72 0 0,0 0 0 0 0,0 0 1736 0 0,0 0 336 0 0,0 0 64 0 0,0 0 8 0 0,0 0-1608 0 0,0 0-328 0 0,0 0-64 0 0,0 0-16 0 0,0 0-1080 0 0,0 0-216 0 0</inkml:trace>
  <inkml:trace contextRef="#ctx0" brushRef="#br0" timeOffset="37641.332">2376 475 5295 0 0,'0'0'242'0'0,"-2"9"2439"0"0,-4 146-1852 0 0,2-131-751 0 0,-1 18 132 0 0,5-40-135 0 0,0-2-6 0 0,0 0-5 0 0,0 0 3 0 0,0 0 10 0 0,0 0 3 0 0,0 0 0 0 0,0 0 10 0 0,0 0 39 0 0,0 0 20 0 0,0 0 3 0 0,1-2-10 0 0,48-64 574 0 0,-40 52 117 0 0,-7 12-774 0 0,3-1-59 0 0,-2 2-54 0 0,5 2 1 0 0,10 13 142 0 0,-18-13-6 0 0,13 30 366 0 0,-12-28-374 0 0,10 21 58 0 0,-6-17-133 0 0,2-2 0 0 0,0 1 0 0 0,1 0 0 0 0,-1 0 0 0 0,9-1 11 0 0,-15-5 42 0 0,20-6 443 0 0,24-34-68 0 0,-34 23-266 0 0,26-111 1075 0 0,-40 82-1304 0 0,1 39 81 0 0,1 6 50 0 0,-20 2-662 0 0,20 0 462 0 0,1-1 32 0 0,-11 7-254 0 0,10-6 288 0 0,0 0 13 0 0,0 5 34 0 0,5 21-97 0 0,-1-19 98 0 0,2 0-21 0 0,33 25-32 0 0,-33-28 75 0 0,0 0 15 0 0,1 1 56 0 0,17 25 139 0 0,-18-26-210 0 0,0 0 0 0 0,0-2 12 0 0,18-5 536 0 0,-17-2-454 0 0,1-1-14 0 0,19-16 50 0 0,15-37-66 0 0,-26 28-64 0 0,-10 24 0 0 0,2 2 0 0 0,-2 5-12 0 0,9 6-60 0 0,6 26-51 0 0,-18-26 114 0 0,8 70 9 0 0,-9-68 0 0 0,0-1 11 0 0,0-7 42 0 0,-1-1 13 0 0,0 0 6 0 0,0 0 4 0 0,0 0-4 0 0,0 0 13 0 0,4-18 242 0 0,40-121 455 0 0,-41 130-782 0 0,1 3-10 0 0,-3 5-162 0 0,-1 1-504 0 0,0 0-196 0 0,0 0-30 0 0</inkml:trace>
  <inkml:trace contextRef="#ctx0" brushRef="#br0" timeOffset="38232.734">2645 457 4087 0 0,'0'0'184'0'0,"-1"0"-5"0"0,-4-3-86 0 0,4 2-35 0 0,0 1 0 0 0,1-1 0 0 0,-1 1 0 0 0,0-1-1 0 0,0 1 1 0 0,0-1 0 0 0,1 1 0 0 0,-1-1 0 0 0,0 0-1 0 0,1 1 1 0 0,-1-1 0 0 0,0 0 0 0 0,1 1 0 0 0,-1-1-1 0 0,1 0 1 0 0,-1 0 0 0 0,1 0 0 0 0,0 0-1 0 0,-1 0 1 0 0,1 1 0 0 0,0-1 0 0 0,0 0 0 0 0,-1 0-1 0 0,1 0 1 0 0,0 0 0 0 0,0 0 0 0 0,0 0 0 0 0,0 0-1 0 0,0 0 1 0 0,0 0 0 0 0,0 0 0 0 0,1 0 0 0 0,-1 0-1 0 0,0 0 1 0 0,0 1 0 0 0,1-1 0 0 0,-1 0 0 0 0,1 0-1 0 0,-1 0 1 0 0,1 0 0 0 0,-1 0 0 0 0,1 1-1 0 0,-1-1 1 0 0,1 0 0 0 0,0 1 0 0 0,-1-1 0 0 0,1 0-1 0 0,0 1 1 0 0,-1-1 0 0 0,1 1 0 0 0,0-1 0 0 0,0 1-1 0 0,0-1 1 0 0,0 1 0 0 0,0 0 0 0 0,-1-1 0 0 0,1 1-1 0 0,1 0-57 0 0,39-23 0 0 0,-25 19 14 0 0,-5 26 854 0 0,-42 45-87 0 0,28-63-856 0 0,-7 10-65 0 0</inkml:trace>
  <inkml:trace contextRef="#ctx0" brushRef="#br0" timeOffset="87416.645">2592 18 1375 0 0,'0'0'331'0'0,"0"0"850"0"0,0 0 371 0 0,0 0 75 0 0,0 0-171 0 0,0 0-792 0 0,0 0-345 0 0,-1 0-67 0 0,-6 2-56 0 0,1 1-135 0 0,5-3 50 0 0,1 0 10 0 0,0 0-8 0 0,0 0 27 0 0,0 0 118 0 0,0 0 50 0 0,0 0 10 0 0,0 0-4 0 0,0 0-29 0 0,0 0-12 0 0,0 0-1 0 0,0 0-17 0 0,0 0-72 0 0,0 0-30 0 0,0 0-8 0 0,0 0 3 0 0,0 0 18 0 0,0 0 8 0 0,0 0 2 0 0,0 0-8 0 0,0 0-34 0 0,0 0-20 0 0,0 0-2 0 0,1 2-18 0 0,0-1-94 0 0,0 0 1 0 0,0 0 0 0 0,1 0-1 0 0,-1 0 1 0 0,0-1 0 0 0,0 1-1 0 0,1 0 1 0 0,-1 0 0 0 0,1-1 0 0 0,-1 1-1 0 0,0-1 1 0 0,1 1 0 0 0,-1-1-1 0 0,1 1 1 0 0,-1-1 0 0 0,1 0-1 0 0,0 0 1 0 0,-1 0 0 0 0,1 0-1 0 0,-1 0 1 0 0,1 0 0 0 0,-1 0-1 0 0,1-1 1 0 0,-1 1 0 0 0,1 0 0 0 0,0-1-1 0 0,-2 1 0 0 0,60-12 0 0 0,85 12 200 0 0,-72 0-200 0 0,-7 13 118 0 0,-27-11-108 0 0,-30-2-10 0 0,50 5 64 0 0,12 12 139 0 0,-29-7-150 0 0,21 22-53 0 0,-2 31 374 0 0,-29-33-364 0 0,-27-26 11 0 0,-2 1-1 0 0,1-1 1 0 0,0 1 0 0 0,-1-1-1 0 0,0 1 1 0 0,0 0-1 0 0,0 0 1 0 0,-1 0 0 0 0,1 1-1 0 0,-1-1 1 0 0,-1 1-1 0 0,1-1 1 0 0,-1 1 0 0 0,1 5-21 0 0,14 45 87 0 0,2 13-87 0 0,11 66 296 0 0,-25-115-178 0 0,-2 0-1 0 0,0 1 1 0 0,0 0-1 0 0,-2-1 1 0 0,-1 1-1 0 0,-1 0 1 0 0,0-1-1 0 0,-6 20-117 0 0,7-32 4 0 0,-38 172 346 0 0,-7 11-340 0 0,-2-45-10 0 0,-9 42 200 0 0,-21 164 24 0 0,43-105-149 0 0,-16 157 458 0 0,24-53-533 0 0,49-82 0 0 0,22-59 0 0 0,-7-99 0 0 0,22 4 0 0 0,6 1 0 0 0,-38-80 0 0 0,-23-31 0 0 0,32 32 0 0 0,0 22 0 0 0,-34-53 0 0 0,2 0 0 0 0,0 0-12 0 0,2 0-36 0 0,-1 0 36 0 0,0 0 12 0 0,34 32-53 0 0,-34-33 42 0 0,0 0 1 0 0,-3-4-33 0 0,3 1 22 0 0,27-10 278 0 0,-30 8-698 0 0,-1-1 291 0 0,8-3 134 0 0,0 0 16 0 0,2 0 0 0 0,-1 1 0 0 0,0-1 0 0 0,-1 2 0 0 0,1-3 0 0 0,-1 0 0 0 0,0-1 0 0 0,0 1 0 0 0,-2 1-20 0 0,-6 4-84 0 0,-1 0-37 0 0,0 0-727 0 0,0 0-3015 0 0,0 0-1293 0 0</inkml:trace>
  <inkml:trace contextRef="#ctx0" brushRef="#br0" timeOffset="90085.256">3649 3805 2759 0 0,'0'0'419'0'0,"0"0"716"0"0,0 0 311 0 0,-4 9 2290 0 0,2 17-3336 0 0,3-19-389 0 0,28 199 4881 0 0,-30-165-4437 0 0,-13 55-117 0 0,-41 123 1401 0 0,-7-24-1207 0 0,31-87-71 0 0,-52 151 327 0 0,32-93-564 0 0,-3-26-160 0 0,-8 2 64 0 0,-4-30-50 0 0,-30 27 418 0 0,-12 9-422 0 0,53-77 54 0 0,49-65-128 0 0,-1 1 11 0 0,-1-1 45 0 0,-71 44 765 0 0,-14 26-821 0 0,-43 10 64 0 0,69-71 304 0 0,29-9-216 0 0,29-4-152 0 0,-34 25 0 0 0,13-5 64 0 0,12-12-64 0 0,-60 2 11 0 0,-38 1 170 0 0,-12 1-181 0 0,44 1 128 0 0,62-13-128 0 0,-72-12 0 0 0,-23 28-2 0 0,64-5 68 0 0,-78-13-13 0 0,92-4 75 0 0,-17-1-117 0 0,-32-7-11 0 0,-21 26 0 0 0,100-14 0 0 0,-1 1 0 0 0,2-1 0 0 0,-31 1 0 0 0,32 0 0 0 0,0 0 0 0 0,0 0 0 0 0,1 0 0 0 0,0 1 0 0 0,-1 1 0 0 0,0-1 0 0 0,-1-1 0 0 0,1-1 0 0 0,-1 0 0 0 0,0 0 0 0 0,0-1 0 0 0,0-1-11 0 0,1 0-47 0 0,-2-2-2333 0 0,5-6 1107 0 0</inkml:trace>
  <inkml:trace contextRef="#ctx0" brushRef="#br0" timeOffset="-143200.372">970 103 455 0 0,'0'0'854'0'0,"0"0"90"0"0,0 0 42 0 0,0 0-112 0 0,0 0-500 0 0,0 0-218 0 0,0 0-41 0 0,0 0-40 0 0,0 0-122 0 0,-6 8 464 0 0,-11 56 659 0 0,16-31-1076 0 0,2-16-100 0 0,2-10 52 0 0,6 21 36 0 0,-6 4 156 0 0,-3-31-69 0 0,0-1-6 0 0,0 0-5 0 0,0 0 11 0 0,0 0 45 0 0,0 0 21 0 0,0 0 3 0 0,0 0 0 0 0</inkml:trace>
  <inkml:trace contextRef="#ctx0" brushRef="#br0" timeOffset="-141755.543">994 15 6359 0 0,'0'0'291'0'0,"0"0"-4"0"0,-2 0-187 0 0,-5-1-36 0 0,5 1 209 0 0,-8 2 788 0 0,-23 9-742 0 0,-129 32 2773 0 0,153-38-3070 0 0,1-1 1 0 0,0 1-1 0 0,1 0 1 0 0,-1 0-1 0 0,1 1 1 0 0,0 0-1 0 0,0 0 1 0 0,1 1-1 0 0,0 0 1 0 0,0 0-1 0 0,1 1 1 0 0,0-1-1 0 0,0 1 1 0 0,0 0-1 0 0,1 0 1 0 0,1 1-1 0 0,-1-1 1 0 0,1 1-1 0 0,1 0 1 0 0,-1 0-1 0 0,2 0 1 0 0,-1 0-1 0 0,1 2-22 0 0,1-6-18 0 0,0 0 0 0 0,1 0 1 0 0,0 0-1 0 0,-1 0 0 0 0,2 0 0 0 0,-1 0 0 0 0,1-1 0 0 0,-1 1 0 0 0,1 0 0 0 0,0-1 0 0 0,1 1 0 0 0,-1-1 0 0 0,1 0 1 0 0,0 0-1 0 0,0 0 0 0 0,0 0 0 0 0,1 0 0 0 0,-1-1 0 0 0,1 0 0 0 0,0 1 0 0 0,0-1 0 0 0,0-1 0 0 0,4 3 18 0 0,25 23-80 0 0,18 21 16 0 0,-41-43 60 0 0,1 0-1 0 0,0 0 1 0 0,0-1-1 0 0,0-1 0 0 0,1 0 1 0 0,-1 0-1 0 0,1-1 1 0 0,0-1-1 0 0,0 0 1 0 0,0-1-1 0 0,0 0 0 0 0,1-1 1 0 0,-1 0-1 0 0,8-1 5 0 0,-5-1 0 0 0,-1 0 0 0 0,0-1 0 0 0,0 0 0 0 0,-1-1 0 0 0,1 0 0 0 0,-1-1 0 0 0,0-1 0 0 0,0 0 0 0 0,0-1 0 0 0,5-4 0 0 0,42-49 75 0 0,-20 11 117 0 0,-39 46-149 0 0,1-3-21 0 0,5-25 300 0 0,-5 20-239 0 0,-1 6-51 0 0,0-1 1 0 0,-1 1-1 0 0,1 0 1 0 0,-1 0-1 0 0,0 0 0 0 0,0 0 1 0 0,-1-1-1 0 0,1 1 1 0 0,-1 0-1 0 0,0 0 0 0 0,-1 0 1 0 0,1 0-1 0 0,-1 0 1 0 0,0 0-1 0 0,0 1 0 0 0,-1-1 1 0 0,1 1-1 0 0,-2-2-32 0 0,-2-1 67 0 0,-26-18 154 0 0,-41-13 65 0 0,-2-18 282 0 0,46 30-558 0 0,-4 21-87 0 0,19 8-23 0 0,-2 4-11 0 0</inkml:trace>
  <inkml:trace contextRef="#ctx0" brushRef="#br0" timeOffset="-186723.649">893 274 455 0 0,'-7'4'2364'0'0,"-1"0"-2294"0"0,-3 1 375 0 0,4 0 3910 0 0,1-20-3821 0 0,6 7-534 0 0,1-1 0 0 0,0 3 12 0 0,9-26 863 0 0,-10 31-786 0 0,1 0-15 0 0,19-35 788 0 0,-19 35-787 0 0,-1 1 0 0 0,0 0 15 0 0,22-13 369 0 0,12-1-278 0 0,2-10 34 0 0,-35 23-146 0 0,-1 1-1 0 0,0 0-4 0 0,0 0 0 0 0,0 0 6 0 0,1 1 15 0 0,4 3-26 0 0,0 2-38 0 0,-1 0 22 0 0,-3 1-33 0 0,-2 19-10 0 0,-2-18 0 0 0,-2 18 54 0 0,0 7-44 0 0,4-17-10 0 0,-1-8 0 0 0,-2-1 0 0 0,-27 47 288 0 0,15-32-224 0 0,11-16-64 0 0,0-1 11 0 0,-29 15 170 0 0,29-17-165 0 0,4-2 62 0 0,1-1 3 0 0,0 0-8 0 0,0 0 3 0 0,0 0 16 0 0,0 0-1 0 0,0 0-16 0 0,0 0 10 0 0,0 0-14 0 0,0 0-1 0 0,0 0 2 0 0,0 0 0 0 0,0 0-1 0 0,0 0 0 0 0,0 0 14 0 0,0 0-13 0 0,0 0 5 0 0,0 0-25 0 0,0 0-108 0 0,1 0-1 0 0,6 0 46 0 0,2 3 11 0 0,-1 1 0 0 0,0-1 0 0 0,0 0 0 0 0,0-2 0 0 0,-1 0 11 0 0,-6-1 44 0 0,-1 0 15 0 0,10 0 288 0 0,-4 2-348 0 0,2 2-10 0 0,0 0 0 0 0,0-2 0 0 0,-1 0 11 0 0,-4-1 32 0 0,2 2-33 0 0,1 2-10 0 0,-1-1 0 0 0,3-3 0 0 0,-1-1 0 0 0,-2-2 14 0 0,-3 2 55 0 0,-1-1 20 0 0,4-2-13 0 0,-3 2-4 0 0,9-10 131 0 0,25-60 450 0 0,-35 70-579 0 0,-1 1 4 0 0,0 0 0 0 0,0 0-6 0 0,0 0 13 0 0,0 0-45 0 0,0 0-116 0 0,0 0-1 0 0,0 0 11 0 0,0 0 2 0 0,0 0 0 0 0,0 0-4 0 0,0 0-16 0 0,0 0-4 0 0,0 0 0 0 0,8-3-1941 0 0,-2 1 954 0 0</inkml:trace>
  <inkml:trace contextRef="#ctx0" brushRef="#br0" timeOffset="-177263.649">4511 2843 2903 0 0,'0'0'134'0'0,"0"0"35"0"0,0 0 67 0 0,0 0 27 0 0,-1-1 7 0 0,-5 1-15 0 0,-3 0 2949 0 0,2 1 1692 0 0,3-5-4565 0 0,0-2-321 0 0,3-3-10 0 0,5 2 0 0 0,1 0 0 0 0,54-37 0 0 0,-52 39 0 0 0,-1 1 11 0 0,-4 3 42 0 0,16 2 443 0 0,58 42-808 0 0,-42-25-128 0 0,-30-15 424 0 0,-3-2 12 0 0,-1-1 1 0 0,1 1-1 0 0,-1 0 0 0 0,0 0 0 0 0,1-1 0 0 0,-1 1 0 0 0,0 0 1 0 0,1 0-1 0 0,-1-1 0 0 0,0 1 0 0 0,0 0 0 0 0,0 0 0 0 0,0 0 1 0 0,0-1-1 0 0,0 1 0 0 0,0 0 0 0 0,0 0 0 0 0,0 0 0 0 0,0 0 0 0 0,0-1 1 0 0,-1 1-1 0 0,1 0 0 0 0,0 0 0 0 0,-1-1 0 0 0,1 1 0 0 0,0 0 1 0 0,-1-1-1 0 0,1 1 0 0 0,-1 0 0 0 0,1-1 0 0 0,-1 1 0 0 0,1 0 1 0 0,-1-1-1 0 0,1 1 0 0 0,-1-1 0 0 0,0 1 0 0 0,1-1 0 0 0,-1 1 0 0 0,0-1 1 0 0,0 0-1 0 0,1 1 4 0 0,-1-1-3 0 0,-29 25 149 0 0,17-16 376 0 0,12-8-578 0 0,-7 16-193 0 0,12-11 238 0 0,14 12 11 0 0,15 6 128 0 0,-22 10-74 0 0,5 29-1398 0 0,-15-62 1421 0 0,-1-1 59 0 0,0 0 21 0 0,0 0 3 0 0,0 0-5 0 0,0 0-22 0 0,0 0-5 0 0,0 0 0 0 0,0 2-21 0 0,0 5-75 0 0,0 0-8 0 0,-2-3 24 0 0,1 0 0 0 0,-1 0 0 0 0,0 0 1 0 0,0 0-1 0 0,-1 0 0 0 0,1-1 0 0 0,-1 1 0 0 0,0-1 0 0 0,0 0 1 0 0,0 0-1 0 0,0 0 0 0 0,0 0 0 0 0,-1 0 0 0 0,1-1 0 0 0,-1 1 1 0 0,-2 0-49 0 0,-45 22 1858 0 0,17-13-1858 0 0,11-8 408 0 0,22-4-208 0 0,-23-8 1664 0 0,-4-8-1398 0 0,19 12-537 0 0,2 2-6 0 0,-26-7-83 0 0,25 5 101 0 0,6 3-32 0 0,2 1-45 0 0,0 0-168 0 0,0 0-74 0 0,0 0-1068 0 0,0 0-4194 0 0</inkml:trace>
  <inkml:trace contextRef="#ctx0" brushRef="#br0" timeOffset="-176533.649">4884 3003 455 0 0,'-1'1'3048'0'0,"-5"-1"-2368"0"0,3 0 8366 0 0,-3-1-9045 0 0,5 0-96 0 0,1 1-50 0 0,4-9 498 0 0,33-2-353 0 0,-11 1 132 0 0,-24 9-17 0 0,0 1-11 0 0,83-20 417 0 0,-75 19-521 0 0,-2 0 11 0 0,-6 1 42 0 0,-1 1 11 0 0,5 1 0 0 0,-4-1-22 0 0,-2-1-97 0 0,0 0-45 0 0,0 0-11 0 0,4 5-162 0 0,-3-3-3387 0 0,-1-2 2353 0 0</inkml:trace>
  <inkml:trace contextRef="#ctx0" brushRef="#br0" timeOffset="-175943.649">4954 2841 1375 0 0,'1'-10'1380'0'0,"-1"-6"3747"0"0,0 15-4868 0 0,0 1-29 0 0,0 0-51 0 0,0 0-19 0 0,0 0-7 0 0,0 0-5 0 0,0 0-16 0 0,0 0-4 0 0,0 0 0 0 0,0 0-33 0 0,0 0-106 0 0,0 0 86 0 0,0 0 56 0 0,0 0 11 0 0,0 0 33 0 0,-9 15 2600 0 0,6-8-2765 0 0,-9 67-63 0 0,13-52 42 0 0,-17 139 257 0 0,1-100 324 0 0,13-55-588 0 0,1-5-82 0 0,1-1-47 0 0,0 0-572 0 0,0 0-2353 0 0,0 0-1008 0 0</inkml:trace>
  <inkml:trace contextRef="#ctx0" brushRef="#br0" timeOffset="-175233.649">5256 2736 2303 0 0,'0'0'383'0'0,"0"0"766"0"0,0 0 335 0 0,0 0 70 0 0,0 0-190 0 0,0 0-851 0 0,0 0-374 0 0,0 0-106 0 0,0 0-150 0 0,0 0-17 0 0,1 1 28 0 0,2 6 95 0 0,0 2 68 0 0,-2-6 152 0 0,0 0-1 0 0,-1 0 0 0 0,1 0 1 0 0,-1 0-1 0 0,0 0 0 0 0,1 0 1 0 0,-1 0-1 0 0,-1 0 0 0 0,1 0 1 0 0,0 0-1 0 0,-1 0 0 0 0,0 0 0 0 0,1 0 1 0 0,-1 0-1 0 0,0 0 0 0 0,-1 0 1 0 0,1-1-1 0 0,0 1 0 0 0,-1 0 1 0 0,0-1-1 0 0,-1 2-208 0 0,-7 15 892 0 0,-58 85-2 0 0,32-57-955 0 0,2-3 55 0 0,44-29-396 0 0,70-4 406 0 0,-50-11 0 0 0,38 0 0 0 0,-37-5 0 0 0,-7-4 0 0 0,-3-1-2088 0 0,-20 9 1512 0 0</inkml:trace>
  <inkml:trace contextRef="#ctx0" brushRef="#br0" timeOffset="-174873.649">5411 2846 6911 0 0,'0'0'315'0'0,"-5"8"102"0"0,-11 51 6938 0 0,16-42-8235 0 0,-84 271 1567 0 0,51-164-1157 0 0,33-121-615 0 0,1 3-334 0 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1T16:30:02.768"/>
    </inkml:context>
    <inkml:brush xml:id="br0">
      <inkml:brushProperty name="width" value="0.1" units="cm"/>
      <inkml:brushProperty name="height" value="0.1" units="cm"/>
    </inkml:brush>
  </inkml:definitions>
  <inkml:trace contextRef="#ctx0" brushRef="#br0">93 210 3223 0 0,'0'-1'240'0'0,"0"-2"-48"0"0,0 3-114 0 0,0 0-1 0 0,0-1 1 0 0,0 1-1 0 0,0 0 0 0 0,0-1 1 0 0,0 1-1 0 0,0 0 0 0 0,0-1 1 0 0,0 1-1 0 0,0 0 1 0 0,0-1-1 0 0,0 1 0 0 0,0 0 1 0 0,-1-1-1 0 0,1 1 0 0 0,0 0 1 0 0,0-1-1 0 0,0 1 1 0 0,-1 0-1 0 0,1 0 0 0 0,0-1 1 0 0,0 1-1 0 0,-1 0 0 0 0,1 0 1 0 0,0 0-1 0 0,-1-1 0 0 0,1 1 1 0 0,0 0-1 0 0,-1 0 1 0 0,1 0-1 0 0,0 0 0 0 0,-1 0 1 0 0,1-1-1 0 0,0 1 0 0 0,-1 0 1 0 0,1 0-1 0 0,0 0 1 0 0,-1 0-1 0 0,1 0 0 0 0,0 0 1 0 0,-1 0-1 0 0,1 0 0 0 0,0 1 1 0 0,-1-1-1 0 0,1 0 1 0 0,0 0-1 0 0,-1 0 0 0 0,1 0 1 0 0,0 0-1 0 0,-1 0 0 0 0,1 1 1 0 0,0-1-1 0 0,0 0 1 0 0,-1 0-1 0 0,1 0 0 0 0,0 1 1 0 0,0-1-1 0 0,-1 0 0 0 0,1 0 1 0 0,0 1-1 0 0,0-1 1 0 0,-1 0-1 0 0,1 1 0 0 0,0-1 1 0 0,0 0-1 0 0,0 1 0 0 0,0-1-77 0 0,-27 45 612 0 0,19-30-372 0 0,0 1 1 0 0,2 0-1 0 0,0 0 0 0 0,1 0 0 0 0,0 1 0 0 0,2-1 0 0 0,0 1 1 0 0,1 0-1 0 0,0 1-240 0 0,1-13 7 0 0,0 1 0 0 0,1 0 0 0 0,0 0 1 0 0,0 0-1 0 0,0-1 0 0 0,0 1 0 0 0,1 0 1 0 0,0 0-1 0 0,0-1 0 0 0,1 1 1 0 0,0 0-1 0 0,0-1 0 0 0,0 0 0 0 0,0 1 1 0 0,1-1-1 0 0,0 0 0 0 0,0 0 0 0 0,2 2-7 0 0,30 19 0 0 0,-31-30 0 0 0,-3-17 0 0 0,4 16 0 0 0,43-20 0 0 0,-44 21 0 0 0,6-6 17 0 0,0 0 0 0 0,0-1-1 0 0,-1 0 1 0 0,-1-1 0 0 0,1 0-1 0 0,-2 0 1 0 0,0 0 0 0 0,-1-1-1 0 0,0 0 1 0 0,0-1 0 0 0,-2 1-1 0 0,1-3-16 0 0,-11-17 166 0 0,3 30-104 0 0,-1 0 1 0 0,0 0 0 0 0,0 0 0 0 0,0 0 0 0 0,0 1 0 0 0,0 0-1 0 0,-1 0 1 0 0,1 0 0 0 0,-1 0 0 0 0,1 1 0 0 0,-1-1-1 0 0,0 1 1 0 0,0 1 0 0 0,1-1 0 0 0,-1 0 0 0 0,0 1-1 0 0,0 0 1 0 0,-4 1-63 0 0,-17 17 0 0 0,25-14-6 0 0,0 1-1 0 0,0 0 1 0 0,1-1-1 0 0,-1 1 1 0 0,1 0-1 0 0,0-1 1 0 0,0 1-1 0 0,1 0 1 0 0,-1-1-1 0 0,1 1 0 0 0,0 0 1 0 0,0-1-1 0 0,1 1 1 0 0,-1-1-1 0 0,1 0 1 0 0,0 1-1 0 0,0-1 1 0 0,0 0-1 0 0,1 0 1 0 0,0 0-1 0 0,-1 0 1 0 0,1-1-1 0 0,1 1 1 0 0,-1-1-1 0 0,0 0 1 0 0,1 0-1 0 0,0 0 0 0 0,-1 0 1 0 0,2 0 6 0 0,5 9-1 0 0,0 2 1 0 0,-1-1-1 0 0,0 1 0 0 0,-1 0 1 0 0,-1 1-1 0 0,0 0 0 0 0,-1 0 1 0 0,-1 0-1 0 0,0 1 0 0 0,-1 0 1 0 0,-1 0-1 0 0,0 0 0 0 0,-1 0 1 0 0,-1 1-1 0 0,0-1 0 0 0,-2 11 1 0 0,3 340-448 0 0,-11-485 536 0 0,-21-67 952 0 0,30 157-844 0 0,31-78-272 0 0,-25 89 130 0 0,2-4 48 0 0,-1 1-1 0 0,-2-1 0 0 0,0 0 0 0 0,-1-1 0 0 0,-1 1 1 0 0,0-8-102 0 0,-3 28 74 0 0,43-57-122 0 0,-39 54 59 0 0,13 21 226 0 0,6 22-309 0 0,-21-34 72 0 0,-5 81 11 0 0,3-70-80 0 0,-1-8 38 0 0,1 1 0 0 0,0-1 0 0 0,0 1 0 0 0,1-1 0 0 0,0 1 0 0 0,1-1 0 0 0,-1 0 0 0 0,2 1 0 0 0,-1-1 0 0 0,2 3 31 0 0,0-7-12 0 0,-3-3 8 0 0,0 0-1 0 0,-1-1 0 0 0,1 1 1 0 0,0 0-1 0 0,0-1 1 0 0,0 1-1 0 0,0 0 0 0 0,0-1 1 0 0,0 1-1 0 0,1-1 1 0 0,-1 0-1 0 0,0 1 0 0 0,0-1 1 0 0,0 0-1 0 0,0 0 1 0 0,0 0-1 0 0,1 0 0 0 0,-1 0 1 0 0,0 0-1 0 0,0 0 1 0 0,0 0-1 0 0,0 0 0 0 0,1-1 1 0 0,-1 1-1 0 0,0 0 1 0 0,0-1-1 0 0,0 1 0 0 0,0-1 1 0 0,0 1-1 0 0,0-1 1 0 0,0 1-1 0 0,0-1 0 0 0,0 0 1 0 0,0 1-1 0 0,0-1 1 0 0,0 0-1 0 0,-1 0 0 0 0,1 0 1 0 0,0 0-1 0 0,0-1 5 0 0,7-15 215 0 0,-3-73 178 0 0,-4 80-362 0 0,1 0-1 0 0,0 0 1 0 0,0 0-1 0 0,1 0 1 0 0,1 1 0 0 0,-1-1-1 0 0,2 1 1 0 0,-1 0-1 0 0,1 0 1 0 0,0 1-1 0 0,1-1 1 0 0,1 0-31 0 0,59-61 53 0 0,-61 66-53 0 0,-2 2 11 0 0,-2 2 42 0 0,20 5 182 0 0,33 19-182 0 0,-49-21-53 0 0,-1 0 0 0 0,-1 1 11 0 0,5 70 466 0 0,-8-15-477 0 0,11-26 0 0 0,2 21-86 0 0,-12-53 14 0 0,22-14-82 0 0,7-23-1083 0 0,-29 35-3950 0 0</inkml:trace>
  <inkml:trace contextRef="#ctx0" brushRef="#br0" timeOffset="843.106">671 98 3679 0 0,'0'0'284'0'0,"0"0"30"0"0,0 0 816 0 0,0 0 376 0 0,0 0 78 0 0,0 0-115 0 0,0 0-541 0 0,0 0-236 0 0,0 0-48 0 0,0 0-64 0 0,0 0-225 0 0,0 0-99 0 0,0 0-22 0 0,0 0-30 0 0,1 1-122 0 0,0 2-146 0 0,-1-3-334 0 0,0 0-170 0 0</inkml:trace>
  <inkml:trace contextRef="#ctx0" brushRef="#br0" timeOffset="1635.61">847 309 1839 0 0,'-17'21'1802'0'0,"14"-6"-3033"0"0,27 81 7871 0 0,-8 66-6136 0 0,-15-159-461 0 0,20 17-45 0 0,6-30-58 0 0,-19 6 254 0 0,0 0-1 0 0,0 0 0 0 0,0-1 0 0 0,-1 0 1 0 0,1 0-1 0 0,-1-1 0 0 0,-1 0 0 0 0,1 0 1 0 0,-1 0-1 0 0,0-1 0 0 0,0 0 0 0 0,-1 0 1 0 0,0-1-1 0 0,0 1 0 0 0,-1-1 0 0 0,0 0 1 0 0,-1-1-1 0 0,1 0-193 0 0,4-54 668 0 0,-9 59-639 0 0,0 0 0 0 0,0-1 1 0 0,0 1-1 0 0,0 0 0 0 0,0 0 0 0 0,-1 0 0 0 0,0 0 0 0 0,0 0 1 0 0,0 1-1 0 0,0-1 0 0 0,-1 0 0 0 0,1 1 0 0 0,-1 0 1 0 0,0-1-1 0 0,0 1 0 0 0,0 0 0 0 0,0 1 0 0 0,-1-1 1 0 0,1 1-1 0 0,-1-1 0 0 0,1 1 0 0 0,-1 0 0 0 0,0 0 1 0 0,0 1-1 0 0,0-1 0 0 0,0 1 0 0 0,0 0 0 0 0,-3-1-29 0 0,3 1-10 0 0,0 1 0 0 0,0 0 0 0 0,0 0-1 0 0,1 0 1 0 0,-1 0 0 0 0,0 0 0 0 0,0 1-1 0 0,0-1 1 0 0,1 1 0 0 0,-1 0 0 0 0,0 0-1 0 0,1 1 1 0 0,-1-1 0 0 0,1 1 0 0 0,-1 0-1 0 0,0 0 11 0 0,-32 26-1444 0 0,35-27 1047 0 0,1-1-10 0 0,0 0 25 0 0,0 0 104 0 0,0 0 44 0 0,0 0-448 0 0,0 0-1912 0 0,0 0-820 0 0</inkml:trace>
  <inkml:trace contextRef="#ctx0" brushRef="#br0" timeOffset="2219.06">1098 48 5527 0 0,'-6'-21'600'0'0,"-20"-5"4398"0"0,25 26-4713 0 0,1 0-49 0 0,0 0-23 0 0,-8 6 207 0 0,6 1-390 0 0,0 0 0 0 0,0 1-1 0 0,1-1 1 0 0,-1 1-1 0 0,2 0 1 0 0,-1-1 0 0 0,1 1-1 0 0,0-1 1 0 0,1 1-1 0 0,0 0 1 0 0,0 2-30 0 0,2 40 86 0 0,15 129 202 0 0,-13-159-267 0 0,1 0-1 0 0,1-1 0 0 0,1 0 1 0 0,1 0-1 0 0,0-1 1 0 0,2 1-21 0 0,-5-9 1 0 0,8 12-1 0 0,-8-14 0 0 0,22 17-10 0 0,14-1 138 0 0,-36-22-118 0 0,1-1 0 0 0,0 0 0 0 0,0 0 0 0 0,-1 0 0 0 0,1-1 1 0 0,0 0-1 0 0,0-1 0 0 0,0 0 0 0 0,-1 0 0 0 0,1 0 0 0 0,0-1 1 0 0,-1 1-1 0 0,1-2 0 0 0,-1 1 0 0 0,1-1 0 0 0,-1 0 0 0 0,0 0 0 0 0,0-1 1 0 0,-1 0-1 0 0,1 0 0 0 0,4-4-10 0 0,-4 1-11 0 0</inkml:trace>
  <inkml:trace contextRef="#ctx0" brushRef="#br0" timeOffset="3436.593">281 1070 2303 0 0,'0'0'366'0'0,"0"0"694"0"0,0 0 305 0 0,0 0 62 0 0,-13 14 1357 0 0,2 2-3940 0 0,11-15 1092 0 0,0-1 190 0 0,0 0 88 0 0,0 0 18 0 0,0 0 28 0 0,0 0 90 0 0,0 0 40 0 0,0 0 8 0 0,0 0-23 0 0,0 0-107 0 0,0 0-48 0 0,0 0-11 0 0,-20 19 117 0 0,19-19-289 0 0,0 1 1 0 0,0-1-1 0 0,0 1 1 0 0,0-1-1 0 0,0 1 0 0 0,0-1 1 0 0,0 0-1 0 0,0 0 1 0 0,0 0-1 0 0,0 0 1 0 0,0 1-1 0 0,-1-1 1 0 0,1-1-1 0 0,0 1 1 0 0,0 0-1 0 0,0 0 1 0 0,0 0-1 0 0,0 0 1 0 0,0-1-1 0 0,0 1 1 0 0,0-1-1 0 0,0 1 1 0 0,0 0-1 0 0,0-1 0 0 0,0 0 1 0 0,1 1-1 0 0,-1-1 1 0 0,0 0-1 0 0,0 1 1 0 0,0-1-1 0 0,1 0 1 0 0,-2 0-38 0 0,1-1 115 0 0,-58-46 253 0 0,3-8-308 0 0,54 52-51 0 0,-1-1 0 0 0,2 0 0 0 0,-1 0-1 0 0,1 0 1 0 0,-1 0 0 0 0,2 0 0 0 0,-1 0-1 0 0,0 0 1 0 0,1 0 0 0 0,0-1 0 0 0,0 1 0 0 0,1 0-1 0 0,-1 0 1 0 0,1 0 0 0 0,0 0 0 0 0,0 0-1 0 0,1 0 1 0 0,0 0 0 0 0,-1 0 0 0 0,2 0-1 0 0,-1 1 1 0 0,0-1 0 0 0,1 1 0 0 0,0 0 0 0 0,0 0-1 0 0,2-2-8 0 0,60-108 66 0 0,-65 113 70 0 0,0 1 6 0 0,28-23-1638 0 0,-27 21 888 0 0</inkml:trace>
  <inkml:trace contextRef="#ctx0" brushRef="#br0" timeOffset="5502.171">1356 149 2303 0 0,'0'0'383'0'0,"0"0"766"0"0,0 0 335 0 0,0 0 70 0 0,0 0-132 0 0,0 0-603 0 0,0 0-267 0 0,-1-10 2467 0 0,6 5-3001 0 0,1 0-18 0 0,1 0 0 0 0,-3 2 48 0 0,1-1-1 0 0,0 1 1 0 0,0 1-1 0 0,0-1 1 0 0,0 1-1 0 0,0-1 1 0 0,0 2-1 0 0,0-1 0 0 0,1 0 1 0 0,-1 1-1 0 0,1 0 1 0 0,-1 0-1 0 0,1 1 1 0 0,-1 0-1 0 0,4 0-47 0 0,-9 0 0 0 0,29-3 54 0 0,6 11 16 0 0,-13 2 6 0 0,12 4-76 0 0,-33-14 21 0 0,0 1 6 0 0,0-1 0 0 0,-1 0 1 0 0,1 0-1 0 0,0 1 0 0 0,-1-1 0 0 0,1 1 1 0 0,0-1-1 0 0,-1 1 0 0 0,1-1 1 0 0,0 1-1 0 0,-1-1 0 0 0,1 1 1 0 0,-1-1-1 0 0,1 1 0 0 0,-1-1 1 0 0,0 1-1 0 0,1 0 0 0 0,-1-1 1 0 0,1 1-1 0 0,-1 0 0 0 0,0 0 1 0 0,0-1-1 0 0,1 1 0 0 0,-1 0 1 0 0,0 0-1 0 0,0-1 0 0 0,0 1 1 0 0,0 0-1 0 0,0 0 0 0 0,0-1 1 0 0,0 1-1 0 0,0 0 0 0 0,0 0 1 0 0,0 0-1 0 0,-1-1 0 0 0,1 1 1 0 0,0 0-1 0 0,0-1 0 0 0,-1 1 1 0 0,1 0-28 0 0,-34 87-207 0 0,-1-57 196 0 0,7-8 11 0 0,-5 6-160 0 0,27-23 144 0 0,1-2 27 0 0,4-3 44 0 0,1-1 14 0 0,0 0-4 0 0,0 0-23 0 0,0 0-90 0 0,1 0-7 0 0,21 7-20 0 0,-14-7 75 0 0,0 0 0 0 0,0 0 0 0 0,1 0 0 0 0,16 3 0 0 0,7 0 0 0 0,-24 0 0 0 0,-2 2 0 0 0,0 3 11 0 0,-1 0 32 0 0,1-1-33 0 0,-1 0-10 0 0,1-1 0 0 0,2 0 0 0 0,1-2 0 0 0,-2 1 11 0 0,1 33 274 0 0,-7-29-285 0 0,-1 0 0 0 0,-1 25 0 0 0,-1-26 0 0 0,0 0 0 0 0,0 1 0 0 0,1-1 0 0 0,1 0 0 0 0,-1 1 0 0 0,-1-2 12 0 0,1-4 36 0 0,-1 3-36 0 0,-1 1-12 0 0,0 1 0 0 0,-1-1 0 0 0,1 2 0 0 0,-1-3 11 0 0,-12 5 170 0 0,-9-8 33 0 0,24-3-148 0 0,1 0-27 0 0,0 0-126 0 0,0 0-126 0 0,-4 7-1820 0 0,4-7 679 0 0</inkml:trace>
  <inkml:trace contextRef="#ctx0" brushRef="#br0" timeOffset="6663.46">1453 696 1839 0 0,'0'0'296'0'0,"0"0"571"0"0,0 0 248 0 0,0 0 49 0 0,0 0-74 0 0,0 0-350 0 0,0 0-150 0 0,0 0-29 0 0,0 0-44 0 0,0 0-153 0 0,0 0-68 0 0,0 0-9 0 0,0 0-20 0 0,0 0-62 0 0,0 0-21 0 0,0 0-7 0 0,0 0 7 0 0,0 0 35 0 0,0 0 18 0 0,0 0 3 0 0,0 0-9 0 0,0 0-40 0 0,0 0-21 0 0,0 0-2 0 0,0 0-17 0 0,0 0-91 0 0,1 0-92 0 0,5 3 21 0 0,2-1 11 0 0,0-1 0 0 0,54-11-485 0 0,-46 3 381 0 0,-2 2-251 0 0,-14 5 267 0 0</inkml:trace>
  <inkml:trace contextRef="#ctx0" brushRef="#br0" timeOffset="7398.544">1746 687 1839 0 0,'0'0'246'0'0,"0"0"356"0"0,0 0 153 0 0,0 0 28 0 0,0 0-77 0 0,0 0-350 0 0,0 0-150 0 0,0 0-29 0 0,0 0 19 0 0,0 0 111 0 0,0 0 49 0 0,0 0 10 0 0,0 0 32 0 0,0 0 122 0 0,0 0 50 0 0,0 0 8 0 0,0 0-10 0 0,0 0-60 0 0,0 0-27 0 0,0 0-8 0 0,0 0-2 0 0,0 0-6 0 0,0 0-1 0 0,0 0 0 0 0,0 0-17 0 0,0 0-72 0 0,0 0-30 0 0,0 0-8 0 0,0 0-46 0 0,0 0-214 0 0,0 0-181 0 0,23-10-2608 0 0,-23 10 2776 0 0</inkml:trace>
  <inkml:trace contextRef="#ctx0" brushRef="#br0" timeOffset="19734.785">1893 212 4895 0 0,'0'0'223'0'0,"0"0"52"0"0,-4-10 1605 0 0,-7-14-435 0 0,9 11 2384 0 0,1 14-3759 0 0,-2 5-56 0 0,-1 2-14 0 0,1 1 0 0 0,3 26 0 0 0,12-6 0 0 0,14 37-72 0 0,-25 16 136 0 0,-2-67-64 0 0,0 0 0 0 0,1-1 0 0 0,0 1 0 0 0,1 0 0 0 0,1 0 0 0 0,0-1 0 0 0,1 1 0 0 0,1-1 0 0 0,4 12 0 0 0,-7-20 0 0 0,-2 5 143 0 0,3-34-154 0 0,3-15-73 0 0,-5 29 84 0 0,9-46 864 0 0,-5 48-864 0 0,14-7-74 0 0,5 7-97 0 0,-17 7 150 0 0,-4 0-22 0 0,5 1 32 0 0,0 2 11 0 0,16 25 152 0 0,-17-19-36 0 0,32 15-70 0 0,-13-23-277 0 0,-24-1 290 0 0,11 20 127 0 0,-7 2-186 0 0,1 6 0 0 0,-5-22 0 0 0,-1-1 0 0 0,1 1 0 0 0,-1-1 11 0 0,0-4-14 0 0,0-1-229 0 0,0 0-122 0 0,0 0-810 0 0,0 0-3134 0 0</inkml:trace>
  <inkml:trace contextRef="#ctx0" brushRef="#br0" timeOffset="21110.562">2216 130 3679 0 0,'0'0'284'0'0,"0"0"-21"0"0,0 0 604 0 0,0 0 278 0 0,0 0 58 0 0,0 0-86 0 0,0 0-408 0 0,0 0-179 0 0,0 0-33 0 0,0 0-54 0 0,-15 12 306 0 0,13-9-744 0 0,-1 1 1 0 0,1 0-1 0 0,0 1 1 0 0,0-1-1 0 0,0 0 0 0 0,0 0 1 0 0,1 1-1 0 0,0-1 1 0 0,0 1-1 0 0,0-1 0 0 0,0 1 1 0 0,1 0-1 0 0,0-1 1 0 0,0 1-1 0 0,0 0 1 0 0,0-1-1 0 0,1 4-5 0 0,0 10 5 0 0,5 161-5 0 0,-6-173-21 0 0,1-1-1 0 0,-1 1 1 0 0,1-1-1 0 0,1 1 0 0 0,-1-1 1 0 0,1 0-1 0 0,0 0 1 0 0,0 0-1 0 0,0 0 0 0 0,1 0 1 0 0,0 0-1 0 0,0 0 1 0 0,0-1-1 0 0,0 0 0 0 0,1 1 1 0 0,0-1-1 0 0,-1-1 1 0 0,2 1-1 0 0,-1 0 0 0 0,2 0 22 0 0,21 12-564 0 0,-26-15 623 0 0,9 48 590 0 0,-8-44-649 0 0,1-1 0 0 0,22-8-128 0 0,-5-9-262 0 0,-19 12 204 0 0</inkml:trace>
  <inkml:trace contextRef="#ctx0" brushRef="#br0" timeOffset="21798.711">2068 259 1839 0 0,'0'0'83'0'0,"0"0"164"0"0,0 0 645 0 0,0 0 277 0 0,0 0 58 0 0,0 0-106 0 0,0 0-492 0 0,0 0-217 0 0,0 0-41 0 0,0 0-3 0 0,0 0 27 0 0,0 0 11 0 0,17 0 929 0 0,-5 2-1287 0 0,0 0 0 0 0,-1 1 0 0 0,0 1 0 0 0,0-1 0 0 0,0 2 0 0 0,0 0 0 0 0,-1 0 0 0 0,1 1 0 0 0,7 5-48 0 0,-11-6-159 0 0</inkml:trace>
  <inkml:trace contextRef="#ctx0" brushRef="#br0" timeOffset="23795.926">2369 456 1375 0 0,'0'0'238'0'0,"0"0"459"0"0,0 0 204 0 0,0 0 41 0 0,0 0-38 0 0,0 0-196 0 0,0 0-90 0 0,0 0-11 0 0,0 0-56 0 0,0 0-214 0 0,0 0-90 0 0,0 0-21 0 0,0 0-18 0 0,0 0-69 0 0,0 0-38 0 0,0 0-5 0 0,0 0 4 0 0,0 0 16 0 0,0 0 4 0 0,0 0 0 0 0,0 0 19 0 0,-5-7 1146 0 0,-1 30 1291 0 0,15 31-2512 0 0,8-25-64 0 0,-7 29 0 0 0,-8-34 64 0 0,-2 10 0 0 0,41-84-456 0 0,-7-9-304 0 0,-6 13 682 0 0,-1 15-198 0 0,-26 31 158 0 0,-1 0 22 0 0,0 0 123 0 0,0 0 9 0 0,8 30 245 0 0,-6-22-345 0 0,-1 0 0 0 0,11 68 0 0 0,-22 6 75 0 0,11-82-32 0 0,39-67-449 0 0,-27 36 208 0 0,-12 30 283 0 0,-1 1 11 0 0,0 0-7 0 0,6 20 53 0 0,17 92-68 0 0,-20-102-74 0 0,1-2 0 0 0,2-2 0 0 0,1-3-38 0 0,-4-3-158 0 0,5-3-50 0 0</inkml:trace>
  <inkml:trace contextRef="#ctx0" brushRef="#br0" timeOffset="25738.026">2667 315 3679 0 0,'0'0'284'0'0,"0"0"-45"0"0,0 0 504 0 0,0 0 237 0 0,0 0 48 0 0,0 0-95 0 0,0-9 490 0 0,2 12 2203 0 0,2 46-2719 0 0,7 65-854 0 0,2-73-53 0 0,-10-34 0 0 0,20 47 0 0 0,-3-21 0 0 0,2 25-216 0 0,-31-1 280 0 0,8-50-64 0 0,1 1 0 0 0,6 15-64 0 0,-2-15 64 0 0,1-2 0 0 0,13 27-64 0 0,-13-28 64 0 0,1-2 0 0 0,14-7-248 0 0,-5-11 126 0 0,-14 14 186 0 0,6-4 152 0 0,0 1-206 0 0,14-10-10 0 0,-17 10 18 0 0,-3 3 64 0 0,-1 1 1 0 0,0 0-10 0 0,0 0 2 0 0,0 0 10 0 0,0 0 3 0 0,0 0 0 0 0,-5 10-1586 0 0,4-6-1005 0 0,0-2-1848 0 0</inkml:trace>
  <inkml:trace contextRef="#ctx0" brushRef="#br0" timeOffset="29971.956">2181 242 3223 0 0,'0'0'368'0'0,"0"0"336"0"0,0 0 147 0 0,0 0 28 0 0,0 0-59 0 0,0 0-278 0 0,0 0-118 0 0,0 0-28 0 0,0 0-44 0 0,0 0-169 0 0,0 0-78 0 0,0 0-10 0 0,0 0-36 0 0,0 0-125 0 0,0 0-26 0 0,0 0 59 0 0,0 0 181 0 0,0 0 69 0 0,0 0 9 0 0,0 0 7 0 0,0 0 12 0 0,0 0 3 0 0,0 0 0 0 0,0 0-30 0 0,0 0-124 0 0,0 0-30 0 0,0 0 4 0 0,0 0-10 0 0,0 0-80 0 0,0 0 42 0 0,1 1-72 0 0,5 1 36 0 0,0 2 16 0 0,2-1 0 0 0,0-1 0 0 0,0 1 0 0 0,0 1 0 0 0,-2 1 0 0 0,-1-1 0 0 0,1 1 0 0 0,0-1 0 0 0,1-4 0 0 0,1 0 0 0 0,0 0 0 0 0,-1 0 0 0 0,0 1-10 0 0,-2 0-72 0 0,-4 0-122 0 0,13-11-1006 0 0,-9 7 1188 0 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1T16:30:50.578"/>
    </inkml:context>
    <inkml:brush xml:id="br0">
      <inkml:brushProperty name="width" value="0.1" units="cm"/>
      <inkml:brushProperty name="height" value="0.1" units="cm"/>
    </inkml:brush>
  </inkml:definitions>
  <inkml:trace contextRef="#ctx0" brushRef="#br0">36 90 6623 0 0,'0'0'299'0'0,"0"0"-4"0"0,-3 2 925 0 0,-6 7 3986 0 0,5-6-5290 0 0,2-5 94 0 0,0 0-1 0 0,1 0 1 0 0,-1 0-1 0 0,0-1 1 0 0,1 1-1 0 0,-1 0 1 0 0,1-1-1 0 0,0 1 1 0 0,0-1 0 0 0,0 1-1 0 0,0-1 1 0 0,0 0-1 0 0,1 1 1 0 0,-1-1-1 0 0,1 0 1 0 0,0 0-1 0 0,-1 0 1 0 0,1 1-1 0 0,0-1 1 0 0,1 0-1 0 0,-1 0 1 0 0,1 1-1 0 0,-1-1 1 0 0,1 0-1 0 0,0 1 1 0 0,0-1-1 0 0,0 0 1 0 0,0 0-10 0 0,12-20-147 0 0,-8 20 147 0 0,-3 2-17 0 0,1 1-1 0 0,-1-1 0 0 0,1 1 1 0 0,0 0-1 0 0,-1 0 0 0 0,1 0 1 0 0,0 0-1 0 0,-1 0 1 0 0,1 1-1 0 0,-1-1 0 0 0,1 1 1 0 0,0 0-1 0 0,-1-1 0 0 0,1 1 1 0 0,-1 1-1 0 0,0-1 1 0 0,1 0-1 0 0,-1 0 0 0 0,0 1 1 0 0,0 0-1 0 0,0-1 0 0 0,0 1 1 0 0,0 0-1 0 0,0 0 0 0 0,0 0 1 0 0,0 0-1 0 0,-1 0 1 0 0,1 0-1 0 0,-1 0 0 0 0,0 1 1 0 0,0-1-1 0 0,0 1 0 0 0,0-1 1 0 0,0 1-1 0 0,0-1 0 0 0,0 1 1 0 0,-1-1-1 0 0,0 1 1 0 0,1 0-1 0 0,-1 0 18 0 0,12 54-799 0 0,-12-53 821 0 0,-1-3 84 0 0,1-1 21 0 0,0 0-6 0 0,-32 2 1665 0 0,28-3-1748 0 0,0 0 0 0 0,0-1 1 0 0,1 0-1 0 0,-1 1 0 0 0,1-1 0 0 0,-1-1 1 0 0,1 1-1 0 0,0 0 0 0 0,0-1 1 0 0,0 0-1 0 0,0 0 0 0 0,0 0 1 0 0,1 0-1 0 0,-1 0 0 0 0,1 0 0 0 0,0-1 1 0 0,0 1-1 0 0,0-1 0 0 0,0 1 1 0 0,1-1-1 0 0,-1 0 0 0 0,0-2-38 0 0,2 4-15 0 0,0 0 0 0 0,0 0 0 0 0,0 0 1 0 0,0 0-1 0 0,0 0 0 0 0,1 0 0 0 0,-1 0 0 0 0,0 0 0 0 0,1 0 0 0 0,0 0 0 0 0,-1 0 0 0 0,1 0 0 0 0,0 0 0 0 0,0 1 0 0 0,0-1 0 0 0,0 0 1 0 0,0 1-1 0 0,0-1 0 0 0,1 0 0 0 0,-1 1 0 0 0,1 0 0 0 0,-1-1 0 0 0,1 1 0 0 0,-1 0 0 0 0,1 0 0 0 0,0-1 0 0 0,-1 1 0 0 0,1 1 0 0 0,0-1 0 0 0,0 0 1 0 0,0 0-1 0 0,0 1 0 0 0,0-1 0 0 0,0 1 0 0 0,0-1 0 0 0,0 1 0 0 0,0 0 0 0 0,0 0 0 0 0,0 0 0 0 0,0 0 0 0 0,1 0 15 0 0,-1 1 5 0 0,0 0-1 0 0,0 0 1 0 0,0-1 0 0 0,-1 1-1 0 0,1 0 1 0 0,0 0 0 0 0,-1 1-1 0 0,1-1 1 0 0,-1 0-1 0 0,1 1 1 0 0,-1-1 0 0 0,0 0-1 0 0,0 1 1 0 0,1 0-1 0 0,-1-1 1 0 0,0 1 0 0 0,0 0-1 0 0,-1-1 1 0 0,1 1-1 0 0,0 0 1 0 0,0 0 0 0 0,-1 0-1 0 0,1 0 1 0 0,-1-1-1 0 0,0 1 1 0 0,0 0 0 0 0,1 0-1 0 0,-1 0 1 0 0,0 0-1 0 0,-1 0 1 0 0,1 0 0 0 0,0 0-1 0 0,-1 0 1 0 0,1 1-5 0 0,-18 68 553 0 0,-4-35-319 0 0,22-35-221 0 0,-1-1 0 0 0,0 1 1 0 0,1-1-1 0 0,-1 1 0 0 0,0-1 0 0 0,1 0 0 0 0,-1 1 1 0 0,0-1-1 0 0,0 0 0 0 0,1 1 0 0 0,-1-1 0 0 0,0 0 0 0 0,0 0 1 0 0,1 0-1 0 0,-1 1 0 0 0,0-1 0 0 0,0 0 0 0 0,0 0 1 0 0,1 0-1 0 0,-1 0 0 0 0,0-1 0 0 0,0 1 0 0 0,1 0 0 0 0,-1 0 1 0 0,0 0-1 0 0,0-1 0 0 0,1 1 0 0 0,-1 0 0 0 0,0-1 0 0 0,0 1 1 0 0,1-1-1 0 0,-1 1 0 0 0,0-1 0 0 0,1 1 0 0 0,-1-1 1 0 0,1 1-1 0 0,-1-1 0 0 0,1 1 0 0 0,-1-1 0 0 0,1 0 0 0 0,-1 1 1 0 0,1-1-1 0 0,0 0 0 0 0,-1 1 0 0 0,1-1 0 0 0,0 0 1 0 0,-1 0-1 0 0,1 1 0 0 0,0-1 0 0 0,0 0 0 0 0,0 0-13 0 0,-7-18-1078 0 0,5 7-4316 0 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1T16:30:49.622"/>
    </inkml:context>
    <inkml:brush xml:id="br0">
      <inkml:brushProperty name="width" value="0.1" units="cm"/>
      <inkml:brushProperty name="height" value="0.1" units="cm"/>
    </inkml:brush>
  </inkml:definitions>
  <inkml:trace contextRef="#ctx0" brushRef="#br0">1 76 5527 0 0,'0'0'250'0'0,"0"0"-2"0"0,0 0-50 0 0,0 0 368 0 0,0 0 183 0 0,0 0 34 0 0,0 0-82 0 0,0 0-372 0 0,0 0-158 0 0,0 0-38 0 0,0 0-15 0 0,0 0-38 0 0,22-6-302 0 0,26 5 28 0 0,19-8 355 0 0,29-50 440 0 0,-95 58-502 0 0,-1 1 94 0 0,0 0 37 0 0,0 0 8 0 0,0 0 9 0 0,0 0 28 0 0,0 0 11 0 0,0 0 2 0 0,0 0-18 0 0,0 0-78 0 0,0 0-31 0 0,0 0-8 0 0,0 0-11 0 0,0 0-46 0 0,0 0-22 0 0,0 0-2 0 0,0 0-1 0 0,0 0-6 0 0,0 0 9 0 0,0 0 38 0 0,0 0 14 0 0,0 0 2 0 0,0 0 0 0 0,0 0 2 0 0,0 0 4 0 0,0 0 2 0 0,0 0-10 0 0,0 0-45 0 0,2 30 80 0 0,-3 66-998 0 0,-25 140 218 0 0,20-221 1029 0 0,6-15-316 0 0,0 0 2 0 0,0 0 0 0 0,0 0-1 0 0,-8 7 270 0 0,3-4-303 0 0,3-2 14 0 0,-32 13 1232 0 0,33-14-1142 0 0,-6 0 248 0 0,3 1-342 0 0,2-1 2 0 0,-2 1-70 0 0,3-1-69 0 0,1 0-27 0 0,0 0 17 0 0,0 0-9 0 0,0 0-4 0 0,-10-17-345 0 0,7-62-344 0 0,-12 20 2849 0 0,2 19-1676 0 0,12 34-238 0 0,-1-1-1 0 0,0 0 1 0 0,0 1 0 0 0,-1 0-1 0 0,1-1 1 0 0,-2 1-1 0 0,1 0 1 0 0,0 0-1 0 0,-1 1 1 0 0,0-1-1 0 0,-1 1 1 0 0,1 0-1 0 0,-1 0 1 0 0,0 0 0 0 0,0 0-158 0 0,3 4 74 0 0,-1-2-71 0 0,2 1-160 0 0,1 1 0 0 0,-1-1 1 0 0,0 1-1 0 0,1-1 0 0 0,-1 1 1 0 0,1-1-1 0 0,-1 1 0 0 0,1-1 1 0 0,0 0-1 0 0,-1 1 0 0 0,1-1 0 0 0,0 0 1 0 0,0 1-1 0 0,1-1 0 0 0,-1 0 1 0 0,0 1-1 0 0,0-1 0 0 0,1 1 0 0 0,-1-1 1 0 0,1 0-1 0 0,-1 1 0 0 0,1-1 1 0 0,0 1-1 0 0,-1-1 0 0 0,1 1 1 0 0,0 0-1 0 0,0-1 0 0 0,0 1 0 0 0,0 0 1 0 0,1 0-1 0 0,-1-1 0 0 0,0 1 1 0 0,0 0-1 0 0,1 0 157 0 0,2-3-1275 0 0</inkml:trace>
  <inkml:trace contextRef="#ctx0" brushRef="#br0" timeOffset="1365.812">121 161 1839 0 0,'0'0'160'0'0,"0"0"-160"0"0,0 0 0 0 0,0 0 0 0 0,0 0 1472 0 0,0 0 264 0 0,0 0 56 0 0,0 0 0 0 0,6 0-1432 0 0,1 0-288 0 0,2 0-72 0 0,1 0 0 0 0,0-1 0 0 0,0 1 0 0 0,3 0 0 0 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21:24:57.613"/>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6T06:16:56.19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13,'340'0,"-153"-12,-12 19,-29 11,99 2,16 13,-134-16,25-2,-149-15,0-1,0 1,0-1,-1 0,1 0,0 0,-1 0,1 0,-1 0,1-1,-1 1,1-1,-1 0,0 0,0 0,0 0,0 0,0-1,-1 2,4-4</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6T06:16:58.64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25,'506'0,"-395"13,46-14,-67-19,-72 10,-11 4</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3T08:11:21.011"/>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0,'799'0,"-790"0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13T03:13:04.89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0,'25'2,"-1"1,1 1,-1 0,0 2,14 6,22 5,133 35,-7-53,-152 1,41-1,-1 4,56 9,80 19,-10-10,10 0,66-22,-147-24,17 13,35 0,256 12,-426 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13T03:14:07.306"/>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13T03:14:03.715"/>
    </inkml:context>
    <inkml:brush xml:id="br0">
      <inkml:brushProperty name="width" value="0.05" units="cm"/>
      <inkml:brushProperty name="height" value="0.05" units="cm"/>
      <inkml:brushProperty name="color" value="#FF0066"/>
      <inkml:brushProperty name="ignorePressure" value="1"/>
    </inkml:brush>
  </inkml:definitions>
  <inkml:trace contextRef="#ctx0" brushRef="#br0">397 838,'428'12,"235"-11,-203-1,-259 13,103-2,-44-11,-96-25,-27 14,409 10,-227-37,-185 46,1 6,15 8,66 7,-189-26,-12-2,0 0,0 1,-1 1,1 0,0 1,-1 1,13 6,17 9,0-2,2-1,40 8,53 19,-12 31,-73-38,240 124,-293-160,3 0,0 0,0 1,0 0,-1 0,1 0,0 0,-1 0,0 1,0-1,1 1,-2 0,1 0,0 0,0 0,-1 1,0-1,0 1,0-1,0 1,0 0,-1 0,0 0,0 0,0 0,0 0,0 1,-61 220,27-66,2 73,4-119,-16 13,38-122,1-1,-1 1,0-1,0 0,-1 0,1-1,-1 1,1-1,-1 0,0-1,1 1,-1-1,0 0,0-1,0 0,0 0,0 0,0 0,0-1,0 0,-2-1,-19 1,-143 1,60 13,-189-14,213 14,-3 6,-82-2,61-3,-26-5,-98-7,87-2,24-12,100 11,0 0,0-1,1-2,-1 0,1-1,-17-7,-78-26,89 28,-1 1,0 2,0 0,0 2,-1 2,1 0,-19 2,-434 1,387 13,-44 0,-449-13,553-3,0-1,0-2,0-1,0-1,-26-12,-85-18,18 12,-93 1,97 13,41-1,-130-22,205 33,-31-4,1-1,0-2,1-2,-10-5,-164-72,205 87,1 0,-1-1,1 0,-1 0,1 0,-1-1,1 0,0 0,0 0,1 0,-1-1,1 0,-1 0,1 0,0-1,1 1,-1-1,1 0,0 0,-2-4,-25-148,27 139,0 1,1-1,1 0,1 0,0 0,2 1,0-1,1 0,0 1,2 0,0 0,6-15,33-160,-3 3,-14 40,-22 128,-5 19,0 0,0 0,0 0,1 0,-1 1,0-1,1 0,0 0,-1 0,1 0,0 0,0 1,0-1,0 0,0 1,1-1,-1 1,0-1,1 1,-1 0,1-1,-1 1,1 0,0 0,-1 0,1 0,0 1,0-1,0 0,0 1,0-1,0 1,8-1</inkml:trace>
  <inkml:trace contextRef="#ctx0" brushRef="#br0" timeOffset="11799.345">5193 1085,'37'-11,"100"0,48-24,-133 27,1 2,-1 3,39 3,5-25,47-11,-71 27,-71 8,-1 0,0 1,0-1,0 0,1 0,-1 0,0 0,0 1,0-1,0 0,-1 0,1 0,0 0,0 1,0-1,-1 0,1 0,0 1,-1-1,1 0,-1 0,1 1,-1-1,1 0,-1 1,1-1,-1 1,1-1,-1 1,0-1,0 1,1-1,-1 1,0-1,0 1,1 0,-1 0,0-1,0 1,0 0,1 0,-1 0,0 0,0 0,0 0,0 0,0 0,-118-40,120 40,-1 0,0 0,0 0,1 0,-1 0,0 0,0 0,1 0,-1 0,0 0,0 0,1 0,-1 0,0 0,0 0,1 0,-1 0,0 0,0 0,0 0,1-1,-1 1,0 0,0 0,0 0,1 0,-1-1,0 1,0 0,0 0,0 0,0-1,1 1,-1 0,0 0,0 0,0-1,0 1,0 0,0 0,0-1,0 1,0 0,0 0,0-1,0 1,0 0,0-1,27 5,99 38,-126-42,0 1,-1-1,1 0,-1 0,1 1,0-1,-1 0,1 1,0-1,0 0,-1 1,1-1,0 1,0-1,0 1,-1-1,1 0,0 1,0-1,0 1,0-1,0 1,0-1,0 1,0-1,0 0,0 1,0-1,0 1,0-1,1 1,-1-1,0 1,0-1,0 0,1 1,-1-1,0 0,0 1,1-1,-1 1,0-1,1 0,-1 0,0 1,1-1,-1 0,1 0,-1 1,0-1,1 0,-1 0,1 0,-1 0,1 0,-1 1,0-1,1 0,-1 0,1 0,-1 0,-38 19,37-18,-41 14,32-12</inkml:trace>
  <inkml:trace contextRef="#ctx0" brushRef="#br0" timeOffset="14804.192">5280 925,'-24'59,"5"-24,15-24,3-10,0-1,1 1,-1 0,0 0,1 0,-1 0,1 0,-1 0,1 0,-1 0,1 0,0 0,-1 0,1 0,0 0,0 0,0 0,0 0,0 0,0 0,0 0,0 0,0 0,1 0,-1 0,0 0,1 0,-1 0,1 0,-1 0,1 0,-1 0,1 0,0 0,-1 0,1-1,0 1,0 0,0-1,-1 1,1 0,0-1,0 1,0-1,0 1,0-1,0 0,0 1,0-1,0 0,0 0,0 0,1 0,33 7,-1-3,1 0,0-3,0 0,15-4,19 2,-10 1,-49 0</inkml:trace>
  <inkml:trace contextRef="#ctx0" brushRef="#br0" timeOffset="17342.922">4713 296,'0'34,"-2"-15,2 0,0 0,1 0,1 0,1 0,0 0,2 0,0-1,1 0,4 8,-5-15,-4-9,0 0,0 0,-1 0,1 0,0 0,0 0,1 0,-1 0,0-1,1 1,-1 0,1-1,-1 1,1-1,0 0,0 1,0-1,0 0,0 0,0 0,0 0,0 0,0-1,0 1,0-1,0 1,3-1,162-1,-163 1,-2 0,-1 1,1-1,0 0,-1 0,1 0,0 0,0 0,-1 0,1-1,0 1,-1 0,1-1,0 0,-1 1,1-1,-1 0,1 0,-1 0,1 0,-1 0,1 0,-1 0,0 0,0-1,-1-3</inkml:trace>
  <inkml:trace contextRef="#ctx0" brushRef="#br0" timeOffset="18198.912">4577 468,'43'10,"259"-7,-227-17,-64 10</inkml:trace>
  <inkml:trace contextRef="#ctx0" brushRef="#br0" timeOffset="20769.608">5021 456,'2'2,"-1"0,1 0,-1-1,1 1,0 0,0-1,0 1,0-1,0 0,0 1,0-1,0 0,1 0,-1-1,0 1,1 0,-1-1,0 1,1-1,-1 0,2 0,6 2,0-1,0 0,0 0,0-1,0-1,0 0,0 0,-1-1,11-2,-19 3,0 1,0-1,1 0,-1 0,0 0,0 1,0-1,0 0,0 0,0-1,0 1,0 0,-1 0,1 0,0 0,-1-1,1 1,0 0,-1-1,0 1,1 0,-1-1,0 1,0-1,0 1,0-1,0 1,0 0,0-1,0 1,-1-1,1 1,0 0,-1-1,1 1,-1 0,0 0,1-1,-1 1,0 0,0 0,0 0,-45-41,-25 27,69 15,0 0,0 0,0 0,0 0,0 0,0 0,0 0,1 1,-1-1,0 1,0 0,0-1,0 1,1 0,-1 0,0 0,1 0,-1 0,1 0,-1 1,1-1,0 1,0-1,-1 1,1-1,0 1,0-1,0 1,0 0,1 0,-1-1,0 1,1 0,0 0,-1 0,0 8</inkml:trace>
  <inkml:trace contextRef="#ctx0" brushRef="#br0" timeOffset="23118.582">5515 296,'-3'0,"0"2,1 3,-1 2,2 3,0 1,0-1</inkml:trace>
  <inkml:trace contextRef="#ctx0" brushRef="#br0" timeOffset="29992.328">5563 296,'-61'10,"59"-10,1 1,0-1,-1 1,1-1,0 1,0 0,0-1,-1 1,1 0,0 0,0 0,0 0,0 0,0 0,0 0,1 0,-1 0,0 0,0 1,1-1,-1 0,1 0,-1 1,1-1,0 0,-1 1,1-1,0 0,0 1,0-1,0 1,0-1,0 0,0 1,1-1,-1 0,0 1,1-1,-1 0,1 1,0-1,-1 0,1 0,47 36,-48-36,0 0,0 0,-1 0,1 0,-1 0,1 0,-1 0,1 0,-1 0,0 0,1 0,-1 0,0 0,0-1,0 1,1 0,-1-1,0 1,0-1,0 1,0-1,0 1,0-1,0 1,0-1,0 0,0 0,-1 0,1 0,0 1,0-1,0 0,0-1,0 1,0 0,0 0,0 0,0-1,-1 1,-4 0,-102 10,96-8,3 0</inkml:trace>
  <inkml:trace contextRef="#ctx0" brushRef="#br0" timeOffset="32884.656">5625 395,'48'-14,"78"-34,-123 46,-2 2,0 0,1 0,-1-1,0 1,1-1,-1 1,0-1,1 1,-1-1,0 0,0 1,0-1,0 0,0 0,0 0,0 0,0 0,0 0,0 0,0-1,-1 1,1 0,0 0,-1 0,1-1,-1 1,1 0,-1-1,0 1,0-1,1 1,-1 0,0-1,0 1,0-1,-1 1,1 0,0-1,0 1,-1 0,1-1,-1 1,1 0,-1-1,0 1,1 0,-1 0,0 0,0 0,0 0,0 0,-1-1,-1 0,0 0,0 0,0 0,0 0,-1 1,1 0,0 0,-1 0,1 0,-1 0,0 0,1 1,-1 0,1 0,-1 0,0 0,1 1,-1-1,1 1,-1 0,1 0,-1 0,1 0,0 1,-1-1,1 1,0 0,0 0,0 0,0 0,1 1,-1-1,1 1,-1 0,1-1,0 1,0 0,0 0,0 1,1-1,-1 0,1 1,0-1,0 0,0 1,0 0,1-1,-1 1,1-1,0 1,0 0,1-2,0 0,0 1,0-1,0 0,0 1,1-1,-1 0,0 0,1 0,0 0,0-1,-1 1,1 0,0-1,0 1,1-1,-1 1,0-1,0 0,1 0,-1 0,0-1,1 1,-1 0,1-1,-1 1,1-1,-1 0,1 0,-1 0,1 0,-1-1,1 1,-1-1,1 1,1-2,29 4,-25 1</inkml:trace>
  <inkml:trace contextRef="#ctx0" brushRef="#br0" timeOffset="36819.259">5921 369,'55'-17,"-51"16,-1-1,1 0,-1 0,1 0,-1 0,0 0,0-1,0 1,0-1,-1 0,1 0,-1 0,1 0,-1-1,0 1,0 0,-1-1,1 0,-1 1,1-1,-1 0,-1 0,1 1,0-1,-1 0,0 0,0 0,0-4,0 7,1-1,-1 0,0 0,1 1,-1-1,0 0,0 0,-1 0,1 1,0-1,0 0,-1 0,1 1,-1-1,0 0,1 1,-1-1,0 0,0 1,0-1,0 1,0 0,-1-1,1 1,0 0,-1 0,1-1,0 1,-1 0,1 1,-1-1,0 0,1 0,-1 1,0-1,1 1,-1-1,0 1,0 0,0-1,1 1,-1 0,0 0,0 1,1-1,-1 0,0 1,-3 0,1 0,0 1,-1 0,1 0,0 0,0 0,0 1,1-1,-1 1,0 0,1 1,0-1,0 0,0 1,0 0,1-1,-1 1,1 0,0 0,0 1,0-1,1 0,-1 1,1-1,0 1,1-1,-1 1,1-1,0 1,0 0,0-1,0 1,1-1,0 1,0-1,0 1,1-1,-1 0,1 1,0-1,0 0,1 0,0 1,0-2,-1-1,1 0,0 0,0 1,0-1,0-1,0 1,0 0,0-1,0 0,1 0,-1 0,1 0,-1 0,1-1,-1 1,1-1,-1 0,1 0,1-1,6 1</inkml:trace>
  <inkml:trace contextRef="#ctx0" brushRef="#br0" timeOffset="39670.928">5970 419,'3'0,"3"0,5 0,1 0,2 0,-1 0,1 0,-1 0,0 0,0 0,-1 0,1 0,-3 0</inkml:trace>
  <inkml:trace contextRef="#ctx0" brushRef="#br0" timeOffset="43280.236">6414 74,'-7'117,"0"21,9-84,-2-40,-1-12,0 0,1 0,-1 0,1-1,-1 1,1 0,0 0,0 0,0 0,0 0,0 0,1 0,-1-1,0 1,1 0,-1 0,1 0,0 0,0-1,0 1,0 0,0-1,0 1,0-1,0 1,0-1,1 0,-1 1,1-1,-1 0,1 0,-1 0,1 0,0 0,0 0,-1-1,1 1,0 0,0-1,0 0,0 1,0-1,7 1,0-1,0 0,0-1,0 0,0 0,-1-1,1 0,0 0,-1-1,1 0,-1-1,0 0,3-2,-6 1,0-1,0 0,-1 1,0-1,0 0,-1-1,0 1,0-1,0 0,-1 1,0-1,0 0,-1 0,0 0,0-1,0 1,-1-5,-2 9,0 0,-1 0,1 1,-1-1,1 1,-1-1,0 1,0 0,0 0,0 0,0 0,0 0,0 1,-1 0,1-1,-1 1,1 0,-1 1,1-1,-1 1,0-1,1 1,-1 0,0 1,1-1,-1 1,-2 0,-3-1,-3-1,5 0,0 1,0-1,0 1,0 1,0-1,0 1,1 0,-1 1,0 0,0 0,-1 1,0 2</inkml:trace>
  <inkml:trace contextRef="#ctx0" brushRef="#br0" timeOffset="43991.969">6488 296,'2'0,"3"0,1 0</inkml:trace>
  <inkml:trace contextRef="#ctx0" brushRef="#br0" timeOffset="47152.789">6624 369,'3'1,"1"0,0-1,-1 0,1 0,0 0,-1 0,1-1,0 1,-1-1,1 0,-1 0,1-1,-1 1,0-1,1 1,-1-1,0 0,0 0,0 0,0-1,-1 1,1-1,-1 1,1-1,-1 0,0 0,0 0,0 0,1-3,13-66,-16 70,0 0,0 1,0-1,0 0,0 1,-1-1,1 0,-1 0,1 1,-1-1,0 1,0-1,1 1,-1-1,0 1,0-1,-1 1,1 0,0-1,0 1,-1 0,1 0,0 0,-1 0,1 0,-1 0,0 1,1-1,-1 0,0 1,1-1,-1 1,0 0,1-1,-1 1,0 0,0 0,1 0,-1 1,0-1,-1 0,1 1,0-1,-1 1,1 0,0 0,-1 0,1 0,0 0,0 0,0 1,0-1,0 1,0-1,0 1,1 0,-1 0,1 0,-1 0,1 0,-1 0,1 0,0 0,0 0,0 1,1-1,-1 0,0 1,1-1,-1 1,1-1,0 1,-2 80,4-80,0-1,0 1,0-1,1 0,-1 1,1-1,-1 0,1-1,0 1,0 0,0-1,0 0,0 1,0-1,0 0,0-1,0 1,0 0,1-1,-1 0,0 0,1 0,-1 0,0 0,0-1,0 0,1 1,-1-1,0 0,2-1,2 1,-4 0,0 0,0 0,0 0,-1 0,1-1,0 1,-1-1,1 0,-1 1,1-1,-1 0,0-1,0 1,0 0,0-1,0 1,0-1,-1 1,1-1,-1 0,0 0,1 0,-1 1,-1-1,1 0,0 0,-1-1,0 1,1 0,-1 0,11-35,-8 31</inkml:trace>
  <inkml:trace contextRef="#ctx0" brushRef="#br0" timeOffset="49926.048">6907 0,'0'247,"-6"-215,5-28,-1-1,1 1,-1 0,1 0,0 0,1 0,-1 0,1 0,-1 0,1 0,0 0,1 0,-1 0,1 0,0 0,-1 0,2-1,-1 1,0 0,1 0,0-1,0 1,0-1,0 0,1 1,-1-1,1 0,2 2,-3-4,0 0,-1 0,1 0,0 0,0-1,0 1,0 0,0-1,1 0,-1 1,0-1,0 0,0 0,0 0,0-1,0 1,0 0,0-1,0 1,0-1,0 0,0 0,0 1,0-1,0-1,-1 1,1 0,0 0,-1-1,1 1,-1-1,1 1,-1-1,0 1,0-1,2-2,0-5</inkml:trace>
  <inkml:trace contextRef="#ctx0" brushRef="#br0" timeOffset="51123.606">6833 135,'174'0,"-183"0,0 0</inkml:trace>
  <inkml:trace contextRef="#ctx0" brushRef="#br0" timeOffset="54543.287">7166 12,'0'347,"0"-346,0 1,0 0,0-1,1 1,-1 0,0-1,1 1,-1-1,1 1,0-1,0 1,-1-1,1 1,0-1,0 0,0 0,0 1,0-1,1 0,-1 0,0 0,1 0,-1 0,0 0,1 0,-1-1,1 1,-1-1,1 1,-1-1,1 1,0-1,-1 0,1 0,0 1,-1-1,1-1,-1 1,1 0,0 0,-1 0,2-1,152-2,-120-12,-29 8</inkml:trace>
  <inkml:trace contextRef="#ctx0" brushRef="#br0" timeOffset="55554.646">7055 234,'2'0,"3"0,7 0,8 0,6 0,3 0,-1 0,-3 0,-4-2,-3-1,-3 1,-2-1,1 2,1-2,-3 0</inkml:trace>
  <inkml:trace contextRef="#ctx0" brushRef="#br0" timeOffset="57761.473">7474 197,'-41'-12,"37"12,-7-1,-1 0,0 1,1 0,-1 1,0 0,1 1,-1 0,1 1,0 0,0 1,0 0,0 1,-1 1,9-3,0 1,0-1,0 1,0 0,1 0,-1 0,1 0,0 1,0-1,1 1,-1-1,1 1,0-1,0 1,1 0,-1-1,1 1,0 0,1-1,-1 1,1 0,0 3,0 8,0-11,1 0,0 0,0-1,0 1,0-1,1 1,0-1,0 0,0 0,0 0,1 0,-1 0,1-1,0 0,0 0,1 0,-1 0,0-1,1 1,0-1,-1 0,1-1,0 1,0-1,0 0,0 0,0 0,0-1,1 0,-1 0,1 0,143-2,-93-27,-49 25</inkml:trace>
  <inkml:trace contextRef="#ctx0" brushRef="#br0" timeOffset="59135.789">7314 296,'37'1,"-24"0,0 0,0-1,-1 0,1-1,0-1,0 0,0 0,-1-1,0-1,5-2,-16 6,0 0,0-1,0 1,0 0,0-1,0 1,-1 0,1-1,0 1,0-1,0 0,-1 1,1-1,0 1,-1-1,1 0,0 0,-1 1,1-1,-1 0,1 0,-1 0,0 0,1 0,-1 1,0-1,0 0,1 0,-1 0,0 0,0 0,0 0,0 0,0 0,0 0,0 0,-1 0,1 0,0 0,0 1,-1-1,1 0,-1 0,1 0,-1 0,1 0,-1 1,1-1,-1 0,0 1,1-1,-1 0,0 1,0-1,1 1,-1-1,0 1,0-1,0 1,0 0,0-1,0 1,1 0,-1 0,0 0,0-1,-1 1,-10-4,0 1,-1 0,0 1,1 0,-1 1,0 0,0 1,0 0,0 1,-8 2,-5 7,17-4</inkml:trace>
  <inkml:trace contextRef="#ctx0" brushRef="#br0" timeOffset="60956.53">7734 173,'2'0,"0"2,1 3,-1 2,0 3,-1 1,-1 1,0 1,0 0,0 0,0-1,0 1,0 0,0-1,0 0,0 1,-4-3,-2-3</inkml:trace>
  <inkml:trace contextRef="#ctx0" brushRef="#br0" timeOffset="62523.46">7610 246,'0'2,"3"1,1 0,4-1,-1-3,2 0,-2-4,1 1,-2-3,1 1,1 2,2 0,1 2,-2 1</inkml:trace>
  <inkml:trace contextRef="#ctx0" brushRef="#br0" timeOffset="66505.779">7796 222,'2'0,"3"0,2 0,3 0,1 0,1 0,0 0,-1-2,-3-3,-3 0</inkml:trace>
  <inkml:trace contextRef="#ctx0" brushRef="#br0" timeOffset="69375.679">7536 419,'0'-2,"2"-1,1-1,2-1,0-1,1 0,0-1,-2-1,2 0,-1 0,-1-1,-2-1,0-1,1 2,0-1,0 3</inkml:trace>
  <inkml:trace contextRef="#ctx0" brushRef="#br0" timeOffset="77777.368">6624 1110,'32'-11,"257"10,-18 1,-172 14,0 9,271-24,-260-11,-11-1,235 14,-219-14,53 0,-70 1,102 0,219 12,-258 24,-28 3,-10-4,1-10,9-1,81 0,-9-4,-174-5,0-1,0-2,-1 0,1-3,27-4,217 4,-58 3,-105-13,61 14,-163-1</inkml:trace>
  <inkml:trace contextRef="#ctx0" brushRef="#br0" timeOffset="88982.858">11506 715,'-283'0,"171"-12,-114 12,84 13,-146-14,192 14,-3-1,11 1,-104 20,133-20,-1-2,-1-3,0-2,0-3,-4-3,-209-2,42-33,-94-15,225 40,55-1,-1 3,-1 2,-45 0,4 0,-280 4,51-8,80-1,-31 5,163 8,-476-2,573 0,-1 1,0 0,0 0,1 1,-1 1,1 0,0 0,0 1,0 0,0 0,1 1,-2 1,0 4,1 0,0 0,1 1,0 0,1 0,0 1,0 0,2 0,-1 1,2 0,-1 0,2 0,0 0,0 1,1-1,1 1,0 3,-1 218,-5 31,2 11,6-269,1 0,0 0,0-1,1 1,0-1,0 1,1-1,-1 0,2 0,-1-1,1 1,0-1,0 0,1 0,5 4,13 17,-17-20,0 1,0-2,1 1,0-1,0 0,1 0,0-1,0-1,0 1,0-1,1-1,-1 0,8 1,166 76,83 35,-60-1,-1-26,-29-4,-125-70,0-3,1-1,37 1,104 24,49-15,72-19,74 8,-227 7,-20-4,-34 6,229 1,-248-11,103-2,-113-8,195-5,205 2,-58 5,-256 25,514-1,-330-11,25-4,-178 4,78-8,110 4,270 17,-112 10,-304-15,-9-2,31-8,662-13,-881 2,1-2,-1-1,0-3,0-1,0-2,-1-1,22-11,46-63,-102 80,-1-1,1-1,-1 1,-1-1,1 1,-1-1,1 0,-2 0,1 0,-1-1,0 1,0-1,-1 1,0-1,0 0,0 0,4-16,13-162,-15 143,2 0,2 1,1 0,10-25,-13 41,0 1,-2-1,-1 1,-1-1,-1 0,-2-19,0-19,3 51,-1 1,0 0,-1 0,0 0,-1 1,0-1,-1 0,0 0,-1 1,0 0,0 0,-1 0,0 0,-1 0,-5-5,0-1,-1 2,-1 0,0 0,-1 1,-14-10,-175-161,183 164,-60-66,48 50,-1 1,-2 2,-2 1,-26-18,57 46,-90-59,-102-52,76 62,-113-33,175 65,-94-30,-1 6,-40-1,-109-2,-101-1,-184 9,541 38,1 2,-1 1,0 3,1 2,-1 2,2 2,-12 6,-256 69,285-76,-1-2,-1-1,1-1,-1-2,0-1,-4-2,-155 11,-194-11,60-24,248 24,12-2,0 4,-1 2,-35 9,-41 41,125-46,9-5</inkml:trace>
  <inkml:trace contextRef="#ctx0" brushRef="#br0" timeOffset="108144.961">6673 2478,'-49'0,"-1"1,1 2,-1 3,1 1,1 3,-5 3,32-7,1 1,0 1,0 1,1 1,0 0,0 1,1 1,1 1,-15 14,-69 84,58-38,4 1,-16 44,-45 144,89-224,2 0,2 1,1 0,2 0,2 1,2-1,4 37,-2 19,-2-89,0 0,1 1,-1-1,2 0,-1 0,1 1,0-1,0 0,0-1,1 1,0 0,0-1,1 1,-1-1,1 0,0 0,1-1,-1 1,1-1,0 0,0 0,1 0,121 104,-111-95,-10-10</inkml:trace>
  <inkml:trace contextRef="#ctx0" brushRef="#br0" timeOffset="111683.693">14454 2749,'16'1,"1"1,0 1,-1 0,0 2,0-1,0 2,-1 0,1 1,4 3,158 99,-147-90,-9-7,0 1,-1 1,-1 1,0 0,-1 2,8 9,21 73,-30-50,-12-32,0 0,-2 0,0 0,0 1,-2-1,0 1,-1 0,-1 0,-1 0,-1 6,-1-9,0-1,-1 0,-1 0,0 0,0-1,-2 0,1 0,-2 0,0-1,0 0,-1 0,-1-1,0 0,-21 18,-1-1,-1-1,-1-2,-2-2,0-1,-2-2,0-1,-1-2,-2-1,-84 26,-2-5,-32 1,107-26,-78 20,-1-6,-1-5,-97 1,-785-22,924 3,1 4,-1 4,-20 8,-54 6,-2-6,-116-4,20-2,90-1,-374 12,-962-25,915-24,-206 26,316 24,95-26,8-36,245 13,17-8,50 9,-5-5,62 22</inkml:trace>
  <inkml:trace contextRef="#ctx0" brushRef="#br0" timeOffset="118609.527">8375 2713,'210'0,"-124"12,18 1,52-1,26-12,-71 13,64-6,6-1,-114-7,109 1,-152 4,-14-1</inkml:trace>
  <inkml:trace contextRef="#ctx0" brushRef="#br0" timeOffset="120974.802">7721 2972,'216'13,"-19"-1,329-13,-341-11,144 12,-153 24,-163-23</inkml:trace>
  <inkml:trace contextRef="#ctx0" brushRef="#br0" timeOffset="122897.928">7857 3280,'505'-26,"483"27,-892-27,-82 22,1 1,0 1,0 1,0 0,0 0,0 2,0 0,11 2,9 0,148 12,-156-13</inkml:trace>
  <inkml:trace contextRef="#ctx0" brushRef="#br0" timeOffset="125716.19">8215 3403,'776'0,"-562"23,30 11,-133-20,-91-12,0-1,-1-1,1-1,-1-1,1-1,-1 0,14-5,65-3,-90 9</inkml:trace>
  <inkml:trace contextRef="#ctx0" brushRef="#br0" timeOffset="127202.106">8313 3736,'615'-9,"-269"19,-166 9,107 13,105 0,-345-29,-37-3</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3T17:24:39.023"/>
    </inkml:context>
    <inkml:brush xml:id="br0">
      <inkml:brushProperty name="width" value="0.05" units="cm"/>
      <inkml:brushProperty name="height" value="0.05" units="cm"/>
      <inkml:brushProperty name="color" value="#FF0066"/>
    </inkml:brush>
  </inkml:definitions>
  <inkml:trace contextRef="#ctx0" brushRef="#br0">89 0 1551 0 0,'0'0'68'0'0,"0"0"12"0"0,-5 6-38 0 0,3-3 5240 0 0,0 2-5255 0 0,0-3 16 0 0,-3 1-18 0 0,4-2 47 0 0,0-1-4 0 0,-3 4-44 0 0,3-3 19 0 0,10 16 42 0 0,-9-16-32 0 0,0-1 11 0 0,5 8 134 0 0,5 32 52 0 0,-9-33-250 0 0,16 62 256 0 0,-12-46-256 0 0,-4-15 0 0 0,-15 89 1224 0 0,14-89-1224 0 0,1 2 0 0 0,-1 0 0 0 0,1-1 0 0 0,0 0 0 0 0,0 0 0 0 0,0 0 0 0 0,-1 0 0 0 0,0 0 0 0 0,-3 18 152 0 0,5-4 418 0 0,-2-21-501 0 0,0-2 7 0 0,0 0 37 0 0,0 0-5 0 0,0 0-4 0 0,0 0 4 0 0,0 0 18 0 0,0 0 8 0 0,0 0 2 0 0,0 0-12 0 0,-1 1-42 0 0,-4 4-8 0 0,-3-1-58 0 0,1 0-5 0 0,6-4 46 0 0,1 0 26 0 0,0 0 1 0 0,0 0 5 0 0,0 0-14 0 0,0 0-10 0 0,0 0 1 0 0,-2 0-8 0 0,-4 0-35 0 0,4 0 20 0 0,-5-1-33 0 0,-2-2-10 0 0,2 0 0 0 0,1-2 0 0 0,0 0 0 0 0,-1 0 0 0 0,-10-32 584 0 0,5 3 150 0 0,11 32-787 0 0,20 15-316 0 0,4 4 305 0 0,9 0 64 0 0,-24-11 0 0 0,-2 0 0 0 0,9 14-64 0 0,-12-12 64 0 0,-1-2 11 0 0,-2-4 32 0 0,3 4-22 0 0,1 0 22 0 0,1-2-33 0 0,3-3 1 0 0,-2 0 42 0 0,-3-1 1 0 0,3 0-44 0 0,5-2 113 0 0,-3-5 522 0 0,0-11-471 0 0,-5 11-164 0 0,0 1 1 0 0,-2 3 32 0 0,0-3-21 0 0,-1 3 38 0 0,1-2 16 0 0,0 2 0 0 0,1-4-60 0 0,1 1-32 0 0,-2 3-60 0 0,3-2 12 0 0,0-1 63 0 0,-3 5 54 0 0,0 0 1 0 0,3-4-57 0 0,1 0-64 0 0,-3 3 1 0 0,3-3 52 0 0,0-1 14 0 0,-1 0-40 0 0,-3 5-173 0 0,-1 1-98 0 0,0 0-863 0 0,0 0-3344 0 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3T17:24:46.397"/>
    </inkml:context>
    <inkml:brush xml:id="br0">
      <inkml:brushProperty name="width" value="0.05" units="cm"/>
      <inkml:brushProperty name="height" value="0.05" units="cm"/>
      <inkml:brushProperty name="color" value="#FF0066"/>
    </inkml:brush>
  </inkml:definitions>
  <inkml:trace contextRef="#ctx0" brushRef="#br0">91 184 3967 0 0,'0'0'91'0'0,"0"0"12"0"0,0 0 7 0 0,0 0-59 0 0,0 0-246 0 0,0 0-61 0 0,0 0 0 0 0,2 1 12 0 0,-2-1 525 0 0,7 6-649 0 0,3-7 4622 0 0,-7 0-4211 0 0,4-1-33 0 0,1-1-10 0 0,0-1 0 0 0,1 0 0 0 0,-2 0 16 0 0,32-2 1360 0 0,-31 3-1376 0 0,0 0 14 0 0,42-10 650 0 0,-40 11-654 0 0,57-17 638 0 0,-65 19-536 0 0,54 2 463 0 0,-20-1 21 0 0,-34-1-539 0 0,-2 0 23 0 0,0 0-6 0 0,1 1 0 0 0,7 0-58 0 0,1 0-16 0 0,0-2 0 0 0,0-1 11 0 0,-1-1 32 0 0,0 1-22 0 0,11-1 264 0 0,-11 6-285 0 0,1 0 0 0 0,1-2 0 0 0,8-3-1921 0 0,-18 2 1386 0 0</inkml:trace>
  <inkml:trace contextRef="#ctx0" brushRef="#br0" timeOffset="1550.158">213 10 455 0 0,'0'0'1134'0'0,"0"0"123"0"0,0 0 58 0 0,0 0-242 0 0,0 0-1025 0 0,9-6-1420 0 0,-3 3 4174 0 0,-12 18 213 0 0,0-8-3015 0 0,0-1 0 0 0,1-1 11 0 0,-57 30 1082 0 0,54-30-1093 0 0,-25 24 0 0 0,13-10 15 0 0,14-15 60 0 0,5-3 19 0 0,-15 9 309 0 0,9-5-327 0 0,0 1-21 0 0,-16 28-45 0 0,19-28-10 0 0,0 1 0 0 0,0-1 0 0 0,-1 2 0 0 0,1-3 11 0 0,3-4 44 0 0,1-1 15 0 0,0 0 2 0 0,0 0 0 0 0,0 0 12 0 0,0 0 51 0 0,0 0 22 0 0,0 0 3 0 0,0 0-5 0 0,0 0-22 0 0,0 0-5 0 0,0 0 0 0 0,3 7 134 0 0,1-1-252 0 0,3 23 54 0 0,-4-22-64 0 0,1 0 0 0 0,31 20 582 0 0,-34-27-497 0 0,0 1-26 0 0,5 2-37 0 0,48 28 574 0 0,-39-25-410 0 0,21-7 716 0 0,-27 4-902 0 0,10 5-1597 0 0,-12-5 186 0 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3T20:10:25.818"/>
    </inkml:context>
    <inkml:brush xml:id="br0">
      <inkml:brushProperty name="width" value="0.05" units="cm"/>
      <inkml:brushProperty name="height" value="0.05" units="cm"/>
      <inkml:brushProperty name="color" value="#FF0066"/>
      <inkml:brushProperty name="ignorePressure" value="1"/>
    </inkml:brush>
  </inkml:definitions>
  <inkml:trace contextRef="#ctx0" brushRef="#br0">698 1,'-34'32,"-64"3,-27-14,-29 15,142-32,1 1,0 0,0 0,0 1,1 0,0 1,0 0,0 0,1 1,0 1,1 0,-2 2,1-1,1 1,0 0,1 0,1 1,-1 0,2 0,0 0,0 1,1-1,0 2,-20 51,-16 19,19 13,20 41,2-131,1 1,1-1,-1 0,1 0,1 0,-1 0,1-1,0 1,1-1,-1 0,1 0,0-1,1 1,-1-1,1 0,0-1,1 0,0 1,6 6,-6-5</inkml:trace>
  <inkml:trace contextRef="#ctx0" brushRef="#br0" timeOffset="6412.642">170 243,'-14'59,"13"147,1 87,25-205,-24-85,-1 0,0 0,1 0,0 0,0 0,0 0,0 0,0-1,0 1,1 0,-1-1,1 1,0-1,0 1,0-1,0 0,0 0,0 0,1 0,-1 0,1 0,-1-1,1 1,0-1,-1 0,1 0,0 0,0 0,0 0,0 0,0-1,0 0,0 1,0-1,152 5,-95-4,27 8,86 44,-105-41,159 25,-42-23,-95-6,-1 8,115 32,-72-13,58-5,-76-7,-34-5,1-3,1-4,27-2,28 22,110-5,-87-11,211 18,-149-26,-139-9,639 2,-643-8,207 9,-211-9,6-10,-64 13,0-1,-1-1,0-1,0 0,-1-1,0-1,2-2,-1 2,64-69,-43 22,0-23,-29 56,6-13,-8 24,-1 0,0-1,-1 0,0 0,-2 0,1-1,-1-10,5-63,-7-154,-1 233,-1 0,0 0,0 0,-1 1,0-1,0 1,-1-1,0 1,0 0,-3-2,-114-144,14 30,55 62,22 36,24 19</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02:44.255"/>
    </inkml:context>
    <inkml:brush xml:id="br0">
      <inkml:brushProperty name="width" value="0.05" units="cm"/>
      <inkml:brushProperty name="height" value="0.05" units="cm"/>
      <inkml:brushProperty name="color" value="#FF0066"/>
    </inkml:brush>
  </inkml:definitions>
  <inkml:trace contextRef="#ctx0" brushRef="#br0">105 178 4631 0 0,'0'0'102'0'0,"0"0"20"0"0,0 0 6 0 0,0 0 4 0 0,0 0 16 0 0,0 0 4 0 0,0 0 0 0 0,-1 0-25 0 0,-3 1-86 0 0,-27 3 5718 0 0,27 0-5704 0 0,-1 0-45 0 0,2-1-10 0 0,1 0 0 0 0,-1 1 0 0 0,1-1 0 0 0,0 1 0 0 0,0-1 0 0 0,0 1 0 0 0,1 0 0 0 0,-1 0 0 0 0,1 0 0 0 0,0 0 0 0 0,0 0 0 0 0,0 0 0 0 0,0 0 0 0 0,1 0 0 0 0,0 0 0 0 0,0 0 0 0 0,0 0 0 0 0,0 4 0 0 0,1 2 0 0 0,4 37-136 0 0,-4-43 126 0 0,20 8-1200 0 0,-20-12 1152 0 0,0 0-10 0 0,2 1-7 0 0,21 1-792 0 0,-19-4 851 0 0,1 0 16 0 0,-1-2 12 0 0,-1 1 47 0 0,1-2 6 0 0,1 0-1 0 0,-4 3 6 0 0,-1 0 0 0 0,1-1-1 0 0,0 1 1 0 0,-1-1 0 0 0,1 0-1 0 0,-1 0 1 0 0,0 1 0 0 0,0-1-1 0 0,0 0 1 0 0,0 0 0 0 0,-1 0-1 0 0,1 0 1 0 0,-1 0 0 0 0,0 0-1 0 0,1 0 1 0 0,-1 0 0 0 0,-1 0-1 0 0,1 0 1 0 0,0 0 0 0 0,-1 0-1 0 0,1 0 1 0 0,-1 0 0 0 0,-1-1-70 0 0,-1-19 349 0 0,3 17-349 0 0,-15-27 1795 0 0,13 31-1752 0 0,-2 0-46 0 0,3 1-68 0 0,1 1-22 0 0,0 0-12 0 0,0 0-131 0 0,-10 16-2214 0 0,6 17-1974 0 0,4-32 2296 0 0</inkml:trace>
  <inkml:trace contextRef="#ctx0" brushRef="#br0" timeOffset="1290.118">233 9 2303 0 0,'0'0'102'0'0,"-2"0"-170"0"0,-16-7 7438 0 0,14 5-6674 0 0,3 2-613 0 0,1 0-10 0 0,0 0 9 0 0,0 0 39 0 0,0 0 20 0 0,0 0 3 0 0,-14 19 318 0 0,11-9-431 0 0,0 1 1 0 0,1 0 0 0 0,0 0 0 0 0,1 0-1 0 0,0-1 1 0 0,1 1 0 0 0,0 0 0 0 0,0 0-1 0 0,1 0 1 0 0,1 0 0 0 0,2 9-32 0 0,3 50 117 0 0,-7 9-46 0 0,0-70-6 0 0,-1-1-1 0 0,1 0 0 0 0,-1 1-10 0 0,6 23-44 0 0,8-10-63 0 0,-7-18 42 0 0,1 0 11 0 0,0-2 0 0 0,1-1 0 0 0,-1-1-10 0 0,-6 0-45 0 0,49-17-392 0 0,-43 13 437 0 0,0 1-33 0 0,15-10 32 0 0,-16 6 11 0 0,0 0 0 0 0,-1 0 11 0 0,28-58 312 0 0,-29 56-313 0 0,-2-1-10 0 0,0-17 144 0 0,-2 25-64 0 0,0 2 0 0 0,-16-16 1462 0 0,13 14-1521 0 0,-11 3 96 0 0,9 2-117 0 0,3 0-5 0 0,-1-1 1 0 0,0 0-1 0 0,1 1 0 0 0,0 0 0 0 0,0-1 0 0 0,-1 1 0 0 0,2 0 0 0 0,-1 0 0 0 0,0 0 0 0 0,0 1 1 0 0,1-1-1 0 0,0 0 0 0 0,0 0 0 0 0,0 1 0 0 0,0-1 0 0 0,0 1 0 0 0,1-1 0 0 0,-1 4 5 0 0,1 73-64 0 0,-1-53 64 0 0,2-19 0 0 0,3 0 0 0 0,0-1 0 0 0,2 0 0 0 0,1 0 0 0 0,24 11-64 0 0,-17-10 64 0 0,7-4-14 0 0,-18-4-62 0 0,1 0 0 0 0,-1-1 0 0 0,0 0 0 0 0,0 1 0 0 0,0-1 0 0 0,0 0 0 0 0,0 0 0 0 0,0-1 0 0 0,-1 1 0 0 0,1-1 0 0 0,0 1 0 0 0,0-1 0 0 0,-1 0 0 0 0,1 0 0 0 0,-1 0 0 0 0,0 0 0 0 0,0-1 0 0 0,0 1 0 0 0,0 0 0 0 0,0-1 0 0 0,1-1 76 0 0,-2 3-974 0 0</inkml:trace>
  <inkml:trace contextRef="#ctx0" brushRef="#br0" timeOffset="1997.234">564 207 2303 0 0,'0'0'102'0'0,"0"0"147"0"0,0 0 538 0 0,0 0 233 0 0,0 0 48 0 0,0 0-108 0 0,0 0-498 0 0,0 0-218 0 0,0 0-41 0 0,0 0-27 0 0,0 0-75 0 0,0 0-27 0 0,-5-26 2320 0 0,-24-48 958 0 0,13 63-1974 0 0,13 36-1305 0 0,3-23-112 0 0,19 216-826 0 0,-24 50-234 0 0,4-190 1033 0 0,1-77-12 0 0,0-1 1 0 0,0 0 10 0 0,0 0 1 0 0,0 0-12 0 0,0 0-20 0 0,0 0-81 0 0,0 0-40 0 0,0 0-757 0 0,0 0-3008 0 0</inkml:trace>
  <inkml:trace contextRef="#ctx0" brushRef="#br0" timeOffset="2378.941">508 334 3223 0 0,'0'0'143'0'0,"2"-9"887"0"0,0 6 4712 0 0,119-29-6031 0 0,-109 26-425 0 0</inkml:trace>
  <inkml:trace contextRef="#ctx0" brushRef="#br0" timeOffset="3093.709">466 326 3967 0 0,'0'0'183'0'0,"0"0"88"0"0,0 0 265 0 0,0 0 116 0 0,0 0 20 0 0,0 0-62 0 0,7-8 90 0 0,35-17 55 0 0,-34 23-742 0 0</inkml:trace>
  <inkml:trace contextRef="#ctx0" brushRef="#br0" timeOffset="3734.223">584 458 919 0 0,'0'0'236'0'0,"0"0"655"0"0,0 0 285 0 0,0 0 59 0 0,0 0-55 0 0,0 0-279 0 0,0 0-121 0 0,0 0-20 0 0,0 0-44 0 0,0 0-159 0 0,0 0-69 0 0,0 0-9 0 0,0 0-36 0 0,0 0-131 0 0,0 0-59 0 0,0 0-12 0 0,0 0-61 0 0,0 0-237 0 0,0 0-50 0 0</inkml:trace>
  <inkml:trace contextRef="#ctx0" brushRef="#br0" timeOffset="5540.441">108 787 1375 0 0,'0'0'272'0'0,"0"0"604"0"0,-35-8 6108 0 0,34 8-6861 0 0,1 0-10 0 0,0 0 2 0 0,0 0-75 0 0,0 0 0 0 0,0 0 0 0 0,1 0 0 0 0,-1 0 0 0 0,0 0 0 0 0,1 0 0 0 0,-1 0 0 0 0,0 0 0 0 0,1 0 0 0 0,-1 0 0 0 0,0 0 0 0 0,0 0 0 0 0,1 0 1 0 0,-1 0-1 0 0,0 0 0 0 0,1 1 0 0 0,-1-1 0 0 0,0 0 0 0 0,0 0 0 0 0,1 0 0 0 0,-1 1 0 0 0,0-1 0 0 0,0 0 0 0 0,0 0 0 0 0,1 0 0 0 0,-1 1 0 0 0,0-1 0 0 0,0 0 0 0 0,0 0 0 0 0,0 1 0 0 0,0-1 0 0 0,1 0 0 0 0,-1 1 0 0 0,0-1 0 0 0,0 0 0 0 0,0 1 0 0 0,0-1 0 0 0,0 0 0 0 0,0 0 0 0 0,0 1 0 0 0,0-1 1 0 0,0 0-1 0 0,0 1 0 0 0,0-1 0 0 0,0 0 0 0 0,0 1 0 0 0,0-1 0 0 0,-1 0 0 0 0,1 0 0 0 0,0 1 0 0 0,0-1 0 0 0,0 0 0 0 0,0 0 0 0 0,0 1 0 0 0,-1-1 0 0 0,1 0 0 0 0,0 0 0 0 0,0 1 0 0 0,0-1 0 0 0,-1 0-40 0 0,30 15 339 0 0,140 38 129 0 0,-81-17-480 0 0,-81-31 12 0 0,-3 0-16 0 0,14 3-148 0 0,-17-7 223 0 0,-1-1 12 0 0,0 0 19 0 0,0 0 20 0 0,0 0 55 0 0,0 0 26 0 0,0 0 7 0 0,0 0 4 0 0,0 0 4 0 0,-10-16 482 0 0,8 13-634 0 0,-4-2-44 0 0,0 0 2 0 0,-28-15 1100 0 0,32 20-1173 0 0,2 0-18 0 0,0 0-1 0 0,20-7-80 0 0,-13 6 155 0 0,-3 1 2 0 0,0 0 0 0 0,-1 0 0 0 0,1 1-1 0 0,0-1 1 0 0,0 1 0 0 0,-1 0-1 0 0,1 0 1 0 0,-1 0 0 0 0,1 0 0 0 0,-1 1-1 0 0,1-1 1 0 0,-1 1 0 0 0,0 0-1 0 0,0 0 1 0 0,1 0 0 0 0,-1 0 0 0 0,-1 1-1 0 0,2 1 4 0 0,3 1 0 0 0,-1 2 0 0 0,0 0 0 0 0,-2 1 0 0 0,-1 0 0 0 0,0 1 0 0 0,0 0 0 0 0,-2-1 11 0 0,-1-5 32 0 0,-1 3-13 0 0,1-5 68 0 0,-13 26 1011 0 0,0-19-968 0 0,-68-5 897 0 0,-12 7-796 0 0,85-10-242 0 0,2-2-12 0 0,5 2-53 0 0,1 0-35 0 0,0 0-11 0 0,0 0-50 0 0,0 0-207 0 0,0 0-89 0 0,5-8-2041 0 0,1 3 814 0 0</inkml:trace>
  <inkml:trace contextRef="#ctx0" brushRef="#br0" timeOffset="6481.187">231 687 3679 0 0,'0'0'284'0'0,"0"0"-69"0"0,0 0 404 0 0,0 0 197 0 0,0 0 42 0 0,0 0-90 0 0,0 0-404 0 0,0 0-178 0 0,0 0-33 0 0,0 0-16 0 0,0 0-35 0 0,0 0-20 0 0,0 0-2 0 0,0 0 19 0 0,0 0 77 0 0,0 0 31 0 0,0 0 7 0 0,0 0 29 0 0,0 0 112 0 0,0 0 49 0 0,0 0 10 0 0,0 0-24 0 0,-27 8 1460 0 0,-60 26-266 0 0,52-24-1573 0 0,-23 18 754 0 0,57-28-655 0 0,1 0-13 0 0,0 0-8 0 0,0 0-1 0 0,0 0-26 0 0,0 0-106 0 0,-1 1-11 0 0,-4 4 44 0 0,-1 2 11 0 0,-2 16 0 0 0,7-15 0 0 0,0-5 0 0 0,1-1-1 0 0,0 1 1 0 0,0-1-1 0 0,0 0 1 0 0,0 1-1 0 0,0-1 1 0 0,0 1-1 0 0,1-1 0 0 0,-1 0 1 0 0,1 1-1 0 0,-1-1 1 0 0,1 0-1 0 0,0 1 1 0 0,0-1-1 0 0,0 0 1 0 0,0 0-1 0 0,1 0 1 0 0,-1 0-1 0 0,1 0 1 0 0,0 1 0 0 0,91 74-182 0 0,28 17-1448 0 0,-105-84-532 0 0,-8-6-2062 0 0</inkml:trace>
  <inkml:trace contextRef="#ctx0" brushRef="#br0" timeOffset="7191.291">402 781 1839 0 0,'0'0'358'0'0,"0"0"826"0"0,-3-5 1387 0 0,1 2 958 0 0,-3 0-2586 0 0,-8 13 1131 0 0,12-6-2048 0 0,0-3 10 0 0,0 1 0 0 0,0 0 0 0 0,0 0 0 0 0,1-1 0 0 0,-1 1 0 0 0,1 0 0 0 0,-1 0 0 0 0,1 0 0 0 0,0 0 0 0 0,-1 0 0 0 0,1 0 0 0 0,0 0 0 0 0,0 0 0 0 0,1 0 0 0 0,-1 0 0 0 0,0 0 0 0 0,1 0 0 0 0,-1 0-1 0 0,1-1 1 0 0,-1 1 0 0 0,1 0 0 0 0,0 0 0 0 0,0 0 0 0 0,0-1 0 0 0,0 1 0 0 0,0 0 0 0 0,2 1-36 0 0,27 17 134 0 0,-24-16-42 0 0,38 22 392 0 0,-34-22-474 0 0,1 0-10 0 0,-2 1 0 0 0,-3 3 0 0 0,-5 32-2060 0 0,-3-31 1000 0 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4:55:07.856"/>
    </inkml:context>
    <inkml:brush xml:id="br0">
      <inkml:brushProperty name="width" value="0.05" units="cm"/>
      <inkml:brushProperty name="height" value="0.05" units="cm"/>
      <inkml:brushProperty name="color" value="#FF0066"/>
    </inkml:brush>
  </inkml:definitions>
  <inkml:trace contextRef="#ctx0" brushRef="#br0">538 1501 2847 0 0,'0'0'66'0'0,"0"0"6"0"0,0 0 6 0 0,0 0 4 0 0,0 0 4 0 0,0 0 2 0 0,0 1 0 0 0,-3 6-14 0 0,-1 0-60 0 0,-1 0-14 0 0,-19 24 799 0 0,23-30-496 0 0,-6 14 5627 0 0,8-14-5803 0 0,30-5 842 0 0,-24 4-969 0 0,1-1 0 0 0,-1-1 0 0 0,0 1 12 0 0,83-36 1032 0 0,-24-9-990 0 0,34-49 1151 0 0,-53 34-878 0 0,-30 39-242 0 0,0 2 0 0 0,2 0 0 0 0,0 2 0 0 0,1 0 0 0 0,1 1 0 0 0,16-10-85 0 0,61-39 60 0 0,-71 53-41 0 0,-1-2-1 0 0,0-1 1 0 0,-1-1-1 0 0,-1-1 1 0 0,0-1-1 0 0,-2-2 1 0 0,0 0-1 0 0,3-6-18 0 0,18-18 0 0 0,1 1 0 0 0,3 3 0 0 0,1 2 0 0 0,41-26 0 0 0,-31 26 0 0 0,-2-4 0 0 0,-2-1 0 0 0,19-24 0 0 0,20-25 448 0 0,-46 46-372 0 0,65-49 104 0 0,12 35 652 0 0,-33 18-684 0 0,-75 35-42 0 0,-15 8-414 0 0,-1 0-120 0 0,0 0-996 0 0,0 0-3886 0 0</inkml:trace>
  <inkml:trace contextRef="#ctx0" brushRef="#br0" timeOffset="1854.076">618 1449 1375 0 0,'0'0'287'0'0,"0"0"666"0"0,0 0 294 0 0,0 0 58 0 0,0 0-127 0 0,0 0-568 0 0,0 0-251 0 0,0 0-51 0 0,0 0-44 0 0,0 0-140 0 0,0 0-51 0 0,0 0 7 0 0,0 0-12 0 0,0 0-4 0 0,0 0 0 0 0,0 0 0 0 0,0 0 0 0 0,0 0 0 0 0,0 0 0 0 0,-3-12 3224 0 0,0 11-3217 0 0,-3 1-16 0 0,-3 3-45 0 0,-19 19-10 0 0,-20 12 576 0 0,41-28-576 0 0,1-1 0 0 0,-1 1 0 0 0,1 0 0 0 0,0-1 0 0 0,0 0 0 0 0,1 0 0 0 0,0 1 0 0 0,-1 1 0 0 0,-12 20 1696 0 0,17-18-1696 0 0,5-3 0 0 0,4-3 0 0 0,0 1 0 0 0,-1-1 0 0 0,0-1 14 0 0,-5-1 52 0 0,3 0 12 0 0,18 7 52 0 0,-16-4-130 0 0,0 0 0 0 0,1-2 0 0 0,0-1 0 0 0,17 2 302 0 0,-16 1-292 0 0,-1-1-10 0 0,0 0 0 0 0,-1-1 0 0 0,61 13-794 0 0,-67-15 364 0 0</inkml:trace>
  <inkml:trace contextRef="#ctx0" brushRef="#br0" timeOffset="3621.714">2621 101 919 0 0,'0'0'91'0'0,"14"-14"517"0"0,-13 13-399 0 0,0 0-1 0 0,0-1 1 0 0,-1 1-1 0 0,1 0 1 0 0,0 0-1 0 0,-1 0 0 0 0,1-1 1 0 0,0 1-1 0 0,-1 0 1 0 0,0-1-1 0 0,1 1 1 0 0,-1 0-1 0 0,0-1 1 0 0,0 1-1 0 0,1 0 1 0 0,-1-1-1 0 0,0 1 1 0 0,-1-1-1 0 0,1 1 1 0 0,0 0-1 0 0,0-1 1 0 0,0 1-1 0 0,-1 0 0 0 0,1-1 1 0 0,-1 1-1 0 0,1 0 1 0 0,-1 0-1 0 0,0-1-208 0 0,1 1 756 0 0,0 1-149 0 0,-30-10 1501 0 0,5 13-2037 0 0,17 0-114 0 0,1 1 32 0 0,1 0 23 0 0,2-1 7 0 0,0 1-1 0 0,1-1 0 0 0,0 1 1 0 0,-1 0-1 0 0,1 0 0 0 0,0 0 0 0 0,1 0 1 0 0,-1 0-1 0 0,1 1 0 0 0,0-1 1 0 0,0 1-1 0 0,0 0 0 0 0,0 0 1 0 0,1-1-1 0 0,0 1 0 0 0,0 0 1 0 0,0 0-1 0 0,1 0 0 0 0,0 0 0 0 0,0 0 1 0 0,0 0-1 0 0,0 0 0 0 0,1 0 1 0 0,0 0-1 0 0,0 0 0 0 0,1 1-18 0 0,2 33 0 0 0,-2 17 708 0 0,1-49-616 0 0,2 0 0 0 0,21 8 59 0 0,-16-11-98 0 0,24-1 206 0 0,-32-4-159 0 0,15-6 131 0 0,25-14 347 0 0,-41 20-496 0 0,16-27 1094 0 0,-16 26-1218 0 0,-1 2-22 0 0,0 0-1 0 0,0 0-6 0 0,1 1 11 0 0,19 32-16 0 0,-9-10 76 0 0,-7-17 0 0 0,2 0 0 0 0,0-2 0 0 0,1 0 0 0 0,0-2 0 0 0,1-1 0 0 0,33-17 466 0 0,-36 12-374 0 0,1-1-82 0 0,13-14 54 0 0,-5-22 488 0 0,-25 7 191 0 0,9 31-675 0 0,-4-5-55 0 0,-1 0-13 0 0,0 0 0 0 0,-1 3 11 0 0,5 3 32 0 0,-4-5-33 0 0,-11 2-44 0 0,15 6-82 0 0,0 1 0 0 0,0 0 0 0 0,0 0 0 0 0,0 0 0 0 0,1 0 0 0 0,-1 0 0 0 0,0 0 0 0 0,1 1 0 0 0,0-1 0 0 0,-1 1 0 0 0,1 0 1 0 0,0 0-1 0 0,0 0 0 0 0,1 0 0 0 0,-1 0 0 0 0,0 0 0 0 0,0 3 116 0 0,0-3-227 0 0,-28 51-2235 0 0,29-53 2100 0 0,1-1 2 0 0,0 0-21 0 0,0 0-90 0 0,0 0-38 0 0,0 0-10 0 0</inkml:trace>
  <inkml:trace contextRef="#ctx0" brushRef="#br0" timeOffset="5440.588">2905 232 455 0 0,'0'0'1679'0'0,"0"0"196"0"0,0 0 86 0 0,0 0-225 0 0,0 0-1027 0 0,0 0-446 0 0,0 0-87 0 0,-20 10-1112 0 0,4-2-840 0 0,31-20 8436 0 0,-14 11-7600 0 0,25-14 1917 0 0,-25 15-897 0 0,13-7 128 0 0,-6 7-208 0 0,0 0 0 0 0,10 15 76 0 0,-9 27 59 0 0,-9-41-82 0 0,1 0 1 0 0,0 5-33 0 0,0-3 22 0 0,18 1-32 0 0,-18-4-12 0 0,76-54 1 0 0,-71 49 0 0 0,-1 1 11 0 0,-4 3 46 0 0,11-1 123 0 0,-7 4-180 0 0,0 3 0 0 0,-2 2 0 0 0,6 45 139 0 0,-9-43-96 0 0,0-2-22 0 0,6 27 395 0 0,-5-33-361 0 0,1-2-41 0 0,1 0 0 0 0,-1 0 1 0 0,1 0-1 0 0,-1 0 0 0 0,0 0 1 0 0,1-1-1 0 0,-1 1 1 0 0,0-1-1 0 0,0 0 0 0 0,0 1 1 0 0,0-1-1 0 0,0 0 0 0 0,-1 0 1 0 0,1 0-1 0 0,0-1 0 0 0,-1 1 1 0 0,0 0-1 0 0,1-1 1 0 0,-1 1-1 0 0,0-1 0 0 0,0 0-14 0 0,3-4-4 0 0,24-77 809 0 0,-23 43-671 0 0,4-89 156 0 0,-9 96-226 0 0,0 33-21 0 0,0 1-86 0 0,-6 18-21 0 0,3-3 53 0 0,0 0-1 0 0,1 1 0 0 0,1-1 1 0 0,0 1-1 0 0,1-1 0 0 0,1 1 1 0 0,1-1-1 0 0,0 1 1 0 0,1-1-1 0 0,0 0 0 0 0,5 14 12 0 0,24 56-64 0 0,-28-77 64 0 0,0 0 11 0 0,1-1 32 0 0,-1-2-22 0 0,-1-3 32 0 0,-1-2-44 0 0,-1 1-1 0 0,1 0 1 0 0,0-1-1 0 0,0 1 0 0 0,0-1 1 0 0,0 0-1 0 0,0 1 1 0 0,0-1-1 0 0,0 0 1 0 0,0 0-1 0 0,0 0 1 0 0,0-1-1 0 0,0 1 0 0 0,0 0 1 0 0,0-1-1 0 0,0 0 1 0 0,-1 1-1 0 0,1-1 1 0 0,0 0-1 0 0,0 0 1 0 0,0 0-1 0 0,-1 0 0 0 0,1 0 1 0 0,0 0-9 0 0,54-40 117 0 0,-24 11-2233 0 0,-27 23-921 0 0,-5 6 1470 0 0</inkml:trace>
  <inkml:trace contextRef="#ctx0" brushRef="#br0" timeOffset="6028.118">3067 136 1375 0 0,'0'0'66'0'0,"0"0"164"0"0,1-2 674 0 0,40-53 6818 0 0,-40 55-7260 0 0,-1 0 2 0 0,30-5 1288 0 0,-10 17-1752 0 0,11 6 0 0 0,1-10 64 0 0,-25-8-64 0 0,8 3-734 0 0,-15-3-124 0 0</inkml:trace>
  <inkml:trace contextRef="#ctx0" brushRef="#br0" timeOffset="7810.436">3435 146 919 0 0,'0'0'242'0'0,"0"0"676"0"0,0 0 297 0 0,0 0 58 0 0,-18 5 135 0 0,-39 21-1920 0 0,19 36 4663 0 0,40-35-3511 0 0,2-19-611 0 0,19 15 365 0 0,-22-23-321 0 0,1 0 1 0 0,-1 1 0 0 0,1-1-1 0 0,-1 0 1 0 0,1 1 0 0 0,-1-1-1 0 0,1 0 1 0 0,-1 0 0 0 0,1 0-1 0 0,-1-1 1 0 0,1 1 0 0 0,-1 0-1 0 0,1-1 1 0 0,-1 1 0 0 0,0 0-1 0 0,1-1 1 0 0,-1 0 0 0 0,1 1-1 0 0,-1-1 1 0 0,0 0 0 0 0,1 0-1 0 0,-1 1 1 0 0,0-1-1 0 0,0 0 1 0 0,0 0 0 0 0,0-1-1 0 0,0 1 1 0 0,0 0 0 0 0,0 0-1 0 0,0 0 1 0 0,0-1 0 0 0,-1 1-1 0 0,1 0 1 0 0,0-1 0 0 0,-1 1-1 0 0,1-1 1 0 0,-1 1 0 0 0,1 0-1 0 0,-1-1 1 0 0,0 1 0 0 0,0-1-1 0 0,0 1 1 0 0,0-1 0 0 0,0 0-1 0 0,0 1 1 0 0,0-1 0 0 0,0 1-1 0 0,0-1 1 0 0,-1 1-74 0 0,1-1 153 0 0,-3-9 407 0 0,1 5-482 0 0,1 3-22 0 0,-2-3-35 0 0,2 4 7 0 0,-12-10 732 0 0,12 11-720 0 0,1 1-103 0 0,0 0-25 0 0,0 0 0 0 0,0 0 0 0 0,0 0 4 0 0,0 0 16 0 0,0 0 3 0 0,0 0-6 0 0,-1 2 11 0 0,-3 2 35 0 0,3-1-28 0 0,4 3 39 0 0,0 2 14 0 0,1 0 0 0 0,0-1 0 0 0,1 0 0 0 0,-1 0 0 0 0,0 0 0 0 0,0 0 0 0 0,1-1 0 0 0,1 0 0 0 0,0-1 0 0 0,0-2 0 0 0,2 0 0 0 0,22-3 118 0 0,-22-2-108 0 0,0 0-10 0 0,0 0 0 0 0,28-8 64 0 0,6-11 64 0 0,-24 5-128 0 0,-14 11 11 0 0,-3 2 42 0 0,2-4 11 0 0,-2-1 0 0 0,0-15 64 0 0,-3 14-138 0 0,2 7-46 0 0,0 2-20 0 0,0 0 2 0 0,-3 17 2 0 0,7 15 8 0 0,2 21 64 0 0,-5-45 0 0 0,1 1 0 0 0,0 0 0 0 0,0-1 0 0 0,12 13 54 0 0,-13-20-59 0 0,-1 0 20 0 0,1-1 1 0 0,-1 1-1 0 0,1 0 0 0 0,0-1 1 0 0,-1 1-1 0 0,1-1 1 0 0,-1 1-1 0 0,1-1 0 0 0,0 1 1 0 0,-1-1-1 0 0,1 1 1 0 0,0-1-1 0 0,0 0 0 0 0,-1 0 1 0 0,1 1-1 0 0,0-1 0 0 0,0 0 1 0 0,0 0-1 0 0,-1 0 1 0 0,1 0-1 0 0,0 1 0 0 0,0-1 1 0 0,0 0-1 0 0,-1-1 1 0 0,1 1-1 0 0,0 0 0 0 0,0 0 1 0 0,0 0-1 0 0,-1 0 0 0 0,1-1 1 0 0,0 1-1 0 0,0 0 1 0 0,-1-1-1 0 0,1 1 0 0 0,0-1 1 0 0,-1 1-1 0 0,1 0 0 0 0,0-1 1 0 0,-1 0-1 0 0,1 1-15 0 0,5-6 0 0 0,0-1 0 0 0,25-64-2449 0 0,-28 63 2010 0 0</inkml:trace>
  <inkml:trace contextRef="#ctx0" brushRef="#br0" timeOffset="8256.142">3676 19 5007 0 0,'0'0'231'0'0,"5"-4"-27"0"0,-5 4 3920 0 0,-5 5-4043 0 0,-4 2 101 0 0,-7 2 1806 0 0,3-11-4072 0 0,13 2-2106 0 0</inkml:trace>
  <inkml:trace contextRef="#ctx0" brushRef="#br0" timeOffset="10379.183">3694 205 919 0 0,'0'0'323'0'0,"0"0"1020"0"0,0 0 449 0 0,0 0 89 0 0,0 0-221 0 0,0 0-1011 0 0,0 0-442 0 0,10 3-571 0 0,18 18 1833 0 0,-27-20-1141 0 0,13 20 955 0 0,-10 4-478 0 0,-4-23-613 0 0,0-2 0 0 0,0 0-13 0 0,4 25 218 0 0,-2-18-386 0 0,-2-6 48 0 0,0-1 29 0 0,0 0-7 0 0,0 0-8 0 0,2 0-35 0 0,-1 0 0 0 0,0 0-1 0 0,1-1 1 0 0,-1 1 0 0 0,1-1 0 0 0,-1 1-1 0 0,0-1 1 0 0,1 1 0 0 0,-1-1-1 0 0,0 0 1 0 0,0 0 0 0 0,1 0 0 0 0,-1 0-1 0 0,0 0 1 0 0,0 0 0 0 0,0 0-1 0 0,0 0 1 0 0,0 0 0 0 0,0 0 0 0 0,0 0-1 0 0,-1-1 1 0 0,1 1 0 0 0,0 0-1 0 0,-1-1 1 0 0,1 1 0 0 0,-1 0 0 0 0,1-1-1 0 0,-1 1 1 0 0,0-1 0 0 0,0 1-1 0 0,1-1 1 0 0,-1 0-38 0 0,15-34 436 0 0,4 17-343 0 0,-13 15-105 0 0,-3 3-36 0 0,3-2 36 0 0,3 1 12 0 0,-2 5 0 0 0,-2 4 0 0 0,0 0 0 0 0,-2 1 0 0 0,0 1 12 0 0,-1 0 36 0 0,0 0-36 0 0,1-1-12 0 0,-2 1 0 0 0,0 1 0 0 0,-1 0 11 0 0,-1-1 42 0 0,1-1 1 0 0,1 0-44 0 0,3-1-10 0 0,3-2 0 0 0,1-3 0 0 0,1 0 11 0 0,0-2 32 0 0,-1-1-22 0 0,-5 0 22 0 0,4-2-22 0 0,0 0 32 0 0,-4 2 11 0 0,55-40 380 0 0,-42 30-342 0 0,14-20 504 0 0,-19 3-542 0 0,-4 10 0 0 0,-4 9-64 0 0,-2 0 11 0 0,-1 6 32 0 0,-1-4-22 0 0,0 3 22 0 0,-1-3-45 0 0,1 4-46 0 0,-3-3 26 0 0,-33 11-236 0 0,8 28-74 0 0,27-7 260 0 0,4-17 72 0 0,1-1 0 0 0,1 0 0 0 0,0 1 0 0 0,1-2 0 0 0,0-1 0 0 0,17 7 0 0 0,42 8 0 0 0,-58-17 0 0 0,0 1 0 0 0,0 0 0 0 0,0-1 0 0 0,0 0 11 0 0,-4-4 42 0 0,1 0-28 0 0,-1 0-1 0 0,0 0 0 0 0,1 0 1 0 0,-1-1-1 0 0,0 1 1 0 0,1-1-1 0 0,-1 1 0 0 0,0-1 1 0 0,0 0-1 0 0,0 0 1 0 0,1 0-1 0 0,-1 0 0 0 0,0 0 1 0 0,0-1-1 0 0,0 1 1 0 0,-1 0-1 0 0,1-1 0 0 0,0 0 1 0 0,-1 1-1 0 0,1-1 1 0 0,0 0-1 0 0,-1 0 0 0 0,0 0 1 0 0,1-2-25 0 0,2-1 46 0 0,14-32 418 0 0,-18 36-392 0 0,8-21 318 0 0,-8 21-322 0 0,0 1 17 0 0,-3 24-57 0 0,1-16-39 0 0,0 0 11 0 0,1 27 0 0 0,2 0 0 0 0,1-26 0 0 0,-1-2 11 0 0,1-6 45 0 0,4-2 21 0 0,4-14 79 0 0,-2-18 312 0 0,-8 31-380 0 0,1 1 0 0 0,14-58 72 0 0,-12 52-160 0 0,3 0 0 0 0,0 0 0 0 0,32-4-64 0 0,-18 9-34 0 0,-6 1 24 0 0,13 1-5169 0 0,-26 0 5033 0 0,-1 0-5613 0 0</inkml:trace>
  <inkml:trace contextRef="#ctx0" brushRef="#br0" timeOffset="11417.984">3317 212 1839 0 0,'0'0'300'0'0,"0"0"588"0"0,0 0 258 0 0,0 0 50 0 0,0 0-95 0 0,0 0-440 0 0,0 0-189 0 0,0 0-37 0 0,0 0-39 0 0,0 0-125 0 0,0 0-58 0 0,0 0-12 0 0,0 0-10 0 0,0 0-40 0 0,0 0-21 0 0,0 0-2 0 0,0 0-9 0 0,0 0-39 0 0,0 0-9 0 0,0 0 14 0 0,0 0-14 0 0,10 2 1301 0 0,47-39 1225 0 0,-55 37-2554 0 0,2 2-33 0 0,2 3-10 0 0,-2 1 0 0 0,0 3 0 0 0,-6 11 67 0 0,-1-13-54 0 0,-3 21-331 0 0,6-27 218 0 0,2 9-563 0 0,6 1-3736 0 0,-7-11 623 0 0</inkml:trace>
  <inkml:trace contextRef="#ctx0" brushRef="#br0" timeOffset="13010.49">3387 196 919 0 0,'0'0'214'0'0,"-8"19"5220"0"0,-29 14-3656 0 0,29-29-1837 0 0,2-1 82 0 0,-15 14 1701 0 0,20-14-1659 0 0,-2 5-52 0 0,1 1-13 0 0,2 0 0 0 0,2-1 0 0 0,1-2 15 0 0,-2-5 60 0 0,35-9 1067 0 0,0-27 245 0 0,-32 28-1344 0 0,0 1-18 0 0,16-32 1384 0 0,-16 32-1409 0 0,1 0 0 0 0,1 2 15 0 0,-5 3 57 0 0,3-15 620 0 0,-13 1-452 0 0,2 10-240 0 0,-12 2-363 0 0,17 4 354 0 0,0 1 0 0 0,0-1 0 0 0,1 1-1 0 0,-1 0 1 0 0,0 0 0 0 0,1 0 0 0 0,-1 0-1 0 0,1 0 1 0 0,0 0 0 0 0,-1 0 0 0 0,1 0-1 0 0,0 0 1 0 0,1 1 0 0 0,-1-1 0 0 0,0 0-1 0 0,1 1 1 0 0,-1-1 0 0 0,1 1 0 0 0,-1-1 0 0 0,1 1-1 0 0,0 1 10 0 0,-2 7-94 0 0,-11 50 30 0 0,7-3 64 0 0,7-49 0 0 0,0-1 0 0 0,4-1 0 0 0,1-2 11 0 0,0-3 45 0 0,-5-2 19 0 0,1 0-19 0 0,3 1-35 0 0,-2-1 22 0 0,2-1-21 0 0,-2-1 37 0 0,2-2 6 0 0,1 0 1 0 0,-1-1 6 0 0,22-67 921 0 0,-26 64-940 0 0,0-1 1 0 0,-3-1-33 0 0,-2 1 22 0 0,-35-10-345 0 0,31 17-2059 0 0,8 2 978 0 0</inkml:trace>
  <inkml:trace contextRef="#ctx0" brushRef="#br0" timeOffset="45088.719">322 1375 455 0 0,'0'0'1035'0'0,"0"0"112"0"0,0 0 49 0 0,0 0-106 0 0,-7 2-280 0 0,5-1 2571 0 0,3 3-3392 0 0,0 1 11 0 0,1 1-10 0 0,0-3-33 0 0,2 2 32 0 0,0 1 11 0 0,1 0 0 0 0,-2 0 11 0 0,-2-3 32 0 0,2 3-33 0 0,2-1-20 0 0,-3-3-33 0 0,2 3 46 0 0,1 0 61 0 0,-4-3-8 0 0,3 2-64 0 0,-3-3-80 0 0,-1-1 4 0 0,0 0 10 0 0,20 25 238 0 0,-18-18-152 0 0,2 0-12 0 0,-1 0 0 0 0,0 0 0 0 0,-1-1 0 0 0,0 1 0 0 0,1 0 0 0 0,0 0 0 0 0,0 1 0 0 0,1-1 0 0 0,-1-1 0 0 0,1 1 0 0 0,-2-1 0 0 0,-1 0 11 0 0,-1-5 42 0 0,1 0 1 0 0,0 4-60 0 0,1-1-105 0 0,-9 39 638 0 0,3-37-527 0 0,0 1 0 0 0,-1 0 0 0 0,-25 26 11 0 0,28-31 32 0 0,-28 19 54 0 0,29-20 12 0 0,1-1 6 0 0,-12 6 1134 0 0,-7-11 343 0 0,11 0-1592 0 0,2 1 11 0 0,5 3 45 0 0,-36-12 507 0 0,28 12-542 0 0,1 0 22 0 0,-1 2-33 0 0,-91 11 404 0 0,30 1-404 0 0,40-8-10 0 0,3-17-3425 0 0,22 6 2746 0 0</inkml:trace>
  <inkml:trace contextRef="#ctx0" brushRef="#br0" timeOffset="46329.907">310 1451 919 0 0,'0'0'191'0'0,"0"0"465"0"0,0 0 205 0 0,-1-10 2347 0 0,3-13-1893 0 0,-2 22-1206 0 0,0 1 6 0 0,0 0-10 0 0,0 0 15 0 0,0 0 68 0 0,0 0 32 0 0,0 0 4 0 0,0 0-8 0 0,-5-18 2108 0 0,3 12-2326 0 0,2 4-78 0 0,-3-15-300 0 0,2 16 419 0 0,1 0 1 0 0,-1 0-1 0 0,1 0 1 0 0,-1 0 0 0 0,0 0-1 0 0,1 0 1 0 0,-1 0-1 0 0,0 0 1 0 0,0 0 0 0 0,0 0-1 0 0,0 1 1 0 0,1-1-1 0 0,-1 0 1 0 0,0 1 0 0 0,0-1-1 0 0,-1 0 1 0 0,1 1-1 0 0,0-1 1 0 0,0 1 0 0 0,0 0-1 0 0,0-1 1 0 0,0 1-1 0 0,0 0 1 0 0,-1 0 0 0 0,1-1-1 0 0,0 1 1 0 0,0 0-1 0 0,0 0 1 0 0,-1 1 0 0 0,1-1-1 0 0,0 0 1 0 0,0 0-1 0 0,-1 1-39 0 0,-6-1-10 0 0,1-1-49 0 0,-45-18-1122 0 0,43 14 166 0 0,-1-1-2408 0 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03:49.887"/>
    </inkml:context>
    <inkml:brush xml:id="br0">
      <inkml:brushProperty name="width" value="0.05" units="cm"/>
      <inkml:brushProperty name="height" value="0.05" units="cm"/>
      <inkml:brushProperty name="color" value="#FF0066"/>
    </inkml:brush>
  </inkml:definitions>
  <inkml:trace contextRef="#ctx0" brushRef="#br0">1 218 2759 0 0,'0'0'300'0'0,"0"0"219"0"0,0 0 97 0 0,0 0 21 0 0,0 0-82 0 0,0 0-348 0 0,0 0-114 0 0,0 0-12 0 0,0 0-1 0 0,0 0 60 0 0,0 0 252 0 0,0 0 110 0 0,0 0 18 0 0,0 0 6 0 0,0 0 2 0 0,0 0 0 0 0,0 0 0 0 0,0 0-34 0 0,0 0-148 0 0,0 0-67 0 0,0 0-14 0 0,10-11 222 0 0,-2-3-207 0 0,0-1-1 0 0,-1 0 1 0 0,0 0 0 0 0,-1-1-1 0 0,-1 0 1 0 0,-1 0 0 0 0,0 0-1 0 0,0-11-279 0 0,-2-2 628 0 0,-2 27-442 0 0,-9-18 566 0 0,5 14-343 0 0,-8 15 175 0 0,10-1-600 0 0,1 1 0 0 0,1-1 0 0 0,0 0 0 0 0,0 0 0 0 0,1 1 0 0 0,-1-1 1 0 0,2 0-1 0 0,-1 0 0 0 0,1 0 0 0 0,1 0 0 0 0,-1 0 0 0 0,3 3 16 0 0,-2-3-4 0 0,1 6-15 0 0,33 61-275 0 0,-36-73 234 0 0,4 1 49 0 0,30 2-117 0 0,-10-25 192 0 0,-24 19 3 0 0,-1 1 8 0 0,0 0-3 0 0,15 19-230 0 0,-7-4-133 0 0,-7-12 271 0 0,0-1 0 0 0,0 0 0 0 0,0 1 0 0 0,1-1 0 0 0,-1 0 0 0 0,0 1 0 0 0,1-1 0 0 0,0 0 0 0 0,-1 0 0 0 0,1 0 0 0 0,0-1 0 0 0,0 1 0 0 0,0 0 0 0 0,0-1-1 0 0,0 1 1 0 0,1-1 0 0 0,-1 0 0 0 0,0 1 0 0 0,1-1 0 0 0,-1 0 0 0 0,1-1 0 0 0,-1 1 0 0 0,1 0 0 0 0,-1-1 0 0 0,3 1 20 0 0,78-24 132 0 0,-67 16-76 0 0,7-7 364 0 0,-23 14-310 0 0,0 0-13 0 0,0 0-8 0 0,0 0-1 0 0,0 0-1 0 0,0 0-6 0 0,0 0-1 0 0,0 0 0 0 0,0 0-2 0 0,0 0-12 0 0,0 0-2 0 0,-5-7 160 0 0,-108-40 715 0 0,107 45-896 0 0,1 1-45 0 0,4 1-59 0 0,-6 2-4151 0 0,10 20 1993 0 0,0-15 1547 0 0</inkml:trace>
  <inkml:trace contextRef="#ctx0" brushRef="#br0" timeOffset="2013.116">549 155 1839 0 0,'0'0'292'0'0,"0"0"554"0"0,0 0 238 0 0,0 0 48 0 0,0 0-27 0 0,0 0-156 0 0,0 0-70 0 0,0 0-14 0 0,0 0-46 0 0,0 0-191 0 0,0 0-85 0 0,0 0-21 0 0,0 0-28 0 0,0 0-113 0 0,0 0-49 0 0,0 0-11 0 0,0 0-11 0 0,0 0-45 0 0,0 0-17 0 0,0 0-7 0 0,0 0-9 0 0,0 0-34 0 0,-28-12 847 0 0,7 16-96 0 0,15 2-895 0 0,-7 42-132 0 0,20-6 14 0 0,-4-34 54 0 0,21 14-128 0 0,-18-20 105 0 0,-1-1 22 0 0,0 0 11 0 0,1 0 0 0 0,0-1 0 0 0,0-1 0 0 0,1 0 0 0 0,-1-1 0 0 0,30-20 148 0 0,-32 18-88 0 0,-3 3 14 0 0,-1 1 4 0 0,6-18 722 0 0,-6 10-800 0 0,0 2 0 0 0,0 1-12 0 0,0 4-49 0 0,0 1-18 0 0,0 0 1 0 0,5 5 4 0 0,29 33 74 0 0,-30-35 0 0 0,34 15-72 0 0,-8-10 72 0 0,-24-8 0 0 0,-1 0 0 0 0,0-1 16 0 0,-4 1 63 0 0,-1 0 10 0 0,0 0-1 0 0,0 0-4 0 0,1-2-33 0 0,-1 1 1 0 0,1 0-1 0 0,-1-1 0 0 0,1 1 0 0 0,-1-1 0 0 0,1 1 1 0 0,-1-1-1 0 0,0 1 0 0 0,0-1 0 0 0,0 1 0 0 0,0-1 1 0 0,0 1-1 0 0,0 0 0 0 0,0-1 0 0 0,-1 1 0 0 0,1-1 0 0 0,-1 1 1 0 0,1-1-1 0 0,-1 1 0 0 0,1 0 0 0 0,-1-1 0 0 0,0 1 1 0 0,1 0-1 0 0,-1-1 0 0 0,0 1 0 0 0,0 0 0 0 0,0 0 1 0 0,0 0-1 0 0,0 0 0 0 0,0 0 0 0 0,0 0 0 0 0,-1 0 1 0 0,0 0-52 0 0,-3-4-14 0 0,0 1 14 0 0,-1 2 0 0 0,0 0 0 0 0,1 2 0 0 0,-1 0 0 0 0,1 1-12 0 0,4-1-48 0 0,1 0-10 0 0,0 0-1 0 0,0 0-17 0 0,0 0 7 0 0,14 16 7 0 0,42 21 2 0 0,-52-35 64 0 0,0-1-1 0 0,0-1 1 0 0,0 1-1 0 0,0 0 1 0 0,1-1 0 0 0,-1 0-1 0 0,0 0 1 0 0,0 0-1 0 0,0-1 1 0 0,1 1-1 0 0,-1-1 1 0 0,0 0-1 0 0,0 0 1 0 0,0-1 0 0 0,0 1-1 0 0,0-1 1 0 0,0 0-1 0 0,0 0 9 0 0,22-40 54 0 0,-22 30-36 0 0,0 0 1 0 0,-1-1 0 0 0,-1 0-1 0 0,0 1 1 0 0,-1-1 0 0 0,0 0-1 0 0,-1 0 1 0 0,-2-10-19 0 0,-2-14 119 0 0,-5 25 375 0 0,9 12-439 0 0,0 0-102 0 0,0 0-25 0 0,-1 1 12 0 0,0 26-16 0 0,17 20 66 0 0,42 82-44 0 0,-55-123 54 0 0,15 18 75 0 0,-2-18-22 0 0,-10-7-42 0 0,-4 0 32 0 0,28-26-1170 0 0,-30 25 856 0 0,7-7-876 0 0,-5 4-5058 0 0,-2 5 1741 0 0</inkml:trace>
  <inkml:trace contextRef="#ctx0" brushRef="#br0" timeOffset="2550.465">847 119 4807 0 0,'0'0'216'0'0,"-1"0"-10"0"0,-17-1 256 0 0,17 1-24 0 0,-9 0 648 0 0,7 1 7658 0 0,7 3-8737 0 0,-1 0-1 0 0,0-1 0 0 0,1 1 1 0 0,0-1-1 0 0,-1 0 1 0 0,1 0-1 0 0,1-1 0 0 0,-1 1 1 0 0,0-1-1 0 0,1 0 0 0 0,-1 0 1 0 0,1 0-1 0 0,-1-1 1 0 0,1 1-1 0 0,0-1 0 0 0,0 0 1 0 0,0-1-1 0 0,0 1 1 0 0,-1-1-1 0 0,1 0 0 0 0,0 0 1 0 0,0 0-1 0 0,2-1-6 0 0,11 2 128 0 0,9 0-151 0 0,-9-6-5611 0 0,-18 5 1656 0 0</inkml:trace>
  <inkml:trace contextRef="#ctx0" brushRef="#br0" timeOffset="3149.977">1121 149 455 0 0,'0'0'1315'0'0,"0"0"146"0"0,0 0 67 0 0,0 0-184 0 0,0 0-805 0 0,0 0-351 0 0,0 0-76 0 0,0 0-20 0 0,0 0-23 0 0,0 0 1 0 0,0 0 71 0 0,0 0 218 0 0,0 0 90 0 0,-17 18 3352 0 0,7 13-3698 0 0,5 2 528 0 0,5-32-385 0 0,0 34 1986 0 0,22 19-2000 0 0,-21-53-117 0 0,-1-1-14 0 0,0 0-5 0 0,22-2 536 0 0,-7-9-418 0 0,-4 0-49 0 0,-10 10-162 0 0,-1 1-203 0 0,0 0-96 0 0,0 0-1032 0 0,0 0-4046 0 0</inkml:trace>
  <inkml:trace contextRef="#ctx0" brushRef="#br0" timeOffset="3454.018">1139 104 9215 0 0,'0'0'707'0'0,"0"0"-276"0"0,0 0 567 0 0,-11-14 2861 0 0,-3-9-2572 0 0,13 22-1277 0 0,1 1-276 0 0,0 0-97 0 0,0 0-12 0 0,0 0-215 0 0,0 0-904 0 0,0 0-390 0 0</inkml:trace>
  <inkml:trace contextRef="#ctx0" brushRef="#br0" timeOffset="4130.161">1332 182 455 0 0,'0'0'1910'0'0,"0"0"224"0"0,0 0 105 0 0,0 0-215 0 0,0 0-993 0 0,-11 6 783 0 0,9-5-1781 0 0,0 0-1 0 0,1 0 0 0 0,-1 0 0 0 0,0 0 1 0 0,0 1-1 0 0,1-1 0 0 0,-1 1 0 0 0,1-1 1 0 0,-1 1-1 0 0,1 0 0 0 0,0 0 0 0 0,0-1 0 0 0,0 1 1 0 0,0 0-1 0 0,0 0 0 0 0,0 0 0 0 0,0 0 1 0 0,0 0-1 0 0,1 0 0 0 0,-1 0 0 0 0,1 1 1 0 0,0-1-1 0 0,0 0 0 0 0,-1 0 0 0 0,1 0 1 0 0,1 0-1 0 0,-1 0 0 0 0,0 1 0 0 0,0-1 1 0 0,1 0-1 0 0,-1 0 0 0 0,1 0 0 0 0,0 1-32 0 0,9 16 183 0 0,-10-19-110 0 0,9 18 689 0 0,-5-15-689 0 0,0 1 144 0 0,-4-3-175 0 0,1-1 0 0 0,-1 1 1 0 0,1 0-1 0 0,-1-1 0 0 0,1 1 0 0 0,0 0 0 0 0,-1-1 0 0 0,1 1 1 0 0,0-1-1 0 0,-1 1 0 0 0,1-1 0 0 0,0 1 0 0 0,0-1 0 0 0,0 1 1 0 0,0-1-1 0 0,-1 0 0 0 0,1 0 0 0 0,0 1 0 0 0,0-1 0 0 0,0 0 1 0 0,0 0-1 0 0,0 0 0 0 0,0 0 0 0 0,0 0 0 0 0,0 0 0 0 0,0 0 1 0 0,-1 0-1 0 0,1 0 0 0 0,0-1 0 0 0,0 1 0 0 0,0 0 0 0 0,0-1 1 0 0,0 1-1 0 0,-1 0 0 0 0,1-1 0 0 0,0 1 0 0 0,0-1 0 0 0,0 1 0 0 0,-1-1 1 0 0,1 0-43 0 0,0 1-11 0 0,38-30 882 0 0,-38 29-692 0 0,-2-34 1430 0 0,-27 9-1302 0 0,21 23-285 0 0,-2 1 26 0 0,-1 2-36 0 0,-17 17-916 0 0,26-16 664 0 0,1-1-202 0 0,0 10-1260 0 0,6 3-5880 0 0,-2-9 7950 0 0,-3-3-492 0 0,0 0-44 0 0,4 2-22 0 0</inkml:trace>
  <inkml:trace contextRef="#ctx0" brushRef="#br0" timeOffset="4821.87">1439 237 4751 0 0,'0'0'216'0'0,"0"0"22"0"0,0 0-36 0 0,0 0-11 0 0,0 0-6 0 0,0 0 11 0 0,0 0 52 0 0,0 0 28 0 0,0 0 4 0 0,0 0 31 0 0,0 0 129 0 0,0 0 59 0 0,0 0 11 0 0,0 0 0 0 0,0 0-12 0 0,0 0-2 0 0,0 0 0 0 0,0 0-8 0 0,0 0-32 0 0,0 0-9 0 0,0 0-6 0 0,0 0-23 0 0,0 0-96 0 0,0 0-39 0 0,0 0-10 0 0,24-22 1051 0 0,-22 22-1265 0 0,-1 0-4 0 0,4 1-30 0 0,-3-1 44 0 0,-2 0-1 0 0,32 12 555 0 0,-31-11-569 0 0,0 0 1 0 0,0 0-1 0 0,0 0 1 0 0,0 0-1 0 0,0 0 1 0 0,0 0-1 0 0,0 1 0 0 0,0-1 1 0 0,-1 0-1 0 0,1 0 1 0 0,0 1-1 0 0,-1-1 1 0 0,1 0-1 0 0,-1 1 1 0 0,0-1-1 0 0,1 0 0 0 0,-1 1 1 0 0,0-1-1 0 0,0 1 1 0 0,0-1-1 0 0,0 1 1 0 0,0-1-1 0 0,0 0 0 0 0,0 1 1 0 0,0-1-1 0 0,-1 1 1 0 0,1-1-1 0 0,-1 2-54 0 0,-1 46 781 0 0,2-42-770 0 0,18-15 133 0 0,15-27 115 0 0,-32 34-258 0 0,16 14 280 0 0,-4 21-270 0 0,-12-31 44 0 0,1 2 19 0 0,-1-2 13 0 0,3 3-28 0 0,1-2-83 0 0,-4-4-148 0 0,20-20-2995 0 0,-16 12 1764 0 0</inkml:trace>
  <inkml:trace contextRef="#ctx0" brushRef="#br0" timeOffset="5301.011">1146 339 8263 0 0,'0'0'375'0'0,"0"0"-2"0"0,0 0-90 0 0,0 0 506 0 0,0 0 253 0 0,0 0 50 0 0,0 0-94 0 0,0 0-435 0 0,0 0-195 0 0,0 0-43 0 0,0 0-47 0 0,0 0-212 0 0,0 0-206 0 0,0 0-57 0 0,16-3-746 0 0,9-2-691 0 0,-16 3 436 0 0</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03:39.424"/>
    </inkml:context>
    <inkml:brush xml:id="br0">
      <inkml:brushProperty name="width" value="0.05" units="cm"/>
      <inkml:brushProperty name="height" value="0.05" units="cm"/>
      <inkml:brushProperty name="color" value="#FF0066"/>
    </inkml:brush>
  </inkml:definitions>
  <inkml:trace contextRef="#ctx0" brushRef="#br0">26 201 1375 0 0,'0'0'66'0'0,"0"0"179"0"0,0 0 736 0 0,0 0 326 0 0,0 0 62 0 0,0 0-162 0 0,0 0-711 0 0,0 0-311 0 0,0 0-66 0 0,0 0-20 0 0,0 0-18 0 0,0 0 36 0 0,0 0 11 0 0,0 0 0 0 0,0 0 16 0 0,0 0 67 0 0,0 0 28 0 0,0 0 7 0 0,0 0-6 0 0,0 0-33 0 0,0 0-14 0 0,0 0-1 0 0,0 0-10 0 0,-7 8 262 0 0,5-6-400 0 0,0 1 0 0 0,0-1-1 0 0,0 1 1 0 0,1-1 0 0 0,-1 1 0 0 0,1 0 0 0 0,0 0 0 0 0,0 0 0 0 0,0 0 0 0 0,0 0 0 0 0,0 0 0 0 0,1 0 0 0 0,-1 0 0 0 0,1 0 0 0 0,0 0 0 0 0,0 0 0 0 0,0 0-1 0 0,0 0 1 0 0,1 0 0 0 0,0 2-44 0 0,10 38 94 0 0,-5-30-84 0 0,-1-8-10 0 0,2-1-10 0 0,-1-1-22 0 0,-3-3 64 0 0,2-1-10 0 0,-2 1 26 0 0,3-2-22 0 0,11-9 222 0 0,-1-5-174 0 0,15-30 798 0 0,-29 39-796 0 0,-1-13 100 0 0,-2 18-134 0 0,1 0-1 0 0,-1 0 0 0 0,1 1 0 0 0,-1-1 1 0 0,0 0-1 0 0,1 1 0 0 0,-1-1 1 0 0,0 0-1 0 0,0 1 0 0 0,0-1 0 0 0,-1 1 1 0 0,1 0-1 0 0,0-1 0 0 0,0 1 1 0 0,-1 0-1 0 0,1 0 0 0 0,-1-1 0 0 0,1 1 1 0 0,-1 1-1 0 0,0-1 0 0 0,1 0 1 0 0,-1 0-1 0 0,0 0 0 0 0,1 1 0 0 0,-1-1 1 0 0,0 1-1 0 0,0 0 0 0 0,0-1 1 0 0,-1 1-42 0 0,-26 13-3098 0 0,28-12 2770 0 0,1-1-20 0 0,0 0-82 0 0,0 0-33 0 0,0 0-8 0 0,0 0-1 0 0</inkml:trace>
  <inkml:trace contextRef="#ctx0" brushRef="#br0" timeOffset="535.786">189 1 7831 0 0,'0'0'356'0'0,"0"0"-6"0"0,0 0-136 0 0,0 0 249 0 0,-19 7 1581 0 0,13-1-2029 0 0,0 1 1 0 0,0 0-1 0 0,0 0 1 0 0,1 0-1 0 0,1 1 1 0 0,-1 0-1 0 0,1 0 1 0 0,0 0-1 0 0,1 1 1 0 0,0-1-1 0 0,0 1 1 0 0,1 0-1 0 0,0 0 1 0 0,1-1-1 0 0,0 1 0 0 0,0 0 1 0 0,1 0-1 0 0,0 1 1 0 0,0-1-1 0 0,1 0-15 0 0,5 24 0 0 0,28 21 0 0 0,-24-43 0 0 0,28 23-320 0 0,-34-30 320 0 0,8 5 0 0 0,17-14 0 0 0,11-22-1085 0 0,-36 23-2582 0 0</inkml:trace>
  <inkml:trace contextRef="#ctx0" brushRef="#br0" timeOffset="911.308">258 161 2759 0 0,'0'0'383'0'0,"0"0"566"0"0,0 0 253 0 0,0 0 50 0 0,0 0-92 0 0,0 0-430 0 0,0 0-186 0 0,-13-14 2524 0 0,5-29-2912 0 0,12 26-4688 0 0,-2 12 1220 0 0</inkml:trace>
  <inkml:trace contextRef="#ctx0" brushRef="#br0" timeOffset="3024.392">410 253 5959 0 0,'0'0'267'0'0,"0"0"0"0"0,-14-19 1025 0 0,37 107 2178 0 0,-7-60-3147 0 0,-16-27-264 0 0,0-1 31 0 0,0 0 8 0 0,0 0 4 0 0,0 0-2 0 0,0 0-17 0 0,4-1-42 0 0,-1-1 0 0 0,0 0 0 0 0,1 1 1 0 0,-1-1-1 0 0,0 0 0 0 0,0-1 0 0 0,0 1 0 0 0,-1 0 0 0 0,1-1 1 0 0,0 0-1 0 0,-1 1 0 0 0,0-1 0 0 0,1 0 0 0 0,-1 0 1 0 0,0 0-1 0 0,-1-1 0 0 0,1 1 0 0 0,-1 0 0 0 0,1-1 0 0 0,-1 1 1 0 0,0-1-1 0 0,0-1-41 0 0,0 4 65 0 0,-1 0 133 0 0,0 1-15 0 0,0 0-75 0 0,0 0-39 0 0,0 0-5 0 0,0 0-25 0 0,0 0-76 0 0,0 0 49 0 0,1 0-76 0 0,4 0 16 0 0,-4 0 94 0 0,0 0 24 0 0,23 12-224 0 0,-7 11 154 0 0,-13-19 0 0 0,2-4 0 0 0,1-2 0 0 0,23-21 54 0 0,-25 19-44 0 0,-1-1-10 0 0,1 1 0 0 0,1 3 0 0 0,11 18 0 0 0,-14-11 0 0 0,1-2 0 0 0,-2-2 0 0 0,0-1 0 0 0,1 0 0 0 0,-1-1 0 0 0,0 1 0 0 0,1 0 0 0 0,-1-1 0 0 0,1 1 0 0 0,-1-1 0 0 0,1 0 0 0 0,-1 0 0 0 0,1 0 0 0 0,-1 0 0 0 0,0 0 0 0 0,1-1 0 0 0,-1 1 0 0 0,1-1 0 0 0,-1 1 0 0 0,1-1 0 0 0,-1 0 0 0 0,0 0 0 0 0,2-1 0 0 0,-2 1 0 0 0,28-9 0 0 0,-24 7 0 0 0,0-1 0 0 0,0-1 0 0 0,17-21 576 0 0,-22 24-477 0 0,0-11 357 0 0,-2 7-400 0 0,-1 0 21 0 0,1 0 1 0 0,-21-15 118 0 0,21 20-126 0 0,-16 7 218 0 0,3 27-288 0 0,15 92-728 0 0,-1-122 675 0 0,3 2 32 0 0,-2-4 0 0 0,-1 1 0 0 0,1-1 0 0 0,0 0 0 0 0,0 1 0 0 0,0-1 0 0 0,1 0 0 0 0,-1 0 0 0 0,0 0 0 0 0,0 0 0 0 0,1 0 0 0 0,-1 0 0 0 0,0 0 1 0 0,1 0-1 0 0,-1-1 0 0 0,1 1 0 0 0,-1-1 0 0 0,1 1 0 0 0,-1-1 0 0 0,1 1 0 0 0,0-1 0 0 0,-1 0 0 0 0,1 0 0 0 0,-1 0 0 0 0,1 0 0 0 0,0 0 0 0 0,-1 0 1 0 0,1 0-1 0 0,0 0 0 0 0,-1-1 0 0 0,1 1 0 0 0,-1-1 0 0 0,1 1 0 0 0,0-1 21 0 0,42-14-93 0 0,-41 13 50 0 0,31-40 32 0 0,-20 14 71 0 0,-14 24 32 0 0,18 1 380 0 0,2 7-472 0 0,-4 26 0 0 0,-13 2 0 0 0,-1-7 0 0 0,1-18 0 0 0,4-6 0 0 0,16-9 83 0 0,0-18 94 0 0,-2-22 115 0 0,-20 45-213 0 0,2-2-7 0 0,22 50-71 0 0,-11-11 10 0 0,-5-21 109 0 0,15-13-107 0 0,22-48-4088 0 0,-38 37 1606 0 0,-1 2-1019 0 0</inkml:trace>
  <inkml:trace contextRef="#ctx0" brushRef="#br0" timeOffset="3934.546">1330 264 455 0 0,'0'0'1284'0'0,"0"0"151"0"0,-10-2 4576 0 0,2 1-4786 0 0,-47-20 3024 0 0,54 20-4142 0 0,-29-1 830 0 0,28 2-849 0 0,2 0-4 0 0,-1 0-16 0 0,-3 2-14 0 0,-1 25-169 0 0,41 24 62 0 0,-6-16 31 0 0,-12 0 22 0 0,-18-32-32 0 0,0 0 0 0 0,-1 0 0 0 0,1 1 0 0 0,-1-1 0 0 0,1 0 0 0 0,-1 0 0 0 0,0-1 0 0 0,0 1 0 0 0,0 0 0 0 0,-1 0 0 0 0,1 0-1 0 0,-1-1 1 0 0,1 1 0 0 0,-1 0 0 0 0,0-1 0 0 0,0 0 0 0 0,0 1 0 0 0,0-1 0 0 0,-3 2 32 0 0,5-4-15 0 0,-16 10-425 0 0,8-8 454 0 0,7-2 7 0 0,0 0 1 0 0,0 0-1 0 0,0 0 0 0 0,0 0 1 0 0,0 0-1 0 0,0 0 1 0 0,0-1-1 0 0,1 1 1 0 0,-1 0-1 0 0,0-1 1 0 0,0 1-1 0 0,0-1 1 0 0,0 1-1 0 0,0-1 1 0 0,1 1-1 0 0,-1-1 0 0 0,0 1 1 0 0,0-1-1 0 0,1 0 1 0 0,-1 1-1 0 0,1-1 1 0 0,-1 0-1 0 0,0 0 1 0 0,1 0-1 0 0,-1 1 1 0 0,1-1-1 0 0,0 0 1 0 0,-1 0-1 0 0,1 0 0 0 0,0 0 1 0 0,-1 0-1 0 0,1 0 1 0 0,0 0-1 0 0,0 0 1 0 0,0 0-1 0 0,0 0 1 0 0,0 0-1 0 0,0 0 1 0 0,0 0-1 0 0,0 0 1 0 0,0 1-1 0 0,1-1 0 0 0,-1 0 1 0 0,0 0-1 0 0,1 0 1 0 0,-1 0-1 0 0,0 0 1 0 0,1 0-1 0 0,-1 0 1 0 0,1 1-1 0 0,-1-1 1 0 0,1 0-1 0 0,0 0 1 0 0,-1 1-1 0 0,1-1 0 0 0,0 0 1 0 0,0 1-1 0 0,-1-1 1 0 0,1 1-1 0 0,0-1 1 0 0,0 1-1 0 0,0-1-21 0 0,31-20-60 0 0,-23 17 48 0 0,21 7 8 0 0,-17 0-80 0 0,17-10 84 0 0,-24 5 0 0 0,19-14 14 0 0,-24 16 50 0 0,-1 0 2 0 0,0 0-2 0 0,0 0 0 0 0,0 0 6 0 0,0 0 15 0 0,4 5-16 0 0,1 2-69 0 0,-2 0 0 0 0,7 17 11 0 0,-9-24-5 0 0,-1 0 0 0 0,1 1 0 0 0,0-1 0 0 0,0 1 0 0 0,-1-1-1 0 0,1 0 1 0 0,0 0 0 0 0,0 1 0 0 0,-1-1 0 0 0,1 0 0 0 0,0 0 0 0 0,0 0 0 0 0,0 0 0 0 0,0 0 0 0 0,-1 0 0 0 0,1 0 0 0 0,0 0 0 0 0,0 0 0 0 0,0 0-1 0 0,-1-1 1 0 0,1 1 0 0 0,0 0 0 0 0,0 0 0 0 0,-1-1 0 0 0,1 1 0 0 0,0-1 0 0 0,-1 1 0 0 0,1 0 0 0 0,0-1 0 0 0,-1 1 0 0 0,1-1 0 0 0,0 0-1 0 0,-1 1 1 0 0,1-1 0 0 0,-1 1 0 0 0,1-1-6 0 0,57-79-350 0 0,-41 19-2752 0 0,-18 51 1182 0 0,-1 3-2228 0 0</inkml:trace>
  <inkml:trace contextRef="#ctx0" brushRef="#br0" timeOffset="4217.026">1469 174 4143 0 0,'0'0'319'0'0,"0"0"92"0"0,-11-16 13117 0 0,8 12-16748 0 0,3 4 1926 0 0</inkml:trace>
  <inkml:trace contextRef="#ctx0" brushRef="#br0" timeOffset="5301.405">1579 295 5983 0 0,'0'0'464'0'0,"-18"-2"4211"0"0,16 2-4638 0 0,1 1 1 0 0,-1 0-1 0 0,1 0 0 0 0,-1-1 1 0 0,1 1-1 0 0,-1 0 0 0 0,1 0 1 0 0,0 0-1 0 0,-1 1 0 0 0,1-1 1 0 0,0 0-1 0 0,0 0 0 0 0,0 1 1 0 0,0-1-1 0 0,0 0 0 0 0,0 1 1 0 0,0-1-1 0 0,1 1 0 0 0,-1-1 1 0 0,0 1-1 0 0,1 0 0 0 0,-1-1 1 0 0,1 1-1 0 0,0 0 0 0 0,-1-1 1 0 0,1 1-1 0 0,0 0 0 0 0,0 0-37 0 0,0 9 65 0 0,0 0 0 0 0,0 0 0 0 0,1 0 0 0 0,0-1 0 0 0,1 1 0 0 0,1 0 0 0 0,-1-1-1 0 0,2 1 1 0 0,-1-1-65 0 0,-2-9 21 0 0,-1 0 0 0 0,0 0-1 0 0,0 0 1 0 0,0 0 0 0 0,1 0-1 0 0,-1-1 1 0 0,0 1-1 0 0,1 0 1 0 0,-1 0 0 0 0,1 0-1 0 0,-1 0 1 0 0,1-1 0 0 0,-1 1-1 0 0,1 0 1 0 0,0-1 0 0 0,-1 1-1 0 0,1 0 1 0 0,0-1 0 0 0,-1 1-1 0 0,1-1 1 0 0,0 1-1 0 0,0-1 1 0 0,0 1 0 0 0,0-1-1 0 0,-1 0 1 0 0,1 1 0 0 0,0-1-1 0 0,0 0 1 0 0,0 0 0 0 0,0 1-1 0 0,0-1 1 0 0,0 0 0 0 0,0 0-1 0 0,0 0 1 0 0,0 0-1 0 0,0 0 1 0 0,0-1 0 0 0,0 1-1 0 0,-1 0 1 0 0,1 0 0 0 0,0 0-1 0 0,0-1 1 0 0,0 1 0 0 0,0-1-1 0 0,0 1 1 0 0,-1-1 0 0 0,1 1-1 0 0,0-1 1 0 0,0 1-1 0 0,-1-1 1 0 0,1 1 0 0 0,0-1-1 0 0,-1 0 1 0 0,1 0 0 0 0,0 1-1 0 0,0-2-20 0 0,31-41 1244 0 0,-30 42-1167 0 0,-1 0 0 0 0,0-1-1 0 0,0 1 1 0 0,0 0-1 0 0,0-1 1 0 0,0 1 0 0 0,-1-1-1 0 0,1 0 1 0 0,0 1 0 0 0,-1-1-1 0 0,1 0 1 0 0,-1 1 0 0 0,0-1-1 0 0,1 0 1 0 0,-1 0-1 0 0,0 1 1 0 0,0-1 0 0 0,0 0-1 0 0,0 0 1 0 0,0 1 0 0 0,-1-1-1 0 0,1 0 1 0 0,0 1 0 0 0,-1-1-1 0 0,1 0 1 0 0,-1 1 0 0 0,0-1-1 0 0,0 0 1 0 0,1 1-1 0 0,-1-1 1 0 0,0 1 0 0 0,0-1-1 0 0,0 1 1 0 0,-1 0 0 0 0,1-1-1 0 0,0 1 1 0 0,0 0 0 0 0,-1 0-1 0 0,1 0 1 0 0,-1 0-1 0 0,1 0 1 0 0,-1 0 0 0 0,1 0-1 0 0,-1 1 1 0 0,1-1 0 0 0,-1 1-1 0 0,0-1 1 0 0,0 1 0 0 0,1-1-1 0 0,-2 1-76 0 0,0 0-50 0 0,0 0 0 0 0,0 0 0 0 0,0 0-1 0 0,0 0 1 0 0,-1 1 0 0 0,1-1 0 0 0,0 1 0 0 0,0 0 0 0 0,0 0-1 0 0,1 0 1 0 0,-1 0 0 0 0,0 1 0 0 0,0-1 0 0 0,0 1 0 0 0,1-1-1 0 0,-1 1 1 0 0,1 0 0 0 0,0 0 0 0 0,-1 0 0 0 0,1 1-1 0 0,0-1 1 0 0,0 1 50 0 0,1-2-168 0 0,1-1 10 0 0,0 0 4 0 0,0 0 8 0 0,0 0 22 0 0,0 0 10 0 0,0 0 2 0 0,0 0 4 0 0,0 0 18 0 0,0 0 8 0 0,22-9-206 0 0,106-51 96 0 0,-123 57 192 0 0,11-5 128 0 0,-1 39 360 0 0,-4 13-320 0 0,-9-39-168 0 0,0-4 4 0 0,-1 0 0 0 0,1 0 0 0 0,-1 0 0 0 0,1 0 0 0 0,0 0 0 0 0,-1 0 0 0 0,1-1 0 0 0,0 1-1 0 0,0-1 1 0 0,0 1 0 0 0,-1-1 0 0 0,1 1 0 0 0,0-1 0 0 0,0 0 0 0 0,0 0 0 0 0,0 0 0 0 0,0 0 0 0 0,0 0 0 0 0,0-1-1 0 0,-1 1 1 0 0,1 0 0 0 0,0-1 0 0 0,0 1 0 0 0,0-1 0 0 0,-1 0 0 0 0,1 0 0 0 0,0 0 0 0 0,-1 0 0 0 0,1 0 0 0 0,0 0-4 0 0,57-34 146 0 0,-35 43-82 0 0,-17 16 244 0 0,-4 23 856 0 0,-1-43-1193 0 0,-2-3-49 0 0,1-1 1 0 0,0 1-1 0 0,-1-1 0 0 0,1 1 1 0 0,0-1-1 0 0,-1 0 1 0 0,1 1-1 0 0,0-1 0 0 0,-1 0 1 0 0,1 1-1 0 0,0-1 1 0 0,0 0-1 0 0,0 0 0 0 0,-1 0 1 0 0,1 0-1 0 0,0 0 0 0 0,0 0 1 0 0,0 0-1 0 0,-1 0 1 0 0,1 0-1 0 0,0 0 0 0 0,0 0 1 0 0,-1 0-1 0 0,1 0 1 0 0,0-1-1 0 0,0 1 0 0 0,-1 0 1 0 0,1-1-1 0 0,0 1 0 0 0,0 0 1 0 0,-1-1-1 0 0,1 1 1 0 0,-1-1-1 0 0,1 1 0 0 0,0-1 1 0 0,-1 1-1 0 0,1-1 1 0 0,-1 0 77 0 0,7-4-5718 0 0</inkml:trace>
  <inkml:trace contextRef="#ctx0" brushRef="#br0" timeOffset="6280.702">2143 257 5439 0 0,'0'0'248'0'0,"0"0"-5"0"0,-19-1 118 0 0,17 2 1003 0 0,-13 5 1656 0 0,-4 3-3120 0 0,18-8 252 0 0,1-1 10 0 0,0 0 3 0 0,0 0-4 0 0,0 0-1 0 0,0 0 0 0 0,0 0-14 0 0,0 0-56 0 0,0 0-26 0 0,0 0-113 0 0,0 0-47 0 0,0 0 7 0 0,0 0 7 0 0,-1 1 16 0 0,-1 2 64 0 0,1-2 64 0 0,1-1 19 0 0,0 0 12 0 0,0 0 3 0 0,0 0 0 0 0,0 0-16 0 0,-3 3-80 0 0,3-2-85 0 0,0-1-38 0 0,0 0-6 0 0,0 0-71 0 0,0 0-276 0 0,0 0-120 0 0,0 0-20 0 0,0 0-7 0 0</inkml:trace>
  <inkml:trace contextRef="#ctx0" brushRef="#br0" timeOffset="7128.38">2088 264 1375 0 0,'0'0'234'0'0,"0"0"442"0"0,0 0 194 0 0,0 0 40 0 0,-23 14 3946 0 0,22-13-4742 0 0,1 0 1 0 0,-1 0 0 0 0,0 0-1 0 0,1 0 1 0 0,-1 0-1 0 0,1 0 1 0 0,-1 0 0 0 0,1 0-1 0 0,0 0 1 0 0,-1 1-1 0 0,1-1 1 0 0,0 0 0 0 0,0 0-1 0 0,0 0 1 0 0,0 0-1 0 0,0 0 1 0 0,0 1 0 0 0,0-1-1 0 0,0 0 1 0 0,0 0-1 0 0,0 0 1 0 0,1 0 0 0 0,-1 0-1 0 0,0 1 1 0 0,1-1 0 0 0,-1 0-1 0 0,1 0 1 0 0,0 0-1 0 0,-1 0 1 0 0,1 0 0 0 0,0 0-1 0 0,-1-1 1 0 0,1 1-1 0 0,0 0 1 0 0,0 0 0 0 0,0 0-1 0 0,0-1 1 0 0,0 1-1 0 0,0 0-114 0 0,41 33 548 0 0,-39-31-484 0 0,1-1 0 0 0,0 0 0 0 0,1 1-1 0 0,-1-1 1 0 0,0-1 0 0 0,0 1 0 0 0,1-1 0 0 0,-1 0 0 0 0,1 0 0 0 0,-1 0 0 0 0,1 0-1 0 0,0-1 1 0 0,-1 0 0 0 0,1 0 0 0 0,0 0 0 0 0,-1 0 0 0 0,1-1 0 0 0,-1 0 0 0 0,1 0 0 0 0,-1 0-1 0 0,1 0 1 0 0,1-2-64 0 0,-5 3 86 0 0,3-2 514 0 0,-1 1-1628 0 0,-2 0-3483 0 0,-1 1-12 0 0</inkml:trace>
  <inkml:trace contextRef="#ctx0" brushRef="#br0" timeOffset="7792.732">2209 141 6247 0 0,'0'0'283'0'0,"0"0"-3"0"0,0 0-127 0 0,0 0 141 0 0,0 0 80 0 0,0 0 12 0 0,0 0-8 0 0,0 0-50 0 0,0 0-28 0 0,0 0-4 0 0,0 0-12 0 0,0 0-52 0 0,0 0-28 0 0,0 0-4 0 0,0 0 4 0 0,0 0 16 0 0,0 0 4 0 0,0 0 0 0 0,0 0 4 0 0,0 0 18 0 0,0 0 8 0 0,-23 26 2114 0 0,-2 82-1080 0 0,29 37-1376 0 0,-13-99 99 0 0,8-45 1 0 0,1-1-153 0 0,0 0-37 0 0,0 0 2 0 0,0 0-128 0 0,0 0-537 0 0,0 0-235 0 0,1-1-651 0 0,2-7-2421 0 0</inkml:trace>
  <inkml:trace contextRef="#ctx0" brushRef="#br0" timeOffset="8533.695">2067 319 2759 0 0,'0'0'390'0'0,"0"0"594"0"0,0 0 264 0 0,0 0 52 0 0,0 0-96 0 0,0 0-447 0 0,0 0-197 0 0,0 0-43 0 0,0 0-13 0 0,0 0-34 0 0,0 0-20 0 0,0 0-2 0 0,0 0 3 0 0,0 0 10 0 0,0 0 3 0 0,0 0 0 0 0,0 0-25 0 0,0 0-107 0 0,0 0-48 0 0,0 0-11 0 0,0 0-31 0 0,0 0-125 0 0,1 1-49 0 0,5 3-55 0 0,45 15 623 0 0,-44-18-612 0 0,43 5 154 0 0,42 17-168 0 0,-39-25 118 0 0,-48 3-138 0 0,-4-1-44 0 0,-1 0-10 0 0,0 0-126 0 0,0 0-532 0 0,0 0-227 0 0,0 0-46 0 0</inkml:trace>
  <inkml:trace contextRef="#ctx0" brushRef="#br0" timeOffset="8969.947">2173 126 6015 0 0,'0'0'274'0'0,"0"0"-6"0"0,-2 14 904 0 0,-8 159 1384 0 0,4-88-3771 0 0,6-79 936 0 0</inkml:trace>
  <inkml:trace contextRef="#ctx0" brushRef="#br0" timeOffset="17826.86">2208 139 1375 0 0,'0'0'270'0'0,"0"0"594"0"0,0 0 264 0 0,0 0 50 0 0,0 0-95 0 0,0 0-426 0 0,0 0-185 0 0,0 0-37 0 0,0 0-62 0 0,0 0-215 0 0,-4 8 96 0 0,-14 48 3489 0 0,9 28-2881 0 0,9-82-875 0 0,-4 76 27 0 0,-6-14 132 0 0,6-27-146 0 0,4-30 0 0 0,0 1 0 0 0,-5 5-4626 0 0,1-20 4212 0 0</inkml:trace>
  <inkml:trace contextRef="#ctx0" brushRef="#br0" timeOffset="18271.365">2115 337 3223 0 0,'0'0'462'0'0,"0"0"727"0"0,0 0 320 0 0,0 0 69 0 0,0 0-150 0 0,0 0-682 0 0,0 0-296 0 0,0 0-60 0 0,0 0-42 0 0,0 0-150 0 0,0 0-64 0 0,0 0-7 0 0,0 0-15 0 0,0 0-39 0 0,5 8 182 0 0,11 0 80 0 0,84 12 1262 0 0,-92-18-1554 0 0,15 6-33 0 0,27 0-2362 0 0,-49-9 1040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3T08:11:23.178"/>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0,'64'16,"30"8,58-8,-116-8,0-2,0-1,0-2,1-2,12-1,220 0,-112-22,-86 0,28-2,428 24,-517 0</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04:01.833"/>
    </inkml:context>
    <inkml:brush xml:id="br0">
      <inkml:brushProperty name="width" value="0.05" units="cm"/>
      <inkml:brushProperty name="height" value="0.05" units="cm"/>
      <inkml:brushProperty name="color" value="#FF0066"/>
    </inkml:brush>
  </inkml:definitions>
  <inkml:trace contextRef="#ctx0" brushRef="#br0">361 8 455 0 0,'0'0'696'0'0,"0"0"68"0"0,0 0 32 0 0,0 0-8 0 0,0 0-50 0 0,0 0-24 0 0,0 0-2 0 0,0 0-14 0 0,0 0-62 0 0,0 0-27 0 0,0 0-8 0 0,0 0-53 0 0,-10 0 528 0 0,-18-1-745 0 0,22-1-112 0 0,0 1 0 0 0,0 0 0 0 0,0 0 1 0 0,0 0-1 0 0,-1 1 0 0 0,1 0 0 0 0,0 0 0 0 0,0 0 0 0 0,0 1 0 0 0,-1 0 0 0 0,1 0 1 0 0,0 1-1 0 0,0 0 0 0 0,1 0 0 0 0,-1 0 0 0 0,0 0 0 0 0,0 2-219 0 0,-58 27 67 0 0,36-10 173 0 0,13-6-195 0 0,0 1 0 0 0,1 1 0 0 0,1 0 0 0 0,0 1-1 0 0,2 0 1 0 0,-7 12-45 0 0,14-17-7 0 0,-1-1 0 0 0,2 1 0 0 0,0 0 0 0 0,0 0 0 0 0,1 0 1 0 0,1 0-1 0 0,0 0 0 0 0,1 0 0 0 0,0 0 0 0 0,1 1 0 0 0,1-1 0 0 0,0 0 0 0 0,0 0 0 0 0,1-1 0 0 0,1 1 0 0 0,1-1 0 0 0,-1 1 0 0 0,2-1 0 0 0,0 0 0 0 0,0-1 0 0 0,1 0 0 0 0,0 0 0 0 0,8 9 7 0 0,13 42-16 0 0,-11 11-397 0 0,-16-65 426 0 0,-2 0-13 0 0,0 1 11 0 0,-2-2 32 0 0,-1 0-33 0 0,-38 24 246 0 0,8-18 12 0 0,10-7 260 0 0,22-4-576 0 0,3 28 36 0 0,6 30 12 0 0,-7-51 0 0 0,0-1 0 0 0,0 0 0 0 0,0 0 0 0 0,-1 0 0 0 0,-1 0 0 0 0,1 0 0 0 0,0-1 0 0 0,1 1 0 0 0,-1 0 0 0 0,1 0 0 0 0,0-2 0 0 0,1 1 0 0 0,0-1 0 0 0,0 0 12 0 0,0-3 36 0 0,0 3-36 0 0,0 1-12 0 0,0-1 0 0 0,0-1 11 0 0,-1-2 32 0 0,0 2-22 0 0,0-2 22 0 0,0 1-21 0 0,0-1 37 0 0,1 1 6 0 0,-1-2-1 0 0,6 22 64 0 0,-1-10-53 0 0,-4-13-22 0 0,-1-1 11 0 0,1 1 3 0 0,3 4 10 0 0,-3-4 3 0 0,-1-1-2 0 0,1 1-22 0 0,3 4-34 0 0,-3-4 37 0 0,0 0-4 0 0,2 5-34 0 0,-2-5 32 0 0,2 3 284 0 0,0-1-3652 0 0,-3-3-1547 0 0</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04:10.436"/>
    </inkml:context>
    <inkml:brush xml:id="br0">
      <inkml:brushProperty name="width" value="0.05" units="cm"/>
      <inkml:brushProperty name="height" value="0.05" units="cm"/>
      <inkml:brushProperty name="color" value="#FF0066"/>
    </inkml:brush>
  </inkml:definitions>
  <inkml:trace contextRef="#ctx0" brushRef="#br0">78 73 3887 0 0,'0'0'83'0'0,"0"0"12"0"0,0 0 10 0 0,0 0 19 0 0,0 0 32 0 0,0 0 17 0 0,0 0 3 0 0,0 0-9 0 0,0 0-40 0 0,0 0-21 0 0,0 0-2 0 0,0 0 14 0 0,-4-19 6926 0 0,-1 10-6247 0 0,4 9-688 0 0,1 0 6 0 0,0 0-10 0 0,0 0-3 0 0,0 0-13 0 0,0 0-8 0 0,0 0-1 0 0,0 0 3 0 0,0 0 12 0 0,0 0 7 0 0,0 0 2 0 0,0 0-1 0 0,0 0-7 0 0,0 0-7 0 0,0 0-1 0 0,28 21 0 0 0,8 9-88 0 0,-4 19-293 0 0,-17-25-227 0 0,-15-23 577 0 0,-2 6 337 0 0,1-3-373 0 0,0-2 22 0 0,-3 0-33 0 0,-14 3 580 0 0,-4-11-300 0 0,-21-2-127 0 0,18-7 490 0 0,24 14-573 0 0,1 1-2 0 0,-5-8 210 0 0,55 26-406 0 0,1-2-26 0 0,-17-4-584 0 0,-32-12 664 0 0,-1-1 109 0 0,0 0 0 0 0,0 0-1 0 0,0 0 1 0 0,1 0-1 0 0,-1 0 1 0 0,0 0 0 0 0,0 0-1 0 0,0-1 1 0 0,-1 1 0 0 0,1 0-1 0 0,0-1 1 0 0,0 1-1 0 0,-1 0 1 0 0,1-1 0 0 0,-1 1-1 0 0,1-1 1 0 0,-1 1 0 0 0,0-1-1 0 0,1 1 1 0 0,-1-1-1 0 0,0 1 1 0 0,0-1 0 0 0,0 0-1 0 0,0 1 1 0 0,-1-1 0 0 0,1 1-1 0 0,0-1 1 0 0,0 1-1 0 0,-1-1 1 0 0,1 1 0 0 0,-1-1-1 0 0,0 1 1 0 0,1 0 0 0 0,-1-1-1 0 0,0 1 1 0 0,0 0-1 0 0,0-1 1 0 0,0 1 0 0 0,0 0-1 0 0,0 0 1 0 0,0 0-45 0 0,-6-15 461 0 0,1-11-376 0 0,6 19-85 0 0,-1-4 18 0 0,0 11 67 0 0,1 1 11 0 0,0 0-7 0 0,0 0-3 0 0,0 0-12 0 0,0 0-2 0 0,0 0 0 0 0,0 0-30 0 0,0 0-130 0 0,0 0-59 0 0,0 0-12 0 0,0 0-21 0 0,0 0-84 0 0,0 0-37 0 0,0 0-10 0 0,4-6-605 0 0,-1 1-4101 0 0,0 0 182 0 0</inkml:trace>
  <inkml:trace contextRef="#ctx0" brushRef="#br0" timeOffset="905.374">103 109 4951 0 0,'0'0'108'0'0,"0"0"18"0"0,0 0 10 0 0,0 0 29 0 0,0 0 96 0 0,0 0 41 0 0,0 0 8 0 0,0 0-3 0 0,0 0-23 0 0,0 0-11 0 0,0 0-1 0 0,0 0 8 0 0,0 0 35 0 0,0 0 18 0 0,0 0 3 0 0,0 0 8 0 0,0 0 35 0 0,0 0 18 0 0,0 0 3 0 0,0 0-13 0 0,0 0-55 0 0,0 0-20 0 0,0 0-7 0 0,0 0-10 0 0,0 0-40 0 0,0 0-21 0 0,0 0-2 0 0,0 0-13 0 0,0 0-58 0 0,0 0-29 0 0,-12-15 1303 0 0,-11-6-582 0 0,22 21-789 0 0,-18-19 640 0 0,0 3-304 0 0,19 16-328 0 0,0 0-1 0 0,-20-15 322 0 0,20 15-393 0 0,-9-17-2083 0 0,13 12 1532 0 0,-4 4-359 0 0</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30T17:43:42.03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0,'212'7,"-58"3,-65 9,-57-10,1-1,-1-2,1-2,0-1,0-1,0-2,29-3,17 1,60-6,50-16,301 25,-477-1</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30T17:43:49.22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11,'25'-8,"340"6,22 2,-262 11,-97-7,1 1,-1 1,0 2,0 1,11 6,31 9,-53-18,0-2,0 0,1 0,0-2,-1 0,18-1,480-2,-376 12,-131-11</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30T17:44:29.77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25,'29'-9,"102"-2,1 6,35 7,-27 0,256-2,-316 20,-27-10,-43-9</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30T17:44:33.24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63,'79'27,"5"-12,152 3,5-16,-110-40,-24 3,74-7,-68 33,-104 8</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21:35:30.467"/>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20,'485'0,"-346"-19,448 19,-207 0,-242 19,450-19,-464 10,46-3,-155-7</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21:35:38.818"/>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2,'28'0,"-12"-1,-1 0,0 2,0 0,0 0,0 1,0 1,0 1,-1 0,9 4,103 12,47 0,-80-2,-68-14,-1 0,1-2,0-1,0-1,11-3,22 2,1963 1,-1882-19,-11 9,-99 5,-16 4</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21:35:46.731"/>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2,'398'0,"-278"17,387-17,-330 18,1-1,14 0,-53 0,16-1,469-15,-429-12,20 3,-17-25,-106 31,-57 3,-1-2,1-2,-1-1,30-7,-31 2,0 1,1 2,0 1,-1 2,23 1,303 4,-302 11,-49-6</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21:35:53.934"/>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1 146,'36'13,"102"42,68-37,-162-18,-13 1,0-2,0-1,0-1,27-7,-1-22,37-9,30-8,-20 12,87 38,-70 16,-110-16,0 0,0 1,0 0,0 1,0 0,-1 1,1 0,-1 1,0 0,0 0,-1 1,0 0,0 1,6 5,-10-9,1 1,0-1,0 0,1-1,-1 0,0 0,1 0,-1 0,1-1,0 0,-1-1,1 0,0 0,-1 0,4-1,50 5,149 16,18-11,-141-11,52-8,37-18,-153 23,1 1,-1 1,1 0,0 2,0 1,16 2,8-1,109 16,381-17,-523-1,0-1,0 0,-1 0,1-2,0 0,-1 0,0-1,8-5,125-30,-43-7,0 11,-88 30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3T08:11:24.994"/>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0,'584'1,"-444"18,-72-9,171 1,12-7,-105-4,-136 0</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21:36:07.778"/>
    </inkml:context>
    <inkml:brush xml:id="br0">
      <inkml:brushProperty name="width" value="0.05" units="cm"/>
      <inkml:brushProperty name="height" value="0.05" units="cm"/>
      <inkml:brushProperty name="color" value="#FF0066"/>
      <inkml:brushProperty name="ignorePressure" value="1"/>
    </inkml:brush>
  </inkml:definitions>
  <inkml:trace contextRef="#ctx0" brushRef="#br0">1109 1,'-67'26,"11"0,-92 12,43-18,59-15,-120 37,-77-43,160 30,73-27,0 0,0 0,0 1,0-1,0 2,1 0,0 0,0 0,0 1,0 1,0-1,-3 5,-14 64,18-39,-19 75,20 48,9-98,-2-48,-1 1,1-1,0 1,1-1,0 1,1-1,1 0,0 1,0-1,1-1,2 5,-5-14,1 1,-1-1,0 1,1-1,-1 0,1 0,0 0,0 1,0-2,0 1,0 0,0 0,1-1,-1 1,1-1,-1 1,1-1,-1 0,1 0,0-1,-1 1,1 0,0-1,0 0,-1 1,1-1,2 0,5 0,0 1,0 1,0-1,0 2,0-1,0 2,-1-1,1 1,-1 1,5 2,-1 0,0-2,1 1,0-2,-1 0,2-1,-1 0,6 0,63 16,57 18,-19-20,-58-13,56 5,1-5,13-6,-7 0,85 13,-16 13,-50 8,228-29,-256 7,83-1,-133-11,2812 2,-2870-1,0-2,0 1,0-1,-1 0,1 0,-1-1,0-1,0 1,0-1,-1 0,1-1,-1 0,-1 0,1-1,-1 1,0-1,-1-1,0 1,0-1,0 0,0-2,39-64,-32 54,-1-1,0-1,-2 1,-1-2,0 1,-2-1,0 0,0-10,13-48,14-42,-30 111,-2 0,1 0,-1-1,-1 1,0-1,-1 1,0 0,-1-1,0 1,-1 0,-1 0,0 1,0-1,-1 1,0 0,-1 0,-1 0,0 1,-7-9,4 8,-2 0,1 1,-2 0,1 1,-1 0,0 1,-11-5,-26-4,0 1,0 3,-2 2,1 3,-1 1,0 3,-1 2,-27 4,-188 9,102-5,119-6,0 1,0 2,1 3,-8 3,-106 40,1-44,96-7,-510 2,388-18,-96 17,19-32,87 31,0-31,141 23,0 2,-1 2,1 1,-1 1,-21 1,-534 5,423-19,-97 16,249 1</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21:43:17.323"/>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19,'91'-10,"83"2,-110 9,-30-1,-19 0</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21:43:23.018"/>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53,'41'-26,"-29"22,1 1,0 1,0 0,1 1,-1 0,0 1,0 0,10 2,17 0,289-2,-191-17,501 17,225 0,-743 17,35 1,327-19,-386 25,-86-19</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3T17:35:43.593"/>
    </inkml:context>
    <inkml:brush xml:id="br0">
      <inkml:brushProperty name="width" value="0.05" units="cm"/>
      <inkml:brushProperty name="height" value="0.05" units="cm"/>
      <inkml:brushProperty name="color" value="#FF0066"/>
    </inkml:brush>
  </inkml:definitions>
  <inkml:trace contextRef="#ctx0" brushRef="#br0">11 105 919 0 0,'0'0'348'0'0,"-6"-3"2342"0"0,3 1 3622 0 0,2-16-5902 0 0,2 10-426 0 0,0 7-60 0 0,-1 1 26 0 0,0 0 102 0 0,0 0 20 0 0,1-1 2 0 0,179-48 1702 0 0,-175 47-1754 0 0,1 0 0 0 0,0 0 0 0 0,-1 0 0 0 0,1 1 0 0 0,0 0 1 0 0,0 0-1 0 0,0 0 0 0 0,0 1 0 0 0,0 0 0 0 0,-1 0 0 0 0,1 0 0 0 0,0 1 0 0 0,0 0 0 0 0,0 0 0 0 0,0 1 0 0 0,-1-1 0 0 0,1 1 0 0 0,0 0 0 0 0,0 1-22 0 0,40 19 107 0 0,-6-14-97 0 0,105-39 194 0 0,-19 8-128 0 0,-90 32-76 0 0,-31-4 0 0 0,0 1 0 0 0,-2-1 20 0 0,-2-3 78 0 0,-1-2 8 0 0,0 0-2 0 0,0 0 10 0 0,0 0 39 0 0,0 0 20 0 0,0 0 3 0 0,-41 8 312 0 0,-4 0-580 0 0,22-3-31 0 0,0-1 0 0 0,0-1-1 0 0,-1-1 1 0 0,1-1 0 0 0,-1-1 0 0 0,1-1 0 0 0,-16-3 123 0 0,22 0 75 0 0,-1 2 1 0 0,0-1 0 0 0,0 2 0 0 0,0 0-1 0 0,-1 2 1 0 0,1 0 0 0 0,0 0 0 0 0,0 2-1 0 0,1 0 1 0 0,-1 2 0 0 0,-13 4-76 0 0,0-2-135 0 0,23-6 146 0 0,6-1 45 0 0,2 0 23 0 0,0 0 7 0 0,0 0 6 0 0,0 0 18 0 0,0 0 8 0 0,0 0 2 0 0,0 0-9 0 0,0 0-62 0 0,0 0-102 0 0,0 0-14 0 0,0 0 3 0 0,0 0 0 0 0,73 9-128 0 0,101-35 203 0 0,-55 44-131 0 0,33 1 101 0 0,-99-27 19 0 0,-43 8 0 0 0,-2 2 0 0 0,-2 4 0 0 0,-2 33-188 0 0,-9-26-637 0 0,4-12 878 0 0,1-1 13 0 0,-11-3 152 0 0,-19-12-162 0 0,0 2-1 0 0,-1 1 1 0 0,0 1 0 0 0,-1 2-1 0 0,0 1 1 0 0,0 1-1 0 0,-1 2 1 0 0,1 1-1 0 0,-8 2-55 0 0,-168 16 0 0 0,187-14 0 0 0,-53-7 126 0 0,72 7-185 0 0,2 0-28 0 0,0 0 11 0 0,0 0 4 0 0,0 0-5 0 0,0 0-23 0 0,0 0-11 0 0,27 11-126 0 0,-19-9 233 0 0,0-1 1 0 0,1 1-1 0 0,-1-2 0 0 0,1 1 0 0 0,-1-1 1 0 0,1-1-1 0 0,-1 1 0 0 0,0-2 1 0 0,1 1-1 0 0,-1-1 0 0 0,6-2 4 0 0,40-5 222 0 0,-25 7-305 0 0,-1 1-1 0 0,0 2 0 0 0,1 1 1 0 0,-1 1-1 0 0,0 2 1 0 0,0 0-1 0 0,10 5 84 0 0,-15-2-383 0 0</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3T17:35:39.561"/>
    </inkml:context>
    <inkml:brush xml:id="br0">
      <inkml:brushProperty name="width" value="0.05" units="cm"/>
      <inkml:brushProperty name="height" value="0.05" units="cm"/>
      <inkml:brushProperty name="color" value="#FF0066"/>
    </inkml:brush>
  </inkml:definitions>
  <inkml:trace contextRef="#ctx0" brushRef="#br0">92 77 11055 0 0,'0'0'240'0'0,"0"0"48"0"0,0 0 16 0 0</inkml:trace>
  <inkml:trace contextRef="#ctx0" brushRef="#br0" timeOffset="1951.86">1 84 919 0 0,'0'0'142'0'0,"0"0"255"0"0,0 0 108 0 0,0 0 27 0 0,0 0-58 0 0,0 0-265 0 0,0 0-118 0 0,0 0-25 0 0,0 0 20 0 0,0 0 90 0 0,0 0 42 0 0,0 0 6 0 0,0 0 7 0 0,0 0 29 0 0,0 0 17 0 0,0 0 3 0 0,0 0-6 0 0,0 0-29 0 0,0 0-12 0 0,0 0-1 0 0,0 0-17 0 0,0 0-75 0 0,0 0-39 0 0,0 0-5 0 0,0 0 0 0 0,0 0 0 0 0,0 0 0 0 0,0 0 0 0 0,0 0-29 0 0,1 0-104 0 0,58-14 743 0 0,-57 14-594 0 0,35-14 219 0 0,23-2 184 0 0,-53 14-494 0 0,-4 2 22 0 0,4-2-33 0 0,2 0-10 0 0,-1 0 0 0 0,57-15 64 0 0,-55 14-64 0 0,1-1 12 0 0,-2 1 50 0 0,7-1 175 0 0,-15 4-85 0 0,9 2 369 0 0,7 4-297 0 0,-7-6-213 0 0,-1 1 32 0 0,1-1-22 0 0,1 1 22 0 0,-1 0-21 0 0,75-1 806 0 0,-14 3-764 0 0,-4 9-53 0 0,-12-14 117 0 0,9-12 53 0 0,-56 13-181 0 0,0 1 0 0 0,-2 0 11 0 0,-5 0 42 0 0,-1 0 17 0 0,0 0 18 0 0,0 0-7 0 0,0 0-8 0 0,0 0 19 0 0,0 0 83 0 0,0 0 32 0 0,0 0 7 0 0,0 0-7 0 0,0 0-40 0 0,0 0-21 0 0,0 0-2 0 0,-42 11 64 0 0,20-6-178 0 0,0 0 0 0 0,-1-2 0 0 0,0 0 0 0 0,1-1 0 0 0,-1-2 0 0 0,0 0 0 0 0,0-2 0 0 0,-1 0-30 0 0,8 0 31 0 0,1 0 1 0 0,0 1-1 0 0,-1 1 0 0 0,1 1 0 0 0,0 0 0 0 0,-1 1 1 0 0,1 0-1 0 0,0 2 0 0 0,0 0 0 0 0,1 0 0 0 0,-1 1 0 0 0,1 1 1 0 0,-11 6-32 0 0,-72 33 10 0 0,67-41 454 0 0,29-4-312 0 0,1 0 0 0 0,0 0 0 0 0,0 0-14 0 0,0 0-97 0 0,0 0-161 0 0,0 0-25 0 0,0 0 2 0 0,0 0-21 0 0,0 0-11 0 0,0 0-1 0 0,0 0 14 0 0,0 0 56 0 0,0 0 30 0 0,0 0 4 0 0,19 1-72 0 0,-3 0 159 0 0,0-2 0 0 0,-1 0 0 0 0,1-1 0 0 0,-1 0-1 0 0,1-2 1 0 0,-1 1 0 0 0,0-2 0 0 0,0 0 0 0 0,0-1-1 0 0,3-2-14 0 0,60-20 268 0 0,-64 25-280 0 0,-1 0 0 0 0,1 0-1 0 0,0 1 1 0 0,0 1-1 0 0,0 0 1 0 0,0 1 0 0 0,0 0-1 0 0,0 1 1 0 0,0 1 0 0 0,0 1-1 0 0,1 0 13 0 0,53 18 0 0 0,-24-27 0 0 0,-35 1 0 0 0,54-23 64 0 0,-54 25-64 0 0,0 3-13 0 0,-1 5-40 0 0,-3 2 50 0 0,-4-6 56 0 0,-1-1 22 0 0,0 0 40 0 0,0 0-1 0 0,0 0-2 0 0,0 0-4 0 0,-28 9 235 0 0,-120-8-314 0 0,57-11 93 0 0,-69 3 164 0 0,131 12-286 0 0,23-3-16 0 0,4-2-61 0 0,2 0-10 0 0,0 0-9 0 0,0 0 14 0 0,0 0 8 0 0,0 0-2 0 0,0 0-16 0 0,44 6-208 0 0,-5-6 227 0 0,-17-1 57 0 0,0 0-1 0 0,0 2 0 0 0,0 0 1 0 0,0 2-1 0 0,-1 0 0 0 0,1 2 0 0 0,-1 0 1 0 0,7 3 16 0 0,-17-3-8 0 0,83 21-38 0 0,-36-47-2056 0 0,-47 14-2268 0 0</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04:50.639"/>
    </inkml:context>
    <inkml:brush xml:id="br0">
      <inkml:brushProperty name="width" value="0.05" units="cm"/>
      <inkml:brushProperty name="height" value="0.05" units="cm"/>
      <inkml:brushProperty name="color" value="#FF0066"/>
    </inkml:brush>
  </inkml:definitions>
  <inkml:trace contextRef="#ctx0" brushRef="#br0">91 29 5239 0 0,'0'0'235'0'0,"0"0"26"0"0,0 0-57 0 0,0 0-32 0 0,0 0-4 0 0,0 0-44 0 0,0 0-177 0 0,0 0-50 0 0,0 0-1 0 0,-11 0 730 0 0,8 2-573 0 0,0-1 0 0 0,0 0 0 0 0,0 1 0 0 0,0 0 0 0 0,0-1 0 0 0,0 1 0 0 0,0 1 0 0 0,1-1 0 0 0,-1 0 0 0 0,1 0 0 0 0,-1 1 0 0 0,1 0 0 0 0,0-1 0 0 0,0 1 0 0 0,0 0 0 0 0,1 0 0 0 0,-1 0 0 0 0,1 0 0 0 0,-1 0 0 0 0,1 1 0 0 0,0-1 0 0 0,0 3-53 0 0,-14 22-26 0 0,2-9-17 0 0,12-18 96 0 0,2-2 1 0 0,2-8-44 0 0,0 0-10 0 0,9-27 64 0 0,-4 6-53 0 0,1-3 922 0 0,-9 32-863 0 0,0-1 4 0 0,3-5-58 0 0,0 1-32 0 0,-2 5-64 0 0,-1 1-14 0 0,0 0 4 0 0,0 0 1 0 0,0 0-6 0 0,0 0-1 0 0,0 0 0 0 0,0 0 27 0 0,-15 31 265 0 0,-12 34-84 0 0,26-64-271 0 0</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04:49.011"/>
    </inkml:context>
    <inkml:brush xml:id="br0">
      <inkml:brushProperty name="width" value="0.05" units="cm"/>
      <inkml:brushProperty name="height" value="0.05" units="cm"/>
      <inkml:brushProperty name="color" value="#FF0066"/>
    </inkml:brush>
  </inkml:definitions>
  <inkml:trace contextRef="#ctx0" brushRef="#br0">82 77 2759 0 0,'0'0'126'0'0,"0"0"51"0"0,0 0 135 0 0,0 0 59 0 0,0 0 11 0 0,0 0-15 0 0,0 0-74 0 0,0 0-33 0 0,0 0-4 0 0,0 0 16 0 0,0 0 68 0 0,0 0 32 0 0,0 0 4 0 0,0 0 0 0 0,-10-2 1399 0 0,2 1-2058 0 0,8 1-465 0 0</inkml:trace>
  <inkml:trace contextRef="#ctx0" brushRef="#br0" timeOffset="578.31">38 99 455 0 0,'0'0'523'0'0,"0"0"45"0"0,0 0 21 0 0,0 0-71 0 0,0 0-310 0 0,0 0-120 0 0,1 0-32 0 0,19-24-118 0 0,28-50 828 0 0,-99 177 2115 0 0,44-89-2979 0 0,-41 117-204 0 0,47-125 229 0 0,1-5-9 0 0,0-1 8 0 0,0 0-25 0 0,3-10-249 0 0,3-28-500 0 0,8-33 493 0 0,-11 62 187 0 0</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1T16:36:07.548"/>
    </inkml:context>
    <inkml:brush xml:id="br0">
      <inkml:brushProperty name="width" value="0.1" units="cm"/>
      <inkml:brushProperty name="height" value="0.1" units="cm"/>
    </inkml:brush>
  </inkml:definitions>
  <inkml:trace contextRef="#ctx0" brushRef="#br0">13 0 1375 0 0,'0'0'322'0'0,"0"0"812"0"0,0 0 361 0 0,0 0 69 0 0,0 0-124 0 0,0 0-592 0 0,0 0-264 0 0,0 0-52 0 0,0 0-29 0 0,0 0-81 0 0,0 0-35 0 0,0 0-10 0 0,0 0 22 0 0,0 0 96 0 0,0 0 45 0 0,0 0 10 0 0,0 0-34 0 0,0 0-152 0 0,0 0-68 0 0,0 0-9 0 0,0 0-38 0 0,0 0-130 0 0,0 0-64 0 0,0 0-109 0 0,-8 7-1435 0 0,3-3-6 0 0</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1T16:36:10.054"/>
    </inkml:context>
    <inkml:brush xml:id="br0">
      <inkml:brushProperty name="width" value="0.1" units="cm"/>
      <inkml:brushProperty name="height" value="0.1" units="cm"/>
    </inkml:brush>
  </inkml:definitions>
  <inkml:trace contextRef="#ctx0" brushRef="#br0">20 366 919 0 0,'-2'-2'474'0'0,"-6"-4"8460"0"0,5 16-8858 0 0,1 0 0 0 0,0 1-1 0 0,1 0 1 0 0,0-1 0 0 0,0 1-1 0 0,1-1 1 0 0,1 1-1 0 0,-1 0 1 0 0,2-1 0 0 0,0 1-1 0 0,0 0-75 0 0,13 50 0 0 0,-14-55 0 0 0,1-1 0 0 0,1 0 0 0 0,26-8 118 0 0,36-46 207 0 0,-61 45-169 0 0,-1 1 1 0 0,0-1-1 0 0,0 0 1 0 0,0 0-1 0 0,0 0 0 0 0,-1 0 1 0 0,1 0-1 0 0,-1-1 0 0 0,0 1 1 0 0,0-1-1 0 0,-1 0 1 0 0,1 1-1 0 0,-1-1 0 0 0,0-2-156 0 0,-2 4 63 0 0,-1 1 1 0 0,0 0-1 0 0,0-1 0 0 0,0 1 0 0 0,0 0 0 0 0,0 0 0 0 0,0 1 1 0 0,0-1-1 0 0,0 0 0 0 0,-1 1 0 0 0,1-1 0 0 0,-1 1 1 0 0,1 0-1 0 0,-1 0 0 0 0,0 0 0 0 0,0 0 0 0 0,1 0 0 0 0,-1 1 1 0 0,0-1-1 0 0,0 1 0 0 0,0 0 0 0 0,1 0 0 0 0,-1 0 0 0 0,0 0 1 0 0,0 0-1 0 0,0 1 0 0 0,0-1 0 0 0,1 1 0 0 0,-1-1-63 0 0,-39 10-560 0 0,41-10 182 0 0,-7 16-3469 0 0,8-16-192 0 0</inkml:trace>
  <inkml:trace contextRef="#ctx0" brushRef="#br0" timeOffset="689.744">166 0 3223 0 0,'0'0'338'0'0,"0"0"207"0"0,0 0 95 0 0,0 0 21 0 0,0 0-7 0 0,0 0-46 0 0,0 0-22 0 0,0 0-2 0 0,0 0-33 0 0,0 0-142 0 0,0 0-66 0 0,0 0-14 0 0,0 0-14 0 0,0 0-58 0 0,-16 19 787 0 0,12 78-44 0 0,20 35 80 0 0,7-34-1016 0 0,-21-88-58 0 0,2-1 0 0 0,-1-1 0 0 0,1 1-1 0 0,1 0 1 0 0,0-1 0 0 0,0 0 0 0 0,0 0-1 0 0,1 0 1 0 0,0-1 0 0 0,1 0 0 0 0,5 5-6 0 0,-4-3 0 0 0,3 6 0 0 0,-3 0 0 0 0,-5-11 0 0 0,2 0-10 0 0,0 0-33 0 0,1-1 22 0 0,0-1-22 0 0,0 0 32 0 0,1-1 11 0 0,21-4-745 0 0,-27 2-7 0 0,1 1-2124 0 0,3-3-911 0 0</inkml:trace>
  <inkml:trace contextRef="#ctx0" brushRef="#br0" timeOffset="1490.481">431 442 5471 0 0,'0'0'248'0'0,"0"0"-5"0"0,-5 23 1789 0 0,5-20-1134 0 0,0-2-782 0 0,-1 1-1 0 0,1-1 1 0 0,0 1 0 0 0,0-1-1 0 0,0 1 1 0 0,0-1-1 0 0,1 0 1 0 0,-1 1 0 0 0,0-1-1 0 0,1 1 1 0 0,-1-1-1 0 0,0 1 1 0 0,1-1 0 0 0,0 0-1 0 0,-1 0 1 0 0,1 1 0 0 0,0-1-1 0 0,0 0 1 0 0,0 0-1 0 0,0 0 1 0 0,0 1 0 0 0,0-1-1 0 0,0 0 1 0 0,0 0-1 0 0,0-1 1 0 0,0 1 0 0 0,0 0-1 0 0,1 0 1 0 0,-1-1-1 0 0,0 1 1 0 0,1 0 0 0 0,-1-1-1 0 0,0 1-115 0 0,3-1 56 0 0,-1-1 0 0 0,0 1 0 0 0,0 0-1 0 0,0-1 1 0 0,0 0 0 0 0,1 1 0 0 0,-1-1-1 0 0,0 0 1 0 0,-1-1 0 0 0,1 1 0 0 0,0-1-1 0 0,0 1 1 0 0,0-1 0 0 0,-1 0 0 0 0,1 0-1 0 0,-1 0 1 0 0,1 0 0 0 0,-1 0 0 0 0,0 0-1 0 0,0-1 1 0 0,0 1 0 0 0,0-1-1 0 0,-1 0 1 0 0,1 1 0 0 0,0-1 0 0 0,-1 0-1 0 0,0 0 1 0 0,0 0 0 0 0,0 0 0 0 0,0 0-1 0 0,0 0 1 0 0,-1 0 0 0 0,1-1 0 0 0,-1 1-1 0 0,0 0 1 0 0,0 0 0 0 0,0-1-56 0 0,0 1 56 0 0,-37-65 227 0 0,36 68-326 0 0,-1 0 43 0 0,0 0-1 0 0,0 1 1 0 0,0-1-1 0 0,0 1 1 0 0,0 0 0 0 0,0 0-1 0 0,0 0 1 0 0,1 0 0 0 0,-1 0-1 0 0,0 0 1 0 0,1 0-1 0 0,-1 0 1 0 0,1 1 0 0 0,-1-1-1 0 0,1 0 1 0 0,0 1 0 0 0,-1 0-1 0 0,1-1 1 0 0,0 1-1 0 0,0 0 1 0 0,0-1 0 0 0,0 1-1 0 0,0 0 1 0 0,1 0-1 0 0,-1 0 1 0 0,0 0 0 0 0,-3 8-1 0 0,0-4 4 0 0,0 1-1 0 0,1 0 1 0 0,0 1-1 0 0,0-1 0 0 0,1 1 1 0 0,0-1-1 0 0,0 1 1 0 0,1-1-1 0 0,0 1 1 0 0,0 0-1 0 0,1 0 0 0 0,0 0 1 0 0,0-1-1 0 0,1 1 1 0 0,0 0-1 0 0,0 0 0 0 0,1-1 1 0 0,0 1-1 0 0,0-1 1 0 0,1 1-1 0 0,0-1 1 0 0,3 6-3 0 0,-3-10-52 0 0,0 0 0 0 0,1 0 0 0 0,-1 0 0 0 0,1 0 0 0 0,-1 0 0 0 0,1-1 0 0 0,0 0 1 0 0,0 0-1 0 0,0 0 0 0 0,0 0 0 0 0,1-1 0 0 0,-1 1 0 0 0,0-1 0 0 0,1 0 0 0 0,-1 0 0 0 0,0-1 1 0 0,1 1-1 0 0,-1-1 0 0 0,1 0 0 0 0,-1 0 0 0 0,1-1 0 0 0,-1 1 0 0 0,1-1 0 0 0,-1 0 0 0 0,0 0 1 0 0,1-1-1 0 0,-1 1 0 0 0,0-1 0 0 0,0 0 0 0 0,0 0 0 0 0,0 0 0 0 0,0-1 0 0 0,-1 1 1 0 0,1-1-1 0 0,1-1 52 0 0,5-3-4830 0 0</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1T16:36:06.589"/>
    </inkml:context>
    <inkml:brush xml:id="br0">
      <inkml:brushProperty name="width" value="0.1" units="cm"/>
      <inkml:brushProperty name="height" value="0.1" units="cm"/>
    </inkml:brush>
  </inkml:definitions>
  <inkml:trace contextRef="#ctx0" brushRef="#br0">44 22 4607 0 0,'0'0'208'0'0,"0"-2"-9"0"0,-7-10-181 0 0,2 5 6273 0 0,4 6-5760 0 0,1 1-38 0 0,0 0-119 0 0,0 0-57 0 0,0 0-12 0 0,-8 1 1295 0 0,-6 16-997 0 0,6 72-462 0 0,12 39 211 0 0,9-64-352 0 0,-11-56 0 0 0,0 2-18 0 0,15 3 175 0 0,14-26-40 0 0,-25 7-106 0 0,10-6 127 0 0,-11 8-5940 0 0,-5 4 1215 0 0</inkml:trace>
  <inkml:trace contextRef="#ctx0" brushRef="#br0" timeOffset="2071.261">213 58 3223 0 0,'-9'17'2704'0'0,"9"81"2547"0"0,29 50-4230 0 0,-28-147-989 0 0,1 0 0 0 0,-1 0 0 0 0,1 0-1 0 0,-1 0 1 0 0,1 0 0 0 0,0 0 0 0 0,-1 0-1 0 0,1 0 1 0 0,0-1 0 0 0,0 1 0 0 0,0-1-1 0 0,0 1 1 0 0,-1-1 0 0 0,1 0-1 0 0,0 0 1 0 0,0 0 0 0 0,0 0 0 0 0,0 0-1 0 0,0 0 1 0 0,0 0 0 0 0,0 0 0 0 0,-1-1-1 0 0,1 1 1 0 0,0-1 0 0 0,0 0 0 0 0,0 1-1 0 0,-1-1 1 0 0,1 0 0 0 0,0 0 0 0 0,-1 0-1 0 0,1 0 1 0 0,-1 0 0 0 0,1-1 0 0 0,-1 1-1 0 0,0 0 1 0 0,1-1 0 0 0,-1 1 0 0 0,0-1-1 0 0,0 1 1 0 0,0-1 0 0 0,0 1 0 0 0,0-2-32 0 0,17-20 234 0 0,-15 19-234 0 0,21-9-165 0 0,10 12 98 0 0,-5-1 67 0 0,-24 3 0 0 0,-1 3 0 0 0,0 0 0 0 0,2 12 50 0 0,-6-15-258 0 0,0-1-575 0 0,0 0-220 0 0</inkml:trace>
  <inkml:trace contextRef="#ctx0" brushRef="#br0" timeOffset="2703.35">460 330 1375 0 0,'0'0'154'0'0,"0"0"106"0"0,0 0 48 0 0,0 0 10 0 0,0 0-27 0 0,0 0-123 0 0,0 0-52 0 0,0 0-11 0 0,0 0 34 0 0,0 0 145 0 0,0 0 61 0 0,0 0 9 0 0,0 0-12 0 0,0 0-64 0 0,0 0-29 0 0,0 0-8 0 0,0 0-29 0 0,0 0-113 0 0,0 0-15 0 0,0 0 72 0 0,0 0 13 0 0,0 0-1 0 0,0 0 14 0 0,0 0 54 0 0,0 0 20 0 0,-8 21 1773 0 0,8-20-1805 0 0,-1 1-152 0 0,1-1 0 0 0,0 0 0 0 0,0 1 0 0 0,0-1-1 0 0,-1 1 1 0 0,2-1 0 0 0,-1 1 0 0 0,0-1 0 0 0,0 1 0 0 0,0-1 0 0 0,1 1 0 0 0,-1-1 0 0 0,0 0-1 0 0,1 1 1 0 0,-1-1 0 0 0,1 1 0 0 0,0-1 0 0 0,0 0 0 0 0,-1 0 0 0 0,1 1 0 0 0,0-1 0 0 0,0 0-1 0 0,0 0 1 0 0,0 0 0 0 0,0 0 0 0 0,1 0-72 0 0,16 10-3358 0 0,-13-9 56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24T23:06:24.575"/>
    </inkml:context>
    <inkml:brush xml:id="br0">
      <inkml:brushProperty name="width" value="0.05" units="cm"/>
      <inkml:brushProperty name="height" value="0.05" units="cm"/>
      <inkml:brushProperty name="color" value="#FF0066"/>
      <inkml:brushProperty name="ignorePressure" value="1"/>
    </inkml:brush>
  </inkml:definitions>
  <inkml:trace contextRef="#ctx0" brushRef="#br0">167 984,'368'30,"55"-26,-155-37,-218 33,92-13,-134 9,-1 0,1-1,-1 1,0-2,0 1,-1-1,0 0,0-1,0 1,-1-1,0 0,0-1,0 1,0-3,17-80,-19 62,19-149,-22-36,-3 198,-1-1,0 1,-1-1,0 2,-2-1,1 0,-2 1,0 1,-1-1,0 1,-1 0,0 1,-1 1,0-1,-1 2,0 0,-2-1,1-1,-19-22,-48-35,-2 62,54 9,-112-11,105 7,0 1,0 1,0 2,0 1,0 2,-9 4,-303 91,152-57,15-37,177-5,0 0,1 0,-1 0,0 1,0-1,1 1,-1-1,1 1,0 0,-1 0,1 0,0 0,0 1,0-1,0 0,1 1,-1-1,1 1,0 0,-1 0,1-1,0 1,0 0,1 0,-1 0,1 1,-8 81,9 46,34-14,40 164,-73-271,1-3</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3T08:11:33.303"/>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1,'136'35,"32"-45,-62-11,-77 17,-20 4</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1T16:36:15.057"/>
    </inkml:context>
    <inkml:brush xml:id="br0">
      <inkml:brushProperty name="width" value="0.1" units="cm"/>
      <inkml:brushProperty name="height" value="0.1" units="cm"/>
    </inkml:brush>
  </inkml:definitions>
  <inkml:trace contextRef="#ctx0" brushRef="#br0">17 1 2759 0 0,'-16'16'1120'0'0,"16"-16"-829"0"0,0 0-23 0 0,0 0-11 0 0,0 0-1 0 0,0 0 27 0 0,0 0 110 0 0,0 0 45 0 0,0 0 8 0 0,0 0-6 0 0,0 0-33 0 0,1 12 5881 0 0,0-10-7249 0 0,4-7 499 0 0</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1T16:36:16.373"/>
    </inkml:context>
    <inkml:brush xml:id="br0">
      <inkml:brushProperty name="width" value="0.1" units="cm"/>
      <inkml:brushProperty name="height" value="0.1" units="cm"/>
    </inkml:brush>
  </inkml:definitions>
  <inkml:trace contextRef="#ctx0" brushRef="#br0">30 1 6847 0 0,'0'0'315'0'0,"0"0"-7"0"0,0 0-144 0 0,0 0 131 0 0,0 0 79 0 0,0 0 12 0 0,0 0-10 0 0,0 0-60 0 0,0 0-27 0 0,0 0-8 0 0,0 0-7 0 0,-10 15 654 0 0,7-6-860 0 0,0 0 0 0 0,1 0 0 0 0,0 0-1 0 0,0 1 1 0 0,1-1 0 0 0,1 1 0 0 0,0-1 0 0 0,0 0 0 0 0,0 1 0 0 0,1-1 0 0 0,1 1 0 0 0,0-1 0 0 0,1 5-68 0 0,6 58 291 0 0,0 65-99 0 0,-14-105-192 0 0,4-24 0 0 0,1-1-16 0 0,0-6-58 0 0,1 0 0 0 0,0 4-6 0 0,0-3 23 0 0,-9 37 46 0 0,-7-6 22 0 0,12-26 32 0 0,1 1-22 0 0,1-6 22 0 0,0 4-43 0 0,1-5-54 0 0,0-1-10 0 0,0 0-14 0 0,0 0-61 0 0,0 0-21 0 0,0 0-7 0 0,25-9-301 0 0,14-40 423 0 0,-24-27 2350 0 0,3 32-2305 0 0,-13 39-10 0 0,-4 4-22 0 0,6-5 376 0 0,42 13 232 0 0,-45-5-537 0 0,1 1 0 0 0,-1-1 1 0 0,0 0-1 0 0,-1 1 0 0 0,1 0 1 0 0,0 0-1 0 0,-1 0 1 0 0,1 1-1 0 0,-1-1 0 0 0,0 1 1 0 0,0 0-1 0 0,-1 0 0 0 0,1 0 1 0 0,-1 0-1 0 0,0 0 0 0 0,0 0 1 0 0,0 0-1 0 0,0 1 0 0 0,-1-1 1 0 0,0 1-1 0 0,0 0 1 0 0,0-1-1 0 0,0 2-39 0 0,-14 200 596 0 0,13-204-553 0 0,3 2-33 0 0,0 0 1 0 0,8-7-4348 0 0,-6-2-625 0 0</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1T16:36:19.647"/>
    </inkml:context>
    <inkml:brush xml:id="br0">
      <inkml:brushProperty name="width" value="0.1" units="cm"/>
      <inkml:brushProperty name="height" value="0.1" units="cm"/>
    </inkml:brush>
  </inkml:definitions>
  <inkml:trace contextRef="#ctx0" brushRef="#br0">41 7 6647 0 0,'0'0'300'0'0,"0"0"0"0"0,0 0-90 0 0,0 0 327 0 0,0 0 167 0 0,0 0 31 0 0,-18-7 2791 0 0,14 7-3348 0 0,3 0-102 0 0,-3 0-55 0 0,3 0 32 0 0,0 1 1 0 0,-2 2-44 0 0,-5 27-10 0 0,12 51 0 0 0,-3-76 0 0 0,1 0 0 0 0,12 43 0 0 0,-14-8 0 0 0,-8-14 0 0 0,8-26 9 0 0,1 0 0 0 0,-1 0-1 0 0,0 0 1 0 0,0 0 0 0 0,1 0 0 0 0,-1 0-1 0 0,0 1 1 0 0,0-1 0 0 0,0 0 0 0 0,1 0-1 0 0,-1 0 1 0 0,0 0 0 0 0,0 0-1 0 0,0 0 1 0 0,1 0 0 0 0,-1 1 0 0 0,0-1-1 0 0,0 0 1 0 0,0 0 0 0 0,0 0 0 0 0,0 1-1 0 0,1-1-8 0 0,4-6 0 0 0,0-1 0 0 0,-1-2 0 0 0,0 0 0 0 0,50-99 607 0 0,-34 80-406 0 0,-14 21-201 0 0,-1 2 0 0 0,0 1 11 0 0,-4 4 44 0 0,-1 0 22 0 0,21 20 423 0 0,-16-12-457 0 0,-1-1-33 0 0,-1 1-10 0 0,-1 0 11 0 0,-4 26 320 0 0,3 25-113 0 0,-2-58-151 0 0,-1 4-43 0 0,1-4 29 0 0,2-3 1 0 0,38-116-44 0 0,-36 109-10 0 0,1 1 0 0 0,-1 3-10 0 0,-2 5-44 0 0,-1 0-12 0 0,18 18-12 0 0,-6 8 78 0 0,-5 25 240 0 0,-2-21-240 0 0,-1-12 0 0 0,18-13-474 0 0,-21-6 427 0 0,32-17-1810 0 0,-22 11 403 0 0</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1T16:36:20.731"/>
    </inkml:context>
    <inkml:brush xml:id="br0">
      <inkml:brushProperty name="width" value="0.1" units="cm"/>
      <inkml:brushProperty name="height" value="0.1" units="cm"/>
    </inkml:brush>
  </inkml:definitions>
  <inkml:trace contextRef="#ctx0" brushRef="#br0">23 81 6071 0 0,'0'0'275'0'0,"1"-10"96"0"0,20-59 3777 0 0,-21 68-3446 0 0,0 1-24 0 0,0 0-113 0 0,0 0-49 0 0,0 0-11 0 0,0 0-26 0 0,0 0-107 0 0,0 0-48 0 0,0 0-11 0 0,0 0-31 0 0,0 0-130 0 0,0 0-59 0 0,0 0-12 0 0,0 0-2 0 0,0 0-7 0 0,0 0-4 0 0,0 0 7 0 0,-1 0-19 0 0,-1 1-40 0 0,0 1 0 0 0,1-1 0 0 0,-1 1 0 0 0,0-1 0 0 0,0 1 0 0 0,1 0 1 0 0,-1-1-1 0 0,1 1 0 0 0,0 0 0 0 0,-1 0 0 0 0,1 0 0 0 0,0 0 0 0 0,0 0 0 0 0,0 1 1 0 0,0-1-1 0 0,1 0 0 0 0,-1 0 0 0 0,1 0 0 0 0,-1 1 0 0 0,1-1 0 0 0,0 0 1 0 0,0 1-1 0 0,0-1 0 0 0,0 1-16 0 0,-2 10 74 0 0,-3 160 43 0 0,1-152-103 0 0,1 1 1 0 0,0 0-1 0 0,2 0 0 0 0,0 1 0 0 0,2-1 1 0 0,0 0-1 0 0,2 0 0 0 0,0 0 0 0 0,3 5-14 0 0,-5-21 0 0 0,-1 0 0 0 0,1-1 0 0 0,-1 2 0 0 0,1-1 0 0 0,1-1 0 0 0,0 1 0 0 0,0-1 0 0 0,0 0 0 0 0,0-1 0 0 0,2 0 0 0 0,0-3 11 0 0,-2-1 32 0 0,3 1-33 0 0,0 0-10 0 0,18 0 0 0 0,-17-2 0 0 0,-1 0 0 0 0,24-3 11 0 0,-28 3 32 0 0,3-1-33 0 0,1 1 4 0 0,22-26 40 0 0,-26 26-443 0 0,-1 1-116 0 0,0 0-645 0 0,0 0-2623 0 0,0 0-1126 0 0</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1T16:36:17.292"/>
    </inkml:context>
    <inkml:brush xml:id="br0">
      <inkml:brushProperty name="width" value="0.1" units="cm"/>
      <inkml:brushProperty name="height" value="0.1" units="cm"/>
    </inkml:brush>
  </inkml:definitions>
  <inkml:trace contextRef="#ctx0" brushRef="#br0">119 27 8951 0 0,'0'0'407'0'0,"0"0"-6"0"0,0-1-257 0 0,-14-19 1243 0 0,13 19-636 0 0,-7-4 1733 0 0,6 7-2474 0 0,1-1 1 0 0,-1 0 0 0 0,0 1-1 0 0,1-1 1 0 0,-1 1 0 0 0,1 0 0 0 0,-1 0-1 0 0,1-1 1 0 0,0 1 0 0 0,-1 0-1 0 0,1 0 1 0 0,0 0 0 0 0,0 0 0 0 0,1 0-1 0 0,-1 0 1 0 0,0 1 0 0 0,1-1-1 0 0,-1 0 1 0 0,1 0 0 0 0,0 1 0 0 0,0 1-11 0 0,-1 0 193 0 0,1-3-25 0 0,-1 23 216 0 0,-16 252 160 0 0,13-188-516 0 0,4-86-76 0 0,1 1 24 0 0,5 18-102 0 0,7-1 112 0 0,0-9-68 0 0,-10-10-70 0 0,-1-1-1 0 0,1 1 1 0 0,0 0 0 0 0,-1-1 0 0 0,1 1 0 0 0,0-1 0 0 0,0 0 0 0 0,-1 0 0 0 0,1 0 0 0 0,0 0 0 0 0,0 0 0 0 0,-1-1 0 0 0,1 1 0 0 0,0-1 0 0 0,-1 0 0 0 0,1 0 0 0 0,-1 0 0 0 0,1 0-1 0 0,-1 0 1 0 0,1 0 0 0 0,-1-1 0 0 0,2-1 152 0 0,4-2-4500 0 0</inkml:trace>
  <inkml:trace contextRef="#ctx0" brushRef="#br0" timeOffset="628.458">7 189 7199 0 0,'0'0'331'0'0,"0"0"-10"0"0,0 0-91 0 0,0 0 388 0 0,0 0 190 0 0,-6-2 524 0 0,5 3 2796 0 0,2 1-4114 0 0,0-1 0 0 0,-1 1 0 0 0,1-1-1 0 0,0 0 1 0 0,0 1 0 0 0,0-1 0 0 0,1 0-1 0 0,-1 0 1 0 0,0 1 0 0 0,0-1 0 0 0,1 0-1 0 0,-1 0 1 0 0,1 0 0 0 0,-1-1 0 0 0,0 1 0 0 0,1 0-1 0 0,0-1 1 0 0,-1 1 0 0 0,1 0 0 0 0,-1-1-1 0 0,1 0 1 0 0,0 1 0 0 0,-1-1 0 0 0,1 0-1 0 0,0 0 1 0 0,-1 0 0 0 0,1 0 0 0 0,0 0-1 0 0,-1-1 1 0 0,1 1 0 0 0,0 0 0 0 0,-1-1-1 0 0,1 1 1 0 0,-1-1 0 0 0,1 1 0 0 0,0-1 0 0 0,0-1-14 0 0,62-34-732 0 0,-56 31 505 0 0,7-5-1041 0 0,-2-1-3543 0 0</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1T16:36:12.107"/>
    </inkml:context>
    <inkml:brush xml:id="br0">
      <inkml:brushProperty name="width" value="0.1" units="cm"/>
      <inkml:brushProperty name="height" value="0.1" units="cm"/>
    </inkml:brush>
  </inkml:definitions>
  <inkml:trace contextRef="#ctx0" brushRef="#br0">81 89 5063 0 0,'0'0'390'0'0,"0"0"-113"0"0,0 0 456 0 0,0 0 225 0 0,0 0 46 0 0,0 0-80 0 0,0 0-380 0 0,0 0-168 0 0,0 0-31 0 0,0 0 14 0 0,0 0 87 0 0,0 0 40 0 0,0 0 8 0 0,0 0-14 0 0,0 0-66 0 0,0 0-29 0 0,0 0-8 0 0,0 0-35 0 0,0 0-146 0 0,-5 17 273 0 0,-66 174 114 0 0,66-170-2422 0 0,5-21 1296 0 0</inkml:trace>
  <inkml:trace contextRef="#ctx0" brushRef="#br0" timeOffset="651.474">6 56 3679 0 0,'0'0'284'0'0,"0"0"10"0"0,0 0 732 0 0,0 0 338 0 0,0 0 68 0 0,0 0-110 0 0,0 0-501 0 0,0 0-224 0 0,0 0-42 0 0,0 0-46 0 0,0 0-151 0 0,0 0-66 0 0,0 0-18 0 0,0 0-15 0 0,0 0-58 0 0,0 0-29 0 0,0 0-4 0 0,0 0-14 0 0,0 0-62 0 0,0 0-20 0 0,-3 23 882 0 0,42 27-693 0 0,12 0-127 0 0,-48-46-79 0 0,10 9-9 0 0,-1-11-1514 0 0,-11-2-3544 0 0</inkml:trace>
  <inkml:trace contextRef="#ctx0" brushRef="#br0" timeOffset="1942.205">177 1 2303 0 0,'0'0'296'0'0,"0"0"404"0"0,0 0 179 0 0,-11 11 1134 0 0,-34 75-1882 0 0,45-85-238 0 0</inkml:trace>
  <inkml:trace contextRef="#ctx0" brushRef="#br0" timeOffset="2446.19">155 207 919 0 0,'0'0'0'0'0,"0"0"80"0"0,0 0-80 0 0,0 0 0 0 0,0 0 0 0 0,0 0 0 0 0,-1 6 400 0 0,1-6 64 0 0,0 0 16 0 0,0 0 0 0 0,3 5-360 0 0,-3-5-120 0 0,3 4 72 0 0,-3-4-72 0 0,7 2 72 0 0,-1-1-72 0 0,-1 0 80 0 0,1-2-1344 0 0</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1T16:40:23.645"/>
    </inkml:context>
    <inkml:brush xml:id="br0">
      <inkml:brushProperty name="width" value="0.1" units="cm"/>
      <inkml:brushProperty name="height" value="0.1" units="cm"/>
    </inkml:brush>
  </inkml:definitions>
  <inkml:trace contextRef="#ctx0" brushRef="#br0">278 144 1839 0 0,'0'0'283'0'0,"0"0"516"0"0,0 0 227 0 0,0 0 44 0 0,0 0-54 0 0,0 0-260 0 0,0 0-110 0 0,0 0-26 0 0,0 0-53 0 0,0 0-207 0 0,0 0-88 0 0,0 0-16 0 0,0 0-32 0 0,0 0-107 0 0,0 0-42 0 0,0 0-10 0 0,0 0 1 0 0,0 0 8 0 0,0 0 17 0 0,0 0-3 0 0,0 0-7 0 0,0 0 2 0 0,0 0 12 0 0,0 0 7 0 0,-4 9 252 0 0,-59 152 1460 0 0,10-40-1814 0 0,44-96-17 0 0,9-24-68 0 0,0-1-11 0 0,0 0 6 0 0,0 0-63 0 0,0 0-276 0 0,0 0-126 0 0,0 0-20 0 0</inkml:trace>
  <inkml:trace contextRef="#ctx0" brushRef="#br0" timeOffset="690.449">446 179 4399 0 0,'0'0'200'0'0,"0"0"143"0"0,0 0 473 0 0,0 0 205 0 0,-7-18 5733 0 0,2 21-6770 0 0,-1 1 0 0 0,1 0 0 0 0,-1 0 0 0 0,1 1 1 0 0,1-1-1 0 0,-1 1 0 0 0,1 0 0 0 0,-1 0 0 0 0,1 1 1 0 0,1-1-1 0 0,-1 1 0 0 0,1 0 0 0 0,0 0 0 0 0,-1 5 16 0 0,-46 145-4416 0 0,12-90 4416 0 0,38-65 64 0 0,0-1-128 0 0</inkml:trace>
  <inkml:trace contextRef="#ctx0" brushRef="#br0" timeOffset="8272.873">2175 140 2303 0 0,'0'0'200'0'0,"0"0"-200"0"0,0 0 0 0 0</inkml:trace>
  <inkml:trace contextRef="#ctx0" brushRef="#br0" timeOffset="25432.771">101 675 3223 0 0,'0'0'344'0'0,"0"0"236"0"0,0 0 106 0 0,0 0 18 0 0,0 0-19 0 0,0 0-105 0 0,0 0-48 0 0,0 0-11 0 0,0 0-55 0 0,0 0-230 0 0,-13 16 145 0 0,-65 133-505 0 0,68-126-75 0 0,10-22 83 0 0,0-1-6 0 0,0 0-342 0 0,0 0-1472 0 0,0 0-634 0 0</inkml:trace>
  <inkml:trace contextRef="#ctx0" brushRef="#br0" timeOffset="25937.898">288 655 2759 0 0,'0'0'276'0'0,"0"0"118"0"0,0 0 48 0 0,0 0 8 0 0,-10 17 1172 0 0,-26 43 1199 0 0,-42 68-3698 0 0,54-84-897 0 0,21-36-476 0 0</inkml:trace>
  <inkml:trace contextRef="#ctx0" brushRef="#br0" timeOffset="27248.831">388 933 4319 0 0,'0'0'198'0'0,"0"0"27"0"0,0 0 34 0 0,0 0 11 0 0,0 0 2 0 0,0 0-24 0 0,0 0-101 0 0,0 0-47 0 0,0 0-11 0 0,0 0-29 0 0,14-17-112 0 0,40-32 3267 0 0,-50 47-3200 0 0,47-6-1983 0 0,-15 7 2118 0 0,-35 1-88 0 0,-1 0 16 0 0,0 0 2 0 0,0 0 26 0 0,0 0 106 0 0,13 7 1029 0 0,0-1-1264 0 0,-12-6-179 0 0,-1 0-52 0 0</inkml:trace>
  <inkml:trace contextRef="#ctx0" brushRef="#br0" timeOffset="27897.535">497 666 4143 0 0,'0'0'191'0'0,"0"0"174"0"0,-19 2 6379 0 0,13 0-6700 0 0,1 1-1 0 0,0 0 1 0 0,1 1-1 0 0,-1-1 1 0 0,0 1-1 0 0,1 0 1 0 0,0 0-1 0 0,0 0 1 0 0,0 1 0 0 0,0 0-1 0 0,1-1 1 0 0,0 1-1 0 0,0 0 1 0 0,0 1-1 0 0,-1 2-43 0 0,-2 3 23 0 0,2-3-193 0 0,0 0 1 0 0,1 0-1 0 0,0 1 0 0 0,1 0 0 0 0,0-1 0 0 0,0 1 0 0 0,1 0 0 0 0,0 0 0 0 0,1 0 1 0 0,0 0-1 0 0,0 0 0 0 0,1 0 0 0 0,0 0 0 0 0,1 0 0 0 0,-1-1 0 0 0,2 1 0 0 0,1 5 170 0 0,-3 4-1496 0 0,-2-13-1312 0 0</inkml:trace>
  <inkml:trace contextRef="#ctx0" brushRef="#br0" timeOffset="28305.006">613 934 3223 0 0,'0'0'288'0'0,"1"5"-288"0"0,-2 0 0 0 0,0-1 0 0 0,1-4 96 0 0,0 6-96 0 0,0-1 96 0 0,0-5-1568 0 0</inkml:trace>
  <inkml:trace contextRef="#ctx0" brushRef="#br0" timeOffset="28493.787">707 959 1839 0 0,'0'0'80'0'0</inkml:trace>
  <inkml:trace contextRef="#ctx0" brushRef="#br0" timeOffset="29263.95">735 939 3223 0 0,'0'0'348'0'0,"1"-10"6214"0"0,-11 30-6733 0 0,19 23-3388 0 0,-8-43 3171 0 0,33 4-540 0 0,-3-14 1550 0 0,-6-11 4369 0 0,-4-13-3973 0 0,-20 33-898 0 0,-8-26 1872 0 0,-27-1-295 0 0,29 25-1715 0 0,-9 15-2513 0 0,12-6 1288 0 0</inkml:trace>
  <inkml:trace contextRef="#ctx0" brushRef="#br0" timeOffset="30145.69">462 954 4255 0 0,'0'0'99'0'0,"0"0"12"0"0,0 0 7 0 0,0 0 34 0 0,0 0 135 0 0,0 0 58 0 0,0 0 9 0 0,0 0-20 0 0,0 0-99 0 0,0 0-47 0 0,0 0-11 0 0,0 0-19 0 0,1-7-76 0 0,1 2-82 0 0,8-13 655 0 0,6 1 995 0 0,-9 11-572 0 0,-6 5-741 0 0,14-9 591 0 0,30-6-946 0 0,-44 16-14 0 0,-1 0 98 0 0,0 0 120 0 0,0 0 28 0 0,0 0 2 0 0,0 0-9 0 0,0 0-40 0 0,0 0-21 0 0,0 0-2 0 0,0 1-13 0 0,35 38-112 0 0,-14-25-33 0 0,-19-12 4 0 0,-1 0 0 0 0,0-1 0 0 0,0 1 0 0 0,0 0 0 0 0,0 0 0 0 0,0 0 0 0 0,0 0 0 0 0,-1 0 0 0 0,1 0 0 0 0,0 0 0 0 0,-1 0 0 0 0,0 0-1 0 0,0 0 1 0 0,1 0 0 0 0,-1 0 0 0 0,0 0 0 0 0,0 0 0 0 0,-1 0 0 0 0,1 1 0 0 0,0-1 0 0 0,-1 0 0 0 0,0 2 10 0 0,0-1-35 0 0,-1 9-1253 0 0,4-8 512 0 0</inkml:trace>
  <inkml:trace contextRef="#ctx0" brushRef="#br0" timeOffset="31335.668">997 837 5063 0 0,'0'0'232'0'0,"0"0"204"0"0,0 0 730 0 0,-13 0 4374 0 0,9 3-5364 0 0,-2 3-142 0 0,-1 30-448 0 0,8-1-380 0 0,-1-34 690 0 0,0-1 0 0 0,8 28-1094 0 0,-1-2-4433 0 0,38-38 5535 0 0,-40 8 93 0 0,18-24 2045 0 0,-23 27-1564 0 0,0 1 9 0 0,0 0 29 0 0,9-24 3527 0 0,18 3-4569 0 0,-20 18 537 0 0,0 1 46 0 0,10-1 145 0 0,31-4-1496 0 0,-46 7 1165 0 0,-2 0 154 0 0,0 0 39 0 0,0 0 40 0 0,0 0 168 0 0,0 0 72 0 0,0 0 10 0 0,0 0 11 0 0,0 0 30 0 0,0 0 11 0 0,0 0 2 0 0,0 0-41 0 0,1 26 130 0 0,4 30-2166 0 0,-4-51 1646 0 0,0-4-37 0 0,-1-1-16 0 0,24-4-1097 0 0,-24 4 870 0 0</inkml:trace>
  <inkml:trace contextRef="#ctx0" brushRef="#br0" timeOffset="31917.574">1243 753 5527 0 0,'0'0'250'0'0,"0"0"-2"0"0,-1-1-156 0 0,-6-7-145 0 0,4 4 593 0 0,1 4 6719 0 0,2 0-7707 0 0</inkml:trace>
  <inkml:trace contextRef="#ctx0" brushRef="#br0" timeOffset="32999.765">1324 838 5063 0 0,'0'0'390'0'0,"0"0"-130"0"0,0 0 384 0 0,0 0 194 0 0,0 0 40 0 0,0 0-50 0 0,0 0-246 0 0,0 0-108 0 0,0 0-24 0 0,0 0-35 0 0,0 0-142 0 0,0 0-66 0 0,0 0-14 0 0,0 0-10 0 0,0 0-39 0 0,0 0-16 0 0,0 0-7 0 0,0 0 31 0 0,0 0 135 0 0,0 0 58 0 0,0 0 9 0 0,0 0-6 0 0,0 0-43 0 0,31-12 1184 0 0,28-1-198 0 0,-51 36-2671 0 0,-9-21 1305 0 0,1 1 0 0 0,-1-1 0 0 0,0 1 0 0 0,0-1 0 0 0,0 1 0 0 0,0-1 0 0 0,0 0 0 0 0,0 0 0 0 0,-1 1 0 0 0,1-1 1 0 0,-1 0-1 0 0,1 0 0 0 0,-1 0 0 0 0,0-1 0 0 0,0 1 0 0 0,0 0 0 0 0,0-1 0 0 0,0 1 0 0 0,0-1 0 0 0,-3 2 75 0 0,4-2 2 0 0,-45 39-4336 0 0,45-40 3792 0 0,1 0 172 0 0,0 0 77 0 0,0 0 18 0 0,-5 4 33 0 0,2-2 4504 0 0,-1 25-2994 0 0,32-18-1268 0 0,12-8 0 0 0,-27-5 57 0 0,-9 0-3784 0 0,4 0-387 0 0</inkml:trace>
  <inkml:trace contextRef="#ctx0" brushRef="#br0" timeOffset="33917.071">1605 839 6359 0 0,'0'0'291'0'0,"0"0"-4"0"0,0 0-126 0 0,0 0 166 0 0,0 0 90 0 0,0 0 20 0 0,0 0-49 0 0,0 0-217 0 0,0 0-91 0 0,0 0 13 0 0,0 0 110 0 0,0 0 22 0 0,-8 18 1167 0 0,-3-4-701 0 0,8-11-574 0 0,0 1 1 0 0,0-1 0 0 0,0 1 0 0 0,0 0-1 0 0,1 0 1 0 0,-1 0 0 0 0,1 0-1 0 0,0 1 1 0 0,1-1 0 0 0,-1 0-1 0 0,1 1 1 0 0,0-1 0 0 0,0 1 0 0 0,0 0-1 0 0,0 1-117 0 0,10 28-313 0 0,-9-33 170 0 0,13 6-198 0 0,-9-5 320 0 0,-2-1-22 0 0,4-1 32 0 0,2-2 11 0 0,0-1 0 0 0,36-25 414 0 0,-43 28-342 0 0,14-22 1810 0 0,-14 11-1610 0 0,0 9-164 0 0,0 0 1 0 0,0 0 0 0 0,-1 0 0 0 0,1 0 0 0 0,-1 0 0 0 0,0 0-1 0 0,1 0 1 0 0,-1 0 0 0 0,0 0 0 0 0,0 0 0 0 0,-1 0-1 0 0,1 0 1 0 0,0 0 0 0 0,-1 0 0 0 0,1 0 0 0 0,-1 0 0 0 0,1 0-1 0 0,-1 0 1 0 0,0 0 0 0 0,0 0 0 0 0,0 0 0 0 0,0 0-1 0 0,0 1 1 0 0,-1-1 0 0 0,1 0 0 0 0,0 1 0 0 0,-1-1 0 0 0,1 1-1 0 0,-1-1 1 0 0,0 1-109 0 0,-16 0-892 0 0,15 6-4062 0 0,0 1-416 0 0</inkml:trace>
  <inkml:trace contextRef="#ctx0" brushRef="#br0" timeOffset="36051.189">1824 832 919 0 0,'0'0'263'0'0,"0"0"766"0"0,0 0 335 0 0,0 0 68 0 0,0 0-96 0 0,0 0-437 0 0,0 0-194 0 0,0 0-38 0 0,0 0-48 0 0,-22-3 1791 0 0,5 16-1806 0 0,10 33-531 0 0,8-36-66 0 0,-2 19 41 0 0,1-23-136 0 0,1-4-42 0 0,-1-2 14 0 0,0 0 10 0 0,0 1 83 0 0,0-1 0 0 0,1 1 0 0 0,-1 0 1 0 0,1 0-1 0 0,-1 0 0 0 0,1-1 0 0 0,-1 1 0 0 0,1 0 0 0 0,0-1 0 0 0,-1 1 0 0 0,1 0 0 0 0,0-1 0 0 0,0 1 0 0 0,-1-1 0 0 0,1 1 0 0 0,0-1 0 0 0,0 0 0 0 0,0 1 0 0 0,0-1 0 0 0,-1 0 0 0 0,1 1 0 0 0,0-1 1 0 0,0 0-1 0 0,0 0 0 0 0,0 0 0 0 0,0 0 0 0 0,0 0 0 0 0,0 0 0 0 0,0 0 0 0 0,0 0 0 0 0,-1 0 0 0 0,1 0 0 0 0,0-1 0 0 0,0 1 0 0 0,0 0 0 0 0,0-1 0 0 0,0 1 0 0 0,0-1 23 0 0,0 1-78 0 0,18-10-513 0 0,28-40 1679 0 0,-46 49-883 0 0,-1 1 3 0 0,0 0 14 0 0,0 0 54 0 0,0 0 20 0 0,0 0 6 0 0,0 0-16 0 0,0 0-81 0 0,0 0-40 0 0,0 0-5 0 0,21-4-632 0 0,-15 9 472 0 0,-1 15-101 0 0,-10 43-2454 0 0,5-61 2159 0 0,0-2 51 0 0,7 8-706 0 0,42-22 1685 0 0,-41 13-700 0 0</inkml:trace>
  <inkml:trace contextRef="#ctx0" brushRef="#br0" timeOffset="36725.895">2170 688 2759 0 0,'0'0'431'0'0,"0"0"768"0"0,0 0 339 0 0,0 0 72 0 0,0 0-128 0 0,0 0-586 0 0,0 0-257 0 0,0 0-51 0 0,0 0-56 0 0,0 0-192 0 0,0 0-85 0 0,0 0-21 0 0,0 0-23 0 0,0 0-90 0 0,0 0-38 0 0,0 0-10 0 0,0 0-2 0 0,-7 15 58 0 0,-61 193-25 0 0,66-200-114 0 0,1 0-44 0 0,1-1 31 0 0,5 12-470 0 0,9 5 305 0 0,-10-17 188 0 0,-1 1 0 0 0,9 21-145 0 0,-11-28 26 0 0,-1-1-7 0 0,0 0 4 0 0,17-1-152 0 0,-11-2 260 0 0,10-6-427 0 0,-16 9 202 0 0</inkml:trace>
  <inkml:trace contextRef="#ctx0" brushRef="#br0" timeOffset="37288.618">2069 772 9327 0 0,'0'0'430'0'0,"0"0"-14"0"0,0 0-158 0 0,0 0 336 0 0,0 0 168 0 0,0 0 36 0 0,0 0-57 0 0,0 0-274 0 0,0 0-126 0 0,0 0-21 0 0,0 0-37 0 0,0 0-131 0 0,11 9 100 0 0,-6-5-250 0 0,1-1 0 0 0,-1 1 0 0 0,1-2 0 0 0,0 1 0 0 0,0-1 0 0 0,0 1 0 0 0,0-2 0 0 0,1 1 0 0 0,-1-1 0 0 0,0 0 0 0 0,1 0 0 0 0,-1 0 0 0 0,1-1 0 0 0,-1 0 0 0 0,1-1 0 0 0,-1 1 0 0 0,1-1 0 0 0,0-1-2 0 0,23-3-2087 0 0,-21 3 996 0 0</inkml:trace>
  <inkml:trace contextRef="#ctx0" brushRef="#br0" timeOffset="38792.22">2327 927 1375 0 0,'0'0'426'0'0,"0"0"1248"0"0,0 0 549 0 0,0 0 106 0 0,0 0-219 0 0,0 0-1033 0 0,0 0-453 0 0,0 0-89 0 0,0 0-77 0 0,0 0-238 0 0,0 0-105 0 0,0 0-19 0 0,-4 9-7 0 0,-21 84-843 0 0,22-61 996 0 0,5-24-242 0 0,15 1-17 0 0,34-39 962 0 0,-49 29-860 0 0,-1-1-1 0 0,1 0 1 0 0,-1 1-1 0 0,1-1 1 0 0,-1 0-1 0 0,0 0 0 0 0,0 0 1 0 0,0 0-1 0 0,0 0 1 0 0,0 0-1 0 0,-1-1 1 0 0,1 1-1 0 0,-1 0 1 0 0,1 0-1 0 0,-1 0 1 0 0,0-1-1 0 0,0 1 0 0 0,0 0 1 0 0,0-1-1 0 0,0 1 1 0 0,0 0-1 0 0,0 0 1 0 0,-1 0-1 0 0,0-1 1 0 0,1 1-1 0 0,-1 0 1 0 0,0 0-1 0 0,0 0 0 0 0,0 0 1 0 0,0 0-1 0 0,0 0 1 0 0,0 0-1 0 0,-1 0 1 0 0,1 1-1 0 0,-1-1 1 0 0,1 0-1 0 0,-1 1 1 0 0,0-1-1 0 0,0 1 0 0 0,1 0 1 0 0,-1-1-1 0 0,0 1 1 0 0,0 0-1 0 0,-1 0-84 0 0,1 0 576 0 0,2 1 28 0 0,0 0-141 0 0,-22 9-2650 0 0,22 14-2826 0 0,35 4 4364 0 0,-20-19-57 0 0,-9-4 658 0 0,1-1 36 0 0,12 7 12 0 0,-12-8 0 0 0,1-1 0 0 0</inkml:trace>
  <inkml:trace contextRef="#ctx0" brushRef="#br0" timeOffset="39513.116">2642 742 1375 0 0,'0'0'370'0'0,"0"0"1014"0"0,0 0 448 0 0,0 0 89 0 0,0 0-113 0 0,-5-5 63 0 0,2 4 1669 0 0,0 2-3447 0 0,1-1 0 0 0,-1 1 1 0 0,1-1-1 0 0,0 1 1 0 0,0 0-1 0 0,-1 0 1 0 0,1 0-1 0 0,0 0 1 0 0,0 1-1 0 0,0-1 0 0 0,0 0 1 0 0,0 1-1 0 0,0 0 1 0 0,1-1-1 0 0,-1 1 1 0 0,0 0-1 0 0,1 0 0 0 0,0 0 1 0 0,-1 0-1 0 0,1 0 1 0 0,0 0-1 0 0,0 0 1 0 0,0 0-1 0 0,0 1 0 0 0,0-1 1 0 0,1 0-1 0 0,-1 1 1 0 0,1-1-1 0 0,-1 0 1 0 0,1 1-94 0 0,-9 76-195 0 0,25 80-2923 0 0,-14-150 3118 0 0,-1-1 0 0 0,1 0 0 0 0,0-2-12 0 0,-1-4-36 0 0,1 3 26 0 0,-1-2-21 0 0,4 0 32 0 0,12-1-1883 0 0,-10-4 812 0 0</inkml:trace>
  <inkml:trace contextRef="#ctx0" brushRef="#br0" timeOffset="40048.448">2800 780 919 0 0,'0'0'294'0'0,"4"-11"4227"0"0,-3 6 4130 0 0,-14 29-8495 0 0,2 0 1 0 0,0 0 0 0 0,2 1 0 0 0,0 0 0 0 0,2 0 0 0 0,-3 23-157 0 0,1-12-695 0 0,5-4 351 0 0,7-26 328 0 0,-3-5-58 0 0,21 14-1205 0 0,-18-13 896 0 0</inkml:trace>
  <inkml:trace contextRef="#ctx0" brushRef="#br0" timeOffset="41528.196">2867 1004 12095 0 0,'0'0'554'0'0,"-14"15"211"0"0,-12 28-722 0 0,26-42-134 0 0,1 1 85 0 0,1-1 0 0 0,-1 0 0 0 0,1 0 0 0 0,0 0 0 0 0,-1 0-1 0 0,1 0 1 0 0,0 0 0 0 0,0-1 0 0 0,-1 1 0 0 0,1 0 0 0 0,0-1 0 0 0,0 1 0 0 0,0-1 0 0 0,0 0 0 0 0,0 0 0 0 0,0 0 0 0 0,0 0-1 0 0,0 0 1 0 0,0 0 0 0 0,0 0 0 0 0,-1-1 0 0 0,1 1 0 0 0,0-1 0 0 0,0 1 0 0 0,0-1 0 0 0,0 0 0 0 0,-1 0 0 0 0,1 0 0 0 0,0 0-1 0 0,-1 0 1 0 0,1 0 0 0 0,0-1 6 0 0,3 1-4 0 0,57-27 736 0 0,-61 27-585 0 0,-1 1-10 0 0,0 0-1 0 0,2 0-12 0 0,3-2-46 0 0,-4 2-9 0 0,-1 0 2 0 0,0 24 659 0 0,-64 64-18 0 0,-15 107-712 0 0,60-140 0 0 0,-9 3 76 0 0,28-57-14 0 0,0-1 24 0 0,-24-5 778 0 0,21 4-831 0 0,1 0-1 0 0,-1 0 1 0 0,1 0-1 0 0,-1 0 1 0 0,1-1-1 0 0,-1 1 1 0 0,1-1-1 0 0,0 0 1 0 0,0 0-1 0 0,0 1 1 0 0,0-1-1 0 0,0-1 1 0 0,0 1-1 0 0,1 0 1 0 0,-1 0-1 0 0,1-1 1 0 0,-1 1-1 0 0,1-1 1 0 0,0 1-1 0 0,0-1 1 0 0,0 1-1 0 0,0-1 1 0 0,0 0-1 0 0,1 0 1 0 0,-1 1-1 0 0,1-1 1 0 0,0 0-1 0 0,0 0 1 0 0,0 1-1 0 0,0-1 1 0 0,0 0-1 0 0,1-1-32 0 0,0 0-58 0 0,0 0 1 0 0,0 1-1 0 0,1-1 0 0 0,-1 1 0 0 0,1-1 1 0 0,0 1-1 0 0,0 0 0 0 0,0-1 0 0 0,1 1 0 0 0,-1 0 1 0 0,1 0-1 0 0,-1 1 0 0 0,1-1 0 0 0,0 1 0 0 0,0-1 1 0 0,0 1-1 0 0,0 0 0 0 0,4-2 58 0 0,7-6-222 0 0,-2 1-149 0 0,0 0-12 0 0</inkml:trace>
  <inkml:trace contextRef="#ctx0" brushRef="#br0" timeOffset="42630.274">2512 1081 3679 0 0,'0'0'167'0'0,"0"0"252"0"0,0 0 953 0 0,0 0 414 0 0,0 0 81 0 0,0 0-174 0 0,0 0-803 0 0,0 0-356 0 0,0 0-71 0 0,0 0-40 0 0,0 0-115 0 0,0 0-55 0 0,0 0-12 0 0,0 0-25 0 0,0 0-101 0 0,0 0-40 0 0,0 2-1 0 0,2 4-58 0 0,2 0-16 0 0,0 0 0 0 0,11 17 136 0 0,-8-18-136 0 0,1-3 0 0 0,15-5 138 0 0,-11-5-36 0 0,-11 7 16 0 0,-1 1 11 0 0,0 0-8 0 0,0 0 14 0 0,0 0 61 0 0,3-10 589 0 0,2-26-493 0 0,-4 26-292 0 0,1 3-12 0 0,-2 5-46 0 0,0 2-120 0 0,0 0-460 0 0,0 0-174 0 0,0 0-26 0 0</inkml:trace>
  <inkml:trace contextRef="#ctx0" brushRef="#br0" timeOffset="43718.2">2524 1101 4143 0 0,'0'0'319'0'0,"0"0"-71"0"0,0 0 484 0 0,0 0 237 0 0,0 0 45 0 0,-10-1 2179 0 0,6 1 1767 0 0,8 3-3909 0 0,19 11-1374 0 0,21-5 176 0 0,-4-17-2915 0 0,-38 8 1596 0 0</inkml:trace>
  <inkml:trace contextRef="#ctx0" brushRef="#br0" timeOffset="44258.25">2450 1103 5351 0 0,'0'0'116'0'0,"0"0"18"0"0,0 0 11 0 0,0 0 92 0 0,0 0 338 0 0,0 0 141 0 0,0 0 27 0 0,0 0-17 0 0,0 0-99 0 0,0 0-47 0 0,0 0-11 0 0,0 0-31 0 0,0 0-130 0 0,0 0-59 0 0,0 0-12 0 0,0 0-22 0 0,0 0-90 0 0,0 0-38 0 0,1 1-10 0 0,74 8-435 0 0,-68-8-92 0 0</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01T03:28:26.379"/>
    </inkml:context>
    <inkml:brush xml:id="br0">
      <inkml:brushProperty name="width" value="0.05" units="cm"/>
      <inkml:brushProperty name="height" value="0.05" units="cm"/>
      <inkml:brushProperty name="color" value="#FF0066"/>
    </inkml:brush>
  </inkml:definitions>
  <inkml:trace contextRef="#ctx0" brushRef="#br0">3 413 4607 0 0,'0'0'208'0'0,"0"0"188"0"0,0 0 663 0 0,0 0 285 0 0,0 0 57 0 0,0 0-175 0 0,0 0-769 0 0,0 0-336 0 0,0 0-93 0 0,0 0-172 0 0,0 0-74 0 0,0 0-20 0 0,0 0-14 0 0,0 0-49 0 0,0 0-19 0 0,0 0-7 0 0,0 0 107 0 0,0 0 444 0 0,0 0 160 0 0,0 0 28 0 0,0 0 10 0 0,0 0 23 0 0,0 0 16 0 0,0 0 3 0 0,0 0-25 0 0,0 0-107 0 0,0 0-48 0 0,0 0-11 0 0,0 0-30 0 0,0 0-118 0 0,0 0-34 0 0,-1-1-32 0 0,0-4-27 0 0,1 4 70 0 0,0 1 5 0 0,0 0-10 0 0,0 0-6 0 0,1 2-32 0 0,29 76-131 0 0,-23-52 138 0 0,23 75-66 0 0,-23-77 268 0 0,-6-23-204 0 0,0-1 24 0 0,16-1 0 0 0,-16 1-28 0 0,-1 0 12 0 0,10-7 132 0 0,11-12-80 0 0,-5-7 31 0 0,63-86 150 0 0,6 18 163 0 0,-63 74 698 0 0,-21 19-1125 0 0,-1 1-93 0 0,0 0-67 0 0,0 0-87 0 0,0 0-33 0 0,0 0-8 0 0,0 0 3 0 0,0 0 16 0 0,0 0 4 0 0,0 0 0 0 0,0 0-44 0 0,0 0-185 0 0,0 0-82 0 0,0 0-10 0 0,0 0-147 0 0,0 0-595 0 0,0 0-253 0 0</inkml:trace>
  <inkml:trace contextRef="#ctx0" brushRef="#br0" timeOffset="2393.773">386 594 1839 0 0,'0'0'334'0'0,"0"0"727"0"0,13-8 3374 0 0,1-1-4635 0 0,-12 8 18 0 0,-2 1-2 0 0,0 0 52 0 0,0 0 206 0 0,29-24 3774 0 0,5-9-3838 0 0,29-35 449 0 0,9-14 581 0 0,-71 81-981 0 0,-1 1 26 0 0,0 0 8 0 0,0 0 95 0 0,0 0 42 0 0,0 0 8 0 0,0 0 0 0 0,-2-1-195 0 0,0 0 1 0 0,0 0 0 0 0,0 0 0 0 0,0 0 0 0 0,0 0 0 0 0,-1 0-1 0 0,1 1 1 0 0,0-1 0 0 0,-1 1 0 0 0,1 0 0 0 0,0-1-1 0 0,-1 1 1 0 0,1 0 0 0 0,0 0 0 0 0,-1 1 0 0 0,1-1 0 0 0,0 0-1 0 0,-1 1 1 0 0,1-1 0 0 0,0 1 0 0 0,0 0 0 0 0,-1 0 0 0 0,1 0-1 0 0,0 0 1 0 0,0 0 0 0 0,0 0 0 0 0,0 1 0 0 0,0-1-1 0 0,1 1 1 0 0,-3 1-44 0 0,-3 1 0 0 0,-1 1-13 0 0,-13 11-118 0 0,15-10 131 0 0,1 1 0 0 0,0 0-10 0 0,-7 56-139 0 0,12-32 116 0 0,-1 19 33 0 0,4-25 0 0 0,0-16 0 0 0,1-1 0 0 0,2 0 0 0 0,0-2 0 0 0,41 2 499 0 0,-34-12-475 0 0,-1-1 0 0 0,0-1 0 0 0,-1 0-1 0 0,1-1 1 0 0,-1 0 0 0 0,0-1 0 0 0,-1 0 0 0 0,0-1 0 0 0,6-5-24 0 0,4-4 14 0 0,39-39 506 0 0,-34 27-18 0 0,-21 25-556 0 0,-2 4 1 0 0,4 3 42 0 0,3 10-55 0 0,-6 27-28 0 0,-10 4 212 0 0,2 21-118 0 0,22-74-54 0 0,-10 1 84 0 0,0 0 0 0 0,0-1 0 0 0,-1 0 0 0 0,-1 0 0 0 0,1-1 0 0 0,-2 1 0 0 0,1-1 0 0 0,-1 0 0 0 0,1-9-30 0 0,-2 11 21 0 0,-1 1 22 0 0,1 0-33 0 0,0 1 1 0 0,-2 6 42 0 0,-1 1 11 0 0,1-1-10 0 0,4-3-56 0 0,3 3-46 0 0,-1 2 26 0 0,-5 0-21 0 0,5 2 32 0 0,1 1 11 0 0,0 0 0 0 0,0-1 0 0 0,2 0 0 0 0,0-2 0 0 0,-1-1 0 0 0,0-1 0 0 0,1-2 0 0 0,0 0 11 0 0,-2 0 42 0 0,-7 3 11 0 0,0-2-10 0 0,5-3-44 0 0,2-2-10 0 0,-3 0 0 0 0,12-31 283 0 0,7-45-98 0 0,-21 2 1203 0 0,-3 52-1470 0 0,2 1-1 0 0,1 0 0 0 0,2 0 1 0 0,1 0-1 0 0,0 1 0 0 0,8-17 83 0 0,-11 34 0 0 0,-2 3 11 0 0,-1 5 42 0 0,0 2 13 0 0,0 0 4 0 0,0 0 2 0 0,0 0 6 0 0,0 0 22 0 0,0 0 10 0 0,0 0 2 0 0,-4 22 0 0 0,-45 330-184 0 0,45-327 73 0 0,1-15-2 0 0,1 1 0 0 0,0 0 0 0 0,1 0-1 0 0,1 0 1 0 0,0 0 0 0 0,0 0 0 0 0,1 0 0 0 0,0 0 0 0 0,1 0 0 0 0,1 3 1 0 0,6 10-54 0 0,5 8 54 0 0,-9-24 0 0 0,-2-1 0 0 0,0 0 0 0 0,-1 1 0 0 0,-1 0 0 0 0,0-1 11 0 0,-1-4 32 0 0,1 2-22 0 0,0-3 22 0 0,3 3-33 0 0,3-1-10 0 0,1-2 11 0 0,0-2 32 0 0,34-14 31 0 0,-38 12-127 0 0,9-2 26 0 0,-1 0 0 0 0,1-1-1 0 0,-1-1 1 0 0,0 0 0 0 0,-1-1 0 0 0,0 0 0 0 0,0 0 0 0 0,0-1 0 0 0,-1-1 0 0 0,3-3 27 0 0,15-47-3337 0 0,-26 46 1341 0 0,1 1-2987 0 0</inkml:trace>
  <inkml:trace contextRef="#ctx0" brushRef="#br0" timeOffset="2790.073">905 268 3223 0 0,'-3'-6'1163'0'0,"2"2"4001"0"0,6-19-126 0 0,19 12-3470 0 0,40 8-1879 0 0,-50 4 921 0 0,19 0-387 0 0,58-2-2283 0 0,-82-2 785 0 0</inkml:trace>
  <inkml:trace contextRef="#ctx0" brushRef="#br0" timeOffset="3371.479">1317 382 6447 0 0,'0'0'499'0'0,"0"0"-110"0"0,6 7 3867 0 0,13 26-3090 0 0,-19-31-1453 0 0,0-2-8 0 0,0 1 35 0 0,1 71 3480 0 0,0 89-2200 0 0,-1-159-921 0 0,0-2-10 0 0,1 1-1 0 0,-1 5-1 0 0,0-5-6 0 0,0-1-1 0 0,10 6 83 0 0,-5-4-70 0 0,-3-3-96 0 0,0 1 0 0 0,-1-1 0 0 0,1 1 0 0 0,0-1-1 0 0,-1 0 1 0 0,1 1 0 0 0,-1-1 0 0 0,1 0 0 0 0,-1 0 0 0 0,0 0-1 0 0,1 0 1 0 0,-1 0 0 0 0,0-1 0 0 0,1 1 0 0 0,-1 0 0 0 0,0-1-1 0 0,0 1 1 0 0,0 0 0 0 0,0-1 0 0 0,-1 0 0 0 0,1 1 0 0 0,0-1-1 0 0,-1 1 1 0 0,1-2 3 0 0,6-15-1228 0 0,-4 6-2921 0 0,-1 3-798 0 0</inkml:trace>
  <inkml:trace contextRef="#ctx0" brushRef="#br0" timeOffset="3642.241">1435 203 4143 0 0,'0'0'368'0'0,"0"0"-296"0"0,0 0-72 0 0,0 0 0 0 0,0 0 2416 0 0,0 0 464 0 0,0 0 96 0 0,0 0 24 0 0,-1 8-2400 0 0,1-8-480 0 0,0 0-120 0 0,0 0 0 0 0,0 0-376 0 0,0 0-96 0 0,0 0-16 0 0,0 0-8 0 0,0 0-1352 0 0,0 0-264 0 0</inkml:trace>
  <inkml:trace contextRef="#ctx0" brushRef="#br0" timeOffset="6972.441">1748 422 4143 0 0,'0'0'191'0'0,"0"0"153"0"0,0 0 539 0 0,0 0 233 0 0,0 0 48 0 0,0 0-147 0 0,0 0-625 0 0,0 0-147 0 0,0 0 3 0 0,0 0 0 0 0,0 0 18 0 0,0 0 71 0 0,0 0 30 0 0,0 0 7 0 0,0 0-24 0 0,0 0-113 0 0,0 0-49 0 0,0 0-11 0 0,0 0-3 0 0,0 0-12 0 0,0 0-2 0 0,-18-10 952 0 0,-43-19 1724 0 0,54 28-2836 0 0,4 1-12 0 0,1 1 1 0 0,0-1-1 0 0,0 0 0 0 0,0 1 0 0 0,0-1 1 0 0,0 1-1 0 0,0 0 0 0 0,0-1 0 0 0,0 1 0 0 0,0 0 1 0 0,0 0-1 0 0,1 0 0 0 0,-1 1 0 0 0,0-1 1 0 0,0 0-1 0 0,1 1 0 0 0,-1-1 0 0 0,1 1 0 0 0,0-1 1 0 0,-1 1-1 0 0,1 0 0 0 0,0 0 0 0 0,0-1 1 0 0,0 1-1 0 0,0 0 0 0 0,0 1 12 0 0,-1 1-36 0 0,-50 114-274 0 0,45-47 310 0 0,29-11-64 0 0,51-12 139 0 0,-23-32 32 0 0,-42-17-87 0 0,0 0 0 0 0,0-1 0 0 0,-1 0 0 0 0,1 0 0 0 0,0-1 0 0 0,-1 0 0 0 0,1 0 0 0 0,-1 0 0 0 0,0-1 1 0 0,0-1-1 0 0,0 1 0 0 0,-1-1 0 0 0,1 0 0 0 0,-1 0 0 0 0,0-1 0 0 0,-1 0 0 0 0,1 0 0 0 0,-1 0 0 0 0,2-5-20 0 0,1 2 113 0 0,31-63 2361 0 0,-39 70-2901 0 0,1-39 191 0 0,-11-25-531 0 0,10 64 662 0 0,-7-1-818 0 0,3 12 908 0 0,2-1 0 0 0,-1 1 0 0 0,1 0 0 0 0,1 0 0 0 0,0 0-1 0 0,0 0 1 0 0,0 0 0 0 0,1 0 0 0 0,1 1 0 0 0,0-1 0 0 0,0 0 0 0 0,0 0-1 0 0,1 0 1 0 0,3 6 15 0 0,-5-15 0 0 0,13 52 292 0 0,-10-44-244 0 0,14 14-25 0 0,27-5 584 0 0,-38-17-481 0 0,-4 0-52 0 0,3 1-33 0 0,0-1 1 0 0,0 1 0 0 0,0-1 0 0 0,-1-1 0 0 0,1 1-1 0 0,0-1 1 0 0,0 0 0 0 0,-1 0 0 0 0,1 0 0 0 0,-1 0-1 0 0,1-1 1 0 0,-1 0 0 0 0,1 0 0 0 0,-1 0 0 0 0,0-1-1 0 0,0 1 1 0 0,1-2-42 0 0,2-2 0 0 0,0-1 11 0 0,-2 1 48 0 0,-4 3-14 0 0,0 1 1 0 0,0-1 0 0 0,0 0 0 0 0,0 1 0 0 0,-1-1 0 0 0,1 0-1 0 0,-1 0 1 0 0,1 0 0 0 0,-1 1 0 0 0,0-1 0 0 0,0 0 0 0 0,0 0-1 0 0,-1 0 1 0 0,1 0 0 0 0,-1 1 0 0 0,0-1 0 0 0,1 0 0 0 0,-1 0-1 0 0,0 1 1 0 0,-1-1 0 0 0,1 1 0 0 0,0-1 0 0 0,-1 1 0 0 0,1-1-1 0 0,-1 1 1 0 0,0 0 0 0 0,0 0 0 0 0,0 0 0 0 0,0 0 0 0 0,0 0-1 0 0,0 0 1 0 0,-1 0-46 0 0,-52-30-761 0 0,54 32 658 0 0,-30-24-837 0 0,30 23 1198 0 0,1 1 124 0 0,-4-4 258 0 0,-1 9-2158 0 0,3 0 1497 0 0,1 0 0 0 0,0 1 1 0 0,0 0-1 0 0,0-1 0 0 0,0 1 1 0 0,1-1-1 0 0,0 1 0 0 0,0 0 1 0 0,1-1-1 0 0,-1 1 0 0 0,1 0 1 0 0,1-1-1 0 0,-1 1 1 0 0,1-1-1 0 0,0 0 0 0 0,0 1 1 0 0,0-1-1 0 0,1 0 0 0 0,0 0 1 0 0,0 0-1 0 0,0-1 0 0 0,0 1 1 0 0,1-1-1 0 0,0 0 1 0 0,0 0-1 0 0,0 0 0 0 0,3 1 21 0 0,-4-3 31 0 0,0 0-1 0 0,0 0 0 0 0,0-1 0 0 0,1 0 1 0 0,-1 0-1 0 0,0 0 0 0 0,1 0 1 0 0,-1 0-1 0 0,1-1 0 0 0,-1 1 1 0 0,1-1-1 0 0,0 0 0 0 0,-1 0 0 0 0,1 0 1 0 0,-1-1-1 0 0,1 1 0 0 0,-1-1 1 0 0,1 0-1 0 0,2-1-30 0 0,2 0 40 0 0,4-1 32 0 0,0 0 0 0 0,0-1 0 0 0,0-1 0 0 0,-1 0 0 0 0,1 0 0 0 0,-1-1 0 0 0,-1-1 0 0 0,1 0 0 0 0,8-8-72 0 0,-5 0 92 0 0,-1-1-1 0 0,0 0 0 0 0,-1-1 1 0 0,-1 0-1 0 0,-1-1 1 0 0,-1 0-1 0 0,0-1 0 0 0,3-11-91 0 0,-6 16 59 0 0,2-3 47 0 0,-1-1 1 0 0,0 0 0 0 0,-1 0 0 0 0,-1 0 0 0 0,-1-1 0 0 0,0 0 0 0 0,-2 0 0 0 0,0 0 0 0 0,-1-12-107 0 0,-1 22 91 0 0,-3 0-22 0 0,-10-23 67 0 0,-1 1-712 0 0,14 29 512 0 0,0 1 0 0 0,-2-4-2 0 0,2 3-14 0 0,0 2-8 0 0,0 0 12 0 0,-6 20-158 0 0,0 25 194 0 0,2 1 0 0 0,1-1 0 0 0,3 1 0 0 0,2-1 0 0 0,2 4 40 0 0,-4-33 6 0 0,1-1 0 0 0,1 1 0 0 0,0 0-1 0 0,1-1 1 0 0,1 0 0 0 0,0 0 0 0 0,1 0 0 0 0,0 0 0 0 0,2-1-1 0 0,-1 1 1 0 0,5 3-6 0 0,5 1 0 0 0,-13-17 25 0 0,-1-1-1 0 0,1 1 1 0 0,0-1 0 0 0,0 1-1 0 0,0-1 1 0 0,0 0 0 0 0,0 0-1 0 0,0 0 1 0 0,0-1 0 0 0,0 1-1 0 0,0-1 1 0 0,0 0 0 0 0,0 0-1 0 0,1 0 1 0 0,-1 0 0 0 0,0 0-1 0 0,0 0 1 0 0,0-1-1 0 0,0 0 1 0 0,0 0 0 0 0,0 0-1 0 0,0 0 1 0 0,0 0 0 0 0,0 0-1 0 0,0-1 1 0 0,0 1 0 0 0,-1-1-1 0 0,1 0 1 0 0,-1 0-25 0 0,38-52 440 0 0,-24 19-261 0 0,-2-1-1 0 0,-2 0 1 0 0,-1-1 0 0 0,-1-1-1 0 0,3-30-178 0 0,-11 14 118 0 0,-2 45-108 0 0,5-55-400 0 0,-5 63 260 0 0,0-1 12 0 0,2-5 31 0 0,0-10-86 0 0,-2 15 141 0 0,-2 11 74 0 0,-7 17-63 0 0,2 0 0 0 0,1 0-1 0 0,0 1 1 0 0,2 0 0 0 0,2 0-1 0 0,-1 22 22 0 0,30 59-64 0 0,47-5 128 0 0,-57-87-64 0 0,-10-12 12 0 0,-5-4 22 0 0,1 1-1 0 0,0-1 0 0 0,0 0 1 0 0,-1 1-1 0 0,1-1 0 0 0,0 0 1 0 0,-1-1-1 0 0,1 1 0 0 0,0 0 1 0 0,-1-1-1 0 0,1 1 0 0 0,0-1 1 0 0,-1 0-1 0 0,1 0 0 0 0,-1 0 1 0 0,1 0-1 0 0,-1-1 0 0 0,1 1 1 0 0,-1-1-1 0 0,0 1 0 0 0,0-1 1 0 0,0 0-1 0 0,0 0 0 0 0,0 0 1 0 0,0 0-1 0 0,0 0 0 0 0,-1 0 1 0 0,1 0-1 0 0,-1-1 0 0 0,1-1-33 0 0,42-64 356 0 0,-25 28-292 0 0,-15 31-64 0 0,0 1 0 0 0,1 0 0 0 0,-2 1 11 0 0,-1 60-22 0 0,-2-53 6 0 0,0 7-12 0 0,1 1 0 0 0,-1-1 1 0 0,1 0-1 0 0,1 0 0 0 0,-1 0 0 0 0,1-1 1 0 0,1 1-1 0 0,-1 0 0 0 0,1-1 1 0 0,0 1-1 0 0,1 0 17 0 0,1-3-11 0 0,-3-2 31 0 0,1-1-1 0 0,-1 1 0 0 0,1-1 1 0 0,-1 0-1 0 0,1 0 1 0 0,-1 0-1 0 0,1 0 0 0 0,0 0 1 0 0,-1-1-1 0 0,1 1 1 0 0,0-1-1 0 0,0 0 0 0 0,-1 1 1 0 0,1-1-1 0 0,0-1 1 0 0,0 1-1 0 0,-1 0 0 0 0,1-1 1 0 0,0 1-1 0 0,0-1 1 0 0,-1 0-1 0 0,1 0 0 0 0,-1 0 1 0 0,1 0-1 0 0,-1 0 1 0 0,1 0-1 0 0,-1-1 0 0 0,0 0 1 0 0,1 1-1 0 0,-1-1 1 0 0,0 0-1 0 0,0 0 0 0 0,0 0 1 0 0,-1 0-1 0 0,1 0 1 0 0,0 0-1 0 0,-1-1 0 0 0,1 1 1 0 0,-1-1-1 0 0,1-1-19 0 0,-1 1 69 0 0,7 4 158 0 0,0 13-259 0 0,-1 0-1 0 0,0 0 1 0 0,-1 1 0 0 0,-1 0-1 0 0,0 0 1 0 0,-1 1 0 0 0,-1-1-1 0 0,0 5 33 0 0,0-5-19 0 0,-2 0-1 0 0,0 0 0 0 0,0 0 0 0 0,-2 0 1 0 0,0 0-1 0 0,0 1 0 0 0,-2-2 0 0 0,0 1 0 0 0,0 0 1 0 0,-1 0-1 0 0,-1-1 0 0 0,-4 7 20 0 0,6-12 21 0 0,-1 0-1 0 0,0-1 1 0 0,-1 0-1 0 0,0 1 1 0 0,0-2-1 0 0,0 1 1 0 0,-1-1 0 0 0,-1 0-1 0 0,1 0 1 0 0,-1 0-1 0 0,0-1 1 0 0,0 0-1 0 0,-1 0 1 0 0,0-1-1 0 0,0 0 1 0 0,0-1-1 0 0,-9 4-20 0 0,8-4 34 0 0,-55 2 188 0 0,54-7-172 0 0,1-1 0 0 0,0 0 0 0 0,0 0 0 0 0,1-1 0 0 0,-1-1 0 0 0,0 1 0 0 0,1-1 0 0 0,0-1 0 0 0,0 0 0 0 0,0 0 0 0 0,1 0 0 0 0,0-1 0 0 0,0 0 0 0 0,-5-5-50 0 0,12 9-37 0 0,-1 0-1 0 0,1 1 0 0 0,-1-1 0 0 0,1 0 0 0 0,0 1 1 0 0,0-1-1 0 0,0 0 0 0 0,0 0 0 0 0,0 1 0 0 0,0-1 1 0 0,1 0-1 0 0,-1 0 0 0 0,0 1 0 0 0,1-1 0 0 0,-1 0 0 0 0,1 1 1 0 0,0-1-1 0 0,0 1 0 0 0,-1-1 0 0 0,1 1 0 0 0,0-1 1 0 0,0 1-1 0 0,1-1 0 0 0,-1 1 0 0 0,1-1 38 0 0,59-81-924 0 0,-60 82 744 0 0,-1 1-4 0 0,0 0-184 0 0,0 0-773 0 0,0 0-334 0 0</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21:47:40.273"/>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21,'120'-10,"-75"4,-1 3,1 1,36 4,0 0,420-2,-328 35,-35 0,17-17,451-19,-575 4,-20 1</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21:47:47.751"/>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1,'845'0,"-828"0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3T08:11:35.516"/>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20,'1'-1,"-1"0,1 0,0 0,0 0,0 0,0 1,0-1,0 0,0 1,0-1,0 0,0 1,0-1,1 1,-1 0,0-1,0 1,0 0,1 0,-1-1,0 1,0 0,1 0,-1 1,0-1,0 0,1 0,-1 1,125-8,-117 5</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21:47:52.597"/>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19,'173'0,"-70"-19,347 20,-402 9,-36-2</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21:47:56.374"/>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57,'9'0,"0"0,0-1,0-1,0 0,0 0,0 0,0-1,-1-1,0 1,0-1,0-1,6-4,-4 5,0 1,0 0,1 0,-1 1,1 0,-1 1,1 0,-1 1,1 0,0 0,-1 1,3 1,27 0,53 8,-31 15,-57-22,0 0,1-1,0 0,-1 0,1 0,0 0,0-1,0 0,0-1,0 1,0-1,6 0,38 5,46 19,-88-18</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21:48:05.948"/>
    </inkml:context>
    <inkml:brush xml:id="br0">
      <inkml:brushProperty name="width" value="0.05" units="cm"/>
      <inkml:brushProperty name="height" value="0.05" units="cm"/>
      <inkml:brushProperty name="color" value="#FF0066"/>
      <inkml:brushProperty name="ignorePressure" value="1"/>
    </inkml:brush>
  </inkml:definitions>
  <inkml:trace contextRef="#ctx0" brushRef="#br0">993 1,'-173'0,"102"30,-59 14,21-14,-17 36,-34 7,66-6,-13 4,104-68,1 0,0 0,0 0,0 0,0 0,0 0,1 1,0-1,-1 0,1 1,0-1,1 1,-1-1,0 1,1 0,0-1,0 1,0-1,1 1,-1 0,1-1,0 1,0-1,0 1,0-1,0 0,1 1,0-1,-1 0,1 0,0 0,3 2,5 21,80 146,-40-73,11-57,65 20,42 7,-30-17,-127-46,0 0,0-1,0 0,0-1,1 0,0-1,0 0,0-1,0 0,0-1,0 0,60 29,30 7,50-10,-112-18,1-3,0-1,1-2,5-2,107 16,521-17,-486-35,-174 35</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21:48:15.776"/>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21:48:16.686"/>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0 1</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21:50:59.365"/>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36,'139'-35,"225"35,-192 18,-68 14,62-23,-141-4,0-1,1-1,0-1,-1-1,1-1,8-2,28 0,369 2,-416 0</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21:51:08.442"/>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0,'641'0,"-452"35,-85-25,7 8,-75-11,-1 0,1-3,0 0,22-3,512-1,-432-18,51 2,-173 15</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21:51:48.146"/>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21:55:35.789"/>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17,'208'0,"-112"-16,527 16,-48 0,-561 0</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21:55:43.858"/>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81,'1103'0,"-991"-16,-32 0,64-22,-23 27,-104 12</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3T08:11:38.125"/>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42,'41'12,"-38"-12,4 1,1-1,0 0,0 0,0-1,-1 1,1-2,0 1,-1-1,1-1,-1 1,0-1,1 0,-2-1,1 0,5-3,29-13,-34 18</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21:55:48.373"/>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0 324,'326'-38,"151"18,81-35,-399 46,-28-7,33-14,-79 18,-84 11,-1 0,1 0,-1 0,0-1,1 1,-1 0,0 0,0 0,0-1,0 1,0 0,0 0,0-1,-1 1,1 0,0 0,-1-1,1 1,0 0,-1 0,0 0,1 0,-1 0,0 0,1 0,-1 0,0 0,0 0,0 0,0 0,0 1,0-1,0 0,0 1,0-1,0 0,0 1,-1 0,1-1,0 1,0 0,0-1,-2 1,0-2,-66-34,-23-13,83 46,-1 0,-1 0,1 1,0 0,0 1,-1 0,1 1,-1 0,1 0,-1 1,-6 2,8 5,31 4,-11-8,78 19,-36-15,-42-4,0 1,0 1,0 0,-1 0,1 1,-2 0,1 1,-1 0,0 1,-1-1,0 2,0-1,-1 1,0 2,20 77,-27-88,0 1,1 0,-1-1,0 1,0 0,0-1,0 1,-1 0,1-1,0 1,-1-1,1 1,-1 0,1-1,-1 1,0-1,0 1,0-1,0 0,0 1,0-1,0 0,0 0,0 1,-1-1,1 0,0 0,-1 0,1-1,-1 1,1 0,-1-1,1 1,-1 0,0-1,1 0,-1 1,1-1,-1 0,0 0,0 0,1 0,-2 0,-167 43,159-43,1 1,0 0,0 0,0 1,0 1,0-1,0 2,0-1,1 1,-1 1,1-1,1 2,-1-1,1 1,-1 1,2-1,-1 1,0 2,-44 46,25-22,25-40,4 0</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21:55:53.643"/>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97,'30'12,"0"-1,1-2,0 0,0-3,1 0,26 0,-56-6,157 20,1-8,16-6,-156-7,0 1,0 1,0 1,-1 1,1 0,-1 2,1 0,5 1,1-2,-1 0,1-2,0-1,0 0,24-4,18 1,122 2,-178 2,-11-1,-1-1,1 1,0-1,0 0,0 1,0-1,0 0,-1 0,1 1,0-1,0 0,0 0,0 0,0 0,0 0,0 0,0-1,0 1,-1 0,1 0,0-1,0 1,0 0,0-1,-1 1,1-1,0 1,0-1,-1 1,1-1,0 0,-1 1,1-1,-1 0,1 0,-1 1,1-1,-1 0,1 0,-1 0,0 1,1-1,-1 0,0 0,0 0,0 0,0-1,-2-4,0-1,-1 0,0 1,0-1,0 1,-1 0,0 0,0 0,-1 1,0-1,0 1,0 0,0 1,-1-1,0 1,0 0,0 0,0 1,-1 0,1 0,-1 1,-4-2,-79-43,87 43,-1-1,0 1,0 1,0-1,-1 1,1 0,-1 0,0 0,0 0,0 1,0 0,0 0,-1 0,1 1,0-1,-1 1,1 1,-1-1,1 1,-1 0,0 0,1 1,-1-1,-1 2,4 1,0 0,1 0,-1 0,1 0,0 1,0-1,0 1,1-1,-1 1,1 0,0 0,0 0,0 0,0-1,1 1,0 0,0 0,0 0,0 0,0 0,1 0,0 0,0 0,0 1,0 11,-1-14,0 0,0 0,0 0,0 0,0 0,1 0,-1 0,1 0,-1 0,1 0,0 0,-1 0,1 0,0 0,0-1,1 1,-1 0,0-1,0 1,1-1,-1 1,1-1,-1 0,1 1,0-1,0 0,-1 0,1 0,0-1,0 1,0 0,0-1,0 1,0-1,0 0,1 1,219 40,-176-11,-42-29,0 0,0 0,-1 1,1-1,0 1,-1 0,1 0,-1 0,0 0,1 0,-1 1,0 0,0-1,-1 1,1 0,-1 1,1-1,-1 0,0 1,0-1,0 1,-1 0,1-1,-1 1,0 0,0 0,0 0,-1 0,1 0,-1 0,0 0,0 0,-1 0,1 0,-1 0,0 1,0-3,0 1,0 0,-1 0,1 0,-1-1,1 1,-1-1,0 1,0-1,0 0,0 0,-1 0,1 0,-1 0,1 0,-1-1,0 1,1-1,-1 0,0 0,0 0,0 0,0 0,0-1,-1 1,-83 4,72-5,-238-2,239 2</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6T02:25:51.73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75,'236'0,"-59"-17,50-1,-93-21,264 40,-262 11,168 11,318-22,-603-1</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6T02:25:55.23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90,'8'1,"0"1,0 0,-1 1,1 0,-1 0,0 0,0 1,0 0,0 0,1 2,-1-1,29 15,1-2,1-2,0-1,32 7,-54-17,2-1,0 0,0-2,1 0,0-1,-1-1,19-3,12 2,306 0,-106-11,449 13,-666-4,0 0,0-3,0 0,-1-2,14-6,81-18,107-23,-201 44,-21 8,0 0,-1 0,1-2,-1 1,1-1,-1-1,-1 0,1 0,-1-1,0 0,4-4,2-7</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6T02:26:01.99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1,'171'24,"17"-24,-174 0</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6T02:26:09.41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8,'2'0,"3"0,4 0,3 0,2 0,0 0,0 0,-1 0,9 0,1-2,0-1,-4 1</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6T02:26:13.89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0,'2'0,"3"0,6 0,4 0,2 0,-1 0,-1 0,-1 0,0 0,-1 0,3 0,2 0,-1 0,-1 0,-3 0</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6T02:26:17.43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71,'190'-26,"-73"4,52 2,-157 18</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3T17:34:37.219"/>
    </inkml:context>
    <inkml:brush xml:id="br0">
      <inkml:brushProperty name="width" value="0.05" units="cm"/>
      <inkml:brushProperty name="height" value="0.05" units="cm"/>
      <inkml:brushProperty name="color" value="#FF0066"/>
    </inkml:brush>
  </inkml:definitions>
  <inkml:trace contextRef="#ctx0" brushRef="#br0">1 484 5063 0 0,'0'0'390'0'0,"0"0"-153"0"0,0 0 290 0 0,0 0 154 0 0,0 0 30 0 0,0 0-102 0 0,8-6-566 0 0,11-10-559 0 0,-17 15 734 0 0,-2 1 92 0 0,0 0 18 0 0,0 0 17 0 0,0 0 47 0 0,0 0 21 0 0,0 0 3 0 0,0 0-44 0 0,0 0-185 0 0,0 0-82 0 0,0 0-10 0 0,0 0-50 0 0,0 0-185 0 0,-1-16-1376 0 0,0 14 616 0 0</inkml:trace>
  <inkml:trace contextRef="#ctx0" brushRef="#br0" timeOffset="1644.006">214 0 1375 0 0,'0'0'384'0'0,"0"0"1078"0"0,0 0 478 0 0,-8 8 2806 0 0,6-3-4666 0 0,0 0-1 0 0,1 0 0 0 0,-1 0 0 0 0,1 0 0 0 0,0 1 0 0 0,1-1 0 0 0,-1 0 1 0 0,1 1-1 0 0,0-1 0 0 0,0 1 0 0 0,1-1 0 0 0,0 0 0 0 0,0 1 1 0 0,0-1-1 0 0,0 0 0 0 0,1 0 0 0 0,0 0 0 0 0,0 0 0 0 0,1 0-79 0 0,8 43-52 0 0,-6-14 248 0 0,-2 1 0 0 0,-2 1 0 0 0,-1-1-1 0 0,-2 0 1 0 0,-2 3-196 0 0,7-20 347 0 0,1-11-337 0 0,0 22 312 0 0,-6-23-260 0 0,-1 16 544 0 0,18-30-660 0 0,36-82 534 0 0,-50 89-392 0 0,-1 1 0 0 0,2 0-4 0 0,-1 0-82 0 0,1 0 1 0 0,-1 0-1 0 0,1 0 0 0 0,-1 0 0 0 0,1 0 0 0 0,-1 1 1 0 0,1-1-1 0 0,-1 0 0 0 0,1 1 0 0 0,-1-1 0 0 0,0 1 1 0 0,1-1-1 0 0,-1 1 0 0 0,0 0 0 0 0,1-1 0 0 0,-1 1 1 0 0,0 0-1 0 0,0 0 0 0 0,0 0 0 0 0,1 0 0 0 0,-1 0 0 0 0,0 0 1 0 0,-1 1-1 0 0,1-1 0 0 0,0 0 0 0 0,0 0 0 0 0,0 1 1 0 0,0-1-3 0 0,11 16-6 0 0,7 10-64 0 0,-14-22 27 0 0,1-1 32 0 0,1-1 11 0 0,28 11 64 0 0,-27-11-53 0 0,-2-4 42 0 0,-4 0 14 0 0,4-2 10 0 0,0-1 2 0 0,-4 3-7 0 0,2-3-5 0 0,2-5 40 0 0,-1 1 1 0 0,0-1-1 0 0,0 0 0 0 0,-1 0 1 0 0,0 0-1 0 0,-1-1 1 0 0,0 1-1 0 0,0-1 1 0 0,-1 0-1 0 0,0 0 1 0 0,-1 0-1 0 0,0-6-107 0 0,0 9 19 0 0,2-56 453 0 0,-3 62-319 0 0,-8-37 798 0 0,4 18-745 0 0,-11-68 94 0 0,15 86-236 0 0,0 2 3 0 0,0 0 10 0 0,0 0 3 0 0,0 0 0 0 0,0 0-1 0 0,0 0-31 0 0,0 0-108 0 0,0 0-41 0 0,0 0 17 0 0,0 0 10 0 0,0 0 1 0 0,4 27-86 0 0,10 135 15 0 0,-12-88 144 0 0,9-36 0 0 0,-7-30 0 0 0,0-1 0 0 0,1-1 0 0 0,3-3 0 0 0,1 0 0 0 0,29 3-80 0 0,-1-22-6174 0 0,-32 9 1828 0 0</inkml:trace>
  <inkml:trace contextRef="#ctx0" brushRef="#br0" timeOffset="2252.735">445 204 5983 0 0,'0'0'464'0'0,"0"0"-112"0"0,0 0 668 0 0,0 0 326 0 0,0 0 59 0 0,0 0-120 0 0,0 0-569 0 0,0 0-253 0 0,0 0-51 0 0,0 0-59 0 0,0 0-197 0 0,0 0-65 0 0,0 0-10 0 0,0 0 13 0 0,0 0 51 0 0,0 0 7 0 0,0 0-7 0 0,0 0-14 0 0,0 0-52 0 0,1 1-21 0 0,6 2-46 0 0,81 9-92 0 0,-34-12-2586 0 0,-46-1 1964 0 0</inkml:trace>
  <inkml:trace contextRef="#ctx0" brushRef="#br0" timeOffset="4043.929">726 263 8495 0 0,'0'0'191'0'0,"0"0"26"0"0,0 0 11 0 0,0 0 10 0 0,0 0-25 0 0,0 0-12 0 0,0 0-1 0 0,0 0-22 0 0,1 2-102 0 0,2 2-55 0 0,-2 35 96 0 0,-6-20-37 0 0,2-2 182 0 0,9 41 236 0 0,-5-57-423 0 0,-1 1-2 0 0,1 2 7 0 0,-1-1-22 0 0,2 3-34 0 0,-2-5 66 0 0,0-1 112 0 0,0 0 28 0 0,0 0 2 0 0,0 0 6 0 0,0 0 22 0 0,0 0 10 0 0,3-11 365 0 0,12-33-502 0 0,-14 42-126 0 0,0 1 1 0 0,0-1-1 0 0,0 1 0 0 0,0 0 0 0 0,0 0 0 0 0,0-1 1 0 0,0 1-1 0 0,1 0 0 0 0,-1 0 0 0 0,0 0 0 0 0,1 0 1 0 0,-1 1-1 0 0,1-1 0 0 0,-1 0 0 0 0,1 1 0 0 0,-1-1 1 0 0,1 0-1 0 0,-1 1 0 0 0,1 0 0 0 0,-1-1 0 0 0,1 1 1 0 0,0 0-1 0 0,-1 0 0 0 0,1 0 0 0 0,0 0 0 0 0,0 0-7 0 0,-1 0-27 0 0,26-4 27 0 0,-26 4 28 0 0,0 0-1 0 0,0 0 1 0 0,0 0-1 0 0,0 0 1 0 0,0 0-1 0 0,0 0 1 0 0,0 0-1 0 0,1 0 1 0 0,-1 0-1 0 0,0 0 1 0 0,0 1 0 0 0,0-1-1 0 0,0 0 1 0 0,0 1-1 0 0,0-1 1 0 0,0 1-1 0 0,0-1 1 0 0,0 1-1 0 0,0 0 1 0 0,0-1-1 0 0,-1 1 1 0 0,1 0-1 0 0,0 0 1 0 0,0-1-1 0 0,-1 1 1 0 0,1 0-1 0 0,0 0 1 0 0,-1 0-1 0 0,1 0 1 0 0,-1 0-1 0 0,1 0 1 0 0,-1 0-1 0 0,1 0 1 0 0,-1 0 0 0 0,0 0-1 0 0,0 0 1 0 0,1 0-1 0 0,-1 1 1 0 0,0-1-1 0 0,0 0 1 0 0,0 0-1 0 0,0 0 1 0 0,0 0-1 0 0,0 0 1 0 0,-1 0-1 0 0,1 0 1 0 0,-1 2-28 0 0,4 13 90 0 0,-1-9-90 0 0,0 1 0 0 0,0 0 0 0 0,-1-2 22 0 0,-1-5 79 0 0,0-1 0 0 0,0 0-5 0 0,0 0-4 0 0,0 0-17 0 0,0 0-10 0 0,0 0-1 0 0,0 0 0 0 0,12-11 0 0 0,-6 4-64 0 0,1 0 0 0 0,-2 0 0 0 0,1-1 0 0 0,-2 2 11 0 0,-1 4 32 0 0,2-3-33 0 0,2 0-10 0 0,25-23 11 0 0,-22 44 106 0 0,-3 9 1 0 0,-4-17-108 0 0,-1-1-10 0 0,1 0 0 0 0,1-2-14 0 0,-2-3-45 0 0,4 2 44 0 0,1-1 15 0 0,1-3 0 0 0,16-11 64 0 0,-18 5 94 0 0,-1 1-1 0 0,1 0 1 0 0,-1-1-1 0 0,-1 0 1 0 0,1 0-1 0 0,-1 0 1 0 0,0-1-1 0 0,-1 0 1 0 0,1 1-1 0 0,-1-1 1 0 0,-1 0 0 0 0,1-1-1 0 0,-1 1 1 0 0,0 0-1 0 0,-1-1 1 0 0,1-5-158 0 0,6-21 403 0 0,35-125-2169 0 0,-43 159 1790 0 0,0 1 0 0 0,0-1 1 0 0,0 0-1 0 0,-1 0 0 0 0,1 1 1 0 0,0-1-1 0 0,0 0 1 0 0,-1 0-1 0 0,1 1 0 0 0,0-1 1 0 0,-1 0-1 0 0,1 0 1 0 0,0 0-1 0 0,-1 0 0 0 0,1 1 1 0 0,0-1-1 0 0,-1 0 1 0 0,1 0-1 0 0,0 0 0 0 0,-1 0 1 0 0,1 0-1 0 0,0 0 0 0 0,-1 0 1 0 0,1 0-1 0 0,0 0 1 0 0,-1 0-1 0 0,1 0 0 0 0,0 0 1 0 0,-1 0-1 0 0,1 0 1 0 0,0-1-1 0 0,-1 1 0 0 0,1 0 1 0 0,0 0-1 0 0,-1 0 0 0 0,1 0 1 0 0,0-1-1 0 0,0 1 1 0 0,-1 0-1 0 0,1 0 0 0 0,0 0 1 0 0,0-1-1 0 0,-1 1 1 0 0,1 0-1 0 0,0-1 0 0 0,0 1 1 0 0,0 0-1 0 0,-1 0 0 0 0,1-1 1 0 0,0 1-1 0 0,0 0 1 0 0,0-1-1 0 0,0 1 0 0 0,0 0 1 0 0,0-1-1 0 0,0 1 1 0 0,0 0-1 0 0,0-1 0 0 0,0 1 1 0 0,0-1-1 0 0,0 1 0 0 0,0 0 1 0 0,0-1-1 0 0,0 1 1 0 0,0 0-1 0 0,0-1 0 0 0,0 1-24 0 0,-20 21-23 0 0,-11 91-185 0 0,29-105 128 0 0,-2 24-80 0 0,-6 99 16 0 0,6-83 144 0 0,4-45-6 0 0,1 0-1 0 0,-1 1 1 0 0,0-1 0 0 0,1 0-1 0 0,0 0 1 0 0,-1 0-1 0 0,1 0 1 0 0,0 0 0 0 0,0 0-1 0 0,0 0 1 0 0,0 0-1 0 0,1 0 1 0 0,-1-1 0 0 0,0 1-1 0 0,1 0 1 0 0,-1-1-1 0 0,1 1 1 0 0,0-1 0 0 0,-1 0-1 0 0,1 1 1 0 0,0-1-1 0 0,0 0 1 0 0,0 0 0 0 0,0 0-1 0 0,0 0 7 0 0,0 0-2 0 0,6 3-41 0 0,2-1 32 0 0,-8-3 11 0 0,1 0 0 0 0,-1 0 0 0 0,1 0 0 0 0,0 0 0 0 0,-1 0 0 0 0,1-1 0 0 0,-1 1 0 0 0,1-1 0 0 0,-1 0 0 0 0,1 1 0 0 0,-1-1 0 0 0,1 0 0 0 0,-1-1 0 0 0,0 1 0 0 0,0 0 0 0 0,1-1 0 0 0,-1 1 0 0 0,0-1 0 0 0,1-1 0 0 0,2-1 0 0 0,26-22-3479 0 0,-28 22 1830 0 0,11-9-4039 0 0</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3T17:34:33.832"/>
    </inkml:context>
    <inkml:brush xml:id="br0">
      <inkml:brushProperty name="width" value="0.05" units="cm"/>
      <inkml:brushProperty name="height" value="0.05" units="cm"/>
      <inkml:brushProperty name="color" value="#FF0066"/>
    </inkml:brush>
  </inkml:definitions>
  <inkml:trace contextRef="#ctx0" brushRef="#br0">424 144 1375 0 0,'0'0'339'0'0,"0"0"885"0"0,0 0 389 0 0,0 0 78 0 0,0 0-175 0 0,0 0-809 0 0,0 0-355 0 0,0 0-68 0 0,0 0-48 0 0,0 0-128 0 0,0 0-71 0 0,0 0-113 0 0,0 0-1 0 0,0 0 11 0 0,0 0 2 0 0,0 0 0 0 0,0 0 34 0 0,0 0 140 0 0,0 0 68 0 0,0 0 12 0 0,0 0 40 0 0,0 0 155 0 0,0 0 67 0 0,0 0 17 0 0,0 0-5 0 0,0 0-33 0 0,0 0-14 0 0,0 0-1 0 0,0 0-32 0 0,0 0-136 0 0,0 0-65 0 0,0 0-14 0 0,0 0-17 0 0,5-9-48 0 0,-2-33-24 0 0,-8 11-65 0 0,1 23 57 0 0,-20-25 543 0 0,4 15-670 0 0,18 17 16 0 0,0 1 0 0 0,0-1 0 0 0,0 1 0 0 0,0 0 0 0 0,0 0 1 0 0,-1 0-1 0 0,1 0 0 0 0,0 0 0 0 0,0 0 0 0 0,0 0 0 0 0,0 1 0 0 0,0-1 0 0 0,0 1 0 0 0,0-1 1 0 0,0 1-1 0 0,0 0 0 0 0,0 0 0 0 0,1 0 0 0 0,-1 0 0 0 0,0 0 0 0 0,0 0 0 0 0,1 1 0 0 0,-1-1 1 0 0,1 0-1 0 0,-1 1 0 0 0,1-1 0 0 0,0 1 0 0 0,-1 0 0 0 0,1-1 0 0 0,0 1 0 0 0,0 0 0 0 0,0 0 1 0 0,0 0-1 0 0,1 0 0 0 0,-1 0 0 0 0,0 0 39 0 0,-1 1-53 0 0,-98 167-261 0 0,93-159 307 0 0,2 0 0 0 0,-1 0-1 0 0,2 0 1 0 0,-1 1 0 0 0,2 0-1 0 0,-1 0 1 0 0,2 0 0 0 0,-1 0-1 0 0,2 0 1 0 0,0 0 0 0 0,0 1-1 0 0,1-1 1 0 0,0 0 0 0 0,1 1-1 0 0,1-1 1 0 0,0 0 0 0 0,1 0-1 0 0,0 0 1 0 0,1 0 0 0 0,3 8 7 0 0,17 23-54 0 0,-20-3 65 0 0,-28-3 248 0 0,19-31-249 0 0,-1 1-10 0 0,2-2-10 0 0,3-3-49 0 0,1-2-33 0 0,0 0-11 0 0,0 0-18 0 0,0 0-72 0 0,0 0-30 0 0,0 0-8 0 0,0 0 22 0 0,0 0 89 0 0,0 0 24 0 0,-1-2 36 0 0,-8-13-740 0 0,5 7-11 0 0</inkml:trace>
  <inkml:trace contextRef="#ctx0" brushRef="#br0" timeOffset="1752.469">26 428 3679 0 0,'0'0'284'0'0,"0"0"-56"0"0,-10-3 3683 0 0,-2 12-4023 0 0,11-8 1 0 0,1 1 6 0 0,-2 3 28 0 0,2-3 11 0 0,12 7-51 0 0,42-15 282 0 0,-19-13 2126 0 0,-34 19-2063 0 0,9 0 289 0 0,-5 2-443 0 0,57 36 16 0 0,17-13-26 0 0,-58-28-64 0 0,-6 0 12 0 0,42-40 240 0 0,-49 38-252 0 0,1-1 0 0 0,-2 1 14 0 0,4-6 98 0 0,0 1 0 0 0,-1-1 1 0 0,0-1-1 0 0,-1 0 1 0 0,0 0-1 0 0,-1-1 0 0 0,0 0 1 0 0,-1-1-1 0 0,-1 1 0 0 0,0-1 1 0 0,-1 0-1 0 0,0-1 0 0 0,-1 1 1 0 0,0-6-113 0 0,-2 14 51 0 0,16-76 1646 0 0,-18 81-1626 0 0,0 1 3 0 0,0 0-3 0 0,0 0 0 0 0,-12 35 83 0 0,6-11-259 0 0,1 1 0 0 0,2-1-1 0 0,0 1 1 0 0,2 0 0 0 0,1 0-1 0 0,1 11 106 0 0,-1-27-10 0 0,1 26-44 0 0,7-9 54 0 0,41 28-138 0 0,-24-38 84 0 0,-17-12 54 0 0,25 2 0 0 0,34-41 264 0 0,-63 32-247 0 0,2-1 13 0 0,0-1 0 0 0,0 1 0 0 0,-1-1 0 0 0,0 0 0 0 0,0 0 0 0 0,0-1 0 0 0,0 1 0 0 0,-1-1-1 0 0,0 0 1 0 0,0-1 0 0 0,0 1 0 0 0,-1-1 0 0 0,0 1 0 0 0,1-5-30 0 0,-1 2 48 0 0,0 1-25 0 0,4-21 1636 0 0,-10 22-1649 0 0,-4 0-10 0 0,-2 3 0 0 0,-1 1 0 0 0,-18 11 0 0 0,-4 32-264 0 0,23-11 115 0 0,-8 9 138 0 0,13-29 11 0 0,2 1 0 0 0,0-3-10 0 0,1-6-44 0 0,3 9-134 0 0,2-4 176 0 0,1 0 12 0 0,1-1 0 0 0,33 19-72 0 0,9-3 72 0 0,10-21 232 0 0,-11-3-290 0 0,-46 3-577 0 0,1 0-213 0 0,4 1-43 0 0</inkml:trace>
  <inkml:trace contextRef="#ctx0" brushRef="#br0" timeOffset="2315.338">1053 353 6447 0 0,'0'0'499'0'0,"0"0"-88"0"0,0 0 850 0 0,0 0 403 0 0,6-9 2132 0 0,12-19-5004 0 0,-18 26 697 0 0,0 2-170 0 0,0 0-78 0 0,0 0-10 0 0,0 0 81 0 0,0 0 364 0 0,0 0 164 0 0,0 0 31 0 0,0 0 99 0 0,0 0 389 0 0,0 0 169 0 0,0 0 31 0 0,0 0 3 0 0,0 0-14 0 0,0 0-4 0 0,4 25 1150 0 0,-6-16-1654 0 0,0 0 0 0 0,0 0 0 0 0,-1-1 0 0 0,0 1 0 0 0,-1 0 1 0 0,0-1-1 0 0,0 0 0 0 0,-1 0 0 0 0,0 0 0 0 0,0 0 0 0 0,-1-1 1 0 0,0 0-1 0 0,0 0 0 0 0,-1-1 0 0 0,-4 4-40 0 0,-4 7 83 0 0,-16 12 197 0 0,30-28-269 0 0,1-1-165 0 0,0 0-59 0 0,0 0-10 0 0,0 0-53 0 0,0 0-218 0 0,0 0-97 0 0,0 0-464 0 0,0 0-1881 0 0,0 0-800 0 0</inkml:trace>
  <inkml:trace contextRef="#ctx0" brushRef="#br0" timeOffset="2901.058">931 364 10735 0 0,'0'0'496'0'0,"0"0"-13"0"0,0 0-239 0 0,0 0 152 0 0,0 0 99 0 0,0 0 17 0 0,0 0-95 0 0,0 0-402 0 0,0 0-165 0 0,20 7-4380 0 0,-13-4 5714 0 0,27 27 1646 0 0,-2 66-1963 0 0,-4-63-814 0 0,19-23 115 0 0,-46-10-72 0 0,7 0-498 0 0,-8 0-116 0 0</inkml:trace>
  <inkml:trace contextRef="#ctx0" brushRef="#br0" timeOffset="9194.203">124 389 1839 0 0,'0'0'282'0'0,"0"0"507"0"0,0 0 218 0 0,0 0 45 0 0,0 0-102 0 0,0 0-468 0 0,0 0-208 0 0,0 0-39 0 0,0 0-6 0 0,0 0 15 0 0,0 0 4 0 0,0 0 0 0 0,0 0 18 0 0,0 0 71 0 0,0 0 30 0 0,0 0 7 0 0,0 0-19 0 0,0 0-90 0 0,0 0-38 0 0,0 0-10 0 0,0 0-6 0 0,0 0-23 0 0,0 0-11 0 0,0 0-1 0 0,-17 0 880 0 0,136-5-2457 0 0,-105 3 210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3T08:11:40.448"/>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12,'113'-12,"-39"13,-69-1</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3T17:34:51.859"/>
    </inkml:context>
    <inkml:brush xml:id="br0">
      <inkml:brushProperty name="width" value="0.05" units="cm"/>
      <inkml:brushProperty name="height" value="0.05" units="cm"/>
      <inkml:brushProperty name="color" value="#FF0066"/>
    </inkml:brush>
  </inkml:definitions>
  <inkml:trace contextRef="#ctx0" brushRef="#br0">1 632 9327 0 0,'0'0'430'0'0,"0"0"-14"0"0,0 0-175 0 0,0 0 263 0 0,6-9 1413 0 0,7-19-866 0 0,-10 17-5488 0 0,-1 2 355 0 0</inkml:trace>
  <inkml:trace contextRef="#ctx0" brushRef="#br0" timeOffset="1194.129">216 0 2303 0 0,'0'0'403'0'0,"0"0"852"0"0,0 0 374 0 0,-11 5 2674 0 0,5 1-4075 0 0,2 0 0 0 0,-1 0 0 0 0,1 0 0 0 0,0 0 0 0 0,0 0 0 0 0,0 1 0 0 0,1 0 0 0 0,0 0 0 0 0,0 0 0 0 0,1 0 0 0 0,0 0 0 0 0,0 0 0 0 0,1 0 0 0 0,0 1-228 0 0,-1 17-74 0 0,2-1-1 0 0,0 1 1 0 0,2-1-1 0 0,1 1 1 0 0,1-1 0 0 0,1 3 74 0 0,5 36 240 0 0,-4 87 710 0 0,-6-149-884 0 0,0-1-2 0 0,0 0 0 0 0,0 0 0 0 0,0 0-24 0 0,0 0-104 0 0,0 0-53 0 0,6-9-102 0 0,18-48 104 0 0,-22 50 130 0 0,0 0 0 0 0,0 0 0 0 0,1 1 1 0 0,0 0-1 0 0,0-1 0 0 0,0 1 0 0 0,0 0 0 0 0,1 0 0 0 0,0 1 0 0 0,1-1 0 0 0,-1 1 0 0 0,1 0 0 0 0,0 0 0 0 0,3-2-15 0 0,14-6-10 0 0,-15 13-33 0 0,6 12 86 0 0,-9-3 90 0 0,-1 1 0 0 0,-1 0 0 0 0,0-1 0 0 0,0 1 0 0 0,-1 0 0 0 0,0 0 0 0 0,0 0 0 0 0,-1 0 0 0 0,-1 0 0 0 0,0 2-133 0 0,1 34 307 0 0,4 14-230 0 0,-4-59-68 0 0,0 1-1 0 0,1-1 1 0 0,-1 0-1 0 0,1 1 1 0 0,0-1-1 0 0,-1 0 1 0 0,1 1-1 0 0,0-1 1 0 0,0 0-1 0 0,0 0 1 0 0,0 0-1 0 0,0 0 1 0 0,0 0-1 0 0,0 0 1 0 0,0 0-1 0 0,0 0 1 0 0,1 0-1 0 0,-1 0 1 0 0,0-1-1 0 0,1 1 1 0 0,-1 0-1 0 0,0-1 1 0 0,1 1-1 0 0,-1-1 1 0 0,1 0-1 0 0,-1 1 1 0 0,0-1-1 0 0,1 0 1 0 0,-1 0-1 0 0,1 0 1 0 0,-1 0-1 0 0,1 0 1 0 0,-1 0-1 0 0,1-1 1 0 0,-1 1-1 0 0,1 0 1 0 0,-1-1-1 0 0,0 1 1 0 0,1-1-1 0 0,-1 1 1 0 0,0-1-1 0 0,1 0 1 0 0,-1 0-1 0 0,0 1 1 0 0,1-1-9 0 0,-1 0 4 0 0,5-2 32 0 0,-1 1 0 0 0,1-1-1 0 0,-1-1 1 0 0,0 1 0 0 0,0-1 0 0 0,0 0 0 0 0,0 0 0 0 0,-1 0-1 0 0,0-1 1 0 0,0 0 0 0 0,0 0 0 0 0,0 0 0 0 0,-1 0 0 0 0,0 0 0 0 0,0-1-1 0 0,0 1 1 0 0,-1-1 0 0 0,0 0 0 0 0,1-1-36 0 0,26-117 1063 0 0,-26 102-993 0 0,0-1 0 0 0,-1 1 0 0 0,-1-1 0 0 0,-1 1 0 0 0,-2-1 0 0 0,-2-19-70 0 0,3 40 69 0 0,1 2-1 0 0,0 0-4 0 0,0 0 0 0 0,0 0-24 0 0,0 0-97 0 0,-3 22-140 0 0,-2 42 169 0 0,2-33 7 0 0,1 1 0 0 0,1 0 0 0 0,1 0 0 0 0,2 0 0 0 0,2 0 0 0 0,7 31 21 0 0,-9-55 0 0 0,2 0 0 0 0,-1-1 0 0 0,2-2 0 0 0,1 0 0 0 0,2 0 0 0 0,1-1 0 0 0,-1-1 0 0 0,-4-1-84 0 0,0-1 0 0 0,0-1 1 0 0,0 1-1 0 0,0-1 0 0 0,0 1 0 0 0,0-1 0 0 0,0 0 0 0 0,0 0 0 0 0,0-1 0 0 0,0 1 1 0 0,0-1-1 0 0,0 0 0 0 0,0 0 0 0 0,-1 0 0 0 0,1-1 0 0 0,0 1 0 0 0,-1-1 0 0 0,1 0 1 0 0,-1 0-1 0 0,1 0 0 0 0,-1 0 0 0 0,3-3 84 0 0,21-28-4735 0 0,-27 31 3259 0 0</inkml:trace>
  <inkml:trace contextRef="#ctx0" brushRef="#br0" timeOffset="1537.471">412 318 5527 0 0,'0'-2'423'0'0,"-8"-35"5024"0"0,8 35-4611 0 0,0 2-210 0 0,9-15 882 0 0,-6 14-1513 0 0,1 1 0 0 0,-1-1-1 0 0,0 0 1 0 0,0 1 0 0 0,0 0-1 0 0,0 0 1 0 0,1 0 0 0 0,-1 0-1 0 0,0 0 1 0 0,0 1 0 0 0,0-1-1 0 0,0 1 1 0 0,0 0 0 0 0,0 0-1 0 0,0 0 1 0 0,0 0 0 0 0,0 1-1 0 0,0-1 1 0 0,0 1 0 0 0,0 0 5 0 0,1 0 18 0 0,3 2-4 0 0,0-1 0 0 0,0 0-1 0 0,0 0 1 0 0,1-1 0 0 0,-1 0-1 0 0,1 0 1 0 0,-1-1 0 0 0,1 0-1 0 0,0 0 1 0 0,-1-1 0 0 0,1 0 0 0 0,0 0-1 0 0,0-1 1 0 0,-1 0 0 0 0,3 0-14 0 0,92-30-1979 0 0,-100 30 920 0 0</inkml:trace>
  <inkml:trace contextRef="#ctx0" brushRef="#br0" timeOffset="2934.821">637 365 4143 0 0,'0'0'319'0'0,"0"0"36"0"0,0 0 929 0 0,0 0 424 0 0,4 10 1668 0 0,21 106-2317 0 0,-18-64-952 0 0,-2-24 169 0 0,-2-22-217 0 0,-2-4 6 0 0,-1-2 15 0 0,0 0 64 0 0,24-10 952 0 0,12-63-251 0 0,-17 19-408 0 0,-14 45-411 0 0,9 5 34 0 0,-8 9-60 0 0,0 1 0 0 0,38 22 0 0 0,-15-18 192 0 0,-28-10-65 0 0,-1 0-6 0 0,4 25 595 0 0,-22 24 136 0 0,39-60-788 0 0,21-34 54 0 0,-21 14 18 0 0,-15 24-126 0 0,2 3-23 0 0,7 7-66 0 0,1 9-53 0 0,-11-5 132 0 0,0 2 0 0 0,34 61 182 0 0,-35-64-161 0 0,-1-5 22 0 0,2 1-22 0 0,17-20 163 0 0,-9-2-77 0 0,-2-1-1 0 0,0 0 1 0 0,-1-1 0 0 0,-2 0-1 0 0,0-1 1 0 0,1-7-107 0 0,-6-87 603 0 0,-7 67-489 0 0,4 40-114 0 0,1 0 0 0 0,0 1 0 0 0,-1 1-14 0 0,0 7-58 0 0,-7 30-74 0 0,1 9 144 0 0,1 0 0 0 0,2 0 0 0 0,1 0 0 0 0,2 1 0 0 0,2-1 0 0 0,6 36 2 0 0,10-29 242 0 0,10-38-168 0 0,-15-10-76 0 0,0-1 0 0 0,-1 0-1 0 0,1-1 1 0 0,-1 0 0 0 0,-1-1-1 0 0,1-1 1 0 0,-1 0 0 0 0,0 0-1 0 0,0-1 1 0 0,5-5 2 0 0,1 0-17 0 0,23-19-1317 0 0,-23 15-76 0 0</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3T17:34:50.073"/>
    </inkml:context>
    <inkml:brush xml:id="br0">
      <inkml:brushProperty name="width" value="0.05" units="cm"/>
      <inkml:brushProperty name="height" value="0.05" units="cm"/>
      <inkml:brushProperty name="color" value="#FF0066"/>
    </inkml:brush>
  </inkml:definitions>
  <inkml:trace contextRef="#ctx0" brushRef="#br0">98 259 1375 0 0,'0'0'336'0'0,"0"0"875"0"0,0 0 388 0 0,0-12 2091 0 0,-1 5-3554 0 0,1 6-73 0 0,0 0-1 0 0,0-1 0 0 0,-1 1 0 0 0,1 0 1 0 0,0 0-1 0 0,-1-1 0 0 0,1 1 0 0 0,-1 0 1 0 0,0 0-1 0 0,1 0 0 0 0,-1-1 0 0 0,0 1 1 0 0,0 0-1 0 0,1 0 0 0 0,-1 0 0 0 0,0 0 1 0 0,0 0-1 0 0,0 1 0 0 0,0-1 0 0 0,0 0 1 0 0,-1 0-1 0 0,1 1 0 0 0,0-1 0 0 0,0 1 1 0 0,0-1-1 0 0,-1 1 0 0 0,1-1 0 0 0,0 1 1 0 0,-1 0-1 0 0,1-1 0 0 0,0 1 0 0 0,0 0 0 0 0,-1 0 1 0 0,1 0-1 0 0,-2 0-62 0 0,2 0 393 0 0,-24 10 809 0 0,21-4-1236 0 0,0 0 1 0 0,0 1 0 0 0,0-1 0 0 0,1 1 0 0 0,0 0 0 0 0,1 0 0 0 0,0 0-1 0 0,0 0 1 0 0,0 0 0 0 0,1 1 0 0 0,0-1 0 0 0,0 0 0 0 0,1 1-1 0 0,0 5 34 0 0,-1-2-49 0 0,-1 84-161 0 0,2-93 175 0 0,0-1 1 0 0,0 1-1 0 0,0 0 1 0 0,0 0-1 0 0,0 0 1 0 0,1-1 0 0 0,-1 1-1 0 0,1 0 1 0 0,-1 0-1 0 0,1-1 1 0 0,0 1-1 0 0,0-1 1 0 0,-1 1-1 0 0,1 0 1 0 0,0-1 0 0 0,0 0-1 0 0,1 1 1 0 0,-1-1-1 0 0,0 1 1 0 0,0-1-1 0 0,1 0 1 0 0,-1 0-1 0 0,1 0 1 0 0,-1 0-1 0 0,1 0 1 0 0,-1 0 0 0 0,1 0-1 0 0,0-1 1 0 0,-1 1-1 0 0,1 0 1 0 0,0-1-1 0 0,0 0 1 0 0,-1 1-1 0 0,1-1 1 0 0,0 0 0 0 0,0 0-1 0 0,0 0 1 0 0,-1 0-1 0 0,1 0 1 0 0,0 0-1 0 0,0 0 1 0 0,0-1-1 0 0,-1 1 1 0 0,1-1 0 0 0,0 1-1 0 0,-1-1 1 0 0,1 0-1 0 0,0 0 1 0 0,-1 0-1 0 0,1 1 1 0 0,-1-1-1 0 0,1-1 1 0 0,-1 1 0 0 0,0 0-1 0 0,1 0 1 0 0,-1-1-1 0 0,0 1 1 0 0,0 0-1 0 0,0-1 1 0 0,0 1-1 0 0,1-2 35 0 0,5-5-17 0 0,-1 0-1 0 0,0 0 1 0 0,0 0 0 0 0,-1 0-1 0 0,0-1 1 0 0,0 0-1 0 0,-1 0 1 0 0,0-1-1 0 0,0 1 1 0 0,-1-1-1 0 0,1-8 18 0 0,-3 8-10 0 0,-8-17 146 0 0,-63-16 1976 0 0,70 41-2322 0 0,0 0 0 0 0,0 0 1 0 0,0 0-1 0 0,1 0 1 0 0,-1 0-1 0 0,1 1 0 0 0,0-1 1 0 0,-1 0-1 0 0,1 0 1 0 0,0 0-1 0 0,0 0 0 0 0,0 1 1 0 0,0-1-1 0 0,1 0 0 0 0,-1 1 1 0 0,0-1-1 0 0,1 1 1 0 0,-1 0-1 0 0,1-1 0 0 0,-1 1 1 0 0,1 0-1 0 0,-1 0 1 0 0,1 0-1 0 0,0 0 0 0 0,0 0 1 0 0,0 0-1 0 0,0 0 1 0 0,-1 1-1 0 0,1-1 0 0 0,0 1 1 0 0,0-1-1 0 0,0 1 0 0 0,2 0 210 0 0,21-2-2087 0 0,-6 11 3816 0 0,-13 0-1243 0 0,-1 1 0 0 0,0 0 0 0 0,0 0 0 0 0,-1 0 0 0 0,0 1 0 0 0,-1-1 0 0 0,-1 1 0 0 0,1-1 0 0 0,-2 1 1 0 0,1 0-1 0 0,-2 0 0 0 0,1 6-486 0 0,4 29 63 0 0,11 39-876 0 0,-9-56 635 0 0,-2 1 0 0 0,0-1 0 0 0,-2 1 0 0 0,-1 0-1 0 0,-2 0 1 0 0,-2 16 178 0 0,3-45 47 0 0,-1 1 0 0 0,0 0 0 0 0,0-1 0 0 0,0 1 0 0 0,0 0-1 0 0,-1 0 1 0 0,1-1 0 0 0,0 1 0 0 0,-1 0 0 0 0,1-1 0 0 0,-1 1 0 0 0,1-1-1 0 0,-1 1 1 0 0,0-1 0 0 0,0 1 0 0 0,0-1 0 0 0,0 1 0 0 0,0-1-1 0 0,0 0 1 0 0,0 1 0 0 0,0-1 0 0 0,0 0 0 0 0,-1 0 0 0 0,1 0-1 0 0,0 0 1 0 0,-1 0 0 0 0,1 0 0 0 0,-1 0 0 0 0,1 0 0 0 0,-1-1-47 0 0,-6 1 90 0 0,-2-2 1 0 0,8 0-74 0 0,-1 1 1 0 0,1-1-1 0 0,0 0 1 0 0,-1 0-1 0 0,1 0 0 0 0,0 0 1 0 0,0-1-1 0 0,0 1 1 0 0,0 0-1 0 0,0-1 0 0 0,0 1 1 0 0,1-1-1 0 0,-1 0 0 0 0,0 0 1 0 0,1 0-1 0 0,-1 0 1 0 0,1 0-1 0 0,0 0 0 0 0,-1 0 1 0 0,1 0-1 0 0,0 0 1 0 0,1-1-1 0 0,-2 0-17 0 0,1-1 25 0 0,-4-6-102 0 0,1 0-1 0 0,1 0 1 0 0,0-1-1 0 0,0 1 1 0 0,1-1-1 0 0,0 1 1 0 0,1-1-1 0 0,0 0 1 0 0,1 1-1 0 0,0-1 0 0 0,1 0 1 0 0,0 0-1 0 0,2-8 78 0 0,3-9 89 0 0,1 0 0 0 0,1 0-1 0 0,1 1 1 0 0,2 0-1 0 0,1 1 1 0 0,0 0-1 0 0,10-11-88 0 0,-22 36 112 0 0,12-11 1024 0 0,16 0-1072 0 0,-18 8-64 0 0,0 0 0 0 0,-1 2 0 0 0,-1 3 11 0 0,-6-1 49 0 0,13 27 896 0 0,-7 28-671 0 0,-6-46-298 0 0,9 16-126 0 0,-7-20 150 0 0,-3-4 42 0 0,-1-1 11 0 0,0 0 0 0 0,23-25 456 0 0,-14 5-408 0 0,6-11-66 0 0,29-42 100 0 0,-37 66-146 0 0,1 2-12 0 0,-1 1-24 0 0,9 25 683 0 0,-19 61 733 0 0,6-74-1337 0 0,18 12-33 0 0,-13-17-10 0 0,-3-2 11 0 0,-4-1 48 0 0,20 15 527 0 0,-6 7-586 0 0,-10-17 0 0 0,-3-3 1 0 0,0-1 0 0 0,0 0 0 0 0,-1 1 0 0 0,1-1-1 0 0,0 0 1 0 0,1 0 0 0 0,-1 0 0 0 0,0-1 0 0 0,0 1 0 0 0,0 0-1 0 0,0-1 1 0 0,1 0 0 0 0,-1 1 0 0 0,0-1 0 0 0,0 0 0 0 0,1 0-1 0 0,-1 0 1 0 0,0-1 0 0 0,1 1 0 0 0,-1 0 0 0 0,0-1 0 0 0,0 1-1 0 0,0-1 1 0 0,0 0 0 0 0,1 0 0 0 0,-1 0 0 0 0,0 0 0 0 0,0 0-1 0 0,-1 0 1 0 0,1-1 0 0 0,1 0-1 0 0,7-3 68 0 0,21-33 158 0 0,-11-13-2342 0 0,-19 39-3000 0 0</inkml:trace>
  <inkml:trace contextRef="#ctx0" brushRef="#br0" timeOffset="169.313">573 140 7831 0 0,'0'0'356'0'0,"-2"0"-6"0"0,-16-5 4850 0 0,10-8-3468 0 0,14-31-7483 0 0,0 31 1560 0 0</inkml:trace>
  <inkml:trace contextRef="#ctx0" brushRef="#br0" timeOffset="796.01">699 350 5063 0 0,'0'0'390'0'0,"0"0"-85"0"0,0 0 575 0 0,0 0 280 0 0,0 0 59 0 0,0 0-130 0 0,0 0-593 0 0,0 0-264 0 0,0 9 115 0 0,-10 116 837 0 0,16-102-1174 0 0,14-10-71 0 0,20-22 1076 0 0,-32 1-867 0 0,-1 1 1 0 0,1-1 0 0 0,-2-1-1 0 0,1 1 1 0 0,-1-1 0 0 0,0-1 0 0 0,-1 1-1 0 0,0-1 1 0 0,-1 0 0 0 0,0 0-1 0 0,-1 0 1 0 0,1 0 0 0 0,-2-1-1 0 0,0 1 1 0 0,0-1 0 0 0,-1 0-1 0 0,0 1 1 0 0,-1-1 0 0 0,0 0 0 0 0,-1 0-1 0 0,-1-8-148 0 0,-7-6 390 0 0,5 25-389 0 0,0 1 0 0 0,0 0-1 0 0,-1 0 1 0 0,1 1 0 0 0,0-1 0 0 0,0 1 0 0 0,0 0 0 0 0,1 0 0 0 0,-1 0 0 0 0,0 1 0 0 0,1-1 0 0 0,-1 1 0 0 0,1 0 0 0 0,0 0 0 0 0,0 0 0 0 0,0 1 0 0 0,0-1 0 0 0,1 0 0 0 0,-1 1 0 0 0,1 0 0 0 0,0 0 0 0 0,0 0 0 0 0,0 0 0 0 0,1 0 0 0 0,0 0 0 0 0,-1 1-1 0 0,-7 11-179 0 0,-6 13-77 0 0,14-27 192 0 0,1-2-16 0 0,0 0-65 0 0,0 0-23 0 0,0 0-7 0 0,0 0-58 0 0,0 0-242 0 0,6-8-1549 0 0,0 0-2764 0 0</inkml:trace>
  <inkml:trace contextRef="#ctx0" brushRef="#br0" timeOffset="1273.822">887 1 10567 0 0,'0'0'482'0'0,"0"0"-8"0"0,-9 5 885 0 0,-5 14 246 0 0,12-11-1605 0 0,1-1-13 0 0,16 59-547 0 0,-19 119 2111 0 0,-1-132-1329 0 0,0 42-72 0 0,11-81-8 0 0,-5-13-83 0 0,3 2 6 0 0,43-10 481 0 0,-5-1-1610 0 0,-12 7-4724 0 0,-21 2 1550 0 0</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3T17:35:48.106"/>
    </inkml:context>
    <inkml:brush xml:id="br0">
      <inkml:brushProperty name="width" value="0.05" units="cm"/>
      <inkml:brushProperty name="height" value="0.05" units="cm"/>
      <inkml:brushProperty name="color" value="#FF0066"/>
    </inkml:brush>
  </inkml:definitions>
  <inkml:trace contextRef="#ctx0" brushRef="#br0">0 312 455 0 0,'0'0'1274'0'0,"0"0"140"0"0,0 0 68 0 0,0 0-144 0 0,2 10 89 0 0,-3 16-217 0 0,12 38-44 0 0,26-3-2015 0 0,-36-59 941 0 0,-1-2 10 0 0,20 5 688 0 0,42-46-618 0 0,-58 36-220 0 0,0 1 1 0 0,0 0-1 0 0,1 0 1 0 0,-1 0-1 0 0,1 1 1 0 0,0 0-1 0 0,0-1 1 0 0,0 2-1 0 0,0-1 1 0 0,1 1-1 0 0,-1-1 1 0 0,1 1-1 0 0,5 0 48 0 0,-4 1-64 0 0</inkml:trace>
  <inkml:trace contextRef="#ctx0" brushRef="#br0" timeOffset="777.434">143 103 5063 0 0,'0'0'390'0'0,"-22"-4"7168"0"0,15 2-8194 0 0,1-3-448 0 0,6 5 280 0 0</inkml:trace>
  <inkml:trace contextRef="#ctx0" brushRef="#br0" timeOffset="2521.123">370 274 1839 0 0,'-13'24'6974'0'0,"8"-20"-6686"0"0,-9 41 1194 0 0,10-7-1482 0 0,2-28 0 0 0,-1-2 0 0 0,4 1 0 0 0,0 0 0 0 0,1 0 0 0 0,-1-1 0 0 0,1-1-12 0 0,-1-4-36 0 0,0-3 42 0 0,0 1-1 0 0,0-1 1 0 0,0 0-1 0 0,0 1 1 0 0,0-1-1 0 0,0 0 1 0 0,0 0 0 0 0,0 0-1 0 0,0 0 1 0 0,0 0-1 0 0,0 0 1 0 0,0 0-1 0 0,0-1 1 0 0,0 1-1 0 0,0 0 1 0 0,0 0-1 0 0,0-1 1 0 0,0 1-1 0 0,0-1 1 0 0,0 1-1 0 0,0-1 1 0 0,-1 1-1 0 0,1-1 1 0 0,0 0-1 0 0,0 1 1 0 0,0-1-1 0 0,-1 0 1 0 0,1 1-1 0 0,0-1 1 0 0,-1 0-1 0 0,1 0 7 0 0,-1 0-3 0 0,6-5-50 0 0,20-19 42 0 0,-1-3 149 0 0,-13 14-280 0 0,-6 10 141 0 0,-5 3 60 0 0,-1 1 27 0 0,0 0-11 0 0,0 0-10 0 0,13 21 146 0 0,-6-5-6 0 0,-4-10-109 0 0,-1-3-16 0 0,2 3-80 0 0,1 0-64 0 0,-1 1 48 0 0,-1 2 16 0 0,0-1 0 0 0,-1 2 16 0 0,0-1 48 0 0,15 35-486 0 0,4-28 36 0 0,-13-17 386 0 0,-6 1-2 0 0,0-1 0 0 0,0 0-1 0 0,-1 1 1 0 0,1-1-1 0 0,0 0 1 0 0,-1 0 0 0 0,1 0-1 0 0,-1 0 1 0 0,1 0 0 0 0,-1 0-1 0 0,1 0 1 0 0,-1-1-1 0 0,0 1 1 0 0,0-1 0 0 0,1 1-1 0 0,-1-1 1 0 0,0 1-1 0 0,0-1 1 0 0,-1 1 0 0 0,1-1-1 0 0,0 0 1 0 0,0 0 0 0 0,-1 0 2 0 0,3-5-10 0 0,13-30-62 0 0,-14 29 83 0 0,-2 6 45 0 0,0 2 21 0 0,0 0 9 0 0,0 0 22 0 0,0 0 10 0 0,0 0 2 0 0,0 0-8 0 0,0 0-33 0 0,0 0-14 0 0,0 0-1 0 0,0 0-26 0 0,0 0-104 0 0,0 1 2 0 0,7 66-12 0 0,-5-58 66 0 0,0 1-33 0 0,9 17-32 0 0,-5-19 65 0 0,1-2-33 0 0,0-2 22 0 0,-4-3-22 0 0,4 1 32 0 0,2-1 11 0 0,-1-1 0 0 0,16-2 64 0 0,-6-27-45 0 0,17-125 288 0 0,-35 152-334 0 0,0 2 94 0 0,0 0 14 0 0,0 0 19 0 0,0 0 111 0 0,0 0 49 0 0,0 0 10 0 0,0 0-22 0 0,0 0-100 0 0,0 0-41 0 0,-1-1-10 0 0,-32-21 63 0 0,7 10-160 0 0,25 12-13 0 0,0 0 0 0 0,1-1-1 0 0,-1 1 1 0 0,0 0 0 0 0,0 0 0 0 0,0 0-1 0 0,0 0 1 0 0,0 0 0 0 0,1 0 0 0 0,-1 0-1 0 0,0 0 1 0 0,0 0 0 0 0,0 0-1 0 0,0 1 1 0 0,0-1 0 0 0,1 0 0 0 0,-1 0-1 0 0,0 1 1 0 0,0-1 0 0 0,0 1 0 0 0,1-1-1 0 0,-1 0 1 0 0,0 1 0 0 0,1 0 0 0 0,-1-1-1 0 0,0 1 1 0 0,1-1 0 0 0,-1 1-1 0 0,1 0 1 0 0,-1-1 0 0 0,1 1 0 0 0,-1 0-1 0 0,1 0 1 0 0,-1-1 0 0 0,1 1 0 0 0,0 0-1 0 0,-1 0 1 0 0,1 0 0 0 0,0 0-1 0 0,0-1 1 0 0,0 1 0 0 0,0 0 0 0 0,0 0-1 0 0,-1 0 1 0 0,2 0 0 0 0,-1 0 13 0 0,-1 1-78 0 0,-8 30-637 0 0,-1-1 0 0 0,-2 0 0 0 0,-1-1 0 0 0,-2 0-1 0 0,-5 6 716 0 0,19-35 80 0 0,1-1-589 0 0,0 0-2358 0 0</inkml:trace>
  <inkml:trace contextRef="#ctx0" brushRef="#br0" timeOffset="4265.872">727 52 1375 0 0,'1'-2'107'0'0,"7"-17"36"0"0,0 5 1708 0 0,-3 4 252 0 0,-2 3-335 0 0,-3 7-1661 0 0,0 0-10 0 0,0 0 26 0 0,0 0 110 0 0,0 0 45 0 0,0 0 8 0 0,0 0-6 0 0,0 0-33 0 0,0 0-14 0 0,0 0-1 0 0,-1 66 1116 0 0,-3 169-1080 0 0,24-159-340 0 0,-4-55 72 0 0,5 6 0 0 0,-1 57 54 0 0,-18-75-32 0 0,15 9 102 0 0,7-8-124 0 0,39-6 0 0 0,-55-3 0 0 0,1 1 0 0 0,-1 1 0 0 0,-1 0 0 0 0,24 19 0 0 0,-23-17 0 0 0,2-1 0 0 0,1-4 0 0 0,18-15 0 0 0,-6-16 160 0 0,-15 12-106 0 0,-3-67 244 0 0,7 0-543 0 0,-3 58-83 0 0,-9 27 393 0 0,0 1 11 0 0,0 0-4 0 0,0 0 3 0 0,0 0 10 0 0,0 0 3 0 0,0 0 0 0 0,0 0-26 0 0,-25-5-668 0 0,18 3 537 0 0,0 0 120 0 0,5 3-28 0 0,0 0 0 0 0,1-1 0 0 0,-1 1 0 0 0,0 0 0 0 0,1 0 0 0 0,-1 0 0 0 0,1 0 1 0 0,-1 0-1 0 0,1 1 0 0 0,0-1 0 0 0,-1 0 0 0 0,1 0 0 0 0,0 1 0 0 0,0-1 0 0 0,0 1 1 0 0,0-1-1 0 0,0 1 0 0 0,0 0 0 0 0,0-1 0 0 0,1 1 0 0 0,-1 0 0 0 0,0 0 0 0 0,1-1 0 0 0,0 1 1 0 0,-1 0-1 0 0,1 0 0 0 0,0 0 0 0 0,0 0 0 0 0,0 0-23 0 0,-1 0 4 0 0,-30 166-4 0 0,30-163 18 0 0,0-4-10 0 0,1 0-1 0 0,-1 1 0 0 0,1-1 1 0 0,-1 0-1 0 0,1 1 0 0 0,0-1 0 0 0,0 0 1 0 0,0 0-1 0 0,-1 1 0 0 0,1-1 1 0 0,0 1-1 0 0,1-1 0 0 0,-1 0 0 0 0,0 1 1 0 0,0-1-1 0 0,1 0 0 0 0,-1 0 1 0 0,0 1-1 0 0,1-1 0 0 0,-1 0 0 0 0,1 0 1 0 0,0 0-1 0 0,-1 1 0 0 0,1-1 1 0 0,0 0-1 0 0,0 0 0 0 0,0 0 1 0 0,0 0-1 0 0,0 0 0 0 0,0 0 0 0 0,0-1 1 0 0,0 1-1 0 0,0 0 0 0 0,0 0 1 0 0,0-1-1 0 0,1 1 0 0 0,-1-1 0 0 0,0 1 1 0 0,0-1-1 0 0,1 1 0 0 0,-1-1 1 0 0,0 0-1 0 0,1 0 0 0 0,-1 0 0 0 0,0 1 1 0 0,1-1-1 0 0,-1-1 0 0 0,1 1-7 0 0,30 7 0 0 0,-5-2 0 0 0,-17-4 0 0 0,0-1 0 0 0,144-33 195 0 0,-130 27-810 0 0,-15 5-2583 0 0,-8 0-488 0 0</inkml:trace>
  <inkml:trace contextRef="#ctx0" brushRef="#br0" timeOffset="5058.575">1523 278 4143 0 0,'0'0'319'0'0,"0"0"17"0"0,0 0 852 0 0,0 0 393 0 0,0 0 78 0 0,0 0-195 0 0,0 0-893 0 0,0 0-393 0 0,0 0-76 0 0,0 0-48 0 0,0 0-110 0 0,0 0-12 0 0,0 0-4 0 0,0 0-33 0 0,0 0-14 0 0,0 0-1 0 0,-1 1 20 0 0,-23 25 19 0 0,-54 79 1102 0 0,3 4-2 0 0,73-106-976 0 0,-2 4-33 0 0,-1-2-24 0 0,-12 26-857 0 0,16-30 795 0 0,1-1-53 0 0,0 0-21 0 0,0 0-2 0 0,-2 9-1844 0 0,2-9 1280 0 0</inkml:trace>
  <inkml:trace contextRef="#ctx0" brushRef="#br0" timeOffset="5523.145">1327 349 7367 0 0,'0'0'568'0'0,"0"0"-201"0"0,0 0 545 0 0,0 0 279 0 0,0 0 51 0 0,0 0-120 0 0,0 0-533 0 0,-8 7 323 0 0,3 97-1651 0 0,5-101 707 0 0,1 0 0 0 0,0 0-1 0 0,0 0 1 0 0,0 0 0 0 0,1 0-1 0 0,-1 0 1 0 0,0 0 0 0 0,1 0-1 0 0,0-1 1 0 0,0 1 0 0 0,0-1-1 0 0,0 1 1 0 0,0-1 0 0 0,0 0-1 0 0,1 0 1 0 0,-1 0-1 0 0,1 0 1 0 0,-1 0 0 0 0,1 0-1 0 0,0-1 1 0 0,0 1 0 0 0,0-1-1 0 0,0 0 1 0 0,0 0 0 0 0,0 0-1 0 0,0 0 1 0 0,0 0 0 0 0,0-1-1 0 0,0 1 1 0 0,0-1 0 0 0,1 0-1 0 0,-1 0 1 0 0,0 0 0 0 0,3-1 32 0 0,39 11 237 0 0,-43-10-237 0 0,-1 1 0 0 0,1 0 1 0 0,-1 0-1 0 0,1 0 1 0 0,-1 1-1 0 0,0-1 0 0 0,0 0 1 0 0,1 0-1 0 0,-1 1 1 0 0,0-1-1 0 0,0 1 0 0 0,0-1 1 0 0,0 1-1 0 0,-1-1 0 0 0,1 1 1 0 0,0 0-1 0 0,-1-1 1 0 0,1 1-1 0 0,-1 0 0 0 0,1-1 1 0 0,-1 1-1 0 0,0 0 1 0 0,0 0-1 0 0,0-1 0 0 0,0 1 1 0 0,0 0-1 0 0,0 0 0 0 0,0 0 0 0 0,0-1 0 0 0,-2 23-58 0 0,-1-1 0 0 0,0 1-1 0 0,-2-1 1 0 0,0 0-1 0 0,-8 19 59 0 0,12-38-38 0 0,0 0 0 0 0,0 0 0 0 0,0 0 0 0 0,1 0 0 0 0,0 0 0 0 0,0 0-1 0 0,0 0 1 0 0,0 1 0 0 0,1-1 0 0 0,0 0 0 0 0,-1 0 0 0 0,2 0 0 0 0,-1 0-1 0 0,0 0 1 0 0,2 1 38 0 0,21 12-1820 0 0,-22-17-1824 0 0</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3T17:35:54.575"/>
    </inkml:context>
    <inkml:brush xml:id="br0">
      <inkml:brushProperty name="width" value="0.05" units="cm"/>
      <inkml:brushProperty name="height" value="0.05" units="cm"/>
      <inkml:brushProperty name="color" value="#FF0066"/>
    </inkml:brush>
  </inkml:definitions>
  <inkml:trace contextRef="#ctx0" brushRef="#br0">88 666 5063 0 0,'0'0'390'0'0,"0"0"-20"0"0,0 0 850 0 0,0 0 400 0 0,0 0 79 0 0,0 0-156 0 0,0 0-730 0 0,0 0-316 0 0,0 0-66 0 0,0 0-68 0 0,-1 1-235 0 0,-4 4-114 0 0,-1 0-35 0 0,5-4-80 0 0,-16 4-89 0 0,-28-16 358 0 0,39 8-101 0 0,0 0-192 0 0,5 3-590 0 0,1 0-224 0 0</inkml:trace>
  <inkml:trace contextRef="#ctx0" brushRef="#br0" timeOffset="1427.521">252 107 455 0 0,'0'0'1730'0'0,"0"0"206"0"0,0 0 89 0 0,-1 10 738 0 0,24 182-3323 0 0,9 57 1029 0 0,-31-240-426 0 0,0-1-33 0 0,2-3-22 0 0,-2-4-52 0 0,-1-1-25 0 0,15-13-47 0 0,51-108-659 0 0,-65 120 874 0 0,-1 1 9 0 0,0 0-7 0 0,0 0 7 0 0,0 0 35 0 0,2 0-83 0 0,1 0 1 0 0,-1 1-1 0 0,1-1 0 0 0,0 1 0 0 0,-1 0 1 0 0,1-1-1 0 0,-1 1 0 0 0,0 0 1 0 0,1 1-1 0 0,-1-1 0 0 0,0 0 0 0 0,1 1 1 0 0,-1-1-1 0 0,0 1 0 0 0,0 0 1 0 0,0-1-1 0 0,-1 1 0 0 0,1 0 0 0 0,0 1-40 0 0,65 68 64 0 0,-27-2 559 0 0,-40-68-542 0 0,0 1-1 0 0,13 16 64 0 0,32-17-648 0 0,-43-2 424 0 0,4-1 54 0 0,-3 1-17 0 0,2-3 32 0 0,14-31 315 0 0,9-160 152 0 0,-7-69-376 0 0,-36 140 1272 0 0,15 122-1112 0 0,-24 4 1062 0 0,21 3-1294 0 0,0 0 1 0 0,0 0 0 0 0,0 1-1 0 0,0-1 1 0 0,1 1 0 0 0,0-1-1 0 0,0 1 1 0 0,1 0 0 0 0,0 0-1 0 0,0 0 1 0 0,0 0 0 0 0,0 0-1 0 0,1 0 1 0 0,0 0 0 0 0,0 0-1 0 0,1 0 1 0 0,0 2-9 0 0,-1 9-29 0 0,3 30-36 0 0,2 0-1 0 0,2 0 1 0 0,2 0-1 0 0,5 10 66 0 0,16 88-462 0 0,-8-66 448 0 0,-8-62-124 0 0,-5-10 138 0 0,-8-6-24 0 0,1-1-1 0 0,0 1 0 0 0,-1 0 1 0 0,1 0-1 0 0,0-1 1 0 0,-1 1-1 0 0,1-1 0 0 0,0 1 1 0 0,0-1-1 0 0,0 0 1 0 0,-1 1-1 0 0,1-1 0 0 0,0 0 1 0 0,0 0-1 0 0,0 0 0 0 0,-1-1 1 0 0,1 1-1 0 0,0 0 1 0 0,0-1-1 0 0,0 1 0 0 0,-1-1 1 0 0,1 0-1 0 0,0 1 0 0 0,-1-1 1 0 0,1 0-1 0 0,-1 0 1 0 0,1 0-1 0 0,-1 0 25 0 0,31-42-1136 0 0,-26 34 785 0 0</inkml:trace>
  <inkml:trace contextRef="#ctx0" brushRef="#br0" timeOffset="1752.61">462 371 3679 0 0,'0'0'284'0'0,"0"0"30"0"0,0 0 816 0 0,0 0 376 0 0,0 0 78 0 0,0 0-158 0 0,0 0-720 0 0,3 0-318 0 0,16-2-316 0 0,0 0 1 0 0,0-2-1 0 0,0-1 1 0 0,0 0-1 0 0,-1-1 1 0 0,0-1-1 0 0,0 0 1 0 0,-1-2-1 0 0,0 0 1 0 0,0-1-1 0 0,-1 0 1 0 0,0-2-1 0 0,-1 0 1 0 0,-1 0-1 0 0,1-2 1 0 0,-1-1-73 0 0,18-11-3871 0 0,-25 18 284 0 0</inkml:trace>
  <inkml:trace contextRef="#ctx0" brushRef="#br0" timeOffset="3085.992">891 401 4143 0 0,'0'0'319'0'0,"0"0"-39"0"0,0 0 616 0 0,0 0 288 0 0,0 0 57 0 0,9-4 545 0 0,17 3-1500 0 0,-23 4-285 0 0,0 1-1 0 0,0 0 0 0 0,0-1 1 0 0,0 1-1 0 0,0 0 0 0 0,-1 1 0 0 0,0-1 1 0 0,0 0-1 0 0,0 1 0 0 0,0-1 1 0 0,-1 1-1 0 0,0-1 0 0 0,0 1 0 0 0,0 0 1 0 0,0 0-1 0 0,-1-1 0 0 0,0 1 1 0 0,0 0-1 0 0,0 0 0 0 0,-1 0 1 0 0,1-1-1 0 0,-2 3 0 0 0,2 6 9 0 0,3 73 1367 0 0,5-108-1538 0 0,28-104-41 0 0,-19 106 139 0 0,4 20 53 0 0,-19 1 15 0 0,-1 0 0 0 0,1-1 0 0 0,0 1 0 0 0,0 0 0 0 0,-1 0 0 0 0,1 0 0 0 0,0 0 0 0 0,-1 0 0 0 0,1 1 0 0 0,-1-1 0 0 0,1 0 0 0 0,-1 1 0 0 0,0-1 0 0 0,0 1-1 0 0,1-1 1 0 0,-1 1 0 0 0,0-1 0 0 0,-1 1 0 0 0,1 0 0 0 0,0 0 0 0 0,0 0 0 0 0,-1-1 0 0 0,1 2-4 0 0,16 32 37 0 0,-14-30-19 0 0,-2-4 67 0 0,-1-1 11 0 0,0 0-7 0 0,0 0 2 0 0,0 0 12 0 0,0 0 7 0 0,0 0 2 0 0,0 0-8 0 0,0 0-56 0 0,11-8 70 0 0,-11 16-108 0 0,2-2-10 0 0,3-8-14 0 0,1-4-45 0 0,-1-1 44 0 0,0 0 15 0 0,2 1 0 0 0,0 1-12 0 0,-2 1-48 0 0,-3 3 0 0 0,4-1 48 0 0,2 5 2 0 0,-3 3-33 0 0,12 29 115 0 0,-5-24-19 0 0,8-9-113 0 0,-16-5 30 0 0,1 1 1 0 0,0-1-1 0 0,0 1 0 0 0,-1-1 0 0 0,1-1 0 0 0,-1 1 0 0 0,0 0 0 0 0,0-1 0 0 0,-1 0 0 0 0,1 0 1 0 0,-1 0-1 0 0,1-1 0 0 0,-1 1 0 0 0,-1-1 0 0 0,1 0 0 0 0,-1 1 0 0 0,1-2 30 0 0,23-34-64 0 0,-21 33 79 0 0,-4 6 54 0 0,-1 1-1 0 0,0 0-4 0 0,0 0 11 0 0,0 0 42 0 0,0 0 13 0 0,16 32 447 0 0,-25 47-4053 0 0,5-71 69 0 0</inkml:trace>
  <inkml:trace contextRef="#ctx0" brushRef="#br0" timeOffset="4060.918">1457 0 3223 0 0,'0'0'431'0'0,"0"0"598"0"0,0 0 262 0 0,0 0 56 0 0,0 0-146 0 0,2 10-402 0 0,4 93 106 0 0,-28 39-948 0 0,18-116 103 0 0,2 0 0 0 0,1-1 0 0 0,1 1 0 0 0,1 0 0 0 0,1 0 0 0 0,1 0 0 0 0,1-1 0 0 0,2 3-60 0 0,-5-24-4 0 0,0 1 0 0 0,0-1 1 0 0,0 1-1 0 0,0-1 0 0 0,1 0 0 0 0,0 1 0 0 0,-1-1 0 0 0,1 0 0 0 0,1 0 1 0 0,-1 0-1 0 0,1-1 0 0 0,-1 1 0 0 0,1 0 0 0 0,0-1 0 0 0,0 0 1 0 0,1 0-1 0 0,-1 0 0 0 0,1 0 0 0 0,1 1 4 0 0,27 7-320 0 0,-31-11 201 0 0,18-3-785 0 0,-10 0 552 0 0</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30:23.250"/>
    </inkml:context>
    <inkml:brush xml:id="br0">
      <inkml:brushProperty name="width" value="0.05" units="cm"/>
      <inkml:brushProperty name="height" value="0.05" units="cm"/>
      <inkml:brushProperty name="color" value="#FF0066"/>
    </inkml:brush>
  </inkml:definitions>
  <inkml:trace contextRef="#ctx0" brushRef="#br0">7 45 367 0 0,'-3'-7'14'0'0,"3"6"116"0"0,0 1 278 0 0,0 0 96 0 0,0 0 10 0 0,0 0 39 0 0,0 0 147 0 0,0 0 61 0 0,0 0 9 0 0,0 0-44 0 0,-3-5 33 0 0,3-4 3037 0 0,12-6-3401 0 0,-6 11-385 0 0,2 2-10 0 0,-1 1-12 0 0,-4 0-36 0 0,3 2 36 0 0,2 1 12 0 0,-2 2 0 0 0,0 0 0 0 0,0-1 0 0 0,24 10 318 0 0,16 23-204 0 0,-25-8 30 0 0,-18-22-132 0 0,19 14 144 0 0,-15-14-156 0 0,0 0 0 0 0,0-1 0 0 0,0 1 0 0 0,0 0 0 0 0,0 0 0 0 0,-1 0 11 0 0,-4-4 32 0 0,3 4-33 0 0,0 2-10 0 0,-1-1 11 0 0,-3-4 32 0 0,0 5-33 0 0,-1 2-10 0 0,0 0 11 0 0,0-1 42 0 0,-8 28 75 0 0,-25 51 64 0 0,30-80-192 0 0,-14 21 64 0 0,13-24-64 0 0,-1 1 0 0 0,-28 40-1457 0 0,32-45 1002 0 0</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30:25.728"/>
    </inkml:context>
    <inkml:brush xml:id="br0">
      <inkml:brushProperty name="width" value="0.05" units="cm"/>
      <inkml:brushProperty name="height" value="0.05" units="cm"/>
      <inkml:brushProperty name="color" value="#FF0066"/>
    </inkml:brush>
  </inkml:definitions>
  <inkml:trace contextRef="#ctx0" brushRef="#br0">1 22 5407 0 0,'0'0'248'0'0,"0"0"-5"0"0,0 0-111 0 0,0 0 92 0 0,0 0 57 0 0,0 0 9 0 0,0 0-32 0 0,0 0-143 0 0,0 0-43 0 0,0 0 7 0 0,0 0 54 0 0,0 0 24 0 0,0 0 3 0 0,0 0 38 0 0,0 0 155 0 0,0 0 67 0 0,0 0 17 0 0,0 0 5 0 0,0 0 6 0 0,0 0 6 0 0,0 0 2 0 0,0 0-12 0 0,0 0-52 0 0,0 0-28 0 0,0 0-4 0 0,0 0-21 0 0,0 0-90 0 0,0 0-38 0 0,0 0-10 0 0,0 0-19 0 0,0 0-80 0 0,0 0-28 0 0,0 0-13 0 0,0 0-112 0 0,1 0-15 0 0,5-1 66 0 0,-4 1 64 0 0,-2 0 6 0 0,0 0 16 0 0,0 0 8 0 0,0 0 2 0 0,20-3 147 0 0,74-14-218 0 0,-88 17 39 0 0,32 6 320 0 0,-32-5-324 0 0,-3 0 0 0 0,55 11-48 0 0,-51-11-12 0 0,0 0 0 0 0,-1 0 0 0 0,0 1 0 0 0,1 1 0 0 0,-2 0 0 0 0,-1-1-12 0 0,-4-1-49 0 0,13 22-98 0 0,-11-15 159 0 0,1-1 0 0 0,29 56 11 0 0,-31-61 32 0 0,1 4-21 0 0,-1 2 38 0 0,-2-1 12 0 0,1-4-12 0 0,-2 3-48 0 0,0 1-1 0 0,1-5 42 0 0,-2 3 11 0 0,1-2-10 0 0,-2 3-44 0 0,-1 1-10 0 0,-1-1 0 0 0,0 0 0 0 0,0-2 15 0 0,4-2 54 0 0,-4 3 5 0 0,-18 10 80 0 0,11-4-170 0 0,5 2-584 0 0,7-9-3438 0 0,1-4 2340 0 0</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30:30.023"/>
    </inkml:context>
    <inkml:brush xml:id="br0">
      <inkml:brushProperty name="width" value="0.05" units="cm"/>
      <inkml:brushProperty name="height" value="0.05" units="cm"/>
      <inkml:brushProperty name="color" value="#FF0066"/>
    </inkml:brush>
  </inkml:definitions>
  <inkml:trace contextRef="#ctx0" brushRef="#br0">0 1 919 0 0,'0'0'246'0'0,"0"0"694"0"0,0 0 305 0 0,0 0 60 0 0,0 0-127 0 0,0 0-568 0 0,0 0-251 0 0,0 0-51 0 0,0 0-28 0 0,0 0-76 0 0,0 0-39 0 0,0 0-5 0 0,0 0-16 0 0,0 0-64 0 0,0 0-16 0 0,0 0 12 0 0,0 0 47 0 0,0 0 6 0 0,0 0-1 0 0,0 0-9 0 0,0 0-39 0 0,10 7 219 0 0,58 6 1214 0 0,-65-12-1470 0 0,4 1-33 0 0,1 0-10 0 0,1 2 0 0 0,25 15 0 0 0,-24-16 0 0 0,0 0 0 0 0,0-1 0 0 0,19-1 191 0 0,-28-1-110 0 0,18 3 117 0 0,-9 0-188 0 0,46 6 54 0 0,-48-8-64 0 0,1 1 0 0 0,1 0 0 0 0,-1 0 0 0 0,0 0 0 0 0,-1 1 0 0 0,0 0 0 0 0,-1 1 0 0 0,1 1 0 0 0,-1 0 0 0 0,-1 1 0 0 0,-1 0 0 0 0,18 17 11 0 0,-3 2 106 0 0,4 9-117 0 0,-11-18 0 0 0,23 44 64 0 0,-15-32-64 0 0,-10-17 0 0 0,-6-4 0 0 0,-3-1 11 0 0,-1-3 32 0 0,0 2-22 0 0,0-3 32 0 0,-1-2 22 0 0,0 0 41 0 0,0 0 4 0 0,0 0-7 0 0,0 0-2 0 0,-20 16 442 0 0,12-11-553 0 0,-20 18 0 0 0,-24 20 0 0 0,17-21 0 0 0,-6 14-976 0 0,40-34 655 0 0,-2 4-1184 0 0,2-4 219 0 0</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31:23.034"/>
    </inkml:context>
    <inkml:brush xml:id="br0">
      <inkml:brushProperty name="width" value="0.05" units="cm"/>
      <inkml:brushProperty name="height" value="0.05" units="cm"/>
      <inkml:brushProperty name="color" value="#FF0066"/>
    </inkml:brush>
  </inkml:definitions>
  <inkml:trace contextRef="#ctx0" brushRef="#br0">1 1 1375 0 0,'0'0'128'0'0,"0"0"-128"0"0,0 0 0 0 0,0 0 0 0 0,0 0 360 0 0,0 0 56 0 0,0 0 0 0 0</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31:29.153"/>
    </inkml:context>
    <inkml:brush xml:id="br0">
      <inkml:brushProperty name="width" value="0.1" units="cm"/>
      <inkml:brushProperty name="height" value="0.2" units="cm"/>
      <inkml:brushProperty name="color" value="#FFFC00"/>
      <inkml:brushProperty name="tip" value="rectangle"/>
      <inkml:brushProperty name="rasterOp" value="maskPen"/>
    </inkml:brush>
  </inkml:definitions>
  <inkml:trace contextRef="#ctx0" brushRef="#br0">14 39 6847 0 0,'0'0'158'0'0,"0"0"22"0"0,0 0 10 0 0,-2 0-30 0 0,-3-1-72 0 0,4 1 198 0 0,-5 0 568 0 0,19-7 1590 0 0,79-2-2268 0 0,-77 6-103 0 0,1 1-1 0 0,-1 1 0 0 0,0 1 1 0 0,1 0-1 0 0,-1 0 1 0 0,0 2-1 0 0,11 2-72 0 0,32 9 139 0 0,-49-10-103 0 0,0 0-1 0 0,0-1 1 0 0,1 0-1 0 0,-1-1 1 0 0,1 0 0 0 0,-1 0-1 0 0,1-1 1 0 0,-1 0-1 0 0,1-1 1 0 0,7-1-36 0 0,48-10 461 0 0,0 3-1 0 0,1 3 1 0 0,52 2-461 0 0,26-9 0 0 0,-46 21 0 0 0,70 9 0 0 0,-94-4 0 0 0,-22-5 0 0 0,-14-1 128 0 0,-12-3 64 0 0,-23-4-138 0 0,16 1-380 0 0,-13-2 134 0 0</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31:32.518"/>
    </inkml:context>
    <inkml:brush xml:id="br0">
      <inkml:brushProperty name="width" value="0.1" units="cm"/>
      <inkml:brushProperty name="height" value="0.2" units="cm"/>
      <inkml:brushProperty name="color" value="#FFFC00"/>
      <inkml:brushProperty name="tip" value="rectangle"/>
      <inkml:brushProperty name="rasterOp" value="maskPen"/>
    </inkml:brush>
  </inkml:definitions>
  <inkml:trace contextRef="#ctx0" brushRef="#br0">5 19 4751 0 0,'0'0'102'0'0,"0"0"20"0"0,0 0 8 0 0,1-2-18 0 0,2-13 1174 0 0,-4 14-1190 0 0,1 1 0 0 0,0 0 7 0 0,0 0 29 0 0,-2 0 56 0 0,-3 1 59 0 0,4 0 3635 0 0,3 3-3828 0 0,1-1-1 0 0,-1 1 1 0 0,0-1-1 0 0,1 0 1 0 0,0 0-1 0 0,0 0 1 0 0,0 0-1 0 0,0-1 0 0 0,0 1 1 0 0,0-1-1 0 0,1 0 1 0 0,-1 0-1 0 0,1 0 1 0 0,0 0-1 0 0,-1 0 1 0 0,1-1-1 0 0,0 0 1 0 0,0 0-1 0 0,0 0 1 0 0,0 0-1 0 0,0-1 0 0 0,0 1 1 0 0,0-1-1 0 0,0 0 1 0 0,0 0-1 0 0,0-1 1 0 0,0 1-1 0 0,0-1 1 0 0,2 0-54 0 0,30 2 383 0 0,139-1 646 0 0,-138 3-800 0 0,76 19-253 0 0,90 29 688 0 0,-111-42-248 0 0,60-2-504 0 0,-108-6 88 0 0,-36-1 0 0 0,43-3 0 0 0,-34 6 0 0 0,-9-4 0 0 0,0-1 0 0 0,24-1 0 0 0,-9 3 0 0 0,-14-1 0 0 0,0 0 0 0 0,-1 2 0 0 0,0-1 0 0 0,0 0 0 0 0,0 1 0 0 0,17 6 0 0 0,9 8-737 0 0,-26-10 458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3T08:11:42.283"/>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0,'1'2,"0"0,0-1,1 1,-1-1,1 0,-1 1,1-1,-1 0,1 0,0 0,-1 0,1 0,0 0,0 0,0-1,0 1,0-1,0 1,0-1,0 0,0 0,0 0,2 1,178 11,-173-12</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31:38.680"/>
    </inkml:context>
    <inkml:brush xml:id="br0">
      <inkml:brushProperty name="width" value="0.1" units="cm"/>
      <inkml:brushProperty name="height" value="0.2" units="cm"/>
      <inkml:brushProperty name="color" value="#FFFC00"/>
      <inkml:brushProperty name="tip" value="rectangle"/>
      <inkml:brushProperty name="rasterOp" value="maskPen"/>
    </inkml:brush>
  </inkml:definitions>
  <inkml:trace contextRef="#ctx0" brushRef="#br0">1 24 5007 0 0,'0'0'108'0'0,"0"0"18"0"0,0 0 11 0 0,0 0 23 0 0,0 0 47 0 0,0 0 17 0 0,0 0 6 0 0,0 0-47 0 0,0 0-200 0 0,0 0-58 0 0,0 0 42 0 0,0 0 133 0 0,0 0 21 0 0,0 0 4 0 0,0 0 49 0 0,0 0 18 0 0,0 0 6 0 0,0 0 1 0 0,0 0-6 0 0,0 0-1 0 0,0 0 0 0 0,0 0-4 0 0,0 0-17 0 0,0 0-10 0 0,0 0-1 0 0,0 0-2 0 0,0 0-13 0 0,0 0-8 0 0,0 0-1 0 0,0 0-12 0 0,0 0-42 0 0,0 0 6 0 0,0 0-8 0 0,0 0-14 0 0,0 0-2 0 0,0 0 6 0 0,0 0 18 0 0,0 0-7 0 0,0 0-8 0 0,0 0 9 0 0,0 0 39 0 0,0 0 20 0 0,0 0 3 0 0,0 0-9 0 0,8-8 166 0 0,0 8-289 0 0,1 1-12 0 0,17 4 96 0 0,10-2 511 0 0,-28-2-552 0 0,0 1-34 0 0,61 15 750 0 0,14-11 58 0 0,-43-6-625 0 0,104-25 477 0 0,-95 23-385 0 0,31-4-224 0 0,76 7 475 0 0,-31-8-224 0 0,-11 1 71 0 0,-42 3-246 0 0,1 2 392 0 0,-48 1-380 0 0,-17-1-93 0 0,27 3 149 0 0,-9 3-163 0 0,6 5-718 0 0,-32-10 386 0 0</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07:59.965"/>
    </inkml:context>
    <inkml:brush xml:id="br0">
      <inkml:brushProperty name="width" value="0.1" units="cm"/>
      <inkml:brushProperty name="height" value="0.2" units="cm"/>
      <inkml:brushProperty name="color" value="#FFFC00"/>
      <inkml:brushProperty name="tip" value="rectangle"/>
      <inkml:brushProperty name="rasterOp" value="maskPen"/>
    </inkml:brush>
  </inkml:definitions>
  <inkml:trace contextRef="#ctx0" brushRef="#br0">4 1 2759 0 0,'0'0'248'0'0,"0"0"-248"0"0,0 0 0 0 0,0 0 0 0 0,0 0 1696 0 0,0 0 296 0 0,0 0 56 0 0,0 0 16 0 0,0 0-1520 0 0,0 0-296 0 0,-3 9-64 0 0,2 2-16 0 0,2 2-168 0 0,2 2-104 0 0,-1 2 8 0 0,-1 4 8 0 0,1 4-936 0 0,-1 3-184 0 0</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08:00.472"/>
    </inkml:context>
    <inkml:brush xml:id="br0">
      <inkml:brushProperty name="width" value="0.1" units="cm"/>
      <inkml:brushProperty name="height" value="0.2" units="cm"/>
      <inkml:brushProperty name="color" value="#FFFC00"/>
      <inkml:brushProperty name="tip" value="rectangle"/>
      <inkml:brushProperty name="rasterOp" value="maskPen"/>
    </inkml:brush>
  </inkml:definitions>
  <inkml:trace contextRef="#ctx0" brushRef="#br0">246 1236 919 0 0,'-22'-88'1681'0'0,"4"-1"0"0"0,-2-43-1681 0 0,-23-475 2134 0 0,41 580-1896 0 0,-1 1 0 0 0,0-1-1 0 0,-2 0 1 0 0,-2 1-1 0 0,0 0 1 0 0,-1 1 0 0 0,-2-1-1 0 0,0 2 1 0 0,-2-1-1 0 0,-10-13-237 0 0,4 16 888 0 0,17 22-754 0 0,-19 27-174 0 0,16-10 19 0 0,0 1 1 0 0,2 0 0 0 0,0 1 0 0 0,0-1 0 0 0,2 0-1 0 0,0 0 1 0 0,2 1 0 0 0,0 5 20 0 0,0 5 4 0 0,48 804-222 0 0,-46-705-2476 0 0,-3-87-186 0 0</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08:02.898"/>
    </inkml:context>
    <inkml:brush xml:id="br0">
      <inkml:brushProperty name="width" value="0.1" units="cm"/>
      <inkml:brushProperty name="height" value="0.2" units="cm"/>
      <inkml:brushProperty name="color" value="#FFFC00"/>
      <inkml:brushProperty name="tip" value="rectangle"/>
      <inkml:brushProperty name="rasterOp" value="maskPen"/>
    </inkml:brush>
  </inkml:definitions>
  <inkml:trace contextRef="#ctx0" brushRef="#br0">360 237 919 0 0,'-1'-1'67'0'0,"-14"-2"6136"0"0,6 4-3633 0 0,0 21-4062 0 0,8-14 1880 0 0,7 155-1092 0 0,-1-103 692 0 0,21 275-1072 0 0,-14 213 1084 0 0,-12-511 361 0 0,-2 0-1 0 0,-1 0 0 0 0,-2 0 0 0 0,-2-1 0 0 0,-1 1 1 0 0,-4 6-361 0 0,11-41 470 0 0,1-2-28 0 0,0 0-130 0 0,0 0-59 0 0,0 0-12 0 0,-1-3-41 0 0,-24-196-1215 0 0,20 128 553 0 0,-43-444-106 0 0,10 183 4005 0 0,-31-82-3437 0 0,39 318 64 0 0,24 90-100 0 0,-3 16-368 0 0,5 0 255 0 0,1 1-1 0 0,-1 0 1 0 0,2-1-1 0 0,-1 1 1 0 0,2 1 0 0 0,-1-1-1 0 0,1 0 1 0 0,1 0-1 0 0,0 5 150 0 0,0 8-231 0 0,0 591-689 0 0,1-543 1010 0 0,2 16 138 0 0,-4 1-1 0 0,-4-1 1 0 0,-3 0-1 0 0,-10 30-227 0 0,18-117 76 0 0,0-1 0 0 0,0 0-4 0 0,0 0 0 0 0,-17-24 232 0 0,8-2-211 0 0,2 0-1 0 0,1 0 1 0 0,1-1-1 0 0,1 0 1 0 0,1 0 0 0 0,2 0-1 0 0,0-2-92 0 0,0 7 8 0 0,-2-92-24 0 0,5 0 0 0 0,4 0 0 0 0,6 1 0 0 0,22-92 16 0 0,-28 177-151 0 0,2-1-1 0 0,0 1 1 0 0,3 0-1 0 0,0 1 1 0 0,6-9 151 0 0,3 8-243 0 0,5 40 118 0 0,-11 13 151 0 0,-2 0-1 0 0,-1 0 1 0 0,-1 1-1 0 0,-1 1 1 0 0,-2 0 0 0 0,0 0-1 0 0,-2 0 1 0 0,2 24-26 0 0,-5-36 6 0 0,12 72 0 0 0,-3 0 1 0 0,-5 1 0 0 0,-3 1-1 0 0,-5 21-6 0 0,-10-18 872 0 0,12-90-645 0 0,0-2-55 0 0,0 0-20 0 0,0 0-7 0 0,0 0-10 0 0,0 0-40 0 0,-8-31 99 0 0,-18-212-823 0 0,16 122 625 0 0,5 0 1 0 0,6-1-1 0 0,11-76 4 0 0,-11 191-14 0 0,0-4-27 0 0,-1 0 0 0 0,2 0 0 0 0,0 0 0 0 0,0 0 0 0 0,1 1 0 0 0,0-1 0 0 0,1 1 0 0 0,0-1 0 0 0,1 1 0 0 0,0 0 41 0 0,-2 9-42 0 0,-1 0-1 0 0,0 1 1 0 0,0 0-1 0 0,0-1 1 0 0,0 1-1 0 0,0 0 1 0 0,0 0-1 0 0,0 0 1 0 0,0 0-1 0 0,0 1 1 0 0,1-1-1 0 0,-1 0 1 0 0,0 1-1 0 0,0 0 1 0 0,0-1-1 0 0,0 1 1 0 0,-1 0-1 0 0,1 0 1 0 0,0 0-1 0 0,0 0 1 0 0,0 0-1 0 0,-1 1 1 0 0,1-1-1 0 0,0 0 0 0 0,-1 1 1 0 0,0-1-1 0 0,1 1 1 0 0,-1 0-1 0 0,0 0 1 0 0,0-1-1 0 0,1 1 1 0 0,-1 0-1 0 0,-1 0 1 0 0,1 0-1 0 0,0 0 43 0 0,20 34-116 0 0,-1 1 0 0 0,-2 0 0 0 0,-2 2 1 0 0,-1 0-1 0 0,4 21 116 0 0,-7-24-109 0 0,34 122-79 0 0,-6 2 0 0 0,-7 2 188 0 0,19 149 174 0 0,-43-291 20 0 0,-9-20-189 0 0,1 1-1 0 0,0-1 0 0 0,-1 0 0 0 0,1 1 0 0 0,-1-1 1 0 0,1 0-1 0 0,-1 1 0 0 0,1-1 0 0 0,0 0 0 0 0,-1 0 1 0 0,1 0-1 0 0,-1 0 0 0 0,1 1 0 0 0,0-1 0 0 0,-1 0 0 0 0,1 0 1 0 0,0 0-1 0 0,-1 0 0 0 0,1 0 0 0 0,0 0 0 0 0,-1-1 1 0 0,1 1-1 0 0,0 0 0 0 0,-1 0 0 0 0,1 0 0 0 0,-1-1 1 0 0,1 1-1 0 0,0 0 0 0 0,-1 0 0 0 0,1-1 0 0 0,-1 1 1 0 0,1-1-1 0 0,-1 1 0 0 0,1 0 0 0 0,-1-1 0 0 0,1 1 1 0 0,-1-1-1 0 0,0 1 0 0 0,1-1 0 0 0,-1 0 0 0 0,1 1 1 0 0,-1-1-1 0 0,0 1 0 0 0,0-1 0 0 0,1 0 0 0 0,-1 1 1 0 0,0-1-1 0 0,0 0-4 0 0,1 0 20 0 0,8-15-22 0 0,-1-1 0 0 0,-1 0 0 0 0,-1 0 0 0 0,0-1 0 0 0,-1 0 0 0 0,-1 0 0 0 0,0 0 0 0 0,-2 0 0 0 0,0-2 2 0 0,2-4-32 0 0,66-662 892 0 0,-67 664-849 0 0,1-21-58 0 0,2 0 0 0 0,1 1 1 0 0,3 0-1 0 0,12-33 47 0 0,-21 73-112 0 0,-1 2-8 0 0,0 0-32 0 0,0 0-9 0 0,12 24-302 0 0,-8 6 390 0 0,-1 0-1 0 0,-1 0 0 0 0,-2 0 0 0 0,-1 0 0 0 0,-2 8 74 0 0,0-2-11 0 0,-16 269-90 0 0,-12 378-359 0 0,35-535 91 0 0,-4-147 453 0 0,0-3 5 0 0,28-176 1144 0 0,10-392-1000 0 0,-29 366-86 0 0,12-155 737 0 0,-14 326-722 0 0,-7 32-166 0 0,0 1 0 0 0,0-1 0 0 0,1 1 0 0 0,-1-1 0 0 0,0 1 0 0 0,0 0 0 0 0,0-1 0 0 0,1 1 1 0 0,-1-1-1 0 0,0 1 0 0 0,0-1 0 0 0,1 1 0 0 0,-1 0 0 0 0,0-1 0 0 0,1 1 0 0 0,-1 0 0 0 0,1-1 0 0 0,-1 1 0 0 0,0 0 1 0 0,1-1-1 0 0,-1 1 0 0 0,1 0 0 0 0,-1 0 0 0 0,1 0 0 0 0,-1-1 0 0 0,1 1 0 0 0,-1 0 0 0 0,1 0 0 0 0,-1 0 1 0 0,1 0-1 0 0,-1 0 0 0 0,1 0 0 0 0,-1 0 0 0 0,1 0 0 0 0,-1 0 0 0 0,1 0 0 0 0,-1 0 0 0 0,1 0 0 0 0,-1 0 0 0 0,1 1 1 0 0,-1-1-1 0 0,1 0 0 0 0,-1 0 0 0 0,0 1 0 0 0,1-1 0 0 0,-1 0 0 0 0,1 0 0 0 0,-1 1 0 0 0,0-1 0 0 0,1 0 1 0 0,-1 1-1 0 0,0-1 0 0 0,1 0 0 0 0,-1 1 0 0 0,0-1 0 0 0,1 1 0 0 0,-1-1 0 0 0,0 1 0 0 0,0-1 0 0 0,0 1 0 0 0,1-1 4 0 0,-1 0-13 0 0,6 10-116 0 0,0 0 0 0 0,-1 0 0 0 0,0 1 0 0 0,-1-1 0 0 0,0 1 1 0 0,-1 0-1 0 0,0 0 0 0 0,0 0 0 0 0,-1 4 129 0 0,4 11-60 0 0,26 132-196 0 0,7 120 256 0 0,-23-152-63 0 0,-2-1 195 0 0,-6 1-1 0 0,-6-1 1 0 0,-7 47-132 0 0,6-35 112 0 0,9-168-656 0 0,-3-29 820 0 0,-3 0 0 0 0,-2 0 0 0 0,-4-27-276 0 0,1 53 174 0 0,-7-259 3346 0 0,-29-155-3520 0 0,10 313 112 0 0,27 134-188 0 0,0 1 0 0 0,15 356-2665 0 0,-14 861-4238 0 0,-11-512 10315 0 0,22-542-2810 0 0,7 0-1 0 0,10 13-525 0 0,-23-137-69 0 0,6 30-73 0 0</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08:03.207"/>
    </inkml:context>
    <inkml:brush xml:id="br0">
      <inkml:brushProperty name="width" value="0.1" units="cm"/>
      <inkml:brushProperty name="height" value="0.2" units="cm"/>
      <inkml:brushProperty name="color" value="#FFFC00"/>
      <inkml:brushProperty name="tip" value="rectangle"/>
      <inkml:brushProperty name="rasterOp" value="maskPen"/>
    </inkml:brush>
  </inkml:definitions>
  <inkml:trace contextRef="#ctx0" brushRef="#br0">433 2900 7311 0 0,'0'0'332'0'0,"0"0"-4"0"0,0-2-209 0 0,-20-79 1778 0 0,4-1-1 0 0,-4-65-1896 0 0,13 91 371 0 0,-96-1020 2614 0 0,2 361-2985 0 0,47 374 0 0 0,40 220-127 0 0,-24-114-282 0 0,21 193 233 0 0,17 40 254 0 0,-13 15 64 0 0,7 0-178 0 0,1 1 0 0 0,0 0 0 0 0,1 1 0 0 0,1-1 0 0 0,0 1 0 0 0,1-1 0 0 0,1 1 0 0 0,0 0 0 0 0,1 0 1 0 0,1 5 35 0 0,-2 5-29 0 0,8 379-1310 0 0,17-1 0 0 0,20 20 1339 0 0,-19-177-1934 0 0,-12-120 148 0 0,-1-1-64 0 0</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08:04.219"/>
    </inkml:context>
    <inkml:brush xml:id="br0">
      <inkml:brushProperty name="width" value="0.1" units="cm"/>
      <inkml:brushProperty name="height" value="0.2" units="cm"/>
      <inkml:brushProperty name="color" value="#FFFC00"/>
      <inkml:brushProperty name="tip" value="rectangle"/>
      <inkml:brushProperty name="rasterOp" value="maskPen"/>
    </inkml:brush>
  </inkml:definitions>
  <inkml:trace contextRef="#ctx0" brushRef="#br0">948 3023 455 0 0,'22'351'1108'0'0,"-21"-256"5808"0"0,-15-147-5292 0 0,-25-150-739 0 0,10-2 1 0 0,7-8-886 0 0,11 102 271 0 0,-138-1026 63 0 0,-36 202-91 0 0,134 682-190 0 0,34 212 13 0 0,2 58 148 0 0,12-2-228 0 0,0-1-1 0 0,1 2 0 0 0,1-1 0 0 0,1 0 0 0 0,0 0 1 0 0,1 0-1 0 0,1 5 15 0 0,0 14-47 0 0,20 1353-1691 0 0,-21-1049 1366 0 0,0-24 614 0 0,14 1 0 0 0,19 45-242 0 0,-28-315 352 0 0,-6-45-248 0 0,0-1 3 0 0,0 0 10 0 0,0 0 3 0 0,0-3 0 0 0,-204-1707-506 0 0,100 603 524 0 0,90 648 4 0 0,-3 1229-340 0 0,15-685 190 0 0,-13 1549-200 0 0,22-1434 308 0 0,8-1 0 0 0,17 54-100 0 0,-12-180-89 0 0,-19-71-40 0 0,-1-2-21 0 0,0 0 9 0 0,12-20-102 0 0,-11-119 635 0 0,-89-1123 3099 0 0,36 567-3374 0 0,13 213-53 0 0,24 264-230 0 0,-5 289-1124 0 0,0 122 944 0 0,8 1-1 0 0,15 187 347 0 0,-3-348-3 0 0,55 1242-2483 0 0,-45-1133 644 0 0</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08:06.164"/>
    </inkml:context>
    <inkml:brush xml:id="br0">
      <inkml:brushProperty name="width" value="0.1" units="cm"/>
      <inkml:brushProperty name="height" value="0.2" units="cm"/>
      <inkml:brushProperty name="color" value="#FFFC00"/>
      <inkml:brushProperty name="tip" value="rectangle"/>
      <inkml:brushProperty name="rasterOp" value="maskPen"/>
    </inkml:brush>
  </inkml:definitions>
  <inkml:trace contextRef="#ctx0" brushRef="#br0">147 2232 6679 0 0,'12'235'2170'0'0,"-12"-236"-2154"0"0,0 1 1 0 0,1 0 0 0 0,-1 0-1 0 0,0 0 1 0 0,1-1 0 0 0,-1 1-1 0 0,0 0 1 0 0,1 0 0 0 0,-1 0-1 0 0,0 0 1 0 0,1 0 0 0 0,-1 0-1 0 0,1 0 1 0 0,-1 0 0 0 0,0 0-1 0 0,1 0 1 0 0,-1 0 0 0 0,1 0-1 0 0,-1 0 1 0 0,0 0 0 0 0,1 0 0 0 0,-1 0-1 0 0,0 0 1 0 0,1 0 0 0 0,-1 0-1 0 0,1 1 1 0 0,-1-1 0 0 0,0 0-1 0 0,1 0 1 0 0,-1 0 0 0 0,0 1-1 0 0,0-1 1 0 0,1 0 0 0 0,-1 1-1 0 0,0-1 1 0 0,1 0 0 0 0,-1 0-1 0 0,0 1 1 0 0,0-1 0 0 0,0 0-1 0 0,1 1 1 0 0,-1-1 0 0 0,0 1-1 0 0,0-1 1 0 0,0 0 0 0 0,0 1-1 0 0,0-1 1 0 0,0 0 0 0 0,0 1-1 0 0,0-1 1 0 0,0 1 0 0 0,0-1-1 0 0,0 0 1 0 0,0 1 0 0 0,0-1-1 0 0,0 1 1 0 0,0-1 0 0 0,0 0-1 0 0,0 1 1 0 0,0-1 0 0 0,-1 0-1 0 0,1 1 1 0 0,0-1-17 0 0,13-30 76 0 0,-1-38-23 0 0,-2 0 0 0 0,-1-61-53 0 0,-2 33 22 0 0,77-941 106 0 0,-80 982-115 0 0,2-1 0 0 0,3 1 0 0 0,2 0 0 0 0,3 1-1 0 0,13-31-12 0 0,-27 83-10 0 0,0 0-1 0 0,0 0 0 0 0,1 0 1 0 0,-1 0-1 0 0,1 0 1 0 0,-1 0-1 0 0,1 0 0 0 0,0 1 1 0 0,0-1-1 0 0,-1 0 0 0 0,1 0 1 0 0,1 1-1 0 0,-1-1 0 0 0,0 0 1 0 0,0 1-1 0 0,1-1 1 0 0,-1 1-1 0 0,1 0 0 0 0,-1-1 1 0 0,1 1-1 0 0,-1 0 0 0 0,1 0 1 0 0,0 0-1 0 0,0 0 0 0 0,-1 0 1 0 0,1 0-1 0 0,0 1 0 0 0,0-1 1 0 0,0 0-1 0 0,0 1 1 0 0,0 0-1 0 0,0-1 0 0 0,0 1 1 0 0,0 0-1 0 0,0 0 0 0 0,0 0 1 0 0,0 0-1 0 0,0 1 0 0 0,0-1 1 0 0,0 1-1 0 0,0-1 1 0 0,0 1-1 0 0,0-1 0 0 0,0 1 1 0 0,0 0 10 0 0,7 11-223 0 0,-1-1 1 0 0,0 1-1 0 0,-1 1 1 0 0,0 0-1 0 0,-1 0 1 0 0,0 0 0 0 0,-1 0-1 0 0,0 1 1 0 0,-1 0-1 0 0,0 4 223 0 0,2 3-183 0 0,29 127 171 0 0,-6 1 0 0 0,-7 1 0 0 0,-7 1 0 0 0,-6 0 0 0 0,-7 18 12 0 0,-1-152 72 0 0,17 271 1241 0 0,-11-257-1000 0 0,-7-29-199 0 0,0-2 39 0 0,4-12 196 0 0,8-37-85 0 0,-3 0-1 0 0,-1-1 0 0 0,-3 0 0 0 0,-3 0 1 0 0,-2-27-264 0 0,1 34 183 0 0,-1-71 59 0 0,-1 56 87 0 0,2-1 1 0 0,2 1 0 0 0,3 0-1 0 0,5-10-329 0 0,-12 66 7 0 0,1 0 0 0 0,0 1 0 0 0,0-1 0 0 0,0 0 1 0 0,0 0-1 0 0,0 1 0 0 0,1-1 0 0 0,-1 0 0 0 0,0 1 0 0 0,1-1 0 0 0,-1 0 0 0 0,1 1 0 0 0,0-1 0 0 0,-1 0 0 0 0,1 1 0 0 0,0-1 0 0 0,0 1 0 0 0,0 0 0 0 0,0-1 0 0 0,0 1 0 0 0,0 0 0 0 0,1-1 0 0 0,-1 1 0 0 0,0 0 0 0 0,1 0 0 0 0,-1 0 0 0 0,0 0 0 0 0,1 0 0 0 0,-1 0 0 0 0,1 1 1 0 0,0-1-1 0 0,-1 0 0 0 0,1 1 0 0 0,0 0 0 0 0,-1-1 0 0 0,1 1 0 0 0,0 0 0 0 0,-1 0 0 0 0,1-1 0 0 0,0 1 0 0 0,0 1 0 0 0,-1-1 0 0 0,2 0-7 0 0,3 6-64 0 0,0 0 0 0 0,0 1 0 0 0,-1-1 0 0 0,0 1 1 0 0,0 1-1 0 0,-1-1 0 0 0,0 1 0 0 0,0-1 0 0 0,0 1 0 0 0,-1 0 0 0 0,0 3 64 0 0,1-3-85 0 0,23 61-189 0 0,-2 1 0 0 0,-4 1 0 0 0,-3 0 0 0 0,-3 2 0 0 0,-3 0-1 0 0,-3 0 1 0 0,-3 9 274 0 0,-5-64 338 0 0,-1 1 0 0 0,0-1 0 0 0,-2 1-1 0 0,0-1 1 0 0,-1 0 0 0 0,0 0 0 0 0,-2 0 0 0 0,0-1-1 0 0,-5 9-337 0 0,10-25 544 0 0,-29-2 343 0 0,-222-114-686 0 0,239 110-201 0 0,0 0 0 0 0,1 0 0 0 0,0-1 0 0 0,1-1 0 0 0,-1 0 0 0 0,1 0 0 0 0,0-1 0 0 0,1 0 0 0 0,0-1 0 0 0,0 0 0 0 0,1 0 0 0 0,0-1 0 0 0,1 0 0 0 0,0-1 0 0 0,-1-2 0 0 0,-76-174 0 0 0,78 170 0 0 0,-49-152 0 0 0,-24-142 0 0 0,31 113 0 0 0,37 156 0 0 0,-2 1 0 0 0,-2 1 0 0 0,-1 0 0 0 0,-5-4 0 0 0,21 42-18 0 0,0 1 0 0 0,0 0 0 0 0,-1-1 0 0 0,1 1 0 0 0,-1 0 0 0 0,1 0 1 0 0,-1-1-1 0 0,1 1 0 0 0,-1 0 0 0 0,0 0 0 0 0,0 0 0 0 0,1 0 0 0 0,-1 0 0 0 0,0 0 0 0 0,0 0 0 0 0,0 0 0 0 0,0 0 0 0 0,0 0 0 0 0,0 0 0 0 0,-1 1 0 0 0,1-1 0 0 0,0 0 0 0 0,0 1 0 0 0,0-1 0 0 0,-1 1 0 0 0,1 0 0 0 0,0-1 0 0 0,-1 1 0 0 0,1 0 0 0 0,0 0 0 0 0,-1-1 0 0 0,1 1 1 0 0,0 0-1 0 0,-1 0 0 0 0,1 1 0 0 0,0-1 0 0 0,-1 0 0 0 0,1 0 0 0 0,0 1 0 0 0,-1-1 0 0 0,1 1 0 0 0,0-1 0 0 0,0 1 0 0 0,0-1 0 0 0,-1 1 0 0 0,1 0 0 0 0,0 0 0 0 0,0-1 0 0 0,0 1 0 0 0,0 0 0 0 0,0 0 0 0 0,0 0 0 0 0,0 1 18 0 0,-7 12-323 0 0,1 0-1 0 0,1 0 1 0 0,0 1 0 0 0,1 0-1 0 0,0 0 1 0 0,1 0-1 0 0,1 0 1 0 0,1 1-1 0 0,-1 9 324 0 0,3-23-29 0 0,-16 150-1538 0 0,4 137 1567 0 0,8-149 90 0 0,1-37 47 0 0,-5 77 1513 0 0,8 0-1 0 0,17 113-1649 0 0,-15-275-26 0 0,0 0 0 0 0,0 0 0 0 0,2 0 0 0 0,0 0 0 0 0,2-1 0 0 0,-1 0 0 0 0,2 0 0 0 0,0 0 1 0 0,2 0-1 0 0,-1-1 0 0 0,4 2 26 0 0,-12-18-47 0 0,0 1 1 0 0,1 0 0 0 0,-1-1 0 0 0,1 1 0 0 0,-1-1-1 0 0,1 1 1 0 0,-1-1 0 0 0,1 1 0 0 0,-1-1 0 0 0,1 1 0 0 0,-1-1-1 0 0,1 1 1 0 0,0-1 0 0 0,-1 0 0 0 0,1 1 0 0 0,0-1-1 0 0,-1 0 1 0 0,1 0 0 0 0,0 0 0 0 0,-1 1 0 0 0,1-1-1 0 0,0 0 1 0 0,0 0 0 0 0,-1 0 0 0 0,1 0 0 0 0,0 0-1 0 0,-1 0 1 0 0,1 0 0 0 0,0 0 0 0 0,0-1 0 0 0,-1 1 0 0 0,1 0-1 0 0,0 0 1 0 0,-1-1 0 0 0,1 1 0 0 0,0 0 0 0 0,-1-1-1 0 0,1 1 1 0 0,-1 0 0 0 0,1-1 0 0 0,0 1 0 0 0,-1-1-1 0 0,1 1 1 0 0,-1-1 0 0 0,1 1 0 0 0,-1-1 0 0 0,0 0-1 0 0,1 1 1 0 0,-1-1 0 0 0,1 0 0 0 0,-1 1 0 0 0,0-1 0 0 0,0 0-1 0 0,1 1 1 0 0,-1-1 0 0 0,0 0 0 0 0,0 1 0 0 0,0-1-1 0 0,0 0 47 0 0,14-47-1593 0 0,-14 47 1570 0 0,23-240-584 0 0,-17 133 1054 0 0,0-128 507 0 0,-8 167-489 0 0,3-1 0 0 0,4 1 0 0 0,2 0 0 0 0,3 0 0 0 0,3 1 0 0 0,11-28-465 0 0,-9 64 0 0 0,-15 32-1 0 0,0-1-1 0 0,1 0 1 0 0,-1 1-1 0 0,0-1 0 0 0,1 1 1 0 0,-1-1-1 0 0,1 0 1 0 0,-1 1-1 0 0,1-1 0 0 0,0 1 1 0 0,-1 0-1 0 0,1-1 1 0 0,-1 1-1 0 0,1-1 0 0 0,0 1 1 0 0,-1 0-1 0 0,1 0 1 0 0,0-1-1 0 0,-1 1 1 0 0,1 0-1 0 0,0 0 0 0 0,0 0 1 0 0,-1 0-1 0 0,1 0 1 0 0,0-1-1 0 0,-1 2 0 0 0,1-1 1 0 0,0 0-1 0 0,0 0 1 0 0,-1 0-1 0 0,1 0 0 0 0,0 0 1 0 0,-1 0-1 0 0,1 1 1 0 0,0-1-1 0 0,0 0 0 0 0,-1 1 1 0 0,1-1-1 0 0,-1 0 1 0 0,1 1-1 0 0,0 0 2 0 0,0 0-27 0 0,4 3-57 0 0,0 1 0 0 0,0 0 0 0 0,-1 1 0 0 0,0-1 0 0 0,0 1 1 0 0,0 0-1 0 0,-1 0 0 0 0,0 0 0 0 0,0 0 0 0 0,0 1 0 0 0,-1-1 0 0 0,0 1 0 0 0,0 2 84 0 0,3 5-69 0 0,18 62-89 0 0,-4 2 0 0 0,-3 0-1 0 0,3 55 159 0 0,-12-83-33 0 0,44 490 1293 0 0,-41-489-100 0 0,-10-49-989 0 0,0-2-10 0 0,5-2-148 0 0,1 0 0 0 0,-1-1-1 0 0,0 0 1 0 0,0 1-1 0 0,-1-1 1 0 0,1-1 0 0 0,-1 1-1 0 0,1-1 1 0 0,-1 0 0 0 0,0 0-1 0 0,0 0 1 0 0,-1 0-1 0 0,1-1 1 0 0,-1 0 0 0 0,0 1-1 0 0,0-1 1 0 0,-1 0 0 0 0,1 0-1 0 0,-1-1 1 0 0,0 1-1 0 0,0-4-12 0 0,3-2 34 0 0,50-165 143 0 0,-38 109-102 0 0,9-57 508 0 0,-5-1 1 0 0,-1-52-584 0 0,1 0 290 0 0,-3 97-514 0 0,-7 94-364 0 0,-5-1 349 0 0,-1 0 0 0 0,0 1-1 0 0,-1-1 1 0 0,-1 1 0 0 0,0 0 0 0 0,-1 0-1 0 0,0 0 1 0 0,-1 1 239 0 0,1 2-167 0 0,21 258-1763 0 0,-11 76 1930 0 0,-11-330-41 0 0,-13 242 1151 0 0,11-217 644 0 0,1-44-1660 0 0,0-2-20 0 0,0 0-35 0 0,8-22-315 0 0,-3-9 288 0 0,-1 0 0 0 0,-1-1 0 0 0,-2 1-1 0 0,-1 0 1 0 0,-2-4-12 0 0,1-25 194 0 0,38-1282 2294 0 0,-36 1319-2488 0 0,1-31-6 0 0,1 1-1 0 0,3 1 0 0 0,2-1 1 0 0,3 1-1 0 0,5-11 7 0 0,-16 62-80 0 0,11 23-376 0 0,18 234-1105 0 0,8 733-3675 0 0,-34-691 5453 0 0,12-99-153 0 0,-14-197-164 0 0,-1-2-11 0 0,0 0 51 0 0,0 0 219 0 0,0 0 97 0 0,-4-15 324 0 0,-24-254 2742 0 0,24 207-2772 0 0,-28-1391 1139 0 0,46 991-1689 0 0,-2 696-1834 0 0,6 130-1310 0 0,-14-254 2122 0 0</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08:06.489"/>
    </inkml:context>
    <inkml:brush xml:id="br0">
      <inkml:brushProperty name="width" value="0.1" units="cm"/>
      <inkml:brushProperty name="height" value="0.2" units="cm"/>
      <inkml:brushProperty name="color" value="#FFFC00"/>
      <inkml:brushProperty name="tip" value="rectangle"/>
      <inkml:brushProperty name="rasterOp" value="maskPen"/>
    </inkml:brush>
  </inkml:definitions>
  <inkml:trace contextRef="#ctx0" brushRef="#br0">196 2784 1375 0 0,'0'0'66'0'0,"0"0"126"0"0,0-3 509 0 0,-28-342 7011 0 0,26 308-7248 0 0,-38-831 2941 0 0,-79-342-3137 0 0,114 1150-398 0 0,3 0 0 0 0,3-1 0 0 0,2 1 0 0 0,5-17 130 0 0,-8 75-253 0 0,0 2-47 0 0,4 9-349 0 0,29 149-1464 0 0,-26-109 1715 0 0,5 29-145 0 0,0 8-1 0 0</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08:08.728"/>
    </inkml:context>
    <inkml:brush xml:id="br0">
      <inkml:brushProperty name="width" value="0.1" units="cm"/>
      <inkml:brushProperty name="height" value="0.2" units="cm"/>
      <inkml:brushProperty name="color" value="#FFFC00"/>
      <inkml:brushProperty name="tip" value="rectangle"/>
      <inkml:brushProperty name="rasterOp" value="maskPen"/>
    </inkml:brush>
  </inkml:definitions>
  <inkml:trace contextRef="#ctx0" brushRef="#br0">1145 4610 919 0 0,'10'50'315'0'0,"-2"-74"4269"0"0,-1-26-3098 0 0,-3-1-1 0 0,-2 1 1 0 0,-3-29-1486 0 0,0-3 822 0 0,-33-929 2868 0 0,-29 351-3463 0 0,57 584-162 0 0,-33-408 606 0 0,20-178-671 0 0,36 326 193 0 0,5 109-777 0 0,-15 204 262 0 0,-6 22 147 0 0,-1 1-8 0 0,1 2-1 0 0,37 107-57 0 0,-4 2-1 0 0,-6 0 0 0 0,-4 2 1 0 0,-5 1-1 0 0,2 95 242 0 0,23 737-1487 0 0,-40-748 1405 0 0,-4-195-59 0 0,1 20 740 0 0,6-28 391 0 0,8-149 27 0 0,-15 117-865 0 0,-7-1283 1392 0 0,2 738-1544 0 0,8 243 0 0 0,-14 255 224 0 0,11 82-144 0 0,-3 15 0 0 0,2 164-1824 0 0,23 337-312 0 0,-23-495 2064 0 0,0 2 26 0 0,2-29 2172 0 0,16-190-1402 0 0,-2 47-916 0 0,-7 0-1 0 0,-9-90 113 0 0,-12 183 445 0 0,-11 48 391 0 0,3 14-752 0 0,11-3-84 0 0,1 0 0 0 0,0-1 0 0 0,0 1 0 0 0,-1-2 0 0 0,1 1 0 0 0,0-1 0 0 0,0-1 0 0 0,0 0 0 0 0,0 0 0 0 0,0-1 0 0 0,0 0 0 0 0,0 0 0 0 0,1-1 0 0 0,-1 0 0 0 0,-3-3 0 0 0,5 2 0 0 0,-1 1 0 0 0,1 0 0 0 0,-1 1 0 0 0,0 0 0 0 0,0 0 0 0 0,0 0 0 0 0,0 1 0 0 0,-1 1 0 0 0,1-1 0 0 0,-1 1 0 0 0,1 1 0 0 0,-1-1 0 0 0,1 1 0 0 0,-1 1 0 0 0,1 0 0 0 0,-1 0 0 0 0,1 1 0 0 0,-6 1 0 0 0,-80 48-108 0 0,80-41 93 0 0,0-1 0 0 0,0-1 0 0 0,-1 0 0 0 0,0-1-1 0 0,-1-1 1 0 0,0 0 0 0 0,0-1 0 0 0,0-1 0 0 0,-4 1 15 0 0,-6-4 33 0 0,0-1-1 0 0,0-1 0 0 0,0-1 1 0 0,0-1-1 0 0,1-2 1 0 0,-3-1-33 0 0,-72-9 137 0 0,66 11-137 0 0,23 2 0 0 0,0 0 0 0 0,-1 1 0 0 0,1 1 0 0 0,-1 0 0 0 0,1 0 0 0 0,-1 1 0 0 0,1 1 0 0 0,-10 1 0 0 0,-83 24-88 0 0,99-28 75 0 0,1 0 1 0 0,0 1-1 0 0,0-2 0 0 0,0 1 0 0 0,0 0 1 0 0,0-1-1 0 0,1 0 0 0 0,-1 1 0 0 0,0-2 0 0 0,1 1 1 0 0,-1 0-1 0 0,1-1 0 0 0,0 1 0 0 0,0-1 0 0 0,0 0 1 0 0,0 0-1 0 0,0 0 0 0 0,1-1 0 0 0,0 1 0 0 0,-1-1 1 0 0,1 1-1 0 0,0-1 0 0 0,1 0 0 0 0,-1 0 0 0 0,0 1 1 0 0,1-1-1 0 0,0-2 13 0 0,-1-2-76 0 0,1-1-15 0 0,1 0-2 0 0,0 6 70 0 0,1 0 0 0 0,0 0 0 0 0,-1 0 0 0 0,1 1 0 0 0,0-1 0 0 0,1 0 1 0 0,-1 0-1 0 0,0 1 0 0 0,1-1 0 0 0,0 0 0 0 0,-1 1 0 0 0,1 0 0 0 0,0-1 0 0 0,0 1 0 0 0,1 0 0 0 0,-1 0 0 0 0,0 0 0 0 0,1 0 23 0 0,-3 2-3 0 0,39-30-224 0 0,-35 23 227 0 0,-1 0 0 0 0,1 2 11 0 0,-3 3 42 0 0,-1 2 11 0 0,0 0 3 0 0,0 0 9 0 0,0 0-4 0 0,-2 0-17 0 0,1 0-55 0 0,0 0 0 0 0,-1 0 1 0 0,1-1-1 0 0,0 1 0 0 0,-1 1 1 0 0,1-1-1 0 0,-1 0 0 0 0,1 0 1 0 0,0 0-1 0 0,0 1 0 0 0,-1-1 1 0 0,1 1-1 0 0,0-1 0 0 0,-1 1 1 0 0,1-1-1 0 0,0 1 1 0 0,0 0-1 0 0,0 0 0 0 0,0-1 1 0 0,0 1-1 0 0,0 0 0 0 0,0 0 1 0 0,0 0-1 0 0,0 0 0 0 0,0 0 1 0 0,0 0-1 0 0,1 0 0 0 0,-1 1 0 0 0,-1 0 1 0 0,-3 6-16 0 0,0 0-1 0 0,1 1 0 0 0,0 0 1 0 0,1-1-1 0 0,-1 1 0 0 0,2 1 1 0 0,-1-1-1 0 0,1 0 0 0 0,0 7 16 0 0,-9 30-64 0 0,-16 52-39 0 0,4 1 1 0 0,5 1-1 0 0,4 1 0 0 0,2 25 103 0 0,17 27-688 0 0,-4-151 608 0 0,-1-2 0 0 0,3-2 80 0 0,0 0 0 0 0,0 0 0 0 0,0 0 0 0 0,0-1 0 0 0,-1 1 0 0 0,1-1 0 0 0,-1 1 0 0 0,1-1 0 0 0,-1 0 0 0 0,0 0 0 0 0,0 0 0 0 0,0 0 0 0 0,-1 0 1 0 0,1 0-1 0 0,-1-1 0 0 0,0 1 0 0 0,0-1 0 0 0,0 1 0 0 0,0-1 0 0 0,0 1 0 0 0,-1-1 0 0 0,1 1 0 0 0,-1-1 0 0 0,0-2 0 0 0,0 2-9 0 0,16-110 299 0 0,-5 0-1 0 0,-4-25-289 0 0,9-217-236 0 0,-9 271 40 0 0,14 276 249 0 0,62 475-117 0 0,-26-73-188 0 0,68 252-54 0 0,-5-117 0 0 0,-96-540 162 0 0,33 179-306 0 0,-14-245-33 0 0,-41-118 428 0 0,0 1 0 0 0,1-1 0 0 0,0 0 0 0 0,0 1 0 0 0,0-1-1 0 0,0 0 1 0 0,0-1 0 0 0,1 1 0 0 0,0-1 0 0 0,0 1 0 0 0,0-1 0 0 0,0 0 0 0 0,0 0 0 0 0,0-1 0 0 0,1 0 0 0 0,0 1 0 0 0,-1-1 0 0 0,1-1 0 0 0,0 1 0 0 0,0-1-1 0 0,0 0 1 0 0,0 0 0 0 0,5 0 55 0 0,-3-3-105 0 0,0 0 0 0 0,0-1 0 0 0,0 0-1 0 0,0 0 1 0 0,0-1 0 0 0,-1 0 0 0 0,1 0-1 0 0,-1-1 1 0 0,0 0 0 0 0,-1 0 0 0 0,1 0 0 0 0,-1 0-1 0 0,0-1 1 0 0,0 0 0 0 0,-1 0 0 0 0,1 0-1 0 0,-2-1 1 0 0,1 0 0 0 0,-1 1 0 0 0,1-1-1 0 0,-2 0 1 0 0,1-1 0 0 0,-1 1 0 0 0,1-6 105 0 0,7-10 80 0 0,44-111 368 0 0,-5-1 0 0 0,29-140-448 0 0,-53 178 476 0 0,33-129 1085 0 0,-1-55-1561 0 0,-43 205 157 0 0,-3 0 1 0 0,-4-1-1 0 0,-3 0 0 0 0,-3 0 0 0 0,-4 0 0 0 0,-3-8-157 0 0,5 85 6 0 0,1 0 0 0 0,0 1 0 0 0,0-1 0 0 0,0 0-1 0 0,-1 0 1 0 0,1 1 0 0 0,0-1 0 0 0,0 0 0 0 0,-1 0 0 0 0,1 0 0 0 0,0 1 0 0 0,-1-1 0 0 0,1 0-1 0 0,0 0 1 0 0,-1 0 0 0 0,1 0 0 0 0,0 0 0 0 0,-1 0 0 0 0,1 0 0 0 0,0 0 0 0 0,-1 0 0 0 0,1 0-1 0 0,0 0 1 0 0,-1 0 0 0 0,1 0 0 0 0,0 0 0 0 0,-1 0 0 0 0,1 0 0 0 0,0 0 0 0 0,-1 0 0 0 0,1 0 0 0 0,0 0-1 0 0,0-1 1 0 0,-1 1 0 0 0,1 0 0 0 0,0 0 0 0 0,-1 0 0 0 0,1-1 0 0 0,0 1 0 0 0,0 0 0 0 0,-1 0-1 0 0,1-1 1 0 0,0 1 0 0 0,0 0 0 0 0,0 0 0 0 0,0-1 0 0 0,-1 1 0 0 0,1 0 0 0 0,0-1 0 0 0,0 1-1 0 0,0 0 1 0 0,0 0 0 0 0,0-1 0 0 0,0 1 0 0 0,0 0 0 0 0,0-1 0 0 0,0 1 0 0 0,0 0 0 0 0,0-1-6 0 0,-12 31-35 0 0,6 142-621 0 0,8-109 311 0 0,8 602-4207 0 0,-8-578 3657 0 0</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08:10.917"/>
    </inkml:context>
    <inkml:brush xml:id="br0">
      <inkml:brushProperty name="width" value="0.1" units="cm"/>
      <inkml:brushProperty name="height" value="0.2" units="cm"/>
      <inkml:brushProperty name="color" value="#FFFC00"/>
      <inkml:brushProperty name="tip" value="rectangle"/>
      <inkml:brushProperty name="rasterOp" value="maskPen"/>
    </inkml:brush>
  </inkml:definitions>
  <inkml:trace contextRef="#ctx0" brushRef="#br0">1281 2465 1375 0 0,'-4'-290'2443'0'0,"-1"3"3594"0"0,4-401-3269 0 0,23 486-3272 0 0,-22 200 208 0 0,0 2-24 0 0,0 0-100 0 0,14 26-990 0 0,17 169-1028 0 0,-20-42 1741 0 0,-6 2-1 0 0,-12 97 698 0 0,-43 307 2600 0 0,39-461-1737 0 0,3-9-323 0 0,0 1-250 0 0,-4 0 0 0 0,-14 45-290 0 0,11-98 160 0 0,-1-37-133 0 0,-21-71 286 0 0,31 56-269 0 0,-49-165 2047 0 0,-24-140-2091 0 0,37 140 925 0 0,-276-1216 219 0 0,212 834-1842 0 0,73 421 439 0 0,33 142 253 0 0,-1-1-1 0 0,1 0 1 0 0,0 1 0 0 0,0-1-1 0 0,-1 0 1 0 0,1 1 0 0 0,0-1 0 0 0,-1 0-1 0 0,1 0 1 0 0,0 1 0 0 0,-1-1-1 0 0,1 0 1 0 0,0 0 0 0 0,-1 0-1 0 0,1 0 1 0 0,-1 1 0 0 0,1-1 0 0 0,0 0-1 0 0,-1 0 1 0 0,1 0 0 0 0,-1 0-1 0 0,1 0 1 0 0,-1 0 0 0 0,1 0-1 0 0,0 0 1 0 0,-1 0 0 0 0,1 0 0 0 0,-1 0-1 0 0,1-1 1 0 0,0 1 0 0 0,-1 0-1 0 0,1 0 1 0 0,-1 0 0 0 0,1 0-1 0 0,0-1 1 0 0,-1 1 0 0 0,1 0 0 0 0,0 0-1 0 0,-1-1 1 0 0,1 1 0 0 0,0 0-1 0 0,0 0 1 0 0,-1-1 0 0 0,1 1-1 0 0,0 0 1 0 0,0-1 0 0 0,-1 1 0 0 0,1-1-1 0 0,0 1 1 0 0,0 0 0 0 0,0-1-1 0 0,0 1 1 0 0,0-1 0 0 0,-1 1-1 0 0,1 0 1 0 0,0-1 0 0 0,0 1 0 0 0,0-1-1 0 0,0 1 1 0 0,0 0 0 0 0,0-1-1 0 0,0 1 1 0 0,1-1 0 0 0,-1 1-1 0 0,0 0 1 0 0,0-1 0 0 0,0 1 0 0 0,0-1-1 0 0,0 1 1 0 0,1-1 6 0 0,-9 33-266 0 0,15 167-296 0 0,0-130 431 0 0,75 1144-376 0 0,-39-684 647 0 0,-28-347-5 0 0,-15-181-132 0 0,2 20 101 0 0,0-14-47 0 0,-1-16-32 0 0,-6-384 495 0 0,-57-709 586 0 0,37 751-958 0 0,-2 83-74 0 0,0 198-86 0 0,6 78-108 0 0,14 0 98 0 0,1 0-1 0 0,1 0 1 0 0,-1 0 0 0 0,1 1-1 0 0,1 0 1 0 0,0 0 0 0 0,0 0-1 0 0,1 1 1 0 0,0-1-1 0 0,0 1 1 0 0,1-1 0 0 0,0 8 22 0 0,0-11-14 0 0,-20 124-286 0 0,5 1 1 0 0,2 78 299 0 0,9-123-91 0 0,-74 1314-2905 0 0,62-1182 650 0 0,17-214 1971 0 0,-2 13 1403 0 0,-2-24 667 0 0,-9-185-109 0 0,8-328-1587 0 0,9 388-11 0 0,-4-322 307 0 0,-21-35-295 0 0,14 370 347 0 0,1 11 140 0 0,-4 0 0 0 0,-11-32-487 0 0,14 199 277 0 0,-1 353-1205 0 0,-63 303-1864 0 0,-8-67 2880 0 0,74-599 48 0 0,2 0-1 0 0,2 0 0 0 0,2 1 0 0 0,2-1 0 0 0,3 0 1 0 0,2 0-1 0 0,1 0 0 0 0,3-1 0 0 0,2 0 0 0 0,8 14-135 0 0,-21-58-94 0 0,1 0 1 0 0,0 0-1 0 0,1 0 0 0 0,-1 0 0 0 0,1-1 0 0 0,0 1 0 0 0,0 0 0 0 0,0-1 1 0 0,0 1-1 0 0,0-1 0 0 0,1 0 0 0 0,0 0 0 0 0,-1 0 0 0 0,1 0 0 0 0,0 0 1 0 0,1-1-1 0 0,-1 1 0 0 0,0-1 0 0 0,1 0 0 0 0,-1 0 0 0 0,1 0 1 0 0,0 0-1 0 0,0-1 0 0 0,-1 1 0 0 0,1-1 0 0 0,0 0 0 0 0,0 0 0 0 0,3 0 94 0 0,6-23-352 0 0,-11 14 400 0 0,-1 0 0 0 0,1-1-1 0 0,-1 1 1 0 0,-1-1-1 0 0,0 1 1 0 0,0-1 0 0 0,0 1-1 0 0,-1-1 1 0 0,0 1-1 0 0,-3-7-47 0 0,0-12 608 0 0,-3-25 211 0 0,3 35-666 0 0,1-1-1 0 0,1 0 1 0 0,0 0-1 0 0,1 0 1 0 0,1 0-1 0 0,1 1 1 0 0,0-1-1 0 0,2 0 1 0 0,0 0-1 0 0,3-10-152 0 0,-5 26-99 0 0,0 0 0 0 0,0-1 0 0 0,0 1 0 0 0,0 0 0 0 0,0 0-1 0 0,0 0 1 0 0,1 0 0 0 0,-1 0 0 0 0,1 0 0 0 0,-1 0 0 0 0,1 0-1 0 0,0 1 1 0 0,0-1 0 0 0,0 0 0 0 0,0 1 0 0 0,0 0 0 0 0,0-1-1 0 0,0 1 1 0 0,0 0 0 0 0,0 0 0 0 0,1 0 0 0 0,-1 1 0 0 0,0-1 0 0 0,1 0-1 0 0,-1 1 1 0 0,0 0 0 0 0,1-1 0 0 0,-1 1 0 0 0,1 0 0 0 0,-1 0-1 0 0,1 0 1 0 0,-1 1 0 0 0,0-1 0 0 0,1 0 0 0 0,-1 1 0 0 0,1 0-1 0 0,-1 0 1 0 0,0-1 0 0 0,0 1 0 0 0,1 1 0 0 0,-1-1 0 0 0,0 0 0 0 0,0 0-1 0 0,0 1 1 0 0,0-1 0 0 0,1 2 99 0 0,6 6-227 0 0,0 1 0 0 0,0 0 0 0 0,-1 0 0 0 0,0 1 0 0 0,-1 0 0 0 0,0 1 0 0 0,0-1-1 0 0,-2 1 1 0 0,2 4 227 0 0,11 20-195 0 0,134 250 2123 0 0,71 66-2056 0 0,-220-347 151 0 0,-1 0 0 0 0,1-1 0 0 0,0 1-1 0 0,0-1 1 0 0,0 1 0 0 0,1-1 0 0 0,0 0 0 0 0,0 0-1 0 0,0 0 1 0 0,0-1 0 0 0,0 1 0 0 0,1-1-1 0 0,2 1-22 0 0,-5-4 86 0 0,1 0-1 0 0,-1 0 0 0 0,0 0 1 0 0,0 0-1 0 0,0-1 0 0 0,1 1 1 0 0,-1-1-1 0 0,0 0 0 0 0,0 1 1 0 0,0-1-1 0 0,0 0 0 0 0,0 0 1 0 0,0 0-1 0 0,0 0 0 0 0,-1-1 1 0 0,1 1-1 0 0,0-1 0 0 0,-1 1 1 0 0,1-1-1 0 0,-1 1 0 0 0,1-1 1 0 0,-1 0-1 0 0,0 0 0 0 0,1 1 1 0 0,-1-1-1 0 0,0 0 0 0 0,0 0 1 0 0,-1 0-1 0 0,1-1 0 0 0,0 1-85 0 0,21-51 379 0 0,31-45-318 0 0,-52 96-129 0 0,0 1 0 0 0,1 0 0 0 0,-1 0-1 0 0,1-1 1 0 0,0 1 0 0 0,-1 0 0 0 0,1 0 0 0 0,0 0-1 0 0,0 1 1 0 0,0-1 0 0 0,0 0 0 0 0,0 1 0 0 0,0-1-1 0 0,-1 1 1 0 0,1 0 0 0 0,0 0 0 0 0,0-1 0 0 0,0 1-1 0 0,0 0 1 0 0,0 1 0 0 0,0-1 0 0 0,0 0-1 0 0,0 1 1 0 0,0-1 0 0 0,0 1 0 0 0,0-1 0 0 0,0 1-1 0 0,0 0 1 0 0,0 0 0 0 0,-1 0 0 0 0,1 0 0 0 0,0 0-1 0 0,-1 0 1 0 0,1 0 0 0 0,-1 1 0 0 0,1 0 68 0 0,56 57-1911 0 0,-53-52 1831 0 0,137 157 112 0 0,-117-139 1406 0 0,-24-26-1380 0 0,0 1 0 0 0,0-1 0 0 0,0 0 0 0 0,-1 1-1 0 0,1-1 1 0 0,0 0 0 0 0,-1 0 0 0 0,1 1 0 0 0,-1-1-1 0 0,1 0 1 0 0,-1 0 0 0 0,1 0 0 0 0,-1 0 0 0 0,1 0-1 0 0,-1 0 1 0 0,0 0 0 0 0,1 0 0 0 0,-1 0 0 0 0,0 0-1 0 0,0 0 1 0 0,0 0 0 0 0,0 0 0 0 0,0 0 0 0 0,0 0 0 0 0,0 0-1 0 0,0 0 1 0 0,-1 0 0 0 0,1 0 0 0 0,0 0 0 0 0,0 0-1 0 0,-1 0-57 0 0,0-5-148 0 0,-1 0 0 0 0,0 0 0 0 0,0 0 0 0 0,-1 1-1 0 0,1-1 1 0 0,-1 1 0 0 0,-1 0 0 0 0,1 0 0 0 0,-1 0-1 0 0,1 0 1 0 0,-1 0 0 0 0,-1 1 0 0 0,1 0-1 0 0,-1 0 1 0 0,1 0 0 0 0,-1 0 0 0 0,0 1 0 0 0,-1 0-1 0 0,1 0 1 0 0,-2-1 148 0 0,-7-3 37 0 0,-1 1 0 0 0,0 0 0 0 0,0 1-1 0 0,0 1 1 0 0,-1 0 0 0 0,1 1 0 0 0,-6 0-37 0 0,-332-20 4313 0 0,316 22-4363 0 0,-1 1-1 0 0,1 2 1 0 0,-1 2 0 0 0,-35 8 50 0 0,65-10-338 0 0,0 1 0 0 0,1 1 0 0 0,-1-1 0 0 0,1 1 0 0 0,0 1 0 0 0,0-1 0 0 0,0 1 1 0 0,1 0-1 0 0,0 1 0 0 0,0-1 0 0 0,0 1 0 0 0,1 1 0 0 0,-1-1 0 0 0,1 1 0 0 0,1 0 1 0 0,0 0-1 0 0,0 0 0 0 0,0 0 0 0 0,1 1 0 0 0,0 0 0 0 0,0 0 0 0 0,1 0 0 0 0,0 0 0 0 0,0 1 338 0 0,4 32 1451 0 0,-1-40-1352 0 0,-1 0-17 0 0,2 4-2 0 0,-2-4 0 0 0,0-1 10 0 0,0 0 39 0 0,0 0 20 0 0,0 0 3 0 0,0 0 18 0 0,11-7 644 0 0,-3-9-766 0 0,-1 0-1 0 0,0-1 0 0 0,-1 0 0 0 0,0 0 0 0 0,-2 0 1 0 0,0-1-1 0 0,-1 0 0 0 0,-1 0 0 0 0,0-9-47 0 0,2-9-21 0 0,15-119-175 0 0,-7-1 0 0 0,-7 0 0 0 0,-7-34 196 0 0,-2 131 0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06:16:14.69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56,'124'-33,"45"10,1786 24,-1939-1</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08:18.494"/>
    </inkml:context>
    <inkml:brush xml:id="br0">
      <inkml:brushProperty name="width" value="0.1" units="cm"/>
      <inkml:brushProperty name="height" value="0.2" units="cm"/>
      <inkml:brushProperty name="color" value="#FFFC00"/>
      <inkml:brushProperty name="tip" value="rectangle"/>
      <inkml:brushProperty name="rasterOp" value="maskPen"/>
    </inkml:brush>
  </inkml:definitions>
  <inkml:trace contextRef="#ctx0" brushRef="#br0">378 313 7831 0 0,'-9'2'810'0'0,"2"-1"-630"0"0,6-1 633 0 0,1 0 270 0 0,0 0 49 0 0,-7 6 1238 0 0,9 2-2493 0 0,1 0-1 0 0,0 0 1 0 0,0-1-1 0 0,1 1 1 0 0,0-1-1 0 0,0 0 1 0 0,1 0-1 0 0,0-1 1 0 0,0 1-1 0 0,1-1 1 0 0,-1 0-1 0 0,1 0 1 0 0,1-1-1 0 0,2 2 124 0 0,-5-3-69 0 0,5 3 54 0 0,0 0 0 0 0,0 0 0 0 0,1 0 1 0 0,0-2-1 0 0,1 1 0 0 0,-1-1 1 0 0,1-1-1 0 0,0 0 0 0 0,0 0 0 0 0,1-1 1 0 0,-1 0-1 0 0,1-1 0 0 0,-1-1 0 0 0,1 0 1 0 0,0 0-1 0 0,-1-1 0 0 0,1 0 0 0 0,0-1 1 0 0,-1-1-1 0 0,2 0 15 0 0,34-4 140 0 0,-2-2 0 0 0,1-1 0 0 0,32-13-140 0 0,-18 9 8 0 0,0 2 0 0 0,1 3 0 0 0,-1 2 1 0 0,1 3-1 0 0,0 3 0 0 0,0 3 0 0 0,0 2 0 0 0,0 3 0 0 0,46 12-8 0 0,-94-18-6 0 0,38 4-179 0 0,1-3 0 0 0,-1-3 0 0 0,0-1 0 0 0,0-3 0 0 0,0-1 0 0 0,0-3 0 0 0,24-9 185 0 0,-1 0-8 0 0,0-3 1 0 0,-2-4-1 0 0,11-8 8 0 0,232-78 0 0 0,-309 108 11 0 0,-151 28 605 0 0,-143 21-661 0 0,-131 6 279 0 0,12 12 494 0 0,301-52-602 0 0,-1-5-1 0 0,0-5 0 0 0,0-4 1 0 0,-33-8-126 0 0,-309-29 74 0 0,217 36-234 0 0,142-7 150 0 0,89 9-49 0 0,14-2-136 0 0,127 21-210 0 0,-74-5 357 0 0,66 1 178 0 0,121-2-130 0 0,-197-11-2 0 0,-22-1 6 0 0,540 33 45 0 0,-291-2-49 0 0,315 9 56 0 0,-424-33-48 0 0,-28-15 20 0 0,-145 7-110 0 0,-1 0 10 0 0,0 0 36 0 0,-15-17 430 0 0,3 10-314 0 0,-1 1-1 0 0,0 0 1 0 0,0 1-1 0 0,0 1 0 0 0,-1 0 1 0 0,0 1-1 0 0,1 0 1 0 0,-1 1-1 0 0,-2 0-79 0 0,-18-3 56 0 0,-231-53 178 0 0,118 24 535 0 0,-1 6 0 0 0,-150-9-769 0 0,-289-10 545 0 0,578 46-547 0 0,-64-4 294 0 0,0-4-1 0 0,1-3 0 0 0,-45-15-291 0 0,106 24 60 0 0,-51-30 232 0 0,62 33-329 0 0,1-1 1 0 0,0 0-1 0 0,0 0 0 0 0,0 0 0 0 0,0 1 0 0 0,-1-1 1 0 0,1 0-1 0 0,0 1 0 0 0,0-1 0 0 0,0 1 0 0 0,1-1 1 0 0,-1 1-1 0 0,0 0 0 0 0,0-1 0 0 0,0 1 0 0 0,0 0 1 0 0,0 0-1 0 0,0-1 0 0 0,0 1 0 0 0,1 0 0 0 0,-1 0 1 0 0,0 1-1 0 0,0-1 0 0 0,0 0 0 0 0,0 0 0 0 0,0 0 1 0 0,0 1-1 0 0,1-1 0 0 0,-1 0 0 0 0,0 1 0 0 0,0-1 1 0 0,0 1-1 0 0,0 0 0 0 0,0-1 0 0 0,0 1 37 0 0,171 28-376 0 0,204-40 244 0 0,-117-1 56 0 0,-223 11 75 0 0,71-1-42 0 0,1 4 1 0 0,-1 4 0 0 0,57 14 42 0 0,222 42-64 0 0,89-9 64 0 0,-316-33 0 0 0,90 26 0 0 0,-198-35 0 0 0,131 8-1405 0 0,-180-19 1365 0 0,-2 0 91 0 0,0 0 47 0 0,-18 2 718 0 0,-24 2-337 0 0,-15 2-397 0 0,1-2-1 0 0,-1-2 0 0 0,-17-4-81 0 0,-51-14 313 0 0,0-7 1 0 0,1-4-1 0 0,-30-16-313 0 0,-148-32 1700 0 0,-394-55-2855 0 0,257 48 995 0 0,197 45 224 0 0,167 39-77 0 0,73-2-55 0 0,2 0-19 0 0,0 0-1 0 0,17 7-201 0 0,238 121-302 0 0,-150-90 554 0 0,2-4 0 0 0,2-6 0 0 0,1-4 0 0 0,0-5 0 0 0,29-1 37 0 0,214 40-135 0 0,-236-34 135 0 0,2-6 0 0 0,0-5 0 0 0,0-5 0 0 0,1-5 0 0 0,26-6 0 0 0,324-18 0 0 0,-338 22-878 0 0,-751 26 1844 0 0,152-16-848 0 0,333-14 242 0 0,1-5 1 0 0,0-6 0 0 0,-12-8-361 0 0,-102-28 718 0 0,190 29-820 0 0,56 21-66 0 0,9-18-1001 0 0,-1 13 996 0 0,2 1 0 0 0,-1 0 1 0 0,0 0-1 0 0,1 1 0 0 0,-1 0 0 0 0,1 1 1 0 0,0-1-1 0 0,0 2 0 0 0,0-1 0 0 0,0 1 1 0 0,0 1-1 0 0,1 0 173 0 0,-3-1-42 0 0,89-4 122 0 0,1 5 0 0 0,-1 3 0 0 0,0 5 0 0 0,44 11-80 0 0,349 37 76 0 0,194 4-60 0 0,-150-3 774 0 0,-466-52-754 0 0,1-3 1 0 0,0-2 0 0 0,-1-4-1 0 0,40-7-36 0 0,-102 10 0 0 0,32-7-83 0 0,1 3 1 0 0,0 1-1 0 0,1 1 0 0 0,-1 2 1 0 0,0 2-1 0 0,0 2 1 0 0,8 2 82 0 0,0 14-54 0 0,-41-16 44 0 0,-26 3 28 0 0,-152-9 355 0 0,75-4-130 0 0,-193-5 341 0 0,1-13 0 0 0,-66-23-584 0 0,356 48 0 0 0,-11 0-15 0 0,1-1 0 0 0,0-1 0 0 0,0 0 1 0 0,0 0-1 0 0,0-1 0 0 0,0 0 0 0 0,0 0 0 0 0,1-2 0 0 0,-1 1 0 0 0,1-1 0 0 0,0 0 0 0 0,1-1 0 0 0,-1 0 0 0 0,1 0 0 0 0,-4-5 15 0 0,12 9-33 0 0,0 0 0 0 0,1 0 1 0 0,-1 0-1 0 0,1 0 0 0 0,-1 0 0 0 0,1 0 0 0 0,0 0 0 0 0,-1 0 0 0 0,1 0 0 0 0,0 0 0 0 0,0 0 1 0 0,1 0-1 0 0,-1 1 0 0 0,0-1 0 0 0,0 0 0 0 0,1 1 0 0 0,-1-1 0 0 0,1 1 0 0 0,0 0 0 0 0,-1-1 1 0 0,1 1-1 0 0,0 0 0 0 0,0 0 0 0 0,0 0 0 0 0,0 0 0 0 0,-1 0 0 0 0,2 1 33 0 0,17-9-42 0 0,0 1 0 0 0,1 1-1 0 0,0 1 1 0 0,0 1-1 0 0,0 1 1 0 0,1 1 0 0 0,20 0 42 0 0,-19 0-8 0 0,60-1 72 0 0,0 3 0 0 0,-1 4 0 0 0,59 10-64 0 0,-60-5 16 0 0,304 15 48 0 0,-132-44 27 0 0,-165 15 106 0 0,-52 10 301 0 0,-51 13-189 0 0,4-12-263 0 0,-1 1 1 0 0,1-1-1 0 0,-1-1 1 0 0,0 0-1 0 0,0-1 0 0 0,-1 0 1 0 0,1-1-1 0 0,-1 0 1 0 0,1-1-1 0 0,-1 0 1 0 0,-8-2-47 0 0,-63 0 270 0 0,0-3 1 0 0,1-5 0 0 0,-15-5-271 0 0,30 4 62 0 0,-175-20 66 0 0,-121 5-128 0 0,228 19-216 0 0,-107-20 216 0 0,192 18-199 0 0,0-2 0 0 0,0-2 0 0 0,-33-14 199 0 0,77 23-21 0 0,5 2-35 0 0,2 1-22 0 0,2-9-190 0 0,7 5 153 0 0,0 1 1 0 0,1-1-1 0 0,0 2 0 0 0,-1-1 0 0 0,1 1 0 0 0,0 1 0 0 0,0-1 0 0 0,0 2 0 0 0,0 0 1 0 0,0 0-1 0 0,0 0 0 0 0,0 2 0 0 0,0-1 0 0 0,2 1 115 0 0,11 1-60 0 0,62 6-84 0 0,-1 4 0 0 0,43 14 144 0 0,317 50-128 0 0,-88-27 432 0 0,-315-48-77 0 0,-40-2-158 0 0,-1 0 1 0 0,0 0 15 0 0,0 0 16 0 0,0 0 130 0 0,-2-2 60 0 0,-26-13-115 0 0,-1 0 0 0 0,0 2 0 0 0,-1 2 0 0 0,0 0 1 0 0,0 2-1 0 0,-1 2 0 0 0,-1 0 0 0 0,1 2 1 0 0,-24 0-177 0 0,6-2 108 0 0,-115-12-49 0 0,-112 5-59 0 0,173 10 5 0 0,-702-24-5 0 0,-80-20 0 0 0,739 50 86 0 0,-1 6-1 0 0,1 6 0 0 0,-47 15-85 0 0,-320 53-565 0 0,436-70 425 0 0,76-12 126 0 0,1 0 0 0 0,-1 0 1 0 0,0 0-1 0 0,1 1 0 0 0,-1-1 1 0 0,0 0-1 0 0,1 0 0 0 0,-1 1 0 0 0,0-1 1 0 0,1 1-1 0 0,-1-1 0 0 0,1 0 0 0 0,-1 1 1 0 0,1-1-1 0 0,-1 1 0 0 0,1-1 1 0 0,-1 1-1 0 0,1-1 0 0 0,-1 1 0 0 0,1 0 1 0 0,0-1-1 0 0,-1 1 0 0 0,1 0 0 0 0,0-1 1 0 0,-1 1-1 0 0,1 0 0 0 0,0-1 1 0 0,0 1-1 0 0,0 0 0 0 0,0-1 0 0 0,0 1 1 0 0,0 0-1 0 0,0 0 0 0 0,0-1 0 0 0,0 1 1 0 0,0 0-1 0 0,0-1 0 0 0,0 1 1 0 0,0 0-1 0 0,0-1 0 0 0,1 1 0 0 0,-1 0 1 0 0,0-1-1 0 0,1 1 0 0 0,-1 0 1 0 0,0-1-1 0 0,1 1 0 0 0,-1-1 0 0 0,1 1 1 0 0,-1 0-1 0 0,1-1 0 0 0,-1 1 0 0 0,1-1 1 0 0,-1 0-1 0 0,1 1 0 0 0,0-1 14 0 0,30 30-459 0 0,-10-13 425 0 0,3 3-40 0 0,1-1 0 0 0,0-1 1 0 0,1-1-1 0 0,1-2 0 0 0,17 8 74 0 0,171 49-225 0 0,-78-42 111 0 0,1-7 0 0 0,24-3 114 0 0,378 15-75 0 0,-234-8 75 0 0,-281-21 80 0 0,-23-6-5 0 0,-2 0 0 0 0,-175-12 601 0 0,-83 2-1362 0 0,181 12 551 0 0,-103 3-646 0 0,-69 15 781 0 0,-188 54 232 0 0,433-73-229 0 0,-65 13 132 0 0,1 3 0 0 0,0 2 0 0 0,-19 12-135 0 0,-54 23 15 0 0,139-53 58 0 0,2-1 15 0 0,158-27-58 0 0,-44 2-116 0 0,23 15-111 0 0,0 5 0 0 0,17 7 197 0 0,-23-1-22 0 0,392-15-106 0 0,-50 10 64 0 0,132-10 64 0 0,-495 12 0 0 0,0 6 0 0 0,19 6 0 0 0,-41-4-48 0 0,0-3 0 0 0,0-4 0 0 0,0-5 0 0 0,0-3 0 0 0,5-4 48 0 0,53-9 0 0 0,1 6 0 0 0,15 6 0 0 0,163 26 0 0 0,-166-37 64 0 0,-40 1 64 0 0,-116 20-128 0 0,0 1 0 0 0,1-1 0 0 0,-1 0 0 0 0,0 1 0 0 0,0 0 0 0 0,0-1 0 0 0,0 1 0 0 0,0 0 0 0 0,0 1 0 0 0,0-1 0 0 0,0 1 0 0 0,-1-1 0 0 0,1 1 0 0 0,0 0 0 0 0,-1 0 0 0 0,0 0 0 0 0,2 1 0 0 0,25 19 11 0 0,-27-21 32 0 0,6 1-33 0 0,1-4 5 0 0,-3-3 48 0 0,0-1 0 0 0,-1 0 0 0 0,0 0-1 0 0,0-1 1 0 0,-1 1 0 0 0,0-1 0 0 0,0 0 0 0 0,0 0 0 0 0,-1 0-1 0 0,0-1 1 0 0,0 0 0 0 0,-1 1 0 0 0,0-1 0 0 0,-1 0 0 0 0,1 0 0 0 0,-1-4-63 0 0,1 2 91 0 0,3-12 48 0 0,-2 1-1 0 0,0-1 0 0 0,-1 0 1 0 0,-2 0-1 0 0,0 0 1 0 0,-1 0-1 0 0,-1 0 0 0 0,-1 1 1 0 0,-1-1-1 0 0,-2-4-138 0 0,-17-15 248 0 0,22 40-182 0 0,-16-13 222 0 0,11 9-210 0 0,3 3-11 0 0,-1-2-75 0 0,3 4-96 0 0,1 0-11 0 0,0 0 3 0 0,0 0-2 0 0,0 0-13 0 0,0 0-8 0 0,0 0-1 0 0,0 0 2 0 0,0 0 6 0 0,10 238-562 0 0,-10-188 808 0 0,8-116-134 0 0,-3 34 154 0 0,-2 0 0 0 0,-1-1 0 0 0,-1 1 0 0 0,-2 0 0 0 0,-4-24-138 0 0,-4 24 214 0 0,5 24-204 0 0,-2 2-10 0 0,1 1-16 0 0,3 5-64 0 0,2 0-14 0 0,0 0-8 0 0,-10-13-982 0 0,13-4 339 0 0,2 12 730 0 0,3 5 26 0 0,12 17 53 0 0,-7 45 404 0 0,-12-70-420 0 0,0 0 1 0 0,0 0-1 0 0,0 0 1 0 0,-1 0-1 0 0,0 0 1 0 0,-1 0-1 0 0,0 0 0 0 0,0 0 1 0 0,-1 0-1 0 0,0 1 1 0 0,0-1-1 0 0,0 0 1 0 0,-1 1-1 0 0,-1-1 1 0 0,1 1-1 0 0,-1 0 0 0 0,0 0 1 0 0,-5-5-49 0 0,8 10 11 0 0,-1 1 1 0 0,1 0-1 0 0,0 0 1 0 0,-1 0-1 0 0,1 0 1 0 0,-1 0-1 0 0,1 0 1 0 0,-1 0-1 0 0,1 0 1 0 0,-1 0-1 0 0,0 1 1 0 0,1-1-1 0 0,-1 1 1 0 0,0-1-1 0 0,0 1 1 0 0,1 0-1 0 0,-1-1 1 0 0,0 1-1 0 0,0 0 1 0 0,0 0 0 0 0,1 0-1 0 0,-1 1 1 0 0,0-1-1 0 0,0 0 1 0 0,1 1-1 0 0,-1-1 1 0 0,0 1-1 0 0,1 0 1 0 0,-1-1-1 0 0,0 1 1 0 0,1 0-1 0 0,-1 0 1 0 0,-1 1-12 0 0,-46 39-322 0 0,47-39 305 0 0,-12 11 1 0 0,0-1-1 0 0,-1 0 1 0 0,-1-1-1 0 0,1 0 1 0 0,-2-2-1 0 0,0 0 1 0 0,0 0-1 0 0,0-2 0 0 0,-1 0 1 0 0,-4 0 16 0 0,-97 27 181 0 0,-179 12-341 0 0,229-32 246 0 0,1 2-1 0 0,1 4 0 0 0,-21 11-85 0 0,41-17 205 0 0,0-3 0 0 0,0-1 0 0 0,-1-3-1 0 0,0-1 1 0 0,-40-2-205 0 0,-65 9 367 0 0,-170 14-222 0 0,250-31 219 0 0,66 2-340 0 0,0-14-28 0 0,9 12-76 0 0,-1-1 0 0 0,1 0 0 0 0,0 1 0 0 0,0-1 0 0 0,1 1 0 0 0,-1 0-1 0 0,1-1 1 0 0,0 1 0 0 0,0 0 0 0 0,0 1 0 0 0,1-1 0 0 0,-1 1 0 0 0,1-1 0 0 0,0 1 0 0 0,0 0 0 0 0,0 0-1 0 0,0 1 1 0 0,0-1 0 0 0,1 1 0 0 0,-1 0 0 0 0,1 0 0 0 0,0 1 0 0 0,0-1 0 0 0,-1 1 0 0 0,3 0 80 0 0,13-2-69 0 0,0 2 1 0 0,-1 0-1 0 0,1 2 0 0 0,0 0 1 0 0,-1 1-1 0 0,1 1 1 0 0,-1 1-1 0 0,0 0 1 0 0,0 2-1 0 0,1 0 69 0 0,369 147-181 0 0,-327-133 179 0 0,0-3 0 0 0,2-3 0 0 0,-1-3-1 0 0,2-2 1 0 0,46-1 2 0 0,-88-2 75 0 0,-29 13 233 0 0,0-12-247 0 0,0 0 0 0 0,-1 0 0 0 0,1-1 0 0 0,-2 1 0 0 0,1-1 0 0 0,-1-1 0 0 0,0 1 0 0 0,0-2 0 0 0,0 1 0 0 0,-1-1 0 0 0,1 0 0 0 0,-2 0-61 0 0,-17 9 43 0 0,-149 79-170 0 0,165-88 65 0 0,0-1 1 0 0,0 0 0 0 0,0 0-1 0 0,-1-1 1 0 0,1-1-1 0 0,-1 0 1 0 0,0 0 0 0 0,1-1-1 0 0,-1-1 1 0 0,1 0-1 0 0,-1-1 1 0 0,1 0-1 0 0,-1 0 1 0 0,1-1 0 0 0,-1-1 61 0 0,5-1-14 0 0,-1-11 4 0 0,15-1-113 0 0,-1 10 75 0 0,1 1 0 0 0,0 0 0 0 0,0 0 0 0 0,0 0 0 0 0,1 1 0 0 0,0 1 0 0 0,0-1 0 0 0,0 1 0 0 0,7-2 48 0 0,14-9-40 0 0,87-44-21 0 0,2 6-1 0 0,2 5 1 0 0,52-11 61 0 0,-45 16 135 0 0,-3-6-1 0 0,55-33-134 0 0,125-118 816 0 0,-303 200-849 0 0,0 0 0 0 0,1-1 0 0 0,-1 1-1 0 0,0 0 1 0 0,0 0 0 0 0,1 0 0 0 0,-1 0 0 0 0,0 0-1 0 0,1 0 1 0 0,-1 0 0 0 0,0 0 0 0 0,1 0 0 0 0,-1 1-1 0 0,0-1 1 0 0,1 0 0 0 0,-1 1 0 0 0,0-1 0 0 0,0 1-1 0 0,0 0 1 0 0,1-1 0 0 0,-1 1 0 0 0,0 0-1 0 0,0 0 1 0 0,0 0 0 0 0,0-1 0 0 0,0 1 0 0 0,0 0-1 0 0,-1 0 1 0 0,1 1 0 0 0,0-1 0 0 0,0 0 0 0 0,-1 0 33 0 0,5 7-1282 0 0</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08:19.292"/>
    </inkml:context>
    <inkml:brush xml:id="br0">
      <inkml:brushProperty name="width" value="0.1" units="cm"/>
      <inkml:brushProperty name="height" value="0.2" units="cm"/>
      <inkml:brushProperty name="color" value="#FFFC00"/>
      <inkml:brushProperty name="tip" value="rectangle"/>
      <inkml:brushProperty name="rasterOp" value="maskPen"/>
    </inkml:brush>
  </inkml:definitions>
  <inkml:trace contextRef="#ctx0" brushRef="#br0">255 0 6015 0 0,'7'53'1572'0'0,"-2"0"0"0"0,-2 1 0 0 0,-5 42-1572 0 0,2-27 572 0 0,-11 174 20 0 0,-10-2 0 0 0,-33 137-592 0 0,-24 92 0 0 0,17 105-138 0 0,28 125-2742 0 0,30-679 1720 0 0,-2-27-636 0 0,3-15 1346 0 0</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08:20.310"/>
    </inkml:context>
    <inkml:brush xml:id="br0">
      <inkml:brushProperty name="width" value="0.1" units="cm"/>
      <inkml:brushProperty name="height" value="0.2" units="cm"/>
      <inkml:brushProperty name="color" value="#FFFC00"/>
      <inkml:brushProperty name="tip" value="rectangle"/>
      <inkml:brushProperty name="rasterOp" value="maskPen"/>
    </inkml:brush>
  </inkml:definitions>
  <inkml:trace contextRef="#ctx0" brushRef="#br0">836 671 2303 0 0,'3'-188'882'0'0,"-3"-94"4799"0"0,0 254-5242 0 0,0 17-270 0 0,1-5 114 0 0,-1 0 0 0 0,-1 1 0 0 0,0-1 0 0 0,-1 1 0 0 0,-1-1 0 0 0,0 1 0 0 0,-4-11-283 0 0,6 24 21 0 0,1 1 0 0 0,-1-1 0 0 0,0 1 0 0 0,0-1 0 0 0,0 1 0 0 0,0 0-1 0 0,0-1 1 0 0,0 1 0 0 0,0 0 0 0 0,0-1 0 0 0,-1 1 0 0 0,1 0 0 0 0,0 0 0 0 0,-1 0-1 0 0,1 0 1 0 0,-1 1 0 0 0,1-1 0 0 0,-1 0 0 0 0,1 0 0 0 0,-1 1 0 0 0,0-1 0 0 0,1 1 0 0 0,-1 0-1 0 0,0-1 1 0 0,1 1 0 0 0,-1 0 0 0 0,0 0 0 0 0,1 0 0 0 0,-1 0 0 0 0,0 0 0 0 0,0 0-1 0 0,1 1 1 0 0,-1-1 0 0 0,0 1 0 0 0,1-1 0 0 0,-1 1 0 0 0,1-1 0 0 0,-1 1 0 0 0,1 0-1 0 0,-1 0 1 0 0,1 0-21 0 0,-61 43 744 0 0,38-17-752 0 0,0 1-1 0 0,2 2 0 0 0,2 0 1 0 0,0 1-1 0 0,2 1 0 0 0,-6 16 9 0 0,23-45 2 0 0,-41 91 269 0 0,4 2 0 0 0,4 1 0 0 0,5 2 0 0 0,4 1 0 0 0,4 1 0 0 0,-2 54-271 0 0,-22 191-162 0 0,12 41 162 0 0,-22 136-278 0 0,37-382 36 0 0,18-140 131 0 0,0-1 18 0 0,0 0 11 0 0,-4-17-192 0 0,-6-210-587 0 0,10 189 807 0 0,11-349-328 0 0,0 107-328 0 0,-13-1-1 0 0,-19-95 711 0 0,19 357 1 0 0,-2-24 20 0 0,-1 1 1 0 0,-2-1-1 0 0,-2 2 0 0 0,-2-1 0 0 0,-1 1 0 0 0,-5-6-21 0 0,-24-16 742 0 0,22 79 72 0 0,14 87-819 0 0,7-67-138 0 0,-10 835-2441 0 0,-3-637 2308 0 0,10 0 0 0 0,20 130 276 0 0,60 132-3172 0 0,-68-425 5563 0 0,-2-123-1411 0 0,59-567-636 0 0,17-191 79 0 0,-82 766-309 0 0,3-19-35 0 0,-2-1 0 0 0,-3 0 0 0 0,-3 0 0 0 0,-3 0 0 0 0,-10-50-79 0 0,-4 114-31 0 0,9 9 12 0 0,1 1 0 0 0,-1 0-1 0 0,2 0 1 0 0,0 1-1 0 0,0 0 1 0 0,0 0-1 0 0,2 0 1 0 0,-1 1 0 0 0,2 0-1 0 0,-1 1 1 0 0,2-1-1 0 0,0 1 1 0 0,0 2 19 0 0,-5 7-8 0 0,-29 96 39 0 0,5 2 0 0 0,4 1 0 0 0,7 1 0 0 0,4 1 0 0 0,6 0-1 0 0,5 1 1 0 0,7 56-31 0 0,3-28-506 0 0,0-81 36 0 0</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08:20.756"/>
    </inkml:context>
    <inkml:brush xml:id="br0">
      <inkml:brushProperty name="width" value="0.1" units="cm"/>
      <inkml:brushProperty name="height" value="0.2" units="cm"/>
      <inkml:brushProperty name="color" value="#FFFC00"/>
      <inkml:brushProperty name="tip" value="rectangle"/>
      <inkml:brushProperty name="rasterOp" value="maskPen"/>
    </inkml:brush>
  </inkml:definitions>
  <inkml:trace contextRef="#ctx0" brushRef="#br0">0 437 3223 0 0,'1'36'254'0'0,"0"15"528"0"0,4-19 2625 0 0,-4-32-3375 0 0,0 1 1 0 0,0 0-1 0 0,0-1 1 0 0,0 1-1 0 0,0-1 0 0 0,1 1 1 0 0,-1-1-1 0 0,0 1 0 0 0,0-1 1 0 0,0 0-1 0 0,1 0 1 0 0,-1 1-1 0 0,0-1 0 0 0,0 0 1 0 0,1 0-1 0 0,-1 0 1 0 0,0 0-1 0 0,0-1 0 0 0,1 1 1 0 0,-1 0-1 0 0,0 0 0 0 0,0-1 1 0 0,0 1-1 0 0,1-1 1 0 0,-1 1-1 0 0,0-1 0 0 0,0 0 1 0 0,0 1-1 0 0,0-1 0 0 0,0 0 1 0 0,0 0-1 0 0,0 1 1 0 0,0-1-1 0 0,-1 0 0 0 0,1 0-32 0 0,6-6-37 0 0,-1 0 0 0 0,0-1 0 0 0,0 1 0 0 0,-1-1 0 0 0,0 0 0 0 0,0 0 0 0 0,-1-1 0 0 0,0 0 0 0 0,2-8 37 0 0,12-21-3 0 0,21-26-259 0 0,2 2 1 0 0,3 2-1 0 0,20-19 262 0 0,-30 36-39 0 0,-23 30 91 0 0,0 0-1 0 0,1 0 0 0 0,0 1 0 0 0,0 1 1 0 0,1 0-1 0 0,1 1 0 0 0,2-1-51 0 0,-11 8 52 0 0,0 0-1 0 0,1 0 0 0 0,-1 1 1 0 0,0-1-1 0 0,1 2 0 0 0,0-1 1 0 0,-1 0-1 0 0,1 1 1 0 0,0 0-1 0 0,0 1 0 0 0,0-1 1 0 0,-1 1-1 0 0,1 0 1 0 0,0 0-1 0 0,0 1 0 0 0,0 0 1 0 0,-1 0-1 0 0,1 0 1 0 0,0 1-1 0 0,-1 0 0 0 0,1 0 1 0 0,2 1-52 0 0,9 5 7 0 0,-1 0 0 0 0,0 1 0 0 0,0 1 1 0 0,-1 1-1 0 0,0 0 0 0 0,-1 0 0 0 0,0 2 0 0 0,-1 0 1 0 0,0 0-1 0 0,-1 1 0 0 0,-1 1 0 0 0,5 7-7 0 0,75 97-736 0 0,-85-111 744 0 0,0-1 0 0 0,0-1 0 0 0,1 1 0 0 0,0-1 0 0 0,0 0 0 0 0,0-1 0 0 0,1 0 0 0 0,0 0 0 0 0,0-1 0 0 0,0 1 0 0 0,0-2 0 0 0,1 1 0 0 0,1-1-8 0 0,27 4 230 0 0,-31-6-329 0 0,1-1 0 0 0,-1 1 0 0 0,0 0-1 0 0,1 0 1 0 0,-1 1 0 0 0,0-1 0 0 0,0 2 0 0 0,0-1 0 0 0,0 1 0 0 0,-1-1 0 0 0,1 2 0 0 0,-1-1 0 0 0,0 0 0 0 0,0 1 0 0 0,0 0 0 0 0,0 0 0 0 0,0 1 0 0 0,-1 0-1 0 0,0-1 1 0 0,1 3 99 0 0,49 44-549 0 0,-47-46-1718 0 0</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08:21.036"/>
    </inkml:context>
    <inkml:brush xml:id="br0">
      <inkml:brushProperty name="width" value="0.1" units="cm"/>
      <inkml:brushProperty name="height" value="0.2" units="cm"/>
      <inkml:brushProperty name="color" value="#FFFC00"/>
      <inkml:brushProperty name="tip" value="rectangle"/>
      <inkml:brushProperty name="rasterOp" value="maskPen"/>
    </inkml:brush>
  </inkml:definitions>
  <inkml:trace contextRef="#ctx0" brushRef="#br0">142 1287 1375 0 0,'-9'-263'300'0'0,"-61"-348"8702"0"0,37 394-9524 0 0,15 100-1806 0 0,6 38-1028 0 0</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22:55:00.166"/>
    </inkml:context>
    <inkml:brush xml:id="br0">
      <inkml:brushProperty name="width" value="0.05" units="cm"/>
      <inkml:brushProperty name="height" value="0.05" units="cm"/>
      <inkml:brushProperty name="color" value="#FF0066"/>
      <inkml:brushProperty name="ignorePressure" value="1"/>
    </inkml:brush>
  </inkml:definitions>
  <inkml:trace contextRef="#ctx0" brushRef="#br0">1011 11,'-34'-10,"-343"10,237 21,-81-4,200-16,19-2,0 1,-1 0,1 0,-1 0,1 0,-1 0,1 0,0 0,-1 1,1-1,0 1,-1 0,1 0,0 0,0 0,0 0,0 0,0 1,0-1,0 1,0-1,0 1,1 0,-1-1,0 2,-30 107,27-79,-24 124,18-74,-8 41,-9-9,14-39,4 24,1 13,8-82,0-23,0-1,0 1,1 0,-1-1,1 1,0 0,1-1,0 1,0 0,0-1,0 1,1-1,0 1,0-1,0 0,1 0,0 0,0 0,0 0,1-1,-1 1,1-1,0 0,0 0,0-1,5 4,7 0,0-1,1-1,-1-1,1 0,0-1,0-1,0 0,0-1,4-1,22 2,189 37,-190-38,-21-2,0 1,0 1,-1 0,1 2,-1 1,1 0,13 6,-12-3,0-1,1-1,-1-2,1 0,17 0,-35-2,120 8,53 2,-138-21,22 2,-53 10,0 0</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22:55:20.304"/>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1,'271'9,"151"-8,223-1,-533 10,38 0,27-10,-167-2,-2 0</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22:55:16.914"/>
    </inkml:context>
    <inkml:brush xml:id="br0">
      <inkml:brushProperty name="width" value="0.05" units="cm"/>
      <inkml:brushProperty name="height" value="0.05" units="cm"/>
      <inkml:brushProperty name="color" value="#FF0066"/>
      <inkml:brushProperty name="ignorePressure" value="1"/>
    </inkml:brush>
  </inkml:definitions>
  <inkml:trace contextRef="#ctx0" brushRef="#br0">501 31,'199'0,"-69"20,9-9,-115-11,-1 0,0-2,1-1,-1 0,17-6,63-5,-88 9,1 0,-1 2,1 0,-1 1,1 0,0 1,12 1,160-10,38 11,-51 19,65-21,-146-9,50 0,-72 21,36 11,-100-20</inkml:trace>
  <inkml:trace contextRef="#ctx0" brushRef="#br0" timeOffset="-9295.878">1304 4694,'-42'16,"25"-9,0 0,-1-2,0 0,0-1,0 0,0-2,-13 1,-180 24,120-23,-50 12,26-2,26 5,86-17,0-1,0 1,0 0,0 0,0 0,1 0,-1 0,1 1,-1-1,1 1,0-1,0 1,0 0,0 0,0 0,1 0,-1 0,1 1,0-1,-1 3,-8 16,-39 61,45-73,1 0,0 0,0 0,1 1,0-1,1 1,0 0,0-1,2 5,-4 34,0 253,3-144,0-155,0-1,1 0,-1 0,1 0,0 0,0 0,0 0,0 0,0 0,0 0,0 0,0 0,1 0,-1-1,1 1,-1-1,1 1,0-1,0 0,-1 1,1-1,0 0,0 0,0 0,0-1,1 1,-1 0,0-1,0 1,0-1,0 0,1 0,31 13,-20-7,-1 0,1-1,0 0,0-1,0-1,1 0,-1-1,1-1,12 0,-10 0,147 29,-21-17,95 55,-109-26,152-43,-189-21,30-4,-104 20,1 2,-1 0,1 1,0 1,0 0,1 2,-1 0,0 1,0 1,0 1,-1 0,1 2,-1 0,6 3,81 41,-98-48,1 0,0 0,0 0,0-1,1 0,-1-1,0 0,0 0,-1 0,1-1,0 0,0-1,5 0,156-69,-155 69,-9 4</inkml:trace>
  <inkml:trace contextRef="#ctx0" brushRef="#br0" timeOffset="11340.754">1548 2368,'-41'20,"-180"-20,-391 0,598 2,1 0,0 1,0 0,0 1,0 0,1 1,-1 1,1 0,1 1,-10 6,15-8,0 0,1 0,0 1,0 0,1-1,-1 2,1-1,1 0,-1 1,1 0,0 0,1 0,-18 32,18-36,-4 5,1-1,1 1,-1 0,2 1,-1-1,1 1,0-1,1 1,-2 8,-7 126,1-44,5 27,1 50,4-133,0-34</inkml:trace>
  <inkml:trace contextRef="#ctx0" brushRef="#br0" timeOffset="17322.582">410 3242,'-12'222,"-33"102,33-195,-10 30,8 85,-4-129,9 43,8-152,1-1,0 1,0-1,1 1,0-1,0 1,0-1,0 1,1-1,0 0,0 1,0-1,1 0,0-1,0 1,0 0,0-1,1 1,0-1,3 2,-1 0,-3-3,0 1,1-1,0 0,0 0,0 0,0 0,0 0,1-1,-1 0,1 0,-1 0,1-1,0 0,-1 1,1-1,0-1,1 1,18-1,-14-1</inkml:trace>
  <inkml:trace contextRef="#ctx0" brushRef="#br0" timeOffset="20712.849">1365 630,'-38'0,"-4"-1,-1 2,0 2,1 1,-18 6,-258 19,37 30,57-10,220-47,0 1,1 0,-1 0,1 1,0-1,0 1,0-1,0 1,0 0,1 0,0 0,0 0,0 1,0-1,1 1,0-1,0 1,0-1,0 1,1 0,-1-1,1 1,0 0,1-1,-1 1,1 0,-1 0,4 258,44-41,-12 65,-32-121,16 2,-20-151,13 270,27-125,-36-152,-2-1</inkml:trace>
  <inkml:trace contextRef="#ctx0" brushRef="#br0" timeOffset="24959.261">329 82,'-26'0,"12"-2,-1 1,0 1,0 1,0 0,1 1,-1 0,1 1,-1 1,1 0,0 1,0 0,1 1,0 1,-4 3,12-7,0 1,0 0,0 0,1 0,0 1,-1 0,2-1,-1 2,0-1,1 0,0 1,1-1,-1 1,1 0,0 0,0 0,0 6,-18 171,20-155,-1-17,0 0,1 0,0 0,0 0,1 0,1 0,0 0,1 0,0 0,0 0,1-1,0 0,1 1,1-2,-1 1,6 6,7 3,-15-14,1 0,0 0,0-1,0 0,1 0,-1 0,1 0,0-1,0 0,0 0,1 0,-1 0,1-1,-1 0,1 0,0-1,0 0,1 1,82-2,-76 0</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22:53:20.031"/>
    </inkml:context>
    <inkml:brush xml:id="br0">
      <inkml:brushProperty name="width" value="0.05" units="cm"/>
      <inkml:brushProperty name="height" value="0.05" units="cm"/>
      <inkml:brushProperty name="color" value="#FF0066"/>
      <inkml:brushProperty name="ignorePressure" value="1"/>
    </inkml:brush>
  </inkml:definitions>
  <inkml:trace contextRef="#ctx0" brushRef="#br0">16564 6025,'-93'-16,"-148"-12,-9 1,-33 27,128-10,100 9,20 0,1 1,-1 2,1 1,-31 7,-185 60,217-61,0-2,0-1,-1-2,0-2,0 0,-22-4,53 2,-427 1,312 9,-27 19,72 8,67-36,1 0,0 0,-1 1,1 0,0 0,0 0,0 1,0-1,0 1,0 0,1 0,0 1,-1 0,1-1,1 1,-1 1,0-1,1 1,0-1,0 1,0 0,1 0,0 0,0 0,0 0,-1 4,-5 213,39-108,1 30,8-46,-35-88,0 1,-1 0,-1 0,0 1,0-1,-1 1,-1-1,0 1,0 8,0 2,9 69,-4 35,6-30,1 18,31 99,-5-114,19-72,14 8,-13 20,-45-43,-11-8,0-1,1 0,-1 0,1 0,0 0,0-1,0 1,0-1,1 0,-1 0,1-1,-1 1,1-1,-1 0,1 0,0-1,4 1,356 6,45 1,78-4,-369-16,30-1,314 6,-284 9,-12-8,-14-5,90-9,27 16,186-6,-260-7,-36-13,127-10,-111 17,-154 20,0-1,0-1,0-2,-1 0,0 0,-1-2,17-10,49-36,-57 29,-19 18,-1 0,0 0,-1-1,0 0,0 0,-1-1,0 0,-1 0,2-4,103-243,-97 212,-7 24,-1-1,-1 0,0 0,-2 0,-1 0,0-6,1-71,0 72,-1 0,-2 0,-1 1,-1-1,-1 0,-2 1,-4-16,7 36,-5-19,-1 1,-1-1,-1 2,-1-1,-2 1,-12-17,-108-160,44 80,70 107,0 2,-1 0,0 1,-1 1,0 1,0 1,-1 1,0 0,0 2,-1 1,1 0,-2 2,-26-6,-126-20,-149-2,-240-26,501 49,1-3,0-3,-58-18,88 21,1 2,-1 1,-1 2,1 1,-1 2,-23 2,-87-10,-54 10,192 0,-1 0,1 0,-1 1,1 0,-1 0,1 1,0-1,0 1,0 1,1-1,-1 1,1 0,0 0,0 1,0-1,1 1,-1 0,1 1,0-1,1 1,-1-1,1 1,0 0,-1 6,-10 12,12-17</inkml:trace>
  <inkml:trace contextRef="#ctx0" brushRef="#br0" timeOffset="16160.348">14257 6615,'12'91,"7"-10,21 61,-13-46,-17-9,-8-78</inkml:trace>
  <inkml:trace contextRef="#ctx0" brushRef="#br0" timeOffset="63030.755">16066 7010,'140'1,"-26"20,222-22,-294-7,-34 6</inkml:trace>
  <inkml:trace contextRef="#ctx0" brushRef="#br0" timeOffset="68249.593">17681 7041,'38'-10,"66"24,16 12,-119-26,0 0,0 0,0 1,1-1,-1 1,0-1,0 0,0 1,0 0,-1-1,1 1,0 0,0-1,0 1,0 0,-1 0,1 0,0 0,-1 0,1 0,-1 0,1 0,-1 0,1 0,-1 0,0 0,1 0,-1 0,0 0,0 0,0 0,0 1,0-1,0 0,0 0,0 0,0 0,-1 1,1 14,1-13,1 0,0 0,0 0,0 0,0-1,0 1,1-1,-1 1,1-1,0 0,0 0,0 0,0 0,0-1,0 1,0-1,0 0,0 0,1 0,-1 0,1 0,-1-1,1 0,-1 1,0-1,2-1,105 21,-102-19,1 1,0 0,-1 0,1 1,-1 0,0 0,0 1,0 0,0 0,-1 1,1 0,-1 0,-1 1,1 0,-1 0,0 1,5 6,79 68,-15 48,-41-36,-30-62,-4-22</inkml:trace>
  <inkml:trace contextRef="#ctx0" brushRef="#br0" timeOffset="71219.063">14481 7326,'64'35,"-60"-33,21 9,0 2,-1 1,0 0,-2 2,15 12,42 49,82-11,-144-60,1 0,0-1,1-1,-1-1,1 0,17-1,63 8,-88-10</inkml:trace>
  <inkml:trace contextRef="#ctx0" brushRef="#br0" timeOffset="28352.256">7592 3668,'-358'0,"206"31,136-28,1-1,-1 2,1 0,0 1,0 1,1 0,-1 1,1 0,-69 28,-28 2,88-30,1 1,-1 1,1 1,1 1,0 0,1 2,-5 4,21-13,0 0,0 1,0 0,0 0,1 0,0 0,0 1,0-1,0 1,1 0,0-1,0 4,-9 18,-3 5,-2 0,2 1,0 0,3 1,0 1,3 0,1 0,0 12,-22 442,19-381,11 327,9-100,-11 670,4-996,-1-1,1 0,1 0,-1 0,1 0,1-1,0 0,0 0,0 0,0 0,1-1,1 0,-1 0,1 0,0-1,0 0,0-1,1 1,-1-1,1-1,0 0,0 0,6 1,135 40,-48 1,81 0,-63-8,-89-28,0-1,1-1,-1-2,1-1,1-2,-1-1,0-1,25-4,32 2,203-22,-85 16,59-19,-69 17,161 0,-276 34,112 8,-155-30,0 3,0 1,-1 2,24 8,-26-7,-1-2,2-1,-1-2,1-2,-1-1,1-1,30-5,29 1,-74 3,0 1,0 0,0 2,1 1,-2 0,1 2,15 5,-22-5,-1 0,1 0,0-2,0 0,0 0,0-1,0-1,1 0,-1-1,0-1,1 0,-1-1,0 0,0-1,0-1,0 0,-1-1,1-1,96-44,-83 39,0-1,-1-1,0-1,-1-1,9-8,76-73,77-123,-130 131,-34 59,-2-1,-1-1,-1 0,-2-2,-1 0,-1-1,-2 0,-2-1,-1-1,-2 0,-1 0,-2 0,0-36,3-64,25-128,-16 143,-14-149,-3-676,-2 930,0-1,-2 1,0 0,-1 0,0 0,-1 1,-1-1,-1 1,-3-5,-8-18,-113-223,130 255,-1 0,0 0,0 0,0 1,-1-1,0 1,0-1,-1 2,1-1,-1 0,0 1,0 0,0 0,-1 0,0 1,1-1,-1 1,0 1,-1-1,-2 0,-29-9,-101-23,71 34,-58-11,88 4,-1 1,0 2,0 2,0 2,0 1,-14 3,-37-1,-394-2,281-11,-280 12,363-21,-248 14,2 2,327 5,-1 2,1 2,-1 1,-8 5,-40 15,54-11,26-10</inkml:trace>
  <inkml:trace contextRef="#ctx0" brushRef="#br0" timeOffset="41916.089">7653 4298,'90'10,"156"-10,-144-10,71 38,29-15,23-3,-73 0,-8-18,4-2,-2-3,46-17,-163 30,-20 0</inkml:trace>
  <inkml:trace contextRef="#ctx0" brushRef="#br0" timeOffset="78834.666">7704 5934,'144'0,"-44"-21,43 11,122 10,-171 10,26-2,-20 5,-92-13</inkml:trace>
  <inkml:trace contextRef="#ctx0" brushRef="#br0" timeOffset="80870.088">8293 6218,'235'0,"-119"-25,-46 13,-63 11</inkml:trace>
  <inkml:trace contextRef="#ctx0" brushRef="#br0" timeOffset="83538.006">8100 6432,'5'-3,"1"0,-1 0,1 0,-1 1,1 0,0 0,0 1,0 0,0 0,0 0,0 1,0-1,0 1,5 1,152-10,9 9,-20 30,-66-9,59-21,-135 0</inkml:trace>
  <inkml:trace contextRef="#ctx0" brushRef="#br0" timeOffset="85598.148">8263 6736,'209'-10,"97"10,-162 26,-94-19,1-2,-1-2,29-3,-76 0,129 11,41-12,-69-32,-96 30</inkml:trace>
  <inkml:trace contextRef="#ctx0" brushRef="#br0" timeOffset="87317.565">7663 6696,'37'12,"186"31,-81-27,-133-16,1 0,0-1,0 0,0-1,0 0,0 0,-1-1,1 0,-1-1,0 0,0-1,44-15,-45 15</inkml:trace>
  <inkml:trace contextRef="#ctx0" brushRef="#br0" timeOffset="169228.062">8049 336,'178'-11,"-167"11,58-1,-1 2,0 4,0 2,21 8,91 1,-70-12,286 7,343 4,-529-16,139 20,-53-6,-121 2,1-8,48-9,-50 0,-165 1,0 0,0-1,-1 0,1-1,-1 0,1 0,-1-1,0 0,0 0,0-1,-1 0,0 0,0-1,0 0,-1 0,2-3,0 0,-1-1,0-1,0 1,-1-1,-1 0,1 0,-2-1,0 1,0-1,-1 0,-1 0,0-1,29-124,-47 76,7 34,6 19</inkml:trace>
  <inkml:trace contextRef="#ctx0" brushRef="#br0" timeOffset="175146.815">10305 4450,'525'10,"-504"-10,-9 1,0 0,0-1,1-1,-1 0,0-1,0 0,0-1,0-1,-1 1,1-2,1 0,129-62,-129 58,0 0,-1 0,0-1,0 0,-1-1,0-1,-1 0,-1 0,0-1,0 0,-1 0,5-14,0 5,5-12,-2-1,-2 0,-1-1,-2 0,-1-1,-2 0,-2 0,0-18,-3 5,-3 1,-2-1,-2 1,-3 0,-1 0,-3 1,-5-11,14 48,-62-410,-43-43,96 389,4 0,3-1,4-37,-13-174,-20 33,21-61,6 220,3 0,5 0,4 0,7-20,-13 113,3-15,-1 0,0 0,-1 0,-1-1,-1 1,0 0,-1 0,-5-16,-15-74,-4-58,25 281,-16-15,69-188,-51 87,0 0,0-1,0 1,-1 0,1-1,0 1,0 0,0 0,0 0,0 0,0 0,0 0,0 0,0 0,0 0,0 1,0-1,0 0,0 1,-1-1,1 0,0 1,0-1,0 1,0-1,-1 1,1 0,0-1,-1 1,1 0,0-1,-1 1,1 0,-1 0,1 0,-1 0,1-1,-1 1,0 0,1 0,-1 0,0 0,0 0,0 0,0 0,0 0,0 0,0 0,0 0,0 0,0 0,0 0,-1 0,1 0,3 7,38 61,-33-59</inkml:trace>
  <inkml:trace contextRef="#ctx0" brushRef="#br0" timeOffset="178977.96">10234 4359,'43'17,"76"15,-118-32,0 0,0 0,1 1,-1-1,0 1,0-1,0 1,0-1,1 1,-1-1,0 1,0 0,0 0,-1 0,1 0,0 0,0-1,0 1,-1 1,1-1,0 0,-1 0,1 0,-1 0,1 0,-1 0,0 1,1-1,-1 0,0 0,0 1,0-1,0 0,0 0,0 1,0-1,-1 0,1 0,0 1,-1-1,1 0,0 0,-1 0,0 0,0 1,-40 41,-97-23,77-16,50-2</inkml:trace>
  <inkml:trace contextRef="#ctx0" brushRef="#br0" timeOffset="209614.678">135 5486,'67'10,"139"3,-3 22,-65-23,-35 7,78 6,-126-26,-15 0,-1 2,0 1,1 2,-1 2,0 1,124 14,254 2,-59 14,140-36,-308-11,33-2,-74-15,11-2,-134 25,1 1,-1 1,1 1,-1 1,1 1,15 4,60 17,-2 5,82 34,-91-30,748 237,-801-256,-1-2,2-1,-1-3,1-1,0-1,0-3,0-1,9-2,101-29,-5-30,-101 31,-1-2,-2-1,0-3,-3-1,-1-1,9-16,-37 45,8-9,-4 6,-1 0,0-1,-1 0,-1-1,0 0,0-1,-2 1,4-9,25-55,-38-22,-53 36,36 48,-91-78,95 82,-1 1,1 1,-1 0,-1 2,0-1,0 2,-17-5,26 9,-20-8,-1 2,1 1,-1 1,-1 2,1 1,-20 0,-175-18,91 2,-87 2,21 16,-1513 2,1693 2,0 1,1 0,0 1,0 1,0 0,0 2,1 0,-15 9,15-8,-1 1,0-2,-1-1,1 0,-1-1,0-1,-20 1,-126 46,14-41,-18-10,87 22,41-4,32-13</inkml:trace>
  <inkml:trace contextRef="#ctx0" brushRef="#br0" timeOffset="-212383.879">2096 5232,'-2'4,"0"0,-1-1,1 1,-1-1,0 1,0-1,0 0,0-1,-1 1,1 0,-1-1,1 0,-1 0,0 0,0 0,0 0,0-1,0 0,0 0,-1 0,0 0,3-1,-139 46,128-44,0-1,0 0,0-1,0-1,0 0,0-1,0 0,0-1,0-1,1 0,-6-2,-34-9,-108 12,-1089 3,1148-11,-21 12,119 1,0 1,0 0,0 0,1 0,0 0,0 0,-1 1,2-1,-1 1,0-1,1 1,0-1,-1 1,2 0,-1 0,0 0,1 0,-1-1,1 1,0 0,1 0,-1 0,1 0,0 1,-1 3,0-1,1 0,0 0,1 0,-1 0,1 0,0 0,1 0,0-1,0 1,0-1,1 0,0 0,0 0,1 0,1-2,1-1</inkml:trace>
  <inkml:trace contextRef="#ctx0" brushRef="#br0" timeOffset="-198679.075">4707 7631,'56'-35,"72"-71,8 35,38-16,15 0,-159 78,1-1,-1-2,0-1,-2-1,1-1,-2-2,15-12,-18 9,0 0,2 2,0 0,0 2,2 1,0 1,15-5,106-67,31-2,-39 2,-141 86,1-1,-1 1,1 0,-1 0,1 0,-1 0,1 0,-1-1,1 1,-1 0,0 0,1-1,-1 1,0 0,1-1,-1 1,1-1,-1 1,0 0,0-1,1 1,-1-1,0 1,0-1,0 1,1 0,-1-1,0 1,0-1,0 1,0-1,0 1,0-1,0 1,0-1,0 1,0-1,0 1,0-1,-1 1,1-1,0 1,0-1,0 1,-1 0,1-1,0 1,0-1,-1 1,1 0,0-1,-1 1,1 0,-1-1,1 1,0 0,-1-1,1 1,-1 0,1 0,-1 0,1-1,-1 1,1 0,-1 0,1 0,0 0,-1 0,0 0,-41-10,37 9,-205-7,131 10,62-2,20 0,195 26,-78-4,68 33,-184-54,-1-2,0 1,1 0,-1 0,0 1,0-1,0 0,1 1,-1 0,0 0,0 0,0 0,0 0,0 1,0-1,-1 1,1 0,0 0,-1 0,0 0,1 0,-1 1,0-1,0 0,0 1,0 0,-1 0,1-1,-1 1,1 0,-1 0,0 0,0 0,-1 1,1-1,0 0,-1 1,-1 2,-1 0,0-1,0 1,0-1,0 1,-1-1,0 0,0 0,-1-1,1 1,-1 0,0-1,0 0,0 0,-1 0,1-1,-1 0,0 1,0-1,0-1,-1 1,1-1,-1 0,1 0,-1-1,-4 1,-28 11,9-3,0 0,1 2,0 1,-20 14,42-22,0 0,1 1,-1 0,2 0,-1 0,0 0,1 1,1 0,-1 0,1 0,-2 4,1-1,-1 1</inkml:trace>
  <inkml:trace contextRef="#ctx0" brushRef="#br0" timeOffset="-196112.646">4656 7042,'-10'38,"10"-35,0 0,0-1,0 1,1 0,-1 0,1 0,-1-1,1 1,0 0,0-1,1 1,-1 0,0-1,1 0,0 1,-1-1,1 0,0 0,0 0,0 0,0 0,1 0,-1 0,0-1,1 1,-1-1,1 0,0 0,-1 0,1 0,0 0,0-1,-1 1,1-1,0 0,0 1,0-1,0-1,0 1,-1 0,3-1,99-42,-104 43,1 0,0-1,0 1,0 0,0 0,0-1,-1 1,1-1,0 1,0-1,-1 1,1-1,0 1,-1-1,1 0,0 1,-1-1,1 0,-1 1,1-1,-1 0,0 0,1 0,-1 1,0-1,1 0,-1 0,0 0,0 0,0 0,0 0,0 1,0-1,0 0,0 0,0 0,0 0,0 0,-1 0,1 1,0-1,-1 0,1 0,0 0,-1 1,1-1,-1 0,1 0,-1 1,0-1,1 0,-1 1,0-1,1 1,-1-1,0 1,0-1,1 1,-2-1,-5-6,5 5,0 0,1 0,-1 0,0 0,0 0,0 0,0 1,-1-1,1 1,0 0,-1 0,1-1,-1 1,1 1,-1-1,1 0,-1 1,1-1,-1 1,0 0,1 0,-1 0,-1 0,-126 20,107-20,13 0</inkml:trace>
  <inkml:trace contextRef="#ctx0" brushRef="#br0" timeOffset="-193485.649">4748 7011,'8'1,"0"0,-1 0,1 1,0 0,0 1,-1 0,0 0,1 0,-1 1,0 0,-1 1,1-1,-1 1,0 1,5 4,31 22,-41-31,1 0,-1 0,1-1,0 1,0 0,-1-1,1 1,0-1,0 0,0 0,0 1,-1-1,1 0,0-1,0 1,0 0,0 0,-1-1,1 1,0-1,0 0,-1 1,1-1,0 0,-1 0,1 0,-1 0,1 0,-1-1,1 1,-1 0,0-1,1 0,36-56,-19-30,-17 95,1 0,0-1,0 0,1 1,-1-1,1-1,1 1,-1-1,1 1,0-1,0 0,1-1,0 0,-1 1,7 2,-6-6,1 1,0-1,0 1,-1-2,1 1,0-1,0 0,0-1,0 1,-1-1,1-1,0 1,-1-1,1 0,-1-1,0 0,1 0,-1 0,-1-1,5-2,0 1,-8 4,-1 0,0 0,0 1,0-1,0 0,0 0,0 0,0 0,0 0,0 0,0 0,-1-1,1 1,0 0,-1 0,1-1,-1 1,0 0,1 0,-1-1,0 1,0-1,1 1,-1 0,0-1,-1 1,1 0,0-1,0 1,-1 0,1-1,0 1,-1 0,1-1,-1 1,0 0,1 0,-1 0,0-1,0 1,0 0,0 0,-41-47,36 44,0 1,0 0,0 0,-1 1,1 0,-1 0,0 0,1 1,-1 0,0 1,0-1,0 1,0 0,1 1,-1 0,-4 1,-17-1,-118 5,145-5,0-1,0 1,0 0,-1-1,1 1,0 0,0 0,0-1,1 1,-1 0,0 0,0 0,0 0,1 0,-1 0,0 1,1-1,-1 0,1 0,-1 0,1 1,0-1,-1 0,1 0,0 1,0-1,0 0,0 0,0 1,0-1,1 0,-1 1,1 7</inkml:trace>
  <inkml:trace contextRef="#ctx0" brushRef="#br0" timeOffset="-191898.02">5032 6564,'27'26,"59"100,4 56,-35-109,-55-72,1 0,0 0,0 0,0 0,0 0,0 0,0 0,0-1,0 1,0 0,0-1,1 1,-1 0,0-1,0 0,1 1,-1-1,0 0,1 1,-1-1,0 0,1 0,-1 0,0 0,1 0,-1 0,0-1,0 1,1 0,-1-1,0 1,0-1,1 1,-1-1,0 0,0 0,0 1,0-1,0 0,0 0,0 0,1-1,42-48,-40 44,55-75,-57 73</inkml:trace>
  <inkml:trace contextRef="#ctx0" brushRef="#br0" timeOffset="-189533.763">5448 6778,'-10'143,"11"-142,-1 1,1-1,-1 1,1-1,-1 1,1-1,0 1,0-1,0 0,0 1,0-1,0 0,0 0,0 0,0 0,0 0,1 0,-1 0,0 0,1-1,-1 1,1 0,-1-1,1 1,-1-1,1 0,-1 1,1-1,0 0,-1 0,1 0,-1 0,1 0,0 0,-1-1,1 1,-1 0,1-1,-1 1,1-1,-1 0,1 1,-1-1,0 0,1 0,-1 0,0 0,0 0,0 0,0 0,1 0,-2-1,1 1,0 0,0-1,0 1,-1-1,1 1,0-1,4-2,0 0,0 0,-1-1,0 1,1-1,-1-1,-1 1,1 0,-1-1,0 0,0 1,-1-1,1-1,-2 1,1 0,0 0,-1-1,0 1,-1 0,0-1,0 1,0-5,-3 9,1 0,-1 0,1 0,-1 0,0 0,0 1,0 0,0-1,0 1,0 0,0 1,0-1,-1 0,1 1,0 0,0 0,-1 0,1 0,0 0,0 1,-1-1,1 1,-1 0,-7 0,-38 0,38 0</inkml:trace>
  <inkml:trace contextRef="#ctx0" brushRef="#br0" timeOffset="-187378.289">5387 6421,'101'134,"-62"-85,42 72,-78-118,1 0,0 0,0 0,0-1,0 0,0 0,1 0,-1 0,1-1,-1 0,1 0,-1 0,1 0,0-1,-1 1,1-1,0-1,-1 1,1 0,0-1,-1 0,1 0,-1 0,36-8,-33 5</inkml:trace>
  <inkml:trace contextRef="#ctx0" brushRef="#br0" timeOffset="-181676.911">11808 8382,'30'-15,"360"-142,-121 53,-234 91,0 2,1 1,0 2,1 2,13 0,135-32,-141 25,-2-3,0-2,-1-1,2-3,-21 10,1 2,1 1,-1 2,2 0,-1 1,15-1,29-8,194-66,-152 42,88-23,-188 58,0-1,0 1,-1-2,0 0,0 0,0 0,0-1,-1-1,5-5,-12 13,-1-1,1 1,-1 0,1-1,-1 1,1 0,-1-1,0 1,1-1,-1 1,1-1,-1 1,0-1,1 1,-1-1,0 1,0-1,0 1,1-1,-1 1,0-1,0 0,0 1,0-1,0 1,0-1,0 1,0-1,0 0,0 1,0-1,0 1,-1-1,1 1,0-1,0 0,-1 1,1-1,0 1,-1-1,1 1,0 0,-1-1,1 1,-1-1,1 1,-1 0,1-1,0 1,-1 0,0-1,1 1,-1 0,1 0,-1 0,1-1,-1 1,1 0,-1 0,0 0,1 0,-1 0,1 0,-1 0,0 0,1 0,-48-2,46 2,-76 2,88-1,-8-2,1 1,0-1,0 1,-1 0,1 0,0 0,0 0,-1 0,1 1,0-1,-1 1,1 0,0 0,-1 0,1 0,-1 0,1 1,-1-1,0 1,0-1,1 1,-1 0,0 0,0 0,-1 0,1 0,0 0,-1 1,1-1,-1 0,0 1,1 1,-34 184,28-155,1-23</inkml:trace>
  <inkml:trace contextRef="#ctx0" brushRef="#br0" timeOffset="-178415.382">11859 7793,'3'7,"-1"0,1 0,0 0,0 0,1 0,0-1,0 0,1 0,0 0,0 0,0-1,1 1,-1-2,1 1,0 0,1-1,-1 0,1-1,0 0,0 0,0 0,0 0,4 0,-9-3,-1 0,0 1,0-1,0 0,1 1,-1-1,0 0,0 0,0 0,1 0,-1 0,0-1,0 1,1 0,-1 0,0-1,0 1,0-1,0 1,0-1,0 1,0-1,0 0,0 0,0 1,0-1,0 0,0 0,0 0,-1 0,1 0,0 0,-1 0,1 0,-1 0,1 0,-1-1,1 0,12-50,-13 47,-1 0,0 0,0-1,0 1,-1 0,0 0,0 0,0 0,0 0,-1 1,0-1,0 1,0-1,0 1,-1 0,-1-1,2 3,0 0,0 1,-1-1,1 1,0 0,-1 0,0 0,1 1,-1-1,1 1,-1-1,0 1,1 1,-1-1,1 0,-1 1,0 0,1 0,-1 0,1 0,0 0,-1 1,1-1,0 1,0 0,0 0,-1 1,-1 2,0 0</inkml:trace>
  <inkml:trace contextRef="#ctx0" brushRef="#br0" timeOffset="-176677.037">11971 7763,'60'27,"18"25,-76-49,1 0,0-1,-1 0,1 1,0-1,0 0,1-1,-1 1,0 0,1-1,-1 0,1 0,-1 0,1 0,-1 0,1-1,0 0,1 1,0-3</inkml:trace>
  <inkml:trace contextRef="#ctx0" brushRef="#br0" timeOffset="-173441.692">12235 7661,'0'6,"-1"-2,1 0,0 0,-1-1,2 1,-1 0,0 0,1-1,-1 1,1 0,0 0,0-1,0 1,1-1,0 1,-1-1,1 0,0 0,0 0,1 0,-1 0,1 0,-1 0,4 1,-3-1,0 0,1 1,-1-1,1 0,0 0,0 0,0 0,0-1,0 0,1 0,-1 0,1 0,-1-1,1 0,0 1,0-2,-1 1,1-1,0 1,0-1,0-1,0 1,-1-1,1 1,0-2,0 1,-1 0,1-1,1-1,-2 2,0-1,0 0,0 0,0 0,-1 0,1 0,-1-1,0 0,1 0,-1 0,0 0,-1 0,1 0,-1-1,1 1,-1-1,0 0,0 0,-1 0,1 0,-1 0,0 0,0 0,0 0,-1-1,1 1,-1 0,0 0,0-1,0 1,-1 0,0 0,0-1,0 1,0 0,0 0,-1 0,0 0,-2 1,1 0,-1 0,0 0,0 0,-1 1,1 0,0 0,-1 0,0 0,1 1,-1-1,0 1,0 1,1-1,-1 0,0 1,0 0,0 1,0-1,0 1,1 0,-1 0,-1 0,-3 0,2 0,0-1,0 1,0 1,0-1,0 1,0 0,0 1,1 0,-1 0,1 0,0 1,-1 0,2 0,-1 0,0 1,1 0,0 0,-1 3,-6 8,7-9</inkml:trace>
  <inkml:trace contextRef="#ctx0" brushRef="#br0" timeOffset="-171746.322">12296 7326,'49'71,"-16"-22,-15-21,1 0,1-2,2 0,0-1,9 6,59 57,-88-87,-1 1,1-1,0 0,0 1,0-1,0 0,0 0,0 0,0-1,1 1,-1 0,0-1,0 1,1-1,-1 0,0 0,0 0,1 0,-1 0,0 0,1-1,-1 1,0-1,0 0,0 1,0-1,2-1,2-3</inkml:trace>
  <inkml:trace contextRef="#ctx0" brushRef="#br0" timeOffset="-168913.373">12733 7478,'9'44,"-5"-31,0 0,1-1,0 1,1-1,0 0,1 0,0-1,1 0,0 0,1-1,6 5,-14-13,0-1,0 0,0 0,0 1,1-1,-1 0,0 0,1 0,-1-1,1 1,-1 0,1-1,-1 1,1 0,0-1,-1 0,1 1,-1-1,1 0,0 0,-1 0,1 0,0 0,-1 0,1-1,0 1,-1 0,1-1,-1 0,1 1,0-1,-1 0,0 1,1-1,-1 0,1 0,-1 0,0-1,0 1,0 0,0 0,1-2,33-63,-34 64,0 0,-1 0,1 0,-1 0,1 0,-1-1,0 1,0 0,0 0,0 0,0-1,0 1,-1 0,1 0,-1 0,1 0,-1 0,0 0,0 0,0 0,0 0,0 0,0 0,-1 0,1 1,-1-1,1 1,-1-1,1 1,-1-1,0 1,0 0,0 0,0 0,0 0,0 0,0 0,0 1,0-1,0 1,0-1,0 1,-1 0,-1 0,-77-1,71 1</inkml:trace>
  <inkml:trace contextRef="#ctx0" brushRef="#br0" timeOffset="-166731.346">12865 7183,'12'78,"43"90,-51-156,0 0,1-1,1 0,0 0,0 0,1-1,1 1,-1-2,2 1,8 7,-10-13</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22:58:01.379"/>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5,'0'-2,"0"0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06:16:17.1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0,'558'1,"-282"17,50 0,651-19,-744 19,759-17,-975-1</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22:58:19.866"/>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6,'4'0,"2"-1,2-2,0 1</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23:01:21.960"/>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0 0</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6T02:35:05.33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1,'478'16,"-10"0,-295-5,-14-2,1 6,61 18,-184-27,0-2,0-2,0-1,19-3,27 0,414 29,-193-28,-202-7,1-4,87-24,-146 28,27-2,0 3,1 4,65 5,-30-1,-33-1,107-1,-2 8,33 12,78 7,-230-23,-1-2,0-3,1-2,55-12,-35 0,1 4,0 4,41 1,191 8,-181-10,275 9,-401 0,1-1,-1 1,1-1,-1-1,0 1,1-1,-1 0,0-1,0 1,-1-1,1 0,0-1,2-1,0-2</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6T02:37:36.248"/>
    </inkml:context>
    <inkml:brush xml:id="br0">
      <inkml:brushProperty name="width" value="0.05" units="cm"/>
      <inkml:brushProperty name="height" value="0.05" units="cm"/>
      <inkml:brushProperty name="color" value="#FF0066"/>
      <inkml:brushProperty name="ignorePressure" value="1"/>
    </inkml:brush>
  </inkml:definitions>
  <inkml:trace contextRef="#ctx0" brushRef="#br0">436 74,'79'-29,"-54"19,0 2,1 1,-1 1,1 1,1 1,-1 1,16 2,110 1,-138 0</inkml:trace>
  <inkml:trace contextRef="#ctx0" brushRef="#br0" timeOffset="10593.553">0 28,'9'8,"0"-1,0 0,1 0,-1-1,1-1,1 1,-1-1,1-1,6 2,143-4,-12-1,-138-1</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6T02:37:48.871"/>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10,'36'-9,"274"9,-218 9,33 0,-81-3,-38-5</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6T02:36:46.380"/>
    </inkml:context>
    <inkml:brush xml:id="br0">
      <inkml:brushProperty name="width" value="0.05" units="cm"/>
      <inkml:brushProperty name="height" value="0.05" units="cm"/>
      <inkml:brushProperty name="color" value="#FF0066"/>
      <inkml:brushProperty name="ignorePressure" value="1"/>
    </inkml:brush>
  </inkml:definitions>
  <inkml:trace contextRef="#ctx0" brushRef="#br0">2438 0,'-4'1,"0"1,0-1,1 1,-1-1,0 1,1 1,-1-1,1 0,0 1,0 0,0-1,0 1,0 0,1 1,-1-1,1 0,0 1,-4 4,-6 10,2 1,0 0,1 1,1 0,1 1,0-1,2 1,0 0,2 1,-1 10,2 183,4-194,1-1,0 0,2 0,1-1,0 1,1-1,2 1,-7-14,29 79,-30-80,0-1,1 1,-1-1,1 0,0 0,0 0,0 0,1 0,-1 0,1-1,0 1,0-1,0 0,0 1,1-2,0 1,-1 0,1-1,0 1,0-1,0 0,0-1,1 1,-1-1,0 0,1 0,188 7,-44-4,-139-4</inkml:trace>
  <inkml:trace contextRef="#ctx0" brushRef="#br0" timeOffset="9780.205">2311 635,'-25'95,"-72"247,83-290,-13 50,5 2,-1 35,-5 146,1 197,-1-76,23-275,-18 110,-44 274,8-209,5 54,32-234,-6-1,-23 61,43-160,-51 211,1-68,43-117,2 0,3 1,1 0,4 0,1 7,-14 308,-9-171,12-125,2 62,5-22,4-82,3-28,1 1,-1-1,0 1,1-1,0 1,-1 0,1-1,0 1,0 0,0-1,1 1,-1 0,1-1,-1 1,1-1,0 1,0-1,0 1,0-1,1 0,-1 0,1 1,-1-1,1 0,0 0,1 1,46 45,35 20,-73-61,0 0,1-1,-1 0,1-1,0 0,1-1,12 3,162 22,78-29,-135 7,198-14,-228-3,-84 11,-14 0,0 0,0 0,0-1,1 1,-1 0,0-1,1 0,-1 0,1 1,-1-1,0-1,1 1,-1 0,0-1,1 1,-1-1,0 1,0-1,1 0,-1 0,0 0,0 0,0-1,0 1,0-1,0 1,-1-1,1 1,0-1,-1 0,1 0,-1 0,0 0,0 0,0 0,0 0,0 0,1-2,-3 2,1 0,-1 0,0 0,0 1,0-1,0 0,0 0,0 1,0-1,0 1,-1-1,1 1,0 0,-1-1,0 1,1 0,-1 0,0 0,1 0,-1 0,0 0,0 1,-1-1,2 2,1 0,-1 0,1 0,-1 0,1 0,0 0,-1 1,1-1,0 0,0 0,0 0,0 1,0-1,0 0,0 0,1 0,-1 0,0 1,1-1,-1 0,0 0,1 0,0 0,-1 0,1 0,-1 0,1 0,0 0,0 0,0 0,1 2,36 102,-38-105,-1-1,1 1,-1-1,1 1,-1 0,1 0,-1-1,1 1,-1 0,1 0,-1 0,1 0,-1-1,1 1,-1 0,1 0,-1 0,1 0,-1 0,0 0,1 0,-1 1,1-1,-1 0,1 0,-1 0,1 0,-1 1,1-1,-1 0,1 1,0-1,-1 0,1 1,-1-1,1 0,0 1,-1-1,1 1,0-1,-1 1,1-1,0 1,0-1,-1 1,1-1,0 1,0-1,0 1,0-1,0 1,0-1,0 1,0-1,0 1,0 0,0-1,0 1,0-1,0 1,0-1,1 1,-1-1,0 1,-3-2,0 1,0-1,0 0,1 0,-1-1,0 1,0 0,1-1,-1 0,1 0,-1 1,1-2,0 1,0 0,0 0,0-1,-2-2,1-3</inkml:trace>
  <inkml:trace contextRef="#ctx0" brushRef="#br0" timeOffset="14974.088">2229 762,'-20'32,"-38"122,58-154,0-1,1 1,-1 0,1 0,-1 0,0-1,1 1,-1 0,1 0,-1 0,1 0,-1 0,1 0,-1 0,0-1,1 2,-1-1,1 0,-1 0,1 0,-1 0,1 0,-1 0,0 0,1 0,-1 1,1-1,-1 0,1 0,-1 1,0-1,1 0,-1 1,0-1,1 0,-1 1,0-1,0 0,1 1,-1-1,0 1,0-1,0 0,1 1,-1-1,0 1,0-1,0 1,0-1,0 0,0 1,0-1,0 1,0-1,0 1,0-1,0 1,0-1,-1 1,31-31,20-54,-18 20,-31 64,1 0,-1 0,0 0,0 0,0 0,0 0,1 0,-1 1,0-1,0 0,0 1,0-1,0 1,0-1,0 1,0 0,0-1,0 1,0 0,0 0,0-1,0 1,-1 0,1 0,0 0,-1 0,1 0,-1 0,1 0,-1 0,1 0,-1 1,0-1,1 0,-1 0,1 1,91 199,-88-195</inkml:trace>
  <inkml:trace contextRef="#ctx0" brushRef="#br0" timeOffset="182258.349">2508 3524,'-34'-13,"-172"9,172 5,18 0,-1-1,1 0,0-1,0 0,0-2,0 0,0 0,0-2,-10-4,-5-6,-1-2,2-2,1 0,0-2,1-2,-18-19,-20-19,38 37,2-1,1-1,0-1,2-1,-10-18,-24-53,4 21,-45-33,-10-56,-81-118,-26-7,141 186,-53-105,-51-74,52 85,52 54,65 130,1 0,1 0,0-1,1 0,1 0,-2-12,-61-150,53 144,-36-89,-10 8,11-5,50 121,0 1,0-1,-1 0,1 0,0 1,0-1,0 0,0 0,-1 1,1-1,0 0,0 0,-1 0,1 1,0-1,0 0,-1 0,1 0,0 0,-1 0,1 1,0-1,-1 0,1 0,0 0,-1 0,1 0,0 0,-1 0,1 0,0 0,0 0,-1 0,1 0,0-1,-1 1,1 0,0 0,-1 0,1 0,0 0,0-1,-1 1,1 0,0 0,0 0,-1-1,1 1,0 0,0 0,0-1,0 1,-1 0,1-1,0 1,0 0,0 0,0-1,0 1,0 0,0-1,0 1,0 0,0-1,-4 30,4-27,0 229,6-197,2-52,3-225,-4 180,-7 62,0 1,0-1,1 1,-1-1,0 1,0-1,0 1,1-1,-1 1,0 0,1-1,-1 1,0 0,1-1,-1 1,0 0,1-1,-1 1,1 0,-1 0,0-1,1 1,-1 0,1 0,-1 0,1 0,-1 0,1-1,-1 1,1 0,-1 0,1 0,-1 0,1 1,-1-1,1 0,-1 0,1 0,-1 0,1 0,-1 1,0-1,1 0,-1 0,1 1,-1-1,0 0,1 0,-1 1,0-1,1 1,-1-1,0 0,1 1,-1-1,0 1,0-1,1 1,-1-1,0 0,0 1,25 27,63 119,-13-16,-58-106,-11-15</inkml:trace>
  <inkml:trace contextRef="#ctx0" brushRef="#br0" timeOffset="185787.485">2668 3428,'-11'-1,"-1"1,0 1,1 0,-1 0,1 2,-1-1,1 1,0 1,-4 1,2 0,-1 1,2 1,-1 0,1 1,0 0,0 1,1 0,0 1,1 0,0 1,-1 1,8-2,-1 0,1 0,1 0,0 0,0 0,1 1,0-1,1 1,0-1,1 0,0 1,2 5,-2-1,0-11,0 0,0 0,1 0,0-1,0 1,0 0,0-1,0 1,1-1,-1 0,1 0,0 0,0 0,0 0,1 0,-1-1,1 0,-1 0,1 0,0 0,-1 0,1-1,0 1,0-1,0 0,1 0,-1-1,0 1,0-1,0 0,0 0,2-1,36 10,108 31,-125-37</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10:15.192"/>
    </inkml:context>
    <inkml:brush xml:id="br0">
      <inkml:brushProperty name="width" value="0.1" units="cm"/>
      <inkml:brushProperty name="height" value="0.2" units="cm"/>
      <inkml:brushProperty name="color" value="#FFFC00"/>
      <inkml:brushProperty name="tip" value="rectangle"/>
      <inkml:brushProperty name="rasterOp" value="maskPen"/>
    </inkml:brush>
  </inkml:definitions>
  <inkml:trace contextRef="#ctx0" brushRef="#br0">1 7 455 0 0,'0'0'290'0'0,"0"0"6"0"0,0 0 6 0 0,0 0-38 0 0,0 0-156 0 0,0 0-14 0 0,0 0 43 0 0,19-2 708 0 0,13-3-781 0 0,-24 5-64 0 0,0 1 0 0 0,0-2 0 0 0,29 3 288 0 0,-29-1-288 0 0,32 24 904 0 0,3 0 944 0 0,-41-24-1754 0 0,-2-1-12 0 0,1 0-15 0 0,4 1-43 0 0,-3 0 35 0 0,17 0 955 0 0,-13-2-990 0 0,-3 0 24 0 0,4 0-52 0 0,-5 1-89 0 0,-2 0-72 0 0,0 0-25 0 0,1-1-2 0 0,6-4 0 0 0</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11:21.307"/>
    </inkml:context>
    <inkml:brush xml:id="br0">
      <inkml:brushProperty name="width" value="0.1" units="cm"/>
      <inkml:brushProperty name="height" value="0.2" units="cm"/>
      <inkml:brushProperty name="color" value="#FFFC00"/>
      <inkml:brushProperty name="tip" value="rectangle"/>
      <inkml:brushProperty name="rasterOp" value="maskPen"/>
    </inkml:brush>
  </inkml:definitions>
  <inkml:trace contextRef="#ctx0" brushRef="#br0">1 0 1839 0 0,'19'4'2056'0'0,"132"25"-648"0"0,-91 11-811 0 0,-53-33-259 0 0,54 25 407 0 0,96-32 167 0 0,-132 3-830 0 0,-5 0-92 0 0,0-1-1 0 0,0-1 0 0 0,0-1 1 0 0,0 0-1 0 0,1-2 1 0 0,-1 0-1 0 0,16-4 11 0 0,66-32-453 0 0,-57 26 560 0 0,-15 8-971 0 0,-23 1 106 0 0</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11:23.387"/>
    </inkml:context>
    <inkml:brush xml:id="br0">
      <inkml:brushProperty name="width" value="0.1" units="cm"/>
      <inkml:brushProperty name="height" value="0.2" units="cm"/>
      <inkml:brushProperty name="color" value="#FFFC00"/>
      <inkml:brushProperty name="tip" value="rectangle"/>
      <inkml:brushProperty name="rasterOp" value="maskPen"/>
    </inkml:brush>
  </inkml:definitions>
  <inkml:trace contextRef="#ctx0" brushRef="#br0">1358 181 919 0 0,'55'1'2322'0'0,"19"5"-1052"0"0,-125-20 1064 0 0,35 13-2229 0 0,-102-5 591 0 0,-1 4 0 0 0,-45 9-696 0 0,2-8 819 0 0,-36 5-797 0 0,96 18-22 0 0,-86 6 83 0 0,63-41 1186 0 0,123 12-1115 0 0,1 1-62 0 0,-5-2-20 0 0,5 2-11 0 0,1 0-125 0 0,0 0-87 0 0,0 0-29 0 0,0 0-4 0 0,0 0 3 0 0,31-9-478 0 0,137 1 384 0 0,-57 8 526 0 0,170-22 77 0 0,276-31-125 0 0,-126 15 282 0 0,-266 25-227 0 0,-163 13-308 0 0,-2 0 98 0 0,0 0 24 0 0,0 0 19 0 0,0 0 77 0 0,0 0 31 0 0,-32-10 375 0 0,-275 17-694 0 0,16 6 499 0 0,-156-4 618 0 0,304-6-863 0 0,-135-14-134 0 0,31-21 706 0 0,228 30-688 0 0,-1 1 0 0 0,0 0 0 0 0,0 2 0 0 0,0 0 0 0 0,0 1 0 0 0,0 2 0 0 0,1-1 0 0 0,-2 3-18 0 0,-33 3-70 0 0,52-9-9 0 0,2 0-48 0 0,162-6-637 0 0,-1 27 731 0 0,-56-6-18 0 0,1-5-1 0 0,23-3 52 0 0,251-26 0 0 0,-303 13 22 0 0,1 3-1 0 0,0 4 0 0 0,51 7-21 0 0,203 11 128 0 0,-129-43-192 0 0,-160 9 139 0 0,-42 15-22 0 0,-1 0 17 0 0,0 0 19 0 0,0 0-1 0 0,-22 6 73 0 0,-180-3-340 0 0,82-6 414 0 0,-215 10 581 0 0,98-1-736 0 0,-153-32-80 0 0,-7-18 0 0 0,244 21-16 0 0,152 23-58 0 0,1 0-2 0 0,0 0-26 0 0,6 8-158 0 0,3-1 220 0 0,1 0-1 0 0,-1-1 1 0 0,1 0 0 0 0,0 0-1 0 0,1-1 1 0 0,-1-1 0 0 0,1 1-1 0 0,0-2 1 0 0,0 0-1 0 0,0 0 1 0 0,1-1 0 0 0,-1 0-1 0 0,1-1 1 0 0,0 0 40 0 0,14 3-27 0 0,119 16 43 0 0,-1-6 0 0 0,2-7 0 0 0,32-6-16 0 0,279-5 216 0 0,-118 2-88 0 0,-241-11 11 0 0,-34-3-377 0 0,-43 10-3337 0 0,-14 4-783 0 0</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11:26.238"/>
    </inkml:context>
    <inkml:brush xml:id="br0">
      <inkml:brushProperty name="width" value="0.1" units="cm"/>
      <inkml:brushProperty name="height" value="0.2" units="cm"/>
      <inkml:brushProperty name="color" value="#FFFC00"/>
      <inkml:brushProperty name="tip" value="rectangle"/>
      <inkml:brushProperty name="rasterOp" value="maskPen"/>
    </inkml:brush>
  </inkml:definitions>
  <inkml:trace contextRef="#ctx0" brushRef="#br0">262 79 455 0 0,'0'0'1490'0'0,"0"0"174"0"0,0 0 80 0 0,0 0-172 0 0,0 0-782 0 0,0 0-336 0 0,0 0-66 0 0,0 0-68 0 0,0 0-230 0 0,10 13-210 0 0,11 0 124 0 0,0 0-1 0 0,0-2 0 0 0,1-1 0 0 0,0 0 0 0 0,22 5-3 0 0,-22-10 180 0 0,0 0-1 0 0,0-2 0 0 0,1-1 0 0 0,0 0 1 0 0,-1-2-1 0 0,1 0 0 0 0,3-2-179 0 0,53 0 793 0 0,112 3 67 0 0,201 29-720 0 0,-242-19-48 0 0,-68-3 37 0 0,-1-4 1 0 0,1-4-1 0 0,60-7-129 0 0,-6-5 118 0 0,-116 12 282 0 0,-32-6-78 0 0,-44-12-100 0 0,-1 2 0 0 0,0 2 0 0 0,-1 3 0 0 0,-1 3 0 0 0,-38 0-222 0 0,-291-27 410 0 0,316 37-165 0 0,-44-1-67 0 0,1 6 1 0 0,-25 8-179 0 0,-30 7-138 0 0,-162-1 138 0 0,304-21 39 0 0,1-2-1 0 0,0 0 0 0 0,0-2 1 0 0,1-1-1 0 0,-21-6-38 0 0,39 9-10 0 0,6 1-56 0 0,2 1-60 0 0,0 0-24 0 0,24-8-348 0 0,126-16-276 0 0,-102 19 818 0 0,0 2 0 0 0,1 3-1 0 0,-1 1 1 0 0,7 3-44 0 0,145 0 140 0 0,28-16-87 0 0,130 14-53 0 0,-279 1 23 0 0,-30 1 23 0 0,-1-2 0 0 0,0-3 0 0 0,1-1 0 0 0,-1-2 0 0 0,0-3 0 0 0,29-8-46 0 0,4-11 104 0 0,-46 14-69 0 0,-1 1 1 0 0,2 2-1 0 0,-1 2 0 0 0,35-4-35 0 0,-48 13-16 0 0,-21-2-61 0 0,-1 0-4 0 0,-25 18-57 0 0,-107-1 350 0 0,38-9-49 0 0,-110 22 830 0 0,-128-1-993 0 0,249-23 126 0 0,-339 0 826 0 0,321-6-878 0 0,0-6 0 0 0,-23-6-74 0 0,73 6-10 0 0,-268 0 2 0 0,308 5 8 0 0,4-1-10 0 0,6 2-45 0 0,1 0-21 0 0,12-5-91 0 0,18-1 74 0 0,0 0 1 0 0,0 2-1 0 0,0 2 0 0 0,0 0 0 0 0,17 3 93 0 0,28-3-38 0 0,211 9-16 0 0,98 29 54 0 0,-313-32 13 0 0,0-4 0 0 0,0-2 0 0 0,0-4-1 0 0,-1-2 1 0 0,20-8-13 0 0,-77 14 0 0 0,190-29-274 0 0,-187 28 52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06:16:19.9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1,'269'3,"83"20,-142 7,-113-14,0-4,41-3,222 1,126-2,-307-9,613 1,-784 1,-17 1,-20 2,-10 0</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11:27.467"/>
    </inkml:context>
    <inkml:brush xml:id="br0">
      <inkml:brushProperty name="width" value="0.1" units="cm"/>
      <inkml:brushProperty name="height" value="0.2" units="cm"/>
      <inkml:brushProperty name="color" value="#FFFC00"/>
      <inkml:brushProperty name="tip" value="rectangle"/>
      <inkml:brushProperty name="rasterOp" value="maskPen"/>
    </inkml:brush>
  </inkml:definitions>
  <inkml:trace contextRef="#ctx0" brushRef="#br0">8 4 919 0 0,'0'0'80'0'0,"0"0"-80"0"0,0 0 0 0 0,-8-4 0 0 0,8 4 160 0 0</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11:28.995"/>
    </inkml:context>
    <inkml:brush xml:id="br0">
      <inkml:brushProperty name="width" value="0.1" units="cm"/>
      <inkml:brushProperty name="height" value="0.2" units="cm"/>
      <inkml:brushProperty name="color" value="#FFFC00"/>
      <inkml:brushProperty name="tip" value="rectangle"/>
      <inkml:brushProperty name="rasterOp" value="maskPen"/>
    </inkml:brush>
  </inkml:definitions>
  <inkml:trace contextRef="#ctx0" brushRef="#br0">132 82 1375 0 0,'-6'-9'128'0'0,"-26"-58"2815"0"0,32 69-2866 0 0,0-1-1 0 0,0 1 1 0 0,0-1-1 0 0,1 1 1 0 0,-1-1-1 0 0,-1 1 1 0 0,1 0-1 0 0,0-1 1 0 0,0 1-1 0 0,-1-1 1 0 0,1 1 0 0 0,0-1-1 0 0,-1 1 1 0 0,0-1-1 0 0,1 1 1 0 0,-1-1-1 0 0,0 0 1 0 0,0 1-1 0 0,0-1 1 0 0,0 0-1 0 0,0 0 1 0 0,0 1 0 0 0,0-1-1 0 0,0 0 1 0 0,0 0-1 0 0,-1 0 1 0 0,1 0-1 0 0,0 0 1 0 0,-1-1-1 0 0,1 1 1 0 0,0 0-1 0 0,-1-1 1 0 0,1 1-1 0 0,-1-1 1 0 0,1 1 0 0 0,-1-1-1 0 0,0 0 1 0 0,1 0-1 0 0,-1 1 1 0 0,1-1-1 0 0,-1 0 1 0 0,1 0-1 0 0,-1-1 1 0 0,0 1-1 0 0,1 0 1 0 0,-1-1-1 0 0,1 1 1 0 0,-1 0 0 0 0,1-1-1 0 0,-1 0 1 0 0,1 1-1 0 0,-1-1 1 0 0,1 0-1 0 0,0 0 1 0 0,-1 0-1 0 0,1 0 1 0 0,0 0-1 0 0,0 0 1 0 0,0 0 0 0 0,0 0-1 0 0,0 0 1 0 0,0-1-1 0 0,0 1 1 0 0,0 0-1 0 0,0-1 1 0 0,0 1-1 0 0,1 0 1 0 0,-1-1-1 0 0,0 0-76 0 0,19 43-46 0 0,-13-38 136 0 0,1 0 1 0 0,0-1-1 0 0,0 0 0 0 0,0 0 1 0 0,0-1-1 0 0,0 1 1 0 0,0-1-1 0 0,1-1 1 0 0,-1 1-1 0 0,0-1 0 0 0,0 0 1 0 0,1-1-1 0 0,-1 1 1 0 0,0-1-1 0 0,0 0 1 0 0,0-1-1 0 0,0 0 1 0 0,0 0-1 0 0,6-2-90 0 0,7-1 160 0 0,271-57 544 0 0,-267 60-690 0 0,1 1-1 0 0,-1 2 0 0 0,0 0 0 0 0,0 1 1 0 0,0 2-1 0 0,0 0 0 0 0,7 4-13 0 0,70 9 35 0 0,127-4 701 0 0,137 23-384 0 0,-322-29-352 0 0,-15-2 0 0 0,1-1 0 0 0,-1-2 0 0 0,1 0 0 0 0,-1-2 0 0 0,20-2 0 0 0,215-52 264 0 0,-234 50-264 0 0,-19 5 0 0 0,-2 1 11 0 0,-6-2-2 0 0,-1 0 0 0 0,1 0-1 0 0,-1 0 1 0 0,1 0 0 0 0,-1 0 0 0 0,1 1 0 0 0,-1-1 0 0 0,1 0 0 0 0,-1 0-1 0 0,1 0 1 0 0,-1 1 0 0 0,0-1 0 0 0,1 0 0 0 0,-1 1 0 0 0,1-1 0 0 0,-1 0-1 0 0,0 1 1 0 0,1-1 0 0 0,-1 1 0 0 0,0-1 0 0 0,0 1 0 0 0,1-1-1 0 0,-1 0 1 0 0,0 1 0 0 0,0-1 0 0 0,0 1 0 0 0,1-1 0 0 0,-1 1 0 0 0,0-1-1 0 0,0 1 1 0 0,0-1 0 0 0,0 1 0 0 0,0-1 0 0 0,0 1 0 0 0,0-1-1 0 0,0 1 1 0 0,0 0 0 0 0,0-1 0 0 0,-1 1 0 0 0,1-1 0 0 0,0 0 0 0 0,0 1-1 0 0,0-1 1 0 0,0 1 0 0 0,-1-1 0 0 0,1 1 0 0 0,0-1 0 0 0,-1 1-1 0 0,1-1 1 0 0,0 0 0 0 0,-1 1 0 0 0,1-1 0 0 0,0 0 0 0 0,-1 1 0 0 0,1-1-1 0 0,-1 0 1 0 0,1 1 0 0 0,-1-1 0 0 0,1 0-9 0 0,-26 19 459 0 0,18-18-402 0 0,-1 0-1 0 0,1-1 0 0 0,-1 0 1 0 0,0 0-1 0 0,1-1 1 0 0,-1 0-1 0 0,1-1 0 0 0,-1 1 1 0 0,1-2-1 0 0,0 1 0 0 0,0-1 1 0 0,-2-1-57 0 0,-6-1 49 0 0,-42-15 13 0 0,36 12-15 0 0,0 0 0 0 0,0 1 0 0 0,-1 2 0 0 0,0 0 0 0 0,0 2 0 0 0,-22-2-47 0 0,-241 10 138 0 0,215-6-89 0 0,1 3 0 0 0,0 2 0 0 0,-31 9-49 0 0,-198 26 149 0 0,74-3-149 0 0,5 18 0 0 0,58-40 174 0 0,161-14-265 0 0,1 0-6 0 0,20-11-161 0 0,3 3 207 0 0,0 1-1 0 0,1 0 0 0 0,0 2 1 0 0,0 1-1 0 0,0 1 0 0 0,16 0 52 0 0,-12 1-47 0 0,184-13 36 0 0,147 11 11 0 0,-22-20 0 0 0,-258 21 0 0 0,193-20 0 0 0,-143 22 0 0 0,-121 2 0 0 0,0 1 0 0 0,1 1 0 0 0,-2 0 11 0 0,-5-3 57 0 0,-18 9 357 0 0,-113 15 575 0 0,-128 25-656 0 0,162-38-331 0 0,1-3 0 0 0,-1-5 0 0 0,0-3-1 0 0,0-5 1 0 0,-37-9-13 0 0,86 4-316 0 0,17 0-4221 0 0,9 1-914 0 0</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12:42.259"/>
    </inkml:context>
    <inkml:brush xml:id="br0">
      <inkml:brushProperty name="width" value="0.05" units="cm"/>
      <inkml:brushProperty name="height" value="0.05" units="cm"/>
      <inkml:brushProperty name="color" value="#FF0066"/>
    </inkml:brush>
  </inkml:definitions>
  <inkml:trace contextRef="#ctx0" brushRef="#br0">1 7 919 0 0,'0'0'124'0'0,"0"0"184"0"0,0 0 79 0 0,0 0 18 0 0,0 0-51 0 0,0 1-233 0 0,4 4-97 0 0,1 0 35 0 0,32-5 1171 0 0,2-9 452 0 0,-31 9-1672 0 0,0-2 1 0 0,-1-1 42 0 0,-4 2 1 0 0,2 1-18 0 0,-4 0 86 0 0,-1 0 9 0 0,0 0-10 0 0,0 0-10 0 0,2 1-34 0 0,6-1-7 0 0,1 1-45 0 0,-1-1 18 0 0,1-1-33 0 0,0-1-10 0 0,-3 0 11 0 0,-3 2 32 0 0,4 1-22 0 0,-5 0 22 0 0,4 1-19 0 0,-3-1 40 0 0,3 0-8 0 0,3 0-46 0 0,23 7 214 0 0,-26-6-210 0 0,21 20 756 0 0,-25-21-706 0 0,40 12 16 0 0,-34-11-80 0 0,-1-1 0 0 0,0 1 0 0 0,-2 1 0 0 0,2 0 0 0 0,-2 2 11 0 0,-3-4 32 0 0,26 5-33 0 0,0-5 54 0 0,-22 1-64 0 0,1-1 0 0 0,1-1 0 0 0,0 1 0 0 0,0-1 0 0 0,0-3 0 0 0,26-11 0 0 0,0 0 0 0 0,-25 12 11 0 0,0-1 16 0 0,1 1-81 0 0,0 0 38 0 0,-1-1 16 0 0,1 2 0 0 0,0 0 0 0 0,-1 0 0 0 0,1-1 0 0 0,-1 1 0 0 0,-1 2 0 0 0,0 1 0 0 0,0 1 0 0 0,0 0 0 0 0,1-1 0 0 0,0-2 0 0 0,-1 2 0 0 0,0 1 0 0 0,0-2 0 0 0,-1 1 0 0 0,1 1 0 0 0,-1 0 0 0 0,1-1 0 0 0,0 0 0 0 0,59 26 0 0 0,-40-25 0 0 0,29-4 78 0 0,-49 2-9 0 0,-1 0 19 0 0,-4-1-29 0 0,5-1-49 0 0,1-1-10 0 0,31-13 274 0 0,-37 14-193 0 0,8-2 114 0 0,-4 1-174 0 0,-3 1 22 0 0,23-5 31 0 0,-17 5-74 0 0,1 1 0 0 0,0 0 0 0 0,-1 4 0 0 0,0-1 0 0 0,0 0 0 0 0,11-2-249 0 0,-11-1 90 0 0</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13:53.024"/>
    </inkml:context>
    <inkml:brush xml:id="br0">
      <inkml:brushProperty name="width" value="0.05" units="cm"/>
      <inkml:brushProperty name="height" value="0.05" units="cm"/>
      <inkml:brushProperty name="color" value="#FF0066"/>
    </inkml:brush>
  </inkml:definitions>
  <inkml:trace contextRef="#ctx0" brushRef="#br0">90 0 455 0 0,'0'0'1175'0'0,"0"0"129"0"0,0 0 59 0 0,0 0-119 0 0,0 0-547 0 0,-5 10 536 0 0,-19 39-662 0 0,13-30-490 0 0,5-6 4558 0 0,7-12-4580 0 0,5 2-49 0 0,3-1-10 0 0,50-9 64 0 0,-46 1 12 0 0,11 5 48 0 0,-16 0-124 0 0,-1 1 0 0 0,2 1 0 0 0,30-3 0 0 0,-5 6 0 0 0,6 0 11 0 0,-33-4 32 0 0,-1-1-33 0 0,25-6 1 0 0,-30 7 14 0 0,-1 0-103 0 0,0 0-40 0 0,0 0-2 0 0,0 0 32 0 0,0 0 127 0 0,0 0 32 0 0,0 0-7 0 0,0 0-108 0 0,-1 0-36 0 0,-5 0 49 0 0,2 0-22 0 0,-4-2 39 0 0,-2-1 25 0 0,1 2 42 0 0,-43-10 75 0 0,-77-5-202 0 0,120 15 95 0 0,-28-3 32 0 0,3 6-53 0 0,26 0 0 0 0,0-1 0 0 0,0 0 0 0 0,1-1 11 0 0,6 0 42 0 0,1 0 11 0 0,-1-1-10 0 0,-3-3-57 0 0,3 3-68 0 0,1 1-25 0 0,0 0 14 0 0,0-1 8 0 0,0-4 4 0 0,0 3 4 0 0,0 2 2 0 0,1 0 0 0 0,5-3 11 0 0,23 1 42 0 0,67 2 11 0 0,29 16 182 0 0,-56-20-12 0 0,-36 10 348 0 0,-26-6-497 0 0,0 0 22 0 0,-1 1-18 0 0,-5-1 47 0 0,-1 0 7 0 0,0 0-13 0 0,0 0-2 0 0,0 0 0 0 0,0 0 0 0 0,0 0 4 0 0,0 0 12 0 0,0 0-6 0 0,0 0 16 0 0,0 0 6 0 0,-13 15 203 0 0,-17 25-246 0 0,-41 43 105 0 0,56-67-143 0 0,8-9-4 0 0,0 1 1 0 0,0-1-1 0 0,1 1 1 0 0,0 1-1 0 0,0-1 1 0 0,1 1 0 0 0,0 0-1 0 0,1 0 1 0 0,0 0-1 0 0,0 3-11 0 0,1-3 0 0 0,0 0 11 0 0,1 0 32 0 0,-1 0-33 0 0,0 1-10 0 0,1-3 11 0 0,1-6 45 0 0,1-1 20 0 0,0 0-3 0 0,0 0-1 0 0,0 0-1 0 0,0 0-6 0 0,0 0-1 0 0,0 0 0 0 0,0 0 0 0 0,19-21 64 0 0,71-97-128 0 0,-85 111 0 0 0,-2 2 11 0 0,10-20 26 0 0,-4 14-143 0 0,-30 66-277 0 0,17-46 419 0 0,1 0 0 0 0,-1-1-1 0 0,0 0 1 0 0,-1 0 0 0 0,0 0 0 0 0,-1-1 0 0 0,1 1 0 0 0,-1-1-1 0 0,-1-1 1 0 0,1 1 0 0 0,-1-1 0 0 0,0 0 0 0 0,-1-1-1 0 0,1 1 1 0 0,-7 2-36 0 0,13-7 62 0 0,1-1-136 0 0,0 0-1050 0 0,0 0-4124 0 0</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10:25.877"/>
    </inkml:context>
    <inkml:brush xml:id="br0">
      <inkml:brushProperty name="width" value="0.05" units="cm"/>
      <inkml:brushProperty name="height" value="0.05" units="cm"/>
      <inkml:brushProperty name="color" value="#FF0066"/>
    </inkml:brush>
  </inkml:definitions>
  <inkml:trace contextRef="#ctx0" brushRef="#br0">5707 842 455 0 0,'0'0'382'0'0,"0"0"22"0"0,0 0 10 0 0,0 0-51 0 0,0 0-214 0 0,0 0-58 0 0,0 0-22 0 0,0 0 54 0 0,0 0 238 0 0,0 0 77 0 0,0 0 8 0 0,0 0-12 0 0,0 0-61 0 0,0 0-21 0 0,0 0-7 0 0,0 0-29 0 0,0 0-117 0 0,0 0-51 0 0,0 0-11 0 0,0 0-13 0 0,0 0-42 0 0,0 0 6 0 0,0 0-8 0 0,0 0 4 0 0,0 0 65 0 0,0 0 12 0 0,0 0-1 0 0,0 0 2 0 0,0 0 4 0 0,0 0 2 0 0,0 0 0 0 0,0 0-13 0 0,0 0-58 0 0,0 0-29 0 0,0 0-4 0 0,0 1-10 0 0,2 1-14 0 0,0-1 1 0 0,0 1 0 0 0,0 0 0 0 0,0-1-1 0 0,0 1 1 0 0,0-1 0 0 0,0 1 0 0 0,1-1-1 0 0,-1 0 1 0 0,0 0 0 0 0,1 0 0 0 0,-1 0-1 0 0,1-1 1 0 0,-1 1 0 0 0,1-1-1 0 0,-1 1 1 0 0,1-1 0 0 0,0 0 0 0 0,-1 0-1 0 0,2 0-40 0 0,79 10 572 0 0,-78-9-572 0 0,24 3 0 0 0,-23-4 0 0 0,64-1 104 0 0,-35 1 24 0 0,-29 1-128 0 0,0 0 0 0 0,0-1 11 0 0,1 0 32 0 0,-1-1-33 0 0,0 1-10 0 0,0 0 0 0 0,1 0 0 0 0,18 3 0 0 0,1 5 0 0 0,0-4 118 0 0,114-4 1052 0 0,-41 15-610 0 0,4-23-432 0 0,4-12 304 0 0,-7 17 440 0 0,71-9-320 0 0,-69-5-157 0 0,-54 5 42 0 0,52-2-373 0 0,-82 13-64 0 0,-8 0-1428 0 0,-9 1-3264 0 0</inkml:trace>
  <inkml:trace contextRef="#ctx0" brushRef="#br0" timeOffset="182185.254">2609 2796 4607 0 0,'0'0'208'0'0,"0"0"146"0"0,0 0 482 0 0,0 0 204 0 0,0 0 44 0 0,0 0-142 0 0,0 0-650 0 0,0 0-336 0 0,0 0-76 0 0,0 0-9 0 0,0 0-6 0 0,0 0 2 0 0,0 0 12 0 0,0 0 7 0 0,0 0 2 0 0,1 1 19 0 0,3 2 104 0 0,-4-2 137 0 0,0-1 34 0 0,0 0 2 0 0,0 0 3 0 0,15 31 882 0 0,2 0-1069 0 0,-6-18 0 0 0,21 4 0 0 0,4 28 136 0 0,-2-13 195 0 0,40-26 21 0 0,-3 21-45 0 0,-28-29-297 0 0,2-14 193 0 0,-43 15-160 0 0,5 2-33 0 0,0 0-10 0 0,-1 0 0 0 0,2 0 0 0 0,1-2 0 0 0,-1 0 0 0 0,-1 0 11 0 0,-4 0 32 0 0,4-3-33 0 0,2 2-10 0 0,-1 2 0 0 0,1 2 0 0 0,0 1 0 0 0,-2 1-10 0 0,-4-3-33 0 0,4 1 32 0 0,33-4 75 0 0,-31 2-64 0 0,1 1 0 0 0,24 12-64 0 0,-26-13 64 0 0,31-14 0 0 0,-29 11 0 0 0,-1 0 0 0 0,-1 3 0 0 0,0 1 0 0 0,15 4 0 0 0,8-12 0 0 0,1 0 64 0 0,30-11 72 0 0,-36 13-136 0 0,-20 5 0 0 0,0 2 11 0 0,-4-1 32 0 0,4 1-33 0 0,1 1-10 0 0,0-1 0 0 0,1-1 0 0 0,25-4 816 0 0,-31 3-684 0 0,-2 0-49 0 0,19 5 132 0 0,-14-2-194 0 0,-2-1 22 0 0,5-1-33 0 0,28 1 305 0 0,-7-11-58 0 0,-2 6-181 0 0,0-1-76 0 0,54-18 0 0 0,-25 3 240 0 0,-48 18-240 0 0,1 0 11 0 0,28-3 106 0 0,78-22-63 0 0,-91 23 82 0 0,-15 4-126 0 0,0 1-10 0 0,0 2 0 0 0,31 2 64 0 0,23-21 536 0 0,-17 6-240 0 0,1 15-296 0 0,-22 2-64 0 0,-22-7 5 0 0,1 0 1 0 0,-1-1-1 0 0,0 1 0 0 0,1-1 0 0 0,-1 1 0 0 0,0-1 1 0 0,1 0-1 0 0,-1-1 0 0 0,1 1 0 0 0,-1 0 0 0 0,0-1 0 0 0,1 0 1 0 0,-1 0-1 0 0,0 0 0 0 0,1 0 0 0 0,-1 0 0 0 0,1-2-5 0 0,44-14 40 0 0,6 16-40 0 0,-47 2 0 0 0,42-13 0 0 0,-41 10 0 0 0,0-1 0 0 0,2 0 0 0 0,0 1 0 0 0,29-2 0 0 0,-28 4 0 0 0,39-8 0 0 0,-10 1 126 0 0,-14 8-116 0 0,72-27 54 0 0,-72 21 11 0 0,41 14 106 0 0,-19-15-117 0 0,-17 3 64 0 0,-24 3-128 0 0,0-2 0 0 0,1-1 0 0 0,1 0 0 0 0,0-2 0 0 0,-2 2 11 0 0,-5 2 32 0 0,6-2-33 0 0,2 1-10 0 0,-1-1 0 0 0,0 1 0 0 0,28-11 0 0 0,-27 10 0 0 0,-1 1 0 0 0,-1 1 11 0 0,-5 0 32 0 0,4 1-22 0 0,14 2 107 0 0,16-4-11 0 0,-12-4-117 0 0,8 9 0 0 0,-9 0 0 0 0,-17-1 0 0 0,1-1 0 0 0,51-5 0 0 0,-1-1 0 0 0,-37 10 64 0 0,-13-4-64 0 0,0-1 0 0 0,0-1 0 0 0,26-9 64 0 0,1 6 64 0 0,-27 7-128 0 0,1 0 0 0 0,-3 0 11 0 0,-3-2 32 0 0,5 0-33 0 0,-1 1 1 0 0,-3-2 32 0 0,79 7 733 0 0,-80-7-819 0 0,4 1 32 0 0,3 0 11 0 0,-1 0 0 0 0,52-4 192 0 0,-53 4-192 0 0,22 5 64 0 0,31-5 0 0 0,32 12 64 0 0,-89-12-125 0 0,-1 0 0 0 0,0 0 0 0 0,0-1 0 0 0,0 1 0 0 0,1-1 0 0 0,-1 1-1 0 0,0-1 1 0 0,0 0 0 0 0,1 0 0 0 0,-1-1 0 0 0,0 1 0 0 0,0-1 0 0 0,0 1 0 0 0,1-1-1 0 0,-1 0 1 0 0,0 0 0 0 0,0 0 0 0 0,0-1 0 0 0,0 1 0 0 0,2-3-3 0 0,13-5 6 0 0,17-6 186 0 0,-26 14-192 0 0,0-1 0 0 0,1 0 0 0 0,0 3 0 0 0,1 0 0 0 0,27-1-64 0 0,36-7 64 0 0,-2 9 0 0 0,-56 3 0 0 0,0-2 0 0 0,1 0 0 0 0,0-1 0 0 0,-1 0 0 0 0,1-2 0 0 0,0 0 0 0 0,0 0 0 0 0,-1-2 0 0 0,1 0 0 0 0,9-3 0 0 0,38-6 0 0 0,173 8 0 0 0,-56 13 64 0 0,-77-13 16 0 0,45 4 56 0 0,-25 14-136 0 0,-28-37 139 0 0,57-57 298 0 0,-135 72-411 0 0,0-2 0 0 0,-1 0 0 0 0,0-1 0 0 0,-1-1 0 0 0,0-1 0 0 0,0 0 0 0 0,10-11-26 0 0,-17 10 63 0 0,1 0 0 0 0,-2-1 0 0 0,1-1 0 0 0,-2 1 0 0 0,0-1 0 0 0,-1 0 0 0 0,4-15-63 0 0,6-12 33 0 0,-2-1 9 0 0,-1-1-1 0 0,-3-1 1 0 0,-1 0-1 0 0,-3 0 1 0 0,0-6-42 0 0,-2 13 8 0 0,19-292 672 0 0,-21 272-614 0 0,-2 0 0 0 0,-4 0 0 0 0,-7-46-66 0 0,8 83 2 0 0,-9-77 26 0 0,-4 2-1 0 0,-5 0 1 0 0,-9-19-28 0 0,-54-84 189 0 0,13 36-277 0 0,24 80 88 0 0,13 38-12 0 0,-11-38-432 0 0,18 52 508 0 0,9 17-64 0 0,-23-5-277 0 0,21 6 194 0 0,10 6 83 0 0,2 1 0 0 0,-1 1 0 0 0,-1 0 0 0 0,1-1 0 0 0,0 0 0 0 0,2-1 0 0 0,-23-31-72 0 0,-11-13 72 0 0,-28 20 0 0 0,43 16 0 0 0,-23-39 0 0 0,44 47 0 0 0,-2 2 0 0 0,0-1 0 0 0,-18-9 0 0 0,1 4-10 0 0,-26-19-44 0 0,39 25 54 0 0,-33-10 0 0 0,-113 21-64 0 0,-45 5 0 0 0,-87 4-64 0 0,235-10 141 0 0,-190 6 126 0 0,223-13-67 0 0,-64-15-8 0 0,59 14-62 0 0,-1 0 0 0 0,1-2 1 0 0,0-1-1 0 0,0-1 0 0 0,-11-5-2 0 0,2 0 53 0 0,16 5-39 0 0,-1 1 1 0 0,1 0-1 0 0,-1 2 0 0 0,-1 1 0 0 0,1 0 1 0 0,0 1-1 0 0,-1 2 0 0 0,1 0 0 0 0,-2 1-14 0 0,-8-3 0 0 0,9-1 66 0 0,0 1-1 0 0,-1 1 0 0 0,1 1 1 0 0,-1 0-1 0 0,1 2 0 0 0,-13 2-65 0 0,-145 6 11 0 0,36-9 42 0 0,-41-8-53 0 0,-65 37 0 0 0,110-22 0 0 0,-36-9 0 0 0,6 5 0 0 0,138 0 0 0 0,20-3 0 0 0,-92-1 0 0 0,75-5 0 0 0,-89-10 0 0 0,15 13 0 0 0,70-1 0 0 0,23 1 0 0 0,-2-1 0 0 0,-27 2 0 0 0,27 2 0 0 0,1 2 0 0 0,0-1 0 0 0,0 0 0 0 0,0 1 0 0 0,-30 4 0 0 0,2 2 0 0 0,-53 7 0 0 0,83-14 0 0 0,-25 7 0 0 0,1-2 0 0 0,25-5 0 0 0,0-2 0 0 0,-1 2 0 0 0,-1-1 0 0 0,0 0 0 0 0,1 0 0 0 0,0-1 0 0 0,0 0 0 0 0,0 0 0 0 0,1 0 0 0 0,-2 0 0 0 0,4 0-9 0 0,0 0 0 0 0,0 0 0 0 0,0 1 0 0 0,0 0 0 0 0,0 0 0 0 0,0 1 0 0 0,0 0 0 0 0,0-1 0 0 0,0 1 0 0 0,1 1-1 0 0,-1-1 1 0 0,1 1 0 0 0,-1 0 0 0 0,1 0 0 0 0,0 0 9 0 0,-3 1 0 0 0,0 2 0 0 0,0-2 0 0 0,-1 1 0 0 0,1 0 0 0 0,-2-1 0 0 0,1 0 0 0 0,1 1 0 0 0,-1-1 0 0 0,1 0 0 0 0,-1-2 0 0 0,1 3 0 0 0,-1-1 0 0 0,-1 0 0 0 0,-1-2 0 0 0,-26 13 0 0 0,28-10 0 0 0,-1 0 0 0 0,1-1 0 0 0,-1 0 0 0 0,1-1 0 0 0,1 0-10 0 0,5-1-33 0 0,-4 2 32 0 0,-1 1 11 0 0,-24 12 0 0 0,8-7 0 0 0,-20 16 0 0 0,21-14 0 0 0,-29 23 0 0 0,23-16 0 0 0,23-14 0 0 0,1-1-10 0 0,2-1-33 0 0,-1 4 32 0 0,0 1 11 0 0,0 0 0 0 0,1 0 0 0 0,1-1 0 0 0,0 1 0 0 0,1-1 0 0 0,-1 1 0 0 0,-1 0 0 0 0,-12 58 0 0 0,-1 45 0 0 0,-23 178 0 0 0,36 0-64 0 0,-6-92 64 0 0,15-58 0 0 0,-25 65 0 0 0,-10 105 72 0 0,33-204-72 0 0,1-46 0 0 0,11 39 0 0 0,-15-45 0 0 0,4 12 0 0 0,-5-14 0 0 0,14 33 0 0 0,-11-51 0 0 0,-4-7 54 0 0,1 15-44 0 0,5-9-10 0 0,0-4 0 0 0,-4-19 0 0 0,0 0 0 0 0,1 32 0 0 0,-3-32 0 0 0,0-1 0 0 0,8 31 11 0 0,-8-36 32 0 0,3 3-33 0 0,3 10-3451 0 0,-6-16 2162 0 0</inkml:trace>
  <inkml:trace contextRef="#ctx0" brushRef="#br0" timeOffset="185401.319">5 2133 4607 0 0,'0'0'354'0'0,"0"0"-128"0"0,0 0 332 0 0,0 0 166 0 0,0 0 38 0 0,0 0-99 0 0,0 0-498 0 0,0 0-419 0 0,0 0-120 0 0,0 0-11 0 0,0 0 17 0 0,-4 3-126 0 0,3 0 4388 0 0,24 16-3581 0 0,-15-16-251 0 0,1-1-1 0 0,0 0 1 0 0,-1-1 0 0 0,1 0-1 0 0,0 0 1 0 0,0-1-1 0 0,0 0 1 0 0,0 0 0 0 0,0-1-1 0 0,0 0 1 0 0,1-1-62 0 0,152-30 1666 0 0,17 27-567 0 0,-20 4-304 0 0,-122 1-665 0 0,-8-6-119 0 0,-19 2 32 0 0,47 1 874 0 0,-53 3-874 0 0,1 2-22 0 0,-2-2 22 0 0,5 2-33 0 0,37 2 54 0 0,-7-1-64 0 0,-29-3 0 0 0,27-3 0 0 0,34-13 64 0 0,-26-2 0 0 0,61 5-64 0 0,-96 13 0 0 0,0-2 0 0 0,1 1 0 0 0,0 1 0 0 0,21-6 0 0 0,77-17 0 0 0,-49 9 0 0 0,27 12 0 0 0,-48-1 2 0 0,215 2 60 0 0,-92-9-53 0 0,-114 3 65 0 0,105 4-10 0 0,-143 3-21 0 0,69-4-33 0 0,22 5-10 0 0,-66 2 64 0 0,68-1-64 0 0,11-21 275 0 0,-111 19-232 0 0,16-5 42 0 0,-17 5-32 0 0,0 0 1 0 0,5 1-33 0 0,-4-1 22 0 0,4 0-33 0 0,8-6-120 0 0,-13 5 4 0 0,-1 1-102 0 0,5-6-1268 0 0,-4 5 608 0 0</inkml:trace>
  <inkml:trace contextRef="#ctx0" brushRef="#br0" timeOffset="186826.918">402 1928 1375 0 0,'0'0'66'0'0,"0"0"138"0"0,0 0 561 0 0,0 0 246 0 0,0 0 49 0 0,0 0-126 0 0,0 0-570 0 0,0 0-246 0 0,0 0-24 0 0,0 0 4 0 0,0 0 4 0 0,0 0 2 0 0,0 0 31 0 0,0 0 128 0 0,0 0 51 0 0,0 0 8 0 0,0 0 11 0 0,0 0 30 0 0,0 0 11 0 0,0 0 2 0 0,0 0-6 0 0,0 0-29 0 0,-2 9 631 0 0,-20 18 129 0 0,-106 57 323 0 0,-22-3-320 0 0,96-45-880 0 0,25-13-236 0 0,28-23-46 0 0,1 2 3 0 0,2 4 44 0 0,3 0 11 0 0,58 3 0 0 0,13 22 190 0 0,-54-18-180 0 0,-9-7 6 0 0,-1-1-1 0 0,1 0 0 0 0,0-1 1 0 0,0 0-1 0 0,1-1 1 0 0,-1 0-1 0 0,1-1 1 0 0,-1-1-1 0 0,1 0 0 0 0,2-1-15 0 0,32 3 262 0 0,106 42-238 0 0,-136-46-1333 0 0,-8-1-70 0 0</inkml:trace>
  <inkml:trace contextRef="#ctx0" brushRef="#br0" timeOffset="188545.132">2340 1852 919 0 0,'0'0'99'0'0,"0"0"77"0"0,0 0 31 0 0,0 0 7 0 0,0 0-46 0 0,-5-9-673 0 0,-10-2 850 0 0,14 11-201 0 0,1 0 63 0 0,-17 14 6249 0 0,10 0-5599 0 0,6-13-682 0 0,1-1 28 0 0,17 34 1014 0 0,-9-27-1174 0 0,44 20 268 0 0,-40-24-4 0 0,93 64 453 0 0,-103-65-676 0 0,17 30 208 0 0,-15-25-292 0 0,1-1 0 0 0,0 0 0 0 0,-1 0 0 0 0,2 0 0 0 0,0-1 11 0 0,-1 0 42 0 0,-4-4 11 0 0,-1 1-10 0 0,4 2-33 0 0,-4-3 34 0 0,1 1 17 0 0,0 6 5 0 0,0 0-5 0 0,-2-5-17 0 0,-3 4-34 0 0,-1 2 22 0 0,-16 14 31 0 0,-8-11 44 0 0,-31 8 290 0 0,24-14-262 0 0,12-6 57 0 0,23 0-174 0 0,1 0-89 0 0,0 0-33 0 0,0 0 22 0 0,36-34 151 0 0,58-17-80 0 0,-76 47 0 0 0,29-23-4136 0 0,-40 21-152 0 0</inkml:trace>
  <inkml:trace contextRef="#ctx0" brushRef="#br0" timeOffset="190715.123">545 2570 5671 0 0,'0'0'124'0'0,"0"0"18"0"0,0 0 11 0 0,0 0 7 0 0,0 0-20 0 0,0 0-11 0 0,-15 9 127 0 0,-66 20 32 0 0,56-28 860 0 0,22-1-1126 0 0,1-1 0 0 0,-1 1 0 0 0,0 0 0 0 0,1 0 0 0 0,-1 0 0 0 0,1 1 0 0 0,-1-1 0 0 0,1 1 0 0 0,-1-1 0 0 0,1 1 0 0 0,-1 0 0 0 0,1 0 0 0 0,-1 0 0 0 0,1 0 0 0 0,0 0 0 0 0,0 1 0 0 0,-1-1 0 0 0,1 1 0 0 0,0-1 0 0 0,0 1 0 0 0,1 0 0 0 0,-1 0 0 0 0,0 0 0 0 0,1 0 0 0 0,-1 0 0 0 0,1 0-22 0 0,-5 5 0 0 0,6 10-53 0 0,3-11 29 0 0,0-1 0 0 0,1 1 0 0 0,0-1 1 0 0,0 0-1 0 0,0 0 0 0 0,0 0 0 0 0,1 0 0 0 0,0-1 0 0 0,0 0 0 0 0,0 0 1 0 0,1 0-1 0 0,-1 0 0 0 0,3 0 24 0 0,16 14 97 0 0,42 31 268 0 0,-65-48-296 0 0,-1-1 79 0 0,-18 20 3926 0 0,-30-6-3656 0 0,-35-7-1722 0 0,82-7 1186 0 0,1 0-61 0 0,0 0-21 0 0,0 0-492 0 0,0 0-2040 0 0,0 0-875 0 0</inkml:trace>
  <inkml:trace contextRef="#ctx0" brushRef="#br0" timeOffset="192721.99">741 2673 3223 0 0,'0'0'143'0'0,"-9"-6"1698"0"0,-7-3 3780 0 0,15 8-5675 0 0,0 1-1 0 0,0 0 1 0 0,0-1-1 0 0,-1 1 1 0 0,1 0-1 0 0,0 0 0 0 0,0 0 1 0 0,0 0-1 0 0,-1 0 1 0 0,1 0-1 0 0,0 0 1 0 0,0 0-1 0 0,0 0 1 0 0,0 1-1 0 0,-1-1 1 0 0,1 0-1 0 0,0 1 0 0 0,0-1 1 0 0,0 1-1 0 0,0-1 1 0 0,0 1-1 0 0,0 0 1 0 0,0-1-1 0 0,0 1 1 0 0,0 0-1 0 0,0 0 1 0 0,1 0-1 0 0,-1-1 0 0 0,0 1 1 0 0,0 0-1 0 0,1 0 1 0 0,-1 0-1 0 0,0 0 1 0 0,1 0-1 0 0,-1 1 1 0 0,1-1-1 0 0,-1 0 55 0 0,0 3-94 0 0,-1-1 125 0 0,0 0 1 0 0,1-1-1 0 0,0 1 0 0 0,0 0 0 0 0,0 1 0 0 0,0-1 0 0 0,0 0 0 0 0,1 0 0 0 0,-1 0 1 0 0,1 0-1 0 0,0 1 0 0 0,0-1 0 0 0,0 0 0 0 0,0 0 0 0 0,1 0 0 0 0,-1 1 1 0 0,1-1-1 0 0,0 1-31 0 0,3 10 74 0 0,-3-12-20 0 0,4 4-44 0 0,1 0-10 0 0,-5-5 4 0 0,0-1 0 0 0,0 1 0 0 0,0 0 0 0 0,0 0 0 0 0,1-1 0 0 0,-1 1 0 0 0,0 0 0 0 0,0-1 0 0 0,0 1 0 0 0,1-1 0 0 0,-1 0 0 0 0,0 1 0 0 0,0-1 0 0 0,1 0 0 0 0,-1 0 0 0 0,0 0 0 0 0,1 0 0 0 0,-1 0 0 0 0,0 0 0 0 0,1 0 0 0 0,-1 0 0 0 0,0 0 0 0 0,0-1 0 0 0,1 1 0 0 0,-1 0 0 0 0,0-1 0 0 0,0 1 0 0 0,1-1 0 0 0,-1 0 0 0 0,0 1 0 0 0,1-2-4 0 0,-1 2 4 0 0,5-4 41 0 0,-1 1-1 0 0,0-1 1 0 0,1 0 0 0 0,-1-1-1 0 0,-1 1 1 0 0,1-1-1 0 0,-1 0 1 0 0,0 0-1 0 0,0-1 1 0 0,0 1 0 0 0,-1-1-1 0 0,0 0 1 0 0,0 0-1 0 0,2-5-44 0 0,-4 10 19 0 0,0-1-1 0 0,-1 1 0 0 0,1 0 0 0 0,0-1 0 0 0,-1 1 1 0 0,1-1-1 0 0,-1 1 0 0 0,1-1 0 0 0,-1 1 0 0 0,0-1 1 0 0,0 0-1 0 0,1 1 0 0 0,-1-1 0 0 0,0 1 0 0 0,-1-1 1 0 0,1 0-1 0 0,0 1 0 0 0,0-1 0 0 0,-1 1 0 0 0,1-1 1 0 0,-1 1-1 0 0,1-1 0 0 0,-1 1 0 0 0,0-1 0 0 0,1 1 1 0 0,-1 0-1 0 0,0-1 0 0 0,0 1 0 0 0,0 0 0 0 0,0-1 1 0 0,0 1-1 0 0,0 0 0 0 0,-1 0 0 0 0,1 0 0 0 0,0 0 1 0 0,0 0-1 0 0,-1 0 0 0 0,1 1 0 0 0,-1-1 0 0 0,1 0 1 0 0,-1 1-1 0 0,1-1 0 0 0,-1 1 0 0 0,1-1 0 0 0,-1 1 1 0 0,1 0-1 0 0,-1 0 0 0 0,0 0 0 0 0,1 0 0 0 0,-1 0 1 0 0,1 0-1 0 0,-1 0 0 0 0,1 0 0 0 0,-1 1 0 0 0,0-1 1 0 0,1 0-1 0 0,-1 1 0 0 0,1-1 0 0 0,-1 1 0 0 0,1 0 1 0 0,0 0-1 0 0,-1-1 0 0 0,0 2-18 0 0,-31 30-47 0 0,29-24-1 0 0,0 1 36 0 0,4 0 12 0 0,4-1 0 0 0,23 11 94 0 0,-23-16-83 0 0,-1-1 0 0 0,1 0 0 0 0,-1 0 0 0 0,1 0 0 0 0,0 0 1 0 0,0-1-1 0 0,0 1 0 0 0,-1-1 0 0 0,1 0 0 0 0,0 0 0 0 0,1-1 0 0 0,-1 1 1 0 0,0-1-1 0 0,0 0 0 0 0,0 0 0 0 0,0 0 0 0 0,0-1 0 0 0,0 1 0 0 0,0-1 1 0 0,0 0-1 0 0,0 0 0 0 0,0-1 0 0 0,0 1 0 0 0,0-1 0 0 0,0 0 0 0 0,-1 0 1 0 0,1 0-1 0 0,0-1-11 0 0,39-44 306 0 0,12-29 326 0 0,-1 53-632 0 0,17 6-72 0 0,-63 16 72 0 0,-7 1 5 0 0,1 1 0 0 0,-1-1 0 0 0,1 1-1 0 0,-1 0 1 0 0,0-1 0 0 0,1 1-1 0 0,-1 0 1 0 0,0 0 0 0 0,1-1 0 0 0,-1 1-1 0 0,0 0 1 0 0,0 0 0 0 0,0 1 0 0 0,0-1-1 0 0,0 0 1 0 0,0 0 0 0 0,0 0 0 0 0,0 1-1 0 0,-1-1 1 0 0,1 0 0 0 0,0 1 0 0 0,-1-1-1 0 0,1 1 1 0 0,-1-1 0 0 0,1 1 0 0 0,-1-1-1 0 0,0 1 1 0 0,0-1 0 0 0,1 1 0 0 0,-1-1-1 0 0,0 1 1 0 0,-1-1 0 0 0,1 1-1 0 0,0-1 1 0 0,0 1 0 0 0,-1-1 0 0 0,1 1-1 0 0,-1 0-4 0 0,1 0 28 0 0,-5 76 412 0 0,5-70-429 0 0,0-7 42 0 0,23-37 193 0 0,-8 4-118 0 0,-9 25-107 0 0,0 0 22 0 0,1 2-33 0 0,1-1-10 0 0,0 2 0 0 0,1 0 0 0 0,0 1 0 0 0,-1 5 0 0 0,-1 4 0 0 0,4 31 54 0 0,-7-1-110 0 0,-3-12-19 0 0,-1-22 128 0 0,0-2 11 0 0,34-34-53 0 0,-20 11-75 0 0,-13 21 119 0 0,0 3 3 0 0,7 2-46 0 0,0 2-12 0 0,0 1 0 0 0,0 0 0 0 0,-1-1 0 0 0,0-1 0 0 0,0-1 0 0 0,0 1 0 0 0,0-1 0 0 0,-1 2 0 0 0,26 26 0 0 0,-10-21 0 0 0,-20-10 16 0 0,0 0 0 0 0,0 1 1 0 0,1-1-1 0 0,-1-1 0 0 0,0 1 0 0 0,1 0 0 0 0,-1 0 0 0 0,0-1 0 0 0,0 1 0 0 0,0-1 0 0 0,1 0 0 0 0,-1 0 1 0 0,0 0-1 0 0,0 0 0 0 0,0 0 0 0 0,0 0 0 0 0,0 0 0 0 0,-1-1 0 0 0,1 1 0 0 0,0-1 0 0 0,-1 1 0 0 0,1-1 1 0 0,0 0-1 0 0,-1 0 0 0 0,0 0 0 0 0,0 0 0 0 0,1 0-16 0 0,0-1 15 0 0,33-68 242 0 0,-38 10 644 0 0,-4 16-901 0 0,-2 41 0 0 0,1 8-16 0 0,-2 14-401 0 0,8-9 345 0 0,1 0 13 0 0,2 20 37 0 0,22 31-32 0 0,-21-57 54 0 0,0 0 0 0 0,1 0 0 0 0,-1-1 0 0 0,1 1 0 0 0,-1-1 0 0 0,1 1 0 0 0,0-1 0 0 0,0 0 0 0 0,0 0 0 0 0,0 0 0 0 0,0 0 0 0 0,0 0-1 0 0,0-1 1 0 0,1 1 0 0 0,-1-1 0 0 0,1 0 0 0 0,-1 0 0 0 0,1-1 0 0 0,2 1 0 0 0,49 17 15 0 0,-53-17 51 0 0,4-1 20 0 0,18-1 503 0 0,-11-9-630 0 0,-11 7-4537 0 0,-2 3-94 0 0</inkml:trace>
  <inkml:trace contextRef="#ctx0" brushRef="#br0" timeOffset="193277.256">1565 2456 455 0 0,'7'-7'4570'0'0,"16"-16"-1577"0"0,-22 22-2748 0 0,-1 1 13 0 0,0 0 4 0 0,0 0-11 0 0,0 0-58 0 0,0 0-29 0 0,0 0-4 0 0,0 0-14 0 0,0 0-56 0 0,0 0 1 0 0,0 0-3 0 0,5 10 192 0 0,-6-4-297 0 0,0 0 0 0 0,-1 1 0 0 0,0-1 0 0 0,0 0-1 0 0,0 0 1 0 0,-1 0 0 0 0,0 0 0 0 0,0-1 0 0 0,0 1 0 0 0,-1-1 0 0 0,0 0 0 0 0,0 0-1 0 0,0 0 1 0 0,0 0 0 0 0,-1-1 0 0 0,0 1 0 0 0,0-1 0 0 0,-2 1 17 0 0,-19 20-403 0 0,-9 14-470 0 0,28-29 578 0 0</inkml:trace>
  <inkml:trace contextRef="#ctx0" brushRef="#br0" timeOffset="-196457.594">4271 2127 511 0 0,'5'4'80'0'0,"-3"-4"4"0"0,-2 0 12 0 0,31 6 594 0 0,-24-7-680 0 0,30 3 1670 0 0,-36-2-1521 0 0,-1 0-7 0 0,0 0-7 0 0,9 2 197 0 0,16 1-153 0 0,18-2 875 0 0,-40-1-1021 0 0,2-2-33 0 0,1 2 2 0 0,-5 0 48 0 0,-1 0 12 0 0,27-1 520 0 0,-21 2-581 0 0,-5-1 48 0 0,-1 0 26 0 0,0 0-2 0 0,0 0 50 0 0,24 1 1103 0 0,1 6-365 0 0,-18-6-861 0 0,1-2-10 0 0,0 1 0 0 0,0 0 0 0 0,-2-1 12 0 0,24-14 912 0 0,-22 11-924 0 0,25-6 310 0 0,-8 13-236 0 0,-16-4-74 0 0,-1-1 0 0 0,1 2 0 0 0,43-5 848 0 0,-32 4-768 0 0,-12-2-69 0 0,0 0 42 0 0,1 1 11 0 0,-1 1-10 0 0,55 13 244 0 0,1-9-239 0 0,-57-4-16 0 0,22-2-33 0 0,6 3 118 0 0,35-32 240 0 0,-63 31-288 0 0,2 2-64 0 0,-1 0-16 0 0,0 0 0 0 0,1-1 0 0 0,-1 0 0 0 0,1-1 11 0 0,-1 0 32 0 0,0-1-33 0 0,26-3 54 0 0,-25 6-64 0 0,1-1 0 0 0,-1-1 0 0 0,0 0 0 0 0,1 0 0 0 0,-1 0 0 0 0,35-6 192 0 0,-11 8-280 0 0,-10 1 88 0 0,34 18-200 0 0,-50-18 200 0 0,-1 2 0 0 0,0-1 0 0 0,0-1 0 0 0,0 0 0 0 0,0 1 0 0 0,1-1 0 0 0,0 0 0 0 0,1 0 0 0 0,0-1 0 0 0,0 1-14 0 0,0-1-58 0 0,0-1 4 0 0,0 1 54 0 0,-1-1 14 0 0,0 0 0 0 0,44-6 0 0 0,39 10-544 0 0,-13 11-1174 0 0,-67-17 1260 0 0</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14:30.176"/>
    </inkml:context>
    <inkml:brush xml:id="br0">
      <inkml:brushProperty name="width" value="0.05" units="cm"/>
      <inkml:brushProperty name="height" value="0.05" units="cm"/>
      <inkml:brushProperty name="color" value="#FF0066"/>
    </inkml:brush>
  </inkml:definitions>
  <inkml:trace contextRef="#ctx0" brushRef="#br0">255 1 455 0 0,'0'0'1068'0'0,"0"0"118"0"0,0 0 50 0 0,0 0-122 0 0,0 0-551 0 0,0 0-239 0 0,0 0-48 0 0,0 0-41 0 0,0 0-127 0 0,0 0-27 0 0,0 0 63 0 0,0 0 41 0 0,0 0 9 0 0,0 0-1 0 0,-6 17 434 0 0,6 16-537 0 0,17 32-100 0 0,3 0-44 0 0,-9-27 54 0 0,-7-29 0 0 0,0-1 0 0 0,0-1 0 0 0,1-1 0 0 0,2-6 0 0 0,-2-2 9 0 0,0-1-1 0 0,0 1 1 0 0,-1-1-1 0 0,1 0 1 0 0,-1-1-1 0 0,0 1 1 0 0,0-1-1 0 0,0 0 1 0 0,0 0-1 0 0,-1 0 1 0 0,0 0-1 0 0,0-1 1 0 0,0 0-1 0 0,0 1 1 0 0,-1-1-1 0 0,1 0 1 0 0,-1 0-1 0 0,0 0 1 0 0,-1 0-1 0 0,2-5-8 0 0,0 1 46 0 0,10-25 442 0 0,-9 10-408 0 0,-4 17-69 0 0,0 4 32 0 0,0-3-22 0 0,1 3 22 0 0,-1-4-43 0 0,1 6-56 0 0,-1 1-19 0 0,12 24-56 0 0,-3 12 131 0 0,-3-7 0 0 0,7 6 0 0 0,-1-10 0 0 0,-6-18 0 0 0,0-2 0 0 0,1 0 0 0 0,29 0 64 0 0,-27-7-64 0 0,-1 0 11 0 0,-1-1 42 0 0,-6 3 11 0 0,-1 0 0 0 0,27-9-1000 0 0,-10-1-1906 0 0,-8 6 620 0 0</inkml:trace>
  <inkml:trace contextRef="#ctx0" brushRef="#br0" timeOffset="1111.219">814 17 5063 0 0,'0'0'390'0'0,"0"0"-140"0"0,0 0 345 0 0,0 0 174 0 0,-18 7 886 0 0,-20 43-4407 0 0,28-37 2671 0 0,9-12 178 0 0,-22 15 2407 0 0,23-16-2492 0 0,-1 0 0 0 0,1 0 0 0 0,0 1 0 0 0,-1-1 0 0 0,1 0 0 0 0,0 1 0 0 0,-1-1-1 0 0,1 1 1 0 0,0-1 0 0 0,0 0 0 0 0,0 1 0 0 0,-1-1 0 0 0,1 1 0 0 0,0-1 0 0 0,0 1 0 0 0,0-1 0 0 0,0 0 0 0 0,0 1 0 0 0,0-1 0 0 0,0 1 0 0 0,0-1-1 0 0,0 1 1 0 0,0-1 0 0 0,0 1 0 0 0,0-1 0 0 0,0 0 0 0 0,0 1 0 0 0,0-1 0 0 0,0 1 0 0 0,1-1 0 0 0,-1 1 0 0 0,0-1 0 0 0,0 0 0 0 0,1 1-1 0 0,-1-1 1 0 0,0 0 0 0 0,0 1 0 0 0,1-1 0 0 0,-1 0 0 0 0,0 1 0 0 0,1-1 0 0 0,-1 0 0 0 0,0 1 0 0 0,1-1 0 0 0,-1 0 0 0 0,1 0 0 0 0,-1 0 0 0 0,0 1-1 0 0,1-1 1 0 0,-1 0 0 0 0,1 0 0 0 0,-1 0 0 0 0,1 0 0 0 0,-1 0 0 0 0,1 0 0 0 0,-1 0 0 0 0,0 0 0 0 0,1 0 0 0 0,-1 0 0 0 0,1 0 0 0 0,-1 0 0 0 0,1 0-12 0 0,46 20-257 0 0,-38-16 355 0 0,46 22-98 0 0,-40-15 0 0 0,-7 10 0 0 0,-12 19 0 0 0,0-31 44 0 0,-1 0-1 0 0,0-1 0 0 0,0 0 0 0 0,-1 0 0 0 0,0 0 1 0 0,-1 0-1 0 0,1-1 0 0 0,-1 0 0 0 0,-1 0 0 0 0,-7 5-43 0 0,-15 3 708 0 0,29-14-654 0 0,1-1-120 0 0,0 0-28 0 0,-8-18-236 0 0,9 0 149 0 0,4 10 170 0 0,1 1 1 0 0,18 1-108 0 0,37 18-127 0 0,-24-15 245 0 0,-31 2 100 0 0,1-1 0 0 0,0 0 0 0 0,0-1-1 0 0,-1 1 1 0 0,1-2 0 0 0,-1 1 0 0 0,0 0 0 0 0,0-1 0 0 0,0 0 0 0 0,-1-1-1 0 0,1 1 1 0 0,-1-1 0 0 0,0 0 0 0 0,0 0 0 0 0,-1-1 0 0 0,0 0 0 0 0,0 1-1 0 0,0-1 1 0 0,0-1 0 0 0,-1 1 0 0 0,0 0 0 0 0,0-1 0 0 0,-1 0 0 0 0,0 1-1 0 0,0-1 1 0 0,-1 0 0 0 0,0 0 0 0 0,1-4-100 0 0,-8-11 383 0 0,7 25-405 0 0,15 54-58 0 0,0-16 80 0 0,24 11 0 0 0,-38-51-2 0 0,0 0 0 0 0,0 0 0 0 0,0 0 0 0 0,0 0 0 0 0,0 0 0 0 0,0-1 0 0 0,0 1 0 0 0,0 0 0 0 0,0-1 0 0 0,0 0 0 0 0,0 1 0 0 0,0-1 0 0 0,0 0 0 0 0,1 0 0 0 0,-1 0-1 0 0,0-1 1 0 0,0 1 0 0 0,0 0 0 0 0,0-1 0 0 0,0 1 0 0 0,0-1 0 0 0,0 0 0 0 0,1 0 2 0 0,4-1-13 0 0,42-28-921 0 0,-41 22 464 0 0</inkml:trace>
  <inkml:trace contextRef="#ctx0" brushRef="#br0" timeOffset="1378.61">1019 72 5063 0 0,'0'0'224'0'0,"0"0"48"0"0,0 0-272 0 0,0 0 0 0 0,0 0 0 0 0,4-7 0 0 0,-4 7 1064 0 0,6-7 160 0 0,0 1 32 0 0,-6 6 8 0 0,0 0-1000 0 0,8-4-200 0 0,-8 4-64 0 0,0 0-2832 0 0,0 0-592 0 0</inkml:trace>
  <inkml:trace contextRef="#ctx0" brushRef="#br0" timeOffset="1690.048">1270 111 919 0 0,'0'0'80'0'0,"0"0"-80"0"0,0 0 0 0 0,0 0 0 0 0,0 0 1200 0 0,3-7 224 0 0,-3 7 48 0 0,0 0 0 0 0,9-3-1328 0 0,-9 3-272 0 0</inkml:trace>
  <inkml:trace contextRef="#ctx0" brushRef="#br0" timeOffset="2818.594">1327 230 3223 0 0,'0'0'382'0'0,"0"0"391"0"0,0 0 174 0 0,0 0 39 0 0,0 0-96 0 0,0 0-432 0 0,7 9 366 0 0,4 7-608 0 0,2 11-236 0 0,-13-26-134 0 0,0-1-12 0 0,10 17-826 0 0,-6-19 1090 0 0,0 0 0 0 0,0-1 0 0 0,0 1 0 0 0,0-1-1 0 0,0 1 1 0 0,-1-1 0 0 0,0-1 0 0 0,1 1 0 0 0,-1 0-1 0 0,0-1 1 0 0,-1 1 0 0 0,1-1 0 0 0,0 0 0 0 0,-1 0-1 0 0,0 0 1 0 0,0 0 0 0 0,0-1 0 0 0,-1 1 0 0 0,1 0-1 0 0,-1-1 1 0 0,0 1 0 0 0,0-2-98 0 0,1-2 232 0 0,-1 8-227 0 0,-1 0-1 0 0,0-1 1 0 0,0 1-1 0 0,1-1 1 0 0,-1 1-1 0 0,0 0 1 0 0,1-1-1 0 0,-1 1 1 0 0,0 0-1 0 0,1 0 1 0 0,-1-1-1 0 0,0 1 0 0 0,1 0 1 0 0,-1 0-1 0 0,1-1 1 0 0,-1 1-1 0 0,1 0 1 0 0,-1 0-1 0 0,0 0 1 0 0,1 0-1 0 0,-1 0 1 0 0,1 0-1 0 0,-1 0 1 0 0,1-1-1 0 0,-1 1 1 0 0,1 1-1 0 0,-1-1 1 0 0,1 0-1 0 0,-1 0 0 0 0,1 0 1 0 0,-1 0-1 0 0,0 0 1 0 0,1 0-1 0 0,-1 0 1 0 0,1 1-1 0 0,-1-1 1 0 0,1 0-1 0 0,-1 0 1 0 0,0 1-1 0 0,1-1 1 0 0,-1 0-1 0 0,0 1 1 0 0,1-1-1 0 0,-1 0 1 0 0,0 1-1 0 0,1-1 0 0 0,-1 0 1 0 0,0 1-1 0 0,0-1 1 0 0,1 1-1 0 0,-1-1 1 0 0,0 0-1 0 0,0 1 1 0 0,0-1-1 0 0,0 1 1 0 0,1-1-1 0 0,-1 1-4 0 0,17 25-574 0 0,-17-26 565 0 0,40 75 1004 0 0,-39-74-991 0 0,0 1 1 0 0,0-1-1 0 0,1 1 1 0 0,-1-1-1 0 0,0 1 1 0 0,1-1-1 0 0,-1 0 0 0 0,1 0 1 0 0,0 0-1 0 0,-1 0 1 0 0,1 0-1 0 0,0 0 0 0 0,0 0 1 0 0,0 0-1 0 0,0-1 1 0 0,-1 1-1 0 0,1-1 1 0 0,0 1-1 0 0,0-1 0 0 0,0 0 1 0 0,0 0-1 0 0,0 0 1 0 0,0 0-1 0 0,0 0 0 0 0,0 0 1 0 0,0-1-1 0 0,0 1 1 0 0,0 0-1 0 0,1-1-4 0 0,-1 0 0 0 0,7-1 56 0 0,-6 1 16 0 0,0-1 0 0 0,1 1 0 0 0,-1 0 1 0 0,0-1-1 0 0,0 1 0 0 0,0-1 0 0 0,0 0 0 0 0,0 0 0 0 0,-1 0 0 0 0,1-1 1 0 0,0 1-1 0 0,-1-1 0 0 0,0 1 0 0 0,1-1 0 0 0,-1 0 0 0 0,0 0 1 0 0,-1 0-1 0 0,1 0 0 0 0,0 0 0 0 0,-1 0 0 0 0,0 0 0 0 0,0-1 0 0 0,0 1 1 0 0,0 0-1 0 0,0-1 0 0 0,0 1 0 0 0,-1-2-72 0 0,2-3 81 0 0,-2 6-3 0 0,0 2-12 0 0,0 0-2 0 0,0 0 0 0 0,1-1-10 0 0,0-4-58 0 0,0 3-67 0 0,-1 2-4 0 0,0 0 3 0 0,0 0 0 0 0,2 8 57 0 0,0 0 0 0 0,0 0-1 0 0,1-1 1 0 0,0 1-1 0 0,1-1 1 0 0,0 0 0 0 0,0 0-1 0 0,0 0 1 0 0,1 0 0 0 0,0-1-1 0 0,1 0 1 0 0,1 2 15 0 0,0 1-16 0 0,9 3 16 0 0,-9-10 0 0 0,1-1 0 0 0,-5-2 20 0 0,0 0 0 0 0,0 1 0 0 0,0-2 0 0 0,0 1 0 0 0,0 0 0 0 0,0 0 0 0 0,0-1 0 0 0,-1 0 0 0 0,1 0 0 0 0,0 1 0 0 0,-1-1 0 0 0,0-1 0 0 0,1 1 0 0 0,-1 0 0 0 0,0-1 0 0 0,0 1 0 0 0,0-1 0 0 0,0 1 0 0 0,-1-1 0 0 0,1 0 0 0 0,-1 0 0 0 0,0 0 0 0 0,1 0 0 0 0,-1 0 0 0 0,-1 0 0 0 0,1 0 0 0 0,0 0 0 0 0,-1 0 0 0 0,0 0 0 0 0,1-1-20 0 0,1-5 45 0 0,0 0 0 0 0,0 0 0 0 0,-1-1-1 0 0,0 1 1 0 0,0-1 0 0 0,-1 1-1 0 0,0 0 1 0 0,-1-1 0 0 0,-1-6-45 0 0,1 14 43 0 0,-4-4-33 0 0,-23-3 65 0 0,-6 24 42 0 0,27-9-130 0 0,6-5 6 0 0,0 0 1 0 0,0 0-1 0 0,0 0 0 0 0,0 0 0 0 0,0 0 1 0 0,0 0-1 0 0,0 1 0 0 0,0-1 1 0 0,1 0-1 0 0,-1 1 0 0 0,0-1 0 0 0,1 1 1 0 0,-1-1-1 0 0,1 1 0 0 0,-1-1 1 0 0,1 1-1 0 0,0-1 0 0 0,0 1 0 0 0,0-1 1 0 0,-1 1-1 0 0,2-1 0 0 0,-1 1 1 0 0,0-1-1 0 0,0 1 0 0 0,0-1 0 0 0,1 1 1 0 0,-1-1-1 0 0,1 1 0 0 0,0 1 7 0 0,53 102-125 0 0,-49-97 122 0 0,24 38-13 0 0,-2 1 0 0 0,-3 0 0 0 0,-1 2 0 0 0,12 41 16 0 0,-20-12-64 0 0,-15-69 64 0 0,0-8 41 0 0,-1 1-1 0 0,0 0 1 0 0,0-1-1 0 0,1 1 0 0 0,-1-1 1 0 0,0 1-1 0 0,0-1 1 0 0,0 1-1 0 0,-1-1 1 0 0,1 0-1 0 0,0 0 0 0 0,0 1 1 0 0,-1-1-1 0 0,1 0 1 0 0,-1 0-1 0 0,1 0 1 0 0,-1 0-1 0 0,1-1 1 0 0,-1 1-1 0 0,1 0 0 0 0,-1-1 1 0 0,0 1-1 0 0,1-1 1 0 0,-1 1-1 0 0,0-1 1 0 0,0 0-1 0 0,1 0 0 0 0,-1 0 1 0 0,0 0-1 0 0,0 0 1 0 0,1 0-1 0 0,-1 0 1 0 0,0-1-1 0 0,0 1 0 0 0,1-1 1 0 0,-1 1-1 0 0,0-1 1 0 0,1 1-1 0 0,-1-1 1 0 0,1 0-1 0 0,-1 0 0 0 0,1 0 1 0 0,-2-1-41 0 0,-5-4 76 0 0,0-1 1 0 0,1 0-1 0 0,-1-1 0 0 0,1 0 0 0 0,1 0 1 0 0,-1-1-1 0 0,1 0 0 0 0,1 0 0 0 0,0 0 1 0 0,0 0-1 0 0,1-1 0 0 0,0 0 1 0 0,1 0-1 0 0,0 0 0 0 0,-1-6-76 0 0,-5-10 37 0 0,1-4-638 0 0,7 28-316 0 0,1 2-2685 0 0,0 0-1150 0 0</inkml:trace>
  <inkml:trace contextRef="#ctx0" brushRef="#br0" timeOffset="3477.185">1369 216 5527 0 0,'0'0'250'0'0,"0"0"-2"0"0,0 0 17 0 0,0 0 646 0 0,0 0 302 0 0,0 0 60 0 0,0 0-194 0 0,0 0-846 0 0,0 0-370 0 0,0 0-78 0 0,0 0-119 0 0,0 0-465 0 0,-8 16-4872 0 0,6-13 7798 0 0,0-2 3813 0 0,-36-51-6791 0 0,33 44-3169 0 0</inkml:trace>
  <inkml:trace contextRef="#ctx0" brushRef="#br0" timeOffset="7950.18">85 877 919 0 0,'-1'1'67'0'0,"-3"3"17"0"0,-41 41 4788 0 0,14 6-3703 0 0,28-44-1169 0 0,3 2 0 0 0,3-1 0 0 0,22 10 211 0 0,-19-16-187 0 0,37-11 168 0 0,8-23-11 0 0,-45 27-170 0 0,1 0 32 0 0,-2 0-22 0 0,-3 4 22 0 0,2-2-22 0 0,-3 2 32 0 0,-1 1 14 0 0,0 0 10 0 0,0 0 3 0 0,0 0 0 0 0,0 0 0 0 0,0 0 0 0 0,0 0 0 0 0,0 0 0 0 0,0 0-2 0 0,0 0-12 0 0,0 0-2 0 0,0 0 0 0 0,0 0 3 0 0,0 0 10 0 0,0 0 7 0 0,0 0 18 0 0,0 0 8 0 0,0 0 2 0 0,0 0-4 0 0,0 0-17 0 0,0 0-10 0 0,0 0-1 0 0,-1-1-2 0 0,-3-5-22 0 0,1-2-46 0 0,1 1-22 0 0,0 4-36 0 0,-2-2 36 0 0,-1 1 2 0 0,4 3-44 0 0,1 1-10 0 0,19-2-133 0 0,46 30 122 0 0,-33 4 75 0 0,-20-13 0 0 0,-3-8-2620 0 0,-3-6-304 0 0</inkml:trace>
  <inkml:trace contextRef="#ctx0" brushRef="#br0" timeOffset="9842.234">917 923 455 0 0,'0'0'1744'0'0,"11"0"4012"0"0,-5 0-5228 0 0,-4 0-585 0 0,0 0 0 0 0,0-1 0 0 0,0 1 0 0 0,0-1 0 0 0,0 1 0 0 0,0-1 0 0 0,-1 0 0 0 0,1 0 0 0 0,0 0 0 0 0,-1 0 0 0 0,1 0 0 0 0,0 0 0 0 0,-1 0 0 0 0,1-1 0 0 0,-1 1 0 0 0,0-1-1 0 0,0 1 1 0 0,1-1 0 0 0,-1 1 0 0 0,0-1 0 0 0,0 0 0 0 0,0 1 0 0 0,0-1 0 0 0,-1 0 0 0 0,1 0 0 0 0,0 0 0 0 0,-1 0 0 0 0,0 1 0 0 0,1-1 0 0 0,-1-2 57 0 0,5-59 1814 0 0,-7 51-1233 0 0,0 1 0 0 0,0 0 0 0 0,-1 0 1 0 0,0 1-1 0 0,-1-1 0 0 0,0 1 0 0 0,-1-1 0 0 0,0 1 0 0 0,0 0-581 0 0,-67-73 841 0 0,71 82-885 0 0,-1-1 0 0 0,1 1 1 0 0,-1 0-1 0 0,1 0 1 0 0,-1 0-1 0 0,0 0 1 0 0,1 0-1 0 0,-1 0 1 0 0,0 0-1 0 0,0 1 0 0 0,0-1 1 0 0,0 0-1 0 0,0 1 1 0 0,0 0-1 0 0,1-1 1 0 0,-1 1-1 0 0,0 0 0 0 0,0 0 1 0 0,0 0-1 0 0,0 0 1 0 0,0 1-1 0 0,0-1 1 0 0,0 0-1 0 0,0 1 1 0 0,0 0-1 0 0,0-1 0 0 0,0 1 1 0 0,1 0-1 0 0,-1 0 1 0 0,0 0-1 0 0,0 0 1 0 0,1 0-1 0 0,-1 0 0 0 0,1 0 1 0 0,-1 1-1 0 0,1-1 1 0 0,0 1-1 0 0,-1-1 1 0 0,1 1 43 0 0,-2 2-23 0 0,0 0 1 0 0,1 1 0 0 0,-1-1-1 0 0,1 1 1 0 0,0 0 0 0 0,0 0-1 0 0,1 0 1 0 0,0 0-1 0 0,-1 0 1 0 0,2 0 0 0 0,-1 0-1 0 0,0 0 1 0 0,1 0 0 0 0,0 1 22 0 0,4 28-185 0 0,1 0 1 0 0,1 0 0 0 0,2-1 0 0 0,13 32 184 0 0,21 117-621 0 0,-29 140 685 0 0,-22-266-72 0 0,-1-43-68 0 0,-17-4-82 0 0,23-9 158 0 0,-1 1 1 0 0,1-1-1 0 0,0-1 1 0 0,0 1-1 0 0,0 0 1 0 0,0-1-1 0 0,0 0 1 0 0,0 0-1 0 0,0 0 1 0 0,0-1-1 0 0,0 1 1 0 0,0-1 0 0 0,0 0-1 0 0,1 0 1 0 0,-1 0-1 0 0,1-1 1 0 0,-1 1-1 0 0,1-1 0 0 0,-4-2 1 0 0,1 1 30 0 0,0-1 0 0 0,0 0 0 0 0,0 0 0 0 0,1 0-1 0 0,-1-1 1 0 0,1 1 0 0 0,0-1 0 0 0,1 0 0 0 0,0-1-1 0 0,0 1 1 0 0,0-1 0 0 0,1 0 0 0 0,0 0 0 0 0,0 0-1 0 0,0 0 1 0 0,1-1 0 0 0,0 1 0 0 0,1-1 0 0 0,0 1-1 0 0,0-5-30 0 0,-1 3 22 0 0,2 0 0 0 0,-1 0-1 0 0,1-1 1 0 0,0 1 0 0 0,1 0 0 0 0,0 0-1 0 0,0 0 1 0 0,1 0 0 0 0,0 0-1 0 0,1 0 1 0 0,0 1 0 0 0,1-1 0 0 0,-1 1-1 0 0,4-5-21 0 0,-2 5 0 0 0,0 1 0 0 0,0 0 11 0 0,12-12 477 0 0,47 15-424 0 0,-32 6-59 0 0,-3-5-4 0 0,-1-2 1 0 0,0-1-1 0 0,-1-2 0 0 0,0 0 0 0 0,3-3-1 0 0,-4 2 10 0 0,-12 5 104 0 0,0-1 0 0 0,-1 0 0 0 0,0-1 0 0 0,0-1 0 0 0,0 0-1 0 0,0-1 1 0 0,-1 0 0 0 0,-1-1 0 0 0,1 0 0 0 0,-2-1 0 0 0,1 0 0 0 0,-1-1 0 0 0,-1 0-1 0 0,0-1 1 0 0,0 0 0 0 0,-1 0 0 0 0,-1-1 0 0 0,0 1 0 0 0,-1-2 0 0 0,0 1-1 0 0,-1-1 1 0 0,0 0 0 0 0,-1 0 0 0 0,-1 0 0 0 0,2-14-114 0 0,-4 8 121 0 0,-5-82 53 0 0,3 100-264 0 0,1 2 0 0 0,0 0 11 0 0,0 2 6 0 0,-4 149-313 0 0,-3 122-534 0 0,8-264 920 0 0,-1-8 0 0 0,0 1 0 0 0,0 0 0 0 0,1 0 0 0 0,-1 0 0 0 0,1-1 0 0 0,-1 1 0 0 0,1 0 0 0 0,-1-1 0 0 0,1 1 0 0 0,0 0 0 0 0,0-1 0 0 0,0 1 0 0 0,0-1 0 0 0,0 1 0 0 0,0-1 0 0 0,1 0 0 0 0,-1 1 0 0 0,0-1 0 0 0,1 0 0 0 0,-1 0 0 0 0,1 0 0 0 0,-1 0 0 0 0,1 0 0 0 0,-1 0 0 0 0,2 0 0 0 0,24 5 0 0 0,-19-8 19 0 0,0-1 0 0 0,-1 0 0 0 0,1 0 0 0 0,-1 0 0 0 0,0-1 0 0 0,0-1 0 0 0,-1 1 0 0 0,1-1 0 0 0,-1 0 0 0 0,0 0 0 0 0,0-1-1 0 0,0 0 1 0 0,-1 0 0 0 0,0 0 0 0 0,0-1-19 0 0,0 0 62 0 0,14-23 331 0 0,-19 29-361 0 0,2 1-77 0 0,20 20-68 0 0,-18-11 76 0 0,24 47 37 0 0,-26-54 2 0 0,1-1-1 0 0,-1 1 0 0 0,0-1 0 0 0,1 1 0 0 0,-1-1 1 0 0,1 0-1 0 0,0 0 0 0 0,-1 0 0 0 0,1 0 1 0 0,0-1-1 0 0,-1 1 0 0 0,1-1 0 0 0,0 1 1 0 0,0-1-1 0 0,0 0 0 0 0,-1 0 0 0 0,1 0 1 0 0,0 0-1 0 0,0-1 0 0 0,-1 1 0 0 0,1-1 1 0 0,0 0-1 0 0,-1 0 0 0 0,1 0 0 0 0,0 0 1 0 0,0-1-2 0 0,2 1 21 0 0,9-3 81 0 0,-1 0 0 0 0,0 0 0 0 0,0-1 1 0 0,0-1-1 0 0,-1 0 0 0 0,1-1 1 0 0,-2 0-1 0 0,1-1 0 0 0,-1 0 0 0 0,0-1 1 0 0,-1 0-1 0 0,1-1 0 0 0,-2 0 0 0 0,0-1 1 0 0,0 1-1 0 0,-1-2 0 0 0,2-2-102 0 0,-10 12 119 0 0,-6-16 448 0 0,2 16-585 0 0,-1 0 0 0 0,0 1 1 0 0,1-1-1 0 0,-1 1 1 0 0,0 0-1 0 0,0 1 1 0 0,0-1-1 0 0,0 1 1 0 0,0 0-1 0 0,0 0 0 0 0,0 0 1 0 0,0 1-1 0 0,0 0 1 0 0,0 0-1 0 0,0 0 1 0 0,1 0-1 0 0,-1 1 1 0 0,-3 1 17 0 0,-16 3-215 0 0,-96 22-110 0 0,117-27 282 0 0,-1-1 4 0 0,3 1-99 0 0,1-1-24 0 0,0 0 2 0 0,0 0-62 0 0,0 0-264 0 0,0 0-111 0 0,0 0-19 0 0,0 0-24 0 0,0 0-73 0 0,0 0-30 0 0,0 0-8 0 0,-4 18-2349 0 0,4-8 144 0 0</inkml:trace>
  <inkml:trace contextRef="#ctx0" brushRef="#br0" timeOffset="10869.464">1945 1003 11023 0 0,'0'0'248'0'0,"0"0"35"0"0,0 0 21 0 0,0 0-29 0 0,-2 0-179 0 0,0 1-103 0 0,-1 0 1 0 0,0 0 0 0 0,1 0-1 0 0,-1 1 1 0 0,1-1 0 0 0,0 1-1 0 0,-1 0 1 0 0,1-1 0 0 0,0 1-1 0 0,0 0 1 0 0,0 0 0 0 0,0 0-1 0 0,0 1 1 0 0,1-1 0 0 0,-1 0-1 0 0,1 1 1 0 0,-1-1 0 0 0,1 1-1 0 0,0-1 1 0 0,0 1-1 0 0,-1 2 7 0 0,-1 2-288 0 0,2-4 199 0 0,-27 89-4946 0 0,28-90 5447 0 0,10 22 4491 0 0,-3-24-4859 0 0,-1 0 0 0 0,1 0 0 0 0,0-1 0 0 0,0-1 0 0 0,-1 1 0 0 0,1-1 0 0 0,0 0 0 0 0,-1 0 1 0 0,0-1-1 0 0,1 0 0 0 0,-1 0 0 0 0,-1 0 0 0 0,1-1 0 0 0,0 0 0 0 0,-1 0 0 0 0,0-1 0 0 0,1 1 0 0 0,-2-1 0 0 0,3-2-44 0 0,2-1 343 0 0,-7 6-276 0 0,0-1 0 0 0,-1 1 0 0 0,0-1 0 0 0,1 0 0 0 0,-1 0 1 0 0,0 1-1 0 0,0-1 0 0 0,0 0 0 0 0,-1 0 0 0 0,1 0 0 0 0,-1 0 0 0 0,1 0 0 0 0,-1 0 0 0 0,0 0 0 0 0,0 0 0 0 0,0 0 1 0 0,-1 0-1 0 0,1 0 0 0 0,-1 0 0 0 0,0 1 0 0 0,1-1 0 0 0,-1 0 0 0 0,0 0 0 0 0,-1 0 0 0 0,0 0-67 0 0,-14-25 51 0 0,1 14-618 0 0,14 15 574 0 0,-1 0 0 0 0,1 0 0 0 0,-1 0-1 0 0,1 0 1 0 0,0 0 0 0 0,-1 0-1 0 0,1 1 1 0 0,0-1 0 0 0,0 0 0 0 0,0 0-1 0 0,0 1 1 0 0,0-1 0 0 0,0 1 0 0 0,1-1-1 0 0,-1 1 1 0 0,0-1 0 0 0,1 1 0 0 0,-1 0-1 0 0,1-1 1 0 0,-1 1 0 0 0,1 0 0 0 0,0-1-1 0 0,0 1 1 0 0,0 0 0 0 0,0-1 0 0 0,0 1-1 0 0,0 0 1 0 0,0 0 0 0 0,1 0-7 0 0,-1-1 0 0 0,10 35 0 0 0,23-4-85 0 0,-27-29 91 0 0,-1 0 0 0 0,1 0 0 0 0,0-1 0 0 0,0 1 0 0 0,1-1 0 0 0,-1 0 1 0 0,0-1-1 0 0,1 0 0 0 0,-1 0 0 0 0,1 0 0 0 0,-1-1 0 0 0,1 0 0 0 0,-1 0 0 0 0,1-1 0 0 0,-1 1 0 0 0,1-1 0 0 0,-1-1 0 0 0,1 1 1 0 0,-1-1-1 0 0,0-1 0 0 0,0 1 0 0 0,0-1 0 0 0,0 0 0 0 0,0 0 0 0 0,-1 0 0 0 0,3-3-6 0 0,5-3 175 0 0,-1-1 0 0 0,0 0 0 0 0,0-1 1 0 0,-1 0-1 0 0,-1-1 0 0 0,0 0 0 0 0,0-1 0 0 0,-1 0 0 0 0,-1 0 0 0 0,3-7-175 0 0,-1 2 103 0 0,0 0 0 0 0,-2-1-1 0 0,0 0 1 0 0,-1-1 0 0 0,-1 1-1 0 0,0-1 1 0 0,-2 0 0 0 0,-1-1-1 0 0,0 1 1 0 0,-1-1 0 0 0,-1 1-1 0 0,-2-6-102 0 0,1 21 21 0 0,0 1 0 0 0,-1-1 0 0 0,0 0 0 0 0,0 1 0 0 0,-1-1 0 0 0,1 0 0 0 0,-1 1 0 0 0,0 0 0 0 0,0-1-1 0 0,0 1 1 0 0,-1 0 0 0 0,0 0 0 0 0,-2-3-21 0 0,4 7-17 0 0,0-1 0 0 0,0 0 0 0 0,0 1 0 0 0,-1-1 0 0 0,1 1 0 0 0,0-1 0 0 0,0 1 0 0 0,0 0 0 0 0,-1-1 0 0 0,1 1 0 0 0,0 0-1 0 0,-1 0 1 0 0,1 0 0 0 0,0 0 0 0 0,-1 0 0 0 0,1 0 0 0 0,0 1 0 0 0,0-1 0 0 0,-1 0 0 0 0,1 1 0 0 0,0-1 0 0 0,0 1 0 0 0,0-1 0 0 0,-1 1 0 0 0,1-1 0 0 0,0 1 0 0 0,0 0-1 0 0,0 0 1 0 0,0-1 0 0 0,0 1 0 0 0,0 0 0 0 0,0 0 0 0 0,1 0 0 0 0,-1 0 0 0 0,0 0 0 0 0,0 0 0 0 0,1 0 0 0 0,-1 0 0 0 0,0 1 0 0 0,1-1 0 0 0,-1 0 0 0 0,1 0 0 0 0,0 1 0 0 0,-1-1-1 0 0,1 0 1 0 0,0 0 0 0 0,0 1 0 0 0,0-1 0 0 0,0 0 0 0 0,0 0 0 0 0,0 1 0 0 0,0-1 0 0 0,0 0 0 0 0,1 1 17 0 0,-2 17-40 0 0,1-1-1 0 0,0 0 1 0 0,1 1 0 0 0,2-1 0 0 0,0 0-1 0 0,3 11 41 0 0,6 40-45 0 0,5 197-83 0 0,6-200 128 0 0,-21-64 8 0 0,0 0 0 0 0,0 0-1 0 0,0-1 1 0 0,1 1 0 0 0,-1-1 0 0 0,0 1-1 0 0,1-1 1 0 0,0 0 0 0 0,-1 0 0 0 0,1 0-1 0 0,0 0 1 0 0,-1 0 0 0 0,1-1 0 0 0,0 1-1 0 0,0-1 1 0 0,0 0 0 0 0,-1 0-1 0 0,1 0 1 0 0,0 0 0 0 0,0 0 0 0 0,0-1-1 0 0,0 1 1 0 0,-1-1 0 0 0,1 0 0 0 0,0 1-1 0 0,-1-1 1 0 0,1-1 0 0 0,0 1 0 0 0,-1 0-1 0 0,0-1 1 0 0,1 1 0 0 0,-1-1-1 0 0,0 0 1 0 0,0 1 0 0 0,1-1 0 0 0,-1 0-1 0 0,-1-1 1 0 0,1 1 0 0 0,0 0 0 0 0,-1 0-1 0 0,1-2-7 0 0,4 0 14 0 0,102-94-2738 0 0,-102 91-813 0 0,0 0-1037 0 0</inkml:trace>
  <inkml:trace contextRef="#ctx0" brushRef="#br0" timeOffset="11130.321">2260 920 6479 0 0,'-104'-32'851'0'0,"141"43"-322"0"0,8-10 831 0 0,1-3-1 0 0,-1-1 0 0 0,0-2 1 0 0,0-3-1360 0 0,102-9-766 0 0,-126 16-294 0 0</inkml:trace>
  <inkml:trace contextRef="#ctx0" brushRef="#br0" timeOffset="12863.449">175 1945 7831 0 0,'-25'-7'999'0'0,"24"6"-218"0"0,1 1 269 0 0,0 0 50 0 0,8 22-446 0 0,32 63-2072 0 0,20 70 1992 0 0,-56-136-330 0 0,-1 0-1 0 0,-2-1 0 0 0,0 1 0 0 0,0 0 1 0 0,-2 0-1 0 0,0 0 0 0 0,-2 0 0 0 0,0-1 1 0 0,-4 15-244 0 0,5-25 86 0 0,0 0 0 0 0,0 0-1 0 0,0 0 1 0 0,-1-1 0 0 0,0 0 0 0 0,-1 1 0 0 0,0-1 0 0 0,0 0 0 0 0,0-1 0 0 0,-1 1 0 0 0,-1 1-86 0 0,5-7 28 0 0,-1-2-76 0 0,-5-6 109 0 0,1-1 0 0 0,-1 1 1 0 0,1-1-1 0 0,1-1 0 0 0,0 1 0 0 0,0-1 1 0 0,0 0-1 0 0,1 0 0 0 0,1 0 0 0 0,0-1 1 0 0,0 1-1 0 0,0-1 0 0 0,2 0 1 0 0,-1 0-1 0 0,1 0 0 0 0,0 0 0 0 0,1-8-61 0 0,-1 2 17 0 0,0 1 0 0 0,1 0 0 0 0,0-1 0 0 0,1 1 0 0 0,1 0 0 0 0,1-1 0 0 0,0 1 0 0 0,1 0 0 0 0,0 1 0 0 0,1-1 0 0 0,1 1 0 0 0,0 0 0 0 0,1 0 0 0 0,1 1 0 0 0,0 0 0 0 0,8-10-17 0 0,10-13-11 0 0,-21 27 5 0 0,1 0-1 0 0,-1 1 0 0 0,1-1 0 0 0,1 1 0 0 0,0 1 0 0 0,0-1 0 0 0,0 1 0 0 0,1 0 0 0 0,0 0 1 0 0,0 1-1 0 0,1 1 0 0 0,0-1 0 0 0,0 1 0 0 0,0 1 0 0 0,1-1 0 0 0,-1 2 0 0 0,3-2 7 0 0,20 16 0 0 0,-27-6-34 0 0,0 0 0 0 0,-1 0 0 0 0,0 1 1 0 0,1-1-1 0 0,-2 1 0 0 0,1 0 0 0 0,-1 0 0 0 0,0 1 0 0 0,0-1 0 0 0,-1 0 0 0 0,1 1 0 0 0,-1 0 0 0 0,-1-1 0 0 0,0 1 0 0 0,0 0 1 0 0,0 0-1 0 0,0 0 0 0 0,-1 0 0 0 0,-1 0 0 0 0,1 0 0 0 0,-1 0 0 0 0,0 0 0 0 0,0-1 0 0 0,-1 1 0 0 0,-2 4 34 0 0,-6 7-64 0 0,9-17 72 0 0,0 0-1 0 0,0 1 1 0 0,-1-1 0 0 0,1 0-1 0 0,0 0 1 0 0,-1 0-1 0 0,1 0 1 0 0,-1 0-1 0 0,1-1 1 0 0,-1 1 0 0 0,1 0-1 0 0,-1-1 1 0 0,1 1-1 0 0,-1-1 1 0 0,0 1-1 0 0,1-1 1 0 0,-1 0 0 0 0,0 0-1 0 0,1 1 1 0 0,-1-1-1 0 0,0-1 1 0 0,1 1-1 0 0,-1 0 1 0 0,0 0 0 0 0,1-1-1 0 0,-1 1 1 0 0,0 0-1 0 0,1-1 1 0 0,-1 0-1 0 0,1 1 1 0 0,-2-2-8 0 0,-14-18 149 0 0,13 10-133 0 0,1-11-16 0 0,15-3-66 0 0,87-2-156 0 0,98-28 286 0 0,-154 40-64 0 0,-42 13 0 0 0,1 1 0 0 0,-1 0 0 0 0,0 0 0 0 0,0 0 0 0 0,1 0 0 0 0,-1 0 0 0 0,0 0 0 0 0,0 0 0 0 0,1 0 0 0 0,-1 1 0 0 0,0-1 0 0 0,0 0 0 0 0,0 1 0 0 0,0-1 0 0 0,1 1 0 0 0,-1-1 0 0 0,0 1 0 0 0,0 0 0 0 0,0-1 0 0 0,0 1 0 0 0,0 0 0 0 0,0 0 0 0 0,0 0 0 0 0,-1 0 0 0 0,1 0 0 0 0,0 0 0 0 0,0 0 0 0 0,-1 0 0 0 0,1 0 0 0 0,-1 0 0 0 0,1 0 0 0 0,-1 0 0 0 0,1 0 0 0 0,-1 0 0 0 0,1 2 0 0 0,-1-2 0 0 0,15 98 64 0 0,-14-92-64 0 0,1-1 11 0 0,21-18 96 0 0,44-69 277 0 0,-65 80-318 0 0,1-3 14 0 0,22 16 80 0 0,9 41-348 0 0,-33-52 98 0 0,13 23-82 0 0,-12-21 129 0 0,17 14 32 0 0,-17-16 11 0 0,1 0 0 0 0,0 0 0 0 0,-1 0 0 0 0,1 0 0 0 0,0-1 0 0 0,0 1 0 0 0,-1-1 0 0 0,1 0 0 0 0,0 0 0 0 0,0 0 0 0 0,0 0 0 0 0,-1 0 0 0 0,1 0 0 0 0,0-1 0 0 0,0 0 0 0 0,-1 1 0 0 0,1-1 0 0 0,-1 0 0 0 0,1 0 0 0 0,0-1 0 0 0,-1 1 0 0 0,0 0 0 0 0,3-2 0 0 0,10-5 0 0 0,58-10 87 0 0,-66 16-15 0 0,27-26 86 0 0,-25 12 13 0 0,-2-5 69 0 0,-20-17 744 0 0,11 36-955 0 0,-1 0 0 0 0,0 0-1 0 0,0 0 1 0 0,-1 0 0 0 0,1 1-1 0 0,0-1 1 0 0,0 1 0 0 0,-1 0 0 0 0,1 0-1 0 0,-1 0 1 0 0,1 0 0 0 0,-1 1-1 0 0,1-1 1 0 0,-1 1 0 0 0,0 0 0 0 0,1 0-1 0 0,-3 1-28 0 0,-3-1-15 0 0,-38 13-343 0 0,27 26-1495 0 0,20-37 1551 0 0,0-2-2 0 0,0 0-12 0 0,0 0-49 0 0,6 8-1235 0 0,-2-8 1393 0 0,0 0 0 0 0,-1-1 0 0 0,1 0 0 0 0,-1 1 1 0 0,1-1-1 0 0,-1-1 0 0 0,0 1 0 0 0,1 0 0 0 0,-1-1 0 0 0,0 0 0 0 0,0 1 0 0 0,0-1 0 0 0,0-1 0 0 0,0 1 1 0 0,0 0-1 0 0,-1-1 0 0 0,1 1 0 0 0,-1-1 0 0 0,1-1 207 0 0,3-1-1308 0 0,4-5-1860 0 0</inkml:trace>
  <inkml:trace contextRef="#ctx0" brushRef="#br0" timeOffset="15683.498">1293 1993 4143 0 0,'0'0'319'0'0,"0"0"33"0"0,0 0 919 0 0,0 0 422 0 0,0 0 88 0 0,0 0-199 0 0,-4 10-350 0 0,5 46-1022 0 0,37 68-242 0 0,-30-105 29 0 0,0 0 0 0 0,-2 1 0 0 0,0 0 0 0 0,-2 0 0 0 0,0 0 0 0 0,-1 1 0 0 0,0 11 3 0 0,-16 82 645 0 0,11-108-719 0 0,2-5 31 0 0,0-1 110 0 0,-5-2 42 0 0,1-1 0 0 0,0 1 0 0 0,0-1 0 0 0,0 0 0 0 0,0 0 0 0 0,0 0 0 0 0,0 0 1 0 0,1-1-1 0 0,-1 0 0 0 0,1 1 0 0 0,0-1 0 0 0,0 0 0 0 0,1-1 0 0 0,-1 1 0 0 0,1 0 0 0 0,0-1 1 0 0,0 1-1 0 0,0-1 0 0 0,1 0 0 0 0,0 0 0 0 0,0 1 0 0 0,0-1 0 0 0,0 0 0 0 0,1-2-109 0 0,-5-14 99 0 0,1 0-1 0 0,1 0 1 0 0,0 0-1 0 0,2 0 1 0 0,1 0-1 0 0,0 0 1 0 0,2-1-1 0 0,0 1 1 0 0,2 0-1 0 0,0 1 1 0 0,1-1-1 0 0,1 1 1 0 0,1 0-1 0 0,1 0 1 0 0,7-12-99 0 0,-7 15-23 0 0,1 2 1 0 0,1-1-1 0 0,1 1 1 0 0,0 1-1 0 0,1 0 1 0 0,0 0-1 0 0,2 0 23 0 0,4 5 0 0 0,0 13-84 0 0,-16 0 68 0 0,1 0 0 0 0,-1 0 0 0 0,0 0 0 0 0,-1 0 1 0 0,1 0-1 0 0,0 0 0 0 0,-1 0 0 0 0,0 0 0 0 0,0 1 0 0 0,-1-1 0 0 0,1 1 0 0 0,-1-1 0 0 0,0 0 0 0 0,0 1 0 0 0,0-1 0 0 0,0 1 0 0 0,-1-1 0 0 0,0 0 0 0 0,0 1 0 0 0,0-1 0 0 0,-1 0 0 0 0,1 0 0 0 0,-1 0 1 0 0,0 0-1 0 0,-2 3 16 0 0,-69 108-374 0 0,67-109 374 0 0,-1-2 0 0 0,-16 2 48 0 0,22-6-122 0 0,1 0 4 0 0,0 0 6 0 0,0 0-2 0 0,0 0-12 0 0,2 10-82 0 0,28 23 15 0 0,-25-30 138 0 0,3-1 45 0 0,1-1-1 0 0,-1 0 1 0 0,1 0-1 0 0,0-1 1 0 0,-1 0-1 0 0,1 0 1 0 0,-1-1-1 0 0,1 0 1 0 0,-1-1-1 0 0,1 1 0 0 0,-1-2 1 0 0,0 1-1 0 0,0-1 1 0 0,0-1-1 0 0,0 1 1 0 0,0-1-1 0 0,-1 0 1 0 0,0-1-1 0 0,2-2-37 0 0,9-2 40 0 0,137-84 123 0 0,-126 63 198 0 0,-28 29-238 0 0,-5-31 356 0 0,-31-5-501 0 0,32 36 11 0 0,0 1 0 0 0,0 0-1 0 0,0 0 1 0 0,0 0 0 0 0,1 0 0 0 0,-1 1-1 0 0,0-1 1 0 0,0 1 0 0 0,0 0 0 0 0,1-1-1 0 0,-1 1 1 0 0,0 1 0 0 0,1-1 0 0 0,-1 0-1 0 0,1 0 1 0 0,0 1 0 0 0,-1 0 0 0 0,1-1-1 0 0,0 1 1 0 0,0 0 0 0 0,0 0 0 0 0,0 0-1 0 0,0 0 1 0 0,0 1 0 0 0,1-1-1 0 0,-1 0 1 0 0,1 1 0 0 0,-1-1 0 0 0,1 1-1 0 0,0 0 1 0 0,0-1 0 0 0,0 1 0 0 0,1 0-1 0 0,-1-1 1 0 0,0 1 0 0 0,1 0 0 0 0,0 0-1 0 0,0 0 1 0 0,0 0 0 0 0,0-1 0 0 0,0 1-1 0 0,1 0 1 0 0,-1 0 0 0 0,1 0 0 0 0,0 0 11 0 0,20 59-851 0 0,0-46 840 0 0,9-1 11 0 0,-22-10 0 0 0,-7-5 3 0 0,1 1 0 0 0,0 0 0 0 0,0-1 0 0 0,-1 1 0 0 0,1-1 0 0 0,0 0 0 0 0,0 1 0 0 0,0-1 0 0 0,0 0 0 0 0,0 0 0 0 0,-1 0 0 0 0,1 0 0 0 0,0-1 0 0 0,0 1 0 0 0,0 0 0 0 0,0-1 0 0 0,-1 1 0 0 0,1-1 0 0 0,0 0 0 0 0,-1 0 0 0 0,1 1 0 0 0,0-1 1 0 0,0-1-4 0 0,0 1 5 0 0,13-10 24 0 0,0 0 0 0 0,0-1 0 0 0,-2-1 0 0 0,1 0 0 0 0,-1-1 0 0 0,-1 0 0 0 0,9-14-29 0 0,7-7 570 0 0,-27 34-442 0 0,-1 1-6 0 0,0 0-29 0 0,1 9-25 0 0,-4 116-135 0 0,5-87 67 0 0,1-11 80 0 0,-3-18-80 0 0,0-1 0 0 0,0 0-14 0 0,0-7-30 0 0,0-1 104 0 0,12-40 210 0 0,10-61 136 0 0,-6 105-730 0 0,8 1 389 0 0,13-24 478 0 0,45-56-452 0 0,-51 41-88 0 0,-23 28 38 0 0,-2-1-1 0 0,1 0 1 0 0,-1-1-1 0 0,0 1 1 0 0,0-1-1 0 0,-1 0 1 0 0,0-1-1 0 0,-1 1 0 0 0,0-1 1 0 0,0 0-1 0 0,-1 0 1 0 0,0 0-1 0 0,0 0 1 0 0,-1-1-1 0 0,0 1 1 0 0,-1-1-1 0 0,0-8-40 0 0,-20-270 1104 0 0,19 287-1184 0 0,0 1-13 0 0,3 22-172 0 0,1 138-278 0 0,5-55 458 0 0,29 249-377 0 0,-28-307 473 0 0,-9-45 21 0 0,-1-2-85 0 0,0 0-63 0 0,0 0-4 0 0,0 0 6 0 0,0 0 5 0 0,0 0 12 0 0,-2-2 7 0 0,-88-102-74 0 0,75 90 177 0 0,1-1-1 0 0,1 0 0 0 0,0-1 1 0 0,1 0-1 0 0,1-1 1 0 0,1-1-1 0 0,0 1 0 0 0,1-2 1 0 0,1 1-1 0 0,-4-14-12 0 0,2-15-13 0 0,10 41-54 0 0,2 4-10 0 0,1 1 74 0 0,-1 0 0 0 0,1 1 0 0 0,0 0 0 0 0,-1-1 0 0 0,1 1-1 0 0,0 0 1 0 0,0 0 0 0 0,-1 0 0 0 0,1 1 0 0 0,0-1 0 0 0,-1 1 0 0 0,1-1 0 0 0,0 1 0 0 0,-1 0 0 0 0,1 0 0 0 0,-1 0 0 0 0,1 1 0 0 0,-1-1 0 0 0,0 0-1 0 0,1 1 1 0 0,1 1 3 0 0,6 3-2 0 0,69 50 107 0 0,-68-47-80 0 0,0 0-1 0 0,0 0 0 0 0,1-1 0 0 0,0 0 0 0 0,1-1 0 0 0,-1-1 0 0 0,1 0 1 0 0,0-1-1 0 0,1 0 0 0 0,4 1-24 0 0,-12-7 25 0 0,0 1 1 0 0,-1-1-1 0 0,1 0 1 0 0,0 0-1 0 0,-1 0 1 0 0,1-1-1 0 0,-1 0 1 0 0,0 0-1 0 0,1 0 1 0 0,-1-1-1 0 0,0 0 0 0 0,0 0 1 0 0,-1 0-1 0 0,1 0 1 0 0,-1-1-1 0 0,1 0 1 0 0,-1 0-1 0 0,0 0 1 0 0,-1 0-1 0 0,1-1 1 0 0,-1 1-1 0 0,0-1 1 0 0,0 0-1 0 0,0 0 0 0 0,0 0 1 0 0,-1-1-1 0 0,0 1 1 0 0,0 0-1 0 0,-1-1 1 0 0,0 1-1 0 0,1-5-25 0 0,-1 8 96 0 0,-1 2-4 0 0,-4 20-16 0 0,-1 11-170 0 0,0 0-1 0 0,3 0 1 0 0,0 0 0 0 0,2 0-1 0 0,3 22 95 0 0,-2-50-77 0 0,-1-2 76 0 0,0-1 1 0 0,0 0-1 0 0,1 1 0 0 0,-1-1 1 0 0,0 1-1 0 0,0-1 0 0 0,1 0 1 0 0,-1 1-1 0 0,0-1 0 0 0,0 0 1 0 0,1 1-1 0 0,-1-1 0 0 0,1 0 1 0 0,-1 0-1 0 0,0 1 1 0 0,1-1-1 0 0,-1 0 0 0 0,0 0 1 0 0,1 1-1 0 0,-1-1 0 0 0,1 0 1 0 0,-1 0-1 0 0,1 0 0 0 0,-1 0 1 0 0,0 0-1 0 0,1 0 0 0 0,-1 0 1 0 0,1 0-1 0 0,-1 0 0 0 0,1 0 1 0 0,-1 0-1 0 0,1 0 1 0 0,-1 0-1 0 0,0 0 0 0 0,1 0 1 0 0,-1 0-1 0 0,1-1 0 0 0,-1 1 1 0 0,0 0-1 0 0,1 0 0 0 0,-1 0 1 0 0,1-1-1 0 0,-1 1 0 0 0,0 0 1 0 0,1 0-1 0 0,-1-1 1 0 0,0 1-1 0 0,1-1 1 0 0,-1 1 2 0 0,101-87 91 0 0,-74 52 380 0 0,-24 34-521 0 0,-2 1 48 0 0,1 0 0 0 0,-1 0-1 0 0,1 0 1 0 0,-1 0 0 0 0,1 0-1 0 0,-1 1 1 0 0,0-1 0 0 0,1 0-1 0 0,-1 1 1 0 0,1 0 0 0 0,-1-1-1 0 0,0 1 1 0 0,1 0 0 0 0,-1-1-1 0 0,0 1 1 0 0,0 0 0 0 0,0 0-1 0 0,1 0 1 0 0,-1 0 0 0 0,0 0-1 0 0,0 0 1 0 0,0 0 0 0 0,-1 1-1 0 0,1-1 1 0 0,0 0 0 0 0,0 0-1 0 0,-1 1 1 0 0,1-1 0 0 0,-1 1-1 0 0,1-1 1 0 0,-1 0 0 0 0,1 1-1 0 0,-1-1 1 0 0,2 4-1 0 0,5 17 1 0 0,0-1-1 0 0,-2 1 1 0 0,0 0-1 0 0,-2 1 0 0 0,0-1 1 0 0,-1 12 0 0 0,1-1-10 0 0,9 108-283 0 0,-6 1-1 0 0,-7 51 294 0 0,2-176 58 0 0,-2 0 0 0 0,0-1 0 0 0,-1 1 0 0 0,0-1 0 0 0,-1 1 0 0 0,-1-1 0 0 0,-1 0 0 0 0,0 0 0 0 0,-1 0 0 0 0,-1-1 0 0 0,0 0 0 0 0,-1 0 0 0 0,-1-1 0 0 0,-9 11-58 0 0,16-22 11 0 0,-1 0 0 0 0,0 0-1 0 0,-1-1 1 0 0,1 0 0 0 0,0 0-1 0 0,-1 1 1 0 0,1-2 0 0 0,-1 1 0 0 0,0 0-1 0 0,1-1 1 0 0,-1 0 0 0 0,0 0-1 0 0,0 0 1 0 0,0 0 0 0 0,0 0-1 0 0,0-1 1 0 0,0 0 0 0 0,0 0 0 0 0,0 0-1 0 0,0 0 1 0 0,0-1 0 0 0,0 1-1 0 0,0-1 1 0 0,1 0 0 0 0,-1 0-1 0 0,0-1 1 0 0,0 1 0 0 0,1-1 0 0 0,-1 0-1 0 0,0 0 1 0 0,1 0 0 0 0,0 0-1 0 0,0 0 1 0 0,-1-1 0 0 0,2 0 0 0 0,-1 1-1 0 0,-2-3-10 0 0,-5-5 35 0 0,1 0 1 0 0,0-1-1 0 0,0 1 0 0 0,1-2 0 0 0,0 1 0 0 0,1-1 1 0 0,0 0-1 0 0,1-1 0 0 0,1 0 0 0 0,0 0 0 0 0,0 0 1 0 0,1 0-1 0 0,1-1 0 0 0,1 1 0 0 0,0-1 0 0 0,0 0 0 0 0,1 0 1 0 0,1 1-1 0 0,0-1 0 0 0,1 0 0 0 0,1 0 0 0 0,0 0 1 0 0,1 1-1 0 0,0-1 0 0 0,1 1 0 0 0,1 0 0 0 0,0 0 1 0 0,0 0-1 0 0,2 1 0 0 0,-1 0 0 0 0,2 0 0 0 0,-1 0 1 0 0,2 1-1 0 0,-1 0 0 0 0,2 1 0 0 0,-1 0 0 0 0,1 0 1 0 0,3 0-36 0 0,96-50-2868 0 0,-79 45 982 0 0</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6T03:13:31.380"/>
    </inkml:context>
    <inkml:brush xml:id="br0">
      <inkml:brushProperty name="width" value="0.05" units="cm"/>
      <inkml:brushProperty name="height" value="0.05" units="cm"/>
      <inkml:brushProperty name="color" value="#FF0066"/>
    </inkml:brush>
  </inkml:definitions>
  <inkml:trace contextRef="#ctx0" brushRef="#br0">493 301 7999 0 0,'-47'79'2648'0'0,"31"-60"-4274"0"0,15-18 1460 0 0,1-1 8 0 0,-31 12 3111 0 0,25-15-2989 0 0,1 0 0 0 0,-1 0-1 0 0,0 0 1 0 0,1-1 0 0 0,0 0 0 0 0,0 0 0 0 0,0 0-1 0 0,0-1 1 0 0,1 0 0 0 0,-1 1 0 0 0,1-2 0 0 0,0 1-1 0 0,1 0 1 0 0,-1-1 0 0 0,1 0 0 0 0,0 1 0 0 0,1-1 0 0 0,-1 0-1 0 0,1-1 1 0 0,0 0 36 0 0,-11-20-211 0 0,11 17 214 0 0,-1 0 0 0 0,1 0 0 0 0,1 0 0 0 0,0-1 0 0 0,0 1 0 0 0,1 0 0 0 0,0-1 0 0 0,1 1 0 0 0,0 0 0 0 0,1-1 0 0 0,0 1 0 0 0,1 0-1 0 0,0 0 1 0 0,0 0 0 0 0,2-2-3 0 0,9-23 0 0 0,-9 30 0 0 0,1 1 0 0 0,-5 3 3 0 0,1 1 1 0 0,-1-1-1 0 0,0 1 0 0 0,1-1 0 0 0,-1 1 0 0 0,0 0 0 0 0,1 0 0 0 0,-1-1 1 0 0,0 1-1 0 0,1 0 0 0 0,-1 0 0 0 0,1 1 0 0 0,-1-1 0 0 0,0 0 0 0 0,1 0 0 0 0,-1 1 1 0 0,0-1-1 0 0,1 0 0 0 0,-1 1 0 0 0,0 0 0 0 0,1-1 0 0 0,-1 1 0 0 0,0 0 0 0 0,0-1 1 0 0,0 1-1 0 0,0 0 0 0 0,0 0 0 0 0,0 0 0 0 0,0 0 0 0 0,0 0 0 0 0,0 0 0 0 0,0 0 1 0 0,0 0-1 0 0,-1 1 0 0 0,1-1 0 0 0,0 0 0 0 0,-1 1-3 0 0,6 5 12 0 0,0-2 45 0 0,0-1 0 0 0,-1 1 0 0 0,0 1-1 0 0,0-1 1 0 0,0 1 0 0 0,0 0 0 0 0,-1 0 0 0 0,0 1-1 0 0,0-1 1 0 0,-1 1 0 0 0,0 0 0 0 0,0 0-1 0 0,-1 0 1 0 0,1 0 0 0 0,-1 0 0 0 0,-1 0-1 0 0,0 1 1 0 0,0-1 0 0 0,0 7-57 0 0,-5 7-306 0 0,-1 1 1 0 0,-1-1-1 0 0,0 0 0 0 0,-2 0 0 0 0,0-1 1 0 0,-9 14 305 0 0,-3 10-629 0 0,7-16 640 0 0,-1-1-1 0 0,-2-1 1 0 0,0-1-1 0 0,-2 0 1 0 0,0-1-1 0 0,-6 4-10 0 0,17-18-1582 0 0,19-17-94 0 0,3-2 2687 0 0,8-2-522 0 0,0 1 0 0 0,0 1 0 0 0,1 1 0 0 0,0 1-1 0 0,1 1 1 0 0,-1 2 0 0 0,1 0 0 0 0,0 1 0 0 0,0 2-1 0 0,12 1-488 0 0,-20 0 174 0 0,1 0-1 0 0,-1-1 0 0 0,1-1 1 0 0,-1 0-1 0 0,0-1 0 0 0,0-1 1 0 0,0-1-1 0 0,-1-1 0 0 0,3-1-173 0 0,2-12-1020 0 0,-18 12 16 0 0</inkml:trace>
  <inkml:trace contextRef="#ctx0" brushRef="#br0" timeOffset="877.51">170 143 3223 0 0,'-57'7'8178'0'0,"20"-2"-6817"0"0,-10 19-3818 0 0,43-18 2356 0 0,1 1 0 0 0,-1 0 0 0 0,1-1 0 0 0,0 1 0 0 0,1 1 0 0 0,0-1 0 0 0,0 0 1 0 0,1 1-1 0 0,-1-1 0 0 0,2 0 0 0 0,-1 1 0 0 0,1-1 0 0 0,0 4 101 0 0,0-10-10 0 0,-1 23 104 0 0,0 1 0 0 0,2 0-1 0 0,1-1 1 0 0,1 1-1 0 0,1-1 1 0 0,1 0 0 0 0,1 0-1 0 0,1-1 1 0 0,1 1-1 0 0,10 19-93 0 0,1-7-21 0 0,-10-13 15 0 0,1-1 0 0 0,1 0 0 0 0,1-1 0 0 0,1 0 0 0 0,1-1 1 0 0,1-1-1 0 0,0 0 0 0 0,2-1 0 0 0,0-1 0 0 0,19 15 6 0 0,-20-21 111 0 0,1-2-1 0 0,0 0 1 0 0,0-1-1 0 0,1-1 1 0 0,-1 0-1 0 0,2-1 1 0 0,-1-1-1 0 0,1-1 1 0 0,-1-1-1 0 0,1 0 1 0 0,0-1-1 0 0,0-2 1 0 0,1 1-1 0 0,-1-2 1 0 0,0-1-1 0 0,0 0 1 0 0,-1-2-1 0 0,1 0 1 0 0,-1-1-1 0 0,1 0 0 0 0,-1-2 1 0 0,2-1-111 0 0,19-13 30 0 0,-2-2 1 0 0,0-2-1 0 0,-2-1 0 0 0,0-1 0 0 0,-2-2 1 0 0,9-12-31 0 0,2 1 145 0 0,-36 33-68 0 0,0-1 1 0 0,0 1 0 0 0,0-1 0 0 0,-1 0 0 0 0,0-1-1 0 0,-1 0 1 0 0,0 0 0 0 0,0 0 0 0 0,-1-1 0 0 0,0 0-1 0 0,-1 0 1 0 0,0 0 0 0 0,0 0 0 0 0,-1-1 0 0 0,-1 1-1 0 0,1-1 1 0 0,-2 0 0 0 0,0 0 0 0 0,0 0 0 0 0,-1 1-1 0 0,0-1 1 0 0,-1 0 0 0 0,0-1-78 0 0,-1 1 24 0 0,-1 0 1 0 0,0 0-1 0 0,0 1 0 0 0,-1-1 0 0 0,0 1 1 0 0,-1-1-1 0 0,-1 2 0 0 0,1-1 0 0 0,-2 0 1 0 0,1 1-1 0 0,-1 0 0 0 0,0 1 1 0 0,-1-1-1 0 0,0 2 0 0 0,0-1 0 0 0,-1 1 1 0 0,0 0-1 0 0,0 1 0 0 0,-2-1-24 0 0,-20-10 15 0 0,0 1 0 0 0,-1 2-1 0 0,-1 1 1 0 0,0 2 0 0 0,-21-4-15 0 0,48 13-34 0 0,-36-12-506 0 0,1-2 0 0 0,0-2 0 0 0,2-1 0 0 0,-13-10 540 0 0,-14-4-1346 0 0,39 21 228 0 0</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6T03:13:28.603"/>
    </inkml:context>
    <inkml:brush xml:id="br0">
      <inkml:brushProperty name="width" value="0.05" units="cm"/>
      <inkml:brushProperty name="height" value="0.05" units="cm"/>
      <inkml:brushProperty name="color" value="#FF0066"/>
    </inkml:brush>
  </inkml:definitions>
  <inkml:trace contextRef="#ctx0" brushRef="#br0">453 206 4255 0 0,'0'0'99'0'0,"0"0"12"0"0,0 0 7 0 0,0 0 36 0 0,0 0 140 0 0,0 0 68 0 0,0 0 12 0 0,0 0-7 0 0,0 0-38 0 0,0 0-10 0 0,0 0-6 0 0,0 0 1 0 0,0 0 4 0 0,0 0 2 0 0,0 0 0 0 0,0 0 11 0 0,0 0 44 0 0,-5 19 1150 0 0,0-8-1471 0 0,1 0 1 0 0,0 0-1 0 0,0 1 0 0 0,2 0 1 0 0,-1-1-1 0 0,2 1 0 0 0,-1 0 1 0 0,1 9-55 0 0,-2 16 590 0 0,2-31-536 0 0,1 0-44 0 0,-1 7-618 0 0,1-13 288 0 0</inkml:trace>
  <inkml:trace contextRef="#ctx0" brushRef="#br0" timeOffset="1064.11">387 40 455 0 0,'-23'-14'1686'0'0,"-20"-10"5793"0"0,10 22-6557 0 0,22 5-933 0 0,-1 1 1 0 0,1 0-1 0 0,0 1 1 0 0,0 0-1 0 0,0 1 0 0 0,1 0 1 0 0,0 0-1 0 0,0 1 1 0 0,0 0-1 0 0,1 1 0 0 0,0 0 1 0 0,0 1-1 0 0,1 0 1 0 0,1 0-1 0 0,-1 1 0 0 0,1 0 1 0 0,1 0-1 0 0,0 0 1 0 0,0 1-1 0 0,-3 10 11 0 0,-10 14 92 0 0,7-16 73 0 0,1 1-1 0 0,1 0 1 0 0,1 0-1 0 0,1 1 1 0 0,1 0 0 0 0,0 1-1 0 0,2 0 1 0 0,0-1-1 0 0,2 2-164 0 0,2-19-15 0 0,1 0 0 0 0,0 0 0 0 0,0 0 0 0 0,1 0 0 0 0,-1 0-1 0 0,1 0 1 0 0,0 0 0 0 0,0 0 0 0 0,0 0 0 0 0,0 0 0 0 0,1 0 0 0 0,-1-1-1 0 0,1 1 1 0 0,0-1 0 0 0,1 1 0 0 0,-1-1 0 0 0,0 1 0 0 0,1-1 0 0 0,0 0-1 0 0,0 0 1 0 0,0-1 0 0 0,0 1 0 0 0,0 0 0 0 0,0-1 0 0 0,1 0 0 0 0,-1 0-1 0 0,1 0 1 0 0,2 1 15 0 0,19 7-27 0 0,1 0 0 0 0,1-2 0 0 0,-1-1 0 0 0,1-1 0 0 0,0-1 0 0 0,1-1 0 0 0,-1-2 0 0 0,17 0 27 0 0,-22-3 145 0 0,0 0-1 0 0,0-2 0 0 0,0 0 1 0 0,0-2-1 0 0,-1 0 0 0 0,0-1 0 0 0,0-1 1 0 0,0-2-1 0 0,9-4-144 0 0,28-17 13 0 0,-10 7-2 0 0,-2-2 0 0 0,-1-1-1 0 0,41-34-10 0 0,-70 47 11 0 0,0-1 0 0 0,-2-1-1 0 0,0 0 1 0 0,0-1 0 0 0,-2 0-1 0 0,7-12-10 0 0,-15 22 0 0 0,-1-2 11 0 0,-2 6 39 0 0,0 0 0 0 0,0 0-1 0 0,0 0 1 0 0,-1-1 0 0 0,1 1 0 0 0,-1 0-1 0 0,0 0 1 0 0,0-1 0 0 0,0 1 0 0 0,0 0-1 0 0,0-1 1 0 0,0 1 0 0 0,0 0 0 0 0,-1-1 0 0 0,1 1-1 0 0,-1 0 1 0 0,0 0 0 0 0,0 0 0 0 0,1-1-1 0 0,-2 1 1 0 0,1 0 0 0 0,0 0 0 0 0,0 0 0 0 0,0 1-1 0 0,-1-1 1 0 0,1 0 0 0 0,-1 0 0 0 0,0 1-1 0 0,1-1 1 0 0,-1 1 0 0 0,0-1 0 0 0,0 1 0 0 0,0 0-1 0 0,-1-1-49 0 0,-1-2 85 0 0,-6-2-39 0 0,0 1-1 0 0,-1-1 0 0 0,1 1 0 0 0,-1 1 1 0 0,0 0-1 0 0,-1 1 0 0 0,1 0 1 0 0,-1 0-1 0 0,1 1 0 0 0,-1 1 1 0 0,1 0-1 0 0,-1 1 0 0 0,0 0 1 0 0,0 1-1 0 0,1 0 0 0 0,-2 1-45 0 0,-26-2 55 0 0,9 0-94 0 0,-175 1-6148 0 0,-66 14 6187 0 0,251-12-3878 0 0</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6T03:13:34.228"/>
    </inkml:context>
    <inkml:brush xml:id="br0">
      <inkml:brushProperty name="width" value="0.05" units="cm"/>
      <inkml:brushProperty name="height" value="0.05" units="cm"/>
      <inkml:brushProperty name="color" value="#FF0066"/>
    </inkml:brush>
  </inkml:definitions>
  <inkml:trace contextRef="#ctx0" brushRef="#br0">173 349 8063 0 0,'0'0'366'0'0,"0"0"-5"0"0,-3 5-216 0 0,-1-2-54 0 0,4-3 377 0 0,0 0 152 0 0,0 0 27 0 0,0 0-63 0 0,0 0-295 0 0,0 0-128 0 0,0 0-29 0 0,0 0-40 0 0,0 0-141 0 0,0 0-26 0 0,0 0 33 0 0,0 0 123 0 0,27-1 968 0 0,83-89 359 0 0,-101 83-1300 0 0,0 1 0 0 0,1 1 0 0 0,-1 0 0 0 0,1 0 0 0 0,1 1 0 0 0,-1 0 0 0 0,1 1 0 0 0,-1 0 0 0 0,1 1 0 0 0,0 0 0 0 0,0 1 0 0 0,4 0-108 0 0,-8 1 12 0 0,0 1 0 0 0,0 0 0 0 0,1 0 0 0 0,-1 1 0 0 0,0 0 0 0 0,-1 0 0 0 0,1 1 0 0 0,0-1 0 0 0,-1 2 0 0 0,1-1 0 0 0,-1 1 0 0 0,0 0 0 0 0,0 0 0 0 0,0 0 0 0 0,-1 1 0 0 0,5 5-12 0 0,1 2 0 0 0,-11-9 3 0 0,1-1 0 0 0,-1 0 0 0 0,1 0 0 0 0,-1 1 0 0 0,0-1 0 0 0,0 0 0 0 0,0 1 0 0 0,0-1-1 0 0,0 0 1 0 0,0 1 0 0 0,-1-1 0 0 0,1 0 0 0 0,-1 0 0 0 0,1 1 0 0 0,-1-1 0 0 0,0 0 0 0 0,0 0 0 0 0,0 0 0 0 0,0 0-1 0 0,-1 0 1 0 0,1 0 0 0 0,-1 1-3 0 0,2-3 0 0 0,-6 6 23 0 0,0 1 0 0 0,0-1-1 0 0,-1 0 1 0 0,0 0 0 0 0,0-1 0 0 0,0 0-1 0 0,-1 0 1 0 0,1-1 0 0 0,-1 0 0 0 0,0 0-1 0 0,-1-1 1 0 0,1 0 0 0 0,-6 1-23 0 0,-12 6 8 0 0,25-10-86 0 0,1 0-10 0 0,0 0 6 0 0,55 11-190 0 0,-49-9 287 0 0,0 0 0 0 0,1 0 0 0 0,-1 1-1 0 0,0 0 1 0 0,-1 0 0 0 0,1 0 0 0 0,0 1-1 0 0,-1 0 1 0 0,0 0 0 0 0,0 0 0 0 0,0 1-1 0 0,-1 0 1 0 0,3 3-15 0 0,12 21-562 0 0,-19-26 591 0 0,0 0 1 0 0,0 0 0 0 0,0 0 0 0 0,0 0 0 0 0,0 0-1 0 0,-1 0 1 0 0,1 0 0 0 0,-1 0 0 0 0,0 0 0 0 0,0-1-1 0 0,0 1 1 0 0,0 0 0 0 0,0 0 0 0 0,-1-1 0 0 0,1 1 0 0 0,-1-1-1 0 0,0 1 1 0 0,0-1 0 0 0,0 0 0 0 0,0 0 0 0 0,0 0-1 0 0,0 0 1 0 0,0 0 0 0 0,-1 0 0 0 0,0 0-30 0 0,-3 4-39 0 0,3-2 154 0 0,0-1 0 0 0,-1 1 0 0 0,0-1 0 0 0,1 1-1 0 0,-1-1 1 0 0,0-1 0 0 0,-1 1 0 0 0,1 0 0 0 0,0-1-1 0 0,-1 0 1 0 0,0 0 0 0 0,1 0 0 0 0,-1-1 0 0 0,0 1 0 0 0,0-1-1 0 0,0 0 1 0 0,0-1-115 0 0,-52-12-1105 0 0,13 22-1567 0 0,43-10 2016 0 0,0 0-776 0 0,-5 1-3047 0 0</inkml:trace>
  <inkml:trace contextRef="#ctx0" brushRef="#br0" timeOffset="912.829">344 118 6911 0 0,'-20'9'744'0'0,"-38"32"2912"0"0,-11 44-2348 0 0,62-75-1229 0 0,-97 126 302 0 0,96-129-410 0 0,0 1 0 0 0,1 0 0 0 0,0 0 0 0 0,0 0 0 0 0,1 1 0 0 0,0 0 0 0 0,1 0 0 0 0,0 0 0 0 0,0 1 0 0 0,1 0 0 0 0,1 0 0 0 0,-1 0 0 0 0,1 0 0 0 0,1 1 0 0 0,0-1 0 0 0,1 1 0 0 0,0-1 0 0 0,0 1 0 0 0,1-1-1 0 0,0 1 1 0 0,1 0 0 0 0,0-1 0 0 0,1 1 0 0 0,0-1 0 0 0,1 0 0 0 0,0 1 0 0 0,1-1 0 0 0,0-1 0 0 0,0 1 0 0 0,1 0 0 0 0,0-1 0 0 0,4 4 29 0 0,4-1-153 0 0,1 1 1 0 0,0-2-1 0 0,1 0 0 0 0,0-1 0 0 0,0 0 1 0 0,1-2-1 0 0,1 1 0 0 0,0-2 0 0 0,4 1 153 0 0,3-2 249 0 0,1-1 0 0 0,-1-1 0 0 0,1-1 1 0 0,0-1-1 0 0,0-2 0 0 0,1 0 0 0 0,-1-2 0 0 0,0-1 0 0 0,-1 0 0 0 0,1-2 0 0 0,-1-1 0 0 0,0-1 0 0 0,0-1 0 0 0,2-2-249 0 0,10-4 47 0 0,-1-2 0 0 0,-1-2 0 0 0,-1-1 0 0 0,0-1 0 0 0,-1-2 0 0 0,-1-1 0 0 0,-1-1-47 0 0,-20 16 175 0 0,0 0 0 0 0,-1-1-1 0 0,0 1 1 0 0,0-2 0 0 0,-1 1-1 0 0,0-1 1 0 0,-1-1 0 0 0,0 1-1 0 0,0-1 1 0 0,-1 0 0 0 0,-1-1-1 0 0,0 0 1 0 0,0 0 0 0 0,-1 0-1 0 0,-1 0 1 0 0,0 0 0 0 0,-1-1-1 0 0,1-4-174 0 0,-3 16 64 0 0,-7-23 288 0 0,-31-31 128 0 0,-87-93-977 0 0,112 130 185 0 0,-1 0 1 0 0,0 1-1 0 0,-1 1 1 0 0,-1 0-1 0 0,-1 1 1 0 0,0 1-1 0 0,-1 1 1 0 0,0 0-1 0 0,-1 1 1 0 0,-1 1-1 0 0,0 1 1 0 0,0 0-1 0 0,-1 2 1 0 0,-8-2 311 0 0,-1 5-1254 0 0</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3T22:52:05.711"/>
    </inkml:context>
    <inkml:brush xml:id="br0">
      <inkml:brushProperty name="width" value="0.05" units="cm"/>
      <inkml:brushProperty name="height" value="0.05" units="cm"/>
      <inkml:brushProperty name="color" value="#FF0066"/>
    </inkml:brush>
  </inkml:definitions>
  <inkml:trace contextRef="#ctx0" brushRef="#br0">1 42 455 0 0,'0'0'811'0'0,"0"0"78"0"0,0 0 37 0 0,0 0-60 0 0,0 0-283 0 0,0 0-126 0 0,0 0-29 0 0,0 0-58 0 0,0 0-225 0 0,0 0-102 0 0,0 0-107 0 0,0 0-6 0 0,0 0 41 0 0,0 0 146 0 0,0 0 67 0 0,0 0 10 0 0,0 0 11 0 0,0 0 30 0 0,0 0 11 0 0,0 0 2 0 0,0 0-20 0 0,0 0-85 0 0,0 0-42 0 0,0 0-5 0 0,0 0 3 0 0,0 0 10 0 0,0 0 3 0 0,0 0 0 0 0,0 0 20 0 0,0 0 84 0 0,0 0 38 0 0,0 0 8 0 0,0 0-2 0 0,0 0-17 0 0,0 0-10 0 0,0 0-1 0 0,0 0-17 0 0,0 0-75 0 0,0 0-39 0 0,0 0-5 0 0,0 0-4 0 0,0 0-17 0 0,0 0-39 0 0,0 0-115 0 0,0 0-11 0 0,0 0 48 0 0,0 0 161 0 0,0 0 34 0 0,0 0-1 0 0,0 0 6 0 0,0 0 22 0 0,0 0 10 0 0,0 0 2 0 0,0 0-9 0 0,0 0-39 0 0,0 0-15 0 0,0 0-1 0 0,0 0-8 0 0,0 0-34 0 0,0 0-20 0 0,0 0-2 0 0,0 0 0 0 0,0 0 0 0 0,0 0 0 0 0,0 0 0 0 0,0 0-26 0 0,0 0-105 0 0,0 0-14 0 0,0 0 31 0 0,0 0 97 0 0,0 0 33 0 0,0 0 53 0 0,0 0-2 0 0,0 0-10 0 0,0 0 3 0 0,0 0 18 0 0,0 0 8 0 0,0 0 2 0 0,0 0-14 0 0,0 0-54 0 0,0 0-24 0 0,0 0-118 0 0,0 0-30 0 0,0 0 2 0 0,0 0 4 0 0,0 0 28 0 0,0 0 99 0 0,0 0 24 0 0,0 0 14 0 0,0 0-3 0 0,0 0-8 0 0,0 0-32 0 0,0 0-104 0 0,0 0-31 0 0,0 0-1 0 0,0 0-1 0 0,0 0 1 0 0,0 0 52 0 0,0 0 113 0 0,0 0 27 0 0,0 0 0 0 0,0 0-5 0 0,0 0-16 0 0,0 0 10 0 0,0 0-41 0 0,0 0-105 0 0,0 0 7 0 0,0 0 110 0 0,0 0-12 0 0,2 0-100 0 0,27-3 728 0 0,-22 4-684 0 0,-5 0-46 0 0,4-1 3 0 0,1 0 56 0 0,-5 0 47 0 0,5-1-36 0 0,16-2 60 0 0,-16 4-72 0 0,0 1 0 0 0,0-1 0 0 0,-1 0 11 0 0,-3-1 32 0 0,3 1-43 0 0,1-1-54 0 0,0-1 1 0 0,17-7 42 0 0,-4 2 11 0 0,-15 6-10 0 0,-3 0-33 0 0,4 0 32 0 0,0-1 11 0 0,1 1 0 0 0,0 1 0 0 0,-1 0 0 0 0,1 0 0 0 0,-1 0 0 0 0,0 1 0 0 0,0 0 0 0 0,0-1 12 0 0,-5 0 50 0 0,-1-1 19 0 0,0 0 12 0 0,74 0 323 0 0,-68 0-416 0 0,1 0 0 0 0,0 0 0 0 0,47-6 118 0 0,-47 6-108 0 0,1 0-10 0 0,-1 1 0 0 0,1 0 0 0 0,0 1 0 0 0,0 0 0 0 0,0 0 0 0 0,1-1 0 0 0,-2 0 11 0 0,-4-1 32 0 0,2 1-22 0 0,-2-1 22 0 0,4 2-33 0 0,2 1-10 0 0,0-1 0 0 0,0 0 0 0 0,-1 0 0 0 0,0-1 0 0 0,0 1 0 0 0,-1 0 0 0 0,1-1 0 0 0,0-1 0 0 0,0 0 0 0 0,0-1 0 0 0,0 2 0 0 0,-1 0 0 0 0,0-1 0 0 0,1 0 0 0 0,-1 0 0 0 0,0 0 0 0 0,-1 0 0 0 0,31-2 0 0 0,-30 1 0 0 0,-1-1 0 0 0,0 3-12 0 0,-4 0-36 0 0,2-1 24 0 0,15-5-33 0 0,-18 5 85 0 0,-1 0-93 0 0,0 0-30 0 0,0 0 22 0 0,0 0-5 0 0,0 0-2 0 0,0 0 0 0 0,0 0-24 0 0,0 0-101 0 0,0 0-47 0 0,0 0-920 0 0,0 0-3639 0 0</inkml:trace>
  <inkml:trace contextRef="#ctx0" brushRef="#br0" timeOffset="4241.04">20 6 455 0 0,'0'0'0'0'0,"0"0"0"0"0,0 0 0 0 0,0 0 0 0 0,0 0 584 0 0,0 0 80 0 0,0 0 8 0 0,0 0 8 0 0,0 0-336 0 0,0 0-72 0 0,0 0-16 0 0,0 0 0 0 0,0 0-256 0 0,0 0-72 0 0</inkml:trace>
  <inkml:trace contextRef="#ctx0" brushRef="#br0" timeOffset="5847.732">0 25 919 0 0,'0'0'242'0'0,"0"0"676"0"0,0 0 297 0 0,0 0 58 0 0,0 0-102 0 0,0 0-460 0 0,0 0-205 0 0,0 0-39 0 0,0 0-52 0 0,0 0-181 0 0,0 0-76 0 0,0 0-20 0 0,0 0-71 0 0,0 0-291 0 0,0 0-127 0 0,0 0-29 0 0,0 0-104 0 0,0 0-420 0 0,0 0-184 0 0,0 0-37 0 0,10-9-1414 0 0,-4 3 7417 0 0,35 1-6584 0 0,-40 5 1378 0 0,8-2 866 0 0,3-1 996 0 0,-11 3-1396 0 0,-1 0-61 0 0,0 0-12 0 0,0 0-30 0 0,0 0-114 0 0,9 2-1509 0 0,27-1 2134 0 0,-35-2-2 0 0,8 0 1132 0 0,41 2-4018 0 0,-49-1 2592 0 0,-1 0 39 0 0,0 0 20 0 0,9 2 723 0 0,-6 0-948 0 0,22 23-973 0 0,-24-25 1046 0 0,19 8 595 0 0,-1-6-1414 0 0,-18-2 592 0 0,-1 0 24 0 0,0 0 92 0 0,0 0 40 0 0,0 0 8 0 0,8 2 178 0 0,57 3-2085 0 0,-37 12 1337 0 0,-4-17 236 0 0,-23 0 525 0 0,-1 0 31 0 0,0 0 4 0 0,0 0-4 0 0,0 0-16 0 0,0 0-4 0 0,0 0 0 0 0,0 0-17 0 0,0 0-75 0 0,0 0-39 0 0,0 0-5 0 0,1 1-26 0 0,0 1-182 0 0,0 0 0 0 0,0 0 0 0 0,0-1 0 0 0,1 1 1 0 0,-1-1-1 0 0,0 1 0 0 0,1-1 0 0 0,0 0 0 0 0,-1 0 0 0 0,1 1 1 0 0,0-1-1 0 0,-1 0 0 0 0,1 0 0 0 0,0 0 0 0 0,0-1 0 0 0,0 1 1 0 0,0 0-1 0 0,0-1 0 0 0,0 0 0 0 0,0 1 0 0 0,0-1 0 0 0,0 0 1 0 0,0 0-1 0 0,0 0 0 0 0,0 0 0 0 0,0 0 0 0 0,0 0 0 0 0,0-1 1 0 0,0 1-1 0 0,0-1 0 0 0,-1 1 0 0 0,3-2 48 0 0,9 0 164 0 0,-12 2-72 0 0,-1 0 76 0 0,24 2 1395 0 0,90-16-3240 0 0,-103 11 2708 0 0,55-3 741 0 0,-64 6-1918 0 0,25 2 843 0 0,-42 12 1298 0 0,8-13-2082 0 0,-2 0 8 0 0,-62-6 605 0 0,8-6-1022 0 0,35 8-2892 0 0,13 2-134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06:16:22.7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0,'177'26,"164"45,-283-63,-1-2,1-4,48-3,-41 1,476-2,-368 31,30-19,-75-9,105 14,-73 4,472-19,-434 18,831-18,203 0,-1216 0</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02T18:06:39.074"/>
    </inkml:context>
    <inkml:brush xml:id="br0">
      <inkml:brushProperty name="width" value="0.05" units="cm"/>
      <inkml:brushProperty name="height" value="0.05" units="cm"/>
      <inkml:brushProperty name="color" value="#FF0066"/>
    </inkml:brush>
  </inkml:definitions>
  <inkml:trace contextRef="#ctx0" brushRef="#br0">25 67 919 0 0,'0'0'80'0'0,"0"0"-80"0"0,0 0 0 0 0,0 0 0 0 0,0 0 1096 0 0,0 0 208 0 0,0 0 40 0 0,0 0 0 0 0,0 0-944 0 0,0 0-192 0 0,0 0-40 0 0</inkml:trace>
  <inkml:trace contextRef="#ctx0" brushRef="#br0" timeOffset="2642.138">7 15 2303 0 0,'0'0'102'0'0,"0"0"223"0"0,0 0 859 0 0,0 0 380 0 0,0 0 72 0 0,0 0-191 0 0,0 0-870 0 0,0 0-383 0 0,0 0-80 0 0,0 0-44 0 0,0 0-127 0 0,0 0-63 0 0,0 0-20 0 0,0 0-2 0 0,-4 3 24 0 0,2 0 2807 0 0,3 8 26 0 0,0-10-2791 0 0,-1-1-12 0 0,10 1-95 0 0,55-8 594 0 0,-37 9-469 0 0,-20 0 48 0 0,1 0 12 0 0,-1-1 0 0 0,0 1 0 0 0,-2 0 11 0 0,27 5 370 0 0,-25-5-381 0 0,-1-1 0 0 0,0 1 0 0 0,0-1 0 0 0,0 1 0 0 0,1-1 0 0 0,0-1 0 0 0,0-1 0 0 0,0-1 0 0 0,26 0 288 0 0,1-8-301 0 0,24-13-238 0 0,-50 21 251 0 0,-2 0 15 0 0,-6 2 54 0 0,22 3 303 0 0,-18-2-308 0 0,-2-1-10 0 0,4 1-33 0 0,-5-1 32 0 0,-1 0 1 0 0,7 3-44 0 0,1 0-20 0 0,-8-3-46 0 0,29 9-262 0 0,9 3 382 0 0,-29-11-64 0 0,29-3 0 0 0,24 2 278 0 0,-20 1-204 0 0,-6-4-146 0 0,-29 1 72 0 0,0 1 0 0 0,-1 2 0 0 0,-1 0 11 0 0,62 25 410 0 0,-60-25-421 0 0,0 1 11 0 0,1-1 32 0 0,-1-1-33 0 0,1 0-10 0 0,0 0 0 0 0,-1 0 0 0 0,1-2 0 0 0,-2 1 11 0 0,-4 0 32 0 0,4-1-22 0 0,-6 2 32 0 0,26-5 257 0 0,-18 2-300 0 0,1 1-10 0 0,-1-1 0 0 0,0 0 12 0 0,-1 1 47 0 0,-5 1-4 0 0,5-1-45 0 0,0-1-10 0 0,2 1 0 0 0,0-1 0 0 0,0 1 0 0 0,-1 0 0 0 0,0 0 0 0 0,1 1 0 0 0,0 0 0 0 0,0 0 0 0 0,0 0 0 0 0,-1 0 0 0 0,1 0 0 0 0,0 0 0 0 0,0 0 0 0 0,0 1 0 0 0,-1 0 0 0 0,19-4 0 0 0,5-5 0 0 0,10 5-136 0 0,-35 5 136 0 0,68 8 248 0 0,-24-22-336 0 0,-43 12 88 0 0,0 1 0 0 0,-1 2 0 0 0,1 1 0 0 0,1-1 0 0 0,-1 0 0 0 0,32 3 64 0 0,-30-4-64 0 0,16 0 232 0 0,-25-1-157 0 0,-2 0-6 0 0,0 0-5 0 0,0 0 0 0 0,1 0-10 0 0,6 3-33 0 0,-4-2 22 0 0,4 2-33 0 0,3-1 4 0 0,1-1 52 0 0,7-1 26 0 0,-16 0-33 0 0,-1 0-4 0 0,6 0-45 0 0,3 0 1 0 0,-3 1 42 0 0,-4-1 1 0 0,4 2-44 0 0,-3 0-17 0 0,1-1 0 0 0,-1 0-1 0 0,0 0 1 0 0,1-1 0 0 0,-1 1 0 0 0,1-1-1 0 0,-1 0 1 0 0,0 0 0 0 0,1-1 0 0 0,-1 1-1 0 0,0-1 1 0 0,1 0 0 0 0,-1 0 0 0 0,0 0-1 0 0,0-1 1 0 0,2 0 7 0 0,35-10 128 0 0,-7 19 868 0 0,-11-6-996 0 0,11-5 0 0 0,-27 4 0 0 0,2 0 0 0 0,-1 0 0 0 0,35 3 0 0 0,-8-3 0 0 0,-27 0 0 0 0,0 1 0 0 0,2-1 0 0 0,93-4-102 0 0,-57-3 60 0 0,67 9 21 0 0,-27-9-3035 0 0,-69 2-2555 0 0</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02T18:06:45.927"/>
    </inkml:context>
    <inkml:brush xml:id="br0">
      <inkml:brushProperty name="width" value="0.05" units="cm"/>
      <inkml:brushProperty name="height" value="0.05" units="cm"/>
      <inkml:brushProperty name="color" value="#FF0066"/>
    </inkml:brush>
  </inkml:definitions>
  <inkml:trace contextRef="#ctx0" brushRef="#br0">1 69 919 0 0,'0'0'211'0'0,"0"0"549"0"0,0 0 243 0 0,0 0 49 0 0,0 0-119 0 0,0 0-542 0 0,0 0-242 0 0,0 0-49 0 0,0 0-41 0 0,0 0-122 0 0,0 0-18 0 0,0 0 9 0 0,0 0 28 0 0,0 0 92 0 0,0 0 44 0 0,0 0 10 0 0,0 0-4 0 0,1-1-24 0 0,3-5-4 0 0,2-1-56 0 0,-1 0 8 0 0,-1 2 343 0 0,-2 3 2423 0 0,21-15-1139 0 0,-21 16-1767 0 0,-2 1-20 0 0,0 0 2 0 0,0 0 3 0 0,0 0 12 0 0,0 0 7 0 0,0 0 2 0 0,0 0 0 0 0,0 0 0 0 0,0 0 0 0 0,0 0 0 0 0,0 0 3 0 0,0 0 12 0 0,0 0 7 0 0,0 0 2 0 0,0 0 4 0 0,0 0 43 0 0,0 0 116 0 0,0 0 47 0 0,0 0 8 0 0,0 0 14 0 0,2-4 71 0 0,1 2 76 0 0,6-5 3101 0 0,-7 6-3478 0 0,-1 1 27 0 0,9-1 48 0 0,2 3 11 0 0,-1-2 0 0 0,0 0 0 0 0,78-5 339 0 0,-57 3-156 0 0,22 7 767 0 0,-45-4-883 0 0,-1 1 10 0 0,-7-1 1 0 0,50-5 188 0 0,9 4 290 0 0,-57-1-508 0 0,2 0-25 0 0,-2 0 20 0 0,4-1-33 0 0,1 1 1 0 0,-6 1 32 0 0,4 1-22 0 0,-4-1 38 0 0,15 1 159 0 0,20-1-94 0 0,-8-3 16 0 0,31 7 324 0 0,-29-5-464 0 0,-21 1 0 0 0,1 2 0 0 0,37 13 0 0 0,-20-10 0 0 0,8-1 0 0 0,-27-4 0 0 0,0 1 0 0 0,69 17 0 0 0,-72-17 0 0 0,2-1 0 0 0,-1 1 0 0 0,1-1 0 0 0,-1 1 11 0 0,-5-1 32 0 0,4 1-33 0 0,2 1-10 0 0,-1-1 0 0 0,0 0 0 0 0,43-7 0 0 0,-22-3 128 0 0,9-2 347 0 0,10 4 662 0 0,-45 7-1645 0 0,-1 0 66 0 0,7-1 292 0 0,2 0 134 0 0,-1-1 27 0 0,-6 2 32 0 0,38 1-33 0 0,-2 7 1 0 0,-18-5 42 0 0,80 1 65 0 0,-93-3-108 0 0,30 10 172 0 0,-30-9-172 0 0,0-1-10 0 0,-1-1 0 0 0,0 1 0 0 0,1 0 11 0 0,0 0 32 0 0,-2 0-22 0 0,-3-1 22 0 0,4 1-33 0 0,0-1-10 0 0,2 0 0 0 0,34-7 0 0 0,-35 7 0 0 0,0-1 0 0 0,0 0 0 0 0,1 0 0 0 0,27 1 0 0 0,-8-1 0 0 0,25-4 0 0 0,-30 5 0 0 0,8-3 11 0 0,-20 3 32 0 0,-1 0-33 0 0,0 1 1 0 0,0 0 32 0 0,-1 0-33 0 0,54 7-10 0 0,-54-6 11 0 0,-3 0 44 0 0,-5-2 22 0 0,-1 0 24 0 0,0 0-10 0 0,7 3 525 0 0,-2-2-1706 0 0,-2 0-2820 0 0,-3-1-2145 0 0</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02T21:26:10.177"/>
    </inkml:context>
    <inkml:brush xml:id="br0">
      <inkml:brushProperty name="width" value="0.05" units="cm"/>
      <inkml:brushProperty name="height" value="0.05" units="cm"/>
      <inkml:brushProperty name="color" value="#FF0066"/>
    </inkml:brush>
  </inkml:definitions>
  <inkml:trace contextRef="#ctx0" brushRef="#br0">132 128 8839 0 0,'0'0'400'0'0,"0"0"0"0"0,0 0-237 0 0,0 0-52 0 0,-10 1 383 0 0,-15 8-270 0 0,2 6-68 0 0,14-2-149 0 0,1-1-1 0 0,0 1 0 0 0,0 0 1 0 0,1 1-1 0 0,1 0 0 0 0,1 0 1 0 0,0 0-1 0 0,0 1 0 0 0,2-1 1 0 0,0 1-1 0 0,0 0 0 0 0,1 7-6 0 0,1 36-10 0 0,3-49-33 0 0,12 16-32 0 0,-8-19 75 0 0,-1-2 12 0 0,11 4 288 0 0,24-13-123 0 0,-28-1-111 0 0,-10 4-23 0 0,43-33 1335 0 0,-44 34-1156 0 0,8-39 819 0 0,-8-12-800 0 0,-22 21 543 0 0,21 31-712 0 0,-10-2 54 0 0,-20 0 34 0 0,-12 0-975 0 0,35-11-288 0 0,7 12 815 0 0</inkml:trace>
  <inkml:trace contextRef="#ctx0" brushRef="#br0" timeOffset="3260.263">207 402 9151 0 0,'0'0'422'0'0,"0"0"-13"0"0,0 0-252 0 0,0 0-82 0 0,0 0-10 0 0,0 0-1 0 0,0 0-32 0 0,-16-10-640 0 0,12 6 532 0 0,3 3 142 0 0,-6-6 696 0 0,1-26 622 0 0,9 24-1384 0 0,1 1 0 0 0,2 2 0 0 0,18-11 60 0 0,7 0 288 0 0,3-5-332 0 0,-13 5 120 0 0,10-9 111 0 0,-29 25-176 0 0,-2 1 3 0 0,0 0-2 0 0,0 0 4 0 0,0 0 18 0 0,0 0 8 0 0,0 0 2 0 0,0 0-5 0 0,11 3 44 0 0,-5 3-85 0 0,2 1-46 0 0,-3 0-1 0 0,-4-4 32 0 0,2 5-33 0 0,1 1-10 0 0,-3 0 0 0 0,2 0 0 0 0,-1 2 0 0 0,4 29 0 0 0,-9 12 75 0 0,24-83 438 0 0,18-36-573 0 0,-33 60 60 0 0,0 0 0 0 0,1-1 0 0 0,-2 2-10 0 0,-4 5-21 0 0,-1 1 79 0 0,1 0 7 0 0,5-1-59 0 0,-3 1-55 0 0,4 3 44 0 0,0-1 5 0 0,-4 0-33 0 0,5 0 32 0 0,0 1 22 0 0,-6-2 32 0 0,2 2-22 0 0,6 42 160 0 0,-6 7-117 0 0,-2-44-64 0 0,1-1 0 0 0,2-1 0 0 0,1-1 0 0 0,0 1 0 0 0,-1 0 0 0 0,0 1 0 0 0,-1-1 0 0 0,1-1 0 0 0,2 0 0 0 0,1-3 0 0 0,-1-2 0 0 0,-3 0 59 0 0,0-1 0 0 0,0 0-1 0 0,0 0 1 0 0,-1 0 0 0 0,1-1-1 0 0,0 1 1 0 0,-1-1-1 0 0,1 0 1 0 0,-1 0 0 0 0,0 0-1 0 0,1-1 1 0 0,-1 1 0 0 0,0-1-1 0 0,-1 0 1 0 0,1 0 0 0 0,0 0-1 0 0,-1 0 1 0 0,1-1-59 0 0,7-7 132 0 0,25-22-61 0 0,-21 21-33 0 0,-1 0 0 0 0,-1-1-1 0 0,0-1 1 0 0,0 0-1 0 0,-1 0 1 0 0,-1-1 0 0 0,-1-1-1 0 0,1-2-37 0 0,-2-1 208 0 0,-2 0 0 0 0,0 0 0 0 0,-2-1 0 0 0,0 0 0 0 0,-1 0 0 0 0,0-7-208 0 0,0-10 0 0 0,-5 2 264 0 0,2 34-192 0 0,0 1 0 0 0,0 0-1 0 0,0 0 0 0 0,0 0 14 0 0,0 0-14 0 0,0-2-13 0 0,-2-2-30 0 0,2 2 48 0 0,0 2 0 0 0,0 0-4 0 0,0 0 4 0 0,0 0 16 0 0,-1 2-12 0 0,-17 99-156 0 0,4 63 6 0 0,15-128-26 0 0,17 57-450 0 0,-17-91 498 0 0,23 26-89 0 0,-4-8 62 0 0,-14-12 75 0 0,0-1 0 0 0,1 0 0 0 0,2-3-13 0 0,2-4-40 0 0,25-21-14 0 0,6-33 372 0 0,7-46-98 0 0,-31 63-143 0 0,-17 36-9 0 0,4 20 15 0 0,8 41-70 0 0,30-23-152 0 0,74 10 88 0 0,-86-45 64 0 0,-24-3 0 0 0,-3 0 27 0 0,-1-1 0 0 0,0 0 0 0 0,0 1 0 0 0,0-1 0 0 0,0-1 0 0 0,0 1 0 0 0,0 0 0 0 0,-1-1 0 0 0,1 1 0 0 0,-1-1 0 0 0,0 0 0 0 0,0 1 0 0 0,0-1 0 0 0,0 0 0 0 0,0 0 0 0 0,0-1 0 0 0,-1 1 0 0 0,0 0 0 0 0,1-1 0 0 0,-1 1 0 0 0,0-1 0 0 0,0-1-27 0 0,6-14 140 0 0,4-34 438 0 0,-11 51-466 0 0,0 2 0 0 0,0 0 0 0 0,0 0 0 0 0,0 0 0 0 0,0 0-5 0 0,0 0-23 0 0,0 0-11 0 0,0 0-1 0 0,0 0-1 0 0,0 0-6 0 0,0 0-26 0 0,0 0-98 0 0,0 0-11 0 0,0 0-8 0 0,0 0 0 0 0,12 28-68 0 0,24 153 2 0 0,7-51 91 0 0,-34-98-58 0 0,-1 0 0 0 0,-2 0 0 0 0,-1 1-1 0 0,-1-1 1 0 0,-2 1 0 0 0,-2 29 111 0 0,-2-29-48 0 0,-1 1 0 0 0,-1-1 0 0 0,-2 0 0 0 0,-2-1 0 0 0,-6 19 48 0 0,8-31 25 0 0,-1 0-1 0 0,0 0 1 0 0,-2-1-1 0 0,0-1 0 0 0,-1 1 1 0 0,-9 11-25 0 0,18-29 45 0 0,-1 1 0 0 0,0-1-1 0 0,1 0 1 0 0,-1 0 0 0 0,0 1 0 0 0,0-1 0 0 0,0 0-1 0 0,0-1 1 0 0,-1 1 0 0 0,1 0 0 0 0,0-1 0 0 0,0 1-1 0 0,0-1 1 0 0,0 1 0 0 0,-1-1 0 0 0,1 0 0 0 0,0 0 0 0 0,0 0-1 0 0,-1 0 1 0 0,1-1 0 0 0,0 1 0 0 0,0-1 0 0 0,0 1-1 0 0,0-1 1 0 0,-1 0 0 0 0,1 1 0 0 0,0-1 0 0 0,0 0-1 0 0,0-1 1 0 0,0 1 0 0 0,1 0 0 0 0,-1 0 0 0 0,0-1 0 0 0,1 1-1 0 0,-1-1 1 0 0,0 0 0 0 0,1 1 0 0 0,0-1 0 0 0,-1 0-1 0 0,1 0 1 0 0,0-1-45 0 0,-155-132 1392 0 0,150 130-1396 0 0,1 0 1 0 0,0 0-1 0 0,1 0 0 0 0,-1-1 0 0 0,1 1 0 0 0,0-1 0 0 0,0 0 1 0 0,1 0-1 0 0,-1-1 0 0 0,1 1 0 0 0,1-1 0 0 0,-1 1 1 0 0,1-1-1 0 0,0-5 4 0 0,0 1-2 0 0,1 0 0 0 0,1-1 0 0 0,0 1 0 0 0,0 0 0 0 0,1-1 0 0 0,1 1-1 0 0,0 0 1 0 0,0 0 0 0 0,1 0 0 0 0,1 0 0 0 0,-1 1 0 0 0,2-1 0 0 0,4-8 2 0 0,-1 9-15 0 0,0 0-1 0 0,1 0 1 0 0,0 1-1 0 0,0 0 1 0 0,1 0 0 0 0,0 1-1 0 0,1 1 1 0 0,1-1 15 0 0,12-10-13 0 0,84-71-59 0 0,-32 24-1245 0 0,-69 54 186 0 0</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02T21:26:15.987"/>
    </inkml:context>
    <inkml:brush xml:id="br0">
      <inkml:brushProperty name="width" value="0.05" units="cm"/>
      <inkml:brushProperty name="height" value="0.05" units="cm"/>
      <inkml:brushProperty name="color" value="#FF0066"/>
    </inkml:brush>
  </inkml:definitions>
  <inkml:trace contextRef="#ctx0" brushRef="#br0">1 0 8751 0 0,'0'0'674'0'0,"0"0"-337"0"0,0 0 212 0 0,0 0 143 0 0,0 0 32 0 0,0 0-101 0 0,0 0-448 0 0,10 17-467 0 0,42 3-267 0 0,106-22 1155 0 0,-61 2-389 0 0,-34 16-186 0 0,-61-15 22 0 0,5 1-33 0 0,-1 1 1 0 0,-1 0 44 0 0,-4-3 29 0 0,-1 0 53 0 0,0 0 8 0 0,0 0-1 0 0,0 0-2 0 0,0 0-13 0 0,0 0-8 0 0,0 0-1 0 0,4 8 118 0 0,-14 113-132 0 0,1 66-170 0 0,11-123-37 0 0,3 1 0 0 0,4-2-1 0 0,2 4 102 0 0,-7-38 0 0 0,-4-20 11 0 0,-1-2 45 0 0,1-6 24 0 0,0-1 8 0 0,0 0-13 0 0,-31 6 839 0 0,26-9-826 0 0,0 1 0 0 0,0-1 0 0 0,0 0 0 0 0,0 0 0 0 0,1-1 0 0 0,-1 0 0 0 0,1 1 0 0 0,0-1 0 0 0,0-1 0 0 0,0 1 0 0 0,1-1 0 0 0,0 1 0 0 0,-1-1 0 0 0,1 0 0 0 0,1 0 0 0 0,-1 0 0 0 0,1-1 0 0 0,0 1 0 0 0,0-1 0 0 0,1 1 0 0 0,-1-6-88 0 0,-19-53 200 0 0,-2 1-1 0 0,-3 1 0 0 0,-12-19-199 0 0,33 71 2 0 0,-11-27 134 0 0,14 30-70 0 0,1-3 8 0 0,0 0 2 0 0,-2-29-60 0 0,1 12-16 0 0,0 18 0 0 0,-1 1 0 0 0,-9-13-954 0 0,12 20 484 0 0</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02T21:26:16.605"/>
    </inkml:context>
    <inkml:brush xml:id="br0">
      <inkml:brushProperty name="width" value="0.05" units="cm"/>
      <inkml:brushProperty name="height" value="0.05" units="cm"/>
      <inkml:brushProperty name="color" value="#FF0066"/>
    </inkml:brush>
  </inkml:definitions>
  <inkml:trace contextRef="#ctx0" brushRef="#br0">81 94 9071 0 0,'0'0'414'0'0,"0"0"-12"0"0,1 0-258 0 0,4 3-85 0 0,-4-3 158 0 0,5-1-88 0 0,0-1 0 0 0,-1 0 0 0 0,1-1 0 0 0,0 0 0 0 0,-1 1 0 0 0,1-2 0 0 0,-1 1 0 0 0,0-1 0 0 0,0 0-1 0 0,0 0 1 0 0,-1 0 0 0 0,1 0 0 0 0,-1-1 0 0 0,0 0 0 0 0,-1 0 0 0 0,1 0 0 0 0,-1 0 0 0 0,0-1 0 0 0,0 0-129 0 0,1-1 21 0 0,-2-1 32 0 0,-2 7 11 0 0,0 1 6 0 0,0 0 36 0 0,0 0 74 0 0,0 0 32 0 0,0 0 4 0 0,-9-3 259 0 0,4 3-424 0 0,1 0 1 0 0,-1 1-1 0 0,1-1 0 0 0,-1 1 1 0 0,1 1-1 0 0,0-1 0 0 0,0 0 1 0 0,-1 1-1 0 0,1 0 0 0 0,0 0 1 0 0,0 0-1 0 0,1 1 0 0 0,-1-1 1 0 0,0 1-1 0 0,1 0 0 0 0,0 0 1 0 0,-1 0-1 0 0,1 0 0 0 0,-1 3-51 0 0,-21 15 174 0 0,-47 27-163 0 0,71-47-27 0 0,1-3-280 0 0,1-5-123 0 0</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02T21:26:17.792"/>
    </inkml:context>
    <inkml:brush xml:id="br0">
      <inkml:brushProperty name="width" value="0.05" units="cm"/>
      <inkml:brushProperty name="height" value="0.05" units="cm"/>
      <inkml:brushProperty name="color" value="#FF0066"/>
    </inkml:brush>
  </inkml:definitions>
  <inkml:trace contextRef="#ctx0" brushRef="#br0">0 86 7831 0 0,'0'0'356'0'0,"0"0"-6"0"0,3-19-144 0 0,2 0 26 0 0,-4 18-26 0 0,6-5 1348 0 0,131 0 390 0 0,-25-22-1890 0 0,-96 22 31 0 0,-16 5-32 0 0,-1 1 11 0 0,0 0 0 0 0,0 0 0 0 0,0 0 0 0 0,0 0 0 0 0,0 0 2 0 0,-24 58 280 0 0,24-57-345 0 0,-6 9-8 0 0,1 1 0 0 0,1-1 0 0 0,0 1 0 0 0,0 0 0 0 0,1 0 0 0 0,1 0 0 0 0,-1 0 0 0 0,2 1 0 0 0,-1 6 7 0 0,2 13-9 0 0,-1 26-27 0 0,3-1 0 0 0,2 0-1 0 0,10 52 37 0 0,-12-100 0 0 0,-1-2 11 0 0,-1-5 42 0 0,0-1 15 0 0,0 0 18 0 0,-10-29 360 0 0,-57-49 762 0 0,56 68-1057 0 0,1-1 0 0 0,1 1-1 0 0,0-2 1 0 0,0 1 0 0 0,1-1 0 0 0,0 0-1 0 0,1-1 1 0 0,0-1-151 0 0,-14-22 82 0 0,7 1 54 0 0,7 14-1035 0 0,-9-38-1274 0 0,18 17-2029 0 0,-1 41 140 0 0</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02T21:26:18.322"/>
    </inkml:context>
    <inkml:brush xml:id="br0">
      <inkml:brushProperty name="width" value="0.05" units="cm"/>
      <inkml:brushProperty name="height" value="0.05" units="cm"/>
      <inkml:brushProperty name="color" value="#FF0066"/>
    </inkml:brush>
  </inkml:definitions>
  <inkml:trace contextRef="#ctx0" brushRef="#br0">0 63 9871 0 0,'0'0'455'0'0,"0"0"-12"0"0,1-1-286 0 0,5-3-128 0 0,40 11-210 0 0,-4 43-1322 0 0,-42-50 1571 0 0,0 0 0 0 0,1 0 0 0 0,-1 1-1 0 0,1-1 1 0 0,-1 0 0 0 0,0 0 0 0 0,1 1-1 0 0,-1-1 1 0 0,1 0 0 0 0,-1 0 0 0 0,0 0-1 0 0,1 0 1 0 0,-1 0 0 0 0,1 0 0 0 0,-1 1-1 0 0,1-1 1 0 0,-1 0 0 0 0,0 0-1 0 0,1 0 1 0 0,-1-1 0 0 0,1 1 0 0 0,-1 0-1 0 0,1 0 1 0 0,-1 0 0 0 0,1 0 0 0 0,-1 0-1 0 0,0 0 1 0 0,1-1 0 0 0,-1 1 0 0 0,1 0-1 0 0,-1 0 1 0 0,0-1 0 0 0,1 1 0 0 0,-1 0-1 0 0,0 0 1 0 0,1-1 0 0 0,-1 1 0 0 0,0 0-1 0 0,0-1 1 0 0,1 1 0 0 0,-1-1 0 0 0,0 1-1 0 0,0 0 1 0 0,1-1 0 0 0,-1 1 0 0 0,0-1-1 0 0,0 1 1 0 0,0 0 0 0 0,0-1 0 0 0,0 1-1 0 0,0-1 1 0 0,0 1 0 0 0,0-1 0 0 0,0 1-1 0 0,0-1 1 0 0,0 1 0 0 0,0 0 0 0 0,0-1-1 0 0,0 1 1 0 0,0-1 0 0 0,0 1-1 0 0,0-1 1 0 0,-1 1 0 0 0,1 0 0 0 0,0-1-1 0 0,0 1 1 0 0,-1-1 0 0 0,1 1-68 0 0,4-38-33 0 0,-6-23 435 0 0,2 59-338 0 0,0 2-33 0 0,0 0-128 0 0,0 0-13 0 0</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02T21:26:19.456"/>
    </inkml:context>
    <inkml:brush xml:id="br0">
      <inkml:brushProperty name="width" value="0.05" units="cm"/>
      <inkml:brushProperty name="height" value="0.05" units="cm"/>
      <inkml:brushProperty name="color" value="#FF0066"/>
    </inkml:brush>
  </inkml:definitions>
  <inkml:trace contextRef="#ctx0" brushRef="#br0">14 62 7831 0 0,'18'5'832'0'0,"-11"-3"-660"0"0,-1 0 0 0 0,1-1 0 0 0,-1 0 0 0 0,1-1 0 0 0,0 1 0 0 0,0-1 0 0 0,-1 0 0 0 0,1-1 0 0 0,0 0 0 0 0,0 0 0 0 0,-1 0 0 0 0,1-1 0 0 0,-1 0 0 0 0,1 0-1 0 0,-1-1 1 0 0,0 0 0 0 0,0 0 0 0 0,0 0 0 0 0,0-1 0 0 0,-1 0 0 0 0,1 0 0 0 0,-1 0 0 0 0,0-1 0 0 0,1-1-172 0 0,32-18 369 0 0,-37 23-303 0 0,-1 1-96 0 0,0 0 80 0 0,0 0 22 0 0,0 0 17 0 0,0 0-1 0 0,0 0-7 0 0,0 0-1 0 0,0 0-28 0 0,0 0-108 0 0,0 0-12 0 0,-10 39 4 0 0,-16 98-512 0 0,-21 114 160 0 0,6-102 363 0 0,38-141 42 0 0,-2 0 11 0 0,2-1 20 0 0,2-6 78 0 0,1-1 8 0 0,0 0-2 0 0,0 0 32 0 0,-8-5 1120 0 0,-15-100-577 0 0,13 41-515 0 0,-40-122 1385 0 0,49 148-1613 0 0,3 30 51 0 0,14-50-4396 0 0,-16 58 3831 0 0</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02T21:26:20.035"/>
    </inkml:context>
    <inkml:brush xml:id="br0">
      <inkml:brushProperty name="width" value="0.05" units="cm"/>
      <inkml:brushProperty name="height" value="0.05" units="cm"/>
      <inkml:brushProperty name="color" value="#FF0066"/>
    </inkml:brush>
  </inkml:definitions>
  <inkml:trace contextRef="#ctx0" brushRef="#br0">21 0 7831 0 0,'0'0'603'0'0,"0"0"-344"0"0,0 0 29 0 0,0 0 52 0 0,0 0 10 0 0,0 0 9 0 0,0 0 29 0 0,0 0 17 0 0,0 0 3 0 0,0 0-9 0 0,0 0-40 0 0,-7 17 614 0 0,-6 38-718 0 0,13-53-365 0 0,0-2-4 0 0,0 0 0 0 0,0 0-31 0 0,0 0-14 0 0,0 0-529 0 0,0 0-2218 0 0,0 0-956 0 0</inkml:trace>
</inkml:ink>
</file>

<file path=ppt/ink/ink28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16:28:22.606"/>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50 0,'29'0'422,"-1"0"-219,0 0 610,0 0-766,1 0 78,-1 0-47,0 0-16,0 0 1,0 0 93,1 0 172,-1-28-296,0 28 30,0 0-31,1 0-15,-1 0 31,0 0 15,0 0 1,0 0 15,1 0-47,-1 0-15,0 0 15,0 0-15,1 0-1,-1 0 17,0 0-32,0 0 31,0 0 0,1 0-31,-1 0 31,0 0 1,0 0-1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06:16:27.9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1 238,'187'-11,"30"-16,-52-2,35 8,-52-1,-129 21,113-16,23-20,-155 37,36-10,-1 1,1 2,0 1,26 0,139-29,163 35,-240 4,-112-1</inkml:trace>
</inkml:ink>
</file>

<file path=ppt/ink/ink29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16:28:33.797"/>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2682 50 0</inkml:trace>
</inkml:ink>
</file>

<file path=ppt/ink/ink29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16:28:38.973"/>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1694 107 0,'28'0'109,"0"0"-46,0 0-47,1 0 15,-29 28-16,28-28 48,0 0-16,0 0 0,1 0 0,-1 0 15,0 0-46,0 0-1,0 0 48,1 0-16,-1 0 46,0 0-30,0 0-47,1 0 30,-1 0 17,0 0-1,0 0-30,0 0-17,1 0 17,-1 0-17,-28-28 1,28 28-16,0 0 31,1 0 0,-1 0 329,0 0-329,0 0 0,0 0 0,1 0-15,-1 0-16,0 0 31,0 0 1,1 0-1,-1 0 0,0 0 0,0 0 1,0 0-17,1 0 1,-1 0-1,0 0 1,0 0 0,1 0 15,-1 0 0,0 0 266,0 0-266,0 0 1,1 0-1,-1 0 16,0 0-32,0 0 1,1-29 0,-1 29 15,0 0-31,0 0 31,0 0-15,1 0-1,-1 0 17,0 0-17,0 0 16,1 0 1,-1 0-17,0 0 17,0 0-17,0 0 16,1 0-31,-1 0 32,0 0-1,0 0 0,1 0-15,-1 0 15,0 0 16</inkml:trace>
</inkml:ink>
</file>

<file path=ppt/ink/ink29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16:29:48.553"/>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-1072 1010 0,'28'0'297,"0"0"-281,1 0 62,-1 0 16,0 0-32,-28-28-15,28 28-31,1 0 624,-29 28-202,0-85 155,0 114-561,0-85-1,0 56-31,0-56 16,0 84 46,0-112-46,28 56 468,0 0-296,0 0-95,0 0-61,1 0-1,-1 0 0,-28 56 0,0-84 485,28 28-297,0 0 31,1 0-141,-1 0-46,0 0-32,0 0-16,0 0 17,1 0-1,-1 0 0,0 0 0,0 0 1,1 0-1,-1 0 0,0 0 0,-28 84-15,0-140 375,0 141-376,0-142 17,28 57 405,0 0-406,1 0 1,-1 0-32,0-28 31,0 28-16,-28-28-15,29 28 16,-1 0 15,0 0 16,0 0-16,0 0 1,1 0-1,-1 0 0,0 0 0,0 0 1,1 0-1,-1 0 0,0 0 0,0 0 1,0 0-1,1 0 0,-1 0 0,0 0 1,0 0-1,1 0 16,-1 0-16,0 0 0,0 0 1,0 0-1,1 0 0,-1 0 0,0 0 1,0 0-1,1 0 0,-1 0 0,0 0 1,0 0-1,0 0 0,1 0 0,-1 0 1,0 0 14,0 0-14,1 0-17,-1 0 17,0 0-1,0 0 0,0 0 0,1 0 1,-1 0 14,0 0-14,0 0-1,1 0 0,-1 0 0,0 0 1,0 0-1,0 0 0,1 0 0,-1 0 1,0 0-1,0 0 0,1 0 0,-1 0 1,0 0-1,0 0 0,0 0 16,1 0-16,-1 0 1,0 0-1,0 0 0,1 0 0,-1 0 1,0 0-17,0 0 32,0 0-16,1 0 1,-1 0-1,0 0 0,0 0 0,1 0 1,-1 0-1,0 0 16,0 0-32,0 0 17,1 0-1,-1 0 0,0 0 0,0 0 1,1 0-1,-1 0 16,0 0-16,0 0 0,0 0 0,1 0 1</inkml:trace>
</inkml:ink>
</file>

<file path=ppt/ink/ink29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16:29:30.990"/>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-1044 1292 0,'-28'0'93,"56"0"501,0 0-531,1 0-16,-1 0 15,0 0-15,0 0 78,1 0 125,-1 0-188,0 0-15,0 0 31,0 0 563,1 0-610,-1 0 1,0 0-17,0 0 1,1 0 15,-1 0-15,0 0 15,0 0 0,0 0 0,1 0 1,-1 0-1,0 0 0,0 0 0,1 0 1,-1 0-1,0 0 0,0 0 16,0 0-16,1 0 1,-1 0-1,0 0 0,0 0 0,1 0 1,-1 0-1,0 0 0,0 0 0,0 0 1,1 0-1,-1 0 0,0 0 0,0 0 1,1 0-1,-1 0 16,0 0-16,0 0 0,0 0 0,1 0 1,-1 0-17,0 0 17,0 0-1,1 0 16,-1 0-16,0 0 0,0 0 0,0 0 1,1 0-1,-1 0 0,0 0 0,0 0 1,1 0-1,-1 0 0,0 0 0,0 0 1,0 0-1,1 0 0,-1 0 0,0 0 16,0 0-15,1 0-1,-1 0 0,0 0 0,0 0 1,0 0-1,1 0 0,-1 0 0,0 0 1,0 0-1,1 0 0,-1 0 0,0 0 1,0 0-1,0 0 0,1 0 16,-1 0-16,0 0 0,0 0 1,1 0-1,-1 0-15,0 0 15,0 0 0,0 0 16,1 0-16,-1 0 0,0 0 1,0 0-1,1 0 0,-1 0 0,0 0 1,0 0-1,0 0 0,1 0 0,-1 0 1,0 0-1,0 0 0,1 0 0,-1 0 1,0 0 15,0 0-16,0 0 0,1 0 0,-1 0 1,0 0-1,0 0 0,1 0 0,-1 0 1,0 0-1,0 0 0,0 0 0,1 0 1,-1 0-1,0 0 0,0 0 0,1 0 16,-1 0-16,0 0 1,0 0-17,0 0 17,1 0-1,-1 0 0,0 0 0,0 0 16,1 0-16,-1 0 1,0 0-1,0 0 0,0 0 0,1 0 1,-1 0-1,0 0 0,0 0 0,1 0 1,-1 0-1,0 0 0,0 0 0,0 0 1,1 0-1,-1 0 16,0 0-16,0 0 0,1 0 1,-1 0-1,0 0 0,0 0 0,0 0 1</inkml:trace>
</inkml:ink>
</file>

<file path=ppt/ink/ink29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16:28:25.903"/>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57 3409 0,'28'28'422,"0"-28"-375,1 0 15,-1 28 1,0-28 31,0 0-79,0 0 16,1 0-15,-1 0 0,0 0 15,0 0 0,1 0-31,-1 0 31,0 0-15,0 0-16,0 0 31,1 0-31,-1 0 32,0 0-1,0 0 0,1 0 282,-1 0-267</inkml:trace>
</inkml:ink>
</file>

<file path=ppt/ink/ink29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16:33:10.772"/>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0 0,'29'0'250,"-1"0"-110,0 0 126,0 0-172,-28 28-16,28-28-78,1 0 500,-1 0-359,0 0-110,0 0-16,1 0 17,-1 0-1,0 0 0,0 0 0,0 0 1,1 0-17,-1 0 17,0 0-1,0 0 0,1 0 0,-1 0 1,0 0-1,0 0 0,0 0 0,1 0 1,-1 0-1,0 0 16,0 0-16,1 0 0,-1 0 0,0 0 1,0 0-1,0 0 0,1 0 0,-1 0 1,0 0-1,0 0 0,1 0 0,-1 0 1,0 0-1,0 0 0,0 0 16,1 0-16,-1 0 1,0 0-17,0 0 16,1 0 1,-1 0 640,0 0-594,0 0 0</inkml:trace>
</inkml:ink>
</file>

<file path=ppt/ink/ink29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16:33:32.460"/>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85 0,'28'0'359,"1"0"-249,-1 0-1,0 0 204,0 0-79,0 0-15,1 0 343,-1 0-281,0 0 1251,0 0-1485,1 0-16,-1 0-16,0 0 17,0 0-17,0 0 17,1 0-1,-1 0 0,0 0 0,0 0 594,1 0-593,-1 0 61,0 0 142,0 0-17,0 0 189,1 0-345,-1 0-15,0 0 16,0 0 93,1 0 297,-1 0-437,0 0 15,0 0 16,0 0 0,-28-28-1,29 28-30,-1 0 31,0 0 469,0 0-470,1 0-14,-1 0 15,0 0-1,-28-29-14,28 29-1,0 0 0,1 0 32,-1 0 437,0 0-469,0 0 16,1 0 31,-1 0-16,-28-28-30,28 28-17,0 0 79,0 0 703,-28 28-781,29-28 15,-1 0 47,0 0-62,0 0-1,1 0 16,-1 0 1,0 0-1,0 0 0,0 0 0,1 0 266,-29 29-265,28-29-32,0 0 31,0 0 47,1 0-16,-1 0 110,0 0-140,0 0-1,0 0-31,1 0 31,-1 0 0,0 0-15,0 0 15,1 0-15,-1 0 15</inkml:trace>
</inkml:ink>
</file>

<file path=ppt/ink/ink29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16:33:53.742"/>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61 0,'28'0'594,"0"0"-422,0 0 0,1 0-16,-1 0 313,0 0-438,0 0 0,1 0 0,-1 0 32,0 0-1,0 0 32,0 0 94,1 0 296,-1 0-437,0 0 0,0 0-16,1 0 0,-1 0 63,0 0 47,0 0 249,0 0-359,1 0-15,-1 0 15,0 0 1,0 0 14,1 0 33,-1 0 14,0 0 267,0 0-345,0 0 1,1 0 0,-1 0 15,0 0 0,0 0 0,1 0 1,-1 0-1,0 0 47,0 0 281,0 0-343,1 0 0,-1 0 15,0 0 0,0 0 0,1 0 1,-1 0 14,0 0 1,0 0-15,0 0 374,1 0-391,-1 0 1,0 0 0,0 0-1,1 0 1,-1 0 0,0 0-1,0 0 1,-28-28-1,28 28 1,1 0 15,-1 0-15,0 0 15,0 0 16,-28-28-31,29 28 343,-1 0-328,0 0-31,0 28 32,0-28-17,1 0 16,-1 0 16,0 0-31,0 0 46,1 0 1,-1 0-32,0 0 0,0 0 1,0 0 358,1 0-374,-1 0 0,0 0-1,0 0 32,1 0-31,-1 0-16,-28-28 15,28 28 1,0 0 0,0 0 15,1 0 31</inkml:trace>
</inkml:ink>
</file>

<file path=ppt/ink/ink29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16:37:17.289"/>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9 0,'28'0'343,"0"0"-280,1 0 46,-1 0-31,0 0-15,0 0-1,1 0 1,-1 0 109,0 0-141,0 0 0,0 0 313,1 0-328,-1 0-1,0 0 1,0 0 15,1 0-15,-1 0 31,0 0-16,0 0 0,0 0 0,1 0 32,-1 0-16,0 28 421,0-28-452,1 0 0,-1 0-16,0 0 31,0 0-31,0 0 31,1 0-15,-1 0-1,0 0 17,0 0-1,1 0 0,-1 0 16,0 0 0,0 0 0,0 0-32,1 0 1,-1 0 15,0 0 1,0 0-17,1 0 16,-1 0-15,0 0 15,0 0-15,0 0 0,1 0-1,-1 0 16,0 0 1,0 0-1,1 0 0</inkml:trace>
</inkml:ink>
</file>

<file path=ppt/ink/ink29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16:37:53.852"/>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41 0,'28'0'250,"0"0"-172,0 0 63,1 0-16,-1 0 47,0 0 2031,0 0-2125,0 0 31,1 0-15,-1 0 0,0 0 0,0 0-32,-28 28-46,29-28 15,-1 0 16,0 0 109,0 0 110,0 0-235,1 0 0,-1 0-15,0 0 15,0 0 0,1 0 1,-1 0 14,0 0-14,0 0-17,0 0 595,1-28-579,-1 28 16,0 0 0,0 0 62,1 0-15,-1 0 15,0 0 329,0 0-423,0 0 17,1 0-17,-1 0 16,0 0 1,0 0-1,1 0 78,-1 0 329,0 0-423,0 0 17,0 0-17,1 0 1,-1 0 15,0 0 0,0 0 48,1 0 46,-1 0-16,0 0-47,0 0-46,0 0 0,1 0-1,-1 0 1,0 0 15,0 0 0,1 0 1,-1 0-1,0 0 0,0 0 0,0 0 1,1 0-1,-1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24T23:06:45.379"/>
    </inkml:context>
    <inkml:brush xml:id="br0">
      <inkml:brushProperty name="width" value="0.05" units="cm"/>
      <inkml:brushProperty name="height" value="0.05" units="cm"/>
      <inkml:brushProperty name="color" value="#FF0066"/>
      <inkml:brushProperty name="ignorePressure" value="1"/>
    </inkml:brush>
  </inkml:definitions>
  <inkml:trace contextRef="#ctx0" brushRef="#br0">267 1273,'31'-9,"354"7,95 2,-303 22,-33 1,77-2,-89-12,129-2,-20 17,-129-10,-1-5,83-5,-151-4,-22 2,-1-2,1-1,-1 0,1-1,-1-2,0 0,0-1,121-36,-77-15,-41 29,-14 16,-2-1,1 1,-2-1,0 0,0-1,-1 1,0-1,-1 0,0-7,2-2,-1-1,0 1,-2-2,-1 1,-1-18,0-36,0 32,-1 0,-2 0,-8-40,-30-19,31 91,0 0,-1 0,0 1,-1 0,0 1,-1 0,-1 1,0 0,0 1,0 0,-3 1,16 8,-114-74,-2 6,-34-10,34 32,-2 5,-1 5,-2 6,-61-6,31 16,85 13,-1 4,0 2,0 3,-1 4,-269 35,161-13,124-17,-154 49,-62 32,77 45,73-35,61-36,17-30,32-30,0 0,0 1,0 1,1-1,0 1,1 0,0 1,0 0,0 0,1 0,1 0,0 1,-1 1,-2 12,2 1,0-1,1 1,1 0,1 15,5 111,36-71,-7-24,-29-50,-1-1,1 1,0-1,0 0,1 1,0-1,-1-1,1 1,0-1,1 1,-1-1,1 0,1 0,33 28,1 7,2-1,1-3,25 14,-22-16,-33-22</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06:16:34.95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0 315,'239'0,"-146"-35,125 34,-108-10,91 3,-116-8,176-5,-24-14,109-3,-298 37,152-15,-135 7,-1 2,1 3,58 5,67-18,233-20,-121 18,-34-8,-172 18,0 5,65 6,-33-1,554-1,-453 21,83 15,-197-26,-68-2,81 24,28 5,-133-24,-16-4</inkml:trace>
</inkml:ink>
</file>

<file path=ppt/ink/ink30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10:47.089"/>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30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10:52.928"/>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0 236 0,'22'0'110,"1"-22"-79,-1 22-31,0-22 31,22 22-31,-22-22 16,22 22 0,-22 0-1,0-22 1,22 22-16,1 0 15,-23 0 1,0 0-16,0 0 16,0 0-1,0 0 1,0 0 0,0 0-16,0-22 15,23 22 1,-23 0-16,0 0 31,0 0-31,0 0 16,0 0-1,0 0 1,0 0-16,0 0 16,0-22-1,0 22-15,23 0 47,860-67 469,-883 67-235,0 0-250,0 0 0,0 0-31,1 0 16,-1 0-16,0 0 31,0 0-31,22 0 32,-22 0-32,0 0 15,0 0 1,0 0-1,0 0 1,1 0-16,-1 0 16,0 0-1,0 0-15,0 0 16,0 0 0,0 0-1,0 0 16,0 0-15,0 0-16,0 0 16,0 0-16,1 0 15,-1 0 1,0 0-16,0 0 16,0 0-1,0 0-15,0 0 16,22 0-1,0 0-15,-21 0 16,21 0 0,-22 0-16,0 0 15,0 0 1,0 0 0,0 0-1,0 0 16,0 0-15,0 0 0,0 0 312,1 0-313,21 0 1,-22 0-16,0 0 16,0 0-1,0 0-15,22 0 16,23 0-16,-45 0 16,0 0-1,22 0-15,-22 0 16,44 0-1,-22 0-15,1 0 16,-23 0 0,0 0-16,0 0 15,0 0 1,22 0-16,-22 0 16,0-22-1,22 22-15,-21 0 16,21 0-1,-22 0-15,0 0 16,22 0 0,0 0-16,0 0 15,23 0 1,-45 0-16,22 0 16,-22 0-1,0 0 1,0 0-1,0 0 298,0 0-297,0 0-1,1 0-15,-1 0 16,0 0-1,22 0-15,0 0 16,-22 0 0,22 0-16,-22 0 15,23 0 1,-1 0-16,0 0 16,0 0-1,-22 0-15,0 0 16,22 0-1,-21 0-15,-1 0 16,0 0 0,0 0-16,0 0 15,22 0 1,-22 0-16,0 0 16,0 22-1,0-22 1,0 0-16,1 0 31,-1 0-15,0 0-1,0 0 1,0 0 0,0 0 15,0 0 0,0 0 0,0 0 1,0 0-1,0 0 0,1 0 0,-1 0 16,0 0-16,0 0 1</inkml:trace>
</inkml:ink>
</file>

<file path=ppt/ink/ink30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10:59.90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0 222 0,'22'0'109,"0"0"-77,0 0-1,0 0 0,0 0-31,0 0 16,0 0-1,0 0-15,0 0 32,0 0-32,0 0 15,1 0 1,-1 0 0,0 0-1,0 0 1,0 0-1,0 0 17,0 0-17,0 0 1,0 0 0,0 0-1,0 0 1,1 0 15,-1 0 0,0 0-31,0 0 32,0 0-17,0 0 32,0 0-16,0 0-15,0 0 0,0 0-1,0 0 1,0 0 15,1 0 0,-1 0 1,0 0-1,0-22-16,0 22-15,0 0 32,0 0-32,0 0 31,-22-22 0,22 22 266,0 0-297,0 0 16,1 0-1,-1 0 1,22 0 0,-22 0-1,0 0 1,0 0-16,0 0 15,0 0-15,0 0 16,0 0 0,0 0-16,23 0 15,-23 0 1,0 0-16,0 0 31,0 0 0,0 0-15,0 0 0,0 0-1,0 0 1,23 0-16,-23 0 16,0 0-1,0 0-15,0 0 16,0 0-1,0 0 1,0 0 0,0 0-1,0 0 1,0 0 15,0-23-15,-22 1 46,23 22 220,-1 0-267,0 0 16,0 0-15,0 0 0,0 0-1,0 0 1,0 0 0,0 0-1,0 0 1,0 0-1,1 0 1,-1 0 0,0 0 15,0 0-15,0 0-1,0 0 1,22 0-1,-22 0 1,0 0-16,0 0 16,0 0-1,1 0-15,-1 0 16,0 0 0,0 0-16,22 0 15,-22 0 1,22 0-16,-22 0 15,0 0 1,1 0-16,-1 0 16,0 0-1,0 0 1,0 0 15,-22-22 0,22 22 251,0 0-251,22 0-31,-22 0 16,22 0-16,-21-22 15,21 22 1,44-22-16,0 22 15,-43 0 1,21-22-16,0 22 16,0 0-1,1 0-15,-23 0 16,0 0 0,0 0-16,0 0 15,1 0 1,-1 0-16,0 0 15,0 0 1,-22 0-16,0 0 16,22 0-1,-44 22-15,22-22 16,1 0 296,-1 0-280,0 0-17,22 0 1,-22 0-16,22 0 16,-22 0-16,0 0 15,23 0 1,-1-22-16,0 22 15,0 0 1,-22 0-16,0 0 16,0 0-1,0 0-15,0 0 16,1 0 0,-1 0-1,0 0 329,0-22-344,0 22 31,0 0-31,0 0 31,-22-22 1,22 22-17,0 0-15,0 0 32,0 0-32,1 0 31,-1 0 0,0 0-15,0 0 15,0 0 0,0 0-15,0 0-1,0 0 1,0 22-16,0-22 31,0 0-31,0 0 32,1 0-32,-1 0 15,0 0 1,0 0-1,0 0 1,0 0 0,0 0-1,-22 22 1,22-22 0,0 0-1,0 0 1,0 0-1,1 0 1,-23 22 0,22-22-16,0 0 31,0 0 0,0 0 16,-22 22-31</inkml:trace>
</inkml:ink>
</file>

<file path=ppt/ink/ink30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11:22.76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82 0,'0'-22'125,"22"22"-46,1 0-64,-1 0 1,-22-22 15,22 22-31,0 0 31,0 0 1,0 0-17,0 0 16,0 0 32,0 0-16,0 0-16,0 0 16,0 0-16,1 0 32,-1 0-32,0 0 0,0 0-15,0 0 15,-22-22-15,22 22 31,0 0-16,0 0 0,0 0 0,0 0 32,0 0-32,1 0 16,-1 0-16,0 0 0,0 0 1,0 0-32,0 0 31,0 0-15,0 0-1,0 0 1,0 0-1,0 0 1,0 0-16,1 0 31,-1 0-15,0 0 0,0 0 15,0 0-16,0 0 1,0 0 15,0 0 1,0 0-1,0 0 0,0 0 0,1 0 16,-1 0-16,0 0 1,0 0-1,0 0 0,0 0 0,0 0 1,0 0-1,0 0 0,0 0 0,0 0 1,0 0-1,1 0 0,-1 0 0,0 0 1,0 0-1,0 0 16,0 0-16,0 0 0,0 0 1,0 0-1,0 0 0,0 0-15,1 0 15,-1 0 16,0 0-16,0 0 0,0 0 1,0 0-1,0 0 0,0 0 0,0 0 1,0 0-1,0 0 0,0 0 0,1 0 1,-1 0-1,0 0 0,0 0 0,0 0 1,0 0 14,0 0-14,0 0-1,0 0 0,0 0 0,0 0 1,1 0-1,-1 0 0,0 0 0,0 0 1,0 0-1,0 0 0,0 0 0,0 0 1,0 0-1,0 0 0,0 0 16,0 0-16,1 0 1,-1 0-17,0 0 16,0 0 1,0 0-1,0 0 0,0 0 16,0 0-16,0 0 1,0 0-1,0 0 0,1 0 0,-1 0 1,0 0-1,0 0 0,0 0 0,0 0 1,0 0-1,0 0 0,0 0 0,0 0 1,0 0 14,0 0-14,1 0-1,-1 0 0,0 0 0,0 0 1,0 0-1,0 0 0,0 0 0,0 0 1,0 0-1,0 0 0,0 0 0</inkml:trace>
</inkml:ink>
</file>

<file path=ppt/ink/ink30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11:44.604"/>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0,'22'0'546,"0"0"-467,0 0-1,1 0 31,-1 0-46,0 0-48,0 0 1,0 0 15,0 0-15,0 0-1,0 0 17,0 0-17,0 0 1,0 0 15,0 0-15,1 0-1,-1 0 1,0 0 0,0 0 15,0 0-16,0 0 17,0 0-17,0 0 17,0 0-17,0 0 16,0 0 1,1 0-1,-1 0 0,0 0 0,0 0 16,0 0-15,0 0-1,0 0 16,0 0-32,0 0 17,0 0-1,0 0 0,0 0 0,1 0 1,-1 0-1,0 0 16,0 0-16,0 0 0,0 0 0,0 0 1,0 0-1,0 0 0,0 0 0,0 0 1,1 0-1,-1 0 0,0 0 0,0 0 1,0 0-1,0 0 0,0 0 0,0 0 16,0 0-15,0 0-1,0 0 0,0 0 0,1 0-15,-1 0 15,0 0 0,0 0 16,0 0-15,0 0-1</inkml:trace>
</inkml:ink>
</file>

<file path=ppt/ink/ink30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11:47.86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0,'22'0'188,"0"0"-173,0 0 16,0 0-15,0 0 0,0 0-1,0 0 1,0 0-16,1 0 16,21 0-16,-22 0 15,0 0 1,0 0-1,0 0 1,0 0-16,0 0 16,0 0-1,23 0-15,-23 0 16,0 0 0,0 0-1,0 0 16,0 0 1,0 0-1,0 0-15,0 0 15,0 0-16,0 0 32,0 0-31,1 0 15,-1 0 0,0 0 1,0 0-1,0 0 16,0 0-16,0 0 0,0 0 1,0 0-1,0 0 0,0 0 0,1 0 1,-1 0-1,0 0 0,0 0 0,0 0 1,0 0-1,0 0 0,0 0 0,0 0 1,0 0 14,0 0-14,0 0-1,1 0 0,-1 0 0,0 0 1,0 0-1,0 0 0</inkml:trace>
</inkml:ink>
</file>

<file path=ppt/ink/ink30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12:05.00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60 0,'22'0'156,"0"0"-124,-22-22-17,22 22 16,0 0 1,0 0-1,0 0-15,0 0 15,-22-22 0,22 22-15,0 0 15,1 0 0,-1 0 16,0 0 16,0 0-32,0 0 0,0 0 0,0 0 16,0 0 16,0 0-48,0 0 32,0 0-16,1 0-15,-1 0 0,0 0-16,0 0 31,0 0-31,0 0 16,0 0 15,0 0-16,0 0 1,0 0 0,0 0-1,0 0 1,1 0 0,-1 0-1,0 0 1,0 0 15,0 0 0,0 0-15,0 0 15,0 0 0,0 0 1,0 0-1,0 0 0,1 0 0,-1 0 1,0 0-1,0 0 0,0 0 0,0 0 16,0 0-15,0 0-1,0 0 0,0 0 0,0 0 1,0 0-1,1 0 0,-1 0 0,0 0 1,0 0-1,0 0 0,0 0 0,0 0 1,0 0-1,0 0 0,0 0 16,0 0-16,1 0 0,-1 0 1,0 0-1,0 0-15,0 0 15,0 0 0,0 0 16,0 0-16,0 0 0,0 0 1,0 0-1,0 0 0,1 0 0,-1 0 1,0 0 15,0 0-32,0 0 16,0 0 1,0 0-1,0 0 0,0 0 0,0 0 1,0 0 15,1 0-16,-1 0 0,0 0 0,0 0 1,0 0-1,0 0 0,0 0 0,0 0 1,0 0-1</inkml:trace>
</inkml:ink>
</file>

<file path=ppt/ink/ink30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12:07.679"/>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0 164 0,'22'0'156,"0"0"-140,0 0-1,0 0 1,22-22 0,1 22-1,21 0-15,-44-22 16,0 22 0,22-22-16,0 22 15,0 0 1,1 0-16,-1 0 15,-22 0-15,0 0 16,0 0 0,0 0-16,0 0 15,0 0 1,0-22-16,1 22 16,-23-22-1,22 22-15,0 0 16,0 0-1,0-23 17,0 23-17,0 0 1,0 0 0,0 0-1,0 0 1,0 0-1,0 0 17,1-22-17,-1 22-15,0 0 16,0 0 0,0 0-1,0 0 1,0 0 15,0 0 0,0 0-15,0 0 15,0 0 16</inkml:trace>
</inkml:ink>
</file>

<file path=ppt/ink/ink30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12:12.401"/>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48 0,'22'0'156,"0"0"-140,0 0 0,0 0-1,-22-24 1,22 24-1,0 0 1,0 0 0,0 0-1,1 0 1,-1 0 0,0 0-1,0 0 1,0 0 15,0 0-31,0 0 31,0 0-31,0 0 32,0 0-1,0 0-16,0 0 1,1 0 0,-1 0-1,0 0 1,0 0 31,0 0-32,0 0-15,0 0 32,0 0-32,0 0 31,0 0-15,0 0 15,1 0 0,-1 0-15,0 0 15,0 0-31,0 0 31,0 0-31,0 0 31,0 0-15,0 0 0,0 0-1,0 0 1,0 0 0,1 0-1,-1 0 1,0 0-1,0 0 1,0 0-16,0 0 31,0 0-15,0 0 15,0 0 0,0 0-15,0 0 15,1 0 16,-1 0-16,0 0 1,0 0-1,0 0 0,0 0 0,0 24 1,0-24-1,0 0 0,0 0 0,0 0 1,0 0-1,1 0 0,-1 0 0,0 0 1,0 0-1,0 0 0,0 0 16,0 0-16,0 0 1,0 0-1,0 0 0,0 0 0,1 0-15,-1 0 15,0 0 16,0 0-16,0 0 1,0 0-1,0 0 0,0 0 0,0 0 1,0 0-1,0 0 0,0 0 0,1 0 1,-1 0-1,0 0 0</inkml:trace>
</inkml:ink>
</file>

<file path=ppt/ink/ink30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12:23.00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69 0,'22'-22'172,"1"22"-141,-1 0-15,0 0-16,-22-22 16,22 22-1,0 0 1,0 0 0,0 0-1,0 0 1,0 0-1,0 0 1,0 0 0,1 0 15,-1 0-15,0 0-1,0 0 1,-22-23-1,22 23 1,0 0 15,0 0 1,0 0-1,0 0 16,0 0-32,0 0 1,0 0 0,1 0-1,-1 0 1,0 0 15,0 0-15,0 0-1,0 0 17,0 0-32,0 0 31,0 0-16,0 0 1,0 0 0,1 0-1,-1 0 17,0 0-17,0 0 1,0 0-1,0 0 17,0 0-1,0 0-15,0 0 15,0 0 0,0 0 0,0 0 1,1 0-1,-1 0 0,0 0 16,0 0-31,0 0 15,0 0 0,0 0 0,0 0 1,0 0-1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01T02:42:00.220"/>
    </inkml:context>
    <inkml:brush xml:id="br0">
      <inkml:brushProperty name="width" value="0.05" units="cm"/>
      <inkml:brushProperty name="height" value="0.05" units="cm"/>
      <inkml:brushProperty name="color" value="#FF0066"/>
    </inkml:brush>
  </inkml:definitions>
  <inkml:trace contextRef="#ctx0" brushRef="#br0">4730 292 1839 0 0,'0'0'80'0'0,"0"0"16"0"0,-3 5-96 0 0,-1-1 0 0 0,0 1 0 0 0,0 0 0 0 0,0 0 272 0 0,-1 0 32 0 0</inkml:trace>
  <inkml:trace contextRef="#ctx0" brushRef="#br0" timeOffset="2128.154">4667 220 5471 0 0,'0'0'248'0'0,"0"0"-5"0"0,0 0-104 0 0,0 0 121 0 0,0 0 76 0 0,0 0 14 0 0,0 0-36 0 0,0 0-164 0 0,0 0-71 0 0,0 0-14 0 0,1 0-11 0 0,3 2-33 0 0,-2 0 68 0 0,-1-1 0 0 0,1 1 0 0 0,-1 0 0 0 0,1-1 1 0 0,-1 1-1 0 0,0 0 0 0 0,0 0 0 0 0,0 0 0 0 0,0 0 0 0 0,0 0 0 0 0,0 0 0 0 0,0 0 0 0 0,-1 0 1 0 0,1 0-1 0 0,-1 0 0 0 0,0 0 0 0 0,1 1 0 0 0,-1-1 0 0 0,0 0 0 0 0,0 0 0 0 0,0 0 0 0 0,-1 0 1 0 0,1 1-1 0 0,-1-1 0 0 0,1 0 0 0 0,-1 0 0 0 0,1 0 0 0 0,-1 0 0 0 0,0 0 0 0 0,-1 1-89 0 0,-6 24 76 0 0,1 1-1 0 0,2 1 0 0 0,0-1 1 0 0,2 1-1 0 0,1-1 0 0 0,1 4-75 0 0,9 28-124 0 0,12 2-16 0 0,-11-37 140 0 0,11 43-1680 0 0,-37 101 1896 0 0,17-144-162 0 0,2 44 1227 0 0,7-12-1434 0 0,1 13 291 0 0,10 127 430 0 0,-21-55 319 0 0,7 77-902 0 0,22-10-521 0 0,-31-14 664 0 0,-12 14 616 0 0,3-26-759 0 0,12-134 100 0 0,-2-1 0 0 0,-3 1 0 0 0,-8 34-85 0 0,9-59 22 0 0,1 0-1 0 0,1 0 0 0 0,1 0 1 0 0,1 0-1 0 0,1 0 0 0 0,2 4-21 0 0,-15 138 824 0 0,-5-50-496 0 0,-8-10 528 0 0,9-39-841 0 0,15-65-16 0 0,0 1-52 0 0,1-1-2970 0 0,0-2 1741 0 0</inkml:trace>
  <inkml:trace contextRef="#ctx0" brushRef="#br0" timeOffset="4190.825">136 3509 919 0 0,'0'0'210'0'0,"0"0"542"0"0,0 0 236 0 0,0 0 48 0 0,0 0-98 0 0,-10 11 786 0 0,9-6-1633 0 0,0-3-22 0 0,1-2-5 0 0,1 1-10 0 0,1 4-33 0 0,-2-4 32 0 0,0-1 13 0 0,0 0 4 0 0,20 4 658 0 0,-13-4-717 0 0,28-2 885 0 0,-34 2-843 0 0,-1 0-37 0 0,0 0-194 0 0,0 0-60 0 0,0 0-2 0 0,0 0-36 0 0,-5-14-1509 0 0,4 13-474 0 0</inkml:trace>
  <inkml:trace contextRef="#ctx0" brushRef="#br0" timeOffset="4372.387">163 3488 2127 0 0,'0'0'96'0'0,"0"0"16"0"0,0 0-112 0 0,0 0 0 0 0,0 0 0 0 0,0 0 0 0 0,0 0 80 0 0,0 0-8 0 0,0 0 0 0 0,0 0 0 0 0,0 0-72 0 0</inkml:trace>
  <inkml:trace contextRef="#ctx0" brushRef="#br0" timeOffset="7817.819">188 3454 919 0 0,'0'0'260'0'0,"0"0"756"0"0,0 0 332 0 0,0 0 70 0 0,0 0-144 0 0,0 0-652 0 0,0 0-286 0 0,0 0-59 0 0,0 0-45 0 0,0 0-161 0 0,0 0-141 0 0,0 0-26 0 0,2 0 16 0 0,4-3 64 0 0,1 1 30 0 0,20-6 532 0 0,-26 8-442 0 0,-1 0 35 0 0,28-13 1621 0 0,-7 8-1544 0 0,-20 5-163 0 0,-1 0 11 0 0,60 7 726 0 0,-1 16 148 0 0,34-10-682 0 0,24 3 16 0 0,-25-2 320 0 0,-86-13-581 0 0,1 1 32 0 0,0 0-33 0 0,0 1 1 0 0,1 0 42 0 0,0 0 1 0 0,1 0-44 0 0,-1 0-10 0 0,0 0 11 0 0,1-2 32 0 0,1-1-33 0 0,27-5 145 0 0,78 1 162 0 0,-92 4-317 0 0,106-23 75 0 0,-82 17-22 0 0,-6 9-41 0 0,24 6 112 0 0,-7-13 195 0 0,115-7 34 0 0,-85-9-150 0 0,-56 21-54 0 0,-8 2-149 0 0,12 0 0 0 0,0-2 64 0 0,-8 0-53 0 0,11 0 42 0 0,42 2-53 0 0,47 6 0 0 0,-55-5 0 0 0,-64-4 0 0 0,39-1 64 0 0,-18 2-64 0 0,6-2 0 0 0,34-5 0 0 0,60-6 64 0 0,-30 13-64 0 0,-93-1 0 0 0,1-1 0 0 0,1 1 0 0 0,1-1 0 0 0,0 0 0 0 0,0 2 0 0 0,-1-1 0 0 0,0 0 0 0 0,0 0 0 0 0,0 0 0 0 0,1 0 0 0 0,36 4 0 0 0,67-3 0 0 0,33-12 0 0 0,-139 12 0 0 0,1 0 0 0 0,0 0 0 0 0,0 0 11 0 0,0 0 32 0 0,2 0-33 0 0,30 3-10 0 0,117 19 0 0 0,-121-21 0 0 0,86 15 0 0 0,-79-10 0 0 0,15-4 64 0 0,-49-2-64 0 0,0 1 0 0 0,1 0 0 0 0,-1 0 0 0 0,-1 0 0 0 0,0-1 0 0 0,45-1 11 0 0,-19 0 42 0 0,-26 2-53 0 0,0-1 0 0 0,29 9 0 0 0,-9-6 0 0 0,79-10 11 0 0,-85 5 42 0 0,25-7-53 0 0,-39 6 0 0 0,34-9 64 0 0,-14 6-64 0 0,10 0 0 0 0,-3-3 0 0 0,-1-1 0 0 0,19-10 0 0 0,26 11 0 0 0,-30-3 0 0 0,13-10 0 0 0,-37 15 0 0 0,-16 5 0 0 0,40-7 0 0 0,40-15 11 0 0,-87 22 32 0 0,4-1-33 0 0,2 1-10 0 0,0 1 0 0 0,0 0 0 0 0,0 0 0 0 0,-2 0-12 0 0,-4 1-46 0 0,5-1 3 0 0,1 0 44 0 0,-2 0 1 0 0,-4 0-33 0 0,4 1 32 0 0,1-1 11 0 0,-1 0 0 0 0,0 0 0 0 0,1 0 0 0 0,-1 0 0 0 0,0 0 0 0 0,-4 0-123 0 0,-1 0 0 0 0,0 1 0 0 0,1-1 0 0 0,-1 0 0 0 0,1 0 0 0 0,-1 0-1 0 0,1 0 1 0 0,-1 0 0 0 0,0 0 0 0 0,1 0 0 0 0,-1-1 0 0 0,1 1 0 0 0,-1-1 0 0 0,0 1-1 0 0,1-1 1 0 0,-1 1 0 0 0,0-1 0 0 0,1 0 0 0 0,-1 1 0 0 0,0-1 0 0 0,0 0 0 0 0,0 0-1 0 0,0 0 1 0 0,0 0 0 0 0,0 0 0 0 0,0 0 0 0 0,0 0 0 0 0,0 0 0 0 0,0 0 0 0 0,-1-1-1 0 0,1 1 1 0 0,0 0 123 0 0,3-7-4316 0 0</inkml:trace>
  <inkml:trace contextRef="#ctx0" brushRef="#br0" timeOffset="9659.703">4699 348 1375 0 0,'0'0'66'0'0,"0"0"160"0"0,0 0 657 0 0,0 0 285 0 0,0 0 59 0 0,0 0-106 0 0,0 0-492 0 0,0 0-217 0 0,0 0-41 0 0,0 0-36 0 0,0 0-114 0 0,0 0-49 0 0,0 0-11 0 0,0 0-6 0 0,0 0-24 0 0,0 0-17 0 0,0 0-2 0 0,0 0 3 0 0,0 0 12 0 0,0 0 7 0 0,0 0 2 0 0,0 0-5 0 0,0 0-23 0 0,0 0-11 0 0,0 0-1 0 0,0 0 0 0 0,0 0-1 0 0,0 0-6 0 0,0 0-1 0 0,0 0 2 0 0,0 0 4 0 0,0 0 2 0 0,0 0 0 0 0,-15-6 214 0 0,-10-28 1484 0 0,23 25-1794 0 0,1 1 0 0 0,1-1 0 0 0,0 2 12 0 0,0 5 47 0 0,-1 1-4 0 0,1-7-45 0 0,-1-1-10 0 0,0 1 0 0 0,0 0 11 0 0,0 1 42 0 0,0 4 11 0 0,-1-5 0 0 0,0-1-10 0 0,1 1-44 0 0,1-1-10 0 0,0 0 0 0 0,-1 0 0 0 0,0 0 0 0 0,0 0 0 0 0,-2 0 0 0 0,1 0 0 0 0,-1 0 0 0 0,0 0 0 0 0,0 1 0 0 0,0 2 11 0 0,1 4 32 0 0,-1-4-33 0 0,-1-1-10 0 0,0-1 0 0 0,0 2 11 0 0,3 4 45 0 0,1 2 21 0 0,-5-7 14 0 0,1 2-38 0 0,3 4 11 0 0,0 0-10 0 0,-5-2-44 0 0,0-2-10 0 0,-1 0 0 0 0,1 0 0 0 0,0 0 0 0 0,0 0 0 0 0,-38-11 136 0 0,38 15-136 0 0,-34-1 0 0 0,33 3 0 0 0,-1 0 0 0 0,0 0-10 0 0,-23-2-1716 0 0,30 0 1534 0 0,1 1-48 0 0,-4-9-1858 0 0,3 1-1380 0 0</inkml:trace>
  <inkml:trace contextRef="#ctx0" brushRef="#br0" timeOffset="10640.854">295 3584 919 0 0,'0'0'0'0'0,"0"0"80"0"0,0 0-80 0 0,0 0 0 0 0,0 0 0 0 0,0 0 0 0 0,0 0 424 0 0,0 0 72 0 0</inkml:trace>
  <inkml:trace contextRef="#ctx0" brushRef="#br0" timeOffset="11675.052">295 3503 4687 0 0,'0'0'216'0'0,"0"0"70"0"0,0 0 163 0 0,0 0 67 0 0,0 0 17 0 0,0 0-47 0 0,0 0-213 0 0,0 0-90 0 0,0 0-21 0 0,0 0-39 0 0,0 0-150 0 0,0 0-37 0 0,0 0-44 0 0,0 0-185 0 0,0 0-82 0 0,0 0-10 0 0,0 0 6 0 0,0 0 49 0 0,0 0 18 0 0,0 0 6 0 0,-8-4 1458 0 0,-33 0 1342 0 0,32 4-2484 0 0,1-2-10 0 0,-1 1 0 0 0,2 1 11 0 0,5 0 32 0 0,-51 7 906 0 0,22-19 147 0 0,26 7-1043 0 0,3 4 1 0 0,-3-2-44 0 0,-1-1 1 0 0,-1 0 32 0 0,2 0-33 0 0,-40-49 737 0 0,40 47-704 0 0,0 1-33 0 0,0 0-10 0 0,1 0 11 0 0,2 4 42 0 0,0-4 11 0 0,-5-10 64 0 0,5 7-128 0 0,2 1 0 0 0,-1 0 0 0 0,1-2 0 0 0,1 2 0 0 0,0-1 0 0 0,-1 1 11 0 0,0 4 44 0 0,-1-2 14 0 0,1 4-4 0 0,-10-17 151 0 0,9 17-136 0 0,-2-4 620 0 0,-1 0-1815 0 0,3 3-4291 0 0,1 2 2379 0 0</inkml:trace>
</inkml:ink>
</file>

<file path=ppt/ink/ink31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12:26.27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1 140 0,'23'0'110,"-1"0"-95,0 0 1,0 0-16,-22-22 15,22 22 1,0 0-16,0 0 16,22-22-1,23 22-15,-45-22 16,22 22 0,-22 0-16,0 0 15,0-22-15,22 22 16,0 0-1,1-22-15,-1 22 16,-22 0 0,0 0-16,22 0 15,0 0 1,-22 0-16,23 0 16,-23-22 15,0 22-31,0 0 15,0 0 17,0 0-32,22 0 31,-22 0-15,0 0-1,0 0 1,0 0-1,1 0 17,-1 0-32,0 0 15,0 0-15,0 0 16,0 22 0,0-22-1,0 0 1,0 22-1,0-22 1,0 0 0,-22 22-1,23-22 1,-1 0 15,0 0 0,0 0 1,0 0-1,0 0 0,0 0 0,0 0 1,0 0-1,-22 22 0,22-22 0,0 0 16,0 0-15,-44 0 77,0 0-62,0 0-47,0 0 15,0 0 1,0 0-16,0 0 16,0 0-1,0 0 1,0 0 0,0 0-1,-1 0 1,1 0-1,0 0 1,0 0 0,0 0-16,0 0 15,0 0 1,0 0 0,0 0 15,0 0 0,0 0-15,-1 0 15,1 0-31,0 0 16,0 0-1,0 0 16,0 0-15,0 0 0,0 0-1,0 0 1,0 0 0,0 0-1,0 0 16,-1 0 1,1 0-17,0 22-15,0-22 32,0 0-1,0 0 0,0 0 0,0 0-15,0 22 0,0-22 15,0 0-16,-1 0 48,1 0-1</inkml:trace>
</inkml:ink>
</file>

<file path=ppt/ink/ink31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12:27.359"/>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331 0 0,'-22'0'141,"0"0"-110,0 0-15,0 0-1,0 0 16,0 0 1,0 0-17,0 0 17,0 0-17,0 0 16,-1 0-15,1 0 31,0 0 15,0 0-15,0 0 16</inkml:trace>
</inkml:ink>
</file>

<file path=ppt/ink/ink31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12:29.859"/>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773 3 0,'-22'0'79,"0"0"-48,0 0-31,0 0 31,0 0-15,0 0-1,0 0-15,0 0 16,-1 0 0,1 0-16,0 0 31,-22 0-16,22 0-15,0 0 16,-22 0-16,22 0 16,0 0-1,0 0 1,-23 22 0,23-22-1,0 0-15,0 0 16,0 0-1,0 0 1,0 0 62,0 0-15,0 0-48,0 0 17,-1 0 46,23 22-31,-22-22-47,0 0 46,0 0 1</inkml:trace>
</inkml:ink>
</file>

<file path=ppt/ink/ink31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12:39.867"/>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 0,'22'0'157,"0"0"-110,0 0-32,0 0 16,0 0 1,0 0-1,0 0 0,0 0-15,0 0-1,0 0 17,0 0-17,1 0 17,-1 0-1,0 0 0,0 0 0,0 0 1,0 0-1,0 0 0,0 0-15,0 0 15,0 0 0,0 0 16,1 0 0,-1 0-16,0 0 0,0 0-15,0 0 0,0 0-1,0 0 17,0 0-32,0 0 31,0 0-16,0 0 1,0 0 15,1 0 1,-1 0-32,0 0 31,0 0 0,0 0 0,0 0 1,0 0-1,0 0 0,0 0 0,0 0 1,0 0-1,1 0 0,-1 0 0,0 0 16,0 0-16,0 0 1,0 0-1,0 0-15,0 0 15,0 0 0,0 0 0,0 0 16,0 0-16,1 0 1,-1 0-1,0 0 0,0 0 0,0 0 1,0 0-1,0 0 0,0 0 0,0 0 1,0 0-1,0 0 0,1 0 0,-1 0 1,0 0-1,0 0 16,0 0-16,0 0 0,0 0 1,0 0-1,0 0 0,0 0 0,0 0 1,0 0-1,1 0 0,-1 0 0,0 0 1,0 0-1,0 0 0,0 0 0,0 0 1,0 0 14,0 0-14,0 0-1,0 0 0,1 0-15,-1 0 15,0 0 0,0 0 1,0 0 14,0 0-14,0 0-1,0 0 0</inkml:trace>
</inkml:ink>
</file>

<file path=ppt/ink/ink31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12:46.947"/>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0,'22'0'250,"0"0"-219,0 0 32,0 0-16,0 0 15,0 0-31</inkml:trace>
</inkml:ink>
</file>

<file path=ppt/ink/ink31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12:51.812"/>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 0 0,'23'0'156,"-1"0"-125,0 0 0,0 0-15,0 0 15</inkml:trace>
</inkml:ink>
</file>

<file path=ppt/ink/ink31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12:55.040"/>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 0 0,'23'0'78,"-1"0"-62,0 0-1,0 0-15,22 0 16,-22 0-16,0 0 15,22 0 1,0 0-16,1 0 16,21 0-1,-44 0-15,0 0 16,22 0 0,-22 0-16,23 0 15,-23 0 1,22 0-16,0 0 15,-22 0 1,0 0-16,22 0 16,0 0-1,-21 0-15,-1 0 16,0 0 0,0 0-16,0 0 15,0 0 1,0 0-1,22 0 1,-22 0-16,23 0 16,-1 0-1,-22 0-15,0 0 16,0 0 0,0 0-1,0 0-15,0 0 31,0 0-31,0 0 16,0 0 0,1 0-16,-1 0 15,0 0 1,0 0 15,0 0-31,0 0 31,0 0 1,0 0-1,0 0 0,0 0 0,0 0 1,1 0-1,-1 0 0,0 0 0,0 0 1,0 0-1,0 0 16,0 0-16,0 0 0,0 0 1,0 0-17,0 0 16,0 0 1,1 0-1,-1 0 16,0 0-16,0 0 0,0 0 1,0 0-1,0 0 0,0 0 0</inkml:trace>
</inkml:ink>
</file>

<file path=ppt/ink/ink31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13:05.859"/>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0,'22'0'93,"0"0"-61,0 0-17,0 0 1,0 0-1,0 0 1,0 0 0,0 0-1,0 0 1,0 0-16,0 0 16,1 0-1,-1 0 1,0 0 31,0 0 0,0 0-47,0 0 31,0 0 16,0 0 0,0 0 15,0 0 79,0 0-63,1 0-47,-1 0 0,0 0 1,0 0-1,0 0 0,0 0 0,0 0 1,0 0-1,0 0 0,0 0 0,0 0 1,0 0-1,1 0 0,-1 0 0,0 0 1,0 0 14,0 0-14,0 0-1,0 0 0,0 0 0,0 0 1,0 0-17,0 0 17,1 0 14,-1 0-14,0 0-1,0 0 0,0 0 0,0 0 1,0 0-1,0 0 0,0 0 0,0 0 1,0 0-1,0 0 0,1 0 0,-1 0 1,0 0-1,0 0 0,0 0 16,0 0-16,0 0 1,0 0-1,0 0 0,0 0 0,0 0 1,1 0-1,-1 0 0,0 0 0,0 0 1,0 0-1,0 0 0,0 0 0,0 0 1,0 0-1,0 0 16,0 0-16,0 0 0,1 0 0,-1 0 1,0 0-17,0 0 17,0 0-1,0 0 16,0 0-16,0 0 0,0 0 0,0 0 1,0 0-1,1 0 0,-1 0 0,0 0 1,0 0-1,0 0 0,0 0 0,0 0 1,0 0-1,0 0 0,0 0 0,0 0 16,0 0-15,1 0-1,-1 0 0,0 0 0,0 0 1,0 0-1,0 0 0,0 0 0,0 0 1,0 0 14</inkml:trace>
</inkml:ink>
</file>

<file path=ppt/ink/ink31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13:09.11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0-228 0,'0'-12'203</inkml:trace>
</inkml:ink>
</file>

<file path=ppt/ink/ink31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13:13.787"/>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0 108 0,'22'0'94,"0"-22"-79,0 22-15,22 0 16,-22 0 0,0-22-1,0 22 1,22 0-16,1 0 16,-1 0-1,-22 0-15,22 0 16,-22 0-1,22 0-15,0 0 16,1 0 0,-23 0-16,0 0 15,0 0 1,0 0-16,0 0 31,0 0-31,0-22 16,0 22-16,0 0 15,0 0 1,1 0 0,-1 0-1,0 0-15,0 0 16,0 0 0,0 0-16,0 0 15,22 0 1,-22 0-16,0 0 15,1 0 1,-1 0 0,0 0-1,0 0-15,0 0 16,0 0 0,0 0-1,0 0 1,0 0-16,0 0 15,0 0 1,0 0 0,1 0 15,-1 0-15,0 0 15,0 0-16,0 0 17,0 0-17,0 0 17,0 0-17,0 0 16,0 0 1,0 0-1,1 0 0,-1 0 0,0 0 1,0 0-1,0 0 16,0 0-16,0 0 0,0 0 1,0 0-1,0 0 0,0 0-15,0 0 15,1 0 16,-1 0-16,0 0 0,0 0 1,0 0-1,0 0 0,0 0 0,0 0 1,0 0-1,0 0 0,0 0 0,1 0 1,-1 0-1,0 0 0,0 0 0,0 0 16,0 0-16,0 0 1,0 0-1,0 0 0,0 0 0,0 0 1,0 0-1,1 0 0,-1 0 0,0 0 1,0 0-1,0 0 0,0 0 0,0 0 1,0 0-1,0 0 16,0 0-16</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17:41:25.332"/>
    </inkml:context>
    <inkml:brush xml:id="br0">
      <inkml:brushProperty name="width" value="0.05" units="cm"/>
      <inkml:brushProperty name="height" value="0.05" units="cm"/>
      <inkml:brushProperty name="color" value="#FF0066"/>
      <inkml:brushProperty name="ignorePressure" value="1"/>
    </inkml:brush>
  </inkml:definitions>
  <inkml:trace contextRef="#ctx0" brushRef="#br0">94 23,'33'14,"192"24,0-15,-30-5,483-19,-532-18,605 20,-6-1,-585-32,17-13,-143 38,-1 2,1 1,0 1,0 2,0 2,7 1,37 0,-19-2,-18-2,0 2,0 2,0 2,0 1,22 7,-3 6,0 2,0 2,-2 4,-2 1,42 28,-62-32,-19-14,0 1,-1 0,0 2,-1-1,0 2,-1 0,-1 1,12 15,64 109,-85-127,-1 1,0 0,-1 1,0-1,-1 0,0 1,-1-1,-1 0,-1 11,1 12,-4 93,3-122,-1 0,1-1,-2 1,1 0,-1-1,1 0,-1 0,-1 0,1-1,-1 1,0-1,-4 3,-11 12,10-12,-1 0,1 0,-1-1,-1 0,1 0,-1-2,0 1,0-2,0 1,-1-2,1 0,-1 0,1-1,-1 0,0-2,-9 0,-72 8,-198 40,160-28,3 16,109-27,-1 0,0-2,-1-1,0-1,0 0,-13-1,-129 14,-465-17,478 18,-474-18,326 0,122 29,62-14,0-6,-8-5,-166 13,-48 2,199-1,62 0,66-14,-1 0,0-1,0-1,-1 0,1 0,0-1,-1-1,1 1,0-2,-1 0,-3-1,-73-42,73 37,1-1,-1 0,2-2,-1 1,2-1,-1-1,1 0,1-1,0-1,1 1,0-1,0-3,5 8,1 0,0 0,0 0,1-1,0 1,1-1,0 0,0 0,1 0,0 0,1 0,0 0,0-3,2-464,-1 462,1 0,0 1,1-1,1 1,0-1,1 1,1 0,0 1,0 0,1 0,7-9,3-7,29-89,-37 99,-3 2</inkml:trace>
</inkml:ink>
</file>

<file path=ppt/ink/ink32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13:18.777"/>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0,'22'0'140,"1"0"-124,-1 0 15,0 0-31,0 0 32,0 0-1,0 0-16,0 0 1,0 0 15,0 0 1,0 0-1,0 0 0,0 0 0,1 0 16,-1 0-16,0 0 32,0 0-32,0 0 0,0 0 16,0 0 31,0 0 16,0 0-47,0 0-16,0 0-15,1 0 0,-1 0 15,0 0-16,0 0 1,0 0 0,0 0-1,0 0 1,0 0 0,0 0-1,0 0 16,0 0-15,0 0 0,1 0 15,-1 0 0,0 0-15,0 0-1,0 0 17,0 0-17,0 0 17,0 0-1,0 0 0,0 0 0,0 0 1,1 0-1,-1 0 0,0 0 0,0 0 1,0 0-1,0 0 0,0 0 0,0 0 1,0 0 14,0 0-14,0 0-1,0 0 0,1 0 0,-1 0 1,0 0-1,0 0 0,0 0 0,0 0 1,0 0-1,0 0 0,0 0 0</inkml:trace>
</inkml:ink>
</file>

<file path=ppt/ink/ink32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13:22.729"/>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0 111 0,'22'0'140,"0"0"-124,0 0-16,-22-22 16,22 22-1,0 0 1,0 0-1,0 0 1,0 0 0,0 0-16,0 0 15,1-22 1,-1 22 0,0 0-1,0 0 1,0-22-1,0 22-15,0 0 16,0 0 0,0 0-1,0 0 1,0 0 0,-22-22-1,23 22 1,-1 0-1,0 0 1,0 0 0,0 0-1,0 0 1,0 0 0,0 0-16,-22-22 15,22 22 1,0 0-16,0 0 31,0 0-31,1 0 31,-1 0-31,0 0 32,0 0-32,0 0 31,0 0-31,0 0 31,0 0 0,0 0 1,0 0-1,0 0-16,1 0 17,-1 0-1,0 0 0</inkml:trace>
</inkml:ink>
</file>

<file path=ppt/ink/ink32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13:24.677"/>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 0,'22'0'109,"0"0"-78,0 0-15,0 0 15,0 0-31,0 0 16,0 0 15,0 0-31,0 0 16,1 0-1,21 0 1,-22 0 0,0 0-1,0 0-15,0 0 16,0 0-1,0 0 1,0 0 0,0 0-16,1 0 31,-1 0-15,0 0-1,0 0 1,0 0-1,0 0 1,0 0 0,0 0 15,0 0 0,0 0-15,0 0-16,0 0 15,1 0 1,-1 0 0,0 0-1,0 0 32,0 0-47,0 0 16,0 0 15,0 0-15,0 0-1,0 0-15,0 0 32,1 0-32,-1 0 15,0 0 1,0 0 15,0 0-15,0 0-1,0 0 1,0 0-16,0 0 31,0 0-15,0 0 15,0 0 0,1 0 1,-1 0-1,0 0 0,0 0 0</inkml:trace>
</inkml:ink>
</file>

<file path=ppt/ink/ink32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13:26.694"/>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44 0,'22'0'172,"0"0"-157,0 0 1,0 0 0,22 0-1,0-22-15,1 0 16,-1 22 0,-22 0-16,0 0 15,0 0 1,0 0-16,0 0 15,22 0 1,-21 0-16,-1 0 16,0 0 15,0 0 16,0 0 78,0 0-63,0 0 1,0 0-32</inkml:trace>
</inkml:ink>
</file>

<file path=ppt/ink/ink32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13:35.05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39 0,'22'0'172,"0"0"-141,0-22-15,1 22 15,-1 0 0,0 0-31,0 0 31,0 0-15,0 0 15,0 0 0,0 0-15,0 0 0,0 0-1,0 0 17,0 0-1,1 0 0,-1 0 0,0 0-15,0 0-16,0 0 16,0 0-1,0 0 16,0 0-31,0 0 32,0 0-17,0 0 1,1 0 0,-1 0-1,0 0-15,0 0 16,0 0-1,0 0-15,0 0 16,0 0 0,0 0 15,0 0-15,0 0-1,0 0 1,1 0 15,-1 0-15,0 0 15,0 0 0,0 0 16,0 0-16,0 0 1,0 0-1,0 0 0,0 0 0,0 0 1,1 0-1,-1 0 0,0 0 0</inkml:trace>
</inkml:ink>
</file>

<file path=ppt/ink/ink32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13:37.932"/>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0,'729'0'578,"-707"0"-547,0 0 0,0 0 1,0 0-1,0 0 0,1 0 0,-1 0 1,0 0-1,0 0 0,0 0 0,0 0 1,0 0-1,0 0 0,0 0 0,0 0 1,0 0-1,1 0 0,-1 0 16,0 0-16,0 0 1,0 0-1,0 0 0,0 0 0,0 0 1,0 0-1,0 0 0,0 0 0,0 0 1,1 0-1,-1 0 0,0 0 0,0 0 1,0 0-1,0 0 16,0 0-16,0 0 0,0 0 0,0 0-15,0 0 15,1 0 1,-1 0-1,0 0 16,0 0-16</inkml:trace>
</inkml:ink>
</file>

<file path=ppt/ink/ink32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13:41.088"/>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37 0,'22'0'172,"0"0"-157,0 0 1,0 0-16,1 0 31,-1 0-15,0 0 0,0-22-1,0 22 1,0 0-16,0 0 15,0 0 17,0 0-32,0 0 31,0 0-31,0 0 16,1 0-1,-1 0 1,0 0-1,0 0 17,0 0-1,0 0 0,0 0 32,0 0 30,0 0-14</inkml:trace>
</inkml:ink>
</file>

<file path=ppt/ink/ink32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13:44.630"/>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56 0,'22'0'109,"0"0"-93,22 0 0,1 0-1,-1 0-15,0-24 16,-22 24 0,22 0-16,0 0 15,1 0 1,-23 0-16,22 0 15,-22 0 1,0 0-16,0 0 16,0 0-16,0 0 31,0 0-31,0 0 31,1 0-15,-1 0-1,0 0 17,0 0-1,0 0 0,0 0 0,0 0 1,0 0-1,0 0 0,0 0 0,0 0 1,0 0-1,1 0 0,-1 0 16,0 0-16,0 0 1,0 0-1,0 0 0,0 0 0,0 0 1,0 0-1,0 0 0,0 0 0,1 0 1,-1 0-1,0 0 0,0 0 16,0 0-16,0 0 0,0 0 1,0 0-17,0 0 17,0 0-1,0 0 0,0 0 16,1 0-16,-1 0 0,0 0 1,0 0-1,0 0 0,0 0 0,0 0 1,0 0-1,0 0 0,0 0 0,0 0 1,1 0-1,-1 0 0,0 0 0,0 0 1,0 0 15,0 0-16,0 0 0</inkml:trace>
</inkml:ink>
</file>

<file path=ppt/ink/ink32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13:53.13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0 117 0,'22'0'312,"0"0"-249,0 0-32,0 0 16,0 0 31,-22-22 0,22 22-62,0 0 46,0 0-31,0 0 48,1 0-17,-23-24-31,22 24 1,0 0 30,0 0-15,0 0 0,0 0 0,0 0-16,0 0-15,0 0-1,0 0 1,0 0 15,1 0-15,-1 0 15,0 0-15,0-22-1,0 22 16,0 0 1,0 0-17,0 0 1,0 0 15,0 0 0,0 0 1,0 0-1,1 0 0,-1 0 16,0 0-16,0 0 1,0 0-1,0 0-16,0 0 17,0 0-1,0 0 0,0 0 16,0 0-16,1 0 1,-1 0-1,0 0 0,0 0 0,0 0 1,0 0-1,0 0 0,0 0 0,0 0 1,0 0-1,0 0 0,0 0 0,1 0 1,-1 0-1,0 0 16,0 0-16,0 0 0,0 0 0,0 0 1,0 0-1,0 0 0,0 0 0,0 0 1,1 0-1,-1 0 0,0 0 0,0 0 1,0 0-1,0 0 0,0 0 0,0 0 16,0 0-31,0 0 15,0 0 0,0 0 1,1 0-1,-1 0 0,0 0 0,0 0 16,0 0-15,0 0-1,0 0 0,0 0 0,0 0 1,0 0-1,0 0 0,1 0 0,-1 0 1,0 0-1,0 0 0,0 0 0,0 0 1,0 0-1,0 0 0,0 0 16,0 0-16,0 0 0,0 0 1,1 0-1,-1 0 0,0 0 0,0 0 1,0 0-1,0 0 0,0 0 0,0 0 1,0 0-1,0 0 0,0 0 0,1 0 1,-1 0 15,0 0-32,0 0 16,0 0 1,0 0-1,0 0 0,0 0 0,0 0 1,0 0 15,0 0-16,0 0 0,1 0 0,-1 0 1,0 0-1,0 0 0,0 0 0,0 0 1,0 0-1,0 0 0,0 0 0,0 0 1,0 0-1,1 0 0,-1 0 0,0 0 16,0 0-16,0 0 1,0 0-1,0 0-15,0 0 15</inkml:trace>
</inkml:ink>
</file>

<file path=ppt/ink/ink32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14:43.287"/>
    </inkml:context>
    <inkml:brush xml:id="br0">
      <inkml:brushProperty name="width" value="0.10583" units="cm"/>
      <inkml:brushProperty name="height" value="0.21167" units="cm"/>
      <inkml:brushProperty name="color" value="#00FFFF"/>
      <inkml:brushProperty name="tip" value="rectangle"/>
      <inkml:brushProperty name="rasterOp" value="maskPen"/>
      <inkml:brushProperty name="fitToCurve" value="1"/>
    </inkml:brush>
  </inkml:definitions>
  <inkml:trace contextRef="#ctx0" brushRef="#br0">1 36 0,'23'0'125,"-1"0"-63,0 0-31,0 0 1,0 0-17,0 0-15,0 0 16,0 0-1,0 0 1,0 0 0,0 0-1,1 0 1,-1 0-16,0 0 31,0 0-31,0 0 16,0 0-1,0 0 1,0 0 0,0 0 15,0 0 0,0 0-15,0 0 15,1-22 0,-1 22 297,0 0-312,0 0 0,0 0-1,0 0 1,0 0 0,0 0-1,0 0 16,0 0-31,0 0 16,1 0 0,-1 0-1,0 0 1,0 0 15,0 0 0,0 0-31,0 0 16,0 0 0,0 0-1,0 0 1,0 0 15,0 0-15,1 0 281,-1 0-266,0 0 0,0 0-15,0 0-1,0 22-15,0-22 16,0 0 0,0 0 15,0 0-31,0 0 16,1 0-1,-1 0 1,0 0 15,0 0 16,0 0-31,0 0-1,0 0 1,0 0-1,0 0 1,0 0 0,0 0-1,0 0 17,1 0-32,-1 0 31,0 0-31,0 0 15,0 0 1,-22-22 15,22 22 204,0 0-220,0 0 1,0 0 0,0 0-16,0 0 15,1 0 1,21 0-16,-22 0 15,22 0 1,0 0-16,-22 0 16,0 0-1,0 0 1,0 0 0,1 0-16,-1 0 15,0 0 1,22 0-16,-22 0 15,0 0 1,0 0-16,0 0 31,0 0-15,0 0 0,1 0-16,-1 0 15,-22 22 1,22-22-16,22 0 15,-22 0 1,0 0 0,0 0 281,0 0-235,0 0-31,0 0 1,0 0-1,1 0 0,-1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17:41:36.448"/>
    </inkml:context>
    <inkml:brush xml:id="br0">
      <inkml:brushProperty name="width" value="0.05" units="cm"/>
      <inkml:brushProperty name="height" value="0.05" units="cm"/>
      <inkml:brushProperty name="color" value="#FF0066"/>
      <inkml:brushProperty name="ignorePressure" value="1"/>
    </inkml:brush>
  </inkml:definitions>
  <inkml:trace contextRef="#ctx0" brushRef="#br0">603 0,'514'0,"-369"18,21-10,-13 15,-30-8,96 25,-108-22,-5 0,60 0,58 0,-29-11,-49-26,73 20,-192-1</inkml:trace>
  <inkml:trace contextRef="#ctx0" brushRef="#br0" timeOffset="11656.068">0 293,'2'-2,"-1"1,1-1,0 0,0 1,0 0,0-1,0 1,0 0,0 0,0 0,1 0,-1 1,0-1,0 1,1-1,-1 1,0 0,1 0,-1 0,0 0,1 0,0 0,1 0,273-1,-150-17,166 19,-127 34,-90-17,84 2,-130-20,-12 2,1-2,0 0,-1-1,1 0,-1-2,1 0,-1-2,0 0,0 0,13-8,-16 8,0 0,0 0,1 2,0 0,-1 0,1 2,0 0,0 0,0 2,0 0,1 1,35 0,-40-3,0 2,0-1,0 2,0 0,0 0,0 1,0 0,-1 1,0 0,0 1,3 2,105 28,-103-31</inkml:trace>
</inkml:ink>
</file>

<file path=ppt/ink/ink33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14:46.106"/>
    </inkml:context>
    <inkml:brush xml:id="br0">
      <inkml:brushProperty name="width" value="0.10583" units="cm"/>
      <inkml:brushProperty name="height" value="0.21167" units="cm"/>
      <inkml:brushProperty name="color" value="#00FFFF"/>
      <inkml:brushProperty name="tip" value="rectangle"/>
      <inkml:brushProperty name="rasterOp" value="maskPen"/>
      <inkml:brushProperty name="fitToCurve" value="1"/>
    </inkml:brush>
  </inkml:definitions>
  <inkml:trace contextRef="#ctx0" brushRef="#br0">1 0 0,'23'0'125,"-1"0"-109,0 0 15,0 0 32,0 0 30</inkml:trace>
</inkml:ink>
</file>

<file path=ppt/ink/ink33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14:56.031"/>
    </inkml:context>
    <inkml:brush xml:id="br0">
      <inkml:brushProperty name="width" value="0.10583" units="cm"/>
      <inkml:brushProperty name="height" value="0.21167" units="cm"/>
      <inkml:brushProperty name="color" value="#00FFFF"/>
      <inkml:brushProperty name="tip" value="rectangle"/>
      <inkml:brushProperty name="rasterOp" value="maskPen"/>
      <inkml:brushProperty name="fitToCurve" value="1"/>
    </inkml:brush>
  </inkml:definitions>
  <inkml:trace contextRef="#ctx0" brushRef="#br0">0 99 0,'22'0'516,"0"0"-500,0 0-1,0 0 17,0 0-17,0 0 1,0 0-1,0 0 17,0 0-32,0 0 15,1 0 1,-1 0 0,0 0 15,0 0 0,0-22 0,0 22 16,0 0-16,0 0-15,0 0 15,-22-24 1,22 24-32,0 0 46,1 0-30,-1 0 0,0 0-1,0 0 1,0 0 0,0 0 296,0 0-296,0 0-1,0 0-15,0 0 32,0 0-32,0-22 15,1 22 1,-1 0-1,0 0 1,0 0 0,0 0-16,0 0 31,0 0-15,0 0 15,0 0-16,0 0 1,0 0 0,1 0-1,-1 0 1,0 0 0,0 0-1,0 0 1,0 0-1,0 0-15,0 0 16,22 0 0,-22 0-16,0 0 15,1 0 1,-1 0 0,0 0-1,0 0 1,0 0-1,0 0 314,0 0-314,0 0 16,0 0-31,0 0 16,0 0 0,1 0-1,-1 0 1,0 0 0,0 0-1,0 0-15,0 0 16,0 0-1,0 0 1,0 0 0,0 0 15,0 0-15,0 0-1,1 0-15,21 0 31,-22 22-31,0-22 16,0 0-16,0 0 16,0 0-1,0 0 1,0 0 0,0 0-16,1 0 15,21 0 1,-22 0-16,0 0 15,0 0 1,0 0-16,0 0 31,0 0-15,0 0 15,0 0-15,0 0 15,1 0 0,-1 0 1,0 0-1,0 0 0,0 0 0,0 0 1,0 0-1,0 0 0,-22-22-15</inkml:trace>
</inkml:ink>
</file>

<file path=ppt/ink/ink33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15:05.682"/>
    </inkml:context>
    <inkml:brush xml:id="br0">
      <inkml:brushProperty name="width" value="0.10583" units="cm"/>
      <inkml:brushProperty name="height" value="0.21167" units="cm"/>
      <inkml:brushProperty name="color" value="#00FFFF"/>
      <inkml:brushProperty name="tip" value="rectangle"/>
      <inkml:brushProperty name="rasterOp" value="maskPen"/>
      <inkml:brushProperty name="fitToCurve" value="1"/>
    </inkml:brush>
  </inkml:definitions>
  <inkml:trace contextRef="#ctx0" brushRef="#br0">0 118 0,'22'0'203,"0"0"-140,0 0-32,0 0 32,0 0-16,0 0-1,0 0 1,0 0 16,0 0-32,1 0 16,-1 0-16,0 0-15,0 0-1,0 0 1,0 0 0,0 0-1,0 0 1,0 0-16,0 0 31,0 0 0,-22-22-31,22 22 329,1 0-329,-1 0 31,22-22-31,0 22 15,-22-22 1,0 22-16,22 0 16,-22-23-1,1 23-15,-1 0 16,22 0-16,0 0 16,-22 0-1,0 0-15,0 0 31,0 0-31,0 0 16,0 0 0,1 0-1,-1 0 1,0 0-16,22 0 16,-22 0-1,0 0-15,22 0 16,-22 0-1,23 0-15,-23 0 16,0 0 0,0 0-16,0 0 31,0 0-31,0 0 31,-22-22-15,22 22 265,0 0-250,0 0-15,0 0 0,0 0-1,1 0-15,-1 0 16,22 0-1,-22 0-15,0 0 32,0 0-1,0 0-15,0 0-1,0 0 16,0 0-31,1 0 32,-1 0-32,0 0 31,0 0-15,0 0-1,0 0 1,0 0 15,0 0 0,0 0-15,0 0 0,0 0 15,0 0 0,1 0-15,-1 0-1,0 0 17,0 0-17,0 0 16,0 0 1</inkml:trace>
</inkml:ink>
</file>

<file path=ppt/ink/ink33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15:07.843"/>
    </inkml:context>
    <inkml:brush xml:id="br0">
      <inkml:brushProperty name="width" value="0.10583" units="cm"/>
      <inkml:brushProperty name="height" value="0.21167" units="cm"/>
      <inkml:brushProperty name="color" value="#00FFFF"/>
      <inkml:brushProperty name="tip" value="rectangle"/>
      <inkml:brushProperty name="rasterOp" value="maskPen"/>
      <inkml:brushProperty name="fitToCurve" value="1"/>
    </inkml:brush>
  </inkml:definitions>
  <inkml:trace contextRef="#ctx0" brushRef="#br0">0 0 0,'22'0'93,"0"0"-77,1 0 15,-1 0 1,0 0-17,0 0 1,0 0-16,0 0 15,0 0 1,0 0 31,0 0-31,0 0-1,0 0 1,0 0 46,1 0-15,-1 0 0,0 0-16,0 0 16</inkml:trace>
</inkml:ink>
</file>

<file path=ppt/ink/ink33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15:09.779"/>
    </inkml:context>
    <inkml:brush xml:id="br0">
      <inkml:brushProperty name="width" value="0.10583" units="cm"/>
      <inkml:brushProperty name="height" value="0.21167" units="cm"/>
      <inkml:brushProperty name="color" value="#00FFFF"/>
      <inkml:brushProperty name="tip" value="rectangle"/>
      <inkml:brushProperty name="rasterOp" value="maskPen"/>
      <inkml:brushProperty name="fitToCurve" value="1"/>
    </inkml:brush>
  </inkml:definitions>
  <inkml:trace contextRef="#ctx0" brushRef="#br0">0 31 0,'22'0'125,"1"0"-110,-1 0 17,0 0-1,0 0 0,0 0-15,0 0 15,0 0-15,0 0 31,0 0-1,0 0-14,0 0-1,0 0 0,1-25-15,-1 25-1,0 0 17,0 0-17,0 0 1,0 0 0,0 0 15</inkml:trace>
</inkml:ink>
</file>

<file path=ppt/ink/ink33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33:56.180"/>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912 1 0,'-87'22'16,"-43"-22"-16,43 0 16,-109 0-16,110 0 15,-1 0 1,22 0-16,-22 0 15,43 0 1,1 0-16,43 22 31</inkml:trace>
</inkml:ink>
</file>

<file path=ppt/ink/ink33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16:36:57.794"/>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2512 1524 0,'28'0'250,"0"0"-219,0 0 79,1 0-32,-1 0 78,0 0 0,0 0 0,1 0-46,-1 0-1,0 0 47</inkml:trace>
</inkml:ink>
</file>

<file path=ppt/ink/ink33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33:59.952"/>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0 223 0,'22'0'125,"43"0"-78,586-87 656,-629 87-484,0 0-203,-1-22-16,1 22 15,0 0-15,21 0 32,-21-22-32,0 22 15,43-21 1,-43 21 0,-1 0-1,1 0-15,0 0 16,-1 0-1,1-22-15,0 22 16,21 0 0,-21 0-16,0 0 15,-1-22 1,1 22-16,22 0 16,-23 0-1,1 0-15,21-21 16,1 21-1,-23 0-15,1 0 16,0 0 0,0 0-16,-1 0 15,1 0 1,0 0-16,-1 0 31,1 0-15,0 21 296,0-21-312,-1 22 16,1 0 0,0-22-1,-1 21 1,1-21-1,0 0 1,0 22 0,-1-22 15,1 0-31,0 0 31,-1 0-31,1 0 31,0 0 1,-1 0 15,1 0-47,0 0 31,0 0 0,-1 0 0,1 0 1,0 0-1,-1 0 0,1 0 0,0 0 1,0 0-1,-1 0 0</inkml:trace>
</inkml:ink>
</file>

<file path=ppt/ink/ink33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16:29:03.474"/>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56-1072 0,'-28'0'16,"0"28"-16</inkml:trace>
</inkml:ink>
</file>

<file path=ppt/ink/ink33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34:06.30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17:42:02.013"/>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1 130,'165'-1,"-160"0,1 0,-1-1,1 0,-1 0,0 0,1-1,-1 0,0 0,-1 0,1 0,-1-1,1 0,-1 0,1-1,47-32,-35 32,-1 1,1 1,0 1,0 0,0 1,0 1,0 0,13 3,25-1,76-13,-36-8,70 11,-106 10,-27-2,115 11,-112-3,1-1,0-2,0-2,33 0,387-4,-440 1</inkml:trace>
</inkml:ink>
</file>

<file path=ppt/ink/ink34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34:08.530"/>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0,'22'0'297,"0"0"-282,-1 0-15,1 0 16,0 0-1,0 0-15,21 0 32,-21 0-32,21 0 15,1 0 1,-23 0-16,23 0 16,-1 0-1,1 0-15,-1 0 16,0 0-1,1 0-15,21 0 32,-22 0-32,22 0 15,-21 0 1,-22 0-16,21 0 16,0 0-1,-21 0-15,22 0 16,-1 0-1,-21 0-15,-1 0 16,1 0-16,22 0 16,-23 0-1,1 0-15,21 0 16,-21 0 0,0 0-1,-1 0 16,1 0 16,0 0-15,0 0-1,-1 0 47,1 0-62,0 0 15,-1 0 0,1 0 0,0 0-15,0 0 15,-1 0 0,1 0 1,0 0-1,-1 0 0,1 0-15,0 0-1</inkml:trace>
</inkml:ink>
</file>

<file path=ppt/ink/ink34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16:34:07.243"/>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0 0,'56'0'94,"-27"0"-79,-1 0 32,0 0 0,0 0 15</inkml:trace>
</inkml:ink>
</file>

<file path=ppt/ink/ink342.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2T18:56:46.576"/>
    </inkml:context>
    <inkml:brush xml:id="br0">
      <inkml:brushProperty name="width" value="0.08167" units="cm"/>
      <inkml:brushProperty name="height" value="0.08167" units="cm"/>
      <inkml:brushProperty name="color" value="#ED1C24"/>
      <inkml:brushProperty name="fitToCurve" value="1"/>
    </inkml:brush>
  </inkml:definitions>
  <inkml:trace contextRef="#ctx0" brushRef="#br0">0 0 0,'11'0'391,"0"0"-375,1 0-16,-1 0 15,1 0 1,-1 0 0,0 0-16,1 0 218,-1 0-202,1 12-16,-1-12 16,12 0-16,-1 0 15,-10 0-15,-1 0 16,12 0-16,0 0 15,-12 0 17,-11 11 30,12-11-62,-1 0 16,0 0-16,1 0 15,-1 0-15,1 0 16,-1 11-16,23-11 16,-22 0-16,-1 0 15,0 0-15,1 0 16,-1 0 0,0 0-16,1 0 15,-1 0-15,1 0 16,-1 0-16,0 0 0,1 0 15,-1 0 1,23 12 62,-22-12-62,-1 0-16,12 0 0,0 0 15,-1 0-15,13 11 16,-13-11-16,1 0 16,0 0-16,11 0 15,-22 0-15,-1 0 16,0 0-16,1 0 0,-1 0 16,0 0-16,12 0 15,-11 0 1,-1 0-16,0 0 94,1 0-94,11 0 0,-12 0 15,0 0 1,1 0-16,-1 11 15,12-11 1,-12 0 0,1 0-16,-1 0 0,1 0 78,-1 0-16,12 0-46,-12 0-16,0 0 16,12 0-16,0 0 15,11 0-15,-11 0 16,0 0-16,34 0 0,-46 0 15,35 0-15,-24 0 16,35-22 47,-22 22-63,-24 0 15,0 0-15,1 0 16,-1 0-16,1 0 15,-1 0-15,0 0 16,1 0 0,-1 0-16,0 0 15,1 0-15,-1 0 16,1 0-16,-1 0 0,0 0 16,1 0-1,-1 0-15,1 0 16,-1 0-16,0 0 15,1 0 1,-1 0-16,12 0 16,-12 0-1,1 0-15,10 0 16,-10 0 0,-1 0-16,12 0 15,0 0-15,0 0 16,11 0-1,-23 0-15,1 0 16,-1 0-16,0 0 16,1 0-16,-1 0 0,12 0 15,-12 0 1,1 0-16,-1 0 16,0 0-16,1 0 15,-1 0-15,1 0 16,-1 0-1,0 0 1,1 11-16,-12 0 0,11-11 16,1 0-16,-1 0 15,0 0-15,12 0 16,0 0-16,0 0 16,-12 0-1,0 0-15,12 0 16,-11 0-1,-1 0 1,0 0 0,1 0-16,22 0 15,-23 0 32,24 0-31,-24 0-16,0 0 15,12 0 1,-11 0 0,-1 0-16,0 0 15,12 23-15,-12-23 16,1 0-16,-1 12 0,12-12 16,0 0-16,-12 0 15,1 0-15,10 0 16,-10 0-1,-1 0-15,1 0 16,-1 0-16,0 0 16,1 0-1,-1 0 17,0 0-17,1 0 1,-1 0-1,1 0-15,-1 0 16,0 11 0,1-11-16,-1 0 0,1 0 15,-1 11-15,0-11 16,1 0-16,-1 0 16,12 0-16,11 0 15,-22 0 1,10 12-16,-10-12 15,10 0-15,-10 0 16,-1 0-16,1 0 0,-1 0 16,12 11-16,-12-11 15,1 0-15,-1 0 16,0 0-16,1 0 16,11 0-16,-12 0 15,0 0-15,1 0 16,-1 0-16,0 0 0,1 0 15,-1 0-15,12 0 16,0 0 0,11 0-1,-11 12 1,0-12 0,-12 0-16,0 0 15,1 0-15,-1 0 16,0 0 15,1 0-15,-1 0-16,1 0 15,-1 0-15,0 0 16,1 0-16,-1 0 16,1 0-16,-1 0 15,12 0-15,-12 0 16,1 0-16,-1 0 15,0 0-15,1 0 16,22 0-16,-11 0 16,-12 0-16,12 0 15,0 0-15,-1 0 0,13 0 16,-13 0-16,1 0 16,-11 0-1,-1 0-15,12 0 47,-12 0-31,0 0-16,1 0 0,-1 0 15</inkml:trace>
</inkml:ink>
</file>

<file path=ppt/ink/ink34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2T21:31:10.141"/>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15 0,'23'0'375,"-12"0"-359,0 0-16,12 0 15,-11 0-15,10 0 16,1 0-16,-11 0 0,10 0 16,1 0-16,0 0 15,11 0-15,-22 0 16,-1 0-16,12 0 16,-12 0-1,12 0-15,-12 0 16,1 0-1,-1 0 1,0 0-16,1 0 16,-1 0-1,12 0 1,-12 0 15,1 0 0,-1 0-15,1 0 62,-1 0-78,0 0 31,12 0-31,-12 0 16,1 0 0,-1 0-1,1 0-15,10 0 16,13 0 0,-24 0-1,0 0-15,24 0 0,-13 0 16,-10 0-1,11 0-15,-12 0 16,0 0-16,12 0 16,-12 0-16,12 0 15,0 0-15,-12 0 16,1 0-16,-1 0 16,12 0-16,-12 0 15,1 0-15,11 0 16,-12 0-1,0 0-15,12 0 79,-12 0-79,1 0 15,-1 0 1,1 0-1,-1 0 1,0 0 0,12 0-16,-11 0 15,-1 0-15,0 0 16,1 0-16,22 0 16,-11 0-1,11 0-15,-23 0 16,1 0-1,-1 0 1,0 0-16,1 0 16,-1 0-16,12 0 15,-12 0 1,1 0 0,-1 0-16,1 0 15,-1 11-15,0-11 16,12 0-16,0 0 15,-12 0-15,1 0 16,-1 0-16,12 0 16,-12 0-16,1 0 15,10 0-15,-10 0 16,11 0-16,-12 0 16,0 12-16,1-12 15,-12 11 16,11-11 16,1 0 156,-1 0-203,0 0 16,12 0-16,-12 0 16,1 0-16,-1 0 15,1 0-15,22 0 0,-23 0 16</inkml:trace>
</inkml:ink>
</file>

<file path=ppt/ink/ink34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16:29:51.724"/>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2315 1010 0,'0'-28'234,"0"-1"-171,0 1-32,0-28 172,0 27 78,0 1 47,0 113-250,-29-85 204,29-28-251,0-1 16,0 1 203,-28 28-110,0 0-30,28-28-95,-28 28 32,28 28 141,0-112-188</inkml:trace>
</inkml:ink>
</file>

<file path=ppt/ink/ink345.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11T18:42:24.988"/>
    </inkml:context>
    <inkml:brush xml:id="br0">
      <inkml:brushProperty name="width" value="0.08167" units="cm"/>
      <inkml:brushProperty name="height" value="0.08167" units="cm"/>
      <inkml:brushProperty name="color" value="#ED1C24"/>
      <inkml:brushProperty name="fitToCurve" value="1"/>
    </inkml:brush>
  </inkml:definitions>
  <inkml:trace contextRef="#ctx0" brushRef="#br0">0 0 0,'0'17'390,"0"-1"-374,0 1 0,0-1-16,33 1 15,-33-1-15,0 1 16,16 16-16,-16-17 0,0 1 15,17-17-15,-17 16 16,0 1-16,0-1 16,0 1-1,0 16 32,16-33-47,-16 16 16,17-16 46,-17 17-46,0-1-16,0 1 16,16-17-1,-16 16-15,0 1 16,17-17-1,-17 33-15,0-17 16,33-16 0,-33 16-1,16 1-15,-16-1 16,0 1-16,17-17 16,-1 49-16,1-16 15,-17 0 1,0-16-16,33-1 15,-33 1-15,0 16 16,0 0-16,16-17 16,-16 17-16,17-16 0,-17-1 15,0 34-15,0-34 16,16 17-16,-16 0 16,0 0-16,17 17 15,-17-17-15,33 16 16,-17 17-16,-16-16 15,0 16-15,0-50 16,0 17-16,33 0 16,-16 17-16,-17-17 0,16 16 15,-16 1-15,33-17 16,-33-17-16,0 17 16,0 0-16,16 16 15,1-16-15,-17 17 16,33 16-16,-17 16 15,-16-16-15,33 0 0,-16 50 16,16-83-16,-17 66 16,17-50-16,-16 50 15,32-16-15,-16-17 16,-33 16-16,0-16 16,17-16-16,-17 16 15,0-50-15,0 50 16,16-33-16,17 16 0,-33 17 15,0-16-15,0-1 16,17 17-16,-17 0 16,16-16-16,-16 16 15,0 16-15,0-16 16,33 0-16,-16 17 16,-17-17-16,0 0 15,0 0-15,0-17 16,33 50-16,-17-49 0,-16-17 15,0 49-15,0-66 16,0 17-16,0-16 16,0 32-16,0-16 15,0 17-15,0-17 16,0 16-16,0 17 16,0-16-16,0 16 15,0-17-15,0 17 16,0-16-16,0 16 0,33-17 15,-33-16-15,0-16 16,0-1-16,0 34 16,0-34-16,0 1 15,0-1-15,0 1 16,0-1-16,0 17 16,0 0-16,0 17 0,0-17 15,0 16-15,0 17 16,0 0-16,0-17 15,0 17-15,0-16 16,0-17-16,0-17 16,0 34-16,0-34 15,0 1 1,0-1-16,0 1 16,0-1-1,0 17-15,0 0 16,0-16-1,0-1-15,0 34 16,0-34-16,0 1 16,0 16-16,0 0 15,0-17-15,0 17 16,-33-33-16,17 50 16,16-34-16,-17 1 15,17 16-15,-16-33 16,16 16-16,0 17 15,0-16 1,0-1 437,0 1-453,-17-17 110,17-17-17,0 1-61,0-17-32,-16 33 15,16-17-15</inkml:trace>
</inkml:ink>
</file>

<file path=ppt/ink/ink34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11T18:42:48.682"/>
    </inkml:context>
    <inkml:brush xml:id="br0">
      <inkml:brushProperty name="width" value="0.08167" units="cm"/>
      <inkml:brushProperty name="height" value="0.08167" units="cm"/>
      <inkml:brushProperty name="color" value="#ED1C24"/>
      <inkml:brushProperty name="fitToCurve" value="1"/>
    </inkml:brush>
  </inkml:definitions>
  <inkml:trace contextRef="#ctx0" brushRef="#br0">449 0 0,'0'16'422,"0"1"-406,0-1-1,0 1 16,0-1-15,0 1-16,-17 16 16,17-17-16,-16-16 15,-1 17-15,17-1 16,0 1 0,-16-1-16,16 1 15,0-1 1,-17-16 31,17 33 31,0-16-47,-33-17 0,33 16 1,0 1-17,-16-17 1,-1 16 15,1 1 0,16-1 16,-17 17-47,1-33 0,16 17 16,-17-1-1,-16-16 1,33 17 15,0-1-15,-16-16 0,-1 17-1,17-1 1,-16-16-1,16 33 1,0-16-16,-17-17 31,17 16-31,0 1 16,-16-17 0,16 16-1,-17 1-15,17-1 31,-16 17-15,16-16 0,-33-1-16,33 1 15,0-1-15,-17-16 16,17 16-16,0 1 16,-16-17-1,16 16 1,0 17-1,0-16 1,0-1 0,0 1 15,0-1-15,0 1-1,0-1 1,-17 17-1,17-16-15,0-1 16,0 1 0,0-1-1,0 1-15,0-1 16,0 17 15,0-16 32,0-1-63,0 1 15,0-1 1,0 1 31,0-1-47,0 17 31,0-16-15,0-1-1,0 1 17,0-1-1,17-16-16,-17 17-15,16-1 32,-16 1-17,0 16 17,33-17-17,-16-16-15,-17 17 16,0-1-1,0 1-15,16-17 63,1 0-1,-17 16-46,16 1 31,-16 16-16,0-17-31,17-16 16,-17 17 31,0-1-32,16-16 1,1 17 15,-17-1-15,0 1 15,0 16-15,0-17-1,33 1-15,-33-1 32,0 1-17,0-1 1,0 1-1,0 16 1,0-17 0,16 17-1,-16 17-15,0-34 16,0 1-16,0-1 16,0 1-16,0 32 15,0-32-15,0-1 16,0 0-16,0 1 15,0-1 1,0 17-16,0-16 16,0-1-1,0 1 1,0-1-16,0 1 31,0-1-15,0 1 15,0 16-15,0-17-1,0 1 17,0-1-1,0 1-16,0-1 1,0 1 0,0 16 15,0-17-31,0 1 31,0-1-15,0 1-1,0-1 1,0 1 0,0 16-16,0-17 15,0 1-15,0-1 16,0 1-16,0-1 16,0 1-1,0-1 1,0 17-16,0-16 15,0-1 1,0 1 0,0-1-16,-33 34 15,33-34-15,0 17 16,0-16-16,0 32 16,0-32-16,0-1 15,0 17 1,0 0-1,0-16-15,0-1 16,0 1-16,-16-17 16,16 16-1,0 1-15,0 32 16,0-32 0,-17-1-16,17 17 15,0 0-15,0-16 16,0 16-16,0-17 15,0 0-15,0 17 16,0-16 0,0-1 15,0 1-15,-16-1-1,16 1-15,0 32 16,-17-32-16,17-1 0,0 17 15,0-16-15,0 16 16,0 0-16,0-17 16,0 1-16,0-1 15,0 17-15,-16-33 16,16 17-16,0-1 16,0 1 15,0-1-31,0 34 15,0-34 1,0 17-16,-17-16 16,17 32-16,0-32 15,0-1-15,0 1 16,0-1-16,0 1 16,0-1-16,0 17 15,0-16 1,0-1 15,0 1-31,0-1 16,0 1-1,0-1 1,0 17-16,0-16 16,0-1-1,0 17-15,0-16 16,0 16-16,0-17 15,0 1-15,0-1 16,0 1 0,0-1-16,0 1 15,0 16 1,0-17-16,0 1 16,0-1-1,0 1 1,0-1-1,0 1 17,0-1-32,0 17 15,0-17-15,0 1 16,0-1 0,0 1-1,0-1-15,0 1 16,0 16-1,0-17 1,0 1-16,0-1 16,0 1-1,0-1-15,0 1 16,0 16 0,0-17 15,0 1-31,0-1 15,0 1-15,0-1 16,0 1 0,0 16 31,0-17-32,0 1 1,0-1-16,17-16 31,-17 17-31,0-1 16,0 1 15,0-1 0,16-16 16,-16 33-47,0-16 16,17-1-1,-17 1-15,0-1 32,0 1-32,16-1 62,1 17-46,-17-16-1,0-1 1,0 1 0,33-1-16,-33 1 15,0-1-15,0 17 16,0-16-1,0-1 1,16 1-16,-16-1 16,0 1-16,17 32 15,-17-32 1,16-1 0,-16 17-16,0 0 15,0-16 1,0 16-16,0-17 15,0 1 1,0 16 0,0-17-16,17-16 0,-17 17 15,0-1-15,0 1 16,0-1 0,16-16-1,-16 16 16,0 17-15,0-16 0,0-1-16,0 1 15,0-1 1,33 1 0,-33-1-16,17-16 31,-17 17-31,0 16 0,0-17 31,0 1 0,16-1-15,-16 1-16,17-17 16,-17 16-16,0 1 15,0 16 1,0-17-16,0 1 31,0-1 0,0 1 16,16-17-47,-16 16 0,0 1 16,0 16-1,0-17 32,0 1-31,0-1 62,0 1-62,0-1-1,0 1 1,0 16-16,0-17 16,0 1 62,0-1-47,0 1 0,0-1 0,0 1-15,0-1-16,0 17 31,0-16-15,0-1 46,0 1-46,0-1 15,0 1 1</inkml:trace>
</inkml:ink>
</file>

<file path=ppt/ink/ink34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11T18:42:32.390"/>
    </inkml:context>
    <inkml:brush xml:id="br0">
      <inkml:brushProperty name="width" value="0.08167" units="cm"/>
      <inkml:brushProperty name="height" value="0.08167" units="cm"/>
      <inkml:brushProperty name="color" value="#ED1C24"/>
      <inkml:brushProperty name="fitToCurve" value="1"/>
    </inkml:brush>
  </inkml:definitions>
  <inkml:trace contextRef="#ctx0" brushRef="#br0">0 693 0,'0'-17'343,"0"1"-327,17-1 0,-17-32-16,0 32 15,16 17 1,1-16-16,-17-1 0,0 1 16,0-1-1,0 1 16,16-17-31,0 33 16,-16-17-16,33 1 16,-16 16-16,-17-17 15,0 1 1,16-1 0,-16 1-1,17 16 48,-17-33-32,16 16-15,1 17 15,-17-16-16,0-1-15,16 17 63,1 0-47,-17-16-1,0-1 48,0 1 46,33-17-78,-17 16 1,-16 1-1,17-1 16,-17 1-32,16 16 32,-16-17-31,0 1 93,17 16-15,-34 0 203,1 0-282,-1 0-15,-16 0 16,17 0 0,-1 0-1,1 0 1,-1 0 0,1 0-16,16 16 15,-17-16 48,1 0-32,32 0 235,1 0-251,-17-16-15,16 16 16,1 0-1,-17-17-15,16 17 16,1 0-16,16 0 16,-17 0-16,-16-32 0,17 15 15,-1 17 1,1 0-16,-1 0 16,1 0-1,16 0-15,-33-16 16,16 16-1,1 0 1,-1-17 47,1 17-48,-17 17 282,0-1-234,0 17-63,0-17 62,0 1-62,0-1 31,0 1-31,0-1 16,0 1 0,0-1-1,0 17 1,-17-33-16,17 17 15,0-1-15,0 1 32,0-1 46,-16-16-16,16 17-15,0-1-47,-17-16 16,17 33-16,0-16 15,-33-1 1</inkml:trace>
</inkml:ink>
</file>

<file path=ppt/ink/ink348.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11T18:42:57.754"/>
    </inkml:context>
    <inkml:brush xml:id="br0">
      <inkml:brushProperty name="width" value="0.08167" units="cm"/>
      <inkml:brushProperty name="height" value="0.08167" units="cm"/>
      <inkml:brushProperty name="color" value="#ED1C24"/>
      <inkml:brushProperty name="fitToCurve" value="1"/>
    </inkml:brush>
  </inkml:definitions>
  <inkml:trace contextRef="#ctx0" brushRef="#br0">133 0 0,'0'17'266,"0"-1"-266,-16 34 16,16-34-16,-17 50 15,17 0-15,-16-49 16,-1 32-16,17-32 15,0 16-15,-16 0 16,16-17 0,0 1-16,0-1 15,0 1 1,0-1-16,0 1 16,-17-1-1,17 17 1,0-16-16,0-1 15,0 1 1,0 16-16,0 0 16,0-17-16,0 1 0,0-1 15,0 1-15,0-1 16,0 1-16,0 16 16,0 0-1,0-17 1,0 1-16,0-1 15,0 17-15,0 0 0,0 0 16,0 0 0,0-17-16,0 17 15,0-16-15,0-1 16,0 17-16,0-16 16,0-1-1,0 1-15,0-1 16,0 1-16,-33-17 0,33 16 15,0 17-15,0-16 47,0-1-31,0 1 0,17-1-1,-17 1 16,0-1-31,0 17 32,0-16-32,16-1 15,1 1 1,-17-1 0,0 1-16,0-1 15,16 1 1,-16 32-16,0-32 15,17-1 1,-17 1-16,0-1 16,0 17-16,0 0 15,16-16 1,-16-1-16,0 1 16,0 16-16,0-17 15,0 1 1,0-1-1,0 1-15,17 32 16,-17-32 0,0-1-1,0 1 1,0-1-16,0 1 16,0-1-1,0 17 16,0-16-15,33-1 15,-33 1-31,0-1 32,16 1-32,-16-1 46,0 17-30,0-16-16,0-1 16,0 0-1,0 1-15,17-17 78,-17 16-62,0 1 0,16-17-1,-16 33 32,0-17 0,0 1-31,17-1-16,-1-16 15,-16 17-15,0-1 16,0 1 0,0-1-1,17-16 48,-17 33-63,33-16 15,-33-1 1,0 1-16,0-1 16,16 1-1,1-1 95,-17 17-95,0-16 16,16-17 1,-16 16-1,17-16-31,-17 17 16,0-1-1,16-16 1,1 0 15,-17 17-15,0-1-16,33-16 0,-33 33 15,16-16-15,-16-1 16,0 1 15,17-17-15,-1 0-1,-16 16-15,17 1 16,-1-17-16,-16 16 0,0 17 16,17-33-1,-1 0 63,17 17-46,-16-17-17,-1 0 1,1 0-16,-1 0 16,1 0-1,-1 0 1,17 0-16,-33 16 31,17-16 16,-1 0-47,1 0 31,-1 0-15</inkml:trace>
</inkml:ink>
</file>

<file path=ppt/ink/ink34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16:29:54.678"/>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3302 1292 0,'0'-28'156,"0"0"-124,0-1-1,-28 1 0,0 0 63,28 0-47,0-1 31,-28 29-31,0 0 125</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17:42:06.750"/>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0 168,'117'12,"11"3,-85-8,-1-3,1-2,-1-1,37-5,70-48,-68 9,-71 36,-1 1,1 0,0 0,1 1,-1 1,1 0,0 0,0 1,0 0,4 0,166-15,-35 19,-30 40,-74-22,39 11,82 7,-141-36,-16 0,0 0,0 0,0-1,0 0,0 0,0 0,-1-1,1 0,0 0,0-1,0 1,-1-1,1 0,-1-1,1 1,-1-1,0 0,3-3,86-128,-89 122</inkml:trace>
</inkml:ink>
</file>

<file path=ppt/ink/ink350.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11T18:43:00.971"/>
    </inkml:context>
    <inkml:brush xml:id="br0">
      <inkml:brushProperty name="width" value="0.08167" units="cm"/>
      <inkml:brushProperty name="height" value="0.08167" units="cm"/>
      <inkml:brushProperty name="color" value="#ED1C24"/>
      <inkml:brushProperty name="fitToCurve" value="1"/>
    </inkml:brush>
  </inkml:definitions>
  <inkml:trace contextRef="#ctx0" brushRef="#br0">0 989 0,'17'-16'218,"32"-17"-218,-32 33 0,-1-17 16,1 1-16,-1 16 16,-16-17-16,17 1 15,-1 16 1,17-17 0,-16 17-1,-17-33-15,16 33 16,1-16-1,-17-1-15,33 17 0,-33-16 16,33-1-16,-17 17 0,1 0 16,-1 0-1,-16-16 1,17-1 0,-1 17-16,1 0 15,-1 0-15,17 0 0,-16 0 16,-1 0-1,1 0-15,-17-16 16,16 16-16,1 0 16,-1 0-1,17-33 32,-16 33-31,-1 0-1,0-17-15,1 17 16,-17-16-16,16 16 16,1 0-16,16 0 15,-17 0 32,-16-17-16,17 17-31,-1 0 47,-16-16-31,17 16-16,-1 0 16,1 0-1,16-17 1,-33 1 187,16-17 219,17 0-422,50-50 15,-1-65-15,-32 99 16,32-1-16,-32-16 16,-34 33-16,17 0 15,0-16 1,-33 65 15,-16-16-15,-17 50-16,16-1 15,1-16-15,-17 17 16,16-50-16,17 16 16,0 1-1,0 16 63,0-17-62,-16 1 31,16-1 47,-17-16-1</inkml:trace>
</inkml:ink>
</file>

<file path=ppt/ink/ink351.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11T18:43:28.055"/>
    </inkml:context>
    <inkml:brush xml:id="br0">
      <inkml:brushProperty name="width" value="0.08167" units="cm"/>
      <inkml:brushProperty name="height" value="0.08167" units="cm"/>
      <inkml:brushProperty name="color" value="#ED1C24"/>
      <inkml:brushProperty name="fitToCurve" value="1"/>
    </inkml:brush>
  </inkml:definitions>
  <inkml:trace contextRef="#ctx0" brushRef="#br0">0 0 0</inkml:trace>
</inkml:ink>
</file>

<file path=ppt/ink/ink352.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11T18:43:31.515"/>
    </inkml:context>
    <inkml:brush xml:id="br0">
      <inkml:brushProperty name="width" value="0.08167" units="cm"/>
      <inkml:brushProperty name="height" value="0.08167" units="cm"/>
      <inkml:brushProperty name="color" value="#ED1C24"/>
      <inkml:brushProperty name="fitToCurve" value="1"/>
    </inkml:brush>
  </inkml:definitions>
  <inkml:trace contextRef="#ctx0" brushRef="#br0">282 0 0,'0'33'235,"0"-17"-220,-16 1 1,-1-1-1,-16 1-15,17-1 32,-1 1-32,1 16 15,-1-17 1,17 17-16,-16-33 0,-1 17 16,17-1-16,-33-16 15,17 33-15,16-16 16,-17-17-16,17 16 15,-16 1 1,16-1 15,-17-16 1,17 17-17,-16-17 1,16 16 46,0 1-15,0 16 78,16-33 110,1 0-235,-1-17 15,1 17-15,16-16 16,-17 16-1,1-17-15,-1 17 16,1 0 31,-1-16-47,1 16 31,16 0 0,-17 0 16,1 0-31,-1 0 15,1 0-15,-1 0 15,1 0-15,-17-17-1,16 17-15,17-16 16,-16 16 0,-1 0-1,1 0-15,-1 0 16,1 0 15,-1 0-15,-16-17-1</inkml:trace>
</inkml:ink>
</file>

<file path=ppt/ink/ink35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11T18:43:34.577"/>
    </inkml:context>
    <inkml:brush xml:id="br0">
      <inkml:brushProperty name="width" value="0.08167" units="cm"/>
      <inkml:brushProperty name="height" value="0.08167" units="cm"/>
      <inkml:brushProperty name="color" value="#ED1C24"/>
      <inkml:brushProperty name="fitToCurve" value="1"/>
    </inkml:brush>
  </inkml:definitions>
  <inkml:trace contextRef="#ctx0" brushRef="#br0">0 66 0,'0'-17'781,"0"1"-781,17-1 16,-17 1 15</inkml:trace>
</inkml:ink>
</file>

<file path=ppt/ink/ink354.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11T18:45:51.824"/>
    </inkml:context>
    <inkml:brush xml:id="br0">
      <inkml:brushProperty name="width" value="0.08167" units="cm"/>
      <inkml:brushProperty name="height" value="0.08167" units="cm"/>
      <inkml:brushProperty name="color" value="#ED1C24"/>
      <inkml:brushProperty name="fitToCurve" value="1"/>
    </inkml:brush>
  </inkml:definitions>
  <inkml:trace contextRef="#ctx0" brushRef="#br0">1782 0 0,'16'0'484,"1"0"-484,-1 0 31,1 16-31,-1-16 16,1 0 0,-17 17-1,0-1 63,16-16-78,17 0 16,-33 17-16,0-1 16,17-16-16,-1 0 0,-16 33 15,0-16 17,17-1-1,-1-16-31,-16 17 15,17-17-15,-1 16 16,-16 1-16,17-1 16,15-16-16,-32 17 15,0 16 1,0-17 0,17 1-1,-17-1 1,16-16-16,-16 17 0,0-1 15,17-16-15,-17 17 16,16 16-16,-16-17 16,0 1-1,0-1 1,17 1-16,-17-1 47,0 1-47,16-17 0,-16 49 15,33-49-15,-16 33 16,-17 50 0,16-67-16,-16 1 15,0-1-15,0 1 16,0-1 0,0 1-1,17-17-15,-17 33 0,0-17 31,0 0-15,0 1 0,0-1-1,0 1 1,0-1 0,0 17 30,0-16-46,0-1 47,0 1-47,0-1 16,0 1-16,0-1 31,0 1-15,0 16-1,0-17 17,0 1-32,0-1 15,0 1 1,0-1 0,0 1-16,0 16 15,0-17-15,0 17 16,0-16-1,0-1-15,-17 17 16,17-16 0,0-1-16,0 1 15,0-1 1,0 1 0,0-1-1,-16 17-15,16-16 16,-17-1-16,17 1 15,0-1-15,0 1 16,0-1-16,-33 1 16,33 16-16,-16-17 15,16 1 17,0-1-1,-17 1-31,1-17 15,16 49-15,0-32 0,-17-1 16,1 17-16,16 17 16,-33-1-16,33-32 15,-16-1-15,16 17 16,0 0-16,0-16 16,-17-1-16,17 1 15,-16-17-15,16 16 16,0 1-16,0-1 15,0 0-15,-17-16 16,17 50-16,-16-34 16,16 1-16,0 32 15,0-32-15,-33-1 16,33 1-16,0-1 16,-17-16-16,17 17 15,0-1-15,0 17 16,-16-16-16,16-1 31,-17-16-31,17 17 16,-16-1-1,-1 1-15,1-1 16,16 17 0,-33-16-1,33-1-15,-17 1 16,1-1-16,16 1 15,-17-1 1,1 1-16,16 16 16,-17-17-16,1 1 15,16-1-15,-33 1 0,16-17 16,17 16-16,-16 1 16,-1 16 15,17-17-16,-16-16 1,-1 0-16,17 17 16,0-1-16,-16-16 15,-1 17-15,17-1 0,-33 1 16,17 16-16,-1-17 16,1 1-1,-1-1 1,1 1-16,-1-1 15,-16 1 1,17 16 0,-1-17-16,1 1 15,-1-1-15,1 1 16,-1-17 0,-16 0-1,17 16 1,-1-16-1,1 0-15,16 17 0,-17-1 16,1-16-16,-1 33 16,1-33-1,-17 0 1,16 17 0,1-17-1,-1 16 1,17 1-16,-16-17 15,-1 0-15,17 16 0,-16-16 16,-17 0-16,33 17 16,-17-17 15,1 0-15,-1 0-1,1 16-15,-34 17 16,17-33-1,33 17-15,-16-17 16,-1 0-16,-15 0 16,15 0-1,1 0 1,-1 0-16,1 0 16,-1 16-1,1-16-15,-17 16 16,33 1-16,-17-17 15,1 0-15,-1 0 16,1 16 0,-1 17-1,1-33-15,-17 0 16,16 0 0,1 0-16,-1 0 0,-16 17 15,-16-17 1,49 16-1,-33-16-15,0 0 16,16 17-16,1-17 16,-1 16-16,1-16 15,-1 0-15,1 0 16,-17 0-16,16 0 16,1 0-1,-1 0 1,1 0-16,-1 0 15,1 0 1,-17 0 0,16 0-16,1 0 15,-1 0 1</inkml:trace>
</inkml:ink>
</file>

<file path=ppt/ink/ink355.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11T18:45:55.514"/>
    </inkml:context>
    <inkml:brush xml:id="br0">
      <inkml:brushProperty name="width" value="0.08167" units="cm"/>
      <inkml:brushProperty name="height" value="0.08167" units="cm"/>
      <inkml:brushProperty name="color" value="#ED1C24"/>
      <inkml:brushProperty name="fitToCurve" value="1"/>
    </inkml:brush>
  </inkml:definitions>
  <inkml:trace contextRef="#ctx0" brushRef="#br0">0 65 0,'16'0'218,"17"0"-218,17 17 16,-1-17-16,-16 33 16,0-17-16,-17-16 0,1 0 15,-1 0-15,1 0 16,-17 17-16,0-1 15,16-16 1,1 0 0,-1 0-1,17 0-15,-16 0 16,-1 0-16,-16 17 16,17-17-16,-1 16 15,1-16 1,-1 0-16,-16 33 15,33-33-15,-16 0 16,-17 17 0,16-17-1,1 0 1,-17 16 0,16 1-1,1-17 1,-1 0-1,17 16-15,0-16 16,-16 17 0,-1-17-16,1 0 31,16 0-31,-17 0 31,1 0 0,-1 0 48,-16-17 14,0 1-61,0-1-17,0 1 1,0-17-1,-16 16 1,16 1-16,-17-1 16,17-16-16,-33 0 15,17 17-15,16-1 16,0 1 0,-17 16-16,17-17 0,0 1 31,0 0-16,-16 16 1,16 16 78,0 0-32,0 1-62,0-1 16,0 1 0,16 16-1,-16-17-15,0 1 47,0-1-47,50 34 16,-50-34-16,33 17 15,-33-16-15,33 32 16,-33-32 0,0-1-16,16 1 15,-16-1 16,-33-16 329,17 0-360,-1 0 31,1 0-31,-1 0 0,1 0 16,-1 0-1,1 0 17,-17 0-17,33 33 32,-17-33-31,1 17-16,-1-1 15,1-16-15,-1 0 16,1 0-16,-17 0 78,16 0-47,1 0 94</inkml:trace>
</inkml:ink>
</file>

<file path=ppt/ink/ink35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16:32:08.074"/>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154 33 0,'56'-28'125,"-84"56"-125,28-56 16,0 56 47,0-56-48,0 56 1,28-28-1,-28-28 1,-56 56-16,112-56 16,-84 28 62,28 28-16,0 1-15,-28-29-31,28 28 31,-57 57-16,114-170-15,-170 226-16,169-254 15,-141 226-15,114-113 16,27-56-1,-84 84 1,28-56 0,-28 28 15,56 0 31,-56 28-62,-1-28 32,29 28-17,0 0 48,0 0 31,0 1 171,0-1-109,0 0-46,0 0 109,29-28-126,-29 29-77,28-29 109,-28 112-16,0-168 110,0 112-203,0-27 93,0-1 0,0 0 1,28-28 93,-28 28-187,28-28 171,1 0-78,-1 0 95,0 0-126</inkml:trace>
</inkml:ink>
</file>

<file path=ppt/ink/ink35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16:34:02.414"/>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2399-366 0,'28'0'141,"0"0"-110,1 0 16,-1 0 15,-28 28 17,28-28-33,0 0 95,0 0-32,1 0 32,-1 0 250,0 0-376,0 0 1,1 0 15,-1 0-15,0 0 15,0 0 0</inkml:trace>
  <inkml:trace contextRef="#ctx0" brushRef="#br0" timeOffset="8938">1750 0 0,'28'0'125,"0"0"-93,0 0-1,1 0 0,-1 0 47,0 0-47,0 0 32,-28-28 46,29 28 219,-1 0-281,0 0 31,0 0 16,0 0-16,1 0 0,-1 0-15,0 0 62,-28 28-109,28-28 30,1 0 158</inkml:trace>
  <inkml:trace contextRef="#ctx0" brushRef="#br0" timeOffset="167705">2822 960 0,'28'0'563,"1"0"-517,-1 0 1,0 0-15,0 0 46,1 0-16,-1 0 110,0 0-109,0 0 202,0 0-124,1 0 109</inkml:trace>
  <inkml:trace contextRef="#ctx0" brushRef="#br0" timeOffset="153642">3979 678 0,'29'0'109,"-1"0"-62,0 0-32,0 0 32,0 0-15,1 0 30,-29-28-46,28 28-16,0 0 31,0 0 16,1 0 15,-1 0-30,0 0 14,0 0-14,0 0 15,1 0-16,-1 0 31,0 28-15,0-28-31,1 0 15,-1 0-15,0 0-1,0 0 1,0 0 0,1 0-1,-1 0 16,0 0-15,0 0 0,1 0 15,-1 0 16,0 0-16,0 0-15</inkml:trace>
</inkml:ink>
</file>

<file path=ppt/ink/ink35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16:37:33.070"/>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-452 85 0,'28'0'203,"1"0"-140,-1 0-16,0 0 15,0 0 16,0 0 0,1 0 16,-29 57 109,0-86-31,28 29-78,0 0-78,-28-28-1,28 28 1,1 0 31,-1 0 15,0 0 1,0 0 15,0 0 47,1 0-47,-1 0 63,-28 57-126,0-86 1,0-27 156,0 84-141,0-56-31,28 28 109,0 0-62,1 0 16,-1 0-1,0 0 126,0 0-32,0 0-47,1 0-77,-1 0-1,-28 85 0,0-114-15,0 1 171,0 56-171</inkml:trace>
  <inkml:trace contextRef="#ctx0" brushRef="#br0" timeOffset="-13859.366">56 0 0,'-28'29'141,"0"-29"-125</inkml:trace>
  <inkml:trace contextRef="#ctx0" brushRef="#br0" timeOffset="84562.634">282 424 0</inkml:trace>
</inkml:ink>
</file>

<file path=ppt/ink/ink35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11T18:46:57.707"/>
    </inkml:context>
    <inkml:brush xml:id="br0">
      <inkml:brushProperty name="width" value="0.08167" units="cm"/>
      <inkml:brushProperty name="height" value="0.08167" units="cm"/>
      <inkml:brushProperty name="color" value="#ED1C24"/>
      <inkml:brushProperty name="fitToCurve" value="1"/>
    </inkml:brush>
  </inkml:definitions>
  <inkml:trace contextRef="#ctx0" brushRef="#br0">3579 0 0,'0'16'500,"17"17"-485,-17-16-15,0 16 0,0-17 16,0 1 0,0-1-1,0 1-15,0-1 16,33 1-1,-33 16 17,0-17-32,16 17 31,1 17-15,-17-34-1,0 1-15,0-1 16,0 1-1,0 16 17,0-17-32,0 1 15,0-1 1,0 1 0,0-1-16,0 1 31,0 16-31,16-17 15,-16 1-15,0-1 16,0 1 0,0-1-16,0 1 31,0 16-15,0-17-1,0 1-15,0-1 16,0 1-16,0-1 15,0 1-15,0 16 0,0-17 16,0 1 0,0 16-16,0-17 15,0 33-15,-16-32 16,16 16-16,-17-17 16,17 17-16,0 0 15,0-16-15,-16-1 16,-17 50-16,33 0 0,0-16 15,-17 16-15,1-17 16,16 1-16,-33-17 16,16 0-16,17 0 15,-16-17-15,-1 34 16,17-34-16,-16 1 16,-17-1-16,33 1 0,-33-1 15,33 17-15,-17-16 16,1-1-16,16 1 15,-17-1-15,-16 34 16,33-34-16,-16 1 16,-1-17-16,17 33 15,-16-33-15,-1 16 16,17 17-16,-49 0 16,49-16-16,-33 16 0,16-17 15,-16 1-15,0-1 16,17 1-16,-1-1 15,-32 17-15,32-16 16,1-1-16,-34 0 16,17 17-16,0-16 15,17-1-15,-17 1 0,16-1 16,1-16-16,-34 17 16,50 16-16,-33-33 15,33 16-15,-49 1 16,32-1-16,1 1 15,-1-1-15,1 17 16,-17-16-16,16-1 16,1 1-16,-1-1 15,-32 34-15,16-34 16,17 1-16,-17-17 16,16 16-16,1 1 15,-1-17-15,1 49 16,-34-49-16,34 50 15,-1-50-15,-32 33 16,-1 16-16,34-49 0,-17 50 16,-17-34-16,1 1 15,-1 16-15,34-17 16,-17-16-16,16 17 16,-32-1-16,32-16 15,-16 0-15,33 17 16,-16 16-16,-17-33 15,33 16-15,-33-16 0,33 17 16,-17-17-16,1 0 16,-1 0-1,-16 0-15,17 0 16,-1 16 0,1-16-1,-1 0-15,17 17 16,-16-17-16,-1 0 15,-16 0-15,0 16 16,17-16-16,-1 0 16,-32 33-16,16-33 15,-17 0-15,34 0 16,-1 0-16,-32 0 16,16 0-1,17 0-15,-1 0 0,-32 0 16,16 0-16,0 0 15,0 0-15,16 0 16,-32 0-16,16 0 16,-17 0-16,17 0 15,-16 0-15,16 0 16,0 17-16,0-17 16,16 0-16,-16 0 15,-16 0-15,-1 0 0,17 16 16,-16-16-16,32 0 15,1 0-15,-34 0 16,17 0-16,-16 0 16,32 0-1,1 0 1,-1 0-16,1 0 16,-1 0-1,-16 0-15,17 0 16,-1 0-16,1 0 15,-1 0 1,1 0 0,-1 0-16,-16 0 15,17 0 1,49 0 93</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17:42:39.985"/>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0 148,'159'7,"-3"3,-49-9,-15 18,130-12,-52 16,-40-5,42-4,-131-8,-1-2,0-1,1-3,9-1,12 0,-39-1,0-1,-1 0,0-2,0-1,0 0,10-6,-10 4,0 1,1 0,-1 2,1 1,0 1,5 0,7 2,1 1,-1 2,1 2,-1 1,10 4,-9 1,1-1,1-2,-1-2,1-1,12-1,77 13,37 4,250-21,-405 0,-1-1,1 0,0 0,-1 0,0-1,1-1,-1 1,0-1,-1-1,1 0,-1 0,3-3,34-18,-17 9,-1 0,-1-1,0-2,-1-1,-1 0,-2-2,13-15,-35 38,0 0,1 0,-1 1,0-1,1 0,-1 0,0 0,1 0,-1 0,0 0,1 0,-1 0,0 0,1 0,-1-1,1 1,-1 0,0 0,1 0,-1-1,0 1,1 0,-1-1,1 1,-1-1,1 1,-1-1,1 1,-1-1,1 1,0-1,-1 1,1-1,0 1,-1-1,1 0,0 1,0-1,-1 0,1 1,0-1,0 0,0 1,0-1,0 0,0 1,0-1,0 0,0 1,0-1,0 0,1 1,-1-1,0 1,0-1,1 0,-1 1,0-1,1 1,-1-1,1 1,-1-1,0 1,1-1,-1 1,1-1,0 1,-1 0,1-1,0 1,-7 0,0 0,1 1,-1 0,0 0,1 0,-1 1,1 0,0 0,-1 0,1 1,0 0,0 0,0 0,-9 8</inkml:trace>
</inkml:ink>
</file>

<file path=ppt/ink/ink360.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11T18:47:04.360"/>
    </inkml:context>
    <inkml:brush xml:id="br0">
      <inkml:brushProperty name="width" value="0.08167" units="cm"/>
      <inkml:brushProperty name="height" value="0.08167" units="cm"/>
      <inkml:brushProperty name="color" value="#ED1C24"/>
      <inkml:brushProperty name="fitToCurve" value="1"/>
    </inkml:brush>
  </inkml:definitions>
  <inkml:trace contextRef="#ctx0" brushRef="#br0">0 0 0,'16'33'515,"17"0"-499,-33 0-16,0-17 16,0 1-16,0-1 0,0 1 15,0-1-15,0 1 16,17 16-1,-17-17-15,0 1 16,0-1 0,0 1-16,16-1 15,-16 1-15,17 32 16,-17-32-16,0-1 16,33 34-16,-33-34 0,0 1 15,0-1 1,0 1-16,0-1 31,0 1 0,16 16-15,-16-17 0,17 17-16,-1 17 15,17-1-15,-33 17 16,0-49-16,0-1 15,0 1 1,0 16-16,0-17 31,0 1 204,0-1-204,17 1-15,-1-17-16,-16 16 15,17 0 1,-17 17-1,16-33 1,-16 17 0,0-1-1,0 1 1,17-1 0,16-16-16,-33 17 15,0-1 1,16-16-1,-16 17 1,17 16 0,-17-17-1,0 1 1,-17-17 359,-16 0-359,17 0-1,-1 0-15,17-17 16,-16 17-1,-1 0 1,17-33 15,-16 33-31,-1-16 16,17-1 0,-33 1-1,17 16 1,16-17-1,-17 1 1,1-1 0,16 1-16,-17 16 31,17-33-31,0 16 16,-16 17 77,16-16-77,16 16 93,1 0-77,-1 0-17,1 16 1,-17 17 15,33-33-15,-33 17-1,0-1 1,0 1 0,16-1-1,1-16-15,-17 17 16,16-17 46,-16 16-62,17-16 16,-1 0 0,-16 17-16,17-17 15,-17 33 1,33-33 62,-17 0 0,1 0-47,-1 0 1,1 0 14,-1 0-14,-16-17-32,17 1 15,-17-1 17,33 1-17,-33-1 1,0 1-1,0-1 32,0 1-31,0-17 62,0 16 0,-17 17-31,17-16-47,0 0 63,-16 16 15,16-17-78,0 1 47,0-1-47,-17 17 15,17-33-15,-16 33 31,16-16-15,0-1 47,-17 17-32,17-16 47,0-1-62,0 34 77,0-1-30,0 1-32</inkml:trace>
</inkml:ink>
</file>

<file path=ppt/ink/ink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16:06.574"/>
    </inkml:context>
    <inkml:brush xml:id="br0">
      <inkml:brushProperty name="width" value="0.05" units="cm"/>
      <inkml:brushProperty name="height" value="0.05" units="cm"/>
      <inkml:brushProperty name="color" value="#FF0066"/>
    </inkml:brush>
  </inkml:definitions>
  <inkml:trace contextRef="#ctx0" brushRef="#br0">7 64 655 0 0,'0'0'64'0'0,"0"0"0"0"0,0 0 6 0 0,0 0 15 0 0,0 0-16 0 0,-5-4 70 0 0,3 1 2418 0 0,3-12-1075 0 0,0 14-1116 0 0,9-13 1930 0 0,-6 9-2242 0 0,2 1-44 0 0,1 1-10 0 0,1 0 0 0 0,-1 3 0 0 0,-1 1 11 0 0,-4-1 32 0 0,40 1 234 0 0,-41-1-224 0 0,8 0 65 0 0,-4 1-108 0 0,2 0-10 0 0,26 5 0 0 0,9-9 256 0 0,-36 3-186 0 0,0 1 20 0 0,22 2 78 0 0,-7-6-28 0 0,23 15 158 0 0,-37-9-234 0 0,-6-3 13 0 0,-1 0 39 0 0,19 5 384 0 0,-12-3-487 0 0,1 0-13 0 0,1 1 0 0 0,-1 1 0 0 0,1 0 0 0 0,-1-2 0 0 0,-1-1 12 0 0,-3-1 36 0 0,3 1-36 0 0,2 0-12 0 0,32 4 64 0 0,-5 0 0 0 0,-27-6-64 0 0,35-1 0 0 0,64 5 320 0 0,-46-13-192 0 0,-54 9-128 0 0,0 0 0 0 0,28-10 0 0 0,-8-2 54 0 0,-21 11-44 0 0,2-1-10 0 0,19 0 75 0 0,-17 4-32 0 0,-2 1-33 0 0,37 4 118 0 0,-18-1 174 0 0,-21-3-281 0 0,2 0 22 0 0,0-1-22 0 0,0 0 34 0 0,0-1 3 0 0,0 1-46 0 0,-1-1-12 0 0,94-14 118 0 0,-95 14-108 0 0,81 14 1 0 0,1-21 1154 0 0,-81 8-1165 0 0,1 0 0 0 0,0-1 0 0 0,29-2 0 0 0,52 3 0 0 0,-65 1 64 0 0,-16 0-64 0 0,0 1 0 0 0,-1 0 0 0 0,0 0 0 0 0,1 0 0 0 0,61 3 11 0 0,-18-11 314 0 0,29 7-245 0 0,-13-28 320 0 0,-19 1 262 0 0,-39 21-572 0 0,30-1 6 0 0,34 10-184 0 0,-24-3 75 0 0,-31-6-4139 0 0,-10 2-347 0 0</inkml:trace>
</inkml:ink>
</file>

<file path=ppt/ink/ink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16:47.690"/>
    </inkml:context>
    <inkml:brush xml:id="br0">
      <inkml:brushProperty name="width" value="0.05" units="cm"/>
      <inkml:brushProperty name="height" value="0.05" units="cm"/>
      <inkml:brushProperty name="color" value="#FF0066"/>
    </inkml:brush>
  </inkml:definitions>
  <inkml:trace contextRef="#ctx0" brushRef="#br0">1643 0 919 0 0,'0'0'248'0'0,"0"0"704"0"0,0 0 304 0 0,0 0 66 0 0,0 0-153 0 0,0 0-693 0 0,0 0-305 0 0,0 0-62 0 0,0 0-57 0 0,-9 26-204 0 0,5-22 176 0 0,3-3 29 0 0,1-1 11 0 0,-24 15 1394 0 0,10-10-1805 0 0,13-5 416 0 0,-19 8 381 0 0,12-6-384 0 0,-2 0-12 0 0,-18 8-196 0 0,11-5 62 0 0,-26 7 236 0 0,42-11-81 0 0,-23 3 36 0 0,-32 0-541 0 0,-77 20 1541 0 0,104-29-718 0 0,21 3-382 0 0,-57 3 907 0 0,19 7-567 0 0,-47-14-113 0 0,-47-4 1892 0 0,18 40-2218 0 0,84-20 88 0 0,-2 1 64 0 0,31-8-64 0 0,-1-1 0 0 0,0 0 0 0 0,0-1 0 0 0,-61-2 264 0 0,61 1-264 0 0,-51 1-328 0 0,-21 5 720 0 0,75-4-392 0 0,1-1-12 0 0,-18 3-216 0 0,17-2 239 0 0,1 1 48 0 0,4-2 15 0 0,-4 2-46 0 0,-2-1 20 0 0,-18 13-36 0 0,20-10-12 0 0,-22 23 432 0 0,24-22-432 0 0,-1 0 0 0 0,1 1 0 0 0,0 0 0 0 0,-30 73 0 0 0,23-51 5 0 0,2 1 0 0 0,0 1 1 0 0,2-1-1 0 0,2 1 0 0 0,0 0 0 0 0,2 16-5 0 0,-3 6-111 0 0,-26 138 95 0 0,35-9-205 0 0,2-115-62 0 0,-6 292-93 0 0,27 3-160 0 0,-42-146 1216 0 0,9-170-259 0 0,2 0 0 0 0,2 1 0 0 0,2 37-421 0 0,18 81 19 0 0,2 125-66 0 0,2 127 556 0 0,-20-48-509 0 0,-25-148 1184 0 0,18-161-1101 0 0,-3-1-1 0 0,-2 1 1 0 0,-8 18-83 0 0,13-53 43 0 0,0 2-60 0 0,1 0 1 0 0,1 1-1 0 0,1 0 1 0 0,2-1-1 0 0,1 15 17 0 0,12 116-677 0 0,-12-156 732 0 0,0-2-13 0 0,0 0-106 0 0,0 0-22 0 0,0 0-42 0 0,0 0-22 0 0,0 0-2 0 0,0 0 8 0 0,0 0 34 0 0,0 0 12 0 0,0 0 2 0 0,0 0 3 0 0,0 0 9 0 0,0 0 1 0 0,3-24-242 0 0,-15-121-1680 0 0,6 103 1878 0 0,-37-80 2959 0 0,38 102-2120 0 0,5 18-659 0 0,0 2 17 0 0,0 0 15 0 0,-2 1-62 0 0,-1 0 0 0 0,1 1 1 0 0,0-1-1 0 0,0 1 0 0 0,0-1 1 0 0,0 1-1 0 0,1 0 0 0 0,-1 0 0 0 0,0-1 1 0 0,1 1-1 0 0,-1 1 0 0 0,1-1 1 0 0,0 0-1 0 0,-1 0 0 0 0,1 0 0 0 0,0 1 1 0 0,0-1-1 0 0,1 1 0 0 0,-1-1 0 0 0,0 0 1 0 0,1 1-24 0 0,-3 5 47 0 0,-16 33 186 0 0,18-34-221 0 0,8 25-28 0 0,11 61-456 0 0,-16-84 460 0 0,-1-8-22 0 0,-1 0 0 0 0,1 1 0 0 0,0-1 0 0 0,-1 0 0 0 0,1 0 0 0 0,0 1 0 0 0,0-1 0 0 0,0 0 0 0 0,0 0 0 0 0,0 0 0 0 0,0 0-1 0 0,0 0 1 0 0,1 0 0 0 0,-1 0 0 0 0,0-1 0 0 0,0 1 0 0 0,1 0 0 0 0,-1-1 0 0 0,0 1 0 0 0,1-1 0 0 0,-1 1 0 0 0,1-1 0 0 0,-1 1 0 0 0,1-1 0 0 0,-1 0 0 0 0,1 0 0 0 0,-1 0-1 0 0,1 0 1 0 0,-1 0 0 0 0,1 0 0 0 0,-1 0 0 0 0,1-1 0 0 0,0 1 34 0 0,1-1 7 0 0,3 0-22 0 0,1-1 15 0 0,18-31 153 0 0,-23 27-112 0 0,22-60 78 0 0,3 0 1 0 0,3 2-1 0 0,29-45-119 0 0,-53 100-1984 0 0,-6 9-2864 0 0</inkml:trace>
  <inkml:trace contextRef="#ctx0" brushRef="#br0" timeOffset="1110.772">1578 442 3167 0 0,'0'0'136'0'0,"0"0"32"0"0,0 0-168 0 0,0 0 0 0 0,0 0 0 0 0,0 0 0 0 0,0 0-96 0 0</inkml:trace>
  <inkml:trace contextRef="#ctx0" brushRef="#br0" timeOffset="2071.111">1570 441 455 0 0,'0'0'1175'0'0,"0"0"129"0"0,0 0 59 0 0,0 0-133 0 0,0 0-603 0 0,0 0-267 0 0,3-20 2467 0 0,-1 16-2801 0 0,22-10 1832 0 0,-16 12-1786 0 0,46 3 1180 0 0,-24-2-1132 0 0,0-4-16 0 0,-29 5-14 0 0,12 0 856 0 0,49-6-156 0 0,-33 5-790 0 0,0 3 0 0 0,64-4 0 0 0,-69 3 0 0 0,12 5 80 0 0,36-5 107 0 0,-8-13-16 0 0,28 22 95 0 0,-25-8-108 0 0,66 20 996 0 0,-124-19-1144 0 0,1-1 0 0 0,0 0 0 0 0,1 0-1 0 0,-1-1 1 0 0,0-1 0 0 0,0 0 0 0 0,0 0-1 0 0,0-1 1 0 0,1 0 0 0 0,-1-1 0 0 0,0 0 0 0 0,0-1-10 0 0,77 0 202 0 0,-22-2-138 0 0,-31 3-176 0 0,-32 2-478 0 0,-2 0-236 0 0</inkml:trace>
</inkml:ink>
</file>

<file path=ppt/ink/ink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17:24.313"/>
    </inkml:context>
    <inkml:brush xml:id="br0">
      <inkml:brushProperty name="width" value="0.05" units="cm"/>
      <inkml:brushProperty name="height" value="0.05" units="cm"/>
      <inkml:brushProperty name="color" value="#FF0066"/>
    </inkml:brush>
  </inkml:definitions>
  <inkml:trace contextRef="#ctx0" brushRef="#br0">0 0 1807 0 0,'0'0'80'0'0,"0"0"16"0"0,0 0-96 0 0,0 0 0 0 0,0 0 0 0 0,0 0 0 0 0,0 0 128 0 0,0 0 0 0 0,0 0 0 0 0,0 0 0 0 0,0 0-232 0 0</inkml:trace>
</inkml:ink>
</file>

<file path=ppt/ink/ink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17:24.576"/>
    </inkml:context>
    <inkml:brush xml:id="br0">
      <inkml:brushProperty name="width" value="0.05" units="cm"/>
      <inkml:brushProperty name="height" value="0.05" units="cm"/>
      <inkml:brushProperty name="color" value="#FF0066"/>
    </inkml:brush>
  </inkml:definitions>
  <inkml:trace contextRef="#ctx0" brushRef="#br0">79 48 455 0 0,'0'0'0'0'0,"0"0"0"0"0,0 0 0 0 0</inkml:trace>
  <inkml:trace contextRef="#ctx0" brushRef="#br0" timeOffset="1081.425">18 51 2303 0 0,'0'0'102'0'0,"-1"0"-1"0"0,-16 9-635 0 0,23-2 8431 0 0,1-4-7873 0 0,3 1 40 0 0,-2-3 18 0 0,-7-1 62 0 0,33-3 882 0 0,-9-2-921 0 0,-22 5-62 0 0,53 7 277 0 0,-41-5-310 0 0,18-15 132 0 0,-17 9 152 0 0,8 8-218 0 0,-15-2-76 0 0,37 1 0 0 0,-21-8 0 0 0,55-14 64 0 0,22-14-844 0 0,-96 28 779 0 0,21 0 844 0 0,6 18-753 0 0,29 1-282 0 0,-53-12 215 0 0,1-2 0 0 0,-1 1 0 0 0,1-1 0 0 0,0-1 0 0 0,-1 0 0 0 0,0 0 1 0 0,1-1-1 0 0,-1 0 0 0 0,0 0 0 0 0,0-1 0 0 0,6-3-23 0 0,26 8 373 0 0,32 27-256 0 0,-13-33-117 0 0,30-2 0 0 0,36 13 0 0 0,-86-10 0 0 0,26 10 243 0 0,-49-1-198 0 0,-17-6-45 0 0,13 4 18 0 0,-1-1 0 0 0,0 0-1 0 0,1-1 1 0 0,-1 0-1 0 0,1-1 1 0 0,-1-1-1 0 0,1 0 1 0 0,0 0 0 0 0,-1-1-1 0 0,7-2-17 0 0,47-8 155 0 0,-2 19 164 0 0,-49 4-1434 0 0,-10-5-3476 0 0</inkml:trace>
</inkml:ink>
</file>

<file path=ppt/ink/ink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2T00:42:09.516"/>
    </inkml:context>
    <inkml:brush xml:id="br0">
      <inkml:brushProperty name="width" value="0.05" units="cm"/>
      <inkml:brushProperty name="height" value="0.05" units="cm"/>
    </inkml:brush>
  </inkml:definitions>
  <inkml:trace contextRef="#ctx0" brushRef="#br0">108 0 12095 0 0,'-9'4'1283'0'0,"3"-1"-1156"0"0,4-1-5 0 0,1-1 1 0 0,-1 0-1 0 0,1 1 1 0 0,0-1 0 0 0,0 1-1 0 0,0-1 1 0 0,0 1-1 0 0,0-1 1 0 0,0 1 0 0 0,0 0-1 0 0,0-1 1 0 0,1 1-1 0 0,-1 0 1 0 0,1 0 0 0 0,-1 0-1 0 0,1 0 1 0 0,0-1-1 0 0,0 1 1 0 0,-1 0 0 0 0,1 0-1 0 0,1 0 1 0 0,-1 0-1 0 0,0 0-122 0 0,-1 8 291 0 0,6 104-435 0 0,-18 177 1736 0 0,21-214-1288 0 0,-8-71-317 0 0,0-4-52 0 0,0-2-9 0 0,0 0 2 0 0,0 0 0 0 0,0 0-10 0 0,0 0-46 0 0,0 0-22 0 0,0 0-2 0 0,0 0 4 0 0,0 0 16 0 0,0 0 4 0 0,0 0 0 0 0,-29-34 126 0 0,0 2 76 0 0,24 26-74 0 0,2-1 0 0 0,1-1 0 0 0,-1-1 0 0 0,2 1-12 0 0,0 5-36 0 0,-1-3 26 0 0,2 5-32 0 0,0 1-10 0 0,8 26 0 0 0,25 30 64 0 0,-10-34 0 0 0,-1-15 71 0 0,-17-7-14 0 0,-1 0-1 0 0,1 0 1 0 0,0-1 0 0 0,-1 0 0 0 0,1 0 0 0 0,0 0-1 0 0,-1 0 1 0 0,1-1 0 0 0,-1 0 0 0 0,0 0 0 0 0,1 0-1 0 0,-1 0 1 0 0,0-1 0 0 0,0 0 0 0 0,-1 1-1 0 0,1-1 1 0 0,1-2-57 0 0,0 1 86 0 0,-1-1-1 0 0,0 1 0 0 0,0-1 0 0 0,0 0 1 0 0,-1 0-1 0 0,1 0 0 0 0,-1 0 1 0 0,-1-1-1 0 0,1 1 0 0 0,-1-1 0 0 0,0 0 1 0 0,0 0-1 0 0,1-5-85 0 0,10-27 649 0 0,-13 36-724 0 0,0 2-124 0 0,0 0-25 0 0,0 0 0 0 0,0 0-166 0 0,0 2-701 0 0,-1 8-300 0 0</inkml:trace>
</inkml:ink>
</file>

<file path=ppt/ink/ink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2T00:42:10.658"/>
    </inkml:context>
    <inkml:brush xml:id="br0">
      <inkml:brushProperty name="width" value="0.05" units="cm"/>
      <inkml:brushProperty name="height" value="0.05" units="cm"/>
    </inkml:brush>
  </inkml:definitions>
  <inkml:trace contextRef="#ctx0" brushRef="#br0">1 157 4607 0 0,'0'0'208'0'0,"0"0"114"0"0,0 0 350 0 0,0 0 154 0 0,0 0 34 0 0,0 0-108 0 0,0 0-469 0 0,0 0-198 0 0,0 0-9 0 0,0 0 51 0 0,0 0 22 0 0,0 0 3 0 0,0 0 50 0 0,6-7 1743 0 0,40-44 2000 0 0,32-18-3191 0 0,-75 66-742 0 0,1 0 1 0 0,-1 0-1 0 0,0 1 0 0 0,1-1 1 0 0,0 1-1 0 0,-1 0 1 0 0,1 0-1 0 0,0 0 1 0 0,0 1-1 0 0,0-1 1 0 0,0 1-1 0 0,1 0 1 0 0,-1 0-1 0 0,0 0 1 0 0,0 1-1 0 0,1-1 0 0 0,-1 1 1 0 0,0 0-1 0 0,1 1 1 0 0,-1-1-1 0 0,0 1 1 0 0,1-1-1 0 0,0 2-12 0 0,-3-1 48 0 0,-2 0-46 0 0,1-1 0 0 0,0 1 0 0 0,0 0 0 0 0,0 0 0 0 0,0 0 0 0 0,-1 1 0 0 0,1-1 0 0 0,0 0 0 0 0,-1 0 0 0 0,1 0 0 0 0,-1 0 0 0 0,1 1 0 0 0,-1-1 0 0 0,0 0 1 0 0,1 0-1 0 0,-1 1 0 0 0,0-1 0 0 0,0 0 0 0 0,0 0 0 0 0,0 1 0 0 0,0-1 0 0 0,0 0 0 0 0,0 1 0 0 0,-1-1 0 0 0,1 0 0 0 0,0 0 0 0 0,-1 1 0 0 0,1-1-2 0 0,-1 0 9 0 0,-6 17 79 0 0,-1 0 0 0 0,-1 0 1 0 0,-1-1-1 0 0,0 0 0 0 0,-2-1 1 0 0,0 0-1 0 0,0-1 0 0 0,-4 3-88 0 0,-25 12 134 0 0,36-26-137 0 0,4-4-61 0 0,1 0-3 0 0,0 0-2 0 0,0 0-22 0 0,1 1 11 0 0,5 3 64 0 0,2-2 16 0 0,46 15-117 0 0,-1 2-70 0 0,-51-17 196 0 0,-1-1 0 0 0,1 1 1 0 0,-1-1-1 0 0,1 1 0 0 0,-1 0 0 0 0,0-1 0 0 0,0 1 0 0 0,0 0 0 0 0,0 0 0 0 0,0 0 0 0 0,0 0 0 0 0,0 0 1 0 0,-1 0-1 0 0,1 0 0 0 0,-1 0 0 0 0,0 0 0 0 0,1 1 0 0 0,-1-1 0 0 0,0 0 0 0 0,0 0 0 0 0,0 0 1 0 0,0 0-1 0 0,-1 0 0 0 0,1 0 0 0 0,-1 1 0 0 0,1-1 0 0 0,-1 0 0 0 0,0 0 0 0 0,0 0-9 0 0,0 3 57 0 0,-1 0 0 0 0,1-1 0 0 0,-1 1 0 0 0,-1 0 0 0 0,1-1 0 0 0,-1 0 0 0 0,1 1 0 0 0,-1-1 0 0 0,-1 0 0 0 0,1 0 0 0 0,0-1 0 0 0,-1 1 0 0 0,0-1 0 0 0,0 0 0 0 0,0 0 0 0 0,-4 2-57 0 0,-73 22 2176 0 0,59-22-2112 0 0,0 0-80 0 0,21-5-64 0 0,1 0-46 0 0,0 0-129 0 0,0 0-53 0 0,0 0-11 0 0,0 0-47 0 0,0 0-197 0 0,0 0-86 0 0,8-19-1943 0 0,-2 9 1266 0 0</inkml:trace>
  <inkml:trace contextRef="#ctx0" brushRef="#br0" timeOffset="698.502">376 460 1839 0 0,'0'0'83'0'0,"0"1"-6"0"0,-2 4 370 0 0,1-3 1788 0 0,1-2 773 0 0,0 0 154 0 0,0 0-374 0 0,0 0-1709 0 0,0 0-750 0 0,0 0-147 0 0,-26-30-580 0 0,22 13-1516 0 0,5 8 1084 0 0</inkml:trace>
</inkml:ink>
</file>

<file path=ppt/ink/ink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2T00:42:16.694"/>
    </inkml:context>
    <inkml:brush xml:id="br0">
      <inkml:brushProperty name="width" value="0.05" units="cm"/>
      <inkml:brushProperty name="height" value="0.05" units="cm"/>
    </inkml:brush>
  </inkml:definitions>
  <inkml:trace contextRef="#ctx0" brushRef="#br0">174 224 1839 0 0,'0'0'386'0'0,"0"0"946"0"0,0 0 414 0 0,-6 4 2463 0 0,-9 7-2318 0 0,-65 52-643 0 0,20-18 1243 0 0,59-44-2410 0 0,-10 19-13 0 0,11-18-83 0 0,0 0-1 0 0,0 0 0 0 0,0-1 1 0 0,0 1-1 0 0,0 0 1 0 0,0 0-1 0 0,0 0 0 0 0,0 0 1 0 0,1-1-1 0 0,-1 1 0 0 0,1 0 1 0 0,-1 0-1 0 0,1-1 1 0 0,0 1-1 0 0,0 0 0 0 0,0-1 1 0 0,0 1-1 0 0,0-1 1 0 0,0 1-1 0 0,0-1 0 0 0,0 1 1 0 0,1-1-1 0 0,-1 0 0 0 0,0 0 1 0 0,1 0-1 0 0,-1 1 1 0 0,1-1-1 0 0,0-1 0 0 0,-1 1 1 0 0,1 0-1 0 0,0 0 1 0 0,-1-1-1 0 0,1 1 0 0 0,0-1 1 0 0,0 1-1 0 0,0-1 0 0 0,1 1 16 0 0,-3-1-7 0 0,7 1 20 0 0,0 1 1 0 0,-1-1-1 0 0,1 0 1 0 0,0-1-1 0 0,0 1 1 0 0,-1-1-1 0 0,1-1 1 0 0,0 1-1 0 0,0-1 1 0 0,-1-1-1 0 0,1 1 1 0 0,1-1-14 0 0,46-7 710 0 0,-42 10-622 0 0,-11-1-35 0 0,-21 33 182 0 0,-66 42-182 0 0,62-53-53 0 0,19-18 0 0 0,1 1-12 0 0,3-3-36 0 0,-2 1 26 0 0,1 0-32 0 0,1 4 1 0 0,-1-1 30 0 0,-7 16-121 0 0,8-21 70 0 0,1-1-70 0 0,0 0-10 0 0,0 0 2 0 0,0 0 6 0 0,15-28-316 0 0,-12 21 451 0 0,1 0 1 0 0,1 0-1 0 0,-1 1 0 0 0,1 0 0 0 0,0 0 0 0 0,1 0 0 0 0,-1 1 0 0 0,1-1 1 0 0,0 1-1 0 0,1 1 0 0 0,-1-1 0 0 0,1 1 0 0 0,0 0 0 0 0,2 0 11 0 0,59-30 11 0 0,-67 33 42 0 0,20-18 262 0 0,2-11 444 0 0,-23 28-649 0 0,5-7 426 0 0,13-19-280 0 0,-11 23-256 0 0,11 5-60 0 0,-16 1 76 0 0,0 0-1 0 0,0 1 0 0 0,-1-1 1 0 0,1 0-1 0 0,0 1 0 0 0,-1-1 1 0 0,1 1-1 0 0,-1-1 0 0 0,0 1 1 0 0,1 0-1 0 0,-1 0 0 0 0,0-1 1 0 0,0 1-1 0 0,0 0 0 0 0,0 0 1 0 0,-1 0-1 0 0,1 0 0 0 0,0 0 1 0 0,-1 1-1 0 0,1-1 0 0 0,-1 0 1 0 0,0 0-1 0 0,0 0 0 0 0,0 1-15 0 0,1 1 68 0 0,-10 67 948 0 0,7-63-962 0 0,-1 0-32 0 0,27-74 350 0 0,-20 57-372 0 0,2 2 0 0 0,1 5 0 0 0,2 2 0 0 0,-1 1-12 0 0,-5 0-36 0 0,30 7-28 0 0,-26-5 76 0 0,-1 2 0 0 0,0 0 0 0 0,-1 1 0 0 0,7 43-13 0 0,-12-47-56 0 0,1-3-25 0 0,5 0 14 0 0,1-3 64 0 0,34-37 152 0 0,-35 36-136 0 0,-1-1 0 0 0,1 2 0 0 0,0-1 0 0 0,15-2 0 0 0,-15 7 0 0 0,0 2 0 0 0,-4-2 12 0 0,-1 1 0 0 0,1 0 0 0 0,-1-1 1 0 0,1 1-1 0 0,-1 0 0 0 0,1 0 0 0 0,-1 0 0 0 0,1 0 0 0 0,-1 0 0 0 0,0 0 0 0 0,1 0 0 0 0,-1 1 0 0 0,0-1 0 0 0,0 0 1 0 0,0 1-1 0 0,0-1 0 0 0,0 1 0 0 0,-1-1 0 0 0,1 1 0 0 0,0 0 0 0 0,-1-1 0 0 0,1 1 0 0 0,-1 0 0 0 0,1-1 0 0 0,-1 1 1 0 0,0 0-1 0 0,0-1 0 0 0,1 1 0 0 0,-2 1-12 0 0,4 12 45 0 0,4 24 103 0 0,-4-32-148 0 0,2-3-10 0 0,1-2-33 0 0,-2-1 20 0 0,-1-2-25 0 0,3-1 36 0 0,0-1 24 0 0,25-30 438 0 0,-26 28-440 0 0,2 3-10 0 0,-1 2 0 0 0,0 3 0 0 0,1 0 11 0 0,-1 2 32 0 0,-1-1-33 0 0,1 1-10 0 0,0-2 0 0 0,1-1 0 0 0,1 0 0 0 0,1-4 0 0 0,13-15 136 0 0,-21 16-60 0 0,-1 1 22 0 0,0 0 20 0 0,0 0-11 0 0,5-17 829 0 0,-10-4-807 0 0,1 12-129 0 0,-25-34-264 0 0,19 28 162 0 0,9 14 32 0 0,1 1-4 0 0,0 0-17 0 0,0 0 11 0 0,0 0-24 0 0,0 0 19 0 0,0 0 11 0 0,0 0-12 0 0,0 0-64 0 0,0 0-30 0 0,0 0-4 0 0,0 0 19 0 0,0 2 70 0 0,-1 4 19 0 0,0 1 60 0 0,1 1 16 0 0,1 0 0 0 0,0-1 0 0 0,1 0 12 0 0,-1 1 52 0 0,0-2 28 0 0,0-4-12 0 0,0 3-52 0 0,17-6 227 0 0,-15 0-180 0 0,31-33 74 0 0,-9-2-22 0 0,-23 33-62 0 0,1-1-40 0 0,-2 3 34 0 0,-1 1 6 0 0,0 0-1 0 0,0 0 0 0 0,2-1-10 0 0,4 0-44 0 0,1 5-10 0 0,-1 2 0 0 0,-2 1 0 0 0,0 1 0 0 0,-1-1 0 0 0,0 0 0 0 0,1-1 0 0 0,0 0 0 0 0,2-2 0 0 0,1-1 0 0 0,1 1 0 0 0,-2-2 14 0 0,-5-1 52 0 0,0 0 12 0 0,3 2-6 0 0,-3-3 13 0 0,0 1-26 0 0,2 4-49 0 0,0 2-10 0 0,0 0 0 0 0,-1 0 0 0 0,-1 1 0 0 0,0-1 11 0 0,-2-4 32 0 0,1 2-22 0 0,0-4 10 0 0,0-1-79 0 0,0 0 4 0 0,-1-1 76 0 0,0-7-22 0 0,0-1-10 0 0,3-19 0 0 0,16-51-80 0 0,-15 60 80 0 0,0 12 12 0 0,-3 6 51 0 0,0 1 21 0 0,0 0-1 0 0,14 10 159 0 0,-3-1-172 0 0,-4-7-140 0 0,-5-2 58 0 0,0 0 0 0 0,1 0 0 0 0,-1 0 0 0 0,0 0 0 0 0,0 0-1 0 0,1-1 1 0 0,-1 1 0 0 0,0-1 0 0 0,0 0 0 0 0,0 0 0 0 0,0 0 0 0 0,0 0-1 0 0,0 0 1 0 0,0 0 0 0 0,0 0 0 0 0,0 0 0 0 0,0-1 0 0 0,-1 1 0 0 0,1-1-1 0 0,0 0 1 0 0,-1 1 0 0 0,0-1 0 0 0,1 0 0 0 0,-1 0 0 0 0,0 0 0 0 0,1-1 12 0 0,0 1 13 0 0,56-79 328 0 0,-26 48-224 0 0,-31 32-117 0 0,1-1 58 0 0,0-1 0 0 0,-1 1-1 0 0,1 0 1 0 0,0-1 0 0 0,-1 0-1 0 0,0 1 1 0 0,1-1-1 0 0,-1 0 1 0 0,0 0 0 0 0,0 1-1 0 0,0-1 1 0 0,-1 0 0 0 0,1 0-1 0 0,-1 0 1 0 0,0 0-1 0 0,0 0 1 0 0,0 0 0 0 0,0 0-1 0 0,0 0 1 0 0,0 0 0 0 0,-1 0-1 0 0,0-1-57 0 0,0-6 68 0 0,0 1-15 0 0,-20-73 323 0 0,18 73-296 0 0,-1 1-13 0 0,-1 1-3 0 0,1-1-11 0 0,0 2-55 0 0,3 5-64 0 0,3 20-164 0 0,36 179 67 0 0,15-23 216 0 0,-33-83 110 0 0,-17-86-163 0 0,6-6-11 0 0,-1-4-45 0 0,-3 2-40 0 0,-1-1 0 0 0,0 0 0 0 0,0 0 0 0 0,0 0 0 0 0,0-1 0 0 0,0 1 0 0 0,-1-1 0 0 0,0 0 0 0 0,0 0 0 0 0,0 0 1 0 0,0-1-1 0 0,0 1 0 0 0,-1-1 0 0 0,0 1 0 0 0,1-2 96 0 0,1-2-206 0 0,22-75-4650 0 0,-25 72-1056 0 0</inkml:trace>
  <inkml:trace contextRef="#ctx0" brushRef="#br0" timeOffset="480.707">938 234 11255 0 0,'0'0'515'0'0,"-2"0"-7"0"0,1-1-391 0 0,-1 1 0 0 0,0-1 1 0 0,1 0-1 0 0,-1 0 0 0 0,1 0 0 0 0,-1 0 1 0 0,1 0-1 0 0,-1 0 0 0 0,1 0 0 0 0,0 0 0 0 0,-1-1 1 0 0,1 1-1 0 0,0 0 0 0 0,0-1 0 0 0,0 1 1 0 0,0-1-1 0 0,0 1 0 0 0,1-1 0 0 0,-1 0 1 0 0,0 1-1 0 0,1-1 0 0 0,-1 0 0 0 0,1 1 0 0 0,-1-1 1 0 0,1 0-1 0 0,0 0 0 0 0,0 1 0 0 0,0-1 1 0 0,0 0-1 0 0,0 0 0 0 0,0 0 0 0 0,0 1 1 0 0,1-1-1 0 0,-1 0 0 0 0,1 0 0 0 0,-1 1 0 0 0,1-1 1 0 0,0 1-1 0 0,0-2-117 0 0,0 1 92 0 0,0 0 0 0 0,0 0 0 0 0,0 0 0 0 0,0 0 1 0 0,0 0-1 0 0,1 0 0 0 0,-1 0 0 0 0,1 1 0 0 0,-1-1 0 0 0,1 0 0 0 0,0 1 1 0 0,-1-1-1 0 0,1 1 0 0 0,0 0 0 0 0,0-1 0 0 0,0 1 0 0 0,0 0 0 0 0,0 0 1 0 0,1 1-1 0 0,-1-1 0 0 0,0 0 0 0 0,0 1 0 0 0,1-1 0 0 0,-1 1 0 0 0,0 0 1 0 0,1-1-1 0 0,-1 1 0 0 0,0 0 0 0 0,1 1 0 0 0,-1-1 0 0 0,0 0 0 0 0,0 1 1 0 0,1-1-1 0 0,-1 1 0 0 0,0 0 0 0 0,0-1 0 0 0,0 1 0 0 0,1 1-92 0 0,18 0 213 0 0,0-1-1 0 0,0 0 0 0 0,0-2 1 0 0,-1-1-1 0 0,1 0 0 0 0,-1-1 1 0 0,1-2-1 0 0,-1 0 0 0 0,0-1 1 0 0,0-1-1 0 0,8-4-212 0 0,124-53-2349 0 0,-150 63 554 0 0,-2 1-2927 0 0,0 0-1252 0 0</inkml:trace>
  <inkml:trace contextRef="#ctx0" brushRef="#br0" timeOffset="1004.494">721 307 9703 0 0,'0'0'440'0'0,"0"0"-5"0"0,0 0-230 0 0,0 0 66 0 0,0 0 60 0 0,0 0 11 0 0,0 0-42 0 0,0 0-209 0 0,-12 15-587 0 0,-21 57-2044 0 0,32-71 1884 0 0,1-1-2371 0 0</inkml:trace>
  <inkml:trace contextRef="#ctx0" brushRef="#br0" timeOffset="1996.429">733 339 2759 0 0,'-10'12'478'0'0,"-2"13"5383"0"0,1 2-4908 0 0,10-26-1029 0 0,-11 14-2244 0 0,8-12 2131 0 0,2-2 248 0 0,-7 1 1558 0 0,9-2-1784 0 0</inkml:trace>
  <inkml:trace contextRef="#ctx0" brushRef="#br0" timeOffset="5027.134">713 738 6967 0 0,'0'0'316'0'0,"0"0"-2"0"0,0 0-120 0 0,0 0 252 0 0,0 0 128 0 0,0 0 30 0 0,-3 10 666 0 0,0 14-868 0 0,0 1 0 0 0,2-1 1 0 0,1 1-1 0 0,1 0 0 0 0,0-1 1 0 0,2 1-1 0 0,3 7-402 0 0,-1 9 218 0 0,9 135 438 0 0,-15-170-645 0 0,1-4 32 0 0,0 5-33 0 0,-12-49-710 0 0,19-205 1142 0 0,8 175-77 0 0,-14 69-322 0 0,5-4-33 0 0,1-1-10 0 0,2 4 0 0 0,1 2 0 0 0,8 8 15 0 0,-15-4 41 0 0,0 0 0 0 0,0 1 0 0 0,-1-1 0 0 0,1 1 0 0 0,-1-1 0 0 0,0 1 0 0 0,0 0 0 0 0,1 0 0 0 0,-2 0 0 0 0,1 0 0 0 0,0 1-1 0 0,-1-1 1 0 0,1 0 0 0 0,-1 1 0 0 0,0-1 0 0 0,0 1 0 0 0,-1-1 0 0 0,1 1 0 0 0,-1-1 0 0 0,0 1 0 0 0,1 0 0 0 0,-2-1 0 0 0,1 1 0 0 0,0 0 0 0 0,-1-1 0 0 0,1 1 0 0 0,-1-1 0 0 0,0 1 0 0 0,0-1 0 0 0,-1 0 0 0 0,1 1 0 0 0,-1-1 0 0 0,0 0 0 0 0,1 0 0 0 0,-3 2-56 0 0,-9 14 74 0 0,7-14-7 0 0,-1-1 13 0 0,2 0 19 0 0,-13 0 306 0 0,10-5-352 0 0,5 1 1 0 0,-3-2-58 0 0,5 2-71 0 0,1 0-20 0 0,0 0-1 0 0,40-25-160 0 0,44 17 192 0 0,-76 6 64 0 0,0-2 0 0 0,13-14 83 0 0,-19 14-68 0 0,1-1 0 0 0,-1 1 1 0 0,0-1-1 0 0,0 0 0 0 0,-1 0 1 0 0,0 0-1 0 0,1 0 0 0 0,-2 0 0 0 0,1 0 1 0 0,0 0-1 0 0,-1 0 0 0 0,0 0 0 0 0,0 0 1 0 0,-1 0-1 0 0,0-5-15 0 0,0-4 32 0 0,-10-194 856 0 0,12 177-888 0 0,1 22 0 0 0,-1 3 16 0 0,0 4 63 0 0,-1 2 10 0 0,0 0-1 0 0,0 0-2 0 0,12 31-12 0 0,25 170-74 0 0,-22-98 118 0 0,-15-101-172 0 0,1-3 1 0 0,6-2 42 0 0,11-17 94 0 0,-13 12-40 0 0,-1 0-22 0 0,2 0 32 0 0,-2 2 1 0 0,2 0-44 0 0,1 2-22 0 0,-1 1-36 0 0,1 1 36 0 0,0 2 12 0 0,-5 0 0 0 0,1 0 0 0 0,0 1 0 0 0,-1-1 0 0 0,1 1 0 0 0,-1-1 0 0 0,1 1 0 0 0,0 0 0 0 0,-1 0 0 0 0,0 0 0 0 0,1 0 0 0 0,-1 1 0 0 0,0-1 0 0 0,0 0 0 0 0,1 1 0 0 0,-1 0 0 0 0,0 0 0 0 0,-1-1 0 0 0,1 1 0 0 0,0 0 0 0 0,0 0 0 0 0,-1 1 0 0 0,0-1 0 0 0,1 0 0 0 0,-1 1 0 0 0,1 0 0 0 0,5 9 0 0 0,31 55 420 0 0,-34-60-372 0 0,-1-3-25 0 0,-2-2 20 0 0,2 2-33 0 0,5-2-10 0 0,-1-3 15 0 0,20-35 346 0 0,-22 27-297 0 0,10-34 124 0 0,-11 25-26 0 0,-4 17-90 0 0,0 1 16 0 0,0 0-7 0 0,0 0-8 0 0,0 0-2 0 0,0 0-6 0 0,0 0-25 0 0,0 0-94 0 0,1 1-20 0 0,2 1 70 0 0,0 1 0 0 0,-1 0 0 0 0,0 0 0 0 0,0 0 0 0 0,0 0 0 0 0,0 0-1 0 0,0 0 1 0 0,0 1 0 0 0,-1-1 0 0 0,1 1 0 0 0,-1-1 0 0 0,0 1 0 0 0,0-1 0 0 0,-1 1 0 0 0,1 0 0 0 0,-1 1 4 0 0,1 1-7 0 0,12 38 7 0 0,-9-37 0 0 0,1 0 0 0 0,0-1 0 0 0,-1-2-10 0 0,-1-3-33 0 0,4-1 43 0 0,1-1 53 0 0,25-34 279 0 0,-29 27-312 0 0,0 0 0 0 0,-1 0 0 0 0,1-1 0 0 0,-1 1 0 0 0,-1-1 0 0 0,0 1 0 0 0,0-1 0 0 0,-1 0 0 0 0,0 0 0 0 0,0 0 0 0 0,-1-1-20 0 0,0-18 88 0 0,0 27-60 0 0,0-1-1 0 0,0 1 0 0 0,0 0 1 0 0,-1-1-1 0 0,1 1 1 0 0,0 0-1 0 0,0-1 0 0 0,-1 1 1 0 0,1 0-1 0 0,-1 0 1 0 0,1-1-1 0 0,-1 1 0 0 0,0 0 1 0 0,0 0-1 0 0,1 0 1 0 0,-1 0-1 0 0,0 0 0 0 0,0 0 1 0 0,0 0-1 0 0,0 0 1 0 0,0 0-1 0 0,0 0 1 0 0,0 0-1 0 0,0 1 0 0 0,-1-1 1 0 0,1 0-1 0 0,0 1 1 0 0,0-1-1 0 0,-1 1 0 0 0,1 0 1 0 0,0-1-1 0 0,-1 1 1 0 0,1 0-1 0 0,0 0 0 0 0,-1-1 1 0 0,1 1-1 0 0,0 0 1 0 0,-2 1-28 0 0,-50 8 302 0 0,50-8-370 0 0,0 0 1 0 0,1 0-1 0 0,-1 0 0 0 0,1 0 0 0 0,0 0 0 0 0,-1 0 0 0 0,1 1 1 0 0,0-1-1 0 0,0 1 0 0 0,-1-1 0 0 0,1 1 0 0 0,0 0 0 0 0,1 0 1 0 0,-1 0-1 0 0,0 0 0 0 0,1 0 0 0 0,-1 1 0 0 0,1-1 0 0 0,-1 0 1 0 0,1 1-1 0 0,0-1 0 0 0,0 1 0 0 0,0 1 68 0 0,1-3-222 0 0,0-1 4 0 0,8 20-3878 0 0,9-27 2431 0 0,-7 0 1026 0 0</inkml:trace>
  <inkml:trace contextRef="#ctx0" brushRef="#br0" timeOffset="6844.346">1453 831 5063 0 0,'0'0'232'0'0,"-1"1"-13"0"0,-2 3 45 0 0,3-2 865 0 0,-10 6 3204 0 0,-1 1-7264 0 0,10-8 2463 0 0,1-1 10 0 0,0 0 120 0 0,0 0 491 0 0,0 0 214 0 0,0 0 45 0 0,0 0 62 0 0,0 0 220 0 0,0 0 90 0 0,0 0 16 0 0,0 0-52 0 0,0 0-246 0 0,0 0-107 0 0,0 0-19 0 0,0 0-52 0 0,0 0-187 0 0,1-2-73 0 0,11-24-52 0 0,15-11-12 0 0,40-30 1103 0 0,-67 67-1073 0 0,0-1-1 0 0,1 0 1 0 0,-1 1 0 0 0,1-1-1 0 0,-1 1 1 0 0,1-1 0 0 0,-1 1 0 0 0,1-1-1 0 0,-1 1 1 0 0,1-1 0 0 0,-1 1-1 0 0,1-1 1 0 0,-1 1 0 0 0,1 0 0 0 0,0-1-1 0 0,-1 1 1 0 0,1 0 0 0 0,0-1-1 0 0,0 1 1 0 0,-1 0 0 0 0,1 0 0 0 0,0 0-1 0 0,-1 0 1 0 0,1 0 0 0 0,0 0-1 0 0,0 0 1 0 0,-1 0 0 0 0,1 0-1 0 0,0 0 1 0 0,-1 0 0 0 0,1 0 0 0 0,0 0-1 0 0,0 1 1 0 0,-1-1 0 0 0,1 0-1 0 0,0 1 1 0 0,-1-1 0 0 0,1 0 0 0 0,-1 1-1 0 0,1-1 1 0 0,0 1 0 0 0,-1-1-1 0 0,1 1 1 0 0,-1-1 0 0 0,1 1 0 0 0,-1-1-1 0 0,1 1 1 0 0,-1-1 0 0 0,0 1-1 0 0,1 0 1 0 0,-1-1 0 0 0,0 1-1 0 0,1 0 1 0 0,-1-1 0 0 0,0 1 0 0 0,0 0-30 0 0,10 46 1246 0 0,-9-40-1099 0 0,-4 96 637 0 0,-4-55-98 0 0,24-70-620 0 0,37-71-126 0 0,-41 71 48 0 0,-9 15 12 0 0,1 0-10 0 0,-3 5-33 0 0,4-3 32 0 0,1 5 11 0 0,-3 4 30 0 0,-1 0-1 0 0,0 1 1 0 0,0-1-1 0 0,-1 0 1 0 0,1 1-1 0 0,-1-1 1 0 0,0 1-1 0 0,0 0 1 0 0,-1 0-1 0 0,1 0 1 0 0,-1 0-1 0 0,0 0 1 0 0,0 0-1 0 0,-1 0 1 0 0,1 4-30 0 0,4 38 277 0 0,-5-42-205 0 0,-1-2-12 0 0,1 1-36 0 0,1-2 24 0 0,0 3-46 0 0,1-3-45 0 0,2 2 20 0 0,3 1-25 0 0,1 0 36 0 0,-1-2 12 0 0,1 0 0 0 0,-2 0-10 0 0,-3-2-33 0 0,5 0 32 0 0,2-1 11 0 0,26-11 0 0 0,-26 6 0 0 0,-1 0 0 0 0,13-9 84 0 0,-1-17 176 0 0,-15 4-62 0 0,-4 17-177 0 0,-1 7 18 0 0,-1 0 1 0 0,1-1 0 0 0,0 1-1 0 0,-1-1 1 0 0,0 1-1 0 0,0 0 1 0 0,0-1-1 0 0,0 1 1 0 0,-1-1-1 0 0,1 1 1 0 0,-1 0 0 0 0,0-1-1 0 0,0 1 1 0 0,0 0-1 0 0,0 0 1 0 0,-1-1-1 0 0,1 1 1 0 0,-1 0-1 0 0,0 1 1 0 0,0-1 0 0 0,0 0-1 0 0,0 0 1 0 0,0 1-1 0 0,-2-2-39 0 0,-2-3 64 0 0,-1 1-10 0 0,-1 0-33 0 0,0 1 10 0 0,2 2-86 0 0,-10-4-388 0 0,14 6 359 0 0,2 1-9 0 0,0 0 17 0 0,0 0-15 0 0,-13 21-525 0 0,12-14 595 0 0,0 0 0 0 0,1 0 0 0 0,-1 0 1 0 0,2 0-1 0 0,-1 0 0 0 0,1 0 0 0 0,0 0 0 0 0,1-1 0 0 0,-1 1 0 0 0,2 0 0 0 0,-1 0 0 0 0,0-1 0 0 0,2 2 21 0 0,-2-4 21 0 0,-1-1-1 0 0,0 0 1 0 0,1 0-1 0 0,0 0 0 0 0,0 0 1 0 0,0 0-1 0 0,0 0 1 0 0,0-1-1 0 0,1 1 1 0 0,-1-1-1 0 0,1 1 1 0 0,-1-1-1 0 0,1 0 0 0 0,0 0 1 0 0,0 0-1 0 0,0 0 1 0 0,0-1-1 0 0,0 1 1 0 0,0-1-1 0 0,1 0 1 0 0,1 1-21 0 0,24 2 10 0 0,-23-4-36 0 0,23-28-2880 0 0,-24 19-1336 0 0,-1-3-1280 0 0</inkml:trace>
</inkml:ink>
</file>

<file path=ppt/ink/ink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2T00:41:45.284"/>
    </inkml:context>
    <inkml:brush xml:id="br0">
      <inkml:brushProperty name="width" value="0.05" units="cm"/>
      <inkml:brushProperty name="height" value="0.05" units="cm"/>
    </inkml:brush>
  </inkml:definitions>
  <inkml:trace contextRef="#ctx0" brushRef="#br0">247 2360 8431 0 0,'0'0'388'0'0,"0"0"-10"0"0,0 0-192 0 0,0 0 78 0 0,0 0 66 0 0,0 0 12 0 0,0 0-43 0 0,0 1-194 0 0,-1 33-461 0 0,-5-2 335 0 0,-30 126 2794 0 0,35-150-2773 0 0,1-1-12 0 0,0-6-617 0 0,0-1-2404 0 0,0 0-1029 0 0</inkml:trace>
  <inkml:trace contextRef="#ctx0" brushRef="#br0" timeOffset="518.671">397 2596 919 0 0,'0'0'426'0'0,"0"0"1450"0"0,0 0 637 0 0,0 0 130 0 0,0 0-299 0 0,0 0-1338 0 0,0 0-587 0 0,0 0-119 0 0,-6-2-37 0 0,3 2-3534 0 0,-3 1 2773 0 0,5 0-4521 0 0,1-1 3329 0 0</inkml:trace>
  <inkml:trace contextRef="#ctx0" brushRef="#br0" timeOffset="13781.921">307 3161 7367 0 0,'0'0'334'0'0,"0"0"-1"0"0,0 0-169 0 0,0 0 76 0 0,0 0 59 0 0,0 0 11 0 0,0 0-39 0 0,0 0-196 0 0,0 0-159 0 0,0 0-8 0 0,0 0 12 0 0,0 0 34 0 0,0 0 109 0 0,0 0 24 0 0,0 0 67 0 0,0 0 34 0 0,0 0 4 0 0,-10 2 1168 0 0,-13-1 1539 0 0,20-1-2856 0 0,-3-2-22 0 0,5 2 32 0 0,1 0 17 0 0,0 0 15 0 0,-1-1-26 0 0,-4-4-38 0 0,1-4 22 0 0,2 0-33 0 0,3 0 2 0 0,0 2 48 0 0,0 4 0 0 0,1-3-48 0 0,2 0-12 0 0,13-9-12 0 0,-10 12-36 0 0,2 0 36 0 0,-1 1 12 0 0,0 1 0 0 0,0-1 11 0 0,-3 3 57 0 0,-3-1 68 0 0,1 35 577 0 0,-8-12-661 0 0,0-1 0 0 0,-1 0 0 0 0,-2 0 0 0 0,0 0 0 0 0,-1-1 0 0 0,-3 4-52 0 0,-2-5 64 0 0,-6 3 75 0 0,18-21-96 0 0,-18 27-33 0 0,6-5-10 0 0,10-16 0 0 0,0-1 0 0 0,0-2 11 0 0,4-4 42 0 0,0-1 15 0 0,0 0 22 0 0,0 0 20 0 0,0 0-11 0 0,0 0-10 0 0,0 0 1 0 0,0 0 6 0 0,0 0 6 0 0,0 0 2 0 0,0 0-28 0 0,0 0-114 0 0,0 0-37 0 0,1 0 19 0 0,5-2 45 0 0,2 2 11 0 0,37 19 400 0 0,-37-16-400 0 0,17-3 0 0 0,19-17 903 0 0,-43 17-831 0 0,-1 0 11 0 0,0 0 5 0 0,0 0 6 0 0,0 0 2 0 0,0 0-5 0 0,2-1-32 0 0,0 0-81 0 0,0 1 1 0 0,0-1-1 0 0,0 0 1 0 0,0 0-1 0 0,0 0 1 0 0,0 0-1 0 0,0 0 1 0 0,0-1-1 0 0,-1 1 1 0 0,1-1-1 0 0,0 1 1 0 0,-1-1-1 0 0,1 1 1 0 0,-1-1-1 0 0,0 0 1 0 0,1 0-1 0 0,-1 0 1 0 0,0 0 0 0 0,0 0-1 0 0,0 0 1 0 0,-1 0-1 0 0,1-1 22 0 0,2-1-5 0 0,0-3-40 0 0,-3 5-184 0 0,0 2-57 0 0,0 0-732 0 0,0 0-3069 0 0,0 0-1312 0 0</inkml:trace>
  <inkml:trace contextRef="#ctx0" brushRef="#br0" timeOffset="14307.607">576 3444 3223 0 0,'0'0'455'0'0,"0"0"701"0"0,0 0 312 0 0,0 0 61 0 0,0 0-169 0 0,0 0-738 0 0,0 0-324 0 0,-1 9 333 0 0,-3 6 1810 0 0,4-15-4241 0 0</inkml:trace>
  <inkml:trace contextRef="#ctx0" brushRef="#br0" timeOffset="4924.329">696 2417 6791 0 0,'0'0'308'0'0,"0"0"-1"0"0,0 0-134 0 0,0 0 169 0 0,0 0 90 0 0,0 0 16 0 0,0 0-48 0 0,0 0-228 0 0,0 0-92 0 0,-1 0-6 0 0,-4-3-72 0 0,-31 2 3268 0 0,35 1-3176 0 0,-15 6 68 0 0,10-1-162 0 0,-14 27-192 0 0,9 1 182 0 0,10 1-104 0 0,30 43-962 0 0,-26-69 1076 0 0,1 0 0 0 0,-1-3-10 0 0,-1-3-33 0 0,3 0 22 0 0,-2-2-22 0 0,19-13 54 0 0,-1-15 391 0 0,-19 26-338 0 0,2-6-48 0 0,28-44 419 0 0,-16 16-406 0 0,-1-30 1221 0 0,-15 64-1167 0 0,0-1 0 0 0,-1 1 0 0 0,1 0 0 0 0,-1-1 0 0 0,0 1 0 0 0,1 0 0 0 0,-1 0 0 0 0,0-1 0 0 0,0 1 0 0 0,-1 0 0 0 0,1 0 0 0 0,0 0 0 0 0,-1 0 0 0 0,1 1 0 0 0,-1-1 0 0 0,1 0 0 0 0,-1 0 0 0 0,0 1 0 0 0,0-1 0 0 0,0 1 0 0 0,0 0 0 0 0,0 0 0 0 0,0-1 0 0 0,0 1 0 0 0,0 1 0 0 0,0-1 0 0 0,-3-1-83 0 0,0 0 1 0 0,-1 0-568 0 0,6-1-1579 0 0,2 0 2558 0 0,2-4-278 0 0,0 0-1 0 0,-1 0 1 0 0,0 0 0 0 0,0-1 0 0 0,-1 1-1 0 0,0-1 1 0 0,0 1 0 0 0,-1-1-1 0 0,0 0 1 0 0,0 1 0 0 0,-1-1 0 0 0,0 0-1 0 0,0 0 1 0 0,-1 0 0 0 0,0 1 0 0 0,0-1-1 0 0,-1 0-133 0 0,-22-53 984 0 0,24 59-909 0 0,0 2-2 0 0,0 0 11 0 0,0 0 4 0 0,0 0 0 0 0,1 19 0 0 0,24 139-257 0 0,-13-108 114 0 0,2 40 55 0 0,-3-45 0 0 0,-8-37 0 0 0,1 0 0 0 0,-4-7-6 0 0,1-1-1 0 0,0 1 0 0 0,-1 0 0 0 0,1 0 1 0 0,-1 0-1 0 0,1-1 0 0 0,0 1 0 0 0,0 0 1 0 0,0-1-1 0 0,-1 1 0 0 0,1-1 1 0 0,0 1-1 0 0,0-1 0 0 0,0 1 0 0 0,0-1 1 0 0,0 0-1 0 0,0 1 0 0 0,0-1 0 0 0,0 0 1 0 0,0 0-1 0 0,0 0 0 0 0,0 0 1 0 0,0 0-1 0 0,0 0 0 0 0,0 0 0 0 0,0 0 1 0 0,0 0-1 0 0,0 0 0 0 0,0 0 0 0 0,0-1 1 0 0,0 1-1 0 0,-1 0 0 0 0,1-1 1 0 0,0 1-1 0 0,0-1 0 0 0,0 1 0 0 0,0-1 1 0 0,0 1-1 0 0,-1-1 0 0 0,1 0 0 0 0,0 1 1 0 0,0-1-1 0 0,-1 0 0 0 0,1 0 7 0 0,17-15 0 0 0,49-87 64 0 0,-41 55-53 0 0,-24 46 32 0 0,-1-4-7 0 0,-1 4 86 0 0,0 2 10 0 0,0 0-4 0 0,0 0 11 0 0,-9-25 974 0 0,5 17-1101 0 0,-1 1-26 0 0,2 0-58 0 0,1 4-10 0 0,-2-3 16 0 0,0 1 42 0 0,3 4-30 0 0,-1 1 1 0 0,-4-2 32 0 0,5 2-35 0 0,0 0-22 0 0,-4 3-6 0 0,4-3-9 0 0,-11 22-330 0 0,9-14 423 0 0,1 0 0 0 0,-1 15 0 0 0,7 11-76 0 0,-1-25 28 0 0,0-2 26 0 0,-2-5-21 0 0,2 5 32 0 0,0 1 11 0 0,1 0 0 0 0,-2 0 0 0 0,12 32 0 0 0,-12-32 0 0 0,2-2 0 0 0,1-1-10 0 0,3 0-33 0 0,-2 0 32 0 0,0 0 11 0 0,0 0-10 0 0,20 9-44 0 0,-24-13 48 0 0,35-9-116 0 0,5-27 581 0 0,-35 29-416 0 0,6-16 31 0 0,0-19 894 0 0,-13 39-904 0 0,0 2 0 0 0,0-1-10 0 0,1-5-32 0 0,-1 3 26 0 0,2-34 28 0 0,-1 28-76 0 0,1 0 0 0 0,-1 0 0 0 0,0 1 11 0 0,-1 7 44 0 0,0 1 15 0 0,0 0 2 0 0,0 0-1 0 0,0 0-6 0 0,0 0-1 0 0,0 0 0 0 0,0 0-24 0 0,0 0-94 0 0,0 0-18 0 0,0 1 17 0 0,0 5 44 0 0,1 1 11 0 0,0 0 0 0 0,0 0-10 0 0,0-4-33 0 0,0 2 22 0 0,-1-4-38 0 0,0-1-33 0 0,0 0-12 0 0,0 0-7 0 0,0 0-1 0 0,0 0 7 0 0,0 0 28 0 0,0 0-25 0 0,0 0-148 0 0,0 0-64 0 0,0 0-743 0 0,0 0-3098 0 0,0 0-1329 0 0</inkml:trace>
  <inkml:trace contextRef="#ctx0" brushRef="#br0" timeOffset="9356.339">1268 2359 3223 0 0,'0'0'403'0'0,"0"0"482"0"0,0 0 215 0 0,0 0 42 0 0,0 0-113 0 0,-7 6 368 0 0,-10-3-1029 0 0,5-5 3034 0 0,11 1-3064 0 0,1 1-2 0 0,0 0-14 0 0,0 0-64 0 0,-8-7 381 0 0,3 1-602 0 0,1-1-21 0 0,1 5 59 0 0,-38-30 1616 0 0,33 28-1681 0 0,1-1 1 0 0,1 2 57 0 0,-18 3 725 0 0,2 25-949 0 0,18-3 32 0 0,4-21 111 0 0,0 1 1 0 0,0-1-1 0 0,0 1 0 0 0,0-1 0 0 0,0 1 1 0 0,1-1-1 0 0,-1 0 0 0 0,0 1 0 0 0,1-1 0 0 0,-1 0 1 0 0,1 1-1 0 0,0-1 0 0 0,-1 0 0 0 0,1 0 1 0 0,0 1-1 0 0,0-1 0 0 0,0 0 0 0 0,0 0 0 0 0,0 0 1 0 0,0 0-1 0 0,0 0 0 0 0,0 0 0 0 0,0-1 1 0 0,1 1-1 0 0,-1 0 0 0 0,0 0 0 0 0,0-1 0 0 0,1 1 1 0 0,-1-1-1 0 0,1 1 0 0 0,-1-1 0 0 0,0 0 1 0 0,1 1-1 0 0,-1-1 0 0 0,1 0 0 0 0,0 0 13 0 0,6 2-48 0 0,0 0 36 0 0,0-1 12 0 0,1 0 0 0 0,14 12 0 0 0,-1 26 0 0 0,-10-17 0 0 0,-11 2 259 0 0,-6-17-202 0 0,-36 26 2211 0 0,21-17-3652 0 0,19-14 947 0 0,0-2 309 0 0,-3 3 131 0 0,2-2 82 0 0,2-1 91 0 0,0 0 31 0 0,0 0 7 0 0,0 0-7 0 0,0 0-38 0 0,-7-2-417 0 0,109-85-232 0 0,-58 25 479 0 0,-38 51 143 0 0,-1 0 1 0 0,0 0-1 0 0,-1-1 1 0 0,0 1-1 0 0,-1-1 0 0 0,0 0 1 0 0,-1 0-1 0 0,0 0 1 0 0,-1 0-1 0 0,-1 0 1 0 0,0-8-143 0 0,-12-35 608 0 0,11 18-612 0 0,17-16-438 0 0,-12 45 442 0 0,-1 1-12 0 0,6 22-140 0 0,15 130-36 0 0,-13 11 188 0 0,-13-22 0 0 0,3-127 11 0 0,-1-6 42 0 0,0-1 11 0 0,0 0 0 0 0,0 0 0 0 0,0 0 0 0 0,13-66 278 0 0,14 13-396 0 0,-23 47 44 0 0,2 0-33 0 0,0 3 16 0 0,40 16-425 0 0,-16-3 392 0 0,-23-9 72 0 0,-6-1 55 0 0,-1 0 36 0 0,0 0-6 0 0,0 0-8 0 0,0 0-5 0 0,-20 18 195 0 0,11-16-236 0 0,0-1-22 0 0,0 0 22 0 0,1 1-43 0 0,7-2-54 0 0,1 0-11 0 0,0 0-7 0 0,0 0-4 0 0,0 0 8 0 0,0 0-3 0 0,0 0-2 0 0,0 0-10 0 0,0 0-10 0 0,0 0 22 0 0,0 0 7 0 0,0 0 0 0 0,0 0 0 0 0,0 0 0 0 0,29-12 54 0 0,-9-14 92 0 0,-15 19-82 0 0,-2-1 0 0 0,0 2 12 0 0,11-17 504 0 0,-8 16-516 0 0,-1 1-12 0 0,-4 7-36 0 0,0 5 36 0 0,2 3 43 0 0,-10 2 77 0 0,2-6-103 0 0,-1 1-5 0 0,-1-1 0 0 0,-1 0 0 0 0,-1-2 0 0 0,3 1-13 0 0,4-3-51 0 0,2-1-4 0 0,0 0-3 0 0,6 29-871 0 0,-1-23 880 0 0,8 17 50 0 0,4 9 12 0 0,-13-24 0 0 0,0 1 0 0 0,-1-3 11 0 0,-3-4 48 0 0,0-2 27 0 0,0 0-11 0 0,0 0-10 0 0,0 0-1 0 0,27-10 800 0 0,26-103-384 0 0,-42 91-340 0 0,-1 0-1 0 0,-1-1 1 0 0,-2 0-1 0 0,0 0 1 0 0,-1-1 0 0 0,-1 0-1 0 0,-2 0 1 0 0,0 0-1 0 0,-2-1-139 0 0,-5-93 326 0 0,4 117-380 0 0,0 1-10 0 0,-3 27-176 0 0,0 270 32 0 0,4-203 208 0 0,0-85 0 0 0,0-2-12 0 0,0-6 2 0 0,-1 0 0 0 0,0 0 0 0 0,0 0 0 0 0,0 0 0 0 0,1 0 0 0 0,-1 0 0 0 0,0 0 0 0 0,1 0 0 0 0,-1 0 0 0 0,1 0 0 0 0,0 0 0 0 0,-1 0 0 0 0,1 0 0 0 0,-1 0 0 0 0,1 0 0 0 0,0-1 0 0 0,0 1 0 0 0,0 0 0 0 0,-1 0 0 0 0,1-1 0 0 0,0 1 0 0 0,0-1 0 0 0,0 1 0 0 0,0-1 0 0 0,0 1 0 0 0,0-1 0 0 0,0 1 0 0 0,0-1 0 0 0,0 0 0 0 0,1 0 0 0 0,-1 0 0 0 0,0 1 0 0 0,0-1 0 0 0,0 0 0 0 0,0 0 0 0 0,0 0 0 0 0,0-1 0 0 0,0 1 0 0 0,0 0 0 0 0,0 0 0 0 0,0-1 0 0 0,0 1 0 0 0,1 0 0 0 0,-1-1 10 0 0,6-2-48 0 0,-1 0 20 0 0,4-9-280 0 0,-9 5 310 0 0,-6-13 140 0 0,-32-17 45 0 0,17 25-186 0 0,-23-17 63 0 0,36 24-64 0 0,0-1 0 0 0,1 1-12 0 0,4 3-36 0 0,-2-3 36 0 0,-1-2 2 0 0,4 6-46 0 0,1 1-19 0 0,28-14-130 0 0,153-50 87 0 0,-82 31 494 0 0,-98 33-312 0 0,0 0-10 0 0,6 0-32 0 0,14 1 1326 0 0,-41 37-1268 0 0,12 11-288 0 0,10 0 72 0 0,12-22 3 0 0,19 11-118 0 0,-27-32 251 0 0,2-7 0 0 0,-2-4 11 0 0,12-38 170 0 0,-12-8-63 0 0,-19-11 151 0 0,1 36 61 0 0,4 22-319 0 0,-2 2-11 0 0,0 2 0 0 0,1 1 0 0 0,-16 14 0 0 0,23-13-95 0 0,-1 1 0 0 0,1 0 0 0 0,0-1-1 0 0,0 1 1 0 0,0 0 0 0 0,0 0 0 0 0,0 0 0 0 0,1 0-1 0 0,-1 1 1 0 0,1-1 0 0 0,0 0 0 0 0,0 1 0 0 0,0-1 0 0 0,0 0-1 0 0,1 1 1 0 0,-1-1 0 0 0,1 1 0 0 0,0-1 0 0 0,0 1-1 0 0,1 0 1 0 0,-1-1 0 0 0,0 0 0 0 0,1 1 0 0 0,0-1-1 0 0,0 1 1 0 0,0-1 0 0 0,0 0 0 0 0,1 1 95 0 0,17 6-3669 0 0,-8-7 1947 0 0</inkml:trace>
  <inkml:trace contextRef="#ctx0" brushRef="#br0" timeOffset="10209.964">2107 2209 10591 0 0,'0'0'819'0'0,"0"0"-426"0"0,0 0 195 0 0,0 0 144 0 0,0 0 32 0 0,0 0-82 0 0,0 0-365 0 0,0 0-158 0 0,0 0-30 0 0,3 9-249 0 0,-16 114-677 0 0,11-79 1335 0 0,1 0 0 0 0,2 0 0 0 0,7 42-538 0 0,2 51 1843 0 0,-10-136-1338 0 0,0-1 27 0 0,-3-2 164 0 0,-1-31-590 0 0,2 1 0 0 0,2-1 0 0 0,1 0 0 0 0,1 0 0 0 0,2 0 0 0 0,1 1 0 0 0,2-1 0 0 0,2-5-106 0 0,-8 33 0 0 0,3-12 0 0 0,0-1 0 0 0,1 1 0 0 0,1 0 0 0 0,0 0 0 0 0,1 0 0 0 0,8-10 0 0 0,-11 21 0 0 0,-3 5 0 0 0,1 0 0 0 0,-1 0 0 0 0,0 0 0 0 0,0 0 0 0 0,1 0 0 0 0,-1 0 0 0 0,1 1 0 0 0,-1-1 0 0 0,1 0 0 0 0,-1 1 0 0 0,1-1 0 0 0,-1 1 0 0 0,1 0 0 0 0,-1 0 0 0 0,1-1 0 0 0,-1 1 0 0 0,1 0 0 0 0,-1 0 0 0 0,1 0 0 0 0,0 1 0 0 0,-1-1 0 0 0,1 0 0 0 0,-1 1 0 0 0,1-1 0 0 0,-1 1 0 0 0,1-1 0 0 0,-1 1 0 0 0,0-1 0 0 0,1 1 0 0 0,-1 0 0 0 0,1 0 0 0 0,0 0 0 0 0,80 27-234 0 0,-68-25 220 0 0,-8-2 14 0 0,-1 3 0 0 0,-8 34 154 0 0,2-38-150 0 0,-21 30 196 0 0,15-24-126 0 0,1-1 1 0 0,-1 0-1 0 0,0 0 1 0 0,-1-1 0 0 0,1 0-1 0 0,-1-1 1 0 0,0 1-1 0 0,0-1 1 0 0,0-1 0 0 0,0 0-1 0 0,0 0 1 0 0,-1 0-1 0 0,1-1 1 0 0,0 0 0 0 0,-4-1-75 0 0,-8 3 51 0 0,-6 6-260 0 0,25-9 82 0 0,-2 1 658 0 0,0 0-3077 0 0,2-1-5701 0 0,1 0 3477 0 0</inkml:trace>
  <inkml:trace contextRef="#ctx0" brushRef="#br0" timeOffset="11618.8">1179 2752 1839 0 0,'0'0'479'0'0,"0"0"1337"0"0,0 0 583 0 0,0 0 117 0 0,0 0-260 0 0,-2-6 1054 0 0,-4 25-3098 0 0,1 0 1 0 0,0 1-1 0 0,2-1 0 0 0,0 1 0 0 0,2-1 0 0 0,0 1 0 0 0,1 19-212 0 0,-1 26 419 0 0,0 169-131 0 0,1-233-271 0 0,2 4 127 0 0,-1-11-30 0 0,-2-4-61 0 0,-1 0 11 0 0,-1 0-10 0 0,1 0-44 0 0,-2 0 1 0 0,0 0 32 0 0,1 0-33 0 0,-2 1 1 0 0,2 0 32 0 0,0 2-43 0 0,2 6-55 0 0,1 1-16 0 0,18 44-65 0 0,4 12 198 0 0,-22-55 266 0 0,5 6-63 0 0,9-6-396 0 0,-5-4 1811 0 0,-3 1-1649 0 0,0-2-121 0 0,0 0 1 0 0,0-1-1 0 0,0 0 1 0 0,0 0-1 0 0,-1 0 1 0 0,0-1-1 0 0,0 1 1 0 0,-1-1-1 0 0,1-1 1 0 0,-1 1-1 0 0,0 0 1 0 0,-1-1-1 0 0,3-7 90 0 0,20-29 207 0 0,3 10-186 0 0,-28 32 3 0 0,-1 1-117 0 0,0 0-75 0 0,0 0-22 0 0,0 0-131 0 0,0 0-544 0 0,0 0-242 0 0,0 0-48 0 0</inkml:trace>
  <inkml:trace contextRef="#ctx0" brushRef="#br0" timeOffset="14952.974">1075 3022 4143 0 0,'0'0'191'0'0,"0"0"222"0"0,0 0 830 0 0,0 0 360 0 0,0 0 77 0 0,0 0-144 0 0,0 0-664 0 0,-12 15 922 0 0,9-10-1692 0 0,0 1-1 0 0,1-1 1 0 0,-1 1-1 0 0,1 0 0 0 0,1 0 1 0 0,-1-1-1 0 0,1 1 1 0 0,0 0-1 0 0,0 0 0 0 0,1 0 1 0 0,-1 1-1 0 0,1-1 1 0 0,1 0-1 0 0,-1 0 0 0 0,1 0 1 0 0,0 0-1 0 0,1 1-101 0 0,0 0 0 0 0,3-2 0 0 0,22 1-1884 0 0,-18-8-2936 0 0</inkml:trace>
  <inkml:trace contextRef="#ctx0" brushRef="#br0" timeOffset="17316.595">734 3101 1375 0 0,'0'0'394'0'0,"0"0"1114"0"0,0 0 489 0 0,0 0 98 0 0,0 0-225 0 0,0 0-1006 0 0,0 0-441 0 0,0 0-87 0 0,0 0-56 0 0,-1 1-163 0 0,-3 3-25 0 0,1 2 214 0 0,-1 0-1 0 0,1 0 1 0 0,0 0-1 0 0,0 1 1 0 0,1 0 0 0 0,0-1-1 0 0,0 1 1 0 0,1 0-1 0 0,-1 0 1 0 0,2 0-1 0 0,-1 0 1 0 0,1 0-1 0 0,0 3-305 0 0,-24 248 410 0 0,7-120 176 0 0,17-129-586 0 0,3-2 0 0 0,2-1 0 0 0,1-2 0 0 0,7 1-34 0 0,-12-5-142 0 0,10-1-528 0 0,-6-1 326 0 0,0 0 1 0 0,0-1-1 0 0,0 1 0 0 0,0-1 1 0 0,-1 0-1 0 0,1 0 1 0 0,-1-1-1 0 0,0 1 1 0 0,0-1-1 0 0,0 0 1 0 0,0 0-1 0 0,-1 0 1 0 0,1-2 377 0 0,2-2-474 0 0</inkml:trace>
  <inkml:trace contextRef="#ctx0" brushRef="#br0" timeOffset="18032.597">655 3287 1839 0 0,'0'0'406'0'0,"0"0"1028"0"0,0 0 448 0 0,0 0 86 0 0,0 0-188 0 0,0 0-850 0 0,0 0-370 0 0,0 0-74 0 0,0 0-44 0 0,0 0-102 0 0,0 0-41 0 0,0 0-10 0 0,0 0-15 0 0,0 0-62 0 0,0 0-27 0 0,-5 8 842 0 0,3 5-325 0 0,2-11-526 0 0,0-2 0 0 0,12 20 507 0 0,-8-17-669 0 0,0 0-1 0 0,0-1 1 0 0,0 1 0 0 0,0-1-1 0 0,1 0 1 0 0,-1 0 0 0 0,1-1-1 0 0,-1 1 1 0 0,1-1 0 0 0,0 0-1 0 0,0 0 1 0 0,-1-1 0 0 0,1 0 0 0 0,0 1-1 0 0,2-2-13 0 0,87-34-1360 0 0,-77 30-59 0 0,-9 4-2891 0 0,0 0 335 0 0</inkml:trace>
  <inkml:trace contextRef="#ctx0" brushRef="#br0" timeOffset="22097.686">929 3455 5983 0 0,'0'0'274'0'0,"0"0"-6"0"0,0 0 45 0 0,0 0 824 0 0,0 0 377 0 0,0 0 76 0 0,0 0-191 0 0,0 0-846 0 0,0 0-370 0 0,0 0-78 0 0,-13 11-9 0 0,6-7-19 0 0,0 2-1 0 0,1-1 1 0 0,0 1-1 0 0,0 0 1 0 0,0 0-1 0 0,1 1 1 0 0,0 0-1 0 0,0 0 1 0 0,1 0-1 0 0,0 0 1 0 0,0 1-77 0 0,3-7 190 0 0,-5 23 824 0 0,30-2-1449 0 0,8-13 364 0 0,-1-9 59 0 0,5-13 12 0 0,-31 11 17 0 0,-1 0 36 0 0,-1 1 0 0 0,1-1 0 0 0,-1 1 0 0 0,1-1 0 0 0,-1 0 0 0 0,0 0 1 0 0,0 0-1 0 0,0-1 0 0 0,0 1 0 0 0,-1-1 0 0 0,1 0 0 0 0,0 0 0 0 0,-1 0 0 0 0,0 0 0 0 0,0 0 0 0 0,0 0 0 0 0,0 0 0 0 0,0-1 0 0 0,-1 1 0 0 0,0-1 0 0 0,1-1-53 0 0,7-22 157 0 0,-7 17 18 0 0,-1 8-125 0 0,-1 0 0 0 0,0 0-1 0 0,0 0 1 0 0,1 1-1 0 0,-1-1 1 0 0,-1 0-1 0 0,1 0 1 0 0,0 0 0 0 0,0 0-1 0 0,-1 0 1 0 0,1 0-1 0 0,-1 0 1 0 0,1 0-1 0 0,-1 0 1 0 0,0 1 0 0 0,0-1-1 0 0,0 0 1 0 0,0 1-1 0 0,0-1 1 0 0,0 0-1 0 0,0 1 1 0 0,-1-1 0 0 0,1 1-1 0 0,-1 0 1 0 0,1-1-1 0 0,-2 0-49 0 0,-25-35-338 0 0,27 36 283 0 0,1 1-14 0 0,0 0 3 0 0,0 0 2 0 0,-14 13-117 0 0,13-11 170 0 0,-1 1 0 0 0,1 0 0 0 0,0-1 0 0 0,0 1 0 0 0,0 0 0 0 0,0 0 0 0 0,0 0 0 0 0,0 0 0 0 0,1-1 0 0 0,0 1 0 0 0,-1 0 1 0 0,1 0-1 0 0,0 0 0 0 0,0 0 0 0 0,1 0 0 0 0,-1 0 0 0 0,1 0 0 0 0,-1 0 0 0 0,1 0 11 0 0,22 36-141 0 0,-6-24 63 0 0,10 5 14 0 0,-21-14 64 0 0,0 0 0 0 0,-1 1 0 0 0,2-1 0 0 0,0-4-10 0 0,2-2-33 0 0,1-3 32 0 0,-1 0 11 0 0,25-18 216 0 0,-2-1 2126 0 0,-31 21-2520 0 0,24-14-1330 0 0,-18 11 1508 0 0,-1-1 18 0 0,19-42 1168 0 0,-24 38-1094 0 0,0-36 266 0 0,-2 44-257 0 0,1 1-1 0 0,-6-21 365 0 0,3 13-371 0 0,1 1-12 0 0,0 4-15 0 0,0-4-54 0 0,-1-2-13 0 0,1 0 0 0 0,2 1-18 0 0,0 6-73 0 0,-1-4-857 0 0,2 12 669 0 0,-19 211 663 0 0,11-169-330 0 0,7-41-44 0 0,1 1-10 0 0,1 0 0 0 0,0-2-10 0 0,0-5-33 0 0,3 3 32 0 0,26-2 129 0 0,-24-2-108 0 0,2-1-10 0 0,-1-1 0 0 0,22-8 232 0 0,-25 7-136 0 0,11-14 84 0 0,-15 16-121 0 0,8-25 238 0 0,-3-2-69 0 0,-3 19-180 0 0,-1 0-25 0 0,-1 0 20 0 0,-1 2-22 0 0,0 5 35 0 0,0 2 19 0 0,-6-8 299 0 0,-19-3-255 0 0,-6-3-1042 0 0,30 14 859 0 0,1 0-1 0 0,0 0-6 0 0,-1-1 11 0 0,-4-1 27 0 0,4 1-70 0 0,1 1-3 0 0,0 0 8 0 0,0 0 5 0 0,0 0 12 0 0,0 0 7 0 0,0 0 2 0 0,0 1 12 0 0,-1 32-36 0 0,4-6 36 0 0,0-19 60 0 0,0-1 0 0 0,2-1 0 0 0,3-2 0 0 0,0-2 0 0 0,22-11 288 0 0,-17 5-244 0 0,-1-1-1 0 0,1 0 0 0 0,-1-1 1 0 0,0 0-1 0 0,0-1 1 0 0,-1 0-1 0 0,0-1 1 0 0,0-1-1 0 0,-1 1 0 0 0,0-2 1 0 0,0 1-1 0 0,-1-1 1 0 0,-1-1-1 0 0,1 1 1 0 0,-2-2-1 0 0,1 1 0 0 0,-2-1 1 0 0,0 0-1 0 0,0 0 1 0 0,-1-1-1 0 0,0-2-43 0 0,-3 11 90 0 0,-6-75 1028 0 0,3 70-1118 0 0,-1 0-10 0 0,-1 1-49 0 0,-7 23-98 0 0,4 4 127 0 0,2 0 0 0 0,1 0 0 0 0,0 1 1 0 0,1-1-1 0 0,2 1 0 0 0,-1-1 1 0 0,2 1 29 0 0,-1-5-6 0 0,0-7 6 0 0,2 0 0 0 0,-1-2-10 0 0,0-3-33 0 0,18 31-96 0 0,-14-27 139 0 0,0 0 0 0 0,0 1 0 0 0,-1 0 0 0 0,1-3-10 0 0,-3-4-33 0 0,0 0 44 0 0,0-1-1 0 0,0 1 1 0 0,0-1 0 0 0,0 1 0 0 0,0-1 0 0 0,0 0-1 0 0,0 0 1 0 0,0 0 0 0 0,0 0 0 0 0,0 0 0 0 0,0 0-1 0 0,0 0 1 0 0,0-1 0 0 0,0 1 0 0 0,0-1 0 0 0,0 0-1 0 0,0 1 1 0 0,0-1 0 0 0,0 0 0 0 0,0 0 0 0 0,-1 0-1 0 0,2-1 0 0 0,-1 1 32 0 0,24-9 60 0 0,-17 6-81 0 0,1 2 32 0 0,0 0-33 0 0,0-2-10 0 0,-2 1 0 0 0,1-2 0 0 0,-2 1 0 0 0,1 0 0 0 0,-1 1 11 0 0,-4 1 32 0 0,32-31 106 0 0,-34 31-106 0 0,2-3-21 0 0,-1 3 26 0 0,1-5-36 0 0,1-1 0 0 0,-2 1 47 0 0,-2 4-4 0 0,1-3-33 0 0,-1 3 26 0 0,0-4-24 0 0,0 5 36 0 0,0 1-60 0 0,0 0 0 0 0,0 0 0 0 0,0 0 0 0 0,0 0 0 0 0,-1 0 0 0 0,1 0 0 0 0,0 0 0 0 0,-1 0-1 0 0,1 0 1 0 0,0 0 0 0 0,-1 0 0 0 0,0 0 0 0 0,1 0 0 0 0,-1 1 0 0 0,1-1 0 0 0,-1 0 0 0 0,0 0 0 0 0,0 0 0 0 0,1 1 0 0 0,-1-1 0 0 0,0 0-1 0 0,0 1 1 0 0,0-1 0 0 0,0 1 0 0 0,0-1 0 0 0,0 1 0 0 0,0 0 0 0 0,0-1 0 0 0,0 1 0 0 0,0 0 0 0 0,0 0 0 0 0,0-1 0 0 0,0 1 0 0 0,0 0 0 0 0,-1 0 0 0 0,-26 3-416 0 0,25-1 391 0 0,1-1-3 0 0,0 0 0 0 0,1 0 0 0 0,-1 0 0 0 0,1 0 0 0 0,0 1 0 0 0,-1-1 0 0 0,1 0 0 0 0,0 1 0 0 0,0-1 0 0 0,0 1 0 0 0,0-1 0 0 0,0 1 0 0 0,0-1 0 0 0,0 1 0 0 0,0 0 0 0 0,1-1 0 0 0,-1 1 0 0 0,0 0 0 0 0,1 0 0 0 0,0 0 0 0 0,-1-1 0 0 0,1 1 1 0 0,0 2 27 0 0,-3 44-90 0 0,1-39 90 0 0,2-1 0 0 0,0 1-10 0 0,0-1-33 0 0,6 15-42 0 0,-3-16 42 0 0,1 1 32 0 0,13 9 11 0 0,43 9-64 0 0,-54-24 84 0 0,-1 0 0 0 0,1-1-1 0 0,-1 1 1 0 0,1-1 0 0 0,0 0 0 0 0,0-1-1 0 0,0 1 1 0 0,-1-1 0 0 0,1 0 0 0 0,0-1-1 0 0,0 0 1 0 0,0 0 0 0 0,-1 0-1 0 0,1 0 1 0 0,3-2-20 0 0,47-26 584 0 0,-3-48-362 0 0,-46 57-146 0 0,-2 0 1 0 0,0 0 0 0 0,-2-1 0 0 0,0 1 0 0 0,-1-1 0 0 0,-1 0 0 0 0,-1-3-77 0 0,-5-17 132 0 0,-5 21 731 0 0,8 29-879 0 0,1 0 1 0 0,1 0-1 0 0,-1 0 0 0 0,1 0 1 0 0,1 0-1 0 0,-1 0 1 0 0,2-1-1 0 0,-1 1 0 0 0,3 7 16 0 0,0 10-14 0 0,21 106-50 0 0,-22-123 64 0 0,5 17 0 0 0,-1-9-64 0 0,-2-10 53 0 0,3-1-31 0 0,22-2-33 0 0,-20-4 75 0 0,0-2 0 0 0,0-1 0 0 0,0 1 0 0 0,20-7 0 0 0,34-35-1072 0 0,-37-1-2988 0 0,-24 36 2760 0 0</inkml:trace>
  <inkml:trace contextRef="#ctx0" brushRef="#br0" timeOffset="22632.423">1911 3418 14367 0 0,'0'0'662'0'0,"0"0"-18"0"0,9-4-390 0 0,-2 0-233 0 0,2-2 201 0 0,1 0 1 0 0,0 1 0 0 0,0 1 0 0 0,0 0-1 0 0,0 0 1 0 0,1 0 0 0 0,-1 2 0 0 0,1-1-1 0 0,0 1 1 0 0,0 1 0 0 0,0 0 0 0 0,0 1-223 0 0,98 4-287 0 0,-107-5 155 0 0,0 1 1 0 0,0-1-1 0 0,0 0 0 0 0,0 1 1 0 0,0-1-1 0 0,0 0 0 0 0,-1 0 1 0 0,1 0-1 0 0,0-1 0 0 0,-1 1 1 0 0,1 0-1 0 0,-1-1 0 0 0,1 1 1 0 0,-1-1-1 0 0,0 1 0 0 0,1-1 1 0 0,-1 1-1 0 0,0-1 1 0 0,0 0-1 0 0,0 0 0 0 0,0 0 1 0 0,0 0-1 0 0,0-1 132 0 0,2-7-1267 0 0</inkml:trace>
  <inkml:trace contextRef="#ctx0" brushRef="#br0" timeOffset="-2462.838">2360 1799 6447 0 0,'0'0'576'0'0,"-7"6"-464"0"0,3-1-112 0 0,4-5 0 0 0,-5 8 2016 0 0,5-8 376 0 0,0 0 72 0 0,-3 7 24 0 0,3-7-1864 0 0,0 0-368 0 0,0 0-80 0 0,0 0-16 0 0,0 0-304 0 0,0 0-64 0 0,0 0-16 0 0,0 0 0 0 0,0 0-1280 0 0,0 0-256 0 0</inkml:trace>
  <inkml:trace contextRef="#ctx0" brushRef="#br0" timeOffset="-21213.773">165 437 2303 0 0,'0'0'348'0'0,"0"0"623"0"0,0 0 276 0 0,0 0 53 0 0,0 0-127 0 0,0 0-574 0 0,0 0-250 0 0,0 0-49 0 0,0 0 16 0 0,0 0 111 0 0,0 0 49 0 0,-9-10 2026 0 0,6 8-2462 0 0,2 2-109 0 0,1 0-74 0 0,0 0 5 0 0,0 0 8 0 0,0 0 50 0 0,-16 8 680 0 0,6 14-280 0 0,7 46-520 0 0,3-39 200 0 0,7 5-53 0 0,-4-28 42 0 0,0-1 1 0 0,-2-3-33 0 0,2 4 22 0 0,1 0-22 0 0,13 12-32 0 0,-16-17 57 0 0,0 0-1 0 0,0 0 1 0 0,0 0 0 0 0,0 0-1 0 0,0-1 1 0 0,0 1-1 0 0,1 0 1 0 0,-1 0-1 0 0,0-1 1 0 0,0 1 0 0 0,1 0-1 0 0,-1-1 1 0 0,1 0-1 0 0,-1 1 1 0 0,0-1-1 0 0,1 0 1 0 0,-1 0 0 0 0,1 1-1 0 0,-1-1 1 0 0,1 0-1 0 0,-1 0 1 0 0,0-1-1 0 0,1 1 1 0 0,-1 0 0 0 0,1 0-1 0 0,-1-1 1 0 0,0 1-1 0 0,1-1 19 0 0,1 0 122 0 0,-1-1-1 0 0,1 1 0 0 0,-1-1 0 0 0,1 0 1 0 0,-1 0-1 0 0,0 0 0 0 0,0 0 0 0 0,0 0 1 0 0,0 0-1 0 0,0-1 0 0 0,0 1 0 0 0,-1-1 0 0 0,1 1 1 0 0,-1-1-1 0 0,0 0 0 0 0,0 1 0 0 0,0-1 1 0 0,0 0-1 0 0,0 0 0 0 0,0 0 0 0 0,0-1-121 0 0,1-3 90 0 0,7-30 58 0 0,-7 13 352 0 0,-2 23-324 0 0,0-8 416 0 0,-33-75 456 0 0,26 56-1060 0 0,4 19-36 0 0,-1 2 36 0 0,-1 1 24 0 0,4 5 22 0 0,0 0-1 0 0,0 0 1 0 0,0 0-1 0 0,0 0 1 0 0,0 0-1 0 0,0 0 1 0 0,0 1-1 0 0,0-1 1 0 0,-1 0-1 0 0,1 1 1 0 0,0-1-1 0 0,0 1 1 0 0,-1-1-1 0 0,1 1 1 0 0,0 0 0 0 0,-1-1-1 0 0,1 1 1 0 0,0 0-1 0 0,-1 0 1 0 0,1 0-1 0 0,0 0 1 0 0,-1 0-1 0 0,1 0 1 0 0,-1 1-1 0 0,1-1 1 0 0,0 0-1 0 0,-1 1 1 0 0,1-1-1 0 0,-1 1-33 0 0,-5 2-12 0 0,-12 22-353 0 0,20 6-498 0 0,-1-29 686 0 0,0-2 28 0 0,7 34-2206 0 0,-3-20 448 0 0,-4-13 1087 0 0,1 1-68 0 0,1 5-8 0 0</inkml:trace>
  <inkml:trace contextRef="#ctx0" brushRef="#br0" timeOffset="-19788.134">326 0 9095 0 0,'0'0'415'0'0,"0"0"-7"0"0,0 0-208 0 0,0 0 97 0 0,0 0 73 0 0,0 0 12 0 0,0 0-40 0 0,0 0-178 0 0,0 0-72 0 0,0 0-18 0 0,-2 0 0 0 0,-4 1 4 0 0,-12 17 13 0 0,8 1-6 0 0,1 0 1 0 0,1 1-1 0 0,1 0 0 0 0,1 1 1 0 0,1 0-1 0 0,1 0 0 0 0,0 0 1 0 0,2 0-1 0 0,0 0 0 0 0,2 1 1 0 0,0-1-1 0 0,1 1 0 0 0,2 1-85 0 0,17 138-60 0 0,-19-156 68 0 0,0-1-36 0 0,0-1 0 0 0,0 0 1 0 0,0 0-1 0 0,0 0 0 0 0,1 0 0 0 0,-1 0 1 0 0,1 0-1 0 0,0 0 0 0 0,0-1 0 0 0,0 1 1 0 0,0-1-1 0 0,0 1 0 0 0,0-1 1 0 0,1 0-1 0 0,-1 1 0 0 0,1-1 0 0 0,1 0 28 0 0,-2 0-48 0 0,4 0 26 0 0,-4-1-21 0 0,4 3 32 0 0,34 22-53 0 0,-35-20 64 0 0,0-1 0 0 0,0 1 0 0 0,26-8 0 0 0,59-47 1216 0 0,-83 43-1158 0 0,0 0-1 0 0,0-1 1 0 0,-1 0-1 0 0,0 0 1 0 0,0-1-1 0 0,-1 0 1 0 0,0 0-1 0 0,-1 0 1 0 0,1-1 0 0 0,-1 1-1 0 0,-1-1 1 0 0,0 0-1 0 0,0 0 1 0 0,0-4-58 0 0,-1 5 21 0 0,-7-17 1514 0 0,4 23-1209 0 0,1 2-4 0 0,-53-17 716 0 0,52 18-1108 0 0,-5 2 2 0 0,1 2-10 0 0,2-1 42 0 0,0 1 0 0 0,0 0 0 0 0,0 1-1 0 0,1-1 1 0 0,-1 0 0 0 0,1 1 0 0 0,0-1 0 0 0,1 1-1 0 0,0 0 1 0 0,0-1 0 0 0,0 1 0 0 0,0 0 0 0 0,1 0-1 0 0,0 0 1 0 0,0 0 0 0 0,1 0 0 0 0,-1-1 0 0 0,1 1-1 0 0,1 0 1 0 0,-1 0 36 0 0,4 21-120 0 0,2-3 44 0 0,2 1 76 0 0,6 9 0 0 0,1-14 0 0 0,-8-14 0 0 0,-1-2 0 0 0,1-1 0 0 0,0-2 0 0 0,1-2 0 0 0,-1-1 0 0 0,1 1 0 0 0,-1-1 0 0 0,0-1 0 0 0,1 0 0 0 0,-1 0 15 0 0,17-12 885 0 0,-24 15-1000 0 0,8-6-540 0 0,-2 3-560 0 0,-7 3 785 0 0</inkml:trace>
  <inkml:trace contextRef="#ctx0" brushRef="#br0" timeOffset="-18615.436">938 365 1839 0 0,'0'0'83'0'0,"0"0"250"0"0,-20-5 6321 0 0,17 4-6625 0 0,0-2 93 0 0,-1 0 0 0 0,0 1 0 0 0,0 0 0 0 0,0 0 0 0 0,0 0 0 0 0,0 0 0 0 0,0 1 0 0 0,-1-1 0 0 0,1 1 1 0 0,-1 0-1 0 0,1 0 0 0 0,-1 1 0 0 0,1 0 0 0 0,-1-1 0 0 0,1 1 0 0 0,-1 1 0 0 0,1-1 0 0 0,-1 1 1 0 0,1 0-1 0 0,-1 0 0 0 0,1 0 0 0 0,0 0 0 0 0,0 1 0 0 0,-1 0 0 0 0,1 0 0 0 0,0 0 0 0 0,0 0 0 0 0,1 1 1 0 0,-1-1-1 0 0,-3 4-122 0 0,-12 13-206 0 0,17-4 66 0 0,4-7 76 0 0,4-1 11 0 0,64 30-22 0 0,-19-19 11 0 0,-26-1 64 0 0,-20-12 11 0 0,-6 29 226 0 0,-3-26-163 0 0,-1 1-1 0 0,0-1 1 0 0,-1 0 0 0 0,0 0-1 0 0,0-1 1 0 0,-1 1-1 0 0,0-1 1 0 0,0-1-1 0 0,0 1 1 0 0,-1-1 0 0 0,-2 0-74 0 0,-30 8 997 0 0,39-14-932 0 0,0 0-4 0 0,1 0-48 0 0,0 0 0 0 0,0 0 0 0 0,1 0 0 0 0,-1 0-1 0 0,0 0 1 0 0,0-1 0 0 0,0 1 0 0 0,0 0 0 0 0,0 0 0 0 0,0 0 0 0 0,0 0 0 0 0,0 0 0 0 0,1 0-1 0 0,-1-1 1 0 0,0 1 0 0 0,0 0 0 0 0,0 0 0 0 0,0 0 0 0 0,0 0 0 0 0,0-1 0 0 0,0 1 0 0 0,0 0 0 0 0,0 0-1 0 0,0 0 1 0 0,0 0 0 0 0,0-1 0 0 0,0 1 0 0 0,0 0 0 0 0,0 0 0 0 0,0 0 0 0 0,0 0 0 0 0,0-1-1 0 0,0 1 1 0 0,-1 0 0 0 0,1 0 0 0 0,0 0 0 0 0,0 0 0 0 0,0-1-13 0 0,71 2-159 0 0,-63-3 204 0 0,1-1-1 0 0,-1 1 0 0 0,0-1 0 0 0,1-1 1 0 0,-2 1-1 0 0,1-2 0 0 0,0 1 0 0 0,-1-1 1 0 0,0 0-1 0 0,0 0 0 0 0,0-1 0 0 0,0 0 1 0 0,-1 0-1 0 0,0 0 0 0 0,3-6-44 0 0,26-49 1862 0 0,-34 60-1628 0 0,-1 1-11 0 0,0 0-6 0 0,0 0-15 0 0,0 0-61 0 0,0 0-21 0 0,0 0-7 0 0,0 0-9 0 0,0 0-58 0 0,0 0-114 0 0,0 0-22 0 0,0 0 6 0 0,0 9-112 0 0,3 15 72 0 0,9-2-77 0 0,-6-17 180 0 0,1 0-22 0 0,-1-1 22 0 0,-3-3-22 0 0,0 0 36 0 0,-1 0 1 0 0,1-1-1 0 0,-1 0 1 0 0,1 1-1 0 0,-1-1 1 0 0,1 0-1 0 0,0 0 1 0 0,-1 0-1 0 0,1-1 1 0 0,-1 1-1 0 0,1 0 0 0 0,-1-1 1 0 0,1 0-1 0 0,-1 0 1 0 0,0 0-1 0 0,1 0 1 0 0,-1 0-1 0 0,0 0 1 0 0,0 0-1 0 0,1-1 7 0 0,10-5-24 0 0,28-20-600 0 0,-31 10-4340 0 0,-8 10-112 0 0</inkml:trace>
  <inkml:trace contextRef="#ctx0" brushRef="#br0" timeOffset="-18070.824">1186 297 4143 0 0,'0'0'191'0'0,"-2"-1"-11"0"0,-39-40 7915 0 0,24 20-7001 0 0,16 20-1066 0 0,0 0 0 0 0,0 0 0 0 0,0 0-1 0 0,0 0 1 0 0,0 0 0 0 0,0 0 0 0 0,0 1-1 0 0,-1-1 1 0 0,1 0 0 0 0,0 1 0 0 0,0-1-1 0 0,0 1 1 0 0,-1 0 0 0 0,1-1 0 0 0,0 1-1 0 0,-1 0 1 0 0,1 0 0 0 0,0-1 0 0 0,-1 1-1 0 0,1 0 1 0 0,0 1 0 0 0,0-1 0 0 0,-1 0-1 0 0,1 0 1 0 0,0 0 0 0 0,-1 1 0 0 0,0-1-28 0 0,1 1-90 0 0,1-1-940 0 0,0 0-3752 0 0</inkml:trace>
  <inkml:trace contextRef="#ctx0" brushRef="#br0" timeOffset="41124.634">3 708 1375 0 0,'0'0'380'0'0,"0"0"1060"0"0,0 0 470 0 0,0 0 90 0 0,0 0-230 0 0,0 0-1023 0 0,0 0-451 0 0,0 0-88 0 0,0 1-47 0 0,-2 4-118 0 0,2-3 10 0 0,0-2 29 0 0,0 0 68 0 0,0 0 18 0 0,0 0 0 0 0,0 0 15 0 0,23 6 3310 0 0,73 27-2126 0 0,-95-33-1302 0 0,10 0 379 0 0,127 3 1327 0 0,-82 5-1556 0 0,-13-8 212 0 0,-33 0-356 0 0,0-1 1 0 0,-1 1-1 0 0,1 0 1 0 0,0 1-1 0 0,0 0 1 0 0,-1 1-1 0 0,1 0 1 0 0,-1 0-1 0 0,3 2-71 0 0,76 26 75 0 0,-86-30-32 0 0,42 0 111 0 0,148-9 54 0 0,-158 1-113 0 0,0 1-1 0 0,1 2 0 0 0,-1 1 1 0 0,1 2-1 0 0,25 2-94 0 0,53-18 156 0 0,-34 0 200 0 0,176-28 98 0 0,-96 31-65 0 0,-54 11-60 0 0,-70 0-194 0 0,0 1 1 0 0,0 2-1 0 0,0 1 0 0 0,0 2 0 0 0,6 3-135 0 0,40 12 301 0 0,-73-16-290 0 0,1 0 0 0 0,1-1 31 0 0,16-6-2084 0 0,-25 6 903 0 0</inkml:trace>
  <inkml:trace contextRef="#ctx0" brushRef="#br0" timeOffset="70938.991">1415 217 4143 0 0,'0'0'319'0'0,"0"0"-34"0"0,0 0 641 0 0,0 0 303 0 0,0 0 62 0 0,-12 15 995 0 0,8-9-2254 0 0,-1 1-32 0 0,-23 11 51 0 0,9-9 1872 0 0,-58 34-330 0 0,22 9-1586 0 0,54-50 46 0 0,-22 40-40 0 0,9 16-73 0 0,14-56 119 0 0,14 8-156 0 0,27 2-117 0 0,-35-11 204 0 0,-3-1-33 0 0,2 0 14 0 0,24-23-347 0 0,7-80 1434 0 0,-23 59-1463 0 0,-13 43 478 0 0,0 1 94 0 0,0 0 32 0 0,0 0 7 0 0,0 0 4 0 0,0 0 4 0 0,0 0 2 0 0,0 0 0 0 0,0 0-18 0 0,0 0-78 0 0,0 0-31 0 0,0 0-8 0 0,0 0-3 0 0,0 0-34 0 0,0 0-100 0 0,0 0-48 0 0,0 0-2 0 0,0 0 2 0 0,0 0 3 0 0,0 0 12 0 0,0 0 7 0 0,0 0 2 0 0,0 0 27 0 0,0 0 109 0 0,0 0 33 0 0,-1-6-129 0 0,5 16-28 0 0,80 88-324 0 0,-74-78 333 0 0,-2 2 0 0 0,0-1 0 0 0,-2 1 1 0 0,0 0-1 0 0,-2 0 0 0 0,0 0 0 0 0,-1 1 0 0 0,-2 0 0 0 0,0-1 0 0 0,-3 20 59 0 0,1-28 8 0 0,-1-1 1 0 0,0 1-1 0 0,-1-1 1 0 0,-1 0-1 0 0,0 0 1 0 0,-1 0-1 0 0,0 0 1 0 0,-1-1-1 0 0,0 0 1 0 0,-1 0-1 0 0,0 0 1 0 0,-1-1-1 0 0,-1 0 1 0 0,1-1-1 0 0,-2 0 1 0 0,1 0-1 0 0,-1-1 1 0 0,-1 0-1 0 0,-9 5-8 0 0,18-13 30 0 0,-1 0 1 0 0,0 0-1 0 0,0 0 0 0 0,1 0 0 0 0,-1-1 0 0 0,0 1 0 0 0,0-1 1 0 0,0 0-1 0 0,0 0 0 0 0,1 0 0 0 0,-1 0 0 0 0,0-1 0 0 0,0 1 1 0 0,0-1-1 0 0,1 1 0 0 0,-1-1 0 0 0,0 0 0 0 0,0 0 0 0 0,1 0 0 0 0,-1-1 1 0 0,1 1-1 0 0,-1-1 0 0 0,1 1 0 0 0,0-1 0 0 0,-1 0 0 0 0,1 0 1 0 0,0 0-1 0 0,0 0 0 0 0,1 0 0 0 0,-1 0 0 0 0,0-1 0 0 0,1 1 1 0 0,-1 0-1 0 0,1-1 0 0 0,-1 1 0 0 0,1-1 0 0 0,0 0 0 0 0,0 1 0 0 0,1-1 1 0 0,-1 0-1 0 0,1 0 0 0 0,-1 0 0 0 0,1 0 0 0 0,0 1 0 0 0,0-1 1 0 0,0 0-1 0 0,0 0 0 0 0,0 0 0 0 0,1 0 0 0 0,0-2-30 0 0,-1-10-21 0 0,0 0-1 0 0,1 0 0 0 0,1 0 0 0 0,0 0 1 0 0,1 0-1 0 0,1 1 0 0 0,1-1 0 0 0,-1 1 1 0 0,2 0-1 0 0,0 0 0 0 0,1 0 0 0 0,0 1 1 0 0,8-9 21 0 0,109-141 0 0 0,-74 92 242 0 0,-45 68-178 0 0,28-17 0 0 0,2-11-53 0 0,-34 30 48 0 0,-1 1 26 0 0,2 0-16 0 0,19 25 243 0 0,-20-20-282 0 0,11 71-20 0 0,-11-68-10 0 0,1 0 0 0 0,0 0 0 0 0,0-2-12 0 0,-2-5-48 0 0,0-1-13 0 0,0 0-3 0 0,0 0 8 0 0,16-10 123 0 0,1-12-45 0 0,33-63-10 0 0,-44 79 0 0 0,1 0 0 0 0,0 0 0 0 0,1 3 0 0 0,-2 1-12 0 0,-3 1-36 0 0,20 3-28 0 0,-16 1 76 0 0,10 10 0 0 0,-13-7 12 0 0,1 51 432 0 0,-18 64 154 0 0,35-101-188 0 0,-14-20-422 0 0,-1 0 0 0 0,0 0 0 0 0,0-1-1 0 0,1 0 1 0 0,-1-1 0 0 0,0 0 0 0 0,0 0 0 0 0,0 0-1 0 0,0-1 1 0 0,0 0 0 0 0,-1 0 0 0 0,1-1 0 0 0,2-2 12 0 0,11-8-1387 0 0,-10 5-4468 0 0</inkml:trace>
  <inkml:trace contextRef="#ctx0" brushRef="#br0" timeOffset="74380.6">313 1348 919 0 0,'0'0'252'0'0,"0"0"722"0"0,0 0 312 0 0,-19 16 6506 0 0,19-16-7617 0 0,0 0 0 0 0,0 0 0 0 0,0 0 0 0 0,0 0 0 0 0,0-1 0 0 0,0 1 0 0 0,0 0 0 0 0,0 0 0 0 0,0 0 0 0 0,-1 0 0 0 0,1 0 0 0 0,0 0 0 0 0,0-1 0 0 0,0 1 0 0 0,0 0 0 0 0,0 0 0 0 0,0 0 0 0 0,0 0 0 0 0,-1 0 0 0 0,1 0 0 0 0,0 0 0 0 0,0 0 0 0 0,0 0 0 0 0,0 0 0 0 0,-1 0 0 0 0,1 0 0 0 0,0 0-175 0 0,17-30-227 0 0,-2 5 372 0 0,57-154 47 0 0,-74 113 404 0 0,-20-121-1411 0 0,22 186 721 0 0,0 1 4 0 0,0 0 28 0 0,0 0 106 0 0,0 0 48 0 0,-14 17 114 0 0,-20 125-142 0 0,-24 148 520 0 0,57-283-584 0 0,1 1-1 0 0,0 0 0 0 0,0 0 1 0 0,1-1-1 0 0,-1 1 0 0 0,2-1 1 0 0,-1 1-1 0 0,1 0 0 0 0,0-1 1 0 0,1 0-1 0 0,0 0 0 0 0,0 0 1 0 0,0 0-1 0 0,1 0 0 0 0,0 0 1 0 0,0-1-1 0 0,1 0 0 0 0,5 6 1 0 0,-7-10-4 0 0,-1 0 0 0 0,1-1 0 0 0,0 1 0 0 0,0-1 0 0 0,0 1 0 0 0,0-1 0 0 0,1 0 0 0 0,-1 0-1 0 0,0 0 1 0 0,0-1 0 0 0,0 1 0 0 0,1-1 0 0 0,-1 0 0 0 0,0 0 0 0 0,1 0 0 0 0,-1 0 0 0 0,0 0 0 0 0,1-1 0 0 0,-1 0-1 0 0,0 1 1 0 0,0-1 0 0 0,0 0 0 0 0,0-1 0 0 0,0 1 0 0 0,0 0 0 0 0,0-1 0 0 0,0 0 0 0 0,0 0 0 0 0,0 0 0 0 0,1-2 4 0 0,2 1-2 0 0,5-2 33 0 0,0 0 0 0 0,-1-1-1 0 0,1 0 1 0 0,-1-1 0 0 0,0 0 0 0 0,-1 0-1 0 0,0-1 1 0 0,0-1 0 0 0,0 1 0 0 0,-1-1-1 0 0,-1-1 1 0 0,0 0 0 0 0,0 0 0 0 0,0 0-1 0 0,-2-1 1 0 0,1 1 0 0 0,-1-1-1 0 0,-1-1 1 0 0,0 1 0 0 0,1-4-31 0 0,-3 1 83 0 0,-5-62 27 0 0,2 74-97 0 0,-1-1 0 0 0,1 1 0 0 0,-1-1 0 0 0,0 1 0 0 0,0-1 0 0 0,0 1 0 0 0,0 0 0 0 0,0 0 0 0 0,0 0 0 0 0,0 0 0 0 0,-1 1 0 0 0,1-1 0 0 0,-1 0 0 0 0,0 1 0 0 0,1 0 0 0 0,-1 0 0 0 0,0-1 0 0 0,0 2 0 0 0,0-1 0 0 0,1 0 0 0 0,-1 0 0 0 0,0 1 0 0 0,0 0 0 0 0,0 0 0 0 0,0 0 0 0 0,0 0 0 0 0,0 0 0 0 0,0 0 0 0 0,0 1 0 0 0,0-1 0 0 0,0 1 0 0 0,0 0 0 0 0,0 0 0 0 0,1 0 0 0 0,-1 0 0 0 0,0 1 0 0 0,1-1 0 0 0,-1 1 0 0 0,1-1 0 0 0,-2 2-13 0 0,-5 2-41 0 0,0 1-1 0 0,0-1 1 0 0,1 2 0 0 0,0-1-1 0 0,0 1 1 0 0,1 0-1 0 0,0 1 1 0 0,0-1 0 0 0,0 1-1 0 0,1 1 1 0 0,1-1-1 0 0,-1 1 1 0 0,1 0-1 0 0,1 1 1 0 0,-1-1 0 0 0,2 1-1 0 0,-1 1 42 0 0,2-3 0 0 0,0 1-10 0 0,2-7-3 0 0,0 0 0 0 0,0 1 1 0 0,0-1-1 0 0,0 0 0 0 0,1 0 1 0 0,-1 0-1 0 0,1 0 0 0 0,-1 1 1 0 0,1-1-1 0 0,0 0 0 0 0,0 0 1 0 0,0 0-1 0 0,0 0 0 0 0,0 0 1 0 0,0-1-1 0 0,1 1 1 0 0,-1 0-1 0 0,1 0 0 0 0,-1-1 1 0 0,1 1-1 0 0,0-1 0 0 0,-1 0 1 0 0,1 1-1 0 0,0-1 0 0 0,0 0 1 0 0,0 0-1 0 0,0 0 0 0 0,0 0 1 0 0,0 0-1 0 0,0-1 0 0 0,0 1 1 0 0,1-1-1 0 0,-1 1 0 0 0,0-1 1 0 0,0 0-1 0 0,0 0 1 0 0,1 1-1 0 0,-1-2 0 0 0,2 1 13 0 0,29 0 0 0 0,0-1 0 0 0,0-1 0 0 0,0-2 0 0 0,0-2 0 0 0,-1-1 0 0 0,6-3 0 0 0,-25 7 66 0 0,1-1 0 0 0,-1-1-1 0 0,0 0 1 0 0,-1-1 0 0 0,1 0-1 0 0,-1-1 1 0 0,0 0 0 0 0,-1-1-1 0 0,0-1 1 0 0,0 0 0 0 0,0 0-1 0 0,-1-1 1 0 0,-1 0 0 0 0,0 0 0 0 0,0-1-1 0 0,-1-1 1 0 0,-1 0 0 0 0,1 0-1 0 0,-1-2-65 0 0,-2-19 336 0 0,-22 2 576 0 0,2 22-800 0 0,7 7-112 0 0,3 2-44 0 0,0 0-1 0 0,0 1 0 0 0,1-1 1 0 0,-1 1-1 0 0,0 0 0 0 0,0 0 1 0 0,1 1-1 0 0,-1 0 0 0 0,0 0 1 0 0,1 0-1 0 0,0 0 0 0 0,-1 0 1 0 0,1 1-1 0 0,0 0 0 0 0,0 0 1 0 0,1 0-1 0 0,-1 0 0 0 0,0 1 1 0 0,1-1-1 0 0,0 1 0 0 0,0 0 1 0 0,0 0-1 0 0,1 0 0 0 0,-1 0 1 0 0,1 1-1 0 0,0-1 0 0 0,0 1 1 0 0,0-1-1 0 0,1 1 0 0 0,-1 0 1 0 0,1 0-1 0 0,0 2 45 0 0,-4 8-75 0 0,0 1 0 0 0,2-1 0 0 0,-1 1 1 0 0,2 0-1 0 0,0 0 0 0 0,1 0 0 0 0,0 0 0 0 0,2 2 75 0 0,18 26-86 0 0,-13-39 74 0 0,0-2 1 0 0,1 1 0 0 0,-1-1-1 0 0,1 0 1 0 0,0 0 0 0 0,0-1-1 0 0,0 0 1 0 0,0 0 0 0 0,1 0-1 0 0,-1-1 1 0 0,0-1 0 0 0,1 1-1 0 0,-1-1 1 0 0,0 0 0 0 0,1 0-1 0 0,0-1 12 0 0,2 0 19 0 0,-1-1-1 0 0,0 0 1 0 0,0 0-1 0 0,0 0 1 0 0,0-1-1 0 0,-1-1 1 0 0,1 1 0 0 0,-1-1-1 0 0,0-1 1 0 0,0 1-1 0 0,0-2 1 0 0,-1 1-1 0 0,1-1 1 0 0,-2 0-1 0 0,1 0 1 0 0,0-1-1 0 0,2-4-18 0 0,7-4 133 0 0,-7 4-63 0 0,0 0 1 0 0,0 0-1 0 0,-1-1 0 0 0,0 0 0 0 0,-1 0 0 0 0,-1-1 0 0 0,0 0 1 0 0,0 0-1 0 0,-2-1 0 0 0,1 1 0 0 0,-1-5-70 0 0,0 1 138 0 0,-4 16-66 0 0,0 1 17 0 0,0 0-1 0 0,0 0-7 0 0,0 0-1 0 0,0 0-2 0 0,0 0-12 0 0,0 0-2 0 0,0 0 0 0 0,-9 5 0 0 0,6 0-87 0 0,0 0 0 0 0,0-1 0 0 0,0 1 0 0 0,1 0 0 0 0,0 0 0 0 0,0 0 0 0 0,0 1 0 0 0,0-1 0 0 0,1 0 0 0 0,0 1 0 0 0,0-1 0 0 0,0 1 0 0 0,1 0 0 0 0,0-1 0 0 0,0 1 0 0 0,0-1 0 0 0,1 1 0 0 0,0 1 23 0 0,-1 10-30 0 0,1 27-30 0 0,1-37 60 0 0,-1-1-12 0 0,-1-5-1 0 0,1 0 0 0 0,-1 0-1 0 0,0 0 1 0 0,0-1 0 0 0,0 1-1 0 0,1 0 1 0 0,-1 0 0 0 0,1 0-1 0 0,-1-1 1 0 0,1 1 0 0 0,-1 0 0 0 0,1-1-1 0 0,-1 1 1 0 0,1 0 0 0 0,-1-1-1 0 0,1 1 1 0 0,0-1 0 0 0,-1 1-1 0 0,1-1 1 0 0,0 1 0 0 0,-1-1-1 0 0,1 1 1 0 0,0-1 0 0 0,0 0 0 0 0,0 1-1 0 0,-1-1 1 0 0,1 0 0 0 0,0 0-1 0 0,0 0 1 0 0,0 1 0 0 0,0-1-1 0 0,0 0 1 0 0,-1 0 0 0 0,1 0 0 0 0,0 0-1 0 0,0-1 1 0 0,0 1 0 0 0,0 0-1 0 0,0 0 1 0 0,-1 0 0 0 0,1-1-1 0 0,0 1 1 0 0,0 0 0 0 0,-1-1-1 0 0,1 1 1 0 0,0-1 0 0 0,0 1 0 0 0,-1-1-1 0 0,1 1 1 0 0,0-1 0 0 0,0 0 13 0 0,4-2 28 0 0,0 0 1 0 0,0 0-1 0 0,-1-1 1 0 0,1 0-1 0 0,-1 1 1 0 0,0-2-1 0 0,0 1 0 0 0,0 0 1 0 0,0-1-1 0 0,-1 0 1 0 0,1 0-1 0 0,-1 0 1 0 0,-1 0-1 0 0,1 0 1 0 0,-1 0-1 0 0,0-1 1 0 0,0 1-1 0 0,0-1 1 0 0,-1-1-29 0 0,0 3 33 0 0,-1 1 1 0 0,0-1-1 0 0,-1 1 0 0 0,1 0 1 0 0,-1-1-1 0 0,1 1 0 0 0,-1-1 1 0 0,0 1-1 0 0,0 0 0 0 0,-1 0 1 0 0,1 0-1 0 0,-1 0 0 0 0,1 0 1 0 0,-1 0-1 0 0,0 0 0 0 0,0 0 1 0 0,0 1-1 0 0,-1-1-33 0 0,-10-16 53 0 0,-3-12-798 0 0,15 32-135 0 0,5 11 596 0 0,0 8 268 0 0,1 0 0 0 0,1 0 1 0 0,1 0-1 0 0,0 0 0 0 0,2-1 1 0 0,0-1-1 0 0,1 1 0 0 0,1-1 1 0 0,11 13 15 0 0,-7-14 14 0 0,-10-12-4 0 0,0-1 0 0 0,-1 1 0 0 0,1-1 0 0 0,-1 1 0 0 0,0 1 1 0 0,0-1-1 0 0,0 0 0 0 0,-1 1 0 0 0,0 0 0 0 0,0 0 0 0 0,0 0 1 0 0,-1 0-1 0 0,0 0 0 0 0,0 1 0 0 0,0-1 0 0 0,-1 1 1 0 0,0-1-1 0 0,0 1 0 0 0,-1-1 0 0 0,0 1 0 0 0,0-1 0 0 0,-1 1 1 0 0,0 3-11 0 0,-4 3 33 0 0,0 1 0 0 0,-1 0 0 0 0,-1-1 0 0 0,0 0 0 0 0,-1-1 1 0 0,0 0-1 0 0,-1 0 0 0 0,0 0 0 0 0,-1-1 0 0 0,-1-1 1 0 0,1 0-1 0 0,-2 0 0 0 0,1-1 0 0 0,-1 0 0 0 0,-1-1 1 0 0,1-1-1 0 0,-1 0 0 0 0,-5 1-33 0 0,15-7 1 0 0,-1 0 0 0 0,1-1 0 0 0,-1 1 0 0 0,0-1 0 0 0,1 0 0 0 0,-1 0 1 0 0,1-1-1 0 0,-1 1 0 0 0,0-1 0 0 0,1 1 0 0 0,-1-1 0 0 0,1 0 0 0 0,-1-1 0 0 0,1 1 0 0 0,0 0 0 0 0,-1-1 0 0 0,1 0 1 0 0,0 0-1 0 0,0 0 0 0 0,0 0 0 0 0,0 0 0 0 0,1-1 0 0 0,-1 1 0 0 0,1-1 0 0 0,-1 0 0 0 0,1 0 0 0 0,0 0 0 0 0,0 0 1 0 0,0 0-1 0 0,0 0 0 0 0,1 0 0 0 0,-1-1 0 0 0,1 1 0 0 0,0-1 0 0 0,0 1 0 0 0,0-1 0 0 0,1 1 0 0 0,-1-1 0 0 0,1 1 1 0 0,0-1-1 0 0,0 0 0 0 0,0 1 0 0 0,0-1 0 0 0,1-1-1 0 0,2-3 7 0 0,0 0-1 0 0,1 0 1 0 0,0 1 0 0 0,1 0-1 0 0,-1-1 1 0 0,1 1-1 0 0,1 1 1 0 0,0-1 0 0 0,-1 1-1 0 0,2 0 1 0 0,-1 0 0 0 0,1 1-1 0 0,0 0 1 0 0,0 0 0 0 0,0 1-1 0 0,8-4-6 0 0,17-14 11 0 0,-16 9-11 0 0,122-107 0 0 0,-36-7 936 0 0,-101 126-842 0 0,-1 1-13 0 0,3-5-50 0 0,4 153-357 0 0,-6-140 337 0 0,1-1 42 0 0,0-1 11 0 0,0-4-10 0 0,2 4-44 0 0,46 23 190 0 0,-29-27-200 0 0,-5-4 84 0 0,-14 2-135 0 0,0-1 0 0 0,0 1-1 0 0,0-1 1 0 0,0 0 0 0 0,-1 0-1 0 0,1 0 1 0 0,0 0 0 0 0,0 0 0 0 0,0 0-1 0 0,-1 0 1 0 0,1 0 0 0 0,-1-1-1 0 0,1 1 1 0 0,-1-1 0 0 0,1 1 0 0 0,-1-1-1 0 0,0 1 1 0 0,0-1 0 0 0,0 0-1 0 0,0 0 1 0 0,0 0 0 0 0,0 1-1 0 0,0-1 1 0 0,-1 0 0 0 0,1 0 0 0 0,-1 0-1 0 0,1-1 52 0 0,0 1-109 0 0,2-9-497 0 0</inkml:trace>
  <inkml:trace contextRef="#ctx0" brushRef="#br0" timeOffset="75261.329">1565 1006 7711 0 0,'0'0'356'0'0,"0"0"-8"0"0,-10 2 316 0 0,-17-1-3959 0 0,2-1 2074 0 0,12 2 3753 0 0,11-2-1812 0 0,2 0 0 0 0,0 0-33 0 0,-8 2 132 0 0,4-1 2489 0 0,-1 1-3307 0 0,4-1 68 0 0,1-1 33 0 0,0 0 136 0 0,-20 18 3925 0 0,16-14-4131 0 0,3-3 27 0 0,1-1 31 0 0,0 0 2 0 0,0 0-16 0 0,0 0-29 0 0,0 0-107 0 0,0 0-48 0 0,0 0-11 0 0,0 0-33 0 0,0 0-134 0 0,0 0-60 0 0,0 0-7 0 0,0 0-60 0 0,0 0-231 0 0,0 0-100 0 0,0-2-862 0 0,-1-4-3362 0 0</inkml:trace>
  <inkml:trace contextRef="#ctx0" brushRef="#br0" timeOffset="76152.119">1589 1138 6847 0 0,'0'0'315'0'0,"0"0"-7"0"0,0 0-87 0 0,0 0 373 0 0,0 0 187 0 0,0 0 34 0 0,0 0-23 0 0,0 0-128 0 0,0 0-59 0 0,0 0-12 0 0,0 0-37 0 0,0 0-152 0 0,0 0-69 0 0,0 0-14 0 0,0 0-9 0 0,0 0-34 0 0,-4 18 475 0 0,2-5-636 0 0,0 1 0 0 0,0-1-1 0 0,2 1 1 0 0,-1 0 0 0 0,2 0 0 0 0,0-1 0 0 0,0 1 0 0 0,4 11-117 0 0,3 24 570 0 0,-8-42-559 0 0,0-5 42 0 0,0-2-11 0 0,0 0-93 0 0,0 0-28 0 0,0 0-1 0 0,1-1 14 0 0,3-1 185 0 0,-1-1 1 0 0,0 1-1 0 0,0-1 0 0 0,0 1 1 0 0,-1-1-1 0 0,1 0 1 0 0,-1 0-1 0 0,1 0 1 0 0,-1 0-1 0 0,0 0 1 0 0,0-1-1 0 0,0 1 1 0 0,-1-1-1 0 0,1 1 1 0 0,-1-1-1 0 0,0-1-119 0 0,8-14 281 0 0,28-33-1863 0 0,-30 47 1566 0 0,0 0 16 0 0,1 1 0 0 0,0 2 0 0 0,7 10 22 0 0,-11-2 52 0 0,-1 0-1 0 0,1 0 1 0 0,-1 0 0 0 0,0 1 0 0 0,0 0 0 0 0,-1-1 0 0 0,0 1 0 0 0,0 0 0 0 0,-1 0 0 0 0,0 0 0 0 0,0 0 0 0 0,-1 0 0 0 0,1 1 0 0 0,-1-1 0 0 0,-1 3-74 0 0,1 3 57 0 0,9 81 349 0 0,-8-93-328 0 0,27-10-238 0 0,45-80-4356 0 0,-69 84 3288 0 0</inkml:trace>
  <inkml:trace contextRef="#ctx0" brushRef="#br0" timeOffset="76838.959">2059 1152 14511 0 0,'0'0'331'0'0,"0"0"44"0"0,0 0 19 0 0,0 0-38 0 0,0 0-218 0 0,-18-9-206 0 0,-27 12-1640 0 0,-22 18 3954 0 0,57-17-1870 0 0,2-1-269 0 0,7-2-115 0 0,1-1-1 0 0,-1 1 1 0 0,0 0 0 0 0,0-1 0 0 0,0 1-1 0 0,0 0 1 0 0,0 0 0 0 0,1 0 0 0 0,-1-1-1 0 0,0 1 1 0 0,1 0 0 0 0,-1 0 0 0 0,1 0-1 0 0,-1 0 1 0 0,1 0 0 0 0,-1 0 0 0 0,1 0 0 0 0,-1 0-1 0 0,1 1 1 0 0,0-1 0 0 0,0 0 0 0 0,0 0-1 0 0,0 0 1 0 0,0 0 0 0 0,0 0 0 0 0,0 0-1 0 0,0 1 1 0 0,0-1 0 0 0,0 0 0 0 0,1 0 8 0 0,-1 1-40 0 0,1 1-1 0 0,0 0-1 0 0,0 0 0 0 0,0-1 1 0 0,1 1-1 0 0,-1 0 1 0 0,1 0-1 0 0,0-1 0 0 0,0 1 1 0 0,-1-1-1 0 0,2 0 1 0 0,-1 1-1 0 0,0-1 0 0 0,0 0 1 0 0,1 0-1 0 0,-1-1 1 0 0,1 1-1 0 0,0 0 0 0 0,-1-1 1 0 0,1 0-1 0 0,0 1 1 0 0,0-1-1 0 0,0 0 0 0 0,0 0 1 0 0,0-1-1 0 0,2 1 42 0 0,81 11 34 0 0,-65-13 84 0 0,56 11 210 0 0,-75-8-269 0 0,0 0-44 0 0,-1 0 0 0 0,-1 1 0 0 0,1-1 1 0 0,0 0-1 0 0,-1 1 0 0 0,1-1 0 0 0,-1 1 0 0 0,0-1 0 0 0,1 0 0 0 0,-1 1 1 0 0,0-1-1 0 0,-1 1 0 0 0,1-1 0 0 0,0 1 0 0 0,-1-1 0 0 0,1 0 0 0 0,-1 1 1 0 0,0-1-1 0 0,0 0 0 0 0,0 1 0 0 0,0-1 0 0 0,0 0 0 0 0,0 0 1 0 0,-1 0-1 0 0,1 0 0 0 0,-1 0 0 0 0,1 0 0 0 0,-1 0 0 0 0,0-1 0 0 0,0 1 1 0 0,0-1-1 0 0,0 1 0 0 0,-1 0-15 0 0,-2 4 39 0 0,-9 10 122 0 0,-39 29 1484 0 0,52-45-1397 0 0,-21 5 463 0 0,3-2-534 0 0,8-3-177 0 0,-1-2 0 0 0,2 1-12 0 0,8 0-48 0 0,2 1-12 0 0,0 0-112 0 0,0 0-470 0 0,0 0-208 0 0,0 0-1036 0 0,0 0-4000 0 0</inkml:trace>
  <inkml:trace contextRef="#ctx0" brushRef="#br0" timeOffset="80036.561">1435 1717 1375 0 0,'0'0'243'0'0,"0"0"482"0"0,0 0 215 0 0,0 0 42 0 0,0 0-102 0 0,0 0-463 0 0,0 0-200 0 0,0 0-38 0 0,0 0-22 0 0,0 0-50 0 0,0 0-19 0 0,0 0-7 0 0,0 0 51 0 0,0 0 219 0 0,0 0 97 0 0,0 0 21 0 0,0 0 26 0 0,0 0 96 0 0,0 0 45 0 0,0 0 10 0 0,0 0-40 0 0,0 0-180 0 0,0 0-76 0 0,0 0-20 0 0,0 0-34 0 0,0 0-134 0 0,0 0-60 0 0,-1 0-7 0 0,-2 6-84 0 0,0-1 1 0 0,0 0-1 0 0,0 1 0 0 0,1 0 0 0 0,-1-1 1 0 0,2 1-1 0 0,-1 0 0 0 0,0 0 1 0 0,1 0-1 0 0,0 0 0 0 0,1 0 0 0 0,-1 1 1 0 0,1-1-12 0 0,-1 9 6 0 0,-13 88-6 0 0,14-95 0 0 0,0 0 11 0 0,2 0 32 0 0,0-1-45 0 0,2-2-62 0 0,-1-5-12 0 0,31-44 602 0 0,-27 29-398 0 0,10-2 8 0 0,2 2-126 0 0,3 9-74 0 0,-14 7 64 0 0,-1 2 0 0 0,0 2 0 0 0,0 1 0 0 0,-1 0 0 0 0,-1 0 11 0 0,1 0 32 0 0,-1-1-22 0 0,-4-3 22 0 0,3 3-33 0 0,2 1-10 0 0,2-1 0 0 0,-2 1 0 0 0,20 32 2150 0 0,-26-37-2086 0 0,0-1 13 0 0,0 0 36 0 0,13-19 323 0 0,-2-30-77 0 0,-11 39-291 0 0,-12-42 1069 0 0,2 24-989 0 0,9 20-160 0 0,0 7-46 0 0,1 1-10 0 0,0 0 57 0 0,0 0 286 0 0,0 0 154 0 0,0 0 34 0 0,0 0-129 0 0,0 0-568 0 0,10-7-1417 0 0,-3 4 1632 0 0,1-1 9 0 0,-5 3-33 0 0,5-2 32 0 0,2 1 11 0 0,-2 2 0 0 0,1 1 0 0 0,-1 0 0 0 0,1 0 0 0 0,-1-1-10 0 0,0-2-33 0 0,0-2 32 0 0,0 1 11 0 0,-1 0 12 0 0,-6 3 52 0 0,-1 0 28 0 0,0 0 0 0 0,0 0-16 0 0,1 1-16 0 0,2 3-37 0 0,-2-1 20 0 0,1 3-33 0 0,-1 1 1 0 0,-1-5 32 0 0,1 4-21 0 0,1 36 121 0 0,-1-34-100 0 0,8 39 42 0 0,-9-46-26 0 0,1 0 30 0 0,0 4-1 0 0,0-3-20 0 0,1 4-55 0 0,0 1-13 0 0,14 18-74 0 0,-14-23 31 0 0,4 0 22 0 0,1 1-22 0 0,0 0 32 0 0,-1 0 11 0 0,0 0 0 0 0,0 0 0 0 0,-2-2 11 0 0,-3 0 44 0 0,0-1 3 0 0,4 0-35 0 0,14-16-1840 0 0,-14 8-1774 0 0,-2 0-1324 0 0</inkml:trace>
  <inkml:trace contextRef="#ctx0" brushRef="#br0" timeOffset="81097.178">1788 1582 1375 0 0,'-1'1'107'0'0,"-3"4"-16"0"0,-2 1-241 0 0,-2 0 11422 0 0,4-6-10272 0 0,2 0-814 0 0,2 0-62 0 0,-9 2 114 0 0,-9 8-311 0 0,17-9 318 0 0,1-1 13 0 0,0 0 8 0 0,0 0 20 0 0,0 0 8 0 0,0 0 2 0 0,0 0-13 0 0,-26 12 2948 0 0,25-12-3271 0 0,1 0-59 0 0,0 0-12 0 0,0 0-49 0 0,0 0-201 0 0,0 0-88 0 0,0 0-737 0 0,0 0-3008 0 0,0 0-1288 0 0</inkml:trace>
  <inkml:trace contextRef="#ctx0" brushRef="#br0" timeOffset="82775.018">1990 1513 9703 0 0,'0'0'440'0'0,"0"0"-5"0"0,0 0-175 0 0,0 0 295 0 0,0 0 158 0 0,0 0 30 0 0,-9 4 987 0 0,-11 12-1379 0 0,15-7-310 0 0,1 0 0 0 0,0 1-1 0 0,1 0 1 0 0,0 0 0 0 0,1 0 0 0 0,0 0 0 0 0,0 0-1 0 0,1 0 1 0 0,0 0 0 0 0,1 1 0 0 0,1-1 0 0 0,-1 0-1 0 0,1 1 1 0 0,1-1-41 0 0,-1 17-27 0 0,19 149 80 0 0,-1-91 283 0 0,-10-71-96 0 0,-2-9-240 0 0,1-4 0 0 0,0-2 11 0 0,-5 0 32 0 0,4-4-33 0 0,17-44-650 0 0,-22 41 96 0 0,-1 4 384 0 0,-1 0-1 0 0,1 0 0 0 0,-1 0 1 0 0,0 0-1 0 0,0-1 1 0 0,0 1-1 0 0,-1 0 1 0 0,1 0-1 0 0,-1 0 0 0 0,0 0 1 0 0,0 0-1 0 0,0 0 1 0 0,-1 0-1 0 0,0 0 0 0 0,1 1 1 0 0,-1-1-1 0 0,0 0 1 0 0,-1 1-1 0 0,1 0 0 0 0,-1-1 1 0 0,1 1-1 0 0,-1 0 1 0 0,0 0-1 0 0,0 1 0 0 0,-1-1 1 0 0,1 1-1 0 0,0-1 1 0 0,-1 1-1 0 0,0 0 161 0 0,-38-17 432 0 0,-9 6-689 0 0,30 2 322 0 0,19 6 4174 0 0,29 2-4229 0 0,-1 6-10 0 0,-18-1 17 0 0,1-1-1 0 0,-1 0 1 0 0,1-1-1 0 0,-1 1 0 0 0,0-2 1 0 0,1 1-1 0 0,-1-1 0 0 0,0 0 1 0 0,1-1-1 0 0,-1 0 0 0 0,3-2-16 0 0,-1 0 60 0 0,-1 0 0 0 0,0-1 0 0 0,0-1 0 0 0,-1 1 0 0 0,0-1 0 0 0,0-1 0 0 0,0 1 0 0 0,-1-2 0 0 0,0 1-1 0 0,0-1 1 0 0,0 0 0 0 0,-1 0 0 0 0,-1 0 0 0 0,1-1 0 0 0,-2 0 0 0 0,1-1-60 0 0,-1 2 56 0 0,-2-1 21 0 0,13-55 193 0 0,-40 99 468 0 0,19-10-747 0 0,1 0 0 0 0,1 0-1 0 0,2 1 1 0 0,0-1 0 0 0,1 1 0 0 0,2 5 9 0 0,-2 52-17 0 0,-5 35 201 0 0,6-116-34 0 0,0-2 306 0 0,0 0 125 0 0,0 0 26 0 0,0 0-79 0 0,0 0-375 0 0,0 0-270 0 0,0 0-311 0 0,13-13-1208 0 0,40-90 1850 0 0,8 38-326 0 0,18 21-705 0 0,-76 44 764 0 0,1-1 39 0 0,2 1 14 0 0,-5 1 11 0 0,0-1 0 0 0,0 0-1 0 0,0 1 1 0 0,0-1 0 0 0,0 1-1 0 0,-1 0 1 0 0,1-1 0 0 0,0 1 0 0 0,0-1-1 0 0,0 1 1 0 0,-1 0 0 0 0,1 0-1 0 0,0 0 1 0 0,-1-1 0 0 0,1 1-1 0 0,-1 0 1 0 0,1 0 0 0 0,-1 0 0 0 0,1 0-1 0 0,-1 0 1 0 0,0 0 0 0 0,0 0-1 0 0,1 0 1 0 0,-1 0 0 0 0,0 0-1 0 0,0 0 1 0 0,0 0 0 0 0,0 0 0 0 0,0 0-1 0 0,0 0 1 0 0,0 0 0 0 0,0 0-11 0 0,0 0 17 0 0,4 137 778 0 0,5-98-28 0 0,-9-38-617 0 0,0-2 2 0 0,28 24 635 0 0,-8-22-734 0 0,-12-2-53 0 0,-4 0-284 0 0,0-1 1 0 0,0 0-1 0 0,0 0 0 0 0,0 0 0 0 0,0-1 0 0 0,0 1 0 0 0,0-1 1 0 0,0 0-1 0 0,0 0 0 0 0,-1 0 0 0 0,1 0 0 0 0,-1-1 1 0 0,0 0-1 0 0,1 0 0 0 0,0-1 284 0 0,2-5-1271 0 0</inkml:trace>
</inkml:ink>
</file>

<file path=ppt/ink/ink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17:53.417"/>
    </inkml:context>
    <inkml:brush xml:id="br0">
      <inkml:brushProperty name="width" value="0.1" units="cm"/>
      <inkml:brushProperty name="height" value="0.2" units="cm"/>
      <inkml:brushProperty name="color" value="#FFFC00"/>
      <inkml:brushProperty name="tip" value="rectangle"/>
      <inkml:brushProperty name="rasterOp" value="maskPen"/>
    </inkml:brush>
  </inkml:definitions>
  <inkml:trace contextRef="#ctx0" brushRef="#br0">0 0 2759 0 0,'0'0'126'0'0,"0"0"203"0"0,0 0 774 0 0,0 0 339 0 0,0 0 72 0 0,0 0-192 0 0,0 0-854 0 0,1 2-374 0 0,9 31-31 0 0,-1 0 1 0 0,-2 0-1 0 0,-1 1 1 0 0,-1 0-1 0 0,-2 5-63 0 0,7 47-9 0 0,28 180-993 0 0,0 187 1002 0 0,-27-171-805 0 0,12-1 0 0 0,21 54 805 0 0,-33-272-574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17:42:50.694"/>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1,'21'-1,"-1"2,1 0,-1 1,0 1,1 1,-1 1,1 2,4-1,-1-1,1-1,-1-2,1 0,0-1,0-2,11-1,30 0,684 2,-623 19,193-19,-207 17,167-16,-138 17,-10 0,-100-17,-14 1,0-1,0-1,0-1,0 0,0-2,0 0,14-5,38-31,-50 33,1 0,-1 2,1 1,1 1,-1 0,0 2,11 1,-16-1</inkml:trace>
</inkml:ink>
</file>

<file path=ppt/ink/ink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17:56.361"/>
    </inkml:context>
    <inkml:brush xml:id="br0">
      <inkml:brushProperty name="width" value="0.1" units="cm"/>
      <inkml:brushProperty name="height" value="0.2" units="cm"/>
      <inkml:brushProperty name="color" value="#FFFC00"/>
      <inkml:brushProperty name="tip" value="rectangle"/>
      <inkml:brushProperty name="rasterOp" value="maskPen"/>
    </inkml:brush>
  </inkml:definitions>
  <inkml:trace contextRef="#ctx0" brushRef="#br0">636 2808 5119 0 0,'-58'-193'1760'0'0,"9"-2"0"0"0,0-52-1760 0 0,16-4 429 0 0,11-2-1 0 0,10-206-428 0 0,3 62-1242 0 0,2 237 991 0 0,-7 1 1 0 0,-13-47 250 0 0,26 204 18 0 0,0-8 162 0 0,0 0 1 0 0,-1 0-1 0 0,-1 0 1 0 0,0 1-1 0 0,0-1 1 0 0,0 1-1 0 0,-1-1 1 0 0,-1 1-1 0 0,0 1 1 0 0,0-1-1 0 0,0 1 1 0 0,-4-4-181 0 0,8 11 11 0 0,0 0 1 0 0,0 0 0 0 0,0 0 0 0 0,0 1 0 0 0,-1-1-1 0 0,1 0 1 0 0,0 1 0 0 0,0-1 0 0 0,-1 1 0 0 0,1-1-1 0 0,0 1 1 0 0,-1 0 0 0 0,1-1 0 0 0,0 1-1 0 0,-1 0 1 0 0,1 0 0 0 0,0 0 0 0 0,-1 0 0 0 0,1 0-1 0 0,0 0 1 0 0,-1 0 0 0 0,1 1 0 0 0,0-1 0 0 0,-1 0-1 0 0,1 1 1 0 0,0-1 0 0 0,-1 1 0 0 0,1 0-1 0 0,0-1 1 0 0,0 1 0 0 0,0 0 0 0 0,0 0 0 0 0,0-1-1 0 0,0 1 1 0 0,0 0 0 0 0,0 0 0 0 0,0 0-1 0 0,0 0 1 0 0,0 1-12 0 0,-30 47-349 0 0,12 3 178 0 0,2 1 0 0 0,3 1 0 0 0,2 0 1 0 0,2 1-1 0 0,3 0 0 0 0,2 0 0 0 0,3 1 0 0 0,2-1 0 0 0,4 21 171 0 0,10 194-77 0 0,13-1 1 0 0,35 138 76 0 0,7 52-413 0 0,-52-315 230 0 0,25 185-1522 0 0,15 4 1705 0 0,-83-656 2536 0 0,-36-1090-3144 0 0,-3 384 2408 0 0,64 1021-1784 0 0,0-21 50 0 0,-2 0 1 0 0,-1 1 0 0 0,-1-1 0 0 0,-1 1 0 0 0,-2 0-1 0 0,-2-4-66 0 0,10 31 7 0 0,0 1-1 0 0,-1-1 1 0 0,1 0-1 0 0,0 0 1 0 0,-1 0-1 0 0,1 1 0 0 0,-1-1 1 0 0,1 0-1 0 0,-1 0 1 0 0,1 1-1 0 0,-1-1 1 0 0,0 0-1 0 0,1 1 0 0 0,-1-1 1 0 0,0 1-1 0 0,1-1 1 0 0,-1 1-1 0 0,0-1 1 0 0,0 1-1 0 0,0-1 1 0 0,1 1-1 0 0,-1 0 0 0 0,0-1 1 0 0,0 1-1 0 0,0 0 1 0 0,0 0-1 0 0,1 0 1 0 0,-1 0-1 0 0,0 0 0 0 0,0 0 1 0 0,0 0-1 0 0,0 0 1 0 0,0 0-1 0 0,0 0 1 0 0,0 0-1 0 0,1 0 0 0 0,-1 1 1 0 0,0-1-1 0 0,0 0 1 0 0,0 1-1 0 0,0-1 1 0 0,1 1-1 0 0,-1-1 1 0 0,0 1-1 0 0,1-1 0 0 0,-1 1 1 0 0,0-1-1 0 0,1 1 1 0 0,-1 0-1 0 0,0-1 1 0 0,1 1-1 0 0,-1 0 0 0 0,1-1 1 0 0,-1 1-1 0 0,1 1-6 0 0,-31 43 318 0 0,17-8-359 0 0,2 1-1 0 0,1 1 0 0 0,2-1 1 0 0,2 2-1 0 0,1-1 0 0 0,2 6 42 0 0,2-31-14 0 0,-23 285-321 0 0,12 7 335 0 0,13-305-1 0 0,-37 1110 65 0 0,28-898-70 0 0,-14 661-68 0 0,23-869 74 0 0,0 43-91 0 0,1 1 0 0 0,2-1 1 0 0,3 1-1 0 0,1-2 1 0 0,3 1-1 0 0,3 3 91 0 0,-7-36-64 0 0,-6-14 64 0 0,0-1-1 0 0,0 0 1 0 0,0 1-1 0 0,0-1 1 0 0,0 1-1 0 0,0-1 0 0 0,0 0 1 0 0,0 1-1 0 0,0-1 1 0 0,0 1-1 0 0,1-1 1 0 0,-1 0-1 0 0,0 1 1 0 0,0-1-1 0 0,0 0 1 0 0,1 1-1 0 0,-1-1 0 0 0,0 0 1 0 0,0 1-1 0 0,1-1 1 0 0,-1 0-1 0 0,0 0 1 0 0,1 1-1 0 0,-1-1 1 0 0,0 0-1 0 0,1 0 0 0 0,-1 0 1 0 0,1 1-1 0 0,-1-1 1 0 0,0 0-1 0 0,1 0 1 0 0,-1 0-1 0 0,0 0 1 0 0,1 0-1 0 0,-1 0 1 0 0,1 0-1 0 0,-1 0 0 0 0,1 0 1 0 0,-1 0-1 0 0,0 0 1 0 0,1 0-1 0 0,-1 0 1 0 0,1 0-1 0 0,-1 0 1 0 0,0 0-1 0 0,1-1 0 0 0,-1 1 1 0 0,0 0-1 0 0,1 0 1 0 0,-1 0-1 0 0,0-1 1 0 0,1 1-1 0 0,-1 0 1 0 0,0 0-1 0 0,1-1 1 0 0,-1 1-1 0 0,0 0 0 0 0,0-1 1 0 0,1 1-1 0 0,-1 0 1 0 0,0-1-1 0 0,0 1 1 0 0,0 0-1 0 0,1-1 1 0 0,-1 1-1 0 0,0-1 0 0 0,0 1 1 0 0,0 0 5 0 0,13-81 668 0 0,-13 60-534 0 0,20-851 3436 0 0,45-81-3543 0 0,-17 400-316 0 0,-29 344 217 0 0,9 1-1 0 0,34-118 68 0 0,-60 320-1 0 0,3-17-53 0 0,0 1 0 0 0,2 0-1 0 0,1 0 1 0 0,0 0 0 0 0,2 1 0 0 0,6-11 54 0 0,-15 31-107 0 0,1 2 89 0 0,1 0 1 0 0,-1 1-1 0 0,0-1 0 0 0,0 1 0 0 0,0-1 1 0 0,0 1-1 0 0,0 0 0 0 0,0 0 1 0 0,0 0-1 0 0,-1 0 0 0 0,1 0 0 0 0,-1 0 1 0 0,1 0-1 0 0,-1 1 0 0 0,0-1 0 0 0,0 0 1 0 0,0 1-1 0 0,0-1 0 0 0,0 1 1 0 0,-1 0 17 0 0,2 0-5 0 0,21 65-12 0 0,-4 1 1 0 0,-2 1-1 0 0,-3 0 0 0 0,-3 1 0 0 0,0 53 17 0 0,-6-67-10 0 0,106 1267 152 0 0,-84-1066-531 0 0,46 181 389 0 0,-9-151-2833 0 0,-64-286 3047 0 0,0-2 160 0 0,0 0 36 0 0,-1-3 46 0 0,-27-168 2570 0 0,6-83-2159 0 0,10 0 0 0 0,20-208-867 0 0,68-967-2528 0 0,-69 1312 2672 0 0,1 143-13 0 0,10 89-174 0 0,-4 1 0 0 0,-4 23 43 0 0,-7-86-74 0 0,34 978-823 0 0,-35-926 865 0 0,-8 1306-146 0 0,18-1089-248 0 0,7-109-2890 0 0,-19-212 2874 0 0,0-1 118 0 0,0-1 486 0 0,-47-569 4539 0 0,28-288-2626 0 0,55-860-2802 0 0,-30 1437 371 0 0,10 352 409 0 0,42 316-168 0 0,-16 3 0 0 0,-13 188 115 0 0,-25-503-2 0 0,10 949 98 0 0,-14-1021-99 0 0,-9 329-202 0 0,23 158 205 0 0,-40-614-2760 0 0,-50-320 4930 0 0,18-17-2170 0 0,16-88 1838 0 0,24-277-1838 0 0,27 628-1144 0 0,0 323 1110 0 0,1 278-29 0 0,-21 54 63 0 0,-5-181 430 0 0,-12 0 0 0 0,-12-2 1 0 0,-14 11-431 0 0,-110 358 2309 0 0,163-639-2309 0 0,0 3-88 0 0,-1 0 0 0 0,0 1 0 0 0,0-2 0 0 0,0 1-1 0 0,-1 0 1 0 0,0 0 0 0 0,0-1 0 0 0,-1 1 0 0 0,0-1 0 0 0,0 0 0 0 0,0 0 0 0 0,-1-1 0 0 0,0 1 0 0 0,0-1 88 0 0,2-4-52 0 0,1-1 0 0 0,0 0 0 0 0,0-1 0 0 0,-1 1 0 0 0,1 0 0 0 0,0-1 0 0 0,0 1 1 0 0,-1-1-1 0 0,1 1 0 0 0,0-1 0 0 0,0 0 0 0 0,0 0 0 0 0,0 0 0 0 0,0 0 0 0 0,0-1 1 0 0,0 1-1 0 0,1 0 0 0 0,-1-1 0 0 0,0 1 0 0 0,1-1 0 0 0,-1 0 0 0 0,1 1 0 0 0,-1-1 1 0 0,1 0-1 0 0,0 0 0 0 0,0 0 0 0 0,0 0 0 0 0,0 0 0 0 0,0 0 0 0 0,0 0 0 0 0,0-1 0 0 0,1 1 1 0 0,-1-1 51 0 0,-12-33-134 0 0,1 0 0 0 0,1-1 0 0 0,2-1 0 0 0,2 1 0 0 0,0-14 134 0 0,5 34-16 0 0,-41-334 511 0 0,16-2 0 0 0,16-275-495 0 0,30 242 74 0 0,-14 353-159 0 0,8 59 10 0 0,12 171 75 0 0,7 277 0 0 0,-25 321 0 0 0,-14-595-376 0 0,-25 146 376 0 0,13-270-48 0 0,19-74 126 0 0,-7-14 80 0 0,-18-112 174 0 0,22 100-300 0 0,-14-231-703 0 0,10-40 671 0 0,5 136-175 0 0,-20-406-53 0 0,19 528 313 0 0,-2-1 1 0 0,-1 1 0 0 0,-2 1 0 0 0,-1-1 0 0 0,-7-13-86 0 0,1 28 64 0 0,-4 21-104 0 0,15 4 27 0 0,0 2 0 0 0,1-1 1 0 0,-1 0-1 0 0,1 1 0 0 0,0-1 0 0 0,0 1 1 0 0,0 0-1 0 0,0 0 0 0 0,1 1 0 0 0,0-1 1 0 0,0 0-1 0 0,1 1 0 0 0,-1-1 0 0 0,1 1 0 0 0,0-1 1 0 0,1 1-1 0 0,-1 2 13 0 0,1-6-4 0 0,-8 78-76 0 0,4 0 0 0 0,3 0-1 0 0,3 0 1 0 0,4 0 0 0 0,4 5 80 0 0,1 27-34 0 0,46 595-30 0 0,-44-561 192 0 0,-13-145-105 0 0,0-1-107 0 0,0 0-8 0 0,0 0-14 0 0,5-42-614 0 0,18-332-286 0 0,-16 201 1121 0 0,7 0 0 0 0,14-39-115 0 0,-27 207 11 0 0,0-8 27 0 0,1 0 0 0 0,1 1 0 0 0,-1-1-1 0 0,2 1 1 0 0,0 0 0 0 0,1 0 0 0 0,0 0-1 0 0,0 1 1 0 0,1 0 0 0 0,1 0 0 0 0,0 0-1 0 0,2-2-37 0 0,-7 12 13 0 0,0-1-1 0 0,0 0 0 0 0,0 1 0 0 0,1-1 0 0 0,-1 1 0 0 0,0 0 1 0 0,1 0-1 0 0,-1 0 0 0 0,1 0 0 0 0,-1 0 0 0 0,1 0 1 0 0,0 1-1 0 0,-1-1 0 0 0,1 1 0 0 0,0 0 0 0 0,-1 0 1 0 0,1 0-1 0 0,0 0 0 0 0,-1 0 0 0 0,1 0 0 0 0,0 1 1 0 0,-1-1-1 0 0,1 1 0 0 0,0 0 0 0 0,-1 0 0 0 0,1 0 1 0 0,-1 0-1 0 0,0 0 0 0 0,1 1 0 0 0,-1-1 0 0 0,0 1 1 0 0,0-1-1 0 0,0 1 0 0 0,2 1-12 0 0,60 73-65 0 0,-29-3-340 0 0,-4 2 1 0 0,-2 1-1 0 0,-5 1 1 0 0,-2 1-1 0 0,-4 1 1 0 0,-4 0-1 0 0,-2 2 1 0 0,-4 17 404 0 0,-2-53-444 0 0,36 321-4580 0 0,-32-210 6641 0 0,-9-146-472 0 0,-1-8-3 0 0,0-2-48 0 0,0 0-26 0 0,-1-3-4 0 0,-16-180 1857 0 0,15 126-2819 0 0,1-270 99 0 0,42-325-201 0 0,19 32 0 0 0,-52 566 0 0 0,2 1 0 0 0,3 0 0 0 0,16-46 0 0 0,-29 97-4 0 0,1 0 0 0 0,-1 0 1 0 0,0 0-1 0 0,1 0 0 0 0,-1 1 0 0 0,1-1 0 0 0,0 0 0 0 0,-1 0 0 0 0,1 0 0 0 0,0 0 0 0 0,0 1 0 0 0,0-1 0 0 0,1 0 1 0 0,-1 1-1 0 0,0-1 0 0 0,1 1 0 0 0,-1-1 0 0 0,1 1 0 0 0,-1 0 0 0 0,1 0 0 0 0,-1-1 0 0 0,1 1 0 0 0,0 0 0 0 0,0 0 1 0 0,0 1-1 0 0,-1-1 0 0 0,1 0 0 0 0,0 1 0 0 0,0-1 0 0 0,0 1 0 0 0,0 0 0 0 0,0-1 0 0 0,0 1 0 0 0,0 0 0 0 0,0 0 1 0 0,0 0-1 0 0,0 0 0 0 0,0 1 0 0 0,0-1 0 0 0,0 1 0 0 0,0-1 0 0 0,0 1 0 0 0,0 0 0 0 0,1 0 4 0 0,5 8-158 0 0,0 0-1 0 0,-1 0 1 0 0,0 1 0 0 0,0 0-1 0 0,-1 1 1 0 0,-1-1-1 0 0,0 1 1 0 0,0 0 0 0 0,-1 1-1 0 0,0-1 1 0 0,-1 1-1 0 0,0 2 159 0 0,3 5-203 0 0,34 127-1435 0 0,-21-62 760 0 0</inkml:trace>
</inkml:ink>
</file>

<file path=ppt/ink/ink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18:05.038"/>
    </inkml:context>
    <inkml:brush xml:id="br0">
      <inkml:brushProperty name="width" value="0.1" units="cm"/>
      <inkml:brushProperty name="height" value="0.2" units="cm"/>
      <inkml:brushProperty name="color" value="#FFFC00"/>
      <inkml:brushProperty name="tip" value="rectangle"/>
      <inkml:brushProperty name="rasterOp" value="maskPen"/>
    </inkml:brush>
  </inkml:definitions>
  <inkml:trace contextRef="#ctx0" brushRef="#br0">1394 3799 1375 0 0,'-1'7'103'0'0,"-1"3"62"0"0,-1 4 4187 0 0,3-20-521 0 0,-4-5-2256 0 0,1 0-945 0 0,-20-316 2805 0 0,8-83-3154 0 0,-40-601 491 0 0,-27 253-948 0 0,57-227-646 0 0,34 807 260 0 0,-9 176 482 0 0,0 2-4 0 0,16 73-360 0 0,70 398-473 0 0,-21 4 0 0 0,-17 59 917 0 0,-41-422 85 0 0,-5 0 0 0 0,-4 0 0 0 0,-6 0 0 0 0,-12 55-85 0 0,4-111 1672 0 0,15-54-896 0 0,1-2-38 0 0,-1-3-182 0 0,-4-12-357 0 0,0-1 0 0 0,1 0 0 0 0,1 0-1 0 0,1 0 1 0 0,0 0 0 0 0,1-1 0 0 0,0-4-199 0 0,-1-16-20 0 0,-10-215-1140 0 0,12-17 1160 0 0,1 227-132 0 0,-16-982-1476 0 0,3 612 1851 0 0,5 337-96 0 0,7 73-79 0 0,0 2 18 0 0,-5 1-71 0 0,0 1-1 0 0,0 0 1 0 0,0 0-1 0 0,0 0 0 0 0,0 1 1 0 0,1-1-1 0 0,-1 1 1 0 0,1 0-1 0 0,-1 0 1 0 0,1 1-1 0 0,0-1 1 0 0,1 1-1 0 0,-1 0 0 0 0,0 0 1 0 0,1 0-1 0 0,0 1 1 0 0,0-1-1 0 0,1 1 1 0 0,-3 4-15 0 0,0-2 27 0 0,-228 332-617 0 0,220-325 621 0 0,0-1 1 0 0,-1-1-1 0 0,0 0 0 0 0,-1-1 0 0 0,0-1 0 0 0,-1 0 0 0 0,0-1 1 0 0,-1-1-1 0 0,1 0 0 0 0,-2-1 0 0 0,1-1 0 0 0,-1-1 0 0 0,0 0 0 0 0,0-1 1 0 0,0-1-1 0 0,0-1 0 0 0,-1-1 0 0 0,1 0 0 0 0,-1-1-31 0 0,-17-1 16 0 0,0-2 0 0 0,1-1 0 0 0,0-2 0 0 0,0-1 0 0 0,0-1 0 0 0,1-3 0 0 0,0 0 0 0 0,-5-5-16 0 0,32 14-17 0 0,0 0 0 0 0,0-1 0 0 0,0 1-1 0 0,1-2 1 0 0,-1 1 0 0 0,1-1 0 0 0,0 0 0 0 0,0 0-1 0 0,0 0 1 0 0,0-1 0 0 0,1 0 0 0 0,0 0 0 0 0,0-1-1 0 0,0 1 1 0 0,1-1 0 0 0,0 0 0 0 0,0 0-1 0 0,0-1 1 0 0,1 1 0 0 0,0-1 0 0 0,0 0 0 0 0,0 1-1 0 0,1-1 1 0 0,0 0 0 0 0,1-1 0 0 0,0 1 0 0 0,0 0-1 0 0,0 0 1 0 0,1-1 0 0 0,0 1 0 0 0,0 0-1 0 0,1-1 1 0 0,1-5 17 0 0,2 2-37 0 0,0 1 0 0 0,1 0 0 0 0,0 1-1 0 0,0-1 1 0 0,1 1 0 0 0,1 0 0 0 0,-1 1 0 0 0,1-1-1 0 0,1 1 1 0 0,0 1 0 0 0,0-1 0 0 0,0 1 0 0 0,1 1 0 0 0,0-1-1 0 0,0 2 1 0 0,1-1 0 0 0,-1 1 0 0 0,1 1 0 0 0,0 0-1 0 0,1 0 1 0 0,4-1 37 0 0,27-5-241 0 0,1 1-1 0 0,1 2 0 0 0,-1 2 1 0 0,36 0 241 0 0,-15 1-69 0 0,-17 0 60 0 0,2-1-37 0 0,0 2-1 0 0,0 3 0 0 0,28 3 47 0 0,-74-3-28 0 0,-1 0 0 0 0,0 0 0 0 0,1 0 0 0 0,-1 0 0 0 0,0 0 0 0 0,0 1 0 0 0,1-1 0 0 0,-1 1 0 0 0,0-1 1 0 0,0 1-1 0 0,0 0 0 0 0,1 0 0 0 0,-1 0 0 0 0,0 0 0 0 0,0 1 0 0 0,-1-1 0 0 0,1 0 0 0 0,0 1 0 0 0,0-1 0 0 0,-1 1 0 0 0,1 0 0 0 0,-1 0 0 0 0,1-1 0 0 0,-1 1 0 0 0,0 0 0 0 0,1 0 0 0 0,-1 0 1 0 0,0 0-1 0 0,0 1 0 0 0,-1-1 0 0 0,1 0 0 0 0,0 0 0 0 0,-1 0 0 0 0,1 1 0 0 0,-1-1 0 0 0,0 0 0 0 0,0 1 0 0 0,0-1 0 0 0,0 0 0 0 0,0 1 0 0 0,-1-1 0 0 0,1 0 0 0 0,0 0 0 0 0,-1 1 0 0 0,0-1 1 0 0,0 0-1 0 0,1 0 0 0 0,-2 1 28 0 0,-2 7 24 0 0,-1-1 1 0 0,0 1 0 0 0,0-1 0 0 0,-1-1 0 0 0,0 1-1 0 0,-1-1 1 0 0,0 0 0 0 0,0 0 0 0 0,-1-1 0 0 0,0 0 0 0 0,0 0-1 0 0,0-1 1 0 0,-1 0 0 0 0,0-1 0 0 0,0 0 0 0 0,-1 0-1 0 0,1-1 1 0 0,-1 0 0 0 0,0-1 0 0 0,0 0 0 0 0,-1 0-1 0 0,1-1 1 0 0,0 0 0 0 0,-1-1 0 0 0,1-1 0 0 0,-1 1-1 0 0,1-2 1 0 0,-1 1 0 0 0,1-1 0 0 0,-1-1 0 0 0,1 0-1 0 0,0 0 1 0 0,0-1 0 0 0,0-1 0 0 0,0 0 0 0 0,0 0-1 0 0,1 0 1 0 0,-1-2 0 0 0,1 1 0 0 0,1-1 0 0 0,-1 0-1 0 0,1-1 1 0 0,-5-4-25 0 0,-141-180 1530 0 0,80 134-369 0 0,39 37-934 0 0,27 14-283 0 0,0 0-22 0 0,3 1-2 0 0,24-10-360 0 0,125 36 67 0 0,168 13-390 0 0,-310-34 710 0 0,1-1 0 0 0,-1 1 1 0 0,0 0-1 0 0,1 0 0 0 0,-1 1 0 0 0,0-1 0 0 0,1 0 0 0 0,-1 1 0 0 0,0 0 0 0 0,0-1 0 0 0,1 1 0 0 0,-1 0 0 0 0,0 0 0 0 0,0 0 1 0 0,0 0-1 0 0,0 1 0 0 0,0-1 0 0 0,0 0 0 0 0,0 1 0 0 0,-1-1 0 0 0,1 1 0 0 0,0 0 0 0 0,-1 0 0 0 0,0 0 0 0 0,1-1 0 0 0,-1 1 1 0 0,0 0-1 0 0,0 1 0 0 0,0-1 0 0 0,0 0 0 0 0,0 0 0 0 0,0 0 0 0 0,-1 1 0 0 0,1-1 0 0 0,-1 0 0 0 0,0 1 0 0 0,1-1 0 0 0,-1 0 1 0 0,0 1-1 0 0,0-1 0 0 0,-1 0 0 0 0,1 1 0 0 0,0-1 0 0 0,-1 0 0 0 0,1 0 0 0 0,-1 1 0 0 0,0-1 0 0 0,-1 2 53 0 0,-3 0 7 0 0,0 0 0 0 0,-1 0 0 0 0,1 0-1 0 0,-1-1 1 0 0,0 1 0 0 0,0-1 0 0 0,0-1 0 0 0,-1 1-1 0 0,1-1 1 0 0,-1 0 0 0 0,1 0 0 0 0,-1-1-1 0 0,0 0 1 0 0,0 0 0 0 0,1-1 0 0 0,-1 0 0 0 0,0 0-1 0 0,0-1 1 0 0,0 1 0 0 0,1-1 0 0 0,-1-1 0 0 0,0 1-1 0 0,-3-3-6 0 0,-177-57 408 0 0,8 2 288 0 0,161 54-634 0 0,-1 0-1 0 0,1 2 0 0 0,-1 0 1 0 0,1 0-1 0 0,-1 2 0 0 0,0 1 1 0 0,1 0-1 0 0,-1 1 0 0 0,-15 3-61 0 0,28-3-12 0 0,199-40-112 0 0,-56 0 124 0 0,-130 37 14 0 0,-5 2 52 0 0,-2 0 17 0 0,-30 8 154 0 0,-87-6-383 0 0,102-2 94 0 0,10-2 36 0 0,-1 1 0 0 0,1 0 0 0 0,-1 1 0 0 0,0 0 0 0 0,1 0-1 0 0,-1 0 1 0 0,1 0 0 0 0,-1 1 0 0 0,0 0 0 0 0,1 0 0 0 0,-1 0 0 0 0,1 1-1 0 0,0 0 1 0 0,0 0 0 0 0,-1 0 0 0 0,1 1 0 0 0,1-1 0 0 0,-1 1 0 0 0,0 1-1 0 0,1-1 1 0 0,-1 0 0 0 0,1 1 0 0 0,0 0 0 0 0,0 0 16 0 0,-2 11-31 0 0,0 1-1 0 0,0 0 1 0 0,2-1 0 0 0,0 2 0 0 0,0-1-1 0 0,2 0 1 0 0,0 1 0 0 0,1-1 0 0 0,1 1-1 0 0,0-1 1 0 0,2 13 31 0 0,-1 11-19 0 0,-1 92-32 0 0,6-1 0 0 0,6 0 0 0 0,5 0 0 0 0,24 81 51 0 0,10-41-797 0 0,-50-168 741 0 0,2 0 56 0 0,-2-2 73 0 0,-2-12 275 0 0,-16-240 127 0 0,-32-295-870 0 0,43 490 911 0 0,-2 1 0 0 0,-3-1-1 0 0,-3 2 1 0 0,-10-26-516 0 0,12 55 237 0 0,11 24-241 0 0,-1 1-1 0 0,1 0 1 0 0,0 0 0 0 0,-1 0-1 0 0,1 0 1 0 0,-1 0-1 0 0,1 1 1 0 0,0-1 0 0 0,-1 0-1 0 0,1 1 1 0 0,0-1-1 0 0,-1 1 1 0 0,1-1 0 0 0,0 1-1 0 0,0 0 1 0 0,-1-1-1 0 0,1 1 1 0 0,0 0-1 0 0,0 0 1 0 0,0 0 0 0 0,0 0-1 0 0,0 0 1 0 0,0 0-1 0 0,0 0 1 0 0,0 0 0 0 0,1 0 4 0 0,-5 8-112 0 0,0 0 0 0 0,1-1 0 0 0,0 2 0 0 0,1-1 1 0 0,0 0-1 0 0,0 1 0 0 0,1-1 0 0 0,0 1 0 0 0,1-1 1 0 0,-1 6 111 0 0,0 0-104 0 0,-16 142-1133 0 0,2 142 1237 0 0,17 29-79 0 0,27 171 79 0 0,-16-425 11 0 0,-12-73-10 0 0,0-1 0 0 0,0 1-1 0 0,0 0 1 0 0,0-1 0 0 0,0 1 0 0 0,0-1-1 0 0,0 1 1 0 0,0-1 0 0 0,1 1 0 0 0,-1-1 0 0 0,0 1-1 0 0,0-1 1 0 0,1 1 0 0 0,-1-1 0 0 0,0 1 0 0 0,1-1-1 0 0,-1 1 1 0 0,0-1 0 0 0,1 1 0 0 0,-1-1 0 0 0,1 0-1 0 0,-1 1 1 0 0,1-1 0 0 0,-1 0 0 0 0,1 1-1 0 0,-1-1 1 0 0,1 0 0 0 0,-1 1 0 0 0,1-1 0 0 0,-1 0-1 0 0,1 0 1 0 0,-1 0 0 0 0,1 0 0 0 0,0 0 0 0 0,-1 0-1 0 0,1 0 1 0 0,-1 0 0 0 0,1 0 0 0 0,-1 0-1 0 0,1 0 1 0 0,0 0 0 0 0,-1 0 0 0 0,1 0 0 0 0,-1 0-1 0 0,1 0 1 0 0,-1-1 0 0 0,1 1 0 0 0,-1 0 0 0 0,1 0-1 0 0,-1-1 1 0 0,1 1 0 0 0,-1 0 0 0 0,1-1-1 0 0,-1 1 1 0 0,1-1 0 0 0,-1 1 0 0 0,0 0 0 0 0,1-1-1 0 0,-1 1 1 0 0,1-1-1 0 0,0-1-44 0 0,5-3 23 0 0,-2-1 1 0 0,1 1-1 0 0,-1-1 0 0 0,0 0 1 0 0,0-1-1 0 0,0 1 1 0 0,-1-1-1 0 0,0 1 1 0 0,0-1-1 0 0,-1 0 1 0 0,0 0-1 0 0,0-2 21 0 0,3-5-20 0 0,112-377 97 0 0,122-397 985 0 0,-237 774-1036 0 0,2 1 0 0 0,0 0 1 0 0,0-1-1 0 0,2 2 0 0 0,-1-1 1 0 0,1 1-1 0 0,1-1 1 0 0,1 2-1 0 0,-1-1 0 0 0,2 1 1 0 0,-1 0-1 0 0,2 1 0 0 0,-1 0 1 0 0,1 1-1 0 0,1 0 1 0 0,0 0-1 0 0,0 1 0 0 0,9-5-26 0 0,-12 12-24 0 0,-1 0 0 0 0,1 1 0 0 0,-1 0 0 0 0,1 0 0 0 0,-1 1 0 0 0,0 0 0 0 0,1 0 0 0 0,-1 0-1 0 0,0 1 1 0 0,0 0 0 0 0,1 1 0 0 0,-2 0 0 0 0,1 0 0 0 0,0 0 0 0 0,-1 1 0 0 0,1 0 0 0 0,-1 0 0 0 0,0 1-1 0 0,0-1 1 0 0,-1 1 0 0 0,1 1 0 0 0,-1-1 0 0 0,0 1 0 0 0,-1 0 0 0 0,0 0 0 0 0,1 0 0 0 0,0 4 24 0 0,9 15-165 0 0,-2 1 1 0 0,-1 1-1 0 0,-1 0 1 0 0,-1 0-1 0 0,-2 1 0 0 0,0 0 1 0 0,-2 0-1 0 0,-2 1 1 0 0,0-1-1 0 0,-1 6 165 0 0,7 161-2196 0 0,-10 103 2196 0 0,0-276 4 0 0,1-21-7 0 0,-2 57 242 0 0,3 0-1 0 0,2 0 0 0 0,10 55-238 0 0,-13-112 0 0 0,0 0 23 0 0,-1 0 0 0 0,1 0 0 0 0,0 0 0 0 0,0 0 0 0 0,0 0 1 0 0,0 0-1 0 0,0 0 0 0 0,0 0 0 0 0,0 0 0 0 0,0 0 0 0 0,0 0 0 0 0,0 0 0 0 0,1 0 0 0 0,-1 0 0 0 0,0 0 0 0 0,1 0 0 0 0,-1 0 0 0 0,1 0 0 0 0,-1 0 0 0 0,1 0 0 0 0,-1 0 1 0 0,1 0-1 0 0,0 0 0 0 0,-1-1 0 0 0,1 1 0 0 0,0 0 0 0 0,0 0 0 0 0,0-1 0 0 0,-1 1 0 0 0,1-1 0 0 0,0 1 0 0 0,0-1 0 0 0,0 1 0 0 0,0-1 0 0 0,0 1 0 0 0,0-1 0 0 0,0 0 1 0 0,0 0-1 0 0,0 1 0 0 0,0-1 0 0 0,0 0 0 0 0,0 0 0 0 0,0 0 0 0 0,0 0 0 0 0,0 0 0 0 0,1 0 0 0 0,-1-1 0 0 0,0 1 0 0 0,0 0 0 0 0,0 0 0 0 0,0-1-23 0 0,9-8 125 0 0,-1-1-1 0 0,0 0 0 0 0,-1-1 0 0 0,0 0 1 0 0,-1 0-1 0 0,0-1 0 0 0,0 0 0 0 0,-1 0 1 0 0,0-4-125 0 0,8-12 157 0 0,54-116 133 0 0,-7-3 0 0 0,15-70-290 0 0,-66 187 40 0 0,7-15 266 0 0,-2-2-1 0 0,-2 0 1 0 0,-3 0 0 0 0,-1-1-1 0 0,-2-4-305 0 0,-7 177-1125 0 0,15 120 1125 0 0,-1-60-387 0 0,-2 286 259 0 0,-16-422 206 0 0,2-417 16 0 0,4-85 1782 0 0,-2 419-1687 0 0,2-126 130 0 0,-6 1 0 0 0,-13-50-319 0 0,14 189-256 0 0,4 27-480 0 0,67 447-64 0 0,8 133 733 0 0,-69-549 86 0 0,-6-36 72 0 0,-1-2 6 0 0,1-15 90 0 0,-18-169 627 0 0,-57-319 282 0 0,64 193-980 0 0,25 495-761 0 0,9 279 330 0 0,-23-440 315 0 0,1 0-8 0 0,-1 0 0 0 0,-1 0 0 0 0,-2 0 0 0 0,0 0 0 0 0,-1 0 0 0 0,-1-1 0 0 0,-1 1 0 0 0,-6 12 8 0 0,10-35 10 0 0,0 0 0 0 0,0 0 1 0 0,-1-1-1 0 0,1 1 0 0 0,0-1 0 0 0,-1 1 0 0 0,1-1 0 0 0,0 1 0 0 0,-1-1 0 0 0,1 1 0 0 0,-1-1 1 0 0,1 0-1 0 0,0 0 0 0 0,-1 0 0 0 0,1 0 0 0 0,-1 0 0 0 0,1 0 0 0 0,-1 0 0 0 0,1-1 0 0 0,-1 1 1 0 0,1 0-1 0 0,0-1 0 0 0,-1 1 0 0 0,1-1 0 0 0,0 0 0 0 0,-1 1 0 0 0,1-1 0 0 0,0 0 0 0 0,0 0 1 0 0,0 0-1 0 0,0 0 0 0 0,-1 0 0 0 0,1 0 0 0 0,1 0 0 0 0,-1 0 0 0 0,0 0-10 0 0,-16-18 0 0 0,2-1-1 0 0,0-1 1 0 0,1 0-1 0 0,1-1 0 0 0,2 0 1 0 0,0 0-1 0 0,1-2 1 0 0,-1-4 0 0 0,-1-1-30 0 0,-28-69-4 0 0,19 42 6 0 0,-3 0 0 0 0,-2 2 0 0 0,-12-16 28 0 0,35 65 8 0 0,0 0 0 0 0,0-1 0 0 0,0 1 0 0 0,-1 0-1 0 0,0 1 1 0 0,0-1 0 0 0,0 1 0 0 0,0-1 0 0 0,-1 1-1 0 0,0 0 1 0 0,0 1 0 0 0,0-1 0 0 0,0 1 0 0 0,0 0 0 0 0,-3 0-8 0 0,5 3 4 0 0,0 1 0 0 0,0 1 0 0 0,0-1-1 0 0,0 0 1 0 0,0 1 0 0 0,0-1 0 0 0,1 1 0 0 0,-1 0 0 0 0,1 0 0 0 0,-1 0 0 0 0,1 0 0 0 0,0 1 0 0 0,0-1 0 0 0,0 1 0 0 0,0-1 0 0 0,0 1 0 0 0,0-1 0 0 0,1 1 0 0 0,-1 0 0 0 0,1 1-4 0 0,-1-2-3 0 0,-11 24-53 0 0,1 0 1 0 0,1 1-1 0 0,1 0 1 0 0,2 1-1 0 0,1-1 1 0 0,1 2-1 0 0,-1 10 56 0 0,-1 1-7 0 0,-135 612-111 0 0,133-612 118 0 0,-17 57 0 0 0,5 2 0 0 0,-3 47 0 0 0,22-131-6 0 0,1 0 0 0 0,1-1 0 0 0,0 1 0 0 0,2 0 0 0 0,-1-1 0 0 0,2 1 0 0 0,0 0 0 0 0,0-1 0 0 0,2 0 0 0 0,-1 0 0 0 0,3 4 6 0 0,15-1-340 0 0,-16-22 332 0 0,-1 0 0 0 0,0 0 0 0 0,0-1 1 0 0,0 1-1 0 0,0-1 0 0 0,-1 0 0 0 0,0 0 1 0 0,0 0-1 0 0,0 0 0 0 0,-1 0 0 0 0,0-1 1 0 0,0 1-1 0 0,-1-1 0 0 0,0 1 0 0 0,1-7 8 0 0,-1 8 9 0 0,21-140 202 0 0,-6 0 1 0 0,-7-1-1 0 0,-7-72-211 0 0,-2 210 0 0 0,1-63 18 0 0,1-57 141 0 0,-6 0 0 0 0,-6-17-159 0 0,-1 84 188 0 0,4 65-128 0 0,4 3-89 0 0,0 0 0 0 0,1 0-1 0 0,0 1 1 0 0,1-1 0 0 0,0 0 0 0 0,0 1-1 0 0,0-1 1 0 0,1 1 0 0 0,0-1-1 0 0,1 1 1 0 0,-1 0 29 0 0,1 15-78 0 0,17 585-724 0 0,-1-151 756 0 0,-18-367 51 0 0,-5 1 0 0 0,-3-1 0 0 0,-8 16-5 0 0,-21 40 340 0 0,16-154-223 0 0,15-1-116 0 0,0-1 0 0 0,0-1 0 0 0,1 1-1 0 0,1-1 1 0 0,0 0 0 0 0,0 0 0 0 0,1-1-1 0 0,0 1 1 0 0,1-1 0 0 0,0 0 0 0 0,1-2-1 0 0,-3-5-15 0 0,-24-127-70 0 0,6-1 1 0 0,7-1 0 0 0,6-1-1 0 0,7-76 85 0 0,9-386 92 0 0,-3 536 227 0 0,-77 778-2710 0 0,27 81 2391 0 0,22 163 332 0 0,25-935-329 0 0,0 0 24 0 0,0 0 1 0 0,-1 0-1 0 0,0 0 1 0 0,-1 0-1 0 0,-1 0 0 0 0,0 0 1 0 0,0-1-1 0 0,-1 1 1 0 0,-1 0-28 0 0,4-11 28 0 0,0-1 1 0 0,0 1 0 0 0,1-1-1 0 0,-1 1 1 0 0,0-1 0 0 0,0 0-1 0 0,0 1 1 0 0,0-1 0 0 0,0 0 0 0 0,0 0-1 0 0,0 0 1 0 0,0 0 0 0 0,0 0-1 0 0,0 0 1 0 0,0 0 0 0 0,0 0-1 0 0,0 0 1 0 0,0 0 0 0 0,0-1 0 0 0,0 1-1 0 0,0 0 1 0 0,0-1 0 0 0,0 1-1 0 0,0-1 1 0 0,0 1 0 0 0,0-1-1 0 0,0 1 1 0 0,0-1 0 0 0,1 0-1 0 0,-1 1 1 0 0,0-1 0 0 0,0 0 0 0 0,1 1-1 0 0,-1-1 1 0 0,1 0 0 0 0,-1 0-1 0 0,0 0 1 0 0,1 0 0 0 0,0 0-1 0 0,-1 0 1 0 0,1 0 0 0 0,-1 0 0 0 0,1 0-1 0 0,0 0 1 0 0,0 0 0 0 0,0 0-29 0 0,-13-27 166 0 0,2 1 0 0 0,1-1 0 0 0,1-1 0 0 0,1 0 1 0 0,2 0-1 0 0,-1-11-166 0 0,2 14 57 0 0,-38-250 4 0 0,1-162-61 0 0,34 337-2 0 0,-79-721-377 0 0,51 646 262 0 0,30 162 93 0 0,3 24-18 0 0,3 27-57 0 0,12 58-310 0 0,4 0 1 0 0,12 28 408 0 0,10 55-378 0 0,66 537 26 0 0,-76-455-267 0 0,-12 1-1 0 0,-11 45 620 0 0,-8 133-460 0 0,-2-396 396 0 0,-3-53 316 0 0,-25-122 680 0 0,12-41 11 0 0,7-2-1 0 0,10-171-942 0 0,4 280 42 0 0,40-1154-535 0 0,-31 1034 123 0 0,-8 80 329 0 0,6 1-1 0 0,3 1 0 0 0,6-1 0 0 0,4 2 0 0 0,4 0 1 0 0,24-56 41 0 0,-38 132-121 0 0,-4 10-14 0 0,0 0 0 0 0,2 0 1 0 0,-1 0-1 0 0,2 1 0 0 0,0 1 0 0 0,1-1 1 0 0,1 2-1 0 0,5-6 135 0 0,-15 18-51 0 0,1 0-1 0 0,0 1 1 0 0,0-1 0 0 0,0 1-1 0 0,0-1 1 0 0,0 1-1 0 0,0 0 1 0 0,1 0 0 0 0,-1 0-1 0 0,0 0 1 0 0,1 0 0 0 0,-1 1-1 0 0,0-1 1 0 0,1 1 0 0 0,-1-1-1 0 0,1 1 1 0 0,-1 0 0 0 0,1 0-1 0 0,-1 0 1 0 0,1 0-1 0 0,-1 0 1 0 0,1 1 0 0 0,-1-1-1 0 0,0 1 1 0 0,1 0 0 0 0,-1 0-1 0 0,0 0 1 0 0,1 0 0 0 0,-1 0-1 0 0,0 0 1 0 0,0 0-1 0 0,0 1 1 0 0,0-1 0 0 0,0 1-1 0 0,0 0 52 0 0,58 69-1051 0 0,-34-18 937 0 0,-3 0 1 0 0,-1 2 0 0 0,-3 1-1 0 0,-3 0 1 0 0,-2 2 0 0 0,7 55 113 0 0,18 208 3129 0 0,-29-354-2902 0 0,-9 3-401 0 0,-2 1 1 0 0,-1 0-1 0 0,-1 0 1 0 0,-1 1-1 0 0,-2-1 1 0 0,0 1-1 0 0,-2 0 1 0 0,-2 0-1 0 0,0 1 1 0 0,-10-16 173 0 0,7 14 524 0 0,-2 1 0 0 0,-1 1 0 0 0,-2 0-1 0 0,0 2 1 0 0,-2 0 0 0 0,0 0 0 0 0,-2 2 0 0 0,-1 1 0 0 0,-10-8-524 0 0,3 8-110 0 0,1-1 0 0 0,2-2 0 0 0,0 0 0 0 0,1-2 0 0 0,2-1 0 0 0,1-1 0 0 0,1-1 0 0 0,-13-26 110 0 0,33 52-1 0 0,0 1 1 0 0,0 0-1 0 0,1-1 1 0 0,-1 1 0 0 0,1-1-1 0 0,0 1 1 0 0,0-1-1 0 0,0 1 1 0 0,0-1 0 0 0,1 0-1 0 0,0 1 1 0 0,-1-1-1 0 0,1 0 1 0 0,1 0 0 0 0,-1 1-1 0 0,1-1 1 0 0,-1 0-1 0 0,1 1 1 0 0,0-1 0 0 0,0 0-1 0 0,0 1 1 0 0,1-1-1 0 0,-1 1 1 0 0,1 0 0 0 0,0-1-1 0 0,0 1 1 0 0,0 0-1 0 0,1 0 1 0 0,-1 0-1 0 0,0 1 1 0 0,1-1 0 0 0,0 1-1 0 0,2-3 1 0 0,9-4 0 0 0,1 1 0 0 0,0 0 0 0 0,0 1 0 0 0,0 0 0 0 0,1 2 0 0 0,0 0 0 0 0,0 0 0 0 0,0 2 0 0 0,1 0 0 0 0,5 0 0 0 0,18-5 0 0 0,-12 1 10 0 0,-1 2-1 0 0,1 1 1 0 0,0 1-1 0 0,1 2 0 0 0,16 1-9 0 0,-35 1 1 0 0,0 0 0 0 0,0 1 0 0 0,0 0 0 0 0,0 0 0 0 0,0 1 0 0 0,0 1 0 0 0,0-1 0 0 0,-1 2 0 0 0,0-1 0 0 0,0 1 0 0 0,0 1 0 0 0,0 0 0 0 0,-1 0 0 0 0,0 0 0 0 0,0 1 0 0 0,-1 0 0 0 0,0 1-1 0 0,18 25-65 0 0,-2 1 0 0 0,-1 1 0 0 0,-2 1 0 0 0,-2 1 0 0 0,-1 1-1 0 0,-2 0 1 0 0,10 38 65 0 0,27 111-498 0 0,-9 1 1 0 0,-8 3-1 0 0,-8 0 0 0 0,-1 133 498 0 0,-16-211 39 0 0,9 104-207 0 0,-9 0 0 0 0,-9 1 0 0 0,-25 181 168 0 0,-21 17 219 0 0,44-393-186 0 0,1-6-366 0 0,-1-1 0 0 0,-1 1 0 0 0,0 0 0 0 0,-1-1-1 0 0,-1 1 1 0 0,0-1 0 0 0,-1 0 0 0 0,-2 1 333 0 0,6-15 132 0 0,1-2 103 0 0,0 0 21 0 0,-1-1 32 0 0,-4-5-160 0 0,1 0 0 0 0,0 0 0 0 0,0 0 0 0 0,0-1 0 0 0,1 0 1 0 0,0 1-1 0 0,0-1 0 0 0,1 0 0 0 0,-1 0 0 0 0,2-1 0 0 0,-1 1 0 0 0,1 0 1 0 0,0-1-1 0 0,1 1 0 0 0,-1-1 0 0 0,2 1 0 0 0,-1-1-128 0 0,-1-3 75 0 0,-5-195 60 0 0,9-1 0 0 0,30-194-135 0 0,-25 314 3 0 0,-6 57-3 0 0,0 3 2 0 0,0-1 0 0 0,2 1-1 0 0,1 0 1 0 0,1 0 0 0 0,1 0 0 0 0,7-15-2 0 0,1 24 53 0 0,-6 16-42 0 0,-6 4-8 0 0,-1 0 0 0 0,1 1 0 0 0,0-1 0 0 0,-1 1-1 0 0,1-1 1 0 0,-1 1 0 0 0,0 0 0 0 0,0 0 0 0 0,0 0 0 0 0,0 0 0 0 0,-1 0 0 0 0,1 0 0 0 0,-1 1 0 0 0,1-1 0 0 0,-1 0-1 0 0,-1 1 1 0 0,2 2-3 0 0,1 2 4 0 0,24 78-13 0 0,-4 0 1 0 0,-3 2-1 0 0,-4 0 0 0 0,-4 1 0 0 0,-4 1 0 0 0,-4 70 9 0 0,-15 222 548 0 0,-25 77-548 0 0,30-385 208 0 0,-2 34-36 0 0,-21 155-229 0 0,25-248-17 0 0,5-15 78 0 0,-1 1 0 0 0,0-1-1 0 0,0 1 1 0 0,0-1 0 0 0,0 1 0 0 0,0-1-1 0 0,0 1 1 0 0,0-1 0 0 0,0 1-1 0 0,0-1 1 0 0,0 0 0 0 0,0 1 0 0 0,0-1-1 0 0,0 1 1 0 0,0-1 0 0 0,0 1-1 0 0,-1-1 1 0 0,1 0 0 0 0,0 1 0 0 0,0-1-1 0 0,0 1 1 0 0,-1-1 0 0 0,1 0-1 0 0,0 1 1 0 0,0-1 0 0 0,-1 0 0 0 0,1 1-1 0 0,0-1 1 0 0,-1 0 0 0 0,1 1-1 0 0,-1-1 1 0 0,1 0 0 0 0,0 0-1 0 0,-1 1 1 0 0,1-1 0 0 0,-1 0 0 0 0,1 0-1 0 0,0 0 1 0 0,-1 0 0 0 0,1 0-1 0 0,-1 0 1 0 0,1 1 0 0 0,-1-1 0 0 0,1 0-1 0 0,-1 0 1 0 0,1 0 0 0 0,0 0-1 0 0,-1-1 1 0 0,1 1 0 0 0,-1 0 0 0 0,1 0-1 0 0,-1 0 1 0 0,1 0 0 0 0,-1 0-1 0 0,1-1 1 0 0,0 1 0 0 0,-1 0 0 0 0,1 0-1 0 0,0 0 1 0 0,-1-1 0 0 0,1 1-1 0 0,0 0 1 0 0,-1-1 0 0 0,1 1 0 0 0,0 0-1 0 0,-1-1 1 0 0,1 1 0 0 0,0-1-1 0 0,0 1 1 0 0,-1-1-4 0 0,1 1 30 0 0,-6-7 70 0 0,1-1 1 0 0,1 0 0 0 0,-1 0 0 0 0,1 0 0 0 0,0 0 0 0 0,1 0 0 0 0,0-1-1 0 0,0 0 1 0 0,1 1 0 0 0,0-1 0 0 0,1 0 0 0 0,0-3-101 0 0,-3-9 50 0 0,-16-112 177 0 0,6-1 1 0 0,7 0 0 0 0,5 0 0 0 0,6 0-1 0 0,9-39-227 0 0,13-319 64 0 0,-25 450-80 0 0,-1 41-61 0 0,0 2-6 0 0,-5 118-221 0 0,7-79 248 0 0,7 230-102 0 0,4 132-652 0 0,-21 74 810 0 0,-40 90 900 0 0,21-400-877 0 0,24-159 5 0 0,-3-44-339 0 0,10-199-422 0 0,-1 110 683 0 0,36-813 489 0 0,-22 770-380 0 0,-11 144-239 0 0,-6 23 61 0 0,0 2-11 0 0,11 18-436 0 0,-3 29 524 0 0,-1 0 0 0 0,-3 0 0 0 0,-1 1-1 0 0,-3 0 1 0 0,-2-1 0 0 0,-4 23 42 0 0,4-43-11 0 0,-4 48 275 0 0,-4 0 0 0 0,-3 0 0 0 0,-12 36-264 0 0,-47 115 1191 0 0,69-218-1169 0 0,-3 9-71 0 0,-2 0-1 0 0,0 0 1 0 0,0-1-1 0 0,-2 0 1 0 0,0 0-1 0 0,-1-1 1 0 0,0 0 0 0 0,-1-1-1 0 0,-3 2 50 0 0,14-15-22 0 0,0 0 0 0 0,0 0 0 0 0,0-1 0 0 0,-1 1 0 0 0,1 0 0 0 0,0-1 0 0 0,0 1-1 0 0,0-1 1 0 0,-1 0 0 0 0,1 1 0 0 0,0-1 0 0 0,0 0 0 0 0,-1 0 0 0 0,1 0 0 0 0,0 0 0 0 0,-1 0-1 0 0,1 0 1 0 0,0 0 0 0 0,-1 0 0 0 0,1 0 0 0 0,0-1 0 0 0,0 1 0 0 0,-1-1 0 0 0,1 1 0 0 0,0-1 0 0 0,0 1-1 0 0,0-1 1 0 0,-1 1 0 0 0,1-1 0 0 0,0 0 0 0 0,0 0 0 0 0,0 0 0 0 0,0 0 0 0 0,1 0 0 0 0,-1 0-1 0 0,0 0 1 0 0,0 0 0 0 0,0 0 0 0 0,1 0 0 0 0,-1 0 0 0 0,0 0 0 0 0,1 0 0 0 0,-1-2 22 0 0,-26-59-418 0 0,25 55 362 0 0,-23-80-129 0 0,4-1-1 0 0,4 0 0 0 0,3-6 186 0 0,0 9 16 0 0,-73-510 739 0 0,83 576-703 0 0,-25-203 1034 0 0,37 229-1128 0 0,-3 5 8 0 0,0-1 1 0 0,-1 1 0 0 0,0 0 0 0 0,-1 0-1 0 0,-1 0 1 0 0,0 1 0 0 0,0-1 0 0 0,-1 9 33 0 0,2-1-36 0 0,14 142-107 0 0,-6 0 0 0 0,-8 1 0 0 0,-6 0-1 0 0,-8-1 1 0 0,-28 138 143 0 0,-37 11 835 0 0,68-296-676 0 0,2-21 97 0 0,1-33 156 0 0,5 34-398 0 0,-8-368-1632 0 0,-8-229-1213 0 0,-10 202 5030 0 0,21 324-1286 0 0,-1 101-778 0 0,-24 269-317 0 0,-31 324 20 0 0,22-243 654 0 0,25-319 14 0 0,14-55-294 0 0,0-1 4 0 0,0 0-18 0 0,-3-24 92 0 0,2-212-656 0 0,5-532 140 0 0,-15 651 210 0 0,11 115-69 0 0,-1 4-38 0 0,-6 16 27 0 0,1-1-1 0 0,1 1 0 0 0,0 0 0 0 0,1 0 1 0 0,2 0-1 0 0,-1 1 0 0 0,2-1 0 0 0,1 11 97 0 0,-2 3-92 0 0,-9 136-222 0 0,0 31 692 0 0,-8 0 0 0 0,-45 185-378 0 0,58-358 113 0 0,0 6-9 0 0,-2 0 1 0 0,-2 0-1 0 0,-1-1 0 0 0,-1-1 1 0 0,-7 11-105 0 0,19-40-2 0 0,-1-1 1 0 0,1 0-1 0 0,0 1 1 0 0,-1-1-1 0 0,1 0 1 0 0,-1 0-1 0 0,1 1 1 0 0,-1-1-1 0 0,1 0 1 0 0,-1 0-1 0 0,1 0 1 0 0,-1 1-1 0 0,1-1 1 0 0,-1 0-1 0 0,1 0 1 0 0,-1 0-1 0 0,1 0 1 0 0,-1 0-1 0 0,1 0 1 0 0,-1 0-1 0 0,1 0 0 0 0,-1 0 1 0 0,1 0-1 0 0,-1-1 1 0 0,1 1-1 0 0,-1 0 1 0 0,1 0-1 0 0,-1 0 1 0 0,1-1-1 0 0,-1 1 1 0 0,1 0-1 0 0,-1 0 1 0 0,1-1-1 0 0,0 1 1 0 0,-1 0-1 0 0,1-1 1 0 0,0 1-1 0 0,-1-1 1 0 0,1 1-1 0 0,0 0 1 0 0,-1-1-1 0 0,1 1 1 0 0,0-1-1 0 0,0 1 1 0 0,-1-1-1 0 0,1 1 1 0 0,0-1-1 0 0,0 1 0 0 0,0-1 1 0 0,0 1-1 0 0,0-1 1 0 0,0 1 1 0 0,0-1-5 0 0,-27-117-662 0 0,21 74 438 0 0,-45-233 710 0 0,-48-136-481 0 0,97 406-10 0 0,2 5-49 0 0,0 2-33 0 0,-14 21-168 0 0,9-4 177 0 0,0 0 0 0 0,1 1-1 0 0,0 0 1 0 0,2 0 0 0 0,0 0 0 0 0,1 0 0 0 0,1 0-1 0 0,1 6 84 0 0,-1 17-150 0 0,-17 425 235 0 0,16-450-31 0 0,0-1-1 0 0,1 1 1 0 0,1 0-1 0 0,0 0 1 0 0,1-1-1 0 0,1 1 0 0 0,1-1 1 0 0,0 1-1 0 0,0-1 1 0 0,2 0-1 0 0,5 9-53 0 0,-10-23-58 0 0,1-1-1 0 0,0 1 1 0 0,0-1-1 0 0,-1 0 0 0 0,1 1 1 0 0,0-1-1 0 0,0 0 1 0 0,0 0-1 0 0,0 0 1 0 0,0-1-1 0 0,-1 1 1 0 0,1 0-1 0 0,0-1 0 0 0,0 1 1 0 0,-1-1-1 0 0,1 0 1 0 0,0 1-1 0 0,0-1 1 0 0,-1 0-1 0 0,1 0 0 0 0,-1 0 1 0 0,1 0-1 0 0,-1 0 1 0 0,1 0-1 0 0,-1-1 1 0 0,0 1-1 0 0,0 0 0 0 0,1-1 1 0 0,-1 1-1 0 0,0-1 1 0 0,0 1-1 0 0,-1-1 1 0 0,1 0-1 0 0,0 1 1 0 0,0-1-1 0 0,-1 0 0 0 0,1 0 1 0 0,-1 1-1 0 0,1-2 59 0 0,99-239-576 0 0,-26-4 527 0 0,-72 239 86 0 0,-1 2-8 0 0,0 1 1 0 0,1-1-1 0 0,-1 1 1 0 0,1-1-1 0 0,-1 1 1 0 0,1 0-1 0 0,0 0 1 0 0,1 0-1 0 0,-1 0 0 0 0,1 0 1 0 0,0 1-1 0 0,0-1 1 0 0,0 1-1 0 0,0 0 1 0 0,2-2-30 0 0,-2 6-5 0 0,-1-1 0 0 0,0 1 1 0 0,0 0-1 0 0,1 0 1 0 0,-1 0-1 0 0,0 0 0 0 0,0 1 1 0 0,0-1-1 0 0,0 0 1 0 0,0 1-1 0 0,-1-1 0 0 0,1 1 1 0 0,0 0-1 0 0,-1 0 1 0 0,1 0-1 0 0,-1 0 0 0 0,1 0 1 0 0,-1 0-1 0 0,0 0 0 0 0,0 0 1 0 0,0 0-1 0 0,0 0 1 0 0,0 1-1 0 0,-1-1 0 0 0,1 0 1 0 0,-1 1-1 0 0,1-1 1 0 0,-1 0-1 0 0,0 1 0 0 0,0-1 1 0 0,0 2 4 0 0,0-3-5 0 0,12 61-173 0 0,-3-1 0 0 0,-4 1 1 0 0,-1 36 177 0 0,9 89 163 0 0,10 58 653 0 0,-23-246-795 0 0,1 1-1 0 0,-1-1 0 0 0,0 1 0 0 0,0-1 1 0 0,1 1-1 0 0,-1-1 0 0 0,0 1 1 0 0,1 0-1 0 0,-1-1 0 0 0,0 1 0 0 0,1-1 1 0 0,-1 1-1 0 0,1 0 0 0 0,-1-1 0 0 0,1 1 1 0 0,-1 0-1 0 0,1-1 0 0 0,-1 1 1 0 0,1 0-1 0 0,-1 0 0 0 0,1 0 0 0 0,-1-1 1 0 0,1 1-1 0 0,-1 0 0 0 0,1 0 0 0 0,-1 0 1 0 0,1 0-1 0 0,0 0 0 0 0,-1 0 1 0 0,1 0-1 0 0,-1 0 0 0 0,1 0 0 0 0,-1 0 1 0 0,1 0-1 0 0,-1 1 0 0 0,1-1 1 0 0,0 0-1 0 0,-1 0 0 0 0,1 0 0 0 0,-1 1 1 0 0,1-1-1 0 0,-1 0 0 0 0,0 1 0 0 0,1-1 1 0 0,-1 0-1 0 0,1 1 0 0 0,-1-1 1 0 0,0 1-1 0 0,1-1 0 0 0,-1 0 0 0 0,0 1 1 0 0,1-1-1 0 0,-1 1 0 0 0,0-1 0 0 0,1 1 1 0 0,-1-1-1 0 0,0 1 0 0 0,0 0-20 0 0,84-161-317 0 0,-80 151 305 0 0,-1 0 1 0 0,2 0-1 0 0,-1 1 0 0 0,1-1 1 0 0,0 1-1 0 0,1 0 0 0 0,-1 0 1 0 0,2 1-1 0 0,-1 0 1 0 0,1 0-1 0 0,0 1 0 0 0,1-1 1 0 0,-1 2-1 0 0,1-1 0 0 0,0 1 1 0 0,1 0-1 0 0,-1 0 0 0 0,1 1 1 0 0,0 1-1 0 0,0-1 1 0 0,0 2-1 0 0,1-1 0 0 0,-1 1 1 0 0,1 0-1 0 0,-1 1 0 0 0,2 0 12 0 0,9 5-106 0 0,0 1-1 0 0,0 1 1 0 0,0 1-1 0 0,-1 0 1 0 0,0 2-1 0 0,-1 0 1 0 0,0 1-1 0 0,0 1 1 0 0,-1 0-1 0 0,0 2 1 0 0,1 1 106 0 0,103 63-17 0 0,87 9-1299 0 0,-175-77 620 0 0,-19-25 886 0 0,-11 4-73 0 0,0-1 1 0 0,-2 1 0 0 0,1-1-1 0 0,-2 1 1 0 0,0-1-1 0 0,0 0 1 0 0,-1 1 0 0 0,-1-6-118 0 0,-1-10 177 0 0,-24-510 735 0 0,25 484-912 0 0,2 1 0 0 0,2-1 0 0 0,6-32 0 0 0,-8 86-7 0 0,1 1 0 0 0,-1-1-1 0 0,0 0 1 0 0,1 1 0 0 0,-1-1-1 0 0,0 0 1 0 0,1 0-1 0 0,-1 1 1 0 0,0-1 0 0 0,1 0-1 0 0,-1 0 1 0 0,1 1 0 0 0,-1-1-1 0 0,0 0 1 0 0,1 0 0 0 0,-1 0-1 0 0,1 0 1 0 0,-1 0 0 0 0,1 0-1 0 0,-1 0 1 0 0,1 1 0 0 0,-1-1-1 0 0,0 0 1 0 0,1-1-1 0 0,-1 1 1 0 0,1 0 0 0 0,-1 0-1 0 0,1 0 1 0 0,-1 0 0 0 0,1 0-1 0 0,-1 0 1 0 0,0-1 0 0 0,1 1-1 0 0,-1 0 1 0 0,1 0 0 0 0,-1 0-1 0 0,0-1 1 0 0,1 1 0 0 0,-1 0-1 0 0,0-1 1 0 0,1 1-1 0 0,-1 0 1 0 0,0-1 0 0 0,1 1-1 0 0,-1 0 1 0 0,0-1 0 0 0,0 1-1 0 0,0-1 1 0 0,1 1 0 0 0,-1-1-1 0 0,0 1 1 0 0,0 0 0 0 0,0-1-1 0 0,0 1 1 0 0,0-1 0 0 0,0 1-1 0 0,0-1 1 0 0,0 1-1 0 0,0-1 1 0 0,0 1 0 0 0,0-1-1 0 0,0 1 1 0 0,0 0 0 0 0,0-1-1 0 0,0 1 1 0 0,0-1 0 0 0,-1 1 7 0 0,20 33-537 0 0,-4 14 454 0 0,-2 0-1 0 0,-2 1 1 0 0,-2 1 0 0 0,-2-1-1 0 0,-1 28 84 0 0,-4-62-2 0 0,-2-13 2 0 0,12 109 43 0 0,-5 1 0 0 0,-5-1-1 0 0,-5 9-42 0 0,-9-49 84 0 0,12-69 14 0 0,-9-35 219 0 0,3-35 236 0 0,4-1 0 0 0,7-67-553 0 0,-3 91 221 0 0,-1 13-133 0 0,22-211 958 0 0,-10 201-1056 0 0,-13 42-54 0 0,15 11-355 0 0,-10 1 302 0 0,-1 1 0 0 0,0 0 0 0 0,-1 0 0 0 0,0 1 0 0 0,-1-1 0 0 0,0 0 0 0 0,-1 1 0 0 0,0-1 0 0 0,-2 10 117 0 0,2 9-68 0 0,5 78 476 0 0,-5-1 1 0 0,-11 90-409 0 0,-10-112 1261 0 0,19-84-941 0 0,1-2-32 0 0,0 0-134 0 0,-17-24 66 0 0,-54-188-1226 0 0,50 157 813 0 0,20 54 66 0 0,1 1-1 0 0,-17-1-408 0 0,-44 45-472 0 0,-55 56 963 0 0,105-91 59 0 0,-2-1 0 0 0,1 1 0 0 0,-1-2-1 0 0,0 0 1 0 0,-1 0 0 0 0,1-1 0 0 0,-1-1 0 0 0,-1 0 0 0 0,1-1-1 0 0,-1-1 1 0 0,1 0 0 0 0,-1-1 0 0 0,-11 0-14 0 0,-8-1-359 0 0,-2-2 651 0 0,0 1 0 0 0,-1 1 0 0 0,1 3 1 0 0,0 0-1 0 0,1 3 0 0 0,-1 0 0 0 0,1 3 0 0 0,0 1 0 0 0,1 1 0 0 0,1 2 1 0 0,-23 13-293 0 0,46-20-1 0 0,-1 0 0 0 0,0-1 0 0 0,0-1 0 0 0,-1 0 1 0 0,0 0-1 0 0,0-1 0 0 0,0-1 0 0 0,0 0 1 0 0,0 0-1 0 0,-1-1 0 0 0,1-1 0 0 0,-1 0 0 0 0,0-1 1 0 0,1 0-1 0 0,-1-1 0 0 0,1 0 0 0 0,-11-3 1 0 0,98 43-1958 0 0,-60-34 1946 0 0,0 0 0 0 0,1-1 0 0 0,-1-1 0 0 0,1 0 1 0 0,0-1-1 0 0,0 0 0 0 0,0-2 0 0 0,-1 0 0 0 0,1-1 0 0 0,0 0 1 0 0,0-1-1 0 0,6-2 12 0 0,184-62-159 0 0,-104 28 130 0 0,-44 19 29 0 0,0 2 0 0 0,1 3 0 0 0,1 3 0 0 0,0 2 0 0 0,6 3 0 0 0,-53 5 2 0 0,-3 1 2 0 0,0 0 0 0 0,0 0 1 0 0,0-1-1 0 0,0-1 0 0 0,0 0 0 0 0,0 0 0 0 0,0-1 0 0 0,-1 0 0 0 0,1-1 0 0 0,-1 0 0 0 0,0 0 0 0 0,1-1-4 0 0,-7-1 42 0 0,1 1-1 0 0,-2-1 1 0 0,1 1 0 0 0,0-1-1 0 0,-1 0 1 0 0,0 0 0 0 0,-1 0-1 0 0,1 0 1 0 0,-1 0 0 0 0,0 0-1 0 0,-1 0 1 0 0,1-1 0 0 0,-1 1-1 0 0,-1 0 1 0 0,1 0 0 0 0,-1 0-1 0 0,0-2-41 0 0,1 6 41 0 0,-10-92 439 0 0,-4 1-1 0 0,-4 0 0 0 0,-10-20-479 0 0,10 36 250 0 0,-10-81-38 0 0,8 0-1 0 0,7-1 1 0 0,6-1-1 0 0,8-4-211 0 0,-9-171 10 0 0,-5-189 1033 0 0,24 141-1174 0 0,-6-50-1089 0 0,-15 277 1723 0 0,-6 1 0 0 0,-31-129-503 0 0,-3-26-319 0 0,49 100-2929 0 0,4 168 1321 0 0,2-1 1 0 0,2 1-1 0 0,2 1 0 0 0,9-25 1927 0 0,-8 42-850 0 0,9 36 1972 0 0,-13-1-744 0 0,0 1 1 0 0,0 0-1 0 0,-1 0 0 0 0,-1 0 0 0 0,0 0 0 0 0,0 0 0 0 0,-2 1 0 0 0,1 0 0 0 0,-1 0 0 0 0,-1 7-378 0 0,4 11 451 0 0,38 235 1312 0 0,65 377-3107 0 0,-89-541-2427 0 0</inkml:trace>
</inkml:ink>
</file>

<file path=ppt/ink/ink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18:06.268"/>
    </inkml:context>
    <inkml:brush xml:id="br0">
      <inkml:brushProperty name="width" value="0.1" units="cm"/>
      <inkml:brushProperty name="height" value="0.2" units="cm"/>
      <inkml:brushProperty name="color" value="#FFFC00"/>
      <inkml:brushProperty name="tip" value="rectangle"/>
      <inkml:brushProperty name="rasterOp" value="maskPen"/>
    </inkml:brush>
  </inkml:definitions>
  <inkml:trace contextRef="#ctx0" brushRef="#br0">1235 3251 1375 0 0,'-1'4'23'0'0,"0"-1"0"0"0,0 0 0 0 0,-1 1-1 0 0,1-1 1 0 0,-1 0 0 0 0,0 0-1 0 0,1 0 1 0 0,-2 0 0 0 0,1 0-1 0 0,0-1 1 0 0,0 1 0 0 0,-1-1-1 0 0,0 1 1 0 0,1-1 0 0 0,-1 0 0 0 0,0 0-1 0 0,0 0 1 0 0,0 0 0 0 0,0 0-1 0 0,0-1 1 0 0,-1 0 0 0 0,1 1-23 0 0,-32-17 5271 0 0,-10-46-2911 0 0,-20-110-2595 0 0,15-32-33 0 0,-21-181 268 0 0,52 269-49 0 0,0-3 68 0 0,-32-179 455 0 0,-18-19-474 0 0,62 287 45 0 0,0 0 0 0 0,-2 1 0 0 0,-2 0-1 0 0,0 0 1 0 0,-2 1 0 0 0,0 1-1 0 0,-2 0 1 0 0,-1 1 0 0 0,-1 1 0 0 0,-1 0-1 0 0,-7-4-44 0 0,23 24 49 0 0,-1 1 0 0 0,0-1 0 0 0,-1 1 0 0 0,1 0 0 0 0,0 0 0 0 0,-1 1 0 0 0,0-1 0 0 0,1 1 0 0 0,-1 0 0 0 0,0 0 0 0 0,0 0 0 0 0,-1 0 0 0 0,1 1 0 0 0,0 0 0 0 0,-1-1 0 0 0,1 2 0 0 0,0-1 0 0 0,-1 0 1 0 0,1 1-1 0 0,-1 0 0 0 0,1 0 0 0 0,-1 0 0 0 0,1 1 0 0 0,-1-1 0 0 0,1 1 0 0 0,0 0 0 0 0,-1 0 0 0 0,1 1 0 0 0,0-1 0 0 0,0 1 0 0 0,0 0 0 0 0,0 0 0 0 0,0 1 0 0 0,0-1 0 0 0,1 1 0 0 0,-1 0 0 0 0,-1 1-49 0 0,-13 18 3 0 0,1 1 1 0 0,1 0 0 0 0,1 2 0 0 0,1-1 0 0 0,1 2 0 0 0,1 0-1 0 0,2 0 1 0 0,0 1 0 0 0,2 0 0 0 0,-1 10-4 0 0,6-28-9 0 0,-149 573-366 0 0,102-353-931 0 0,11 3-1 0 0,9 0 0 0 0,9 31 1307 0 0,16-188-676 0 0,3-1 0 0 0,4 1 0 0 0,3-1 0 0 0,3 0 0 0 0,3 0 0 0 0,15 48 676 0 0,-11-80 1684 0 0,2-66 444 0 0,9-115 469 0 0,-23 100-2255 0 0,73-869 1483 0 0,-39-60-1825 0 0,-35 858 0 0 0,-5 1 0 0 0,-12-65 0 0 0,-3 94-261 0 0,10 90-30 0 0,-21 111-245 0 0,15 7 333 0 0,7 1 0 0 0,5 1-1 0 0,8 31 204 0 0,-2-21-62 0 0,-17 951-1042 0 0,-4-773 727 0 0,16 95 377 0 0,7-213-1603 0 0,-12-172 551 0 0,-13-62 4504 0 0,11-11-2637 0 0,2 0-1 0 0,3-1 1 0 0,0-41-815 0 0,3 56 180 0 0,-1-206 355 0 0,10 0 0 0 0,11 1 0 0 0,10 1 0 0 0,24-68-535 0 0,-6 69-34 0 0,-7 17-97 0 0,9 2 0 0 0,9 3 1 0 0,65-147 130 0 0,-116 337-108 0 0,1-1 1 0 0,1 2-1 0 0,1-1 1 0 0,0 1 0 0 0,2 1-1 0 0,1 0 1 0 0,0 1-1 0 0,1 1 1 0 0,1 0 0 0 0,1 1-1 0 0,8-6 108 0 0,-22 21-28 0 0,0 0 0 0 0,0 0 0 0 0,0 0 0 0 0,0 1 0 0 0,1-1-1 0 0,-1 1 1 0 0,0 0 0 0 0,1 0 0 0 0,0 0 0 0 0,-1 0 0 0 0,1 1 0 0 0,-1-1-1 0 0,1 1 1 0 0,0 0 0 0 0,-1 0 0 0 0,1 0 0 0 0,0 1 0 0 0,-1-1 0 0 0,1 1-1 0 0,-1 0 1 0 0,1 0 0 0 0,-1 0 0 0 0,1 1 0 0 0,-1-1 0 0 0,0 1-1 0 0,0 0 1 0 0,1-1 0 0 0,-1 1 0 0 0,0 1 0 0 0,-1-1 0 0 0,1 0 0 0 0,0 1-1 0 0,-1 0 1 0 0,1-1 0 0 0,0 3 28 0 0,70 114-309 0 0,-27-4 151 0 0,-6 2-1 0 0,-5 2 1 0 0,-6 1 0 0 0,-4 2 0 0 0,1 56 158 0 0,12 133-2002 0 0,-11 48 2002 0 0,-20-257 289 0 0,-7-95-337 0 0,2 13 849 0 0,1-26 35 0 0,-4-267-121 0 0,-3 181-637 0 0,-61-611 3938 0 0,67-148-3042 0 0,4 95-1982 0 0,-8 692 1226 0 0,10 78-19 0 0,-1 4-168 0 0,-2 2 0 0 0,0-1 0 0 0,-1 1 0 0 0,-1 0 0 0 0,-1-1 0 0 0,0 12-31 0 0,-1-24-14 0 0,16 535-462 0 0,-16-504-632 0 0,-2-8-4023 0 0</inkml:trace>
</inkml:ink>
</file>

<file path=ppt/ink/ink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18:14.701"/>
    </inkml:context>
    <inkml:brush xml:id="br0">
      <inkml:brushProperty name="width" value="0.1" units="cm"/>
      <inkml:brushProperty name="height" value="0.2" units="cm"/>
      <inkml:brushProperty name="color" value="#FFFC00"/>
      <inkml:brushProperty name="tip" value="rectangle"/>
      <inkml:brushProperty name="rasterOp" value="maskPen"/>
    </inkml:brush>
  </inkml:definitions>
  <inkml:trace contextRef="#ctx0" brushRef="#br0">369 402 7023 0 0,'0'0'323'0'0,"0"0"-8"0"0,-1-1-205 0 0,0-2-79 0 0,0 1 0 0 0,0 0-1 0 0,0 0 1 0 0,0 0-1 0 0,1-1 1 0 0,-1 1-1 0 0,1 0 1 0 0,-1-1 0 0 0,1 1-1 0 0,0 0 1 0 0,0-1-1 0 0,0 1 1 0 0,0-1-1 0 0,0 1 1 0 0,1 0-1 0 0,-1-1 1 0 0,1 1 0 0 0,-1 0-1 0 0,1 0 1 0 0,0-1-1 0 0,0 1 1 0 0,0 0-1 0 0,1-1-30 0 0,-1 1-24 0 0,17-21-133 0 0,-16 21 151 0 0,0 0 1 0 0,0 1-1 0 0,0 0 1 0 0,0-1-1 0 0,0 1 1 0 0,1 0 0 0 0,-1 0-1 0 0,0 0 1 0 0,1 1-1 0 0,-1-1 1 0 0,0 1-1 0 0,1-1 1 0 0,-1 1-1 0 0,0 0 1 0 0,1-1-1 0 0,-1 1 1 0 0,1 0 0 0 0,-1 1-1 0 0,1-1 1 0 0,-1 0-1 0 0,1 1 6 0 0,4 0 16 0 0,138 34 597 0 0,-111-33-513 0 0,1-3 1 0 0,-1 0-1 0 0,1-3 0 0 0,-1-1 0 0 0,0-1 0 0 0,0-2 0 0 0,-1-1 0 0 0,0-2 0 0 0,27-12-100 0 0,30-8 363 0 0,-38 15-327 0 0,0 2-1 0 0,1 3 1 0 0,0 2-1 0 0,1 2 0 0 0,0 2 1 0 0,0 3-1 0 0,18 3-35 0 0,8 6 22 0 0,-1 4-1 0 0,0 4 0 0 0,41 14-21 0 0,-82-20-22 0 0,-1-1 0 0 0,2-1 0 0 0,-1-3 0 0 0,1 0 0 0 0,0-3 0 0 0,-1-1 0 0 0,1-2 0 0 0,0-2 0 0 0,-1-2 0 0 0,0-1 0 0 0,0-1 0 0 0,0-3 22 0 0,3-2 96 0 0,1 1 0 0 0,0 2 0 0 0,0 2 0 0 0,1 2 0 0 0,3 1-96 0 0,-47 6 5 0 0,1-1 0 0 0,-1 1 1 0 0,0-1-1 0 0,1 0 0 0 0,-1 1 0 0 0,0-1 0 0 0,1 1 0 0 0,-1 0 0 0 0,1-1 0 0 0,-1 1 0 0 0,0 0 0 0 0,1-1 0 0 0,0 1 0 0 0,-1 0 0 0 0,1-1 0 0 0,-1 1 0 0 0,1 0 0 0 0,0 0 1 0 0,0-1-1 0 0,-1 1 0 0 0,1 0 0 0 0,0 0 0 0 0,0 0 0 0 0,0 0 0 0 0,0-1 0 0 0,0 1 0 0 0,0 0 0 0 0,0 0 0 0 0,0 0 0 0 0,0 0 0 0 0,0-1 0 0 0,0 1 0 0 0,1 0 0 0 0,-1 0 1 0 0,0 0-1 0 0,1-1 0 0 0,-1 1 0 0 0,0 0 0 0 0,1-1 0 0 0,-1 1 0 0 0,1 0 0 0 0,-1-1 0 0 0,1 1 0 0 0,0 0 0 0 0,-1-1 0 0 0,1 1 0 0 0,-1-1 0 0 0,1 1 0 0 0,0-1 0 0 0,0 1 1 0 0,-1-1-1 0 0,1 0 0 0 0,0 1 0 0 0,0-1 0 0 0,-1 0 0 0 0,1 0 0 0 0,0 1 0 0 0,0-1 0 0 0,0 0 0 0 0,0 0 0 0 0,-1 0 0 0 0,1 0 0 0 0,0 0 0 0 0,0 0 0 0 0,0 0 0 0 0,0 0 1 0 0,-1-1-1 0 0,1 1 0 0 0,1 0-5 0 0,-12 6 101 0 0,0 0 0 0 0,-1 0 0 0 0,0-1 0 0 0,1 0-1 0 0,-1-1 1 0 0,-1 0 0 0 0,1-1 0 0 0,-1 0 0 0 0,1-1 0 0 0,-1 0 0 0 0,0-1 0 0 0,0 0 0 0 0,-7-1-101 0 0,-5 2 130 0 0,-359 31 1030 0 0,-152 67-1522 0 0,491-91 299 0 0,-1-2 0 0 0,1-2 0 0 0,-1-2 0 0 0,0-2 0 0 0,0-2 1 0 0,0-2-1 0 0,1-1 0 0 0,-17-6 63 0 0,-1-5 328 0 0,2-3 0 0 0,0-2 0 0 0,-54-27-328 0 0,74 27 248 0 0,0 2 0 0 0,-2 2 1 0 0,0 1-1 0 0,-1 3 0 0 0,-19-3-248 0 0,61 15-13 0 0,0 0-1 0 0,0 0 0 0 0,0-1 1 0 0,1 1-1 0 0,-1 0 0 0 0,0 0 1 0 0,0 0-1 0 0,0 0 0 0 0,0 0 1 0 0,1 0-1 0 0,-1 0 0 0 0,0 1 1 0 0,0-1-1 0 0,0 0 0 0 0,0 0 1 0 0,1 1-1 0 0,-1-1 0 0 0,0 0 1 0 0,0 1-1 0 0,1-1 0 0 0,-1 1 1 0 0,0-1-1 0 0,1 1 0 0 0,-1-1 0 0 0,0 1 1 0 0,1 0-1 0 0,-1-1 0 0 0,1 1 1 0 0,-1 0-1 0 0,1-1 0 0 0,-1 1 1 0 0,1 0-1 0 0,-1-1 0 0 0,1 1 1 0 0,0 0-1 0 0,0 0 0 0 0,-1 0 1 0 0,1 0-1 0 0,0-1 0 0 0,0 1 1 0 0,0 0-1 0 0,0 0 0 0 0,0 0 1 0 0,0 0-1 0 0,0-1 0 0 0,0 1 1 0 0,0 0-1 0 0,0 0 0 0 0,0 0 1 0 0,1 0-1 0 0,-1-1 0 0 0,0 1 1 0 0,1 0-1 0 0,-1 0 0 0 0,0-1 1 0 0,1 1-1 0 0,-1 0 0 0 0,1 0 1 0 0,-1-1-1 0 0,1 1 0 0 0,0 0 1 0 0,-1-1-1 0 0,1 1 0 0 0,-1-1 1 0 0,1 1-1 0 0,0-1 0 0 0,0 1 14 0 0,4 5-67 0 0,0 0 0 0 0,1-1-1 0 0,0 1 1 0 0,0-1-1 0 0,1 0 1 0 0,0 0 0 0 0,0-1-1 0 0,0 0 1 0 0,0 0-1 0 0,0-1 1 0 0,1 0 0 0 0,-1 0-1 0 0,7 1 68 0 0,18 9-69 0 0,28 15 59 0 0,152 59 9 0 0,-47-47 162 0 0,3-7-1 0 0,87 3-160 0 0,-119-18 42 0 0,279 38 11 0 0,-361-47-41 0 0,0-2-1 0 0,0-2 0 0 0,1-3 1 0 0,-1-2-1 0 0,1-3 1 0 0,-1-2-1 0 0,0-2 0 0 0,0-3 1 0 0,-1-2-1 0 0,0-2 1 0 0,10-7-12 0 0,239-100-60 0 0,-191 65-291 0 0,-110 55 307 0 0,-1 1 92 0 0,-13-1 28 0 0,-236 0 132 0 0,-45-24-217 0 0,106 7-133 0 0,-132 6 142 0 0,71 25 295 0 0,100-4 912 0 0,-116-9-1207 0 0,153-11 439 0 0,1-6 0 0 0,-2-4-439 0 0,57 7-832 0 0,77 5 287 0 0,15 5 397 0 0,0 2-1 0 0,0 2 1 0 0,0 1 0 0 0,0 2-1 0 0,34 7 149 0 0,-4-2-81 0 0,144 10 81 0 0,194-9 0 0 0,-218-6 0 0 0,135 22 0 0 0,-280-21 0 0 0,43 5 0 0 0,1-3 0 0 0,71-6 0 0 0,420-33 0 0 0,-531 29 14 0 0,-33 2-10 0 0,1 1-1 0 0,-1 0 0 0 0,1 1 0 0 0,0 0 0 0 0,-1 1 0 0 0,1 0 1 0 0,-1 1-1 0 0,0 1 0 0 0,6 1-3 0 0,-18-3-18 0 0,0-1 0 0 0,0 1 0 0 0,1-1 0 0 0,-1 1 0 0 0,0-1 0 0 0,0 1 1 0 0,0-1-1 0 0,0 1 0 0 0,0-1 0 0 0,0 1 0 0 0,0-1 0 0 0,0 1 0 0 0,0-1 0 0 0,0 1 0 0 0,0-1 0 0 0,0 1 0 0 0,0-1 0 0 0,0 1 0 0 0,-1-1 1 0 0,1 1-1 0 0,0-1 0 0 0,0 1 0 0 0,-1-1 0 0 0,1 1 0 0 0,0-1 0 0 0,0 1 0 0 0,-1-1 0 0 0,1 0 0 0 0,-1 1 0 0 0,1-1 0 0 0,0 0 1 0 0,-1 1-1 0 0,1-1 0 0 0,-1 0 0 0 0,1 1 0 0 0,-1-1 0 0 0,1 0 0 0 0,-1 0 0 0 0,1 0 0 0 0,-1 1 0 0 0,1-1 0 0 0,-1 0 0 0 0,1 0 1 0 0,-1 0-1 0 0,1 0 0 0 0,-1 0 0 0 0,1 0 0 0 0,-1 0 0 0 0,1 0 0 0 0,-1 0 18 0 0,-13 2 73 0 0,0 0 1 0 0,1-1-1 0 0,-1 0 0 0 0,0-1 1 0 0,0 0-1 0 0,0-2 0 0 0,1 1 1 0 0,-12-4-74 0 0,-11 0 198 0 0,-351-44 2118 0 0,118 44-1919 0 0,-71-6-362 0 0,270-1-7 0 0,1-3 1 0 0,1-4-1 0 0,1-2 0 0 0,0-3 0 0 0,-16-11-28 0 0,8 4 38 0 0,-1 3 1 0 0,0 4-1 0 0,-66-12-38 0 0,107 30-110 0 0,-1 0 0 0 0,0 3 0 0 0,-1 1-1 0 0,1 2 1 0 0,0 1 0 0 0,0 2 0 0 0,0 1-1 0 0,0 2 1 0 0,-26 8 110 0 0,30-6-428 0 0,31-8 331 0 0,1 0-20 0 0,0 0 17 0 0,0 0 10 0 0,0 0 1 0 0,9 2-102 0 0,233 68-294 0 0,-135-34 458 0 0,-102-34 25 0 0,83 27-27 0 0,1-4 0 0 0,1-3 1 0 0,1-4-1 0 0,61 2 29 0 0,-107-19 111 0 0,0-2-1 0 0,-1-2 1 0 0,1-2 0 0 0,-1-2-1 0 0,0-2 1 0 0,20-8-111 0 0,240-67 515 0 0,-240 69-514 0 0,2 3 1 0 0,-1 3 0 0 0,1 3 0 0 0,1 2-1 0 0,-1 4 1 0 0,19 3-2 0 0,135 21-38 0 0,-158-14 4 0 0,0-2 0 0 0,1-4 0 0 0,-1-2 0 0 0,1-3 0 0 0,32-5 34 0 0,59-28-545 0 0,-154 33 614 0 0,-412 48 559 0 0,-149 21 12 0 0,525-63-622 0 0,12 0 0 0 0,0-1-1 0 0,0-1 1 0 0,0-2 0 0 0,0 0-1 0 0,0-1 1 0 0,-1-2 0 0 0,1 0-1 0 0,0-2 1 0 0,0 0 0 0 0,1-2-1 0 0,-4-1-17 0 0,16 2-1 0 0,3 1-64 0 0,7 3-7 0 0,1 1-4 0 0,14-14-250 0 0,81 1 46 0 0,179 5 118 0 0,381 9 44 0 0,-73 0 118 0 0,-490 13-394 0 0,-91-13 183 0 0,-1-1-40 0 0,0 0-5 0 0,0 0 31 0 0,-21 10 69 0 0,-141 11 961 0 0,-221 53-257 0 0,-41 6-8 0 0,248-70 91 0 0,174-10-588 0 0,8 8-237 0 0,1-2 95 0 0,1 0-1 0 0,0 0 0 0 0,1-1 0 0 0,-1 0 1 0 0,1-1-1 0 0,0 0 0 0 0,0 0 1 0 0,1-1-1 0 0,-1 0 0 0 0,1 0 0 0 0,9 0 100 0 0,-4 1 15 0 0,91 23-45 0 0,1-6 1 0 0,0-4 0 0 0,1-4-1 0 0,26-5 30 0 0,-78-9-13 0 0,0-3 1 0 0,-1-3-1 0 0,17-4 13 0 0,110-12-26 0 0,-174 22 38 0 0,0 0-1 0 0,0 1 1 0 0,0 1-1 0 0,1-1 0 0 0,-1 1 1 0 0,0 0-1 0 0,0 1 1 0 0,0 0-1 0 0,0 0 1 0 0,0 1-1 0 0,-1 0 0 0 0,1 0 1 0 0,-1 1-1 0 0,4 2-11 0 0,-11-5 26 0 0,0 0 0 0 0,1 1 0 0 0,-1-1 0 0 0,0 0 1 0 0,0 0-1 0 0,0 0 0 0 0,0 0 0 0 0,0 0 0 0 0,0 1 0 0 0,0-1 0 0 0,0 0 0 0 0,0 0 0 0 0,-1 0 0 0 0,1 0 0 0 0,0 0 0 0 0,-1 0 0 0 0,1 0 0 0 0,-1 0 0 0 0,1 0 0 0 0,-1 0 0 0 0,1 0 0 0 0,-1 0 0 0 0,0 0 1 0 0,0 0-1 0 0,1 0 0 0 0,-1 0 0 0 0,0-1 0 0 0,0 1 0 0 0,0 0 0 0 0,0-1 0 0 0,0 1 0 0 0,0 0 0 0 0,0-1 0 0 0,0 1 0 0 0,0-1 0 0 0,0 0 0 0 0,0 1 0 0 0,0-1 0 0 0,-1 0-26 0 0,-13 3 31 0 0,1 0-1 0 0,0-2 1 0 0,-1 1-1 0 0,1-2 1 0 0,0 0-1 0 0,-1-1 1 0 0,1 0-1 0 0,-1-1 0 0 0,1-1 1 0 0,0 0-1 0 0,0-1 1 0 0,1 0-1 0 0,-1-1 1 0 0,0-1-31 0 0,-12-2 24 0 0,-64-21 144 0 0,38 11 41 0 0,-1 1 0 0 0,0 3 0 0 0,-1 3 0 0 0,-1 2 0 0 0,-31-1-209 0 0,-130 39-357 0 0,215-28 292 0 0,1-1-9 0 0,63 10-366 0 0,89 4 302 0 0,0-7-1 0 0,1-6 0 0 0,145-20 139 0 0,-246 15 0 0 0,0-3 0 0 0,-1-2 0 0 0,1-2 0 0 0,-2-2 0 0 0,34-15 0 0 0,-43 8 11 0 0,-33 16 32 0 0,-7 3-32 0 0,0 0 0 0 0,0 0 0 0 0,0 0 0 0 0,0 1 1 0 0,0-1-1 0 0,0 0 0 0 0,0 0 0 0 0,0 0 0 0 0,-1 0 1 0 0,1-1-1 0 0,0 1 0 0 0,-1 0 0 0 0,1 0 1 0 0,-1 0-1 0 0,0 0 0 0 0,1-1 0 0 0,-1 1 0 0 0,0 0 1 0 0,1 0-1 0 0,-1-1 0 0 0,0 1 0 0 0,0 0 0 0 0,0 0 1 0 0,0-1-1 0 0,0 1 0 0 0,-1 0 0 0 0,1 0 0 0 0,0-1 1 0 0,-1 0-12 0 0,1 0 29 0 0,-3-8 11 0 0,-1 0 0 0 0,0 0 0 0 0,-1 0 0 0 0,1 1 0 0 0,-2 0 0 0 0,1 0 0 0 0,-1 0 0 0 0,-1 0 0 0 0,0 1 0 0 0,0 0 0 0 0,0 1 0 0 0,-1-1 0 0 0,-3 0-40 0 0,-45-23-66 0 0,51 30-1 0 0,-1 0 1 0 0,1 0 0 0 0,-1 0-1 0 0,0 0 1 0 0,1 1 0 0 0,-1 0-1 0 0,1 0 1 0 0,-1 1 0 0 0,0-1 0 0 0,1 1-1 0 0,-1 1 1 0 0,1-1 0 0 0,0 1-1 0 0,-1-1 1 0 0,1 2 0 0 0,0-1 0 0 0,0 0-1 0 0,0 1 1 0 0,0 0 0 0 0,1 0-1 0 0,-1 1 1 0 0,1-1 0 0 0,0 1-1 0 0,0 0 1 0 0,0 0 0 0 0,1 0 0 0 0,-1 1-1 0 0,1-1 1 0 0,0 1 0 0 0,0 0-1 0 0,0 0 1 0 0,1 0 0 0 0,0 0-1 0 0,0 0 1 0 0,0 1 0 0 0,1-1 0 0 0,-1 1-1 0 0,1-1 1 0 0,1 1 0 0 0,-1 0 66 0 0,-5 12-33 0 0,1 1 1 0 0,1-1-1 0 0,0 1 1 0 0,2 0 0 0 0,0 0-1 0 0,1 0 1 0 0,1 0-1 0 0,1 0 1 0 0,0 0 0 0 0,2 0-1 0 0,0-1 1 0 0,1 1 0 0 0,1-1-1 0 0,0 0 1 0 0,2 0-1 0 0,0 0 1 0 0,3 3 32 0 0,-10-20-3 0 0,1 0-1 0 0,-1 0 1 0 0,1 0 0 0 0,0 0-1 0 0,-1 0 1 0 0,1 0 0 0 0,0 0-1 0 0,0 0 1 0 0,0 0-1 0 0,0 0 1 0 0,-1-1 0 0 0,1 1-1 0 0,0 0 1 0 0,0-1 0 0 0,0 1-1 0 0,1-1 1 0 0,-1 1 0 0 0,0-1-1 0 0,0 1 1 0 0,0-1 0 0 0,0 0-1 0 0,0 0 1 0 0,1 1 0 0 0,-1-1-1 0 0,0 0 1 0 0,0 0 0 0 0,0 0-1 0 0,0 0 1 0 0,1-1 0 0 0,-1 1-1 0 0,0 0 1 0 0,0 0-1 0 0,0-1 1 0 0,0 1 0 0 0,0 0-1 0 0,1-1 1 0 0,-1 1 0 0 0,0-1-1 0 0,0 0 1 0 0,0 1 0 0 0,0-1-1 0 0,-1 0 1 0 0,1 0 0 0 0,0 1-1 0 0,0-1 1 0 0,0 0 0 0 0,0-1 3 0 0,26-44-142 0 0,-14 3 455 0 0,-3-1 0 0 0,-1 0 0 0 0,-3-1 1 0 0,-1 0-1 0 0,-2-15-313 0 0,0-30 306 0 0,24 33-1290 0 0,0 16-710 0 0,-26 39 1588 0 0,-1 2 32 0 0,0 0 136 0 0,0 0 108 0 0,8 22 358 0 0,-8-5-388 0 0,-1 0-1 0 0,0 0 1 0 0,-1 0 0 0 0,-1 0 0 0 0,0-1 0 0 0,-1 1 0 0 0,-5 10-140 0 0,1 1 78 0 0,-21 64 150 0 0,28-90-175 0 0,-28-5 645 0 0,-116-116 1356 0 0,121 105-1876 0 0,-1 0-1 0 0,0 2 1 0 0,-1 1-1 0 0,0 1 1 0 0,-1 1-1 0 0,0 1 1 0 0,0 2-1 0 0,-24-3-177 0 0,-342 6-268 0 0,-104 3 1132 0 0,239 28-752 0 0,-277 56-78 0 0,471-80-70 0 0,0-2 1 0 0,0-3-1 0 0,-54-9 36 0 0,71 6 23 0 0,-66 1 72 0 0,84 5-196 0 0,0-2 0 0 0,1-2-1 0 0,-1 0 1 0 0,1-2 0 0 0,-1-1 0 0 0,-16-6 101 0 0,-210-60-54 0 0,21 18-74 0 0,216 50 93 0 0,0-1 0 0 0,0-1 0 0 0,1 0 0 0 0,0-2 0 0 0,0 0-1 0 0,-15-9 36 0 0,-72-26-141 0 0,94 40 127 0 0,0 1-1 0 0,-1 0 1 0 0,1 0-1 0 0,0 1 1 0 0,0 0-1 0 0,0 0 0 0 0,0 2 1 0 0,0-1-1 0 0,0 1 1 0 0,0 0-1 0 0,-2 2 15 0 0,4-3-18 0 0,0 1 0 0 0,1-2 1 0 0,-1 1-1 0 0,0-1 0 0 0,0 0 0 0 0,0-1 0 0 0,0 0 0 0 0,0 0 0 0 0,1 0 0 0 0,-1-1 0 0 0,0-1 0 0 0,1 1 1 0 0,-1-1-1 0 0,1 0 0 0 0,0-1 0 0 0,0 0 0 0 0,1 0 0 0 0,-1 0 0 0 0,1-1 0 0 0,0 0 0 0 0,-6-5 18 0 0,-7-3 0 0 0,-20-1 64 0 0,-31 20-64 0 0,55-1 0 0 0,-76 21 0 0 0,18-7 0 0 0,-7 19-64 0 0,57-24 64 0 0,15-9 0 0 0,-39 25 0 0 0,3-4 0 0 0,10-13-82 0 0,33-12 28 0 0,1-1-28 0 0,0 0-74 0 0,0 0-14 0 0,0 0 2 0 0,0 0 11 0 0,0 0 44 0 0,0 0 17 0 0,0 0 6 0 0,0 0 6 0 0,0 0 16 0 0,0 0 4 0 0,24 21-53 0 0,24 83 42 0 0,-24-26-149 0 0,-15-43 235 0 0,-18-93 178 0 0,-46-78 94 0 0,39 120-219 0 0,7 11-21 0 0,-1 2-21 0 0,0 0 26 0 0,0 2-36 0 0,8 1-54 0 0,-1 0 0 0 0,0 0-1 0 0,0 0 1 0 0,1 0 0 0 0,-1 0-1 0 0,0 1 1 0 0,0 0 0 0 0,1-1 0 0 0,-1 1-1 0 0,0 0 1 0 0,1 0 0 0 0,-1 0-1 0 0,1 1 1 0 0,0-1 0 0 0,-1 1 0 0 0,1-1-1 0 0,0 1 1 0 0,0 0 0 0 0,0-1-1 0 0,0 1 1 0 0,0 0 0 0 0,0 1-1 0 0,0-1 1 0 0,1 0 0 0 0,-1 0 0 0 0,1 1-1 0 0,0-1 1 0 0,-1 1 0 0 0,1-1-1 0 0,1 1 1 0 0,-2 1 42 0 0,-4 77-211 0 0,15-37 175 0 0,1 0 1 0 0,3-1 0 0 0,1 0-1 0 0,7 11 36 0 0,-18-47 0 0 0,1 0 0 0 0,-1-1 22 0 0,-2-6 82 0 0,-3-23 241 0 0,-4 1-230 0 0,-2 1 0 0 0,0-1 0 0 0,-1 1 1 0 0,-1 1-1 0 0,-1 0 0 0 0,-1 0 0 0 0,-1 1 0 0 0,-3-2-115 0 0,-17-10 0 0 0,31 30 0 0 0,1 1-1 0 0,0 0 1 0 0,0 0 0 0 0,-1 0-1 0 0,1 0 1 0 0,0 0-1 0 0,-1 0 1 0 0,1 0-1 0 0,0 0 1 0 0,0 1 0 0 0,-1-1-1 0 0,1 0 1 0 0,0 1-1 0 0,0-1 1 0 0,-1 1-1 0 0,1-1 1 0 0,0 1 0 0 0,0 0-1 0 0,0-1 1 0 0,0 1-1 0 0,0 0 1 0 0,0 0-1 0 0,0 0 1 0 0,0 0-1 0 0,0 0 1 0 0,0 0 0 0 0,1 0-1 0 0,-1 0 1 0 0,0 0-1 0 0,1 0 1 0 0,-1 1 0 0 0,-4 8-21 0 0,1 1 0 0 0,0 1 1 0 0,1-1-1 0 0,0 0 0 0 0,0 1 0 0 0,2-1 0 0 0,-1 1 1 0 0,1 0-1 0 0,1 0 0 0 0,0-1 0 0 0,1 6 21 0 0,-1-4 2 0 0,0-8-8 0 0,-1 0-1 0 0,1 1 0 0 0,0-1 0 0 0,0 1 1 0 0,0-1-1 0 0,1 0 0 0 0,0 1 1 0 0,0-1-1 0 0,0 0 0 0 0,1 1 0 0 0,-1-1 1 0 0,1 0-1 0 0,0 0 0 0 0,1 0 1 0 0,0-1-1 0 0,-1 1 0 0 0,1 0 0 0 0,1-1 1 0 0,-1 0-1 0 0,1 0 0 0 0,-1 0 1 0 0,1 0-1 0 0,0-1 0 0 0,1 1 0 0 0,-1-1 1 0 0,1 0-1 0 0,-1 0 0 0 0,1-1 1 0 0,3 2 6 0 0,18 4 10 0 0,1-2 1 0 0,-1-1-1 0 0,1-1 1 0 0,0-1-1 0 0,0-1 1 0 0,0-2-1 0 0,0-1 1 0 0,0-1-1 0 0,0-1 1 0 0,17-4-11 0 0,-18 4 29 0 0,51-2-9 0 0,0 4 0 0 0,0 2 0 0 0,45 9-20 0 0,49 2 0 0 0,-63-10 0 0 0,-1-4 0 0 0,101-15 0 0 0,-93 2 0 0 0,1 5 0 0 0,1 5 0 0 0,-1 6 0 0 0,18 6 0 0 0,-94-4 0 0 0,-14 1 0 0 0,0-1 0 0 0,1-1 0 0 0,-1-1 0 0 0,0-2 0 0 0,0 0 0 0 0,0-2 0 0 0,0-1 0 0 0,0-1 0 0 0,3-2 0 0 0,-25 5-13 0 0,0 1-1 0 0,0-1 1 0 0,0 0-1 0 0,0 0 1 0 0,0-1-1 0 0,-1 1 1 0 0,1-1-1 0 0,-1 1 1 0 0,0-1-1 0 0,0 0 1 0 0,0 0-1 0 0,0 0 1 0 0,0-1-1 0 0,-1 1 1 0 0,0-1-1 0 0,1 0 1 0 0,0-3 13 0 0,-2 3-32 0 0,-2 0 0 0 0,1 1 1 0 0,0-1-1 0 0,-1 0 0 0 0,0 0 0 0 0,0 1 0 0 0,0-1 0 0 0,0 0 1 0 0,0 1-1 0 0,-1-1 0 0 0,0 1 0 0 0,1-1 0 0 0,-1 1 1 0 0,-1 0-1 0 0,1 0 0 0 0,0 0 0 0 0,-1 0 0 0 0,1 0 1 0 0,-1 1-1 0 0,0-1 0 0 0,0 1 0 0 0,0-1 0 0 0,0 1 1 0 0,-1 0-1 0 0,1 1 0 0 0,0-1 0 0 0,-1 0 0 0 0,-3 0 32 0 0,-19-9 37 0 0,0 1-1 0 0,-1 1 1 0 0,-1 1-1 0 0,1 2 1 0 0,-1 1-1 0 0,0 1 0 0 0,0 1 1 0 0,0 2-1 0 0,-1 0 1 0 0,1 2-1 0 0,-9 2-36 0 0,13-2 71 0 0,-241 31 261 0 0,171-16-312 0 0,1 2-41 0 0,106 1-276 0 0,-5-14 262 0 0,1-1 0 0 0,0 1 1 0 0,0-1-1 0 0,0-1 1 0 0,0 0-1 0 0,1 0 0 0 0,-1-1 1 0 0,1 0-1 0 0,0 0 1 0 0,0-1-1 0 0,-1 0 0 0 0,7-1 35 0 0,17 3 6 0 0,303 8 8 0 0,-156-9 509 0 0,140-18-523 0 0,-280 13 38 0 0,11-3 59 0 0,-1-3 0 0 0,0-2 0 0 0,40-14-97 0 0,-1 0 33 0 0,55-24 84 0 0,-257 91-555 0 0,83-29 233 0 0,-1 0 0 0 0,0-2 0 0 0,-1-1 0 0 0,0-2 0 0 0,-1-1 0 0 0,0-2 0 0 0,0-1 1 0 0,0-1-1 0 0,-1-2 205 0 0,-118-7 306 0 0,136 8-92 0 0,19 19-380 0 0,0-16 85 0 0,0 0 0 0 0,1 0 0 0 0,-1 0 1 0 0,1-1-1 0 0,0 0 0 0 0,0 1 0 0 0,0-2 0 0 0,0 1 0 0 0,1 0 0 0 0,0-1 0 0 0,-1 0 0 0 0,1 0 0 0 0,1 0 0 0 0,-1 0 0 0 0,0-1 0 0 0,1 0 0 0 0,-1 0 0 0 0,1-1 1 0 0,4 2 80 0 0,112 7-13 0 0,320-81 1843 0 0,-418 68-1828 0 0,1 1 0 0 0,-1 2 0 0 0,1 0 1 0 0,0 2-1 0 0,-1 0 0 0 0,0 2 0 0 0,1 1 0 0 0,-1 1 0 0 0,-1 0 0 0 0,1 2 0 0 0,12 7-2 0 0,0 5-224 0 0,-24-13 67 0 0,0 0 0 0 0,1-1 0 0 0,-1 0-1 0 0,1-1 1 0 0,0 0 0 0 0,1-1 0 0 0,-1-1 0 0 0,6 1 157 0 0,-18-3 21 0 0,0 0 0 0 0,-1-1 1 0 0,1 1-1 0 0,0-1 0 0 0,0 1 0 0 0,-1-1 1 0 0,1 0-1 0 0,0 1 0 0 0,0-1 1 0 0,0 0-1 0 0,0 1 0 0 0,0-1 0 0 0,0 0 1 0 0,-1 0-1 0 0,1 0 0 0 0,0 0 1 0 0,0 0-1 0 0,0 0 0 0 0,0 0 0 0 0,0 0 1 0 0,0 0-1 0 0,0 0 0 0 0,0-1 1 0 0,-1 1-1 0 0,1 0 0 0 0,0 0 0 0 0,0-1 1 0 0,0 1-1 0 0,0-1 0 0 0,-1 1 1 0 0,1-1-1 0 0,0 1 0 0 0,0-1 1 0 0,-1 1-1 0 0,1-1 0 0 0,-1 0 0 0 0,1 1 1 0 0,0-1-1 0 0,-1 0 0 0 0,1 0 1 0 0,-1 1-1 0 0,1-1 0 0 0,-1 0 0 0 0,0 0 1 0 0,1 0-1 0 0,-1 0 0 0 0,0 0 1 0 0,0 1-1 0 0,0-1 0 0 0,1 0 0 0 0,-1 0 1 0 0,0 0-1 0 0,0 0 0 0 0,0 0 1 0 0,0 0-1 0 0,0 0 0 0 0,-1 0 0 0 0,1 1 1 0 0,0-1-1 0 0,0 0 0 0 0,-1 0 1 0 0,1-1-22 0 0,-2-2 7 0 0,0 0 0 0 0,0 0 0 0 0,-1-1 0 0 0,1 1 0 0 0,-1 1 0 0 0,0-1 0 0 0,0 0 0 0 0,0 1 0 0 0,-1-1 0 0 0,1 1 0 0 0,-1 0 0 0 0,0 0 0 0 0,0 1 0 0 0,0-1 0 0 0,0 1 0 0 0,0 0 0 0 0,-1 0 0 0 0,1 0 0 0 0,-1 0 0 0 0,1 1 0 0 0,-1 0 1 0 0,1 0-1 0 0,-1 0 0 0 0,0 0 0 0 0,0 1 0 0 0,1 0 0 0 0,-1 0 0 0 0,0 0 0 0 0,0 1 0 0 0,1-1 0 0 0,-1 1 0 0 0,-2 1-7 0 0,-180 30-1565 0 0,-5-46 4193 0 0,77 11-2367 0 0,110 4-341 0 0,3-1-63 0 0,2 0 3 0 0,0 0 4 0 0,0 0-2 0 0,0 0-12 0 0,0 0-2 0 0,0 0 0 0 0,0 0 14 0 0,28 12-105 0 0,-2-10 342 0 0,0-2 1 0 0,0 0-1 0 0,0-2 1 0 0,0-1-1 0 0,-1-1 0 0 0,1-2 1 0 0,-1 0-1 0 0,0-1 1 0 0,4-4-100 0 0,-27 11 88 0 0,-2 0 22 0 0,0 0 2 0 0,0 0 24 0 0,-28-17 927 0 0,4 9-959 0 0,-1 2 1 0 0,0 1-1 0 0,0 1 0 0 0,0 1 1 0 0,-12 1-105 0 0,-21-4 34 0 0,-254-16 240 0 0,190 17-78 0 0,1-6-1 0 0,0-4 1 0 0,-46-16-196 0 0,-179-71 576 0 0,311 96-563 0 0,0 2-1 0 0,0 0 1 0 0,1 3-1 0 0,-1 1 1 0 0,0 1-1 0 0,0 2 0 0 0,0 2 1 0 0,0 1-1 0 0,-13 5-12 0 0,-35 3-336 0 0,48-11 282 0 0,0-1 0 0 0,-1-2-1 0 0,1-2 1 0 0,0-1 0 0 0,-6-3 54 0 0,14 3-9 0 0,-121-39-2208 0 0,224 40 634 0 0,432-87 2471 0 0,-75 69-870 0 0,-295 17-20 0 0,-94-1-18 0 0,0-1-1 0 0,0-3 1 0 0,-1-1-1 0 0,0-2 0 0 0,-1-2 1 0 0,0-2-1 0 0,24-13 21 0 0,151-52 11 0 0,-216 80-13 0 0,-1 1 1 0 0,1-1-1 0 0,0 0 1 0 0,0 0-1 0 0,0 1 1 0 0,-1-1-1 0 0,1 1 1 0 0,0-1-1 0 0,-1 1 1 0 0,1-1-1 0 0,0 1 1 0 0,-1-1-1 0 0,1 1 1 0 0,0 0-1 0 0,-1-1 1 0 0,1 1-1 0 0,-1 0 1 0 0,1-1-1 0 0,-1 1 0 0 0,0 0 1 0 0,1 0-1 0 0,-1 0 1 0 0,0-1-1 0 0,1 1 1 0 0,-1 0-1 0 0,0 0 1 0 0,0 0-1 0 0,0 0 1 0 0,0-1-1 0 0,0 1 1 0 0,0 0-1 0 0,0 0 1 0 0,0 0-1 0 0,0 0 1 0 0,0 0-1 0 0,0-1 1 0 0,-1 1-1 0 0,1 0 1 0 0,0 0-1 0 0,-1 0 0 0 0,1-1 1 0 0,0 1-1 0 0,-1 0 1 0 0,1 0-1 0 0,-1-1 1 0 0,1 1-1 0 0,-1 0 1 0 0,1-1-1 0 0,-1 1 2 0 0,-2 4 5 0 0,0-1-1 0 0,0 0 1 0 0,-1 0-1 0 0,1 0 1 0 0,-1 0-1 0 0,0-1 1 0 0,0 1-1 0 0,0-1 1 0 0,-1 0-1 0 0,1 0 1 0 0,-1 0-1 0 0,0-1 1 0 0,1 0-1 0 0,-1 0 1 0 0,0 0-1 0 0,0 0 1 0 0,-1-1-1 0 0,1 0 1 0 0,0 0-1 0 0,0 0 1 0 0,-1-1-1 0 0,-1 0-4 0 0,-122-9 589 0 0,109 6-405 0 0,-24-4 133 0 0,20 2-283 0 0,-1 1 0 0 0,1 1 0 0 0,-1 2 1 0 0,1 0-1 0 0,-1 2 0 0 0,0 0 0 0 0,0 2-34 0 0,-212 46-500 0 0,113-45 456 0 0,121-4-568 0 0,-5-1-244 0 0</inkml:trace>
</inkml:ink>
</file>

<file path=ppt/ink/ink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23:45:49.862"/>
    </inkml:context>
    <inkml:brush xml:id="br0">
      <inkml:brushProperty name="width" value="0.05" units="cm"/>
      <inkml:brushProperty name="height" value="0.05" units="cm"/>
      <inkml:brushProperty name="color" value="#FF0066"/>
      <inkml:brushProperty name="ignorePressure" value="1"/>
    </inkml:brush>
    <inkml:brush xml:id="br1">
      <inkml:brushProperty name="width" value="0.05" units="cm"/>
      <inkml:brushProperty name="height" value="0.05" units="cm"/>
      <inkml:brushProperty name="color" value="#F6630D"/>
      <inkml:brushProperty name="ignorePressure" value="1"/>
    </inkml:brush>
  </inkml:definitions>
  <inkml:trace contextRef="#ctx0" brushRef="#br0">96 5335,'-5'1,"1"0,-1 1,0-1,0 1,1 0,-1 0,1 0,0 1,-1 0,1 0,0 0,1 0,-1 0,0 1,1 0,0-1,0 1,0 0,0 1,1-1,0 0,0 1,0 0,0-1,1 1,-1 0,1 0,0 0,1 0,-1 0,1 0,1 4,1-2,0-1,1 1,1-1,-1 0,1 0,0 0,0-1,0 1,1-1,0 0,0 0,0-1,1 0,-1 0,1 0,0 0,0-1,1 0,-1 0,1-1,-1 0,1 0,0 0,0-1,-1 0,1 0,0-1,3 0,172-1,-61-46,20 21,192 27,-128 35,-81-26,-77-3,0-1,0-3,0-1,36-5,2 2,871 1,-263 48,-397-20,69-7,72-9,20-12,-75 24,-136 3,40 9,-85-15,-60 3,-32-8,100 6,503-23,-698-1,-1-1,1 0,-1-1,0-1,0 0,0 0,-1-2,1 1,-1-2,-1 0,0 0,0-1,1-1,62-51,-72 56,0 0,0 0,0-1,-1 1,0 0,0-1,0 1,0-1,-1 0,0 1,0-1,-1 1,1-1,-2-2,0-15,-11-138,6 131,-2 0,-1 1,-1 0,-1 0,-2 2,-1-1,-2 0,-34-36,-58-13,91 69,-1 1,0 1,0 0,0 1,-1 1,1 1,-1 1,0 1,0 0,0 2,-11 1,-4-1,-835-1,499 25,210-4,-62-14,115 3,35-4,-1 3,-51 15,-22-10,39 4,11-6,-38 12,-92 0,-1274-24,1489 1,-1 1,1 1,0 0,0 0,0 1,1 1,-1 0,1 1,-8 5,-24 11,-7 3,40-19,-1 0,0-1,0 0,0 0,-1-1,1-1,-1 0,0-1,0 0,-5 0,-158-2,71 12,-19-22,21-5,-70 3,146 12,-109-24,-45 11,-2 6,11 1,105 8,-122-3,81-11,-132 13,225 1,0 0,-1 1,1 0,0 1,1 1,-1 0,1 1,-8 4,-16 1,30-8</inkml:trace>
  <inkml:trace contextRef="#ctx0" brushRef="#br0" timeOffset="5066.366">11043 7488</inkml:trace>
  <inkml:trace contextRef="#ctx0" brushRef="#br0" timeOffset="23755.148">7862 4610,'294'12,"-143"-1,106 14,-61-18,326 11,54-18,-296 12,-127 14,-34-15,90 16,18 28,-92 10,-130-61,11 5,-2 1,1 1,-1 0,-1 1,0 0,-1 1,0 1,-1 0,3 6,-5 0,-1-1,0 2,-2-1,-1 1,0 0,-1 3,19 71,-11-46,-2 0,-2 0,-2 1,-3 1,-2-1,-4 33,3-17,14 173,3-109,-6 0,-5 80,-6 677,-2-810,-4-1,-2 0,-8 21,-6-1,-57 29,11-6,64-113,1 0,-1-1,0 0,-1 0,1 0,-1 0,0-1,0 0,-1 0,1 0,-1-1,0 1,-2 0,-133 81,-50 5,16 0,-17-32,164-47,0-1,-1-2,0-1,0-2,-1 0,0-2,-13-1,-95 21,52-3,-155 9,58 4,74-21,-5 13,-47-7,-67 16,165-26,0-4,0-2,-22-5,-9 2,83 1,9 1,0-1,0 1,0-1,0 0,0 0,0 0,0 0,0 0,-1-1,1 1,0 0,0-1,0 0,0 1,0-1,0 0,1 0,-1 0,0 0,0-1,1 1,-1 0,0-1,1 1,0-1,-1 1,1-1,0 0,0 0,0 1,0-1,0 0,-27-63,-28-85,-7-63,52 167,-2 0,-2 1,-1 1,-3 0,-3-1,-31-79,-6-44,40 122,-22-80,34 51,3-1,4-55,-1-61,-24-36,1 5,13 110,-19-33,20 111,-45-208,49 199,2 0,3 0,1 0,5-37,1-176,-8 155,-7-31,-13-49,4 26,6 72,12 70,-1 11,0 0,0 0,1 0,-1-1,1 1,0 0,0-1,0 1,0 0,1-1,-1 1,1 0,0 0,0 0,0-1,0 1,1 0,-1 0,1 1,0-1,-1 0,1 0,1 1,-1-1,0 1,1 0,-1 0,1 0,0 0,-1 0,1 0,0 1,0-1,0 1,2-1,73-25,-70 23</inkml:trace>
  <inkml:trace contextRef="#ctx0" brushRef="#br0" timeOffset="33439.333">11285 5916,'148'-34,"333"-102,-359 99,103-48,8-3,65-2,133-16,-15 4,100-33,-363 96,-82 22,-1-2,0-4,5-5,3-7,19-9,1 5,29-5,68-7,-82 24,-1-6,34-18,168-95,-223 111,-91 35,0 0,-1 0,1 0,0-1,0 1,-1 0,1-1,0 1,0 0,0 0,-1-1,1 1,0 0,0-1,0 1,0 0,0-1,0 1,0 0,0-1,-1 1,1 0,0-1,0 1,1 0,-1-1,0 1,0 0,0-1,0 1,0 0,0-1,0 1,1 0,-1-1,0 1,0 0,0-1,1 1,-1 0,0 0,0-1,1 1,-1 0,0 0,0 0,1-1,-1 1,0 0,1 0,-1 0,0 0,1 0,-1 0,0 0,1 0,-1-1,0 1,1 0,-1 0,0 1,1-1,-1 0,1 0,-1 0,-27-6,-369 6,385 0,-5 0,27 7,18 1,0-1,0-2,0 0,1-3,-1 0,20-2,26 2,47 18,-122-20,1 0,-1 0,1 0,-1 0,1 0,-1-1,1 1,0 0,-1 0,1 0,-1 1,1-1,-1 0,1 0,0 0,-1 0,1 0,-1 1,1-1,-1 0,1 0,-1 1,1-1,-1 0,0 1,1-1,-1 1,1-1,-1 1,0-1,1 0,-1 1,0-1,1 1,-1-1,0 1,0 0,0-1,0 1,1-1,-1 1,0-1,0 1,0 0,0-1,0 1,0-1,0 1,-1-1,1 1,-23 19,18-17,-16 14,0 1,1 0,1 2,1 0,1 1,0 2,12-16,-128 124,97-98,28-26</inkml:trace>
  <inkml:trace contextRef="#ctx0" brushRef="#br0" timeOffset="35067.284">11600 5723,'-13'1,"0"2,0 0,0 0,1 1,-1 1,1 0,0 1,1 0,-1 1,1 0,-2 3,-25 13,26-17,0 1,1 1,0 0,0 0,0 1,1 1,1 0,0 0,-2 3,10-11,0-2,0 1,0-1,0 1,0-1,0 1,0-1,1 1,-1-1,0 1,0 0,1-1,-1 1,1 0,-1 0,0-1,1 1,-1 0,1 0,0 0,-1 0,1 0,0 0,-1 0,1 0,0 0,0 0,0 0,0 0,0 0,0 0,0 0,0-1,0 1,1 0,-1 0,0 0,1 0,-1 0,0 0,1 0,-1 0,1 0,0-1,-1 1,1 0,0 0,-1-1,1 1,0-1,0 1,-1 0,1-1,0 1,0-1,0 0,0 1,0-1,0 0,0 1,113 9,495 61,-458-56,-132-14</inkml:trace>
  <inkml:trace contextRef="#ctx0" brushRef="#br0" timeOffset="40478.734">12349 5118,'-1'-1,"0"0,0 0,0 0,0 0,0 1,0-1,0 0,-1 1,1-1,0 1,-1 0,1-1,0 1,-1 0,1 0,0-1,-1 1,1 0,0 0,-1 1,1-1,-1 0,1 0,0 1,-1-1,1 1,0-1,0 1,0-1,-1 1,1-1,0 1,-1-1,1 0,0 1,-1-1,1 0,0 1,0 0,0-1,0 1,-1 0,1 0,0-1,0 1,0 0,0 0,1 0,-1 0,0 0,0 0,1 1,-1-1,0 0,1 0,-1 1,1-1,0 0,-1 0,1 1,0-1,0 0,0 1,0-1,0 0,0 1,0-1,0 0,1 1,-1-1,0 0,1 0,-1 1,1-1,-1 0,1 0,0 0,0 1,-1-1,1 0,0 0,0 0,0-1,0 1,0 0,0 0,0 0,0-1,1 1,-1 0,0-1,0 1,1-1,-1 0,1 1,12 6,0 0,0-1,1-1,0 0,0-1,0 0,0-2,1 1,11-1,-24-3,-1 1,1 0,-1-1,1 0,-1 1,1-1,-1 0,0 0,1-1,-1 1,0 0,0-1,0 1,0-1,0 0,0 0,-1 0,1 1,0-2,-1 1,1 0,-2 33,-3-25,0-1,-1 1,1-1,-1 0,-1 0,1 0,0-1,-1 1,0-1,0 0,-1-1,1 1,-1-1,1 0,-1 0,0-1,0 0,0 0,-1 0,1-1,0 1,-1-2,1 1,-3-1,-38 11,21-4,16-5</inkml:trace>
  <inkml:trace contextRef="#ctx0" brushRef="#br0" timeOffset="42969.015">12640 5069,'0'97,"1"-95,-1 0,1 0,-1-1,1 1,0 0,0 0,0 0,0-1,0 1,0 0,0-1,1 1,-1-1,1 1,-1-1,1 0,-1 0,1 0,0 0,0 0,-1 0,1 0,0 0,0-1,0 1,0-1,0 1,0-1,0 0,0 0,0 0,1 0,66-4,-67 4,0 1,0-1,0 0,0 0,0-1,0 1,0 0,0 0,-1-1,1 1,0-1,0 0,0 0,-1 1,1-1,0 0,-1 0,1-1,-1 1,1 0,-1 0,1-1,-1 1,0-1,0 1,0-1,0 0,0 1,0-1,0 0,0 0,-1 0,1 1,-1-1,1 0,-1 0,0 0,0 0,0 0,0 0,0 0,0 0,0 0,-1 0,-1-1,-1-1,1 1,-1-1,0 1,0 0,0 0,0 1,-1-1,1 1,-1-1,0 1,1 0,-1 1,0-1,0 0,0 1,0 0,-1 0,1 0,0 1,0 0,-1-1,1 1,0 1,0-1,-1 1,1-1,0 1,0 0,-3 2,-6-2,-28 13,33-7</inkml:trace>
  <inkml:trace contextRef="#ctx0" brushRef="#br0" timeOffset="47768.776">12749 5118,'50'17,"-48"-15,0 0,1-1,-1 1,1-1,-1 0,1 1,0-1,0 0,-1-1,1 1,0 0,0-1,0 1,0-1,0 0,0 0,-1 0,1-1,0 1,0-1,0 1,0-1,-1 0,1 0,0 0,-1-1,1 1,0 0,4-6,1 0,-1 0,0-1,0 0,-1 0,0 0,0-1,-1 0,0 0,-1-1,0 1,0-1,1-7,35-61,-38 78,-1 0,0 1,1-1,-1 0,0 1,0-1,1 1,-1-1,0 1,0-1,0 1,0 0,0 0,0 0,0-1,0 1,0 0,0 0,0 0,-1 0,1 1,0-1,-1 0,1 0,-1 0,1 1,-1-1,1 0,-1 0,0 1,0-1,0 0,0 0,0 2,3 2,66 150,-67-155,-1 0,0 0,0 0,0 0,0 0,0-1,0 1,0 0,0-1,0 1,0 0,0-1,0 1,-1-1,1 1,0-1,0 0,0 1,0-1,-1 0,1 0,0 1,-1-1,1 0,-1 0,1 0,-1 0,1 0,-1 0,0 0,1 0,-1 0,0 0,0 0,0 0,1 0,2-5,67-93,-67 96,0-1,1 1,0 0,-1 0,1 0,0 1,0 0,0-1,1 1,-1 1,0-1,1 1,-1-1,1 1,0 1,-1-1,1 1,0-1,0 1,0 1,15 20,-19-20,-1 0,1 0,-1 0,1 0,-1 0,1 0,-1 0,1-1,0 1,0 0,-1 0,1 0,0-1,0 1,0 0,0-1,0 1,0-1,0 1,0-1,0 1,0-1,0 0,0 1,0-1,0 0,0 0,0 0,1 0,-1 0,0 0,0 0,0 0,0-1,0 1,0 0,0-1,0 1,0-1,1 1,19-12,30-11,-50 22,1 1,-1 0,0 0,0 0,0 0,0 0,1 0,-1 0,0 1,0-1,0 0,0 1,0-1,0 1,1-1,-1 1,0-1,0 1,-1 0,1-1,0 1,0 0,0 0,0 0,-1 0,1 0,0 0,-1 0,1 0,-1 0,1 0,-1 0,1 0,-1 0,0 0,1 1,-1-1,0 0,0 0,0 0,0 1,1 23,-1-14</inkml:trace>
  <inkml:trace contextRef="#ctx0" brushRef="#br0" timeOffset="49283.929">13305 4997,'0'2,"2"1,0 1,1 3,-1 4,0 2,-2-1</inkml:trace>
  <inkml:trace contextRef="#ctx0" brushRef="#br0" timeOffset="52021.314">13753 4839,'-2'-1,"0"0,1-1,-1 1,0 0,0 0,0 0,0 0,0 0,0 1,0-1,0 0,0 1,0 0,-1-1,1 1,0 0,0 0,0 0,0 1,-2-1,1 0,-1 0,0-1,1 1,-1 0,1 0,-1 0,0 1,1-1,-1 1,1 0,-1 0,1 0,-1 1,1-1,0 1,0-1,0 1,0 0,0 1,0-1,0 0,1 1,-1-1,1 1,0 0,-1 0,1 0,1 0,-1 0,0 1,1-1,0 0,-1 1,1-1,1 1,-1-1,0 1,0 0,-1 0,1 0,0 0,0 0,0 0,0 0,1 0,0 0,-1 0,1 0,1 1,-1-1,1 0,0 0,0 0,0 0,0 0,1-1,-1 1,1 0,0 0,0-1,0 1,1-1,-1 0,1 0,0 0,0 0,0 0,0-1,1 1,-1-1,0 0,1 0,0 0,0 0,-1-1,1 1,0-1,1 0,109-12,-104 10</inkml:trace>
  <inkml:trace contextRef="#ctx0" brushRef="#br0" timeOffset="53587.841">13607 4924,'238'-36,"-237"37,1-1,-1 0,0 0,0 1,0-1,0 0,0 0,0 0,0 0,0 0,1 0,-1-1,0 1,0 0,0 0,0-1,0 1,0-1,0 1,0-1,0 1,0-1,0 0,-1 1,1-1,0 0,0 0,0 0,-1 0,1 1,-1-1,1 0,-1 0,1 0,-1 0,1 0,-1 0,0-1,1 1,-1 0,0 0,0 0,0 0,0 0,0 0,0 0,0 0,0-1,-1 1,1 0,0 0,-1 0,1 0,-1 0,1 0,-1 0,1 0,-1 0,0 0,0 0,-83-25,73 24</inkml:trace>
  <inkml:trace contextRef="#ctx0" brushRef="#br0" timeOffset="57473.819">11297 9447,'0'2,"0"-1,1 0,-1 0,0 0,0 0,1 0,-1 0,0 0,1 0,-1 0,1 0,0 0,-1 0,1 0,0 0,-1-1,1 1,0 0,0 0,0-1,-1 1,1 0,0-1,0 1,0-1,0 1,0-1,0 0,1 1,-1-1,0 0,0 0,0 0,0 0,0 0,0 0,0 0,0 0,1 0,-1 0,49-9,-49 9,102-34,-1-5,81-43,-180 81,79-38,-2-3,-1-4,15-15,127-92,-14 40,146-90,-254 136,424-180,-182 83,-269 132,2 3,0 3,47-9,86-28,-123 31,-1-3,44-28,94-30,-118 55,38-11,-118 45,-14 3,0 0,1-1,-1 1,0-2,-1 1,1-1,0-1,-1 0,0 0,0 0,7-6,59-13,-43 19,164-50,-105 6,-88 48,-1 0,0 0,0-1,0 1,0 0,0-1,0 1,0-1,0 1,0-1,0 0,0 1,0-1,0 0,0 0,0 0,-1 1,1-1,0 0,-1 0,1 0,-1 0,1 0,-1 0,1-1,-1 1,0 0,1 0,-1 0,0 0,0 0,0-1,0 1,0 0,0 0,0 0,0 0,-1 0,1-1,0 1,-1 0,1 0,-1 0,1 0,-1 0,1 0,-1 0,0 0,0 0,1 1,-1-1,0 0,0 0,0 1,0-1,0 0,0 1,0-1,0 1,0-1,-1 1,-133-2,135 2,-1 0,1 0,0-1,-1 1,1 0,-1 0,1 0,0 0,-1-1,1 1,-1 0,1 0,-1 0,1 0,-1 0,1 0,0 0,-1 0,1 0,-1 0,1 0,-1 0,1 1,0-1,-1 0,1 0,-1 0,1 0,0 1,-1-1,1 0,-1 1,1-1,0 0,0 0,-1 1,1-1,0 1,-1-1,1 0,0 1,0-1,0 1,0-1,-1 0,1 1,0-1,0 1,0-1,0 1,0-1,0 0,0 1,0-1,0 1,0-1,0 1,0-1,1 1,-1-1,0 0,0 1,0-1,0 1,1-1,-1 0,0 1,1-1,27 20,104 27,-77-32,-55-14,1-1,-1 1,0 0,1-1,-1 1,0 0,0 0,0-1,1 1,-1 0,0 0,0-1,0 1,0 0,0 0,0 0,-1-1,1 1,0 0,0 0,0-1,-1 1,1 0,0-1,-1 1,1 0,-1-1,1 1,-1 0,1-1,-1 1,1-1,-1 1,0-1,1 1,-1-1,0 1,1-1,-1 0,0 1,1-1,-1 0,0 0,0 0,0 1,1-1,-1 0,0 0,0 0,1 0,-1 0,-11 9,-101 132,96-129,-1 0,1-1,-2 0,1-2,-2 0,-8 2,11-3,-98 34,104-38</inkml:trace>
  <inkml:trace contextRef="#ctx0" brushRef="#br0" timeOffset="66993.027">12700 8045,'-4'-1,"-1"1,1 0,0 0,0 0,0 0,0 1,0 0,-1 0,1 0,0 0,1 0,-1 1,0 0,0 0,1 0,-1 0,1 0,-1 1,1 0,0 0,-6 6,1 1,1 0,0 1,0-1,1 1,0 1,1-1,0 1,1 0,1 0,0 0,0 0,1 1,1-1,0 1,0-1,2 12,-1-20,1-1,-1 0,1 1,0-1,0 0,0 0,0 0,1 0,-1 0,1 0,0 0,0 0,0-1,0 1,0 0,0-1,1 0,-1 0,1 0,0 0,0 0,-1 0,1-1,0 1,0-1,1 0,-1 0,0 0,0 0,1-1,-1 1,0-1,1 0,-1 0,2 0,297-9,-299 9,-1 0,1-1,-1 1,1-1,-1 1,1-1,-1 0,1 0,-1 0,0 0,1 0,-1-1,0 1,0-1,0 0,0 1,0-1,0 0,-1 0,1 0,-1 0,1 0,-1-1,0 1,0 0,0-1,0 1,0-1,0 1,-1-1,1 1,-1-1,0 1,0-3,1-4,-1-1,0 0,0 1,-1-1,-1 1,1-1,-2 1,1 0,-1-1,-1 1,0 1,0-1,0 0,-1 1,-1 0,1 0,-1 1,0-1,-1 1,0 0,0 1,-1 0,1 0,-1 1,-7-4,-55-15,63 20</inkml:trace>
  <inkml:trace contextRef="#ctx0" brushRef="#br0" timeOffset="69944.515">12809 8045,'93'36,"-68"-33,-20-1,0 0,0-1,0 1,1-1,-1 0,0 0,0-1,1 0,-1 0,0 0,1 0,-1-1,0 0,0 0,0 0,1-1,-1 0,0 0,-1 0,1 0,0-1,-1 0,1 0,-1 0,0-1,0 1,0-1,-1 0,1 0,-1 0,0 0,1-3,14-41,-2 65,14 43,-28-52,1 1,1-1,-1-1,1 1,1 0,0-1,0 0,0 0,1 0,0-1,0 0,0 0,1 0,3 1,-8-5,1 1,1-1,-1 0,0 0,0-1,1 1,-1-1,1 1,-1-1,1 0,-1 0,1-1,0 1,0-1,-1 0,1 0,0 0,-1 0,1-1,0 1,-1-1,1 0,0 0,-1-1,1 1,-1-1,0 1,1-1,-1 0,0 0,0-1,0 1,-1-1,1 1,-1-1,1 0,-1 0,0 0,0 0,0 0,1-2,0-3,1 0,-1-1,0 1,-1 0,0-1,0 0,-1 1,0-1,-1 0,1 0,-2 1,1-1,-1 0,-1 1,0-1,0 0,0 1,-1 0,0 0,-3-5,-5-8,10 16,-1 1,1-1,-1 1,-1 0,1 0,0 0,-1 0,0 0,0 0,0 1,0-1,-1 1,1 0,-1 0,0 0,0 1,0-1,0 1,0 0,-1 0,1 0,0 1,-2-1,-111-5,112 10,1 0,-1 1,1 0,-1 0,1 0,0 0,0 1,1-1,0 1,-1 0,1 0,1 0,-1 1,1-1,0 1,0-1,1 1,0 0,0-1,0 1,0 0,1 0,0 0,7 21,-5-29</inkml:trace>
  <inkml:trace contextRef="#ctx0" brushRef="#br0" timeOffset="72338.23">13365 7500,'11'37,"-9"264,-1-277,2 0,0-1,1 0,2 0,0 0,2 0,0-1,2 0,1 1,-9-20,0 0,0 0,1-1,-1 1,0-1,1 1,0-1,0 0,0 0,0 0,0-1,0 1,0-1,0 1,0-1,1 0,-1 0,1-1,-1 1,0-1,1 0,-1 1,1-2,-1 1,1 0,-1-1,1 1,-1-1,1 0,-1 0,0 0,0-1,0 1,0-1,0 0,0 0,0 0,0 0,0 0,-1-1,0 1,1-1,-1 0,1 0,104-101,-102 98,-1-1,1 1,-1-1,-1 1,1-1,-1 0,0-1,-1 1,1 0,-2-1,1 0,-1 1,1-6,0-3,4-23,-14 58,2 13,0-1,2 1,2 0,1 0,1 0,2 7,-2-37,1-1,-1 0,0 0,1 0,-1 0,1 1,-1-1,1 0,0 0,-1 0,1 0,0 0,0-1,0 1,0 0,0 0,0 0,0-1,0 1,0-1,0 1,0 0,0-1,0 0,0 1,0-1,1 0,-1 0,0 1,0-1,1 0,-1 0,0 0,0 0,0-1,1 1,-1 0,0 0,0-1,0 1,0-1,0 1,1-1,-1 0,0 1,0-2,55-27,-55 29,22-15,1-1,-2-2,0 0,-1-1,-1-1,2-5,-19 21,-1 0,1-1,-1 0,0 1,0-1,-1 0,1 0,-1 0,0 0,-1 0,1 0,-1 0,0-1,0 1,0 0,-1 0,0 0,0 0,0 0,-1 0,0 0,0 0,0 1,0-1,-1 1,1-1,-1 1,0 0,-1 0,1 0,-1 0,0 1,0 0,0-1,0 1,-1 0,-8-7,9 6,-1-1,0 1,-1 0,1 0,-1 1,0 0,0 0,0 0,0 1,0-1,-1 2,1-1,-1 1,1 0,-1 0,-2 0,-13 1,16-1,0 0,0 1,0 0,0 0,0 1,0-1,0 1,1 1,-1-1,0 1,0 0,1 0,-1 1,1-1,0 1,0 0,0 1,-54 52,59-55,0-1,0 1,0-1,0 1,0-1,0 1,0 0,0-1,0 1,0-1,0 1,0-1,0 1,0-1,1 1,-1-1,0 1,0-1,1 1,-1-1,0 1,1-1,-1 1,1-1,-1 0,0 1,1-1,-1 0,1 1,-1-1,1 0,-1 0,1 1,-1-1,1 0,-1 0,1 0,-1 0,1 0,-1 1,1-1,0 0,-1 0,1-1,-1 1,1 0,-1 0,1 0,-1 0,1 0,-1 0,1-1,-1 1,1 0,-1-1,1 1,-1 0,1-1,-1 1,1 0,-1-1,0 1,1-1,-1 1,22-14,1-4</inkml:trace>
  <inkml:trace contextRef="#ctx0" brushRef="#br0" timeOffset="73736.287">14043 7259,'11'41,"-22"112,-2 102,1-123,13-36,-1-95,0 0,0 1,0-1,0 0,0 0,0 0,1 0,-1 0,1 0,-1 0,1 0,-1 0,1 0,-1 0,1 0,0-1,-1 1,1 0,0 0,0 0,0-1,-1 1,1-1,0 1,0 0,0-1,0 0,0 1,0-1,0 0,0 1,1-1,-1 0,0 0,0 0,0 0,0 0,0 0,0 0,0 0,0 0,0-1,0 1,0 0,1-1,-1 1,0-1,47-25,-43 23,-1 0,1 0,-1-1,0 0,0 0,0 0,-1 0,1 0,-1-1,0 1,-1-1,1 0,-1 0,0 0,0 0,0 0,0-3,-3 7,1 0,-1 0,0 0,1 0,-1 0,0 0,0 0,0 1,0-1,0 0,0 0,0 1,0-1,0 0,0 1,0-1,0 1,0 0,0-1,0 1,-1 0,1 0,0 0,0-1,0 1,-1 1,1-1,0 0,0 0,0 0,-1 0,0 1,-202 42,-49 19,121-29</inkml:trace>
  <inkml:trace contextRef="#ctx0" brushRef="#br0" timeOffset="76888.639">12749 8020,'2'-2,"-2"1,1 0,-1 0,1 0,-1 0,1 0,-1 1,1-1,0 0,-1 0,1 0,0 1,0-1,0 0,-1 1,1-1,0 1,0-1,0 1,0 0,0-1,0 1,0 0,0-1,0 1,0 0,0 0,0 0,0 0,0 0,0 0,1 0,-1 1,0-1,0 0,0 0,0 1,-1-1,1 1,0-1,0 1,0-1,0 1,0 0,0-1,-1 1,1 0,0 0,-1-1,1 1,0 0,-1 0,55 128,17 0,-70-126,0-1,0 0,1 0,-1 0,0 0,1-1,-1 1,1-1,-1 1,1-1,0 0,0 0,0 0,0 0,-1 0,1-1,0 0,0 1,0-1,0 0,0 0,0-1,0 1,0 0,0-1,0 0,0 0,0 0,-1 0,1 0,0-1,-1 1,1-1,-1 1,1-1,-1 0,0 0,1-1,2-6,-1 1</inkml:trace>
  <inkml:trace contextRef="#ctx0" brushRef="#br0" timeOffset="80276.703">12905 8190,'5'1,"-1"0,0 0,1 1,-1 0,0 0,0 0,0 0,0 0,-1 1,1 0,-1 0,1 0,-1 0,2 3,21 16,-19-17,2 2,-1-1,1 0,1 0,-1-1,1 0,0 0,0-1,0-1,1 0,-1 0,1-1,0 0,0-1,0 0,-1-1</inkml:trace>
  <inkml:trace contextRef="#ctx0" brushRef="#br0" timeOffset="84232.615">4935 7863,'-91'115,"86"-111,1 0,1 1,-1 0,1-1,0 1,0 1,0-1,1 0,-1 1,1-1,1 1,-1 0,1 0,0-1,0 1,1 0,0 0,0 0,0 0,1 0,1-3,1 0,0-1,0 0,0 1,1-1,-1 0,0-1,1 1,-1 0,1-1,0 0,-1 0,1 0,0 0,0-1,0 0,0 1,-1-1,1-1,0 1,1-1,3 2,213-2,-219 1,0 0,0 1,0-1,0 0,0 0,0 0,1 0,-1-1,0 1,0-1,0 1,0-1,0 0,0 1,0-1,-1 0,1 0,0-1,0 1,-1 0,1 0,-1-1,1 1,-1-1,1 0,-1 1,0-1,0 0,0 0,0 0,0 1,0-1,-1 0,1 0,-1 0,1 0,-1 0,0-1,1 0,-1 0,1-12,-1 0,-1 1,0-1,0 0,-2 0,0 1,0-1,-2 1,0 0,0 0,-3-3,5 14,-1 0,0 0,1 1,-1 0,0 0,0 0,-1 0,1 0,0 1,0 0,-1 0,1 0,-1 0,1 1,-1 0,-3 0,-9-2,-43-7,64 22,5-6</inkml:trace>
  <inkml:trace contextRef="#ctx0" brushRef="#br0" timeOffset="86540.397">5116 7911,'28'38,"-18"-29,0-1,0-1,1 0,0 0,0-1,1-1,0 0,0 0,0-1,0-1,1 0,-1 0,1-2,0 1,-1-2,1 1,0-2,0 0,5-1,-14 1,-1 0,1 0,-1 0,1 0,-1 0,0-1,1 0,-1 0,0 0,0 0,0 0,-1 0,1-1,0 1,-1-1,0 0,1 0,-1 0,0 0,-1 0,1 0,0 0,-1-1,0 1,0-1,0 1,0-4,11-98,-26 267,14-152,-1-8,1 0,-1 1,0-1,1 0,-1 1,1-1,0 0,0 1,0-1,0 1,0-1,0 0,1 1,-1-1,1 0,-1 1,1-1,0 0,0 0,0 0,0 1,1-1,-1 0,0-1,1 1,0 0,-1 0,1-1,0 1,0-1,0 1,0-1,0 0,0 0,0 0,0 0,1 0,-1 0,0-1,0 1,1-1,-1 1,2-1,8-3,-1-1,1 0,-1 0,0-1,0-1,-1 0,0 0,5-5,-7 6,142-84,-148 88,0 1,0-1,0 0,0 0,0 0,0 0,-1-1,1 1,-1 0,1-1,-1 1,1-1,-1 1,0-1,1 0,-1 0,0 1,0-1,0 0,-1 0,1 0,0 0,-1 0,1 0,-1 0,0 0,0 0,1-1,-1 1,-1 0,1 0,0 0,0 0,-1 0,0 0,1 0,-1 0,0 0,0 0,0 0,0 0,0 1,0-1,0 0,-1 0,-73-25,60 24,-105 0,117 3,-1 0,1 0,-1 1,1 0,0 0,0 0,-1 0,1 0,0 1,0-1,0 1,0 0,0 0,1 0,-1 0,0 0,1 1,0-1,-1 1,1 0,0-1,1 1,-1 0,-1 3,4 0</inkml:trace>
  <inkml:trace contextRef="#ctx0" brushRef="#br0" timeOffset="89477.979">5806 7573,'0'303,"22"-182,-22-120,0 0,0 0,1 0,-1-1,0 1,0 0,1 0,-1 0,0 0,1 0,-1 0,1 0,-1-1,1 1,0 0,-1 0,1-1,0 1,-1 0,1-1,0 1,0 0,0-1,-1 0,1 1,0-1,0 1,0-1,0 0,0 0,0 1,0-1,0 0,0 0,0 0,0 0,0 0,0 0,0 0,0-1,0 1,0 0,0 0,-1-1,1 1,0-1,0 1,42-31,-34 23,19-14,-1-1,0-2,-3 0,19-25,-43 50,1 1,-1-1,0 0,0 1,0-1,0 0,0 0,1 1,-1-1,0 0,0 1,1-1,-1 0,0 0,0 1,1-1,-1 0,0 0,1 0,-1 1,0-1,1 0,-1 0,0 0,1 0,-1 0,0 0,1 0,-1 0,0 0,1 0,-1 0,0 0,1 0,-1 0,0 0,1 0,-1 0,0 0,1 0,-1-1,0 1,1 0,-1 0,0 0,1-1,-1 1,0 0,0 0,1-1,-1 1,0 0,0 0,0-1,1 1,-5 40,3-32,-1 95,4-100,-1 0,1 0,1 0,-1-1,0 1,1 0,-1-1,1 0,0 1,-1-1,1-1,0 1,1 0,-1-1,0 1,0-1,1 0,-1 0,0 0,1 0,-1-1,1 0,-1 1,1-1,-1 0,1-1,-1 1,1-1,-1 1,1-1,-1 0,3-1,13 1,-15 0,0 1,0-1,0 1,0-1,0 0,-1 0,1-1,0 1,-1-1,1 0,-1 0,1 0,-1 0,0-1,0 1,0-1,0 0,0 0,-1 0,1 0,-1-1,0 1,0 0,0-1,-1 0,1 1,-1-1,0 0,0 0,1-2,1-9,0 0,-1-1,0 1,-2-1,0 0,0 1,-2-4,1 16,-1 1,0 0,0-1,0 1,0 0,0 0,0 0,0 0,-1 0,1 0,-1 1,1-1,-1 1,0 0,0 0,0 0,1 0,-1 0,0 1,0-1,0 1,0 0,0 0,0 0,0 0,0 0,0 1,0-1,0 1,0 0,0 0,0 0,-5 0,-1 1,0 1,0 0,0 1,0 0,1 0,0 1,-1 0,2 1,-1-1,1 1,-1 1,2 0,-1 0,-1 3,7-10,-8 14,6-7</inkml:trace>
  <inkml:trace contextRef="#ctx0" brushRef="#br0" timeOffset="91154.364">6241 7476,'0'388,"0"-385,0 0,-1 0,1-1,1 1,-1 0,0-1,0 1,1 0,0 0,-1-1,1 1,0-1,1 1,-1-1,0 1,1-1,-1 0,1 0,-1 1,1-1,0 0,0-1,0 1,0 0,1 0,-1-1,0 0,1 1,-1-1,1 0,-1 0,1 0,0 0,-1-1,1 1,0-1,2 1,3-1,1 0,0 0,-1-1,1 0,-1 0,0-1,1 0,-1-1,0 0,0 0,0-1,-1 1,1-2,-1 1,0-1,0 0,-1-1,1 1,-1-1,4-6,-9 12,-1 0,0 0,1-1,-1 1,0 0,1 0,-1 0,0 0,0 0,1 0,-1-1,0 1,0 0,1 0,-1 0,0 0,0-1,0 1,1 0,-1 0,0-1,0 1,0 0,0-1,0 1,1 0,-1 0,0-1,0 1,0 0,0-1,0 1,0 0,0 0,0-1,0 1,0 0,0-1,0 1,0 0,-1-1,1 1,0 0,0 0,0-1,0 1,0 0,-1 0,1-1,0 1,0 0,0 0,-1 0,1-1,0 1,0 0,-1 0,1 0,0 0,0-1,-1 1,1 0,0 0,-1 0,1 0,0 0,-8 1</inkml:trace>
  <inkml:trace contextRef="#ctx0" brushRef="#br0" timeOffset="94244.211">4693 8988,'98'-21,"-16"0,-1-4,-1-3,-2-4,46-26,184-170,-129 155,-22 7,250-96,-213 106,-125 43,-1-2,-1-3,0-3,3-5,12-2,135-62,89-20,-179 45,-98 52,162-62,-180 74,0-1,-1-1,0 0,1 0,-1-1,0 0,-1-1,1 0,-1 0,0-1,0 0,0-1,-1 0,0 0,-1-1,0 0,2-3,22-36,-31 45,-1 0,0 0,0 0,0 0,0 0,-1 0,1 1,0-1,-1 0,0 0,1 1,-1-1,0 1,0 0,1 0,-1-1,0 1,0 0,0 0,-1 1,1-1,0 0,0 1,0-1,-1 1,1 0,0 0,-2 0,-181-31,-18 32,365 11,-141-12,-18-1,0 1,0-1,0 0,0 1,0 0,0-1,0 1,0 1,0-1,0 0,-1 1,1-1,0 1,0 0,0 0,0 0,-1 0,1 1,-1-1,1 1,-1-1,1 1,-1 0,0 0,0 0,0 0,0 0,0 1,0-1,-1 1,1-1,-1 1,1 0,-1-1,0 1,0 2,-4 205,-4-8,-5-128,9-64</inkml:trace>
  <inkml:trace contextRef="#ctx0" brushRef="#br0" timeOffset="126887.377">19159 3787,'1367'0,"-1326"5,-31-2</inkml:trace>
  <inkml:trace contextRef="#ctx0" brushRef="#br0" timeOffset="144043.317">11019 4960,'22'-65,"-6"11,-2 0,-2-1,-3-1,-2 1,-3-1,-2 0,-2-3,-1-390,2 428,2 0,0 1,1-1,2 1,0 1,3-9,19-69,7-55,-26 66,5 5,-8 57,-1 0,-2-1,0 1,-2-1,0 0,-3-18,4-76,10-6,-6 1,-5-1,-5 0,-8-14,4-268,-4 261,13-1292,11 1329,-13 26,1 82,0 1,0-1,0 1,0 0,0-1,0 1,0-1,0 1,0-1,0 1,-1-1,1 1,0 0,0-1,-1 1,1-1,0 1,0 0,-1-1,1 1,0 0,-1-1,1 1,0 0,-1 0,1-1,-1 1,1 0,-1 0,1 0,0-1,-1 1,1 0,-1 0,1 0,-1 0,1 0,-1 0,1 0,-1 0,1 0,-1 0,1 0,0 0,-1 1,1-1,-1 0,1 0,-1 0,1 1,0-1,-1 0,1 0,-1 1,1-1,0 0,-1 1,1-1,0 0,0 1,-1-1,1 1,0-1,-24 25,-4 11,-71 73,77-87,49-36,65-78,-88 91,0 0,1 0,-1 1,1-1,-1 1,1 0,-1 0,0 1,1-1,-1 1,1 0,-1 0,0 1,1-1,-1 1,0 0,0 0,0 0,-1 1,1-1,0 1,-1 0,0 0,1 0,-1 0,0 2,14 8,74 70,22 15,-100-88</inkml:trace>
  <inkml:trace contextRef="#ctx0" brushRef="#br0" timeOffset="148927.395">9833 1,'0'8,"0"-2,-1-1,1 0,0 1,0-1,0 1,1-1,0 0,0 1,1-1,-1 0,1 0,0 0,0 0,1 0,-1-1,1 1,0-1,1 1,-1-1,1 0,109 75,-90-66,92 39,-51-35,89 11,503-28,-415-12,-6-12,294 25,-40 48,-18-37,394-13,-852 2,-1-1,1-1,0 0,0 0,-1-1,1-1,-1 0,11-4,-22 5,0 0,0-1,0 1,0 0,0 0,0 0,0-1,-1 1,1 0,-1-1,0 1,1 0,-1-1,0 1,-1-1,1 1,0 0,-1-1,1 1,-1 0,0 0,1-1,-1 1,0 0,-1 0,1 0,0 0,-1 0,1 0,-1 0,1 1,-1-1,0 0,0 1,0-1,0 1,0 0,-1-1,-5-7,-122-182,126 183</inkml:trace>
  <inkml:trace contextRef="#ctx0" brushRef="#br0" timeOffset="170373.286">18301 3993,'145'9,"83"-6,16-3,-124-12,99 5,-11 1,-126 7,117-1,-78-13,-29 1,3 0,39 0,-63 4,-53 6</inkml:trace>
  <inkml:trace contextRef="#ctx0" brushRef="#br0" timeOffset="174812.305">17913 5191,'1378'0,"-1366"0</inkml:trace>
  <inkml:trace contextRef="#ctx0" brushRef="#br0" timeOffset="180908.268">17877 5432,'19'0,"45"1,0-2,0-4,0-2,24-8,-55 10,-1 1,1 2,0 0,0 3,1 1,35-1,30 9,37-1,16-2,-92-9,170 2,-220-2,-3-1</inkml:trace>
  <inkml:trace contextRef="#ctx0" brushRef="#br0" timeOffset="183161.332">17599 5565,'-3'32,"79"108,-65-110,-2 0,-1 1,-1 0,-2 0,-1 0,-1 1,-2 0,-1 262,22-183,-19-102,1-2</inkml:trace>
  <inkml:trace contextRef="#ctx0" brushRef="#br0" timeOffset="190393.031">20163 7694,'171'-10,"-167"10,1-1,-1 0,0 1,1 0,-1 0,0 0,1 1,-1-1,0 1,0 0,1 0,-1 1,0-1,0 1,0 0,0 0,-1 0,1 1,0-1,-1 1,0 0,0 0,1 0,-2 0,1 1,0-1,0 2,10 13,-1 1,-1 0,-1 1,0 0,-1 0,-2 1,0 0,-1 1,-1-1,0 10,5 56,-7-47,-2 0,-2 0,-1 0,-2 0,-2 0,-1 0,-13 37,16-60,-8 85,-9 32,19-129,0 0,0 1,-1-1,0 0,0 0,0 0,0-1,-1 1,0-1,0 0,0 0,0 0,-1 0,-1 0,1 0,-1 0,0-1,0 1,-1-1,1-1,-1 1,1-1,-1 0,0-1,0 1,0-2,0 1,1 0,-1-1,0-1,-6 0,-8-1</inkml:trace>
  <inkml:trace contextRef="#ctx0" brushRef="#br0" timeOffset="199432.227">17901 9375,'2'-1,"-1"-1,0 0,1 0,-1 1,1-1,-1 1,1-1,0 1,0 0,0-1,0 1,0 0,0 0,0 1,0-1,0 0,0 1,0-1,0 1,2-1,3-1,4 0,0-1,1 1,-1 1,1 0,0 1,-1 0,1 0,-1 2,1-1,0 1,21 2,114 11,197-16,-332 1</inkml:trace>
  <inkml:trace contextRef="#ctx0" brushRef="#br0" timeOffset="202426.319">17538 9557,'0'278,"-24"-144,12-13,12 229,0-347,0-1,1 1,-1 0,0-1,1 1,-1-1,1 1,0-1,0 1,0-1,0 1,1-1,-1 0,1 0,-1 0,1 1,0-2,-1 1,1 0,0 0,0-1,1 1,-1-1,0 1,0-1,1 0,-1 0,1 0,-1 0,1 0,-1-1,1 1,-1-1,1 0,0 1,-1-1,1-1,0 1,2 0,113-2,-113 2</inkml:trace>
  <inkml:trace contextRef="#ctx0" brushRef="#br0" timeOffset="205728.279">18252 6484,'171'0,"-63"-12,197 12,-305 0</inkml:trace>
  <inkml:trace contextRef="#ctx0" brushRef="#br0" timeOffset="207280.307">18216 6581,'207'-13,"-87"2,37-1,-133 12,-14 0</inkml:trace>
  <inkml:trace contextRef="#ctx0" brushRef="#br0" timeOffset="209101.279">18119 10439,'402'0,"-268"36,52-23,-116-22,-70 7,-3 1</inkml:trace>
  <inkml:trace contextRef="#ctx0" brushRef="#br0" timeOffset="210677.31">18228 10524,'533'0,"-412"23,-111-22</inkml:trace>
  <inkml:trace contextRef="#ctx0" brushRef="#br1" timeOffset="-169763.029">22715 6944,'-32'-70,"25"48,-19-57,-4-8,5-1,3-1,1-13,-6-127,-25-148,15 198,-69-391,17 94,82 444,-92-554,71 371,8 51,-33-119,-36-53,72 301,4 75,-5 429,2-380,16-218,0-201,43 222,9 5,-52 102,0 1,0-1,0 0,0 1,0-1,1 1,-1-1,0 1,0-1,0 1,1-1,-1 1,0-1,0 1,1 0,-1-1,0 1,1-1,-1 1,1 0,-1-1,0 1,1 0,-1-1,1 1,-1 0,1 0,-1-1,1 1,-1 0,1 0,-1 0,1 0,0 0,-1 0,1 0,-1 0,1 0,-1 0,1 0,-1 0,1 0,-1 0,1 0,-1 1,1-1,-1 0,1 0,-1 1,1-1,-1 0,1 1,-1-1,0 0,1 1,21 28,-19-24,181 268,-41-48,-139-219,14 27,2-1,2-1,0-1,2 0,19 15,-31-35,-2-5</inkml:trace>
  <inkml:trace contextRef="#ctx0" brushRef="#br1" timeOffset="-163545.659">15700 2783,'-25'194,"26"0,3-174,0 0,1-1,1 0,1 0,1 0,1-1,1 1,14 34,60 94,-74-132,-1 1,-1 0,0 0,-1 1,0 0,1 12,5 9,45 74,-52-77,-1 0,-2 0,-1 1,-1-1,-4 16,2 20,-1 119,-40-19,13 10,30 183,1-322,2 0,2 0,1-1,3 0,12 33,-16-50,-6-20,1-1,-1 0,1 0,-1 0,1 1,0-1,1 0,-1 0,0 0,1-1,0 1,-1 0,1 0,0-1,1 0,-1 1,0-1,1 0,-1 0,1 0,3 2,1-1,-1 1,0 0,0 0,-1 1,1 0,-1 0,0 0,-1 0,1 1,-1 0,0 0,2 3,0 2,0 0,-1 1,0 0,0-1,-1 2,-1-1,0 0,-1 1,1 6,9 67,41 111,-32-112,-18-65,1-1,1 1,0-1,1 0,2-1,0 0,1 0,0 0,1-1,1-1,3 3,128 116,-136-132,0 0,1-1,-1 1,1-1,0-1,0 1,0-1,0-1,0 1,0-1,0 0,7-2,43 5,204 9,-14-5,-234-9,1-1,-1 0,0-1,0 0,0-1,0-1,-1 0,0 0,0-1,-1-1,1 0,-2-1,1 0,-10 9,0-1,-1 1,1 0,0 0,-1-1,1 1,-1 0,1-1,-1 1,1 0,0-1,-1 1,0-1,1 1,-1-1,1 1,-1-1,1 1,-1-1,0 1,1-1,-1 0,0 1,0-1,0 0,1 1,-1-1,0 0,0 1,0-1,0 0,0 1,0-1,0 0,0 1,-1-1,1 0,0 1,0-1,0 1,-1-1,1 0,0 1,-1-1,1 1,0-1,-1 1,1-1,-1 1,1-1,-1 1,1-1,-1 1,1 0,-1-1,0 1,1 0,-1-1,0 1,-8-1</inkml:trace>
  <inkml:trace contextRef="#ctx0" brushRef="#br1" timeOffset="-158965.584">15881 3630,'-125'-42,"0"9,-62-25,101-9,50 34,4 8,1-1,1-2,2-1,1-2,1 0,2-1,-5-11,-32-57,-46-95,31-51,-27-66,36 196,5 3,34 67,28 46,-1 1,0-1,0 1,0-1,0 1,0 0,0-1,1 1,-1 0,0 0,1-1,-1 1,1 0,-1 0,1 0,-1 0,1 0,-1 0,1 0,0 0,0 0,-1 0,1 0,0 0,0 0,0 0,0 0,0 0,0 0,1 1,-1-1,0 0,0 0,1 0,-1 0,1-1,-1 1,1 0,0 1,55 231,-22-106,-34-127,0 0,0 0,-1-1,1 1,0 0,0-1,0 1,0 0,0 0,0-1,0 1,0 0,0-1,0 1,0 0,0-1,0 1,0 0,0 0,1-1,-1 1,0 0,0-1,0 1,0 0,0 0,1-1,-1 1,0 0,0 0,0 0,1-1,-1 1,0 0,0 0,1 0,-1 0,0-1,1 1,-1 0,0 0,0 0,1 0,-1 0,0 0,1 0,-1 0,0 0,1 0,-1 0,0 0,0 0,1 0,-1 0,0 0,1 0,-1 0,0 1,0-1,1 0,-1 0,0 0,1 1,0-30,-33-128,21 118,6 27,2 0,0 0,0-1,1 1,0-1,1 1,1-1,0-7,2 19,-1 0,0-1,1 1,-1 0,1 0,0 0,-1 0,1 0,0 0,0 0,-1 1,1-1,0 1,0-1,0 1,0 0,0-1,0 1,-1 0,1 0,0 1,0-1,0 0,0 1,0-1,0 1,0-1,-1 1,1 0,0 0,-1 0,1 0,1 0,2 1,124 39,-113-33,-26-5,-57-25,52 20,0 1,0 0,-1 1,1 1,0 1,0 0,0 0,-2 2,12 0,0 0,0 0,0 0,1 1,0-1,0 1,0 0,0 1,1-1,0 0,0 1,0 0,1-1,0 1,0 1,-4 6,1 0,0 0,0 0,1 1,1 0,1 0,-1 0,2 0,0 0,1 0,1 1,0-1,0 0,2 1,14 62,-11-69</inkml:trace>
  <inkml:trace contextRef="#ctx0" brushRef="#br0" timeOffset="-100469.962">17780 9557,'58'-12,"24"-6,-69 13,0 2,0-1,0 2,0-1,1 2,-1 0,0 1,4 0,-12 1,-1 1,1 0,-1 0,1 0,-1 1,0-1,0 1,0 0,0 0,-1 1,1-1,-1 1,0 0,2 2,16 16,-14-18,0-1,0 0,0 0,1 0,-1-1,1 0,-1 0,1-1,0 0,0-1,-1 0,1 0,0 0,0-1,6-1,24 0,881 2,-829-12,188 12,-268 0</inkml:trace>
</inkml:ink>
</file>

<file path=ppt/ink/ink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6T02:52:55.395"/>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15,'19'-1,"72"14,26 5,269-17,-319 0,0-4,-1-3,7-3,25-6,-15 4,-77 8</inkml:trace>
</inkml:ink>
</file>

<file path=ppt/ink/ink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6T02:55:07.921"/>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11,'204'-10,"70"9,-265 1</inkml:trace>
</inkml:ink>
</file>

<file path=ppt/ink/ink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3T17:48:05.422"/>
    </inkml:context>
    <inkml:brush xml:id="br0">
      <inkml:brushProperty name="width" value="0.05" units="cm"/>
      <inkml:brushProperty name="height" value="0.05" units="cm"/>
      <inkml:brushProperty name="color" value="#FF0066"/>
    </inkml:brush>
  </inkml:definitions>
  <inkml:trace contextRef="#ctx0" brushRef="#br0">49 18 2127 0 0,'0'0'99'0'0,"4"6"234"0"0,0-4-273 0 0,0 1-48 0 0,0-2-24 0 0,14 22 2159 0 0,10-12-834 0 0,-14-10-1177 0 0,-9-2-148 0 0,-4 1-48 0 0</inkml:trace>
  <inkml:trace contextRef="#ctx0" brushRef="#br0" timeOffset="535.08">0 53 1695 0 0,'0'0'72'0'0,"0"0"24"0"0,0 0-96 0 0,0 0 0 0 0,0 0 0 0 0,0 0 0 0 0,0 0 0 0 0,9 0 64 0 0,-2-2-64 0 0,2-2 64 0 0</inkml:trace>
  <inkml:trace contextRef="#ctx0" brushRef="#br0" timeOffset="1548.058">98 0 3391 0 0,'0'0'158'0'0,"10"25"1690"0"0,-6-20-1744 0 0,24 0 586 0 0,12-5-762 0 0,-34 0 72 0 0,-2 1 11 0 0,-2-1 32 0 0,2 1-22 0 0,2 1 32 0 0,-1-2 11 0 0,1 0 0 0 0,0-1 0 0 0,-1 1 0 0 0,39-10 1488 0 0,-39 10-1552 0 0,1 1 0 0 0,-4 0 1 0 0,-1 0-1 0 0,1 0 0 0 0,-1 0 0 0 0,1-1 0 0 0,0 1 0 0 0,0-1 0 0 0,-1 1 0 0 0,1-1 1 0 0,0 0-1 0 0,0 1 0 0 0,-1-1 0 0 0,1 0 0 0 0,0 0 0 0 0,0-1 0 0 0,0 1 0 0 0,-1 0 1 0 0,1 0-1 0 0,0-1 0 0 0,0 1 0 0 0,-1-1 0 0 0,1 0 0 0 0,0 1 0 0 0,-1-1 0 0 0,1 0 1 0 0,-1 0-1 0 0,1 0 0 0 0,4-2 10 0 0,25-12 120 0 0,-24 13-130 0 0,0 2 0 0 0,-1 1 0 0 0,0 1 0 0 0,-1 2 0 0 0,-1 0-12 0 0,0 0-36 0 0,13 1 84 0 0,4-11-12 0 0,9 3 51 0 0,-29 3-32 0 0,17 24-84 0 0,-18-23 31 0 0,0 0 0 0 0,1-1-1 0 0,-1 1 1 0 0,0 0-1 0 0,0 0 1 0 0,1-1-1 0 0,-1 1 1 0 0,1 0-1 0 0,-1-1 1 0 0,1 1-1 0 0,-1 0 1 0 0,1-1 0 0 0,-1 1-1 0 0,1-1 1 0 0,-1 1-1 0 0,1-1 1 0 0,0 1-1 0 0,-1-1 1 0 0,1 1-1 0 0,0-1 1 0 0,-1 0-1 0 0,1 1 1 0 0,0-1 0 0 0,0 0-1 0 0,-1 0 1 0 0,1 1-1 0 0,0-1 1 0 0,0 0-1 0 0,-1 0 1 0 0,1 0-1 0 0,0 0 1 0 0,0 0-1 0 0,0 0 1 0 0,-1 0 0 0 0,1 0-1 0 0,0 0 1 0 0,0-1-1 0 0,0 1 1 0 0,0 0 10 0 0,46-8 1282 0 0,-40 8-1282 0 0,-1 1 0 0 0,0 1 0 0 0,1 0 0 0 0,-1-1 0 0 0,71-8 248 0 0,-76 7-173 0 0,7-1 122 0 0,51 20-69 0 0,-51-18-255 0 0,1-1 0 0 0,0 0 0 0 0,0 0 0 0 0,0-1 0 0 0,-1 0 0 0 0,1 0 0 0 0,0-1 0 0 0,-1-1 0 0 0,1 1 0 0 0,-1-1 0 0 0,0-1 0 0 0,0 1 0 0 0,0-2 0 0 0,0 1 127 0 0,24-11-1039 0 0,-21 10-1960 0 0</inkml:trace>
</inkml:ink>
</file>

<file path=ppt/ink/ink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3T20:35:38.713"/>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34,'571'0,"-426"-9,232 9,-253-17,-9 9,-74 8,-34 0</inkml:trace>
</inkml:ink>
</file>

<file path=ppt/ink/ink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3T20:35:47.110"/>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94,'152'-14,"83"-6,6 21,-77 15,47-15,-80 7,92-15,-140-4,-71 7,0 2,1 0,-1 0,1 1,-1 1,1 0,0 0,1 2,24-1,182-1,-84-27,32 7,-142 15,0 1,0 2,0 1,1 0,13 3,17 0,91-2,-116 8,-26-5</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6T01:49:31.351"/>
    </inkml:context>
    <inkml:brush xml:id="br0">
      <inkml:brushProperty name="width" value="0.05" units="cm"/>
      <inkml:brushProperty name="height" value="0.05" units="cm"/>
      <inkml:brushProperty name="color" value="#FF0066"/>
      <inkml:brushProperty name="ignorePressure" value="1"/>
    </inkml:brush>
  </inkml:definitions>
  <inkml:trace contextRef="#ctx0" brushRef="#br0">1247 0,'-388'0,"227"33,38 7,-56 3,93-9,2 4,-56 35,135-69,0-1,1 1,-1 0,1 0,0 0,0 0,0 1,0 0,1 0,0 0,0 0,0 0,1 1,0-1,0 1,0-1,1 1,-1 0,1 5,0 119,3-92,-13 189,11 402,-12-512,12 26,2-134,0 1,1-1,0 0,0 0,1 0,0-1,0 1,1-1,0 0,4 4,20 37,-27-43,1 1,0-1,0 0,1 0,-1 0,1 0,1-1,-1 0,1 1,-1-2,2 1,-1 0,0-1,1 0,0-1,0 1,0-1,0 0,2 0,19 3,0-1,0-1,0-2,1 0,0-2,-1-1,1-2,-1 0,0-2,0-1,21-8,111 7,-100 9,182-15,1702 14,-1687-23,-175 2,-70 17</inkml:trace>
  <inkml:trace contextRef="#ctx0" brushRef="#br0" timeOffset="5054.436">1175 895,'-1'1,"1"1,1 0,-1-1,0 1,0-1,0 1,1 0,-1-1,1 1,0-1,-1 1,1-1,0 0,0 1,0-1,0 0,0 1,0-1,0 0,0 0,0 0,0 0,1 0,-1 0,1 0,-1-1,0 1,1 0,-1-1,1 1,-1-1,1 1,0-1,-1 0,1 0,-1 0,1 0,0 0,-1 0,1 0,-1 0,2-1,145 12,260-11,-395 0</inkml:trace>
</inkml:ink>
</file>

<file path=ppt/ink/ink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20:04.172"/>
    </inkml:context>
    <inkml:brush xml:id="br0">
      <inkml:brushProperty name="width" value="0.1" units="cm"/>
      <inkml:brushProperty name="height" value="0.2" units="cm"/>
      <inkml:brushProperty name="color" value="#FFFC00"/>
      <inkml:brushProperty name="tip" value="rectangle"/>
      <inkml:brushProperty name="rasterOp" value="maskPen"/>
    </inkml:brush>
  </inkml:definitions>
  <inkml:trace contextRef="#ctx0" brushRef="#br0">1 51 455 0 0,'0'0'491'0'0,"0"0"42"0"0,0 0 13 0 0,0 0-69 0 0,0 0-296 0 0,0 0-90 0 0,0 0 25 0 0,0 0 145 0 0,0 0 69 0 0,0 0 12 0 0,0 0 0 0 0,0 0-12 0 0,0 0-2 0 0,0 0 0 0 0,0 0-26 0 0,0 0-113 0 0,0 0-49 0 0,0 0-11 0 0,0 0-11 0 0,0 0-37 0 0,0 0 11 0 0,0 0-16 0 0,0 0-11 0 0,0 0 17 0 0,0 0 72 0 0,0 0 34 0 0,0 0 4 0 0,0 0 14 0 0,0 0 55 0 0,0 0 26 0 0,0 0 7 0 0,0 0 2 0 0,0 0 0 0 0,0 0 0 0 0,0 0 0 0 0,0 0-10 0 0,0 0-45 0 0,0 0-17 0 0,0 0-7 0 0,0 0-11 0 0,0 0-46 0 0,0 0-22 0 0,0 0-2 0 0,0 0-9 0 0,0 0-40 0 0,0-2-31 0 0,18-29 482 0 0,-17 30-378 0 0,10-7 834 0 0,-4 3-982 0 0,15 1 54 0 0,-5 4-66 0 0,-11 2 0 0 0,24 13 118 0 0,1 20-36 0 0,-19 22 241 0 0,-37 71 650 0 0,20-111-906 0 0,-3 18 120 0 0,5 25-177 0 0,-3 26 321 0 0,6-85-278 0 0,0 2 11 0 0,1-2 0 0 0,-2 0 29 0 0,5 2-285 0 0,-4 2-3179 0 0,0-5 1705 0 0</inkml:trace>
</inkml:ink>
</file>

<file path=ppt/ink/ink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21:30.725"/>
    </inkml:context>
    <inkml:brush xml:id="br0">
      <inkml:brushProperty name="width" value="0.05" units="cm"/>
      <inkml:brushProperty name="height" value="0.05" units="cm"/>
      <inkml:brushProperty name="color" value="#FF0066"/>
    </inkml:brush>
  </inkml:definitions>
  <inkml:trace contextRef="#ctx0" brushRef="#br0">384 626 2303 0 0,'0'0'362'0'0,"0"0"676"0"0,0 0 297 0 0,0 0 60 0 0,0 0-133 0 0,-9 3 424 0 0,-17 27-676 0 0,26-28-832 0 0,-8 41 444 0 0,9-1-622 0 0,0-34 0 0 0,1 0 0 0 0,1-1 0 0 0,23 33 0 0 0,-21-34 0 0 0,-1 0 0 0 0,-3-5 19 0 0,-1-1-1 0 0,1 1 0 0 0,-1-1 0 0 0,1 1 0 0 0,-1-1 0 0 0,1 0 1 0 0,0 1-1 0 0,-1-1 0 0 0,1 0 0 0 0,0 1 0 0 0,-1-1 1 0 0,1 0-1 0 0,0 0 0 0 0,-1 0 0 0 0,1 0 0 0 0,0 1 0 0 0,-1-1 1 0 0,1 0-1 0 0,0 0 0 0 0,-1 0 0 0 0,1-1 0 0 0,0 1 1 0 0,-1 0-1 0 0,1 0 0 0 0,0 0 0 0 0,-1 0 0 0 0,1-1 0 0 0,0 1 1 0 0,-1 0-1 0 0,1 0 0 0 0,0-1 0 0 0,-1 1 0 0 0,1-1 1 0 0,-1 1-1 0 0,1 0 0 0 0,-1-1 0 0 0,1 1 0 0 0,-1-1 1 0 0,1 1-1 0 0,-1-1 0 0 0,0 0 0 0 0,1 1 0 0 0,-1-1 0 0 0,0 1 1 0 0,1-1-1 0 0,-1 0 0 0 0,0 1-18 0 0,17-31 569 0 0,-15 23-569 0 0,-1 0 11 0 0,-1 6 42 0 0,0 2 13 0 0,-14-24 238 0 0,9 17-226 0 0,-1-1-62 0 0,1 0-16 0 0,1 1 0 0 0,0 1 0 0 0,1 1-14 0 0,3 4-62 0 0,0 1-43 0 0,0 0-74 0 0,0 0-30 0 0,0 0-8 0 0,0 0-5 0 0,0 0-16 0 0,0 0-4 0 0,0 0 0 0 0,0 0-12 0 0,0 0-52 0 0,0 0-28 0 0,0 0-4 0 0,0 0-21 0 0,0 0-91 0 0,0 0-44 0 0,0 0-476 0 0,0 0-1863 0 0</inkml:trace>
  <inkml:trace contextRef="#ctx0" brushRef="#br0" timeOffset="931.14">405 651 2959 0 0,'0'0'134'0'0,"0"0"79"0"0,2-7 1827 0 0,0-7 5917 0 0,-2 9-7885 0 0,-1 4 27 0 0,1 1-15 0 0,0 0-11 0 0,0 0 1 0 0,0 0 4 0 0,0 0 0 0 0,0 0-12 0 0,40 83-2 0 0,-9 16-280 0 0,-28-92 216 0 0,12 9-117 0 0,-9-14 106 0 0,2 0 11 0 0,16-7 0 0 0,-19 2 0 0 0,17-23 182 0 0,-6 2 100 0 0,-16 23-202 0 0,0 1-2 0 0,-9-19 188 0 0,3 13-212 0 0,-1 0-44 0 0,0-1-10 0 0,1 1 14 0 0,-6 4 202 0 0,8 7-206 0 0,0 4-10 0 0,3 16 0 0 0,15 9-51 0 0,0-16 30 0 0,21 15 21 0 0,-29-29 0 0 0,16 4-64 0 0,20-16 51 0 0,-4-21-558 0 0,-24 13-3763 0 0,-8 9 116 0 0</inkml:trace>
  <inkml:trace contextRef="#ctx0" brushRef="#br0" timeOffset="1544.273">778 739 1839 0 0,'0'0'342'0'0,"0"0"762"0"0,0 0 336 0 0,0 0 61 0 0,-8-27 3760 0 0,5 15-4729 0 0,0 0 0 0 0,-1 0 0 0 0,0 1 0 0 0,0 0 0 0 0,-1 0 0 0 0,-1 0 0 0 0,0 0 0 0 0,-1 1 0 0 0,0-1-532 0 0,6 10 107 0 0,-14-11 578 0 0,33 131-1001 0 0,-14-60 236 0 0,-3-29-18 0 0,2-1-1 0 0,0-1 0 0 0,2 1 1 0 0,1 0-1 0 0,1-1 0 0 0,9 20 99 0 0,-13-39 0 0 0,2 0 0 0 0,1-1 0 0 0,-2-1-12 0 0,-2-5-49 0 0,3 2-23 0 0,-4-3-19 0 0,-1-1 13 0 0,0 0 8 0 0,0 0-23 0 0,0 0-107 0 0,8 0-1856 0 0,-8 0 1397 0 0</inkml:trace>
  <inkml:trace contextRef="#ctx0" brushRef="#br0" timeOffset="1818.838">717 835 3223 0 0,'-24'12'5095'0'0,"10"-19"-468"0"0,27-15-2510 0 0,-6 17-2051 0 0,0 0 1 0 0,0 1-1 0 0,1-1 0 0 0,-1 2 0 0 0,1-1 1 0 0,0 1-1 0 0,0 0 0 0 0,0 1 1 0 0,0 0-1 0 0,0 0 0 0 0,1 1 1 0 0,-1 0-1 0 0,1 0-66 0 0,6-2-10 0 0,-7 2-1117 0 0,-7 1-4173 0 0</inkml:trace>
  <inkml:trace contextRef="#ctx0" brushRef="#br0" timeOffset="2594.705">406 435 919 0 0,'0'0'226'0'0,"0"0"608"0"0,0 0 265 0 0,0 0 56 0 0,0 0-77 0 0,0 0-366 0 0,0 0-157 0 0,0 0-38 0 0,0 0-10 0 0,0 0-22 0 0,0 0-6 0 0,0 0-6 0 0,-7-1 240 0 0,4 1 2846 0 0,1 1-3553 0 0,0 1-1 0 0,1-1 0 0 0,-1 0 1 0 0,1 1-1 0 0,-1 0 0 0 0,1-1 1 0 0,0 1-1 0 0,-1 0 0 0 0,1 0 0 0 0,0 0 1 0 0,0-1-1 0 0,1 1 0 0 0,-1 0 1 0 0,0 0-1 0 0,0 1 0 0 0,1-1 1 0 0,0 0-1 0 0,-1 0 0 0 0,1 0 1 0 0,0 0-1 0 0,0 0 0 0 0,0 0 1 0 0,0 1-1 0 0,0-1 0 0 0,1 0 1 0 0,-1 0-1 0 0,1 1-5 0 0,-1-1 0 0 0,17 41 6 0 0,-14-40-8 0 0,-1 1 0 0 0,0 0 1 0 0,0-1-1 0 0,0 1 0 0 0,-1 0 0 0 0,0 0 0 0 0,1 0 1 0 0,-1 0-1 0 0,0 0 0 0 0,-1 0 0 0 0,1 0 0 0 0,-1 0 1 0 0,0 0-1 0 0,0 0 0 0 0,0 0 0 0 0,0 0 0 0 0,-1 0 1 0 0,0 4 1 0 0,-5 47-2111 0 0,6-54-2000 0 0</inkml:trace>
  <inkml:trace contextRef="#ctx0" brushRef="#br0" timeOffset="3374.357">981 858 1375 0 0,'0'0'223'0'0,"0"0"397"0"0,0 0 173 0 0,0 0 37 0 0,0 0-46 0 0,0 0-228 0 0,0 0-99 0 0,0 0-17 0 0,0 0 43 0 0,0 0 205 0 0,0 0 89 0 0,0 0 20 0 0,0 0 21 0 0,0 0 72 0 0,0 0 36 0 0,0 0 8 0 0,0 0-52 0 0,-9-4 836 0 0,-19-7 201 0 0,26 10-1846 0 0,-10-6 450 0 0,11 6-454 0 0,0 0-15 0 0,-3-3-58 0 0,3 3-104 0 0,1 1-162 0 0,0 0-67 0 0,0 0-14 0 0,0 0-177 0 0,0 0-738 0 0,-1-1-324 0 0,-3-4-66 0 0</inkml:trace>
  <inkml:trace contextRef="#ctx0" brushRef="#br0" timeOffset="-8365.517">103 22 3455 0 0,'0'0'158'0'0,"0"0"54"0"0,0 0 144 0 0,0 0 57 0 0,0 0 16 0 0,-11 8 100 0 0,10-6 3388 0 0,9-2-3907 0 0,0-2-10 0 0,-2 1 11 0 0,45 7 298 0 0,-8 10-309 0 0,-36-14 0 0 0,0-1 0 0 0,2 4 16 0 0,-9-4 64 0 0,0-1 12 0 0,-1 8 188 0 0,-1-3-257 0 0,-5 44-42 0 0,7-43 19 0 0,-6 31 0 0 0,4-30 0 0 0,1-1 12 0 0,1-5 47 0 0,0-1 22 0 0,0 0 67 0 0,0 0 32 0 0,0 0 4 0 0,0 0 2 0 0,0 0 4 0 0,0 0 2 0 0,0 0 0 0 0,0 0-21 0 0,0 0-83 0 0,-2 1-13 0 0,-4-1-5 0 0,5 1 16 0 0,-27-14 1551 0 0,-10-43-273 0 0,37 54-1311 0 0,-6-2 65 0 0,1 2-128 0 0,5 2-96 0 0,1 0-48 0 0,0 0-7 0 0,0 0-64 0 0,0 0-249 0 0,0 0-108 0 0,0 0-24 0 0</inkml:trace>
  <inkml:trace contextRef="#ctx0" brushRef="#br0" timeOffset="-7534.442">187 277 1375 0 0,'0'0'254'0'0,"0"0"526"0"0,0 0 232 0 0,0 0 48 0 0,0 0-128 0 0,0 0-582 0 0,0 0-251 0 0,0 0-68 0 0,0 0-149 0 0,0 0-66 0 0,0 0-9 0 0,0 0 17 0 0,0 0 140 0 0,0 0 240 0 0,0 0 113 0 0,0 0 31 0 0,0 0 26 0 0,0 0 90 0 0,0 0 44 0 0,0 0 10 0 0,0 0-42 0 0,0 0-186 0 0,0 0-88 0 0,0 0-11 0 0,-1 1-36 0 0,0 6-125 0 0,-1 0-19 0 0,2-5 42 0 0,-2 4 11 0 0,2-5 0 0 0,0-1 8 0 0,0 0 30 0 0,0 0-4 0 0,0 0-2 0 0,0 0 22 0 0,0 0 90 0 0,0 0 42 0 0,0 0 6 0 0,0 0-9 0 0,0 0-39 0 0,0 0-15 0 0,0 0-1 0 0,0 0-9 0 0,0 0-39 0 0,0 0-16 0 0,-18-20 3297 0 0,16 15-3422 0 0,1 4-67 0 0,1 1-3 0 0,0 0-26 0 0,0 0-123 0 0,0 0-52 0 0,0 0-11 0 0,0 0-41 0 0,0 0-169 0 0,0 0-78 0 0,0 0-9 0 0</inkml:trace>
  <inkml:trace contextRef="#ctx0" brushRef="#br0" timeOffset="78800.138">160 132 5063 0 0,'0'0'224'0'0,"0"0"48"0"0,0 0-272 0 0,0 0 0 0 0,0 0 0 0 0,0 0 0 0 0,0 0 0 0 0,0 0 0 0 0</inkml:trace>
  <inkml:trace contextRef="#ctx0" brushRef="#br0" timeOffset="80337.915">173 123 919 0 0,'0'0'191'0'0,"0"0"465"0"0,0 0 205 0 0,1-9 458 0 0,-12-11-2120 0 0,-18 20 1378 0 0,28 0-781 0 0,-10 0-449 0 0,-17-3 75 0 0,1 2 578 0 0,21 3 11 0 0,-14 10 897 0 0,25 22 533 0 0,2-13-950 0 0,-7-21-444 0 0,0 0 0 0 0,0 1 0 0 0,0-1 0 0 0,0 0 0 0 0,1 1 1 0 0,-1-1-1 0 0,0 0 0 0 0,0 1 0 0 0,0-1 0 0 0,1 0 0 0 0,-1 1 0 0 0,0-1 0 0 0,0 0 0 0 0,1 1 0 0 0,-1-1 0 0 0,0 0 0 0 0,0 0 0 0 0,1 0 0 0 0,-1 1 1 0 0,0-1-1 0 0,1 0 0 0 0,-1 0 0 0 0,0 0 0 0 0,1 0 0 0 0,-1 0 0 0 0,0 1 0 0 0,1-1 0 0 0,-1 0 0 0 0,0 0 0 0 0,1 0 0 0 0,-1 0 0 0 0,1 0 0 0 0,-1 0 0 0 0,0 0 1 0 0,1 0-1 0 0,-1 0 0 0 0,0 0 0 0 0,1-1 0 0 0,-1 1 0 0 0,0 0 0 0 0,1 0 0 0 0,-1 0 0 0 0,0 0 0 0 0,1 0 0 0 0,-1-1 0 0 0,0 1 0 0 0,1 0 0 0 0,-1 0 1 0 0,0-1-1 0 0,1 1 0 0 0,-1 0 0 0 0,0 0 0 0 0,0-1 0 0 0,0 1 0 0 0,1 0 0 0 0,-1-1-47 0 0,1 0 241 0 0,-1-1-41 0 0,7-42-2049 0 0,-6 43 1921 0 0,-1 1 9 0 0,2-11 703 0 0,-2 10-800 0 0,0 1-1 0 0,0-1 0 0 0,-1 1 0 0 0,1-1 0 0 0,0 0 1 0 0,0 1-1 0 0,0-1 0 0 0,0 1 0 0 0,0-1 0 0 0,0 0 1 0 0,0 1-1 0 0,0-1 0 0 0,0 0 0 0 0,0 1 0 0 0,1-1 1 0 0,-1 1-1 0 0,0-1 0 0 0,0 0 0 0 0,1 1 0 0 0,-1-1 1 0 0,0 1-1 0 0,1-1 0 0 0,-1 1 0 0 0,0-1 0 0 0,1 1 1 0 0,-1-1-1 0 0,1 1 0 0 0,-1 0 0 0 0,1-1 0 0 0,-1 1 1 0 0,1-1-1 0 0,-1 1 0 0 0,1 0 0 0 0,-1-1 0 0 0,1 1 1 0 0,-1 0-1 0 0,1 0 0 0 0,0 0 0 0 0,-1-1 0 0 0,1 1 1 0 0,-1 0-1 0 0,1 0 0 0 0,0 0 0 0 0,-1 0 0 0 0,1 0 1 0 0,-1 0-1 0 0,1 0 0 0 0,0 0 0 0 0,-1 0 0 0 0,1 1 17 0 0,0-1 260 0 0,-1 0-82 0 0,35 16-80 0 0,-8-10-1276 0 0,-26-6 1254 0 0,-1 0 53 0 0,0 0 20 0 0,4-9 2741 0 0,-18 0-1940 0 0,-4 8-1871 0 0,15 2 856 0 0,-2 5 51 0 0,1 2 14 0 0,1 0 14 0 0,1 0 39 0 0,3 18-40 0 0,0-19-13 0 0,7 25 0 0 0,0-3 11 0 0,-9-26 32 0 0,-1 1-22 0 0,1-2 4 0 0,-16-13-925 0 0,0-38 39 0 0,17 48 769 0 0,-1-9-279 0 0,-9-9 235 0 0,10 18 227 0 0,-10-7 379 0 0,13 10-640 0 0,34 28-753 0 0,-31-27 923 0 0</inkml:trace>
  <inkml:trace contextRef="#ctx0" brushRef="#br0" timeOffset="82093.901">1 19 5407 0 0,'0'0'248'0'0,"0"0"-5"0"0,0 0-135 0 0,8-5 340 0 0,-1 4-385 0 0,0 3-42 0 0,-6-1 182 0 0,1 0 1 0 0,0-1-1 0 0,0 1 1 0 0,-1 0-1 0 0,1 0 1 0 0,0-1-1 0 0,0 1 0 0 0,0-1 1 0 0,0 0-1 0 0,0 1 1 0 0,0-1-1 0 0,0 0 0 0 0,0 0 1 0 0,0 0-1 0 0,0-1 1 0 0,0 1-1 0 0,0 0 0 0 0,0-1 1 0 0,0 1-1 0 0,0-1 1 0 0,0 0-1 0 0,0 0 0 0 0,-1 0 1 0 0,1 1-1 0 0,1-2-203 0 0,0 0 54 0 0,3 0-44 0 0,19-8-10 0 0,2 11-72 0 0,10 14 72 0 0,12-16 156 0 0,-49 1-193 0 0,11 5 616 0 0,-7 37-53 0 0,-6-34-526 0 0,-1 1 0 0 0,1 0 0 0 0,-4 30 0 0 0,-1-8 0 0 0,-6 35 0 0 0,13-58 0 0 0,0-1 14 0 0,0-6 52 0 0,0-1 30 0 0,0 0 67 0 0,0 0 28 0 0,0 0 7 0 0,0 0 2 0 0,0 0 0 0 0,0 0 0 0 0,0 0 0 0 0,-2 0-22 0 0,-5-2-102 0 0,-2-1-66 0 0,0 0-10 0 0,-6-3 16 0 0,14 5 59 0 0,-10-15 306 0 0,-47-62 321 0 0,34 45-646 0 0,24 33-268 0 0,-6-8 262 0 0,0 5-5207 0 0,0-2 614 0 0</inkml:trace>
  <inkml:trace contextRef="#ctx0" brushRef="#br0" timeOffset="83198.86">57 160 2303 0 0,'0'0'328'0'0,"0"0"538"0"0,0 0 234 0 0,0 0 48 0 0,0 0-128 0 0,0 0-582 0 0,0 0-255 0 0,0 0-50 0 0,0 0-15 0 0,0 0-36 0 0,0 0 22 0 0,0 0 8 0 0,0 0 0 0 0,-8-4 2296 0 0,1-20-2052 0 0,9-32-72 0 0,-2 55-209 0 0,0 1 0 0 0,0 0 15 0 0,0-1-10 0 0,0-4-53 0 0,3-26-1231 0 0,-3 31-2483 0 0</inkml:trace>
  <inkml:trace contextRef="#ctx0" brushRef="#br0" timeOffset="84208.829">210 357 4087 0 0,'0'0'184'0'0,"0"0"44"0"0,0 0 60 0 0,2 11 627 0 0,-1-4-814 0 0,0 7-185 0 0,-1-12-12 0 0,0-1 2 0 0,-2 4 6 0 0,2-3 30 0 0,-24 21 3704 0 0,23-22-3582 0 0,1-1 2 0 0,0 0 8 0 0,0 0 38 0 0,0 0 14 0 0,0 0 2 0 0,0 0-1 0 0,0 0-6 0 0,0 0-1 0 0,0 0 0 0 0,0-2-20 0 0,2-3-68 0 0,-4-7 1655 0 0,1 11-4590 0 0,1 1-965 0 0</inkml:trace>
</inkml:ink>
</file>

<file path=ppt/ink/ink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32:01.829"/>
    </inkml:context>
    <inkml:brush xml:id="br0">
      <inkml:brushProperty name="width" value="0.1" units="cm"/>
      <inkml:brushProperty name="height" value="0.2" units="cm"/>
      <inkml:brushProperty name="color" value="#FFFC00"/>
      <inkml:brushProperty name="tip" value="rectangle"/>
      <inkml:brushProperty name="rasterOp" value="maskPen"/>
    </inkml:brush>
  </inkml:definitions>
  <inkml:trace contextRef="#ctx0" brushRef="#br0">1 1 3599 0 0,'0'0'76'0'0,"0"0"16"0"0,0 0 6 0 0,0 0-2 0 0,0 0-50 0 0,0 0-56 0 0,0 0 164 0 0,0 0 81 0 0,0 0 18 0 0,0 0 41 0 0,0 0 158 0 0,0 0 76 0 0,0 0 14 0 0,0 0-27 0 0,0 0-123 0 0,0 0-52 0 0,0 0-11 0 0,0 0-31 0 0,0 0-130 0 0,0 0-59 0 0,0 0-12 0 0,1 0-17 0 0,0 3-73 0 0,0-1 0 0 0,1 1 0 0 0,-1 0 0 0 0,0 0 0 0 0,0 0 0 0 0,-1-1 0 0 0,1 1 0 0 0,0 0 0 0 0,-1 0 0 0 0,0 0 0 0 0,0 0 0 0 0,0 0 0 0 0,0 0 0 0 0,0 0 0 0 0,-1 0 0 0 0,1 0 0 0 0,-1 0 0 0 0,0 0 0 0 0,0 2-7 0 0,0-1 11 0 0,-1 3-7 0 0,3 66 56 0 0,4-55 94 0 0,-4-17-213 0 0,3 3 44 0 0,1 1 15 0 0,-1-1-10 0 0,-8 20-1845 0 0,0-19 1272 0 0</inkml:trace>
</inkml:ink>
</file>

<file path=ppt/ink/ink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32:02.731"/>
    </inkml:context>
    <inkml:brush xml:id="br0">
      <inkml:brushProperty name="width" value="0.1" units="cm"/>
      <inkml:brushProperty name="height" value="0.2" units="cm"/>
      <inkml:brushProperty name="color" value="#FFFC00"/>
      <inkml:brushProperty name="tip" value="rectangle"/>
      <inkml:brushProperty name="rasterOp" value="maskPen"/>
    </inkml:brush>
  </inkml:definitions>
  <inkml:trace contextRef="#ctx0" brushRef="#br0">1 34 2959 0 0,'0'0'134'0'0,"0"0"63"0"0,0 0 186 0 0,0 0 81 0 0,11-27 820 0 0,-8 22-1216 0 0,-2 4 220 0 0,-1 1 64 0 0,0 0 6 0 0,0 0 28 0 0,0 0 106 0 0,0 0 48 0 0,0 0 10 0 0,0 0-51 0 0,0 0-224 0 0,0 0-98 0 0,0 0-17 0 0,10 13 137 0 0,-5 73 362 0 0,-7-26-518 0 0,0-17-141 0 0,1 23 0 0 0,1-59 0 0 0,1 1 0 0 0,0 0-12 0 0,-2-1-52 0 0,1-5-37 0 0,0-2-38 0 0,0 9-1623 0 0,0-9-1360 0 0</inkml:trace>
</inkml:ink>
</file>

<file path=ppt/ink/ink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20:17.644"/>
    </inkml:context>
    <inkml:brush xml:id="br0">
      <inkml:brushProperty name="width" value="0.05" units="cm"/>
      <inkml:brushProperty name="height" value="0.05" units="cm"/>
      <inkml:brushProperty name="color" value="#FF0066"/>
    </inkml:brush>
  </inkml:definitions>
  <inkml:trace contextRef="#ctx0" brushRef="#br0">503 15 3599 0 0,'0'0'166'0'0,"0"0"59"0"0,0 0 170 0 0,0 0 75 0 0,0 0 12 0 0,0 0-36 0 0,0 0-167 0 0,0 0-78 0 0,0 0-10 0 0,0 0-10 0 0,0 0-18 0 0,0 0-10 0 0,0 0-1 0 0,0 0-1 0 0,0 0-6 0 0,0 0-1 0 0,0 0 0 0 0,0 0 27 0 0,0 0 112 0 0,0 0 49 0 0,0 0 10 0 0,0 0 9 0 0,8-10 2530 0 0,-7 10-2791 0 0,-1 0 6 0 0,7-3 208 0 0,-1 2-234 0 0,2 1-16 0 0,-1 1-44 0 0,0 2 5 0 0,16 27 272 0 0,-12-8-277 0 0,-7-16 1 0 0,0-2 48 0 0,-2-2 15 0 0,1 2-56 0 0,-1-1 0 0 0,1 1 0 0 0,-1 0 0 0 0,0 0 0 0 0,0 0 0 0 0,0 0 0 0 0,-1 0 0 0 0,1 0 0 0 0,-1 1 0 0 0,0-1 0 0 0,0 0 0 0 0,0 1 0 0 0,-1-1 0 0 0,0 1 0 0 0,0 3-18 0 0,0-2 68 0 0,-13 99 341 0 0,7-62-150 0 0,-12 53 379 0 0,18-90-576 0 0,4 41 304 0 0,4-22-366 0 0,-6-18 0 0 0,1-1 0 0 0,-1 1 0 0 0,0 0 0 0 0,2-1 0 0 0,-1-1 11 0 0,-1-3 32 0 0,2 2-33 0 0,3 0 1 0 0,23-7 189 0 0,-28 3-143 0 0,-2 0 23 0 0,0 0-6 0 0,0 0 18 0 0,0 0 10 0 0,0 0 2 0 0,0 0 0 0 0,0 0-1 0 0,0 0-6 0 0,0 0-1 0 0,0 0 0 0 0,0 0-5 0 0,0 0-22 0 0,-1 0-15 0 0,-4 2-33 0 0,3 0 22 0 0,-14 11 31 0 0,1 12-74 0 0,13-19 0 0 0,1 1 0 0 0,1 1 0 0 0,1 0 0 0 0,0-1 0 0 0,0 0 0 0 0,0 0 0 0 0,0 0 0 0 0,1 1 0 0 0,0 0 0 0 0,1 0 0 0 0,10 34 128 0 0,8 5-64 0 0,-8-13-64 0 0,-10-24 0 0 0,1-1 0 0 0,-1-1 0 0 0,7 27 0 0 0,-6 0 0 0 0,-33 47 128 0 0,15-51-128 0 0,-10 6 54 0 0,0-5-33 0 0,22-31 22 0 0,-3 4-22 0 0,-2 2 32 0 0,-32 24 75 0 0,34-26-116 0 0,4-4 47 0 0,-20 4 982 0 0,12-6-979 0 0,0 0-65 0 0,7 0-66 0 0,2 1-25 0 0,0 0-2 0 0,0 0-37 0 0,-8-2-339 0 0,5-1-2860 0 0,-1-2-301 0 0,3 4-1037 0 0</inkml:trace>
  <inkml:trace contextRef="#ctx0" brushRef="#br0" timeOffset="934.207">862 425 6967 0 0,'0'0'158'0'0,"0"0"22"0"0,0 0 10 0 0,-1 0-30 0 0,1-2 40 0 0,-1 1-1 0 0,0 0 1 0 0,-1 0-1 0 0,1 0 1 0 0,0 0-1 0 0,0 0 1 0 0,0 0-1 0 0,-1 1 0 0 0,1-1 1 0 0,0 0-1 0 0,-1 1 1 0 0,1-1-1 0 0,0 0 1 0 0,-1 1-1 0 0,1 0 1 0 0,-1-1-1 0 0,1 1 1 0 0,-1 0-1 0 0,1 0 0 0 0,-1 0 1 0 0,1 0-1 0 0,-1 0 1 0 0,1 0-1 0 0,-1 0 1 0 0,1 0-1 0 0,-1 1 1 0 0,1-1-1 0 0,-2 1-199 0 0,-39 47 1036 0 0,33-34-633 0 0,-7 52-16 0 0,17-43-280 0 0,16-2-97 0 0,33 1 118 0 0,-48-22-104 0 0,0 0 0 0 0,0-1 0 0 0,0 1 0 0 0,0 0 0 0 0,0 0 0 0 0,-1-1 0 0 0,1 0-1 0 0,0 1 1 0 0,0-1 0 0 0,0 0 0 0 0,0 0 0 0 0,-1 0 0 0 0,1 0 0 0 0,0 0 0 0 0,-1 0 0 0 0,1 0-1 0 0,-1 0 1 0 0,1-1 0 0 0,-1 1 0 0 0,0-1 0 0 0,0 1 0 0 0,1-1 0 0 0,-1 0 0 0 0,0 1 0 0 0,0-2-24 0 0,3-2 34 0 0,6-18 30 0 0,-6-5 91 0 0,-4 27-86 0 0,0 1-5 0 0,-8-21 416 0 0,-9 7-266 0 0,16 14-377 0 0,1 0 0 0 0,-1 0 0 0 0,1 0 0 0 0,-1 0 1 0 0,1 0-1 0 0,0 0 0 0 0,-1 0 0 0 0,1 0 0 0 0,-1 0 1 0 0,1-1-1 0 0,-1 1 0 0 0,1 0 0 0 0,0 0 0 0 0,-1 0 1 0 0,1-1-1 0 0,0 1 0 0 0,-1 0 0 0 0,1-1 0 0 0,0 1 1 0 0,-1 0-1 0 0,1-1 0 0 0,0 1 0 0 0,0 0 0 0 0,-1-1 1 0 0,1 1-1 0 0,0-1 0 0 0,0 1 0 0 0,0 0 0 0 0,-1-1 1 0 0,1 1-1 0 0,0-1 0 0 0,0 1 0 0 0,0-1 0 0 0,0 1 1 0 0,0 0-1 0 0,0-1 0 0 0,0 1 0 0 0,0-1 0 0 0,0 1 1 0 0,0-1-1 0 0,0 1 0 0 0,0-1 0 0 0,0 1 1 0 0,1 0-1 0 0,-1-1 0 0 0,0 1 0 0 0,0-1 0 0 0,0 1 1 0 0,1 0-1 0 0,-1-1 0 0 0,0 1 0 0 0,1-1 163 0 0,1-4-686 0 0,1-2-2704 0 0</inkml:trace>
  <inkml:trace contextRef="#ctx0" brushRef="#br0" timeOffset="1718.187">886 304 2759 0 0,'0'0'126'0'0,"-16"-9"9932"0"0,14 16-9970 0 0,0 1 0 0 0,0-1 0 0 0,1 0 0 0 0,0 0 0 0 0,1 1-1 0 0,0-1 1 0 0,0 0 0 0 0,0 0 0 0 0,1 1 0 0 0,0-1 0 0 0,1 0 0 0 0,-1 0-1 0 0,1 0 1 0 0,2 3-88 0 0,1 15 138 0 0,35 58-74 0 0,-14-29 0 0 0,-16-43-64 0 0,22-12 0 0 0,10-28 139 0 0,-38 25-80 0 0,10-10 127 0 0,8-22 305 0 0,-21 34-355 0 0,2-9 336 0 0,-3-12 89 0 0,-21-5 54 0 0,19 27-512 0 0,-20 10 310 0 0,5 25-340 0 0,15-25-73 0 0,2 14 0 0 0,1-19 0 0 0,-1 0 0 0 0,1 0 0 0 0,1-1 0 0 0,-1 1 0 0 0,0 0 0 0 0,1-1 0 0 0,0 1 0 0 0,0-1 0 0 0,0 1 0 0 0,0-1 0 0 0,0 0 0 0 0,1 0 0 0 0,-1 0 0 0 0,1 0 0 0 0,0 0 0 0 0,3 2 0 0 0,13 13-72 0 0,-11-14 72 0 0,17-3-664 0 0,-16-3-466 0 0,6-7-5076 0 0,-8 3 2046 0 0</inkml:trace>
  <inkml:trace contextRef="#ctx0" brushRef="#br0" timeOffset="2300.247">1233 408 4751 0 0,'0'0'216'0'0,"1"-9"32"0"0,0 1 425 0 0,-1 1 0 0 0,0-1 0 0 0,0 0 0 0 0,0 1 0 0 0,-1-1 0 0 0,-1 0 0 0 0,1 1 0 0 0,-1-1 0 0 0,-1 1 0 0 0,1 0 0 0 0,-1 0 0 0 0,0 0 0 0 0,-1 0 0 0 0,-1-2-673 0 0,-23-45 2620 0 0,25 81-2542 0 0,39 182-150 0 0,-1 4 72 0 0,-31-177 0 0 0,-2-29-21 0 0,-2-6-82 0 0,0-1-5 0 0,0 0 4 0 0,1 0-323 0 0,4 0 681 0 0,-3-1-3765 0 0,0-7 2379 0 0</inkml:trace>
  <inkml:trace contextRef="#ctx0" brushRef="#br0" timeOffset="2599.8">1193 506 6303 0 0,'0'0'290'0'0,"0"0"-9"0"0,-11 1 2205 0 0,2 0 4993 0 0,107-15-7061 0 0,-55 13-332 0 0,53-1-2099 0 0,-89 2-1790 0 0,-6 0-1157 0 0</inkml:trace>
  <inkml:trace contextRef="#ctx0" brushRef="#br0" timeOffset="4907.094">12 1155 1375 0 0,'0'0'238'0'0,"0"0"459"0"0,0 0 204 0 0,0 0 41 0 0,0 0-74 0 0,0 0-346 0 0,0 0-148 0 0,0 0-29 0 0,0 0-17 0 0,-10 0 843 0 0,9 1 3531 0 0,107 7-3030 0 0,-102-8-1608 0 0,4 2-48 0 0,1 0-16 0 0,26 2 0 0 0,4-6 84 0 0,-4 8 151 0 0,8 19-24 0 0,18-13-285 0 0,-27-19 138 0 0,-27 7-64 0 0,18 2 0 0 0,32 2 0 0 0,-50-4 0 0 0,1 0 0 0 0,0 1 0 0 0,24 5 0 0 0,-7 1 64 0 0,-17-4-64 0 0,0 1 0 0 0,1-1 0 0 0,1 0 0 0 0,28 5 0 0 0,-28-8 0 0 0,0-1 0 0 0,-1-1 0 0 0,-1 0 0 0 0,-1 0-13 0 0,24-14-3191 0 0,-30 16 2799 0 0,17-20-2165 0 0,-18 20 2066 0 0</inkml:trace>
  <inkml:trace contextRef="#ctx0" brushRef="#br0" timeOffset="5495.651">709 1184 455 0 0,'0'0'1340'0'0,"0"0"152"0"0,0 0 68 0 0,-3-5 498 0 0,3 3 3420 0 0,11-1-5307 0 0,0 0 0 0 0,0 1 0 0 0,0 1 0 0 0,0-1 0 0 0,0 2 0 0 0,0-1 0 0 0,0 2 0 0 0,9 0-171 0 0,0 3 80 0 0,-14-1-80 0 0,-1 0 11 0 0,-3-1 32 0 0,1 1-22 0 0,-2-1 22 0 0,0 3-18 0 0,-2-2 44 0 0,-1 0-20 0 0,0 1-1 0 0,0 0 0 0 0,0 0 0 0 0,-1-1 1 0 0,1 0-1 0 0,-1 1 0 0 0,0-1 1 0 0,0 0-1 0 0,0 0 0 0 0,0 0 0 0 0,-1-1 1 0 0,1 1-1 0 0,-1-1 0 0 0,0 0 0 0 0,0 0 1 0 0,0 0-1 0 0,0-1 0 0 0,0 1-48 0 0,-8 4 74 0 0,5-2 3 0 0,1-1 2 0 0,3-1-18 0 0,-2 0-38 0 0,4-1-16 0 0,1-1-181 0 0,0 0-63 0 0,0 0-10 0 0,0 0-174 0 0,0 0-730 0 0,0 0-317 0 0</inkml:trace>
  <inkml:trace contextRef="#ctx0" brushRef="#br0" timeOffset="6485.719">1085 1130 7079 0 0,'0'0'158'0'0,"0"0"22"0"0,0 0 13 0 0,0 0 88 0 0,0 0 322 0 0,0 0 137 0 0,0 0 27 0 0,0 0-29 0 0,0 0-150 0 0,0 0-68 0 0,-14 16 1136 0 0,-15 41-1461 0 0,28-56-111 0 0,-7 18 453 0 0,-1 10-33 0 0,11-20-504 0 0,10 14-12 0 0,-6-16-36 0 0,17 9 36 0 0,11-15-52 0 0,5-22 118 0 0,-15 0 95 0 0,-23 20-94 0 0,-1 1 14 0 0,4-2 5 0 0,13 20 35 0 0,-6 14-24 0 0,-9-30-42 0 0,4 0-33 0 0,19-5-10 0 0,54-53 610 0 0,-78 55-508 0 0,1-23 1093 0 0,-5 21-1179 0 0,0 0 0 0 0,0 1-1 0 0,0-1 1 0 0,0 0 0 0 0,0 1 0 0 0,-1 0 0 0 0,1 0 0 0 0,-1 0-1 0 0,1 0 1 0 0,-1 1 0 0 0,0 0 0 0 0,0-1 0 0 0,0 1 0 0 0,0 0 0 0 0,0 1-1 0 0,0-1 1 0 0,0 1-16 0 0,-41 7-706 0 0,33 19-1650 0 0,12-17 1242 0 0</inkml:trace>
  <inkml:trace contextRef="#ctx0" brushRef="#br0" timeOffset="7613.227">1400 1215 5615 0 0,'0'0'256'0'0,"0"0"-6"0"0,0 0-85 0 0,0 0 224 0 0,0 0 115 0 0,0 0 28 0 0,0 0-64 0 0,0 0-280 0 0,0 1-113 0 0,3 3-48 0 0,11 18 5158 0 0,-3 45-4261 0 0,-5-43-785 0 0,-2-18-118 0 0,-1-2 32 0 0,-2-3 26 0 0,13-9 552 0 0,15-56 145 0 0,-26 57-766 0 0,3 2-10 0 0,2 3 0 0 0,1 3 0 0 0,-1 2 0 0 0,0 0 0 0 0,-1 3 0 0 0,-1 2 0 0 0,-2-1 0 0 0,1 1 0 0 0,11 27 54 0 0,-11-28-33 0 0,-1 0 22 0 0,1-2-33 0 0,10-3 1 0 0,-13-3 32 0 0,1 0-17 0 0,0-1 1 0 0,-1 1-1 0 0,1-1 1 0 0,-1 0-1 0 0,1 0 1 0 0,-1 0-1 0 0,0 0 1 0 0,0 0-1 0 0,0-1 1 0 0,0 1 0 0 0,0-1-1 0 0,0 1 1 0 0,-1-1-1 0 0,1 1 1 0 0,-1-1-1 0 0,0 0 1 0 0,0 0-1 0 0,0 0 1 0 0,0 0-1 0 0,0 0 1 0 0,0-2-27 0 0,20-106 1275 0 0,-31 59-1029 0 0,0 26-134 0 0,9 24-172 0 0,7 27-12 0 0,4 59 72 0 0,-9-62 0 0 0,2 0 0 0 0,0 0 0 0 0,1-1 0 0 0,1 1 0 0 0,1-1 0 0 0,9 20 0 0 0,-14-39-9 0 0,1 0 0 0 0,-1-1 0 0 0,1 1 0 0 0,-1-1 0 0 0,1 0 0 0 0,-1 0 0 0 0,1 1 0 0 0,-1-1 0 0 0,1 0 0 0 0,0 0 0 0 0,0-1 0 0 0,0 1 0 0 0,0 0 0 0 0,0 0 0 0 0,-1-1 1 0 0,1 1-1 0 0,0-1 0 0 0,0 0 0 0 0,0 0 0 0 0,0 0 0 0 0,0 0 0 0 0,0 0 0 0 0,0 0 0 0 0,0 0 0 0 0,0 0 0 0 0,0-1 0 0 0,0 1 0 0 0,0-1 0 0 0,0 0 0 0 0,0 1 0 0 0,0-1 0 0 0,0 0 0 0 0,-1 0 0 0 0,1 0 0 0 0,0 0 0 0 0,-1-1 0 0 0,1 1 0 0 0,0-1 9 0 0,1 0-154 0 0,1 0 1 0 0,-1-1-1 0 0,0 1 0 0 0,0-1 1 0 0,0 1-1 0 0,-1-1 0 0 0,1 0 1 0 0,-1 0-1 0 0,1-1 0 0 0,-1 1 1 0 0,0 0-1 0 0,0-1 1 0 0,-1 1-1 0 0,1-1 0 0 0,-1 0 1 0 0,1 1-1 0 0,-1-3 154 0 0,0 4-1383 0 0</inkml:trace>
  <inkml:trace contextRef="#ctx0" brushRef="#br0" timeOffset="7946.395">1613 1221 1839 0 0,'0'0'83'0'0,"0"0"245"0"0,0 0 987 0 0,0 0 425 0 0,-12-15 4145 0 0,12 15-5817 0 0,-1-1-1 0 0,1 1 1 0 0,0-1-1 0 0,0 1 1 0 0,-1-1-1 0 0,1 1 1 0 0,0-1-1 0 0,0 1 1 0 0,0-1-1 0 0,0 1 1 0 0,0-1-1 0 0,0 1 1 0 0,0-1-1 0 0,0 1 1 0 0,0-1-1 0 0,0 1 1 0 0,0-1-1 0 0,0 0 1 0 0,0 1 0 0 0,0-1-1 0 0,0 1 1 0 0,1-1-1 0 0,-1 1 1 0 0,0-1-1 0 0,0 1 1 0 0,1-1-1 0 0,-1 1 1 0 0,0 0-1 0 0,1-1 1 0 0,-1 1-1 0 0,0-1 1 0 0,1 1-1 0 0,-1 0 1 0 0,0-1-1 0 0,1 1 1 0 0,-1 0 0 0 0,1-1-1 0 0,-1 1 1 0 0,1 0-1 0 0,-1 0 1 0 0,1-1-1 0 0,-1 1 1 0 0,1 0-1 0 0,-1 0 1 0 0,1 0-1 0 0,-1 0 1 0 0,1 0-1 0 0,0 0 1 0 0,-1 0-1 0 0,1 0 1 0 0,-1 0-1 0 0,1 0 1 0 0,-1 0-1 0 0,1 0 1 0 0,-1 0 0 0 0,1 0-1 0 0,-1 0 1 0 0,1 0-1 0 0,-1 1 1 0 0,1-1-1 0 0,-1 0 1 0 0,1 0-1 0 0,-1 1 1 0 0,1-1-1 0 0,-1 0 1 0 0,1 1-1 0 0,-1-1 1 0 0,0 1-1 0 0,1-1 1 0 0,-1 1-68 0 0,13 0 578 0 0,7-3-1555 0 0,-1 0 0 0 0,1-1 1 0 0,0-1-1 0 0,-1 0 0 0 0,0-2 0 0 0,11-4 977 0 0,-20 6-4587 0 0</inkml:trace>
  <inkml:trace contextRef="#ctx0" brushRef="#br0" timeOffset="8930.295">1802 1235 2303 0 0,'0'0'307'0'0,"0"0"448"0"0,0 0 195 0 0,0 0 40 0 0,0 1-122 0 0,5 31-201 0 0,22 53 3564 0 0,-2-73-2855 0 0,-24-12-1128 0 0,22 2 843 0 0,-21-3-1031 0 0,1-1 0 0 0,-1 1 1 0 0,1-1-1 0 0,-1 1 0 0 0,0-1 0 0 0,0 0 1 0 0,1 1-1 0 0,-1-1 0 0 0,-1 0 0 0 0,1-1 1 0 0,0 1-1 0 0,0 0 0 0 0,-1 0 0 0 0,1-1 1 0 0,-1 1-1 0 0,0-1 0 0 0,0 1 0 0 0,0-1 0 0 0,0 0 1 0 0,0 1-1 0 0,-1-1 0 0 0,1 0 0 0 0,-1 0 1 0 0,1 1-1 0 0,-1-1 0 0 0,0 0 0 0 0,0 0 1 0 0,-1 1-1 0 0,1-1 0 0 0,0 0 0 0 0,-1 0 1 0 0,0 1-1 0 0,1-1 0 0 0,-1 0 0 0 0,0 1 1 0 0,-1-1-1 0 0,1 1 0 0 0,0-1 0 0 0,-1 0-60 0 0,-10-14 128 0 0,-6 6 7 0 0,17 10-40 0 0,1 1-6 0 0,-12-1 84 0 0,10 2-125 0 0,3 25-36 0 0,39 53-129 0 0,-38-78 118 0 0,-1 0 1 0 0,0 0-1 0 0,1 0 0 0 0,-1-1 0 0 0,1 1 1 0 0,-1 0-1 0 0,1-1 0 0 0,-1 0 1 0 0,1 1-1 0 0,0-1 0 0 0,-1 0 1 0 0,1 0-1 0 0,-1 0 0 0 0,1 0 1 0 0,0 0-1 0 0,-1 0 0 0 0,1 0 0 0 0,-1 0 1 0 0,1-1-1 0 0,-1 1 0 0 0,1-1 1 0 0,-1 1-1 0 0,1-1 0 0 0,-1 1 1 0 0,1-1-1 0 0,0 0-1 0 0,4-2 83 0 0,1 0 4 0 0,-1 0 0 0 0,0-1 0 0 0,0 1-1 0 0,0-2 1 0 0,0 1 0 0 0,-1 0 0 0 0,1-1-1 0 0,-1 0 1 0 0,0-1 0 0 0,-1 1 0 0 0,0-1-1 0 0,1 0 1 0 0,0-3-87 0 0,-4 7 80 0 0,-1 2 0 0 0,0 0-2 0 0,0 0-12 0 0,0 0 4 0 0,0 0 20 0 0,0 0 6 0 0,0 0 0 0 0,0 11 96 0 0,3 81-24 0 0,3-75-168 0 0,-1-12 0 0 0,3-3 0 0 0,30-13 0 0 0,-9-33-898 0 0,-22 23-1514 0 0,-6 12 994 0 0</inkml:trace>
  <inkml:trace contextRef="#ctx0" brushRef="#br0" timeOffset="9197.537">2024 1147 1839 0 0,'0'0'83'0'0,"0"-2"-6"0"0,-3-4 278 0 0,2 5 1187 0 0,-1-7 432 0 0,8 11 4399 0 0,15 6-8154 0 0,-20-9 430 0 0</inkml:trace>
  <inkml:trace contextRef="#ctx0" brushRef="#br0" timeOffset="10691.011">2197 1266 8063 0 0,'0'0'366'0'0,"0"0"-5"0"0,-9-11 524 0 0,3 7 3730 0 0,4 6-4604 0 0,1 1-1 0 0,-1 0 1 0 0,1 0-1 0 0,0 1 1 0 0,0-1 0 0 0,0 0-1 0 0,0 0 1 0 0,1 1-1 0 0,-1-1 1 0 0,1 0 0 0 0,0 1-1 0 0,0-1 1 0 0,0 0-1 0 0,0 1 1 0 0,0-1 0 0 0,1 0-1 0 0,0 1 1 0 0,0-1-1 0 0,0 0 1 0 0,0 0 0 0 0,0 0-1 0 0,0 0 1 0 0,2 1-11 0 0,0 9 224 0 0,1 36 301 0 0,-3-48-445 0 0,-1-1-12 0 0,3-1-22 0 0,0 0 0 0 0,0 0 1 0 0,-1-1-1 0 0,1 1 0 0 0,0-1 0 0 0,0 1 0 0 0,-1-1 0 0 0,1 0 0 0 0,-1 0 0 0 0,0-1 0 0 0,1 1 1 0 0,-1 0-1 0 0,0-1 0 0 0,0 1 0 0 0,0-1 0 0 0,-1 0 0 0 0,1 1 0 0 0,0-2-46 0 0,10-13 98 0 0,-11 16-28 0 0,12-2 844 0 0,-9 7-896 0 0,0-1 1 0 0,0 0-1 0 0,0 1 0 0 0,0 0 0 0 0,-1 0 0 0 0,1 0 0 0 0,-1 0 1 0 0,0 0-1 0 0,-1 1 0 0 0,1-1 0 0 0,-1 1 0 0 0,0 0 1 0 0,0 0-1 0 0,0 1-18 0 0,8 14 39 0 0,-9-19 14 0 0,6 6-40 0 0,22-1-13 0 0,-23-7 0 0 0,-1-1 0 0 0,10-7 84 0 0,10-43 536 0 0,-20 28-620 0 0,-5 22 21 0 0,1 0-13 0 0,0-1 1 0 0,0 1-1 0 0,-1-1 1 0 0,1 1-1 0 0,-1-1 1 0 0,0 0-1 0 0,0 1 1 0 0,0-1-1 0 0,0 1 0 0 0,0-1 1 0 0,0 0-1 0 0,-1 1 1 0 0,1-1-1 0 0,-1 1 1 0 0,0-1-1 0 0,0 1 1 0 0,1-1-1 0 0,-2 1 1 0 0,1-1-9 0 0,-3 1 10 0 0,-15 19-10 0 0,15-12 0 0 0,2-1-4 0 0,0 0 0 0 0,0 0 0 0 0,0 1-1 0 0,1-1 1 0 0,-1 0 0 0 0,1 1 0 0 0,0-1 0 0 0,0 0-1 0 0,1 1 1 0 0,-1-1 0 0 0,1 1 0 0 0,0-1 0 0 0,0 1 0 0 0,1 4 4 0 0,1 24-14 0 0,-2-28 14 0 0,1 0-10 0 0,11 13-108 0 0,-7-15 118 0 0,0-2 0 0 0,0-1 0 0 0,1 0 0 0 0,0-1 11 0 0,-1-1 32 0 0,48-33 107 0 0,-3-53 374 0 0,-49 88-444 0 0,-1 0 16 0 0,0 0-5 0 0,1 0-32 0 0,6 5-49 0 0,-1 1-10 0 0,7 18 12 0 0,-8 46 412 0 0,-5-55-204 0 0,0-14-133 0 0,0-1 45 0 0,11-4 317 0 0,22-40 498 0 0,-31 42-892 0 0,3-2-33 0 0,-3 2 26 0 0,2-2-52 0 0,30 4-1252 0 0,-33-1 1040 0 0,23-11-4301 0 0,-24 12 3130 0 0</inkml:trace>
  <inkml:trace contextRef="#ctx0" brushRef="#br0" timeOffset="12935.403">31 1322 919 0 0,'0'0'264'0'0,"0"0"774"0"0,0 0 340 0 0,0 0 72 0 0,0 0-116 0 0,0 0-535 0 0,0 0-235 0 0,0 0-48 0 0,0 0-37 0 0,0 0-114 0 0,0 0-49 0 0,-1-27 2901 0 0,1 26-3187 0 0,0 0-1 0 0,0 0 0 0 0,1 0 1 0 0,-1 1-1 0 0,0-1 0 0 0,0 0 0 0 0,0 0 1 0 0,1 1-1 0 0,-1-1 0 0 0,0 0 1 0 0,1 1-1 0 0,-1-1 0 0 0,0 0 0 0 0,1 1 1 0 0,-1-1-1 0 0,1 0 0 0 0,0 1 1 0 0,-1-1-1 0 0,1 1 0 0 0,-1-1 1 0 0,1 1-1 0 0,0-1 0 0 0,-1 1 0 0 0,1 0 1 0 0,0-1-1 0 0,-1 1 0 0 0,1 0 1 0 0,0-1-1 0 0,0 1 0 0 0,-1 0 1 0 0,1 0-1 0 0,0 0 0 0 0,0 0 0 0 0,-1 0 1 0 0,1 0-1 0 0,0 0 0 0 0,0 0 1 0 0,0 0-1 0 0,-1 0-29 0 0,39 28 385 0 0,-32-22-374 0 0,-1 2 32 0 0,0 0-33 0 0,-1-1-10 0 0,30 68 611 0 0,-3 2-470 0 0,-40 64 659 0 0,10-91-746 0 0,4-26-44 0 0,-2-15-10 0 0,0 0 0 0 0,17 39 0 0 0,2-6 96 0 0,-18-37-96 0 0,14 3 0 0 0,-11-7 11 0 0,22-15 518 0 0,-29 13-442 0 0,-1 1 9 0 0,-2-11 625 0 0,-32 16-33 0 0,29 0-665 0 0,3-3 20 0 0,-3 3-33 0 0,-8 18-10 0 0,6 82 64 0 0,28-19-64 0 0,-6-11 0 0 0,-6 25 11 0 0,-11-68 106 0 0,0-24-117 0 0,1 0 0 0 0,-10 22 64 0 0,-3-9 11 0 0,-31 32 414 0 0,44-52-414 0 0,1-1-10 0 0,0 0 7 0 0,-35 18 988 0 0,26-16-1001 0 0,2-1 9 0 0,4 0-4 0 0,-5 0-40 0 0,-1-1 19 0 0,0-1-33 0 0,2 2-23 0 0,6-1-54 0 0,1 0-13 0 0,0 0-42 0 0,0 0-180 0 0,0 0-76 0 0,0 0-20 0 0,0 0-116 0 0,0 0-484 0 0,0 0-214 0 0,0-2-864 0 0,2-8-3300 0 0</inkml:trace>
  <inkml:trace contextRef="#ctx0" brushRef="#br0" timeOffset="15774.541">521 1863 1375 0 0,'0'0'66'0'0,"0"0"75"0"0,0 0 298 0 0,0 0 127 0 0,0 0 30 0 0,0 0 3 0 0,0 0-6 0 0,0 0-1 0 0,0 0 0 0 0,0 0-24 0 0,0 0-101 0 0,0 0-47 0 0,0 0-11 0 0,0 0-18 0 0,-19 28 3893 0 0,28-62 699 0 0,11-67-4926 0 0,-8 14 60 0 0,-11 61-98 0 0,-5-22 602 0 0,5 38-621 0 0,1 3-12 0 0,7 31-48 0 0,43 158-4 0 0,-44-148 64 0 0,-7-26 0 0 0,0 0-10 0 0,2-1-33 0 0,7 7-21 0 0,-4-12 53 0 0,2-2 1 0 0,0 0-33 0 0,20-17-32 0 0,-4-11 75 0 0,1-10 0 0 0,-21 32 11 0 0,5 55 42 0 0,-7-41-53 0 0,0-1 0 0 0,16 4 0 0 0,-11-9 0 0 0,1-1 0 0 0,21-10 0 0 0,-23 6 12 0 0,-5 2 36 0 0,0 1-1 0 0,1-1 1 0 0,-1 0-1 0 0,0 0 1 0 0,0 0 0 0 0,0 0-1 0 0,0 0 1 0 0,1 0-1 0 0,-1 0 1 0 0,0 0-1 0 0,-1 0 1 0 0,1 0-1 0 0,0-1 1 0 0,0 1 0 0 0,0 0-1 0 0,-1 0 1 0 0,1-1-1 0 0,-1 1 1 0 0,1-1-1 0 0,-1 1 1 0 0,1-1-1 0 0,-1 1 1 0 0,0 0 0 0 0,0-1-1 0 0,0 1 1 0 0,0-1-1 0 0,0 0-47 0 0,1-7 0 0 0,-1 1 11 0 0,0 7 42 0 0,0 1 11 0 0,0-2-10 0 0,-3-3-33 0 0,-13-8 96 0 0,8 8-117 0 0,0 1 0 0 0,0 0 0 0 0,-23-2-978 0 0,26 6-6385 0 0,5 0 2680 0 0</inkml:trace>
  <inkml:trace contextRef="#ctx0" brushRef="#br0" timeOffset="18146.828">994 1729 1375 0 0,'0'0'195'0'0,"0"0"280"0"0,0 0 123 0 0,0 0 30 0 0,0 0-66 0 0,0 0-297 0 0,0 0-128 0 0,0 0-29 0 0,0 0-6 0 0,0 0-13 0 0,0 0-8 0 0,0 0-1 0 0,0 0 46 0 0,0 0 191 0 0,0 0 88 0 0,0 0 13 0 0,0 0 14 0 0,0 0 38 0 0,0 0 12 0 0,0 0 4 0 0,0 0-20 0 0,0 0-97 0 0,0 0-45 0 0,0 0-11 0 0,0 0-14 0 0,0 0-55 0 0,0 0-20 0 0,0 0-7 0 0,0 0-6 0 0,0 0-23 0 0,0 0-11 0 0,0 0-1 0 0,0 0 2 0 0,0 0 4 0 0,0 0 2 0 0,0 0 0 0 0,0 0-4 0 0,0 0-16 0 0,0 0-4 0 0,0 0 0 0 0,0 0 8 0 0,0 0 34 0 0,0 0 12 0 0,0 0 2 0 0,0 0-18 0 0,-6 3 170 0 0,2-1-296 0 0,-26 12 961 0 0,29-14-952 0 0,1 0-1 0 0,-1 1-13 0 0,-5 2-54 0 0,-1 1-13 0 0,0 1 0 0 0,2 1 0 0 0,1 2 0 0 0,1 0 0 0 0,-1 18 0 0 0,7-4 0 0 0,-1-15 0 0 0,1 1 0 0 0,1-2 0 0 0,3-1 0 0 0,-1 0 0 0 0,-1-1 15 0 0,-4-3 54 0 0,8 3 79 0 0,-5-1-121 0 0,-2-2 16 0 0,3 3-33 0 0,1 2-10 0 0,1 0 0 0 0,-1-2 11 0 0,-3-3 32 0 0,20-6 134 0 0,-2-13-40 0 0,-16 13-126 0 0,-3 2 32 0 0,1-2-22 0 0,1-3 22 0 0,0 0-33 0 0,-1 1 1 0 0,-1 7 32 0 0,-1 6-33 0 0,1 2-10 0 0,2-1 0 0 0,5-4 0 0 0,20-1 0 0 0,-20-4 0 0 0,-6 2 28 0 0,0-1 1 0 0,-1 1-1 0 0,1-1 0 0 0,-1 1 0 0 0,1-1 0 0 0,0 0 0 0 0,-1 0 0 0 0,0 0 1 0 0,1 0-1 0 0,-1-1 0 0 0,0 1 0 0 0,0-1 0 0 0,1 1 0 0 0,-1-1 0 0 0,0 0 1 0 0,-1 1-1 0 0,1-1 0 0 0,0 0 0 0 0,0 0 0 0 0,0-2-28 0 0,4-4 37 0 0,-4 6 27 0 0,1-4 2 0 0,-2 5-32 0 0,0 1 1 0 0,-1-1-1 0 0,1-1 1 0 0,0 1 0 0 0,-1 0-1 0 0,1 0 1 0 0,-1 0 0 0 0,0 0-1 0 0,1 0 1 0 0,-1 0-1 0 0,0 0 1 0 0,0-1 0 0 0,1 1-1 0 0,-1 0 1 0 0,0 0 0 0 0,0 0-1 0 0,0-1 1 0 0,-1 1 0 0 0,1 0-1 0 0,0 0 1 0 0,0 0-1 0 0,-1 0 1 0 0,1-1 0 0 0,0 1-1 0 0,-1 0 1 0 0,1 0 0 0 0,-1 0-1 0 0,0 0 1 0 0,1 0-1 0 0,-1 0 1 0 0,0 0 0 0 0,0 0-1 0 0,1 0 1 0 0,-1 0 0 0 0,-1 0-35 0 0,-14-9 120 0 0,7 8-99 0 0,-16 5 104 0 0,17-1-125 0 0,1 2 0 0 0,0 1 0 0 0,2 0-10 0 0,4-2-33 0 0,-7 39-112 0 0,12-26 155 0 0,11 4-64 0 0,-10-16 54 0 0,29 9-44 0 0,-2-4 54 0 0,-23-8 0 0 0,-1-2 11 0 0,-1-1 46 0 0,8-9 111 0 0,-11 5-106 0 0,15-32 243 0 0,-6 0-164 0 0,-1-30-65 0 0,-20 31 1352 0 0,3 35-1412 0 0,-1 7-16 0 0,3 3-13 0 0,3 0-40 0 0,15 54 39 0 0,-2-31 14 0 0,23 58 0 0 0,-16-62-72 0 0,-3-14 19 0 0,10-11-32 0 0,2-22-1953 0 0,-15-4-3486 0 0,-14 23 832 0 0</inkml:trace>
  <inkml:trace contextRef="#ctx0" brushRef="#br0" timeOffset="24382.425">1249 1594 919 0 0,'0'0'152'0'0,"0"0"304"0"0,0 0 138 0 0,0 0 22 0 0,0 0-55 0 0,0 0-254 0 0,0 0-109 0 0,0 0-26 0 0,0 0-21 0 0,0 0-63 0 0,0 0 8 0 0,0 0 0 0 0,0 0-7 0 0,0 0 50 0 0,0 0 213 0 0,0 0 96 0 0,0 0 21 0 0,0 0 25 0 0,0 0 88 0 0,0 0 40 0 0,0 0 8 0 0,0 0-12 0 0,0 0-64 0 0,0 0-30 0 0,0 0-4 0 0,0 0-36 0 0,0 0-152 0 0,0 0-68 0 0,0 0-9 0 0,0 0-28 0 0,0 0-97 0 0,0 0-39 0 0,0 0-10 0 0,0 0-2 0 0,0 0-6 0 0,0 0 3 0 0,-6 22 648 0 0,5-20-660 0 0,-13 90 70 0 0,10-70-1 0 0,4-21-266 0 0,0-1-81 0 0,0 0-11 0 0,3 3-494 0 0,4 1-4094 0 0,-1-3 1562 0 0</inkml:trace>
  <inkml:trace contextRef="#ctx0" brushRef="#br0" timeOffset="24932.915">1130 1743 919 0 0,'0'0'178'0'0,"0"0"407"0"0,0 0 176 0 0,0 0 37 0 0,0 0-56 0 0,0 0-266 0 0,0 0-116 0 0,0 0-28 0 0,0 0 22 0 0,0 0 104 0 0,0 0 44 0 0,0 0 8 0 0,0 0-3 0 0,0 0-23 0 0,0 0-11 0 0,0 0-1 0 0,0 0-38 0 0,0 0-164 0 0,14-11 722 0 0,134-8 1294 0 0,-140 16-2408 0 0,10-1 363 0 0,-3 3-2875 0 0,-15 1 1439 0 0</inkml:trace>
  <inkml:trace contextRef="#ctx0" brushRef="#br0" timeOffset="26268.608">1457 1780 7079 0 0,'0'0'158'0'0,"0"0"22"0"0,0 0 13 0 0,-1 0-22 0 0,-4-4-62 0 0,4 3 271 0 0,1 1 104 0 0,0 0 17 0 0,0 0-34 0 0,0 0-158 0 0,0 0-70 0 0,0 0-14 0 0,0 0-23 0 0,0 0-90 0 0,-12 13 46 0 0,10-10-47 0 0,0 0 0 0 0,0 1 1 0 0,1-1-1 0 0,-1 1 0 0 0,1 0 0 0 0,0 0 0 0 0,0-1 0 0 0,0 1 0 0 0,1 0 0 0 0,-1 0 0 0 0,1 0 0 0 0,0 0 0 0 0,0 0 0 0 0,0 0 0 0 0,1-1 0 0 0,0 1 0 0 0,0 2-111 0 0,-1-4 72 0 0,9 29 406 0 0,13 3-340 0 0,-16-30-127 0 0,-4-3 42 0 0,4-1 11 0 0,24-25 240 0 0,-15 5-1308 0 0,-14 19-40 0 0</inkml:trace>
  <inkml:trace contextRef="#ctx0" brushRef="#br0" timeOffset="26558.498">1455 1690 2759 0 0,'0'0'360'0'0,"0"0"471"0"0,0 0 206 0 0,0 0 41 0 0,0 0-74 0 0,0 0-346 0 0,0 0-148 0 0,0 0-29 0 0,0 0-65 0 0,0 0-241 0 0,-1-2-95 0 0,-1-3-20 0 0,1 4-139 0 0,1 1-120 0 0,1-8-827 0 0,-1 7-1936 0 0</inkml:trace>
  <inkml:trace contextRef="#ctx0" brushRef="#br0" timeOffset="27012.121">1582 1871 1439 0 0,'0'0'66'0'0,"0"10"4"0"0,1-2-24 0 0,7 32 4804 0 0,-8-39-4675 0 0,0-1 28 0 0,27 0 2914 0 0,2-14-1436 0 0,-28 13-1595 0 0,-1 1 54 0 0,5-8 374 0 0,-5 5-427 0 0,1 1 0 0 0,-1-1 0 0 0,0 1 0 0 0,0-1 0 0 0,0 1 1 0 0,0-1-1 0 0,0 0 0 0 0,-1 1 0 0 0,1 0 0 0 0,-1-1 0 0 0,0 1 0 0 0,0-1 0 0 0,0 1 0 0 0,0 0 0 0 0,0-1 0 0 0,0 1 0 0 0,0 0 0 0 0,-1 0 0 0 0,1 0 0 0 0,-1 0 0 0 0,0 0 0 0 0,1 0 0 0 0,-1 0 0 0 0,0 1 0 0 0,0-1 0 0 0,0 1 0 0 0,0-1 0 0 0,0 1 0 0 0,-2-1-87 0 0,-50-30 164 0 0,35 35 279 0 0,4 33-1250 0 0,23-9-2663 0 0,-5-21 1948 0 0</inkml:trace>
  <inkml:trace contextRef="#ctx0" brushRef="#br0" timeOffset="27770.095">1720 1820 5471 0 0,'0'0'248'0'0,"0"0"-5"0"0,0 0-110 0 0,0 0 97 0 0,0 0 55 0 0,0 0 16 0 0,0 0 17 0 0,0 0 54 0 0,0 0 20 0 0,0 0 6 0 0,0 0 14 0 0,0 0 50 0 0,0 0 18 0 0,0 0 6 0 0,0 0-4 0 0,0 0-30 0 0,0 0-18 0 0,0 0-2 0 0,0 0-18 0 0,0 0-81 0 0,0 0-40 0 0,0 0-5 0 0,0 0-28 0 0,0 0-118 0 0,0 0-57 0 0,0 0-12 0 0,-1 1-13 0 0,-2 5-48 0 0,0 1-12 0 0,0 19 0 0 0,8-1 254 0 0,-3-19-244 0 0,2 3-10 0 0,-1-2 0 0 0,0-1 0 0 0,1 0 0 0 0,0-1 0 0 0,2-3 0 0 0,0-1 0 0 0,30-20-64 0 0,-6-20 192 0 0,-29 38-64 0 0,-1 1 4 0 0,0 0 18 0 0,18 11 387 0 0,11 25-169 0 0,-28-34-261 0 0,2 2-33 0 0,19 20 29 0 0,-21-23-162 0 0,-1-1-7 0 0,0 0-132 0 0,0 0-587 0 0,0 0-263 0 0,0 0-51 0 0</inkml:trace>
  <inkml:trace contextRef="#ctx0" brushRef="#br0" timeOffset="29119.713">2078 1794 2303 0 0,'0'0'102'0'0,"0"0"282"0"0,0 0 1102 0 0,0 0 481 0 0,0 0 96 0 0,0 0-198 0 0,0 0-896 0 0,0 0-398 0 0,0 0-82 0 0,0 0-57 0 0,0 0-202 0 0,-10 20 220 0 0,7 77 630 0 0,3-96-1013 0 0,2 2-43 0 0,0-2 19 0 0,27-3 335 0 0,-6-8-84 0 0,-19 9-284 0 0,2 2-10 0 0,0 1 0 0 0,16 19 312 0 0,-18-18-312 0 0,1-1 0 0 0,-1 0 0 0 0,1 1 0 0 0,0-1 0 0 0,-1 0 11 0 0,26-20 568 0 0,-26 12-489 0 0,22-16 70 0 0,20-10-149 0 0,-45 31 45 0 0,-1 1 21 0 0,8 3 150 0 0,2 4-154 0 0,15-7-61 0 0,-15 19 59 0 0,-12 62 370 0 0,2-74-441 0 0,2 0 0 0 0,2-1 0 0 0,1-1 0 0 0,1-3 0 0 0,1-2 0 0 0,-3-1-12 0 0,-3 1-48 0 0,16-20-964 0 0,-10 6-1268 0 0,-6 13-2784 0 0</inkml:trace>
  <inkml:trace contextRef="#ctx0" brushRef="#br0" timeOffset="29367.917">2371 1760 1375 0 0,'-1'0'107'0'0,"-30"-6"9800"0"0,13 1-6447 0 0,28-17-6402 0 0,-4 15 1784 0 0,-1 0-32 0 0</inkml:trace>
  <inkml:trace contextRef="#ctx0" brushRef="#br0" timeOffset="30303.856">2464 1648 2759 0 0,'0'0'372'0'0,"0"0"523"0"0,0 0 234 0 0,22 18 3291 0 0,-18-13-4093 0 0,0-1 0 0 0,0 1 0 0 0,0 0 0 0 0,-1 0 0 0 0,0 0 0 0 0,0 0-1 0 0,0 1 1 0 0,-1 0 0 0 0,0-1 0 0 0,0 1 0 0 0,0 0 0 0 0,-1 0 0 0 0,1 0-1 0 0,-1 0 1 0 0,-1 0 0 0 0,1 0 0 0 0,-1 0 0 0 0,-1 0 0 0 0,1 0 0 0 0,-1 0-1 0 0,0 2-326 0 0,1 6 48 0 0,3 83 328 0 0,-2-74-300 0 0,-1-22-17 0 0,1 17-1344 0 0,-5-24-3203 0 0,-38-68 6232 0 0,42 73-1282 0 0,0 1-26 0 0,0 0-117 0 0,0 0-51 0 0,0 0-11 0 0,0 0-17 0 0,0 0-66 0 0,0 0-29 0 0,0 0-8 0 0,0 0-38 0 0,0 0-146 0 0,0 0-21 0 0,13-11 4 0 0,72-78 683 0 0,-84 87-576 0 0,5-4-18 0 0,-1 0 47 0 0,9 2 1145 0 0,0 24-1163 0 0,-11-13-29 0 0,-1 0 1 0 0,-1 0 0 0 0,0 0 0 0 0,1 0 0 0 0,-2 0 0 0 0,1 1 0 0 0,-1-1 0 0 0,0 0 0 0 0,-1 0 0 0 0,0 0 0 0 0,0 0 0 0 0,0 1 0 0 0,-1-2 0 0 0,-1 2-26 0 0,1 3 66 0 0,0-3-41 0 0,1 0 23 0 0,2 0-36 0 0,0 0-12 0 0,1-1 0 0 0,1-1 0 0 0,2-1 0 0 0,9-7 0 0 0,17-12 0 0 0,-9 7 76 0 0,-20 8-71 0 0,0 1-1 0 0,0 0 1 0 0,0 0-1 0 0,0 0 0 0 0,-1 0 1 0 0,1 0-1 0 0,-1 0 1 0 0,1 0-1 0 0,-1 1 1 0 0,0-1-1 0 0,0 1 0 0 0,0-1 1 0 0,0 1-1 0 0,0-1 1 0 0,-1 1-1 0 0,1-1 1 0 0,-1 1-1 0 0,1 0 0 0 0,-1-1 1 0 0,0 1-1 0 0,0 0 1 0 0,0-1-1 0 0,-1 1 1 0 0,1-1-1 0 0,-1 1 0 0 0,1 0 1 0 0,-1-1-5 0 0,1 12 15 0 0,0-11 28 0 0,-1 2-153 0 0,1-4-506 0 0,5-18-5450 0 0,-5 15 1172 0 0</inkml:trace>
  <inkml:trace contextRef="#ctx0" brushRef="#br0" timeOffset="31423.843">689 2116 5471 0 0,'0'0'248'0'0,"0"0"-5"0"0,-10 1 2092 0 0,-4 2-869 0 0,13-3-1198 0 0,-1 1-37 0 0,-3 4-144 0 0,-1 2-61 0 0,2 1 54 0 0,0-1 27 0 0,1 33 2306 0 0,4-39-2309 0 0,4 7 54 0 0,0-3-137 0 0,2 1 34 0 0,13 10 15 0 0,-14-13-59 0 0,1-1 42 0 0,-4-2 24 0 0,0-1 0 0 0,0 0 0 0 0,-1 0 0 0 0,1 1 0 0 0,0-2 0 0 0,0 1 0 0 0,-1 0 0 0 0,1 0 0 0 0,-1-1-1 0 0,1 0 1 0 0,-1 1 0 0 0,0-1 0 0 0,1 0 0 0 0,-1 0 0 0 0,0 0 0 0 0,0-1 0 0 0,-1 1 0 0 0,1 0 0 0 0,0-1 0 0 0,-1 1 0 0 0,1-1-1 0 0,-1 0 1 0 0,0 1 0 0 0,0-1 0 0 0,0 0 0 0 0,0 0 0 0 0,0 1 0 0 0,-1-2-77 0 0,5-5 118 0 0,-4 6-22 0 0,1-4-5 0 0,0-1-22 0 0,-2 7-35 0 0,0-1 1 0 0,0 1-1 0 0,0-1 0 0 0,-1 1 0 0 0,1-1 0 0 0,-1 1 0 0 0,1 0 0 0 0,-1-1 1 0 0,0 1-1 0 0,1 0 0 0 0,-1-1 0 0 0,0 1 0 0 0,0 0 0 0 0,0 0 0 0 0,0 0 1 0 0,0 0-1 0 0,0 0 0 0 0,0 0 0 0 0,0 0 0 0 0,0 0 0 0 0,-1 0 0 0 0,1 1 1 0 0,0-1-1 0 0,-1 0 0 0 0,1 1 0 0 0,0-1 0 0 0,-1 1 0 0 0,1-1 0 0 0,-1 1 1 0 0,1 0-1 0 0,-1 0 0 0 0,1 0 0 0 0,-1-1 0 0 0,1 1 0 0 0,0 1 0 0 0,-1-1 1 0 0,1 0-1 0 0,-1 0 0 0 0,1 0 0 0 0,-1 1 0 0 0,1-1 0 0 0,0 1 0 0 0,-1-1 1 0 0,1 1-1 0 0,-1 0 0 0 0,0 0-34 0 0,1-1-243 0 0,1 0 3 0 0,0 0-29 0 0,0 0-123 0 0,0 0-51 0 0,0 0-6 0 0,-6-2-322 0 0,4 1-4459 0 0,2 1 1120 0 0</inkml:trace>
  <inkml:trace contextRef="#ctx0" brushRef="#br0" timeOffset="31970.211">738 1978 4143 0 0,'0'0'191'0'0,"0"0"112"0"0,0 0 363 0 0,0 0 156 0 0,0 0 36 0 0,0 0-6 0 0,0 0-50 0 0,0 0-24 0 0,0 0-2 0 0,0 0-20 0 0,0 0-84 0 0,0 0-37 0 0,0 0-10 0 0,0 0-63 0 0,0 0-265 0 0,-5 16 183 0 0,4-9-466 0 0,1 1 0 0 0,0-1 0 0 0,0 1 0 0 0,1-1 0 0 0,0 1 0 0 0,1-1 0 0 0,-1 0 0 0 0,1 0 0 0 0,1 0 1 0 0,-1 0-1 0 0,1 0 0 0 0,1 0 0 0 0,-1-1 0 0 0,1 1 0 0 0,0-1 0 0 0,0 0 0 0 0,1 0 0 0 0,0-1 0 0 0,0 1 0 0 0,0-1 0 0 0,1 0 0 0 0,2 2-14 0 0,33 25 0 0 0,-35-28 0 0 0,1 0 0 0 0,-5-4-14 0 0,0 0 0 0 0,1 0 0 0 0,-1 0-1 0 0,0 0 1 0 0,1 0 0 0 0,-1 0 0 0 0,0-1 0 0 0,1 1-1 0 0,-1-1 1 0 0,0 1 0 0 0,0-1 0 0 0,0 0-1 0 0,0 0 1 0 0,0 0 0 0 0,1 0 0 0 0,-2 0 0 0 0,1-1-1 0 0,0 1 1 0 0,0 0 0 0 0,0-1 0 0 0,-1 0-1 0 0,1 1 1 0 0,0-1 0 0 0,0-1 14 0 0,22-33-99 0 0,-21 29 190 0 0,-3 5 56 0 0,0 2-2 0 0,0 0-8 0 0,0 0 3 0 0,0 0 16 0 0,0 0 4 0 0,0 0 0 0 0,0 0-5 0 0,0 0-23 0 0,0 0-11 0 0,-10 28 119 0 0,11 25-240 0 0,1-47-10 0 0,-1-3-33 0 0,1-3 24 0 0,0 0 0 0 0,-1 1 0 0 0,1-1 0 0 0,0 0 0 0 0,0 0 0 0 0,-1 0 0 0 0,1 0 0 0 0,0 0 0 0 0,0 0 0 0 0,0 0 0 0 0,-1-1 0 0 0,1 1 0 0 0,0-1 0 0 0,-1 1-1 0 0,1-1 1 0 0,0 0 0 0 0,-1 1 0 0 0,1-1 0 0 0,-1 0 0 0 0,1 0 0 0 0,-1 0 0 0 0,0 0 0 0 0,1 0 0 0 0,-1-1 0 0 0,0 1 0 0 0,0 0 0 0 0,1-1 0 0 0,-1 1 0 0 0,0-1 0 0 0,-1 1 0 0 0,1-1 0 0 0,0 1 0 0 0,0-1 0 0 0,-1 1 0 0 0,1-1 19 0 0,-1 1-13 0 0,16-28-2153 0 0,-11 19-2568 0 0</inkml:trace>
  <inkml:trace contextRef="#ctx0" brushRef="#br0" timeOffset="32217.838">948 2035 3679 0 0,'0'0'284'0'0,"0"0"-8"0"0,0 0 662 0 0,0 0 307 0 0,-1-9 1726 0 0,5 3-4413 0 0</inkml:trace>
  <inkml:trace contextRef="#ctx0" brushRef="#br0" timeOffset="33068.182">1053 2123 3223 0 0,'0'0'384'0'0,"0"0"403"0"0,0 0 174 0 0,0 0 37 0 0,0 0-92 0 0,0 0-418 0 0,0 0-185 0 0,0 0-42 0 0,0 0-31 0 0,0 0-108 0 0,0 0-26 0 0,0 0 0 0 0,1 9 132 0 0,17 62 1843 0 0,-18-70-2008 0 0,0-1 49 0 0,5 7 846 0 0,-3-6-931 0 0,1-1 0 0 0,-1 0-1 0 0,0 1 1 0 0,0-1 0 0 0,0 0-1 0 0,1-1 1 0 0,-1 1 0 0 0,0 0-1 0 0,0-1 1 0 0,0 1 0 0 0,0-1-1 0 0,1 0 1 0 0,-1 1 0 0 0,0-1-1 0 0,0 0 1 0 0,0 0 0 0 0,0-1-1 0 0,-1 1 1 0 0,1 0 0 0 0,0-1-1 0 0,0 1 1 0 0,-1-1 0 0 0,1 1-1 0 0,-1-1-26 0 0,1 1 88 0 0,4-7 350 0 0,12-6 1316 0 0,-12 16-1743 0 0,-3-1 44 0 0,0 5 17 0 0,2 1 4 0 0,-2 1-20 0 0,0-1-46 0 0,-1 0-10 0 0,2-1 0 0 0,4-5 0 0 0,1-3 0 0 0,-1-1 0 0 0,0-3 0 0 0,-1 1 0 0 0,-1 1 12 0 0,-5 3 47 0 0,-1 1 12 0 0,0 0 14 0 0,1 0-26 0 0,29 15-201 0 0,3 30 366 0 0,-8-51-1192 0 0,-19 0 584 0 0</inkml:trace>
  <inkml:trace contextRef="#ctx0" brushRef="#br0" timeOffset="34426.759">1409 2192 1375 0 0,'0'0'66'0'0,"0"0"200"0"0,0 0 824 0 0,0 0 354 0 0,0 0 76 0 0,0 0-98 0 0,0 0-467 0 0,0 0-202 0 0,0 0-38 0 0,0 0-68 0 0,0 0-250 0 0,0 0-114 0 0,0 0-25 0 0,0 0-18 0 0,12-17 423 0 0,-8 13-592 0 0,15-30 1881 0 0,-19 32-1831 0 0,1 1-8 0 0,0-6-7 0 0,0 5-29 0 0,-1 2-6 0 0,0 0 19 0 0,0 0 6 0 0,0 0 0 0 0,0 0 11 0 0,0 0 46 0 0,0 0 27 0 0,0 0 4 0 0,-26 3 584 0 0,-11 43-768 0 0,32-39 0 0 0,3 0 0 0 0,1 1 0 0 0,1-2-10 0 0,0-4-33 0 0,28 27-40 0 0,-3-5 19 0 0,-19-21 64 0 0,2 1 0 0 0,18-2-117 0 0,20-35 42 0 0,-13-10 86 0 0,-32 42 42 0 0,-1 1-10 0 0,0 0-59 0 0,0 0 80 0 0,13 28 187 0 0,-12 20-113 0 0,-1-43-138 0 0,5-6 0 0 0,22-23-128 0 0,-23 19 128 0 0,0-1 0 0 0,14-14 0 0 0,-12 17 0 0 0,0 3 0 0 0,-5 1 24 0 0,0 0-1 0 0,0 0 0 0 0,1 0 1 0 0,-1-1-1 0 0,0 1 0 0 0,0 1 0 0 0,0-1 1 0 0,0 0-1 0 0,0 0 0 0 0,0 0 1 0 0,-1 0-1 0 0,1 1 0 0 0,0-1 1 0 0,0 0-1 0 0,-1 1 0 0 0,1-1 1 0 0,-1 1-1 0 0,0-1 0 0 0,1 0 1 0 0,-1 1-1 0 0,0-1 0 0 0,0 1 1 0 0,1-1-1 0 0,-1 1 0 0 0,-1-1 1 0 0,1 2-24 0 0,1 6 121 0 0,14 31 103 0 0,-11-37-224 0 0,-3-2-17 0 0,0-1 0 0 0,0 0 0 0 0,0 1 0 0 0,0-1 1 0 0,1 0-1 0 0,-1 0 0 0 0,0 0 0 0 0,0 0 0 0 0,0 0 0 0 0,0 0 0 0 0,1 0 0 0 0,-1 0 0 0 0,0 0 0 0 0,0 0 0 0 0,0-1 0 0 0,0 1 0 0 0,0 0 0 0 0,0-1 0 0 0,0 1 0 0 0,1-1 0 0 0,-1 1 0 0 0,0-1 0 0 0,-1 0 1 0 0,1 1-1 0 0,0-1 0 0 0,0 0 0 0 0,0 0 0 0 0,0 1 0 0 0,0-1 0 0 0,-1 0 0 0 0,1 0 17 0 0,0 0-60 0 0,6-7-1264 0 0,-1-1-4215 0 0</inkml:trace>
  <inkml:trace contextRef="#ctx0" brushRef="#br0" timeOffset="35403.562">1826 2207 6479 0 0,'0'0'298'0'0,"0"0"-10"0"0,-10-20 1150 0 0,3 15 6196 0 0,-31 34-7022 0 0,35-26-591 0 0,23 15 32 0 0,7-8-52 0 0,31 22 52 0 0,-55-28-32 0 0,-6 44 164 0 0,-21-11-90 0 0,23-36-42 0 0,-3 1 11 0 0,-25-27 342 0 0,28 24-460 0 0,2 1-10 0 0,44-6-64 0 0,-15-15 128 0 0,10-39 328 0 0,-40 59-248 0 0,0 1 0 0 0,0 0 0 0 0,0 0 0 0 0,0 0-2 0 0,0 0-12 0 0,1 20 286 0 0,6 42-184 0 0,-4-57-168 0 0,-3-4 0 0 0,1-1 0 0 0,0 1 0 0 0,-1-1 0 0 0,1 1 0 0 0,0-1 0 0 0,0 1 0 0 0,-1-1 0 0 0,1 1 0 0 0,0-1 0 0 0,0 0 0 0 0,0 0 0 0 0,-1 0 0 0 0,1 1 0 0 0,0-1 0 0 0,0 0 0 0 0,0 0 0 0 0,0 0 0 0 0,0 0 0 0 0,-1 0 0 0 0,1 0 0 0 0,0 0 0 0 0,0-1 0 0 0,0 1 0 0 0,0 0 0 0 0,-1 0 0 0 0,1-1 0 0 0,0 1 0 0 0,0 0 0 0 0,-1-1 0 0 0,1 1 0 0 0,0-1 0 0 0,0 1 0 0 0,0-1 0 0 0,-1 1 0 0 0,50-54-325 0 0,-31 8-6936 0 0,-17 38 2423 0 0</inkml:trace>
  <inkml:trace contextRef="#ctx0" brushRef="#br0" timeOffset="35605.238">1984 2164 8951 0 0,'0'0'407'0'0,"-3"-20"154"0"0,2 16-1120 0 0,-9-13 7464 0 0,9 17-6951 0 0,1 0-211 0 0,0 0-51 0 0,0 0-11 0 0,0 0-62 0 0,0 0-259 0 0,0 0-116 0 0,0 0-755 0 0,0 0-2945 0 0</inkml:trace>
  <inkml:trace contextRef="#ctx0" brushRef="#br0" timeOffset="36318.216">2109 2211 455 0 0,'0'0'1547'0'0,"0"0"178"0"0,0 0 78 0 0,0 0-206 0 0,0 0-938 0 0,0 0-414 0 0,0 0-79 0 0,0 0-12 0 0,9 22 914 0 0,11 76 4214 0 0,-18-97-5219 0 0,0 1 0 0 0,0-1 0 0 0,0 1 1 0 0,0-1-1 0 0,1 0 0 0 0,-1 0 0 0 0,1 0 1 0 0,-1 0-1 0 0,1 0 0 0 0,-1-1 0 0 0,1 1 1 0 0,-1-1-1 0 0,1 0 0 0 0,-1 1 1 0 0,1-1-1 0 0,0 0 0 0 0,-1-1 0 0 0,1 1 1 0 0,-1 0-1 0 0,1-1 0 0 0,0 1 0 0 0,-1-1 1 0 0,1 0-1 0 0,-1 0 0 0 0,0 0 0 0 0,1 0 1 0 0,-1 0-1 0 0,0-1 0 0 0,0 1 0 0 0,0-1 1 0 0,1 0-64 0 0,2 0 97 0 0,-2 0-6 0 0,0 1-1 0 0,0-1 1 0 0,0-1 0 0 0,-1 1-1 0 0,1 0 1 0 0,0-1-1 0 0,-1 1 1 0 0,0-1 0 0 0,1 0-1 0 0,-1 0 1 0 0,0 0 0 0 0,0 0-1 0 0,-1 0 1 0 0,1 0-1 0 0,-1-1 1 0 0,1 1 0 0 0,-1 0-1 0 0,0-1 1 0 0,0 1-1 0 0,-1-1 1 0 0,1 1 0 0 0,-1-3-91 0 0,-1 4 19 0 0,1 0 0 0 0,-1 0 0 0 0,0 0 0 0 0,-1 0 1 0 0,1 0-1 0 0,0 0 0 0 0,-1 0 0 0 0,1 0 1 0 0,-1 0-1 0 0,1 1 0 0 0,-1-1 0 0 0,0 0 0 0 0,0 1 1 0 0,1 0-1 0 0,-1-1 0 0 0,0 1 0 0 0,0 0 1 0 0,-1 0-1 0 0,1 0 0 0 0,0 0 0 0 0,0 0 0 0 0,0 1 1 0 0,-1-1-1 0 0,1 1 0 0 0,0-1 0 0 0,-1 1 1 0 0,1 0-1 0 0,0 0 0 0 0,-1 0 0 0 0,1 0 0 0 0,-1 0 1 0 0,1 1-1 0 0,0-1 0 0 0,0 1 0 0 0,-1-1 1 0 0,1 1-1 0 0,0 0 0 0 0,0 0 0 0 0,0 0 1 0 0,0 0-1 0 0,0 0 0 0 0,0 1 0 0 0,-2 0-19 0 0,-39 36-260 0 0,42-37-4 0 0,1-1 0 0 0,0 0-26 0 0,0 0-113 0 0,0 0-49 0 0,0 0-11 0 0,0 0 1 0 0,0 0 4 0 0,0 0 2 0 0,0 0 0 0 0,0 0-140 0 0,0 0-588 0 0,0 0-252 0 0</inkml:trace>
  <inkml:trace contextRef="#ctx0" brushRef="#br0" timeOffset="36842.068">2340 2202 5983 0 0,'0'0'464'0'0,"0"0"-77"0"0,0 0 812 0 0,0 0 383 0 0,0 0 77 0 0,-3 23 1509 0 0,1-10-3047 0 0,2 0-1 0 0,0 0 1 0 0,0 0 0 0 0,1 0-1 0 0,1 0 1 0 0,0 0 0 0 0,1-1-1 0 0,1 4-120 0 0,-4-16 202 0 0,0 0 38 0 0,0 0 16 0 0,0 0 6 0 0,0 0-15 0 0,0 0-75 0 0,0 0-39 0 0,0 0-5 0 0,0 0-10 0 0,1 0-42 0 0,2-1-70 0 0,0 0 1 0 0,-1 0-1 0 0,1 0 1 0 0,0 0-1 0 0,-1-1 1 0 0,1 1-1 0 0,-1-1 1 0 0,0 0-1 0 0,1 0 1 0 0,-1 0-1 0 0,0 0 1 0 0,0 0-1 0 0,0 0 1 0 0,0 0-1 0 0,-1-1 1 0 0,1 1-1 0 0,-1-1 1 0 0,1 1-1 0 0,-1-1 1 0 0,0 0-1 0 0,1-2-6 0 0,15-23 1322 0 0,-11 46-1018 0 0,3 66-292 0 0,-8-84-38 0 0,0 1 0 0 0,-1-1-1 0 0,1 1 1 0 0,-1-1 0 0 0,1 1-1 0 0,0-1 1 0 0,-1 1 0 0 0,1-1-1 0 0,0 0 1 0 0,-1 1 0 0 0,1-1-1 0 0,0 0 1 0 0,0 0 0 0 0,-1 0-1 0 0,1 1 1 0 0,0-1 0 0 0,0 0-1 0 0,0 0 1 0 0,-1 0 0 0 0,1 0-1 0 0,0 0 1 0 0,0 0 0 0 0,-1-1-1 0 0,1 1 1 0 0,0 0 0 0 0,0 0-1 0 0,-1 0 1 0 0,1-1 0 0 0,0 1 0 0 0,-1-1-1 0 0,1 1 1 0 0,0 0 0 0 0,-1-1-1 0 0,1 1 1 0 0,0-1 26 0 0,36-50-6652 0 0,-31 41 2265 0 0</inkml:trace>
  <inkml:trace contextRef="#ctx0" brushRef="#br0" timeOffset="37265.107">2549 2204 5239 0 0,'0'0'235'0'0,"0"0"161"0"0,0 0 511 0 0,0 0 223 0 0,0 0 44 0 0,0 0-58 0 0,0 0-279 0 0,0 0-121 0 0,0 0-20 0 0,0 0-68 0 0,0 0-257 0 0,0 0-109 0 0,0 0-26 0 0,0 0-25 0 0,0 0-90 0 0,0 0-38 0 0,0 1-10 0 0,-10 49 1011 0 0,10-49-774 0 0,-1 17 2580 0 0,46 46-2538 0 0,-45-62-338 0 0,0 0 1 0 0,0 1-1 0 0,0-1 0 0 0,-1 0 1 0 0,1 1-1 0 0,-1-1 0 0 0,1 0 0 0 0,-1 0 1 0 0,0 0-1 0 0,0 0 0 0 0,0 1 0 0 0,0-1 1 0 0,0 0-1 0 0,-1-1 0 0 0,1 1 0 0 0,0 0 1 0 0,-1 0-1 0 0,0-1 0 0 0,1 1 1 0 0,-1 0-1 0 0,0-1 0 0 0,0 0 0 0 0,0 1 1 0 0,0-1-1 0 0,0 0 0 0 0,0 0 0 0 0,0 0 1 0 0,0 0-1 0 0,0-1 0 0 0,-2 1-14 0 0,-29 10 136 0 0,32-11-173 0 0,0 0 1 0 0,0 0-1 0 0,-1-1 0 0 0,1 1 0 0 0,0 0 0 0 0,0 0 0 0 0,0-1 1 0 0,0 1-1 0 0,0-1 0 0 0,0 1 0 0 0,0-1 0 0 0,0 1 0 0 0,0-1 1 0 0,0 0-1 0 0,0 1 0 0 0,0-1 0 0 0,0 0 0 0 0,0 0 0 0 0,1 1 1 0 0,-1-1-1 0 0,0 0 0 0 0,1 0 0 0 0,-1 0 0 0 0,0 0 0 0 0,1 0 1 0 0,-1 0-1 0 0,1 0 0 0 0,0 0 0 0 0,-1 0 0 0 0,1-1 0 0 0,0 1 1 0 0,0 0-1 0 0,-1 0 0 0 0,1 0 0 0 0,0 0 0 0 0,0 0 0 0 0,0-1 1 0 0,1 1-1 0 0,-1 0 0 0 0,0 0 0 0 0,0 0 0 0 0,1-1 37 0 0,2-15-5606 0 0,-1 9 231 0 0</inkml:trace>
  <inkml:trace contextRef="#ctx0" brushRef="#br0" timeOffset="-143220.691">1694 409 455 0 0,'0'0'1068'0'0,"0"0"118"0"0,0 0 50 0 0,0 0-102 0 0,0 0-468 0 0,0 0-208 0 0,0 0-39 0 0,0 0-48 0 0,0 0-165 0 0,0 0-70 0 0,0 0-9 0 0,0 0-40 0 0,0 0-147 0 0,0 0-62 0 0,0 0-7 0 0,0 0 6 0 0,0 0 42 0 0,0 0 18 0 0,0 0 109 0 0,0 0 32 0 0,0 0 22 0 0,0 0 84 0 0,0 0 38 0 0,0 0 8 0 0,0 0-7 0 0,0 0-40 0 0,0 0-21 0 0,0 0-2 0 0,-4 19 0 0 0,3 41-160 0 0,2-51 0 0 0,11 55-304 0 0,-11-63 227 0 0,-2 8-118 0 0,3 5 3 0 0,-2-13-389 0 0,0-1-2070 0 0</inkml:trace>
  <inkml:trace contextRef="#ctx0" brushRef="#br0" timeOffset="-142224.279">1706 276 4087 0 0,'0'0'184'0'0,"-4"-9"32"0"0,0 2-141 0 0,3 6 305 0 0,1 1 104 0 0,0 0 17 0 0,0 0-45 0 0,-17-8 232 0 0,12 8-696 0 0,0 1-1 0 0,0-1 1 0 0,0 1-1 0 0,0 0 1 0 0,0 0 0 0 0,0 1-1 0 0,1-1 1 0 0,-1 1-1 0 0,0 0 1 0 0,1 0-1 0 0,0 1 1 0 0,-1-1-1 0 0,1 1 1 0 0,0 0-1 0 0,0 0 1 0 0,0 0-1 0 0,0 2 9 0 0,1-3 0 0 0,-3 5 18 0 0,1 0 0 0 0,-1 0 0 0 0,1 1 0 0 0,1 0 0 0 0,-1 0 0 0 0,1 0 0 0 0,1 0-1 0 0,0 1 1 0 0,0 0 0 0 0,0-1 0 0 0,1 1 0 0 0,1 0 0 0 0,-1 0 0 0 0,1 4-18 0 0,0-5 17 0 0,-3 12 13 0 0,1 1-1 0 0,1 0 0 0 0,1-1 0 0 0,1 1 0 0 0,1 0 0 0 0,1 0 0 0 0,2 9-29 0 0,18 32 139 0 0,-22-61-86 0 0,0-1 11 0 0,2 1 0 0 0,1 3-34 0 0,0-1 0 0 0,1-1 1 0 0,-1 1-1 0 0,1 0 0 0 0,-1-1 0 0 0,1 0 0 0 0,0 0 0 0 0,0 0 0 0 0,0 0 0 0 0,0-1 0 0 0,1 1 0 0 0,-1-1 0 0 0,0 0 0 0 0,1 0 0 0 0,-1-1 0 0 0,0 1 0 0 0,1-1 0 0 0,-1 0 0 0 0,1 0 0 0 0,-1-1 0 0 0,1 1 0 0 0,-1-1 0 0 0,0 0 0 0 0,1 0 0 0 0,-1 0 1 0 0,0-1-1 0 0,3-1-30 0 0,110-62 71 0 0,-76 28 278 0 0,-35 28-162 0 0,-1-1 0 0 0,-1 0-1 0 0,0 0 1 0 0,0 0 0 0 0,-1-1-1 0 0,0 1 1 0 0,-1-1 0 0 0,0 1-1 0 0,-1-1 1 0 0,0 0 0 0 0,0 0-1 0 0,-2 0 1 0 0,1-4-187 0 0,-25-81 892 0 0,21 90-881 0 0,-1 2-1 0 0,0-1 1 0 0,0 0-1 0 0,-1 1 1 0 0,1 0-1 0 0,-1 0 1 0 0,0 1-1 0 0,0-1 1 0 0,0 1 0 0 0,0 0-1 0 0,-1 1 1 0 0,1 0-1 0 0,-6-2-10 0 0,4 2-42 0 0,-102-31 10 0 0,62 24-3659 0 0,34 7-24 0 0</inkml:trace>
  <inkml:trace contextRef="#ctx0" brushRef="#br0" timeOffset="-140745.564">2998 1250 1839 0 0,'0'0'83'0'0,"0"0"188"0"0,0 0 747 0 0,0 0 328 0 0,0 0 59 0 0,0 0-192 0 0,0 0-870 0 0,-3-9-656 0 0,2 6 320 0 0,1 0 1 0 0,-1 1-1 0 0,1-1 0 0 0,-1 0 1 0 0,1 1-1 0 0,0-1 1 0 0,0 0-1 0 0,0 0 1 0 0,0 1-1 0 0,0-1 1 0 0,1 0-1 0 0,-1 1 0 0 0,1-1 1 0 0,0 0-1 0 0,0 1 1 0 0,0-1-1 0 0,0 1 1 0 0,0-1-1 0 0,0 1 0 0 0,1 0 1 0 0,-1-1-1 0 0,1 1 1 0 0,0 0-1 0 0,-1 0 1 0 0,1 0-1 0 0,0 0 1 0 0,0 1-1 0 0,0-1 0 0 0,1 0 1 0 0,-1 1-1 0 0,0-1 1 0 0,1 1-1 0 0,-1 0 1 0 0,1 0-1 0 0,-1 0 1 0 0,1 0-1 0 0,-1 0 0 0 0,2 0-7 0 0,19 1 363 0 0,-22 0-270 0 0,12 12 179 0 0,-5 21-144 0 0,-11-20-131 0 0,-1 0 0 0 0,0 0 0 0 0,-1-1 0 0 0,-1 0 0 0 0,0 0 0 0 0,0 0 0 0 0,-1-1-1 0 0,-1 1 1 0 0,0-2 0 0 0,0 1 0 0 0,-1-1 0 0 0,-8 7 3 0 0,-46 38-359 0 0,62-55 326 0 0,1 0 90 0 0,0 0 11 0 0,22 16 188 0 0,32-4 75 0 0,26 26 765 0 0,-61-25-1102 0 0,-14-10-2877 0 0,-5-3-63 0 0</inkml:trace>
  <inkml:trace contextRef="#ctx0" brushRef="#br0" timeOffset="-140007.787">3062 1042 455 0 0,'-41'-51'1922'0'0,"40"49"-1814"0"0,-1 0 1 0 0,1 0-1 0 0,-1 1 0 0 0,0-1 1 0 0,1 1-1 0 0,-1-1 1 0 0,0 1-1 0 0,0 0 1 0 0,0 0-1 0 0,0 0 0 0 0,0 0 1 0 0,-1 0-1 0 0,1 0 1 0 0,0 0-1 0 0,0 1 1 0 0,0-1-1 0 0,-1 1 0 0 0,1 0 1 0 0,0-1-1 0 0,-1 1 1 0 0,1 0-1 0 0,0 0 1 0 0,-1 1-1 0 0,1-1 0 0 0,0 0 1 0 0,-1 1-1 0 0,1 0 1 0 0,0-1-1 0 0,0 1 0 0 0,0 0 1 0 0,0 0-1 0 0,0 0 1 0 0,-1 0-1 0 0,2 1 1 0 0,-1-1-1 0 0,0 0 0 0 0,0 1 1 0 0,0 0-109 0 0,-55 66-167 0 0,-21 63 243 0 0,75-121-8 0 0,0 0 0 0 0,1 1 0 0 0,0-1 0 0 0,0 1 0 0 0,1-1 0 0 0,1 1 0 0 0,0-1 0 0 0,0 1 0 0 0,1-1-1 0 0,0 1 1 0 0,1-1 0 0 0,0 1 0 0 0,0-1 0 0 0,2 0 0 0 0,-1 0 0 0 0,1 0 0 0 0,0-1 0 0 0,1 1 0 0 0,0-1 0 0 0,1 0 0 0 0,0 0 0 0 0,1 0-68 0 0,0 0 57 0 0,0 0 1 0 0,0-1 0 0 0,1 0 0 0 0,1 0 0 0 0,-1-1-1 0 0,1 0 1 0 0,0 0 0 0 0,1-1 0 0 0,-1 0-1 0 0,1-1 1 0 0,0 0 0 0 0,1-1 0 0 0,-1 0 0 0 0,1 0-1 0 0,8 1-57 0 0,-13-3 20 0 0,0-1-1 0 0,-1 1 1 0 0,1-1-1 0 0,0 0 1 0 0,0 0 0 0 0,0-1-1 0 0,0 1 1 0 0,0-2-1 0 0,0 1 1 0 0,0 0-1 0 0,0-1 1 0 0,-1 0-1 0 0,1-1 1 0 0,0 1-1 0 0,0-1 1 0 0,-1 0-1 0 0,1 0 1 0 0,-1-1-1 0 0,0 0 1 0 0,3-1-20 0 0,5-4 88 0 0,-1-1 0 0 0,0 0 0 0 0,0-1 0 0 0,-1 0 0 0 0,-1 0 0 0 0,0-1 1 0 0,0-1-1 0 0,-1 0 0 0 0,0 0 0 0 0,-1-1 0 0 0,0 1 0 0 0,-1-2 0 0 0,-1 1 0 0 0,0-1 0 0 0,-1 0 0 0 0,-1-1 0 0 0,0 1 0 0 0,0-1 0 0 0,-1-5-88 0 0,-4 13 106 0 0,-1 0 0 0 0,0 0 0 0 0,0 0 0 0 0,0 0 0 0 0,-1 0 0 0 0,0 1 0 0 0,0-1 0 0 0,-1 1 0 0 0,0 0 0 0 0,0 0 0 0 0,-1 0 0 0 0,1 1 0 0 0,-1-1 0 0 0,0 1 0 0 0,-1 0 0 0 0,1 1 0 0 0,-1-1 0 0 0,0 1 0 0 0,0 0 0 0 0,0 1 0 0 0,-1-1 0 0 0,1 1 0 0 0,-1 0 0 0 0,0 1 0 0 0,-6-2-106 0 0,-21-14-948 0 0,-44-39-1923 0 0,63 44 568 0 0,2 1-881 0 0</inkml:trace>
  <inkml:trace contextRef="#ctx0" brushRef="#br0" timeOffset="-138400.005">2995 1898 5407 0 0,'0'0'248'0'0,"0"0"-5"0"0,0 0-111 0 0,0 0 92 0 0,0 0 57 0 0,0 0 9 0 0,0 0-30 0 0,0 0-142 0 0,0 0-48 0 0,0 0-1 0 0,0 0 11 0 0,0 0 60 0 0,0 0 27 0 0,0 0 7 0 0,0 0 5 0 0,0 0 10 0 0,0 0 3 0 0,0 0 0 0 0,0 0-10 0 0,0 0-44 0 0,0 0-11 0 0,0 0-6 0 0,0 0 1 0 0,0 0 4 0 0,0 0 2 0 0,0 0 0 0 0,1-10 240 0 0,0 9-276 0 0,-1-1-69 0 0,1 1 1 0 0,-1-1 0 0 0,1 1-1 0 0,-1-1 1 0 0,1 1-1 0 0,0 0 1 0 0,0-1-1 0 0,0 1 1 0 0,-1 0-1 0 0,1-1 1 0 0,1 1 0 0 0,-1 0-1 0 0,0 0 1 0 0,0 0-1 0 0,0 0 1 0 0,0 0-1 0 0,1 0 1 0 0,-1 1-1 0 0,1-1 1 0 0,-1 0 0 0 0,0 1-1 0 0,1-1 1 0 0,-1 1-1 0 0,1-1 1 0 0,-1 1-1 0 0,1 0 1 0 0,-1-1-1 0 0,1 1 1 0 0,0 0 0 0 0,-1 0-1 0 0,1 0 1 0 0,-1 0-24 0 0,7-1 10 0 0,19 4-162 0 0,7 13 304 0 0,-19-7-402 0 0,-6 11-112 0 0,-34 12 398 0 0,15-26 82 0 0,-13 16-44 0 0,18-16-74 0 0,2 1-16 0 0,1 0-64 0 0,8 7-178 0 0,17 2 244 0 0,10 0-38 0 0,-19-8 283 0 0,-14-6-244 0 0,1 0 0 0 0,-1-1 1 0 0,1 1-1 0 0,-1 0 0 0 0,0 0 0 0 0,0-1 1 0 0,0 1-1 0 0,0 0 0 0 0,0 0 0 0 0,0-1 1 0 0,-1 1-1 0 0,1 0 0 0 0,-1 0 0 0 0,1-1 1 0 0,-1 1-1 0 0,1-1 0 0 0,-1 1 0 0 0,0 0 0 0 0,0-1 1 0 0,0 1-1 0 0,0-1 0 0 0,0 0 0 0 0,0 1 1 0 0,0-1-1 0 0,0 0 0 0 0,-1 0 0 0 0,1 1 1 0 0,0-1-1 0 0,-1 0 0 0 0,1 0 0 0 0,-1 0 0 0 0,1-1 1 0 0,-2 2 12 0 0,-102 50 1890 0 0,102-51-1790 0 0,-10 0 8 0 0,9 0-3572 0 0,4-1-232 0 0</inkml:trace>
  <inkml:trace contextRef="#ctx0" brushRef="#br0" timeOffset="-137963.862">3197 2040 10191 0 0,'0'0'464'0'0,"0"0"-8"0"0,0 0-242 0 0,0 0 50 0 0,0 0 50 0 0,0 0 8 0 0,0 0-78 0 0,0 0-347 0 0,0 0-154 0 0,0 0-30 0 0,0 0-52 0 0,7 5-1409 0 0,3-2 1808 0 0,0 0-1 0 0,0-1 1 0 0,0-1-1 0 0,0 0 1 0 0,1 0-1 0 0,-1-1 1 0 0,0 0-1 0 0,0 0 1 0 0,1-1-1 0 0,-1-1 1 0 0,0 0-1 0 0,0 0 1 0 0,0-1-1 0 0,0 0 1 0 0,0-1-60 0 0,32-7 155 0 0,-35 9-155 0 0,9 1-309 0 0,-16 1-22 0 0</inkml:trace>
  <inkml:trace contextRef="#ctx0" brushRef="#br0" timeOffset="-137664.257">3317 1957 1375 0 0,'0'0'251'0'0,"0"0"517"0"0,0 0 233 0 0,10 1 1730 0 0,0 10-2742 0 0,-9-10-126 0 0,1 9-162 0 0,-14 98 1589 0 0,10-69-2944 0 0,1-38-630 0 0</inkml:trace>
  <inkml:trace contextRef="#ctx0" brushRef="#br0" timeOffset="-137136.005">3565 1820 8839 0 0,'0'0'400'0'0,"0"0"0"0"0,-7 17-240 0 0,-17 73 944 0 0,9-4-3472 0 0,15-84 2502 0 0,0-2 80 0 0,0 0 30 0 0,12 9 2211 0 0,56-28-2010 0 0,-67 18-593 0 0,7-3-282 0 0,9 22 406 0 0,-17-16 22 0 0,-10 122-15 0 0,9-70-248 0 0,2-54 318 0 0,3-5-40 0 0</inkml:trace>
  <inkml:trace contextRef="#ctx0" brushRef="#br0" timeOffset="-135967.558">3267 1689 1375 0 0,'-17'-7'275'0'0,"-29"-3"4415"0"0,-22 22-5215 0 0,-30 12 4149 0 0,93-22-3645 0 0,1-1 0 0 0,0 2 0 0 0,-1-1 0 0 0,1 0 0 0 0,0 1 0 0 0,1 0 0 0 0,-1 0 0 0 0,0 0 0 0 0,1 0 0 0 0,-1 0 0 0 0,1 1 0 0 0,0-1 0 0 0,1 1 0 0 0,-1 0 0 0 0,0 0 0 0 0,1 0 0 0 0,0 1 0 0 0,0-1 0 0 0,0 0 0 0 0,0 4 21 0 0,-8 11-54 0 0,-38 90-64 0 0,46 46-63 0 0,1-148 172 0 0,0 0 0 0 0,1 0 0 0 0,0 0-1 0 0,1 1 1 0 0,0-1 0 0 0,0 0 0 0 0,0 0 0 0 0,1 0 0 0 0,0 0-1 0 0,0-1 1 0 0,0 1 0 0 0,1 0 0 0 0,0-1 0 0 0,1 0 0 0 0,-1 1-1 0 0,1-1 1 0 0,1-1 0 0 0,-1 1 0 0 0,1-1 0 0 0,0 0 0 0 0,0 0 0 0 0,0 0-1 0 0,5 3 10 0 0,131 50 1194 0 0,-87-40-1334 0 0,-36-13 98 0 0,1-1 1 0 0,-1 0-1 0 0,1-2 1 0 0,0 0-1 0 0,0-1 1 0 0,0-1-1 0 0,0 0 1 0 0,0-2-1 0 0,7-1 42 0 0,7-4 239 0 0,0-2-1 0 0,-1-2 1 0 0,0-1-1 0 0,0-1 0 0 0,9-7-238 0 0,-17 9 10 0 0,-1-1-1 0 0,-1-1 1 0 0,1-1-1 0 0,-2-1 1 0 0,0-1-1 0 0,-1 0 1 0 0,11-13-10 0 0,-26 24 104 0 0,0-1-1 0 0,0 1 1 0 0,0-1-1 0 0,-1 0 1 0 0,0-1 0 0 0,0 1-1 0 0,-1 0 1 0 0,1-1-1 0 0,-1 0 1 0 0,-1 0 0 0 0,1 0-1 0 0,-1 0 1 0 0,-1-1-1 0 0,1 1 1 0 0,-1 0 0 0 0,0-1-1 0 0,-1 1 1 0 0,0-1-1 0 0,0 1 1 0 0,0-1 0 0 0,-1 1-1 0 0,-1 0 1 0 0,1-1-1 0 0,-1 1 1 0 0,0 0 0 0 0,0 0-1 0 0,-1 0 1 0 0,0 0-1 0 0,-1 1 1 0 0,-2-5-104 0 0,-7-5 355 0 0,0 1 0 0 0,-2 1 0 0 0,0 0 0 0 0,0 1 0 0 0,-1 0 0 0 0,-10-4-355 0 0,18 10 23 0 0,-7-2-417 0 0,-1 1-1 0 0,0 0 0 0 0,0 1 1 0 0,0 1-1 0 0,-1 1 0 0 0,1 0 1 0 0,-2 1-1 0 0,-11-2 395 0 0,5 2-1691 0 0</inkml:trace>
</inkml:ink>
</file>

<file path=ppt/ink/ink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32:21.985"/>
    </inkml:context>
    <inkml:brush xml:id="br0">
      <inkml:brushProperty name="width" value="0.05" units="cm"/>
      <inkml:brushProperty name="height" value="0.05" units="cm"/>
      <inkml:brushProperty name="color" value="#FF0066"/>
    </inkml:brush>
  </inkml:definitions>
  <inkml:trace contextRef="#ctx0" brushRef="#br0">178 226 1839 0 0,'0'0'342'0'0,"0"0"762"0"0,0 0 336 0 0,0 0 61 0 0,0 0-152 0 0,0 0-701 0 0,0 0-304 0 0,0 0-65 0 0,0 0-76 0 0,0 0-251 0 0,3 11-258 0 0,37 192 2802 0 0,-38-195-2496 0 0,-1-1-41 0 0,-1-6-183 0 0,0-1-113 0 0,0 0-30 0 0,0 0-8 0 0</inkml:trace>
  <inkml:trace contextRef="#ctx0" brushRef="#br0" timeOffset="347.034">201 36 3223 0 0,'0'0'288'0'0,"0"0"-288"0"0,0 0 0 0 0,0 0 0 0 0,0 0 1224 0 0,-9-5 192 0 0,9 5 40 0 0,-10-2 8 0 0,10 2-1072 0 0,-10 1-208 0 0,1 3-48 0 0,0 0-8 0 0,-1 3-568 0 0,1 2-112 0 0,1 0-24 0 0,0 3-2824 0 0</inkml:trace>
  <inkml:trace contextRef="#ctx0" brushRef="#br0" timeOffset="739.625">57 183 2759 0 0,'-9'13'-357'0'0,"4"-7"828"0"0,0-1 0 0 0,0 1 0 0 0,1 1 0 0 0,0-1 0 0 0,0 1 0 0 0,1 0 0 0 0,-1-1 0 0 0,2 2 0 0 0,-1-1 0 0 0,1 0 0 0 0,0 0 0 0 0,0 1 0 0 0,1-1 0 0 0,0 1 0 0 0,0-1 0 0 0,1 3-471 0 0,1 0-4 0 0,1 0 0 0 0,0 0 0 0 0,0 0 0 0 0,1 0 0 0 0,0 0-1 0 0,1-1 1 0 0,0 1 0 0 0,0-1 0 0 0,1 0 0 0 0,0 0 0 0 0,1-1 0 0 0,0 1 0 0 0,1-1 4 0 0,2 5-128 0 0,1 1 0 0 0,0-1 1 0 0,1-1-1 0 0,0 0 1 0 0,1-1-1 0 0,1 0 0 0 0,0-1 1 0 0,0 0-1 0 0,1-1 1 0 0,6 3 127 0 0,-15-9 48 0 0,0 0 1 0 0,-1-1 0 0 0,1 1 0 0 0,0-1 0 0 0,0 0-1 0 0,0-1 1 0 0,0 1 0 0 0,1-1 0 0 0,-1 0 0 0 0,0 0-1 0 0,1-1 1 0 0,-1 0 0 0 0,0 0 0 0 0,1 0 0 0 0,-1 0-1 0 0,1-1 1 0 0,-1 0 0 0 0,0 0 0 0 0,0 0-1 0 0,0-1 1 0 0,1 1 0 0 0,1-3-49 0 0,92-60 773 0 0,-89 57-643 0 0,-1 0 0 0 0,-1-1 0 0 0,0 0 0 0 0,0-1 0 0 0,-1 0 0 0 0,0 0 0 0 0,0 0 0 0 0,-1-1 0 0 0,0 0 0 0 0,-1 0-1 0 0,0-1 1 0 0,0 1 0 0 0,-1-1 0 0 0,-1 0 0 0 0,0 0 0 0 0,0-1 0 0 0,-1 1 0 0 0,-1 0 0 0 0,0-1 0 0 0,0 0 0 0 0,-1 1 0 0 0,-1-1-1 0 0,0 1 1 0 0,0-1 0 0 0,-3-9-130 0 0,-4-1-63 0 0,-1 0 0 0 0,-1 0 0 0 0,-1 2 1 0 0,0-1-1 0 0,-2 1 0 0 0,0 1 0 0 0,-1 0 0 0 0,-1 1 0 0 0,-1 1 0 0 0,-6-6 63 0 0,20 21-58 0 0,0 1 0 0 0,0-1 0 0 0,0 0 0 0 0,1 1 0 0 0,-1-1 0 0 0,-1 1 0 0 0,1 0 0 0 0,0-1 0 0 0,0 1 0 0 0,0 0 0 0 0,-1 0 0 0 0,1 1 1 0 0,0-1-1 0 0,-1 0 0 0 0,1 1 0 0 0,-1-1 0 0 0,1 1 0 0 0,-1 0 0 0 0,1 0 0 0 0,-1 0 0 0 0,1 0 0 0 0,-1 0 0 0 0,1 1 0 0 0,-1-1 0 0 0,1 1 0 0 0,0 0 0 0 0,-1-1 0 0 0,1 1 0 0 0,0 0 0 0 0,-1 0 0 0 0,1 1 0 0 0,-2 0 58 0 0,-14 8-708 0 0</inkml:trace>
  <inkml:trace contextRef="#ctx0" brushRef="#br0" timeOffset="3363.037">217 43 4751 0 0,'0'0'102'0'0,"0"0"20"0"0,0 0 8 0 0,0 0 24 0 0,0 0 88 0 0,0 0 40 0 0,0 0 6 0 0,0 0-26 0 0,0 0-112 0 0,0 0-43 0 0,0 0-10 0 0,0 0-6 0 0,0 0-22 0 0,0 0-1 0 0,-1-2 2 0 0,0-3-42 0 0,1 4 36 0 0,0 1 32 0 0,0 0 116 0 0,0 0 34 0 0,0 0 2 0 0,0 0-12 0 0,0 0-50 0 0,0 0-24 0 0,0 0-2 0 0,0 0-16 0 0,-2 0-74 0 0,-6-1-60 0 0,-1 2-10 0 0,0 1 0 0 0,0 1 0 0 0,2 0-16 0 0,6-2-64 0 0,-17 6-448 0 0,12-4 451 0 0,-3 3-54 0 0,2 11-2142 0 0,8-5-198 0 0</inkml:trace>
</inkml:ink>
</file>

<file path=ppt/ink/ink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32:34.992"/>
    </inkml:context>
    <inkml:brush xml:id="br0">
      <inkml:brushProperty name="width" value="0.05" units="cm"/>
      <inkml:brushProperty name="height" value="0.05" units="cm"/>
      <inkml:brushProperty name="color" value="#FF0066"/>
    </inkml:brush>
  </inkml:definitions>
  <inkml:trace contextRef="#ctx0" brushRef="#br0">96 218 455 0 0,'0'0'954'0'0,"0"0"104"0"0,0 0 44 0 0,0 0-54 0 0,0 0-260 0 0,0 0-110 0 0,0 0-26 0 0,0 0-32 0 0,0 0-117 0 0,0 0-50 0 0,0 0-6 0 0,0 0-23 0 0,0 0-73 0 0,0 0-30 0 0,0 0-8 0 0,0 0-19 0 0,0 0-78 0 0,0 0-31 0 0,0 0-8 0 0,0 0-9 0 0,0 0-32 0 0,0 0-9 0 0,-1 15 2845 0 0,32-12-2719 0 0,29-15-65 0 0,-6 6-176 0 0,-48 7-12 0 0,0 3 0 0 0,-1 1 0 0 0,5 10 48 0 0,-9-14-122 0 0,-2 12-326 0 0,0-11 357 0 0,-2 3 32 0 0,-2 2 11 0 0,0-2 0 0 0,-50 51-682 0 0,54-55 652 0 0,1-1 60 0 0,0 0-84 0 0,20 14-244 0 0,-16-14 286 0 0,-1 1 0 0 0,1 1 0 0 0,-1-1 0 0 0,1 0 0 0 0,-1 1 0 0 0,0-1 0 0 0,0 1 0 0 0,0 0 0 0 0,0 0 0 0 0,0 0 0 0 0,-1 1 0 0 0,1-1 0 0 0,0 1 0 0 0,-1-1 0 0 0,0 1 0 0 0,0 0 0 0 0,1 0 1 0 0,-2 0-1 0 0,1 0 0 0 0,0 0 0 0 0,-1 1 0 0 0,1-1 0 0 0,-1 0 0 0 0,0 1 0 0 0,0-1 0 0 0,0 1 0 0 0,-1 1 12 0 0,2 2-91 0 0,-1 1 11 0 0,-1-7 120 0 0,0 0-1 0 0,0 0 1 0 0,0 0-1 0 0,0 1 1 0 0,0-1-1 0 0,-1 0 1 0 0,1 0-1 0 0,0 0 1 0 0,-1 0-1 0 0,1 1 1 0 0,0-1-1 0 0,-1 0 1 0 0,0 0-1 0 0,1 0 1 0 0,-1 0-1 0 0,1 0 1 0 0,-1 0-1 0 0,0 0 1 0 0,0-1-1 0 0,0 1 1 0 0,0 0-1 0 0,1 0 1 0 0,-1 0-1 0 0,0-1 1 0 0,0 1-1 0 0,0-1 1 0 0,0 1-1 0 0,-1-1 1 0 0,1 1-1 0 0,0-1 1 0 0,0 1-1 0 0,0-1 1 0 0,0 0-40 0 0,-1 1 86 0 0,-25 8 162 0 0,-74 13 85 0 0,98-22-290 0 0,-3 0-54 0 0,5-1-92 0 0,1 1-3 0 0,0 0-50 0 0,-5-4-756 0 0,4 3 378 0 0</inkml:trace>
  <inkml:trace contextRef="#ctx0" brushRef="#br0" timeOffset="1263.924">431 419 4951 0 0,'0'0'108'0'0,"0"0"18"0"0,0 0 10 0 0,0 0 30 0 0,0 0 104 0 0,0 0 46 0 0,-5 2 365 0 0,-8 1 4851 0 0,0-10-4103 0 0,12 7-1194 0 0,1 0-10 0 0,0 0-23 0 0,0 0-90 0 0,-1-1-34 0 0,-3-3-46 0 0,3 3 43 0 0,1 1-6 0 0,0 0-27 0 0,10 0-102 0 0,60-9 564 0 0,30-6-1898 0 0,-85 14-382 0 0,-15 1 916 0 0</inkml:trace>
  <inkml:trace contextRef="#ctx0" brushRef="#br0" timeOffset="1621.941">453 306 2759 0 0,'0'0'452'0'0,"0"0"859"0"0,0 0 381 0 0,0 0 72 0 0,0 0-169 0 0,0 0-782 0 0,0 0-344 0 0,0 0-70 0 0,0 0-58 0 0,0 0-186 0 0,8 18-8 0 0,8 40-583 0 0,-18 51 2672 0 0,2-108-2347 0 0,0-1-10 0 0,0 0 7 0 0,0 7-20 0 0,0-6-2990 0 0,0-1 2390 0 0</inkml:trace>
  <inkml:trace contextRef="#ctx0" brushRef="#br0" timeOffset="2513.681">667 256 919 0 0,'0'0'451'0'0,"0"0"1556"0"0,0 0 678 0 0,0 0 135 0 0,0 0-316 0 0,0 0-1432 0 0,0 0-633 0 0,0 0-130 0 0,0 0-82 0 0,0 0-253 0 0,0 0-62 0 0,0 0-37 0 0,0 0-156 0 0,0 0-67 0 0,0 0-18 0 0,0 0 4 0 0,0 0 22 0 0,0 0 10 0 0,0 0 2 0 0,0 0 44 0 0,-7 19 328 0 0,-3 62 3036 0 0,18-55-3424 0 0,-4-19 344 0 0,0-1 0 0 0,20 6 144 0 0,-17-12-144 0 0,2-2 0 0 0,31-19-152 0 0,-11 6 675 0 0,-27 14-594 0 0,15-15 1409 0 0,-16 1-2296 0 0,-1 13 808 0 0,0 2 66 0 0,0 0 37 0 0,0 0 119 0 0,0 0 25 0 0,0 0-2 0 0,0 0-7 0 0,0 0-7 0 0,0 0-1 0 0,-2 8 54 0 0,-6 93-124 0 0,1 22 858 0 0,7-122-929 0 0,0-1-18 0 0,0 0-5 0 0,0 0-17 0 0,0 0-10 0 0,0 0-1 0 0,0 0-58 0 0,0 0-248 0 0,0 0-107 0 0,0 0-18 0 0</inkml:trace>
  <inkml:trace contextRef="#ctx0" brushRef="#br0" timeOffset="3896.138">489 10 1839 0 0,'0'0'338'0'0,"-18"1"3623"0"0,-73-7 2244 0 0,21 3-6186 0 0,70 3-27 0 0,-6-1 138 0 0,-1 1 0 0 0,1-1 0 0 0,0 2 0 0 0,0-1 0 0 0,0 0 0 0 0,0 1 0 0 0,0 0 0 0 0,0 1 0 0 0,0-1 0 0 0,0 1 0 0 0,1 0 0 0 0,-1 1 0 0 0,0-1 0 0 0,1 1 0 0 0,0 0 0 0 0,0 0 0 0 0,0 1 0 0 0,0 0-1 0 0,0 0 1 0 0,1 0 0 0 0,-1 0 0 0 0,1 1 0 0 0,-1 1-130 0 0,-6 10-42 0 0,0 0-1 0 0,1 1 1 0 0,1 0-1 0 0,1 1 1 0 0,0 0-1 0 0,1 0 1 0 0,-1 8 42 0 0,-9 20-47 0 0,-34 65 47 0 0,46-101 0 0 0,0 1 0 0 0,1-1 0 0 0,0 1 0 0 0,0 0 0 0 0,1 0 0 0 0,1 0 0 0 0,0 1 0 0 0,-1 7 0 0 0,0 6 0 0 0,2-13-47 0 0,0 1 0 0 0,1-1 0 0 0,0 1 0 0 0,1-1 0 0 0,1 0 0 0 0,0 1 0 0 0,1-1-1 0 0,0 0 1 0 0,2 5 47 0 0,9 10 0 0 0,-4-18 30 0 0,1 0-1 0 0,-1-1 0 0 0,1 0 1 0 0,1 0-1 0 0,-1-1 0 0 0,1-1 1 0 0,1 0-1 0 0,-1-1 0 0 0,1 0 1 0 0,0-1-1 0 0,0 0 0 0 0,0-1 1 0 0,0 0-1 0 0,5-1-29 0 0,126 14 93 0 0,-115-20 112 0 0,-1-1 0 0 0,0-1 0 0 0,0-2 1 0 0,-1-1-1 0 0,21-9-205 0 0,-37 13-50 0 0,15-6 131 0 0,-2-2-1 0 0,0-1 1 0 0,-1-1 0 0 0,0 0-1 0 0,-1-2 1 0 0,-1-1-1 0 0,12-12-80 0 0,33-70 1068 0 0,-43 30-1053 0 0,-12-29 610 0 0,-14 64-721 0 0,-7 2 283 0 0,7 27-134 0 0,-11-22 75 0 0,-11-1-128 0 0,-60-51 0 0 0,75 72-325 0 0,0 0 0 0 0,-1 1 0 0 0,0 1 0 0 0,0-1 0 0 0,0 2-1 0 0,0 0 1 0 0,-1 0 0 0 0,0 1 0 0 0,0 0 0 0 0,0 1 0 0 0,-1 1 0 0 0,1 0 0 0 0,-1 0-1 0 0,1 1 1 0 0,-1 1 0 0 0,1 0 0 0 0,-1 1 0 0 0,1 0 0 0 0,-1 1 0 0 0,-7 2 325 0 0,-1 4-1730 0 0</inkml:trace>
</inkml:ink>
</file>

<file path=ppt/ink/ink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21:47.777"/>
    </inkml:context>
    <inkml:brush xml:id="br0">
      <inkml:brushProperty name="width" value="0.05" units="cm"/>
      <inkml:brushProperty name="height" value="0.05" units="cm"/>
      <inkml:brushProperty name="color" value="#FF0066"/>
    </inkml:brush>
  </inkml:definitions>
  <inkml:trace contextRef="#ctx0" brushRef="#br0">721 322 2447 0 0,'0'0'92'0'0,"0"0"-14"0"0,0 0 24 0 0,0 0 104 0 0,0 0 46 0 0,0 0 10 0 0,0 0 20 0 0,0 0 71 0 0,0 0 30 0 0,0 0 7 0 0,0 0 1 0 0,0 0-6 0 0,0 0-1 0 0,0 0 0 0 0,0 0-5 0 0,0 0-22 0 0,0 0-6 0 0,0 0-6 0 0,0 0-11 0 0,0 0-46 0 0,0 0-22 0 0,0 0-2 0 0,0 0-9 0 0,0 0-40 0 0,0 0-21 0 0,0 0-2 0 0,-2 0-5 0 0,-7-3-22 0 0,7 2-6 0 0,2 1-6 0 0,-24 10 551 0 0,9 2-704 0 0,-15 25 139 0 0,29-36-84 0 0,1-1 14 0 0,0 0-14 0 0,-1 5-45 0 0,2 1-10 0 0,0 0 0 0 0,12 15 0 0 0,-10-17 0 0 0,27 16 0 0 0,-16-16 0 0 0,28-21 606 0 0,-42 17-540 0 0,1-1-12 0 0,4-1-44 0 0,0 1-10 0 0,14 15 0 0 0,12 16 0 0 0,-26-28 0 0 0,0-1 0 0 0,19-21 1152 0 0,-23 19-1088 0 0,-1 1 3 0 0,0 0 10 0 0,-1-28 881 0 0,-31-42-798 0 0,8 78-4440 0 0,24-8 3298 0 0</inkml:trace>
  <inkml:trace contextRef="#ctx0" brushRef="#br0" timeOffset="1178.228">904 333 1839 0 0,'0'0'83'0'0,"0"0"176"0"0,0 0 695 0 0,0 0 300 0 0,0 0 55 0 0,0 0-133 0 0,-4 19 327 0 0,5 25 1031 0 0,-1-43-2348 0 0,6 17 208 0 0,-3-9-336 0 0,-2-2-36 0 0,0-4 26 0 0,0 2-25 0 0,0-3 30 0 0,-1-2 11 0 0,0 0 10 0 0,0 0 34 0 0,25-11 893 0 0,14-50 91 0 0,-37 59-1049 0 0,3-4-33 0 0,1 1-10 0 0,1 9 0 0 0,-1 3 0 0 0,7 25 64 0 0,9-10-60 0 0,-14-18-16 0 0,0-1 12 0 0,0-2 0 0 0,0-3 0 0 0,-1-2 0 0 0,21-32 75 0 0,-11-45 1050 0 0,-24 53-402 0 0,6 25-680 0 0,0-2-43 0 0,0 3-55 0 0,1 4-14 0 0,-1 4 1 0 0,11 73-258 0 0,9-3-50 0 0,-9-48 304 0 0,-7-22 72 0 0,1-1 0 0 0,1 0-12 0 0,2-2-36 0 0,27 2-164 0 0,-4-12-2140 0 0,-24 4 952 0 0</inkml:trace>
  <inkml:trace contextRef="#ctx0" brushRef="#br0" timeOffset="1616.329">1058 318 919 0 0,'0'0'339'0'0,"0"0"1088"0"0,0 0 481 0 0,0 0 92 0 0,0 0-176 0 0,0 0-800 0 0,-4 4-9 0 0,3-1 2802 0 0,3-1-3814 0 0,0 0 1 0 0,1 0 0 0 0,-1 0 0 0 0,0-1 0 0 0,1 1-1 0 0,-1-1 1 0 0,1 1 0 0 0,0-1 0 0 0,-1 0-1 0 0,1 0 1 0 0,0 0 0 0 0,0 0 0 0 0,0-1 0 0 0,-1 1-1 0 0,1-1 1 0 0,0 0 0 0 0,0 1 0 0 0,0-1 0 0 0,3-1-4 0 0,19 4-658 0 0,-6-1-928 0 0,-9-4 116 0 0</inkml:trace>
  <inkml:trace contextRef="#ctx0" brushRef="#br0" timeOffset="2489.123">1312 375 2759 0 0,'0'0'400'0'0,"0"0"639"0"0,0 0 281 0 0,0 0 59 0 0,0 0-123 0 0,0 0-564 0 0,0 0-247 0 0,0 0-49 0 0,0 0-41 0 0,0 0-131 0 0,-1 10 246 0 0,0 22-6 0 0,4-15 7 0 0,5-4 265 0 0,-3-8-668 0 0,2-2-55 0 0,16-4 131 0 0,-2-27 1224 0 0,-21 27-1264 0 0,1-1-6 0 0,-4-24 172 0 0,-17 5-123 0 0,12 16-104 0 0,-18 7-187 0 0,5 14-192 0 0,20-14 293 0 0,-1 4 43 0 0,2 2 43 0 0,12 17 31 0 0,-8-19-74 0 0,2 0 0 0 0,-1 0 0 0 0,0-1 0 0 0,1 0 0 0 0,-1-2 11 0 0,37 8-623 0 0,-27-18-319 0 0,-11 2-2866 0 0,0 1-50 0 0</inkml:trace>
  <inkml:trace contextRef="#ctx0" brushRef="#br0" timeOffset="3111.1">1477 381 1839 0 0,'0'0'83'0'0,"0"0"298"0"0,0 0 1211 0 0,0 0 524 0 0,0 0 106 0 0,0 0-208 0 0,0 0-938 0 0,0 0-409 0 0,-12 14 916 0 0,11-11-1509 0 0,0 1 0 0 0,1-1 0 0 0,-1 1 1 0 0,1 0-1 0 0,0-1 0 0 0,0 1 0 0 0,0 0 0 0 0,0-1 1 0 0,1 1-1 0 0,0-1 0 0 0,-1 1 0 0 0,1-1 1 0 0,0 1-1 0 0,1-1 0 0 0,-1 1 0 0 0,1-1 0 0 0,-1 0 1 0 0,2 1-75 0 0,-3-3 98 0 0,5 8 505 0 0,-2-6-578 0 0,2 0 34 0 0,-3-2 6 0 0,1-2-151 0 0,-1 0-1 0 0,1 0 1 0 0,0 0-1 0 0,-1 0 1 0 0,1 0-1 0 0,0 0 1 0 0,-1-1-1 0 0,1 0 1 0 0,-1 1-1 0 0,0-1 1 0 0,0 0-1 0 0,0 0 1 0 0,0 0-1 0 0,0 0 1 0 0,0 0-1 0 0,0-1 1 0 0,0 1-1 0 0,-1 0 1 0 0,0-1-1 0 0,1 1 1 0 0,-1-1-1 0 0,0 0 1 0 0,0 0 86 0 0,3-5-4995 0 0</inkml:trace>
  <inkml:trace contextRef="#ctx0" brushRef="#br0" timeOffset="3387.685">1507 340 3223 0 0,'0'0'143'0'0,"-11"-15"2153"0"0,-9-7 7641 0 0,19 22-10135 0 0,1 0-620 0 0,0 0-238 0 0</inkml:trace>
  <inkml:trace contextRef="#ctx0" brushRef="#br0" timeOffset="5227.095">1626 309 1839 0 0,'0'0'243'0'0,"0"0"346"0"0,0 0 150 0 0,0 0 28 0 0,0 0-91 0 0,0 0-414 0 0,0 0-178 0 0,0 0 7 0 0,0 0 113 0 0,0 0 55 0 0,0 0 11 0 0,0 0 40 0 0,0 0 156 0 0,0 0 70 0 0,0 0 10 0 0,-18 5 3580 0 0,16-3-4085 0 0,0 1 0 0 0,0 0 0 0 0,0-1 0 0 0,1 1 0 0 0,-1 0 0 0 0,1 0 0 0 0,-1 0 0 0 0,1 0 0 0 0,0 0 0 0 0,0 0 0 0 0,0 1 0 0 0,1-1 0 0 0,-1 0 0 0 0,1 0 0 0 0,0 1 0 0 0,0-1 0 0 0,0 0 0 0 0,0 1 0 0 0,1 1-41 0 0,12 47 469 0 0,-10-45-469 0 0,2-1 0 0 0,-1 0 0 0 0,1-1 0 0 0,0 1 0 0 0,-1-3 11 0 0,-3-2 45 0 0,0-1 24 0 0,4 1 13 0 0,-4 0-2 0 0,-1-1-22 0 0,40-36 505 0 0,-35 29-508 0 0,-1 2 14 0 0,15-9 624 0 0,4 23-704 0 0,-18-5 0 0 0,10 18 75 0 0,-5-6-22 0 0,8-5-53 0 0,-11-9 0 0 0,0-1 0 0 0,0-1 0 0 0,0-2 0 0 0,-1-2 0 0 0,1 0 0 0 0,1-1 0 0 0,-2 1 0 0 0,0-2 0 0 0,-1 0 11 0 0,26-33 501 0 0,-30 37-469 0 0,1-3-22 0 0,-1 5-7 0 0,-1-1 0 0 0,1 0 1 0 0,-1 0-1 0 0,1 0 0 0 0,-1 0 1 0 0,0 0-1 0 0,0 1 0 0 0,1-1 0 0 0,-1 0 1 0 0,0 0-1 0 0,0 0 0 0 0,0 0 1 0 0,0 0-1 0 0,0 0 0 0 0,0 0 0 0 0,0 0 1 0 0,-1 0-1 0 0,1 0 0 0 0,0 1 1 0 0,0-1-1 0 0,-1 0 0 0 0,1 0 0 0 0,0 0 1 0 0,-1 0-1 0 0,1 0 0 0 0,-1 1 1 0 0,1-1-1 0 0,-1 0 0 0 0,0 0 0 0 0,1 1 1 0 0,-1-1-1 0 0,1 1 0 0 0,-1-1 1 0 0,0 0-1 0 0,0 1 0 0 0,1-1 0 0 0,-1 1 1 0 0,0-1-1 0 0,0 1 0 0 0,0 0 1 0 0,0-1-1 0 0,0 1 0 0 0,1 0 0 0 0,-1 0 1 0 0,0 0-1 0 0,0-1 0 0 0,0 1 1 0 0,0 0-1 0 0,0 0-14 0 0,-2 0 68 0 0,-5 2-4 0 0,0 1-51 0 0,1 1-13 0 0,2 3 0 0 0,0 2-13 0 0,2-2-51 0 0,2-4 8 0 0,-2 3 45 0 0,2 2 11 0 0,4 26-53 0 0,-1-26 32 0 0,1 0-22 0 0,0 0 32 0 0,0-1 1 0 0,-1-5-33 0 0,1 4 32 0 0,2-1 11 0 0,9 6-53 0 0,-7-11 42 0 0,2-2 11 0 0,22-19 71 0 0,-25 15 0 0 0,0 0 19 0 0,0-1-10 0 0,19-22 68 0 0,-14 16-61 0 0,-9 11-44 0 0,5 2-33 0 0,1 3-10 0 0,2 9 0 0 0,-6-4 0 0 0,-1 0 0 0 0,1 0 0 0 0,0-3 0 0 0,2-4 11 0 0,10-24 876 0 0,-5-23 991 0 0,-10 44-1710 0 0,-1 2-17 0 0,0 0-70 0 0,0-1-27 0 0,37-19-3897 0 0,-31 18 1695 0 0,-5 1-3147 0 0</inkml:trace>
  <inkml:trace contextRef="#ctx0" brushRef="#br0" timeOffset="10828.881">452 500 5471 0 0,'0'0'248'0'0,"0"0"-5"0"0,0 0-59 0 0,0 0 311 0 0,0 0 154 0 0,0 0 30 0 0,0 0-42 0 0,0 0-205 0 0,0 0-89 0 0,0 0-21 0 0,0 0-31 0 0,0 0-124 0 0,0 0-58 0 0,0 0-12 0 0,0 0-27 0 0,0 0-74 0 0,0 0 102 0 0,0 0 17 0 0,0 0 8 0 0,0 0 70 0 0,0 0 30 0 0,0 0 7 0 0,0 0-7 0 0,0 0-40 0 0,0 0-21 0 0,0 0-2 0 0,1 1-16 0 0,3 1-61 0 0,1-1-7 0 0,1-1-4 0 0,143 38 513 0 0,31-5-574 0 0,-125-26 418 0 0,-30 0-429 0 0,90-3 504 0 0,58 24-80 0 0,-34 5 24 0 0,-93-24-384 0 0,-3 0-64 0 0,-37-7 0 0 0,18 11 0 0 0,84 34 590 0 0,-105-45-494 0 0,0 1 0 0 0,0-1 0 0 0,0 1 0 0 0,0-1 1 0 0,0 1-1 0 0,0 0 0 0 0,-1 0 0 0 0,1 0 0 0 0,-1 1 1 0 0,0-1-1 0 0,0 0 0 0 0,0 1 0 0 0,-1 0 0 0 0,1-1 1 0 0,0 4-97 0 0,11 19 111 0 0,-5 0-35 0 0,-1 4 192 0 0,8 43-140 0 0,-11-24-64 0 0,-7 2 0 0 0,1-23-64 0 0,0-22 0 0 0,-5 15 64 0 0,6-16-64 0 0,0 2 0 0 0,0-1 0 0 0,0-1 0 0 0,0 1 11 0 0,-18 31 242 0 0,-5-4-253 0 0,-35 30 326 0 0,-3-1-20 0 0,20-27-178 0 0,22-12-128 0 0,15-19 0 0 0,0 0 0 0 0,0-1 0 0 0,-16 12 64 0 0,-3-4-64 0 0,-81 6 926 0 0,-31 0-324 0 0,-23-3-90 0 0,125-8-64 0 0,26-5-421 0 0,0 0 16 0 0,1-1-33 0 0,-1-1-10 0 0,0 1 0 0 0,0 1 0 0 0,-55 10 0 0 0,-8 2 0 0 0,55-7 0 0 0,-12 1 0 0 0,-65 30-125 0 0,88-36 114 0 0,1 1 11 0 0,-1-1 0 0 0,0 0 0 0 0,0 1 0 0 0,-1 0 0 0 0,0 0 0 0 0,1 0 0 0 0,-1 0 0 0 0,0 1 0 0 0,0-1 0 0 0,0-1 0 0 0,0 1 0 0 0,0 1 0 0 0,0-1 0 0 0,0 0 0 0 0,1 1 0 0 0,-45 24 0 0 0,45-23 0 0 0,0 0 0 0 0,-2-1 0 0 0,1 0 0 0 0,0-1 0 0 0,-20 12 0 0 0,-58 18 0 0 0,48-19 0 0 0,-12 7-64 0 0,43-17 64 0 0,-1-2 0 0 0,-1 1 0 0 0,1 0 0 0 0,1 1 0 0 0,-39 9 0 0 0,-3-7 0 0 0,30-5 0 0 0,-32 6-33 0 0,48-6-132 0 0,1 0-27 0 0,0 0 6 0 0,0 0-297 0 0,-4 2 628 0 0,3-2-3860 0 0,1 0 2408 0 0</inkml:trace>
  <inkml:trace contextRef="#ctx0" brushRef="#br0" timeOffset="28600.608">1821 824 919 0 0,'0'0'250'0'0,"0"0"711"0"0,0 0 315 0 0,0 0 61 0 0,0 0-153 0 0,0 0-672 0 0,0 0-293 0 0,0 0-56 0 0,0 0-27 0 0,0 0-48 0 0,0 0 5 0 0,0 0 110 0 0,0 0 49 0 0,0 0 10 0 0,0 0 26 0 0,0 0 100 0 0,0 0 42 0 0,0 0 8 0 0,0 0-16 0 0,0 0-78 0 0,0 0-31 0 0,0 0-8 0 0,0 0-27 0 0,0 0-113 0 0,0 0-49 0 0,0 0-11 0 0,0-1-7 0 0,26-94 988 0 0,-19 56-1086 0 0,-4 31 0 0 0,6-23 72 0 0,-8 30 0 0 0,-1 1 0 0 0,0 0 0 0 0,0 0 0 0 0,0 0-1 0 0,0 0 0 0 0,0 0 14 0 0,0 0-40 0 0,0 0-99 0 0,0 0-18 0 0,-2 19-74 0 0,1-11 146 0 0,1 36-80 0 0,1 17 80 0 0,0-52 0 0 0,0 0-10 0 0,1-1-45 0 0,0-1-17 0 0,-1-5 7 0 0,1 3 39 0 0,-1-4-38 0 0,-1 0 0 0 0,1 1 0 0 0,0-1 0 0 0,0 0 0 0 0,0 0-1 0 0,0 0 1 0 0,0 0 0 0 0,0 0 0 0 0,0 0 0 0 0,0 0 0 0 0,0 0 0 0 0,1 0 0 0 0,-1-1-1 0 0,0 1 1 0 0,0 0 0 0 0,1-1 0 0 0,-1 1 0 0 0,0-1 0 0 0,1 1 0 0 0,-1-1-1 0 0,1 0 1 0 0,-1 1 0 0 0,1-1 0 0 0,-1 0 0 0 0,1 0 0 0 0,-1 0 0 0 0,0 0-1 0 0,1-1 1 0 0,0 1 64 0 0,8-1-16 0 0,-2-3 16 0 0,4-8 14 0 0,-11 11 50 0 0,16-19 1432 0 0,-7 42-1422 0 0,-3-9-74 0 0,-1-8 0 0 0,2-3 0 0 0,0-2 0 0 0,1-2 0 0 0,5-3 94 0 0,-12 5-13 0 0,-2 0-8 0 0,21-21 1670 0 0,-12-3-1047 0 0,-12-2-411 0 0,1 23-237 0 0,-2 0-24 0 0,2 1 24 0 0,-3-2-25 0 0,-1 2 6 0 0,-22 20-1157 0 0,23-10 836 0 0,5-7-2719 0 0,0-1 3006 0 0,0 0-4087 0 0</inkml:trace>
  <inkml:trace contextRef="#ctx0" brushRef="#br0" timeOffset="29722.242">2274 674 4575 0 0,'0'0'208'0'0,"0"0"90"0"0,0 0 248 0 0,0 0 108 0 0,0 0 18 0 0,0 0-48 0 0,0 0-228 0 0,0 0-99 0 0,0 0-17 0 0,0 0 19 0 0,0 0 105 0 0,0 0 48 0 0,0 0 10 0 0,0 0 16 0 0,0 0 54 0 0,0 0 20 0 0,0 0 6 0 0,0 0-27 0 0,0 0-124 0 0,0 0-58 0 0,0 0-12 0 0,0 0-29 0 0,0 0-117 0 0,0 0-51 0 0,0 0-11 0 0,-1 0-11 0 0,-4 3-38 0 0,-17 11 178 0 0,8-2-258 0 0,8-6 0 0 0,-14 29 0 0 0,17-27 0 0 0,1-1 0 0 0,17 50 0 0 0,-12-51 0 0 0,2-1 0 0 0,-1-1 0 0 0,2 0 0 0 0,1-1 0 0 0,0-2 11 0 0,17-10 330 0 0,-21 7-261 0 0,3-4 0 0 0,0 0 0 0 0,-4 4-13 0 0,3-2-43 0 0,-4 3 29 0 0,-1 1 11 0 0,1 1-10 0 0,3 4-44 0 0,0 1-10 0 0,-2 1 0 0 0,1-1 0 0 0,0 0 0 0 0,5-5 0 0 0,37-27 620 0 0,-36 6 1239 0 0,-42 17-3082 0 0,32 3 903 0 0,1 0-32 0 0,0 0-136 0 0,0 0-65 0 0,0 0-14 0 0,0 0-73 0 0,0 0-302 0 0,0 0-136 0 0,0 0-611 0 0,0 0-2330 0 0</inkml:trace>
  <inkml:trace contextRef="#ctx0" brushRef="#br0" timeOffset="30705.052">2418 783 3967 0 0,'0'0'183'0'0,"0"0"118"0"0,0 0 395 0 0,0 0 175 0 0,0 0 32 0 0,0 0-25 0 0,0 0-132 0 0,0 0-61 0 0,0 0-12 0 0,0 0-33 0 0,0 0-136 0 0,0 0-65 0 0,-4 7 1002 0 0,2 13-1123 0 0,6 8 731 0 0,-3-27-968 0 0,-1-1-1 0 0,0 0-2 0 0,0 0-9 0 0,0 0 8 0 0,0 0 3 0 0,0 0 0 0 0,13-3 304 0 0,-5-1-297 0 0,-1-1-1 0 0,0 0 1 0 0,0 0-1 0 0,0-1 1 0 0,0 1-1 0 0,-1-2 1 0 0,0 1-1 0 0,0-1 1 0 0,-1 0-1 0 0,0 0 1 0 0,0 0-1 0 0,-1-1 1 0 0,1 1-1 0 0,-2-1 1 0 0,1-1-1 0 0,0-1-86 0 0,13-58 771 0 0,-17 62-696 0 0,-15-25 637 0 0,14 31-646 0 0,-7-1 74 0 0,3 4-138 0 0,-6 22-120 0 0,22 63-101 0 0,-4-61 214 0 0,23 53-7 0 0,-28-78-28 0 0,-1 0-1 0 0,1 0 0 0 0,0-1 1 0 0,0 1-1 0 0,0 0 0 0 0,0-1 1 0 0,0 0-1 0 0,0 1 0 0 0,0-1 1 0 0,0 0-1 0 0,0 0 1 0 0,1 0-1 0 0,-1 0 0 0 0,0-1 1 0 0,1 1-1 0 0,-1-1 0 0 0,0 1 1 0 0,1-1-1 0 0,-1 0 0 0 0,1 0 1 0 0,-1 0-1 0 0,1 0 1 0 0,-1 0-1 0 0,1 0 0 0 0,-1-1 1 0 0,0 1-1 0 0,1-1 0 0 0,-1 0 1 0 0,0 0-1 0 0,2 0 41 0 0,32-26-3822 0 0,-32 20 2451 0 0</inkml:trace>
  <inkml:trace contextRef="#ctx0" brushRef="#br0" timeOffset="31052.253">2525 657 4607 0 0,'0'0'354'0'0,"-19"1"7116"0"0,17 5-3696 0 0,22-6-3004 0 0,25-13-109 0 0,-7 1-1155 0 0,-12 6-4017 0 0,-16 4-921 0 0</inkml:trace>
  <inkml:trace contextRef="#ctx0" brushRef="#br0" timeOffset="31623.032">2775 703 4519 0 0,'0'0'202'0'0,"-8"18"36"0"0,5-14 173 0 0,1 1 0 0 0,0-1 0 0 0,0 1 0 0 0,0 0 0 0 0,0 0 0 0 0,1 0 0 0 0,0 0-1 0 0,0 0 1 0 0,0 0 0 0 0,1 0 0 0 0,-1 0 0 0 0,1 0 0 0 0,0 1 0 0 0,1-1 0 0 0,0 0-1 0 0,-1 0 1 0 0,1 0 0 0 0,1 0 0 0 0,-1 0 0 0 0,1 0 0 0 0,0 0 0 0 0,0-1 0 0 0,0 1-1 0 0,1-1 1 0 0,2 4-411 0 0,-4-7 71 0 0,-1-1-6 0 0,8 6 171 0 0,-8-5-226 0 0,1-1-1 0 0,-1 0 1 0 0,0 1-1 0 0,0-1 1 0 0,1 0-1 0 0,-1 1 1 0 0,0-1-1 0 0,1 0 1 0 0,-1 1 0 0 0,0-1-1 0 0,1 0 1 0 0,-1 1-1 0 0,1-1 1 0 0,-1 0-1 0 0,0 0 1 0 0,1 0 0 0 0,-1 1-1 0 0,1-1 1 0 0,-1 0-1 0 0,1 0 1 0 0,-1 0-1 0 0,1 0 1 0 0,-1 0 0 0 0,1 0-1 0 0,-1 0 1 0 0,0 0-1 0 0,1 0 1 0 0,-1 0-1 0 0,1 0 1 0 0,-1 0-1 0 0,1 0 1 0 0,-1 0 0 0 0,1-1-1 0 0,-1 1 1 0 0,0 0-1 0 0,1 0 1 0 0,-1 0-1 0 0,1-1 1 0 0,-1 1 0 0 0,0 0-1 0 0,1-1 1 0 0,-1 1-1 0 0,0 0 1 0 0,1-1-1 0 0,-1 1 1 0 0,0 0-1 0 0,1-1 1 0 0,-1 1 0 0 0,0 0-1 0 0,0-1 1 0 0,1 1-1 0 0,-1-1 1 0 0,0 1-1 0 0,0-1 1 0 0,0 1 0 0 0,0-1-1 0 0,0 1 1 0 0,0 0-1 0 0,0-1-9 0 0,15-20-906 0 0,-11 11-3228 0 0,-2 2-658 0 0</inkml:trace>
  <inkml:trace contextRef="#ctx0" brushRef="#br0" timeOffset="31868.296">2782 668 4143 0 0,'0'0'191'0'0,"-7"-7"1270"0"0,-2-2 5513 0 0,-1-4-4744 0 0,7 10-3986 0 0,3 3 960 0 0</inkml:trace>
  <inkml:trace contextRef="#ctx0" brushRef="#br0" timeOffset="32333.989">2909 755 1375 0 0,'0'0'363'0'0,"0"0"986"0"0,0 0 438 0 0,0 0 90 0 0,0 0-75 0 0,0 0-366 0 0,0 0-164 0 0,0 0-31 0 0,0 0-110 0 0,0 0-433 0 0,0 0-186 0 0,0 0-37 0 0,0 0-48 0 0,0 0-163 0 0,0 0-68 0 0,0 0-18 0 0,0 0-19 0 0,-3 11-70 0 0,8 24-89 0 0,-2-30 0 0 0,-1-4 7 0 0,0 0 0 0 0,-1-1-1 0 0,1 1 1 0 0,0 0 0 0 0,0-1 0 0 0,0 1-1 0 0,0-1 1 0 0,0 0 0 0 0,-1 1 0 0 0,1-1-1 0 0,0 0 1 0 0,0 0 0 0 0,0 0 0 0 0,0-1-1 0 0,0 1 1 0 0,0 0 0 0 0,0-1 0 0 0,0 1-1 0 0,-1-1 1 0 0,1 0 0 0 0,0 1 0 0 0,0-1-1 0 0,-1 0 1 0 0,1 0 0 0 0,0 0 0 0 0,-1-1-1 0 0,1 1 1 0 0,-1 0 0 0 0,1 0 0 0 0,-1-1-1 0 0,0 1 1 0 0,1-1-7 0 0,-2 1 42 0 0,5-2 144 0 0,8-28 1656 0 0,-14 29-1854 0 0,1 1 1 0 0,-1 0 0 0 0,0 0 0 0 0,0-1-1 0 0,1 1 1 0 0,-1 0 0 0 0,0 0 0 0 0,0 0-1 0 0,0 0 1 0 0,0 0 0 0 0,0 0 0 0 0,0 0 0 0 0,-1 0-1 0 0,1 0 1 0 0,0 0 0 0 0,0 1 0 0 0,-1-1-1 0 0,1 0 1 0 0,0 1 0 0 0,-1 0 0 0 0,1-1 0 0 0,-1 1-1 0 0,1 0 1 0 0,0-1 0 0 0,-1 1 0 0 0,1 0-1 0 0,-1 0 1 0 0,1 0 0 0 0,-1 0 0 0 0,1 0-1 0 0,-1 1 1 0 0,1-1 0 0 0,0 0 0 0 0,-1 1 0 0 0,1-1-1 0 0,0 1 1 0 0,-1-1 0 0 0,0 2 11 0 0,-32 17-1827 0 0,23-7-3425 0 0,7-7 328 0 0</inkml:trace>
  <inkml:trace contextRef="#ctx0" brushRef="#br0" timeOffset="32843.844">3029 720 455 0 0,'0'0'1780'0'0,"13"-5"10074"0"0,33 119-9058 0 0,-44-107-2786 0 0,0-1 1 0 0,-2-5 44 0 0,0-1 17 0 0,0 0 6 0 0,0 0 2 0 0,0 0 0 0 0,0 0 8 0 0,0 0 32 0 0,26-14 424 0 0,9-16-528 0 0,-28 27-5 0 0,15 15 106 0 0,-5 42 143 0 0,-15-49-248 0 0,1 0-25 0 0,-3-5-59 0 0,0 0-36 0 0,0 0-11 0 0,0 0-141 0 0,0 0-589 0 0,1 0-263 0 0,3-5-51 0 0</inkml:trace>
  <inkml:trace contextRef="#ctx0" brushRef="#br0" timeOffset="33506.466">2520 457 455 0 0,'0'0'1218'0'0,"0"0"139"0"0,0 0 62 0 0,0 0-51 0 0,0 0-260 0 0,0 0-110 0 0,0 0-26 0 0,0 0-33 0 0,0 0-124 0 0,0 0-58 0 0,0 0-12 0 0,0 0-41 0 0,0 0-169 0 0,0 0-78 0 0,-8 6 650 0 0,5 0-1049 0 0,0 1 0 0 0,0-1 0 0 0,1 1 0 0 0,-1 0 0 0 0,2 0 0 0 0,-1 0 0 0 0,1 0 0 0 0,0 1 0 0 0,0-1 0 0 0,1 0 0 0 0,0 1 0 0 0,0-1-1 0 0,1 0 1 0 0,1 6-58 0 0,-1 35 6 0 0,0-9-2328 0 0,-1-32 1128 0 0</inkml:trace>
  <inkml:trace contextRef="#ctx0" brushRef="#br0" timeOffset="34485.638">2377 748 455 0 0,'0'0'786'0'0,"0"0"72"0"0,0 0 36 0 0,0 0-37 0 0,0 0-189 0 0,0 0-85 0 0,0 0-21 0 0,0 0-14 0 0,0 0-49 0 0,0 0-19 0 0,0 0-7 0 0,0 0 5 0 0,-14-1 4783 0 0,9 1-5554 0 0,-18 38 223 0 0,15-12 57 0 0,8-25-56 0 0,17-5-353 0 0,33-42 1046 0 0,-49 45-345 0 0,0-16 2050 0 0,-35-8-1635 0 0,16 34-2618 0 0,11-3 362 0 0</inkml:trace>
  <inkml:trace contextRef="#ctx0" brushRef="#br0" timeOffset="35785.458">2402 605 919 0 0,'0'0'275'0'0,"0"0"818"0"0,0 0 363 0 0,0 0 72 0 0,0 0-106 0 0,0 0-484 0 0,0 0-214 0 0,-17 15 2240 0 0,17-14-2857 0 0,-1 5 288 0 0,15 2 1807 0 0,92-21-2138 0 0,-88 13-2246 0 0,-12 0 484 0 0</inkml:trace>
  <inkml:trace contextRef="#ctx0" brushRef="#br0" timeOffset="44802.026">1846 1029 4399 0 0,'0'0'99'0'0,"0"0"12"0"0,0 0 9 0 0,0 0 81 0 0,0 0 316 0 0,0 0 141 0 0,0 0 22 0 0,0 0-50 0 0,0 0-234 0 0,0 0-106 0 0,0 0-24 0 0,0 0-24 0 0,0 0-97 0 0,0 0-45 0 0,0 0-11 0 0,0 0-5 0 0,0 0-10 0 0,0 0 16 0 0,0 0 22 0 0,0 0 67 0 0,0 0 28 0 0,0 0 7 0 0,0 0-2 0 0,0 0-17 0 0,0 0-10 0 0,0 0-1 0 0,0 0-18 0 0,0 0-72 0 0,0 0-34 0 0,-1 0-108 0 0,-25 16-253 0 0,21-11 290 0 0,0 1 11 0 0,1 1 0 0 0,-1-1 0 0 0,-9 24 182 0 0,12-23-161 0 0,2 1 32 0 0,0 0 1 0 0,0-2-33 0 0,0-3 22 0 0,8 18 42 0 0,-3-16-32 0 0,-5-4-25 0 0,1 0 0 0 0,0-1 0 0 0,-1 1-1 0 0,1-1 1 0 0,0 1 0 0 0,0-1 0 0 0,0 1-1 0 0,-1-1 1 0 0,1 0 0 0 0,0 1 0 0 0,0-1-1 0 0,0 0 1 0 0,0 1 0 0 0,-1-1 0 0 0,1 0-1 0 0,0 0 1 0 0,0 0 0 0 0,0 0-1 0 0,0 0 1 0 0,0 0 0 0 0,0 0 0 0 0,0 0-1 0 0,-1-1 1 0 0,1 1 0 0 0,0 0 0 0 0,0 0-1 0 0,0-1 1 0 0,0 1 0 0 0,-1 0 0 0 0,1-1-1 0 0,0 1 1 0 0,0-1 0 0 0,-1 1 0 0 0,1-1-1 0 0,0 0 1 0 0,-1 1 0 0 0,1-1 0 0 0,0 1-1 0 0,-1-1 1 0 0,1 0 0 0 0,-1 0 0 0 0,1 0-28 0 0,-8 8 1090 0 0,-11 12-1018 0 0,13-12-72 0 0,1 0 0 0 0,0 0 0 0 0,1 0 0 0 0,0 2 0 0 0,1-2-12 0 0,3 18-48 0 0,0-18 50 0 0,0-5-33 0 0,1 5 32 0 0,1-2 1 0 0,-1-3-33 0 0,-1-1-74 0 0,0 0 1 0 0,1 1-1 0 0,-1-1 1 0 0,0 0-1 0 0,1 0 1 0 0,-1 0-1 0 0,0 0 1 0 0,1 0-1 0 0,0-1 1 0 0,-1 1-1 0 0,1 0 1 0 0,-1-1-1 0 0,1 1 1 0 0,0-1-1 0 0,-1 1 1 0 0,1-1-1 0 0,0 0 1 0 0,-1 0-1 0 0,1 1 1 0 0,0-1-1 0 0,0-1 1 0 0,-1 1 0 0 0,1 0-1 0 0,1 0 117 0 0,4-1-3847 0 0</inkml:trace>
  <inkml:trace contextRef="#ctx0" brushRef="#br0" timeOffset="45332.568">1866 999 1839 0 0,'0'0'83'0'0,"0"0"266"0"0,-11 4 4950 0 0,4 2-5070 0 0,1 0 0 0 0,0 1 0 0 0,0-1 0 0 0,0 1 0 0 0,1 0 0 0 0,0 1-1 0 0,0-1 1 0 0,1 1 0 0 0,0 0 0 0 0,1 0 0 0 0,0 1 0 0 0,0-1 0 0 0,0 1 0 0 0,1-1 0 0 0,1 1 0 0 0,-1 0 0 0 0,1 0 0 0 0,1 0-1 0 0,0 0 1 0 0,0 0 0 0 0,0-1 0 0 0,1 2-229 0 0,-7 55 697 0 0,-18 41-1831 0 0,24-105 507 0 0,0-1-20 0 0</inkml:trace>
  <inkml:trace contextRef="#ctx0" brushRef="#br0" timeOffset="46155.59">2109 1116 6359 0 0,'0'0'291'0'0,"0"0"-4"0"0,0 0-38 0 0,0 0 535 0 0,0 0 251 0 0,-9 4 1629 0 0,-14 9-1264 0 0,17-6-1390 0 0,-12 22-10 0 0,-2 29 118 0 0,17-40-108 0 0,4-11-10 0 0,1 0 0 0 0,13 20 0 0 0,-4-22-84 0 0,36-33 112 0 0,-22-3 1100 0 0,-24 30-990 0 0,-1-1-89 0 0,0 1 0 0 0,0-1 0 0 0,0 1 0 0 0,0-1 0 0 0,-1 1 0 0 0,1 0 0 0 0,0-1 1 0 0,-1 1-1 0 0,1-1 0 0 0,-1 1 0 0 0,0 0 0 0 0,1-1 0 0 0,-1 1 0 0 0,0 0 0 0 0,0 0 0 0 0,0 0 1 0 0,0 0-1 0 0,0-1 0 0 0,0 1 0 0 0,0 0 0 0 0,0 0 0 0 0,0 1 0 0 0,0-1 0 0 0,0 0 1 0 0,-1 0-1 0 0,1 1 0 0 0,0-1 0 0 0,-1 0 0 0 0,1 1 0 0 0,0 0 0 0 0,-1-1 0 0 0,1 1 0 0 0,-1 0 1 0 0,1-1-1 0 0,-1 1 0 0 0,1 0 0 0 0,-1 0-49 0 0,-40 4-3219 0 0,36 0 1779 0 0</inkml:trace>
  <inkml:trace contextRef="#ctx0" brushRef="#br0" timeOffset="46695.604">2142 1061 455 0 0,'0'0'2035'0'0,"0"0"246"0"0,0 0 109 0 0,0 0-268 0 0,0 0-1192 0 0,0 0-530 0 0,0 0-103 0 0,0 0-37 0 0,0 0-91 0 0,-20 17 579 0 0,17-5-652 0 0,1 0 0 0 0,0 0 0 0 0,1 0 0 0 0,0 1 0 0 0,1-1 0 0 0,0 0 0 0 0,1 1 0 0 0,0-1 0 0 0,1 0 0 0 0,0 0 0 0 0,1 0 0 0 0,1 0 0 0 0,0-1 0 0 0,0 1 0 0 0,3 3-96 0 0,-6-13-16 0 0,0 0 0 0 0,0-1 0 0 0,0 1 0 0 0,0-1-1 0 0,0 1 1 0 0,0-1 0 0 0,0 1 0 0 0,1-1 0 0 0,-1 0 0 0 0,0 0 0 0 0,1 1-1 0 0,-1-1 1 0 0,1 0 0 0 0,0 0 0 0 0,-1-1 0 0 0,1 1 0 0 0,0 0-1 0 0,-1 0 1 0 0,1-1 0 0 0,0 1 0 0 0,0-1 0 0 0,0 0 0 0 0,0 1-1 0 0,-1-1 1 0 0,1 0 0 0 0,0 0 0 0 0,0 0 0 0 0,0 0 0 0 0,0-1 0 0 0,0 1-1 0 0,-1 0 1 0 0,1-1 0 0 0,0 1 0 0 0,0-1 0 0 0,-1 0 0 0 0,1 1-1 0 0,0-1 1 0 0,-1 0 0 0 0,1 0 0 0 0,0 0 0 0 0,-1 0 0 0 0,0-1-1 0 0,1 1 1 0 0,-1 0 0 0 0,0-1 0 0 0,1 1 0 0 0,-1-1 0 0 0,0 1-1 0 0,0-1 1 0 0,0 1 16 0 0,40-54 11 0 0,-36 51 1947 0 0,-1 17-1293 0 0,-2 31-854 0 0,-1-33 344 0 0,3 15-555 0 0,-1-27 395 0 0,0-1 0 0 0,0 1 0 0 0,0-1 0 0 0,0 0-1 0 0,0 0 1 0 0,0 0 0 0 0,0 0 0 0 0,0 0 0 0 0,-1-1-1 0 0,1 1 1 0 0,-1-1 0 0 0,0 1 0 0 0,0-1 0 0 0,0 0-1 0 0,0 0 1 0 0,0 0 0 0 0,0 0 0 0 0,-1-1 0 0 0,1-1 5 0 0,8-20-3162 0 0,-9 20 1773 0 0,4-6-3034 0 0</inkml:trace>
  <inkml:trace contextRef="#ctx0" brushRef="#br0" timeOffset="46917.254">2304 1103 5527 0 0,'0'0'250'0'0,"0"0"-2"0"0,0-1-156 0 0,-5-13 553 0 0,2 3 7650 0 0,3 6-7475 0 0,0 5-2442 0 0</inkml:trace>
  <inkml:trace contextRef="#ctx0" brushRef="#br0" timeOffset="48147.648">2380 1106 455 0 0,'0'0'2251'0'0,"0"0"278"0"0,0 0 119 0 0,0 0-269 0 0,0 0-1246 0 0,0 0-549 0 0,-3 19 690 0 0,-2 59-872 0 0,8-45-402 0 0,8 6 0 0 0,-10-32 0 0 0,0 0 0 0 0,0-1-12 0 0,-1-5-52 0 0,0-1-28 0 0,7-7-100 0 0,50-75 28 0 0,-57 80 328 0 0,7-2 518 0 0,-2 8-668 0 0,0 1-14 0 0,-2 3 0 0 0,-1 0 0 0 0,1 25 0 0 0,-3-3-172 0 0,25-53-144 0 0,-1-7 215 0 0,-20 25 158 0 0,-4 4-49 0 0,0 1-1 0 0,1-1 1 0 0,-1 1 0 0 0,0-1-1 0 0,1 1 1 0 0,-1-1-1 0 0,1 1 1 0 0,-1-1-1 0 0,1 1 1 0 0,-1 0 0 0 0,1-1-1 0 0,-1 1 1 0 0,1 0-1 0 0,-1-1 1 0 0,1 1-1 0 0,-1 0 1 0 0,1 0-1 0 0,0-1 1 0 0,-1 1 0 0 0,1 0-1 0 0,-1 0 1 0 0,1 0-1 0 0,0 0 1 0 0,-1 0-1 0 0,1 0 1 0 0,0 0 0 0 0,-1 0-1 0 0,1 0 1 0 0,-1 0-1 0 0,1 0 1 0 0,0 0-1 0 0,-1 1 1 0 0,1-1 0 0 0,-1 0-1 0 0,1 0 1 0 0,0 1-1 0 0,-1-1 1 0 0,1 0-1 0 0,-1 1 1 0 0,1-1 0 0 0,-1 0-1 0 0,1 1 1 0 0,-1-1-1 0 0,0 1 1 0 0,1-1-1 0 0,-1 1 1 0 0,1-1-1 0 0,-1 1 1 0 0,0-1 0 0 0,1 1-1 0 0,-1-1 1 0 0,0 1-1 0 0,0 0-7 0 0,15 31 363 0 0,-10-2-363 0 0,-4-23 0 0 0,0-1-26 0 0,0-5-116 0 0,-1-1-59 0 0,0 0-588 0 0,1-1-2415 0 0,4-3-1034 0 0</inkml:trace>
  <inkml:trace contextRef="#ctx0" brushRef="#br0" timeOffset="49529.712">2660 1270 1375 0 0,'0'0'240'0'0,"0"0"472"0"0,0 0 212 0 0,0 0 42 0 0,0 0-56 0 0,0 0-267 0 0,0 0-119 0 0,0 0-20 0 0,0 0-12 0 0,0 0-24 0 0,0 0-11 0 0,0 0-1 0 0,0 0-25 0 0,0 0-107 0 0,0 0-48 0 0,0 0-11 0 0,0 0-13 0 0,0 0-52 0 0,0 0-28 0 0,0 0-4 0 0,0 0 12 0 0,0 0 51 0 0,0 0 22 0 0,0 0 3 0 0,0 0 4 0 0,0 0 18 0 0,0 0 8 0 0,0 0 2 0 0,0 0-12 0 0,12-24 694 0 0,5-12-317 0 0,-16 35-569 0 0,-1 1-11 0 0,0 0 6 0 0,0 0 28 0 0,0 0 11 0 0,0 0 2 0 0,0 0 7 0 0,0 0 29 0 0,0 0 17 0 0,0 0 3 0 0,0 0-9 0 0,0 0-40 0 0,0 0-21 0 0,0 0-2 0 0,-14-19 64 0 0,9 14-168 0 0,4 5 0 0 0,0-1 0 0 0,0 1 0 0 0,1 0 0 0 0,-1 0 0 0 0,0 0 0 0 0,0 0 0 0 0,0 0 0 0 0,1 0 0 0 0,-1 0 0 0 0,0 0 0 0 0,0 0 0 0 0,1 0 0 0 0,-1 0 0 0 0,0 1 0 0 0,0-1 0 0 0,1 0 0 0 0,-1 0 0 0 0,0 1 0 0 0,1-1 0 0 0,-1 0 0 0 0,0 1 0 0 0,1-1 0 0 0,-1 1 0 0 0,0-1 0 0 0,1 1 0 0 0,-1-1 0 0 0,1 1 0 0 0,-1 0 0 0 0,1-1 0 0 0,-1 1 0 0 0,1 0 0 0 0,0-1 0 0 0,-1 1 0 0 0,1 0 0 0 0,0-1 0 0 0,0 1 0 0 0,-1 0 0 0 0,1 0 0 0 0,-5 7-13 0 0,-1 31-438 0 0,7-13 199 0 0,6-2 168 0 0,-6-22 68 0 0,-1-1-1 0 0,1 1 0 0 0,0 0 0 0 0,0 0 1 0 0,0-1-1 0 0,0 1 0 0 0,0-1 0 0 0,0 1 1 0 0,1-1-1 0 0,-1 0 0 0 0,0 1 0 0 0,1-1 1 0 0,-1 0-1 0 0,1 0 0 0 0,-1 0 0 0 0,1 0 1 0 0,0 0-1 0 0,-1 0 0 0 0,1 0 1 0 0,0 0-1 0 0,0-1 0 0 0,-1 1 0 0 0,1-1 1 0 0,0 1-1 0 0,0-1 0 0 0,0 0 0 0 0,0 0 1 0 0,0 0-1 0 0,0 0 17 0 0,3 0-21 0 0,2-1-22 0 0,0-2 32 0 0,10-13 75 0 0,-11 9-64 0 0,10-18 0 0 0,-12 16 12 0 0,0-8 72 0 0,-4 16 32 0 0,0 1 7 0 0,0 0-10 0 0,0 0-7 0 0,3-7 362 0 0,6 46-458 0 0,-9-38-15 0 0,0-1-1 0 0,1 1 0 0 0,-1-1 0 0 0,0 1 1 0 0,1-1-1 0 0,-1 1 0 0 0,1-1 0 0 0,-1 1 1 0 0,1-1-1 0 0,-1 0 0 0 0,1 1 1 0 0,-1-1-1 0 0,1 0 0 0 0,-1 1 0 0 0,1-1 1 0 0,-1 0-1 0 0,1 1 0 0 0,-1-1 1 0 0,1 0-1 0 0,0 0 0 0 0,-1 0 0 0 0,1 0 1 0 0,-1 0-1 0 0,1 0 0 0 0,0 0 0 0 0,-1 0 1 0 0,1 0-1 0 0,0 0 0 0 0,-1 0 1 0 0,1 0-1 0 0,-1 0 0 0 0,1 0 0 0 0,0 0 1 0 0,-1-1-1 0 0,1 1 0 0 0,-1 0 1 0 0,1 0-1 0 0,-1-1 0 0 0,1 1 0 0 0,0 0 1 0 0,-1-1-1 0 0,0 1 0 0 0,1-1 0 0 0,-1 1 1 0 0,1-1-1 0 0,-1 1 0 0 0,1 0 1 0 0,-1-1-1 0 0,0 0 0 0 0,1 1 0 0 0,-1-1 6 0 0,0 1-20 0 0,50-64-130 0 0,-49 62 278 0 0,-1 2 6 0 0,0 0 6 0 0,0 0 18 0 0,0 0 8 0 0,0 0 2 0 0,0 0 4 0 0,0 0 16 0 0,0 0 4 0 0,13 15 360 0 0,0 41-513 0 0,-13-54-119 0 0,0-2 9 0 0,3-1 4 0 0,0 0-1 0 0,-1 0 1 0 0,1 0-1 0 0,-1-1 1 0 0,1 1-1 0 0,-1 0 1 0 0,0-1-1 0 0,1 0 1 0 0,-1 1-1 0 0,0-1 1 0 0,0 0-1 0 0,0 0 1 0 0,0 0-1 0 0,0-1 1 0 0,-1 1-1 0 0,1 0 1 0 0,-1-1-1 0 0,1 1 1 0 0,-1-1-1 0 0,0 1 1 0 0,0-2 67 0 0,6-7-415 0 0</inkml:trace>
  <inkml:trace contextRef="#ctx0" brushRef="#br0" timeOffset="50318.36">3041 1134 7831 0 0,'0'0'175'0'0,"0"0"28"0"0,0 0 13 0 0,0 0 77 0 0,0 0 299 0 0,-28 20 3451 0 0,-20 29-2669 0 0,51-36 474 0 0,38 16-1912 0 0,-38-26 32 0 0,-1-1 0 0 0,0 1 0 0 0,0-1 0 0 0,0 1 0 0 0,0-1 0 0 0,-1 1 0 0 0,1 0 0 0 0,-1 0 0 0 0,1 0 0 0 0,-1 0 0 0 0,0 0 0 0 0,0 0 0 0 0,0 0 0 0 0,-1 0 0 0 0,1 1 0 0 0,-1-1 0 0 0,0 0 0 0 0,0 0 0 0 0,0 0 0 0 0,0 1 0 0 0,-1 1 32 0 0,1-4-66 0 0,-12 13 119 0 0,-24-6 278 0 0,15-15-274 0 0,20 6-146 0 0,1-1-137 0 0,0 0 0 0 0,1 1 0 0 0,-1-1 0 0 0,0 0 1 0 0,1 0-1 0 0,0 0 0 0 0,-1 0 0 0 0,1 1 0 0 0,0-1 1 0 0,0 0-1 0 0,0 1 0 0 0,0-1 0 0 0,0 0 1 0 0,0 1-1 0 0,0-1 0 0 0,0 1 0 0 0,1 0 0 0 0,-1-1 1 0 0,0 1-1 0 0,1 0 0 0 0,0 0 0 0 0,-1 0 0 0 0,1 0 1 0 0,-1 0-1 0 0,2 0 226 0 0,-1 0-75 0 0,-1 0-537 0 0,16-12-924 0 0,0 4 958 0 0,-11 6 202 0 0</inkml:trace>
  <inkml:trace contextRef="#ctx0" brushRef="#br0" timeOffset="50580.176">3089 1230 2759 0 0,'0'0'126'0'0,"0"0"246"0"0,0 0 950 0 0,3 6 4546 0 0,3 3-3764 0 0,32 77-308 0 0,-37-85-1704 0 0,-1-1 4 0 0,0 0 12 0 0,0 0 52 0 0,0 0 28 0 0,0 0 4 0 0,21-10 358 0 0,-5-3-1190 0 0,-6 3-3494 0 0,-3 3-586 0 0</inkml:trace>
  <inkml:trace contextRef="#ctx0" brushRef="#br0" timeOffset="50879.234">3154 1099 6191 0 0,'0'0'282'0'0,"0"0"-8"0"0,0 0-31 0 0,-14-4 7386 0 0,11 3-11615 0 0,3 1-584 0 0</inkml:trace>
  <inkml:trace contextRef="#ctx0" brushRef="#br0" timeOffset="51445.459">3254 1203 4607 0 0,'0'0'354'0'0,"0"0"-13"0"0,0 0 814 0 0,0 0 381 0 0,0 0 80 0 0,0 0-119 0 0,-15 14 1614 0 0,-8 47-2737 0 0,22-55-374 0 0,1-6 7 0 0,0 0-1 0 0,1 1 1 0 0,-1-1 0 0 0,0 1-1 0 0,1-1 1 0 0,-1 0-1 0 0,1 1 1 0 0,-1-1 0 0 0,0 0-1 0 0,1 0 1 0 0,-1 1-1 0 0,1-1 1 0 0,-1 0 0 0 0,1 0-1 0 0,-1 0 1 0 0,1 0-1 0 0,-1 1 1 0 0,1-1 0 0 0,-1 0-1 0 0,1 0 1 0 0,-1 0-1 0 0,1 0 1 0 0,-1 0 0 0 0,1 0-1 0 0,-1 0 1 0 0,1 0-1 0 0,-1 0 1 0 0,1-1-1 0 0,-1 1 1 0 0,1 0 0 0 0,-1 0-1 0 0,1 0 1 0 0,-1-1-1 0 0,0 1 1 0 0,1 0 0 0 0,-1 0-1 0 0,1-1 1 0 0,-1 1-1 0 0,0 0 1 0 0,1-1 0 0 0,-1 1-1 0 0,1 0 1 0 0,-1-1-1 0 0,0 1-6 0 0,0 0 6 0 0,4-3 156 0 0,0 0 0 0 0,0-1 0 0 0,-1 1 0 0 0,1-1 0 0 0,-1 1 0 0 0,0-1 0 0 0,0 0 0 0 0,-1 0 0 0 0,1-1 0 0 0,-1 1 0 0 0,0 0 0 0 0,0-1 0 0 0,0 1 0 0 0,0-1 0 0 0,-1 0 0 0 0,0 0 0 0 0,0 1 0 0 0,0-1 0 0 0,-1-1-162 0 0,0 5 74 0 0,0 1-2 0 0,0 0-1 0 0,0 0-6 0 0,0 0-1 0 0,-1-1 0 0 0,0 1-79 0 0,0 0 0 0 0,0 0 0 0 0,-1 0-1 0 0,1 0 1 0 0,0 0 0 0 0,0 0 0 0 0,0 0 0 0 0,-1 0-1 0 0,1 1 1 0 0,0-1 0 0 0,0 0 0 0 0,0 1-1 0 0,0-1 1 0 0,0 1 0 0 0,-1-1 0 0 0,1 1 0 0 0,0 0-1 0 0,0-1 1 0 0,0 1 0 0 0,1 0 0 0 0,-1 0 0 0 0,0-1-1 0 0,0 1 1 0 0,0 0 0 0 0,0 0 0 0 0,1 0-1 0 0,-1 0 1 0 0,0 1 15 0 0,-1 1-159 0 0,-26 35-3977 0 0,27-37-887 0 0</inkml:trace>
  <inkml:trace contextRef="#ctx0" brushRef="#br0" timeOffset="51964.51">3341 1118 919 0 0,'0'0'387'0'0,"0"0"1289"0"0,0 0 569 0 0,0 0 113 0 0,0 0-236 0 0,0 0-1055 0 0,0 0-460 0 0,0 0-95 0 0,0 0-12 0 0,0 0 34 0 0,0 0 12 0 0,2 13 878 0 0,-3 98-252 0 0,19-134-798 0 0,22-45-452 0 0,-39 67 51 0 0,-1 1 116 0 0,4 23 674 0 0,-4 69-1042 0 0,0-91 215 0 0,0-1-2 0 0,0 0-12 0 0,0 0-2 0 0,0 0 0 0 0,16-14-1207 0 0,-9 2-2847 0 0,-2 0-653 0 0</inkml:trace>
  <inkml:trace contextRef="#ctx0" brushRef="#br0" timeOffset="52448.943">3583 1059 7975 0 0,'0'0'364'0'0,"0"0"-8"0"0,0 0-69 0 0,0 0 544 0 0,0 0 265 0 0,-25 7 3666 0 0,22-4-4680 0 0,-1-1-1 0 0,1 1 1 0 0,0 0 0 0 0,-1 0-1 0 0,1 0 1 0 0,1 0-1 0 0,-1 0 1 0 0,0 1 0 0 0,1 0-1 0 0,0-1 1 0 0,0 1-1 0 0,0 0 1 0 0,0 0 0 0 0,0 0-1 0 0,1 1-81 0 0,-1 0 0 0 0,2 0-10 0 0,0-3-33 0 0,3 1 19 0 0,26 16-107 0 0,-11 18 131 0 0,-18-35 7 0 0,0 0-1 0 0,0 0 1 0 0,0 0 0 0 0,0-1-1 0 0,-1 1 1 0 0,1 0-1 0 0,-1 0 1 0 0,1 0 0 0 0,-1-1-1 0 0,0 1 1 0 0,1 0 0 0 0,-1 0-1 0 0,0-1 1 0 0,0 1-1 0 0,0-1 1 0 0,0 1 0 0 0,0-1-1 0 0,-1 1 1 0 0,1-1-1 0 0,0 0 1 0 0,-1 1 0 0 0,1-1-1 0 0,-1 0 1 0 0,1 0-1 0 0,-1 0 1 0 0,0 0 0 0 0,1-1-1 0 0,-1 1 1 0 0,0 0-1 0 0,0-1 1 0 0,1 1 0 0 0,-1-1-1 0 0,0 1 1 0 0,0-1-1 0 0,0 0 1 0 0,0 0 0 0 0,0 0-1 0 0,1 0 1 0 0,-1 0-1 0 0,0 0 1 0 0,0-1 0 0 0,0 1-1 0 0,0 0 1 0 0,-1-1-7 0 0,-13-6-337 0 0,10 4-3167 0 0,6 2-1378 0 0</inkml:trace>
  <inkml:trace contextRef="#ctx0" brushRef="#br0" timeOffset="210124.995">2502 276 919 0 0,'0'0'287'0'0,"0"0"868"0"0,0 0 381 0 0,0 0 80 0 0,0 0-191 0 0,0 0-860 0 0,0 0-374 0 0,0 0-79 0 0,0 0-48 0 0,0 0-143 0 0,0 0-66 0 0,0 0-14 0 0,0 0 10 0 0,0 0 45 0 0,0-6 98 0 0,0 3 2401 0 0,16-45 133 0 0,5 18-2610 0 0,-1 13 47 0 0,-11 9 394 0 0,31-9 415 0 0,-32 15-824 0 0,33 10-484 0 0,-36-5 517 0 0,-3-2-63 0 0,-2-1 3 0 0,0 0-35 0 0,0 10-474 0 0,-22 36-186 0 0,-43 40-133 0 0,64-84 798 0 0,1-2 3 0 0,-8 8-70 0 0,4-5 130 0 0,1-1 76 0 0,-31 31-1847 0 0,33-31 1504 0 0,1-2-1 0 0,-1 1 52 0 0,-3 3 246 0 0,3-3 211 0 0,-11 10 1395 0 0,7-7-2724 0 0,-1 13 3173 0 0,7-16-2153 0 0,1-1 19 0 0,4 3 74 0 0,1 0 19 0 0,-2-2 49 0 0,-1 0-1 0 0,0 0 1 0 0,0-1-1 0 0,0 1 1 0 0,1-1-1 0 0,-1 0 1 0 0,0-1-1 0 0,0 1 1 0 0,0-1-1 0 0,1 0 0 0 0,-1 0 1 0 0,0 0-1 0 0,0 0 1 0 0,0-1-1 0 0,0 0 1 0 0,2-1-49 0 0,22-7 240 0 0,-3 9-262 0 0,-2 5-910 0 0,-21-3 438 0 0</inkml:trace>
  <inkml:trace contextRef="#ctx0" brushRef="#br0" timeOffset="211196.016">2681 32 919 0 0,'-10'-9'1080'0'0,"2"3"5207"0"0,-8-4-5510 0 0,7 8-673 0 0,0 0 0 0 0,-1 1-1 0 0,1 0 1 0 0,-1 1 0 0 0,1-1-1 0 0,-1 2 1 0 0,1 0-1 0 0,-1 0 1 0 0,1 1 0 0 0,0 0-1 0 0,0 0 1 0 0,-6 3-104 0 0,-8 0 124 0 0,12-3-107 0 0,0 0 0 0 0,0 1 0 0 0,1 0 0 0 0,-1 1 0 0 0,1 0 0 0 0,0 1 0 0 0,0 0 0 0 0,0 0 0 0 0,1 1 0 0 0,0 1 0 0 0,0-1 0 0 0,0 1 0 0 0,1 1 0 0 0,0 0-1 0 0,0 0 1 0 0,1 0 0 0 0,-2 3-17 0 0,5-4-72 0 0,1 0-1 0 0,-1 0 0 0 0,1 0 1 0 0,0 0-1 0 0,1 1 0 0 0,0-1 1 0 0,0 1-1 0 0,1-1 1 0 0,0 1-1 0 0,0 0 0 0 0,0-1 1 0 0,1 1-1 0 0,1 0 0 0 0,0 4 73 0 0,-1 7-87 0 0,14 47-147 0 0,17-14 328 0 0,-20-40 10 0 0,1 0-1 0 0,1-1 1 0 0,0 0 0 0 0,0-1-1 0 0,1-1 1 0 0,0 0-1 0 0,0-1 1 0 0,1 0-1 0 0,8 2-103 0 0,56 3 934 0 0,98-37 140 0 0,-168 22-1023 0 0,0 0 0 0 0,0 0 0 0 0,0-1 0 0 0,0-1 0 0 0,-1 0 0 0 0,1 0 0 0 0,-1 0 0 0 0,0-1-1 0 0,0 0 1 0 0,-1-1 0 0 0,6-4-51 0 0,12-19 156 0 0,-16 12-27 0 0,-1 0 0 0 0,0-1 0 0 0,-1 0 0 0 0,-1 0 0 0 0,-1-1 0 0 0,-1 1 0 0 0,2-15-129 0 0,-7 25 44 0 0,-1 0 0 0 0,1 1 0 0 0,-1-1 0 0 0,-1 1 0 0 0,1-1 0 0 0,-1 1 0 0 0,-1 0 0 0 0,1 0 0 0 0,-1 0-1 0 0,0 1 1 0 0,-1-1 0 0 0,0 1 0 0 0,0 0 0 0 0,0 0 0 0 0,-1 1 0 0 0,1 0 0 0 0,-1 0 0 0 0,-1 0 0 0 0,1 0 0 0 0,-1 1 0 0 0,1 0 0 0 0,-1 1 0 0 0,0-1 0 0 0,-1 1 0 0 0,1 1 0 0 0,0-1 0 0 0,-8 0-44 0 0,1-2-195 0 0,-1 0 0 0 0,0 1 0 0 0,0 1 0 0 0,0 0 0 0 0,-1 1 1 0 0,1 0-1 0 0,-1 2 0 0 0,-3 0 195 0 0,-6 1-551 0 0</inkml:trace>
  <inkml:trace contextRef="#ctx0" brushRef="#br0" timeOffset="-206223.104">3430 796 455 0 0,'0'0'968'0'0,"0"0"102"0"0,0 0 46 0 0,0 0-50 0 0,0 0-248 0 0,0 0-108 0 0,0 0-26 0 0,0 0-54 0 0,0 0-214 0 0,0 0-96 0 0,0 0-22 0 0,0 0-28 0 0,0 0-113 0 0,0 0-49 0 0,0 0-11 0 0,0 0-6 0 0,0 0-22 0 0,0 0-5 0 0,0 0 4 0 0,0 0 22 0 0,0 0 19 0 0,0 0-17 0 0,0 0-11 0 0,0 0-3 0 0,0 0-37 0 0,0 0-78 0 0,0 0 79 0 0,0 0 44 0 0,0 0 8 0 0,0 0 2 0 0,0 0 0 0 0,1-1-16 0 0,5-2-64 0 0,0 2 4 0 0,-5 1 82 0 0,46 2 734 0 0,-40-2-826 0 0,0 0 1 0 0,-5 0 42 0 0,-2 0 18 0 0,17 3 416 0 0,-9-1-477 0 0,1 0-10 0 0,-1-1 0 0 0,0 0 0 0 0,-1 0 0 0 0,-1 1 14 0 0,24 1 292 0 0,-22-1-306 0 0,0 0 0 0 0,0-1 11 0 0,1 0 32 0 0,-2-2-22 0 0,-6 1 32 0 0,25 0-421 0 0,-25 0 184 0 0,1 0 31 0 0,4 0 122 0 0,-1-1 13 0 0,-4 1-69 0 0,-1 0-496 0 0,0 0-2109 0 0,0 0-904 0 0</inkml:trace>
  <inkml:trace contextRef="#ctx0" brushRef="#br0" timeOffset="-205388.666">3527 673 6359 0 0,'0'0'291'0'0,"0"0"-4"0"0,0 0-102 0 0,-5 8 2039 0 0,-2 5-1104 0 0,7-11-1036 0 0,0-2-11 0 0,0 0 33 0 0,0 0 139 0 0,0 0 62 0 0,0 0 11 0 0,0 0 8 0 0,0 0 20 0 0,0 0 8 0 0,0 0 4 0 0,-8 7 490 0 0,-32 32-1277 0 0,6-8 66 0 0,26-26 363 0 0,-26 21 304 0 0,32-25-381 0 0,2-1-15 0 0,0 0 15 0 0,0 0-14 0 0,0 1 31 0 0,-2 4 64 0 0,1-3 65 0 0,1-2 5 0 0,0 1 0 0 0,0 4-47 0 0,24 36 494 0 0,31 36-439 0 0,-46-61-1710 0 0,-9-16-2766 0 0</inkml:trace>
</inkml:ink>
</file>

<file path=ppt/ink/ink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1T18:06:15.857"/>
    </inkml:context>
    <inkml:brush xml:id="br0">
      <inkml:brushProperty name="width" value="0.025" units="cm"/>
      <inkml:brushProperty name="height" value="0.025" units="cm"/>
    </inkml:brush>
  </inkml:definitions>
  <inkml:trace contextRef="#ctx0" brushRef="#br0">51 0 6191 0 0,'0'0'282'0'0,"0"0"-8"0"0,0 0-84 0 0,0 0 296 0 0,0 0 150 0 0,0 0 32 0 0,0 0-80 0 0,0 0-352 0 0,0 0-144 0 0,0 0-34 0 0,0 0-142 0 0,0 0-63 0 0,0 0-12 0 0,0 0 7 0 0,0 0 34 0 0,0 0 12 0 0,0 0 2 0 0,0 1 18 0 0,-1 3 84 0 0,-3 19 961 0 0,4-22-878 0 0,0 0-14 0 0,-1 4-54 0 0,1 1-13 0 0,0 0 0 0 0,-1 18 0 0 0,12 243-72 0 0,9-180-82 0 0,-16-70 174 0 0,0 0-1 0 0,-1 0 1 0 0,0 1 0 0 0,-1-1 0 0 0,-2 1 0 0 0,1-1 0 0 0,-2 1 0 0 0,-1-1-1 0 0,-2 17-19 0 0,-27 104 4210 0 0,31-137-4530 0 0,0-1-90 0 0,0 0-6 0 0</inkml:trace>
  <inkml:trace contextRef="#ctx0" brushRef="#br0" timeOffset="1990.176">40 66 4255 0 0,'0'0'198'0'0,"0"0"50"0"0,0 0 128 0 0,0 0 52 0 0,0 0 10 0 0,0 0-52 0 0,0 0-226 0 0,0 0-106 0 0,0 0-106 0 0,0 0-40 0 0,0 0 31 0 0,0 0 142 0 0,0 0 53 0 0,0 0 8 0 0,0 0 26 0 0,0 0 102 0 0,0 0 46 0 0,0 0 10 0 0,0 0 1 0 0,0 0-7 0 0,0 0-7 0 0,0 0-1 0 0,0 0-29 0 0,0 0-123 0 0,0 0-52 0 0,0 0-11 0 0,-6 18-378 0 0,-11 38-414 0 0,15-50 695 0 0,-12 36 15 0 0,14-41 54 0 0,0-1-1 0 0,0 0-4 0 0,0 0 2 0 0,0 0 3 0 0,0 0-4 0 0,0 0-22 0 0,0-1-86 0 0,7-29-15 0 0,-7 29 186 0 0,0 1 2 0 0,0 0-2 0 0,0 0-8 0 0,9-24 20 0 0,0-6-189 0 0,-8 29 126 0 0,-1 1 110 0 0,0 0 36 0 0,0 0 7 0 0,0 0 12 0 0,0 0 36 0 0,0 0 12 0 0,0 0 4 0 0,0 0-26 0 0,0 0-117 0 0,0 0-50 0 0,0 0-6 0 0,0 0-39 0 0,0 0-141 0 0,0 0-62 0 0,0 0-12 0 0,13-14-2114 0 0,-6-3 1681 0 0,-7 16 749 0 0,0 1 49 0 0,0 0 8 0 0,0 0 25 0 0,0 0 96 0 0,0 0 45 0 0,0 0 10 0 0,0 0-6 0 0,0 0-34 0 0,0 0-20 0 0,0 0-2 0 0,0 0-26 0 0,0 0-113 0 0,0 0-49 0 0,0 0-11 0 0,0 0-37 0 0,0 0-150 0 0,0 0-66 0 0,0 0-18 0 0,0 0-38 0 0,0 0-152 0 0,0 0-69 0 0,0 0-14 0 0,0 0-18 0 0,0 0-74 0 0,0 0-34 0 0,0 0-10 0 0,0 0 49 0 0,0 0 207 0 0,0 0 95 0 0,0 0 21 0 0,0 0 49 0 0,0 0 178 0 0,0 0 34 0 0,0 0 38 0 0,0 0 167 0 0,0 0 69 0 0,0 0 17 0 0,0 0-2 0 0,0 0-23 0 0,0 0-11 0 0,0 0-1 0 0,0 0-37 0 0,0 0-158 0 0,0 0-69 0 0,1 1-18 0 0,21 49-994 0 0,-17-20 549 0 0,-4-24 380 0 0,-1 1 11 0 0,1-1 0 0 0,-1 5 15 0 0,0-11 54 0 0,0 0-1 0 0,0 0-1 0 0,1 6-1428 0 0,4-7 1097 0 0,-4 1-58 0 0</inkml:trace>
  <inkml:trace contextRef="#ctx0" brushRef="#br0" timeOffset="3593.364">308 502 455 0 0,'0'0'1730'0'0,"0"0"206"0"0,0 0 89 0 0,-8 8 1647 0 0,-11 26-2309 0 0,6 23-1553 0 0,-12 34 254 0 0,24-87-74 0 0,1-4-49 0 0,0 0-32 0 0,-1 1 11 0 0,-1 4 64 0 0,1 1 16 0 0,0-1 0 0 0,2-1-16 0 0,-1-3-129 0 0,0-1-292 0 0,0 0-125 0 0</inkml:trace>
  <inkml:trace contextRef="#ctx0" brushRef="#br0" timeOffset="5308.311">393 615 1375 0 0,'0'0'328'0'0,"0"0"840"0"0,0 0 370 0 0,0 0 78 0 0,0 0-127 0 0,0 0-592 0 0,0 0-258 0 0,-8 3 644 0 0,4-1-1234 0 0,-8 5-250 0 0,11-6 177 0 0,-6 4 245 0 0,4-2-289 0 0,2-2-28 0 0,-8 23-461 0 0,6 2 227 0 0,4-22 317 0 0,17 6-702 0 0,3 12 579 0 0,-18-16 136 0 0,-1-2 11 0 0,-1-2 32 0 0,1 2-33 0 0,-8 41-447 0 0,-22 15 792 0 0,28-59-107 0 0,-17-7 1657 0 0,12-18-2473 0 0,5 23 473 0 0,0 0 5 0 0,2-2 15 0 0,-1 2-16 0 0,22-10-517 0 0,-18 7 608 0 0,0 0 0 0 0,1 0 0 0 0,13-8 64 0 0,-3-3-80 0 0,-1-9-64 0 0,-11 17 80 0 0,-2 2 110 0 0,1-1-1 0 0,0 1 0 0 0,-1 0 1 0 0,0-1-1 0 0,0 1 0 0 0,-1-1 1 0 0,1 1-1 0 0,-1-1 0 0 0,-1 0 1 0 0,1 1-1 0 0,-1-1 0 0 0,0 0 1 0 0,0 0-1 0 0,0 1 0 0 0,-1-1 1 0 0,0-1-110 0 0,0 0 21 0 0,-7-31 1016 0 0,8 37-999 0 0,0 1-81 0 0,0 0 83 0 0,0 0 39 0 0,0 0 7 0 0,0 0-2 0 0,0 0-16 0 0,0 0-4 0 0,0 0 0 0 0,0 0-32 0 0,0 0-122 0 0,0 0-10 0 0,-7 17-235 0 0,26 132-348 0 0,-19-144 683 0 0,1 0 11 0 0,0-4 18 0 0,3 1-87 0 0,-2-2-20 0 0,2 0 62 0 0,2 1 6 0 0,18 20-191 0 0,-17-7 332 0 0,21-18-667 0 0,23-26-152 0 0,-43 25 360 0 0</inkml:trace>
  <inkml:trace contextRef="#ctx0" brushRef="#br0" timeOffset="6415.508">381 729 4143 0 0,'0'0'191'0'0,"0"0"38"0"0,0 0 59 0 0,1-8 728 0 0,0 4-982 0 0,-1 3 67 0 0,0 1-1 0 0,0 0-11 0 0,0 0 29 0 0,0 0 123 0 0,0 0 58 0 0,0 0 11 0 0,0 0-2 0 0,0 0-16 0 0,0 0-4 0 0,0 0 0 0 0,0 0-37 0 0,0 0-176 0 0,0 0-139 0 0,0 0-6 0 0,0 0 6 0 0,5-6 456 0 0,1 4-365 0 0,1 0 16 0 0,31-19-33 0 0,-9-3 332 0 0,-24 22-321 0 0,20 12 445 0 0,-4 9-125 0 0,-14-19-1748 0 0,-3-2-1764 0 0</inkml:trace>
  <inkml:trace contextRef="#ctx0" brushRef="#br0" timeOffset="7323.719">283 696 2303 0 0,'0'0'96'0'0,"0"0"32"0"0,0 0-128 0 0,0 0 0 0 0,0 0 0 0 0,0 0 0 0 0,0 0 256 0 0</inkml:trace>
  <inkml:trace contextRef="#ctx0" brushRef="#br0" timeOffset="9090.637">273 696 3767 0 0,'0'0'168'0'0,"0"0"36"0"0,0 0 26 0 0,-8 23 19 0 0,-1-5-1347 0 0,-10 11 4131 0 0,19-29-2875 0 0,0 0 2 0 0,-12 42 1126 0 0,8-20-1158 0 0,2-16-118 0 0,0-1-10 0 0,0 0 11 0 0,0-1 42 0 0,1-3 11 0 0,1 0-10 0 0,-1 4-30 0 0,-1-1 46 0 0,2-3 25 0 0,-6 17 578 0 0,3-8-609 0 0,3-9-128 0 0,0-1-34 0 0,0 0-28 0 0,0 0 12 0 0,0 0 8 0 0,0 0 8 0 0,0-1 32 0 0,2-3 65 0 0,-2 3 54 0 0,0 1 11 0 0,0 0 6 0 0,0 0 16 0 0,0 0-10 0 0,0 0-4 0 0,0 0-1 0 0,0 0-6 0 0,-13-7 511 0 0,-5 2 136 0 0,82 17-584 0 0,-58-13-128 0 0,-1 0 11 0 0,-5 1 46 0 0,0 0 29 0 0,0 0 4 0 0,0 0-14 0 0,0 0-4 0 0,0 0 0 0 0,0 0-24 0 0,0 0-101 0 0,0 0-59 0 0,0 0-60 0 0,0 0-20 0 0,0 0-7 0 0,0 0 11 0 0,0 0 52 0 0,0 0 28 0 0,0 0 4 0 0,0 0 32 0 0,0 0 135 0 0,0 0 58 0 0,0 0 9 0 0,0 0 31 0 0,0 0 114 0 0,0 0 49 0 0,0 0 10 0 0,0 0-11 0 0,0 0-58 0 0,0 0-29 0 0,0 0-4 0 0,0 0-17 0 0,0 0-75 0 0,0 0-39 0 0,0 0-5 0 0,-1 0-16 0 0,-4 1-77 0 0,-29 7-74 0 0,-3-3 335 0 0,36-5-332 0 0,1 0 3 0 0,0 0-6 0 0,0 0 1 0 0,0 0 4 0 0,0 0 2 0 0,0 0-10 0 0,0 0-38 0 0,0 0 12 0 0,26 8-1388 0 0,21 4-996 0 0,-38-10-642 0 0</inkml:trace>
  <inkml:trace contextRef="#ctx0" brushRef="#br0" timeOffset="10423.529">227 658 919 0 0,'-6'0'4355'0'0,"5"-1"-3814"0"0,1 1-15 0 0,0 0-78 0 0,0 0-31 0 0,0 0-8 0 0,0 0-22 0 0,0 0-90 0 0,0 0-38 0 0,0 0-10 0 0,0 0-15 0 0,0 0-61 0 0,-1-14 1111 0 0,17-11-797 0 0,-15 25-385 0 0,-1 0 2 0 0,0 0-1 0 0,0 0-6 0 0,11-14 31 0 0,30-56-1928 0 0,-40 69-1728 0 0</inkml:trace>
  <inkml:trace contextRef="#ctx0" brushRef="#br0" timeOffset="19253.799">820 710 3711 0 0,'0'0'167'0'0,"0"0"25"0"0,0 0 1 0 0,0 0-1 0 0,0 0 0 0 0,0 0-46 0 0,0 0-160 0 0,0 0 72 0 0,0 0 50 0 0,0 0 10 0 0,0 0 46 0 0,0 0 184 0 0,0 0 79 0 0,0 0 18 0 0,0 0 2 0 0,0 0-6 0 0,0 0-1 0 0,-7 10 3479 0 0,4-9-3915 0 0,1 0-47 0 0,-2-1 87 0 0,3 0 42 0 0,1 0 10 0 0,0 0 6 0 0,0 0 2 0 0,0 0-6 0 0,0 0-24 0 0,-1 1-4 0 0,-4 0-56 0 0,1 0 6 0 0,3 0 75 0 0,1-1-3 0 0,0 0-11 0 0,-17-2-14 0 0,16 2-14 0 0,-11 1 438 0 0,11-1-538 0 0,1 0-39 0 0,0 0-9 0 0,-1 0 35 0 0,-3 1 65 0 0,3 0 74 0 0,1-1 9 0 0,-27 21 769 0 0,23-17-873 0 0,2 0-65 0 0,-15 35-296 0 0,17-38 323 0 0,-6 71-94 0 0,6-71 84 0 0,0-1-30 0 0,0 0-10 0 0,0 0 20 0 0,0 0 10 0 0,0 0 1 0 0,1 0-6 0 0,3 2 13 0 0,2 1 52 0 0,-2 0 4 0 0,-3-2-46 0 0,-1-1-22 0 0,7 1-119 0 0,-3-1 197 0 0,-2 0 43 0 0,2 0-43 0 0,-2 0-43 0 0,2 0 43 0 0,-1 0 43 0 0,1 0-43 0 0,16-5-171 0 0,-13 5 160 0 0,-1 0 11 0 0,23-14-397 0 0,-22 7 293 0 0,-6 6 157 0 0,12-10 139 0 0,-9 8-192 0 0,1 0 0 0 0,-2 0 11 0 0,-2 3 42 0 0,13-17 363 0 0,-11 12-416 0 0,-1 1 11 0 0,3-14 90 0 0,1 4-1253 0 0,-4 32 1416 0 0,-9 13-48 0 0,5-12-216 0 0,-4 18 83 0 0,5-36-30 0 0,1-1-11 0 0,0 0-96 0 0,0 0-34 0 0,0 0 12 0 0,1 0 16 0 0,1 4 48 0 0,1 1 12 0 0,-1-1 11 0 0,-1-2 32 0 0,2 1-22 0 0,28-7-28 0 0,-27 2 93 0 0,26-16 144 0 0,-29 17-160 0 0,9-17 492 0 0,2-23-847 0 0,-12 40 344 0 0,4-25 881 0 0,-4 20-1006 0 0,1 4 13 0 0,-1-2 53 0 0,0 3 60 0 0,0 1 36 0 0,0 0 0 0 0,0 0-7 0 0,0 0-2 0 0,0 0-6 0 0,0 0-1 0 0,0 0 0 0 0,0 0 0 0 0,0 0 0 0 0,-1-1-13 0 0,-2-1-43 0 0,2 1 29 0 0,-15-11 505 0 0,11 9-548 0 0,0 1-26 0 0,-29-3-696 0 0,33 5 596 0 0,1 0-161 0 0,0 0-43 0 0,0 0-7 0 0</inkml:trace>
  <inkml:trace contextRef="#ctx0" brushRef="#br0" timeOffset="22629.754">958 841 1375 0 0,'0'0'66'0'0,"0"0"171"0"0,0 0 702 0 0,0 0 306 0 0,0 0 60 0 0,0 0-142 0 0,0 0-630 0 0,0 0-282 0 0,0 0-54 0 0,0 0-53 0 0,0 0-193 0 0,0 0-54 0 0,0 0-1 0 0,0 0 6 0 0,1 1 43 0 0,4 0 102 0 0,-4-1 39 0 0,-1 0-10 0 0,37-26 708 0 0,-36 25-717 0 0,4-5 170 0 0,-2 2-170 0 0,0-1-43 0 0,1 0 29 0 0,-1 0 11 0 0,0 0 6 0 0,40-101 927 0 0,-43 105-944 0 0,0 1 11 0 0,0 0 0 0 0,0 0 22 0 0,0 0 90 0 0,5-19 994 0 0,5-34-3058 0 0,-10 52 1952 0 0,0 1 32 0 0,0 0 43 0 0,0 0 177 0 0,0 0 72 0 0,0 0 17 0 0,0 0-7 0 0,0 0-46 0 0,0 0-22 0 0,0 0-2 0 0,-14 36-1712 0 0,0 67 1248 0 0,14-31 72 0 0,-3-49 140 0 0,3-22-14 0 0,1 3 14 0 0,-1-2-20 0 0,1 3-46 0 0,1 0-10 0 0,0-1 11 0 0,-1-2 32 0 0,0 2-22 0 0,-1-3 32 0 0,0-1 13 0 0,1 1 6 0 0,1 2-22 0 0,-2-3-111 0 0,1 0-34 0 0,5-2 15 0 0,-1-2 64 0 0,0 0 16 0 0,-1 1 11 0 0,26-49 376 0 0,-29 51-307 0 0,-1 1 64 0 0,0 0 1 0 0,0 0-8 0 0,0 0-13 0 0,13-27-1177 0 0,-3 9 609 0 0,-6 31 2433 0 0,-9 28-1586 0 0,1-13-518 0 0,4-22 115 0 0,0 0 0 0 0,0 0 0 0 0,0 0 0 0 0,0 0 0 0 0,0-1-12 0 0,1-3-36 0 0,0 1 15 0 0,-1-2-76 0 0,0-1-33 0 0,0 0-2 0 0,12 3-664 0 0,-9-2 728 0 0,-2-1 126 0 0,0 0 10 0 0,4 0-62 0 0,47-29-151 0 0,-34 10 309 0 0,-2-20 323 0 0,-16 38-390 0 0,0 1-39 0 0,0 0 0 0 0,0 0 1 0 0,0 0-1 0 0,-1 0 0 0 0,1 0 0 0 0,0 0 0 0 0,0 0 1 0 0,0 0-1 0 0,0 0 0 0 0,-1 0 0 0 0,1 0 0 0 0,0 0 0 0 0,0 0 1 0 0,0 0-1 0 0,-1 0 0 0 0,1 0 0 0 0,0 0 0 0 0,0 0 1 0 0,0 0-1 0 0,0 0 0 0 0,-1 0 0 0 0,1 0 0 0 0,0 0 1 0 0,0 0-1 0 0,0 0 0 0 0,0 0 0 0 0,0-1 0 0 0,-1 1-46 0 0,-8 81 0 0 0,9-74 0 0 0,0-2 11 0 0,0-5-5 0 0,0 1 0 0 0,1 0 0 0 0,-1-1 1 0 0,1 1-1 0 0,-1-1 0 0 0,1 1 0 0 0,-1-1 0 0 0,1 1 1 0 0,-1-1-1 0 0,1 1 0 0 0,-1-1 0 0 0,1 1 0 0 0,0-1 0 0 0,-1 0 1 0 0,1 1-1 0 0,0-1 0 0 0,0 0 0 0 0,-1 0 0 0 0,1 1 0 0 0,0-1 1 0 0,-1 0-1 0 0,1 0 0 0 0,0 0 0 0 0,0 0 0 0 0,-1 0 0 0 0,1 0 1 0 0,0 0-1 0 0,0 0 0 0 0,-1 0 0 0 0,1-1 0 0 0,0 1 0 0 0,0 0 1 0 0,-1 0-1 0 0,1-1 0 0 0,0 1-6 0 0,57-47-2979 0 0,-52 42 2307 0 0</inkml:trace>
  <inkml:trace contextRef="#ctx0" brushRef="#br0" timeOffset="24747.335">1374 763 455 0 0,'0'0'1556'0'0,"0"0"184"0"0,0 0 79 0 0,-8 24 4022 0 0,5-7-5347 0 0,3-16-606 0 0,0-1-16 0 0,1 17-858 0 0,-1 108 1309 0 0,0-124-298 0 0,0-1-99 0 0,0 0-22 0 0,0 0-8 0 0,0 0-60 0 0,0 0-27 0 0,0 0-8 0 0,0 0 19 0 0,0 0 78 0 0,0 0 55 0 0,8-12 1050 0 0,15-66-985 0 0,-23 77 46 0 0,0 1 30 0 0,0 0 8 0 0,0 0 2 0 0,0 0-6 0 0,0 0-24 0 0,0 0-23 0 0,22-6-2376 0 0,-17 1 2238 0 0,-1 1 88 0 0,-3 3 63 0 0,-1 1 28 0 0,0 0 4 0 0,0 0 11 0 0,0 0 46 0 0,14 16 787 0 0,7 60 36 0 0,-20-71-976 0 0,1 1 0 0 0,-1-2 11 0 0,1-4 17 0 0,16-27-76 0 0,-18 26 123 0 0,0 1 19 0 0,0 0 4 0 0,0 0 4 0 0,0 0 2 0 0,0 0-6 0 0,1-1-24 0 0,1-4-4 0 0,11-24-236 0 0,-12 28 246 0 0,-1 1 90 0 0,0 0 8 0 0,0 0-2 0 0,0 0 2 0 0,0 0 4 0 0,0 0 2 0 0,0 0 0 0 0,0 0-20 0 0,4 2-80 0 0,-4-2-52 0 0,0 0-137 0 0,19-2-3374 0 0,-18 2 3589 0 0,-1 0 88 0 0,0 0 40 0 0,0 0 8 0 0,0 0-3 0 0,0 0-23 0 0,0 0-11 0 0,0 0-1 0 0,0 0-1 0 0,0 0-6 0 0,0 0-1 0 0,25 60 560 0 0,-23-56-749 0 0,-2-3 32 0 0,2 2-33 0 0,1 0-23 0 0,38 0-697 0 0,-29-11-3083 0 0,-8 3 69 0 0</inkml:trace>
  <inkml:trace contextRef="#ctx0" brushRef="#br0" timeOffset="25841.158">1623 871 4687 0 0,'0'0'216'0'0,"0"-1"-10"0"0,0-3-140 0 0,0 3 52 0 0,0 1 11 0 0,0 0-8 0 0,0 0-9 0 0,0 0-33 0 0,0 0 32 0 0,-2-12 1775 0 0,0-5 183 0 0,6 25-734 0 0,20 78-2231 0 0,-16-41 971 0 0,-8-44-43 0 0,0-1-85 0 0,16-27-465 0 0,-6-25 1384 0 0,-9 51-932 0 0,-1 1 2 0 0,0 0 0 0 0,0 0 0 0 0,0 0 31 0 0,0 0 129 0 0,0 0 57 0 0,13 27 1159 0 0,-11-22-1312 0 0,11 6-1544 0 0,-12-11 1635 0 0,-1 0 10 0 0,0 0 5 0 0,0 0 38 0 0,10 22 1189 0 0,-7 7-1084 0 0,12-15-2898 0 0,-15-14-854 0 0</inkml:trace>
  <inkml:trace contextRef="#ctx0" brushRef="#br0" timeOffset="3.647">608 371 3839 0 0,'0'0'-137'0'0,"0"0"-238"0"0,0 0-90 0 0,0 0-14 0 0,0 0 59 0 0,0 0 248 0 0,1 0 104 0 0,4 0 67 0 0,-4 0 101 0 0,-1 0 207 0 0,0 0 86 0 0,8-14 892 0 0,1-17-1350 0 0,-2 8 1853 0 0,-12 0-2055 0 0,5 22 203 0 0,-18-10 26 0 0,17 11 96 0 0,0 1 10 0 0,-5 2-14 0 0,1 3-44 0 0,-25 87-290 0 0,25-62 280 0 0,1-6-10 0 0,3-19 20 0 0,0 2 1 0 0,0-2 42 0 0,0-3 1 0 0,1 3-44 0 0,1 0-20 0 0,4 15-44 0 0,-4-20-10 0 0,-1 36 472 0 0,-1-30-408 0 0,0 0 0 0 0,0 0 0 0 0,0 0-14 0 0,1-6-34 0 0,0-1 56 0 0,0 0-94 0 0,0 0-14 0 0,0 0-34 0 0,0 0-164 0 0,0 0-71 0 0,0 0-227 0 0,0 0-855 0 0</inkml:trace>
  <inkml:trace contextRef="#ctx0" brushRef="#br0" timeOffset="3.647">503 429 7167 0 0,'0'0'340'0'0,"0"0"51"0"0,0 0 22 0 0,0 0-23 0 0,0 0-112 0 0,0 0-43 0 0,0 0-10 0 0,0 0-17 0 0,0 0-69 0 0,0 0-38 0 0,0 0-5 0 0,0 0-4 0 0,0 0-17 0 0,0 0-35 0 0,0 0-99 0 0,0 0-9 0 0,0 0 26 0 0,0 0 84 0 0,0 0 22 0 0,16 3 216 0 0,15 4-152 0 0,8-2-64 0 0,-31-5-53 0 0,23 1 1152 0 0,-4-7-1078 0 0,-25 6-32 0 0,-1 0 1 0 0,4-2-62 0 0,-3 2-79 0 0,3 0 31 0 0,-2 0 87 0 0,2 1-10 0 0,-3-1 32 0 0,-2 0 15 0 0,0 0 12 0 0,0 0-12 0 0,0 0-4 0 0,0 0-25 0 0,0 0-98 0 0,0 0-9 0 0,0 0 26 0 0,17 24-97 0 0,8 0 344 0 0,-11-7-367 0 0,-2-12 192 0 0,-11-5 38 0 0,4-1-29 0 0,16-27-48 0 0,-18 22 19 0 0,1-2-10 0 0,0 1 0 0 0,-1 0-10 0 0,3-9 2026 0 0,-6 15-2012 0 0,-11-21 292 0 0,9 21-404 0 0,2 1 0 0 0,0 0 5 0 0,-16 2-420 0 0,-3 20-967 0 0,19-21 1538 0 0,0 0 18 0 0,-1 4-27 0 0,1-4-72 0 0,0-1 87 0 0,0 0 14 0 0,0 0-37 0 0,0 0-128 0 0,0 0-11 0 0,0 0 14 0 0,0 0 20 0 0,0 0 8 0 0,0 0 2 0 0,0 0 0 0 0,0 0 0 0 0,0 0 22 0 0,0 0 84 0 0,0 0 22 0 0,0 0-21 0 0,0 0-86 0 0,0 0-21 0 0,1 0 22 0 0,5-1 74 0 0,1-2-22 0 0,1 0-10 0 0,-1-2 0 0 0,0 0 0 0 0,0 0-10 0 0,10-8 39 0 0,-17 12 62 0 0,0 1 7 0 0,9-4 294 0 0,-5 2-353 0 0,-3 1-98 0 0,0 0-9 0 0,3-1 30 0 0,-3 1 96 0 0,-1 1 10 0 0,2 0-29 0 0,3-1-98 0 0,-2 0-9 0 0,3-2 15 0 0,0 2 53 0 0,-5 1 57 0 0,5 5 67 0 0,-2-2-162 0 0,8 22 155 0 0,-12-24-48 0 0,1 1-1 0 0,1 4-14 0 0,1 2-58 0 0,-1 0-66 0 0,-1-5 2 0 0,1 3 15 0 0,0 1 42 0 0,1 13 65 0 0,-3-19-86 0 0,0-1 53 0 0,0 0-42 0 0,0 0 67 0 0,0 0 40 0 0,0 0 8 0 0,0 0-36 0 0,0 0-150 0 0,0 0-16 0 0,0 0 40 0 0,10-16 45 0 0,10-35 162 0 0,-19 49-111 0 0,3-4-28 0 0,-3 5-32 0 0,6-3 522 0 0,21 8-618 0 0,-20-4 128 0 0,0 1 11 0 0,27 7-998 0 0,-27-14-982 0 0,2-9-1742 0 0</inkml:trace>
  <inkml:trace contextRef="#ctx0" brushRef="#br0" timeOffset="3.647">1277 266 6655 0 0,'0'0'183'0'0,"0"0"28"0"0,0 0 11 0 0,0 0-15 0 0,0 0-74 0 0,0 0-33 0 0,0 0-4 0 0,0 0-4 0 0,0 0-17 0 0,0 0-10 0 0,0 0-1 0 0,0 0 0 0 0,-18 18 256 0 0,-20 98 0 0 0,12 6-344 0 0,23-84-40 0 0,4-32 0 0 0,0-4 11 0 0,-1 4 42 0 0,1-1 26 0 0,6 6 172 0 0,-5-10-246 0 0,3 2 44 0 0,2-1 15 0 0,24-9 64 0 0,-11-1-152 0 0,-19 7-34 0 0,18-16-1938 0 0,-12 5-350 0 0</inkml:trace>
  <inkml:trace contextRef="#ctx0" brushRef="#br0" timeOffset="3.647">1173 483 2175 0 0,'-26'-20'7715'0'0,"26"19"-7570"0"0,0 1-38 0 0,0 0-10 0 0,0 0-5 0 0,0 0-17 0 0,0 0-35 0 0,1-1-88 0 0,73-3 313 0 0,-58 6-164 0 0,-9-1-51 0 0,0 0-1 0 0,0-1 1 0 0,-1 0-1 0 0,1 0 1 0 0,0 0-1 0 0,0-1 1 0 0,0 0-1 0 0,0 0 0 0 0,0-1 1 0 0,-1 0-1 0 0,1 0 1 0 0,-1 0-1 0 0,1-1-49 0 0,-1 0 160 0 0,0-1-128 0 0,4-8-9 0 0,-9 11 89 0 0,-1 1 17 0 0,0 0-1 0 0,5-8 144 0 0,1-25 112 0 0,-4-20 115 0 0,0 44-691 0 0,7 16 192 0 0,-25 140 117 0 0,10-78-437 0 0,25-85 458 0 0,-14 10-197 0 0,-1 0 34 0 0,40-19-93 0 0,-31 20 54 0 0,-12 4 0 0 0,-1 1 0 0 0,1-1 11 0 0,4-1 53 0 0,-4 1 53 0 0,-1 1 11 0 0,8 12 0 0 0,-5-5-64 0 0,0 46-49 0 0,1-30 152 0 0,-2-17-157 0 0,-1 17 172 0 0,1-1-108 0 0,13 9-191 0 0,-13-30 224 0 0,42-8-97 0 0,-21 0 65 0 0,-17 4-22 0 0,-2-1 22 0 0,20-36 128 0 0,-18 23 823 0 0,-8-15-330 0 0,0-12-1096 0 0,2 43 400 0 0,0 1 22 0 0,-16-4-301 0 0,16 20-74 0 0,6 14 395 0 0,-1 1-60 0 0,-5-25 92 0 0,2 1-10 0 0,-1 0 0 0 0,1 0 0 0 0,8 18-49 0 0,-9-23 118 0 0,0-2-1 0 0,12 14-102 0 0,-12-13-20 0 0,-1 0 1 0 0,5 4 42 0 0,0 0 11 0 0,0-3 11 0 0,-3-1 32 0 0,4 2-33 0 0,0 0-20 0 0,-4-2-33 0 0,1 2 43 0 0,0-2 43 0 0,3 0-43 0 0,16 0 85 0 0,-20-1-53 0 0,-2 0-75 0 0,0 0-21 0 0,0 0-38 0 0,0 0-164 0 0,18-12-3476 0 0,-9-1 460 0 0</inkml:trace>
  <inkml:trace contextRef="#ctx0" brushRef="#br0" timeOffset="3.647">1602 468 6527 0 0,'-1'-1'60'0'0,"-2"-6"-48"0"0,3 6 22 0 0,0 0-1 0 0,0 0 0 0 0,0 0 1 0 0,0 0-1 0 0,0 0 0 0 0,0 0 1 0 0,0 0-1 0 0,0 0 0 0 0,0 0 1 0 0,0 0-1 0 0,1 0 0 0 0,-1 0 1 0 0,0 0-1 0 0,1 0 0 0 0,-1 0 1 0 0,0 0-1 0 0,1 0 0 0 0,-1 0 0 0 0,1 1 1 0 0,0-1-1 0 0,-1 0 0 0 0,1 0 1 0 0,0 1-1 0 0,-1-1 0 0 0,1 0 1 0 0,0 1-1 0 0,0-1 0 0 0,-1 0 1 0 0,1 1-1 0 0,0-1 0 0 0,0 1 1 0 0,0 0-1 0 0,0-1 0 0 0,0 1 1 0 0,0 0-34 0 0,1-1 217 0 0,12 1 61 0 0,-8 2-268 0 0,-2 4-10 0 0,-3-5 20 0 0,0 0 0 0 0,1 0 0 0 0,-1 0 0 0 0,0 0 0 0 0,0 0 0 0 0,0 0 0 0 0,0 1 0 0 0,0-1 0 0 0,-1 0 0 0 0,1 1 0 0 0,0-1 0 0 0,-1 1 0 0 0,1-1 0 0 0,-1 1 0 0 0,1-1 0 0 0,-1 1 0 0 0,1-1 0 0 0,-1 1 0 0 0,0-1 0 0 0,0 1 0 0 0,0 0 0 0 0,0-1 0 0 0,0 1 0 0 0,0-1 0 0 0,-1 1 0 0 0,1 0 0 0 0,0-1 0 0 0,-1 1 0 0 0,1-1 0 0 0,-1 2-20 0 0,-37 68 192 0 0,35-64-206 0 0,2 0-45 0 0,-15 13-235 0 0,11-15-4595 0 0,5-5 3337 0 0</inkml:trace>
</inkml:ink>
</file>

<file path=ppt/ink/ink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1T18:04:56.544"/>
    </inkml:context>
    <inkml:brush xml:id="br0">
      <inkml:brushProperty name="width" value="0.025" units="cm"/>
      <inkml:brushProperty name="height" value="0.025" units="cm"/>
    </inkml:brush>
  </inkml:definitions>
  <inkml:trace contextRef="#ctx0" brushRef="#br0">240 0 455 0 0,'0'0'1108'0'0,"0"0"119"0"0,0 0 56 0 0,0 0-146 0 0,0 0-658 0 0,0 0-287 0 0,0 0-58 0 0,-2 2 186 0 0,-9 9-5402 0 0,9-9 6366 0 0,-25 18 3589 0 0,26-19-4820 0 0,1-1 17 0 0,0 0 20 0 0,0 0 1 0 0,-1 0-32 0 0,-4 2-38 0 0,-34 34 1224 0 0,-40 21 177 0 0,30-13-1916 0 0,30 3 774 0 0,18-40-306 0 0,-1 0-1 0 0,2 1 1 0 0,-1-1 0 0 0,1 0-1 0 0,0 1 1 0 0,0-1-1 0 0,1 0 1 0 0,0 1-1 0 0,0-1 1 0 0,0 0-1 0 0,1 0 1 0 0,1 1-1 0 0,0 2 27 0 0,13 41 11 0 0,-6-30 106 0 0,13-7-234 0 0,-1-2 106 0 0,22-6-745 0 0,-39-6 744 0 0,1-1 12 0 0,0 1 0 0 0,1 1 0 0 0,-2 2 0 0 0,0 0 0 0 0,0 1 0 0 0,0-2 0 0 0,1 0 0 0 0,1-2 0 0 0,-1-1-10 0 0,-3 1-33 0 0,3-2 32 0 0,1 0 11 0 0,0 0 0 0 0,0 2 0 0 0,-1 2 0 0 0,1 1 0 0 0,-4-2 0 0 0,0 0 0 0 0,0 0 0 0 0,0 0 0 0 0,0 0 0 0 0,0-1 0 0 0,0 1 0 0 0,0-1 0 0 0,0 0 0 0 0,0 1 0 0 0,1-2 0 0 0,-1 1 0 0 0,0 0 0 0 0,0-1 0 0 0,0 1 0 0 0,0-1 0 0 0,0 0 0 0 0,0 0 1 0 0,0 0-1 0 0,0 0 0 0 0,0-1 0 0 0,-1 1 0 0 0,3-2 0 0 0,43-14 187 0 0,-32 16-87 0 0,59-21 100 0 0,-18-18-122 0 0,-41 38 63 0 0,72 28 40 0 0,-82-24-181 0 0,51 7 0 0 0,3-26 0 0 0,-15 22 0 0 0,33-30-504 0 0,-45 12 504 0 0,-27 10 0 0 0,0-1 0 0 0,0 0 0 0 0,-1 0 0 0 0,0-1 0 0 0,-1 1 12 0 0,-1 0 52 0 0,-2 2 12 0 0,3-2-60 0 0,1 0-16 0 0,-2 0 14 0 0,5-13 191 0 0,-6 11-162 0 0,-2 0-22 0 0,1-6 44 0 0,-1 11-3 0 0,-13-15 1640 0 0,10 13-1761 0 0,1 0-1 0 0,-1 0 1 0 0,1 0-1 0 0,0 0 0 0 0,0 0 1 0 0,0-1-1 0 0,0 0 1 0 0,0 1-1 0 0,1-1 1 0 0,0 0-1 0 0,-1 1 0 0 0,1-1 1 0 0,1 0-1 0 0,-1 0 1 0 0,1 0-1 0 0,-1 0 1 0 0,1 0-1 0 0,0 0 0 0 0,0 0 1 0 0,1 0-1 0 0,-1 0 1 0 0,1 0-1 0 0,0 0 60 0 0,-1-32-748 0 0,-2 7 809 0 0,-5 21 1708 0 0,0 8-1769 0 0,1 2 0 0 0,-21 29 134 0 0,20-13-58 0 0,6-12-3286 0 0,1 0-414 0 0</inkml:trace>
  <inkml:trace contextRef="#ctx0" brushRef="#br0" timeOffset="1066.197">597 448 2303 0 0,'0'0'96'0'0,"0"0"32"0"0,0 0-128 0 0,0 0 0 0 0,0 0 0 0 0,0 0 0 0 0,0 0 488 0 0,0 0 80 0 0</inkml:trace>
  <inkml:trace contextRef="#ctx0" brushRef="#br0" timeOffset="1878.841">565 419 5903 0 0,'0'0'267'0'0,"0"0"0"0"0,0 0-119 0 0,0 0 130 0 0,0 0 77 0 0,0 0 18 0 0,0-1-59 0 0,-6-9-401 0 0,-7 3-301 0 0,12 8 469 0 0,1-1 13 0 0,-9 15 1164 0 0,7-3-1169 0 0,1 0-1 0 0,0 1 1 0 0,0-1-1 0 0,2 0 1 0 0,0 1-1 0 0,0-1 1 0 0,1 0-1 0 0,2 9-88 0 0,4 32 180 0 0,16 217-116 0 0,8-120-64 0 0,-30-145 0 0 0,0-1-49 0 0,-2-3-208 0 0,0-1-95 0 0,0 0-22 0 0</inkml:trace>
  <inkml:trace contextRef="#ctx0" brushRef="#br0" timeOffset="4026.655">523 445 2303 0 0,'-7'25'3551'0'0,"-12"69"-2167"0"0,19-94-1314 0 0,0 0 1 0 0,1 0-1 0 0,-1 1 1 0 0,0-1-1 0 0,1 0 0 0 0,-1 0 1 0 0,0 0-1 0 0,0 0 0 0 0,1 0 1 0 0,-1 1-1 0 0,0-1 1 0 0,0 0-1 0 0,0 0 0 0 0,1 0-70 0 0,6-24 0 0 0,-6 19 12 0 0,-1 4 47 0 0,0 1 6 0 0,0 0-1 0 0,11-50 235 0 0,-11 48-198 0 0,0 2-6 0 0,0 0-6 0 0,0 0-5 0 0,0 0-16 0 0,0 0-29 0 0,0 0-110 0 0,0 0-59 0 0,0 0-20 0 0,0 0-2 0 0,0 0-16 0 0,0 0-66 0 0,0 0-29 0 0,0 0-8 0 0,0 0 22 0 0,0 0 94 0 0,0 0 41 0 0,0 0 8 0 0,0 0 33 0 0,0 0 141 0 0,24 32 1596 0 0,-23-32-1807 0 0,-1 0-11 0 0,0 0 19 0 0,0 0 47 0 0,0 0 21 0 0,0 0 3 0 0,1 1 11 0 0,2 1 64 0 0,-2-2 93 0 0,12 24 938 0 0,-11-19-964 0 0,-1-2-83 0 0,0 0 1 0 0,0-1-1 0 0,0 1 0 0 0,0 0 1 0 0,0-1-1 0 0,0 1 1 0 0,1-1-1 0 0,-1 1 0 0 0,1-1 1 0 0,0 0-1 0 0,0 1 1 0 0,0-1-1 0 0,0 0 0 0 0,0 0 1 0 0,0-1-1 0 0,0 1 1 0 0,1 0-1 0 0,0-1 5 0 0,-2 0-193 0 0,15 6-345 0 0,-12-3 538 0 0,-1-1-10 0 0,0 3-124 0 0,0-1 54 0 0</inkml:trace>
  <inkml:trace contextRef="#ctx0" brushRef="#br0" timeOffset="6174.431">518 1163 1375 0 0,'0'0'184'0'0,"2"19"2035"0"0,12 175 1125 0 0,-14-150-2827 0 0,0-43-390 0 0,-1 5-863 0 0,1-6-1791 0 0</inkml:trace>
  <inkml:trace contextRef="#ctx0" brushRef="#br0" timeOffset="7674.8">651 1269 919 0 0,'0'0'323'0'0,"0"0"1020"0"0,-12 1 6458 0 0,5 0-7297 0 0,-12 18-3148 0 0,18-18 2444 0 0,0 5 317 0 0,4-2-47 0 0,3-1-45 0 0,0 0 18 0 0,-3-3-59 0 0,0 0 0 0 0,0 1 0 0 0,0 0-1 0 0,0 0 1 0 0,0 0 0 0 0,0 0 0 0 0,0 0 0 0 0,0 0 0 0 0,0 1 0 0 0,-1-1 0 0 0,1 1 0 0 0,0 0 0 0 0,-1 0 0 0 0,0 0 0 0 0,1 0 0 0 0,-1 0 0 0 0,0 1-1 0 0,0-1 1 0 0,0 1 0 0 0,0-1 0 0 0,-1 1 0 0 0,1 0 0 0 0,-1-1 0 0 0,1 1 0 0 0,-1 0 0 0 0,0 0 0 0 0,0 2 16 0 0,1 0-204 0 0,-2-5 119 0 0,0 1 10 0 0,0 3 81 0 0,0-3 98 0 0,0-1 10 0 0,0 0 50 0 0,0 0 219 0 0,0 0 97 0 0,0 0 21 0 0,0 0-14 0 0,0 0-72 0 0,0 0-30 0 0,-31 0-1 0 0,30 0-691 0 0,1 0-51 0 0,0 0-24 0 0,0 0-2 0 0,-11-7 1440 0 0,15 2-1068 0 0,33-1-1103 0 0,-30 8 1029 0 0,10 0 75 0 0,-15-2 14 0 0,0-1-1 0 0,-1 1 0 0 0,1 0 1 0 0,-1-1-1 0 0,1 0 1 0 0,-1 1-1 0 0,1-1 0 0 0,-1 0 1 0 0,1 0-1 0 0,-1 0 0 0 0,0 1 1 0 0,1-2-1 0 0,-1 1 1 0 0,0 0-1 0 0,0 0 0 0 0,0 0 1 0 0,0 0-1 0 0,0-1 0 0 0,0 1 1 0 0,0-1-1 0 0,0 1 0 0 0,-1 0 1 0 0,1-1-1 0 0,0 1 1 0 0,-1-1-1 0 0,1 0 0 0 0,-1 0-2 0 0,2-5 99 0 0,0 0 0 0 0,0-1 0 0 0,-1 1 0 0 0,0-1 0 0 0,-1 1 0 0 0,0-1 0 0 0,0 1 0 0 0,0-1 0 0 0,-1 1 0 0 0,0-1 0 0 0,-1 1 0 0 0,1 0 0 0 0,-3-5-99 0 0,-3-41 385 0 0,6 47-466 0 0,0 4-15 0 0,0-3 19 0 0,1 4 9 0 0,-5 1 177 0 0,5-1-88 0 0,-1 1-1 0 0,0 0 0 0 0,1 0 1 0 0,-1 0-1 0 0,1 0 1 0 0,-1 0-1 0 0,1 0 1 0 0,-1 0-1 0 0,0 0 1 0 0,1 0-1 0 0,-1 0 1 0 0,1 1-1 0 0,-1-1 1 0 0,1 0-1 0 0,-1 0 0 0 0,0 0 1 0 0,1 1-1 0 0,-1-1 1 0 0,1 0-1 0 0,-1 1 1 0 0,1-1-1 0 0,0 0 1 0 0,-1 1-1 0 0,1-1 1 0 0,-1 0-1 0 0,1 1 0 0 0,0-1 1 0 0,-1 1-1 0 0,1-1 1 0 0,0 1-1 0 0,-1-1 1 0 0,1 1-1 0 0,0-1 1 0 0,0 1-1 0 0,-1-1 1 0 0,1 1-1 0 0,0 0 1 0 0,0-1-1 0 0,0 1 0 0 0,0-1 1 0 0,0 1-1 0 0,0 0 1 0 0,0-1-1 0 0,0 1 1 0 0,0-1-1 0 0,0 1 1 0 0,0-1-1 0 0,0 1 1 0 0,0 0-1 0 0,1-1 0 0 0,-1 1 1 0 0,0-1-1 0 0,0 1 1 0 0,1-1-1 0 0,-1 1-20 0 0,22 78-321 0 0,-9-49 221 0 0,13 85-137 0 0,-26-113 194 0 0,2 1 19 0 0,-1-2-8 0 0,27 1-248 0 0,-21-5 269 0 0,-1 1 11 0 0,-1-1 0 0 0,5-3-84 0 0,-9 5-82 0 0,19-15-1262 0 0,-20 15 1332 0 0,8-9-1223 0 0,-8 9-1524 0 0</inkml:trace>
  <inkml:trace contextRef="#ctx0" brushRef="#br0" timeOffset="8276.542">668 1218 1375 0 0,'0'0'66'0'0,"0"0"138"0"0,0 0 561 0 0,0 0 246 0 0,0 0 49 0 0,0 0-116 0 0,0 0-531 0 0,0 0-233 0 0,0 0-48 0 0,0 0-31 0 0,2 4-70 0 0,-2-3 33 0 0,0-1 53 0 0,22 8 1227 0 0,59-22-928 0 0,-58 6-2829 0 0,-17 6-86 0 0</inkml:trace>
  <inkml:trace contextRef="#ctx0" brushRef="#br0" timeOffset="10224.613">1043 1237 3679 0 0,'0'0'284'0'0,"0"0"-74"0"0,0 0 379 0 0,0 0 180 0 0,0 0 37 0 0,0 0-94 0 0,0 0-430 0 0,0-1-179 0 0,-18-20-603 0 0,17 21 621 0 0,-22-2 1557 0 0,-5 18-1465 0 0,24-12-223 0 0,0-1 0 0 0,1 1 0 0 0,0 1 0 0 0,0-1 0 0 0,0 0 0 0 0,0 1 0 0 0,1-1 0 0 0,-1 1 1 0 0,1 0-1 0 0,0 0 0 0 0,1 0 0 0 0,-1 0 0 0 0,1 0 0 0 0,0 0 0 0 0,0 0 0 0 0,1 0 0 0 0,-1 0 0 0 0,1 5 10 0 0,-2 13-464 0 0,1 20 240 0 0,3-38 214 0 0,6 4-161 0 0,-2-7 150 0 0,46-5-97 0 0,-47 2 118 0 0,1 0 0 0 0,0-1 0 0 0,-1 0-10 0 0,-4 1-33 0 0,4-1 32 0 0,-1-1 11 0 0,0 0 0 0 0,18-49 286 0 0,-16 24-276 0 0,-4 22-10 0 0,1-1 0 0 0,-2 2 32 0 0,-1 4 127 0 0,0 1 25 0 0,0 0-7 0 0,0 0 7 0 0,0 0 32 0 0,0 0 10 0 0,0 0 4 0 0,0 0-22 0 0,0 0-94 0 0,3 5-20 0 0,7 43-230 0 0,-8-44 72 0 0,-1-2 11 0 0,1 1 32 0 0,-1-2-22 0 0,1 2 22 0 0,35-2-225 0 0,-31-2 246 0 0,0 1 0 0 0,-1 0 0 0 0,0 0 0 0 0,1 1 0 0 0,0-1 0 0 0,8-27 528 0 0,-10-32 128 0 0,-5 58-550 0 0,-8-18 1724 0 0,0 11-1536 0 0,4 6-284 0 0,-15 18-207 0 0,4 25-2048 0 0,16-40 1559 0 0</inkml:trace>
  <inkml:trace contextRef="#ctx0" brushRef="#br0" timeOffset="12809.814">915 875 5063 0 0,'0'0'390'0'0,"0"0"-108"0"0,0 0 481 0 0,0 0 240 0 0,0 0 49 0 0,0 0-114 0 0,-1 7-175 0 0,4 12-979 0 0,-2-48-71 0 0,-19-35 494 0 0,5 14-2951 0 0,12 49 3115 0 0,1 1 86 0 0,0 0 20 0 0,0 0-26 0 0,-12 14 638 0 0,2 68-1088 0 0,9-38-30 0 0,-3 164-51 0 0,22-91-554 0 0,-18-116 580 0 0,0-1-22 0 0,0 0-50 0 0,0 0-24 0 0,0 0-2 0 0,0 0 4 0 0,0 0 16 0 0,0 0 4 0 0,0 0 0 0 0,0 0 11 0 0,0 0 37 0 0,-20-103-2945 0 0,0 59 3303 0 0,19 43-116 0 0,-20-18 4855 0 0,13-4-5024 0 0,8 21-61 0 0,2-1 4 0 0,21-4-136 0 0,3-11 128 0 0,-8 14 147 0 0,-16 5-32 0 0,4 1-33 0 0,0 0-10 0 0,22 15 64 0 0,-22-15-64 0 0,0-1 0 0 0,-1-3 0 0 0,0 0 11 0 0,-3 1 32 0 0,2 0-22 0 0,-3 0 32 0 0,-1 1 13 0 0,0 0 3 0 0,0 0 8 0 0,0 0 46 0 0,0 0 5 0 0,0 0-7 0 0,5 25 479 0 0,-3 4-1138 0 0,-2-28 484 0 0,1-1-10 0 0,2 3-4 0 0,-2-3 55 0 0,0 1 0 0 0,0-1 0 0 0,1 1 0 0 0,-1-1 0 0 0,0 0 1 0 0,0 0-1 0 0,0 1 0 0 0,0-1 0 0 0,1 0 0 0 0,-1 0 0 0 0,0 0 0 0 0,0 0 0 0 0,0-1 0 0 0,0 1 0 0 0,1 0 0 0 0,-1 0 0 0 0,0-1 0 0 0,0 1 0 0 0,0-1 0 0 0,0 1 0 0 0,0-1 0 0 0,0 1 0 0 0,0-1 0 0 0,0 1 0 0 0,0-1 0 0 0,0 0 0 0 0,0 0 0 0 0,0 0 0 0 0,0 1 0 0 0,-1-1 0 0 0,1 0 0 0 0,0 0 0 0 0,0-1 13 0 0,3-2 11 0 0,14-42-203 0 0,-18 44 324 0 0,0 2 21 0 0,-2-12 527 0 0,-1 6-664 0 0,0 2-5 0 0,-38-14 676 0 0,37 14-757 0 0,-13 24-895 0 0,17-14-244 0 0,0-6-2277 0 0</inkml:trace>
  <inkml:trace contextRef="#ctx0" brushRef="#br0" timeOffset="14368.354">1039 1015 919 0 0,'0'0'179'0'0,"0"0"416"0"0,0 0 186 0 0,0 0 34 0 0,0 0-66 0 0,0 0-305 0 0,0 0-129 0 0,0 0-26 0 0,0 0-37 0 0,0 0-124 0 0,0 0-52 0 0,0 0-11 0 0,0 0-1 0 0,0 0 8 0 0,0 0 34 0 0,0 0 12 0 0,0 0 2 0 0,0 0 23 0 0,0 0 96 0 0,0 0 45 0 0,0 0 10 0 0,0 0-7 0 0,0 0-40 0 0,0 0-21 0 0,3-5 200 0 0,0 0-314 0 0,14-31-378 0 0,-17 36 224 0 0,21 6 832 0 0,12 11-850 0 0,-24-11 60 0 0,-5-2 0 0 0,-2 2 0 0 0,1-1 12 0 0,-2 1 36 0 0,1 0-36 0 0,-2-1-1 0 0,0-3 32 0 0,1 3-33 0 0,0 1-10 0 0,-2-2 12 0 0,1-3 50 0 0,-5 21 684 0 0,5-21-842 0 0,3-7-100 0 0,21-55-36 0 0,-14-8 435 0 0,-11 62 1726 0 0,1 17-1578 0 0,3 20-572 0 0,-3-29 167 0 0,17 6-351 0 0,16-30 132 0 0,-32 22-17 0 0</inkml:trace>
  <inkml:trace contextRef="#ctx0" brushRef="#br0" timeOffset="17220.308">1227 1328 919 0 0,'0'0'163'0'0,"0"0"348"0"0,0 0 155 0 0,0 0 34 0 0,0 0-66 0 0,0 0-298 0 0,0 0-131 0 0,0 0-21 0 0,0 0-12 0 0,0 0-24 0 0,0 0-11 0 0,0 0-1 0 0,0 0-12 0 0,4-3-42 0 0,-4 3 14 0 0,12-21 1938 0 0,-3-119-226 0 0,-4 112-1808 0 0,3-13 1560 0 0,-4 7-2160 0 0,-24 118 1640 0 0,22-61-1090 0 0,0 0 0 0 0,1-1-1 0 0,1 1 1 0 0,2-1-1 0 0,6 19 51 0 0,-5-2-494 0 0,-7-37 440 0 0,0-2-11 0 0,1 0 6 0 0,4 0 47 0 0,0-1 12 0 0,0 0 0 0 0,-1-1 11 0 0,-3 1 42 0 0,15-22 203 0 0,-7-2-256 0 0,11-31 16 0 0,-20 55 59 0 0,0 1 0 0 0,0 0 10 0 0,0 0-16 0 0,0-1-15 0 0,2-3-33 0 0,-2 3 32 0 0,0 1 11 0 0,0 0 11 0 0,0 0 42 0 0,0 0 13 0 0,0 0 4 0 0,0 0-2 0 0,0 0-17 0 0,0 0-10 0 0,0 0-1 0 0,0 0-30 0 0,9 24-572 0 0,-5 20 338 0 0,0-16 283 0 0,4 0-832 0 0,-7-26 666 0 0,2 2 22 0 0,19-4-361 0 0,6-57 113 0 0,-26 51 325 0 0,10-62 461 0 0,-12 67-437 0 0,0 1 35 0 0,0 0 78 0 0,0 0 37 0 0,0 0 8 0 0,0 0-6 0 0,0 0-34 0 0,0 0-20 0 0,0 0-2 0 0,0 0-18 0 0,0 1-86 0 0,-1 4-78 0 0,-1 0-74 0 0,2-3 0 0 0,5 25 0 0 0,1-11 16 0 0,2-1 64 0 0,8 0-117 0 0,-11-13 106 0 0,0 1 11 0 0,0 0-10 0 0,-5-3-44 0 0,11-4-74 0 0,3-36-32 0 0,6-18-1156 0 0,-13 48 848 0 0,-7 10 284 0 0</inkml:trace>
  <inkml:trace contextRef="#ctx0" brushRef="#br0" timeOffset="19174.762">1567 1222 1839 0 0,'0'0'304'0'0,"0"0"606"0"0,0 0 266 0 0,0 0 52 0 0,0 0-114 0 0,0 0-518 0 0,0 0-225 0 0,0 0-47 0 0,0 0-52 0 0,0 0-197 0 0,0 0-170 0 0,0 0-53 0 0,0 0-11 0 0,0 0-21 0 0,0 0-84 0 0,0 0-37 0 0,0 0-10 0 0,0 0 35 0 0,0 0 144 0 0,0 0 68 0 0,0 0 140 0 0,0 0 84 0 0,0 0 28 0 0,0 0 4 0 0,0 0-8 0 0,0 0-33 0 0,0 0-14 0 0,0 0-1 0 0,0 0-12 0 0,0 0-42 0 0,-1 1-8 0 0,-2 85 22 0 0,6-25 1700 0 0,-3-61-1860 0 0,0 0-1 0 0,0 0 104 0 0,0 0 35 0 0,0 0 18 0 0,0 0 4 0 0,1-7 0 0 0,1 1-96 0 0,13-37 0 0 0,1 1 15 0 0,-15 41 57 0 0,-1 1 7 0 0,0 1-23 0 0,21 16-254 0 0,-11 32 990 0 0,-10-35-716 0 0,3 21-344 0 0,-3-34 188 0 0,0-1-12 0 0,14-27 368 0 0,1-46 4 0 0,-14 67-280 0 0,1 0 0 0 0,-1 0 0 0 0,1 2 11 0 0,-1 3 42 0 0,-1 1 27 0 0,0 0 66 0 0,0 0 22 0 0,0 0 6 0 0,6 22 478 0 0,1 6-508 0 0,-6-27-205 0 0,-1-1-15 0 0,0 1 20 0 0,1 3 35 0 0,0-2-22 0 0,1 2 32 0 0,0 1 11 0 0,1 1 0 0 0,0 0 0 0 0,4 9-194 0 0,-7-14 66 0 0,0-1-4 0 0,0 0 10 0 0,6 2-1987 0 0,-1-3 1010 0 0</inkml:trace>
  <inkml:trace contextRef="#ctx0" brushRef="#br0" timeOffset="20991.578">1776 1219 4519 0 0,'0'0'202'0'0,"0"0"60"0"0,0 0 112 0 0,0 0 46 0 0,0 0 10 0 0,0 0-47 0 0,0 0-207 0 0,0 0-89 0 0,0 0-21 0 0,0 0 13 0 0,0 0 60 0 0,0 0 21 0 0,0 0 6 0 0,0 0 18 0 0,0 0 68 0 0,0 0 32 0 0,0 0 4 0 0,0 0-25 0 0,0 0-106 0 0,0 0-42 0 0,0 0-10 0 0,-1 1-34 0 0,0 2-132 0 0,0-1-27 0 0,2 1 8 0 0,15 54-250 0 0,3 40 537 0 0,-19-96-132 0 0,0-1 3 0 0,2 4-48 0 0,-2-3 39 0 0,0-1 32 0 0,0 0 31 0 0,0 0-9 0 0,0 0-10 0 0,0 0-9 0 0,11-23 56 0 0,11-88-349 0 0,-21 109 232 0 0,1-2-33 0 0,1-1 1 0 0,-2 4 46 0 0,6 37 530 0 0,-5-8-202 0 0,-1-22-385 0 0,1-1-13 0 0,9 18-182 0 0,-8-18 195 0 0,1-1-10 0 0,10 8 92 0 0,-13-11-142 0 0,-1-1-14 0 0,0 0 3 0 0,8-13-701 0 0,-5 5 453 0 0</inkml:trace>
  <inkml:trace contextRef="#ctx0" brushRef="#br0" timeOffset="24119.833">506 1327 2303 0 0,'0'0'178'0'0,"0"0"-66"0"0,0 0 82 0 0,0 0 44 0 0,0 0 8 0 0,0 0 9 0 0,0 0 29 0 0,0 0 17 0 0,0 0 3 0 0,0 0-18 0 0,0 0-81 0 0,0-7 408 0 0,1 1-559 0 0,-1 0-44 0 0,2-1-10 0 0,16-33 0 0 0,-3 9 271 0 0,-15 30-394 0 0,0 1-9 0 0,0 0-2 0 0,0 0-29 0 0,0 0-12 0 0,0 0-305 0 0,0 0-1216 0 0</inkml:trace>
  <inkml:trace contextRef="#ctx0" brushRef="#br0" timeOffset="3.647">1434 1037 511 0 0,'0'0'0'0'0,"0"0"0"0"0,0 0 0 0 0,0 0 0 0 0,0 0-104 0 0,0 0 32 0 0,0 0 8 0 0</inkml:trace>
  <inkml:trace contextRef="#ctx0" brushRef="#br0" timeOffset="3.647">1438 1044 1023 0 0,'0'0'102'0'0,"0"0"20"0"0,0 0 6 0 0,0 0 0 0 0,0 0 0 0 0,0 0 0 0 0,0 0 0 0 0,0 0-9 0 0,0 0-39 0 0,0 0-15 0 0,0 0-1 0 0,0 0-25 0 0,0 0-68 0 0,0 0 114 0 0,0 0 62 0 0,0 0 11 0 0,0 0 18 0 0,0 0 70 0 0,0 0 36 0 0,0 0 6 0 0,0 0 8 0 0,0 0 35 0 0,0 0 18 0 0,0 0 3 0 0,0 0-30 0 0,0 0-129 0 0,0 0-53 0 0,0 0-11 0 0,0 0-9 0 0,0 0-34 0 0,1-1-30 0 0,0-5-46 0 0,55-149 390 0 0,-45 132-313 0 0,-11 22-146 0 0,8-23 511 0 0,-6 9-374 0 0,-2 13-24 0 0,0 2 69 0 0,0 0 6 0 0,0 0-1 0 0,0 0 0 0 0,0 0 0 0 0,0 0 0 0 0,0 0 0 0 0,0 0-33 0 0,-2-10-988 0 0,13-35-663 0 0,-11 44 1625 0 0,0 1 24 0 0,0 0 3 0 0,0 0 0 0 0,0 0 4 0 0,0 0 18 0 0,0 0 8 0 0,-4-25 1145 0 0,3 24-1191 0 0,1 1-48 0 0,0 0-129 0 0,0 0-11 0 0,0 0 14 0 0,0 0 20 0 0,0 0 8 0 0,0 0 2 0 0,-7 13-117 0 0,3 0 167 0 0,1 0 0 0 0,0 0-1 0 0,0 1 1 0 0,2-1 0 0 0,0 0 0 0 0,0 1 0 0 0,1 0-1 0 0,1-1 1 0 0,2 12 14 0 0,7 53 53 0 0,-9-71-63 0 0,-1 1-33 0 0,1 0 32 0 0,0-1 11 0 0,6 11-138 0 0,-6-17 84 0 0,0-1-10 0 0,25-27-1076 0 0,-26 26 1066 0 0,0 1 30 0 0,0-1 76 0 0,0-5-11 0 0,0 5 32 0 0,0 1-10 0 0,-16-20-863 0 0,-20-18 413 0 0,33 35 409 0 0,-1-1-1 0 0,1 1 0 0 0,-1 0 0 0 0,1 0 0 0 0,-1 0 0 0 0,0 1 0 0 0,0-1 1 0 0,0 1-1 0 0,-1 0 0 0 0,1 0 0 0 0,0 0 0 0 0,-1 1 0 0 0,1 0 0 0 0,-1 0 1 0 0,0 0-1 0 0,1 0 0 0 0,-1 1 0 0 0,0-1 0 0 0,0 1 0 0 0,1 0 0 0 0,-5 1-1 0 0,8-1 118 0 0,1 0 88 0 0,0 0 40 0 0,0 0 8 0 0,0 0-15 0 0,0 0-74 0 0,0 0-33 0 0,0 0-4 0 0,0 0-33 0 0,0 0-132 0 0,0 0-29 0 0,0 0 28 0 0,0 0 96 0 0,0 0 10 0 0,97-1 175 0 0,14-44 941 0 0,-110 44-1099 0 0,-1 1-17 0 0,0 0 12 0 0,0 0-12 0 0,0 0-4 0 0,0 0 0 0 0,0 0 0 0 0,0 0 0 0 0,0 0 0 0 0,1-1-10 0 0,3-3-44 0 0,14-18-1484 0 0,-17 21 1538 0 0,-1 1 106 0 0,0 0 22 0 0,0 0 0 0 0,0 0-17 0 0,0 0-74 0 0,0 0-33 0 0,0 0-4 0 0,3-3-233 0 0,-3 4 202 0 0,0-1 0 0 0,0 0-1 0 0,0 0 1 0 0,0 0 0 0 0,0 0-1 0 0,1 1 1 0 0,-1-1-1 0 0,0 0 1 0 0,0 0 0 0 0,0 0-1 0 0,1 0 1 0 0,-1 0 0 0 0,0 0-1 0 0,0 0 1 0 0,0 0-1 0 0,1 0 1 0 0,-1 1 0 0 0,0-1-1 0 0,0 0 1 0 0,1 0 0 0 0,-1 0-1 0 0,0 0 1 0 0,0 0-1 0 0,0 0 1 0 0,1 0 0 0 0,-1 0-1 0 0,0-1 1 0 0,0 1 0 0 0,0 0-1 0 0,1 0 1 0 0,-1 0 0 0 0,0 0-1 0 0,0 0 1 0 0,0 0-1 0 0,1 0 1 0 0,-1 0 0 0 0,0-1-1 0 0,0 1 1 0 0,0 0 0 0 0,1 0-1 0 0,-1 0 1 0 0,0 0-1 0 0,0 0 1 0 0,0-1-33 0 0,-4 91 43 0 0,11-53-465 0 0,-6-5 397 0 0,-15 59 562 0 0,14-89-441 0 0,-5 29-77 0 0,4-26-86 0 0,1-4 29 0 0,0-1 96 0 0,0 0 10 0 0,0 0-37 0 0,0 0-128 0 0,0 0-11 0 0,1-1 26 0 0,4-3 66 0 0,15-23-164 0 0,-7 10 312 0 0,6-10-88 0 0,3-7-112 0 0,-17 29 58 0 0,-4 5-22 0 0,0 0 64 0 0,5 0-32 0 0,1 4-43 0 0,-1-2 43 0 0,-4 0 32 0 0,2 0-53 0 0,-3 1 65 0 0,0-1 1 0 0,1 1-1 0 0,-1-1 1 0 0,-1 1-1 0 0,1-1 1 0 0,0 1-1 0 0,0-1 1 0 0,-1 1-1 0 0,0 0 1 0 0,1-1-1 0 0,-1 1 1 0 0,0 0-1 0 0,0-1 1 0 0,-1 1-1 0 0,1 0 1 0 0,-1-1-1 0 0,1 1 1 0 0,-1-1-1 0 0,0 1-44 0 0,1-2 53 0 0,0 1-14 0 0,0 3-98 0 0,0-2-9 0 0,2 9 19 0 0,-2-11 118 0 0,0-1-1 0 0,1 9-209 0 0,1-3 130 0 0,1 0 11 0 0,0 0 11 0 0,1-2 21 0 0,-3-2-64 0 0,4 2 21 0 0,28 8-309 0 0,19-18 143 0 0,15-40 422 0 0,-46 32-257 0 0,-16 9 103 0 0,-1-1-22 0 0,1 1-15 0 0,0-1-44 0 0,-1-2-10 0 0,10-20 320 0 0,-14 27-256 0 0,0 1 0 0 0,-1-15 752 0 0,-36-9-1090 0 0,32 22 274 0 0,2 1-43 0 0,-3 0 12 0 0,5 1-70 0 0,1 0-26 0 0,0 0-1 0 0,-2 1 22 0 0,1-1 88 0 0,0 0 1 0 0,0 1 0 0 0,0-1-1 0 0,0 0 1 0 0,0 1-1 0 0,0-1 1 0 0,0 1 0 0 0,1-1-1 0 0,-1 1 1 0 0,0 0 0 0 0,0-1-1 0 0,0 1 1 0 0,0 0-1 0 0,1 0 1 0 0,-1 0 0 0 0,0-1-1 0 0,1 1 1 0 0,-1 0 0 0 0,1 0-1 0 0,-1 0 1 0 0,1 0-1 0 0,-1 0 1 0 0,1 0 0 0 0,0 0-1 0 0,-1 0 1 0 0,1 0-1 0 0,0 0 1 0 0,0 0 0 0 0,0 0-1 0 0,0 1 1 0 0,0-1 0 0 0,0 0-1 0 0,0 0 1 0 0,0 0-1 0 0,0 0 1 0 0,1 1 17 0 0,-1 6-44 0 0,0-1 44 0 0,2 1 0 0 0,3 42-74 0 0,-12-25 84 0 0,6-17-10 0 0,1 1 0 0 0,-1-2 0 0 0,1 0 0 0 0,0-1 15 0 0,0-4 54 0 0,0-2-1 0 0,0 1-4 0 0,2 6-10 0 0,1-2-58 0 0,-3-4-66 0 0,6 11-62 0 0,-6-11 68 0 0,14 14-232 0 0,5-10 155 0 0,11-6 173 0 0,20-8 576 0 0,-49 8-555 0 0,8-3 54 0 0,13-27-6528 0 0,-26 17 4439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6T01:49:43.861"/>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1 279,'110'-17,"258"-3,-104 9,-254 11,57-1,-1-2,66-12,58 8,-118 8,32 0,396-11,-468 10,-26 0,1 1,0-1,0 0,-1-1,1 0,0 0,-1 0,1-1,-1 0,1 0,1-2,-7 4,0 0,-1-1,1 1,0 0,-1-1,1 1,0-1,-1 1,1-1,0 1,-1-1,1 1,-1-1,1 0,-1 1,1-1,-1 0,0 0,1 1,-1-1,0 0,0 0,1 1,-1-1,0 0,0 0,0 0,0 0,0 1,0-1,0 0,0 0,0 0,-1 1,1-1,0 0,0 0,-1 1,1-1,-1 0,1 0,0 1,-1-1,1 0,-1 1,0-1,1 1,-1-1,1 1,-2-1,-36-19,-56-11,84 33,29 16,149 122,-154-127,1-2,1 0,0-1,0-1,1 0,0-1,18 5,-35-13,1 0,0 0,0 0,-1 0,1 0,0 0,-1 0,1 0,0 1,-1-1,1 0,0 0,-1 1,1-1,0 0,-1 1,1-1,0 0,-1 1,1-1,-1 1,1-1,-1 1,1-1,-1 1,0-1,1 1,-1 0,1-1,-1 1,0 0,0-1,1 1,-1 0,0-1,0 1,0 0,0-1,0 1,0 0,0 0,0-1,0 1,0 0,0-1,0 1,-1 0,1-1,0 1,0 0,-1-1,1 1,-1 0,1-1,0 1,-1-1,1 1,-1-1,1 1,-1-1,1 1,-1-1,0 1,-14 5,-1 0,1-1,-1 0,-1-1,1-1,0 0,-3-1,-5 1,-187 24,-134-5,325-18</inkml:trace>
  <inkml:trace contextRef="#ctx0" brushRef="#br0" timeOffset="1419.187">1683 1,'10'0,"12"2,10 7,4 1,0 2,-7 1,-5-2,-7-1,-1 0,0-1,-2-3,0 0,-1-2,-3 2,-3-1</inkml:trace>
</inkml:ink>
</file>

<file path=ppt/ink/ink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2T04:50:50.098"/>
    </inkml:context>
    <inkml:brush xml:id="br0">
      <inkml:brushProperty name="width" value="0.05" units="cm"/>
      <inkml:brushProperty name="height" value="0.05" units="cm"/>
    </inkml:brush>
  </inkml:definitions>
  <inkml:trace contextRef="#ctx0" brushRef="#br0">176 283 3327 0 0,'0'0'76'0'0,"0"0"16"0"0,0 0 4 0 0,-20-6 1154 0 0,14 3-1073 0 0,0 1 0 0 0,0 0 0 0 0,-1 0 1 0 0,1 0-1 0 0,0 1 0 0 0,0 0 0 0 0,-1 0 1 0 0,1 1-1 0 0,-1-1 0 0 0,1 1 0 0 0,-1 1 1 0 0,1-1-1 0 0,0 1 0 0 0,-7 2-177 0 0,5-2-11 0 0,-17 9 75 0 0,4 4 54 0 0,21-13-154 0 0,0 1 0 0 0,0 0 0 0 0,0 0 0 0 0,0 0 0 0 0,1 0 0 0 0,-1-1 0 0 0,0 1 1 0 0,1 0-1 0 0,0 0 0 0 0,-1-1 0 0 0,1 1 0 0 0,0 0 0 0 0,0-1 0 0 0,0 1 0 0 0,0-1 0 0 0,0 1 0 0 0,0-1 1 0 0,1 1-1 0 0,-1-1 0 0 0,0 0 0 0 0,1 1 0 0 0,-1-1 0 0 0,1 0 0 0 0,-1 0 0 0 0,1 0 0 0 0,-1 0 0 0 0,1-1 0 0 0,0 1 1 0 0,0 0-1 0 0,-1-1 0 0 0,1 1 0 0 0,0-1 0 0 0,0 0 0 0 0,0 1 0 0 0,-1-1 0 0 0,2 0 36 0 0,2 2-121 0 0,4 3 71 0 0,-1 0 1 0 0,1 0-1 0 0,-1 1 0 0 0,0 0 0 0 0,0 1 0 0 0,-1 0 0 0 0,0 0 0 0 0,0 1 0 0 0,-1-1 0 0 0,0 1 0 0 0,1 3 50 0 0,-1-4 5 0 0,1 0 0 0 0,-1-1 0 0 0,1 0-1 0 0,1 0 1 0 0,-1-1 0 0 0,1 1 0 0 0,0-1 0 0 0,0-1 0 0 0,0 0 0 0 0,1 0-1 0 0,5 1-4 0 0,-6-1 0 0 0,-3 2-10 0 0,-8 10 40 0 0,-4-6-314 0 0,-1 0 0 0 0,0-1 0 0 0,-1 0 0 0 0,0 0-1 0 0,0-1 1 0 0,-1-1 0 0 0,0 1 0 0 0,-4 1 284 0 0,-7 6-519 0 0,-68 65 1331 0 0,44-67 2054 0 0,44-13-2936 0 0,1 0 2 0 0,8-7 4 0 0,33-13-181 0 0,7-1 234 0 0,10-22 611 0 0,25-48 403 0 0,-3-45-694 0 0,-47 16 2528 0 0,-25-72-3222 0 0,-8 132 693 0 0,0 53-318 0 0,0 5-44 0 0,0 2-10 0 0,0 0 0 0 0,0 0 0 0 0,0 0 26 0 0,0 0 96 0 0,0 0 10 0 0,0 0-37 0 0,0 0-128 0 0,0 0-11 0 0,-1 62-180 0 0,3-1 1 0 0,3 1-1 0 0,5 18 288 0 0,12 83-139 0 0,31-8-885 0 0,-44-105 922 0 0,-9-49 196 0 0,1 21 2 0 0,4 0-194 0 0,-4-21 44 0 0,-1-1 16 0 0,0 0 96 0 0,0 0 10 0 0,0 0 2 0 0,8 4 224 0 0,6-2-426 0 0,16-21 132 0 0,64-42-349 0 0,-88 59 185 0 0,0-1-1 0 0,0-1 1 0 0,0 1 0 0 0,-1-1 0 0 0,0 0-1 0 0,1-1 1 0 0,-1 1 0 0 0,-1-1-1 0 0,1 0 1 0 0,-1 0 0 0 0,0 0-1 0 0,0-1 1 0 0,0-1 164 0 0,3-10-2235 0 0</inkml:trace>
  <inkml:trace contextRef="#ctx0" brushRef="#br0" timeOffset="552.242">370 269 7295 0 0,'0'0'158'0'0,"0"0"22"0"0,0 0 10 0 0,0 0-7 0 0,0 0-39 0 0,0 0-15 0 0,0 0-1 0 0,0 0 0 0 0,0 0 0 0 0,0 0 0 0 0,0 0 0 0 0,-7 5 388 0 0,6-4-506 0 0,0-1-8 0 0,1 1 0 0 0,-1-1 0 0 0,1 0 0 0 0,-1 0 0 0 0,1 1 0 0 0,-1-1 0 0 0,1 0 0 0 0,-1 1 0 0 0,1-1 0 0 0,0 0 0 0 0,-1 1 0 0 0,1-1 0 0 0,0 1 0 0 0,-1-1 0 0 0,1 1 0 0 0,0-1 0 0 0,0 1 0 0 0,-1-1 0 0 0,1 1 0 0 0,0-1 0 0 0,0 1 0 0 0,0-1 0 0 0,0 1 0 0 0,0-1 0 0 0,-1 1 0 0 0,1-1 0 0 0,0 1 0 0 0,0 0 0 0 0,0-1 0 0 0,1 1 0 0 0,-1-1 0 0 0,0 1 0 0 0,0-1 0 0 0,0 1 0 0 0,0-1 0 0 0,0 1 0 0 0,1-1 0 0 0,-1 1 0 0 0,0-1 0 0 0,0 1 0 0 0,1-1 0 0 0,-1 1 0 0 0,0-1 0 0 0,1 1 0 0 0,-1-1 0 0 0,1 0 0 0 0,-1 1 0 0 0,0-1 0 0 0,1 0 0 0 0,-1 1 0 0 0,1-1 0 0 0,-1 0 0 0 0,1 1-2 0 0,6 1-84 0 0,1 1 0 0 0,-1-1-1 0 0,1 0 1 0 0,-1 0-1 0 0,1-1 1 0 0,0 0-1 0 0,0 0 1 0 0,-1-1 0 0 0,1 0-1 0 0,0-1 1 0 0,0 1-1 0 0,0-1 1 0 0,-1-1-1 0 0,1 0 1 0 0,-1 0 0 0 0,1 0-1 0 0,-1-1 1 0 0,0 0-1 0 0,5-3 85 0 0,35-12-2868 0 0,-32 11 868 0 0</inkml:trace>
  <inkml:trace contextRef="#ctx0" brushRef="#br0" timeOffset="2226.691">715 534 4095 0 0,'0'0'92'0'0,"1"0"-17"0"0,4 0-10 0 0,-3 0-1 0 0,-2 0 18 0 0,0 0 72 0 0,0 0 34 0 0,10-16 772 0 0,18-36-768 0 0,-16 17 88 0 0,-11 34-235 0 0,-1 0-1 0 0,1 0 1 0 0,-1 0-1 0 0,1 0 1 0 0,-1-1-1 0 0,0 1 1 0 0,1 0-1 0 0,-1 0 0 0 0,0 0 1 0 0,0-1-1 0 0,0 1 1 0 0,0 0-1 0 0,0 0 1 0 0,0 0-1 0 0,0-1 1 0 0,0 1-1 0 0,0 0 0 0 0,-1 0 1 0 0,1 0-1 0 0,0-1 1 0 0,-1 1-1 0 0,1 0 1 0 0,-1 0-1 0 0,0 0 1 0 0,1 0-1 0 0,-1 0 0 0 0,0 0 1 0 0,1 0-1 0 0,-1 0 1 0 0,0 0-1 0 0,0 0 1 0 0,0 1-1 0 0,0-1 1 0 0,0 0-1 0 0,0 0 0 0 0,0 1 1 0 0,0-1-1 0 0,0 1 1 0 0,0-1-1 0 0,0 1 1 0 0,0-1-1 0 0,-1 1 0 0 0,1 0 1 0 0,0 0-1 0 0,0-1 1 0 0,0 1-1 0 0,-1 0 1 0 0,0 0-45 0 0,-6-3 10 0 0,1 0-36 0 0,6 2-121 0 0,-10 1-336 0 0,9 2 412 0 0,-1 0 0 0 0,0 0-1 0 0,1 1 1 0 0,0-1-1 0 0,-1 1 1 0 0,1 0 0 0 0,0 0-1 0 0,0 0 1 0 0,1 0-1 0 0,-1 0 1 0 0,0 0-1 0 0,1 0 1 0 0,0 0 0 0 0,0 1-1 0 0,0-1 1 0 0,0 0-1 0 0,1 1 1 0 0,-1-1 0 0 0,1 1-1 0 0,0-1 1 0 0,0 1-1 0 0,0-1 1 0 0,0 2 71 0 0,0-1-51 0 0,3 109-584 0 0,6-14 629 0 0,4-55 980 0 0,-12-42-950 0 0,0-1 0 0 0,0 0 0 0 0,0 0 0 0 0,1 0-1 0 0,-1 0 1 0 0,0 0 0 0 0,0 0 0 0 0,1 0-1 0 0,-1 0 1 0 0,1 0 0 0 0,-1-1 0 0 0,1 1 0 0 0,-1 0-1 0 0,1-1 1 0 0,-1 1 0 0 0,1-1 0 0 0,-1 0-1 0 0,1 0 1 0 0,0 0 0 0 0,-1 1 0 0 0,1-1 0 0 0,0-1-1 0 0,-1 1 1 0 0,1 0 0 0 0,-1 0 0 0 0,1-1-1 0 0,-1 1 1 0 0,1 0 0 0 0,0-1 0 0 0,-1 0 0 0 0,1 1-1 0 0,-1-1 1 0 0,0 0 0 0 0,1 0 0 0 0,-1 0-1 0 0,0 0 1 0 0,1 0 0 0 0,-1 0 0 0 0,0 0 0 0 0,0 0-1 0 0,0-1 1 0 0,0 1 0 0 0,0 0 0 0 0,0-1-1 0 0,0 1 1 0 0,-1 0 0 0 0,1-1 0 0 0,0-1-24 0 0,29-36 10 0 0,-10 18-10 0 0,32-62 139 0 0,-51 82-86 0 0,8-27 755 0 0,-8 13 240 0 0,-1 14-837 0 0,-4-11 309 0 0,3 6-485 0 0,0 5 29 0 0,1 1 2 0 0,0 0-2 0 0,0 0-25 0 0,0 0-98 0 0,0 0-9 0 0,0 0 4 0 0,0 0 0 0 0,0 0 0 0 0,0 0 0 0 0,0 0-5 0 0,0 0-22 0 0,0 0-5 0 0,0 0 0 0 0,11 11 54 0 0,31 98-140 0 0,-32-82 20 0 0,2 0 11 0 0,-2-1 1 0 0,-2 1-1 0 0,0 1 1 0 0,-1-1-1 0 0,-2 1 1 0 0,-1 1-1 0 0,0 16 151 0 0,-4 6 64 0 0,-4-29-9 0 0,3-21-152 0 0,1-1-11 0 0,0 1 26 0 0,-2 3 80 0 0,1-2 66 0 0,-11-4 570 0 0,6-8-518 0 0,0 0 0 0 0,1-1 0 0 0,0 0-1 0 0,1 0 1 0 0,0 0 0 0 0,0-1-1 0 0,2 1 1 0 0,-1-1 0 0 0,2 0 0 0 0,-1-11-116 0 0,-3-5 130 0 0,3 3-138 0 0,0 1-1 0 0,2 0 0 0 0,0 0 0 0 0,2 0 0 0 0,1 0 1 0 0,0 0-1 0 0,2 0 0 0 0,1 0 0 0 0,1 1 0 0 0,7-17 9 0 0,17-22 75 0 0,2 45-139 0 0,23 7-139 0 0,-54 10 150 0 0,5 0 42 0 0,0 3 11 0 0,-2 0 11 0 0,-4-1 32 0 0,1 1-54 0 0,0 0 1 0 0,-1 0 0 0 0,1 0-1 0 0,-1 0 1 0 0,0 1-1 0 0,0-1 1 0 0,0 0 0 0 0,-1 1-1 0 0,1-1 1 0 0,-1 1 0 0 0,0-1-1 0 0,0 1 1 0 0,0-1-1 0 0,0 1 1 0 0,0-1 0 0 0,-1 0-1 0 0,0 1 1 0 0,1-1 0 0 0,-1 0-1 0 0,-1 1 1 0 0,1-1-1 0 0,0 0 1 0 0,-1 0 0 0 0,0 0-1 0 0,1 0 1 0 0,-1 0 0 0 0,-2 2 10 0 0,-2 6-83 0 0,-74 115 190 0 0,40-96 247 0 0,22-21-374 0 0,11-11-704 0 0,-1-10-2620 0 0</inkml:trace>
  <inkml:trace contextRef="#ctx0" brushRef="#br0" timeOffset="3486.957">1240 168 3455 0 0,'-9'-36'3592'0'0,"8"35"-3404"0"0,1 1-17 0 0,0 0-10 0 0,0 0-1 0 0,0 0-12 0 0,0 0-52 0 0,4-17 924 0 0,5 3-832 0 0,14-1 144 0 0,-21 15-333 0 0,0 0-1 0 0,0-1 1 0 0,0 1-1 0 0,0 0 0 0 0,0 0 1 0 0,1 0-1 0 0,-1 1 1 0 0,0-1-1 0 0,0 0 1 0 0,0 1-1 0 0,0 0 0 0 0,0-1 1 0 0,0 1-1 0 0,0 0 1 0 0,0 0-1 0 0,0 0 1 0 0,0 0-1 0 0,-1 0 0 0 0,1 1 1 0 0,0-1-1 0 0,-1 0 1 0 0,2 1 1 0 0,46 63 64 0 0,-40-50-235 0 0,-8-12 229 0 0,-1 0 0 0 0,0 0 0 0 0,1 0 0 0 0,-1 0 0 0 0,-1 0-1 0 0,1 0 1 0 0,0 0 0 0 0,-1-1 0 0 0,1 1 0 0 0,-1 0 0 0 0,0 0 0 0 0,0 0 0 0 0,0-1 0 0 0,0 1 0 0 0,0 0-1 0 0,-1-1 1 0 0,1 1 0 0 0,-1-1 0 0 0,0 0 0 0 0,0 1 0 0 0,0-1 0 0 0,0 0 0 0 0,0 0 0 0 0,0 0 0 0 0,0 0-1 0 0,-1-1 1 0 0,1 1 0 0 0,-1-1 0 0 0,1 1 0 0 0,-1-1 0 0 0,-1 1-58 0 0,-17 16-368 0 0,-43 57-536 0 0,64-74 950 0 0,0-1 40 0 0,0 0 8 0 0,-1 1-14 0 0,-1 4-78 0 0,1-3-72 0 0,1-2 2 0 0,0 0 4 0 0,0 0 0 0 0,0 0 26 0 0,8 12 488 0 0,67-7-198 0 0,14 34 500 0 0,-83-34-757 0 0,1-1-1 0 0,0 1 0 0 0,-1 0 0 0 0,0 1 1 0 0,0-1-1 0 0,-1 1 0 0 0,0 0 0 0 0,0 1 1 0 0,0-1-1 0 0,-1 1 0 0 0,0 0 1 0 0,0 0-1 0 0,0 0 0 0 0,-1 1 0 0 0,0-1 1 0 0,-1 1-1 0 0,0 0 0 0 0,0 0 0 0 0,0 0 1 0 0,-1 2 5 0 0,-21 40 386 0 0,15-43-386 0 0,-41 44 256 0 0,-9-30 114 0 0,-6-6 156 0 0,60-14-462 0 0,-1-1-10 0 0,-22-6-1504 0 0,16 2 1170 0 0,7-14-5930 0 0,5 9 4272 0 0</inkml:trace>
  <inkml:trace contextRef="#ctx0" brushRef="#br0" timeOffset="3936.23">1695 687 8447 0 0,'0'0'132'0'0,"0"0"18"0"0,0 0 8 0 0,0 0 14 0 0,0 0 52 0 0,-9-5 739 0 0,-22-10 102 0 0,29 14-909 0 0,2 1-17 0 0,-10 0 225 0 0,5 3-355 0 0,4-3-77 0 0,-13-10-154 0 0,12 6-4013 0 0,2 4 1420 0 0</inkml:trace>
  <inkml:trace contextRef="#ctx0" brushRef="#br0" timeOffset="5934.153">1825 2 6271 0 0,'0'0'264'0'0,"0"0"35"0"0,0 0 18 0 0,0 0-6 0 0,0 0-39 0 0,-19 7 677 0 0,16-2-927 0 0,-1 0-1 0 0,1 1 0 0 0,0 0 1 0 0,1 0-1 0 0,0 0 0 0 0,0 0 1 0 0,0 0-1 0 0,0 0 0 0 0,1 1 1 0 0,0-1-1 0 0,0 1 0 0 0,1-1 1 0 0,0 0-1 0 0,0 2-21 0 0,1 19-217 0 0,1 0 0 0 0,1-1 0 0 0,1 1 0 0 0,2-1 0 0 0,7 22 217 0 0,13 73-898 0 0,-16 1 250 0 0,-9-116 638 0 0,0-3-33 0 0,0 4 32 0 0,-1-1 26 0 0,1-5 54 0 0,-1-1-1 0 0,0 0-29 0 0,0 0-98 0 0,0 0-9 0 0,0 0 38 0 0,0 0 140 0 0,0 0 68 0 0,0 0 12 0 0,0 0-3 0 0,8-27 762 0 0,-5 10-760 0 0,-1 8-191 0 0,0 1 0 0 0,0 0 0 0 0,0-1 0 0 0,1 1 0 0 0,1 0 1 0 0,-1 0-1 0 0,1 1 0 0 0,0-1 0 0 0,1 1 0 0 0,0 0 0 0 0,3-4 2 0 0,-3 6-2 0 0,22-15 182 0 0,-25 20-184 0 0,0-1 0 0 0,0 1 0 0 0,0 0 1 0 0,0 0-1 0 0,-1 0 0 0 0,1 0 0 0 0,0 0 1 0 0,0 1-1 0 0,0-1 0 0 0,-1 0 0 0 0,1 1 1 0 0,0 0-1 0 0,0-1 0 0 0,-1 1 0 0 0,1 0 0 0 0,-1 0 1 0 0,1 0-1 0 0,0 0 0 0 0,-1 0 0 0 0,0 0 1 0 0,1 0-1 0 0,-1 0 0 0 0,0 1 0 0 0,1-1 1 0 0,-1 1-1 0 0,0-1 0 0 0,0 1 0 0 0,0-1 1 0 0,0 1-1 0 0,-1-1 0 0 0,1 1 0 0 0,0 0 0 0 0,-1 0 1 0 0,1 0 3 0 0,24 86 526 0 0,-3 10-304 0 0,-8-63-70 0 0,2-4-294 0 0,-15-31 89 0 0,22 3 126 0 0,-22-4-5 0 0,25-23 188 0 0,4-48-192 0 0,-23 56 65 0 0,-2 1-1 0 0,1-1 1 0 0,-2 0 0 0 0,0-1-1 0 0,-1 1 1 0 0,-1-1-1 0 0,0-5-128 0 0,1-110 1276 0 0,-20 33-712 0 0,7 16-246 0 0,14 55 1088 0 0,-12 60-1403 0 0,19 69-1350 0 0,0-35 827 0 0,4 64 200 0 0,9-60-501 0 0,-22-62 864 0 0,0 0-33 0 0,0 0-10 0 0,1 0 0 0 0,-1 0 11 0 0,0-2 42 0 0,8 18-106 0 0,1-4-22 0 0,-8-15 86 0 0,-1-3 32 0 0,3 0-43 0 0,-3-1-54 0 0,3 2-10 0 0,-3-2-26 0 0,-1 0 0 0 0,0-1 0 0 0,0 1-1 0 0,1-1 1 0 0,-1 1 0 0 0,0-1 0 0 0,1 1-1 0 0,-1-1 1 0 0,1 0 0 0 0,-1 0 0 0 0,0 0 0 0 0,1 0-1 0 0,-1 0 1 0 0,1 0 0 0 0,-1 0 0 0 0,0 0-1 0 0,1 0 1 0 0,-1 0 0 0 0,0-1 0 0 0,1 1-1 0 0,-1-1 1 0 0,0 1 0 0 0,1-1 0 0 0,-1 0-1 0 0,0 1 1 0 0,0-1 0 0 0,1 0 0 0 0,-1 0 0 0 0,0 0-1 0 0,0 0 1 0 0,0 0 0 0 0,0 0 0 0 0,0 0-1 0 0,0 0 91 0 0,42-35-3321 0 0,-34 28 1726 0 0</inkml:trace>
  <inkml:trace contextRef="#ctx0" brushRef="#br0" timeOffset="6488.512">2077 319 5375 0 0,'0'0'132'0'0,"0"0"18"0"0,0 0 8 0 0,0 0-3 0 0,0 0-22 0 0,0 0-5 0 0,0 0 0 0 0,0 0 27 0 0,0 0 110 0 0,0 0 45 0 0,0 0 8 0 0,0 0-3 0 0,0 0-22 0 0,0 0-5 0 0,0 0 0 0 0,0 0-33 0 0,17 2-80 0 0,26 3-165 0 0,-18-4-28 0 0,-2 7-3481 0 0,-23-8 1344 0 0</inkml:trace>
  <inkml:trace contextRef="#ctx0" brushRef="#br0" timeOffset="8870.644">2383 313 4735 0 0,'0'0'183'0'0,"0"0"28"0"0,0 0 11 0 0,-6 17 490 0 0,3 3-716 0 0,1 0 0 0 0,0 0 0 0 0,2 0 0 0 0,0 0 0 0 0,1 0 0 0 0,1 1 0 0 0,1-1 0 0 0,2 5 4 0 0,1 74 1474 0 0,-10-75-1644 0 0,4-23 201 0 0,0-1-128 0 0,0 0-11 0 0,0 0-3 0 0,0 0-54 0 0,0 0-25 0 0,0 0-2 0 0,0 0 43 0 0,1-2 170 0 0,27-66 765 0 0,17-26-174 0 0,-20 62-619 0 0,-24 32 136 0 0,-1 0-1 0 0,0 0 14 0 0,0 0 55 0 0,0 0 24 0 0,0 0 3 0 0,0 0-9 0 0,0 0-39 0 0,0 0-15 0 0,0 0-1 0 0,14 9 384 0 0,4 37-800 0 0,-5-26 300 0 0,-15 17 715 0 0,-1-29-706 0 0,-3 23-205 0 0,6-30 88 0 0,0-1 26 0 0,0 0 96 0 0,-1 1 10 0 0,-1 4-29 0 0,1-3-98 0 0,1-2-9 0 0,0 0 4 0 0,0 0 0 0 0,0 0 26 0 0,0 0 96 0 0,0 0 10 0 0,0 0-29 0 0,0 0-98 0 0,0 0-9 0 0,0 14-6 0 0,0-12 20 0 0,0-2-10 0 0,0 0 0 0 0,0 0 0 0 0,46-48-172 0 0,-16-11 118 0 0,-20 46 334 0 0,-9 12-270 0 0,-1 1 12 0 0,1 0 74 0 0,5 1-32 0 0,-5-1-54 0 0,-1 0-10 0 0,1 1 11 0 0,21 30 493 0 0,-6 17-581 0 0,-10-12 98 0 0,-5-29 100 0 0,5 18 115 0 0,-6-24-252 0 0,0-1-16 0 0,1 0 0 0 0,20 5 54 0 0,-18-6-1 0 0,3-3 32 0 0,-1-1 22 0 0,34-34 938 0 0,-32 26-816 0 0,-1 0 0 0 0,-1 0 1 0 0,0-1-1 0 0,-1 0 0 0 0,-1 0 0 0 0,0 0 0 0 0,-1 0 0 0 0,0 0 0 0 0,-1-5-133 0 0,3-19 160 0 0,1 12 38 0 0,-2-2 0 0 0,-1 1 0 0 0,-1 0 0 0 0,-1 0 0 0 0,-1-1 0 0 0,-2 1 0 0 0,-1-2-198 0 0,4 27 91 0 0,-4-9 160 0 0,-3-13-197 0 0,6 22-122 0 0,1 2 30 0 0,0 0 96 0 0,0 0 10 0 0,0 0-29 0 0,0 0-115 0 0,0 0-83 0 0,0 0-29 0 0,0 0-4 0 0,0 0 10 0 0,0 2 38 0 0,8 104-178 0 0,-5 0 1 0 0,-6 27 321 0 0,4-86 201 0 0,17-14-417 0 0,10-6 88 0 0,-27-26 64 0 0,18 14-141 0 0,-11-12 64 0 0,0-1 0 0 0,0 0-1 0 0,0 0 1 0 0,0-1 0 0 0,0 0 0 0 0,1 0-1 0 0,-1-1 1 0 0,0 0 0 0 0,1-1 0 0 0,-1 0-1 0 0,0 0 1 0 0,0-1 0 0 0,3 0 141 0 0,-8 0-293 0 0,0 1-1 0 0,0 0 1 0 0,0-1-1 0 0,-1 1 1 0 0,1-1-1 0 0,0 0 1 0 0,-1 0-1 0 0,0 0 1 0 0,1 0-1 0 0,-1-1 1 0 0,0 1-1 0 0,0 0 1 0 0,0-1-1 0 0,0 0 1 0 0,-1 1 0 0 0,1-1-1 0 0,-1 0 1 0 0,1 0-1 0 0,-1 0 294 0 0,-2-14-1935 0 0</inkml:trace>
</inkml:ink>
</file>

<file path=ppt/ink/ink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2T04:51:08.186"/>
    </inkml:context>
    <inkml:brush xml:id="br0">
      <inkml:brushProperty name="width" value="0.05" units="cm"/>
      <inkml:brushProperty name="height" value="0.05" units="cm"/>
    </inkml:brush>
  </inkml:definitions>
  <inkml:trace contextRef="#ctx0" brushRef="#br0">90 306 6911 0 0,'0'0'132'0'0,"0"0"18"0"0,0 0 8 0 0,0 0-36 0 0,0 0-154 0 0,0 0-34 0 0,0 0 24 0 0,0 0 92 0 0,0 0 52 0 0,0 0-4 0 0,-2-1-2 0 0,-31-4 891 0 0,32 5-934 0 0,-15 8-469 0 0,11-3 336 0 0,0 2 64 0 0,2 0 6 0 0,3-2-7 0 0,0-1-1 0 0,0 1 1 0 0,1 0 0 0 0,0 0 0 0 0,0-1 0 0 0,0 1 0 0 0,0 0 0 0 0,1-1-1 0 0,-1 1 1 0 0,1-1 0 0 0,0 0 0 0 0,1 0 0 0 0,-1 1 0 0 0,1-1 0 0 0,0-1 0 0 0,0 1-1 0 0,0 0 1 0 0,2 1 17 0 0,-3-3-1 0 0,88 108-543 0 0,-72-95 154 0 0,-72 21-4 0 0,-35 11-572 0 0,87-47 1380 0 0,-21 11 133 0 0,61-33-558 0 0,48-38 11 0 0,42-55-102 0 0,-65 30 1698 0 0,-49 6-583 0 0,-14 77-912 0 0,0 1-5 0 0,0-31 0 0 0,1 0 0 0 0,1 0 0 0 0,2 0 0 0 0,2 1 0 0 0,2-9-96 0 0,-7 38-80 0 0,-1 2-16 0 0,0 0 0 0 0,-3-8 2154 0 0,-2 21-2442 0 0,-3 69-142 0 0,9-49 288 0 0,-1 67-618 0 0,8 43 1178 0 0,29-32-666 0 0,-14-66 614 0 0,-12-22-269 0 0,-7-17-16 0 0,0 0 15 0 0,13 13 224 0 0,7-14 256 0 0,8-12-200 0 0,-31 6-216 0 0,15-8-238 0 0,9-11-1428 0 0,-7-4-1678 0 0</inkml:trace>
  <inkml:trace contextRef="#ctx0" brushRef="#br0" timeOffset="635.161">250 320 3455 0 0,'0'0'158'0'0,"0"0"22"0"0,0 0 10 0 0,0 0 28 0 0,0 0 106 0 0,0 0 48 0 0,0 0 10 0 0,0 0 18 0 0,0 0 70 0 0,0 0 36 0 0,0 0 6 0 0,0 0-30 0 0,0 0-129 0 0,0 0-53 0 0,0 0-11 0 0,0 0-34 0 0,0 0-138 0 0,0 0-43 0 0,19 6 198 0 0,76-1 186 0 0,-73-6-794 0 0,0 0 0 0 0,1-2 0 0 0,-1-1-1 0 0,0-1 1 0 0,-1 0 0 0 0,5-3 336 0 0,-15 3-2855 0 0</inkml:trace>
  <inkml:trace contextRef="#ctx0" brushRef="#br0" timeOffset="2794.872">695 549 3711 0 0,'0'0'158'0'0,"0"0"22"0"0,0 0 10 0 0,0 0-19 0 0,0 0-86 0 0,0 0-9 0 0,0 0 47 0 0,0 0 6 0 0,0 0-1 0 0,0 0 18 0 0,0 0 72 0 0,0 0 34 0 0,0 0 4 0 0,0 0 0 0 0,0 0 0 0 0,0 0 0 0 0,0 0 0 0 0,0 0-5 0 0,0 0-22 0 0,0 0-5 0 0,0 0 0 0 0,0 0-16 0 0,0 0-69 0 0,0 0-38 0 0,0 0-5 0 0,0 0-4 0 0,0 0-17 0 0,0 0-10 0 0,0 0-1 0 0,0 0 0 0 0,0 0 0 0 0,0 0 0 0 0,1-1 0 0 0,3-2 6 0 0,0-1-17 0 0,-1 0 1 0 0,1-1-1 0 0,-1 0 1 0 0,-1 1-1 0 0,1-1 0 0 0,-1 0 1 0 0,0-1-1 0 0,0 1 1 0 0,0 0-1 0 0,-1-1 1 0 0,1 1-1 0 0,-1-1 1 0 0,-1 1-1 0 0,1-1-53 0 0,-1 6 4 0 0,2-77-164 0 0,-3 76 156 0 0,1-1 69 0 0,0 1-1 0 0,-1-1 1 0 0,0 1 0 0 0,1-1 0 0 0,-1 1 0 0 0,0-1 0 0 0,1 1 0 0 0,-1-1 0 0 0,0 1 0 0 0,0-1-1 0 0,0 1 1 0 0,0 0 0 0 0,-1 0 0 0 0,1 0 0 0 0,0 0 0 0 0,0-1 0 0 0,-1 1 0 0 0,1 1 0 0 0,-1-1-1 0 0,1 0 1 0 0,-1 0 0 0 0,1 1 0 0 0,-1-1 0 0 0,1 0 0 0 0,-1 1 0 0 0,0 0 0 0 0,0-1-65 0 0,-40-11-1516 0 0,40 11 1574 0 0,2 1 86 0 0,0 0 16 0 0,0 0 0 0 0,0 0-37 0 0,-14 12-399 0 0,12-8 190 0 0,0 1 0 0 0,0-1 1 0 0,0 1-1 0 0,1-1 0 0 0,-1 1 0 0 0,1 0 1 0 0,0 0-1 0 0,1-1 0 0 0,-1 1 0 0 0,1 0 0 0 0,0 0 1 0 0,0 0-1 0 0,1 0 0 0 0,-1 0 0 0 0,1 1 86 0 0,14 53 4 0 0,-12-44-125 0 0,14 23 390 0 0,11 1-91 0 0,1-11-365 0 0,-10-18 398 0 0,13-5 409 0 0,-17-9-546 0 0,-8 3-10 0 0,22-22 178 0 0,2-8-518 0 0,-24 22 311 0 0,-1 1 1 0 0,0-1 0 0 0,0 0 0 0 0,-1-1 0 0 0,0 1-1 0 0,0-1 1 0 0,-1 0 0 0 0,-1 0 0 0 0,1 0-1 0 0,-2-1 1 0 0,0 1 0 0 0,0-1-36 0 0,-8-97 733 0 0,7 94-733 0 0,-4 27 163 0 0,-3 25-176 0 0,4 27-157 0 0,3 0 0 0 0,3-1 0 0 0,3 1 0 0 0,7 25 170 0 0,-1-2-159 0 0,-7-40 223 0 0,-6-46-223 0 0,1 7-490 0 0,2-13 266 0 0,3-141 909 0 0,6-49-236 0 0,-11 176-125 0 0,0-1-1 0 0,1 1 1 0 0,2 1 0 0 0,-1-1-1 0 0,2 0 1 0 0,0 1-1 0 0,5-9-164 0 0,-7 18 0 0 0,1 1-14 0 0,-2 5-45 0 0,1-3 34 0 0,-2 3-29 0 0,5-1 1 0 0,1 0 53 0 0,-5 2 43 0 0,21-1-225 0 0,-1 5-20 0 0,-21-3 148 0 0,0 1-10 0 0,40 47-536 0 0,-25-26 134 0 0,-25 27 1663 0 0,5-40-1024 0 0,-23 45-157 0 0,23-47-16 0 0,-2-1 0 0 0,1 0 0 0 0,0-1 15 0 0,4-4 64 0 0,-26 10 1458 0 0,-10-10-938 0 0,28-2-589 0 0,-31 3-3977 0 0,37-10-1134 0 0,8-2 3352 0 0,3-3-10 0 0</inkml:trace>
  <inkml:trace contextRef="#ctx0" brushRef="#br0" timeOffset="4278.972">1310 1 7423 0 0,'0'0'234'0'0,"0"0"38"0"0,0 0 14 0 0,-1 1-46 0 0,-16 16 2224 0 0,15-16-2144 0 0,-9 13 256 0 0,-40 101-1080 0 0,10-8 368 0 0,39-100 190 0 0,0 0-58 0 0,1-4-55 0 0,-1 4 44 0 0,1-1 5 0 0,1-5-40 0 0,0 0 1 0 0,0 0-1 0 0,0 0 1 0 0,1 0-1 0 0,-1 0 1 0 0,0 0 0 0 0,0 0-1 0 0,1-1 1 0 0,-1 1-1 0 0,0 0 1 0 0,1 0-1 0 0,-1 0 1 0 0,1-1-1 0 0,0 1 1 0 0,-1 0 0 0 0,1 0-1 0 0,-1-1 1 0 0,1 1-1 0 0,0 0 1 0 0,0-1-1 0 0,-1 1 1 0 0,1-1-1 0 0,0 1 1 0 0,0-1-1 0 0,0 1 1 0 0,-1-1 0 0 0,1 0-1 0 0,0 1 1 0 0,0-1-1 0 0,0 0 1 0 0,0 0-1 0 0,0 0 1 0 0,0 1-1 0 0,0-1 1 0 0,1 0 49 0 0,5 2-27 0 0,0-2 38 0 0,-4 0 42 0 0,4 2 11 0 0,0-2 0 0 0,-5 0 0 0 0,5 1-10 0 0,1 0-44 0 0,0 0-10 0 0,0-1 0 0 0,-1-1 0 0 0,-1-2 11 0 0,-5 2 42 0 0,-1 1 17 0 0,16-9 292 0 0,18-12-50 0 0,-28 16-312 0 0,0 2-10 0 0,0 0-44 0 0,14-17 44 0 0,5-9 1484 0 0,-24 26-1420 0 0,15-57 466 0 0,-16 58-548 0 0,0 2 86 0 0,0 0 10 0 0,0 0-4 0 0,0 0 0 0 0,0 0-25 0 0,0 0-98 0 0,0 0-9 0 0,0 0 26 0 0,0 0 88 0 0,0 0 40 0 0,0 0 8 0 0,0 0-28 0 0,0 0-82 0 0,0 0 144 0 0,0 0 80 0 0,0 0 14 0 0,0 0-54 0 0,0 0-217 0 0,0 0-28 0 0,0 3 11 0 0,-37 183-126 0 0,-3 6 256 0 0,28-148 43 0 0,12-43-150 0 0,0-1-21 0 0,0 0 0 0 0,0 0 0 0 0,0 0-30 0 0,0 0-129 0 0,0 0-53 0 0,0 0-11 0 0,0 0 9 0 0,0 0 38 0 0,0 0 14 0 0,0 0 2 0 0,0 0-17 0 0,0 0-74 0 0,0 0-33 0 0,0 0-4 0 0,0 0-50 0 0,9-19-2054 0 0,1 3-254 0 0</inkml:trace>
  <inkml:trace contextRef="#ctx0" brushRef="#br0" timeOffset="4757.603">1525 550 8319 0 0,'0'0'76'0'0,"0"0"16"0"0,0 0 4 0 0,0 0-30 0 0,0 0-120 0 0,-1 1-14 0 0,-4 1 34 0 0,3-1 123 0 0,-10 0 1913 0 0,6-1-6368 0 0,6 0 2003 0 0</inkml:trace>
</inkml:ink>
</file>

<file path=ppt/ink/ink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2T04:51:15.003"/>
    </inkml:context>
    <inkml:brush xml:id="br0">
      <inkml:brushProperty name="width" value="0.05" units="cm"/>
      <inkml:brushProperty name="height" value="0.05" units="cm"/>
    </inkml:brush>
  </inkml:definitions>
  <inkml:trace contextRef="#ctx0" brushRef="#br0">27 1 6527 0 0,'0'0'447'0'0,"0"0"62"0"0,0 0 31 0 0,0 0-34 0 0,0 0-164 0 0,0 0-71 0 0,0 0-14 0 0,0 0-22 0 0,0 0-90 0 0,0 0-38 0 0,0 0-10 0 0,0 0-5 0 0,0 0-17 0 0,-4 6 54 0 0,-1 2-65 0 0,-4 66 103 0 0,10-51-283 0 0,-1 47 287 0 0,-10 125-161 0 0,13-143-575 0 0,-2-45 554 0 0,-2 0 22 0 0,0-5 32 0 0,1 5-33 0 0,0-1-20 0 0,0-4-18 0 0,0-2 96 0 0,0 0 48 0 0,0 0 10 0 0,0 0-7 0 0,16-25 26 0 0,48-82 103 0 0,-50 99 622 0 0,5 26-1126 0 0,-15-12 266 0 0,1 1-10 0 0,24 30-192 0 0,-20-16 246 0 0,0 9-93 0 0,-8-28 108 0 0,19 40-23 0 0,-19-42-112 0 0,-1 0 2 0 0,0 0 0 0 0,0 0 26 0 0,0 0 96 0 0,1 1 10 0 0,4 2-4 0 0,-4-2 0 0 0,0 0-10 0 0,3 2-58 0 0,-2-2-66 0 0,-2-1 2 0 0,9 2-113 0 0,-2-3 170 0 0,31-21 234 0 0,-31 13-166 0 0,7-11 23 0 0,-3 2 26 0 0,-2 0 0 0 0,0-1-1 0 0,0 0 1 0 0,-2 0 0 0 0,-1-1-1 0 0,0 0 1 0 0,-1 0 0 0 0,-1-8-106 0 0,1-29 226 0 0,-20-96 398 0 0,16 151-752 0 0,-1 2 0 0 0,0-2 22 0 0,0-4 98 0 0,0 4 72 0 0,0 2 2 0 0,0 0-2 0 0,0 0 0 0 0,0 0 27 0 0,0 0 110 0 0,-1-4 256 0 0,-4 6 636 0 0,-9 28-1369 0 0,11 168-748 0 0,6-94 896 0 0,-1-96 85 0 0,2 0 22 0 0,-2 0-33 0 0,0-1 16 0 0,-2-6 96 0 0,0-1 10 0 0,1 2-14 0 0,0 3-58 0 0,0-3-55 0 0,2 4 44 0 0,0 0 26 0 0,12 11-406 0 0,-8-15 385 0 0,-6-1-44 0 0,0-1-10 0 0,5 1 0 0 0,28 4-128 0 0,-29-4-20 0 0,-1-1 0 0 0,1 0 0 0 0,0 0 0 0 0,0 0 0 0 0,0 0 0 0 0,-1-1 0 0 0,1 0 0 0 0,0 0 0 0 0,0 0 0 0 0,-1-1 0 0 0,1 0 0 0 0,-1 0 0 0 0,1 0 0 0 0,-1 0 0 0 0,3-2 212 0 0,-4 2-20 0 0,-2 1-44 0 0,21-11-1492 0 0,-12-1-402 0 0,-9 12-320 0 0</inkml:trace>
  <inkml:trace contextRef="#ctx0" brushRef="#br0" timeOffset="662.536">263 241 4991 0 0,'0'0'-133'0'0,"0"0"-22"0"0,0 0-5 0 0,0 0 0 0 0,0 0 0 0 0,0 0 0 0 0,0 0 0 0 0,0 0 48 0 0,-12-4 879 0 0,7 2 5250 0 0,115-23-5534 0 0,-17-6-119 0 0,-75 28-1065 0 0,-14 7-6242 0 0,-4-4 5364 0 0</inkml:trace>
  <inkml:trace contextRef="#ctx0" brushRef="#br0" timeOffset="3305.847">563 241 3839 0 0,'0'0'290'0'0,"0"0"39"0"0,0 0 20 0 0,0 0 7 0 0,0 0 18 0 0,0 0 8 0 0,0 0 2 0 0,0 0-17 0 0,0 0-74 0 0,0 0-33 0 0,0 0-4 0 0,0 0-4 0 0,0 0-17 0 0,0 0-10 0 0,0 0-1 0 0,0 0-16 0 0,0 0-69 0 0,-7 7 138 0 0,-11 70-71 0 0,14 24 231 0 0,4-100-501 0 0,0-1-3 0 0,0 0 29 0 0,0 0 96 0 0,0 0 10 0 0,0 0-29 0 0,0 0-98 0 0,0 0-9 0 0,0 0 4 0 0,0 0 0 0 0,0 0 0 0 0,0 0 0 0 0,0 0 22 0 0,0 0 88 0 0,7-28 736 0 0,32-50-480 0 0,-37 76-366 0 0,4-4 11 0 0,-2 0 32 0 0,-4 5-33 0 0,0 1 12 0 0,0 0 96 0 0,0 0 69 0 0,26-15 20 0 0,-25 15-77 0 0,-1 0-2 0 0,0 0 0 0 0,0 0 6 0 0,0 0 20 0 0,0 0 6 0 0,7 6-912 0 0,-5-1 724 0 0,-1-4 18 0 0,-1-1 34 0 0,0 0 98 0 0,0 0 10 0 0,-3 25 698 0 0,-11 81-441 0 0,14-105-232 0 0,-4 24-145 0 0,1-2 328 0 0,18-28-532 0 0,20-32 380 0 0,19-7 456 0 0,-24 17-614 0 0,-29 27 6 0 0,-1 0 86 0 0,0 0 10 0 0,0 0-4 0 0,0 0 0 0 0,0 0 22 0 0,0 0 90 0 0,0 0 42 0 0,0 0 6 0 0,0 0-21 0 0,0 0-91 0 0,0 0-43 0 0,0 0-5 0 0,0 0-25 0 0,18 21-368 0 0,-16-19 275 0 0,0 3 12 0 0,8 33 174 0 0,-10-37-38 0 0,0-1 2 0 0,-1 32-162 0 0,1-31 130 0 0,0-1 2 0 0,2 18-154 0 0,4-4-40 0 0,-5-14 64 0 0,2 3 0 0 0,0-2 11 0 0,3-4 42 0 0,28-17 603 0 0,-17-7-253 0 0,35-71-286 0 0,-31 36 947 0 0,-16 22-984 0 0,7-19 32 0 0,-13 14 520 0 0,1 44-472 0 0,0-1 0 0 0,-1-55 55 0 0,-1 51-151 0 0,2 4 69 0 0,0 2-1 0 0,0 0 2 0 0,0 0 20 0 0,0 0 6 0 0,0 0 0 0 0,0-1-30 0 0,0-5-120 0 0,0 4-14 0 0,0 2 30 0 0,0 0 96 0 0,0 0 10 0 0,0 0-29 0 0,0 0-103 0 0,0 0-31 0 0,0 0-1 0 0,0 0 0 0 0,0 0-8 0 0,-5 26-485 0 0,4 61 418 0 0,-10-1 235 0 0,-11 32-10 0 0,22-98-161 0 0,1 14 32 0 0,0-32 22 0 0,1 5 42 0 0,1 2 11 0 0,2-3 0 0 0,-4 1 0 0 0,2-1-10 0 0,27 22-54 0 0,-15-32 54 0 0,19-4-772 0 0,-21 1 760 0 0,-8 0 36 0 0,12-2 300 0 0,-16 8-207 0 0,6 1-86 0 0,56-12-1149 0 0,-62 12 1006 0 0,7-1-1466 0 0,-8 1-2654 0 0</inkml:trace>
</inkml:ink>
</file>

<file path=ppt/ink/ink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2T04:51:32.034"/>
    </inkml:context>
    <inkml:brush xml:id="br0">
      <inkml:brushProperty name="width" value="0.05" units="cm"/>
      <inkml:brushProperty name="height" value="0.05" units="cm"/>
    </inkml:brush>
  </inkml:definitions>
  <inkml:trace contextRef="#ctx0" brushRef="#br0">21 594 9983 0 0,'0'0'234'0'0,"0"0"38"0"0,0 0 14 0 0,0 0 32 0 0,0 0 123 0 0,0 0 58 0 0,0 0 11 0 0,0 0-32 0 0,0 0-146 0 0,0 0-63 0 0,0 0-12 0 0,0 0-5 0 0,0 0-17 0 0,0 0-10 0 0,0 0-1 0 0,0 0-25 0 0,0 0-103 0 0,0 0-17 0 0,0 0 49 0 0,0 0 2 0 0,0 0-2 0 0,0 0-8 0 0,-8-7 150 0 0,3 3-286 0 0,4 3-127 0 0,1 1-65 0 0,0 0-15 0 0,0 0-65 0 0,0 0-268 0 0,0 0-116 0 0,0 0-28 0 0,0 0-68 0 0,-7-6-3024 0 0,7 6 488 0 0</inkml:trace>
  <inkml:trace contextRef="#ctx0" brushRef="#br0" timeOffset="1618.815">116 30 9471 0 0,'0'0'528'0'0,"0"0"70"0"0,0 0 36 0 0,0 0-24 0 0,0 0-129 0 0,0 0-53 0 0,0 0-11 0 0,0 0-17 0 0,0 0-69 0 0,0 0-38 0 0,-10 4 578 0 0,6 4-847 0 0,1 0-1 0 0,0 1 1 0 0,0-1 0 0 0,0 1-1 0 0,1-1 1 0 0,0 1 0 0 0,1 0-1 0 0,0 0 1 0 0,0 0 0 0 0,1-1-1 0 0,0 1 1 0 0,1 0 0 0 0,0 0-1 0 0,0 0 1 0 0,2 4-24 0 0,0 17 42 0 0,26 112-258 0 0,3-62 180 0 0,-20-35-52 0 0,-8-30 24 0 0,6 8-320 0 0,3-16-314 0 0,12-21 319 0 0,-20 7 368 0 0,15-19 94 0 0,-19 25 8 0 0,14-33 690 0 0,28-13-613 0 0,-38 43-115 0 0,-3 2 1 0 0,4 0-58 0 0,-5 2-40 0 0,-1 0 98 0 0,0 0 14 0 0,0 0 23 0 0,6 5 610 0 0,12 75 329 0 0,14-7-1030 0 0,-32-72-54 0 0,16 10-326 0 0,-15-11 312 0 0,-1 0-9 0 0,8-5-520 0 0,35-70 835 0 0,9-46 710 0 0,-52 119-756 0 0,4-99 782 0 0,-17 1-1217 0 0,-12-46 1358 0 0,25 144-1147 0 0,0 2 78 0 0,0 0 40 0 0,0 0 8 0 0,0 0 2 0 0,0 0 0 0 0,0 0 0 0 0,0 0 0 0 0,-13 30-205 0 0,5 75 98 0 0,8-80-59 0 0,1-1 0 0 0,1 0-1 0 0,1 1 1 0 0,1-2 0 0 0,6 18 70 0 0,-9-33 31 0 0,23 124-95 0 0,-22-124 64 0 0,30 41-384 0 0,-27-47 320 0 0,-3-1 0 0 0,-2-1 0 0 0,24 2-1144 0 0,17-5-316 0 0,-40 3 1392 0 0,29-6-2812 0 0,-12-6-840 0 0,-7-5 504 0 0</inkml:trace>
  <inkml:trace contextRef="#ctx0" brushRef="#br0" timeOffset="2126.053">386 207 6527 0 0,'-18'-6'2478'0'0,"17"5"-2029"0"0,1 1-81 0 0,0 0-15 0 0,0 0-5 0 0,0 0-17 0 0,0 0-10 0 0,0 0-1 0 0,0 0 0 0 0,0 0 0 0 0,0 0 0 0 0,0 0 0 0 0,0 0-29 0 0,0 0-124 0 0,0 0-58 0 0,0 0-12 0 0,17 6 383 0 0,93 31 1304 0 0,24-14-2984 0 0,-117-23-2145 0 0,-12-4-790 0 0</inkml:trace>
  <inkml:trace contextRef="#ctx0" brushRef="#br0" timeOffset="3994.431">743 262 7551 0 0,'0'0'290'0'0,"0"0"39"0"0,0 0 20 0 0,0 0 25 0 0,0 0 88 0 0,0 0 40 0 0,0 0 8 0 0,0 0 10 0 0,0 0 35 0 0,0 0 18 0 0,0 0 3 0 0,0 0-60 0 0,-9 18 152 0 0,1 48-402 0 0,14 35-468 0 0,-1-79 266 0 0,-6-13-74 0 0,2-1-33 0 0,-1 0 32 0 0,1-1 1 0 0,-1-6-44 0 0,0-1-10 0 0,13 1-458 0 0,16-34 458 0 0,26-76 1126 0 0,-43 76-575 0 0,-11 31-530 0 0,-1 2 142 0 0,0 0 268 0 0,0 0 97 0 0,0 0 14 0 0,0 0-67 0 0,6 23-278 0 0,7 47-147 0 0,4-34-124 0 0,-14-28 138 0 0,1 11-331 0 0,-4-19 314 0 0,-1 1 0 0 0,1 0 1 0 0,0-1-1 0 0,0 1 0 0 0,0-1 1 0 0,0 1-1 0 0,0-1 0 0 0,0 1 1 0 0,0 0-1 0 0,0-1 0 0 0,0 1 1 0 0,1-1-1 0 0,-1 1 0 0 0,0-1 1 0 0,0 1-1 0 0,0-1 0 0 0,1 1 1 0 0,-1-1-1 0 0,0 1 0 0 0,0-1 1 0 0,1 1-1 0 0,-1-1 0 0 0,0 1 1 0 0,1-1-1 0 0,-1 0 0 0 0,1 1 1 0 0,-1-1-1 0 0,1 1 0 0 0,-1-1 1 0 0,1 0-1 0 0,-1 0 0 0 0,1 1 1 0 0,-1-1-1 0 0,1 0 0 0 0,-1 0 1 0 0,1 0-1 0 0,-1 1 0 0 0,1-1 1 0 0,-1 0-1 0 0,1 0 0 0 0,-1 0 1 0 0,1 0-1 0 0,0 0 0 0 0,-1 0 1 0 0,1 0-1 0 0,-1 0 0 0 0,1 0 1 0 0,-1-1-1 0 0,1 1 0 0 0,-1 0 1 0 0,1 0-1 0 0,-1 0 0 0 0,1-1 1 0 0,-1 1-1 0 0,1 0 1 0 0,-1 0-1 0 0,1-1 0 0 0,-1 1 1 0 0,1 0-1 0 0,-1-1 0 0 0,1 1 1 0 0,-1-1-1 0 0,0 1 0 0 0,1-1 1 0 0,-1 1-1 0 0,0 0 0 0 0,1-1 1 0 0,-1 1-1 0 0,0-1 17 0 0,60-50 1495 0 0,-18 10-1371 0 0,-41 41-194 0 0,-1 0 32 0 0,0 0 131 0 0,0 0 75 0 0,0 0 21 0 0,0 0 15 0 0,0 0 52 0 0,0 0 28 0 0,0 0 4 0 0,0 0-34 0 0,24 51-212 0 0,-1 11-342 0 0,-22-59 232 0 0,1 2 15 0 0,1 2 32 0 0,1-2-33 0 0,-3-4-10 0 0,0-1 0 0 0,3 3 11 0 0,2 1 32 0 0,0-1-33 0 0,11-3 54 0 0,21-24-437 0 0,-34 19 437 0 0,1 0 79 0 0,0-2 107 0 0,0 1 0 0 0,-1-1 0 0 0,0 0 0 0 0,0-1 0 0 0,-1 1 0 0 0,0-1 0 0 0,0 0 0 0 0,0 1 0 0 0,-1-1 0 0 0,1-7-186 0 0,7-20 37 0 0,12-34-20 0 0,-22 68 51 0 0,0 1 6 0 0,1-21 399 0 0,-1-63-389 0 0,-2 11 128 0 0,-14 19-109 0 0,16 54-109 0 0,0 0 1 0 0,0 1 0 0 0,0-1 0 0 0,0 0 0 0 0,0 0-1 0 0,-1 0 1 0 0,1 0 0 0 0,0 0 0 0 0,0 0 0 0 0,0 0-1 0 0,0 1 1 0 0,-1-1 0 0 0,1 0 0 0 0,0 0 0 0 0,0 0-1 0 0,0 0 1 0 0,-1 0 0 0 0,1 0 0 0 0,0 0 0 0 0,0 0-1 0 0,0 0 1 0 0,0 0 0 0 0,-1 0 0 0 0,1 0 0 0 0,0 0-1 0 0,0 0 1 0 0,0 0 0 0 0,-1 0 0 0 0,1 0 0 0 0,0 0-1 0 0,0-1 1 0 0,0 1 0 0 0,0 0 0 0 0,-1 0 0 0 0,1 0-1 0 0,0 0 6 0 0,-2 23-166 0 0,13 171 70 0 0,23-107-21 0 0,-24-70 45 0 0,29 65 140 0 0,-3-41-211 0 0,-30-36 143 0 0,-1 0-10 0 0,-2-4-44 0 0,3 2 1 0 0,54 12-7111 0 0,-59-15 6189 0 0,8-4-1562 0 0,-1 0-726 0 0</inkml:trace>
</inkml:ink>
</file>

<file path=ppt/ink/ink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2T04:51:27.137"/>
    </inkml:context>
    <inkml:brush xml:id="br0">
      <inkml:brushProperty name="width" value="0.05" units="cm"/>
      <inkml:brushProperty name="height" value="0.05" units="cm"/>
    </inkml:brush>
  </inkml:definitions>
  <inkml:trace contextRef="#ctx0" brushRef="#br0">48 271 4991 0 0,'0'0'102'0'0,"0"0"20"0"0,0 0 6 0 0,0 0-5 0 0,0 0-22 0 0,0 0-5 0 0,0 0 0 0 0,0 0 27 0 0,0 0 110 0 0,0 0 45 0 0,0 0 8 0 0,0 0 14 0 0,0 0 52 0 0,0 0 28 0 0,0 0 4 0 0,0 0 0 0 0,0 0 0 0 0,0 0 0 0 0,-11 12 695 0 0,0 20-822 0 0,-2 25-329 0 0,1-9 211 0 0,12-47-107 0 0,0 0-64 0 0,2 6 11 0 0,2-2-33 0 0,10 34 782 0 0,-14-38-664 0 0,4 15 320 0 0,0-2-152 0 0,-3-13-296 0 0,4 4 0 0 0,-3-3 0 0 0,3 1 0 0 0,-3-2 26 0 0,-2-1 96 0 0,1 0 10 0 0,3 2 2 0 0,-3-1-56 0 0,20 1 306 0 0,27-39-113 0 0,-47 36-323 0 0,-1 1-11 0 0,0 0-9 0 0,17-18-1008 0 0,31-59-6058 0 0,-42 65 5644 0 0</inkml:trace>
  <inkml:trace contextRef="#ctx0" brushRef="#br0" timeOffset="408.14">86 126 7423 0 0,'0'0'472'0'0,"0"0"68"0"0,0 0 32 0 0,0 0-22 0 0,0 0-112 0 0,0 0-43 0 0,0 0-10 0 0,0 0-5 0 0,0 0-17 0 0,0 0-10 0 0,0 0-1 0 0,-10-15 904 0 0,10 8-1202 0 0,0-1-58 0 0,0 0 163 0 0,-1-1-773 0 0,1 6-7770 0 0,7-1 6381 0 0</inkml:trace>
  <inkml:trace contextRef="#ctx0" brushRef="#br0" timeOffset="2103.09">265 255 5247 0 0,'0'0'290'0'0,"0"0"39"0"0,0 0 20 0 0,0 0-14 0 0,0 0-74 0 0,0 0-33 0 0,0 0-4 0 0,0 0-4 0 0,0 0-17 0 0,0 0-10 0 0,0 0-1 0 0,0 0 0 0 0,0 0 0 0 0,0 0 0 0 0,0 0 0 0 0,0 0 10 0 0,0 0 38 0 0,0 0 14 0 0,0 0 2 0 0,0 0-17 0 0,0 0-74 0 0,0 0-33 0 0,0 0-4 0 0,0 0 0 0 0,0 0 0 0 0,0 0 0 0 0,0 0 0 0 0,0 0-33 0 0,3 9-198 0 0,-3 79 575 0 0,6-54-432 0 0,1-10 14 0 0,6-9-438 0 0,16-25 734 0 0,-27 9-200 0 0,-2 1 8 0 0,0 0 2 0 0,15-20 491 0 0,5-13-486 0 0,4-4 7 0 0,-24 36-240 0 0,1 0 15 0 0,4-5 42 0 0,2 2 22 0 0,-6 3 42 0 0,-1 1 11 0 0,0 0-21 0 0,0 0-86 0 0,0 0-21 0 0,0 0 26 0 0,18 23 420 0 0,6 36-190 0 0,-18-46-269 0 0,9 5 130 0 0,-8-12-53 0 0,-1-2 0 0 0,16-2-192 0 0,0-14 531 0 0,-17 8-270 0 0,-4 3-5 0 0,15-20 1240 0 0,18-65-1390 0 0,-33 171 711 0 0,1-70-645 0 0,-2-14-92 0 0,0-1-15 0 0,0 0 34 0 0,3 9 480 0 0,4 2-561 0 0,16-1-210 0 0,-16-10 395 0 0,-5 0 32 0 0,5 0-43 0 0,1-1-32 0 0,-1 0 64 0 0,25-29 242 0 0,-7-4 101 0 0,-24 33-387 0 0,-1 1 187 0 0,0 0 90 0 0,0 0 20 0 0,0 0-14 0 0,0 0-74 0 0,0 0-33 0 0,0 0-4 0 0,-23-104-1088 0 0,23 103 864 0 0,0 1 0 0 0,0 0 0 0 0,0 0 0 0 0,0 0 0 0 0,-7-8 280 0 0,2 11-254 0 0,0-1-1 0 0,1 1 1 0 0,-1 0-1 0 0,0 1 0 0 0,1-1 1 0 0,-1 1-1 0 0,1 0 1 0 0,0 0-1 0 0,1 0 1 0 0,-1 1-1 0 0,1 0 1 0 0,0-1-1 0 0,0 1 0 0 0,0 0 1 0 0,0 0-1 0 0,1 0 1 0 0,0 1-1 0 0,0-1 1 0 0,1 1-1 0 0,-1 1 39 0 0,-12 24-125 0 0,11-25-143 0 0,-4 9-2764 0 0,20-20 815 0 0,-5-1 1957 0 0,-1-1 1 0 0,0 0-1 0 0,-1 0 1 0 0,0 0-1 0 0,0 0 0 0 0,0-1 1 0 0,-1 0-1 0 0,0-1 1 0 0,-1 1-1 0 0,0-1 1 0 0,0 1-1 0 0,-1-1 0 0 0,1-2 260 0 0,-1-1-2428 0 0</inkml:trace>
  <inkml:trace contextRef="#ctx0" brushRef="#br0" timeOffset="3439.999">739 126 10623 0 0,'0'0'208'0'0,"0"0"34"0"0,0 0 12 0 0,-1-1-40 0 0,-17-60-772 0 0,18 49 494 0 0,3-29 88 0 0,-3 35 89 0 0,0 1 2032 0 0,0 41-611 0 0,36 153-1790 0 0,-19-117 256 0 0,-4-16 64 0 0,3-36-373 0 0,-9-15 298 0 0,0-1 22 0 0,-5-3 32 0 0,18 7-97 0 0,19-22-176 0 0,0-7 431 0 0,-38 20-148 0 0,18-17 518 0 0,9-28-310 0 0,-19 23-245 0 0,-8 21 64 0 0,-1 2 16 0 0,0 0 0 0 0,0 0 8 0 0,0 0 35 0 0,0 0 18 0 0,0 0 3 0 0,0 0-9 0 0,3-27-811 0 0,-14 5 116 0 0,10 20 576 0 0,1 2-84 0 0,0 0-60 0 0,0 0-15 0 0,0 0 5 0 0,-2 0 112 0 0,0 0 0 0 0,0 0 0 0 0,0 0 0 0 0,0 0 0 0 0,0 0 0 0 0,0 0 0 0 0,0 1 0 0 0,0-1 0 0 0,0 0 0 0 0,0 1 0 0 0,0 0 0 0 0,0-1 0 0 0,1 1 1 0 0,-1 0-1 0 0,0 0 0 0 0,0 0 0 0 0,1 0 0 0 0,-1 0 0 0 0,1 1 0 0 0,-1-1 0 0 0,1 0 0 0 0,-1 1 0 0 0,1-1 0 0 0,0 1 0 0 0,0 0 0 0 0,-1-1 0 0 0,1 1 0 0 0,0 0 1 0 0,1-1-1 0 0,-1 1 0 0 0,0 0 0 0 0,0 0 0 0 0,1 0 0 0 0,-1 0 0 0 0,1 0 0 0 0,0 0 0 0 0,0 0 0 0 0,-1 0 0 0 0,1 0 0 0 0,1 1 10 0 0,-18 30-128 0 0,13 0 64 0 0,6-26 11 0 0,-1 11-7 0 0,20 22-147 0 0,-5-23 218 0 0,1 1-22 0 0,2-1 11 0 0,14 1 227 0 0,-31-17-174 0 0,3 1 11 0 0,10-1-255 0 0,7-19-6472 0 0,-18 10 3829 0 0</inkml:trace>
  <inkml:trace contextRef="#ctx0" brushRef="#br0" timeOffset="3995.987">1318 195 10751 0 0,'0'0'472'0'0,"0"0"68"0"0,0 0 32 0 0,0 0-34 0 0,0 0-164 0 0,-21 17 1266 0 0,17-10-1586 0 0,-47 65 354 0 0,26-25 82 0 0,-25 39-556 0 0,45-81-7658 0 0,4-9 4813 0 0,4-14 1374 0 0,-3 15 302 0 0,2-7-460 0 0</inkml:trace>
  <inkml:trace contextRef="#ctx0" brushRef="#br0" timeOffset="4423.822">1123 255 6655 0 0,'0'0'422'0'0,"0"0"56"0"0,0 0 30 0 0,0 0-5 0 0,0 0-39 0 0,0 0-15 0 0,0 0-1 0 0,0 0-21 0 0,0 0-90 0 0,0 0-38 0 0,0 0-10 0 0,0 0-26 0 0,3 9 98 0 0,0-2-271 0 0,0-1 0 0 0,0 0 0 0 0,0 0-1 0 0,1 0 1 0 0,0 0 0 0 0,1 0 0 0 0,-1-1-1 0 0,1 0 1 0 0,0 0 0 0 0,0 0 0 0 0,0 0-1 0 0,1-1 1 0 0,6 4-90 0 0,47 53 863 0 0,-26-14 27 0 0,-32-47-826 0 0,16 18 114 0 0,-16-17-248 0 0,-1-1 2 0 0,0 0 4 0 0,0 0 0 0 0,0 0-52 0 0,0 0-217 0 0,0 0-92 0 0,0 0-21 0 0,0 0-87 0 0,0 0-358 0 0,0 0-154 0 0,0-2-536 0 0,2-8-2001 0 0</inkml:trace>
</inkml:ink>
</file>

<file path=ppt/ink/ink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3T19:30:43.029"/>
    </inkml:context>
    <inkml:brush xml:id="br0">
      <inkml:brushProperty name="width" value="0.05" units="cm"/>
      <inkml:brushProperty name="height" value="0.05" units="cm"/>
      <inkml:brushProperty name="color" value="#FF0066"/>
    </inkml:brush>
  </inkml:definitions>
  <inkml:trace contextRef="#ctx0" brushRef="#br0">219 1 6479 0 0,'0'0'142'0'0,"0"0"22"0"0,0 0 13 0 0,-1 0-20 0 0,-3 2-125 0 0,-52 19 496 0 0,55-21-416 0 0,-17 7 1688 0 0,10-1-1695 0 0,0 0 0 0 0,0 1 0 0 0,1 0 0 0 0,0 0 0 0 0,1 1-1 0 0,-1-1 1 0 0,1 1 0 0 0,1 1 0 0 0,0-1 0 0 0,0 1 0 0 0,0 0-1 0 0,1 0 1 0 0,1 1 0 0 0,-1-1 0 0 0,2 1 0 0 0,-1 0 0 0 0,1-1-1 0 0,1 1 1 0 0,-1 1-105 0 0,-28 181 336 0 0,24-140-168 0 0,3 0 0 0 0,2 0 0 0 0,5 45-168 0 0,20 52-280 0 0,-8-17 280 0 0,15-57-61 0 0,-14-45 42 0 0,1 26 390 0 0,-17-55-328 0 0,58 63-425 0 0,-22-44-434 0 0,-30-18 528 0 0</inkml:trace>
</inkml:ink>
</file>

<file path=ppt/ink/ink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3T19:30:04.043"/>
    </inkml:context>
    <inkml:brush xml:id="br0">
      <inkml:brushProperty name="width" value="0.05" units="cm"/>
      <inkml:brushProperty name="height" value="0.05" units="cm"/>
      <inkml:brushProperty name="color" value="#FF0066"/>
    </inkml:brush>
  </inkml:definitions>
  <inkml:trace contextRef="#ctx0" brushRef="#br0">309 59 1839 0 0,'0'0'160'0'0,"0"0"-160"0"0,0 0 0 0 0,0 0 0 0 0,0 0 840 0 0,0 0 136 0 0,0 0 24 0 0,0 0 8 0 0,0 0-880 0 0</inkml:trace>
  <inkml:trace contextRef="#ctx0" brushRef="#br0" timeOffset="270.577">179 129 3223 0 0,'0'0'136'0'0,"0"0"40"0"0,0 0-176 0 0,0 0 0 0 0,0 0 0 0 0,0 0 0 0 0,0 0 384 0 0,0 0 48 0 0,0 0 8 0 0</inkml:trace>
  <inkml:trace contextRef="#ctx0" brushRef="#br0" timeOffset="3605.696">153 79 5351 0 0,'0'0'242'0'0,"0"0"-1"0"0,0 0-118 0 0,0 0 53 0 0,0 0 44 0 0,0 0 10 0 0,0 0-10 0 0,0 0-52 0 0,0 0-28 0 0,0 0-4 0 0,0 0 23 0 0,0 0 94 0 0,0 0 41 0 0,0 0 8 0 0,3 1 190 0 0,-1 0 2582 0 0,1-1-3044 0 0,-2 1 66 0 0,30-1 796 0 0,46-4-364 0 0,-76 4-428 0 0,-1 0-17 0 0,0 0-10 0 0,0 0-1 0 0,2 1 2 0 0,30 13 84 0 0,-27-13-158 0 0,15 8 11 0 0,17 30 501 0 0,-33-35-459 0 0,-2 0 21 0 0,11 78 836 0 0,-21 8-785 0 0,-1-33-50 0 0,5 5-60 0 0,7 33 18 0 0,1-50-33 0 0,4 26 0 0 0,6-46-12 0 0,37 6-48 0 0,-35-22 198 0 0,9 3 16 0 0,-24-12-95 0 0,-1 0 9 0 0,0 0 37 0 0,0 0 115 0 0,0 0 28 0 0,0 0 0 0 0,0 0 0 0 0,0 0 0 0 0,0 0 0 0 0,0 0 0 0 0,0 0-29 0 0,0 0-119 0 0,0 0-64 0 0,0 0-112 0 0,0 0-3 0 0,0 0 34 0 0,0 0 102 0 0,0-1 1 0 0,0-2-37 0 0,-21 9-189 0 0,20-5 115 0 0,-2 1 29 0 0,2-1-19 0 0,-1 2 20 0 0,-13 33-173 0 0,15-31 186 0 0,1 20-188 0 0,4 36 188 0 0,7-34-161 0 0,0 41 224 0 0,-8-40-53 0 0,-3-22 0 0 0,0-2 0 0 0,0 0-10 0 0,-1-2-33 0 0,18 24-456 0 0,-16-21 499 0 0,-1-1 0 0 0,0 1 0 0 0,0 0 0 0 0,0-1 0 0 0,-1 0 0 0 0,1 1 0 0 0,0 0 0 0 0,0 0 0 0 0,-1 0 0 0 0,1 0 0 0 0,0-1 0 0 0,-1 1 0 0 0,4 27-573 0 0,-4-31 616 0 0,0 3-33 0 0,-2 0-10 0 0,2 1 0 0 0,-2-1 0 0 0,0-1 11 0 0,1-1 45 0 0,-1 0 25 0 0,-12 14 9 0 0,-22 3 528 0 0,35-18-722 0 0,1-1 2 0 0,-4 1 4 0 0,-40 0 1408 0 0,43-1-1422 0 0,1 0 12 0 0,-1 0 10 0 0,-4 0 5 0 0,-23-7 786 0 0,27 7-614 0 0,-18-8-130 0 0,13 6 31 0 0,0 0 12 0 0,-1 0 0 0 0,1 0 0 0 0,0-1 0 0 0,-17-8 64 0 0,-39-5-184 0 0,44 12 120 0 0,-80 0 131 0 0,93 5-43 0 0,0-1-29 0 0,-2 0-49 0 0,-28-2-6671 0 0,33 1 1474 0 0</inkml:trace>
  <inkml:trace contextRef="#ctx0" brushRef="#br0" timeOffset="5299.632">593 441 3679 0 0,'0'1'284'0'0,"-31"49"2072"0"0,30-49-2366 0 0,-14 21 3116 0 0,-22 51-1418 0 0,35-69-1688 0 0,1 1 0 0 0,1-1 0 0 0,0 0-18 0 0,0-3-70 0 0,42 10 26 0 0,-41-11 131 0 0,0 0 0 0 0,0 0 0 0 0,0 0 0 0 0,0-1 0 0 0,0 1 0 0 0,0 0 0 0 0,0 0 0 0 0,0-1 0 0 0,0 1 0 0 0,0-1 0 0 0,0 1 0 0 0,0-1 0 0 0,0 1 0 0 0,-1-1 0 0 0,1 1 0 0 0,0-1 0 0 0,0 0 0 0 0,-1 1 0 0 0,1-1 0 0 0,0 0 0 0 0,-1 0 0 0 0,1 0 0 0 0,-1 1 0 0 0,1-1 0 0 0,-1 0 0 0 0,1 0 0 0 0,-1 0 0 0 0,0 0 0 0 0,1 0 0 0 0,-1 0 0 0 0,0 0 0 0 0,0 0 0 0 0,0 0 0 0 0,0 0 0 0 0,0 0 0 0 0,0 0 0 0 0,0 0 0 0 0,0 0 0 0 0,0 0 0 0 0,0 0 0 0 0,0 0 0 0 0,-1 0-69 0 0,2-4 110 0 0,0 0-128 0 0,-1 4-72 0 0,3-17-274 0 0,2-6 1100 0 0,4 7-912 0 0,-2 3 59 0 0,-6 14 173 0 0,-1 0 31 0 0,0 0 37 0 0,0 0-3 0 0,0 0-8 0 0,0 0-30 0 0,0 0-124 0 0,0 0-58 0 0,-8-20-2709 0 0,1 20 1961 0 0</inkml:trace>
  <inkml:trace contextRef="#ctx0" brushRef="#br0" timeOffset="7186.466">668 283 455 0 0,'0'0'1284'0'0,"0"0"151"0"0,0 0 62 0 0,0 0-171 0 0,0 0-752 0 0,0 0-330 0 0,0 0-69 0 0,0 0-3 0 0,0 0 41 0 0,0 0 13 0 0,0 0 4 0 0,0 0 2 0 0,0 0 0 0 0,0 0 0 0 0,0 0 0 0 0,0 0-9 0 0,0 0-40 0 0,0 0-21 0 0,0 0-2 0 0,0 0 0 0 0,0 0-1 0 0,-2 11 352 0 0,-2 48-573 0 0,-14 14 244 0 0,25 8-364 0 0,-32-17 726 0 0,23-59-544 0 0,1 30-192 0 0,2-31 192 0 0,2 1 0 0 0,-1-1 0 0 0,1 0 0 0 0,-1-1 0 0 0,2 1 0 0 0,1-2 0 0 0,0 1 11 0 0,0 0 32 0 0,1 0-33 0 0,-1-1-20 0 0,-1 0-17 0 0,-3-2 91 0 0,-1 0 21 0 0,0 0 65 0 0,0 0 36 0 0,0 0 6 0 0,14-10 479 0 0,-5-3-598 0 0,14-18 95 0 0,25-47-286 0 0,-48 58 1788 0 0,-1 20-1594 0 0,1 0 6 0 0,-9-7 436 0 0,8 8-586 0 0,-12 8-401 0 0,-28 7 941 0 0,40-15-487 0 0,0 0 0 0 0,0-1-1 0 0,0 1 1 0 0,0 0 0 0 0,0 0 0 0 0,0 0 0 0 0,0 0-1 0 0,0 0 1 0 0,0 0 0 0 0,0 0 0 0 0,1 1 0 0 0,-1-1 0 0 0,0 0-1 0 0,1 0 1 0 0,-1 0 0 0 0,1 1 0 0 0,0-1 0 0 0,-1 0 0 0 0,1 1-1 0 0,0-1 1 0 0,0 0 0 0 0,-1 1 0 0 0,1-1 0 0 0,0 1-1 0 0,0-1 1 0 0,1 0 0 0 0,-1 1 15 0 0,0 3-41 0 0,-1 0 41 0 0,1 0 0 0 0,0 0 0 0 0,1 0 0 0 0,1-1 11 0 0,11 39-64 0 0,-9-22-1 0 0,-2-17 54 0 0,18 2-67 0 0,-2-9 81 0 0,-13 3 29 0 0,0 0-33 0 0,0 2-10 0 0,14 9-12 0 0,6-22-2689 0 0,-21 7 1198 0 0</inkml:trace>
  <inkml:trace contextRef="#ctx0" brushRef="#br0" timeOffset="8050.272">901 483 11199 0 0,'-4'9'1216'0'0,"10"20"-872"0"0,-6-28-457 0 0,13 4-226 0 0,-12-6 641 0 0,15-36 1742 0 0,-14 26-1929 0 0,0-1 0 0 0,0 0-1 0 0,-1 0 1 0 0,0 0 0 0 0,-1-1 0 0 0,-1 1 0 0 0,0 0 0 0 0,0 0 0 0 0,-2-5-115 0 0,1 11 11 0 0,0 2 42 0 0,1 3 1 0 0,-1-2-58 0 0,1 2-72 0 0,1 1-19 0 0,-9 13-230 0 0,-7 86 75 0 0,-49 138-211 0 0,20-84 376 0 0,43-149 151 0 0,2-2-104 0 0,0-1 0 0 0,0 0 0 0 0,0 1 0 0 0,1-1 0 0 0,-1 1-1 0 0,0-1 1 0 0,0 0 0 0 0,1 1 0 0 0,-1-1 0 0 0,1 0 0 0 0,-1 1-1 0 0,1-1 1 0 0,-1 0 0 0 0,1 0 0 0 0,0 0 0 0 0,0 1 0 0 0,0-1 0 0 0,-1 0-1 0 0,1 0 1 0 0,0 0 0 0 0,0 0 0 0 0,1 0 0 0 0,-1-1 0 0 0,0 1-1 0 0,0 0 1 0 0,1 0 38 0 0,-1-1-165 0 0,-1 0 12 0 0,0 0 7 0 0,0 0 2 0 0,0 1-242 0 0,2-1 647 0 0,-1 1-4028 0 0,-1-1-133 0 0</inkml:trace>
  <inkml:trace contextRef="#ctx0" brushRef="#br0" timeOffset="8689.594">832 577 10479 0 0,'0'0'480'0'0,"0"0"-10"0"0,-17-2 3400 0 0,15 1-3918 0 0,1 1-88 0 0,1 0 6 0 0,0 0 8 0 0,0 0 12 0 0,0 0 30 0 0,0 0-11 0 0,0 0 19 0 0,0 0-1 0 0,0 0-9 0 0,23 10 156 0 0,64-1 376 0 0,-86-10-574 0 0,1 1 0 0 0,-1 0 0 0 0,1 1 0 0 0,-1-1 0 0 0,1 0 0 0 0,-1 0-1 0 0,1 1 1 0 0,-1-1 0 0 0,1 1 0 0 0,-1-1 0 0 0,1 1 0 0 0,-1 0 0 0 0,1-1 0 0 0,-1 1 0 0 0,0 0-1 0 0,0 0 1 0 0,1 0 0 0 0,-1 0 0 0 0,0 0 0 0 0,0 0 0 0 0,0 1 0 0 0,0-1 0 0 0,0 0 0 0 0,0 0-1 0 0,-1 1 1 0 0,1-1 0 0 0,0 0 0 0 0,0 1 0 0 0,-1-1 0 0 0,1 1 0 0 0,-1-1 0 0 0,0 1 0 0 0,1-1-1 0 0,-1 2 125 0 0,0-3-100 0 0,1 6-4444 0 0</inkml:trace>
  <inkml:trace contextRef="#ctx0" brushRef="#br0" timeOffset="14010.634">861 118 3887 0 0,'0'0'175'0'0,"0"0"120"0"0,0 0 397 0 0,0 0 166 0 0,0 0 36 0 0,-9-6 2830 0 0,-19 91-4011 0 0,28-85 207 0 0,0 1 4 0 0,-1 2-15 0 0,0-2-27 0 0,1-1-90 0 0,0 0-16 0 0,0 0 6 0 0</inkml:trace>
  <inkml:trace contextRef="#ctx0" brushRef="#br0" timeOffset="15128.552">933 6 3679 0 0,'0'0'284'0'0,"0"0"-20"0"0,0 0 611 0 0,0 0 285 0 0,0 0 59 0 0,0 0-146 0 0,0 0-658 0 0,0 0-287 0 0,0 0-58 0 0,0 0-46 0 0,0 0-168 0 0,-22-6-1160 0 0,-90 7 7055 0 0,109 0-5760 0 0,0 0 0 0 0,1 0 0 0 0,-1 0 0 0 0,0 0 0 0 0,1 1 0 0 0,0-1 0 0 0,-1 1 0 0 0,1-1 0 0 0,0 1 0 0 0,0 0 0 0 0,-1 0 0 0 0,2 0 0 0 0,-1 0 0 0 0,0 0 0 0 0,0 0 0 0 0,1 1 0 0 0,-1-1 0 0 0,1 1 0 0 0,-1-1 0 0 0,1 1 0 0 0,0-1 0 0 0,0 1 0 0 0,1 0 0 0 0,-1 0 0 0 0,0-1 0 0 0,1 3 9 0 0,-4 5-29 0 0,-22 131-99 0 0,23-111 128 0 0,4-29-11 0 0,0 1-1 0 0,0-1 1 0 0,-1 1 0 0 0,1-1-1 0 0,0 0 1 0 0,0 1-1 0 0,1-1 1 0 0,-1 0 0 0 0,0 0-1 0 0,0 0 1 0 0,0 1-1 0 0,1-2 1 0 0,-1 1 0 0 0,1 0-1 0 0,-1 0 1 0 0,1 0-1 0 0,-1 0 1 0 0,1-1-1 0 0,-1 1 1 0 0,1-1 0 0 0,0 1-1 0 0,-1-1 1 0 0,1 0-1 0 0,0 0 1 0 0,-1 0 0 0 0,1 0-1 0 0,0 0 1 0 0,-1 0-1 0 0,1 0 1 0 0,0 0 0 0 0,-1 0-1 0 0,1-1 1 0 0,0 1-1 0 0,0-1 12 0 0,7 0-68 0 0,107-2-1385 0 0,-52-8-126 0 0,-60 9 1711 0 0,0 0 0 0 0,0 0 1 0 0,0 0-1 0 0,0 0 0 0 0,-1-1 0 0 0,1 1 0 0 0,-1-1 0 0 0,0 0 0 0 0,0 0 1 0 0,0 0-1 0 0,0 0 0 0 0,0-1 0 0 0,-1 1 0 0 0,0-1 0 0 0,1 1 0 0 0,-1-1 0 0 0,0 0 1 0 0,-1 0-1 0 0,1 0 0 0 0,-1 0 0 0 0,1-4-132 0 0,-2 7 81 0 0,-2-41-73 0 0,3 39 107 0 0,0-1 0 0 0,-1 1 0 0 0,1-1 1 0 0,-1 0-1 0 0,0 1 0 0 0,0-1 0 0 0,0 0 0 0 0,-1 1 1 0 0,1-1-1 0 0,-1 1 0 0 0,0-1 0 0 0,0 1 1 0 0,0-1-1 0 0,-1 1 0 0 0,1 0 0 0 0,-1-1 0 0 0,1 1 1 0 0,-1 0-1 0 0,0 0 0 0 0,-1 0 0 0 0,1 0 1 0 0,0 1-1 0 0,-1-1 0 0 0,1 0 0 0 0,-1 1 0 0 0,0 0 1 0 0,0 0-1 0 0,0 0 0 0 0,0 0 0 0 0,-3-1-115 0 0,-71 4 90 0 0,26 4-556 0 0,2-17-1556 0 0,39 5-2884 0 0</inkml:trace>
  <inkml:trace contextRef="#ctx0" brushRef="#br0" timeOffset="21470.932">40 1253 6415 0 0,'0'0'298'0'0,"0"0"-10"0"0,-5 2-178 0 0,1-1-63 0 0,-4 2 959 0 0,-3 0-686 0 0,1-5 4633 0 0,9 2-5099 0 0,1 0 8 0 0,0 0 8 0 0,0 0 5 0 0,0 0 12 0 0,0 0 7 0 0,0 0 2 0 0,0 0 3 0 0,0 0 12 0 0,0 0 37 0 0,0 0 116 0 0,0 0 17 0 0,0 0-2 0 0,0 0 21 0 0,0 0 10 0 0,26-5 250 0 0,-21 5-372 0 0,-1 1-36 0 0,22-1 36 0 0,17-5 76 0 0,-37 6-64 0 0,0 0 0 0 0,0 1 0 0 0,1 0 0 0 0,-1-1 0 0 0,0 0 0 0 0,0 1 0 0 0,39 8-10 0 0,23 4-924 0 0,-63-12 934 0 0,0-1 12 0 0,-1 1 52 0 0,-3-1 24 0 0,16 27-221 0 0,-20-28-3802 0 0,2 0 3723 0 0,1 0 252 0 0,-9-15 1479 0 0,8 14-1440 0 0,1 1 26 0 0,-8-14 2604 0 0,5 11-2699 0 0,3 2-81 0 0,-1 0-4 0 0,0-1 5 0 0,0 0 4 0 0,0-1 34 0 0,1 2 123 0 0,-10-15 626 0 0,22 9-965 0 0,-7 7 248 0 0,-1 2 0 0 0,17 32-1876 0 0,-17-20 1584 0 0,-3-11 382 0 0,-1-3 48 0 0,5 9-139 0 0,-3-7-3 0 0,-1-1 73 0 0,-1-1 2 0 0,0 0 8 0 0,-1 1 355 0 0,2-1-404 0 0,-1 1 1 0 0,0-1-1 0 0,0 1 0 0 0,0-1 1 0 0,0 1-1 0 0,0-1 0 0 0,0 1 1 0 0,0-1-1 0 0,0 1 0 0 0,0-1 1 0 0,0 1-1 0 0,0-1 0 0 0,0 1 1 0 0,0-1-1 0 0,0 0 0 0 0,0 1 1 0 0,0-1-1 0 0,-1 1 0 0 0,1-1 0 0 0,0 1 1 0 0,0-1-1 0 0,0 1 0 0 0,-1-1 1 0 0,1 0-1 0 0,0 1 0 0 0,-1-1 1 0 0,1 1-1 0 0,0-1 0 0 0,-1 0 1 0 0,1 0-1 0 0,-1 1 0 0 0,1-1 1 0 0,0 0-1 0 0,-1 1 0 0 0,1-1 0 0 0,-1 0 1 0 0,1 0-1 0 0,-1 0 0 0 0,1 0 1 0 0,-1 1-1 0 0,1-1 0 0 0,-1 0 1 0 0,1 0-1 0 0,-1 0 0 0 0,1 0 1 0 0,-1 0-1 0 0,1 0 0 0 0,-1 0 1 0 0,1 0-1 0 0,-1-1 0 0 0,1 1 1 0 0,0 0-1 0 0,-1 0 0 0 0,1 0 0 0 0,-1 0 1 0 0,1-1-1 0 0,-1 1 0 0 0,1 0 1 0 0,-1 0-1 0 0,1-1 0 0 0,0 1 1 0 0,-1 0-1 0 0,1-1 0 0 0,-1 1-30 0 0,-26 3-144 0 0,-1 0-1 0 0,1 3 0 0 0,0 0 1 0 0,0 1-1 0 0,0 2 0 0 0,-6 4 145 0 0,26-10-884 0 0</inkml:trace>
  <inkml:trace contextRef="#ctx0" brushRef="#br0" timeOffset="24015.838">540 1278 6127 0 0,'0'0'282'0'0,"0"0"-8"0"0,-6 1-166 0 0,-33 14 1644 0 0,-14 15 443 0 0,52-29-2095 0 0,1-1-11 0 0,-1 0-15 0 0,-2 1-77 0 0,3 0-82 0 0,0-1-11 0 0,0 0 6 0 0,-6 13-790 0 0,8 24 742 0 0,10-23 148 0 0,69-1-314 0 0,-44-24 190 0 0,-19-4 1124 0 0,-17 14-930 0 0,-1 1-2 0 0,0-1-12 0 0,2-3-2 0 0,0 1-26 0 0,-1 1-92 0 0,-1-2 57 0 0,0 3 85 0 0,0 1 0 0 0,0 0 5 0 0,0 0-2 0 0,0 0-16 0 0,0 0 15 0 0,0 0 1 0 0,0 0-16 0 0,0 0 10 0 0,0 0-37 0 0,0 1-93 0 0,-2 2-34 0 0,-1 6-157 0 0,3-5 215 0 0,13 41-177 0 0,-10-42 198 0 0,-2-2-31 0 0,0-1-1 0 0,1 0 0 0 0,-1 1 0 0 0,0-1 1 0 0,1 0-1 0 0,-1 0 0 0 0,0 0 0 0 0,1 0 0 0 0,-1 0 1 0 0,1 0-1 0 0,-1 0 0 0 0,0 0 0 0 0,1-1 1 0 0,-1 1-1 0 0,0-1 0 0 0,0 1 0 0 0,1-1 1 0 0,-1 1-1 0 0,0-1 0 0 0,0 0 0 0 0,1 1 0 0 0,-1-1 1 0 0,0 0-1 0 0,0 0 0 0 0,0 0 0 0 0,0 0 1 0 0,0 0-1 0 0,-1 0 0 0 0,1 0 0 0 0,0 0 1 0 0,0 0-1 0 0,-1-1 0 0 0,1 0 32 0 0,0 1-24 0 0,12-17-566 0 0,-5-4 2754 0 0,-8 21-2187 0 0,0 1 119 0 0,0 0 57 0 0,0 0 9 0 0,-5-7 1266 0 0,-15-12-3520 0 0,4 27 2928 0 0,15-7-1050 0 0,1-1-740 0 0,0 0-2924 0 0</inkml:trace>
  <inkml:trace contextRef="#ctx0" brushRef="#br0" timeOffset="25584.873">683 1389 6679 0 0,'0'0'300'0'0,"0"0"0"0"0,0 0-160 0 0,0 0 38 0 0,0 0 40 0 0,0 0 6 0 0,8-13-184 0 0,-5 9-25 0 0,-3 4 64 0 0,3-11 3341 0 0,12-4-3664 0 0,6-1 241 0 0,-20 15 56 0 0,-1 1 11 0 0,0 0 0 0 0,9 29 320 0 0,-6 19-265 0 0,-1-45-134 0 0,11-6-223 0 0,-8-6-44 0 0,27-25-2784 0 0,-3 33 4996 0 0,-7 30-1362 0 0,0-2-14 0 0,-21-24-624 0 0,-1-2 13 0 0,1-1 45 0 0,1 1 1 0 0,-1-1-1 0 0,0 1 1 0 0,1-1-1 0 0,-1 0 1 0 0,0 0-1 0 0,1 0 1 0 0,-1 0-1 0 0,1 0 0 0 0,-1 0 1 0 0,0 0-1 0 0,1 0 1 0 0,-1 0-1 0 0,0-1 1 0 0,1 1-1 0 0,-1 0 1 0 0,0-1-1 0 0,1 0 0 0 0,-1 1 1 0 0,0-1-1 0 0,0 0 1 0 0,1 1-1 0 0,-1-1 1 0 0,0 0-1 0 0,0 0 1 0 0,0 0-1 0 0,0 0 0 0 0,0 0 1 0 0,0 0-1 0 0,-1 0 1 0 0,1 0-1 0 0,0 0 1 0 0,-1-1-1 0 0,1 1 1 0 0,0 0-1 0 0,-1 0 1 0 0,1-1-1 0 0,-1 1 0 0 0,1-1 12 0 0,1-1 144 0 0,1 0-126 0 0,0 0-1 0 0,0 0 1 0 0,0 0-1 0 0,0 0 0 0 0,-1 0 1 0 0,0-1-1 0 0,1 1 1 0 0,-1-1-1 0 0,-1 1 0 0 0,1-1 1 0 0,0 0-1 0 0,-1 0 1 0 0,0 1-1 0 0,0-1 1 0 0,0 0-1 0 0,0 0 0 0 0,-1-1-17 0 0,0 4 238 0 0,0 1-13 0 0,-4-36 920 0 0,4-6-2187 0 0,0 41 1148 0 0,0 1 21 0 0,-5-4 1341 0 0,-5 98-1481 0 0,8-85-5 0 0,1 52 249 0 0,12-46-348 0 0,-11-14 181 0 0,0-1 8 0 0,1 0 2 0 0,1 4-58 0 0,0-1-26 0 0,-1-1-44 0 0,1-1 0 0 0,0 1 0 0 0,0-1 1 0 0,0 1-1 0 0,-1-1 0 0 0,1 0 0 0 0,0 0 1 0 0,0 0-1 0 0,1 0 0 0 0,-1 0 0 0 0,0 0 0 0 0,0-1 1 0 0,0 1-1 0 0,1-1 0 0 0,-1 1 0 0 0,0-1 1 0 0,0 0-1 0 0,1 0 0 0 0,-1 0 0 0 0,0 0 1 0 0,1 0-1 0 0,-1-1 0 0 0,0 1 0 0 0,0-1 0 0 0,0 1 1 0 0,1-1-1 0 0,-1 0 0 0 0,0 0 0 0 0,0 0 1 0 0,0 0-1 0 0,0 0 0 0 0,0-1 0 0 0,0 1 1 0 0,-1 0-1 0 0,1-1 0 0 0,0 1 0 0 0,1-2 54 0 0,-3 2-4304 0 0</inkml:trace>
  <inkml:trace contextRef="#ctx0" brushRef="#br0" timeOffset="26085.332">896 1329 2759 0 0,'0'0'460'0'0,"0"0"891"0"0,0 0 390 0 0,0 0 78 0 0,0 0-170 0 0,0 0-786 0 0,0 0-344 0 0,0 0-67 0 0,0 0-74 0 0,0 0-231 0 0,0 0-112 0 0,0 0-151 0 0,0 0-63 0 0,0 0-12 0 0,1 1 18 0 0,27 5-147 0 0,-22-6 323 0 0,29 6-677 0 0,-29-6-386 0 0</inkml:trace>
  <inkml:trace contextRef="#ctx0" brushRef="#br0" timeOffset="27372.918">1054 1371 6911 0 0,'0'0'528'0'0,"0"0"-160"0"0,0 0 594 0 0,0 0 299 0 0,0 0 62 0 0,0 0-167 0 0,-5 20-1964 0 0,-17 23-656 0 0,22-43 1618 0 0,1 14 862 0 0,21 3-2037 0 0,-22-17 929 0 0,1 0 21 0 0,4 1 7 0 0,-2 1-5 0 0,-1-2-22 0 0,2-1 11 0 0,15-18 754 0 0,-18 18-508 0 0,-1 1 8 0 0,-14-25 2639 0 0,3 14-3012 0 0,10 10 107 0 0,-7-12-424 0 0,5 10 504 0 0,1 0-20 0 0,2 2-138 0 0,0 1-78 0 0,0 0-22 0 0,0 0 13 0 0,13 16-574 0 0,30 20 2110 0 0,-31-20-1472 0 0,-11-16 202 0 0,0 0 0 0 0,0 0 1 0 0,0 0-1 0 0,0 0 0 0 0,0 0 1 0 0,0 0-1 0 0,0 0 0 0 0,0 0 1 0 0,0 0-1 0 0,0-1 0 0 0,0 1 1 0 0,0 0-1 0 0,0 0 0 0 0,0-1 1 0 0,0 1-1 0 0,-1-1 0 0 0,1 1 1 0 0,0-1-1 0 0,0 1 0 0 0,0-1 1 0 0,-1 1-1 0 0,1-1 0 0 0,0 0 1 0 0,-1 0-1 0 0,1 1 0 0 0,0-1 1 0 0,-1 0-1 0 0,1 0 0 0 0,-1 0 1 0 0,0 1-1 0 0,1-1 0 0 0,-1 0 1 0 0,1 0-1 0 0,-1 0 0 0 0,0 0 1 0 0,0 0-10 0 0,11-20 600 0 0,-11 20-535 0 0,5-1 291 0 0,-3 5-409 0 0,0 1 39 0 0,1 0 14 0 0,-1 1 0 0 0,0-1 0 0 0,1-1 0 0 0,0 0 0 0 0,0 0 15 0 0,21 10 285 0 0,-23-13-339 0 0,-1 1 1 0 0,0-1-1 0 0,1 1 1 0 0,-1-1-1 0 0,0 0 1 0 0,1 1-1 0 0,-1-1 0 0 0,0 0 1 0 0,1 0-1 0 0,-1 1 1 0 0,1-1-1 0 0,-1 0 1 0 0,1 0-1 0 0,-1 1 0 0 0,1-1 1 0 0,-1 0-1 0 0,1 0 1 0 0,-1 0-1 0 0,0 0 1 0 0,1 0-1 0 0,-1 0 0 0 0,1 0 1 0 0,-1 0-1 0 0,1 0 1 0 0,-1 0-1 0 0,1 0 1 0 0,-1 0-1 0 0,1 0 0 0 0,-1 0 1 0 0,1-1-1 0 0,-1 1 1 0 0,1 0-1 0 0,-1 0 1 0 0,1 0-1 0 0,-1-1 0 0 0,0 1 1 0 0,1 0-1 0 0,-1-1 1 0 0,1 1-1 0 0,-1 0 1 0 0,0-1-1 0 0,1 1 0 0 0,-1 0 1 0 0,0-1-1 0 0,0 1 1 0 0,1-1-1 0 0,-1 1 0 0 0,0-1 1 0 0,0 1-1 0 0,0 0 1 0 0,1-1-1 0 0,-1 1 1 0 0,0-1-1 0 0,0 1 0 0 0,0-1 1 0 0,0 1-1 0 0,0-1 39 0 0,3-4-4228 0 0</inkml:trace>
  <inkml:trace contextRef="#ctx0" brushRef="#br0" timeOffset="27650.191">1217 1326 5527 0 0,'0'0'250'0'0,"0"0"-2"0"0,-1 0-156 0 0,-2 2 184 0 0,-7 3 6449 0 0,4 0-6324 0 0,6-5-955 0 0,0 0-494 0 0,0 0-1962 0 0,0 0-834 0 0</inkml:trace>
  <inkml:trace contextRef="#ctx0" brushRef="#br0" timeOffset="29819.732">1262 1328 455 0 0,'0'0'2590'0'0,"0"0"323"0"0,0 0 139 0 0,0 0-349 0 0,-4 21-930 0 0,6-10-3128 0 0,2 29-1826 0 0,-8 1 3930 0 0,4-10 427 0 0,1-31-1208 0 0,1 1 0 0 0,-1 0-1 0 0,0-1 1 0 0,0 1 0 0 0,1-1-1 0 0,-1 0 1 0 0,0 1 0 0 0,0-1-1 0 0,1 0 1 0 0,-1 0 0 0 0,1 0-1 0 0,-1 0 1 0 0,0 0 0 0 0,1 0-1 0 0,-1 0 1 0 0,0 0 0 0 0,1 0-1 0 0,-1-1 1 0 0,0 1 0 0 0,1 0-1 0 0,-1-1 1 0 0,0 0 0 0 0,0 1-1 0 0,0-1 1 0 0,1 0 0 0 0,-1 1-1 0 0,0-1 1 0 0,0 0 0 0 0,0 0-1 0 0,0 0 1 0 0,0 0 0 0 0,0 0-1 0 0,0 0 1 0 0,-1 0 0 0 0,1 0-1 0 0,0-1 33 0 0,61-73 2767 0 0,-60 76-2703 0 0,-1-1 1 0 0,1 1-1 0 0,-1 0 0 0 0,0 0 0 0 0,0 0 1 0 0,1 0-1 0 0,-1 1 0 0 0,0-1 1 0 0,0 0-1 0 0,0 0 0 0 0,0 1 0 0 0,0-1 1 0 0,-1 1-1 0 0,1-1 0 0 0,0 1 1 0 0,-1-1-1 0 0,1 1 0 0 0,-1-1 1 0 0,1 1-1 0 0,-1-1 0 0 0,0 1 0 0 0,1 0 1 0 0,-1-1-1 0 0,0 1 0 0 0,0 0 1 0 0,0-1-1 0 0,0 1 0 0 0,-1-1 0 0 0,1 1 1 0 0,-1 1-65 0 0,4 16-96 0 0,7 9-168 0 0,31-30 16 0 0,-21 1 176 0 0,-16 0 66 0 0,0-1 0 0 0,0 1 1 0 0,0-1-1 0 0,-1 0 0 0 0,1 0 0 0 0,-1 0 0 0 0,1-1 0 0 0,-1 1 0 0 0,0-1 0 0 0,0 0 0 0 0,0 0 0 0 0,0 0 0 0 0,0 0 1 0 0,-1-1-1 0 0,1 1 6 0 0,2-3-13 0 0,12-16-306 0 0,-17 21 378 0 0,0 1 37 0 0,0 0 120 0 0,0 0 25 0 0,0-1-1 0 0,-2-2-29 0 0,-9-23-2820 0 0,11 25 2471 0 0,0 0 25 0 0,-1-3 105 0 0,1 3 116 0 0,0 1 155 0 0,0 0 39 0 0,0 0 2 0 0,0 0-2 0 0,0 0-12 0 0,0 0-2 0 0,-6-1 382 0 0,-26 40-921 0 0,31-38 249 0 0,0 0-1 0 0,0 1 1 0 0,1-1-1 0 0,-1 1 1 0 0,0-1-1 0 0,0 1 1 0 0,1-1-1 0 0,-1 1 1 0 0,1-1 0 0 0,0 1-1 0 0,-1-1 1 0 0,1 1-1 0 0,0 0 1 0 0,0-1-1 0 0,0 1 1 0 0,0 0-1 0 0,0-1 1 0 0,0 1 0 0 0,0 0-1 0 0,1-1 1 0 0,-1 1-1 0 0,1-1 1 0 0,-1 1-1 0 0,1-1 1 0 0,-1 1-1 0 0,1-1 1 0 0,0 1 0 0 0,0-1-1 0 0,0 1 1 0 0,0-1-1 0 0,0 0 1 0 0,0 0-1 0 0,0 1 1 0 0,0-1-1 0 0,0 0 1 0 0,1 0 2 0 0,2 3-11 0 0,21 6 262 0 0,27-26-982 0 0,-27-4 1445 0 0,-24 19-806 0 0,0 1 16 0 0,2-3 46 0 0,-2 3 145 0 0,-1 0 30 0 0,0 0-1 0 0,0 0 8 0 0,0 0 32 0 0,0 0 10 0 0,0 0 4 0 0,0 0-4 0 0,0 0-28 0 0,0 0-7 0 0,0 0-6 0 0,0 0-43 0 0,0 0-165 0 0,0 0-36 0 0,0 0-75 0 0,9 36-1168 0 0,-5 19 1220 0 0,-4-54 178 0 0,0-1-8 0 0,0 4-31 0 0,0-4 44 0 0,0 0-1 0 0,0 0-4 0 0,0 0-25 0 0,0 0-98 0 0,0 0-9 0 0,0 0-22 0 0,0 0-112 0 0,16-24-890 0 0,21-29 1052 0 0,-27 32 2328 0 0,-10 20-2045 0 0,0 1-90 0 0,0 0-38 0 0,0 0-10 0 0,0 0-7 0 0,0 1-53 0 0,2 2-106 0 0,8 19-157 0 0,16-3 889 0 0,-15-22-2038 0 0,-7-1 183 0 0</inkml:trace>
  <inkml:trace contextRef="#ctx0" brushRef="#br0" timeOffset="31450.01">883 1157 919 0 0,'-3'19'932'0'0,"2"-14"8778"0"0,-16-30-10046 0 0,17 24 568 0 0,-4-4 854 0 0,2 3-908 0 0,1 1-102 0 0,-1-2-79 0 0,2 2-62 0 0,1 1 3 0 0,3-3 50 0 0,1 0 12 0 0,14-3 16 0 0,-18 6 63 0 0,-1 0 9 0 0,0 0-7 0 0,1 0-14 0 0,20 27-2436 0 0,-21-27 2183 0 0,8 18 3173 0 0,-14-1-6151 0 0,5-17 3444 0 0,-28 22 2249 0 0,-1 6-4825 0 0,30-27 2435 0 0,-3-4 1464 0 0,4 2-1726 0 0,-1 1 26 0 0,0-1 7 0 0,1-2 38 0 0,0 2 139 0 0,-1 1 13 0 0,0 0 1 0 0,0 0 49 0 0,0 0 18 0 0,0 0 6 0 0,0 0-14 0 0,0 0-66 0 0,1 0-22 0 0,3-1 2 0 0,1 1-58 0 0,38 6-80 0 0,-23 0 64 0 0,-15-5-49 0 0,0 0-1 0 0,-1 0 0 0 0,1-1 1 0 0,0 0-1 0 0,-1 0 0 0 0,1 0 1 0 0,-1-1-1 0 0,1 1 0 0 0,0-1 1 0 0,-1 0-1 0 0,1-1 0 0 0,-1 1 1 0 0,0-1-1 0 0,1 1 0 0 0,-1-2 1 0 0,0 1-1 0 0,0 0 0 0 0,0-1 0 0 0,0 1 1 0 0,-1-1-1 0 0,1 0 0 0 0,0-1 50 0 0,-2 2-187 0 0,2 0-4133 0 0</inkml:trace>
  <inkml:trace contextRef="#ctx0" brushRef="#br0" timeOffset="32800.112">955 1011 4607 0 0,'0'0'208'0'0,"0"0"240"0"0,-6 1 6052 0 0,1-1-6032 0 0,-1 1-340 0 0,-75 12-209 0 0,71-12 182 0 0,0 1 0 0 0,0 0 1 0 0,0 0-1 0 0,0 1 0 0 0,0 0 1 0 0,1 1-1 0 0,-1 0 0 0 0,1 1 0 0 0,0 0 1 0 0,1 0-1 0 0,-1 1 0 0 0,1 0 0 0 0,0 0 1 0 0,0 1-1 0 0,1 0 0 0 0,0 0 0 0 0,-2 3-101 0 0,7-5 0 0 0,-1-1 0 0 0,3-2-43 0 0,-1 0-1 0 0,1 0 0 0 0,0 0 0 0 0,-1 0 0 0 0,1 1 1 0 0,1-1-1 0 0,-1 0 0 0 0,0 0 0 0 0,0 0 0 0 0,1 0 1 0 0,-1 0-1 0 0,1 1 0 0 0,0-1 0 0 0,-1 0 1 0 0,1 0-1 0 0,0 0 0 0 0,0-1 0 0 0,0 1 0 0 0,1 0 1 0 0,-1 0-1 0 0,0-1 0 0 0,1 1 44 0 0,2 5-85 0 0,34 48 723 0 0,-37-53-637 0 0,1 0 0 0 0,-1 0-1 0 0,1 0 1 0 0,0 0 0 0 0,0 0 0 0 0,0-1 0 0 0,0 1 0 0 0,0-1 0 0 0,0 1 0 0 0,0-1 0 0 0,0 0 0 0 0,1 1 0 0 0,-1-1 0 0 0,0-1 0 0 0,1 1 0 0 0,-1 0 0 0 0,1 0 0 0 0,-1-1 0 0 0,1 0 0 0 0,0 1-1 0 0,-1-1 1 0 0,1 0-1 0 0,6 1-43 0 0,38 1-144 0 0,43 10 23 0 0,-50-13 236 0 0,32-10 0 0 0,-69 11-42 0 0,-1-1 1 0 0,1 1-1 0 0,-1-1 0 0 0,1 0 0 0 0,-1 0 0 0 0,0 0 0 0 0,0-1 0 0 0,1 1 0 0 0,-1 0 0 0 0,0-1 0 0 0,0 1 1 0 0,0-1-1 0 0,0 0 0 0 0,-1 0 0 0 0,1 0 0 0 0,0 0 0 0 0,-1 0 0 0 0,1 0 0 0 0,-1 0 0 0 0,0 0 1 0 0,0-1-1 0 0,0 1 0 0 0,1-2-30 0 0,1-3 45 0 0,-2 7 65 0 0,-1 0 2 0 0,-2-18 1246 0 0,-11-8-370 0 0,11 21-953 0 0,1 0 1 0 0,-1 1-1 0 0,0-1 0 0 0,-1 1 0 0 0,1 0 0 0 0,-1-1 0 0 0,0 1 0 0 0,0 0 0 0 0,0 1 0 0 0,-1-1 0 0 0,1 1 0 0 0,-1-1 1 0 0,0 1-1 0 0,0 0 0 0 0,0 0 0 0 0,0 1 0 0 0,0-1 0 0 0,-1 1 0 0 0,1 0 0 0 0,-2 0-35 0 0,-74-36-405 0 0,74 34 3 0 0,-7-4 480 0 0,3 5-4890 0 0,3 3-271 0 0</inkml:trace>
  <inkml:trace contextRef="#ctx0" brushRef="#br0" timeOffset="41138.977">313 1443 1375 0 0,'0'0'307'0'0,"0"0"750"0"0,0 0 331 0 0,0 0 70 0 0,0 0-120 0 0,0 0-551 0 0,0 0-239 0 0,0 0-48 0 0,0 0-60 0 0,0 0-209 0 0,0 0-95 0 0,0 0-22 0 0,0 0-34 0 0,0 0-125 0 0,0 0-22 0 0,0 0 29 0 0,0 0 106 0 0,0 0 48 0 0,0 0 10 0 0,0 0 26 0 0,0 0 102 0 0,0 0 46 0 0,0 0 10 0 0,0 0-14 0 0,0 0-68 0 0,0 0-32 0 0,0 0-4 0 0,0 0-21 0 0,2 4-86 0 0,1 0-18 0 0,-1 1 13 0 0,11 72 349 0 0,-12-71-429 0 0,1-1 0 0 0,0 0 0 0 0,1 1 0 0 0,42 68-138 0 0,13 35 60 0 0,-54-100 125 0 0,-1 1-1 0 0,0-1 0 0 0,-1 1 0 0 0,0 0 1 0 0,0-1-1 0 0,-1 1 0 0 0,-1 0 1 0 0,0 0-1 0 0,0 0 0 0 0,-1 0 0 0 0,0 4-46 0 0,-1 23 91 0 0,2-1 24 0 0,-1 0 1 0 0,-2 0-1 0 0,-1 0 0 0 0,-2-1 0 0 0,-7 20-115 0 0,-17 31 226 0 0,12-16 284 0 0,16-66-510 0 0,0 0 0 0 0,0 1 0 0 0,0-1 11 0 0,0 1 32 0 0,-7 12 31 0 0,-1 11-74 0 0,8-24 0 0 0,0 0 0 0 0,0 1 0 0 0,-44 71 484 0 0,-21 8-176 0 0,47-58 68 0 0,19-26-461 0 0,1 9-2647 0 0,0-8-1971 0 0</inkml:trace>
  <inkml:trace contextRef="#ctx0" brushRef="#br0" timeOffset="48975.542">706 1707 6791 0 0,'0'0'308'0'0,"0"0"-1"0"0,-11 4 2765 0 0,8-3-2991 0 0,2-1-126 0 0,1 0-22 0 0,0 0-5 0 0,0 0-33 0 0,0 0-14 0 0,0 0-1 0 0,0 0 36 0 0,0 0 140 0 0,0 0 20 0 0,0 0 27 0 0,0 0 129 0 0,0 0 59 0 0,0 0 11 0 0,0 0-20 0 0,0 0-96 0 0,0 0-39 0 0,0 0-10 0 0,0 0-39 0 0,0 0-154 0 0,0 0-32 0 0,0 0 4 0 0,2-5-202 0 0,1 1 206 0 0,1-1 54 0 0,-1 2-17 0 0,1 0 44 0 0,-2 2 58 0 0,1-1 12 0 0,13-5 75 0 0,10 0-1910 0 0,-25 7 1851 0 0,-1 0 73 0 0,41-11 69 0 0,-12 5-1491 0 0,-28 6 1406 0 0,-1 0 16 0 0,0 0 21 0 0,0 0 64 0 0,0 0 31 0 0,0 0 4 0 0,0 0-14 0 0,-4 30 132 0 0,-11-11 250 0 0,15-18-365 0 0,0-1 12 0 0,-11 4 1146 0 0,9-3-1452 0 0,1 0-146 0 0,1-1-22 0 0,0 0 3 0 0,0 0 3 0 0,0 0 10 0 0,0 0 3 0 0,0 0 0 0 0,0 0 16 0 0,0 0 62 0 0,14 11 698 0 0,-8-9-497 0 0,-5-2-136 0 0,0 0 0 0 0,1 0 0 0 0,-1 0 0 0 0,0 0 0 0 0,0 1 0 0 0,0-1-1 0 0,1 1 1 0 0,-1-1 0 0 0,0 1 0 0 0,0-1 0 0 0,0 1 0 0 0,0-1 0 0 0,0 1-1 0 0,0 0 1 0 0,0 0 0 0 0,0-1 0 0 0,0 1 0 0 0,0 0 0 0 0,-1 0 0 0 0,1 0-1 0 0,0 0 1 0 0,-1 0 0 0 0,1 0 0 0 0,0 0 0 0 0,-1 0 0 0 0,1 1 0 0 0,-1-1-1 0 0,0 0 1 0 0,1 0 17 0 0,-1 0 62 0 0,-3 17 80 0 0,-12 16-460 0 0,-27-15 2098 0 0,37-18-1759 0 0,1 1 22 0 0,-1 0-33 0 0,2-1-60 0 0,2-1-205 0 0,1 0-56 0 0,0 0-834 0 0,0 0-3334 0 0</inkml:trace>
  <inkml:trace contextRef="#ctx0" brushRef="#br0" timeOffset="49666.555">897 1769 919 0 0,'0'0'264'0'0,"0"0"774"0"0,0 0 340 0 0,0 0 72 0 0,12-11 2176 0 0,11 9-879 0 0,-22 3-2610 0 0,12-1 427 0 0,-9 0-541 0 0,-2 0 30 0 0,2 1 11 0 0,-4-1 2 0 0,62-13 394 0 0,-61 12-586 0 0,-1 1-2 0 0,0 0-13 0 0,0 0-56 0 0,0 0-26 0 0,0 0-8 0 0,0 0-6 0 0,0 0-23 0 0,0 0-11 0 0,0 0-437 0 0,0 0-1832 0 0,0 0-788 0 0</inkml:trace>
  <inkml:trace contextRef="#ctx0" brushRef="#br0" timeOffset="50120.443">988 1696 919 0 0,'0'0'306'0'0,"0"0"944"0"0,0 0 413 0 0,-1-5 2282 0 0,-4-5-4757 0 0,0 18 7774 0 0,0 26-8016 0 0,4-28 1605 0 0,-9 47-772 0 0,10-51 178 0 0,1 1 22 0 0,-1-2-47 0 0,0-1-71 0 0,0 0-21 0 0,0 0-7 0 0,2 3-2734 0 0,-2-3 2138 0 0</inkml:trace>
  <inkml:trace contextRef="#ctx0" brushRef="#br0" timeOffset="51221.582">1123 1652 1375 0 0,'15'-9'4298'0'0,"-8"4"-2445"0"0,-6 5-1944 0 0,-1 0-17 0 0,0 0 38 0 0,0 0 128 0 0,0 0 18 0 0,0 0 56 0 0,0 0 252 0 0,0 0 110 0 0,0 0 18 0 0,0 0 12 0 0,0 0 24 0 0,0 0 10 0 0,0 0 2 0 0,0 0-49 0 0,0 0-207 0 0,0 0-89 0 0,0 1-21 0 0,-21 42-963 0 0,-11 10 1554 0 0,32-52-710 0 0,-1 0-16 0 0,-1 3-49 0 0,1 0-31 0 0,1-3-80 0 0,28 12-17 0 0,-27-13 262 0 0,27-4 494 0 0,0 8-2484 0 0,-2-24 390 0 0,-26 19 1650 0 0,0 1 27 0 0,6-9 1588 0 0,-4 6-1705 0 0,-2 2-17 0 0,0 1 52 0 0,0 0 19 0 0,0 0 2 0 0,0 0 19 0 0,0 0 78 0 0,0 0 37 0 0,0 0 8 0 0,-10 18 418 0 0,-7 53-884 0 0,10-17 62 0 0,7-53 43 0 0,0-1-32 0 0,0 0-913 0 0,0 0-3632 0 0</inkml:trace>
  <inkml:trace contextRef="#ctx0" brushRef="#br0" timeOffset="53328.024">939 1567 6447 0 0,'0'0'499'0'0,"0"0"-158"0"0,0 0 561 0 0,0 0 275 0 0,-2-7 1544 0 0,2 4-2611 0 0,0 2-87 0 0,0 0 0 0 0,0 0 1 0 0,0 0-1 0 0,0 0 0 0 0,0 0 1 0 0,0 1-1 0 0,-1-1 1 0 0,1 0-1 0 0,0 0 0 0 0,0 0 1 0 0,-1 1-1 0 0,1-1 0 0 0,0 0 1 0 0,-1 0-1 0 0,1 1 0 0 0,-1-1 1 0 0,1 0-1 0 0,-1 1 1 0 0,1-1-1 0 0,-1 0 0 0 0,0 1 1 0 0,1-1-1 0 0,-1 1 0 0 0,0-1 1 0 0,1 1-1 0 0,-1-1 0 0 0,0 1 1 0 0,0 0-1 0 0,1-1 0 0 0,-1 1 1 0 0,0 0-1 0 0,0 0 1 0 0,0-1-1 0 0,1 1 0 0 0,-1 0 1 0 0,0 0-1 0 0,0 0 0 0 0,0 0 1 0 0,0 0-1 0 0,1 0 0 0 0,-1 0 1 0 0,0 0-1 0 0,0 1 1 0 0,0-1-1 0 0,0 0 0 0 0,0 1-23 0 0,-104 40 2464 0 0,9 13-2320 0 0,88-47-166 0 0,1 1 0 0 0,1 0 0 0 0,-1 1 0 0 0,1-1 0 0 0,1 1 0 0 0,0 0 0 0 0,0 0 0 0 0,1 1 0 0 0,-1 3 22 0 0,-7 11-71 0 0,0 13 60 0 0,12-32 11 0 0,0 0 0 0 0,1 0 0 0 0,43 63-144 0 0,1-27 144 0 0,74-14 712 0 0,-114-24-712 0 0,0-2 0 0 0,0 1 0 0 0,1-1 0 0 0,-1 1 0 0 0,1-2 0 0 0,-1 1 0 0 0,1 0 0 0 0,-1-1 0 0 0,1 0 0 0 0,-1-1 0 0 0,1 1 0 0 0,-1-1 0 0 0,3 0 0 0 0,65-11 72 0 0,48 1-72 0 0,-56-6-176 0 0,-40 3-117 0 0,-25 13 349 0 0,0 1 29 0 0,0 0 33 0 0,0 0-5 0 0,0 0-8 0 0,17-19-433 0 0,4-15 246 0 0,-21 34 6 0 0,0 0 10 0 0,0 0 2 0 0,1-1 11 0 0,0-2 57 0 0,-1 2 65 0 0,0 1-1 0 0,0 0 7 0 0,2-13 794 0 0,-2 8-782 0 0,-1-24-814 0 0,1 28 631 0 0,0 0 16 0 0,0-3 64 0 0,-3-55 907 0 0,3 55-935 0 0,0 1 117 0 0,0 1 0 0 0,1-1-1 0 0,-1 0 1 0 0,0 0-1 0 0,-1 1 1 0 0,1-1-1 0 0,0 1 1 0 0,-1-1 0 0 0,0 0-1 0 0,1 1 1 0 0,-1-1-1 0 0,0 1 1 0 0,0-1-1 0 0,0 1 1 0 0,-1 0 0 0 0,1-1-1 0 0,-1 1 1 0 0,1 0-1 0 0,-1 0 1 0 0,0 0-1 0 0,0 0 1 0 0,0 0 0 0 0,0 0-1 0 0,0 1 1 0 0,0-1-73 0 0,1 1 8 0 0,-2-2-68 0 0,2 1-31 0 0,-3-1 31 0 0,-37-31 1061 0 0,38 30-1003 0 0,-1 0 0 0 0,1 0 0 0 0,-1 0 0 0 0,0 1-1 0 0,-1 0 1 0 0,1 0 0 0 0,0 0 0 0 0,-1 0 0 0 0,0 1 0 0 0,1-1-1 0 0,-1 1 1 0 0,0 1 0 0 0,0-1 0 0 0,0 1 0 0 0,-1-1 0 0 0,1 1-1 0 0,0 1 1 0 0,0-1 0 0 0,-1 1 0 0 0,1 0 0 0 0,0 0 0 0 0,0 1-1 0 0,-1-1 1 0 0,1 1 0 0 0,-2 1 2 0 0,-20-1-32 0 0,-37-17-510 0 0,30 0-1602 0 0,26 10-3816 0 0</inkml:trace>
  <inkml:trace contextRef="#ctx0" brushRef="#br0" timeOffset="56965.116">602 2259 6015 0 0,'0'0'274'0'0,"0"0"-6"0"0,0 0-115 0 0,0 0 152 0 0,0 0 82 0 0,0 0 18 0 0,0 0-51 0 0,0 0-256 0 0,0 0-192 0 0,0 0-14 0 0,0 0-12 0 0,0 0-94 0 0,14 2 332 0 0,-8-8 262 0 0,-1 1 1 0 0,0-1 0 0 0,0 1-1 0 0,-1-1 1 0 0,1-1-1 0 0,-1 1 1 0 0,-1-1 0 0 0,1 1-1 0 0,-1-1 1 0 0,-1 0-1 0 0,1 0 1 0 0,0-5-381 0 0,0 5 287 0 0,19-69-183 0 0,-21 71-104 0 0,-1 1 15 0 0,0 3 58 0 0,-8-5 2199 0 0,5 63-3236 0 0,5 9 138 0 0,-2-64 810 0 0,0-1 1 0 0,0 1-1 0 0,0 0 1 0 0,0-1 0 0 0,0 1-1 0 0,0 0 1 0 0,0-1 0 0 0,1 1-1 0 0,-1 0 1 0 0,1-1-1 0 0,-1 1 1 0 0,1-1 0 0 0,0 1-1 0 0,0-1 1 0 0,-1 1 0 0 0,1-1-1 0 0,0 1 1 0 0,0-1-1 0 0,1 0 1 0 0,-1 0 0 0 0,0 1-1 0 0,0-1 1 0 0,0 0 0 0 0,1 0-1 0 0,-1 0 1 0 0,1 0-1 0 0,-1-1 1 0 0,1 1 0 0 0,-1 0-1 0 0,1 0 1 0 0,-1-1-1 0 0,1 1 1 0 0,0-1 0 0 0,-1 0-1 0 0,1 1 1 0 0,0-1 0 0 0,-1 0-1 0 0,1 0 1 0 0,0 0-1 0 0,-1 0 1 0 0,1 0 0 0 0,0-1-1 0 0,-1 1 1 0 0,1 0 0 0 0,0-1-1 0 0,-1 1 1 0 0,1-1-1 0 0,-1 0 1 0 0,1 1 0 0 0,-1-1-1 0 0,1 0 1 0 0,-1 0 0 0 0,1 0-1 0 0,-1 0 1 0 0,0 0-1 0 0,1 0 1 0 0,-1 0 0 0 0,0-1 15 0 0,11-4 144 0 0,-11 5-59 0 0,30-61 848 0 0,-31 62-934 0 0,-1 2-16 0 0,0 0 1 0 0,0 0-1 0 0,1 0 0 0 0,-1 0 1 0 0,0 1-1 0 0,1-1 0 0 0,0 0 1 0 0,-1 0-1 0 0,1 1 0 0 0,0-1 1 0 0,0 0-1 0 0,1 1 0 0 0,-1-1 1 0 0,0 0-1 0 0,1 0 0 0 0,-1 1 1 0 0,1-1-1 0 0,0 0 0 0 0,-1 0 1 0 0,2 2 16 0 0,31 22-266 0 0,-30-23 266 0 0,-1 0 11 0 0,-1-2 32 0 0,2 1-22 0 0,-2-1 22 0 0,1 0-21 0 0,-2 0 37 0 0,27-18-66 0 0,-21 7 43 0 0,16-49 260 0 0,-22 58-173 0 0,-8-16 1742 0 0,-19-2-1438 0 0,22 18-384 0 0,0 1-22 0 0,4 0 22 0 0,-4 1-43 0 0,1 0-60 0 0,3-1-51 0 0,-22 16-6558 0 0,20-12 3111 0 0</inkml:trace>
  <inkml:trace contextRef="#ctx0" brushRef="#br0" timeOffset="57301.024">956 2173 3167 0 0,'0'0'136'0'0,"0"0"32"0"0,0 0-168 0 0,0 0 0 0 0,0 0 0 0 0,0 0 0 0 0,0 0 0 0 0,0 0 0 0 0</inkml:trace>
  <inkml:trace contextRef="#ctx0" brushRef="#br0" timeOffset="59456.477">978 2138 6359 0 0,'0'0'291'0'0,"0"0"-4"0"0,0 0-65 0 0,0 0 425 0 0,0 0 206 0 0,5-16 2195 0 0,-5 12-3046 0 0,1 4-58 0 0,-1 0 2 0 0,0 0 96 0 0,0 0 28 0 0,0 0 33 0 0,-17-8 3477 0 0,-16 34-4217 0 0,26-15 519 0 0,5-7 118 0 0,0 0 11 0 0,2 25-407 0 0,0-29 292 0 0,7 20-356 0 0,-4-16 439 0 0,-1 0-22 0 0,1 0 32 0 0,11 12-42 0 0,15-13-288 0 0,2-21 1011 0 0,-31 18-746 0 0,1-1 16 0 0,2-1 78 0 0,-2 2 128 0 0,-1 0 30 0 0,0 0 0 0 0,0 0 0 0 0,0 0 0 0 0,4-5 656 0 0,-4-10-1837 0 0,0 14 913 0 0,-1 6 477 0 0,3 29-649 0 0,-1-29 264 0 0,1-1 0 0 0,-1-2-17 0 0,-1-1-1 0 0,1 0 1 0 0,-1 1-1 0 0,1-1 1 0 0,0 0-1 0 0,-1 0 1 0 0,1 0-1 0 0,0 0 1 0 0,0 0 0 0 0,0 1-1 0 0,0-2 1 0 0,0 1-1 0 0,0 0 1 0 0,0 0-1 0 0,0 0 1 0 0,0 0-1 0 0,1-1 1 0 0,-1 1-1 0 0,0 0 1 0 0,0-1-1 0 0,1 1 1 0 0,-1-1-1 0 0,0 0 1 0 0,1 1-1 0 0,-1-1 1 0 0,1 0-1 0 0,-1 0 1 0 0,0 0-1 0 0,1 0 1 0 0,-1 0-1 0 0,1 0 1 0 0,-1 0 0 0 0,0 0-1 0 0,1-1 1 0 0,-1 1-1 0 0,1-1 18 0 0,1 0-27 0 0,18-7-175 0 0,-20 7 266 0 0,17-15 698 0 0,5-23-735 0 0,-24 38 23 0 0,1 0 1 0 0,0 0 0 0 0,-1 0-1 0 0,1-1 1 0 0,-1 1-1 0 0,1 0 1 0 0,-1 0-1 0 0,1 0 1 0 0,-1 0-1 0 0,0 0 1 0 0,1 0-1 0 0,-1 0 1 0 0,0 0-1 0 0,0 1 1 0 0,0-1 0 0 0,0 0-1 0 0,0 0 1 0 0,0 1-1 0 0,0-1 1 0 0,0 0-1 0 0,0 1 1 0 0,0-1-1 0 0,0 1 1 0 0,0 0-1 0 0,0-1 1 0 0,-1 1-1 0 0,1 0 1 0 0,0-1 0 0 0,0 1-1 0 0,0 0 1 0 0,-1 0-1 0 0,0 0-50 0 0,-3-1 83 0 0,-36-18-1655 0 0,29 44 1289 0 0,12-22 231 0 0,1 2 40 0 0,-1 0 12 0 0,1 0-10 0 0,1 0-44 0 0,49 59-148 0 0,-48-63 148 0 0,-2 0 1 0 0,2-1 66 0 0,-1 0 1 0 0,1-1-1 0 0,-1 1 0 0 0,1-1 0 0 0,-1 1 1 0 0,1-1-1 0 0,-1 0 0 0 0,0 1 0 0 0,1-1 1 0 0,-1 0-1 0 0,0-1 0 0 0,0 1 1 0 0,1 0-1 0 0,-1-1 0 0 0,0 1 0 0 0,-1-1 1 0 0,1 0-1 0 0,0 1 0 0 0,0-1 1 0 0,-1 0-1 0 0,1 0 0 0 0,-1 0 0 0 0,1 0 1 0 0,-1-1-1 0 0,0 1 0 0 0,0 0-13 0 0,39-85 392 0 0,-32 10 879 0 0,-11 62-596 0 0,2 15-762 0 0,1-10-260 0 0,0 9 314 0 0,0 1 96 0 0,0 0 27 0 0,0 0-15 0 0,0 0-10 0 0,1 18-1 0 0,27 162-264 0 0,-27-175 200 0 0,-1-1-14 0 0,1-3-58 0 0,3 1-15 0 0,45 2-460 0 0,24-15-959 0 0,-68 9 1172 0 0</inkml:trace>
  <inkml:trace contextRef="#ctx0" brushRef="#br0" timeOffset="60013.74">1198 2076 919 0 0,'0'0'402'0'0,"-10"3"9006"0"0,4-1-7570 0 0,4 1-1676 0 0,1-3-99 0 0,1 1 0 0 0,0-1 1 0 0,0 1-1 0 0,0 0 1 0 0,-1-1-1 0 0,1 1 0 0 0,0 0 1 0 0,0-1-1 0 0,0 1 0 0 0,0 0 1 0 0,0-1-1 0 0,0 1 1 0 0,0 0-1 0 0,0-1 0 0 0,1 1 1 0 0,-1 0-1 0 0,0-1 0 0 0,0 1 1 0 0,0 0-1 0 0,1-1 1 0 0,-1 1-1 0 0,0-1 0 0 0,1 1 1 0 0,-1-1-1 0 0,0 1 0 0 0,1-1 1 0 0,-1 1-1 0 0,1-1 1 0 0,-1 1-1 0 0,1-1 0 0 0,-1 1 1 0 0,1-1-1 0 0,-1 0 1 0 0,1 1-1 0 0,0-1 0 0 0,-1 0 1 0 0,1 1-1 0 0,-1-1 0 0 0,1 0 1 0 0,0 0-1 0 0,-1 0 1 0 0,1 1-1 0 0,0-1 0 0 0,-1 0 1 0 0,1 0-1 0 0,0 0 0 0 0,-1 0 1 0 0,1 0-64 0 0,43 6-340 0 0,10-15-1429 0 0,-49 11-3166 0 0</inkml:trace>
  <inkml:trace contextRef="#ctx0" brushRef="#br0" timeOffset="60777.789">1387 2160 2303 0 0,'0'0'102'0'0,"0"0"370"0"0,0 0 1473 0 0,0 0 646 0 0,0 0 127 0 0,0 0-314 0 0,0 0-1440 0 0,0 0-630 0 0,0 0-129 0 0,0 0-70 0 0,0 0-201 0 0,0 0-34 0 0,0 0-4 0 0,0 0-33 0 0,0 0-14 0 0,0 0-1 0 0,5 3-280 0 0,2 56 2192 0 0,3-10-1440 0 0,-9-48-361 0 0,-1-1 0 0 0,1 1 0 0 0,0-1-1 0 0,0 1 1 0 0,0-1 0 0 0,0 1 0 0 0,0-1 0 0 0,0 1 0 0 0,0-1-1 0 0,0 0 1 0 0,0 0 0 0 0,0 1 0 0 0,0-1 0 0 0,0 0-1 0 0,0 0 1 0 0,0 0 0 0 0,0 0 0 0 0,0 0 0 0 0,0 0-1 0 0,0-1 1 0 0,0 1 0 0 0,0 0 0 0 0,0 0 0 0 0,0-1-1 0 0,0 1 1 0 0,0-1 0 0 0,0 1 0 0 0,0-1 0 0 0,0 1-1 0 0,0-1 1 0 0,0 1 0 0 0,0-1 0 0 0,-1 0 0 0 0,1 1-1 0 0,0-1 1 0 0,0 0 0 0 0,-1 0 0 0 0,1 0 0 0 0,-1 0 41 0 0,28-30-1794 0 0,-28 30 1540 0 0,0 1 6 0 0,3-4-1138 0 0,-3 4 1042 0 0</inkml:trace>
  <inkml:trace contextRef="#ctx0" brushRef="#br0" timeOffset="61100.056">1454 2079 9759 0 0,'0'0'447'0'0,"0"0"-11"0"0,0 0-211 0 0,0 0 149 0 0,0 0 90 0 0,0 0 16 0 0,0 0-44 0 0,0 0-212 0 0,0 0-96 0 0,0 0-22 0 0,0 0 4 0 0,0 0 22 0 0,0 0 10 0 0,0 0 2 0 0,0 0-8 0 0,0 0-34 0 0,-4-3-1186 0 0,4 3-3510 0 0</inkml:trace>
  <inkml:trace contextRef="#ctx0" brushRef="#br0" timeOffset="61735.54">1529 2143 3223 0 0,'0'1'240'0'0,"-7"17"3310"0"0,7-17-3161 0 0,-8 20 1986 0 0,10 11-1082 0 0,9 0-684 0 0,-9-26-594 0 0,-1-3 60 0 0,0-2 38 0 0,-1-1 74 0 0,0 0 7 0 0,0 0-2 0 0,18 1 592 0 0,1-15-597 0 0,-17 11-131 0 0,-1 2 21 0 0,-1 1 26 0 0,4-22 2184 0 0,-13-27-1533 0 0,8 48-789 0 0,0-1-1 0 0,0 1 0 0 0,0 0 0 0 0,0-1 1 0 0,0 1-1 0 0,0 0 0 0 0,0 0 0 0 0,0 0 1 0 0,-1 0-1 0 0,1 0 0 0 0,-1 0 1 0 0,1 0-1 0 0,0 1 0 0 0,-1-1 0 0 0,1 0 1 0 0,-1 1-1 0 0,0-1 0 0 0,1 1 0 0 0,-1 0 1 0 0,1-1-1 0 0,-1 1 0 0 0,0 0 1 0 0,1 0-1 0 0,-1 0 0 0 0,0 0 0 0 0,1 0 1 0 0,-1 0-1 0 0,1 1 0 0 0,-1-1 0 0 0,0 1 1 0 0,1-1-1 0 0,-1 1 0 0 0,1-1 1 0 0,-1 1-1 0 0,1 0 0 0 0,0 0 0 0 0,-1 0 1 0 0,1 0-1 0 0,-2 1 36 0 0,3-2-135 0 0,0 0-9 0 0,-5 3-1410 0 0,5-3 1124 0 0</inkml:trace>
  <inkml:trace contextRef="#ctx0" brushRef="#br0" timeOffset="62570.9">1664 2162 10679 0 0,'0'0'490'0'0,"0"0"-9"0"0,-11 2 268 0 0,9-1-785 0 0,2-1 123 0 0,-11 36 934 0 0,11-32-1021 0 0,-1 1 0 0 0,0 0 0 0 0,-5 25-18 0 0,6-29-74 0 0,7 4-1630 0 0,29-59 4050 0 0,-33 50-2328 0 0,0 1-10 0 0,-2 2-33 0 0,3-1 20 0 0,0 1-42 0 0,-3 1-32 0 0,14 9-2 0 0,3 23 951 0 0,-17-32-932 0 0,-1 0-71 0 0,8 3-463 0 0,-7-3 567 0 0,-1 0 119 0 0,0 0 25 0 0,0 0 21 0 0,0 0 87 0 0,0 0 34 0 0,0 0 7 0 0,0 0 2 0 0,0 0 0 0 0,-1 24 354 0 0,0-19-663 0 0,-1-1-3105 0 0,2-4 2671 0 0</inkml:trace>
  <inkml:trace contextRef="#ctx0" brushRef="#br0" timeOffset="63352.219">1887 2195 6447 0 0,'0'0'298'0'0,"0"0"-10"0"0,-1 0-188 0 0,-17-17 3086 0 0,13 3-4255 0 0,2 6-3336 0 0,3 7 3787 0 0,0 1 177 0 0,-5-2 854 0 0,-5-2 8582 0 0,38 13-7464 0 0,16-14-1266 0 0,36 4 848 0 0,-78 2-1129 0 0,-1-1-62 0 0,-1 0-10 0 0,0 0 6 0 0,0 0 0 0 0,0 0-13 0 0,0 0-8 0 0,0 0-1 0 0,0 0-17 0 0,0 0-72 0 0,0 0-30 0 0,0 0-8 0 0,0 0-38 0 0,0 0-158 0 0,0 0-70 0 0,0 0-14 0 0</inkml:trace>
  <inkml:trace contextRef="#ctx0" brushRef="#br0" timeOffset="63749.526">1965 2021 4143 0 0,'0'0'319'0'0,"-6"4"1154"0"0,-6 6 5387 0 0,-18 69-6712 0 0,5 70 767 0 0,20-119-1802 0 0,5-30-69 0 0</inkml:trace>
  <inkml:trace contextRef="#ctx0" brushRef="#br0" timeOffset="66280.809">676 2472 5063 0 0,'0'0'390'0'0,"0"0"-53"0"0,-1 13 5486 0 0,-1-5-6549 0 0,-38 56 830 0 0,41-63-180 0 0,-1 0 0 0 0,1 1 1 0 0,-1-1-1 0 0,1 0 0 0 0,-1 1 0 0 0,1-1 0 0 0,0 0 0 0 0,0 0 0 0 0,0 0 0 0 0,0 0 0 0 0,0 0 0 0 0,0 0 0 0 0,0 0 0 0 0,0 0 1 0 0,0 0-1 0 0,0 0 0 0 0,0-1 0 0 0,1 1 0 0 0,-1 0 0 0 0,0-1 0 0 0,1 1 0 0 0,-1-1 0 0 0,0 0 0 0 0,1 1 0 0 0,-1-1 0 0 0,0 0 1 0 0,1 0-1 0 0,-1 0 0 0 0,1 1 0 0 0,0-2 76 0 0,5 3-995 0 0,-2 0 298 0 0,-3-1 849 0 0,0 0-1 0 0,0 0 1 0 0,0 0 0 0 0,0 0 0 0 0,0-1 0 0 0,0 1-1 0 0,0 0 1 0 0,0-1 0 0 0,0 0 0 0 0,0 1 0 0 0,0-1-1 0 0,0 0 1 0 0,0 0 0 0 0,0 0 0 0 0,1-1 0 0 0,-1 1-1 0 0,0 0 1 0 0,0-1 0 0 0,0 0 0 0 0,0 1 0 0 0,0-1-1 0 0,0 0 1 0 0,0 0 0 0 0,-1 0 0 0 0,1 0 0 0 0,0 0-1 0 0,0 0 1 0 0,-1-1 0 0 0,1 1 0 0 0,0-1 0 0 0,-1 1-1 0 0,1-1-151 0 0,31-46 479 0 0,-32 48-616 0 0,-1 0-21 0 0,0 0-2 0 0,0 0 16 0 0,0-1 75 0 0,1-2 77 0 0,-1 2 85 0 0,0 1 19 0 0,0 0 0 0 0,-10-23 1576 0 0,8 21-1701 0 0,-1 0 0 0 0,1 1 0 0 0,0-1-1 0 0,0 1 1 0 0,0 0 0 0 0,-1 0 0 0 0,1 0 0 0 0,-1 0-1 0 0,1 0 1 0 0,-1 0 0 0 0,1 1 0 0 0,-1-1 0 0 0,0 1-1 0 0,1 0 1 0 0,-1 0 0 0 0,1-1 0 0 0,-1 2 0 0 0,0-1-1 0 0,1 0 1 0 0,-1 1 0 0 0,0-1 0 0 0,1 1 0 0 0,-1 0-1 0 0,1-1 1 0 0,-1 1 0 0 0,1 0 0 0 0,0 1 0 0 0,-1-1-1 0 0,1 0 1 0 0,0 1 0 0 0,0-1 0 0 0,0 1 0 0 0,0 0-1 0 0,0 0 1 0 0,0 0 0 0 0,1 0 0 0 0,-1 0 0 0 0,0 0-1 0 0,1 0 1 0 0,-1 2 13 0 0,-15 17-2406 0 0,16-21-206 0 0,1 0-898 0 0</inkml:trace>
  <inkml:trace contextRef="#ctx0" brushRef="#br0" timeOffset="67487.574">852 2372 9991 0 0,'0'0'456'0'0,"0"0"-8"0"0,0 0-232 0 0,0 0 95 0 0,0 0 69 0 0,0 0 17 0 0,0 0-49 0 0,0 0-238 0 0,0 0-170 0 0,0 0-10 0 0,0 0 28 0 0,0 0 90 0 0,0 0 44 0 0,0 0 10 0 0,0 0 28 0 0,-13 4 1820 0 0,-4 39-2407 0 0,16-33 402 0 0,-12 86-81 0 0,23-23-997 0 0,-9-73 1112 0 0,0 1 0 0 0,0 0 0 0 0,0 0 1 0 0,0 0-1 0 0,0-1 0 0 0,1 1 0 0 0,-1-1 0 0 0,0 1 0 0 0,0-1 1 0 0,1 1-1 0 0,-1-1 0 0 0,0 0 0 0 0,0 1 0 0 0,1-1 0 0 0,-1 0 1 0 0,0 0-1 0 0,1 0 0 0 0,-1 0 0 0 0,0 0 0 0 0,1-1 0 0 0,-1 1 1 0 0,0 0-1 0 0,1 0 0 0 0,-1-1 0 0 0,0 1 0 0 0,0-1 0 0 0,0 1 1 0 0,1-1-1 0 0,-1 0 0 0 0,0 1 0 0 0,0-1 0 0 0,0 0 0 0 0,0 0 1 0 0,0 0-1 0 0,0 0 0 0 0,0 0 0 0 0,0 0 0 0 0,-1 0 0 0 0,1 0 1 0 0,0 0 20 0 0,23-32 512 0 0,-23 32-427 0 0,9-10 58 0 0,7-5-238 0 0,-16 16 202 0 0,-1 0 11 0 0,0 0 13 0 0,0 0 44 0 0,7-12 669 0 0,-7 11-1018 0 0,0 1-16 0 0,0 0 4 0 0,0 0 17 0 0,0 0 62 0 0,0 0 31 0 0,0 0 4 0 0,0 0 40 0 0,0 0 160 0 0,0 0 40 0 0,0 0 0 0 0,0 0 10 0 0,0 0 39 0 0,0 0 20 0 0,0 0 3 0 0,0 0-18 0 0,0 0-78 0 0,0 0-31 0 0,0 0-8 0 0,0 0-30 0 0,0 0-138 0 0,0 0-106 0 0,1 22-1858 0 0,-1-17 1927 0 0,-1-4 95 0 0,1 0 1 0 0,0-1-1 0 0,0 1 0 0 0,-1 0 0 0 0,1 0 0 0 0,0 0 0 0 0,0-1 0 0 0,0 1 1 0 0,0 0-1 0 0,0 0 0 0 0,0 0 0 0 0,0 0 0 0 0,0-1 0 0 0,0 1 1 0 0,0 0-1 0 0,0 0 0 0 0,1 0 0 0 0,-1-1 0 0 0,0 1 0 0 0,0 0 0 0 0,1 0 1 0 0,-1 0-1 0 0,1-1 0 0 0,-1 1 0 0 0,1 0 0 0 0,-1-1 0 0 0,1 1 0 0 0,-1-1 1 0 0,1 1-1 0 0,0 0 0 0 0,-1-1 0 0 0,1 1 0 0 0,0-1 0 0 0,-1 1 1 0 0,1-1-1 0 0,0 0 0 0 0,0 1 0 0 0,-1-1 0 0 0,1 0 0 0 0,0 0 0 0 0,0 1 1 0 0,0-1-1 0 0,-1 0 0 0 0,1 0 0 0 0,0 0 0 0 0,0 0 0 0 0,1 0 5 0 0,-1 0-76 0 0,-1 0 23 0 0,0 0 94 0 0,10 1-1359 0 0,-9-1 692 0 0</inkml:trace>
  <inkml:trace contextRef="#ctx0" brushRef="#br0" timeOffset="67895.995">951 2378 8375 0 0,'0'0'382'0'0,"0"0"-6"0"0,0 0-150 0 0,0 0 245 0 0,0 0 134 0 0,0 0 31 0 0,0 0-34 0 0,0 0-164 0 0,1 22 1674 0 0,-1-19-2113 0 0,0-2-90 0 0,0-1-33 0 0,0 0-4 0 0,0 0-26 0 0,0 0-113 0 0,0 0-48 0 0,0 0-6 0 0,0 0-99 0 0,0-1-392 0 0,2-2-163 0 0</inkml:trace>
  <inkml:trace contextRef="#ctx0" brushRef="#br0" timeOffset="71319.83">996 2472 2759 0 0,'0'0'324'0'0,"0"0"320"0"0,3 7 2192 0 0,5 8-3752 0 0,-3 12 3074 0 0,-5-26-1677 0 0,4 27 1366 0 0,-7 2-163 0 0,4-31-1775 0 0,-1 1 19 0 0,0 0 13 0 0,4-2 47 0 0,-1-1 23 0 0,11-19 296 0 0,14-4 215 0 0,41-20 550 0 0,-69 45-885 0 0,5-1 371 0 0,-4 2-537 0 0,-1 0 0 0 0,1-1 0 0 0,-1 1 0 0 0,1 0 0 0 0,0 0 0 0 0,-1 0-1 0 0,1-1 1 0 0,-1 1 0 0 0,1 0 0 0 0,0 0 0 0 0,-1 0 0 0 0,1 0 0 0 0,0 0 0 0 0,-1 0-1 0 0,1 0 1 0 0,-1 0 0 0 0,1 0 0 0 0,0 1 0 0 0,-1-1 0 0 0,1 0 0 0 0,-1 0-1 0 0,1 0 1 0 0,-1 1 0 0 0,1-1 0 0 0,0 0 0 0 0,-1 1 0 0 0,1-1 0 0 0,-1 0 0 0 0,0 1-1 0 0,1-1 1 0 0,-1 1 0 0 0,1-1 0 0 0,-1 1 0 0 0,1-1 0 0 0,-1 1 0 0 0,0-1 0 0 0,0 1-1 0 0,1-1 1 0 0,-1 1 0 0 0,0-1 0 0 0,0 1 0 0 0,1 0 0 0 0,-1-1 0 0 0,0 1-1 0 0,0-1 1 0 0,0 1 0 0 0,0 0 0 0 0,0-1 0 0 0,0 1 0 0 0,0 0 0 0 0,0-1 0 0 0,0 1-1 0 0,0-1 1 0 0,0 1-21 0 0,0 3 0 0 0,1 1 0 0 0,0-1 0 0 0,0 1 0 0 0,3 25-258 0 0,-4-25 215 0 0,0 0 32 0 0,0 0 11 0 0,0 0 11 0 0,0 0 32 0 0,0 0-33 0 0,0 0-10 0 0,1-1 11 0 0,-1-3 21 0 0,0-1-80 0 0,0 0-47 0 0,0 0-22 0 0,0 0-10 0 0,0 0-1 0 0,0 0 8 0 0,0 0 56 0 0,0 0 114 0 0,0 0 56 0 0,0 0-6 0 0,0 1-4 0 0,-2 2-5 0 0,2-2-43 0 0,0-1-97 0 0,0 0-61 0 0,0 0-56 0 0,0 0-24 0 0,0 0-2 0 0,0 0 6 0 0,0 0 20 0 0,0 0 6 0 0,0 0 0 0 0,0 0 15 0 0,25-36 362 0 0,3-7 277 0 0,-25 40-473 0 0,-2 1 22 0 0,1 0-22 0 0,-2 1 32 0 0,1 0 1 0 0,2-1-33 0 0,-3 2 32 0 0,1 0 1 0 0,4 2-44 0 0,12 9-146 0 0,-17-11 211 0 0,3 24 408 0 0,-3 30-230 0 0,0-52-210 0 0,2 2-46 0 0,0-1-68 0 0,0-2-22 0 0,1 1 16 0 0,20 2-177 0 0,63-25 1104 0 0,-47-19 448 0 0,-36 36-1298 0 0,0 0 0 0 0,0 0 0 0 0,-1 0 0 0 0,0 0 12 0 0,1-12 108 0 0,-14 0-989 0 0,10 15 908 0 0,1 1-106 0 0,0 0-14 0 0,0 0-2 0 0,-1 0 71 0 0,1 0-1 0 0,0-1 1 0 0,-1 1 0 0 0,1-1 0 0 0,-1 1-1 0 0,0 0 1 0 0,1-1 0 0 0,-1 1 0 0 0,1 0 0 0 0,-1 0-1 0 0,1-1 1 0 0,-1 1 0 0 0,0 0 0 0 0,1 0-1 0 0,-1 0 1 0 0,0 0 0 0 0,1 0 0 0 0,-1 0-1 0 0,1 0 1 0 0,-1 0 0 0 0,0 0 0 0 0,1 0-1 0 0,-1 0 1 0 0,0 0 0 0 0,1 0 0 0 0,-1 1 0 0 0,1-1-1 0 0,-1 0 1 0 0,0 0 0 0 0,1 1 0 0 0,-1-1-1 0 0,1 0 1 0 0,-1 1 0 0 0,1-1 0 0 0,-1 0-1 0 0,1 1 1 0 0,-1-1 0 0 0,1 1 0 0 0,-1-1-1 0 0,1 1 1 0 0,0-1 0 0 0,-1 1 0 0 0,1-1-1 0 0,0 1 1 0 0,0 0 0 0 0,-1-1 0 0 0,1 1 0 0 0,0-1-1 0 0,0 1 1 0 0,0 0 0 0 0,0-1 0 0 0,-1 1-1 0 0,1 0 1 0 0,0-1 0 0 0,0 1 0 0 0,0 0 12 0 0,0-1-70 0 0,0 1 0 0 0,-1 2-6 0 0,2-1 14 0 0,-1 1 38 0 0,1-2-24 0 0,9 28-28 0 0,-12 19 644 0 0,2-46-570 0 0,0-1-1 0 0,0 0 0 0 0,0 0-1 0 0,0 0 1 0 0,0 0-1 0 0,0 0 1 0 0,0 0-1 0 0,0-1 1 0 0,1 1 0 0 0,-1 0-1 0 0,0 0 1 0 0,0 0-1 0 0,1 0 1 0 0,-1 0-1 0 0,1-1 1 0 0,-1 1-1 0 0,1 0 1 0 0,-1 0 0 0 0,1-1-1 0 0,-1 1 1 0 0,1 0-1 0 0,0-1 1 0 0,-1 1-1 0 0,1-1 1 0 0,0 1-1 0 0,0-1 1 0 0,0 1 0 0 0,-1-1-1 0 0,1 1 1 0 0,0-1-1 0 0,0 0 1 0 0,0 1-1 0 0,0-1 1 0 0,-1 0-1 0 0,1 0 1 0 0,0 0 0 0 0,0 0-1 0 0,0 0 1 0 0,0 0-1 0 0,0 0 4 0 0,4 2 15 0 0,0-2 60 0 0,0 0 19 0 0,-2-1 0 0 0,23-15 52 0 0,8-37 33 0 0,-33 53-268 0 0,-1-1 21 0 0,2-2 66 0 0,-1 1 50 0 0,2-1-36 0 0,1 0-12 0 0,0 0 11 0 0,-3 3 45 0 0,-1 0 20 0 0,0 0-3 0 0,0 0-1 0 0,0 0 0 0 0,4-4-219 0 0,6 6 312 0 0,0 25-367 0 0,-3 9 266 0 0,-7-31-53 0 0,0-1 42 0 0,0-3 26 0 0,0-1 60 0 0,0 0 21 0 0,0 0 6 0 0,0 0-3 0 0,0 0-23 0 0,0 0-11 0 0,0 0-1 0 0,0 0-40 0 0,0 0-157 0 0,0 0-28 0 0,0 0 9 0 0,0 0 6 0 0,10-21-230 0 0,-3-2 724 0 0,21-23-389 0 0,-16 69 94 0 0,2 1-589 0 0,-13-23 547 0 0,-1-1-6 0 0,2 6 49 0 0,-1-2-108 0 0,6 34 318 0 0,15-35-1402 0 0,-14-5-4576 0 0,-5-1 1102 0 0</inkml:trace>
  <inkml:trace contextRef="#ctx0" brushRef="#br0" timeOffset="72937.182">1808 2527 5407 0 0,'0'0'248'0'0,"0"0"-5"0"0,0 0-47 0 0,0 0 360 0 0,-6-17 5369 0 0,2 15-4623 0 0,-15-8-10 0 0,3 3-1699 0 0,15 7 416 0 0,1 0 1 0 0,-1 0-1 0 0,0 0 0 0 0,0 0 0 0 0,0 0 1 0 0,0 0-1 0 0,1 0 0 0 0,-1 0 1 0 0,0 0-1 0 0,0 0 0 0 0,0 0 1 0 0,0 1-1 0 0,1-1 0 0 0,-1 0 0 0 0,0 1 1 0 0,0-1-1 0 0,0 0 0 0 0,1 1 1 0 0,-1-1-1 0 0,0 1 0 0 0,1-1 1 0 0,-1 1-1 0 0,0-1 0 0 0,1 1 0 0 0,-1 0 1 0 0,1-1-1 0 0,-1 1 0 0 0,1 0 1 0 0,-1 0-1 0 0,1-1 0 0 0,-1 1 1 0 0,1 0-1 0 0,0 0 0 0 0,0-1 0 0 0,-1 1 1 0 0,1 0-1 0 0,0 0 0 0 0,0 0 1 0 0,0 0-1 0 0,0 0 0 0 0,0 0-9 0 0,-1 3-66 0 0,-1 16 66 0 0,2-19 23 0 0,0 1 1 0 0,0-1 0 0 0,0 0 0 0 0,0 0 0 0 0,1 0-1 0 0,-1 0 1 0 0,0 1 0 0 0,0-1 0 0 0,1 0 0 0 0,-1 0-1 0 0,1 0 1 0 0,-1 0 0 0 0,1 0 0 0 0,-1 0-1 0 0,1 0 1 0 0,0 0 0 0 0,0 0 0 0 0,-1 0 0 0 0,1 0-1 0 0,0 0 1 0 0,0 0 0 0 0,0-1 0 0 0,0 1 0 0 0,0 0-1 0 0,0 0 1 0 0,0-1 0 0 0,0 1 0 0 0,0-1 0 0 0,0 1-1 0 0,0-1 1 0 0,0 0 0 0 0,1 1-24 0 0,11 1-183 0 0,-8-2 194 0 0,-1 3 32 0 0,2 3-47 0 0,-5-5-71 0 0,-1 13-306 0 0,-44 14 1574 0 0,18-16-1621 0 0,25-12 581 0 0,1 0 31 0 0,0 0 0 0 0,4 3-941 0 0,107-47 760 0 0,-105 41-46 0 0,22-19 644 0 0,-28 21-413 0 0,0 1 4 0 0,4-10 1079 0 0,13 50-1906 0 0,-13-9 823 0 0,-3-26-202 0 0,-1-1-34 0 0,0-3 86 0 0,28-7 154 0 0,-10-9-1120 0 0,-18 14 776 0 0,19-7-1200 0 0,-4-7-1176 0 0,-15 15 1136 0 0</inkml:trace>
  <inkml:trace contextRef="#ctx0" brushRef="#br0" timeOffset="73358.795">1911 2448 5983 0 0,'0'0'274'0'0,"0"0"-6"0"0,-1 2-114 0 0,-2 4 9317 0 0,2-5-8483 0 0,0 2-985 0 0,1-2-90 0 0,0-1-144 0 0,0 0-33 0 0,0 0 0 0 0,0 0-46 0 0,0 0-198 0 0,0 0-90 0 0,0 0-871 0 0,0 0-3446 0 0</inkml:trace>
  <inkml:trace contextRef="#ctx0" brushRef="#br0" timeOffset="74866.738">2052 2507 7831 0 0,'0'0'356'0'0,"0"0"-6"0"0,0 0-5 0 0,-10 0 2919 0 0,-2-1-6641 0 0,10 1 3503 0 0,0 0 0 0 0,0-1 0 0 0,0 1 1 0 0,0 0-1 0 0,0 0 0 0 0,0 1 0 0 0,0-1 1 0 0,0 0-1 0 0,0 1 0 0 0,0-1 0 0 0,0 1 1 0 0,0-1-1 0 0,0 1 0 0 0,0 0 0 0 0,1 0 1 0 0,-1 0-1 0 0,0 0 0 0 0,1 0 1 0 0,-1 0-1 0 0,1 0 0 0 0,-1 1 0 0 0,1-1 1 0 0,-1 1-1 0 0,1-1 0 0 0,0 1 0 0 0,0-1 1 0 0,-1 1-1 0 0,1 0 0 0 0,1-1 0 0 0,-1 1 1 0 0,0 0-1 0 0,0 0 0 0 0,1 0 0 0 0,-1 0 1 0 0,1 0-1 0 0,-1 0 0 0 0,1 1-126 0 0,6 31-1705 0 0,-5-33 1687 0 0,0 1-1 0 0,-1-1 1 0 0,1 1 0 0 0,0-1-1 0 0,0 1 1 0 0,0-1-1 0 0,0 0 1 0 0,0 0 0 0 0,0 1-1 0 0,1-1 1 0 0,-1 0-1 0 0,0 0 1 0 0,1 0-1 0 0,-1 0 1 0 0,1 0 0 0 0,-1-1-1 0 0,1 1 1 0 0,-1 0-1 0 0,1-1 1 0 0,-1 1 0 0 0,1-1-1 0 0,0 1 1 0 0,-1-1-1 0 0,1 0 1 0 0,0 0-1 0 0,-1 0 1 0 0,1 0 0 0 0,0 0-1 0 0,-1 0 1 0 0,1 0-1 0 0,0 0 1 0 0,-1-1-1 0 0,1 1 1 0 0,0-1 0 0 0,-1 1-1 0 0,1-1 1 0 0,-1 0-1 0 0,1 1 1 0 0,-1-1 0 0 0,1 0-1 0 0,-1 0 1 0 0,0 0-1 0 0,1 0 1 0 0,-1 0-1 0 0,0 0 1 0 0,0-1 0 0 0,0 1-1 0 0,0 0 1 0 0,0-1-1 0 0,0 1 1 0 0,0-1 0 0 0,0 1-1 0 0,0-1 1 0 0,-1 1 18 0 0,25-45 2665 0 0,-25 45-2424 0 0,1-10 839 0 0,-2 7-1010 0 0,-2 0 20 0 0,-20-22 852 0 0,23 26-1002 0 0,0 0-35 0 0,-9 12-628 0 0,15 21 262 0 0,-6-33 514 0 0,18 7 213 0 0,31-36-630 0 0,-49 28 530 0 0,0 1 6 0 0,0 0-4 0 0,0 0-8 0 0,0 0-34 0 0,23-8-393 0 0,-22 8 320 0 0,-1 0 13 0 0,0 0 4 0 0,0 0 2 0 0,13 11 578 0 0,-9 54-356 0 0,-4-65-230 0 0,0 0 0 0 0,0 0 6 0 0,0 0 20 0 0,0 0 8 0 0,0 1 4 0 0,-1 2-4 0 0,0-1-38 0 0,1 1-68 0 0,0-2-84 0 0,13-8-1222 0 0,22-58 1613 0 0,-34 64-243 0 0,-1 0 21 0 0,3-2 3 0 0,41-25-724 0 0,-43 28 612 0 0,-1 0 98 0 0,0 0 15 0 0,0 0 12 0 0,0 0 85 0 0,-8 22 646 0 0,-2-3-499 0 0,-15 52-162 0 0,27-69-224 0 0,-1-1 0 0 0,1 0 0 0 0,-1 1 0 0 0,1-1 1 0 0,0 0-1 0 0,-1 0 0 0 0,1 0 0 0 0,0 0 0 0 0,0-1 1 0 0,0 1-1 0 0,0 0 0 0 0,0-1 0 0 0,0 1 0 0 0,0-1 1 0 0,0 0-1 0 0,0 1 0 0 0,0-1 0 0 0,0 0 0 0 0,0 0 1 0 0,0 0-1 0 0,0-1 0 0 0,0 1 0 0 0,0-1 0 0 0,0 1 1 0 0,0-1-1 0 0,-1 1 0 0 0,1-1 0 0 0,0 0 0 0 0,0 0 1 0 0,0 0 60 0 0,3-1-462 0 0</inkml:trace>
</inkml:ink>
</file>

<file path=ppt/ink/ink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3T19:31:38.308"/>
    </inkml:context>
    <inkml:brush xml:id="br0">
      <inkml:brushProperty name="width" value="0.05" units="cm"/>
      <inkml:brushProperty name="height" value="0.05" units="cm"/>
      <inkml:brushProperty name="color" value="#FF0066"/>
    </inkml:brush>
  </inkml:definitions>
  <inkml:trace contextRef="#ctx0" brushRef="#br0">109 1 1375 0 0,'0'0'203'0'0,"19"14"3629"0"0,-19-13-3505 0 0,-6 45 4159 0 0,-15-3-3906 0 0,-3 45-422 0 0,13-48 728 0 0,-38 29 1026 0 0,42-59-2057 0 0,6-10 100 0 0,0 1 1 0 0,1 0-1 0 0,-1-1 1 0 0,0 1-1 0 0,1 0 1 0 0,-1-1-1 0 0,1 1 0 0 0,-1 0 1 0 0,1 0-1 0 0,-1-1 1 0 0,1 1-1 0 0,-1 0 1 0 0,1 0-1 0 0,0 0 1 0 0,0 0-1 0 0,-1 0 1 0 0,1-1-1 0 0,0 1 0 0 0,0 0 1 0 0,0 0-1 0 0,0 0 1 0 0,0 0-1 0 0,0 0 1 0 0,0 0-1 0 0,0 0 1 0 0,0 0-1 0 0,1 0 1 0 0,-1-1-1 0 0,0 1 1 0 0,0 0-1 0 0,1 0 0 0 0,-1 0 1 0 0,1 0-1 0 0,-1 0 45 0 0,1-1 96 0 0,5 25 388 0 0,-5-21-496 0 0,-1-3-36 0 0,1 3 36 0 0,0 1 12 0 0,1-2 11 0 0,-2-1 32 0 0,2 1-33 0 0,-1 2-10 0 0,0-1 0 0 0,0 1 0 0 0,0 0 0 0 0,0-1 0 0 0,0 0 0 0 0,19 18-848 0 0,-20-21 946 0 0,0-1 4 0 0,15 35 326 0 0,-10-21-512 0 0,2 55 780 0 0,-7-63-696 0 0,6 12-397 0 0,-5 7 1298 0 0,5 10-1253 0 0,-16 14 1024 0 0,10-48-762 0 0,8 25-529 0 0,-8-26 675 0 0,0 1 8 0 0,1 2-61 0 0,-1-2-58 0 0,0-1-16 0 0,1 5-642 0 0,-1-5 362 0 0</inkml:trace>
</inkml:ink>
</file>

<file path=ppt/ink/ink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3T19:33:29.735"/>
    </inkml:context>
    <inkml:brush xml:id="br0">
      <inkml:brushProperty name="width" value="0.05" units="cm"/>
      <inkml:brushProperty name="height" value="0.05" units="cm"/>
      <inkml:brushProperty name="color" value="#FF0066"/>
    </inkml:brush>
  </inkml:definitions>
  <inkml:trace contextRef="#ctx0" brushRef="#br0">3764 75 919 0 0,'0'0'296'0'0,"0"0"907"0"0,0 0 394 0 0,0 0 78 0 0,0 0-184 0 0,-11 2-273 0 0,-26 0-4639 0 0,36-2 3286 0 0,-21 0 315 0 0,-11 6 623 0 0,32-6-867 0 0,0 1 8 0 0,-7 2 56 0 0,-46-5 1829 0 0,-16 10-1325 0 0,65-8-500 0 0,-28-11 3 0 0,31 10 166 0 0,-7-2-107 0 0,3 3-2052 0 0,5 0-718 0 0</inkml:trace>
  <inkml:trace contextRef="#ctx0" brushRef="#br0" timeOffset="5804.582">3466 92 3167 0 0,'0'0'142'0'0,"0"0"16"0"0,0 0-11 0 0,0 0-10 0 0,0 0-1 0 0,-25-5 1454 0 0,18 6-1556 0 0,-2 0-34 0 0,0 0-16 0 0,-104 8 2855 0 0,-13-25-2518 0 0,39 33-2427 0 0,86-17 2207 0 0,-25-1 2815 0 0,14-7-3188 0 0,-47-11-1959 0 0,21 26 2559 0 0,15 0-718 0 0,21-6 434 0 0,-70 20 1199 0 0,27-3-2669 0 0,-41-4 2837 0 0,-9-15-3333 0 0,27 12 1794 0 0,-21 12-245 0 0,35-29 1325 0 0,45 3-893 0 0,0 0 31 0 0,-1 1-10 0 0,-46-9-464 0 0,-46 16 3015 0 0,90-5-2599 0 0,0-2 0 0 0,1 1 0 0 0,-1-2 0 0 0,1 0 0 0 0,0 0 0 0 0,0-1 0 0 0,0 0 0 0 0,0-1 0 0 0,1 0-32 0 0,-24-13-724 0 0,29 15 734 0 0,1 0-1 0 0,-1 1 0 0 0,0 0 1 0 0,0 0-1 0 0,0 0 1 0 0,0 0-1 0 0,-1 1 0 0 0,1 0 1 0 0,0 0-1 0 0,-1 0 1 0 0,1 1-1 0 0,-1 0 1 0 0,1 0-1 0 0,-1 0 0 0 0,1 0-9 0 0,-5 1 0 0 0,-31 0 102 0 0,-36 7 1739 0 0,51-3-2116 0 0,-146-11 2734 0 0,101-10-4910 0 0,48 6 3943 0 0,22 10-1236 0 0,-1-1-26 0 0,-5 0-108 0 0,0-1-60 0 0,-52 3-1276 0 0,-11-19 2318 0 0,9 21-1318 0 0,9-5 964 0 0,-48 2-1466 0 0,43 3 1496 0 0,32 2-780 0 0,-17-3-260 0 0,41-2 356 0 0,-15-3 832 0 0,-14 9-1580 0 0,8-9 1174 0 0,20 3-364 0 0,-16 0 162 0 0,-82 25-1216 0 0,22-11 1126 0 0,19-17-389 0 0,-39 24 45 0 0,19-1-188 0 0,-12 4 586 0 0,82-23-295 0 0,0 0 11 0 0,-43-4 64 0 0,43 3-64 0 0,1 1 0 0 0,1-1 0 0 0,0 0 0 0 0,0 1 0 0 0,-57 25-117 0 0,58-23 121 0 0,0 0 10 0 0,1 0 0 0 0,-1 0-1 0 0,1 0 1 0 0,-1 1 0 0 0,1 0-1 0 0,0 0 1 0 0,0 0-1 0 0,1 0 1 0 0,-1 1 0 0 0,1 0-1 0 0,0 0 1 0 0,0 0 0 0 0,1 0-1 0 0,0 1 1 0 0,-1 0 0 0 0,2-1-1 0 0,-1 1 1 0 0,1 0 0 0 0,0 0-1 0 0,-1 5-13 0 0,-29 65 64 0 0,28-69-78 0 0,1 1 0 0 0,1-1-1 0 0,-1 1 1 0 0,1-1-1 0 0,0 1 1 0 0,1 0 0 0 0,0-1-1 0 0,0 1 1 0 0,1 0 0 0 0,0 0-1 0 0,0 0 1 0 0,1 0-1 0 0,0 0 1 0 0,0-1 0 0 0,1 1-1 0 0,0 2 15 0 0,3 85-119 0 0,-23-22 138 0 0,13-54-15 0 0,0 0 0 0 0,0 0-1 0 0,2 0 1 0 0,1 0 0 0 0,0 1 0 0 0,1-1-1 0 0,2 18-3 0 0,2-14-20 0 0,0 1-1 0 0,-2 0 1 0 0,0 0-1 0 0,-2-1 0 0 0,-1 1 1 0 0,-1 0-1 0 0,-5 20 21 0 0,-7 10-24 0 0,8-33-4 0 0,1 0 0 0 0,1 1-1 0 0,1-1 1 0 0,1 1 0 0 0,0 1 0 0 0,2-1 0 0 0,1 16 28 0 0,2-13-21 0 0,2 12-84 0 0,-1-1 0 0 0,-2 1 0 0 0,-2 0-1 0 0,-1 0 1 0 0,-3 6 105 0 0,-3 16-64 0 0,3 0 0 0 0,2 0 0 0 0,3 1 0 0 0,6 44 64 0 0,-6-53 108 0 0,-2 0 0 0 0,-2 0 0 0 0,-2-1 0 0 0,-11 41-108 0 0,-2 18 96 0 0,-29 208 447 0 0,37-142-406 0 0,19-71-225 0 0,-3-77 97 0 0,2-1 1 0 0,1 1-1 0 0,1-1 0 0 0,1-1 0 0 0,1 1 0 0 0,2-2 0 0 0,6 11-9 0 0,27 25 0 0 0,-39-52 0 0 0,0-1 0 0 0,27 29-10 0 0,-3 2-1636 0 0,-30-37 1458 0 0,-1-1 50 0 0,0 0 18 0 0,0 0 6 0 0,1 1 21 0 0,3 4 62 0 0,-3-3-17 0 0,3 3-2 0 0,-1 1-1 0 0,0 0 0 0 0,-1-1 1 0 0,1 1-1 0 0,-1 0 0 0 0,0 0 1 0 0,-1 0-1 0 0,1 1 0 0 0,-1-1 1 0 0,-1 0-1 0 0,1 0 0 0 0,-1 1 1 0 0,0 4 50 0 0,0-3-42 0 0,0 2-3 0 0,0 0-1 0 0,1 0 0 0 0,1 0 0 0 0,-1 0 0 0 0,2 0 0 0 0,-1 0 1 0 0,1 0-1 0 0,1-1 0 0 0,0 0 0 0 0,0 1 0 0 0,1-1 1 0 0,0-1-1 0 0,0 1 0 0 0,3 2 46 0 0,25 61 756 0 0,-31-64-664 0 0,0 0 1 0 0,1 0 0 0 0,0-1 0 0 0,0 1 0 0 0,0-1 0 0 0,1 0 0 0 0,1 0 0 0 0,-1-1 0 0 0,1 1-1 0 0,0-1 1 0 0,2 2-93 0 0,76 51-669 0 0,-58-37 978 0 0,-24-22-173 0 0,16 16 232 0 0,11 12-296 0 0,-18-19-72 0 0,-2-6 0 0 0,24 16 0 0 0,-14-2 0 0 0,3-2 0 0 0,-13-10 0 0 0,28 7 0 0 0,-5-5 0 0 0,-2-1 0 0 0,-19-2 0 0 0,32 9 363 0 0,15 2-310 0 0,29 14-65 0 0,21-7-384 0 0,-84-13 396 0 0,42 15-64 0 0,-3-4 648 0 0,-60-20-424 0 0,17 7 295 0 0,4 9-331 0 0,-22-16-199 0 0,25 23-426 0 0,-19-18 554 0 0,58 37 75 0 0,41-2-256 0 0,-16-1 192 0 0,-19 27 0 0 0,83 9 315 0 0,-57-29 642 0 0,-38-19-1269 0 0,-17 2 456 0 0,-9-5-208 0 0,67 23 0 0 0,-91-43 0 0 0,15 12 0 0 0,-17-9 0 0 0,33 19 0 0 0,2-15-53 0 0,-1-5 42 0 0,-34-4 11 0 0,-1 0 19 0 0,24 7 450 0 0,-23-8-469 0 0,27 6-236 0 0,-33-7 306 0 0,-1 0 43 0 0,0 0-13 0 0,0 0-11 0 0,0 0-37 0 0,4 1-1184 0 0,-3-1-3684 0 0</inkml:trace>
  <inkml:trace contextRef="#ctx0" brushRef="#br0" timeOffset="11651.604">2336 4706 4895 0 0,'10'0'165'0'0,"0"-1"-1"0"0,0 0 1 0 0,0 0-1 0 0,0-1 1 0 0,-1-1-1 0 0,1 1 1 0 0,0-1-1 0 0,-1-1 0 0 0,0 0 1 0 0,0 0-1 0 0,0-1 1 0 0,2-1-165 0 0,27-13 417 0 0,20-1-333 0 0,-56 20-29 0 0,23 24 3127 0 0,-12 33-1374 0 0,12-35-2113 0 0,-19-18 246 0 0,-1 1 47 0 0,1 0 12 0 0,-2-1-32 0 0,0 0-1 0 0,0 0 1 0 0,1-1-1 0 0,-1 0 1 0 0,1 1-1 0 0,0-2 1 0 0,0 1 0 0 0,0 0-1 0 0,0-1 1 0 0,1 0-1 0 0,-1 0 1 0 0,5 0 32 0 0,43 25-307 0 0,-18 22 289 0 0,-33-43 13 0 0,1 0 0 0 0,1-1 0 0 0,-1 1 0 0 0,1-1 1 0 0,-1 0-1 0 0,2 0 0 0 0,-1-1 0 0 0,0 1 0 0 0,1-1 0 0 0,0 0 1 0 0,0 0-1 0 0,0-1 0 0 0,2 2 5 0 0,83 11-221 0 0,-24-9 107 0 0,61 72 114 0 0,-115-75-20 0 0,1-1-1 0 0,0 0 1 0 0,0-1-1 0 0,0 0 1 0 0,0-1-1 0 0,0 0 1 0 0,0-1-1 0 0,1-1 1 0 0,-1 0-1 0 0,13-3 21 0 0,8 1-52 0 0,-29 3-6 0 0,0 0-1 0 0,1 0 1 0 0,-1 1-1 0 0,0 0 1 0 0,0 0-1 0 0,0 1 1 0 0,0-1 0 0 0,0 1-1 0 0,0 0 1 0 0,0 0-1 0 0,-1 1 1 0 0,1-1 0 0 0,-1 1-1 0 0,1 0 1 0 0,-1 0-1 0 0,0 1 1 0 0,0-1-1 0 0,-1 1 1 0 0,1 0 0 0 0,-1 0-1 0 0,0 0 1 0 0,0 0-1 0 0,0 1 1 0 0,0-1-1 0 0,-1 1 1 0 0,2 3 58 0 0,53 58 1059 0 0,-46-61-986 0 0,0-1-1 0 0,1 0 1 0 0,-1 0-1 0 0,1-1 1 0 0,0 0 0 0 0,0-1-1 0 0,0-1 1 0 0,0 0-1 0 0,4 0-72 0 0,40 4 406 0 0,-27-1-191 0 0,0-2 0 0 0,1-1 0 0 0,-1-1-1 0 0,1-1 1 0 0,1-2-215 0 0,-4-1 206 0 0,1 2 0 0 0,-1 0 0 0 0,0 2 0 0 0,1 1 0 0 0,-1 1 0 0 0,1 2 0 0 0,-1 1 0 0 0,1 1-206 0 0,-7-3 98 0 0,0 0-1 0 0,0-2 1 0 0,0 0-1 0 0,0-1 1 0 0,0-1-1 0 0,0-1 0 0 0,0-1 1 0 0,0-1-1 0 0,-1-1 1 0 0,1 0-1 0 0,5-4-97 0 0,125-19 754 0 0,274-84 203 0 0,-336 86-666 0 0,-2-4 0 0 0,-1-4 0 0 0,35-21-291 0 0,207-55 856 0 0,-301 98-848 0 0,6-5 44 0 0,1 2 0 0 0,0 2 0 0 0,1 1 0 0 0,11-1-52 0 0,225-28 560 0 0,76-7 232 0 0,-319 44-721 0 0,0 1 0 0 0,0 1-1 0 0,0 1 1 0 0,0 2 0 0 0,0 1-1 0 0,0 1 1 0 0,0 2 0 0 0,15 4-71 0 0,4 2 18 0 0,1-2 1 0 0,0-2 0 0 0,1-2-1 0 0,41-1-18 0 0,92-20-94 0 0,-128 8 80 0 0,0 3-1 0 0,1 3 1 0 0,0 1-1 0 0,40 7 15 0 0,-87-5-8 0 0,32 6 0 0 0,0-2 0 0 0,1-2 0 0 0,-1-1 0 0 0,1-2 0 0 0,-1-2 0 0 0,1-2 0 0 0,9-3 8 0 0,177-52 128 0 0,-6 42-128 0 0,-206 15 14 0 0,-1-2-1 0 0,1 0 0 0 0,0-1 1 0 0,-1 0-1 0 0,0-1 0 0 0,0-1 1 0 0,0 0-1 0 0,-1-1 0 0 0,0 0 1 0 0,-1-1-1 0 0,1-1-13 0 0,120-108 41 0 0,-102 72 245 0 0,21-122 54 0 0,-39 133-296 0 0,-2-1 1 0 0,-1-1-1 0 0,-2 0 1 0 0,-2 0-1 0 0,1-30-44 0 0,-2-62 374 0 0,-7-1 0 0 0,-15-102-374 0 0,-4 23-24 0 0,23-119-257 0 0,4 127 146 0 0,18-301-1310 0 0,-24 501 1444 0 0,0-16-9 0 0,0 1 1 0 0,-1 0-1 0 0,-1 0 0 0 0,0 0 0 0 0,-1 0 0 0 0,-1 1 1 0 0,0-1-1 0 0,-2 1 0 0 0,1 0 0 0 0,-7-10 10 0 0,-51-68 644 0 0,-49-195-1610 0 0,104 274 1015 0 0,-1 1 0 0 0,-1 0 0 0 0,0 1 0 0 0,-1 0 0 0 0,0 0 1 0 0,0 2-1 0 0,-1-1 0 0 0,-1 1 0 0 0,-2-1-49 0 0,-75-33 144 0 0,56 28-178 0 0,2-2 0 0 0,0-1 0 0 0,1-1 0 0 0,-15-14 34 0 0,-44-30 0 0 0,83 59 11 0 0,-13-11-303 0 0,19 16 213 0 0,1 0-1 0 0,0 0 0 0 0,-5-7-60 0 0,-3-5 128 0 0,-5 0 257 0 0,-23-6 22 0 0,-22-11-267 0 0,11 12 0 0 0,-77-22 472 0 0,97 33-468 0 0,0 1 1 0 0,-1 2-1 0 0,1 0 0 0 0,-1 2 1 0 0,-5 1-5 0 0,-89-7-134 0 0,39-23 60 0 0,72 26 42 0 0,-1-1 1 0 0,1 1 0 0 0,-1 1 0 0 0,1 0 0 0 0,-1 1 0 0 0,0 0 0 0 0,0 1-1 0 0,-5 0 32 0 0,-72-13-156 0 0,43-3 156 0 0,-134-38 360 0 0,130 46-365 0 0,27 7-2 0 0,0-1 1 0 0,1-2-1 0 0,0 0 1 0 0,0-1-1 0 0,0-1 1 0 0,1-2-1 0 0,0 0 1 0 0,1-1-1 0 0,-7-5 7 0 0,-199-118 707 0 0,-37-50-491 0 0,94 33-35 0 0,-21 31-181 0 0,-19-29 0 0 0,192 136 9 0 0,0 1 0 0 0,-1 1 1 0 0,0 1-1 0 0,-1 0 0 0 0,0 1 0 0 0,-1 2 0 0 0,-3-2-9 0 0,-326-77 64 0 0,305 80-111 0 0,-1 2-1 0 0,0 1 1 0 0,0 3-1 0 0,-31 5 48 0 0,5-1-26 0 0,-61 4-132 0 0,96-5-4 0 0,-13-6 173 0 0,11-4 106 0 0,-4 6-170 0 0,-5 7-22 0 0,38-6 75 0 0,0 1-13 0 0,-21-3-54 0 0,21-1 67 0 0,-2 0 0 0 0,1 0 0 0 0,-28-2-77 0 0,28 5 10 0 0,1-1 2 0 0,-1 2 6 0 0,1-1 47 0 0,-1 0 12 0 0,2 0 0 0 0,-1 0 0 0 0,-1 0 0 0 0,1 0 0 0 0,-28 5 0 0 0,11 0-66 0 0,-2-1-30 0 0,19-5 53 0 0,-34-1 43 0 0,5-1 53 0 0,3 5-197 0 0,3 0-384 0 0,30-3 475 0 0,-4-1 53 0 0,-18 1 121 0 0,23 0-217 0 0,1 0 14 0 0,-2 0 8 0 0,-6-1 14 0 0,-2 1 48 0 0,1-1 23 0 0,-30 2 130 0 0,-132 30-815 0 0,93-14-272 0 0,77-17 621 0 0,-5 2-40 0 0,4-2-4777 0 0,2 0 4444 0 0,0 0-4392 0 0</inkml:trace>
</inkml:ink>
</file>

<file path=ppt/ink/ink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3T19:34:12.331"/>
    </inkml:context>
    <inkml:brush xml:id="br0">
      <inkml:brushProperty name="width" value="0.05" units="cm"/>
      <inkml:brushProperty name="height" value="0.05" units="cm"/>
      <inkml:brushProperty name="color" value="#FF0066"/>
    </inkml:brush>
  </inkml:definitions>
  <inkml:trace contextRef="#ctx0" brushRef="#br0">51 112 3679 0 0,'-7'14'392'0'0,"-3"41"4348"0"0,10-54-4644 0 0,0-1 3 0 0,0 0 10 0 0,0 0 83 0 0,0 0 38 0 0,0 0 8 0 0,0 0-24 0 0,0 0-108 0 0,14-71-14 0 0,-14 36 504 0 0,0 33-356 0 0,-2-6 1174 0 0,-1 15-1425 0 0,0 0 1 0 0,1 0 0 0 0,0 0-1 0 0,0 0 1 0 0,0 0 0 0 0,1 0-1 0 0,0 0 1 0 0,1 0 0 0 0,-1 1-1 0 0,1-1 1 0 0,1 0 0 0 0,-1 0-1 0 0,1 1 1 0 0,1-1 0 0 0,-1 0 0 0 0,1 0-1 0 0,2 3 11 0 0,1 21-22 0 0,42 220 22 0 0,-29-178-72 0 0,-17-72 0 0 0,-1-1 60 0 0,0 1 0 0 0,0-1 0 0 0,1 0 0 0 0,-1 0 0 0 0,0 0 0 0 0,0 1 0 0 0,1-1 0 0 0,-1 0 0 0 0,0 0 0 0 0,0 0-1 0 0,1 0 1 0 0,-1 1 0 0 0,0-1 0 0 0,1 0 0 0 0,-1 0 0 0 0,0 0 0 0 0,0 0 0 0 0,1 0 0 0 0,-1 0 0 0 0,0 0 0 0 0,1 0 0 0 0,-1 0 0 0 0,0 0-1 0 0,1 0 1 0 0,-1 0 0 0 0,0 0 0 0 0,1 0 0 0 0,-1 0 0 0 0,0 0 0 0 0,0 0 0 0 0,1 0 0 0 0,-1-1 0 0 0,0 1 0 0 0,1 0 0 0 0,-1 0 0 0 0,0 0 0 0 0,0 0-1 0 0,1-1 1 0 0,-1 1 0 0 0,0 0 0 0 0,0 0 0 0 0,0-1 0 0 0,1 1 0 0 0,-1 0 0 0 0,0 0 0 0 0,0-1 0 0 0,0 1 0 0 0,0 0 0 0 0,1 0 0 0 0,-1-1-1 0 0,0 1 1 0 0,0 0 0 0 0,0-1 0 0 0,0 1 0 0 0,0 0 0 0 0,0-1 0 0 0,0 1 0 0 0,0 0 0 0 0,0 0 0 0 0,0-1 0 0 0,0 1 0 0 0,0 0 0 0 0,0-1-1 0 0,0 1 1 0 0,0 0 0 0 0,-1-1 0 0 0,1 1 0 0 0,0 0 0 0 0,0 0 0 0 0,0-1 12 0 0,1-3-49 0 0,0 0 0 0 0,0 0 0 0 0,-1-1 0 0 0,1 1 0 0 0,-1 0 0 0 0,0-1 0 0 0,0 1 0 0 0,0-1 0 0 0,-1 1 0 0 0,0 0 0 0 0,1 0 0 0 0,-2-1 0 0 0,1 1 0 0 0,0 0 0 0 0,-1 0 0 0 0,0 0 0 0 0,0 0 0 0 0,0 0 0 0 0,-2-2 49 0 0,-32-22 280 0 0,6 21-69 0 0,20 5-198 0 0,2 2 3 0 0,7 0 64 0 0,1 0 12 0 0,0 0-16 0 0,0 0-4 0 0,0 0 0 0 0,28-29 0 0 0,94-48-144 0 0,-112 69 105 0 0,1 0 0 0 0,-2 0 0 0 0,1-1 0 0 0,-1-1 0 0 0,-1 1 0 0 0,0-1 0 0 0,0-1 0 0 0,-1 1 0 0 0,4-9-33 0 0,27-34 79 0 0,-1 5-463 0 0,-37 47 495 0 0,2 21 326 0 0,-11 45-240 0 0,5-46-117 0 0,1 0 0 0 0,0 0 0 0 0,2 1 0 0 0,0-1 0 0 0,2 0-1 0 0,0 1 1 0 0,3 16-80 0 0,-2-27 0 0 0,1 0 0 0 0,13 3-64 0 0,0-21 64 0 0,-8 0 16 0 0,-1-1 0 0 0,1 1 0 0 0,-1-2 0 0 0,-1 1 0 0 0,0-1 0 0 0,-1 0-1 0 0,0 0 1 0 0,0-1 0 0 0,-1 1 0 0 0,-1-1 0 0 0,0-2-16 0 0,-1 8 141 0 0,0 0-1 0 0,-1 1 1 0 0,0-1-1 0 0,0 0 1 0 0,-1 0-1 0 0,0 0 1 0 0,0 0 0 0 0,0 0-1 0 0,-1 0 1 0 0,0 0-1 0 0,0 0 1 0 0,0 1-1 0 0,-1-1 1 0 0,0-1-141 0 0,1 6 8 0 0,0-1 1 0 0,0 1-1 0 0,0 0 1 0 0,0 0-1 0 0,-1 0 1 0 0,1-1-1 0 0,0 1 1 0 0,-1 0-1 0 0,1 1 1 0 0,-1-1-1 0 0,1 0 1 0 0,-1 0-1 0 0,1 1 1 0 0,-1-1-1 0 0,1 1 1 0 0,-1-1-1 0 0,0 1 1 0 0,1-1-1 0 0,-1 1 1 0 0,0 0-1 0 0,1 0 1 0 0,-1 0-1 0 0,0 0 1 0 0,1 0-1 0 0,-1 1 1 0 0,0-1-1 0 0,1 0 1 0 0,-1 1-1 0 0,0-1 1 0 0,1 1-1 0 0,-1-1 1 0 0,1 1-1 0 0,-1 0 1 0 0,1 0-1 0 0,-1 0 1 0 0,1 0-1 0 0,-1 0 1 0 0,1 0-1 0 0,0 0 1 0 0,-1 1-9 0 0,-39 60-3441 0 0,40-61 2794 0 0,-4 4-2588 0 0,5-5 459 0 0</inkml:trace>
  <inkml:trace contextRef="#ctx0" brushRef="#br0" timeOffset="590.824">524 253 6303 0 0,'0'0'290'0'0,"0"0"-9"0"0,0 0-118 0 0,0 0 177 0 0,0 0 92 0 0,0 0 16 0 0,9-1 412 0 0,36-103 74 0 0,-26 40-718 0 0,-18 63-141 0 0,8-1 1046 0 0,-4 7-1077 0 0,-1 1 0 0 0,0-1 0 0 0,0 1 0 0 0,-1 0 0 0 0,0 0 0 0 0,0 0 0 0 0,0 0 0 0 0,-1 1 0 0 0,0-1 0 0 0,0 1 0 0 0,0 3-44 0 0,5 14 60 0 0,33 81-300 0 0,-38-99 251 0 0,-2-4 48 0 0,9-17 138 0 0,-2-80 568 0 0,-7 55-692 0 0,13-41 292 0 0,-6 67-275 0 0,-6 13-82 0 0,1 0 0 0 0,-1 0-1 0 0,0 0 1 0 0,0 0-1 0 0,0 0 1 0 0,0 1 0 0 0,1-1-1 0 0,-1 1 1 0 0,0-1-1 0 0,1 1 1 0 0,-1-1 0 0 0,1 1-1 0 0,-1 0 1 0 0,0-1 0 0 0,1 1-1 0 0,-1 0 1 0 0,1 0-1 0 0,-1 0 1 0 0,1 0 0 0 0,-1 0-1 0 0,0 1 1 0 0,1-1-1 0 0,-1 0 1 0 0,1 1 0 0 0,-1-1-1 0 0,0 0 1 0 0,1 1 0 0 0,-1 0-1 0 0,0-1 1 0 0,0 1-1 0 0,1 0 1 0 0,-1 0 0 0 0,0 0-1 0 0,0 0 1 0 0,0 0-1 0 0,0 0 1 0 0,0 0-8 0 0,-1-1 1 0 0,2 2-1 0 0,0 1 0 0 0,0-1 0 0 0,0 0 0 0 0,1 0 0 0 0,-1 0 0 0 0,1-1 0 0 0,-1 1 0 0 0,1 0 0 0 0,-1-1 0 0 0,1 0 0 0 0,0 0 0 0 0,0 1 0 0 0,0-2 0 0 0,0 1 0 0 0,0 0 0 0 0,0 0 0 0 0,0-1 0 0 0,0 0 0 0 0,0 0 0 0 0,0 0 0 0 0,0 0 0 0 0,0 0 0 0 0,0 0 0 0 0,0-1 0 0 0,0 0 0 0 0,0 1 0 0 0,0-1 0 0 0,0 0 0 0 0,-1 0 0 0 0,1-1 0 0 0,0 1 0 0 0,0-1 0 0 0,-1 1 0 0 0,1-1 0 0 0,0-1 0 0 0,44-48-772 0 0,-38 42 341 0 0</inkml:trace>
  <inkml:trace contextRef="#ctx0" brushRef="#br0" timeOffset="1513.831">35 662 5527 0 0,'0'0'423'0'0,"0"0"-116"0"0,0 0 545 0 0,-8 5 2505 0 0,6-3-3260 0 0,0 0 1 0 0,1 1-1 0 0,-1-1 1 0 0,0 1-1 0 0,1-1 0 0 0,0 1 1 0 0,-1 0-1 0 0,1-1 1 0 0,0 1-1 0 0,0 0 0 0 0,1 0 1 0 0,-1 0-1 0 0,1 0 1 0 0,-1-1-1 0 0,1 1 0 0 0,0 0 1 0 0,0 0-1 0 0,0 0 1 0 0,1 2-98 0 0,6 18-366 0 0,-7-22 246 0 0,5 16-340 0 0,33 194 1212 0 0,-35-202-704 0 0,33 30-161 0 0,6 2 89 0 0,-39-41-91 0 0,0 0 1 0 0,0 0-1 0 0,0 0 0 0 0,0 0 1 0 0,1 0-1 0 0,-1-1 1 0 0,0 1-1 0 0,0-1 0 0 0,0 0 1 0 0,0 0-1 0 0,0 0 0 0 0,-1 0 1 0 0,1-1-1 0 0,0 1 1 0 0,0-1-1 0 0,-1 1 0 0 0,1-1 1 0 0,-1 0-1 0 0,1 0 0 0 0,-1 0 1 0 0,0-1-1 0 0,0 1 1 0 0,0 0-1 0 0,0-1 0 0 0,0 1 1 0 0,-1-1-1 0 0,1 0 0 0 0,-1 0 1 0 0,1 1-1 0 0,-1-3 115 0 0,10-9-332 0 0,42-50-1308 0 0,-44 50 1280 0 0</inkml:trace>
  <inkml:trace contextRef="#ctx0" brushRef="#br0" timeOffset="1897.418">30 843 3223 0 0,'-13'11'312'0'0,"-3"5"3539"0"0,16-15-1715 0 0,0-1-259 0 0,0 0-1174 0 0,0 0-520 0 0,0 0-102 0 0,0 0-48 0 0,0 0-123 0 0,1-2-12 0 0,23-28-244 0 0,-21 24 343 0 0,-1 1 1 0 0,1 0-1 0 0,1-1 1 0 0,-1 1 0 0 0,1 0-1 0 0,0 1 1 0 0,0-1-1 0 0,0 1 1 0 0,1 0 0 0 0,-1 0-1 0 0,1 0 1 0 0,0 1 0 0 0,0-1-1 0 0,1 1 1 0 0,-1 0-1 0 0,1 1 1 0 0,-1-1 0 0 0,1 1-1 0 0,0 0 1 0 0,0 1-1 0 0,0-1 1 0 0,0 1 0 0 0,0 0-1 0 0,0 1 1 0 0,0 0-1 0 0,0 0 1 0 0,0 0 0 0 0,0 0-1 0 0,0 1 3 0 0,21 7-290 0 0,-20-7-44 0 0</inkml:trace>
  <inkml:trace contextRef="#ctx0" brushRef="#br0" timeOffset="4614.205">428 818 4143 0 0,'0'0'191'0'0,"-1"1"-11"0"0,-2 3 56 0 0,-10 9 5147 0 0,-17 18-5186 0 0,26-25-204 0 0,1 1-1 0 0,0-1 1 0 0,0 1-1 0 0,1-1 1 0 0,0 1-1 0 0,0 0 1 0 0,1 0 0 0 0,-1 0-1 0 0,1 0 1 0 0,1 0-1 0 0,0 0 1 0 0,0 0-1 0 0,0 0 1 0 0,1 0 0 0 0,0 0-1 0 0,0-1 1 0 0,0 1-1 0 0,3 5 8 0 0,-2 3-5 0 0,14 66 5 0 0,-16-80 8 0 0,0 0-1 0 0,0-1 0 0 0,0 1 0 0 0,1-1 1 0 0,-1 1-1 0 0,0-1 0 0 0,0 1 0 0 0,1-1 1 0 0,-1 1-1 0 0,0-1 0 0 0,1 1 0 0 0,-1-1 1 0 0,0 1-1 0 0,1-1 0 0 0,-1 0 0 0 0,1 1 1 0 0,-1-1-1 0 0,1 0 0 0 0,-1 1 0 0 0,1-1 1 0 0,-1 0-1 0 0,1 1 0 0 0,-1-1 0 0 0,1 0 1 0 0,-1 0-1 0 0,1 0 0 0 0,-1 0 0 0 0,1 1 1 0 0,0-1-1 0 0,-1 0 0 0 0,1 0 0 0 0,-1 0 1 0 0,1 0-1 0 0,0 0 0 0 0,-1 0 0 0 0,1 0 1 0 0,-1-1-1 0 0,1 1 0 0 0,-1 0 0 0 0,1 0 1 0 0,-1 0-1 0 0,1-1 0 0 0,-1 1 0 0 0,1 0 1 0 0,-1 0-1 0 0,1-1 0 0 0,-1 1 0 0 0,1-1 1 0 0,-1 1-1 0 0,1 0 0 0 0,-1-1 0 0 0,0 1 1 0 0,1-1-1 0 0,-1 1-7 0 0,1-1 6 0 0,5-6 1 0 0,0 0 1 0 0,0-1-1 0 0,-1 0 1 0 0,0 1-1 0 0,-1-2 1 0 0,0 1-1 0 0,0 0 1 0 0,-1-1-1 0 0,0 0 1 0 0,0 0-1 0 0,-1 0 1 0 0,0 0-1 0 0,-1 0-7 0 0,0 7-15 0 0,4-76-185 0 0,-28 52 1144 0 0,22 25-765 0 0,-22 0 266 0 0,-24 20-159 0 0,46-17-318 0 0,0-1 1 0 0,0 1-1 0 0,1 0 1 0 0,-1-1 0 0 0,1 1-1 0 0,-1 0 1 0 0,1-1 0 0 0,0 1-1 0 0,-1 0 1 0 0,1 0-1 0 0,0-1 1 0 0,0 1 0 0 0,0 0-1 0 0,0 0 1 0 0,1-1 0 0 0,-1 1-1 0 0,0 0 1 0 0,1 0-1 0 0,-1-1 1 0 0,1 1 0 0 0,0-1-1 0 0,-1 1 1 0 0,1 0-1 0 0,0-1 1 0 0,0 1 0 0 0,0-1-1 0 0,0 0 1 0 0,0 1 0 0 0,0-1-1 0 0,1 0 1 0 0,-1 0-1 0 0,0 1 1 0 0,1-1 0 0 0,-1 0-1 0 0,1 0 1 0 0,-1-1-1 0 0,1 1 1 0 0,-1 0 0 0 0,1 0-1 0 0,-1-1 1 0 0,1 1 0 0 0,0-1-1 0 0,0 1 1 0 0,-1-1-1 0 0,1 0 1 0 0,0 0 0 0 0,0 0-1 0 0,-1 0 1 0 0,1 0-1 0 0,0 0 1 0 0,-1 0 0 0 0,3-1 31 0 0,3 1 0 0 0,0 0-1 0 0,1-1 1 0 0,-1 0 0 0 0,0 0 0 0 0,0 0 0 0 0,0-1 0 0 0,0 0 0 0 0,0-1-1 0 0,0 0 1 0 0,0 0 0 0 0,-1 0 0 0 0,0-1 0 0 0,1 0 0 0 0,-1 0 0 0 0,0 0-1 0 0,-1-1 1 0 0,5-4 0 0 0,-1 3 13 0 0,-1 0-13 0 0,0 1 0 0 0,-5 3 59 0 0,0-1-1 0 0,0 1 0 0 0,0-1 1 0 0,0 0-1 0 0,0 0 0 0 0,-1-1 1 0 0,1 1-1 0 0,-1 0 0 0 0,0-1 1 0 0,0 1-1 0 0,0-1 0 0 0,-1 0 1 0 0,1 0-1 0 0,-1 0 0 0 0,0 0 1 0 0,0 0-1 0 0,0 0 0 0 0,0 0 1 0 0,-1-3-59 0 0,2-2 147 0 0,4-19 77 0 0,-2-1 0 0 0,-1 1 0 0 0,-1-1-1 0 0,-1 1 1 0 0,-2-1 0 0 0,0 1 0 0 0,-2-1-1 0 0,-2 1 1 0 0,0 0 0 0 0,-2 0 0 0 0,-3-6-224 0 0,8 26 10 0 0,-2 2-23 0 0,3 5-54 0 0,1 1-13 0 0,0 0-12 0 0,0 0-49 0 0,0 0-19 0 0,0 0-7 0 0,0 0 13 0 0,25 97 12 0 0,-8-51 118 0 0,48 252 88 0 0,-62-284-64 0 0,20 57 0 0 0,-22-69 0 0 0,0 0 0 0 0,1 0 0 0 0,-1 0 0 0 0,1-1 0 0 0,-1 1 0 0 0,1-1 0 0 0,-1 1 0 0 0,1-1 0 0 0,0 0 0 0 0,0 1 0 0 0,0-1 0 0 0,0 0 0 0 0,-1 0 0 0 0,2 0 0 0 0,-1 0 0 0 0,0-1 0 0 0,0 1 0 0 0,0-1 0 0 0,0 1 0 0 0,0-1 0 0 0,0 0 0 0 0,1 1 0 0 0,-1-1 0 0 0,0 0 0 0 0,0-1 0 0 0,0 1 0 0 0,1 0 0 0 0,-1-1 0 0 0,0 1 0 0 0,0-1 0 0 0,0 1 0 0 0,1-2 0 0 0,0 1 27 0 0,0 0 1 0 0,0-1-1 0 0,0 1 0 0 0,0-1 0 0 0,0 0 0 0 0,-1 1 0 0 0,1-1 0 0 0,-1-1 1 0 0,1 1-1 0 0,-1 0 0 0 0,0 0 0 0 0,0-1 0 0 0,0 0 0 0 0,0 1 0 0 0,-1-1 1 0 0,1 0-1 0 0,-1 0 0 0 0,1 0 0 0 0,-1 0 0 0 0,0 0 0 0 0,0 0 0 0 0,0 0 1 0 0,-1 0-1 0 0,1 0 0 0 0,-1 0 0 0 0,0-1 0 0 0,1 1 0 0 0,-2-1-27 0 0,-13-91 760 0 0,13 91-760 0 0,0 0 0 0 0,0 1 0 0 0,0 0 0 0 0,-1 0 0 0 0,1-1 0 0 0,-1 1 0 0 0,0 0 0 0 0,0 0 0 0 0,0 0 0 0 0,0 1 0 0 0,0-1 0 0 0,0 0 0 0 0,-1 1 0 0 0,1 0 0 0 0,-1-1 0 0 0,0 1 0 0 0,0 0 0 0 0,-1 0 0 0 0,3 0-3 0 0,0 1-1 0 0,-1 0 1 0 0,1-1 0 0 0,0 1-1 0 0,-1 0 1 0 0,1 0 0 0 0,-1 0-1 0 0,0 0 1 0 0,1 0-1 0 0,-1 1 1 0 0,0-1 0 0 0,1 0-1 0 0,-1 1 1 0 0,0-1-1 0 0,0 1 1 0 0,1 0 0 0 0,-1 0-1 0 0,0-1 1 0 0,0 1 0 0 0,0 0-1 0 0,0 0 1 0 0,1 1-1 0 0,-1-1 1 0 0,0 0 0 0 0,0 1-1 0 0,0-1 1 0 0,1 1-1 0 0,-1-1 1 0 0,0 1 0 0 0,1 0-1 0 0,-1 0 1 0 0,0 0-1 0 0,1 0 1 0 0,-1 0 0 0 0,1 0-1 0 0,0 0 1 0 0,-1 0 0 0 0,1 1-1 0 0,0-1 1 0 0,0 1-1 0 0,-1-1 1 0 0,1 1 0 0 0,0-1-1 0 0,1 1 1 0 0,-1-1-1 0 0,0 1 1 0 0,0 0 0 0 0,1 0 3 0 0,-5 10-60 0 0,3-8 28 0 0,0 0 0 0 0,1 0 0 0 0,0 1-1 0 0,-1-1 1 0 0,1 0 0 0 0,0 1 0 0 0,1-1 0 0 0,-1 1 0 0 0,1-1 0 0 0,0 1 0 0 0,0-1 0 0 0,0 0 0 0 0,1 1 0 0 0,0-1 0 0 0,0 1 0 0 0,0-1-1 0 0,0 0 1 0 0,1 1 0 0 0,-1-1 0 0 0,1 1 32 0 0,2-3-8 0 0,-1 1 0 0 0,0 0 0 0 0,1-1-1 0 0,-1 1 1 0 0,1-1 0 0 0,0 0 0 0 0,0 0-1 0 0,0 0 1 0 0,0-1 0 0 0,0 0 0 0 0,0 1-1 0 0,0-1 1 0 0,0-1 0 0 0,1 1 0 0 0,-1-1-1 0 0,0 1 1 0 0,0-1 0 0 0,1-1 0 0 0,-1 1-1 0 0,0 0 1 0 0,1-1 0 0 0,-1 0 0 0 0,0 0-1 0 0,0 0 1 0 0,0-1 0 0 0,0 1 0 0 0,0-1 0 0 0,0 0-1 0 0,0 0 1 0 0,-1 0 0 0 0,1-1 0 0 0,-1 0-1 0 0,1 1 9 0 0,5-5 36 0 0,-1 0 1 0 0,0 0-1 0 0,0-1 0 0 0,0 0 0 0 0,-1-1 0 0 0,0 1 0 0 0,-1-1 0 0 0,0-1 1 0 0,0 1-1 0 0,-1-1 0 0 0,0 0 0 0 0,-1 0 0 0 0,0 0 0 0 0,0-1 0 0 0,1-10-36 0 0,18-166 1126 0 0,-23 179-1110 0 0,1-16 134 0 0,-2 0-1 0 0,-1 0 1 0 0,0 0 0 0 0,-2 0-1 0 0,-5-16-149 0 0,9 39 120 0 0,0 1-9 0 0,0 0-38 0 0,-15 62-209 0 0,13-38 66 0 0,0-1 0 0 0,1 1-1 0 0,2-1 1 0 0,0 1-1 0 0,1-1 1 0 0,2 0 0 0 0,0 0-1 0 0,2 0 1 0 0,0 0 0 0 0,1-1-1 0 0,2 0 1 0 0,0 0 0 0 0,3 2 70 0 0,-11-21-5 0 0,1 1 1 0 0,0-1 0 0 0,0 0 0 0 0,0 0 0 0 0,0-1-1 0 0,0 1 1 0 0,1 0 0 0 0,-1-1 0 0 0,1 1 0 0 0,0-1 0 0 0,-1 0-1 0 0,1 0 1 0 0,0 0 0 0 0,1 0 0 0 0,-1 0 0 0 0,0-1-1 0 0,0 0 1 0 0,1 1 0 0 0,-1-1 0 0 0,0 0 0 0 0,1-1-1 0 0,-1 1 1 0 0,1-1 0 0 0,0 1 0 0 0,-1-1 0 0 0,1 0-1 0 0,-1 0 1 0 0,3-1 4 0 0,1-3 37 0 0,-1 0 0 0 0,1-1 0 0 0,-1 1 1 0 0,0-2-1 0 0,0 1 0 0 0,-1-1 0 0 0,1 1 0 0 0,-1-2 0 0 0,0 1 0 0 0,-1 0 0 0 0,1-1 0 0 0,-1 0 0 0 0,-1 0 0 0 0,1 0 0 0 0,-1 0 0 0 0,-1-1 1 0 0,1 1-1 0 0,-1-1 0 0 0,-1 0 0 0 0,1 0 0 0 0,-1 0 0 0 0,-1 1 0 0 0,1-1 0 0 0,-1 0 0 0 0,-1 0 0 0 0,0-5-37 0 0,1 11 59 0 0,-5-7 202 0 0,4 9-258 0 0,0 0-1 0 0,0 0 1 0 0,0 0-1 0 0,0 0 0 0 0,0 0 1 0 0,0 1-1 0 0,0-1 1 0 0,0 0-1 0 0,0 0 0 0 0,0 1 1 0 0,0-1-1 0 0,0 1 1 0 0,0-1-1 0 0,0 1 1 0 0,0-1-1 0 0,0 1 0 0 0,0 0 1 0 0,1-1-1 0 0,-1 1 1 0 0,0 0-1 0 0,0 0 1 0 0,1 0-1 0 0,-1-1 0 0 0,0 1 1 0 0,1 0-1 0 0,-1 0 1 0 0,1 0-1 0 0,-1 0 0 0 0,1 0 1 0 0,0 0-1 0 0,-1 0 1 0 0,1 0-1 0 0,0 0 1 0 0,0 1-3 0 0,-1 1 1 0 0,-1 3-14 0 0,0-1 1 0 0,1 1-1 0 0,-1 0 0 0 0,2 0 0 0 0,-1 0 1 0 0,0 0-1 0 0,1 0 0 0 0,0 0 0 0 0,1 0 1 0 0,-1 0-1 0 0,1 0 0 0 0,0 0 0 0 0,1 0 1 0 0,0 2 12 0 0,5 8-66 0 0,22 5-130 0 0,-18-19 192 0 0,0 0 1 0 0,0-1-1 0 0,0 0 0 0 0,0 0 0 0 0,0-1 1 0 0,0-1-1 0 0,0 0 0 0 0,-1 0 0 0 0,1-1 1 0 0,0-1-1 0 0,0 0 0 0 0,-1 0 0 0 0,0-1 1 0 0,0 0-1 0 0,0-1 0 0 0,0 0 0 0 0,3-2 4 0 0,-10 4 14 0 0,1 1 1 0 0,-1-1-1 0 0,0 1 0 0 0,0-1 0 0 0,0 0 0 0 0,-1 0 0 0 0,1 0 0 0 0,-1 0 1 0 0,1 0-1 0 0,-1-1 0 0 0,0 1 0 0 0,0-1 0 0 0,-1 0 0 0 0,1 1 0 0 0,-1-1 1 0 0,0 0-1 0 0,0 0 0 0 0,0 0 0 0 0,0 0 0 0 0,-1 0 0 0 0,1 0 0 0 0,-1 0 1 0 0,0 0-1 0 0,0 0 0 0 0,-1-1-14 0 0,1 2 38 0 0,1-4-33 0 0,2-49 310 0 0,-2 0-1 0 0,-2 0 0 0 0,-3 1 0 0 0,-2-1 0 0 0,-5-12-314 0 0,1 38 0 0 0,6 22 11 0 0,3 32-46 0 0,53 203-373 0 0,-32-154 392 0 0,1-8 16 0 0,-18-56 0 0 0,2-2-10 0 0,15 11-108 0 0,-19-18 105 0 0,0 1 0 0 0,1 0-1 0 0,-1-1 1 0 0,0 1 0 0 0,1-1 0 0 0,-1 0-1 0 0,1 1 1 0 0,-1-1 0 0 0,1 0 0 0 0,-1 0-1 0 0,1 0 1 0 0,-1 0 0 0 0,1 0 0 0 0,-1 0-1 0 0,1-1 1 0 0,-1 1 0 0 0,1 0 0 0 0,-1-1-1 0 0,0 1 1 0 0,1-1 0 0 0,-1 1 0 0 0,0-1-1 0 0,1 0 1 0 0,-1 0 0 0 0,0 1 0 0 0,0-1-1 0 0,1 0 1 0 0,-1 0 0 0 0,0 0 0 0 0,0 0-1 0 0,0-1 1 0 0,0 1 0 0 0,0-1 13 0 0,0 1-52 0 0,39-82-3437 0 0,-37 72 2739 0 0</inkml:trace>
  <inkml:trace contextRef="#ctx0" brushRef="#br0" timeOffset="4840.472">1343 520 6911 0 0,'0'0'315'0'0,"0"0"-7"0"0,1-2-199 0 0,8-10 353 0 0,2 1-1 0 0,-1 0 1 0 0,1 1-1 0 0,1 0 0 0 0,0 1 1 0 0,0 0-1 0 0,1 1 0 0 0,0 0 1 0 0,0 1-1 0 0,1 1 0 0 0,0 0 1 0 0,14-4-462 0 0,59-31 199 0 0,-75 34-275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06:24:34.6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0 276,'246'1,"106"19,-241-8,130 13,25-10,-199-11,-1 3,0 3,0 3,40 15,239 49,130-40,36-30,-252-39,130-10,-106 42,-12-46,-94 36,122 10,-114 2,451-41,150 40,-386-38,724 38,-760-56,338 56,-393-1,-145 33,-102-18,-82-12,-507-103,252 53,-87-33,351 78,-195-35,-171-7,210 35,-128 1,191 10,-338-2,146 54,79-39,18 27,157-34,-1-2,0-1,0-3,-1-1,-29-4,-18 1,-3832 2,3690-19,-19 1,87 8,36 1,37-9,-35 18,111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6T01:51:35.750"/>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0 1</inkml:trace>
</inkml:ink>
</file>

<file path=ppt/ink/ink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3T19:34:20.561"/>
    </inkml:context>
    <inkml:brush xml:id="br0">
      <inkml:brushProperty name="width" value="0.05" units="cm"/>
      <inkml:brushProperty name="height" value="0.05" units="cm"/>
      <inkml:brushProperty name="color" value="#FF0066"/>
    </inkml:brush>
  </inkml:definitions>
  <inkml:trace contextRef="#ctx0" brushRef="#br0">64 49 1839 0 0,'0'0'83'0'0,"0"0"128"0"0,0 0 495 0 0,0 0 218 0 0,0 0 42 0 0,-6 7-600 0 0,2-5-114 0 0,0 0 0 0 0,1 0-1 0 0,0 0 1 0 0,0 1-1 0 0,-1 0 1 0 0,2-1-1 0 0,-1 1 1 0 0,0 0-1 0 0,0 0 1 0 0,1 1-1 0 0,0-1 1 0 0,0 1 0 0 0,0-1-1 0 0,0 1 1 0 0,0-1-1 0 0,1 1 1 0 0,-1 0-1 0 0,1 1-251 0 0,-8 77-753 0 0,9-80 797 0 0,1-2 20 0 0,6 1-51 0 0,8-9-207 0 0,21-42-1566 0 0,-35 49 1684 0 0,5-7 14 0 0,17-18 944 0 0,-18 20-826 0 0,0-2-46 0 0,-1-1-10 0 0,-1 2-14 0 0,-2 6 94 0 0,-1 0 0 0 0,0 0 0 0 0,1 0 0 0 0,-1 0 0 0 0,0 0 0 0 0,1-1 1 0 0,-1 1-1 0 0,0 0 0 0 0,0 0 0 0 0,0 0 0 0 0,0 0 0 0 0,0 0 0 0 0,0 0 1 0 0,0 0-1 0 0,0 0 0 0 0,-1 0 0 0 0,1 0 0 0 0,0 0 0 0 0,-1 0 0 0 0,1 0 0 0 0,0 0 1 0 0,-1 0-1 0 0,1 0 0 0 0,-1 0 0 0 0,0 0 0 0 0,1 0 0 0 0,-1 0 0 0 0,0 0 0 0 0,0 1 1 0 0,1-1-1 0 0,-2 0-80 0 0,1 0 56 0 0,1 1-130 0 0,0 0-16 0 0,-1-1 22 0 0,-2-5 54 0 0,1-4 14 0 0,2 0 0 0 0,0 10 1 0 0,0-1-1 0 0,0 1 1 0 0,0-1-1 0 0,0 1 1 0 0,0-1-1 0 0,0 0 1 0 0,0 1-1 0 0,0-1 1 0 0,0 1-1 0 0,0-1 1 0 0,0 1-1 0 0,0-1 0 0 0,0 0 1 0 0,1 1-1 0 0,-1-1 1 0 0,0 1-1 0 0,0-1 1 0 0,1 1-1 0 0,-1-1 1 0 0,0 1-1 0 0,1-1 1 0 0,-1 1-1 0 0,0 0 1 0 0,1-1-1 0 0,-1 1 1 0 0,1-1-1 0 0,-1 1 1 0 0,1 0-1 0 0,-1-1 0 0 0,1 1 1 0 0,-1 0-1 0 0,1 0 1 0 0,-1-1-1 0 0,1 1 1 0 0,-1 0-1 0 0,1 0 1 0 0,-1 0-1 0 0,1 0 1 0 0,-1 0-1 0 0,1-1 1 0 0,0 1-1 0 0,-1 0 1 0 0,1 0-1 0 0,-1 1 1 0 0,1-1-1 0 0,-1 0 0 0 0,1 0 1 0 0,0 0-1 0 0,-1 0 1 0 0,1 0-1 0 0,-1 1 1 0 0,1-1-1 0 0,-1 0 1 0 0,1 0-1 0 0,-1 1 1 0 0,1-1-1 0 0,-1 0 1 0 0,1 1-1 0 0,-1-1 1 0 0,0 0-1 0 0,1 1 1 0 0,-1-1-1 0 0,1 1 0 0 0,-1-1 1 0 0,0 1-1 0 0,0-1 1 0 0,1 1-1 0 0,-1 0 0 0 0,22 30 32 0 0,5 21-32 0 0,-22-48 0 0 0,1-1 0 0 0,-5-2-20 0 0,1-1-1 0 0,-1 0 0 0 0,0 0 0 0 0,1 1 0 0 0,-1-1 1 0 0,1 0-1 0 0,-1 0 0 0 0,0-1 0 0 0,1 1 1 0 0,-1 0-1 0 0,1 0 0 0 0,-1-1 0 0 0,0 1 0 0 0,1 0 1 0 0,-1-1-1 0 0,0 0 0 0 0,0 1 0 0 0,1-1 0 0 0,-1 0 1 0 0,0 1-1 0 0,0-1 0 0 0,0 0 0 0 0,0 0 1 0 0,0 0-1 0 0,0 0 0 0 0,0 0 0 0 0,0-1 21 0 0,4-2-2141 0 0,1-1-1069 0 0</inkml:trace>
</inkml:ink>
</file>

<file path=ppt/ink/ink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3T19:33:49.238"/>
    </inkml:context>
    <inkml:brush xml:id="br0">
      <inkml:brushProperty name="width" value="0.05" units="cm"/>
      <inkml:brushProperty name="height" value="0.05" units="cm"/>
      <inkml:brushProperty name="color" value="#FF0066"/>
    </inkml:brush>
  </inkml:definitions>
  <inkml:trace contextRef="#ctx0" brushRef="#br0">665 641 4319 0 0,'0'0'192'0'0,"0"0"32"0"0,0 0-224 0 0,0 0 0 0 0,0 0 0 0 0</inkml:trace>
  <inkml:trace contextRef="#ctx0" brushRef="#br0" timeOffset="489.419">644 645 6303 0 0,'0'0'290'0'0,"0"0"-9"0"0,0 0-124 0 0,0 0 158 0 0,0 0 90 0 0,0 0 13 0 0,-1-2-66 0 0,1-4-292 0 0,-1 3-103 0 0,1-3 47 0 0,-1 5 75 0 0,1 1 37 0 0,0 0 10 0 0,0 0 36 0 0,0 0 140 0 0,0 0 68 0 0,0 0 12 0 0,0 0-24 0 0,0 0-112 0 0,-10 2 433 0 0,-9 17-496 0 0,6 14-811 0 0,14-30 619 0 0,-1-1 0 0 0,1 0 0 0 0,-1 0 0 0 0,1 0 0 0 0,0 1 0 0 0,0-1 0 0 0,0 0 0 0 0,0 0 0 0 0,0 0 0 0 0,1 0 1 0 0,-1-1-1 0 0,1 1 0 0 0,-1 0 0 0 0,1 0 0 0 0,0-1 0 0 0,-1 1 0 0 0,1-1 0 0 0,0 0 0 0 0,0 1 0 0 0,0-1 0 0 0,0 0 0 0 0,0 0 0 0 0,0 0 1 0 0,0-1-1 0 0,1 1 0 0 0,-1 0 0 0 0,0-1 0 0 0,2 1 9 0 0,4 2-81 0 0,16 3-122 0 0,-18-1 203 0 0,-2 4 0 0 0,-10 18 0 0 0,4-22 131 0 0,-1-1 0 0 0,0 1 0 0 0,0-1-1 0 0,0 0 1 0 0,0 0 0 0 0,-1 0 0 0 0,0-1 0 0 0,0 1-1 0 0,0-1 1 0 0,0 0 0 0 0,0 0 0 0 0,-1 0 0 0 0,1-1-1 0 0,-2 1-130 0 0,3-1 88 0 0,1-1 33 0 0,2-1-10 0 0,-1 1-38 0 0,-6 3-3 0 0,0 0-561 0 0,4-2-2436 0 0,-4 1-1045 0 0</inkml:trace>
  <inkml:trace contextRef="#ctx0" brushRef="#br0" timeOffset="2589.263">864 545 7831 0 0,'0'0'603'0'0,"-4"19"829"0"0,1 29 2555 0 0,4 2-3503 0 0,-8 86-5692 0 0,-23 32 6620 0 0,30-166-1338 0 0,0-2-2 0 0,0 0 2 0 0,0 0 4 0 0,-9 2-1495 0 0,6-9 1348 0 0,1 1 1 0 0,-1-1-1 0 0,1 0 0 0 0,1 0 1 0 0,-1 0-1 0 0,1 0 0 0 0,0 0 1 0 0,1 0-1 0 0,0 0 0 0 0,0 0 1 0 0,0 0-1 0 0,1 0 0 0 0,0 0 1 0 0,1 0-1 0 0,1-4 69 0 0,-1-7 279 0 0,1-5 30 0 0,0 1 0 0 0,2-1-1 0 0,0 1 1 0 0,2 0 0 0 0,0 1-1 0 0,2 0 1 0 0,0 0 0 0 0,1 0-1 0 0,1 1 1 0 0,1 1 0 0 0,1 0-1 0 0,15-17-308 0 0,-3 21 66 0 0,29 21 332 0 0,-40 1-491 0 0,-14-7 12 0 0,7 6-269 0 0,-5-2 349 0 0,-3-1 9 0 0,1-1 0 0 0,-1 0 1 0 0,1 0-1 0 0,-1 0 0 0 0,0 0 0 0 0,0 0 0 0 0,0 0 1 0 0,0 0-1 0 0,0 0 0 0 0,0 0 0 0 0,-1 0 0 0 0,1-1 1 0 0,-1 1-1 0 0,1 0 0 0 0,-1-1 0 0 0,0 1 1 0 0,1-1-1 0 0,-1 0 0 0 0,0 1 0 0 0,0-1 0 0 0,0 0 1 0 0,0 0-1 0 0,0 0 0 0 0,0-1-8 0 0,-7 6 0 0 0,-12 12 0 0 0,15-12 0 0 0,-1-1 0 0 0,3 0-10 0 0,3-4-46 0 0,16-5-75 0 0,20-14-13 0 0,-29 14 108 0 0,0 1 0 0 0,0 0-1 0 0,1 0 1 0 0,-1 0 0 0 0,1 1 0 0 0,-1-1-1 0 0,1 2 1 0 0,0-1 0 0 0,-1 1 0 0 0,1 0 0 0 0,0 0-1 0 0,6 1 37 0 0,26 9-136 0 0,4-25 194 0 0,-37 11-52 0 0,76-95 570 0 0,-68 27-28 0 0,-14 70-533 0 0,0 0-1 0 0,0 0 1 0 0,0 0 0 0 0,0 0-1 0 0,-1 0 1 0 0,0 0-1 0 0,1 0 1 0 0,-1 1 0 0 0,0-1-1 0 0,0 0 1 0 0,0 0-1 0 0,-1 1 1 0 0,1-1 0 0 0,-1 0-1 0 0,1 1 1 0 0,-1 0-1 0 0,0-1 1 0 0,-1 0-15 0 0,-22 28 117 0 0,18-7-133 0 0,1-1-1 0 0,0 1 0 0 0,1 0 0 0 0,1 1 0 0 0,1-1 1 0 0,1 1-1 0 0,0 4 17 0 0,1-13-11 0 0,1-1 11 0 0,0-1 0 0 0,4-1 0 0 0,11 1 0 0 0,-8-6 0 0 0,59 17 0 0 0,-63-19 1 0 0,0 1-1 0 0,0-1 1 0 0,0 0 0 0 0,0 0-1 0 0,0 0 1 0 0,0 0-1 0 0,0-1 1 0 0,0 1 0 0 0,0-1-1 0 0,0 0 1 0 0,0 0-1 0 0,0 0 1 0 0,0 0 0 0 0,-1 0-1 0 0,1 0 1 0 0,0-1-1 0 0,-1 1 1 0 0,1-1-1 0 0,-1 0 1 0 0,0 0 0 0 0,1 0-1 0 0,-1 0 1 0 0,0 0-1 0 0,0-1 1 0 0,0 0-1 0 0,98-95-457 0 0,-93 94 414 0 0,0 0 32 0 0,-2 3 30 0 0,-4 1 72 0 0,-1 0 6 0 0,0 0-12 0 0,13-14 77 0 0,-12 12-238 0 0,-1 2 30 0 0,0 0 109 0 0,0 0 38 0 0,0 0 129 0 0,0 0 55 0 0,0 0 16 0 0,0 0-11 0 0,0 0-64 0 0,0 0-30 0 0,0 0-4 0 0,0 0-18 0 0,-5-31-536 0 0,4 30 326 0 0,1 1 90 0 0,0 0 46 0 0,0 0 10 0 0,0 0 9 0 0,0 0 28 0 0,-20 27 331 0 0,-36 73-414 0 0,52-70-146 0 0,19-7-36 0 0,-14-21 112 0 0,1 0 0 0 0,0-1 0 0 0,0 1-1 0 0,0-1 1 0 0,0 1 0 0 0,0-1 0 0 0,0 0 0 0 0,0 0 0 0 0,0 0-1 0 0,0 0 1 0 0,1 0 0 0 0,-1-1 0 0 0,0 1 0 0 0,0 0-1 0 0,1-1 1 0 0,-1 0 0 0 0,1 0 0 0 0,-1 1 0 0 0,0-1-1 0 0,1-1 1 0 0,-1 1 0 0 0,1 0 0 0 0,-1-1 0 0 0,0 1-1 0 0,1-1 1 0 0,-1 0 0 0 0,0 1 0 0 0,0-1 0 0 0,0 0-1 0 0,1 0 1 0 0,0-2 6 0 0,3-1 0 0 0,1-1 0 0 0,-1 0 0 0 0,0 0 0 0 0,-1-1 0 0 0,0 0 0 0 0,0 0 0 0 0,0 0 0 0 0,0 0 0 0 0,-1-1 0 0 0,0 0 0 0 0,1-3 0 0 0,13-19 0 0 0,-13 20 0 0 0,-1 0 0 0 0,1 2 11 0 0,-2 1 42 0 0,-1 3 1 0 0,3-3-44 0 0,-1-1-10 0 0,2 0 0 0 0,-3 1 22 0 0,-2 5 84 0 0,-1 1 21 0 0,0 0-6 0 0,0 0-2 0 0,0 0-6 0 0,0 0-1 0 0,6 67 35 0 0,-3-34-286 0 0,-1-27 127 0 0,22-15-144 0 0,26-47-1152 0 0,-32 31-3317 0 0,-11 14 326 0 0</inkml:trace>
  <inkml:trace contextRef="#ctx0" brushRef="#br0" timeOffset="2876.419">1753 109 5527 0 0,'0'0'240'0'0,"-7"3"56"0"0,-3 0-232 0 0,3 1-64 0 0,0-1 0 0 0,7-3 0 0 0,-8 4 1984 0 0,1-1 392 0 0,1 0 80 0 0,-1 1 8 0 0,-1-1-1952 0 0,0 0-400 0 0,1-1-112 0 0,7-2-4256 0 0,-8 5-880 0 0</inkml:trace>
  <inkml:trace contextRef="#ctx0" brushRef="#br0" timeOffset="3415.928">1917 315 10247 0 0,'0'0'466'0'0,"0"0"-5"0"0,10-15-200 0 0,25-83 3142 0 0,-33 84-3352 0 0,1-1 1 0 0,-2 0-1 0 0,0 0 1 0 0,-1 1-1 0 0,0-1 0 0 0,-1 0 1 0 0,-1 0-1 0 0,0 1 1 0 0,-3-10-52 0 0,-12-4-43 0 0,11 21 86 0 0,-1 0-22 0 0,6 7-39 0 0,1-1 0 0 0,-1 1 1 0 0,1 0-1 0 0,-1-1 0 0 0,0 1 0 0 0,1 0 0 0 0,-1-1 1 0 0,0 1-1 0 0,1 0 0 0 0,-1 0 0 0 0,0 0 0 0 0,1 0 1 0 0,-1-1-1 0 0,0 1 0 0 0,1 0 0 0 0,-1 0 0 0 0,0 0 1 0 0,0 0-1 0 0,1 1 0 0 0,-1-1 0 0 0,0 0 1 0 0,1 0-1 0 0,-1 0 0 0 0,0 1 0 0 0,1-1 0 0 0,-1 0 1 0 0,0 0-1 0 0,1 1 0 0 0,-1-1 0 0 0,1 1 0 0 0,-1-1 1 0 0,1 0-1 0 0,-1 1 0 0 0,1-1 0 0 0,-1 1 0 0 0,1 0 1 0 0,-1-1-1 0 0,1 1 0 0 0,-1-1 0 0 0,1 1 0 0 0,0 0 1 0 0,-1-1-1 0 0,1 1 0 0 0,0 0 0 0 0,0-1 1 0 0,0 1-1 0 0,-1 0 0 0 0,1-1 0 0 0,0 1 0 0 0,0 0 1 0 0,0-1-1 0 0,0 1 0 0 0,0 0 0 0 0,0 0 0 0 0,0-1 1 0 0,0 1-1 0 0,1 0 0 0 0,-1-1 0 0 0,0 1 0 0 0,0 0 1 0 0,1-1-1 0 0,-1 1 0 0 0,0 0 0 0 0,1 0 18 0 0,40 220-514 0 0,-34-53 671 0 0,-10 86-157 0 0,-16-55 53 0 0,16-187-53 0 0,3-12-9 0 0,0 0-1 0 0,0 0 0 0 0,0-1 1 0 0,0 1-1 0 0,-1 0 0 0 0,1 0 1 0 0,0 0-1 0 0,0-1 0 0 0,0 1 1 0 0,0 0-1 0 0,0 0 0 0 0,-1 0 1 0 0,1-1-1 0 0,0 1 0 0 0,0 0 1 0 0,0 0-1 0 0,0 0 0 0 0,-1 0 1 0 0,1 0-1 0 0,0 0 0 0 0,0-1 1 0 0,-1 1-1 0 0,1 0 0 0 0,0 0 1 0 0,0 0-1 0 0,0 0 0 0 0,-1 0 1 0 0,1 0-1 0 0,0 0 0 0 0,0 0 1 0 0,-1 0-1 0 0,1 0 0 0 0,0 0 1 0 0,0 0-1 0 0,-1 0 0 0 0,1 0 1 0 0,0 0-1 0 0,0 0 0 0 0,0 0 1 0 0,-1 1-1 0 0,1-1 0 0 0,0 0 1 0 0,0 0-1 0 0,-1 0 0 0 0,1 0 1 0 0,0 0-1 0 0,0 0 0 0 0,0 1 1 0 0,0-1-1 0 0,-1 0 0 0 0,1 0 1 0 0,0 0-1 0 0,0 1 0 0 0,0-1 1 0 0,0 0-1 0 0,0 0 0 0 0,0 0 1 0 0,-1 1-1 0 0,1-1 0 0 0,0 0 1 0 0,0 0-1 0 0,0 0 0 0 0,0 1 1 0 0,0-1 9 0 0,-5-13-3215 0 0,1-3-1104 0 0</inkml:trace>
  <inkml:trace contextRef="#ctx0" brushRef="#br0" timeOffset="3929.29">1810 361 6911 0 0,'0'0'315'0'0,"0"0"-7"0"0,0 0 23 0 0,8 4 2373 0 0,4 1-2364 0 0,0-1 1 0 0,0 0 0 0 0,1-1-1 0 0,-1-1 1 0 0,1 1 0 0 0,0-2-1 0 0,-1 0 1 0 0,1-1 0 0 0,0 0-1 0 0,9-1-340 0 0,12 0 232 0 0,-5 6-232 0 0,3 2 0 0 0,-22-5 0 0 0,0 0 0 0 0,-8-2 22 0 0,0 0-1 0 0,0 0 0 0 0,0 0 1 0 0,-1-1-1 0 0,1 1 0 0 0,0 0 1 0 0,0-1-1 0 0,-1 1 1 0 0,1-1-1 0 0,0 1 0 0 0,-1-1 1 0 0,1 0-1 0 0,-1 0 0 0 0,1 1 1 0 0,-1-1-1 0 0,1 0 1 0 0,-1-1-1 0 0,0 1 0 0 0,1 0 1 0 0,-1 0-1 0 0,0-1 0 0 0,0 1 1 0 0,1-1-22 0 0,2-3 95 0 0,51-87 1430 0 0,-53 83-1538 0 0,0 0-54 0 0,-1 2-13 0 0,-1 5-2 0 0,0 2-12 0 0,0 0-7 0 0,0 0-22 0 0,0 0-6 0 0,-3 19-227 0 0,16 76-268 0 0,-12-94 624 0 0,-1 0 1 0 0,1 1-1 0 0,0-1 1 0 0,-1 0-1 0 0,1 0 0 0 0,0 0 1 0 0,0 0-1 0 0,-1 0 1 0 0,1 0-1 0 0,0-1 0 0 0,0 1 1 0 0,0 0-1 0 0,0 0 1 0 0,0 0-1 0 0,0-1 1 0 0,0 1-1 0 0,1-1 0 0 0,-1 1 1 0 0,0-1-1 0 0,0 1 1 0 0,0-1-1 0 0,1 0 0 0 0,-1 1 1 0 0,0-1-1 0 0,0 0 1 0 0,1 0-1 0 0,-1 0 0 0 0,0 0 1 0 0,0 0-1 0 0,1 0 1 0 0,-1 0-1 0 0,0-1 1 0 0,0 1-1 0 0,0 0 0 0 0,1-1 1 0 0,-1 1-1 0 0,0-1 1 0 0,0 1-1 0 0,0-1 0 0 0,0 0 1 0 0,0 1-1 0 0,1-2 0 0 0,1 1-174 0 0,34-16-1942 0 0,-24 10 674 0 0</inkml:trace>
  <inkml:trace contextRef="#ctx0" brushRef="#br0" timeOffset="4188.618">2256 80 11975 0 0,'-8'1'1064'0'0,"-1"1"-848"0"0,9-2-216 0 0,-9 2 0 0 0,1 0 928 0 0,8-2 152 0 0,-8 0 24 0 0,8 0 8 0 0,-9-2-912 0 0,3 0-200 0 0,6 2 0 0 0,-9-9-7072 0 0</inkml:trace>
  <inkml:trace contextRef="#ctx0" brushRef="#br0" timeOffset="4610.404">2525 178 8063 0 0,'0'0'366'0'0,"0"0"-5"0"0,0 0-193 0 0,0 0 39 0 0,2-18 527 0 0,-18-43 433 0 0,15 60-1040 0 0,-1 0 0 0 0,0 0 0 0 0,0 1 1 0 0,1-1-1 0 0,-1 0 0 0 0,0 1 0 0 0,0 0 0 0 0,0-1 0 0 0,0 1 1 0 0,0 0-1 0 0,0 0 0 0 0,1 0 0 0 0,-1 0 0 0 0,0 0 0 0 0,0 0 1 0 0,0 1-1 0 0,0-1 0 0 0,0 1 0 0 0,1-1 0 0 0,-1 1 0 0 0,0 0 1 0 0,0 0-1 0 0,1 0 0 0 0,-1 0 0 0 0,0 0 0 0 0,1 0 0 0 0,-1 0 0 0 0,1 0 1 0 0,0 0-1 0 0,-1 1 0 0 0,1-1 0 0 0,0 1 0 0 0,0-1 0 0 0,0 1 1 0 0,0-1-128 0 0,-97 138 322 0 0,95-135-340 0 0,0 0 0 0 0,0 1-1 0 0,0-1 1 0 0,0 0 0 0 0,1 1 0 0 0,-1 0-1 0 0,1-1 1 0 0,1 1 0 0 0,-1 0 0 0 0,0 0-1 0 0,1 0 1 0 0,0 0 0 0 0,0 1 0 0 0,1-1-1 0 0,0 0 1 0 0,-1 0 0 0 0,2 0 0 0 0,-1 1-1 0 0,1-1 1 0 0,-1 0 0 0 0,1 0-1 0 0,1 0 1 0 0,-1 0 0 0 0,1 0 0 0 0,0 0-1 0 0,0 0 1 0 0,0-1 0 0 0,1 1 0 0 0,-1-1-1 0 0,1 1 1 0 0,0-1 0 0 0,1 0 0 0 0,-1 0 18 0 0,2 0-23 0 0,0-1 1 0 0,0 0 0 0 0,0 0-1 0 0,0 0 1 0 0,0 0-1 0 0,0-1 1 0 0,1 0 0 0 0,-1 0-1 0 0,1-1 1 0 0,0 1 0 0 0,-1-1-1 0 0,1 0 1 0 0,0-1 0 0 0,0 1-1 0 0,0-1 1 0 0,0 0 0 0 0,-1-1-1 0 0,1 1 1 0 0,0-1 0 0 0,0-1-1 0 0,-1 1 1 0 0,1-1 0 0 0,0 0-1 0 0,-1 0 1 0 0,0 0-1 0 0,1-1 1 0 0,-1 0 0 0 0,0 0-1 0 0,-1 0 1 0 0,1 0 0 0 0,0-1-1 0 0,-1 0 1 0 0,0 0 0 0 0,0 0-1 0 0,0-1 1 0 0,0 1 0 0 0,-1-1-1 0 0,3-4 23 0 0,-1-6 60 0 0</inkml:trace>
  <inkml:trace contextRef="#ctx0" brushRef="#br0" timeOffset="6032.519">240 1355 10511 0 0,'0'0'480'0'0,"0"0"-10"0"0,0 0-269 0 0,0 0-12 0 0,0 0 31 0 0,0 0 4 0 0,0 0-21 0 0,0 0-88 0 0,0 0-34 0 0,0 0-8 0 0,0 0 1 0 0,-1 0 4 0 0,-7-1 0 0 0,2 0-2 0 0,0 1 0 0 0,-1 0 1 0 0,1 0-1 0 0,0 0 1 0 0,0 0-1 0 0,-1 1 0 0 0,1 0 1 0 0,0 1-1 0 0,0-1 1 0 0,0 1-1 0 0,0 0 0 0 0,0 1 1 0 0,0-1-1 0 0,1 1 1 0 0,-1 0-1 0 0,1 1 0 0 0,0-1 1 0 0,0 1-1 0 0,0 0 1 0 0,0 0-1 0 0,1 1 0 0 0,0-1 1 0 0,0 1-1 0 0,0 0 1 0 0,0 0-1 0 0,1 1 0 0 0,-1-1 1 0 0,2 1-1 0 0,-1-1 1 0 0,-1 5-77 0 0,-6 16-91 0 0,2 0 1 0 0,0 1-1 0 0,2 0 1 0 0,1 1-1 0 0,1 0 1 0 0,0 20 90 0 0,4-46-10 0 0,0-1 0 0 0,0 1-1 0 0,0 0 1 0 0,0 0 0 0 0,1-1 0 0 0,-1 1 0 0 0,1 0 0 0 0,-1 0 0 0 0,1-1-1 0 0,0 1 1 0 0,-1-1 0 0 0,1 1 0 0 0,0-1 0 0 0,0 1 0 0 0,0-1-1 0 0,0 1 1 0 0,0-1 0 0 0,1 0 0 0 0,-1 1 0 0 0,0-1 0 0 0,1 0 0 0 0,-1 0-1 0 0,1 0 1 0 0,-1 0 0 0 0,1 0 0 0 0,0 0 10 0 0,103 3-371 0 0,-98-3 369 0 0,0-1-1 0 0,0 1 0 0 0,0-1 0 0 0,0-1 0 0 0,-1 1 1 0 0,1-1-1 0 0,0 0 0 0 0,0-1 0 0 0,0 0 0 0 0,-1 0 1 0 0,1 0-1 0 0,-1-1 0 0 0,1 0 0 0 0,-1 0 1 0 0,0 0-1 0 0,0-1 0 0 0,-1 0 0 0 0,1 0 0 0 0,-1-1 1 0 0,0 1-1 0 0,0-1 0 0 0,0 0 0 0 0,3-6 3 0 0,1-2 17 0 0,0-1-1 0 0,-1 0 0 0 0,-1-1 0 0 0,0 1 1 0 0,-2-1-1 0 0,1-1 0 0 0,-2 1 1 0 0,0-1-1 0 0,2-15-16 0 0,-6 28 53 0 0,0-3 17 0 0,9 76-1141 0 0,-3-33 939 0 0,-5-35 189 0 0,0-1 13 0 0,2 1-71 0 0,1 0 0 0 0,0-1-1 0 0,0 1 1 0 0,0 0 0 0 0,1-1 0 0 0,-1 0 0 0 0,0 0 0 0 0,0-1 0 0 0,1 1 0 0 0,-1-1 0 0 0,1 0 0 0 0,-1 0 0 0 0,0 0 0 0 0,1 0 0 0 0,-1-1 0 0 0,0 0 0 0 0,0 0 0 0 0,1 0 0 0 0,-1 0-1 0 0,0-1 1 0 0,0 1 0 0 0,0-1 0 0 0,0 0 0 0 0,-1-1 0 0 0,1 1 0 0 0,0-1 0 0 0,-1 1 0 0 0,0-1 0 0 0,3-3 1 0 0,3 0 48 0 0,-1-1 0 0 0,0 0-1 0 0,-1 0 1 0 0,0-1 0 0 0,0 0 0 0 0,-1 0 0 0 0,0-1-1 0 0,0 0 1 0 0,-1 0 0 0 0,0 0 0 0 0,0 0-1 0 0,-1-1 1 0 0,0-3-48 0 0,27-63 1100 0 0,-31 75-912 0 0,0 1 4 0 0,0 0 7 0 0,0 0 29 0 0,0 0 17 0 0,-4-9 883 0 0,-23 6-744 0 0,-130 49-792 0 0,125-38 8 0 0,31-8 248 0 0,1 0-134 0 0,0 0-60 0 0,0 0-7 0 0,0 0-130 0 0,-1 7-1750 0 0,1-6 958 0 0</inkml:trace>
  <inkml:trace contextRef="#ctx0" brushRef="#br0" timeOffset="6644.614">659 1371 12031 0 0,'0'0'554'0'0,"-1"1"-17"0"0,-3 2-292 0 0,2-1-367 0 0,1 0 0 0 0,0 0 0 0 0,-1 0 0 0 0,1 0 0 0 0,0 1 0 0 0,0-1 0 0 0,1 0 0 0 0,-1 1-1 0 0,0-1 1 0 0,1 1 0 0 0,0-1 0 0 0,-1 1 0 0 0,1-1 0 0 0,0 1 0 0 0,0-1 0 0 0,1 1 0 0 0,-1-1 0 0 0,0 1 0 0 0,1-1-1 0 0,-1 1 1 0 0,1-1 0 0 0,0 0 0 0 0,0 2 122 0 0,2 12 128 0 0,16 135 1564 0 0,-12-135-1541 0 0,-5-14-204 0 0,-1-2 59 0 0,1 0 0 0 0,-1 1 0 0 0,0-1 0 0 0,1 0 0 0 0,-1 0 1 0 0,0 0-1 0 0,1 0 0 0 0,-1 0 0 0 0,0 0 0 0 0,1 0 0 0 0,-1-1 0 0 0,0 1 1 0 0,1 0-1 0 0,-1-1 0 0 0,0 1 0 0 0,0-1 0 0 0,1 1 0 0 0,-1-1 0 0 0,0 0 1 0 0,0 1-1 0 0,0-1 0 0 0,0 0 0 0 0,0 0 0 0 0,0 0 0 0 0,0 0 1 0 0,0 0-1 0 0,0 0 0 0 0,0 0 0 0 0,-1 0 0 0 0,1 0 0 0 0,0 0 0 0 0,0-1-6 0 0,0 0 17 0 0,17-24 116 0 0,-2-1 0 0 0,-1-1 0 0 0,-1 0 0 0 0,9-28-133 0 0,-6 17 17 0 0,-8-12-5 0 0,-9 49 32 0 0,0 0 0 0 0,0-1 0 0 0,0 1 0 0 0,-1 0-1 0 0,1 0 1 0 0,0 0 0 0 0,-1 0 0 0 0,0 0 0 0 0,0 0-1 0 0,0 0 1 0 0,0 0 0 0 0,0 0 0 0 0,0 0 0 0 0,0 0-1 0 0,0 0 1 0 0,-1 1 0 0 0,1-1 0 0 0,-1 0 0 0 0,1 1-1 0 0,-1-1 1 0 0,0 1 0 0 0,1 0 0 0 0,-1-1 0 0 0,0 1-1 0 0,0 0 1 0 0,0 0 0 0 0,0 0 0 0 0,0 1 0 0 0,0-1-1 0 0,0 0 1 0 0,0 1 0 0 0,-1-1 0 0 0,1 1 0 0 0,0 0-1 0 0,0 0 1 0 0,0 0 0 0 0,-1 0 0 0 0,1 0 0 0 0,0 0-1 0 0,0 1 1 0 0,-1-1-44 0 0,1 0-36 0 0,0 1 0 0 0,0-1 0 0 0,0 0 0 0 0,0 1 0 0 0,0 0 0 0 0,0-1 0 0 0,0 1 0 0 0,0 0 0 0 0,0 0 0 0 0,1 0 0 0 0,-1 0 0 0 0,0 1-1 0 0,0-1 1 0 0,1 0 0 0 0,-1 1 0 0 0,1-1 0 0 0,-1 1 0 0 0,1-1 0 0 0,0 1 0 0 0,0 0 0 0 0,-1 1 36 0 0,-1 1-183 0 0,-8 13-733 0 0,9-13-3252 0 0,2-4 864 0 0</inkml:trace>
  <inkml:trace contextRef="#ctx0" brushRef="#br0" timeOffset="7559.956">876 1130 2303 0 0,'0'0'464'0'0,"0"0"1108"0"0,-5-8 2566 0 0,3 6-934 0 0,-40-24-102 0 0,10 7-4674 0 0,31 19 976 0 0,1 0-64 0 0,0 0-250 0 0,-13 0-3600 0 0,6 41 5450 0 0,18 87 3746 0 0,30 60-4020 0 0,13-13-1884 0 0,-52-174 1254 0 0,-1 0 0 0 0,1 0 1 0 0,-1 0-1 0 0,1 0 1 0 0,-1-1-1 0 0,1 1 1 0 0,0 0-1 0 0,-1-1 0 0 0,1 1 1 0 0,0-1-1 0 0,0 0 1 0 0,-1 1-1 0 0,1-1 1 0 0,0 0-1 0 0,0 0 0 0 0,-1 0 1 0 0,1 0-1 0 0,0-1 1 0 0,0 1-1 0 0,-1 0 0 0 0,1-1 1 0 0,0 1-1 0 0,-1-1 1 0 0,1 0-1 0 0,0 1 1 0 0,-1-1-1 0 0,1 0 0 0 0,-1 0 1 0 0,1 0-1 0 0,-1 0 1 0 0,1 0-1 0 0,-1 0 1 0 0,0-1-1 0 0,0 1 0 0 0,1 0 1 0 0,-1-1-1 0 0,0 1 1 0 0,0-1-37 0 0,53-91 1454 0 0,-15-5-1374 0 0,-24 52-80 0 0,-17 20 666 0 0,2 25-396 0 0,-6-8 652 0 0,2 3-848 0 0,-2 1-78 0 0,6 4-26 0 0,0 1 15 0 0,-1-1-1 0 0,1 1 1 0 0,0-1-1 0 0,0 1 1 0 0,0 0 0 0 0,0-1-1 0 0,0 1 1 0 0,-1 0-1 0 0,1-1 1 0 0,0 1 0 0 0,0-1-1 0 0,-1 1 1 0 0,1 0-1 0 0,0 0 1 0 0,-1-1-1 0 0,1 1 1 0 0,0 0 0 0 0,-1-1-1 0 0,1 1 1 0 0,0 0-1 0 0,-1 0 1 0 0,1 0 0 0 0,0 0-1 0 0,-1-1 1 0 0,1 1-1 0 0,-1 0 1 0 0,1 0 0 0 0,0 0-1 0 0,-1 0 1 0 0,1 0-1 0 0,-1 0 1 0 0,1 0 0 0 0,0 0-1 0 0,-1 0 1 0 0,1 0-1 0 0,-1 0 1 0 0,1 0 0 0 0,-1 0-1 0 0,1 0 1 0 0,0 0-1 0 0,-1 1 1 0 0,1-1 0 0 0,0 0-1 0 0,-1 0 1 0 0,1 0-1 0 0,-1 1 1 0 0,1-1-1 0 0,0 0 1 0 0,-1 0 0 0 0,1 1-1 0 0,0-1 16 0 0,-2 8-12 0 0,2 1-36 0 0,0-1 36 0 0,0 0 12 0 0,1 1 0 0 0,16 36-74 0 0,-16-43 31 0 0,40 59 32 0 0,-35-54-42 0 0,1-1 42 0 0,20 8-53 0 0,-18-12 64 0 0,1-1 0 0 0,72-13-64 0 0,-55 8-3057 0 0,-27 4 2042 0 0</inkml:trace>
  <inkml:trace contextRef="#ctx0" brushRef="#br0" timeOffset="8013.817">1038 1225 5983 0 0,'0'0'274'0'0,"0"0"-6"0"0,0 0 37 0 0,0 0 792 0 0,0 0 366 0 0,0 0 69 0 0,0 0-188 0 0,0 0-859 0 0,0 0-406 0 0,0 0-219 0 0,0 0-96 0 0,1-2-20 0 0,2-4 80 0 0,-1 0 27 0 0,1 1 0 0 0,-1-1 1 0 0,2 1-1 0 0,-1 0 0 0 0,0 0 0 0 0,1 0 0 0 0,0 1 1 0 0,0-1-1 0 0,1 1 0 0 0,-1 0 0 0 0,1 0 0 0 0,0 1 1 0 0,0-1-1 0 0,0 1 0 0 0,1 0 149 0 0,-6 2 20 0 0,1 1-1 0 0,0-1 1 0 0,-1 1-1 0 0,1 0 1 0 0,0 0-1 0 0,0-1 1 0 0,-1 1-1 0 0,1 0 1 0 0,0 0-1 0 0,0 0 1 0 0,-1 0-1 0 0,1 0 1 0 0,0 0-1 0 0,0 0 1 0 0,0 0-1 0 0,-1 0 1 0 0,1 0-1 0 0,0 0 1 0 0,0 1-1 0 0,-1-1 1 0 0,1 0-1 0 0,0 0 1 0 0,-1 1-1 0 0,1-1 1 0 0,0 1-1 0 0,-1-1 1 0 0,1 0-1 0 0,0 1 1 0 0,-1-1-1 0 0,1 1 1 0 0,-1 0-1 0 0,1-1 1 0 0,-1 1-1 0 0,1-1 1 0 0,-1 1-1 0 0,1 0 1 0 0,-1-1-1 0 0,0 1 1 0 0,1 0-1 0 0,-1 0 1 0 0,0-1-1 0 0,0 1 1 0 0,1 0-1 0 0,-1 0 1 0 0,0-1-1 0 0,0 1 1 0 0,0 0-1 0 0,0 0 1 0 0,0-1-20 0 0,6 42 933 0 0,-8-32-934 0 0,0 0 1 0 0,-1-1-1 0 0,0 1 0 0 0,0 0 0 0 0,-1-1 0 0 0,-1 0 0 0 0,1 0 0 0 0,-1 0 0 0 0,-1-1 0 0 0,0 0 1 0 0,0 0-1 0 0,-6 6 1 0 0,-5-1-184 0 0,7-8 42 0 0</inkml:trace>
  <inkml:trace contextRef="#ctx0" brushRef="#br0" timeOffset="9947.152">1704 1026 1375 0 0,'0'0'66'0'0,"0"0"366"0"0,0 0 1517 0 0,0 0 659 0 0,0 0 133 0 0,0 0-346 0 0,0 0-1580 0 0,1-2-745 0 0,2-8-150 0 0,0 0 0 0 0,-1 1 0 0 0,0-1 0 0 0,0 0 0 0 0,-1 0 0 0 0,0 0 0 0 0,-1 0 0 0 0,0 0 0 0 0,-1 0 0 0 0,0 0 0 0 0,-1 0-1 0 0,0 0 1 0 0,0 0 0 0 0,-2-4 80 0 0,2 9 182 0 0,0-1-1 0 0,0 1 1 0 0,0-1-1 0 0,-1 1 0 0 0,0 0 1 0 0,0 0-1 0 0,0 0 1 0 0,0 0-1 0 0,-1 1 1 0 0,0-1-1 0 0,0 1 0 0 0,0 0 1 0 0,-1 0-1 0 0,1 0 1 0 0,-1 1-1 0 0,0 0 1 0 0,0-1-1 0 0,0 2 0 0 0,-1-1 1 0 0,1 1-1 0 0,0 0 1 0 0,-1 0-1 0 0,0 0 0 0 0,1 1 1 0 0,-4-1-182 0 0,6 3-2 0 0,0 0 0 0 0,0 1 1 0 0,0-1-1 0 0,0 1 0 0 0,0-1 0 0 0,0 1 1 0 0,1 0-1 0 0,-1 0 0 0 0,1 0 0 0 0,-1 1 1 0 0,1-1-1 0 0,0 1 0 0 0,0-1 0 0 0,0 1 1 0 0,0 0-1 0 0,0-1 0 0 0,1 1 0 0 0,-1 0 0 0 0,1 0 1 0 0,-1 0-1 0 0,1 0 0 0 0,0 1 0 0 0,1-1 1 0 0,-1 0-1 0 0,0 0 0 0 0,1 1 0 0 0,0-1 1 0 0,0 2 1 0 0,-2 39-218 0 0,1 0 1 0 0,3 0-1 0 0,2 0 1 0 0,1 0-1 0 0,3-1 1 0 0,1 0-1 0 0,2 0 1 0 0,2-1-1 0 0,9 17 218 0 0,-19-48 4 0 0,80 228 50 0 0,-81-230-44 0 0,-2-7-83 0 0,0 0-1 0 0,0-1 0 0 0,0 1 1 0 0,0 0-1 0 0,0 0 0 0 0,0-1 1 0 0,-1 1-1 0 0,1 0 0 0 0,-1-1 1 0 0,1 1-1 0 0,-1-1 0 0 0,1 1 1 0 0,-1-1-1 0 0,0 1 0 0 0,0-1 1 0 0,1 1-1 0 0,-1-1 0 0 0,0 1 1 0 0,-1-1-1 0 0,1 0 0 0 0,0 0 1 0 0,0 0-1 0 0,0 1 0 0 0,-1-1 1 0 0,1 0-1 0 0,-1-1 0 0 0,1 1 1 0 0,-1 0-1 0 0,1 0 0 0 0,-1-1 1 0 0,1 1-1 0 0,-1 0 0 0 0,1-1 0 0 0,-1 0 1 0 0,0 1-1 0 0,1-1 0 0 0,-2 0 74 0 0,-56-3 2342 0 0,51-4-2276 0 0,-1 1-1 0 0,2-1 1 0 0,-1-1 0 0 0,1 0-1 0 0,0 0 1 0 0,0 0-1 0 0,1 0 1 0 0,1-1 0 0 0,-1 0-1 0 0,1-1 1 0 0,1 1-1 0 0,0-1 1 0 0,0 0 0 0 0,1 0-1 0 0,0 0 1 0 0,0 0-1 0 0,1-1 1 0 0,1 1 0 0 0,0-1-1 0 0,0-9-65 0 0,-3-40-144 0 0,18 26 144 0 0,-10 26 0 0 0,2 1 0 0 0,3 1 0 0 0,17 3 0 0 0,10 3 194 0 0,-27 1-153 0 0,1-1-1 0 0,0 1 1 0 0,0-2-1 0 0,0 1 1 0 0,0-2-1 0 0,-1 1 1 0 0,1-1-1 0 0,-1-1 0 0 0,1 1 1 0 0,-1-2-1 0 0,0 1 1 0 0,0-1-1 0 0,1-1-40 0 0,108-70 11 0 0,-99 57 42 0 0,-6 4-41 0 0,-12 13 50 0 0,0 0 14 0 0,4-4-10 0 0,-4 4-2 0 0,-2 95-100 0 0,-32 37 35 0 0,32-128 44 0 0,1 4-33 0 0,1 1-10 0 0,-1-1-10 0 0,1-5-33 0 0,2 3 22 0 0,25-6-17 0 0,-21-4 122 0 0,-1-1-1 0 0,1 0 1 0 0,-1 0-1 0 0,0 0 1 0 0,-1-1-1 0 0,0 0 1 0 0,0 0-1 0 0,0 0 1 0 0,-1-1-1 0 0,0 0 1 0 0,0 1-1 0 0,-1-1 1 0 0,0-1-1 0 0,1-7-83 0 0,-1 11 53 0 0,2-9 23 0 0,0 0 0 0 0,0 0 0 0 0,-1-1 0 0 0,-1 1 0 0 0,0-1 1 0 0,-2 0-1 0 0,1 0 0 0 0,-2-12-76 0 0,-16-10 207 0 0,14 36-207 0 0,1 0 1 0 0,0 0 0 0 0,-1-1-1 0 0,1 1 1 0 0,-1 0 0 0 0,0 0-1 0 0,1 1 1 0 0,-1-1 0 0 0,0 0-1 0 0,1 0 1 0 0,-1 1 0 0 0,0-1-1 0 0,0 1 1 0 0,1 0 0 0 0,-1-1-1 0 0,0 1 1 0 0,0 0 0 0 0,0 0-1 0 0,0 0 1 0 0,0 0 0 0 0,1 0-1 0 0,-1 1 1 0 0,0-1 0 0 0,0 1-1 0 0,0-1 1 0 0,1 1-1 0 0,-1-1 1 0 0,0 1 0 0 0,0 1-1 0 0,-1-1-17 0 0,-2 1-13 0 0,-1 0 0 0 0,1 1 0 0 0,0 0 0 0 0,0 0 0 0 0,0 1 0 0 0,1 0 0 0 0,-1-1 0 0 0,1 1 0 0 0,0 1 0 0 0,0-1 0 0 0,0 1 0 0 0,1-1 0 0 0,-1 1 0 0 0,1 0 0 0 0,0 0 0 0 0,1 1 0 0 0,-1 0 30 0 0,3-4-70 0 0,0 0 58 0 0,0-1-1 0 0,1 1 1 0 0,0-1-1 0 0,-1 0 1 0 0,1 1 0 0 0,0-1-1 0 0,-1 0 1 0 0,1 1-1 0 0,0-1 1 0 0,0 0-1 0 0,0 0 1 0 0,0 0-1 0 0,1 0 1 0 0,-1 0 0 0 0,0 0-1 0 0,0 0 1 0 0,0 0-1 0 0,1 0 1 0 0,-1 0-1 0 0,1-1 1 0 0,-1 1-1 0 0,0-1 1 0 0,1 1 0 0 0,-1-1-1 0 0,1 1 1 0 0,-1-1-1 0 0,1 0 1 0 0,-1 0-1 0 0,1 0 1 0 0,-1 0-1 0 0,1 0 1 0 0,0 0 0 0 0,-1 0-1 0 0,1 0 1 0 0,-1-1-1 0 0,1 1 1 0 0,-1-1-1 0 0,0 1 1 0 0,1-1-1 0 0,-1 1 1 0 0,1-1 12 0 0,1 0-6 0 0,4-1 24 0 0,1 0 0 0 0,-1-1 1 0 0,0 0-1 0 0,0 0 0 0 0,0-1 0 0 0,0 0 0 0 0,-1 0 0 0 0,0-1 0 0 0,1 1 0 0 0,-1-1 0 0 0,-1-1 0 0 0,1 1 1 0 0,-1-1-1 0 0,4-5-18 0 0,14-13-103 0 0,-21 22 38 0 0,3-3 41 0 0,-2 4-30 0 0,31 11-244 0 0,39 35 204 0 0,-65-42 94 0 0,19 35 0 0 0,-14 2-16 0 0,-12-39 26 0 0,0-1 0 0 0,0 1 0 0 0,0 0 0 0 0,1-1 0 0 0,-1 1 0 0 0,0-1 0 0 0,1 0 0 0 0,-1 1 0 0 0,0-1 0 0 0,1 0 0 0 0,-1 0 0 0 0,0 0 0 0 0,1 0 0 0 0,-1 0 0 0 0,1 0 0 0 0,-1 0 0 0 0,0 0 0 0 0,1 0 0 0 0,-1-1 0 0 0,0 1 0 0 0,1 0 0 0 0,-1-1 0 0 0,0 1 0 0 0,0-1 0 0 0,1 0 0 0 0,-1 1 0 0 0,0-1 0 0 0,0 0 0 0 0,0 0 0 0 0,0 0 0 0 0,0 0 0 0 0,0 0 0 0 0,0 0-1 0 0,0 0 1 0 0,0 0 0 0 0,0 0 0 0 0,-1 0 0 0 0,1-1 0 0 0,0 1 0 0 0,-1 0 0 0 0,1 0 0 0 0,-1-1 0 0 0,0 1 0 0 0,1 0 0 0 0,-1-1 0 0 0,0 1 0 0 0,0-1-10 0 0,3-2-6 0 0,18-26 159 0 0,-10 8-153 0 0,-8 14 0 0 0,-2-1 0 0 0,-1-73 352 0 0,2 74-352 0 0,1 1-12 0 0,34-4-320 0 0,47-2 171 0 0,-83 13 80 0 0,-1 0 5 0 0,0 0 10 0 0,0 0-48 0 0,0 0-213 0 0,0 0-90 0 0,0 0-21 0 0</inkml:trace>
  <inkml:trace contextRef="#ctx0" brushRef="#br0" timeOffset="12814.587">518 2077 8063 0 0,'0'0'183'0'0,"0"0"28"0"0,0 0 11 0 0,-2 1-35 0 0,-34 33 1406 0 0,35-33-1510 0 0,1-1-10 0 0,-17 18 338 0 0,-20 69-294 0 0,34-38-45 0 0,6-41-72 0 0,13 8-74 0 0,-1-12-126 0 0,35-16-467 0 0,-46 11 761 0 0,0-1 1 0 0,0 1-1 0 0,0-1 0 0 0,0 0 0 0 0,0 0 1 0 0,-1-1-1 0 0,1 1 0 0 0,-1-1 0 0 0,0 0 1 0 0,0 0-1 0 0,0 0 0 0 0,0 0 0 0 0,0 0 1 0 0,0-1-1 0 0,-1 1 0 0 0,0-1 0 0 0,0 1 1 0 0,0-1-1 0 0,0 0 0 0 0,0 0 0 0 0,-1 0 1 0 0,0 0-1 0 0,0 0 0 0 0,0-1 0 0 0,0 1 1 0 0,-1-2-95 0 0,3-3 21 0 0,-4-16 688 0 0,1 24-461 0 0,0 1-2 0 0,-4-11 656 0 0,-15-42-1023 0 0,12 27-603 0 0,7 24 509 0 0,0 2-1 0 0,-16-11-308 0 0,10 13 549 0 0,0 0 1 0 0,0 0-1 0 0,1 1 0 0 0,-1-1 0 0 0,0 1 0 0 0,1 1 1 0 0,0-1-1 0 0,0 1 0 0 0,0 0 0 0 0,0 0 0 0 0,0 0 1 0 0,1 1-1 0 0,0-1 0 0 0,0 1 0 0 0,0 0 0 0 0,0 1 1 0 0,1-1-1 0 0,0 1 0 0 0,0-1 0 0 0,-2 6-25 0 0,2 43-1473 0 0,5-45 78 0 0</inkml:trace>
  <inkml:trace contextRef="#ctx0" brushRef="#br0" timeOffset="13792.173">580 1928 4143 0 0,'0'0'191'0'0,"1"-18"6832"0"0,-3 20-6991 0 0,-1 0 1 0 0,1 1 0 0 0,0-1 0 0 0,0 1-1 0 0,0-1 1 0 0,0 1 0 0 0,0 0 0 0 0,1-1-1 0 0,-1 1 1 0 0,1 0 0 0 0,0 0 0 0 0,0 0-1 0 0,0 0 1 0 0,0 0 0 0 0,0 0 0 0 0,1 1-1 0 0,-1-1 1 0 0,1 0 0 0 0,0 0 0 0 0,0 1-1 0 0,0-1 1 0 0,1 0 0 0 0,-1 0 0 0 0,1 0-1 0 0,0 3-32 0 0,17 54 456 0 0,-15-52-456 0 0,0 0 0 0 0,-1-1 0 0 0,0-2 1 0 0,45 107 166 0 0,-27-94-177 0 0,-11-15-33 0 0,14-7 32 0 0,95-44 691 0 0,-87 33-680 0 0,-8-13 54 0 0,15-65 220 0 0,-37 86-263 0 0,-13-14 1242 0 0,11 20-1037 0 0,-17 0 664 0 0,-53-28-2306 0 0,64 28 1400 0 0,5 1 34 0 0,1 0-1 0 0,-1 0 0 0 0,1 0 0 0 0,-1 0 0 0 0,0 0 1 0 0,1 1-1 0 0,-1-1 0 0 0,1 1 0 0 0,-1-1 1 0 0,1 1-1 0 0,-1 0 0 0 0,1-1 0 0 0,0 1 1 0 0,-1 0-1 0 0,1 0 0 0 0,0 0 0 0 0,0 0 0 0 0,-1 0 1 0 0,1 0-1 0 0,0 1 0 0 0,0-1 0 0 0,0 0 1 0 0,0 0-1 0 0,1 1 0 0 0,-2 0-7 0 0,1 1 10 0 0,-8 12-20 0 0,1 1 0 0 0,1 1 1 0 0,1-1-1 0 0,0 1 0 0 0,1 0 0 0 0,-2 15 10 0 0,5-25-26 0 0,1 1 0 0 0,0 0 0 0 0,0 0 0 0 0,1 0 0 0 0,0 0 0 0 0,0 0 0 0 0,1-1 0 0 0,0 1 0 0 0,0 0 0 0 0,1 0 0 0 0,0-1 0 0 0,0 1 0 0 0,1-1 0 0 0,0 1 0 0 0,0-1 0 0 0,1 0 0 0 0,1 2 26 0 0,-3-7-43 0 0,0 0 50 0 0,0 0 0 0 0,1-1 0 0 0,-1 1 0 0 0,1-1 0 0 0,0 1 1 0 0,-1-1-1 0 0,1 0 0 0 0,0 0 0 0 0,-1 0 0 0 0,1 0 0 0 0,0-1 0 0 0,0 1 0 0 0,0-1 0 0 0,0 0 0 0 0,0 0 1 0 0,0 0-1 0 0,0 0 0 0 0,0 0 0 0 0,-1 0 0 0 0,1-1 0 0 0,0 0 0 0 0,0 1 0 0 0,0-1 0 0 0,0 0 0 0 0,-1 0 1 0 0,1-1-1 0 0,0 1 0 0 0,-1 0 0 0 0,1-1 0 0 0,-1 0 0 0 0,0 0 0 0 0,1 1 0 0 0,-1-1 0 0 0,0-1 0 0 0,0 1 1 0 0,0 0-1 0 0,-1 0 0 0 0,1-1 0 0 0,0 1 0 0 0,-1-1 0 0 0,0 1 0 0 0,2-3-7 0 0,10-10-5 0 0,-5 7-13 0 0,1 0 0 0 0,-1 1-1 0 0,1 0 1 0 0,1 0 0 0 0,-1 1-1 0 0,1 0 1 0 0,0 1 0 0 0,1 0 0 0 0,-1 1-1 0 0,1 0 1 0 0,5-1 18 0 0,9 3-895 0 0,-7 2-3553 0 0,-17-1 544 0 0</inkml:trace>
  <inkml:trace contextRef="#ctx0" brushRef="#br0" timeOffset="15937.464">1170 1862 2759 0 0,'0'0'358'0'0,"0"0"459"0"0,0 0 204 0 0,0 0 41 0 0,0 0-96 0 0,0 0-435 0 0,0 0-195 0 0,-4 8 299 0 0,1-2-625 0 0,-34 35 158 0 0,22-29 325 0 0,9-9-303 0 0,1 2 1 0 0,-1-1-1 0 0,1 1 1 0 0,0-1-1 0 0,0 1 0 0 0,1 1 1 0 0,0-1-1 0 0,0 1 1 0 0,0-1-1 0 0,0 1 0 0 0,1 0 1 0 0,0 1-1 0 0,-1 2-190 0 0,2-2 16 0 0,2 1-26 0 0,0 0-44 0 0,1-7 48 0 0,0 0-1 0 0,0 0 1 0 0,0 0-1 0 0,0 0 0 0 0,0 0 1 0 0,0 0-1 0 0,0 0 1 0 0,0-1-1 0 0,1 1 1 0 0,-1 0-1 0 0,0-1 0 0 0,0 1 1 0 0,1-1-1 0 0,-1 1 1 0 0,0-1-1 0 0,1 1 0 0 0,-1-1 1 0 0,0 0-1 0 0,1 0 1 0 0,-1 0-1 0 0,0 1 1 0 0,1-2-1 0 0,-1 1 0 0 0,1 0 1 0 0,-1 0-1 0 0,0 0 1 0 0,1 0-1 0 0,-1-1 0 0 0,0 1 1 0 0,1-1-1 0 0,0 0 7 0 0,-1 1-4 0 0,93-10 271 0 0,-86 12-212 0 0,-2 1 19 0 0,-5-1-36 0 0,0-1-1 0 0,-1 1 0 0 0,1 0 1 0 0,-1 0-1 0 0,1 0 1 0 0,-1 0-1 0 0,0 0 0 0 0,0 0 1 0 0,0 0-1 0 0,0 0 1 0 0,0 0-1 0 0,0 0 0 0 0,0 0 1 0 0,-1 0-1 0 0,1-1 1 0 0,-1 1-1 0 0,0 0 0 0 0,1 0 1 0 0,-1 0-1 0 0,0 0 1 0 0,0-1-1 0 0,0 1 0 0 0,0 0-37 0 0,-1 1 48 0 0,-1 5-41 0 0,-1 0-1 0 0,-1 0 1 0 0,1 0-1 0 0,-1-1 1 0 0,0 0 0 0 0,0 0-1 0 0,-1 0 1 0 0,0-1-1 0 0,-1 0 1 0 0,1 0-1 0 0,-1 0 1 0 0,0-1 0 0 0,-2 1-7 0 0,-29 11 898 0 0,36-16-642 0 0,2-1-18 0 0,-10 0-1084 0 0,107-60 473 0 0,-73 35 568 0 0,-1-1 1 0 0,-1 0-1 0 0,-1-2 0 0 0,10-19-195 0 0,-22 31-75 0 0,-1-1-1 0 0,-1 0 0 0 0,-1-1 1 0 0,0 1-1 0 0,-1-1 1 0 0,-1-1-1 0 0,0 1 76 0 0,12-105 1441 0 0,-12 91-447 0 0,-15 45-701 0 0,8-5-286 0 0,1 1 0 0 0,0 0-1 0 0,1 0 1 0 0,0-1 0 0 0,1 1 0 0 0,0 0 0 0 0,0 0 0 0 0,0 0 0 0 0,1 0-1 0 0,1 0 1 0 0,1 4-7 0 0,0 17 6 0 0,15 179-6 0 0,-16-172 0 0 0,-2-31-13 0 0,0-4-56 0 0,0-2-26 0 0,0 0-8 0 0,0 0-1 0 0,2-18-101 0 0,31-107 202 0 0,-2 76-50 0 0,35 30 42 0 0,-46 15 11 0 0,20-16 0 0 0,-29 12 0 0 0,-10 8 0 0 0,-1 0 0 0 0,0-1 0 0 0,0 1 0 0 0,1 0 0 0 0,-1 0 0 0 0,0 0 0 0 0,1 0 0 0 0,-1 0 0 0 0,0 0 0 0 0,1 0 0 0 0,-1 0 0 0 0,0 0 0 0 0,1 0 0 0 0,-1 0 0 0 0,0 0 0 0 0,0 0 0 0 0,1 0 0 0 0,-1 0 0 0 0,0 0 0 0 0,1 0 0 0 0,-1 0 0 0 0,0 0 0 0 0,1 0 0 0 0,-1 0 0 0 0,0 1 0 0 0,0-1 0 0 0,1 0 0 0 0,-1 0 0 0 0,0 0 0 0 0,1 1 0 0 0,-1-1 0 0 0,0 0 0 0 0,0 0 0 0 0,0 1 0 0 0,1-1 0 0 0,-1 0 0 0 0,0 0 0 0 0,0 1 0 0 0,0-1 0 0 0,0 0 0 0 0,0 1 0 0 0,1-1 0 0 0,-1 0 0 0 0,0 0 0 0 0,0 1 0 0 0,0-1 0 0 0,0 0 0 0 0,0 1 0 0 0,0-1 0 0 0,0 0 0 0 0,0 1 0 0 0,0-1 0 0 0,0 0 0 0 0,0 1 0 0 0,0-1 0 0 0,-1 0 0 0 0,1 1 0 0 0,0-1 0 0 0,0 0 0 0 0,0 1 0 0 0,0-1 0 0 0,0 0 0 0 0,-1 0 0 0 0,1 1 0 0 0,0-1 0 0 0,0 0 0 0 0,-33 117 108 0 0,14-101-472 0 0,22 0 172 0 0,12 10 192 0 0,-10-20-16 0 0,0 1-1 0 0,0-1 1 0 0,0-1-1 0 0,1 1 1 0 0,-1-1-1 0 0,2 0 1 0 0,-1 0-1 0 0,0-1 1 0 0,1 1-1 0 0,0-2 1 0 0,2 2 16 0 0,-6-4-7 0 0,1 0 0 0 0,-1-1 1 0 0,1 1-1 0 0,0-1 0 0 0,-1 0 0 0 0,1 0 0 0 0,0 0 1 0 0,-1 0-1 0 0,1-1 0 0 0,0 0 0 0 0,-1 1 0 0 0,1-1 1 0 0,-1-1-1 0 0,1 1 0 0 0,-1 0 0 0 0,0-1 0 0 0,1 0 1 0 0,-1 1-1 0 0,0-1 0 0 0,0-1 0 0 0,0 1 0 0 0,-1 0 1 0 0,1-1-1 0 0,0 1 0 0 0,-1-1 0 0 0,1 0 0 0 0,-1 0 1 0 0,0 0-1 0 0,0 0 0 0 0,0 0 0 0 0,-1 0 0 0 0,1-1 1 0 0,-1 1-1 0 0,1-1 7 0 0,2-3-4 0 0,16-26 115 0 0,-2 0-1 0 0,-2-1 0 0 0,-1-1 1 0 0,4-19-111 0 0,-8 18 427 0 0,-2-1 1 0 0,-1 0-1 0 0,-2-1 1 0 0,0-31-428 0 0,6-29 208 0 0,-5 41-208 0 0,-19 104 72 0 0,-7 280-692 0 0,21-249 548 0 0,-1-76 24 0 0,1 2 26 0 0,71 23-368 0 0,-31-33 390 0 0,-35 5 0 0 0,1 0 0 0 0,37-16-126 0 0,-24-1-94 0 0,-4 3-4894 0 0,-10 10 678 0 0</inkml:trace>
  <inkml:trace contextRef="#ctx0" brushRef="#br0" timeOffset="16345.964">1685 1709 5527 0 0,'0'0'423'0'0,"0"0"76"0"0,0 0 1351 0 0,0 0 622 0 0,0 0 120 0 0,0 0-294 0 0,0 0-1352 0 0,0 0-591 0 0,0 0-119 0 0,0 0-68 0 0,18 2-487 0 0,-8-3-48 0 0,-1 0 0 0 0,1 0-1 0 0,0-1 1 0 0,-1 0 0 0 0,0 0 0 0 0,1-1-1 0 0,-1 0 1 0 0,0-1 0 0 0,0 0-1 0 0,-1 0 1 0 0,1-1 0 0 0,-1 0 0 0 0,6-5 367 0 0,15-12-609 0 0,-22 16 582 0 0,-1 1 1 0 0,1 0-1 0 0,0 0 1 0 0,0 0 0 0 0,0 1-1 0 0,1 0 1 0 0,0 1-1 0 0,-1 0 1 0 0,1 0-1 0 0,1 0 27 0 0,-7 3 9 0 0,1 0 1 0 0,-1 0-1 0 0,1 0 0 0 0,-1 0 0 0 0,1 0 0 0 0,-1 0 0 0 0,1 1 1 0 0,-1-1-1 0 0,1 1 0 0 0,-1-1 0 0 0,0 1 0 0 0,1 0 0 0 0,-1 0 0 0 0,0 0 1 0 0,0 1-1 0 0,1-1 0 0 0,-1 0 0 0 0,0 1 0 0 0,0-1 0 0 0,-1 1 0 0 0,1 0 1 0 0,0 0-1 0 0,-1-1 0 0 0,1 1 0 0 0,-1 0 0 0 0,2 2-9 0 0,8 24-3182 0 0,-9-17-450 0 0</inkml:trace>
  <inkml:trace contextRef="#ctx0" brushRef="#br0" timeOffset="17823.47">2074 1723 4143 0 0,'-6'6'428'0'0,"-10"34"5870"0"0,19 16-6328 0 0,-1-43 70 0 0,0 4-257 0 0,-2-12 360 0 0,0 1 1 0 0,1 0-1 0 0,0 0 0 0 0,0-1 1 0 0,0 1-1 0 0,1-1 0 0 0,0 1 1 0 0,0-1-1 0 0,0 0 0 0 0,1 0 1 0 0,0 0-1 0 0,3 5-143 0 0,-5-9 15 0 0,0 1-1 0 0,0-1 1 0 0,0 0-1 0 0,0 0 1 0 0,0 0 0 0 0,0 0-1 0 0,0 0 1 0 0,0 0-1 0 0,0 0 1 0 0,1 0 0 0 0,-1 0-1 0 0,1-1 1 0 0,-1 1-1 0 0,0 0 1 0 0,1-1 0 0 0,-1 1-1 0 0,1-1 1 0 0,-1 0 0 0 0,1 1-1 0 0,-1-1 1 0 0,1 0-1 0 0,-1 0 1 0 0,1 0 0 0 0,0 0-1 0 0,-1 0 1 0 0,1 0-1 0 0,-1-1 1 0 0,1 1 0 0 0,-1 0-1 0 0,1-1 1 0 0,-1 1-1 0 0,0-1 1 0 0,1 1 0 0 0,-1-1-1 0 0,1 0 1 0 0,-1 0-1 0 0,0 0 1 0 0,0 0 0 0 0,1 0-1 0 0,-1 0 1 0 0,0 0 0 0 0,0 0-15 0 0,41-55 491 0 0,-37 46-446 0 0,-1 0 1 0 0,0 1-1 0 0,0-1 0 0 0,-1-1 0 0 0,0 1 0 0 0,-1 0 1 0 0,0-1-1 0 0,-1 1 0 0 0,0-1 0 0 0,0-5-45 0 0,-2 14 12 0 0,0 1-1 0 0,0-1 0 0 0,0 0 0 0 0,0 1 1 0 0,0-1-1 0 0,0 1 0 0 0,0 0 0 0 0,-1-1 1 0 0,1 1-1 0 0,-1 0 0 0 0,1 0 0 0 0,-1-1 1 0 0,1 1-1 0 0,-1 1 0 0 0,0-1 0 0 0,1 0 1 0 0,-1 0-1 0 0,0 1 0 0 0,0-1 0 0 0,1 0 1 0 0,-1 1-1 0 0,0 0 0 0 0,0-1 0 0 0,0 1 1 0 0,-1 0-12 0 0,-2 0-34 0 0,0 1 1 0 0,0-1-1 0 0,0 1 1 0 0,0 0 0 0 0,1 1-1 0 0,-1-1 1 0 0,0 1-1 0 0,1 0 1 0 0,-1 0 0 0 0,1 0-1 0 0,0 0 1 0 0,-1 1-1 0 0,1 0 1 0 0,0 0 0 0 0,1 0-1 0 0,-1 0 1 0 0,1 1-1 0 0,-1-1 1 0 0,1 1 0 0 0,0 0-1 0 0,0 0 1 0 0,0 0-1 0 0,1 0 1 0 0,0 1 0 0 0,0-1-1 0 0,0 1 1 0 0,0-1-1 0 0,1 1 1 0 0,-1 0 0 0 0,1 0-1 0 0,0 0 1 0 0,1-1-1 0 0,-1 1 1 0 0,1 0 0 0 0,0 0-1 0 0,0 0 1 0 0,1 0-1 0 0,0 3 34 0 0,16-8-249 0 0,61-60-37 0 0,-74 57 281 0 0,9-11 13 0 0,1 1 1 0 0,0 0-1 0 0,1 1 0 0 0,0 1 0 0 0,1 0 0 0 0,1 1 1 0 0,7-3-9 0 0,62-35 1765 0 0,-85 47-1692 0 0,-1 1 10 0 0,0 0-4 0 0,0 0-13 0 0,1-1-12 0 0,2-4-44 0 0,1 1 2 0 0,11 17 312 0 0,6 176 108 0 0,-16-163-400 0 0,1-3 25 0 0,-1 0 1 0 0,-2 0-1 0 0,0 1 1 0 0,-1 0-1 0 0,-2-1 0 0 0,-1 17-57 0 0,1-39 95 0 0,-2 5-199 0 0,-3-18 97 0 0,0 0 0 0 0,1 0-1 0 0,1-1 1 0 0,0 0 0 0 0,1 1 0 0 0,0-1 0 0 0,1 0 0 0 0,1 0-1 0 0,0 0 1 0 0,0 0 0 0 0,2-2 7 0 0,-2-14 122 0 0,-1 2 45 0 0,1 1 1 0 0,1-1 0 0 0,1 1 0 0 0,2-1 0 0 0,0 1 0 0 0,2 0-1 0 0,1 1 1 0 0,6-15-168 0 0,6 12 0 0 0,-16 25-57 0 0,0 0 1 0 0,0 1-1 0 0,1 0 0 0 0,-1-1 0 0 0,0 1 0 0 0,1 0 1 0 0,0 1-1 0 0,-1-1 0 0 0,1 1 0 0 0,0 0 0 0 0,0 0 1 0 0,0 0-1 0 0,0 0 0 0 0,0 0 0 0 0,3 1 57 0 0,1 0-33 0 0,-5 1 58 0 0,-1-1 0 0 0,1 1 1 0 0,-1 0-1 0 0,0 0 0 0 0,1 0 0 0 0,-1 0 0 0 0,0 0 1 0 0,0 0-1 0 0,0 1 0 0 0,0-1 0 0 0,0 1 1 0 0,0-1-1 0 0,0 1 0 0 0,-1 0 0 0 0,1 0 1 0 0,-1 0-1 0 0,1 0 0 0 0,-1 0 0 0 0,1 0 0 0 0,-1 0 1 0 0,0 0-1 0 0,0 1 0 0 0,0-1 0 0 0,-1 0 1 0 0,1 1-1 0 0,0-1 0 0 0,-1 1 0 0 0,0-1 0 0 0,1 0 1 0 0,-1 1-1 0 0,0-1 0 0 0,0 1 0 0 0,0-1 1 0 0,-1 1-1 0 0,1-1 0 0 0,-1 1 0 0 0,0 1-25 0 0,1-3 0 0 0,-3 20-37 0 0,-2 1-1 0 0,0-1 0 0 0,-1 0 0 0 0,-1 0 1 0 0,-1-1-1 0 0,-1 1 0 0 0,-5 5 38 0 0,13-22 10 0 0,-1-1-1 0 0,0 1 1 0 0,0 0-1 0 0,0-1 1 0 0,-1 0 0 0 0,1 1-1 0 0,-1-1 1 0 0,0 0-1 0 0,0 0 1 0 0,0-1-1 0 0,0 1 1 0 0,-1-1-1 0 0,1 1 1 0 0,0-1-1 0 0,-1 0 1 0 0,0 0-1 0 0,1-1 1 0 0,-1 1 0 0 0,-2 0-10 0 0,4-1-64 0 0,-1 0 1 0 0,0-1 0 0 0,1 1 0 0 0,-1-1 0 0 0,0 1 0 0 0,0-1 0 0 0,1 0-1 0 0,-1 0 1 0 0,0 0 0 0 0,0 0 0 0 0,1 0 0 0 0,-1-1 0 0 0,0 1 0 0 0,0-1-1 0 0,1 0 1 0 0,-1 0 0 0 0,1 0 0 0 0,-1 0 0 0 0,1 0 0 0 0,-1-1 0 0 0,1 1-1 0 0,-1-1 1 0 0,1 1 0 0 0,0-1 0 0 0,0 0 0 0 0,0 0 0 0 0,0 0 0 0 0,0-1 63 0 0,-7-7-862 0 0</inkml:trace>
  <inkml:trace contextRef="#ctx0" brushRef="#br0" timeOffset="33036.587">59 2127 1839 0 0,'0'0'80'0'0,"0"0"16"0"0,0 0-96 0 0,0 0 0 0 0,0 0 0 0 0,0 0 0 0 0,-9 5 976 0 0,9-5 176 0 0,-6 5 32 0 0,0 1 0 0 0,-1-2-1248 0 0,7-4-256 0 0,-8 7-56 0 0</inkml:trace>
  <inkml:trace contextRef="#ctx0" brushRef="#br0" timeOffset="33775.778">1 2185 919 0 0,'0'0'315'0'0,"0"0"985"0"0,0 0 431 0 0,5 7 3413 0 0,-3-1-5015 0 0,-1 1 1 0 0,1-1 0 0 0,-1 1 0 0 0,0-1 0 0 0,-1 1-1 0 0,0 0 1 0 0,0-1 0 0 0,0 1 0 0 0,-1-1-1 0 0,0 1 1 0 0,-1 6-130 0 0,-4 60 699 0 0,7-66-699 0 0,2 0 0 0 0,0-1 0 0 0,2-2 0 0 0,37-3 216 0 0,-36-6-216 0 0,0-1 0 0 0,0 1 0 0 0,0-1 0 0 0,0-10 94 0 0,-5 14-13 0 0,3-18 450 0 0,-1-28 643 0 0,35-25-2252 0 0,-38 72 1146 0 0,0 1 48 0 0,18 6 912 0 0,-12 1-1071 0 0,15 22-32 0 0,4 20 11 0 0,-9 8 394 0 0,14-55-710 0 0,-4-17-947 0 0,-10 6-3088 0 0</inkml:trace>
</inkml:ink>
</file>

<file path=ppt/ink/ink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30T21:41:22.606"/>
    </inkml:context>
    <inkml:brush xml:id="br0">
      <inkml:brushProperty name="width" value="0.05" units="cm"/>
      <inkml:brushProperty name="height" value="0.05" units="cm"/>
      <inkml:brushProperty name="color" value="#FF0066"/>
    </inkml:brush>
  </inkml:definitions>
  <inkml:trace contextRef="#ctx0" brushRef="#br0">1 24 2703 0 0,'0'0'124'0'0,"0"0"11"0"0,0 0-19 0 0,0 0-11 0 0,0 0-1 0 0,0 0-6 0 0,0 0-4 0 0,0 0 89 0 0,0 0 18 0 0,0 0-1 0 0,0 0 52 0 0,0 0 219 0 0,0 0 97 0 0,0 0 21 0 0,0 0 1 0 0,0 0-13 0 0,0 0-8 0 0,0 0-1 0 0,0 0-36 0 0,0 0-149 0 0,0 0-60 0 0,0 0-17 0 0,0 0-39 0 0,0 0-151 0 0,0 0-29 0 0,0 0 49 0 0,0 0 2 0 0,0 0-2 0 0,0 0-1 0 0,0 0-7 0 0,0 0-7 0 0,0 0-1 0 0,5 2 71 0 0,-2-2-126 0 0,23 2 479 0 0,-22-3-544 0 0,1 0 0 0 0,-1 0 12 0 0,-2 1 48 0 0,2-1 0 0 0,1 1-48 0 0,5 0-24 0 0,-9 0-25 0 0,15 2 617 0 0,11-2-1327 0 0,-22 1 747 0 0,2 0 0 0 0,-2 0 0 0 0,1 0 0 0 0,0 0 0 0 0,-1-1 0 0 0,1 1 0 0 0,41-2 1166 0 0,0-1-380 0 0,-42 2-775 0 0,0-1 32 0 0,0 1-33 0 0,97-5 358 0 0,1 3-173 0 0,-77 1-78 0 0,-21 2-117 0 0,30 1 0 0 0,-29-2 0 0 0,-1-1 0 0 0,20 2 64 0 0,-2-1 1072 0 0,-22 0-921 0 0,-1 0-75 0 0,0 0-39 0 0,1 0-5 0 0,2 0-4 0 0,34 3 48 0 0,-32-3-140 0 0,37-1 416 0 0,63-9-416 0 0,0 7 0 0 0,45-4 0 0 0,-96 2 0 0 0,-48 5 0 0 0,90 10 0 0 0,-91-9 0 0 0,-1-1 0 0 0,0 1 0 0 0,1-1 0 0 0,67 9 264 0 0,73-1-264 0 0,-74-9 64 0 0,-22 4-64 0 0,48-5 64 0 0,0 2-64 0 0,-10-1 40 0 0,109 1 14 0 0,-167 3 340 0 0,-14 1-1862 0 0,-10-2 672 0 0</inkml:trace>
</inkml:ink>
</file>

<file path=ppt/ink/ink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30T21:41:32.805"/>
    </inkml:context>
    <inkml:brush xml:id="br0">
      <inkml:brushProperty name="width" value="0.05" units="cm"/>
      <inkml:brushProperty name="height" value="0.05" units="cm"/>
      <inkml:brushProperty name="color" value="#FF0066"/>
    </inkml:brush>
  </inkml:definitions>
  <inkml:trace contextRef="#ctx0" brushRef="#br0">0 12 1375 0 0,'0'0'66'0'0,"0"0"138"0"0,0 0 561 0 0,0 0 246 0 0,0 0 49 0 0,0 0-83 0 0,0 0-392 0 0,0 0-175 0 0,0 0-33 0 0,0 0-25 0 0,0 0-73 0 0,0 0-30 0 0,0 0-8 0 0,0 0-15 0 0,0 0-64 0 0,0 0-30 0 0,0 0-4 0 0,0 0-33 0 0,0 0-132 0 0,0 0-29 0 0,1 0 13 0 0,43 2 912 0 0,-16-6-901 0 0,-5-2 230 0 0,18 3-340 0 0,-19 2 163 0 0,-18 1 62 0 0,38 2 1419 0 0,-37-2-1492 0 0,27 2 528 0 0,69 0 368 0 0,-96-1-908 0 0,0 0-36 0 0,1-1 36 0 0,-1 0 12 0 0,0 1 0 0 0,46 0 0 0 0,-27-2 0 0 0,-5 2 0 0 0,1 1 0 0 0,17 1 0 0 0,-9-1 0 0 0,21 4 168 0 0,23 3 150 0 0,-41-7-113 0 0,42 4 723 0 0,14-5-531 0 0,-10-4-325 0 0,73 0-72 0 0,8-13 88 0 0,-35 12-152 0 0,-56 9 76 0 0,-42-8 48 0 0,5 1-60 0 0,52 2 0 0 0,-5-1 64 0 0,-72 1-64 0 0,0 1 0 0 0,10 1-3016 0 0,-8-1-1272 0 0</inkml:trace>
</inkml:ink>
</file>

<file path=ppt/ink/ink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30T21:42:04.346"/>
    </inkml:context>
    <inkml:brush xml:id="br0">
      <inkml:brushProperty name="width" value="0.05" units="cm"/>
      <inkml:brushProperty name="height" value="0.05" units="cm"/>
      <inkml:brushProperty name="color" value="#FF0066"/>
    </inkml:brush>
  </inkml:definitions>
  <inkml:trace contextRef="#ctx0" brushRef="#br0">1 11 4807 0 0,'0'0'216'0'0,"0"0"119"0"0,0 0 372 0 0,0 0 158 0 0,0 0 30 0 0,0 0-50 0 0,0 0-240 0 0,0 0-106 0 0,0 0-19 0 0,0 0-43 0 0,0 0-153 0 0,0 0-69 0 0,0 0-14 0 0,0 0-46 0 0,0 0-199 0 0,0 0-112 0 0,0 0-5 0 0,0 0 7 0 0,0 0 12 0 0,0 0 39 0 0,0 0 47 0 0,0 0 136 0 0,0 0 133 0 0,0 0 27 0 0,0 0 0 0 0,0 0 8 0 0,0 0 35 0 0,0 0 18 0 0,0 0 3 0 0,0 0-26 0 0,0 0-113 0 0,0 0-49 0 0,0 0-11 0 0,0 0-30 0 0,0 0-123 0 0,0 0-44 0 0,0 0 15 0 0,0 0-22 0 0,0 0-12 0 0,0 0-1 0 0,0 0 3 0 0,0 0 10 0 0,0 0 30 0 0,0 0 108 0 0,0 0 35 0 0,0 0 14 0 0,0 0-13 0 0,0 0-10 0 0,0 0-11 0 0,2 3-58 0 0,-1-2-71 0 0,14 3-398 0 0,-6-4 470 0 0,-8 0 59 0 0,0 0 24 0 0,4 0-3 0 0,1 1-73 0 0,-2 0-62 0 0,-2-1 3 0 0,3 0 44 0 0,1 0 11 0 0,-1 1 11 0 0,-4-1 42 0 0,0 0 1 0 0,3 0-54 0 0,-2 1-43 0 0,2 0 32 0 0,0-1 1 0 0,-2 0-33 0 0,2 1 32 0 0,0 0 22 0 0,-2-1 32 0 0,2 2-33 0 0,1-1-10 0 0,17 2-74 0 0,5 0 20 0 0,3-3 54 0 0,-25 0 0 0 0,0-1 11 0 0,0 0 42 0 0,30-6 75 0 0,-30 6-128 0 0,0-1 11 0 0,0 0 32 0 0,53-5-33 0 0,5 1-18 0 0,-46 6 72 0 0,31 5-280 0 0,60-13 344 0 0,-92 6-128 0 0,14 2 524 0 0,-25 0-512 0 0,31 1-12 0 0,93 1 352 0 0,-48-7-352 0 0,-18 6 192 0 0,-11 4-42 0 0,23 2 116 0 0,-55-5-266 0 0,45-10 406 0 0,-50 10-1456 0 0,-9-2-3794 0 0</inkml:trace>
</inkml:ink>
</file>

<file path=ppt/ink/ink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30T21:42:10.387"/>
    </inkml:context>
    <inkml:brush xml:id="br0">
      <inkml:brushProperty name="width" value="0.05" units="cm"/>
      <inkml:brushProperty name="height" value="0.05" units="cm"/>
      <inkml:brushProperty name="color" value="#FF0066"/>
    </inkml:brush>
  </inkml:definitions>
  <inkml:trace contextRef="#ctx0" brushRef="#br0">0 15 4255 0 0,'0'0'198'0'0,"0"0"15"0"0,0 0-18 0 0,0 0-17 0 0,0 0-2 0 0,0 0-45 0 0,0 0-152 0 0,0 0 77 0 0,0 0 52 0 0,0 0 10 0 0,6 0 390 0 0,-2 0-496 0 0,0 0 3 0 0,-3 0 54 0 0,11 3 223 0 0,-7-2-212 0 0,44-5 864 0 0,-48 4-880 0 0,26-4 1215 0 0,35-3-659 0 0,-61 7-577 0 0,3 1-33 0 0,1-1-10 0 0,0 1 0 0 0,0-1 0 0 0,0 0 0 0 0,0 0 0 0 0,0 0 0 0 0,0 0 0 0 0,0 0 0 0 0,24 2 512 0 0,-9 1-436 0 0,21 1 1472 0 0,20 1-652 0 0,14-2-546 0 0,20-4-356 0 0,6-14 70 0 0,-27 9-49 0 0,-73 6 56 0 0,10 0 411 0 0,-7 0-398 0 0,0 1-16 0 0,-2-1-14 0 0,2 0-44 0 0,2 0-10 0 0,-1 0 0 0 0,-1 0 0 0 0,1 0 0 0 0,0 1 0 0 0,101 7 438 0 0,-90-7-428 0 0,18-1-10 0 0,54 4 971 0 0,-86-4-928 0 0,2 1-33 0 0,1 0-10 0 0,0-1 0 0 0,0 1 0 0 0,0 0 0 0 0,-1-1 0 0 0,1 1 0 0 0,0 0 0 0 0,0 0 0 0 0,0 0 0 0 0,0 0 0 0 0,0-1 0 0 0,0 1 0 0 0,70-2 131 0 0,-45 1 34 0 0,25-3-165 0 0,-49 3 0 0 0,15 0 0 0 0,1 0-224 0 0,5 0 224 0 0,23-4 496 0 0,-22 3-693 0 0,-23 0 186 0 0,5 2-430 0 0,-5-1 178 0 0</inkml:trace>
</inkml:ink>
</file>

<file path=ppt/ink/ink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30T21:42:25.426"/>
    </inkml:context>
    <inkml:brush xml:id="br0">
      <inkml:brushProperty name="width" value="0.05" units="cm"/>
      <inkml:brushProperty name="height" value="0.05" units="cm"/>
      <inkml:brushProperty name="color" value="#FF0066"/>
    </inkml:brush>
  </inkml:definitions>
  <inkml:trace contextRef="#ctx0" brushRef="#br0">40 45 4575 0 0,'0'0'208'0'0,"0"0"82"0"0,0 0 214 0 0,0 0 88 0 0,0 0 16 0 0,0 0-48 0 0,0 0-228 0 0,0 0-99 0 0,0 0-17 0 0,0 0-8 0 0,0 0-7 0 0,0 0-1 0 0,0 0 0 0 0,0 0-9 0 0,0 0-40 0 0,0 0-21 0 0,0 0-2 0 0,0 0-8 0 0,0 0-34 0 0,0 0-20 0 0,0 0-2 0 0,0 0-25 0 0,0 0-76 0 0,0 0 79 0 0,0 0 44 0 0,0 0 8 0 0,0 0 0 0 0,0 0-12 0 0,0 0 6 0 0,0 0 32 0 0,0 0 10 0 0,0 0 4 0 0,0 0 0 0 0,0 0-13 0 0,0 0-8 0 0,0 0-1 0 0,0 0-6 0 0,0 0-29 0 0,0 0-36 0 0,0 0-94 0 0,0 0-15 0 0,0 0 20 0 0,0 0 97 0 0,0 0 53 0 0,0 0-4 0 0,0 0-2 0 0,0 0-1 0 0,0 0-7 0 0,0 0-7 0 0,0 0-1 0 0,0 0-2 0 0,0 0-6 0 0,0 0 13 0 0,0 0-41 0 0,0 0-109 0 0,0 0-30 0 0,0 0 20 0 0,0 0-5 0 0,0 0 34 0 0,0 0 88 0 0,0 0 22 0 0,0 0 2 0 0,0 0 6 0 0,17 6-418 0 0,10-2-86 0 0,-21-4 432 0 0,-1 0 0 0 0,80 7-3768 0 0,-45-14 4343 0 0,-39 7-347 0 0,16 2 1167 0 0,-13-2-1385 0 0,1 0-10 0 0,0 0 16 0 0,-4 0 64 0 0,3 0 16 0 0,-4 0 16 0 0,0 0 63 0 0,0 0 9 0 0,0 0-7 0 0,0 0 14 0 0,0 0 62 0 0,0 0 31 0 0,0 0 4 0 0,0 0-5 0 0,0 0-22 0 0,0 0-5 0 0,0 0 0 0 0,0 0-20 0 0,0 0-84 0 0,0 0-37 0 0,0 0-10 0 0,0 0-38 0 0,0 0-148 0 0,0 0-33 0 0,0 0 2 0 0,0 0-24 0 0,0 0-101 0 0,0 0-47 0 0,0 0-507 0 0,0 0-2085 0 0,0 0-896 0 0</inkml:trace>
  <inkml:trace contextRef="#ctx0" brushRef="#br0" timeOffset="1892.36">122 1 919 0 0,'0'0'163'0'0,"0"0"348"0"0,0 0 155 0 0,0 0 34 0 0,0 0-90 0 0,0 0-424 0 0,0 0-278 0 0,0 0-78 0 0,0 0-20 0 0,0 0-11 0 0,0 0-39 0 0,0 0-16 0 0,0 0-7 0 0,0 0 70 0 0,0 0 296 0 0,0 0 126 0 0,0 0 26 0 0,0 0 70 0 0,0 0 266 0 0,0 0 118 0 0,0 0 24 0 0,0 0-31 0 0,0 0-146 0 0,0 0-63 0 0,0 0-12 0 0,0 0-41 0 0,0 0-168 0 0,0 0-74 0 0,0 0-20 0 0,0 0-20 0 0,0 0-76 0 0,0 0-18 0 0,0 0 10 0 0,0 0 34 0 0,0 0-2 0 0,0 0-2 0 0,0 0 18 0 0,0 0 71 0 0,0 0 30 0 0,0 0 7 0 0,0 0 18 0 0,0 0 68 0 0,0 0 32 0 0,0 0 4 0 0,0 0-14 0 0,0 0-61 0 0,0 0-21 0 0,0 0-7 0 0,0 0-29 0 0,0 0-112 0 0,-6 0 288 0 0,1 0-384 0 0,-12 1-228 0 0,16-1 152 0 0,-16 6-610 0 0,14-5 640 0 0,1 0-14 0 0,-2 0 36 0 0,-1 2 12 0 0,1-2-10 0 0,3 0-44 0 0,-30 25-3072 0 0,21-16 3920 0 0,10-10-904 0 0,-6 7-1119 0 0,-3 1 3303 0 0,11 15-3354 0 0,31-1 3221 0 0,-13-13-1050 0 0,-19-9-5198 0 0</inkml:trace>
  <inkml:trace contextRef="#ctx0" brushRef="#br0" timeOffset="4569.532">42 128 4031 0 0,'0'0'183'0'0,"0"0"54"0"0,0 0 125 0 0,0 0 48 0 0,0 0 8 0 0,0 0-37 0 0,0 0-172 0 0,0 0-75 0 0,0 0-20 0 0,0 0-36 0 0,0 0-134 0 0,0 0 13 0 0,0 0 112 0 0,0 0 27 0 0,0 0 12 0 0,0 0 51 0 0,0 0 22 0 0,0 0 3 0 0,0 0 6 0 0,0 0 22 0 0,0 0 10 0 0,0 0 2 0 0,0 0 0 0 0,0 0 2 0 0,0 0 4 0 0,0 0 2 0 0,0 0-20 0 0,0 0-84 0 0,0 0-37 0 0,0 0-10 0 0,0 0-33 0 0,0 0-124 0 0,0 0-14 0 0,0 0 0 0 0,0 0-30 0 0,0 0-9 0 0,0 0-6 0 0,0 0 11 0 0,0 0 43 0 0,1 0 6 0 0,2 0 70 0 0,-2-1 60 0 0,0 1 3 0 0,3 0-35 0 0,-4 0 30 0 0,0 0-13 0 0,0 0-98 0 0,0 0-32 0 0,19 4 156 0 0,-19-3 10 0 0,0-1 48 0 0,0 0-3 0 0,0 0-8 0 0,0 0 13 0 0,0 0 54 0 0,0 0 20 0 0,0 0 6 0 0,0 0-8 0 0,0 0-46 0 0,0 0-22 0 0,0 0-2 0 0,0 0-74 0 0,0 0-304 0 0,5 3-1027 0 0,-4-3-2034 0 0</inkml:trace>
</inkml:ink>
</file>

<file path=ppt/ink/ink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30T21:43:17.257"/>
    </inkml:context>
    <inkml:brush xml:id="br0">
      <inkml:brushProperty name="width" value="0.05" units="cm"/>
      <inkml:brushProperty name="height" value="0.05" units="cm"/>
      <inkml:brushProperty name="color" value="#FF0066"/>
    </inkml:brush>
  </inkml:definitions>
  <inkml:trace contextRef="#ctx0" brushRef="#br0">2149 0 455 0 0,'0'0'323'0'0,"0"0"12"0"0,0 0 7 0 0,0 0-34 0 0,0 0-152 0 0,0 0-69 0 0,0 0-14 0 0,0 0 39 0 0,0 0 167 0 0,0 0 69 0 0,0 0 17 0 0,0 0 11 0 0,0 0 32 0 0,0 0 10 0 0,0 0 4 0 0,0 0-36 0 0,0 0-162 0 0,0 0-68 0 0,0 0-18 0 0,0 0-3 0 0,0 0-7 0 0,0 0-7 0 0,0 0-1 0 0,0 0 15 0 0,0 0 61 0 0,0 0 27 0 0,0 0 7 0 0,0 0 17 0 0,0 0 60 0 0,0 0 21 0 0,0 0 6 0 0,0 0-10 0 0,0 0-49 0 0,-24 3 330 0 0,18-3-513 0 0,5 0 10 0 0,1 0 23 0 0,0 0 16 0 0,-2 1 3 0 0,-4-1-45 0 0,4 0-179 0 0,2 0-33 0 0,-24 4-713 0 0,22-3 905 0 0,2-1 9 0 0,-35 7 1492 0 0,0 1-3071 0 0,34-8 1243 0 0,-28 8 1671 0 0,2-4-1040 0 0,-8-2 906 0 0,18-1-1449 0 0,-8 0 760 0 0,-10 1-1295 0 0,4 2 127 0 0,30-4 450 0 0,-8 1 131 0 0,-54 1 854 0 0,2 2-2159 0 0,16-5 1566 0 0,43 2-323 0 0,2-1 94 0 0,0 0 45 0 0,0 0 26 0 0,0 0 10 0 0,0 0 2 0 0,0 0-4 0 0,-10 1 350 0 0,4 0-477 0 0,4-1-62 0 0,1 0 3 0 0,-7 1 61 0 0,1 0 60 0 0,-43 6 381 0 0,47-7-504 0 0,-5 2 50 0 0,-1 0 14 0 0,-27 3 160 0 0,27-3-160 0 0,2 0-14 0 0,-32 5-278 0 0,6-4 518 0 0,7 1-238 0 0,-6-1-48 0 0,-12 4 836 0 0,-3-7-794 0 0,42 0 12 0 0,4 0-70 0 0,1 0 0 0 0,-1 0 16 0 0,-46-4-528 0 0,40 5 602 0 0,4-1 51 0 0,-4 0 7 0 0,1 0-7 0 0,5 0-1 0 0,-1 0-10 0 0,-5-1-44 0 0,-2 1-10 0 0,1 0-12 0 0,-1-1-36 0 0,1 1 15 0 0,7 0-68 0 0,1 0 1 0 0,0 0 10 0 0,-24 0-407 0 0,-35-4 994 0 0,12 0-919 0 0,45 4 548 0 0,2 0-8 0 0,-9-1-29 0 0,2 1-30 0 0,-1 0-57 0 0,1 0-50 0 0,-23 0 572 0 0,29 0-373 0 0,-22-1 1286 0 0,-11 1-1273 0 0,10 0-164 0 0,-24 2-64 0 0,-35 6 156 0 0,50-7-168 0 0,25-1 87 0 0,-27-3 106 0 0,7 3-191 0 0,-78 1-620 0 0,47 4 862 0 0,53-4-168 0 0,-1 0 0 0 0,1 1 14 0 0,-26 8 688 0 0,31-10-762 0 0,1 0-12 0 0,-1 1 0 0 0,-8 45-116 0 0,10-35 58 0 0,10 93-47 0 0,-7-85 291 0 0,-1 1-1 0 0,-1 0 0 0 0,-1 0 0 0 0,0 0 0 0 0,-2 0 0 0 0,-1 7-113 0 0,-8 199 850 0 0,11-167-588 0 0,7 133 165 0 0,-8-165-338 0 0,0 96 101 0 0,-5 1 0 0 0,-7 8-190 0 0,10-114-35 0 0,-10 66 321 0 0,3 2 1 0 0,4-1-1 0 0,5 64-286 0 0,2-51-1 0 0,-4 0 1 0 0,-4-1-1 0 0,-6 13 1 0 0,-6 85 56 0 0,-12 199 754 0 0,27-236-630 0 0,-7-1 0 0 0,-8 7-180 0 0,18 53 317 0 0,5-62-146 0 0,-6-77 4 0 0,-16 179 970 0 0,3-58-889 0 0,14-135-211 0 0,-3 0-1 0 0,-3-1 1 0 0,-3 5-45 0 0,-45 173 554 0 0,28-83-354 0 0,16-33 285 0 0,11-88-405 0 0,-4 6-248 0 0,3-42-22 0 0,0-1-9 0 0,0 0-191 0 0,0 0-802 0 0,9-1-2862 0 0,1-3-2030 0 0</inkml:trace>
  <inkml:trace contextRef="#ctx0" brushRef="#br0" timeOffset="1754.227">121 4998 919 0 0,'0'0'294'0'0,"0"0"895"0"0,0 0 392 0 0,0 0 78 0 0,0 0-123 0 0,0 0-589 0 0,0 0-255 0 0,0 0-55 0 0,0 0-78 0 0,0 0-281 0 0,0 0-118 0 0,0 0-28 0 0,0 0-37 0 0,0 0-132 0 0,0 0-29 0 0,0 0 24 0 0,0 0 88 0 0,0 0 56 0 0,0 0 78 0 0,-11 20 1110 0 0,-7 15-1116 0 0,3 0 1 0 0,1 2-1 0 0,1-1 0 0 0,-2 20-174 0 0,-11 29 419 0 0,26-83-359 0 0,-1-2-10 0 0,1-1 0 0 0,0 1 0 0 0,-1 0 0 0 0,1 0 0 0 0,0 0 0 0 0,0 0 0 0 0,-1 0 0 0 0,1 0 0 0 0,0 0 0 0 0,-1 0 0 0 0,1 0 0 0 0,0 0 0 0 0,-1 0 0 0 0,1 0 0 0 0,0 0 0 0 0,-1 0 0 0 0,1 0 0 0 0,0 0 0 0 0,-1 0 0 0 0,1 0 0 0 0,0 0 0 0 0,-1 0 0 0 0,1 0 0 0 0,0 1-50 0 0,19-48-144 0 0,87-141-653 0 0,-67 131 786 0 0,-33 52 11 0 0,0 0 0 0 0,0 1 16 0 0,-5 3 59 0 0,1 2-15 0 0,0 1-1 0 0,0-1 1 0 0,0 0-1 0 0,0 1 1 0 0,0 0 0 0 0,0-1-1 0 0,0 1 1 0 0,-1 0-1 0 0,1 0 1 0 0,0 0-1 0 0,-1 0 1 0 0,0 0 0 0 0,1 0-1 0 0,-1 0 1 0 0,0 1-1 0 0,0-1 1 0 0,-1 0 0 0 0,1 1-1 0 0,0-1 1 0 0,-1 1-1 0 0,1-1 1 0 0,-1 1-60 0 0,3 7 158 0 0,22 33-70 0 0,8-15-88 0 0,51 80 456 0 0,-48-24-317 0 0,-26-63-86 0 0,-2-11-66 0 0,-7-9-52 0 0,14 8-834 0 0,-4-7-3193 0 0,-2-2-551 0 0</inkml:trace>
  <inkml:trace contextRef="#ctx0" brushRef="#br0" timeOffset="6949.905">1249 262 1551 0 0,'0'0'68'0'0,"0"0"50"0"0,0 0 142 0 0,0 0 57 0 0,0 0 16 0 0,0 0-34 0 0,0 0-158 0 0,0 0-69 0 0,0 0-5 0 0,0 0 8 0 0,0 0 5 0 0,0 0 48 0 0,0 0 2 0 0,0 0-2 0 0,0 0 6 0 0,0 0 22 0 0,0 0 10 0 0,0 0 2 0 0,0 0 23 0 0,0 0 94 0 0,21 15 3447 0 0,1-12-3652 0 0,19-1 2144 0 0,10-6-1368 0 0,-44 4-845 0 0,-1 2 32 0 0,5 1-22 0 0,-10-3 32 0 0,0 0 1 0 0,4 1-30 0 0,-4-1 40 0 0,-1 0 8 0 0,1 0 2 0 0,5 2-58 0 0,1-1-16 0 0,0 0 0 0 0,0-2 0 0 0,-2 1 11 0 0,-3 0 32 0 0,4 1-33 0 0,1-1-20 0 0,-1 0-33 0 0,0 1 32 0 0,0-3 11 0 0,0 1 0 0 0,0 1 0 0 0,0-1 0 0 0,0 1 0 0 0,25 0 0 0 0,11 2 283 0 0,-41-2-192 0 0,-1 0 6 0 0,0 0-8 0 0,10-1 431 0 0,-3 0-453 0 0,1 2-54 0 0,0-1-13 0 0,1 1 0 0 0,-2 0 11 0 0,-5-1 32 0 0,5 2-33 0 0,2-2-10 0 0,0 0 0 0 0,-1 0 11 0 0,-5 0 32 0 0,4-1-33 0 0,0 1-24 0 0,-4 0-34 0 0,2 0 88 0 0,-1 0 29 0 0,30 1-4 0 0,6 0 117 0 0,-32 0-172 0 0,-1 0-10 0 0,27 5 11 0 0,4-5 837 0 0,9 2-495 0 0,-45-3-293 0 0,5 1 11 0 0,0 0-16 0 0,74 3 211 0 0,-49-4-266 0 0,-25-1 14 0 0,-4 1 39 0 0,4 1-40 0 0,0 0-1 0 0,-4-1 47 0 0,4 0-4 0 0,3 1-45 0 0,0 0-10 0 0,17-1 0 0 0,52 0 504 0 0,-34-2-504 0 0,6-6 0 0 0,-22 3 0 0 0,0 5 64 0 0,39-2-64 0 0,-62 1 11 0 0,-3 1 32 0 0,2 0-22 0 0,8 2 1645 0 0,6 3-3720 0 0,-2 0-58 0 0,-3-3 457 0 0</inkml:trace>
</inkml:ink>
</file>

<file path=ppt/ink/ink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30T21:43:37.451"/>
    </inkml:context>
    <inkml:brush xml:id="br0">
      <inkml:brushProperty name="width" value="0.05" units="cm"/>
      <inkml:brushProperty name="height" value="0.05" units="cm"/>
      <inkml:brushProperty name="color" value="#FF0066"/>
    </inkml:brush>
  </inkml:definitions>
  <inkml:trace contextRef="#ctx0" brushRef="#br0">711 0 455 0 0,'0'0'382'0'0,"0"0"22"0"0,0 0 10 0 0,0 0-51 0 0,0 0-211 0 0,0 0-48 0 0,0 0-20 0 0,0 0-11 0 0,0 0 34 0 0,0 0 145 0 0,0 0 61 0 0,0 0 9 0 0,0 0 23 0 0,0 0 79 0 0,0 0 31 0 0,0 0 7 0 0,0 0-22 0 0,-4 9 1080 0 0,-13 1-1270 0 0,15-10-128 0 0,-61 21 1242 0 0,-40-1 548 0 0,60 1-1912 0 0,35-17 0 0 0,-1-1 0 0 0,2 0 0 0 0,-1 0 0 0 0,-9 0 92 0 0,16-3-17 0 0,-9 0 124 0 0,-5 1-45 0 0,-12 6-156 0 0,22-5-77 0 0,-23 3-168 0 0,18-4 247 0 0,1-1 0 0 0,1 1 0 0 0,-1-1 0 0 0,1 2 0 0 0,0-1 0 0 0,-56 3 200 0 0,35-2-200 0 0,21-3 11 0 0,1 0 32 0 0,0 1-33 0 0,1-1 1 0 0,3 1 32 0 0,-2 1-22 0 0,3-1 22 0 0,-4 2-22 0 0,-1-1 22 0 0,0 1-33 0 0,2 0 1 0 0,3-2 32 0 0,-4 1-33 0 0,-1 1-10 0 0,-13 1 288 0 0,19-3-224 0 0,0 1-10 0 0,-3 0-33 0 0,2-1 22 0 0,-32 6 613 0 0,32-5-571 0 0,-26 7 752 0 0,21-6-837 0 0,1 1 12 0 0,4-3 50 0 0,2 0 14 0 0,0 0-4 0 0,-1 1 2 0 0,-3 2-68 0 0,2-1-49 0 0,-1 3 32 0 0,0 1 1 0 0,2-4-33 0 0,11 48-613 0 0,0-27 497 0 0,-1 8 147 0 0,-7-23 12 0 0,3 17 54 0 0,-5-17-72 0 0,1 0-1 0 0,0 0 1 0 0,1 0 0 0 0,-1 0 0 0 0,2-1 0 0 0,-1 1 0 0 0,1-1 0 0 0,0 1-1 0 0,1-1 1 0 0,-1 0 0 0 0,2 0 0 0 0,-1 0 0 0 0,3 2 18 0 0,18 33-794 0 0,-21 4-1308 0 0,-6-35-1468 0 0</inkml:trace>
  <inkml:trace contextRef="#ctx0" brushRef="#br0" timeOffset="2385.656">738 252 455 0 0,'0'0'796'0'0,"0"0"83"0"0,0 0 32 0 0,0 0-53 0 0,0 0-250 0 0,0 0-109 0 0,0 0-19 0 0,0 0-35 0 0,0 0-118 0 0,0 0-51 0 0,0 0-11 0 0,0 0-26 0 0,0 0-107 0 0,0 0-48 0 0,0 0-11 0 0,0 0-26 0 0,0 0-106 0 0,0 0-34 0 0,29-8 2310 0 0,-27 7-2137 0 0,3 1-77 0 0,-4 0-72 0 0,-1 0-25 0 0,0 0-2 0 0,0 0 0 0 0,1 0 16 0 0,4 1 79 0 0,-3-1 70 0 0,-2 0-1 0 0,0 0 2 0 0,0 0 20 0 0,23 2 189 0 0,-1-2-304 0 0,6 0 395 0 0,-20 0-358 0 0,7-2 60 0 0,-13 2-10 0 0,-2 0 16 0 0,0 0 2 0 0,0 0 0 0 0,10-2 391 0 0,-5 0-443 0 0,-2 2 15 0 0,4 0-33 0 0,2-2-10 0 0,0 1 0 0 0,78-25 640 0 0,-79 25-640 0 0,1 1 0 0 0,30 1 166 0 0,20 3 1108 0 0,-23 4-1274 0 0,-3 2 0 0 0,9-2 0 0 0,-36-6 0 0 0,1 0 0 0 0,0 1 0 0 0,0-1 0 0 0,0 1 0 0 0,1-1 0 0 0,-1-1 0 0 0,0 0 0 0 0,2-1 0 0 0,-1 1 0 0 0,0-1 0 0 0,1 0 0 0 0,-2-1 0 0 0,1 1 0 0 0,-1-1 11 0 0,-4 1 32 0 0,3 0-33 0 0,52-12-10 0 0,-50 10 0 0 0,0 0 0 0 0,-1 1 11 0 0,-4 1 32 0 0,4-2-33 0 0,0 2-10 0 0,1 0 0 0 0,0 1 0 0 0,1 0 0 0 0,0 0 0 0 0,33 12-1040 0 0,-41-12 744 0 0</inkml:trace>
</inkml:ink>
</file>

<file path=ppt/ink/ink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30T21:44:25.693"/>
    </inkml:context>
    <inkml:brush xml:id="br0">
      <inkml:brushProperty name="width" value="0.05" units="cm"/>
      <inkml:brushProperty name="height" value="0.05" units="cm"/>
      <inkml:brushProperty name="color" value="#FF0066"/>
    </inkml:brush>
  </inkml:definitions>
  <inkml:trace contextRef="#ctx0" brushRef="#br0">1676 18 1119 0 0,'0'0'103'0'0,"-23"1"4701"0"0,18 1-4725 0 0,3-2-9 0 0,-4 3 1 0 0,-7 1 69 0 0,12-4-81 0 0,1 0 26 0 0,0 0-16 0 0,0 0-5 0 0,0 0 0 0 0,0 0 12 0 0,0 0 51 0 0,0 0 22 0 0,0 0 3 0 0,0 0 6 0 0,0 0 22 0 0,-21-8 1126 0 0,-2-5 105 0 0,22 12-1323 0 0,1 1-7 0 0,-1 0-14 0 0,-5-2-54 0 0,-29-1 667 0 0,34 3-550 0 0,-8 1 132 0 0,3 0-195 0 0,-27-1-6 0 0,31 0-135 0 0,-20 5-328 0 0,15-3 404 0 0,-25 0 446 0 0,7 1-896 0 0,23-2 372 0 0,-44 1 962 0 0,38-1-898 0 0,0 1-53 0 0,-49 20-135 0 0,29-16 644 0 0,-34 8 13 0 0,28-14 105 0 0,-20 6 256 0 0,48-5-866 0 0,-1 0 36 0 0,0 1 2 0 0,-1 0-33 0 0,-1 0 32 0 0,2 1 11 0 0,-2-1 0 0 0,0 1 0 0 0,1 1 0 0 0,-26 11-16 0 0,8-5-1028 0 0,16-9 1032 0 0,1-1 12 0 0,-1 0 0 0 0,2-1 11 0 0,5 1 45 0 0,-3-1 20 0 0,-31-12 125 0 0,29 10-201 0 0,1-1 0 0 0,-1 1 0 0 0,-24-7 54 0 0,-26 16 602 0 0,7 14-438 0 0,45-18-206 0 0,1-1 52 0 0,4-1 24 0 0,-39 1 428 0 0,33 0-516 0 0,0 1 0 0 0,1-1 11 0 0,5-1 42 0 0,1 0 13 0 0,-23-4 68 0 0,15 4-134 0 0,-1 0 0 0 0,0-2 0 0 0,0 1 0 0 0,1 0-13 0 0,0-1-54 0 0,5 1-10 0 0,-2 0 9 0 0,3 1-1 0 0,-46-2-141 0 0,23 5 421 0 0,22-4-168 0 0,-4 0-33 0 0,-1 1-10 0 0,0 0 0 0 0,-1 1 0 0 0,1-1 0 0 0,-30-3 416 0 0,37 2-352 0 0,-38-5 382 0 0,-39 8 12 0 0,51-7-458 0 0,21 2 12 0 0,0 1 10 0 0,1 0 1 0 0,-1 0-1 0 0,1 1 0 0 0,-1-1 0 0 0,0 1 0 0 0,0 1 0 0 0,1-1 0 0 0,-1 1 0 0 0,0 0 1 0 0,0 0-1 0 0,0 1 0 0 0,1 0 0 0 0,-1 0 0 0 0,0 0 0 0 0,-2 2-22 0 0,-1-2 0 0 0,0 0 0 0 0,-1-1 0 0 0,1-1 0 0 0,1 0 12 0 0,5 0 47 0 0,-5 0 9 0 0,-16-2 9 0 0,-41 4-87 0 0,42 7-792 0 0,22-7 729 0 0,5 30-390 0 0,2 50 379 0 0,23 31 12 0 0,-15-82 72 0 0,3 14 0 0 0,-21 26 219 0 0,2-67-344 0 0,1 0 1 0 0,0 1-1 0 0,0-1 0 0 0,0 0 1 0 0,1 1-1 0 0,-1-1 0 0 0,1 0 1 0 0,0 1-1 0 0,-1-1 0 0 0,2 0 1 0 0,-1 1-1 0 0,0-1 0 0 0,1 0 1 0 0,-1 1-1 0 0,1-1 0 0 0,0 0 1 0 0,0 0-1 0 0,1 2 125 0 0,1 2-4831 0 0</inkml:trace>
  <inkml:trace contextRef="#ctx0" brushRef="#br0" timeOffset="2154.765">1111 297 455 0 0,'0'0'755'0'0,"0"0"77"0"0,0 0 31 0 0,0 0-30 0 0,0 0-154 0 0,0 0-67 0 0,-8-2 2345 0 0,-4-6-3134 0 0,11 7 31 0 0,1-1 16 0 0,-3-2 75 0 0,2 2 103 0 0,1 2 17 0 0,0 0 31 0 0,0 0 135 0 0,0 0 60 0 0,0 0 11 0 0,0 0 26 0 0,0 0 102 0 0,0 0 46 0 0,0 0 10 0 0,0 0-15 0 0,0 0-75 0 0,0 0-39 0 0,0 0-5 0 0,0 0-28 0 0,0 0-118 0 0,0 0-57 0 0,0 0-12 0 0,0 0-13 0 0,0 0-45 0 0,0 0-4 0 0,0 0-6 0 0,0 0 8 0 0,0 0 3 0 0,0 0 0 0 0,0 0 3 0 0,0 0 10 0 0,0 0-27 0 0,1-1-109 0 0,3-3 39 0 0,-2 3 47 0 0,5 0-22 0 0,1 1 22 0 0,23 3 319 0 0,-29-3-250 0 0,-2 0 0 0 0,22 0 542 0 0,37 4-364 0 0,-27-5-127 0 0,42-2 700 0 0,12 6-153 0 0,-85-3-619 0 0,7 0 173 0 0,46 6 189 0 0,19-7 371 0 0,-63 1-824 0 0,0 0 0 0 0,-1 1 0 0 0,0 0 0 0 0,35-3 166 0 0,-32-2-30 0 0,-6 2-89 0 0,-1 1 0 0 0,0 0 0 0 0,1 0 0 0 0,-1 0 0 0 0,1 1 1 0 0,-1 0-1 0 0,1 0 0 0 0,-1 0 0 0 0,1 1 0 0 0,-1 0 0 0 0,1 0 1 0 0,-1 0-1 0 0,0 1 0 0 0,1-1 0 0 0,-1 1 0 0 0,0 1-47 0 0,2-2 0 0 0,47 1 11 0 0,-52-2 32 0 0,29-4-457 0 0,-14 1-649 0 0,-5-1-4074 0 0,-3 1-415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5T04:18:24.792"/>
    </inkml:context>
    <inkml:brush xml:id="br0">
      <inkml:brushProperty name="width" value="0.05" units="cm"/>
      <inkml:brushProperty name="height" value="0.05" units="cm"/>
      <inkml:brushProperty name="color" value="#FF0066"/>
      <inkml:brushProperty name="ignorePressure" value="1"/>
    </inkml:brush>
  </inkml:definitions>
  <inkml:trace contextRef="#ctx0" brushRef="#br0">13669 1015,'2'-23,"-9"14,1 1,-1 0,-1 1,0-1,0 1,0 1,0 0,-1 0,0 1,-7-4,-230-147,117 102,108 43,0 2,-1 1,0 0,-1 2,0 0,-8 0,-55-14,-45-46,-1 30,-232-46,-78-3,194 44,-44 2,67-9,87 33,-87-28,138 33,59 9,0-2,-1-1,1-2,1 0,-1-2,-20-9,-64-10,-25-2,112 22,-1 1,1 1,-1 1,0 1,-26 1,-36-5,7-4,-5 1,-1 4,0 4,-9 5,-18-2,-234-1,227 29,-130 28,5 22,47-16,-184 32,213-37,24 30,33-18,19 1,-105 75,109-87,-29 40,48-33,-72 118,-21 61,56-75,8 15,63-49,7 19,26-120,-2 0,-1 0,-2-1,-12 31,-81 222,29-134,-23 54,-43 139,18-63,36-73,79-193,0 0,1 0,1 0,1 1,1 0,0 0,1 0,1 0,0 0,3 9,-2 27,24 57,-20-90,-1 0,1 1,1-1,1-1,1 1,0-1,2-1,0 0,2 0,11 15,42 72,3-10,-1 39,-4 42,7-5,-30-49,-4-14,15 34,-44-129,-2-1,1 1,-2 0,0 0,-1 0,0 1,-1-1,0 1,-2-1,1 1,-2 4,-1 139,-38-80,-16 16,-44 33,-4-8,61-46,10 9,6 21,-14 41,-24 90,17-99,-6 99,13-117,20 17,-14 80,9-68,8-57,-16 92,11-80,12-12,-41 69,-11-32,52-107,-1 0,0-1,-2-1,0 0,-1 0,0-2,-2 0,1-1,-2 0,0-1,-1-2,0 0,0 0,-7 0,-108 47,-39-19,44-23,4 3,35-7,-90 28,72-5,-72 29,18-17,-6-3,77-19,-32 31,11-7,4 13,-35 23,57-44,86-40,-1-1,1 0,-1 1,1-1,-1 0,0 1,1-1,-1 0,0 0,1 0,-1 1,0-1,1 0,-1 0,0 0,0 0,1 0,-1 0,0 0,1-1,-1 1,0 0,1 0,-1 0,0-1,1 1,-1 0,1-1,-1 1,0-1,1 1,-1 0,1-1,-1 1,1-1,0 1,-1-1,1 0,-1 1,1-1,0 1,-1-1,1 0,0 1,0-1,0 0,-1 1,1-1,0 0,0 0,0 1,0-1,0 0,0 1,1-1,-1 0,0 1,0-1,0 0,1 1,-1-1,8-47,-8 48,16-75,-15 76,0-1,0 1,0-1,0 1,-1-1,1 1,0 0,0-1,-1 1,1 0,0 0,-1 0,1 0,-1-1,1 1,-1 0,1 0,-1 0,0 0,1 0,-1 0,0 0,0 0,0 0,0 0,0 0,0 0,0 0,0 0,0 0,-1 0,1 0,0 0,-1 1,1 5,-1 1,0-1,0 0,-1 1,0-1,0 0,0 0,-1 0,0-1,-1 1,1-1,-4 4,6-7,0-1,0 0,0 0,0 0,0 1,1-1,-1 0,1 1,0-1,-1 0,1 1,0-1,0 1,1-1,-1 0,0 1,1-1,0 0,-1 1,1-1,0 0,0 0,0 0,1 0,-1 0,0 0,1 0,-1 0,1 0,0 0,-1-1,1 1,0-1,0 0,0 1,0-1,0 0,1 0,-1 0,0 0,0-1,1 1,-1-1,1 1,19 7,0 0,0-2,1 0,0-2,0 0,0-1,12-2,-25-1</inkml:trace>
  <inkml:trace contextRef="#ctx0" brushRef="#br0" timeOffset="11052.063">13950 858,'-11'1,"0"0,1 0,-1 1,1 1,0 0,0 0,0 1,0 0,1 1,-9 4,-68 42,56-22,21-23,2 1,-1 0,1 0,0 1,0 0,1 1,0-1,0 1,1 0,0 1,0 2,-7 96,12-101</inkml:trace>
  <inkml:trace contextRef="#ctx0" brushRef="#br0" timeOffset="54600.919">1474 9467,'-33'10,"-222"-9,-76-1,197 32,0 4,128-32,0 0,0 1,1 0,-1 0,1 0,0 0,1 1,-1 0,1 0,0 0,0 0,1 1,0-1,0 3,-26 40,19-34,0 1,2 0,0 1,0 0,2 0,0 1,1-1,1 1,-1 11,-6 17,-45 113,42-83,-17 105,-5-1,25-11,3-57,5 180,3 234,-11-332,-1-46,1-27,-1-9,-10 34,23 169,-13-225,1 49,-1-8,-22 63,23-50,0-38,12 742,3-615,26-59,-22-30,-5 81,-3 766,12-869,-12-122,0 0,0-1,0 1,0 0,1 0,-1 0,0 0,0 0,0 0,1 0,-1 0,0 0,0 0,0 0,1 0,-1 0,0 0,0 0,0 0,1 0,-1 0,0 0,0 0,0 0,1 0,-1 1,0-1,0 0,0 0,0 0,0 0,1 0,-1 0,0 1,0-1,0 0,0 0,0 0,0 0,1 1,-1-1,0 0,0 0,0 0,0 1,0-1,0 0,0 0,13-25,-9 16,0 1,1 1,-2-1,1 0,-1 0,0 0,0-1,-1 1,-1-1,1 1,-1-1,0-6,-1 9,-1 6,1 0,0 1,0-1,-1 0,1 0,0 0,0 0,-1 0,1 0,0 0,-1 0,1 0,0 0,0 0,-1 0,1 0,0 0,-1 0,1-1,0 1,0 0,-1 0,1 0,0 0,0 0,-1-1,1 1,0 0,0 0,0 0,-1-1,1 1,0 0,0 0,0-1,0 1,0 0,-1 0,1-1,0 1,0 0,0 0,0-1,0 1,0 0,0-1,0 1,0 0,-49 53,44-47</inkml:trace>
  <inkml:trace contextRef="#ctx0" brushRef="#br0" timeOffset="57065.303">13 15986,'-10'35,"8"-25,2 1,-1-1,1 1,1-1,0 1,0-1,1 1,0-1,1 0,0 0,1 0,0 0,1-1,-1 1,2-1,1 2,5 11,-12-20,0-1,1 1,-1-1,0 1,0-1,1 1,-1-1,1 1,-1-1,1 0,0 1,0-1,-1 0,1 1,0-1,0 0,0 0,0 0,0 0,1 0,-1 0,0 0,0 0,1-1,-1 1,0 0,1-1,-1 1,1-1,-1 0,0 1,1-1,-1 0,1 0,-1 0,1 0,-1 0,1 0,-1 0,1 0,-1-1,1 1,-1-1,1 1,-1-1,0 1,1-1,-1 0,0 0,2 0,103-98,-44 27,-56 67</inkml:trace>
  <inkml:trace contextRef="#ctx0" brushRef="#br0" timeOffset="63823.666">1497 9478,'43'12,"139"-12,-81 11,12 0,67 0,89-11,-179-12,0 1,56 14,-136-1</inkml:trace>
  <inkml:trace contextRef="#ctx0" brushRef="#br0" timeOffset="68944.873">2070 9793,'30'-11,"-30"11,152 8,60 39,-100-23,57 9,-34-22,10-11,-20-44,-70 36,-45 6</inkml:trace>
  <inkml:trace contextRef="#ctx0" brushRef="#br0" timeOffset="108551.261">15164 11119,'1517'0,"-1507"0</inkml:trace>
  <inkml:trace contextRef="#ctx0" brushRef="#br0" timeOffset="113376.514">14849 10512,'933'0,"-843"-11,0 0,89 11,-169 0</inkml:trace>
  <inkml:trace contextRef="#ctx0" brushRef="#br0" timeOffset="132512.243">16163 15738,'0'14,"-13"61,-54 55,19-37,47-93,0 0,1 0,-1 0,0-1,0 1,0 0,0-1,1 1,-1 0,0-1,0 1,1-1,-1 1,0-1,1 0,-1 1,0-1,1 0,-1 1,1-1,-1 0,1 0,-1 1,1-1,0 0,0 0,-1 0,1 0,0 0,0 1,0-1,0 0,0 0,0 0,0 0,0 0,0 0,0 1,0-1,0 0,1-1,-12-64,15 131,27-83,-24 11,65-13,-62 19,-1 1</inkml:trace>
  <inkml:trace contextRef="#ctx0" brushRef="#br0" timeOffset="166153.857">15444 15963,'-338'0,"249"12,-35 22,-33-3,59-17,5-3,25 0,-33 1,-11-2,-181-10,288 2,0-1,0 1,0 1,0-1,0 1,0-1,1 1,0 1,-1-1,1 1,0 0,0-1,1 2,-1-1,1 0,0 1,0 0,1-1,-1 1,1 0,0 0,0 0,1 1,0-1,0 0,0 1,0-1,1 1,0-1,0 3,-8 28,-15 98,23-42,0-79</inkml:trace>
  <inkml:trace contextRef="#ctx0" brushRef="#br0" timeOffset="171573.395">13747 16267,'30'83,"-26"-74,30 47,-31-56,0 0,0 0,0-1,0 1,0-1,0 0,0 0,-1 0,1 0,0 0,0 0,-1-1,1 1,-1-1,1 0,-1 0,0 0,1 0,-1 0,0-1,0 1,-1 0,1-1,0-1,7-6,40-38,-43 44</inkml:trace>
  <inkml:trace contextRef="#ctx0" brushRef="#br0" timeOffset="200750.273">15388 13311,'203'0,"-90"12,-95-13,0 1,0 1,0 1,0 0,-1 1,1 2,3 0,3 1,1-1,1-1,-1-1,0-2,1 0,-1-2,5-1,34 1,70 0,-44-10,57 5,-29-3,-111 7</inkml:trace>
</inkml:ink>
</file>

<file path=ppt/ink/ink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30T21:48:43.384"/>
    </inkml:context>
    <inkml:brush xml:id="br0">
      <inkml:brushProperty name="width" value="0.05" units="cm"/>
      <inkml:brushProperty name="height" value="0.05" units="cm"/>
      <inkml:brushProperty name="color" value="#FF0066"/>
    </inkml:brush>
  </inkml:definitions>
  <inkml:trace contextRef="#ctx0" brushRef="#br0">371 32 1375 0 0,'8'-1'423'0'0,"31"2"570"0"0,22 1-705 0 0,19-3 1139 0 0,-78 1-1374 0 0,41 8 1202 0 0,-42-9-1174 0 0,22-1 807 0 0,10 10-336 0 0,-14-5-440 0 0,-18-2-26 0 0,-1-1 39 0 0,24 1 680 0 0,6-3-789 0 0,32-3 259 0 0,-1 3-231 0 0,-21-6-45 0 0,3 7 67 0 0,21 4-79 0 0,-41-5-54 0 0,-2 3 67 0 0,-14-2 0 0 0,31-3 0 0 0,2 5 0 0 0,-34-1 0 0 0,5 2-88 0 0,-10-2-34 0 0,-1 0-561 0 0,0 0-2168 0 0</inkml:trace>
  <inkml:trace contextRef="#ctx0" brushRef="#br0" timeOffset="1119.877">0 1 1375 0 0,'0'0'208'0'0,"0"0"338"0"0,0 0 152 0 0,0 0 34 0 0,0 0-85 0 0,0 0-375 0 0,0 0-161 0 0,0 0-30 0 0,10 11 2890 0 0,-4-11-2951 0 0,23-1-1167 0 0,54 2 952 0 0,17 11 195 0 0,-12-9-1084 0 0,-80-2 832 0 0</inkml:trace>
</inkml:ink>
</file>

<file path=ppt/ink/ink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30T21:48:48.571"/>
    </inkml:context>
    <inkml:brush xml:id="br0">
      <inkml:brushProperty name="width" value="0.05" units="cm"/>
      <inkml:brushProperty name="height" value="0.05" units="cm"/>
      <inkml:brushProperty name="color" value="#FF0066"/>
    </inkml:brush>
  </inkml:definitions>
  <inkml:trace contextRef="#ctx0" brushRef="#br0">1 29 3223 0 0,'0'0'338'0'0,"0"0"207"0"0,0 0 95 0 0,0 0 21 0 0,0 0-93 0 0,0 0-410 0 0,0 0-269 0 0,0 0-293 0 0,0 0-88 0 0,0 0-11 0 0,0 0 9 0 0,0 0 36 0 0,0 0 12 0 0,0 0 4 0 0,0 0 138 0 0,0 0 571 0 0,0 0 248 0 0,0 0 49 0 0,0 0 2 0 0,0 0-31 0 0,0 0-14 0 0,0 0-1 0 0,0 0-73 0 0,0 0-380 0 0,0 0-425 0 0,0 0-103 0 0,15-7-2762 0 0,37 16 3690 0 0,54-4 162 0 0,-9 2 2027 0 0,-62-6-1321 0 0,-26-2-1280 0 0,-2 1-34 0 0,-4 0 22 0 0,42-3 223 0 0,-13 1-746 0 0,-31 2 408 0 0,0 0 0 0 0,5-1 12 0 0,0 1 59 0 0,-3 0 44 0 0,3 0-33 0 0,3-1-10 0 0,0 1 0 0 0,0 0 0 0 0,-1 0 0 0 0,1 0 0 0 0,-1 0 0 0 0,0 0 0 0 0,55-5 504 0 0,-55 4-504 0 0,40 2 128 0 0,44 8 768 0 0,-63-10-824 0 0,-21 1-72 0 0,25-2-10 0 0,25-7-172 0 0,-21 9 182 0 0,2-2-64 0 0,-31 2 64 0 0,1 0 0 0 0,31 1 64 0 0,92-8 184 0 0,-89 9-248 0 0,-15-4 11 0 0,37-4 42 0 0,0 5-53 0 0,-17 3 128 0 0,31-17 0 0 0,23 17-128 0 0,13 9-648 0 0,-107-8 320 0 0</inkml:trace>
</inkml:ink>
</file>

<file path=ppt/ink/ink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30T21:48:51.004"/>
    </inkml:context>
    <inkml:brush xml:id="br0">
      <inkml:brushProperty name="width" value="0.05" units="cm"/>
      <inkml:brushProperty name="height" value="0.05" units="cm"/>
      <inkml:brushProperty name="color" value="#FF0066"/>
    </inkml:brush>
  </inkml:definitions>
  <inkml:trace contextRef="#ctx0" brushRef="#br0">41 0 1551 0 0,'0'0'64'0'0,"0"0"24"0"0,0 0-88 0 0,0 0 0 0 0,0 0 0 0 0,0 0 0 0 0,0 0 0 0 0</inkml:trace>
  <inkml:trace contextRef="#ctx0" brushRef="#br0" timeOffset="11266.548">7 14 455 0 0,'0'0'422'0'0,"0"0"23"0"0,0 0 16 0 0,0 0-55 0 0,0 0-244 0 0,0 0-79 0 0,0 0 33 0 0,0 0 5 0 0,0 0-1 0 0,0 0 35 0 0,0 0 146 0 0,0 0 69 0 0,0 0 12 0 0,-7 2 1749 0 0,11-6-2407 0 0,-4 3-11 0 0</inkml:trace>
</inkml:ink>
</file>

<file path=ppt/ink/ink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30T21:49:04.289"/>
    </inkml:context>
    <inkml:brush xml:id="br0">
      <inkml:brushProperty name="width" value="0.05" units="cm"/>
      <inkml:brushProperty name="height" value="0.05" units="cm"/>
      <inkml:brushProperty name="color" value="#FF0066"/>
    </inkml:brush>
  </inkml:definitions>
  <inkml:trace contextRef="#ctx0" brushRef="#br0">1 9 455 0 0,'0'0'598'0'0,"0"0"54"0"0,0 0 20 0 0,0 0-56 0 0,0 0-263 0 0,0 0-117 0 0,0 0-20 0 0,0 0 1 0 0,0 0 34 0 0,2 1 3931 0 0,5 2-4847 0 0,-4-3 671 0 0,-3-1 100 0 0,18 2 668 0 0,-14-1-764 0 0,2 0-10 0 0,22-4 0 0 0,-22 4 11 0 0,0-1 32 0 0,65-3-33 0 0,-64 4 1 0 0,-1 0 32 0 0,1 0-33 0 0,0 1-10 0 0,-1 1 0 0 0,1-1 0 0 0,1-1 0 0 0,27-3 11 0 0,-32 3 32 0 0,3 1-33 0 0,1-1-10 0 0,0 1 0 0 0,1 0 0 0 0,-1 0 0 0 0,52 8 544 0 0,-52-9-533 0 0,0 0 48 0 0,-1 0 31 0 0,37 9 390 0 0,-35-8-480 0 0,38-4 0 0 0,-39 3 0 0 0,0 0 0 0 0,1 1 0 0 0,-2 0 0 0 0,2 0 0 0 0,36-1 0 0 0,-37-1 0 0 0,0 1 0 0 0,0 0 0 0 0,1 0 0 0 0,-1 1 0 0 0,0 0 0 0 0,29-1 339 0 0,-34 0-263 0 0,20-1 325 0 0,-17 1-417 0 0,2 0 16 0 0,0 0 0 0 0,0 1 0 0 0,0-1 0 0 0,1 0 0 0 0,-1 0 0 0 0,1-1 0 0 0,0 0 0 0 0,0 1 0 0 0,-1 0 0 0 0,60 1 64 0 0,-21-11 64 0 0,-40 8-117 0 0,-4 1 32 0 0,3 0-47 0 0,12 0-4350 0 0,-17 1 1442 0 0</inkml:trace>
  <inkml:trace contextRef="#ctx0" brushRef="#br0" timeOffset="2446.747">1094 5 919 0 0,'0'0'216'0'0,"0"0"572"0"0,0 0 254 0 0,0 0 50 0 0,0 0-147 0 0,0 0-668 0 0,0 0-315 0 0,0 0-49 0 0,0 0-53 0 0,0 0-20 0 0,0 0-7 0 0,0 0 17 0 0,0 0 66 0 0,0 0 30 0 0,0 0 96 0 0,0 0 28 0 0,0 0 6 0 0,0 0 18 0 0,0 0 8 0 0,0 0 2 0 0,0 0-33 0 0,-8 0-934 0 0,8 0 511 0 0</inkml:trace>
  <inkml:trace contextRef="#ctx0" brushRef="#br0" timeOffset="3194.669">1067 1 919 0 0,'0'0'168'0'0,"0"0"371"0"0,0 0 165 0 0,0 0 31 0 0,0 0-83 0 0,0 0-379 0 0,0 0-165 0 0,0 0-39 0 0,18 2 1891 0 0,5 0-1616 0 0,5 5-344 0 0,39-11 224 0 0,-52 4-64 0 0,14 5-160 0 0,-21-4 0 0 0,0 0 0 0 0,45-3 360 0 0,-52 1-240 0 0,43 6 456 0 0,-37-4-576 0 0,23 0 0 0 0,7-6 64 0 0,8 6-64 0 0,-38 0 0 0 0,0-1 0 0 0,0 1 0 0 0,0-1 0 0 0,21-1 0 0 0,-22 0 0 0 0,26-2-2480 0 0,-26 3 112 0 0</inkml:trace>
</inkml:ink>
</file>

<file path=ppt/ink/ink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30T21:51:10.450"/>
    </inkml:context>
    <inkml:brush xml:id="br0">
      <inkml:brushProperty name="width" value="0.05" units="cm"/>
      <inkml:brushProperty name="height" value="0.05" units="cm"/>
      <inkml:brushProperty name="color" value="#FF0066"/>
    </inkml:brush>
  </inkml:definitions>
  <inkml:trace contextRef="#ctx0" brushRef="#br0">0 2 455 0 0,'0'0'1052'0'0,"0"0"118"0"0,0 0 50 0 0,0 0-132 0 0,0 0-599 0 0,0 0-265 0 0,0 0-52 0 0,0 0-27 0 0,0 0-62 0 0,0 0-7 0 0,0 0 1 0 0,0 0 10 0 0,0 0-18 0 0,0 0-5 0 0,0 0 0 0 0,0 0 0 0 0,0 0 7 0 0,0 0 28 0 0,0 0 11 0 0,0 0 2 0 0,0 0-6 0 0,0 0-29 0 0,0 0-12 0 0,0 0-1 0 0,0 0-24 0 0,0 0-94 0 0,1 0-8 0 0,28-1 538 0 0,-27 1-352 0 0,-2 0-17 0 0,0 0-10 0 0,0 0-1 0 0,17-1 28 0 0,32 5 840 0 0,-18 0-652 0 0,12 1 776 0 0,-37-4-1074 0 0,45 1 786 0 0,-17 1-854 0 0,40-7 54 0 0,3 2 0 0 0,-70 1 0 0 0,1 0 11 0 0,-1 1 32 0 0,0 0-33 0 0,0-1-10 0 0,1 1 0 0 0,-1 0 0 0 0,0 2 0 0 0,0-2-10 0 0,-5 1-33 0 0,36 1 32 0 0,-27-4 130 0 0,-6 2-3448 0 0,2 0-189 0 0</inkml:trace>
</inkml:ink>
</file>

<file path=ppt/ink/ink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30T21:51:14.453"/>
    </inkml:context>
    <inkml:brush xml:id="br0">
      <inkml:brushProperty name="width" value="0.05" units="cm"/>
      <inkml:brushProperty name="height" value="0.05" units="cm"/>
      <inkml:brushProperty name="color" value="#FF0066"/>
    </inkml:brush>
  </inkml:definitions>
  <inkml:trace contextRef="#ctx0" brushRef="#br0">0 39 455 0 0,'0'0'671'0'0,"0"0"62"0"0,0 0 31 0 0,0 0-76 0 0,0 0-336 0 0,0 0-148 0 0,0 0-32 0 0,0 0-48 0 0,0 0-173 0 0,0 0-34 0 0,0 0-10 0 0,0 0-55 0 0,0 0-20 0 0,0 0-7 0 0,0 0-1 0 0,0 0 0 0 0,0 0 0 0 0,0 0 0 0 0,0 0 46 0 0,0 0 188 0 0,0 0 81 0 0,0 0 18 0 0,0 0 31 0 0,0 0 119 0 0,0 0 56 0 0,0 0 11 0 0,0 0-30 0 0,0 0-134 0 0,0 0-61 0 0,0 0-12 0 0,0 0-10 0 0,0 0-40 0 0,0 0-43 0 0,0 0-71 0 0,0 0 76 0 0,0 0 57 0 0,0 0 12 0 0,0 0 6 0 0,0 0 18 0 0,0 0 8 0 0,0 0 2 0 0,0 0-14 0 0,0 0-60 0 0,0 0 2 0 0,0 0 64 0 0,0 0 16 0 0,0 0 0 0 0,0 0 20 0 0,0 0 84 0 0,0 0 38 0 0,0 0 8 0 0,0 0-23 0 0,0 0-106 0 0,0 0-42 0 0,0 0-10 0 0,0 0-11 0 0,0 0-40 0 0,0 0 4 0 0,0 0-8 0 0,0 0-2 0 0,0 0 2 0 0,0 0 4 0 0,0 0 2 0 0,0 0 0 0 0,0 0 0 0 0,0 0 0 0 0,0 0 0 0 0,0 0 0 0 0,21-9 1792 0 0,-15 8-1792 0 0,2 1-64 0 0,-2 0-5 0 0,46-3 950 0 0,-51 3-1029 0 0,1 0 15 0 0,5-1 42 0 0,1 1 11 0 0,-1 0 0 0 0,2 0 0 0 0,-1 1 0 0 0,0-1 0 0 0,44-1 15 0 0,-2 2 98 0 0,97-14-113 0 0,-3 13 64 0 0,-61-3-64 0 0,-54 2-64 0 0,-22 0 64 0 0,1 0 0 0 0,0 2 0 0 0,-1-2 0 0 0,1 1 0 0 0,0-1 0 0 0,-1 1 0 0 0,1 0 0 0 0,-1-3 0 0 0,0 0 0 0 0,14 6-649 0 0,-21-3 402 0 0</inkml:trace>
</inkml:ink>
</file>

<file path=ppt/ink/ink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30T21:51:19.424"/>
    </inkml:context>
    <inkml:brush xml:id="br0">
      <inkml:brushProperty name="width" value="0.05" units="cm"/>
      <inkml:brushProperty name="height" value="0.05" units="cm"/>
      <inkml:brushProperty name="color" value="#FF0066"/>
    </inkml:brush>
  </inkml:definitions>
  <inkml:trace contextRef="#ctx0" brushRef="#br0">27 13 919 0 0,'0'0'80'0'0,"0"0"-80"0"0,0 0 0 0 0,0 0 0 0 0,0 0 272 0 0</inkml:trace>
  <inkml:trace contextRef="#ctx0" brushRef="#br0" timeOffset="770.553">0 9 919 0 0,'0'0'174'0'0,"0"0"390"0"0,0 0 166 0 0,0 0 36 0 0,0 0-150 0 0,0 0-638 0 0,0 0-175 0 0,0 0 9 0 0,0 0 76 0 0,0 0 31 0 0,0 0 7 0 0,0 0 25 0 0,0 0 96 0 0,0 0 45 0 0,0 0 10 0 0,0 0 38 0 0,0 0 150 0 0,0 0 59 0 0,0 0 16 0 0,0 0-10 0 0,0 0-58 0 0,0 0-29 0 0,0 0-4 0 0,0 0-18 0 0,0 0-80 0 0,0 0-35 0 0,0 0-10 0 0,10 0 53 0 0,-5 0-153 0 0,-3 0 22 0 0,5-1-33 0 0,1 0-10 0 0,-1 0 0 0 0,-1 2 12 0 0,23 2 712 0 0,-27-3-642 0 0,-2 0 39 0 0,28 0 1020 0 0,-27 0-1045 0 0,-1 0-5 0 0,8 0 52 0 0,-2 0-129 0 0,2 1-26 0 0,-3 0-46 0 0,-3-1 3 0 0,5 1 44 0 0,2-1 11 0 0,-1 0 0 0 0,44 2 439 0 0,-45 0-98 0 0,62-16 407 0 0,-62 11-732 0 0,2 4-16 0 0,-1 0 0 0 0,-2 0 0 0 0,16-1 18 0 0,-21 0 63 0 0,-1 0-5 0 0,23 0 180 0 0,-18 1-624 0 0,-3-1-15 0 0</inkml:trace>
</inkml:ink>
</file>

<file path=ppt/ink/ink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6T05:46:40.242"/>
    </inkml:context>
    <inkml:brush xml:id="br0">
      <inkml:brushProperty name="width" value="0.05" units="cm"/>
      <inkml:brushProperty name="height" value="0.05" units="cm"/>
      <inkml:brushProperty name="color" value="#FF0066"/>
      <inkml:brushProperty name="ignorePressure" value="1"/>
    </inkml:brush>
  </inkml:definitions>
  <inkml:trace contextRef="#ctx0" brushRef="#br0">5413 3710</inkml:trace>
  <inkml:trace contextRef="#ctx0" brushRef="#br0" timeOffset="4719.967">3356 3722,'84'23,"38"29,-6-26,-78-21,0-1,1-2,-1-1,19-4,19 2,503 1,-402 24,-28 12,116-12,403-23,-529-14,-2 6,59-5,29 5,-54-28,-85 23,15-14,-87 21</inkml:trace>
  <inkml:trace contextRef="#ctx0" brushRef="#br0" timeOffset="9617.746">7601 17027,'15'0,"-1"1,0 1,0 0,1 0,-1 2,-1 0,1 0,-1 2,11 5,72 16,-48-5,-36-17,0 0,0 1,0 0,-1 1,0 0,0 0,-1 1,3 4,-12-11,0 0,0 0,-1 0,1 0,0 0,-1 0,1 0,-1 1,1-1,-1 0,1 0,-1 0,0 1,0-1,0 0,0 1,0-1,0 0,0 0,0 1,0-1,0 0,-1 0,1 1,0-1,-1 0,0 0,1 0,-1 0,1 1,-1-1,0 0,0 0,0 0,1-1,-1 1,0 0,0 0,0 0,-1-1,1 1,0 0,0-1,0 1,-1-1,-55 27,57-27,-171 56,1-12,157-41,2-2</inkml:trace>
  <inkml:trace contextRef="#ctx0" brushRef="#br0" timeOffset="17968.201">7977 17184,'230'-8,"-82"-21,-49 20,119-55,-56 15,-48 15,-100 27,0 1,-1-2,1 0,-2-1,1 0,-1 0,0-2,-1 1,0-2,0-1,46-112,11-41,-33 80,-4-1,12-61,26-103,-31 34,35-126,-18-21,16-245,-35 119,5 71,-22 227,-5-66,-11 179,31-406,34-150,30 188,-72 288,-8-1,-3-74,9-206,-25-165,-34 251,27 295,-78-311,43 145,-70-381,106 269,9 206,10-183,49-483,-61 386,-28 192,20 178,-80-289,25 36,56 258,-14-58,5 0,4-2,0-81,12 73,-2 24,4 0,9-50,28-14,-27 43,-11 75,2 1,1 0,0 1,2-1,6-15,32-120,11-34,4-7,-17 74,-38 118,0-1,0 1,-1-1,0 0,-1 0,0 0,-1 0,0-1,0-1,5-115,8 12,2-38,1 111,-11 38</inkml:trace>
  <inkml:trace contextRef="#ctx0" brushRef="#br0" timeOffset="32127.709">9900 2960,'3'-45,"1"0,3 1,2 0,8-23,-9 32,72-181,-74 199,0-1,-1 0,0 0,-2 0,0 0,-1-1,-1-2,11-167,8-12,-5 5,-6-176,-7 201,-5 156,0 0,-1 0,0 0,-2 1,1-1,-2 1,-3-5,-2-6,-167-320,110 212,61 117,6 12,0 0,0-1,0 1,1 0,-1-1,1 1,0-1,0 1,0-1,1 0,-1 1,1-1,0 0,0 1,0-1,1 0,-1 1,2-4,6-14,1 1,1 0,0 1,2 0,0 1,2 0,0 1,0 0,7-4,-2-1,-18 21,0-1,0 1,1-1,-1 1,0-1,1 1,-1 0,1 0,-1 0,1 0,0 0,-1 0,1 0,0 0,0 1,0-1,-1 1,1-1,0 1,0 0,0-1,0 1,0 0,0 0,0 1,0-1,0 0,-1 1,1-1,0 1,0 0,0-1,-1 1,1 0,0 0,-1 0,1 0,-1 0,1 1,-1-1,1 0,-1 1,0-1,0 1,1-1,4 6,0-2</inkml:trace>
  <inkml:trace contextRef="#ctx0" brushRef="#br0" timeOffset="40366.804">9985 190,'252'-9,"-221"7,0-2,0 0,0-3,-1 0,0-2,1-1,80-26,-76 23,0 0,1 3,0 0,19 0,78 10,-2 24,-57 0,-71-24,-1 0,1 0,0 1,-1-1,1 1,-1 0,1 0,-1 0,0 0,1 0,-1 0,0 1,0-1,1 1,-1 0,-1-1,1 1,0 0,0 0,-1 0,1 0,-1 1,1-1,-1 0,0 1,0-1,0 0,0 1,-1-1,1 1,-1 0,1-1,-1 1,0-1,0 1,0 0,-1 2,1-4,-1-1,1 1,-1 0,1 0,-1-1,0 1,1 0,-1 0,0-1,0 1,0-1,1 1,-1-1,0 1,0-1,0 0,0 1,0-1,0 0,0 0,0 1,0-1,0 0,0 0,0 0,0 0,0 0,0-1,0 1,0 0,1 0,-1-1,0 1,0 0,0-1,0 1,0-1,0 1,1-1,-2 0,-36-24,35 23,-21-13,18 12,17 12,-5-5,51 32,-56-36,1 1,-1-1,0 1,0-1,1 0,-1 1,0-1,1 0,-1 0,1 0,-1 0,0 0,1-1,-1 1,0 0,1 0,-1-1,0 1,0-1,1 1,-1-1,0 0,0 0,0 1,0-1,0 0,0 0,0 0,0 0,0 0,0 0,0 0,-1 0,1-1,0 1,-1 0,1 0,-1 0,0-1,1 1,-1 0,0-1,0 1,1 0,-1-2,0-140,-2 233,-1-88,1 1,-1-1,0 0,0 0,0 0,0 0,-1-1,1 1,0-1,-1 0,1 0,-1 0,1 0,-1-1,0 1,1-1,-1 0,-2 0,-1 1,-67 10,-80-3,143-6</inkml:trace>
  <inkml:trace contextRef="#ctx0" brushRef="#br0" timeOffset="86258.939">1143 16483,'340'0,"-231"-27,-37 5,47 10,180 36,119-24,-272-12,326 12,-190 33,-94-20,88-11,-174-24,19 24,-69 3,141 6,54-1,174 9,-270-29,332 20,-114 2,-75 22,-281-32,-10-3,0 1,1-1,-1 1,0 0,0 0,0 0,0 1,0-1,0 1,0 0,0-1,0 1,0 1,0-1,0 0,-1 1,1-1,0 1,-1 0,1 0,-1 0,0 0,0 1,0-1,0 0,0 1,0-1,-1 1,1 0,-1 0,1 0,-1-1,0 2,-1 3,1 0,-1-1,-1 1,1 0,-1-1,0 1,-1-1,0 1,0-1,0 0,-1 0,0 0,0 0,0 0,-1 0,0-1,0 0,0 0,0 0,-1 0,0-1,0 1,-1-1,1-1,-1 1,0-1,-2 1,-131 61,-12-6,4 4,26-16,10-16,-56-27,-97-4,28-12,-36 12,131 12,-184-12,101 12,-59-19,58 2,97-8,-78 1,30-20,-28 15,-1122 18,748-13,131 12,427-2,-1-1,1 0,0-2,0 0,1-1,-14-7,-3 0,-63-13,88 22</inkml:trace>
  <inkml:trace contextRef="#ctx0" brushRef="#br0" timeOffset="90954.481">1143 16446,'2'0,"3"-2,0-1</inkml:trace>
  <inkml:trace contextRef="#ctx0" brushRef="#br0" timeOffset="182947.539">3877 7193,'232'-7,"-65"-5,15 6,-109 7,23-10,131 6,-53 10,-58 13,-55 0,22 10,2-4,0-4,1-3,1-4,50 0,-130-15,-1 0,1 0,-1 0,1-1,-1 0,1 0,-1-1,0 0,1 0,-1-1,0 1,0-1,-1-1,3 0,83-43,-19-24,-66 63</inkml:trace>
  <inkml:trace contextRef="#ctx0" brushRef="#br0" timeOffset="197677.252">6429 6843,'7'238,"-2"-76,-5-152</inkml:trace>
  <inkml:trace contextRef="#ctx0" brushRef="#br0" timeOffset="199680.94">6610 7096,'0'-2,"2"0,3-1,2 1,3 1,-1-2,0-1,2 2,5-1,4 2,2 0,1 3,-2 1,-1-1,-5 0</inkml:trace>
  <inkml:trace contextRef="#ctx0" brushRef="#br0" timeOffset="203348.58">7105 7096,'-214'1,"213"-1,0-1,0 1,-1 0,1 0,0 0,0 0,0 0,0 0,0 1,0-1,0 0,0 1,0-1,0 0,0 1,0-1,0 1,0 0,0-1,0 1,1 0,-1-1,0 1,0 0,1 0,-1 0,0-1,1 1,-1 0,1 0,-1 0,1 0,0 0,-1 0,1 0,0 0,0 1,-1-1,1 0,0 0,0 0,0 0,1 0,-1 0,0 0,0 0,0 0,1 1,31 43,-24-39,0 0,0 0,0-1,1 0,0-1,0 1,0-2,1 1,-1-1,1-1,0 0,0 0,0-1,0 0,5-1,134-8,-140 6</inkml:trace>
  <inkml:trace contextRef="#ctx0" brushRef="#br0" timeOffset="-206495.527">7215 7084,'0'13,"-1"-11,0 1,0 0,1 0,-1-1,1 1,0 0,0 0,0 0,0 0,0-1,0 1,1 0,0 0,-1 0,1-1,0 1,0 0,1-1,-1 1,0-1,1 0,0 1,-1-1,1 0,0 0,0 0,0 0,0 0,1 0,-1-1,0 1,1-1,-1 0,1 1,0-1,-1 0,1-1,1 1,1-1,0 0,1 0,-1-1,0 1,0-1,1-1,-1 1,0-1,0 0,0 0,-1 0,1-1,0 0,-1 0,0 0,0 0,0-1,0 1,0-1,2-4,10-5,-13 12,-1-1,1 1,-1-1,0 1,0-1,0 0,0 0,0 0,-1 0,1 0,0 0,-1 0,0-1,1 1,-1-1,0 1,0-1,0 1,0-2,-3 1,0 0,0 1,-1 0,1-1,0 1,-1 0,0 0,1 1,-1-1,0 0,0 1,0 0,0 0,0 0,0 0,0 0,0 0,-1 1,1-1,0 1,0 0,-2 0,-189-1,184 1</inkml:trace>
  <inkml:trace contextRef="#ctx0" brushRef="#br0" timeOffset="-203763.51">7493 6843,'7'157,"-2"37,-5-192,0 1,1-1,-1 1,1-1,0 0,0 1,-1-1,2 0,-1 1,0-1,0 0,1 0,-1 0,1 0,-1 0,1-1,0 1,0 0,0-1,0 1,0-1,0 0,0 0,0 0,1 0,-1 0,0 0,1 0,-1-1,1 1,-1-1,1 0,-1 0,1 0,-1 0,0 0,1 0,-1-1,1 1,-1-1,1 0,-1 0,0 1,1-2,24-9,-20 7</inkml:trace>
  <inkml:trace contextRef="#ctx0" brushRef="#br0" timeOffset="-199946.746">7735 7060,'1'2,"1"0,-1-1,0 1,0 0,0 0,0 0,0 0,0 0,0 0,-1 0,1 0,-1 0,1 0,-1 0,0 0,0 0,0 0,0 0,0 1,-1 1,1-1,13 83,-12-83,1 0,0 0,-1-1,1 1,1 0,-1-1,0 0,1 0,-1 0,1 0,-1 0,1 0,0 0,0-1,0 0,0 1,0-1,0 0,0-1,0 1,1 0,-1-1,0 0,0 0,1 0,-1 0,0 0,0-1,1 1,-1-1,0 0,0 0,0 0,0 0,0-1,0 1,0-1,-1 0,1 1,0-1,-1-1,0 1,3-2,-3-1,0 0,0 0,0-1,0 1,-1 0,0-1,0 1,0-1,-1 1,0-1,0 1,0-1,-1 1,0-1,0-1,-1-18,2-11,0 26</inkml:trace>
  <inkml:trace contextRef="#ctx0" brushRef="#br0" timeOffset="-193477.572">8013 7096,'11'47,"-2"6,23-81,-13 5,-16 18,0 0,0 1,1 0,-1 0,1 0,0 0,0 0,1 1,-1-1,1 1,-1 0,1 1,0-1,0 1,0 0,1 0,1 0,-3 2,-2-1,0 0,-1 0,1 0,0 1,0-1,0 1,-1-1,1 1,0 0,0 0,0 0,0 0,0 0,0 0,0 0,0 0,-1 1,1-1,0 1,0 0,0-1,-1 1,1 0,0 0,-1 0,1 0,-1 0,1 1,-1-1,1 0,-1 1,0-1,0 1,0-1,0 1,0 0,0-1,0 1,0 0,-1 0,1 0,-1-1,1 1,-1 0,0 1,1 1,-1 0,0 0,0 1,0-1,-1 0,1 0,-1 1,0-1,0 0,-1 0,1 0,-1 0,0 0,0 0,0-1,0 1,-3 2,10-30,-1 20,0-1,1 1,-1-1,1 1,0 1,0-1,0 1,1 0,-1 0,1 0,0 1,0 0,-1 0,2 0,-1 1,0 0,0 0,0 0,3 1,15-4,-22 2,0 1,-1 0,1 1,0-1,0 0,0 0,0 1,0-1,0 1,0 0,0-1,0 1,0 0,0 0,0 0,1 1,-1-1,0 0,0 1,0-1,0 1,-1 0,1 0,0 0,0 0,0 0,-1 0,1 0,0 0,-1 1,1-1,-1 1,1-1,-1 1,0-1,0 1,0 0,0 0,0 0,0-1,0 1,-1 0,1 0,0 2,-3 70,2-63</inkml:trace>
  <inkml:trace contextRef="#ctx0" brushRef="#br0" timeOffset="-190233.843">8521 7072,'20'27,"-16"99,30-209,12 19,-44 63,1-1,-1 1,1 0,0 0,0 0,0 0,-1 0,1 0,0 1,0-1,0 1,0 0,0 0,0 0,0 0,0 1,0-1,0 1,0 0,0 0,0 0,0 0,-1 0,1 1,-1-1,1 1,-1 0,1-1,-1 1,0 0,0 1,0-1,0 0,0 0,0 1,-1-1,1 1,-1 0,1-1,-1 1,0 0,0 2,-4 166,5-161,1-2</inkml:trace>
  <inkml:trace contextRef="#ctx0" brushRef="#br0" timeOffset="-187313.744">6368 7326,'95'-44,"6"-12,-93 52</inkml:trace>
  <inkml:trace contextRef="#ctx0" brushRef="#br0" timeOffset="-184685.608">6089 7435,'-34'17,"3"-4,0-3,-1 0,0-2,-1-1,-22 1,-115 14,100-11,-2-2,-58-2,120-7</inkml:trace>
  <inkml:trace contextRef="#ctx0" brushRef="#br0" timeOffset="-180243.749">5316 7290,'5'1,"0"1,-1 0,1 0,0 0,-1 1,0 0,1-1,-1 2,0-1,0 0,-1 1,1-1,1 3,-2-2,5 7,0 1,-1 0,0 1,-1-1,-1 1,0 0,-1 1,0-1,-1 1,0 0,-1 0,-1-1,0 1,-1 0,-1 1,0-2,-3 15,3 28,1-43,-1-1,0 1,-1-1,0 1,0-1,-2 0,1 0,-1 0,-1-1,-2 4,-35 70,-9-15,46-61</inkml:trace>
  <inkml:trace contextRef="#ctx0" brushRef="#br0" timeOffset="-168092.918">5703 7448,'-7'-1,"1"1,0 1,-1-1,1 1,-1 1,1-1,0 1,0 0,0 0,0 1,0-1,0 1,1 1,-1-1,1 1,0 0,0 0,0 2,-38 21,67-15,155 26,-106-20,-63-15</inkml:trace>
  <inkml:trace contextRef="#ctx0" brushRef="#br0" timeOffset="-149824.516">10892 1230,'26'-9,"213"-1,-56 3,-110 9,89-14,141 12,-175 12,294-12,-312 12,32 0,62-12,-116 13,13-14,-43-1,-1 3,0 2,21 5,72 19,-45-8,64-14,-163-4,0 1,0-1,0 1,0 0,-1 0,1 1,-1-1,1 1,-1 1,0-1,0 1,-1 0,1 0,1 1,1 3</inkml:trace>
  <inkml:trace contextRef="#ctx0" brushRef="#br0" timeOffset="-140218.829">13831 1243,'110'-25,"-71"17,8-1,-1-2,1-3,-2-1,16-9,130-26,191-50,-352 95,0 1,-1 1,1 1,0 2,15 2,21-1,53 26,-41-5,74 26,-112-47,-25-1,0 1,0 0,0 1,0 0,0 1,0 1,0 0,1 2,65 36,87 27,-46-29,-33 39,48 31,89 52,-142-114,-44-14,28 35,-66-64,-1 1,0-1,-1 0,0 0,1 1,-2-1,1 0,0 0,-1 0,0 1,-1-1,1 0,-1 0,0 0,0 0,0-1,-1 1,1-1,-1 1,0-1,-1 0,1 0,-1 0,-3 3,-14 21,5 4,2 0,1 1,1 0,2 1,1 0,2 0,-1 22,-4 5,0 4,-9 45,-5-2,-10 17,24-77,2 1,3 0,1 0,3 1,2 0,5 49,-3 5,-3 253,2-355,0 3,1 0,-1 1,-1-1,1 0,-1 0,0 1,0-1,0 0,-1 0,0 0,0 0,0 0,0-1,-1 1,0-1,0 1,0-1,-1 0,1 0,-1 0,0-1,0 1,-1-1,-32 12,-1-3,0-1,-1-2,0-1,0-2,-37 0,-41 8,-283 24,293-26,-169 0,59 8,-27-5,154-6,-1-5,0-3,-63-8,-245-10,105 2,15-8,210 17,1-3,0-3,-39-14,45 12,-193-50,118 41,67 18,-31-2,1-4,-19-8,-59 10,43-14,-15 15,133 6,10 3,-1-2,1 1,0-1,0 0,0 0,0-1,0 0,0 0,0-1,1 1,-1-2,1 1,0-1,0 0,0 0,0 0,1-1,-3-3,-9-10,0 1,0 0,-2 1,0 1,-1 1,0 1,-7-2,-154-120,-25-16,201 147,1-1,-1 0,1 0,0-1,1 1,-1-1,1 1,0-1,0 0,1-1,0 1,0 0,-19-43,-77-110,82 124,2-2,1 1,2-2,1 0,2 0,1-1,3 1,1-1,2 0,1-6,0-392,3 407,0 1,2 0,1 0,1 0,9-21,10-40,10-10,-4 25,-9 43,3 0,0 2,2 1,24-20,-40 39</inkml:trace>
  <inkml:trace contextRef="#ctx0" brushRef="#br0" timeOffset="-100578.626">13129 3722</inkml:trace>
  <inkml:trace contextRef="#ctx0" brushRef="#br0" timeOffset="-99837.21">13105 3637</inkml:trace>
  <inkml:trace contextRef="#ctx0" brushRef="#br0" timeOffset="-74051.487">11581 3686,'-231'0,"143"12,47-8,1 3,0 1,0 1,-4 5,21-8,3 0,0 0,0 2,1 0,0 1,1 1,0 0,-1 3,7-1,1 0,0 0,1 1,1 1,0 0,0 0,2 1,0 0,-3 7,10-21,-65 183,41 3,13-47,11 611,-12-500,19 268,-1-319,5-102,2 58,26-80,-19-46,-7-11,1-1,0 0,1-1,1-1,1-1,0 0,1-1,1-1,8 5,-21-14,180 109,-18-38,-159-72,1 0,-1-1,1-1,0 1,0-2,0 1,-1-1,1-1,7-1,21 1,827 16,-2-5,-623-10,97-12,151 12,-294-20,269 15,-273-14,255-25,-389 38,-1-2,0-3,-1-2,16-7,-9 4,2 3,0 3,0 3,17 1,-13 1,320-23,-365 26,0 0,-1-2,1 0,0-1,-1-2,0 0,1-2,98-46,-2-5,-3-6,32-28,15-7,-148 88,0-1,-2 0,0-1,0 0,-1-1,-1 0,-1-1,2-5,31-101,-26 77,-1-1,-3-1,-2 0,0-15,2-6,19-125,96-570,-86 554,-40-60,0 265,-1 0,0-1,-1 1,1 0,-1 0,0 0,-1 0,1 0,-1 0,0 1,0-1,0 0,-1 1,1 0,-1-1,0 1,0 0,-1 0,1 1,-1-1,0 1,0 0,0 0,-1 0,1 0,0 1,-1 0,0-1,-166-75,117 55,-1 1,0 4,-29-6,52 16,-76-20,-2 6,0 4,-48 1,-114-18,246 28,0-1,0-1,1-2,1 0,-22-13,-20-10,55 29,-1 0,1 0,-1 1,-1 1,1 0,0 0,-1 1,1 1,-13 0,-173 9,163-3,24-5</inkml:trace>
  <inkml:trace contextRef="#ctx0" brushRef="#br0" timeOffset="48377">14786 4254,'21'0,"12"-1,0 2,0 0,0 3,0 1,18 5,67-4,-73-7,306 1,-341 0</inkml:trace>
  <inkml:trace contextRef="#ctx0" brushRef="#br0" timeOffset="56769.734">13879 5101,'4'-2,"0"0,1 0,-1 0,0 1,1-1,-1 1,0 0,1 0,-1 1,1-1,0 1,-1 0,1 0,-1 1,2 0,6-1,183 1,-86 12,60-13,-74 39,112 16,-205-54,21 3,0 0,1-2,-1 0,0-2,1-1,13-2,85-31,-24-20,60 25,-145 29,-1 1,1 0,-1 1,1 0,-1 1,0 0,0 1,0 1,6 3,33 1,-41-9</inkml:trace>
  <inkml:trace contextRef="#ctx0" brushRef="#br0" timeOffset="66130.168">13540 6117,'42'38,"-27"-26,0 0,0-1,1-1,1 0,0-1,0-1,1-1,4 1,172 51,-117-38,186 17,-94-14,-56-11,-84-6,0-1,1-2,-1-1,1-1,5-1,578-1,-481-14,-11 2,24-12,-135 22,0-1,0 0,0-1,0 0,0 0,-1-1,1 0,-1-1,-1 0,6-5,-6 4,-1 0,-1-1,0 1,0-2,0 1,-1-1,0 1,0-2,-1 1,2-7,13-26,14-7,-11 8,-19 33</inkml:trace>
  <inkml:trace contextRef="#ctx0" brushRef="#br0" timeOffset="77506.355">13855 5851,'-207'0,"201"1,0-1,0 1,0 0,1 1,-1-1,0 1,1 0,-1 1,1-1,0 1,0 0,0 1,0-1,1 1,-1 0,1 0,0 0,0 0,0 1,1 0,0 0,-2 3,-38 78,39-71,3-13,0-1,1 1,-1 0,0 0,1-1,0 1,-1 0,1 0,0 0,0 0,0 0,0-1,0 1,1 0,-1 0,0 0,1 0,0-1,-1 1,1 0,0-1,0 1,0 0,1 1,2 2</inkml:trace>
  <inkml:trace contextRef="#ctx0" brushRef="#br0" timeOffset="136759.843">5703 4351</inkml:trace>
  <inkml:trace contextRef="#ctx0" brushRef="#br0" timeOffset="147729.622">5775 4400,'-620'0,"378"-13,193 15,0 2,0 2,-35 9,-143 7,60-11,-269 34,262-26,108-11,-1-4,1-3,-11-3,-19 0,-1162 2,1242 3,0 0,1 0,-1 1,1 1,0 1,0 0,1 1,0 0,-1 2,10-6,0-1,1 1,-1 0,1 0,0 0,0 1,0 0,1 0,-1 0,1 0,0 0,0 0,0 1,1 0,-1-1,1 1,0 0,1 0,-1 0,1 0,-1 5,-11 63,4 0,2 0,4 0,3 9,0 684,-28-633,8 30,12-47,3 22,28-157,31-40,-49 54,1 1,1-1,-1 2,0-1,1 1,0-1,0 2,0-1,0 1,0 0,1 1,-1 0,1 0,-1 0,166-33,25 0,-69-10,-104 37,0 1,1 1,-1 1,1 2,0 0,0 2,0 0,7 3,36-2,-42-1,0 0,0 2,0 1,0 1,8 4,-2-2,0 0,1-2,0-2,32-2,26 3,44 9,637-13,-654 14,114-36,-87 21,-66-10,280 12,-110-37,-102 25,236 12,-379 0,-1 0,0 0,0 0,1-1,-1 0,0 0,0 0,0-1,0 1,0-1,0 0,0 0,-1 0,1-1,-1 1,0-1,1 0,-1 0,0 0,-1 0,1 0,0-1,-1 1,0-1,0 0,2-3,23-83,20-31,-24-55,9 49,-26-27,-7 94,1-403,12 298,-12 148,-1 0,0 1,-2-1,0 0,0 1,-2 0,0 0,-1 0,-6-12,4 20,1 1,-1 0,0 0,-1 1,0 0,0 1,0-1,-1 2,1-1,-1 1,0 1,0 0,-1 0,1 1,0 0,-1 1,0 0,1 1,-3 0,2-1,-232-26,230 24,1 1</inkml:trace>
  <inkml:trace contextRef="#ctx0" brushRef="#br0" timeOffset="154934.982">2231 6432,'196'-23,"42"21,-145 15,13 11,3-12,57 0,-154-12</inkml:trace>
  <inkml:trace contextRef="#ctx0" brushRef="#br0" timeOffset="165068.253">5134 6879,'243'0,"-134"12,60 1,-85-2,83-3,-141-5,-15-2</inkml:trace>
  <inkml:trace contextRef="#ctx0" brushRef="#br0" timeOffset="171516.419">11714 8657,'194'-25,"35"26,-138 11,62 1,-40-4,159-7,-116 8,-16-5,-126-3</inkml:trace>
  <inkml:trace contextRef="#ctx0" brushRef="#br0" timeOffset="184584.01">11387 8343,'-96'18,"-63"24,52-18,9 1,94-25,1 1,-1-1,0 1,1-1,-1 1,1 0,-1 1,1-1,-1 1,1-1,0 1,0 0,0 0,0 0,0 1,0-1,0 1,1 0,-1-1,1 1,0 0,0 0,0 1,0-1,1 0,-1 1,1-1,0 1,0-1,0 1,0 1,-12 105,0 69,-11 51,-12 133,7-195,0 26,23-127,-27 121,24 12,0-125,2 0,4 1,6 52,-1-20,-12 234,7 76,53-49,-52 270,-22-453,25 662,11-498,-3-64,6-160,-6 0,-6 53,9 30,0 135,-12-335,0 34,-1 0,-2-1,-2 1,-3 6,-27 68,25-91,1 0,1 1,2 0,1 0,1 1,0 23,-7 107,11 66,25-30,11-14,-35-169,2-1,-1 0,1 0,1 0,0 0,0 0,1-1,5 8,-6-15,0 1,0-1,0-1,0 1,0 0,0-1,0 0,0 0,1-1,-1 1,1-1,-1 0,0 0,1 0,-1 0,0-1,3 0,9 0,2 1,-3 1,1-1,0-1,0 0,-1-1,1-1,-1 0,0-1,0-1,10-5,-15 7,-1 1,0-1,1 1,0 1,-1 0,1 0,0 1,0 0,0 0,5 2,21 0,74 22,-99-20,112 12,97-1,-184-6,0-3,1 0,-1-3,15-1,345 10,-74-13,-252-8,-57 8</inkml:trace>
  <inkml:trace contextRef="#ctx0" brushRef="#br0" timeOffset="189470.265">11557 15708,'-49'-1,"28"0,1 0,-1 2,0 0,1 1,-1 1,-15 5,28-4,0 1,0 0,0 0,1 1,0 0,0 0,0 0,1 1,0 0,0 1,1-1,-1 1,2 0,-1 0,-1 6,-13 18,12-18,2 1,-1-1,2 1,0 0,1 0,0 1,1-1,1 1,1-1,0 1,1-1,1 6,-1 24,1-41,-1 0,1-1,1 1,-1 0,1-1,-1 1,1-1,0 0,0 0,0 0,1 0,-1 0,1-1,-1 0,1 1,0-1,0-1,0 1,0-1,0 1,1-1,-1 0,0-1,0 1,1-1,-1 0,0 0,1 0,-1 0,5-2,24 7,169 76,-179-72,-10-4,-1-1,0 0,1 0,0-1,0-1,0 0,0-1,0 0,215 8,-121-9,-99-2</inkml:trace>
  <inkml:trace contextRef="#ctx0" brushRef="#br0" timeOffset="194526.215">12149 14390,'-303'0,"295"1,0 0,-1 1,1 0,0 1,0-1,0 1,1 1,-1 0,1 0,0 0,0 1,-5 4,-43 23,-60 5,92-25,-1 1,2 2,0 0,0 1,2 1,-19 19,31-27,-8 5,1 2,0 0,2 1,0 0,0 1,-6 13,0 12,1 0,2 1,-7 34,18-59,1 0,1 0,0 1,2-1,0 1,1 0,1-1,1 1,1-1,1 1,2 6,8 21,-3-11,-1 1,-2 0,-1 0,0 20,-7-47,1 0,0 0,1 0,0-1,1 1,0 0,0-1,1 0,0 0,0 0,5 5,-4-7</inkml:trace>
  <inkml:trace contextRef="#ctx0" brushRef="#br0" timeOffset="197370.452">11303 15564,'0'2,"0"2,0 4,0 1,0 2,0 1,0 0,0 1,0-2</inkml:trace>
  <inkml:trace contextRef="#ctx0" brushRef="#br0" timeOffset="199632.985">11532 15756,'105'-12,"139"12,-156-12,166 12,-140-17,-17 7,-87 6,-3-1</inkml:trace>
  <inkml:trace contextRef="#ctx0" brushRef="#br0" timeOffset="205383.998">11883 11656,'-88'-11,"57"10,-177-10,75 57,117-44,0 1,1 1,-1 1,1 0,0 1,0 0,-5 4,7 0,0 1,1 0,1 1,-1 0,2 0,0 1,0 1,1 0,1 0,-3 7,0 4,2 0,0 1,1 1,2-1,1 1,1 1,1-1,1 0,2 1,2 19,-2 411,12-251,-12 113,13-61,-13 259,12-417,-12-93,1 0,0 0,0 0,0-1,1 1,0 0,0-1,1 1,0-1,1 0,-1 0,1 0,0-1,1 1,0-1,0 0,0 0,1-1,0 0,0 0,0 0,1 0,-1-1,1 0,0-1,0 1,0-1,6 1,19 3,1 3,-2 0,1 2,-2 1,1 2,1 2,-16-8,1-1,0 0,1-2,-1 0,1-1,12 2,113 17,64-7,-86-19,-105-5,-10 2</inkml:trace>
  <inkml:trace contextRef="#ctx0" brushRef="#br0" timeOffset="211868.253">12065 9480,'-67'-13,"-181"-10,-18 22,157 13,104-12,-1 0,0 0,0-1,0 2,0-1,1 1,-1 0,0 0,0 1,0-1,1 1,-1 1,1-1,0 1,0 0,-3 2,-18 18,1 1,1 1,1 2,2 0,0 1,2 2,-4 9,-9 10,23-32,1 0,0 1,2 0,0 0,1 0,0 1,0 8,-21 72,7 42,8-47,8 189,15-193,29 149,-31-196,-7-29,0 0,0-1,2 0,-1 0,2 0,0 0,5 9,16 23,-3 2,-1 0,-3 2,-2 0,-1 6,-13-44,50 131,-9-79,-40-59</inkml:trace>
  <inkml:trace contextRef="#ctx0" brushRef="#br0" timeOffset="-209872.716">11496 8632,'-6'0,"-1"0,1 0,-1 0,1 1,-1-1,1 2,-1-1,1 1,0 0,0 0,0 1,0-1,0 1,-4 3,-4 3,-1-2,0 0,-1-1,1 0,-1-1,0-1,-1 0,-86 31,98-33,0 1,0-1,0 1,0 0,0 0,1 1,0 0,-1-1,1 1,0 1,1-1,-1 0,1 1,0 0,0 0,0 0,1 0,0 1,-4 29,1 1,3-1,0 1,4 27,-1-1,28 72,-12-75,-12-44,1 0,0-1,1-1,1 1,0-1,1 0,0 0,1-1,0-1,1 0,0 0,0-1,7 4,7 11,-17-19</inkml:trace>
  <inkml:trace contextRef="#ctx0" brushRef="#br0" timeOffset="-187338.287">15185 4544,'144'10,"89"31,-9 14,-210-50,6 3,1-1,0-1,0-1,0-1,1-1,19 1,-32-4,-3 0,0 1,0-1,0 0,0-1,0 0,0 0,0 0,0 0,-1-1,1 0,0 0,-1-1,0 0,1 0,20-13,2 1,-1 2,2 0,0 2,18-4,-26 8,-6 0</inkml:trace>
  <inkml:trace contextRef="#ctx0" brushRef="#br0" timeOffset="-182153.801">14532 4799,'85'12,"73"25,47-14,-22-35,-86 0,-88 11</inkml:trace>
  <inkml:trace contextRef="#ctx0" brushRef="#br0" timeOffset="-172539.468">13202 4000,'-48'-22,"-91"-2,22 12,-52 10,48 24,106-17,0 2,0 0,1 0,0 1,0 1,1 1,0 0,0 0,-7 10,-14 9,10-10,0-1,-1-1,0 0,-2-2,0-2,-15 6,33-14,0 1,1-1,0 2,0-1,1 1,-1 0,1 0,1 1,0 0,-1 1,-2 2,5-6,0-1,0 1,0 0,1 0,0 0,0 1,0-1,0 1,1 0,0 0,0 0,1 0,0 0,0 0,0 0,0 0,1 0,0 0,1 1,0-1,-1 0,2 0,-1 0,1 0,0 0,0 0,0-1,2 2,19 41,-22-42,1-1,0 0,0 0,0 0,1 0,0 0,0 0,0 0,0-1,1 0,0 0,0 0,4 3,34 15,53 104,-87-120,1-1,0 1,0-2,0 1,1-1,-1-1,1 1,0-2,0 1,9 0,32 9,-19-5,0-1,0-1,1-2,0-1,31-3,-55 1,148 35,-24-22,83-23,-26 8,-177 2</inkml:trace>
  <inkml:trace contextRef="#ctx0" brushRef="#br0" timeOffset="-168399.815">13492 4847,'622'0,"-444"-13,-56 1,68 13,-177-1</inkml:trace>
</inkml:ink>
</file>

<file path=ppt/ink/ink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12T03:48:50.799"/>
    </inkml:context>
    <inkml:brush xml:id="br0">
      <inkml:brushProperty name="width" value="0.05" units="cm"/>
      <inkml:brushProperty name="height" value="0.05" units="cm"/>
      <inkml:brushProperty name="color" value="#FF0066"/>
      <inkml:brushProperty name="ignorePressure" value="1"/>
    </inkml:brush>
  </inkml:definitions>
  <inkml:trace contextRef="#ctx0" brushRef="#br0">45 1,'147'0,"-144"2,-1-1,1 1,-1 0,1 0,-1 0,0 0,0 1,0-1,0 0,0 1,-1 0,1-1,-1 1,1 0,-1 0,0 0,0 0,0 0,-1 0,1 0,-1 0,0 0,1 0,-1 0,-1 0,1 0,0 0,-1 0,0 2,1 9,11 117,0-47,0 62,-2 89,-7 3,7-136,-8-100,0 0,0 0,-1 0,1 0,-1 0,0 0,0 1,0-1,0 0,0 0,0 0,0 0,-1 1,1-1,-1 0,1 0,-1 0,0 0,0 0,0 0,0 0,0 0,0-1,-1 1,1 0,-1-1,1 1,-1-1,0 1,1-1,-1 0,0 1,0-1,0 0,0 0,0-1,0 1,0 0,0-1,-2 1,-148 12,74-8,68-5</inkml:trace>
</inkml:ink>
</file>

<file path=ppt/ink/ink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12T03:48:54.969"/>
    </inkml:context>
    <inkml:brush xml:id="br0">
      <inkml:brushProperty name="width" value="0.05" units="cm"/>
      <inkml:brushProperty name="height" value="0.05" units="cm"/>
      <inkml:brushProperty name="color" value="#FF0066"/>
      <inkml:brushProperty name="ignorePressure" value="1"/>
    </inkml:brush>
  </inkml:definitions>
  <inkml:trace contextRef="#ctx0" brushRef="#br0">340 1,'-281'0,"279"0,0 1,0-1,0 1,0 0,0 0,0-1,0 1,0 1,0-1,0 0,0 0,1 1,-1-1,0 1,1-1,-1 1,1-1,0 1,0 0,-1 0,1 0,0 0,1 0,-1 0,0 0,1 0,-1 0,1 0,-1 1,1 0,-4 74,4-65,-11 160,20-50,-6 151,8-132,1-37,-12 29,2-129,0-1,1 0,-1 1,0-1,1 0,0 0,0-1,0 1,0-1,0 1,0-1,0 0,1 0,-1 0,1-1,0 1,-1-1,1 0,0 0,0 0,3 0,3 2,83 16,-78-18</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5T04:22:41.327"/>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73,'41'-37,"-25"30,1 1,-1 1,1 0,0 1,0 1,0 0,0 2,0 0,1 0,-1 2,17 2,22-1,57 6,87-5,126-3,-237-12,181 13,-166 19,-96-19</inkml:trace>
</inkml:ink>
</file>

<file path=ppt/ink/ink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32:57.605"/>
    </inkml:context>
    <inkml:brush xml:id="br0">
      <inkml:brushProperty name="width" value="0.05" units="cm"/>
      <inkml:brushProperty name="height" value="0.05" units="cm"/>
      <inkml:brushProperty name="color" value="#FF0066"/>
    </inkml:brush>
  </inkml:definitions>
  <inkml:trace contextRef="#ctx0" brushRef="#br0">116 565 7831 0 0,'0'0'603'0'0,"0"0"-264"0"0,0 0 365 0 0,0 0 198 0 0,0 0 40 0 0,0 0-102 0 0,0 0-464 0 0,0 0-206 0 0,0 0-39 0 0,0 0-46 0 0,-4 18-2395 0 0,1-9-5330 0 0,-5-36 8850 0 0,7 17-938 0 0</inkml:trace>
  <inkml:trace contextRef="#ctx0" brushRef="#br0" timeOffset="8090.506">347 322 919 0 0,'0'0'80'0'0,"0"0"-80"0"0,0 0 0 0 0</inkml:trace>
  <inkml:trace contextRef="#ctx0" brushRef="#br0" timeOffset="8520.011">343 254 4807 0 0,'0'0'102'0'0,"0"0"20"0"0,0 0 9 0 0,0-1-14 0 0,-3-5 3 0 0,-6-1 3204 0 0,9 34-1543 0 0,0-17-2318 0 0,11 123 921 0 0,-11-126-394 0 0,6 57-1813 0 0,-9-56 1448 0 0</inkml:trace>
  <inkml:trace contextRef="#ctx0" brushRef="#br0" timeOffset="10105.505">403 59 4143 0 0,'0'0'319'0'0,"0"0"-146"0"0,0 0 169 0 0,0 0 90 0 0,-11 1 570 0 0,-17 2-794 0 0,19-4-60 0 0,1 1 0 0 0,-1 1 0 0 0,0-1 1 0 0,1 2-1 0 0,-1-1 0 0 0,1 1 0 0 0,-1 0 1 0 0,1 1-1 0 0,0 0 0 0 0,0 0 0 0 0,0 1 1 0 0,0 0-1 0 0,1 0 0 0 0,0 1 1 0 0,-1 0-1 0 0,2 0 0 0 0,-1 1 0 0 0,-3 4-148 0 0,-60 83 1208 0 0,32-41-1106 0 0,28-41-54 0 0,-1 1 0 0 0,2 0 0 0 0,0 0 1 0 0,0 1-1 0 0,2 0 0 0 0,-1 1 0 0 0,1-1 0 0 0,1 2 0 0 0,1-1 0 0 0,0 0 1 0 0,1 1-1 0 0,0 0 0 0 0,1 0 0 0 0,1 0 0 0 0,0 1 0 0 0,1-1 0 0 0,1 8-48 0 0,28 124 56 0 0,-24-141-27 0 0,0 0-1 0 0,0 0 1 0 0,0 0-1 0 0,1-1 0 0 0,0 1 1 0 0,0-1-1 0 0,1 0 1 0 0,-1-1-1 0 0,1 1 0 0 0,0-1 1 0 0,0 0-1 0 0,1-1 1 0 0,-1 1-1 0 0,1-1 0 0 0,-1-1 1 0 0,1 1-1 0 0,0-1 1 0 0,0 0-1 0 0,0-1 1 0 0,1 1-1 0 0,-1-1 0 0 0,0-1 1 0 0,0 0-1 0 0,1 0 1 0 0,-1 0-1 0 0,6-2-28 0 0,44-5 267 0 0,0 1-193 0 0,-45 6-53 0 0,0-1 0 0 0,0 0-1 0 0,0 0 1 0 0,0-1 0 0 0,0-1-1 0 0,-1 0 1 0 0,1 0 0 0 0,-1-1-1 0 0,0-1 1 0 0,0 0 0 0 0,0 0-1 0 0,-1-1 1 0 0,0 0 0 0 0,4-4-21 0 0,-1 0 64 0 0,1 0 1 0 0,-1-1-1 0 0,-1-1 1 0 0,0 0 0 0 0,0-1-1 0 0,-2 0 1 0 0,1-1-1 0 0,-2 0 1 0 0,0 0 0 0 0,0-1-1 0 0,0-3-64 0 0,-1-35 888 0 0,-8 51-752 0 0,-7-20 128 0 0,-10-33-143 0 0,-39-91 830 0 0,-18 75-37 0 0,14 34-756 0 0,37 20-550 0 0,0-2 0 0 0,1 0-1 0 0,1-1 1 0 0,1-1 0 0 0,-12-17 392 0 0,24 29-407 0 0</inkml:trace>
</inkml:ink>
</file>

<file path=ppt/ink/ink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32:55.044"/>
    </inkml:context>
    <inkml:brush xml:id="br0">
      <inkml:brushProperty name="width" value="0.05" units="cm"/>
      <inkml:brushProperty name="height" value="0.05" units="cm"/>
      <inkml:brushProperty name="color" value="#FF0066"/>
    </inkml:brush>
  </inkml:definitions>
  <inkml:trace contextRef="#ctx0" brushRef="#br0">446 267 6015 0 0,'0'0'274'0'0,"0"0"-6"0"0,-12-15 176 0 0,-10-11 818 0 0,20 25-1438 0 0,2 1 16 0 0,-2 1 173 0 0,-1 0-1 0 0,0 1 1 0 0,0 0-1 0 0,1-1 1 0 0,-1 1-1 0 0,1 0 1 0 0,0 0-1 0 0,-1 0 1 0 0,1 0-1 0 0,0 1 1 0 0,0-1-1 0 0,1 1 1 0 0,-1-1-1 0 0,0 1 1 0 0,1 0-1 0 0,-1-1 1 0 0,1 1-1 0 0,0 0 1 0 0,0 0-1 0 0,0 0 1 0 0,0 1-13 0 0,-4 8 328 0 0,1-2-280 0 0,1 0 0 0 0,1 0 0 0 0,-1 0 1 0 0,2 0-1 0 0,-1 1 0 0 0,2-1 0 0 0,-1 1 0 0 0,1-1 0 0 0,1 1 0 0 0,0 0-48 0 0,12 30 0 0 0,16-16 0 0 0,-21-24 0 0 0,24-13 216 0 0,-24 6-130 0 0,0-1-1 0 0,-1 0 1 0 0,0 0-1 0 0,0-1 1 0 0,0 0-1 0 0,-1 0 1 0 0,-1-1-1 0 0,1 0 0 0 0,-1 0 1 0 0,-1 0-1 0 0,4-9-85 0 0,-1 1 146 0 0,-7 15 27 0 0,0 2 34 0 0,0-9 2031 0 0,-13-1-1924 0 0,6 7-396 0 0,6 3-17 0 0,0 0-1 0 0,0 0 1 0 0,0 0-1 0 0,0-1 1 0 0,0 1-1 0 0,0 0 1 0 0,0-1-1 0 0,1 1 1 0 0,-1 0-1 0 0,0-1 1 0 0,0 1-1 0 0,0-1 1 0 0,1 0-1 0 0,-1 1 1 0 0,0-1-1 0 0,1 0 1 0 0,-1 1-1 0 0,0-1 1 0 0,1 0-1 0 0,-1 1 1 0 0,1-1-1 0 0,-1 0 1 0 0,1 0-1 0 0,0 0 1 0 0,-1 0-1 0 0,1 0 1 0 0,0 0-1 0 0,-1 1 1 0 0,1-1-1 0 0,0 0 1 0 0,0 0-1 0 0,0 0 1 0 0,0 0-1 0 0,0 0 1 0 0,0 0-1 0 0,0 0 1 0 0,0 0-1 0 0,0 0 1 0 0,1 0-1 0 0,-1 0 100 0 0,1-9-1420 0 0</inkml:trace>
  <inkml:trace contextRef="#ctx0" brushRef="#br0" timeOffset="944.468">591 0 2303 0 0,'0'0'354'0'0,"0"0"642"0"0,0 0 277 0 0,0 0 58 0 0,-11 2 693 0 0,-26 13-628 0 0,34-10-1291 0 0,1 1 0 0 0,-1 0 0 0 0,1 0 1 0 0,1 0-1 0 0,-1 1 0 0 0,1-1 0 0 0,0 0 1 0 0,1 1-1 0 0,-1-1 0 0 0,1 0 0 0 0,0 1 1 0 0,1-1-1 0 0,0 0 0 0 0,0 1 0 0 0,1 1-105 0 0,21 166-168 0 0,-23-164 168 0 0,2-1 0 0 0,-1 1 0 0 0,1-1 0 0 0,1 0 0 0 0,0 0 0 0 0,0 0 0 0 0,0 0 0 0 0,1 0 0 0 0,1-1 0 0 0,0 1 0 0 0,0-1 0 0 0,0 0 0 0 0,2 0 0 0 0,-3-2 0 0 0,2-1 12 0 0,28 2 48 0 0,-25-8-49 0 0,0-1 32 0 0,1 0-22 0 0,-2 0 38 0 0,-3 1-21 0 0,-1 0 1 0 0,1 0-1 0 0,-1 0 1 0 0,0 0 0 0 0,1-1-1 0 0,-1 1 1 0 0,0-1-1 0 0,0 0 1 0 0,0 0 0 0 0,0-1-1 0 0,-1 1 1 0 0,1-1-1 0 0,-1 0 1 0 0,1 0 0 0 0,-1 0-1 0 0,0 0 1 0 0,0-1-1 0 0,0 1 1 0 0,0-1-39 0 0,32-56 339 0 0,-39 19 927 0 0,3 38-1194 0 0,-4-1-1 0 0,-15-1 58 0 0,-14 16-129 0 0,28-9-12 0 0,3-2-36 0 0,-4 0 24 0 0,1-1-34 0 0,-3 28-82 0 0,9-21 134 0 0,0 0 1 0 0,0 1 0 0 0,0-1-1 0 0,1 0 1 0 0,0 1 0 0 0,0-1-1 0 0,0 0 1 0 0,1 0 0 0 0,0 0-1 0 0,0 0 1 0 0,1 0 0 0 0,0 0-1 0 0,0-1 1 0 0,0 1 0 0 0,0-1-1 0 0,1 0 1 0 0,0 0 0 0 0,0 0-1 0 0,1-1 1 0 0,-1 1 0 0 0,1-1-1 0 0,1 1 6 0 0,-1 1 0 0 0,-1-1 0 0 0,3 0 0 0 0,34 3 0 0 0,94-4-2090 0 0,-127-6 1468 0 0</inkml:trace>
  <inkml:trace contextRef="#ctx0" brushRef="#br0" timeOffset="1592.542">1064 138 5063 0 0,'0'0'390'0'0,"0"0"-60"0"0,0 0 684 0 0,0 0 330 0 0,0 0 61 0 0,0 0-160 0 0,0 0-735 0 0,0 0-324 0 0,0 0-67 0 0,-1 0-31 0 0,-5 0-60 0 0,-2 1 27 0 0,-7-9 167 0 0,-5-16 1318 0 0,17 28-1547 0 0,1 1-1 0 0,0-1 1 0 0,0 0 0 0 0,1 1-1 0 0,-1-1 1 0 0,1 1-1 0 0,0-1 1 0 0,0 1-1 0 0,0 0 1 0 0,1-1 0 0 0,0 1-1 0 0,0 0 1 0 0,0 0-1 0 0,1 2 8 0 0,-1 7-12 0 0,2 26-1 0 0,2 0 1 0 0,1 0-1 0 0,3-1 0 0 0,0 0 0 0 0,13 31 13 0 0,-14-49 0 0 0,-4-11 0 0 0,0-1 0 0 0,0 1 0 0 0,0 0 0 0 0,-2 1 0 0 0,1-1 0 0 0,-1 0 0 0 0,-1 1 0 0 0,1-1 0 0 0,-2 0 0 0 0,0 4 0 0 0,0 4 60 0 0,0-9-48 0 0,-4 25-12 0 0,-1 42-376 0 0,6-74 223 0 0,0-2 28 0 0,0 0 11 0 0,0 0 2 0 0,0 0-21 0 0,0 0-90 0 0,0 0-38 0 0,0 0-488 0 0,0 0-2013 0 0,0 0-862 0 0</inkml:trace>
  <inkml:trace contextRef="#ctx0" brushRef="#br0" timeOffset="1901.213">921 333 9759 0 0,'0'0'447'0'0,"0"0"-11"0"0,0 0-243 0 0,0 0 17 0 0,-5 10 531 0 0,4-7-716 0 0,0 0 0 0 0,1 0 0 0 0,-1 0 0 0 0,1 0-1 0 0,0 0 1 0 0,-1 0 0 0 0,1 0 0 0 0,1 0 0 0 0,-1 0 0 0 0,0 0 0 0 0,1 0 0 0 0,-1-1 0 0 0,1 1-1 0 0,0 0 1 0 0,0 0 0 0 0,0 0 0 0 0,1 0 0 0 0,-1-1 0 0 0,0 1 0 0 0,1-1 0 0 0,0 1-25 0 0,43 21 10 0 0,19-20 442 0 0,-56-6-384 0 0,1-2-798 0 0,-7 3-172 0 0</inkml:trace>
  <inkml:trace contextRef="#ctx0" brushRef="#br0" timeOffset="44054.874">50 481 919 0 0,'0'0'227'0'0,"0"0"617"0"0,0 0 275 0 0,0 0 53 0 0,-1 11 673 0 0,1-5-1717 0 0,-1 1-41 0 0,1-5-15 0 0,0-2 18 0 0,9 5 3309 0 0,24-21-2299 0 0,33-40-919 0 0,-34 27-167 0 0,-31 28 50 0 0,20-12-538 0 0,-6 2 487 0 0,-7 5-116 0 0,-2-2-2847 0 0,-1 2-382 0 0</inkml:trace>
  <inkml:trace contextRef="#ctx0" brushRef="#br0" timeOffset="44943.373">51 369 7023 0 0,'0'0'323'0'0,"0"0"-8"0"0,0 0-191 0 0,0 0-46 0 0,0 0 2 0 0,1 0 0 0 0,5-1-29 0 0,-4 1-115 0 0,-2 0-17 0 0,10 7-345 0 0,-5 0 326 0 0,-2 1 92 0 0,-3-4 116 0 0,0 1 0 0 0,0-1 0 0 0,-1 1 0 0 0,1-1 0 0 0,-1 0 0 0 0,0 1 0 0 0,-1-1 0 0 0,1 0 0 0 0,-1 0 0 0 0,1 1 0 0 0,-1-1 0 0 0,0-1 0 0 0,-1 1 0 0 0,1 0 0 0 0,-1 0 0 0 0,0-1 0 0 0,0 0 0 0 0,0 1 0 0 0,0-1 0 0 0,0 0 0 0 0,-4 2-108 0 0,-27 43 550 0 0,34-47-604 0 0,0-1-10 0 0,0 0 0 0 0,0 0 0 0 0,0 0 0 0 0,0 0 0 0 0,0 2 11 0 0,0 4 42 0 0,4 1 11 0 0,2-3 0 0 0,0 1 0 0 0,16-4 11 0 0,-19-1 42 0 0,3-2 11 0 0,62-10 640 0 0,23-3-640 0 0,-45-2-2881 0 0,-40 13-550 0 0</inkml:trace>
</inkml:ink>
</file>

<file path=ppt/ink/ink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33:41.937"/>
    </inkml:context>
    <inkml:brush xml:id="br0">
      <inkml:brushProperty name="width" value="0.05" units="cm"/>
      <inkml:brushProperty name="height" value="0.05" units="cm"/>
      <inkml:brushProperty name="color" value="#FF0066"/>
    </inkml:brush>
  </inkml:definitions>
  <inkml:trace contextRef="#ctx0" brushRef="#br0">96 135 455 0 0,'0'0'1274'0'0,"0"0"140"0"0,0 0 68 0 0,0 0-166 0 0,0 0-748 0 0,0 0-326 0 0,0 0-67 0 0,0 0-30 0 0,0 0-62 0 0,0 0-8 0 0,11-2 183 0 0,89-40 2545 0 0,44-9-718 0 0,-142 51-1998 0 0,3 0-59 0 0,-3-1 15 0 0,3 1-46 0 0,-3 0-50 0 0,4 0 27 0 0,-5 1-8 0 0,-1-1 91 0 0,1-1 20 0 0,5 0-61 0 0,0 0-32 0 0,-5 0-66 0 0,-1 1-28 0 0,0 0-2 0 0,0 0 0 0 0,6-2-790 0 0,-5 2 20 0 0</inkml:trace>
  <inkml:trace contextRef="#ctx0" brushRef="#br0" timeOffset="915.809">147 0 1839 0 0,'0'0'288'0'0,"0"0"536"0"0,0 0 230 0 0,0 0 46 0 0,-10 18 626 0 0,8-14-1726 0 0,2-3-96 0 0,0-1-76 0 0,0 0 0 0 0,-1 2 4 0 0,-2 3 16 0 0,0 1 108 0 0,-51 71 3176 0 0,29-50-3036 0 0,-22 17 560 0 0,46-43-732 0 0,1 0 12 0 0,2 6 52 0 0,2-1 12 0 0,0-1 0 0 0,3-3 0 0 0,26-10 16 0 0,8-9 798 0 0,-4 8-740 0 0,0 4-74 0 0,-9-2 0 0 0,-10 0-249 0 0,-11 2 98 0 0</inkml:trace>
</inkml:ink>
</file>

<file path=ppt/ink/ink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33:52.790"/>
    </inkml:context>
    <inkml:brush xml:id="br0">
      <inkml:brushProperty name="width" value="0.05" units="cm"/>
      <inkml:brushProperty name="height" value="0.05" units="cm"/>
      <inkml:brushProperty name="color" value="#FF0066"/>
    </inkml:brush>
  </inkml:definitions>
  <inkml:trace contextRef="#ctx0" brushRef="#br0">1930 263 6127 0 0,'0'0'282'0'0,"0"0"-8"0"0,0 0-139 0 0,0 0 68 0 0,0 0 49 0 0,0 0 10 0 0,0 1-42 0 0,3 4-192 0 0,-3-4-129 0 0,0-1-104 0 0,0 0-34 0 0,-4 22-1346 0 0,4-21 1979 0 0,0-1 113 0 0,0 0 18 0 0,0 0-10 0 0,0 0-58 0 0,0 0-29 0 0,0 0-4 0 0,0 0-26 0 0,-15-11 748 0 0,9-19-1066 0 0,23 0-352 0 0,25 3 144 0 0,-2 8 483 0 0,-38 18-206 0 0,9 0 346 0 0,-9 4-529 0 0,0 0 0 0 0,0 0 1 0 0,0 0-1 0 0,0 0 0 0 0,0 0 1 0 0,-1 1-1 0 0,1-1 0 0 0,-1 0 0 0 0,0 1 1 0 0,0 0-1 0 0,0-1 0 0 0,-1 1 0 0 0,1-1 1 0 0,-1 1-1 0 0,0 0 0 0 0,0-1 0 0 0,0 1 1 0 0,0 0-1 0 0,-1-1 0 0 0,1 1 0 0 0,-1 0 1 0 0,0-1-1 0 0,0 1 0 0 0,-1-1 0 0 0,1 1 1 0 0,-1-1-1 0 0,1 0 0 0 0,-1 0 0 0 0,0 0 1 0 0,0 0-1 0 0,-1 0 0 0 0,0 1 34 0 0,-2 6 45 0 0,-1-1-1 0 0,-1 0 1 0 0,1 0-1 0 0,-1 0 1 0 0,-1-1-1 0 0,0 0 1 0 0,0 0 0 0 0,-1-1-1 0 0,-2 2-44 0 0,4-3-136 0 0,5-5 32 0 0,-25 12 488 0 0,7 18 154 0 0,20-30-586 0 0,0-1 90 0 0,0 0 41 0 0,-2 14 334 0 0,-1-9-363 0 0,-1 0-33 0 0,2-3 22 0 0,-1 2-22 0 0,2-3 40 0 0,1-1 41 0 0,0 0-5 0 0,0 0-8 0 0,0 0 9 0 0,0 0 39 0 0,0 0 20 0 0,0 0 3 0 0,0 1-16 0 0,33 15-64 0 0,76 28 414 0 0,-105-43-469 0 0,0 0 1 0 0,0 0 0 0 0,0 0 0 0 0,1-1-1 0 0,-1 0 1 0 0,0 0 0 0 0,1 0 0 0 0,-1 0-1 0 0,0-1 1 0 0,0 1 0 0 0,1-1 0 0 0,-1 0-1 0 0,0-1 1 0 0,0 1 0 0 0,0-1 0 0 0,0 1-1 0 0,0-1 1 0 0,2-2-26 0 0,19-7 299 0 0,35-9 107 0 0,-59 19-622 0 0,-1 1-55 0 0,0 0-580 0 0,0 0-2405 0 0,0 0-1036 0 0</inkml:trace>
  <inkml:trace contextRef="#ctx0" brushRef="#br0" timeOffset="-7121.979">135 293 919 0 0,'0'0'236'0'0,"0"0"655"0"0,0 0 285 0 0,0 0 59 0 0,0 0-154 0 0,0 0-692 0 0,-1 0-303 0 0,-6 0-76 0 0,-44 16 3564 0 0,12 21-4108 0 0,23-7 534 0 0,-2 31 64 0 0,16-53-64 0 0,3 0 0 0 0,12 1 54 0 0,-6-8-30 0 0,2 0 45 0 0,0 0 8 0 0,0 0-77 0 0,33 8-152 0 0,-39-9 195 0 0,0 0 0 0 0,0 0 0 0 0,1 0-1 0 0,-1 0 1 0 0,0 0 0 0 0,0-1-1 0 0,0 1 1 0 0,0-1 0 0 0,0 0 0 0 0,0 0-1 0 0,0 0 1 0 0,0 0 0 0 0,0 0 0 0 0,0-1-1 0 0,-1 1 1 0 0,1-1 0 0 0,0 0 0 0 0,-1 0-1 0 0,1 0 1 0 0,-1 0 0 0 0,0 0-1 0 0,2-3-42 0 0,35-25 76 0 0,-32 25-76 0 0,0 1 0 0 0,0-2 0 0 0,-1 2 0 0 0,-1 1 0 0 0,1 0 0 0 0,18-12-61 0 0,-25 36 114 0 0,-13 26-53 0 0,12-39 0 0 0,3-1 0 0 0,3-2 0 0 0,3-2 0 0 0,24-11 327 0 0,41-33 26 0 0,-42 9-22 0 0,-21-1 1266 0 0,-9 32-1421 0 0,-1-10 646 0 0,-4 10-900 0 0,1 1 0 0 0,0-1 0 0 0,0 0 0 0 0,0 1 0 0 0,-1 0 0 0 0,1 0 0 0 0,0 0 0 0 0,0 1 0 0 0,-1 0 0 0 0,1-1 0 0 0,0 1 0 0 0,0 1 0 0 0,0-1 0 0 0,0 1 0 0 0,0-1 0 0 0,0 1 0 0 0,1 0 0 0 0,-1 0 0 0 0,1 1 0 0 0,-1-1 0 0 0,-1 2 78 0 0,4-3-134 0 0,-7 4-217 0 0,2-2-3781 0 0,6-3 869 0 0</inkml:trace>
  <inkml:trace contextRef="#ctx0" brushRef="#br0" timeOffset="-5897.78">434 354 3679 0 0,'0'0'167'0'0,"1"-2"-7"0"0,0-3 67 0 0,0 3 771 0 0,5-5 3145 0 0,-4 8-4152 0 0,-1 0-1 0 0,1 0 1 0 0,0 1 0 0 0,0-1-1 0 0,-1 1 1 0 0,1 0-1 0 0,-1-1 1 0 0,0 1 0 0 0,1 0-1 0 0,-1 0 1 0 0,0 0 0 0 0,0 0-1 0 0,0 0 1 0 0,0 0-1 0 0,-1 0 1 0 0,1 0 0 0 0,-1 0-1 0 0,1 0 1 0 0,-1 0 0 0 0,1 1-1 0 0,-1-1 1 0 0,0 0-1 0 0,0 0 1 0 0,0 0 0 0 0,-1 1-1 0 0,1-1 1 0 0,0 0 0 0 0,-1 0-1 0 0,1 0 1 0 0,-1 0-1 0 0,0 0 1 0 0,0 2 9 0 0,-1 16 1411 0 0,2-19-1314 0 0,0-1-8 0 0,0 0-5 0 0,-1 10-25 0 0,1-3-74 0 0,0 0 5 0 0,0-6-44 0 0,0-1-16 0 0,0 0-25 0 0,0 0 6 0 0,0 0 7 0 0,0 0 5 0 0,1 0 32 0 0,5 1 93 0 0,27-21 1106 0 0,-27 16-1087 0 0,4 0-54 0 0,-1 2-13 0 0,0 1 0 0 0,0 0 0 0 0,0 2 0 0 0,-3 0 11 0 0,11 21 106 0 0,-8 13-117 0 0,-7-26 0 0 0,-2-8 4 0 0,0-1-1 0 0,0 1 0 0 0,0-1 1 0 0,0 1-1 0 0,0-1 1 0 0,0 1-1 0 0,0-1 0 0 0,0 1 1 0 0,0-1-1 0 0,0 1 0 0 0,0-1 1 0 0,1 1-1 0 0,-1-1 1 0 0,0 1-1 0 0,0-1 0 0 0,0 1 1 0 0,1-1-1 0 0,-1 1 0 0 0,0-1 1 0 0,1 1-1 0 0,-1-1 0 0 0,0 0 1 0 0,1 1-1 0 0,-1-1 1 0 0,1 0-1 0 0,-1 1 0 0 0,0-1 1 0 0,1 0-1 0 0,-1 1 0 0 0,1-1 1 0 0,-1 0-1 0 0,1 0 1 0 0,-1 0-1 0 0,1 1 0 0 0,-1-1 1 0 0,1 0-1 0 0,-1 0 0 0 0,1 0 1 0 0,-1 0-1 0 0,1 0 0 0 0,-1 0 1 0 0,1 0-1 0 0,0 0 1 0 0,-1 0-1 0 0,1 0 0 0 0,-1 0 1 0 0,1-1-1 0 0,-1 1 0 0 0,1 0 1 0 0,-1 0-1 0 0,1 0 1 0 0,-1-1-1 0 0,0 1 0 0 0,1 0 1 0 0,-1 0-1 0 0,1-1 0 0 0,-1 1 1 0 0,1 0-1 0 0,-1-1-3 0 0,21-21 141 0 0,-6-5 372 0 0,-2-2 0 0 0,0 0 0 0 0,-2 0-1 0 0,-2-1 1 0 0,4-17-513 0 0,-2-43-93 0 0,-11 89 24 0 0,0 1-21 0 0,0 0 14 0 0,0 0 3 0 0,1 23-72 0 0,6 46-61 0 0,-4 78-338 0 0,-5-122 544 0 0,3-16 0 0 0,-1 0 0 0 0,14 4 64 0 0,-12-13-64 0 0,22-1 0 0 0,29-23-544 0 0,-28 2-690 0 0,-16 12-2031 0 0,-8 9 3039 0 0,5-6-3273 0 0</inkml:trace>
  <inkml:trace contextRef="#ctx0" brushRef="#br0" timeOffset="-5489.471">548 312 10479 0 0,'0'0'480'0'0,"0"0"-10"0"0,0 0-284 0 0,0 0-74 0 0,4 9 179 0 0,-2-7-436 0 0,0-1 0 0 0,1 1 0 0 0,-1-1 1 0 0,1 0-1 0 0,-1 0 0 0 0,1 0 0 0 0,-1 0 0 0 0,1 0 0 0 0,0 0 1 0 0,0-1-1 0 0,-1 1 0 0 0,1-1 0 0 0,0 0 0 0 0,0 0 0 0 0,-1 0 0 0 0,1 0 1 0 0,0 0-1 0 0,0 0 0 0 0,-1-1 0 0 0,1 0 0 0 0,0 1 0 0 0,0-1 1 0 0,-1 0-1 0 0,1 0 0 0 0,-1-1 0 0 0,1 1 0 0 0,-1 0 0 0 0,1-1 145 0 0,29-9 689 0 0,15 11 1860 0 0,-4 15-3916 0 0,-42-14-1084 0 0,-1-1-732 0 0</inkml:trace>
  <inkml:trace contextRef="#ctx0" brushRef="#br0" timeOffset="-4327.991">839 369 4031 0 0,'0'0'183'0'0,"0"0"76"0"0,0 0 213 0 0,0 0 88 0 0,0 0 16 0 0,0 0-30 0 0,0 0-150 0 0,0 0-68 0 0,0 0-9 0 0,0 0-31 0 0,0 0-107 0 0,0 0-42 0 0,0 0-10 0 0,0 0-11 0 0,0 0-38 0 0,1 21 801 0 0,13 38-160 0 0,-12-53-709 0 0,-1-5 47 0 0,-1-1 22 0 0,0 0 67 0 0,0 0 32 0 0,0 0 4 0 0,6 9 530 0 0,0-5-692 0 0,16 0-198 0 0,-20-4 96 0 0,2-2 87 0 0,9-19 1322 0 0,-11-46-2383 0 0,-14 30 2034 0 0,12 35-927 0 0,0 2-140 0 0,0 0-19 0 0,0 0-16 0 0,0 0-98 0 0,0 0-41 0 0,0 0-10 0 0,0 0 17 0 0,0 0 71 0 0,0 0 30 0 0,0 0 7 0 0,-14 25 464 0 0,24 42-300 0 0,-6-59-18 0 0,-1-2 16 0 0,-3-5-6 0 0,1 0-1 0 0,-1 0 0 0 0,1-1 0 0 0,-1 1 0 0 0,1 0 1 0 0,-1 0-1 0 0,1-1 0 0 0,-1 1 0 0 0,1 0 1 0 0,0-1-1 0 0,0 1 0 0 0,-1-1 0 0 0,1 1 0 0 0,0-1 1 0 0,0 1-1 0 0,0-1 0 0 0,-1 0 0 0 0,1 1 0 0 0,0-1 1 0 0,0 0-1 0 0,0 0 0 0 0,0 1 0 0 0,0-1 1 0 0,0 0-1 0 0,0 0 0 0 0,0 0 0 0 0,0 0 0 0 0,0 0 1 0 0,-1 0-1 0 0,1-1 0 0 0,0 1 0 0 0,0 0 1 0 0,0 0-1 0 0,0-1 0 0 0,0 1 0 0 0,0 0 0 0 0,-1-1 1 0 0,1 1-1 0 0,0-1 0 0 0,0 1 0 0 0,-1-1 0 0 0,1 0 1 0 0,0 1-1 0 0,0-1 0 0 0,-1 1 0 0 0,1-2-9 0 0,30-31 400 0 0,-3-12 1022 0 0,-27 43-1292 0 0,-1 2-2 0 0,0 0-38 0 0,0 0-165 0 0,0 0-76 0 0,0 0-10 0 0,0 0 1 0 0,0 0 25 0 0,0 0 9 0 0,0 0 4 0 0,0 0 36 0 0,0 0 130 0 0,0 0 22 0 0,0 0 9 0 0,0 0 45 0 0,0 0 21 0 0,0 0 3 0 0,0 0-12 0 0,0 0-49 0 0,9 41 78 0 0,-9-6-161 0 0,0-28 15 0 0,9 6 437 0 0,18-13-175 0 0,-19-4-277 0 0,1 0 0 0 0,26-30-3234 0 0,-31 26 1556 0 0</inkml:trace>
  <inkml:trace contextRef="#ctx0" brushRef="#br0" timeOffset="-4037.235">1005 274 9503 0 0,'0'0'432'0'0,"0"0"-5"0"0,0 0-182 0 0,0 0 266 0 0,0 0 141 0 0,0 0 27 0 0,0 0-75 0 0,0 0-347 0 0,0 0-156 0 0,0 0-33 0 0,0 0-50 0 0,0 0-197 0 0,0 0-86 0 0,0 0-21 0 0,0 0-66 0 0,0 0-270 0 0,0 0-125 0 0,0 0-21 0 0,0 0 0 0 0,-7-9-1415 0 0,1-16-133 0 0,6 23 1007 0 0,0 2-298 0 0</inkml:trace>
  <inkml:trace contextRef="#ctx0" brushRef="#br0" timeOffset="-3755.909">1141 321 4607 0 0,'0'0'408'0'0,"0"0"-328"0"0,0 0-80 0 0,0 0 0 0 0,0 0 1392 0 0,0 0 264 0 0,0 0 48 0 0,0 0 16 0 0,0 0-1496 0 0,0 0-304 0 0,0 0-56 0 0,0 0-2968 0 0,0 0-600 0 0</inkml:trace>
  <inkml:trace contextRef="#ctx0" brushRef="#br0" timeOffset="-2278.172">1150 397 455 0 0,'0'0'1770'0'0,"1"6"1532"0"0,-1-3 1004 0 0,1 13-2864 0 0,-1-15-1334 0 0,1 1-21 0 0,-1 6-70 0 0,0-1-30 0 0,2 8-167 0 0,-1-14 249 0 0,-1-1-1 0 0,0 0 7 0 0,17-18 665 0 0,-1 0-563 0 0,11 2-347 0 0,25 4 28 0 0,-45 12 142 0 0,-5 0 0 0 0,-1 1 0 0 0,0-1 0 0 0,0 1 0 0 0,0 0 0 0 0,0-1 0 0 0,0 1 0 0 0,1 0 0 0 0,-1-1 0 0 0,0 1 0 0 0,0 0 0 0 0,-1 0 0 0 0,1 0 0 0 0,0 0 0 0 0,0 0 0 0 0,0 0 0 0 0,-1 0 0 0 0,1 0 0 0 0,0 0 0 0 0,-1 1 0 0 0,1-1 0 0 0,-1 0 0 0 0,0 0 0 0 0,1 1 0 0 0,-1-1 0 0 0,0 0 0 0 0,0 0 0 0 0,1 1 0 0 0,-1-1 0 0 0,0 0 0 0 0,0 1 0 0 0,-1-1 0 0 0,1 0 0 0 0,0 0 0 0 0,0 1 0 0 0,-1-1 0 0 0,1 0 0 0 0,0 0 0 0 0,-1 1 0 0 0,2 13 0 0 0,-2-14 6 0 0,1 0 0 0 0,0 0 1 0 0,1 0-1 0 0,-1 0 0 0 0,0 0 0 0 0,0 0 0 0 0,0 0 0 0 0,1 0 0 0 0,-1 0 0 0 0,0 0 0 0 0,1 0 0 0 0,-1 0 0 0 0,1 0 0 0 0,-1 0 1 0 0,1 0-1 0 0,0 0 0 0 0,-1 0 0 0 0,1-1 0 0 0,0 1 0 0 0,0 0 0 0 0,-1 0 0 0 0,1-1 0 0 0,0 1 0 0 0,0 0 0 0 0,0-1 0 0 0,0 1 1 0 0,0-1-1 0 0,0 1 0 0 0,0-1 0 0 0,0 0 0 0 0,0 1 0 0 0,1-1-6 0 0,4-2 62 0 0,-1 0 1 0 0,1-1-1 0 0,0 0 0 0 0,0 0 1 0 0,-1 0-1 0 0,0 0 1 0 0,0-1-1 0 0,0 0 0 0 0,0 0 1 0 0,0-1-1 0 0,-1 1 1 0 0,0-1-1 0 0,2-2-62 0 0,6-6 64 0 0,26-30 82 0 0,-29 17-28 0 0,-8-14 443 0 0,-1 39-480 0 0,0-7 66 0 0,-1 0-134 0 0,1 9-27 0 0,0 0 0 0 0,0 0-1 0 0,0 0 1 0 0,0 0 0 0 0,-1 0-1 0 0,1 0 1 0 0,0 0 0 0 0,0 0-1 0 0,-1 0 1 0 0,1 0 0 0 0,0-1 0 0 0,-1 1-1 0 0,1 0 1 0 0,-1 0 0 0 0,1 0-1 0 0,-1-1 1 0 0,1 1 0 0 0,-1 0-1 0 0,1 0 1 0 0,-1-1 0 0 0,0 1-1 0 0,0-1 1 0 0,1 1 0 0 0,-1-1-1 0 0,0 1 1 0 0,0-1 0 0 0,1 1 0 0 0,-1-1-1 0 0,0 1 1 0 0,0-1 0 0 0,0 0-1 0 0,0 0 1 0 0,0 1 0 0 0,0-1-1 0 0,0 0 1 0 0,0 0 0 0 0,0 0-1 0 0,1 0 1 0 0,-1 0 0 0 0,0 0-1 0 0,0 0 1 0 0,0-1 0 0 0,0 1 0 0 0,0 0-1 0 0,0 0 1 0 0,0-1 0 0 0,0 1-1 0 0,1 0 1 0 0,-1-1 0 0 0,0 1-1 0 0,0-1 1 0 0,0 1 0 0 0,1-1-1 0 0,-1 0 1 0 0,0 1 0 0 0,1-1-1 0 0,-1 0 1 0 0,0 1 0 0 0,1-1 0 0 0,-1 0-1 0 0,1 0 1 0 0,-1 1 0 0 0,1-1-1 0 0,0 0 1 0 0,-1 0 0 0 0,1 0-1 0 0,0 0 1 0 0,-1 0 14 0 0,-7 44-128 0 0,10 18 37 0 0,7-31-53 0 0,-5-24 144 0 0,1-1 15 0 0,-4-4 54 0 0,-1-1-1 0 0,0 0-4 0 0,1 1-10 0 0,2 2-56 0 0,0-2-46 0 0,4-1 51 0 0,0-3 69 0 0,29-34 201 0 0,-20 3-149 0 0,-12 29-112 0 0,26-16-300 0 0,-23 17 299 0 0,-5 5-7 0 0,0 0-1 0 0,-1 0 1 0 0,1 0 0 0 0,-1 1 0 0 0,1-1-1 0 0,-1 1 1 0 0,0-1 0 0 0,1 1 0 0 0,-1-1-1 0 0,0 1 1 0 0,0 0 0 0 0,0-1 0 0 0,0 1-1 0 0,-1 0 1 0 0,1 0 0 0 0,0 0-1 0 0,-1 0 1 0 0,1 0 0 0 0,-1 0 0 0 0,0 0-1 0 0,1 0 1 0 0,-1 0 0 0 0,0 0 0 0 0,0 0-1 0 0,-1 0 1 0 0,1 0 0 0 0,0-1 0 0 0,-1 1-1 0 0,1 0 1 0 0,-1 0 0 0 0,0 1-4 0 0,1 1 1 0 0,14 83-65 0 0,-13-78 64 0 0,0-2 11 0 0,-1-6 46 0 0,0-1 23 0 0,0 0-6 0 0,0 0 11 0 0,0 0-14 0 0,13-24-1 0 0,-10 14-70 0 0,8-72 472 0 0,-4 53-408 0 0,3 2-136 0 0,-5 20 72 0 0,-1 2 12 0 0,-3 4 47 0 0,8-5 66 0 0,21 3-49 0 0,-7-3-1526 0 0,-23 6 1020 0 0</inkml:trace>
  <inkml:trace contextRef="#ctx0" brushRef="#br0" timeOffset="-1642.573">1106 419 3223 0 0,'0'0'288'0'0,"0"0"-288"0"0,0 0 0 0 0,0 0 0 0 0,0 0 736 0 0,-6-8 96 0 0</inkml:trace>
  <inkml:trace contextRef="#ctx0" brushRef="#br0" timeOffset="848.075">2004 97 10967 0 0,'-8'-4'1172'0'0,"-10"-8"-376"0"0,-60-26-4594 0 0,74 39 3795 0 0,0-1 1 0 0,0 1 0 0 0,0 0 0 0 0,0 1-1 0 0,0-1 1 0 0,1 1 0 0 0,-1-1 0 0 0,1 1 0 0 0,-1 0-1 0 0,1 1 1 0 0,-1-1 0 0 0,1 1 0 0 0,0-1-1 0 0,0 1 1 0 0,0 0 0 0 0,1 0 0 0 0,-3 3 2 0 0,-5 3 446 0 0,1 0-160 0 0,0 0 0 0 0,1 0 1 0 0,0 1-1 0 0,1 0 1 0 0,0 0-1 0 0,1 1 0 0 0,-1 0 1 0 0,2 0-1 0 0,-2 5-286 0 0,2 0-86 0 0,0 0 0 0 0,0 1 0 0 0,2 0 0 0 0,0-1-1 0 0,1 1 1 0 0,1 0 0 0 0,0 0 0 0 0,2 0 0 0 0,0 0 0 0 0,1 5 86 0 0,-1-7-27 0 0,-1-11 27 0 0,0 1-1 0 0,0-1 0 0 0,0 0 0 0 0,0 0 1 0 0,1 0-1 0 0,0 1 0 0 0,-1-1 0 0 0,1 0 1 0 0,1 0-1 0 0,-1 0 0 0 0,1 0 1 0 0,-1 0-1 0 0,1 0 0 0 0,1-1 0 0 0,-1 1 1 0 0,0-1-1 0 0,1 1 0 0 0,-1-1 0 0 0,1 0 1 0 0,0 0-1 0 0,0 0 0 0 0,1 0 1 0 0,-1-1-1 0 0,0 1 0 0 0,1-1 0 0 0,0 1 1 0 0,1-1 52 0 0,5 3-12 0 0,0-1-1 0 0,1 0 1 0 0,-1 0 0 0 0,0-1-1 0 0,1-1 1 0 0,0 0-1 0 0,0 0 1 0 0,-1-1-1 0 0,2 0-39 0 0,99-4 75 0 0,32-23 650 0 0,-133 21-693 0 0,-1 1 0 0 0,1-1 0 0 0,-2-1-1 0 0,1 0 1 0 0,0 0 0 0 0,-1-1 0 0 0,0 0 0 0 0,-1 0-1 0 0,0 0 1 0 0,0-1 0 0 0,0-1 0 0 0,-1 1-1 0 0,0-1 1 0 0,-1 0 0 0 0,0 0 0 0 0,0 0 0 0 0,-1-1-1 0 0,1-5-31 0 0,-1 6 72 0 0,-1-1-1 0 0,0 1 0 0 0,-1-1 1 0 0,0 0-1 0 0,-1 0 0 0 0,0 0 1 0 0,0 0-1 0 0,-1 0 0 0 0,0 0 1 0 0,-1 0-1 0 0,0 1 0 0 0,-1-1 1 0 0,0 0-1 0 0,0 0 0 0 0,-1 1 1 0 0,-1-1-1 0 0,1 1 0 0 0,-1 0 1 0 0,-1 0-1 0 0,0 0 0 0 0,0 1 1 0 0,-1-1-1 0 0,0 1 0 0 0,0 1 1 0 0,-1-1-1 0 0,0 1 0 0 0,0 0 1 0 0,0 1-1 0 0,-1-1 0 0 0,-4-1-71 0 0,-3-2-36 0 0,0 0 0 0 0,0 1 1 0 0,-1 1-1 0 0,-1 1 0 0 0,1 0 0 0 0,-1 1 0 0 0,0 1 0 0 0,-1 0 0 0 0,-11-1 36 0 0,20 5-250 0 0,0 1 0 0 0,0-1 0 0 0,0 1 0 0 0,0 1 0 0 0,0 0 0 0 0,0 0 0 0 0,0 1 0 0 0,0 0 0 0 0,0 1 1 0 0,0-1-1 0 0,1 2 0 0 0,-8 3 250 0 0,-22 15-3663 0 0,21-10 416 0 0</inkml:trace>
</inkml:ink>
</file>

<file path=ppt/ink/ink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34:48.509"/>
    </inkml:context>
    <inkml:brush xml:id="br0">
      <inkml:brushProperty name="width" value="0.05" units="cm"/>
      <inkml:brushProperty name="height" value="0.05" units="cm"/>
      <inkml:brushProperty name="color" value="#FF0066"/>
    </inkml:brush>
  </inkml:definitions>
  <inkml:trace contextRef="#ctx0" brushRef="#br0">143 217 455 0 0,'0'0'638'0'0,"0"0"56"0"0,0 0 30 0 0,0 0 27 0 0,0 0 94 0 0,0 0 41 0 0,0 0 8 0 0,0 0-24 0 0,0 0-112 0 0,0 0-43 0 0,0 0-10 0 0,0 0-59 0 0,0 0-249 0 0,0 0-114 0 0,-5-8 1079 0 0,3 0-346 0 0,4 1-956 0 0,4 0-48 0 0,1 4-12 0 0,1 0 0 0 0,0 1 0 0 0,25-2 14 0 0,40 20 1124 0 0,-64-14-1138 0 0,1 0 0 0 0,-9-1 7 0 0,1-1 0 0 0,-1 1 0 0 0,0 0-1 0 0,0-1 1 0 0,0 1 0 0 0,0 0 0 0 0,0-1 0 0 0,0 1-1 0 0,0 0 1 0 0,0 0 0 0 0,0 0 0 0 0,0 0-1 0 0,0 0 1 0 0,-1 0 0 0 0,1 0 0 0 0,0 0 0 0 0,-1 1-1 0 0,1-1 1 0 0,-1 0 0 0 0,1 0 0 0 0,-1 0-1 0 0,1 1 1 0 0,-1-1 0 0 0,0 0 0 0 0,0 1 0 0 0,0-1-1 0 0,0 0 1 0 0,0 0 0 0 0,0 1 0 0 0,0-1-1 0 0,0 0 1 0 0,0 1 0 0 0,0-1 0 0 0,-1 0 0 0 0,1 0-1 0 0,-1 1 1 0 0,1-1 0 0 0,-1 0 0 0 0,1 0-1 0 0,-1 0 1 0 0,0 0 0 0 0,1 0 0 0 0,-1 1 0 0 0,0-1-1 0 0,0-1 1 0 0,0 1 0 0 0,0 0 0 0 0,0 0-1 0 0,0 0 1 0 0,0 0-7 0 0,-2 3 13 0 0,-38 55-11 0 0,40-58 92 0 0,1-1 2 0 0,0 0 0 0 0,0 0 23 0 0,0 0 96 0 0,0 0 45 0 0,0 0 10 0 0,0 0-20 0 0,0 0-96 0 0,0 0-39 0 0,0 0-10 0 0,0 0-7 0 0,0 0-49 0 0,0 0-98 0 0,0 0-43 0 0,0 0 16 0 0,0 0 10 0 0,0 0 2 0 0,0 0 0 0 0,0 0 0 0 0,1 1 11 0 0,2 6 42 0 0,3 1 11 0 0,1-2 0 0 0,1-3 0 0 0,1 1 0 0 0,0-2 0 0 0,46 14 0 0 0,-24 1 0 0 0,-25-13 11 0 0,-4-2 32 0 0,-8 31-33 0 0,-31 21 62 0 0,28-44 6 0 0,-53 24 540 0 0,54-30-607 0 0,0-1 42 0 0,-30 2 25 0 0,36-5-169 0 0,2 0-60 0 0,0 0-29 0 0,0 0-4 0 0,0 0-161 0 0,0 0-678 0 0,0 0-289 0 0</inkml:trace>
  <inkml:trace contextRef="#ctx0" brushRef="#br0" timeOffset="931.339">256 24 6623 0 0,'0'0'299'0'0,"0"0"-4"0"0,-1 1-189 0 0,-103 20 3602 0 0,43 4-2806 0 0,26 16-825 0 0,28-30-37 0 0,0 0 0 0 0,1 0-1 0 0,0 1 1 0 0,0-1 0 0 0,2 2 0 0 0,0-1-1 0 0,0 0 1 0 0,1 1 0 0 0,0 0 0 0 0,1-1 0 0 0,1 1-1 0 0,-1 13-39 0 0,4-7-10 0 0,0-1 0 0 0,2 0-1 0 0,-1 0 1 0 0,2 0 0 0 0,1 0 0 0 0,0-1-1 0 0,8 16 11 0 0,-6-17-7 0 0,1 0 0 0 0,0-1 0 0 0,1 0-1 0 0,1-1 1 0 0,0 0 0 0 0,1 0 0 0 0,4 3 7 0 0,-11-14 50 0 0,0 0-1 0 0,1 0 1 0 0,-1 0 0 0 0,0-1 0 0 0,1 0 0 0 0,-1 0 0 0 0,1 0 0 0 0,0 0 0 0 0,0-1-1 0 0,-1 0 1 0 0,1 0 0 0 0,0-1 0 0 0,0 0 0 0 0,0 0 0 0 0,0 0 0 0 0,0-1 0 0 0,0 1-1 0 0,0-1 1 0 0,-1-1 0 0 0,1 1 0 0 0,0-1 0 0 0,-1 0 0 0 0,2-1-50 0 0,53-8 63 0 0,-22 11-44 0 0,-28 1-7 0 0,1-1 1 0 0,-1 0-1 0 0,0-1 0 0 0,0 0 1 0 0,1 0-1 0 0,-1-1 1 0 0,0 0-1 0 0,0-1 0 0 0,0 0 1 0 0,-1-1-1 0 0,1 0 1 0 0,-1 0-1 0 0,0-1 0 0 0,2-1-12 0 0,-2-2 47 0 0,-1-1 0 0 0,1 0-1 0 0,-1-1 1 0 0,-1 0-1 0 0,0 0 1 0 0,0 0 0 0 0,-1-1-1 0 0,0 0 1 0 0,-1-1-1 0 0,0 1 1 0 0,-1-1 0 0 0,0 0-1 0 0,-1 0 1 0 0,0 0 0 0 0,-1 0-1 0 0,-1 0 1 0 0,1-1-1 0 0,-2 1 1 0 0,0-1 0 0 0,-1 1-1 0 0,0-1 1 0 0,0 1-1 0 0,-2 0 1 0 0,1 0 0 0 0,-2 0-1 0 0,-2-7-46 0 0,-2 4 76 0 0,0 0 0 0 0,-1 0 0 0 0,-1 1 0 0 0,0 0 0 0 0,-1 1 0 0 0,-1 0 0 0 0,0 1 0 0 0,0 0 0 0 0,-2 1 0 0 0,1 0 0 0 0,-1 1 0 0 0,-1 1 0 0 0,-4-3-76 0 0,9 7-26 0 0,1-1 0 0 0,-1 1-1 0 0,0 1 1 0 0,-1 0 0 0 0,1 0-1 0 0,-1 1 1 0 0,1 0 0 0 0,-1 1-1 0 0,0 0 1 0 0,0 1 0 0 0,0 0-1 0 0,0 1 1 0 0,0 0 0 0 0,0 1-1 0 0,-4 1 27 0 0,-101 34-3237 0 0,91-22 1373 0 0</inkml:trace>
</inkml:ink>
</file>

<file path=ppt/ink/ink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34:44.695"/>
    </inkml:context>
    <inkml:brush xml:id="br0">
      <inkml:brushProperty name="width" value="0.05" units="cm"/>
      <inkml:brushProperty name="height" value="0.05" units="cm"/>
      <inkml:brushProperty name="color" value="#FF0066"/>
    </inkml:brush>
  </inkml:definitions>
  <inkml:trace contextRef="#ctx0" brushRef="#br0">1548 44 1839 0 0,'-1'-1'134'0'0,"-34"-10"7218"0"0,6 10-3888 0 0,22 1-3383 0 0,-16 15 344 0 0,14-1-3803 0 0,8-13 2807 0 0,-3 8-3448 0 0</inkml:trace>
</inkml:ink>
</file>

<file path=ppt/ink/ink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35:22.723"/>
    </inkml:context>
    <inkml:brush xml:id="br0">
      <inkml:brushProperty name="width" value="0.05" units="cm"/>
      <inkml:brushProperty name="height" value="0.05" units="cm"/>
      <inkml:brushProperty name="color" value="#FF0066"/>
    </inkml:brush>
  </inkml:definitions>
  <inkml:trace contextRef="#ctx0" brushRef="#br0">86 132 919 0 0,'0'0'171'0'0,"0"0"381"0"0,0 0 168 0 0,0 0 31 0 0,0 0-82 0 0,0 0-374 0 0,0 0-167 0 0,0 0-31 0 0,0 0-12 0 0,0 0-14 0 0,0 0 6 0 0,0 0 3 0 0,0 0 0 0 0,0 0 26 0 0,0 0 106 0 0,0 0 48 0 0,0 0 10 0 0,0 0-22 0 0,0 0-101 0 0,0 0-47 0 0,0 0-11 0 0,-1 1-15 0 0,-1 1-49 0 0,1 0 18 0 0,-3 1-33 0 0,0 2 1 0 0,2-3 32 0 0,-4 4-33 0 0,1 1-10 0 0,2 1 0 0 0,7-3 0 0 0,1 1 0 0 0,2-1 0 0 0,-2 1 0 0 0,-1 1 0 0 0,1 1 0 0 0,0 0 0 0 0,-2 0 0 0 0,1-1 0 0 0,-2 2 0 0 0,-2 1 11 0 0,-3-1 32 0 0,-2-1-33 0 0,-1-1-10 0 0,-19 16 176 0 0,24-22-92 0 0,-7 6 419 0 0,-23 0 1773 0 0,30-8-2373 0 0,1 1-11 0 0,0 0-34 0 0,-21-3-3722 0 0,21 3 3500 0 0</inkml:trace>
  <inkml:trace contextRef="#ctx0" brushRef="#br0" timeOffset="3316.24">149 240 4255 0 0,'0'0'198'0'0,"0"0"67"0"0,0 0 200 0 0,0 0 82 0 0,0 0 18 0 0,0 0-35 0 0,0 0-164 0 0,0 0-70 0 0,0 0-9 0 0,0 0-31 0 0,0 0-107 0 0,0 0-42 0 0,0-2-10 0 0,3-5-17 0 0,1-1-64 0 0,1 0-16 0 0,20-14 0 0 0,-18 19 0 0 0,0-1 11 0 0,0 2 32 0 0,23-12 31 0 0,-24 9-63 0 0,-1 1 32 0 0,0 6-33 0 0,3 30-10 0 0,-8 32 64 0 0,-1-56-64 0 0,-1 1 0 0 0,-1 0 0 0 0,1-2 11 0 0,4-12-12 0 0,0 0 1 0 0,0 0-1 0 0,0 0 0 0 0,1 1 0 0 0,0-1 1 0 0,0 1-1 0 0,0 0 0 0 0,0 0 1 0 0,1 0-1 0 0,0 0 0 0 0,0 0 1 0 0,0 1-1 0 0,0 0 0 0 0,0 0 0 0 0,3-2 1 0 0,55-27 0 0 0,-41 30-10 0 0,-14 4-33 0 0,-2 2 32 0 0,0 0 11 0 0,10 20 0 0 0,-13-16 0 0 0,-1 0 0 0 0,1 1 0 0 0,-1-1 0 0 0,-1 0 0 0 0,0 0 0 0 0,1 1 0 0 0,2-2 0 0 0,4-5 0 0 0,1-3 0 0 0,-2-3 0 0 0,18-14 64 0 0,43-57-64 0 0,-61 71 0 0 0,0 9 0 0 0,-3 3 0 0 0,0 2 0 0 0,-2-2 0 0 0,0 1 0 0 0,0 0 0 0 0,0 0 0 0 0,12 36 91 0 0,-9-36-172 0 0,0-1 77 0 0,-3-5 57 0 0,14-2-40 0 0,-6-5-13 0 0,-5 1 38 0 0,-1 0-1 0 0,1 0 1 0 0,0 0 0 0 0,-1 0-1 0 0,0-1 1 0 0,1 1-1 0 0,-1-1 1 0 0,-1 0-1 0 0,1 0 1 0 0,-1 0 0 0 0,1 0-1 0 0,-1-1 1 0 0,0 1-1 0 0,0-4-37 0 0,2-1 218 0 0,-3 8-114 0 0,-1-1-28 0 0,3-3 10 0 0,-3 4 3 0 0,0 1-20 0 0,0 0-5 0 0,0 0 0 0 0,0-2 0 0 0,1-6 3 0 0,-1 1 8 0 0,0 3-19 0 0,-2-3-46 0 0,-2-2-10 0 0,-1 1 0 0 0,0 2 0 0 0,-2-1 0 0 0,0 2-14 0 0,5 4-56 0 0,-4 2 1 0 0,5-1-3 0 0,-10 10-153 0 0,10-9 171 0 0,1 1 1 0 0,2 4 32 0 0,19 26-33 0 0,-16-25 54 0 0,0 0 0 0 0,0-1 0 0 0,0-1 0 0 0,2-1 0 0 0,-4-3 32 0 0,0 0 0 0 0,-1 0 0 0 0,1 0-1 0 0,0-1 1 0 0,0 1 0 0 0,0-1 0 0 0,0 1 0 0 0,0-1-1 0 0,-1 0 1 0 0,1 0 0 0 0,0 0 0 0 0,0-1 0 0 0,0 1-1 0 0,0-1 1 0 0,0 1 0 0 0,0-1 0 0 0,-1 0-1 0 0,1 0 1 0 0,0 0 0 0 0,-1-1 0 0 0,3 0-32 0 0,21-9 151 0 0,-24 10-108 0 0,4-1-22 0 0,-4 1 22 0 0,4-1-33 0 0,-1-1 13 0 0,-4 3 86 0 0,-1 0 6 0 0,0 0-10 0 0,0 0 2 0 0,0 0 10 0 0,0 0 3 0 0,0 0 0 0 0,0 0-9 0 0,1-1-48 0 0,3-3-66 0 0,-2 2-50 0 0,3-3 39 0 0,1 2 4 0 0,-5 3-33 0 0,2 3 22 0 0,21 75-33 0 0,-22-51 54 0 0,-2-18 0 0 0,1-2 11 0 0,-1-6 42 0 0,0-1 11 0 0,4-35 64 0 0,-4 26-128 0 0,0 1 0 0 0,1-2 11 0 0,11-22 42 0 0,3 13-127 0 0,-9 13 31 0 0,1 1 32 0 0,-1 0 11 0 0,22 1-53 0 0,-22 6 42 0 0,0 2 11 0 0,0 0 0 0 0,0 0 0 0 0,0 1 0 0 0,0 0 0 0 0,-6-5 8 0 0,1 1-1 0 0,-1-1 0 0 0,1 0 0 0 0,-1 1 1 0 0,0-1-1 0 0,1 1 0 0 0,-1-1 1 0 0,1 0-1 0 0,0 1 0 0 0,-1-1 0 0 0,1 0 1 0 0,-1 0-1 0 0,1 1 0 0 0,-1-1 1 0 0,1 0-1 0 0,0 0 0 0 0,-1 0 0 0 0,1 0 1 0 0,-1 0-1 0 0,1 0 0 0 0,0 0 1 0 0,-1 0-1 0 0,1 0 0 0 0,-1 0 0 0 0,1 0 1 0 0,0 0-1 0 0,-1 0 0 0 0,1 0 1 0 0,-1 0-1 0 0,1-1 0 0 0,0 1 0 0 0,-1 0 1 0 0,1 0-1 0 0,-1-1 0 0 0,1 1 0 0 0,-1 0 1 0 0,1-1-1 0 0,-1 1 0 0 0,1-1 1 0 0,-1 1-1 0 0,0-1 0 0 0,1 1 0 0 0,-1-1 1 0 0,0 1-1 0 0,1-1 0 0 0,-1 1 1 0 0,0-1-1 0 0,1 1 0 0 0,-1-1 0 0 0,0 1 1 0 0,0-1-1 0 0,0 0-7 0 0,4-7 77 0 0,-1-2 6 0 0,1-25 322 0 0,-4 33-333 0 0,-1-8 204 0 0,-1 3-252 0 0,-8-60 204 0 0,17 0-174 0 0,-4 59-44 0 0,-1 2-22 0 0,-2 6-36 0 0,4 38 36 0 0,7 130 12 0 0,-3-123 0 0 0,-6-36 0 0 0,8 38 0 0 0,2-11 0 0 0,-9-26 0 0 0,-1-3 11 0 0,0-5 32 0 0,0-2-49 0 0,0 0 1 0 0,1 0-1 0 0,-1-1 1 0 0,0 1-1 0 0,0-1 1 0 0,0 1 0 0 0,1-1-1 0 0,-1 0 1 0 0,0 0-1 0 0,0 0 1 0 0,0 0-1 0 0,0 0 1 0 0,0 0-1 0 0,0 0 1 0 0,-1-1-1 0 0,1 1 1 0 0,0-1 0 0 0,-1 1-1 0 0,1-1 1 0 0,-1 0-1 0 0,1-1 6 0 0,-1 3-84 0 0,23-51-4221 0 0,-20 43 3587 0 0</inkml:trace>
  <inkml:trace contextRef="#ctx0" brushRef="#br0" timeOffset="3738.299">905 138 3679 0 0,'0'0'167'0'0,"-1"-1"-7"0"0,-4-3 71 0 0,4 3 789 0 0,1 1 337 0 0,0 0 62 0 0,0 0-178 0 0,0 0-793 0 0,0 0-369 0 0,0 0-171 0 0,0 0-76 0 0,0 0-22 0 0,0 0 6 0 0,0 0 34 0 0,0 0 12 0 0,0 0 2 0 0,0 0 44 0 0,0 0 171 0 0,34 24 656 0 0,-29-23-702 0 0,0 0 0 0 0,0 0 0 0 0,0-1 0 0 0,1 1 0 0 0,-1-1 0 0 0,0 0 1 0 0,0-1-1 0 0,0 1 0 0 0,1-1 0 0 0,-1 0 0 0 0,0 0 0 0 0,0-1 0 0 0,0 1 0 0 0,0-1 1 0 0,-1 0-1 0 0,1 0 0 0 0,0-1 0 0 0,-1 0 0 0 0,0 0 0 0 0,1 0 0 0 0,0-1-33 0 0,3-1-290 0 0,-5 4-135 0 0,3-4-21 0 0</inkml:trace>
  <inkml:trace contextRef="#ctx0" brushRef="#br0" timeOffset="5556.327">1130 56 455 0 0,'0'0'539'0'0,"0"0"45"0"0,5-8 716 0 0,18-16-1283 0 0,17 1 1759 0 0,-39 23-1739 0 0,0 0 0 0 0,0 0 0 0 0,1 1 0 0 0,-1-1 0 0 0,0 0 0 0 0,0 1 0 0 0,1-1 0 0 0,-1 1 0 0 0,0-1 0 0 0,0 1 0 0 0,0-1 0 0 0,0 1 0 0 0,0 0 0 0 0,1 0 0 0 0,-1-1 0 0 0,-1 1 0 0 0,1 0 0 0 0,0 0 0 0 0,0 0 0 0 0,0 0 0 0 0,0 0 0 0 0,-1 0 0 0 0,1 0 0 0 0,0 1 0 0 0,-1-1 0 0 0,1 0 0 0 0,-1 0 0 0 0,0 0 0 0 0,1 1 0 0 0,-1-1 0 0 0,0 0 0 0 0,0 1 0 0 0,1-1 0 0 0,-1 0 0 0 0,0 0 0 0 0,0 1 0 0 0,-1-1 0 0 0,1 0 0 0 0,0 1 0 0 0,0-1 0 0 0,-1 0 0 0 0,1 1-37 0 0,0-1-434 0 0</inkml:trace>
  <inkml:trace contextRef="#ctx0" brushRef="#br0" timeOffset="8605.364">1564 223 2759 0 0,'0'0'126'0'0,"0"0"199"0"0,0 0 756 0 0,0 0 331 0 0,0 0 70 0 0,0 0-205 0 0,0 0-912 0 0,0 0-402 0 0,0 0-82 0 0,0 0-63 0 0,0 0-230 0 0,0 0-100 0 0,16-11-1478 0 0,34-35 5628 0 0,-49 45-3513 0 0,14 1 80 0 0,3 29-277 0 0,-13 5 72 0 0,-4-26 0 0 0,-2 0 0 0 0,1 0 0 0 0,-1-1 11 0 0,0-5 42 0 0,1-2-13 0 0,50-52-277 0 0,-43 48 261 0 0,-4 2 9 0 0,0 0-1 0 0,1 1 0 0 0,-1-1 0 0 0,0 1 0 0 0,0-1 1 0 0,1 1-1 0 0,-1 0 0 0 0,1 0 0 0 0,-1 0 1 0 0,1 1-1 0 0,0-1 0 0 0,-1 1 0 0 0,1 0 0 0 0,-1 0 1 0 0,1 0-1 0 0,0 1 0 0 0,-1-1 0 0 0,1 1 0 0 0,-1 0 1 0 0,1 0-1 0 0,-1 0 0 0 0,1 0 0 0 0,1 2-32 0 0,1-1 0 0 0,1 2 0 0 0,-3 1 0 0 0,-1 2 0 0 0,4 23 368 0 0,-4-24-368 0 0,2-1 0 0 0,1-2 0 0 0,1 0 0 0 0,0-2 0 0 0,32-10 0 0 0,21-37 280 0 0,-25-2 652 0 0,-32 39-920 0 0,6-24 52 0 0,-9-4 286 0 0,-5 33-340 0 0,-3 4-10 0 0,0 4-12 0 0,1 1-36 0 0,2 0 26 0 0,3-2-21 0 0,-2 4 32 0 0,-1 1 11 0 0,1 0 0 0 0,-5 17-10 0 0,8 24-108 0 0,5-26 129 0 0,10-9-54 0 0,-6-9 43 0 0,1-2 0 0 0,1 0 0 0 0,-1-1 0 0 0,0-1 0 0 0,-2-1 15 0 0,-6 0 54 0 0,44-20 127 0 0,-1 1-14 0 0,-27 16-1302 0 0,-17 3 650 0 0</inkml:trace>
  <inkml:trace contextRef="#ctx0" brushRef="#br0" timeOffset="9243.072">1983 138 4143 0 0,'0'0'319'0'0,"0"0"-71"0"0,0 0 484 0 0,0 0 237 0 0,0 0 45 0 0,0 0-129 0 0,0 1-581 0 0,3 4-289 0 0,22-7-477 0 0,40-67 1566 0 0,-64 68-1026 0 0,-1 1-12 0 0,9-11 393 0 0,-9 8-416 0 0,-2-3-33 0 0,-9-15-1002 0 0,10 20-2232 0 0</inkml:trace>
  <inkml:trace contextRef="#ctx0" brushRef="#br0" timeOffset="9677.605">2238 139 2303 0 0,'0'0'200'0'0,"0"0"-200"0"0,0 0 0 0 0,0 0 0 0 0,0 0 1600 0 0,0 0 288 0 0,0 0 48 0 0,0 0 16 0 0,0 0-1488 0 0,0 0-296 0 0,0 0-56 0 0,0 0-2928 0 0,0 0-592 0 0</inkml:trace>
  <inkml:trace contextRef="#ctx0" brushRef="#br0" timeOffset="9968.496">2214 227 2303 0 0,'-1'4'200'0'0,"0"2"-200"0"0,0 2 0 0 0,1-1 0 0 0,2 0 1272 0 0,-1-1 208 0 0,2 1 48 0 0,-1-1 8 0 0,1 0-1216 0 0,-3-6-248 0 0,4 6-72 0 0,-4-6-3472 0 0</inkml:trace>
</inkml:ink>
</file>

<file path=ppt/ink/ink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36:19.535"/>
    </inkml:context>
    <inkml:brush xml:id="br0">
      <inkml:brushProperty name="width" value="0.05" units="cm"/>
      <inkml:brushProperty name="height" value="0.05" units="cm"/>
      <inkml:brushProperty name="color" value="#FF0066"/>
    </inkml:brush>
  </inkml:definitions>
  <inkml:trace contextRef="#ctx0" brushRef="#br0">580 668 455 0 0,'0'0'0'0'0,"0"0"0"0"0,0 0 0 0 0,0 0 0 0 0,0 0 328 0 0</inkml:trace>
  <inkml:trace contextRef="#ctx0" brushRef="#br0" timeOffset="11530.721">802 383 831 0 0,'0'0'0'0'0,"0"0"72"0"0,0 0-72 0 0,0 0 0 0 0,0 0 0 0 0</inkml:trace>
  <inkml:trace contextRef="#ctx0" brushRef="#br0" timeOffset="11797.333">763 347 655 0 0,'0'0'0'0'0,"0"0"0"0"0,0 0 0 0 0,0 0 64 0 0,-7-1-64 0 0,7 1 0 0 0,0 0 0 0 0,0 0 0 0 0,0 0 0 0 0</inkml:trace>
  <inkml:trace contextRef="#ctx0" brushRef="#br0" timeOffset="16565.254">712 351 2215 0 0,'0'0'100'0'0,"-8"2"16"0"0,2-1-25 0 0,-23-8 3514 0 0,23 5-3589 0 0,-2 2-16 0 0,-30 5 640 0 0,37-4-512 0 0,0-1 0 0 0,-6 2-10 0 0,-56-9 1827 0 0,62 7-1824 0 0,-31 2 551 0 0,24 0-549 0 0,0 0 0 0 0,1 1-1 0 0,-1 0 1 0 0,1 0 0 0 0,0 1-1 0 0,0 0 1 0 0,0 0 0 0 0,0 0-1 0 0,1 1 1 0 0,0 0 0 0 0,0 0-1 0 0,-2 2-122 0 0,-46 27 416 0 0,45-28-416 0 0,-39 14 54 0 0,-56 16 372 0 0,96-31-426 0 0,-11 12 0 0 0,1 0-72 0 0,-11 9 72 0 0,8-1 0 0 0,-6 19-64 0 0,0 31 64 0 0,18-49 0 0 0,-2 16 64 0 0,9-34-64 0 0,0 0 0 0 0,0 0 0 0 0,-16 87 0 0 0,12-70 0 0 0,1 13 0 0 0,5-30 0 0 0,1-1 0 0 0,1-2-10 0 0,-2-2-33 0 0,2 3 32 0 0,1 1 11 0 0,-1 0 0 0 0,0 1 0 0 0,2 0 0 0 0,-2-1 0 0 0,2 0 0 0 0,-1 1 0 0 0,1-2 0 0 0,-1 1 0 0 0,2 1 11 0 0,-2 0 32 0 0,2-1-43 0 0,-1-2-54 0 0,-2-3 1 0 0,2 3 42 0 0,2 0 11 0 0,0 0 0 0 0,1 1 0 0 0,0 1 0 0 0,0-2 0 0 0,-2 0 0 0 0,21 14 0 0 0,-19-15 0 0 0,27 15-10 0 0,16-8-57 0 0,3-14-104 0 0,41 7 147 0 0,-82 2 24 0 0,37-2 0 0 0,-22-13 0 0 0,1-3 0 0 0,-8 7 64 0 0,13-1 0 0 0,60-9-64 0 0,-34 10 0 0 0,-33 9 0 0 0,50 5 139 0 0,-4 16 258 0 0,-11-31-333 0 0,-44 1 0 0 0,-7 4-10 0 0,0 1-44 0 0,1 0-10 0 0,-2 2 0 0 0,1 1 0 0 0,0 1 0 0 0,27 14 76 0 0,14-6 120 0 0,52 8 428 0 0,26-11-467 0 0,-85-10 41 0 0,-41 2-155 0 0,3 0-33 0 0,46 12 54 0 0,-1-9 0 0 0,90-21 296 0 0,-96 18-315 0 0,87-10 198 0 0,-3-24 169 0 0,-120 32-389 0 0,34 3 158 0 0,31 0 27 0 0,-44 1-144 0 0,6 5-53 0 0,-28-6 32 0 0,20 6-42 0 0,1-1 1 0 0,0-1-1 0 0,0-2 1 0 0,0-1-1 0 0,0-1 1 0 0,1-1-1 0 0,2-2-1 0 0,23 2 54 0 0,-16 0-44 0 0,272-41-10 0 0,-80 41 0 0 0,-113-9 0 0 0,101-17 0 0 0,57-40 0 0 0,-275 65 0 0 0,18-4 16 0 0,-1-1-1 0 0,0-1 0 0 0,0-1 1 0 0,0 0-1 0 0,-1-1 1 0 0,0-1-1 0 0,-1-1 1 0 0,0 0-1 0 0,5-5-15 0 0,29-46 413 0 0,-49 60-349 0 0,15-30 256 0 0,-12 22-248 0 0,0 1-1 0 0,0-1 1 0 0,-2 0-1 0 0,1 0 1 0 0,-1 0-1 0 0,0 0 1 0 0,-1 0-1 0 0,0-1 1 0 0,0 1 0 0 0,-1 0-1 0 0,0 0 1 0 0,-1-1-1 0 0,0 1 1 0 0,0 0-1 0 0,-1 0 1 0 0,0 0-1 0 0,-2-3-71 0 0,-19-55 504 0 0,-10 25-376 0 0,6 23-128 0 0,-94-23 0 0 0,86 32 35 0 0,7 0 56 0 0,0 2 1 0 0,-1 1 0 0 0,0 1-1 0 0,0 1 1 0 0,0 2-1 0 0,-1 1-91 0 0,-4 0 21 0 0,0-2 0 0 0,0-2 0 0 0,1-1 0 0 0,-1-1 0 0 0,-11-6-21 0 0,-56-13 343 0 0,-176-19-119 0 0,151 10-185 0 0,98 26-21 0 0,0 1 0 0 0,0 2-1 0 0,-1 1 1 0 0,0 1 0 0 0,-9 0-18 0 0,-40 3-64 0 0,69 2 64 0 0,-1-1 0 0 0,-1 0 0 0 0,0 0 0 0 0,-33 4 0 0 0,32-2 0 0 0,-54 2 0 0 0,44-4 0 0 0,-55 3 0 0 0,42-3 0 0 0,8 4 0 0 0,19-3 0 0 0,-116 8 88 0 0,85-7-88 0 0,30-2 0 0 0,-2 0 0 0 0,0-2 0 0 0,-1 1 11 0 0,1 0 32 0 0,-48 4-33 0 0,-23 19-234 0 0,56-15 224 0 0,-18 1 0 0 0,-6-6-396 0 0,43-3 384 0 0,-32-5 12 0 0,31 7 0 0 0,0 0 0 0 0,-31 1 0 0 0,32-3 0 0 0,-1-1 0 0 0,-1 1 0 0 0,1 0 0 0 0,-1-1 0 0 0,0 1 0 0 0,-1 2 0 0 0,1 0-13 0 0,-34 5-382 0 0,33-6 395 0 0,0-1 0 0 0,-2 1 0 0 0,1 1 0 0 0,0-1 0 0 0,-49-6-72 0 0,51 6 72 0 0,-43-1-60 0 0,12 6-198 0 0,15 0 160 0 0,2-2 98 0 0,-9-5 0 0 0,-41 5-162 0 0,65-2 86 0 0,0-1-4 0 0,-1-1 62 0 0,0 1 18 0 0,2 1-12 0 0,3 0-36 0 0,-3 0 36 0 0,0 0 2 0 0,4 0-33 0 0,-3-1 22 0 0,3 1-34 0 0,-4-1-16 0 0,4 1 11 0 0,-6-3 48 0 0,-1 0 2 0 0,-1 0-33 0 0,0 1 32 0 0,-32-2-63 0 0,19 5 10 0 0,-35 9-54 0 0,-42 1 118 0 0,57-7 23 0 0,-9 1-3147 0 0,44-4 1961 0 0</inkml:trace>
  <inkml:trace contextRef="#ctx0" brushRef="#br0" timeOffset="20644.538">3486 120 4399 0 0,'0'0'200'0'0,"0"0"43"0"0,0 0 53 0 0,0 0 21 0 0,0 0 3 0 0,0 0-41 0 0,0 0-164 0 0,0 0-39 0 0,0 0 45 0 0,0 0 223 0 0,0 0 83 0 0,-2-9 2566 0 0,-16-3-828 0 0,0 19-1986 0 0,11 1-177 0 0,1-1 1 0 0,1 1-1 0 0,-1 0 0 0 0,1 0 1 0 0,1 1-1 0 0,0-1 1 0 0,0 1-1 0 0,0 0 0 0 0,1 0 1 0 0,1 0-1 0 0,-1 1 0 0 0,2-1 1 0 0,-1 1-1 0 0,1-1 1 0 0,0 1-1 0 0,1-1 0 0 0,1 1 1 0 0,0 6-3 0 0,-1-14-43 0 0,6 33 32 0 0,-3-27 11 0 0,0-2-10 0 0,-1-4-33 0 0,1 2 22 0 0,0-3 18 0 0,-1 0-1 0 0,1 0 1 0 0,-1 0 0 0 0,1-1 0 0 0,-1 1 0 0 0,1-1 0 0 0,-1 1 0 0 0,1-1 0 0 0,-1 0-1 0 0,1 0 1 0 0,-1 0 0 0 0,1 0 0 0 0,-1-1 0 0 0,1 1 0 0 0,-1-1 0 0 0,1 0 0 0 0,-1 1 0 0 0,1-1-1 0 0,-1 0 1 0 0,0 0 0 0 0,1 0 0 0 0,-1-1 0 0 0,0 1 0 0 0,0-1 0 0 0,1 0 3 0 0,2 0 20 0 0,74-55 478 0 0,-52 31-189 0 0,-26 25-256 0 0,5 34-130 0 0,8 0-8 0 0,-12-31 42 0 0,2-2 63 0 0,-1 1 0 0 0,0 0 0 0 0,1-1 0 0 0,-1 0 0 0 0,1 0 0 0 0,-1 0 0 0 0,1 0 0 0 0,-1-1 0 0 0,1 1 0 0 0,-1-1 0 0 0,0 0 0 0 0,1 0 1 0 0,-1 0-1 0 0,0 0 0 0 0,1 0 0 0 0,-1-1 0 0 0,0 0 0 0 0,0 0 0 0 0,0 1 0 0 0,-1-2 0 0 0,1 1 0 0 0,0 0 0 0 0,-1 0 0 0 0,1-1 0 0 0,-1 0 0 0 0,0 1 0 0 0,0-1-20 0 0,-2 2 8 0 0,29-42 1944 0 0,-29 41-1784 0 0,0 2-10 0 0,0 0-45 0 0,0 0-17 0 0,0-1-7 0 0,-2-6-3 0 0,1 4-24 0 0,-2-3-39 0 0,1 3 20 0 0,-17-13-1058 0 0,17 15 680 0 0,2 1-47 0 0,0 0-197 0 0,0 0-86 0 0,0 0-21 0 0,0 0-39 0 0,0 0-158 0 0,0 0-69 0 0,0 0-8 0 0</inkml:trace>
  <inkml:trace contextRef="#ctx0" brushRef="#br0" timeOffset="21946.406">3847 176 5295 0 0,'0'0'242'0'0,"0"0"31"0"0,0 0-13 0 0,2-6 89 0 0,-2 5 3622 0 0,0 35-3490 0 0,0-25-481 0 0,0 0 0 0 0,-1 18 0 0 0,2 15 636 0 0,20-64 456 0 0,-6-7-64 0 0,-12 27-1089 0 0,3 0-15 0 0,-3 1 20 0 0,26-8 45 0 0,8-1 65 0 0,-36 9-85 0 0,11 14 363 0 0,-14 84 425 0 0,4-90-757 0 0,5-4 0 0 0,11-5 0 0 0,14-25 11 0 0,28-63 800 0 0,-52 75-766 0 0,-2-2 0 0 0,0 1-1 0 0,-1-1 1 0 0,-1 1 0 0 0,0-2 0 0 0,-1 1 0 0 0,-1 0 0 0 0,-1-9-45 0 0,1 8 11 0 0,0-19 51 0 0,-5 213-332 0 0,11-110 270 0 0,-5-57-10 0 0,1 0-33 0 0,2-1 32 0 0,-1-2 11 0 0,1 0 0 0 0,2-2 0 0 0,0-1 0 0 0,43 4-64 0 0,-26-12 11 0 0,26-22-753 0 0,-27 5-5029 0 0,-23 21 2081 0 0</inkml:trace>
  <inkml:trace contextRef="#ctx0" brushRef="#br0" timeOffset="22366.291">4014 131 2303 0 0,'0'0'102'0'0,"0"0"412"0"0,0 0 1653 0 0,0 0 722 0 0,0 0 147 0 0,0 0-362 0 0,0 0-1653 0 0,0 0-720 0 0,0 0-143 0 0,8-8-382 0 0,1 4 122 0 0,0 0 0 0 0,1 0 0 0 0,-1 1 0 0 0,1 1 1 0 0,0 0-1 0 0,0 0 0 0 0,0 1 0 0 0,0 0 1 0 0,0 1-1 0 0,0 0 0 0 0,1 0 0 0 0,-1 1 0 0 0,0 1 1 0 0,9 2 101 0 0,46 1 177 0 0,-38-5-252 0 0,-21 0-704 0 0,-4 0-277 0 0</inkml:trace>
  <inkml:trace contextRef="#ctx0" brushRef="#br0" timeOffset="23022.357">4337 152 2759 0 0,'0'0'448'0'0,"0"0"842"0"0,0 0 371 0 0,0 0 71 0 0,0 0-209 0 0,2 17-713 0 0,5 47-3999 0 0,-5-37 2877 0 0,1 0 5309 0 0,20-41-4341 0 0,1-30 820 0 0,-18 6-1330 0 0,-8 29-136 0 0,-1 1 1 0 0,-22-14 698 0 0,9 16-426 0 0,-25 21-1412 0 0,19 11-625 0 0,22-26 1274 0 0</inkml:trace>
  <inkml:trace contextRef="#ctx0" brushRef="#br0" timeOffset="23860.461">4433 196 919 0 0,'0'0'411'0'0,"0"0"1389"0"0,0 0 609 0 0,0 0 119 0 0,0 0-305 0 0,0 0-1396 0 0,0 0-613 0 0,0 0-118 0 0,0 0-64 0 0,0 0-154 0 0,5 25-1866 0 0,-1-16 1945 0 0,17 57 655 0 0,-21-66-582 0 0,1 1-1 0 0,-1-1 0 0 0,0 1 1 0 0,0-1-1 0 0,0 1 1 0 0,0 0-1 0 0,1-1 1 0 0,-1 1-1 0 0,0-1 1 0 0,1 1-1 0 0,-1-1 1 0 0,0 0-1 0 0,1 1 1 0 0,-1-1-1 0 0,1 1 1 0 0,-1-1-1 0 0,0 0 1 0 0,1 1-1 0 0,-1-1 1 0 0,1 0-1 0 0,-1 1 1 0 0,1-1-1 0 0,-1 0 1 0 0,1 0-1 0 0,0 0 1 0 0,-1 1-1 0 0,1-1 1 0 0,-1 0-1 0 0,1 0 1 0 0,-1 0-1 0 0,1 0 1 0 0,0 0-1 0 0,-1 0 1 0 0,1 0-1 0 0,-1 0 1 0 0,1 0-1 0 0,-1 0 1 0 0,1-1-1 0 0,-1 1 1 0 0,1 0-1 0 0,0 0 1 0 0,-1 0-1 0 0,1-1 1 0 0,-1 1-1 0 0,1 0 1 0 0,-1-1-1 0 0,0 1 1 0 0,1 0-1 0 0,-1-1 1 0 0,1 1-1 0 0,-1-1 1 0 0,0 1-1 0 0,1 0 0 0 0,-1-1 1 0 0,0 1-1 0 0,1-1 1 0 0,-1 1-1 0 0,0-1 1 0 0,1 1-1 0 0,-1-1 1 0 0,0 0-1 0 0,0 1-29 0 0,23-36 1213 0 0,-23 35-1189 0 0,0 1-28 0 0,1 1 0 0 0,-1-1 1 0 0,0 0-1 0 0,1 1 0 0 0,-1-1 0 0 0,0 1 0 0 0,1-1 0 0 0,-1 0 1 0 0,1 0-1 0 0,-1 1 0 0 0,1-1 0 0 0,-1 0 0 0 0,0 1 0 0 0,1-1 1 0 0,-1 0-1 0 0,1 0 0 0 0,-1 0 0 0 0,1 0 0 0 0,-1 0 1 0 0,1 1-1 0 0,-1-1 0 0 0,1 0 0 0 0,-1 0 0 0 0,1 0 0 0 0,0 0 1 0 0,-1 0-1 0 0,1-1 0 0 0,-1 1 0 0 0,1 0 0 0 0,-1 0 1 0 0,1 0-1 0 0,-1 0 0 0 0,1 0 0 0 0,-1-1 0 0 0,0 1 0 0 0,1 0 1 0 0,-1-1-1 0 0,1 1 0 0 0,-1 0 0 0 0,1 0 0 0 0,-1-1 0 0 0,0 1 1 0 0,1-1-1 0 0,-1 1 0 0 0,0 0 0 0 0,1-1 0 0 0,-1 1 1 0 0,0-1-1 0 0,0 1 0 0 0,1-1 0 0 0,-1 1 0 0 0,0-1 0 0 0,0 1 1 0 0,0-1-1 0 0,0 1 0 0 0,0-1 0 0 0,0 1 0 0 0,0-1 1 0 0,0 1-1 0 0,0-1 0 0 0,0 1 0 0 0,0-1 0 0 0,0 1 0 0 0,0-1 1 0 0,0 1-1 0 0,0-1 0 0 0,0 1 0 0 0,0-1 0 0 0,-1 0 4 0 0,27 42 168 0 0,-20-34-168 0 0,-5-6-34 0 0,1 0 0 0 0,0 0 1 0 0,-1 0-1 0 0,1 0 0 0 0,0 0 0 0 0,0 0 0 0 0,0 0 0 0 0,0-1 0 0 0,-1 1 0 0 0,1-1 0 0 0,0 1 0 0 0,0-1 0 0 0,0 0 0 0 0,0 0 1 0 0,0 1-1 0 0,0-2 0 0 0,0 1 0 0 0,0 0 0 0 0,0 0 0 0 0,0 0 0 0 0,0-1 0 0 0,0 1 0 0 0,0-1 0 0 0,0 0 0 0 0,0 0 0 0 0,0 1 1 0 0,-1-1-1 0 0,1 0 0 0 0,0-1 0 0 0,-1 1 0 0 0,1 0 0 0 0,1-2 34 0 0,6-3-2899 0 0,-1-1-933 0 0</inkml:trace>
  <inkml:trace contextRef="#ctx0" brushRef="#br0" timeOffset="24168.914">4466 88 3223 0 0,'0'0'288'0'0,"-9"3"-288"0"0,9-3 0 0 0,0 0 0 0 0,0 0 1728 0 0,0 0 288 0 0,0 0 56 0 0,0 0 8 0 0,0 0-1576 0 0,0 0-320 0 0,0 0-64 0 0,0 0-16 0 0,0 0-480 0 0,0 0-96 0 0,11-3-16 0 0,1-3-2512 0 0,-2-1-496 0 0</inkml:trace>
  <inkml:trace contextRef="#ctx0" brushRef="#br0" timeOffset="24451.108">4755 74 5007 0 0,'0'0'224'0'0,"0"0"40"0"0,0 0-264 0 0,0 0 0 0 0,0 0 0 0 0,0 0-1432 0 0,0 0-336 0 0</inkml:trace>
  <inkml:trace contextRef="#ctx0" brushRef="#br0" timeOffset="26193.233">4720 98 1375 0 0,'0'0'66'0'0,"0"0"355"0"0,0 0 1475 0 0,0 0 648 0 0,0 0 131 0 0,0 0-302 0 0,0 0-1348 0 0,0 0-589 0 0,-1 1-116 0 0,-5 31-28 0 0,0 19-292 0 0,-11 37 75 0 0,19-77 746 0 0,0-11-810 0 0,0 0 0 0 0,0 0 0 0 0,0-1 0 0 0,0 1 0 0 0,0 0 0 0 0,0-1 0 0 0,0 0 0 0 0,0 1 0 0 0,0-1 0 0 0,0 0 0 0 0,0 0 0 0 0,-1 0 0 0 0,1 0 0 0 0,0 0 0 0 0,0 0 0 0 0,-1-1 0 0 0,1 1 0 0 0,-1-1 0 0 0,0 1 0 0 0,1-1 0 0 0,-1 1 0 0 0,0-1 0 0 0,0 0 0 0 0,0 0 0 0 0,0 1 0 0 0,0-2-11 0 0,1 0 24 0 0,16-26 282 0 0,-17 28-231 0 0,13-8 154 0 0,-6 7-229 0 0,0 0 0 0 0,0 1 0 0 0,1 1 0 0 0,-2 1 14 0 0,6 37 532 0 0,-14 8-391 0 0,3-44-112 0 0,4 2-33 0 0,1-1-22 0 0,-4-2-36 0 0,5-1 36 0 0,1 0 12 0 0,29-9 0 0 0,-23 1 72 0 0,1-2 0 0 0,-2 0 0 0 0,1-1 0 0 0,-2 0 0 0 0,1-1 0 0 0,-1 0 0 0 0,2-5-72 0 0,-14 16 83 0 0,8-34 736 0 0,-22-12-1185 0 0,12 46 286 0 0,0-1 0 0 0,-2-3 0 0 0,3 3 2 0 0,-3 3 49 0 0,1-1 0 0 0,0 0-1 0 0,-1 1 1 0 0,1-1 0 0 0,0 1 0 0 0,0 0 0 0 0,0 0 0 0 0,-1 0 0 0 0,1 0 0 0 0,0 0 0 0 0,0 0 0 0 0,0 0 0 0 0,1 1 0 0 0,-1-1 0 0 0,0 1 0 0 0,0-1 0 0 0,1 1 0 0 0,-1 0 0 0 0,1 0 0 0 0,0 0 0 0 0,-1-1 0 0 0,1 2 29 0 0,-12 11-547 0 0,12-13 483 0 0,1 1 11 0 0,-5 3 42 0 0,0 3 11 0 0,2 0 0 0 0,3 20-124 0 0,2-13 100 0 0,1-7-24 0 0,10 13-28 0 0,-7-15 76 0 0,0-2 16 0 0,17 11 403 0 0,-20-14-366 0 0,3 1 11 0 0,3 0-10 0 0,-1-1-44 0 0,-2-1 2 0 0,-3 0 47 0 0,4-1 6 0 0,27-26 154 0 0,25-46-83 0 0,-57 71-83 0 0,3-1-10 0 0,2 0-88 0 0,-2 3-37 0 0,-4 0-11 0 0,-1 0 17 0 0,0 0-15 0 0,10 2-257 0 0,-5 3 336 0 0,2 27 96 0 0,-3 43-94 0 0,-5-17-557 0 0,1-57 626 0 0,0-1 26 0 0,0 0-16 0 0,2 0-61 0 0,0 0 0 0 0,0-1 0 0 0,0 1 0 0 0,0 0-1 0 0,0-1 1 0 0,0 0 0 0 0,0 1 0 0 0,0-1 0 0 0,0 0 0 0 0,0 0-1 0 0,-1 0 1 0 0,1 0 0 0 0,0 0 0 0 0,-1-1 0 0 0,1 1 0 0 0,-1-1 0 0 0,1 1-1 0 0,-1-1 1 0 0,0 1 0 0 0,0-1 0 0 0,1 1 0 0 0,-1-1 0 0 0,0 0-1 0 0,-1 0 1 0 0,1 0 0 0 0,0 0 0 0 0,0 1 0 0 0,-1-1 0 0 0,1 0-1 0 0,-1 0 1 0 0,0 0 0 0 0,1 0 0 0 0,-1 0 0 0 0,0 0-8 0 0,3-8 111 0 0,9-86 1627 0 0,-12 85-1690 0 0,1 1-36 0 0,1 2-25 0 0,-1 5-40 0 0,1-2 29 0 0,-1 3-34 0 0,0 2-24 0 0,5 0-1 0 0,18 6-418 0 0,50-15-1982 0 0,-42-5 423 0 0,-21 8 841 0 0</inkml:trace>
  <inkml:trace contextRef="#ctx0" brushRef="#br0" timeOffset="26785.138">5508 198 1375 0 0,'0'0'298'0'0,"0"0"710"0"0,0 0 310 0 0,0 0 68 0 0,0 0-92 0 0,0 0-434 0 0,0 0-188 0 0,0 0-37 0 0,0 0-30 0 0,0 0-85 0 0,0 0-37 0 0,0 0-10 0 0,0 0-19 0 0,0 0-78 0 0,0 0-31 0 0,0 0-8 0 0,0 0-38 0 0,0 0-158 0 0,0 0-69 0 0,17-2-68 0 0,111 2 1040 0 0,-85-5-2094 0 0,-43 5-436 0 0</inkml:trace>
  <inkml:trace contextRef="#ctx0" brushRef="#br0" timeOffset="27506.361">5654 67 9215 0 0,'0'0'422'0'0,"0"0"-13"0"0,0 0-144 0 0,0 0 371 0 0,0 0 188 0 0,0 0 38 0 0,0 0-89 0 0,0 0-409 0 0,-14-5-93 0 0,-6 32-835 0 0,9 3 430 0 0,5-14 223 0 0,1-1 0 0 0,0 1 1 0 0,1 0-1 0 0,1 1 0 0 0,0-1 0 0 0,2 1 0 0 0,0-1 0 0 0,0 1 0 0 0,2 11-89 0 0,-1-17 6 0 0,1-1-18 0 0,-1-2-70 0 0,0-6-106 0 0,0-2-34 0 0,0 0-2 0 0,0 0-178 0 0,0 0-752 0 0,0 0-330 0 0,0 0-69 0 0,0 0-14 0 0</inkml:trace>
  <inkml:trace contextRef="#ctx0" brushRef="#br0" timeOffset="28412.331">4276 703 8119 0 0,'0'0'367'0'0,"0"0"0"0"0,0 0-163 0 0,0 0 182 0 0,0 0 108 0 0,0 0 18 0 0,0 0-54 0 0,0 0-248 0 0,0 0-108 0 0,-1 1-26 0 0,-43 36-588 0 0,43-36 690 0 0,1-1 12 0 0,0 0 24 0 0,-6 8 1412 0 0,17 24-1704 0 0,6-9-52 0 0,-10-18 130 0 0,22-1 64 0 0,11-31 79 0 0,-12-8 650 0 0,-27 34-597 0 0,2-9 843 0 0,-5-16-100 0 0,-2 20-917 0 0,3 5-46 0 0,0 0-1 0 0,-1-1 0 0 0,1 1 0 0 0,0 0 1 0 0,-1 0-1 0 0,1 0 0 0 0,-1 0 1 0 0,1 0-1 0 0,-1 1 0 0 0,1-1 0 0 0,-1 0 1 0 0,0 1-1 0 0,1-1 0 0 0,-1 1 1 0 0,0-1-1 0 0,0 1 0 0 0,1 0 1 0 0,-1 0-1 0 0,0 0 0 0 0,0 0 0 0 0,1 0 1 0 0,-1 0-1 0 0,0 0 0 0 0,0 1 1 0 0,1-1-1 0 0,-1 1 0 0 0,0-1 0 0 0,1 1 1 0 0,-1 0-1 0 0,0 0 25 0 0,-4 1-117 0 0,-17 6-275 0 0,18-4-2143 0 0,5-4-1916 0 0</inkml:trace>
  <inkml:trace contextRef="#ctx0" brushRef="#br0" timeOffset="29214.969">4360 595 10623 0 0,'0'0'242'0'0,"0"0"36"0"0,0 0 12 0 0,0 0-34 0 0,0 0-132 0 0,0 0 52 0 0,0 0 44 0 0,0 0 10 0 0,-2-7-504 0 0,54 148 378 0 0,-11-80-392 0 0,-40-60 404 0 0,-1-1 10 0 0,0 0 2 0 0,0 0 2 0 0,0 0 4 0 0,0 0 2 0 0,27-1 380 0 0,17-23-314 0 0,-21 0 1518 0 0,-23 22-1774 0 0,0 2-10 0 0,1 2 11 0 0,7 38 42 0 0,-6-32 11 0 0,2-1 0 0 0,11-2 11 0 0,20-21 274 0 0,11-32-1339 0 0,-43 39-284 0 0</inkml:trace>
  <inkml:trace contextRef="#ctx0" brushRef="#br0" timeOffset="29503.491">4495 561 12439 0 0,'0'0'544'0'0,"0"0"128"0"0,0 0-544 0 0,0 0-128 0 0,0 0 0 0 0,-6-6 0 0 0,6 6 480 0 0,0 0 64 0 0,0 0 8 0 0,0 0 8 0 0,0 0-560 0 0,0 0-232 0 0,0 0 8 0 0,0 0-3928 0 0,0 0-784 0 0</inkml:trace>
  <inkml:trace contextRef="#ctx0" brushRef="#br0" timeOffset="30799.623">4709 644 6071 0 0,'0'0'275'0'0,"0"0"-2"0"0,-1-1-175 0 0,-17-8-581 0 0,16 10 339 0 0,1 0-429 0 0,1-1-17 0 0,-6 6 1352 0 0,-10 29 5632 0 0,20 21-5993 0 0,5-2-411 0 0,-8-45-1 0 0,1 0 11 0 0,0-3 11 0 0,-1-4 42 0 0,6 2-217 0 0,-2-3 167 0 0,-3-1 82 0 0,-2 0 65 0 0,0 0 18 0 0,0 0 18 0 0,13-24 1410 0 0,-10 16-1432 0 0,0-1-90 0 0,6-40 139 0 0,-7 42-200 0 0,2-1-13 0 0,10-13-60 0 0,6 2-5 0 0,-13 16 41 0 0,0 0-40 0 0,-4 1 8 0 0,5 0 45 0 0,17 2-181 0 0,-24 1 128 0 0,17-1-228 0 0,-10-1 292 0 0,-7 1 64 0 0,-1 0 28 0 0,0 0 4 0 0,0 0 0 0 0,0 0 0 0 0,0 0 0 0 0,0 0-28 0 0,11 4-636 0 0,1 21 556 0 0,-5 31 148 0 0,0-18-72 0 0,-7-35-70 0 0,19 24-84 0 0,31-24-27 0 0,11-45-2560 0 0,-56 36 2047 0 0</inkml:trace>
  <inkml:trace contextRef="#ctx0" brushRef="#br0" timeOffset="31247.683">4940 565 5527 0 0,'0'0'423'0'0,"0"0"-64"0"0,0 0 763 0 0,0 0 366 0 0,0 0 72 0 0,8 8 403 0 0,56 28-3610 0 0,-62-34 1599 0 0,-1 0 109 0 0,-1 1 0 0 0,1-1 1 0 0,0 0-1 0 0,-1 0 0 0 0,1 1 0 0 0,-1-1 0 0 0,0 1 0 0 0,0-1 0 0 0,0 0 0 0 0,0 1 0 0 0,0-1 0 0 0,-1 0 0 0 0,1 1 0 0 0,0-1 0 0 0,-1 0 0 0 0,0 1 0 0 0,0-1 0 0 0,0 0 0 0 0,0 0 0 0 0,0 0 1 0 0,0 0-1 0 0,0 0 0 0 0,-1 0 0 0 0,1 0 0 0 0,-1 0 0 0 0,1 0 0 0 0,-1-1 0 0 0,0 1 0 0 0,0-1 0 0 0,1 1 0 0 0,-1-1 0 0 0,0 0 0 0 0,-1 1 0 0 0,0-1-61 0 0,-4 5 68 0 0,-1 0 1 0 0,0-1-1 0 0,0 0 0 0 0,-1-1 0 0 0,0 1 0 0 0,1-2 0 0 0,-1 1 0 0 0,0-1 1 0 0,-8 1-69 0 0,7-4-406 0 0,9 0 150 0 0</inkml:trace>
  <inkml:trace contextRef="#ctx0" brushRef="#br0" timeOffset="32068.558">5228 652 6911 0 0,'-1'0'528'0'0,"-4"0"-176"0"0,-24 9 3807 0 0,6 8-6888 0 0,22-16 3081 0 0,1-1 52 0 0,0 0 10 0 0,0 0-26 0 0,0 0-117 0 0,0 0-51 0 0,-1 1-11 0 0,-1 6-35 0 0,1 2-140 0 0,2 1-34 0 0,0 0-14 0 0,1 1-56 0 0,-2-9 67 0 0,1 1 0 0 0,0-1 0 0 0,-1 1 0 0 0,1 0 0 0 0,0-1 0 0 0,0 1 0 0 0,0-1 0 0 0,1 0 0 0 0,-1 1 0 0 0,1-1 0 0 0,-1 0 0 0 0,1 0 0 0 0,0 0 0 0 0,0 0 0 0 0,-1 0 0 0 0,2 0 0 0 0,-1-1 0 0 0,0 1 0 0 0,2 1 3 0 0,2-3 13 0 0,1-1 0 0 0,-1 0-1 0 0,0 0 1 0 0,0 0 0 0 0,0 0 0 0 0,0-1 0 0 0,0 0 0 0 0,0-1-1 0 0,0 1 1 0 0,-1-1 0 0 0,1 0 0 0 0,-1 0 0 0 0,0-1 0 0 0,0 0-1 0 0,0 0 1 0 0,0 0 0 0 0,-1 0 0 0 0,1-1 0 0 0,-1 1 0 0 0,-1-1-1 0 0,1 0 1 0 0,1-3-13 0 0,4-1 149 0 0,-2 2 135 0 0,-1 0 0 0 0,1-1 0 0 0,-1 0 0 0 0,-1 0 1 0 0,1 0-1 0 0,-1-1 0 0 0,-1 0 0 0 0,1 0 0 0 0,-2 0 1 0 0,1 0-1 0 0,-1 0 0 0 0,-1-1 0 0 0,0 0 0 0 0,0 1 1 0 0,0-1-1 0 0,-2 0 0 0 0,1 0 0 0 0,-1 0 0 0 0,-1 0 1 0 0,0-3-285 0 0,-5-38 657 0 0,5 49-1048 0 0,1 2 570 0 0,0 0 248 0 0,0 0 47 0 0,0 0-55 0 0,0 0-254 0 0,-5 9-93 0 0,0 1-151 0 0,1 1-1 0 0,0 0 1 0 0,1 0 0 0 0,0 0-1 0 0,0 0 1 0 0,2 1-1 0 0,-1-1 1 0 0,1 1 0 0 0,1 10 79 0 0,-5 36-1527 0 0,-2 48 1224 0 0,11-79 219 0 0,-4-26 77 0 0,1 1 0 0 0,0-1-1 0 0,-1 0 1 0 0,1 1 0 0 0,0-1-1 0 0,0 0 1 0 0,0 1 0 0 0,0-1-1 0 0,0 0 1 0 0,0 0 0 0 0,0 0-1 0 0,0 0 1 0 0,1 0 0 0 0,-1 0-1 0 0,0 0 1 0 0,0 0 0 0 0,1-1-1 0 0,-1 1 1 0 0,1 0 0 0 0,-1-1-1 0 0,1 1 1 0 0,-1-1 0 0 0,1 0 0 0 0,-1 1-1 0 0,1-1 1 0 0,-1 0 0 0 0,1 0-1 0 0,0 0 1 0 0,-1 0 0 0 0,1 0-1 0 0,-1 0 1 0 0,1-1 0 0 0,-1 1-1 0 0,1 0 1 0 0,-1-1 0 0 0,1 1-1 0 0,-1-1 1 0 0,1 0 0 0 0,-1 1-1 0 0,1-1 8 0 0,59-35-547 0 0,-56 33 589 0 0,30-26-604 0 0,-22 14-4056 0 0,-6 8-144 0 0</inkml:trace>
  <inkml:trace contextRef="#ctx0" brushRef="#br0" timeOffset="32396.108">5289 590 6359 0 0,'0'0'291'0'0,"0"0"-4"0"0,0 0-66 0 0,0 0 418 0 0,0 0 199 0 0,0 0 40 0 0,0 0-40 0 0,0 0-199 0 0,0 0-88 0 0,0 0-21 0 0,0 0-47 0 0,0 0-190 0 0,0 0-79 0 0,0 0-20 0 0,0 0-18 0 0,0 0-66 0 0,0 0-29 0 0,10-1 71 0 0,156-13-437 0 0,-157 12-1181 0 0</inkml:trace>
  <inkml:trace contextRef="#ctx0" brushRef="#br0" timeOffset="32684.62">5544 630 10135 0 0,'-5'7'1079'0'0,"2"0"-1059"0"0,1-1 0 0 0,-1 1 0 0 0,1 0 1 0 0,1 0-1 0 0,-1 0 0 0 0,1 1 0 0 0,0-1 0 0 0,1 0 0 0 0,0 0 1 0 0,0 1-1 0 0,0-1 0 0 0,2 6-20 0 0,-1 22-4394 0 0,8-27 11487 0 0,28-27-5703 0 0,24-26-3914 0 0,-55 40 1030 0 0</inkml:trace>
  <inkml:trace contextRef="#ctx0" brushRef="#br0" timeOffset="32970.052">5548 568 13535 0 0,'0'0'620'0'0,"0"0"-16"0"0,0 0-304 0 0,0 0 156 0 0,0 0 110 0 0,0 0 18 0 0,0 0-104 0 0,0 0-464 0 0,0 0-206 0 0,0 0-39 0 0,0 0-72 0 0,0 0-266 0 0,7-19-2128 0 0,-6 13 1500 0 0,-1 6-926 0 0,0 0 393 0 0</inkml:trace>
  <inkml:trace contextRef="#ctx0" brushRef="#br0" timeOffset="33343.619">5714 576 4607 0 0,'-8'17'852'0'0,"1"-1"-1"0"0,0 1 0 0 0,2 0 1 0 0,0 0-1 0 0,1 1 0 0 0,0-1 0 0 0,2 1 1 0 0,-1 13-852 0 0,13 46-5239 0 0,-8-67 4360 0 0,10 24 4694 0 0,-11-33-2980 0 0,-1-1-10 0 0,17-4 1743 0 0,-8-2-2243 0 0,-1-1 0 0 0,1-1-1 0 0,-2 1 1 0 0,1-1-1 0 0,-1-1 1 0 0,0 1 0 0 0,-1-1-1 0 0,5-8-324 0 0,6-9 237 0 0,20-49 1129 0 0,-38 71-1296 0 0,0 2-136 0 0,0 0 0 0 0,-1 0 1 0 0,1 0-1 0 0,-1 0 1 0 0,1 0-1 0 0,-1 0 0 0 0,0 0 1 0 0,0 1-1 0 0,1-1 1 0 0,-1 0-1 0 0,0 1 0 0 0,-1 0 1 0 0,1-1-1 0 0,0 1 0 0 0,0 0 1 0 0,-1 0-1 0 0,1 0 1 0 0,0 0-1 0 0,-1 1 0 0 0,1-1 1 0 0,-1 1-1 0 0,1-1 1 0 0,-1 1-1 0 0,1 0 0 0 0,-1 0 1 0 0,1 0-1 0 0,-1 0 1 0 0,1 1-1 0 0,-1-1 0 0 0,-1 1 66 0 0,-41 13-5240 0 0,38-12 3774 0 0,6-1 769 0 0,1-1 154 0 0,0 0 30 0 0,0 0 113 0 0,0 0 425 0 0,0 0-369 0 0,0 0-1939 0 0</inkml:trace>
  <inkml:trace contextRef="#ctx0" brushRef="#br0" timeOffset="34002.185">5838 765 8751 0 0,'0'0'399'0'0,"0"0"-4"0"0,0 0-13 0 0,0 0 881 0 0,0 0 418 0 0,0 0 82 0 0,4-10-24 0 0,82-130-6645 0 0,-61 127 8462 0 0,-24 13-3300 0 0,1 1-130 0 0,0-1-145 0 0,0 1 0 0 0,0 0 1 0 0,0 0-1 0 0,0 1 0 0 0,0-1 1 0 0,0 0-1 0 0,0 1 0 0 0,-1-1 1 0 0,1 1-1 0 0,0-1 0 0 0,-1 1 1 0 0,0 0-1 0 0,1-1 0 0 0,-1 1 1 0 0,0 0-1 0 0,0 0 0 0 0,0 0 1 0 0,0 0-1 0 0,0 0 0 0 0,0 1 1 0 0,-1-1-1 0 0,1 0 0 0 0,-1 0 1 0 0,1 0-1 0 0,-1 1 0 0 0,0-1 1 0 0,0 0-1 0 0,0 0 0 0 0,0 1 1 0 0,0-1-1 0 0,0 0 0 0 0,-1 1 19 0 0,-18 66 1167 0 0,19-67-1062 0 0,0-2-1 0 0,-2 7-150 0 0,18-11-105 0 0,49-44 1036 0 0,-40 34-869 0 0,-16 12-16 0 0,-8 2 3 0 0,0 0 0 0 0,1 1 0 0 0,-1-1-1 0 0,1 0 1 0 0,-1 0 0 0 0,1 1 0 0 0,-1-1 0 0 0,0 1-1 0 0,1-1 1 0 0,-1 1 0 0 0,0 0 0 0 0,0-1 0 0 0,1 1 0 0 0,-1 0-1 0 0,0 0 1 0 0,0 0 0 0 0,0 0 0 0 0,0 0 0 0 0,0 0-1 0 0,0 0 1 0 0,0 0 0 0 0,0 1 0 0 0,-1-1 0 0 0,1 0-1 0 0,0 0 1 0 0,-1 1 0 0 0,1-1 0 0 0,-1 1-3 0 0,3 2 65 0 0,5 35 666 0 0,-4 50-1890 0 0,-2-90 46 0 0,5-3-50 0 0</inkml:trace>
</inkml:ink>
</file>

<file path=ppt/ink/ink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37:30.156"/>
    </inkml:context>
    <inkml:brush xml:id="br0">
      <inkml:brushProperty name="width" value="0.05" units="cm"/>
      <inkml:brushProperty name="height" value="0.05" units="cm"/>
      <inkml:brushProperty name="color" value="#FF0066"/>
    </inkml:brush>
  </inkml:definitions>
  <inkml:trace contextRef="#ctx0" brushRef="#br0">1 82 2591 0 0,'0'0'107'0'0,"0"0"-23"0"0,0 0 49 0 0,0 0 251 0 0,0 0 110 0 0,0 0 18 0 0,0 0-47 0 0,0 0-222 0 0,0 0-98 0 0,0 0-17 0 0,0 0-16 0 0,0 0-33 0 0,0 0 21 0 0,0 0 44 0 0,0 0 14 0 0,0 0 13 0 0,0 0 46 0 0,0 0 27 0 0,0 0 4 0 0,0 0-10 0 0,0 0-46 0 0,0 0-22 0 0,0 0-2 0 0,0 0-16 0 0,0 0-60 0 0,0 0-5 0 0,0 0-18 0 0,0 0-2 0 0,1-6 429 0 0,0 0-403 0 0,0 3-13 0 0,18-14-136 0 0,-12 12 56 0 0,1 1 0 0 0,-2 0 12 0 0,20-8 440 0 0,-19 11-441 0 0,-3 1 32 0 0,3 0-22 0 0,-6 0 38 0 0,-1 0 30 0 0,21 3 480 0 0,-13-1-515 0 0,2 0-44 0 0,49 3 190 0 0,-49-3-200 0 0,0 0 0 0 0,-1 0 0 0 0,2 0 0 0 0,-1-1 11 0 0,-1 0 32 0 0,0 0-33 0 0,58-1 313 0 0,-18 11-142 0 0,-41-9-181 0 0,0-2 0 0 0,66-12 672 0 0,-66 12-672 0 0,-2 1 11 0 0,-3-1 32 0 0,4 0-33 0 0,1 0-10 0 0,-1 1 12 0 0,-1-1 48 0 0,-4 0 16 0 0,4 0 11 0 0,-4-1-28 0 0,3 1-35 0 0,-2 0 40 0 0,4 0-8 0 0,0 0-35 0 0,-4 0 22 0 0,2 0-22 0 0,-3 0 32 0 0,-1 0 1 0 0,5 0-33 0 0,-4 0 22 0 0,6 1-33 0 0,2-1-10 0 0,-1 0 0 0 0,0 0 0 0 0,-1-2 11 0 0,-7 1 42 0 0,36 1 139 0 0,-28-1-192 0 0,0-1 0 0 0,0 1 0 0 0,0 0 0 0 0,0 1 0 0 0,0-1 0 0 0,0-1 0 0 0,0 1 0 0 0,-1 0 0 0 0,0 0 0 0 0,-1 0 11 0 0,-4 1 32 0 0,3 0-33 0 0,3-2-10 0 0,0 0 0 0 0,0 2 0 0 0,22-4 0 0 0,-22 2 0 0 0,22-8 0 0 0,-24 8 0 0 0,1 1 0 0 0,-1 0 0 0 0,1-1 0 0 0,-1 2 0 0 0,0 0 0 0 0,0 0 0 0 0,25-2 0 0 0,1 0 0 0 0,-26 2 0 0 0,-1 0 0 0 0,1 0 0 0 0,1 0 0 0 0,0-1 0 0 0,0 1 0 0 0,0-1 0 0 0,0 0 0 0 0,-1 1 0 0 0,2 0 0 0 0,-1 0 0 0 0,1 0 0 0 0,0 0 0 0 0,-1 1 0 0 0,30-1 64 0 0,-29-1-64 0 0,-2 0 11 0 0,-4 1 32 0 0,5 1-33 0 0,1 1 1 0 0,-1 0 42 0 0,-5-1 1 0 0,5 1-44 0 0,28 4-10 0 0,51-8-41 0 0,-77 1-102 0 0</inkml:trace>
</inkml:ink>
</file>

<file path=ppt/ink/ink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37:33.218"/>
    </inkml:context>
    <inkml:brush xml:id="br0">
      <inkml:brushProperty name="width" value="0.05" units="cm"/>
      <inkml:brushProperty name="height" value="0.05" units="cm"/>
      <inkml:brushProperty name="color" value="#FF0066"/>
    </inkml:brush>
  </inkml:definitions>
  <inkml:trace contextRef="#ctx0" brushRef="#br0">16 21 6015 0 0,'0'0'274'0'0,"0"0"-6"0"0,0 0-78 0 0,0 0 310 0 0,0 0 151 0 0,0 0 28 0 0,0 0-41 0 0,0 0-199 0 0,-8-7 740 0 0,5 1-1165 0 0,-1 0 26 0 0,4 4 160 0 0,0 2 40 0 0,0 0 0 0 0,0 0 3 0 0,0 0 12 0 0,0 0 7 0 0,0 0 2 0 0,0 0-28 0 0,0 0-117 0 0,0 0-50 0 0,0 0-26 0 0,0 0-87 0 0,1 1-25 0 0,3 4 14 0 0,0 0 34 0 0,-1-3-22 0 0,3 3 32 0 0,1 0 11 0 0,0 0 0 0 0,0 0 0 0 0,0 0 0 0 0,39 42 0 0 0,-28-23 0 0 0,2-2 0 0 0,9-10 0 0 0,17-3 206 0 0,-42-8-150 0 0,10 5-877 0 0,-13-3-1953 0 0,3 3-1301 0 0</inkml:trace>
  <inkml:trace contextRef="#ctx0" brushRef="#br0" timeOffset="495.794">399 296 5527 0 0,'0'0'120'0'0,"0"0"24"0"0,0 0 8 0 0</inkml:trace>
  <inkml:trace contextRef="#ctx0" brushRef="#br0" timeOffset="1815.94">402 242 8495 0 0,'0'0'191'0'0,"0"0"26"0"0,0 0 11 0 0,-1 1-25 0 0,1-1-155 0 0,0 0 1 0 0,0-1-1 0 0,0 1 1 0 0,0 0-1 0 0,0 0 1 0 0,0-1-1 0 0,0 1 0 0 0,0 0 1 0 0,0 0-1 0 0,-1 0 1 0 0,1-1-1 0 0,0 1 1 0 0,0 0-1 0 0,0 0 0 0 0,0 0 1 0 0,-1-1-1 0 0,1 1 1 0 0,0 0-1 0 0,0 0 1 0 0,0 0-1 0 0,-1 0 0 0 0,1-1 1 0 0,0 1-1 0 0,0 0 1 0 0,-1 0-1 0 0,1 0 1 0 0,0 0-1 0 0,0 0 0 0 0,-1 0 1 0 0,1 0-1 0 0,0 0-48 0 0,14-26-94 0 0,15-9 272 0 0,-27 33-98 0 0,2 0 15 0 0,14 4 74 0 0,20 18-729 0 0,-26 24 984 0 0,-10-8-194 0 0,-2-29-220 0 0,2 0-10 0 0,4-3 0 0 0,19-11 16 0 0,12-29 318 0 0,-36 35-258 0 0,-1 1 53 0 0,0 0 20 0 0,0 0 3 0 0,0 0 7 0 0,0 0 26 0 0,0 0 9 0 0,0 0 4 0 0,0 0-16 0 0,0 0-80 0 0,0 0-28 0 0,0 0-10 0 0,0 0-108 0 0,0 0-59 0 0,0 0-29 0 0,0 0-11 0 0,20 3-385 0 0,-13 1 542 0 0,-1 1 51 0 0,-4-3 7 0 0,4 3-17 0 0,2 0-45 0 0,1 0-10 0 0,1-4 0 0 0,0 0 0 0 0,0-1 0 0 0,-3 0 14 0 0,-3-1 50 0 0,12-2 109 0 0,-14 3-89 0 0,7-4 472 0 0,6-2-87 0 0,-14 6-390 0 0,0-1-11 0 0,4-2 9 0 0,-4 2 1 0 0,-1 1-12 0 0,0 0-27 0 0,0 0-98 0 0,1 0 2 0 0,4 3 36 0 0,-3-1-22 0 0,2 3 32 0 0,0 3 11 0 0,1-1 0 0 0,15 14-74 0 0,-18-20 31 0 0,19 4 32 0 0,-18-5 41 0 0,-1 0 0 0 0,0 0 0 0 0,1 1 0 0 0,-1-2 1 0 0,0 1-1 0 0,1 0 0 0 0,-1 0 0 0 0,0-1 0 0 0,1 0 0 0 0,-1 1 0 0 0,0-1 0 0 0,0 0 0 0 0,0 0 0 0 0,1 0 0 0 0,-1 0 0 0 0,0 0 0 0 0,0-1 0 0 0,-1 1 0 0 0,1-1 0 0 0,0 1 0 0 0,0-1 0 0 0,0-1-30 0 0,7-4 69 0 0,-8 6-73 0 0,0 1 65 0 0,0-1 1 0 0,1 0-1 0 0,-1-1 0 0 0,0 1 1 0 0,1 0-1 0 0,-1 0 1 0 0,0 0-1 0 0,0-1 1 0 0,0 1-1 0 0,0-1 0 0 0,0 1 1 0 0,0-1-1 0 0,0 1 1 0 0,-1-1-1 0 0,1 0 0 0 0,-1 1 1 0 0,1-1-1 0 0,-1 0 1 0 0,1 1-1 0 0,-1-1 0 0 0,0 0 1 0 0,0 1-1 0 0,0-1 1 0 0,0 0-1 0 0,0 0 0 0 0,0 1 1 0 0,-1-1-1 0 0,1 0 1 0 0,0 1-1 0 0,-1-1 1 0 0,1 0-1 0 0,-1 0-61 0 0,-9-25 179 0 0,5 19-157 0 0,-16-10 26 0 0,-16 16-1258 0 0,35 3 1144 0 0,2-1 2 0 0,0 0 0 0 0,0 0 0 0 0,0 0-21 0 0,0 0-88 0 0,0 0-34 0 0,0 0-8 0 0,0 0-151 0 0,0 0-633 0 0,1 1-274 0 0,4 6-57 0 0</inkml:trace>
  <inkml:trace contextRef="#ctx0" brushRef="#br0" timeOffset="6815.58">241 502 455 0 0,'0'0'1688'0'0,"0"0"202"0"0,0 0 87 0 0,0 0-234 0 0,0 0-1069 0 0,0 0-471 0 0,0 0-91 0 0,0 0-17 0 0,0 0-15 0 0,0 0 8 0 0,0 0 81 0 0,0 0 15 0 0,0 0-7 0 0,0 0 7 0 0,0 0 32 0 0,0 0 10 0 0,0 0 4 0 0,0 0-10 0 0,0 0-49 0 0,0 0-19 0 0,0 0-7 0 0,0 0 1 0 0,0 0 4 0 0,0 0 2 0 0,0-2 0 0 0,2-6-12 0 0,3-1-50 0 0,-1 2-34 0 0,14-11-106 0 0,-16 17 4 0 0,0 1 0 0 0,1 0 0 0 0,-1-1 0 0 0,1 1 0 0 0,-1 0 0 0 0,1 0 0 0 0,-1 1 0 0 0,0-1 0 0 0,1 0 0 0 0,-1 1 0 0 0,1-1 0 0 0,-1 1 0 0 0,0 0 0 0 0,0 0 0 0 0,1 0 0 0 0,-1 0 0 0 0,0 0 0 0 0,0 1-1 0 0,0-1 1 0 0,0 0 0 0 0,0 1 0 0 0,0 0 0 0 0,-1-1 0 0 0,1 1 0 0 0,0 0 0 0 0,-1 0 0 0 0,1 1 46 0 0,0-1-33 0 0,14 39-351 0 0,-13-34 384 0 0,0 0 0 0 0,-1 8-10 0 0,-2-14-44 0 0,0-1-26 0 0,0 0-68 0 0,0 0-32 0 0,15 1-500 0 0,45-58 2032 0 0,-60 56-1323 0 0,1 1 0 0 0,0-1-1 0 0,-1 1 1 0 0,1-1-1 0 0,0 1 1 0 0,0-1 0 0 0,0 1-1 0 0,-1-1 1 0 0,1 1 0 0 0,0 0-1 0 0,0 0 1 0 0,0-1-1 0 0,0 1 1 0 0,0 0 0 0 0,0 0-1 0 0,-1 0 1 0 0,1 0 0 0 0,0 0-1 0 0,0 0 1 0 0,0 0-1 0 0,0 0 1 0 0,0 0 0 0 0,0 0-1 0 0,0 1 1 0 0,0-1 0 0 0,-1 0-1 0 0,1 1 1 0 0,0-1-1 0 0,0 0 1 0 0,0 1 0 0 0,-1-1-1 0 0,1 1 1 0 0,0-1 0 0 0,0 1-1 0 0,-1 0 1 0 0,1-1-1 0 0,-1 1 1 0 0,1 0 0 0 0,0-1-1 0 0,-1 1 1 0 0,1 0 0 0 0,-1 0-1 0 0,0 0 1 0 0,1-1-1 0 0,-1 1 1 0 0,0 0 0 0 0,1 0-1 0 0,-1 0 1 0 0,0 0-29 0 0,4 6 43 0 0,-1 1-33 0 0,0 0-10 0 0,-1 0 0 0 0,0-1-14 0 0,-2-6-60 0 0,0-1-14 0 0,0 0 0 0 0,0 0 0 0 0,11 7-128 0 0,15-25 364 0 0,-3-6-178 0 0,-22 23 83 0 0,-1 1 64 0 0,0 0 13 0 0,16 5 1228 0 0,-4 18-1286 0 0,-10-14-72 0 0,0 0 0 0 0,1 0 0 0 0,1-1 0 0 0,0 1 0 0 0,2-1 0 0 0,1-2 0 0 0,3-4 0 0 0,0-3 11 0 0,40-29 570 0 0,-49 29-509 0 0,15-13 1096 0 0,-13 40-1232 0 0,1-11 54 0 0,-4-14-44 0 0,1 0-10 0 0,3 4 0 0 0,-2-2 11 0 0,3 3 42 0 0,2-1 11 0 0,1-4 0 0 0,17-12-64 0 0,-18 6 64 0 0,-2-1 15 0 0,-4 5 60 0 0,15-30 1263 0 0,-16 29-1258 0 0,0 1-22 0 0,-9-33 164 0 0,7 30-163 0 0,-3-3-4 0 0,-1-2-45 0 0,1 3-24 0 0,-27-4-4921 0 0,31 10 3708 0 0</inkml:trace>
  <inkml:trace contextRef="#ctx0" brushRef="#br0" timeOffset="12415.479">768 568 4463 0 0,'0'0'99'0'0,"0"0"12"0"0,0 0 9 0 0,0 0 6 0 0,0 0 1 0 0,0 0-6 0 0,0 0-1 0 0,0 0-41 0 0,0 0-175 0 0,0 0-80 0 0,0 0-15 0 0,0 0 17 0 0,0 0 72 0 0,0 0 61 0 0,0 0 116 0 0,0 0 47 0 0,0 0 8 0 0,0 0 48 0 0,0 0 186 0 0,0 0 79 0 0,0 0 18 0 0,0 0 9 0 0,0 0 22 0 0,0 0 10 0 0,0 0 2 0 0,0 0-30 0 0,0 0-129 0 0,0 0-52 0 0,0 0-6 0 0,0 0-36 0 0,0 0-130 0 0,0 0-52 0 0,0 0-2 0 0,0 0 8 0 0,0 0-38 0 0,0 0-113 0 0,0 0-3 0 0,0 0 5 0 0,0 0-8 0 0,0 0 14 0 0,0 0 4 0 0,0 0 0 0 0,0 0 0 0 0,5 8-117 0 0,-1-2 181 0 0,0 3 43 0 0,-2-3-43 0 0,0-4-43 0 0,30 39-32 0 0,-23-30 75 0 0,-3-9 0 0 0,17-18 342 0 0,11-52-52 0 0,-17 6 496 0 0,-17 60-712 0 0,0 2 6 0 0,0 0-4 0 0,0 0 23 0 0,0 0-15 0 0,0 0-11 0 0,0 0 6 0 0,0 0 28 0 0,0 0 11 0 0,0 0 2 0 0,6 7-82 0 0,11 39-686 0 0,-12-3 369 0 0,-5-40 357 0 0,10 16-1051 0 0,-9-19 1063 0 0,-1 0 4 0 0,0 0 2 0 0,13-25 720 0 0,-7-66 280 0 0,-5 88-1036 0 0,0-5-48 0 0,1 1-26 0 0,-2 6-34 0 0,16 4-54 0 0,5 6-46 0 0,-13-10 148 0 0,33-20-53 0 0,-35 16 42 0 0,1-1 11 0 0,0 2 14 0 0,-6 3 50 0 0,-1 1 8 0 0,0 0 22 0 0,0 0 22 0 0,0 0 4 0 0,0 0 0 0 0,0 0-5 0 0,0 0-23 0 0,0 0-35 0 0,0 0-99 0 0,0 0-34 0 0,0 0 4 0 0,0 0 1 0 0,0 0-24 0 0,0 0-22 0 0,0 0-10 0 0,0 0-13 0 0,0 0-52 0 0,0 0-28 0 0,0 0-4 0 0,0 0 11 0 0,0 0 42 0 0,0 0 13 0 0,4-8-133 0 0,0-1 207 0 0,1-50 1475 0 0,-5 57-1129 0 0,0-9 754 0 0,-6-34-466 0 0,6 43-485 0 0,0 2 59 0 0,0 0 17 0 0,0 0 3 0 0,0 0-13 0 0,-2 21-76 0 0,0 199-1279 0 0,-8-135 340 0 0,26-121 1134 0 0,5-42 446 0 0,-17 70-680 0 0,0 1-16 0 0,1-1 0 0 0,20-22 0 0 0,2 8-82 0 0,-25 21 54 0 0,-2 1 88 0 0,0 0 14 0 0,0 0 2 0 0,1 26 311 0 0,-36 72-666 0 0,35-96 202 0 0,0-2-15 0 0,0 0 20 0 0,0 0-1 0 0,0 0-11 0 0,0 0 0 0 0,0 0-11 0 0,0 0-1 0 0,0-1 36 0 0,2-5 63 0 0,-2 5 63 0 0,0 1 14 0 0,2-1-13 0 0,22 1-74 0 0,14 21-277 0 0,-14 3 628 0 0,-20-16-344 0 0,0-3-13 0 0,6-1-943 0 0,-4-7 485 0 0</inkml:trace>
  <inkml:trace contextRef="#ctx0" brushRef="#br0" timeOffset="13115.481">1409 477 4607 0 0,'0'0'354'0'0,"0"0"87"0"0,0 0 1235 0 0,0 0 569 0 0,0 0 113 0 0,0 0-284 0 0,-23-5-1627 0 0,-10-1-3912 0 0,-14 25 3929 0 0,28 7 1321 0 0,16 8-2604 0 0,4-32 820 0 0,0 0-1 0 0,0 0 1 0 0,0 0 0 0 0,0 0-1 0 0,1 0 1 0 0,-1 0-1 0 0,1-1 1 0 0,-1 1 0 0 0,1 0-1 0 0,0-1 1 0 0,0 0-1 0 0,-1 1 1 0 0,1-1 0 0 0,0 0-1 0 0,0 0 1 0 0,0 0-1 0 0,0 0 1 0 0,1 0-1 0 0,-1 0 1 0 0,0-1 0 0 0,0 1-1 0 0,0-1 1 0 0,1 1-1 0 0,-1-1 1 0 0,2 0-1 0 0,12 4-11 0 0,44 13-49 0 0,-52-15 60 0 0,-3 0 16 0 0,-4-1 59 0 0,7 19 1369 0 0,-62 34-989 0 0,0-22 293 0 0,-3-15-78 0 0,33-5-760 0 0,21-8-5072 0 0,3-4 742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1T08:22:06.993"/>
    </inkml:context>
    <inkml:brush xml:id="br0">
      <inkml:brushProperty name="width" value="0.05" units="cm"/>
      <inkml:brushProperty name="height" value="0.05" units="cm"/>
      <inkml:brushProperty name="color" value="#FF0066"/>
      <inkml:brushProperty name="ignorePressure" value="1"/>
    </inkml:brush>
  </inkml:definitions>
  <inkml:trace contextRef="#ctx0" brushRef="#br0">24 1527,'5'3,"0"1,1-1,-1 0,1-1,0 1,0-1,0 0,0-1,0 1,0-1,0-1,0 1,0-1,0 0,1 0,-1-1,6 0,48 2,76 25,-16-4,-92-17,-1-1,0-1,1-1,0-1,26-4,11 2,191 1,-170 12,-52-7,-26-2,0-1,0 0,1-1,-1 0,0 0,1 0,-1-1,1-1,-1 1,0-2,1 1,-1-1,0 0,0-1,0 1,0-2,-1 1,1-1,-1 0,7-5,47-78,-35-13,23-18,-29 29,28-33,3-37,-16 84,-32 67,0 0</inkml:trace>
  <inkml:trace contextRef="#ctx0" brushRef="#br0" timeOffset="3585.75">159 1539,'-135'25,"112"-21,32 12,90 32,20-4,-107-40</inkml:trace>
  <inkml:trace contextRef="#ctx0" brushRef="#br0" timeOffset="5094.481">73 1502,'0'-2,"2"-1,3-2,3 0,1 1,2 1,1 1,1 1,0-1,-1-1,1 0,0 1,-3-1,-1-1,1 2,0-1,1 2,-2 0</inkml:trace>
  <inkml:trace contextRef="#ctx0" brushRef="#br0" timeOffset="11245.179">1050 378,'2'-4,"-1"1,1-1,1 0,-1 1,0-1,1 1,0 0,0 0,0 0,0 0,0 0,0 1,1 0,-1-1,1 1,0 0,0 1,0-1,0 1,0 0,0 0,0 0,0 0,-2 1,0 0,0 1,0-1,-1 1,1-1,0 1,0 0,0-1,-1 1,1 0,0 0,-1 0,1 0,-1 1,1-1,-1 0,0 1,1-1,-1 1,0-1,0 1,0-1,0 1,0 0,-1 0,1-1,0 1,-1 0,1 0,-1 0,0 0,0 0,0 0,0 0,0-1,0 1,0 0,0 0,-1 0,1 0,-1 0,1 0,-1-1,0 1,0 0,0 0,1 23,35-44,-30 15,-1 0,-1 0,1 0,0 1,0 0,0-1,0 2,0-1,1 0,-1 1,1 0,0 0,0 0,0 1,0-1,0 1,0 0,0 1,0-1,1 1,-5 1,1 0,-1 0,0 0,0 0,1 0,-1 0,0 0,0 0,0 1,0-1,0 0,-1 1,1-1,0 0,-1 1,1-1,-1 1,1-1,-1 1,0-1,1 1,-1 0,0-1,0 1,0-1,0 1,-1 1,14 34,-9-35,2-1,-1 1,0-1,0 0,0 0,1-1,-1 1,0-1,1 0,-1-1,0 1,0-1,1 0,-1-1,0 1,0-1,0 0,0 0,0 0,-1-1,1 0,-1 0,0 0,2-2,2-2,-8 7,0-1,0 0,0 1,0-1,1 0,-1 0,0 1,1-1,-1 0,0 1,1-1,-1 0,1 1,-1-1,1 1,-1-1,1 1,-1-1,1 1,-1-1,1 1,0 0,-1-1,1 1,0 0,0-1,-1 1,1 0,0 0,-1 0,1 0,0 0,0 0,-1 0,1 0,0 0,0 0,-1 0,1 0,0 0,0 1,-1-1,1 0,0 0,-1 1,1-1,0 1,-1-1,1 1,-1-1,1 1,-1-1,1 1,-1-1,1 1,-1-1,1 1,-1 0,0-1,1 1,-1 0,0-1,0 1,1 0,-1 7,0-7,-1 0,1 0,0 0,-1-1,1 1,0 0,-1 0,1 0,0 0,0 0,0 0,0 0,0 0,0 0,0 0,0 0,0 0,0 0,1 0,-1-1,0 1,1 0,-1 0,0 0,1 0,-1 0,1-1,-1 1,1 0,0 0,-1-1,1 1,0 0,0-1,-1 1,1-1,0 1,0-1,0 1,0-1,-1 0,1 1,0-1,0 0,0 0,0 0,0 0,0 0,0 0,0 0,0 0,0 0,0 0,0 0,0 0,0-1,0 1,-1 0,1-1,0 1,0-1,0 0,52-48,-48 46,0 1,0-1,-1-1,1 1,-1 0,0-1,0 0,0 0,0 0,-1-1,0 1,0-1,0 0,0 0,-1 0,0 0,0 0,0 0,-1-1,0 1,1-2,-4 4,0 0,-1 1,1-1,0 1,-1 0,1 0,-1 0,0 0,0 0,0 1,1-1,-2 1,1 0,0-1,0 2,0-1,0 0,-1 1,1-1,0 1,-1 0,1 0,0 0,-1 0,1 1,0 0,0-1,-1 1,-2 1,-10 0,12-3,0 1,1 1,-1-1,0 0,0 1,0 0,0 0,1 0,-1 0,1 1,-1-1,1 1,-1 0,1 0,0 0,0 1,0-1,0 1,0-1,0 1,1 0,-2 2,-29 38,28-34</inkml:trace>
  <inkml:trace contextRef="#ctx0" brushRef="#br0" timeOffset="13442.679">1770 0,'1'13,"-2"0,0 0,0 0,-1-1,-1 1,0 0,0-1,-2 0,1 0,-6 10,-63 177,71-197,0 1,1-1,-1 1,1 0,0 0,0-1,0 1,0 0,1 0,-1 0,1 0,-1 0,1 0,0 0,0 0,0 0,1 0,-1 0,1 0,0 0,0-1,0 1,0 0,0 0,0-1,1 1,-1 0,1-1,0 0,2 3,-3-2,1 0,1-1,-1 1,0 0,1-1,-1 0,1 1,-1-1,1 0,0 0,0-1,0 1,0 0,1-1,-1 0,0 0,1 0,-1 0,0-1,1 1,-1-1,1 0,-1 0,1 0,-1 0,1 0,-1-1,0 0,1 0,-1 0,0 0,0 0,1-1,-1 1,2-2,54-57,-53 54</inkml:trace>
  <inkml:trace contextRef="#ctx0" brushRef="#br0" timeOffset="14678.935">1624 146,'34'14,"84"10,79-12,-139-5,-55-5</inkml:trace>
  <inkml:trace contextRef="#ctx0" brushRef="#br0" timeOffset="29960.326">1148 574,'-27'60,"-24"84,52-144,0 0,-1 0,1 0,-1 0,1-1,-1 1,1 0,0 0,-1 0,1 0,0 0,-1 0,1 1,-1-1,1 0,-1 0,1 0,0 1,-1-1,1 0,-1 0,1 1,-1-1,1 0,-1 1,1-1,-1 1,0-1,1 1,-1-1,1 1,-1-1,0 1,0-1,1 1,-1-1,0 1,0-1,0 1,1 0,-1-1,0 1,0-1,0 1,0 0,0-1,0 1,0-1,0 1,-1 0,1-1,0 1,0-1,0 1,-1-1,1 1,-1 0,13-10,-10 6,1 0,0 1,-1-1,1 1,1-1,-1 1,0 0,0 0,1 1,-1-1,1 1,0 0,-1-1,1 2,0-1,0 0,-1 1,1 0,0-1,0 2,-2 0,-1 0,1 0,-1 1,0-1,0 1,1 0,-1-1,0 1,0 0,-1 0,1-1,0 1,0 0,-1 0,1 0,-1 0,0 0,0 0,0 0,1 0,-2 0,1 0,0 0,0 0,-1 0,1 0,-1-1,1 1,-1 0,0 0,0 0,0 0,0-1,0 1,-4 16,24-31,24-54,-3 9,2-20,-37 72</inkml:trace>
  <inkml:trace contextRef="#ctx0" brushRef="#br0" timeOffset="32143.587">1405 611,'2'4,"0"0,0 1,-1-1,1 1,-1-1,0 1,0-1,0 1,0 0,-1 0,0-1,0 1,0 0,-2 3,2 5,0-5,-1-6,1-1,-1 1,1-1,-1 1,1-1,0 1,-1 0,1-1,0 1,0-1,0 1,0 0,1-1,-1 1,0-1,1 1,-1-1,1 1,-1-1,1 1,0-1,-1 0,1 1,0-1,0 0,0 1,0-1,0 0,1 0,-1 0,0 0,0 0,1 0,-1 0,0-1,1 1,-1 0,1-1,-1 1,1-1,-1 0,1 1,0-1,-1 0,1 0,1 0,89-32,-84 30</inkml:trace>
  <inkml:trace contextRef="#ctx0" brushRef="#br0" timeOffset="35169.886">1465 513</inkml:trace>
  <inkml:trace contextRef="#ctx0" brushRef="#br0" timeOffset="42193.74">1600 574,'-9'134,"9"-134,0 0,0 0,0 0,1 0,-1 0,0 0,0 0,0-1,1 1,-1 0,0 0,0 0,1 0,-1 0,0 0,0 0,1 0,-1 0,0 0,0 1,0-1,1 0,-1 0,0 0,0 0,1 0,-1 0,0 0,0 1,0-1,0 0,1 0,-1 0,0 0,0 1,0-1,0 0,0 0,1 0,-1 1,0-1,0 0,0 0,0 0,0 1,0-1,0 0,0 0,0 1,19-26,-16 20,46-53,-48 57,-1 0,1 1,-1-1,1 1,-1-1,1 0,-1 1,1-1,-1 1,1 0,0-1,-1 1,1 0,0-1,-1 1,1 0,0-1,-1 1,1 0,0 0,0 0,-1 0,1 0,0 0,0 0,-1 0,1 0,0 0,0 0,-1 1,1-1,0 0,-1 0,1 1,0-1,-1 0,1 1,0-1,-1 1,1-1,-1 1,1-1,-1 1,1-1,-1 1,1 0,-1-1,0 1,1 0,-1-1,0 1,1 0,-1-1,0 1,13 45,-12-39,-1-5,0 0,0 0,0 0,0 0,0 0,0 0,0 0,1 0,-1 0,1 0,0 0,0 0,-1 0,1 0,0-1,0 1,1 0,-1-1,0 1,1-1,-1 1,0-1,1 0,0 1,-1-1,1 0,0 0,0 0,-1 0,1-1,0 1,0 0,0-1,0 1,0-1,0 0,0 0,0 0,0 0,0 0,2 0,4-3,-1 1,1-2,-1 1,1-1,-1 0,0-1,-1 0,1 0,-1 0,0-1,0 0,3-5,2 1,-10 9,0 1,1 0,-1-1,0 1,0 0,0-1,0 0,0 1,0-1,0 1,0-1,0 0,0 0,0 0,0 0,-1 1,1-1,0 0,-1 0,1-1,-1 1,1 0,-1 0,1 0,-1 0,0 0,1 0,-1-1,0 1,0 0,0 0,0 0,0-1,0 1,0 0,0 0,-1 0,1 0,0-1,-1 1,1 0,-1 0,1 0,-1 0,0 0,1 0,-1 0,0 0,0 0,1 0,-1 1,0-1,0 0,0 0,-1 1,-1-2,0 1,-1 0,1 1,-1-1,0 1,1-1,-1 1,1 0,-1 1,0-1,1 0,-1 1,1 0,-1 0,1 0,-1 0,1 1,0-1,0 1,-1 0,1 0,0 0,1 0,-1 1,0-1,1 1,-1-1,1 1,0 0,-2 3,1 5,0 0,0 0,1 1,1-1,0 1,0-1,1 1,1-1,1 11,-1-20,-1 0,0 0,1-1,-1 1,1 0,0 0,-1 0,1-1,0 1,0 0,0-1,0 1,0-1,1 1,-1-1,0 0,1 0,-1 1,1-1,-1 0,1 0,-1 0,1 0,0-1,0 1,-1 0,1-1,0 1,0-1,0 0,0 1,0-1,-1 0,1 0,0 0,0-1,0 1,0 0,69-27,-35-47,-24-6,-5 185,10 91,-16-194,-1 0,0 0,1 0,-1 0,0 0,0 0,0 0,0 1,-1-1,1 0,0 0,-1 0,1 0,-1 0,0 0,0 0,0 0,0-1,0 1,0 0,0 0,-1-1,1 1,-1-1,1 1,-1-1,1 0,-1 1,0-1,0 0,0 0,0 0,1 0,-1-1,0 1,0-1,-1 1,1-1,0 1,0-1,0 0,0 0,-140-3,139 4,0-1,-1 0,1-1,0 1,0 0,0-1,-1 0,1 0,0 0,0 0,0 0,0-1,0 1,0-1,1 0,-1 0,1 0,-1 0,1 0,-1 0,1-1,0 1,0-1,0 0,1 0,-1 1,1-1,-1 0,1 0,0 0,0-1,0 1,1 0,-1 0,1 0,0-2,2-93,-1 95,1-1,-1 1,1 0,-1 0,1 0,0 0,0 1,0-1,1 0,-1 1,1 0,-1-1,1 1,0 0,0 0,0 1,0-1,0 0,0 1,0 0,1 0,-1 0,0 0,1 1,-1-1,0 1,1 0,-1 0,1 0,0 0,14-3,185-1,-166 4,-27 0</inkml:trace>
  <inkml:trace contextRef="#ctx0" brushRef="#br0" timeOffset="45938.676">818 1062,'3'111,"0"-107,0 0,1 0,-1 0,1-1,0 1,1-1,-1 0,0 0,1 0,0-1,-1 1,1-1,0 0,0-1,0 1,1-1,-1 0,0 0,0-1,1 1,-1-1,0-1,1 1,2-1,3 1</inkml:trace>
  <inkml:trace contextRef="#ctx0" brushRef="#br0" timeOffset="46846.849">830 952</inkml:trace>
  <inkml:trace contextRef="#ctx0" brushRef="#br0" timeOffset="50073.957">1001 1050,'1'123,"-1"-122,0 0,0 1,0-1,0 0,1 1,-1-1,0 0,1 0,-1 0,1 1,-1-1,1 0,0 0,-1 0,1 0,0 0,0 0,0 0,0 0,0 0,0 0,0-1,0 1,0 0,0-1,0 1,1-1,-1 1,0-1,0 1,1-1,-1 0,0 0,0 0,1 0,-1 0,0 0,1 0,-1 0,0 0,1 0,-1-1,0 1,0 0,0-1,1 0,-1 1,0-1,0 1,0-1,0 0,0 0,0 0,0 0,0 0,0 0,0 0,-1 0,1 0,0 0,-1 0,1 0,0-1,53-57,-54 59,0 0,1-1,-1 1,1 0,-1-1,1 1,-1 0,1-1,-1 1,1 0,-1 0,1 0,-1-1,1 1,-1 0,1 0,-1 0,1 0,0 0,-1 0,1 0,-1 0,1 0,-1 1,1-1,-1 0,1 0,-1 0,1 1,-1-1,1 0,-1 0,1 1,-1-1,1 0,-1 1,1-1,-1 1,0-1,1 1,-1-1,0 1,1-1,-1 1,0-1,0 1,0-1,1 1,-1-1,0 1,0-1,0 1,0-1,0 1,0 0,0-1,0 1,0 0,1 40,-1-37,-1-1,1-1,-1 0,1 0,0 0,0 0,0 0,0 1,0-1,0 0,0 0,1 0,-1 0,1 0,-1 0,1 0,0 0,0 0,0 0,0 0,0 0,1 0,-1-1,0 1,1-1,-1 1,1-1,0 1,-1-1,1 0,0 0,0 0,0 0,0 0,0 0,0 0,0-1,0 1,0-1,0 1,0-1,2 0,33 0,-26 0</inkml:trace>
  <inkml:trace contextRef="#ctx0" brushRef="#br0" timeOffset="53488.557">1734 1136,'-4'-2,"0"-1,-1 2,1-1,-1 0,1 1,-1 0,0 0,1 0,-1 1,0-1,0 1,0 0,1 1,-5 0,-3-1,13 1,-1-1,1 0,0 1,-1-1,1 1,0-1,-1 1,1 0,-1-1,1 1,-1 0,1-1,-1 1,1 0,-1-1,0 1,1 0,-1 0,0 0,1-1,-1 1,0 0,0 0,0 0,0 0,0-1,0 1,0 0,0 0,0 0,-1 0,1-1,0 1,0 0,-1 0,1-1,-1 1,1 0,0 0,-1-1,1 1,-1 0,0-1,1 1,-1-1,1 1,-1-1,0 1,0-1,1 1,-1-1,0 0,0 1,1-1,-1 0,0 0,0 1,0-1,1 0,-1 0,0 0,0 0,0 0,0 0,1 0,-1-1,0 1,0 0,0 0,77 61,-75-61,0 1,-1-1,1 0,0 1,-1-1,1 0,-1 1,1-1,-1 1,1-1,-1 1,0 0,1-1,-1 1,1-1,-1 1,0 0,0-1,1 1,-1 0,0-1,0 1,0 0,0-1,0 1,0 0,0-1,0 1,0 0,0 0,0-1,0 1,0 0,-1-1,1 1,0 0,0-1,-1 1,1-1,0 1,-1 0,1-1,-1 1,1-1,-1 1,1-1,-1 0,1 1,-1-1,-36 20,25-15,-71 5,65-11,7 1</inkml:trace>
  <inkml:trace contextRef="#ctx0" brushRef="#br0" timeOffset="56706.962">1832 1184,'-15'46,"7"-25,6-20,1 1,-1-1,1 1,0 0,-1 0,1-1,0 1,0 0,0 0,1 0,-1 0,0 0,1 0,-1 0,1 0,-1 1,1-1,0 0,0 0,0 0,0 0,1 0,-1 0,1 1,-1-1,1 0,-1 0,1 0,0 0,0 0,0-1,0 1,1 0,-1 0,0-1,1 1,-1-1,1 1,-1-1,1 1,0-1,0 0,1 1,20 0,-12-3</inkml:trace>
  <inkml:trace contextRef="#ctx0" brushRef="#br0" timeOffset="58046.926">1868 1074</inkml:trace>
  <inkml:trace contextRef="#ctx0" brushRef="#br0" timeOffset="66416.971">1978 1124,'98'48,"-41"-32,-57-14,1-1,-1 1,0-1,0 1,0-1,0 1,-1-1,1 1,0-1,-1 0,1 1,-1-1,1 1,-1-1,0 0,1 1,-1-1,0 0,0 0,0 0,0 0,0 1,0-1,-1-1,1 1,0 0,0 0,-1 0,1-1,0 1,-1 0,1-1,-1 1,1-1,0 0,-1 0,0 1,-97 54,60-35,88-17,113 10,-132-13,-24 2,0-1,1-1,-1 1,0-1,1 0,-1 0,1-1,-1 0,0 0,0-1,0 1,0-1,0-1,0 1,0-1,0 0,-1 0,0-1,1 1,-1-1,1-2,-4 3,0-1,-1 1,1-1,-1 0,1 0,-1 0,-1 0,1 0,0 0,-1 0,0 0,0 0,0 0,0 0,-1 0,1 0,-1 0,0 1,0-1,-1 0,1 0,-1 1,0-1,0 1,0-1,0 1,-1 0,1 0,-1 0,0 0,0 0,0 0,0 1,0 0,-1-1,1 1,-1 1,1-1,-1 0,0 1,0 0,0 0,0 0,1 0,-1 0,0 1,0 0,-1 0,1 0,-2 1,-79 1,84-2,1 0,-1 0,1 0,-1 0,0 0,1 0,-1 0,1 1,-1-1,1 0,-1 0,0 0,1 1,-1-1,1 0,-1 1,1-1,-1 0,1 1,0-1,-1 0,1 1,-1-1,1 1,0-1,-1 1,1-1,0 1,0-1,-1 1,1-1,0 1,0 0,0-1,0 1,0-1,0 1,-1-1,1 1,1 0,-1-1,0 1,0-1,0 1,0 0,0-1,0 1,1-1,-1 1,0-1,0 1,1-1,-1 1,1-1,-1 1,0-1,1 0,-1 1,1-1,27 33,-25-30,9 9,-7-8,0 0,0 0,-1 1,1-1,-1 1,-1 0,1 1,-1-1,0 1,0-1,0 1,-1 0,0 0,0 0,1 4,-2-5,0 0,0-1,1 1,0-1,0 1,0-1,1 0,-1 0,1 0,0 0,0 0,1-1,-1 1,1-1,-1 0,1 0,0 0,0-1,0 1,1-1,-1 0,1 0,-1-1,1 1,0-1,-1 0,1 0,0-1,0 1,-1-1,1 0,0 0,0-1,0 1,1-2,-2 2,0 0,0 0,1 0,-1-1,0 0,0 0,0 0,0-1,-1 1,1-1,0 0,0 0,-1 0,1 0,-1-1,0 0,0 1,0-1,0 0,0 0,-1-1,1 1,-1-1,0 1,0-1,0 0,1-2,15-37,-17 39</inkml:trace>
</inkml:ink>
</file>

<file path=ppt/ink/ink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37:54.126"/>
    </inkml:context>
    <inkml:brush xml:id="br0">
      <inkml:brushProperty name="width" value="0.05" units="cm"/>
      <inkml:brushProperty name="height" value="0.05" units="cm"/>
      <inkml:brushProperty name="color" value="#FF0066"/>
    </inkml:brush>
  </inkml:definitions>
  <inkml:trace contextRef="#ctx0" brushRef="#br0">0 486 3279 0 0,'0'0'68'0'0,"0"0"16"0"0,0 0 6 0 0,0 0 79 0 0,0 0 314 0 0,0 0 130 0 0,0 0 26 0 0,0 0-15 0 0,0 0-95 0 0,0 0-45 0 0,0 0-11 0 0,0 0-10 0 0,0 0-38 0 0,0 0-10 0 0,0 0-6 0 0,0 0-25 0 0,0 0-100 0 0,0 0-41 0 0,0 0-10 0 0,0 0-22 0 0,0 0-90 0 0,0 0-38 0 0,0 0-10 0 0,0 0-2 0 0,0 0 2 0 0,0 0 33 0 0,0 0 12 0 0,0 0 2 0 0,0 0-4 0 0,0 0-17 0 0,0 0-10 0 0,0 0-1 0 0,0 0-28 0 0,0 0-110 0 0,9-3-34 0 0,63-21 121 0 0,40-12 344 0 0,-105 35-381 0 0,1 1 0 0 0,0-1 0 0 0,0 0 0 0 0,26-4 75 0 0,31-21 181 0 0,-1-6-75 0 0,-27 24 118 0 0,-1 4-230 0 0,-27 0-69 0 0,-1-1 11 0 0,6-4 56 0 0,-13 9-3 0 0,16-11 353 0 0,-10 8-336 0 0,51-15-61 0 0,-37 9-60 0 0,-14 10-1394 0 0,-7-1-2960 0 0</inkml:trace>
  <inkml:trace contextRef="#ctx0" brushRef="#br0" timeOffset="1702.396">824 8 7655 0 0,'0'0'167'0'0,"0"0"28"0"0,0 0 14 0 0,0 0 50 0 0,0 0 157 0 0,0 0 61 0 0,-1 11 631 0 0,-5 16-964 0 0,2 0 0 0 0,1 1 0 0 0,2 0 0 0 0,0-1 0 0 0,3 11-144 0 0,-2 18 89 0 0,2-35 83 0 0,32-23-768 0 0,-4-22 610 0 0,-6-4 804 0 0,-18 22-818 0 0,0 1 11 0 0,-4 5 42 0 0,-2 0 17 0 0,1 1 4 0 0,6 3-58 0 0,-1 2-16 0 0,-1 0 0 0 0,23 36 0 0 0,-25-35 0 0 0,3-3 0 0 0,33-6 0 0 0,-37 1 0 0 0,100-68 912 0 0,-90 69-205 0 0,-7 4-652 0 0,7 30 79 0 0,-11-27-123 0 0,8 21 202 0 0,2-20-369 0 0,-9-7 108 0 0,2-1 67 0 0,-1 0 0 0 0,1 0 0 0 0,-1-1 0 0 0,1 0-1 0 0,-1 1 1 0 0,1-1 0 0 0,-1 0 0 0 0,0-1 0 0 0,0 1-1 0 0,1-1 1 0 0,-1 1 0 0 0,0-1 0 0 0,0 0 0 0 0,0 0-1 0 0,-1 0 1 0 0,1 0 0 0 0,0-1 0 0 0,-1 1 0 0 0,0-1-1 0 0,1 0 1 0 0,-1 0 0 0 0,0 0-19 0 0,2-2 70 0 0,31-37 940 0 0,-35 41-860 0 0,3-8 612 0 0,-4-16 419 0 0,-2 18-1093 0 0,-1 1-9 0 0,-19-14 393 0 0,16 15-462 0 0,0 1-28 0 0,4 3-36 0 0,1 0 1 0 0,0 0-1 0 0,-1 0 0 0 0,1 1 1 0 0,-1-1-1 0 0,1 1 1 0 0,-1 0-1 0 0,1-1 1 0 0,-1 1-1 0 0,1 0 1 0 0,-1 1-1 0 0,1-1 1 0 0,-1 0-1 0 0,1 1 1 0 0,-1-1-1 0 0,1 1 1 0 0,-1 0-1 0 0,1 0 1 0 0,-1 0-1 0 0,1 0 1 0 0,0 0-1 0 0,0 0 1 0 0,0 1-1 0 0,0-1 0 0 0,0 1 1 0 0,0 0-1 0 0,0-1 1 0 0,-1 2 53 0 0,-3 2-21 0 0,4-3-22 0 0,-3 2 20 0 0,4-3-55 0 0,1-1-88 0 0,-10 17-1771 0 0,-10 54-3855 0 0,17-61 4753 0 0</inkml:trace>
  <inkml:trace contextRef="#ctx0" brushRef="#br0" timeOffset="4276.418">802 451 919 0 0,'0'0'302'0'0,"0"0"930"0"0,0 0 410 0 0,0 0 81 0 0,0 0-195 0 0,0 0-893 0 0,0 0-393 0 0,0 0-76 0 0,0 0-33 0 0,0 0-37 0 0,0 0 63 0 0,0 0 23 0 0,0 0 2 0 0,0 0 22 0 0,0 0 88 0 0,0 0 40 0 0,0 0 8 0 0,0 0-28 0 0,0 0-129 0 0,0 0-52 0 0,-10 15 189 0 0,8-9-293 0 0,-12 81 100 0 0,14-78-129 0 0,0 0 0 0 0,0-2-12 0 0,1-5-36 0 0,0 4 26 0 0,1-4-33 0 0,1 3-21 0 0,-3-4-16 0 0,0-1 20 0 0,0 0 1 0 0,20 0-145 0 0,-10-3 216 0 0,16-13 11 0 0,16-32 352 0 0,-37 41-281 0 0,-1 1 1 0 0,-4 5 10 0 0,0 1 11 0 0,0 0 35 0 0,0 0 18 0 0,0 0 3 0 0,0 0-5 0 0,0 0-23 0 0,0 0-11 0 0,0 0-1 0 0,0 0-9 0 0,0 0-38 0 0,0 0-3 0 0,0 0-8 0 0,0 0-108 0 0,0 0-41 0 0,0 0-2 0 0,2 1 30 0 0,3 3 48 0 0,11 26-42 0 0,-13-22 42 0 0,2 0 11 0 0,-1 0 0 0 0,1-1 0 0 0,1-1 0 0 0,1-2 0 0 0,0-1 0 0 0,1-4 11 0 0,-1-2 32 0 0,25-28 287 0 0,4-26 178 0 0,-32 54-496 0 0,2-1-26 0 0,-1 2-56 0 0,-4 2 2 0 0,0 0 15 0 0,4 1 42 0 0,11 21 97 0 0,1 39 108 0 0,-16-60-181 0 0,-1-1 0 0 0,0 1 0 0 0,0 0 0 0 0,0-1 0 0 0,1 1 0 0 0,-1-1 1 0 0,0 1-1 0 0,1-1 0 0 0,-1 0 0 0 0,0 1 0 0 0,1-1 0 0 0,-1 1 0 0 0,1-1 0 0 0,-1 0 0 0 0,1 1 0 0 0,-1-1 0 0 0,1 0 0 0 0,-1 1 0 0 0,1-1 0 0 0,-1 0 0 0 0,1 0 0 0 0,-1 0 0 0 0,1 1 0 0 0,-1-1 0 0 0,1 0 0 0 0,-1 0 0 0 0,1 0 0 0 0,0 0 0 0 0,-1 0 0 0 0,1 0 0 0 0,-1 0 0 0 0,1 0 0 0 0,-1 0 0 0 0,1 0 0 0 0,0 0 0 0 0,-1-1 0 0 0,1 1 1 0 0,-1 0-1 0 0,1 0 0 0 0,-1-1 0 0 0,1 1 0 0 0,-1 0 0 0 0,1 0 0 0 0,-1-1 0 0 0,1 1 0 0 0,-1-1 0 0 0,0 1 0 0 0,1 0 0 0 0,-1-1 0 0 0,1 1 0 0 0,-1-1 0 0 0,0 1 0 0 0,1-1 0 0 0,-1 1 0 0 0,0-1 0 0 0,0 1 0 0 0,0-1 0 0 0,1 1 0 0 0,-1-1 0 0 0,0 1 0 0 0,0-1 0 0 0,0 0-13 0 0,19-22 64 0 0,-15 17-64 0 0,2 2 0 0 0,0 1-10 0 0,-5 2-44 0 0,0 1-11 0 0,4 0-7 0 0,-4 0-5 0 0,0 0 15 0 0,1 0 69 0 0,-1 1 1 0 0,0-1-1 0 0,1 1 0 0 0,-1-1 0 0 0,0 1 0 0 0,0-1 1 0 0,0 1-1 0 0,1 0 0 0 0,-1 0 0 0 0,0 0 0 0 0,0 0 0 0 0,0 0 1 0 0,0-1-1 0 0,-1 2 0 0 0,1-1 0 0 0,0 0 0 0 0,0 0 1 0 0,0 0-1 0 0,-1 0 0 0 0,1 0 0 0 0,-1 1 0 0 0,1-1 0 0 0,-1 0 1 0 0,1 1-1 0 0,-1-1 0 0 0,0 0 0 0 0,0 1 0 0 0,1-1 1 0 0,-1 1-8 0 0,1 3 7 0 0,1 2 52 0 0,-1 2 6 0 0,0 0-11 0 0,1 0-44 0 0,0-1-10 0 0,2-2-10 0 0,-2-5-33 0 0,0-1 56 0 0,0 1 1 0 0,-1-1-1 0 0,1 0 0 0 0,0 0 0 0 0,0 0 1 0 0,0-1-1 0 0,0 1 0 0 0,-1 0 1 0 0,1-1-1 0 0,0 1 0 0 0,0-1 0 0 0,-1 1 1 0 0,1-1-1 0 0,0 0 0 0 0,-1 0 1 0 0,1 0-1 0 0,-1 0 0 0 0,1 0 0 0 0,-1 0 1 0 0,1 0-1 0 0,-1 0 0 0 0,0-1 1 0 0,1 1-1 0 0,-1 0 0 0 0,0-1 1 0 0,0 0-14 0 0,7-6 191 0 0,-4 4-167 0 0,-3 3 35 0 0,5-5 292 0 0,-1 1-351 0 0,-1-1-55 0 0,-3 5-17 0 0,0 2 7 0 0,2 6 51 0 0,1 1 14 0 0,-1-1 0 0 0,-1 1-12 0 0,0-6-36 0 0,4 3 36 0 0,4-3 12 0 0,-1-3 19 0 0,-7 0 72 0 0,24-19 1423 0 0,-25 19-1434 0 0,-1 0 0 0 0,2-5 0 0 0,-1 4-13 0 0,1-4-42 0 0,-1 3 121 0 0,-10-36 1464 0 0,4 32-1594 0 0,0 1-29 0 0,0 2-52 0 0,3 2 3 0 0,-2-1 38 0 0,3 2-38 0 0,1 1-22 0 0,-14-3 296 0 0,13 4-687 0 0,1-1-49 0 0,0 0 36 0 0,0 0 196 0 0,-6 26-1895 0 0,15 13-1826 0 0,-9-38 3609 0 0,2 8-1555 0 0,-2-3 1757 0 0,1-5-2476 0 0,-1-1 2294 0 0</inkml:trace>
  <inkml:trace contextRef="#ctx0" brushRef="#br0" timeOffset="7304.23">1382 262 2303 0 0,'0'0'475'0'0,"0"0"1153"0"0,0 0 504 0 0,0 0 99 0 0,0 0-237 0 0,0 0-1055 0 0,0 0-460 0 0,0 0-95 0 0,-7 8-344 0 0,2 4-98 0 0,0-1 1 0 0,1 2 0 0 0,1-1 0 0 0,0 0-1 0 0,0 1 1 0 0,2-1 0 0 0,-1 1-1 0 0,1 0 1 0 0,1-1 0 0 0,1 1 0 0 0,0 0-1 0 0,0-1 1 0 0,1 3 57 0 0,1 52 731 0 0,-1-5-77 0 0,1-55-644 0 0,-3-5-14 0 0,0-1-1 0 0,1 0 0 0 0,-1 0 1 0 0,0 1-1 0 0,1-1 0 0 0,0 0 1 0 0,-1 0-1 0 0,1 0 0 0 0,0 0 1 0 0,-1 0-1 0 0,1 0 0 0 0,0 0 1 0 0,0 0-1 0 0,0 0 0 0 0,0 0 1 0 0,0 0-1 0 0,0 0 0 0 0,0-1 1 0 0,0 1-1 0 0,0 0 0 0 0,0-1 1 0 0,0 1-1 0 0,1-1 0 0 0,-1 1 1 0 0,0-1-1 0 0,0 1 0 0 0,1-1 1 0 0,-1 0-1 0 0,0 0 0 0 0,1 0 1 0 0,-1 0-1 0 0,0 0 0 0 0,0 0 1 0 0,1 0-1 0 0,-1 0 0 0 0,0 0 1 0 0,1-1-1 0 0,-1 1 5 0 0,0 0 129 0 0,25-9 522 0 0,85-75 102 0 0,-67 37-259 0 0,-43 46-360 0 0,-1 1 2 0 0,0 0 4 0 0,0 0 16 0 0,0 0 4 0 0,0 0 0 0 0,0 0-4 0 0,0 0-16 0 0,0 0-4 0 0,0 0 0 0 0,0 0-6 0 0,0 0-30 0 0,0 0-18 0 0,0 0-2 0 0,-11-7 54 0 0,1 4-124 0 0,1 1-10 0 0,-18 0-216 0 0,26 2 152 0 0,-1 1 0 0 0,-3 1-5 0 0,-18 37-434 0 0,20-21 491 0 0,4-9-4 0 0,1 0-61 0 0,18 37-558 0 0,-16-37 635 0 0,1-2 11 0 0,0 1 32 0 0,-2 0-33 0 0,0 0-10 0 0,1 0 0 0 0,10 11 0 0 0,-8-15 0 0 0,-1-1 0 0 0,29-15 64 0 0,-30 8-9 0 0,-1 0 0 0 0,1 0 0 0 0,-1 0 0 0 0,0 0 0 0 0,0-1 0 0 0,0 0 0 0 0,0 0 0 0 0,-1 0 0 0 0,0 0 0 0 0,0 0 0 0 0,0 0 0 0 0,-1 0 0 0 0,1-3-55 0 0,-2 7 84 0 0,0 1-11 0 0,0 0-1 0 0,0 0-26 0 0,0 0-104 0 0,0 0-10 0 0,0 0-14 0 0,0 0-78 0 0,0 0-31 0 0,0 0-8 0 0,14-13-507 0 0,-9 8 684 0 0,1-1 22 0 0,12-8 0 0 0,-11 11 0 0 0,-1 3-10 0 0,-4-1-33 0 0,3-1 22 0 0,-4 1-6 0 0,5-2 991 0 0,1 24-1264 0 0,-6-19 247 0 0,1 5 39 0 0,1 1 14 0 0,0 0 0 0 0,4 26 0 0 0,-7 0 64 0 0,-1-25-10 0 0,0-1-44 0 0,1 1-10 0 0,1-3-10 0 0,-1-4-18 0 0,0-2 88 0 0,0 0 14 0 0,25-90 302 0 0,-2 30-761 0 0,-22 58 497 0 0,-1 2 17 0 0,0 0-1 0 0,0 0-6 0 0,0 0-30 0 0,0 0-18 0 0,0 0-2 0 0,0 0-25 0 0,7 10-270 0 0,-4-5 159 0 0,-2-2 11 0 0,2 4 42 0 0,-2-7 9 0 0,-1 1 0 0 0,1 0-1 0 0,-1-1 1 0 0,0 1 0 0 0,1-1 0 0 0,0 1-1 0 0,-1-1 1 0 0,1 1 0 0 0,-1-1-1 0 0,1 1 1 0 0,-1-1 0 0 0,1 1 0 0 0,0-1-1 0 0,-1 0 1 0 0,1 0 0 0 0,0 1 0 0 0,0-1-1 0 0,-1 0 1 0 0,1 0 0 0 0,0 0-1 0 0,-1 0 1 0 0,1 1 0 0 0,0-1 0 0 0,0 0-1 0 0,-1 0 1 0 0,1-1 0 0 0,0 1 0 0 0,0 0-1 0 0,-1 0 1 0 0,1 0 0 0 0,0 0-1 0 0,-1-1 1 0 0,1 1 0 0 0,0 0 0 0 0,-1-1-1 0 0,1 1 1 0 0,0 0 0 0 0,-1-1-1 0 0,1 1 1 0 0,-1-1 0 0 0,1 0 2 0 0,4-1-13 0 0,0-1 0 0 0,-1 0 0 0 0,1 0 0 0 0,-1 0 0 0 0,0-1 0 0 0,0 1 0 0 0,-1-1 0 0 0,1 0 0 0 0,-1 0 0 0 0,1-1 0 0 0,-1 1 0 0 0,-1-1 0 0 0,1 1 0 0 0,-1-1 0 0 0,2-4 13 0 0,7-15 392 0 0,-10 23-281 0 0,-1 1 28 0 0,0 0 11 0 0,0 0 2 0 0,0 0 56 0 0,0 0 236 0 0,0 0 107 0 0,0 0 22 0 0,0 0-75 0 0,0 0-409 0 0,4-11-2084 0 0,-3 4 1787 0 0,0 4 120 0 0,1-5 72 0 0,0-2 16 0 0,0 1 0 0 0,-1 1 14 0 0,0 7 50 0 0,-1 1 2 0 0,-3-15 1737 0 0,0 4-3548 0 0,3 8 1655 0 0,0-4 62 0 0,0 4-20 0 0,4-52 2173 0 0,20-8-5002 0 0,-12 37 1549 0 0,-11 25 1126 0 0,-1-1 8 0 0,3-3 49 0 0,-2 4 214 0 0,-1 1 165 0 0,0 0 48 0 0,0 0 8 0 0,4 19 347 0 0,-29 120 260 0 0,5 3-761 0 0,20-105-136 0 0,7-3 202 0 0,0-2 368 0 0,-1-16-403 0 0,0-7-434 0 0,0-9 251 0 0,16-13 200 0 0,36-82 632 0 0,-10 50-2150 0 0,-47 44 1180 0 0,0 0 28 0 0,4-2 90 0 0,-1 0 16 0 0,-3 2 118 0 0,-1 1 17 0 0,0 0 9 0 0,0 0 76 0 0,0 0 31 0 0,0 0 7 0 0,0 0-8 0 0,0 0-46 0 0,0 0-22 0 0,4 16 158 0 0,7 82-597 0 0,7-94 320 0 0,-12-7-86 0 0,-2 0 18 0 0,-3 3-49 0 0,21-23-1070 0 0,7-19-2144 0 0,-24 35 1760 0 0</inkml:trace>
  <inkml:trace contextRef="#ctx0" brushRef="#br0" timeOffset="7595.303">2107 364 11519 0 0,'-2'1'887'0'0,"-11"2"-299"0"0,11-2 708 0 0,2-1 429 0 0,0 0 78 0 0,0 0-199 0 0,-9-4-416 0 0,0-3-1927 0 0,5 5-6987 0 0,4 2 2492 0 0</inkml:trace>
  <inkml:trace contextRef="#ctx0" brushRef="#br0" timeOffset="9312.408">2230 385 7831 0 0,'0'0'356'0'0,"0"0"-6"0"0,0 0-142 0 0,0 0 221 0 0,0 0 126 0 0,0 0 21 0 0,0 0-103 0 0,0 0-458 0 0,0 0-205 0 0,0 0-39 0 0,0 0-43 0 0,0 0-141 0 0,0 0-61 0 0,0 0-7 0 0,0 0 36 0 0,0 0 171 0 0,0 0 77 0 0,0 0 18 0 0,0 0 49 0 0,0 0 188 0 0,0 0 81 0 0,0 0 18 0 0,0 0 34 0 0,0 0 129 0 0,0 0 57 0 0,0 0 9 0 0,0 9 1420 0 0,3-2-1746 0 0,0 1-48 0 0,0 0-12 0 0,0 0 14 0 0,-2-2 208 0 0,0 0 1 0 0,0 0 0 0 0,-1 0-1 0 0,1 0 1 0 0,-1 0-1 0 0,0 0 1 0 0,-1 1 0 0 0,0-1-1 0 0,0 0 1 0 0,0 0-1 0 0,-1 0 1 0 0,-1 3-223 0 0,-4 21 451 0 0,3 4-237 0 0,3-25-204 0 0,1 0-10 0 0,-1 0 0 0 0,1-2 12 0 0,0-6 68 0 0,0-1 92 0 0,0 0 20 0 0,0 0 0 0 0,0 0 6 0 0,0 0 20 0 0,0 0 8 0 0,0 0 4 0 0,0 0-20 0 0,0 0-96 0 0,0 0-39 0 0,0 0-10 0 0,17-47-250 0 0,10-5-323 0 0,-23 46 497 0 0,2 0 11 0 0,1 1 0 0 0,1 0 0 0 0,-1-1 0 0 0,0 0 0 0 0,-1 0 0 0 0,-1 1 15 0 0,-3 4 69 0 0,-2 1 53 0 0,0 0-5 0 0,0 0-4 0 0,0 0-10 0 0,1 0-54 0 0,1 1-64 0 0,-1 0 1 0 0,1 1-1 0 0,-1-1 1 0 0,1 0-1 0 0,-1 1 1 0 0,0-1-1 0 0,1 1 0 0 0,-1 0 1 0 0,0-1-1 0 0,0 1 1 0 0,0 0-1 0 0,0 0 1 0 0,-1-1-1 0 0,1 1 1 0 0,0 0-1 0 0,-1 0 1 0 0,1 0-1 0 0,-1 0 1 0 0,0 0-1 0 0,0 0 1 0 0,1 0-1 0 0,-1 0 0 0 0,0-2 0 0 0,1 55 388 0 0,-2-30-90 0 0,2-23-242 0 0,19 17-46 0 0,-12-13-10 0 0,-4-4-9 0 0,0 0 0 0 0,1-1-1 0 0,-1 0 1 0 0,0 0 0 0 0,1 0 0 0 0,-1 0-1 0 0,1 0 1 0 0,-1-1 0 0 0,1 0-1 0 0,-1 0 1 0 0,1 0 0 0 0,-1-1 0 0 0,1 1-1 0 0,-1-1 1 0 0,0 0 0 0 0,1 0-1 0 0,-1-1 1 0 0,0 1 0 0 0,0-1 0 0 0,0 0-1 0 0,0 0 1 0 0,0-1 0 0 0,0 1-1 0 0,0-1 1 0 0,-1 0 0 0 0,1 1-1 0 0,-1-2 1 0 0,0 1 0 0 0,2-3 9 0 0,47-70 862 0 0,-30 33-599 0 0,-11 20-615 0 0,-11 22 254 0 0,-3-10 772 0 0,-12 4 125 0 0,7 5-788 0 0,7 2-82 0 0,-3 0 11 0 0,0 0 1 0 0,0 0 0 0 0,1 1-1 0 0,-1-1 1 0 0,1 1 0 0 0,-1 0-1 0 0,0 0 1 0 0,1 0-1 0 0,-1 0 1 0 0,1 1 0 0 0,0-1-1 0 0,0 1 1 0 0,-1 0-1 0 0,1 0 1 0 0,0 0 0 0 0,0 1-1 0 0,1-1 1 0 0,-1 0-1 0 0,0 1 1 0 0,1 0 0 0 0,0 0-1 0 0,-2 2 60 0 0,-1 2 0 0 0,1 1-12 0 0,9 46-384 0 0,19-12 115 0 0,-23-41 370 0 0,-1-1 2 0 0,0 0 12 0 0,0 0 7 0 0,1 1 2 0 0,1 4-8 0 0,0-3-42 0 0,3 2-52 0 0,2-1-10 0 0,1-1 0 0 0,53 14 0 0 0,9 5-320 0 0,-46-13-3280 0 0,-18-9-1472 0 0</inkml:trace>
  <inkml:trace contextRef="#ctx0" brushRef="#br0" timeOffset="10533.373">757 137 455 0 0,'0'0'1407'0'0,"0"0"161"0"0,0 0 68 0 0,0 0-119 0 0,0 0-567 0 0,0 0-249 0 0,0 0-49 0 0,-15 5 1189 0 0,10-5 2390 0 0,-2-11-5340 0 0,8-5 2631 0 0,4 4-1720 0 0,1 1-1 0 0,0 0 0 0 0,0 0 1 0 0,1 1-1 0 0,0 0 0 0 0,1 0 1 0 0,0 0-1 0 0,1 1 0 0 0,5-4 199 0 0,-8 7-786 0 0,-5 5 340 0 0</inkml:trace>
</inkml:ink>
</file>

<file path=ppt/ink/ink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38:12.038"/>
    </inkml:context>
    <inkml:brush xml:id="br0">
      <inkml:brushProperty name="width" value="0.05" units="cm"/>
      <inkml:brushProperty name="height" value="0.05" units="cm"/>
      <inkml:brushProperty name="color" value="#FF0066"/>
    </inkml:brush>
  </inkml:definitions>
  <inkml:trace contextRef="#ctx0" brushRef="#br0">6 7 3023 0 0,'0'0'134'0'0,"0"0"100"0"0,0 0 341 0 0,0 0 141 0 0,0 0 27 0 0,0 0-43 0 0,0 0-212 0 0,0 0-96 0 0,0 0-22 0 0,0 0-20 0 0,0 0-78 0 0,-5 5 2464 0 0,12-1-2726 0 0,30 2 574 0 0,-35-6-456 0 0,10-1 392 0 0,21 3 238 0 0,-13 0-588 0 0,0 3-88 0 0,-18-4 6 0 0,32 6 542 0 0,58-36-566 0 0,-66 21-64 0 0,16 10 182 0 0,-12 3-108 0 0,-22-5-74 0 0,20 1 118 0 0,-11 6-36 0 0,17 14-5674 0 0,-28-16 2480 0 0</inkml:trace>
</inkml:ink>
</file>

<file path=ppt/ink/ink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38:13.755"/>
    </inkml:context>
    <inkml:brush xml:id="br0">
      <inkml:brushProperty name="width" value="0.05" units="cm"/>
      <inkml:brushProperty name="height" value="0.05" units="cm"/>
      <inkml:brushProperty name="color" value="#FF0066"/>
    </inkml:brush>
  </inkml:definitions>
  <inkml:trace contextRef="#ctx0" brushRef="#br0">0 16 919 0 0,'2'-7'-88'0'0,"-1"6"3444"0"0,-1 1 3646 0 0,15 10-6690 0 0,1-5-136 0 0,30-6 1104 0 0,-36 0-1270 0 0,68-11 300 0 0,-76 12-208 0 0,41 7 613 0 0,50-6-124 0 0,-25-6 291 0 0,-11 15-202 0 0,3 0-442 0 0,-33-12-174 0 0,12-4 161 0 0,-5 0-8 0 0,20 9 7 0 0,-22 4-224 0 0,-16-6 7 0 0,-1-1 1 0 0,0-1-1 0 0,1 0 0 0 0,-1-1 0 0 0,0 0 0 0 0,0-1 0 0 0,6-3-7 0 0,34-6 14 0 0,70 16 122 0 0,-92-4-136 0 0,-23-2 0 0 0,-2 1 11 0 0,-5 0 32 0 0,4 0-33 0 0,3 0-10 0 0,31 7 2091 0 0,-11 4-4006 0 0,-21-7 1915 0 0,-1 0-12 0 0,-7-3-156 0 0,-1 0-465 0 0,2 1-198 0 0,6 2-37 0 0</inkml:trace>
</inkml:ink>
</file>

<file path=ppt/ink/ink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38:56.717"/>
    </inkml:context>
    <inkml:brush xml:id="br0">
      <inkml:brushProperty name="width" value="0.05" units="cm"/>
      <inkml:brushProperty name="height" value="0.05" units="cm"/>
      <inkml:brushProperty name="color" value="#FF0066"/>
    </inkml:brush>
  </inkml:definitions>
  <inkml:trace contextRef="#ctx0" brushRef="#br0">2741 247 3167 0 0,'0'0'142'0'0,"0"0"51"0"0,0 0 134 0 0,0 0 51 0 0,0 0 8 0 0,2 0-44 0 0,4 0-195 0 0,-3 0-82 0 0,4 1-53 0 0,9-1 2 0 0,-15 0 54 0 0,-1 0 18 0 0,0 0 20 0 0,10 1 980 0 0,-3 0-1019 0 0,1 0-54 0 0,15-3 341 0 0,-22 1-252 0 0,1 1 2 0 0,30-12 64 0 0,-8 2-232 0 0,-15 7 64 0 0,-1-1 0 0 0,1 1 0 0 0,35-10-442 0 0,-36 10 410 0 0,-1 0 74 0 0,-4 2 12 0 0,5-1-44 0 0,1 0-10 0 0,0 0 0 0 0,0 1 0 0 0,37-5 0 0 0,-18 4 64 0 0,-19 2-64 0 0,59 1 515 0 0,-60 0-472 0 0,-1 0-22 0 0,-4 0 22 0 0,3 1-33 0 0,2 0-10 0 0,-1 0 11 0 0,41 10 938 0 0,-41-11-938 0 0,-6-1 42 0 0,69-8 427 0 0,-27 7-32 0 0,-34 0-448 0 0,49 0 108 0 0,-56 1-28 0 0,7 0 106 0 0,-2 1-165 0 0,2 0 22 0 0,1 0-33 0 0,17 3-10 0 0,60 0 224 0 0,-79-3-224 0 0,19 3 0 0 0,40-3 182 0 0,-59-1-161 0 0,0 1 22 0 0,0 0-33 0 0,1 1-10 0 0,43-5 128 0 0,53-15 384 0 0,6-1 200 0 0,-36 9-389 0 0,-11 5-270 0 0,-31 2-42 0 0,71-6 778 0 0,-27 4-647 0 0,-69 3-454 0 0,6 0 1036 0 0,-11 10-6512 0 0,-4 0 2430 0 0</inkml:trace>
  <inkml:trace contextRef="#ctx0" brushRef="#br0" timeOffset="5230.638">154 466 455 0 0,'-25'16'6310'0'0,"-10"37"-6134"0"0,28-43 458 0 0,2 9-367 0 0,1 6-134 0 0,6-19-133 0 0,2 0 0 0 0,-2-5 6 0 0,0 1-1 0 0,-1-1 1 0 0,1 0-1 0 0,0 1 1 0 0,0-1-1 0 0,0 0 0 0 0,0 0 1 0 0,0 0-1 0 0,0-1 1 0 0,0 1-1 0 0,0 0 1 0 0,0-1-1 0 0,0 1 0 0 0,1-1 1 0 0,-1 0-1 0 0,0 0 1 0 0,0 0-1 0 0,0 0 1 0 0,0 0-1 0 0,1 0 0 0 0,-1-1 1 0 0,0 1-1 0 0,1-1-5 0 0,2 0 14 0 0,51-25 655 0 0,-17-14 619 0 0,-38 39-1193 0 0,-1 1-6 0 0,0 0 6 0 0,0 0 26 0 0,0 0 9 0 0,0 0 4 0 0,0 0 1 0 0,0 0-7 0 0,0 0-7 0 0,0 0-1 0 0,-1-1-20 0 0,-42-4-80 0 0,24 10-2550 0 0,14-3 1076 0 0</inkml:trace>
  <inkml:trace contextRef="#ctx0" brushRef="#br0" timeOffset="5975.469">313 386 919 0 0,'0'0'227'0'0,"0"0"617"0"0,-4-15 6536 0 0,2 8-7644 0 0,-13 51 1587 0 0,-28 118-969 0 0,45-144-354 0 0,0-16 9 0 0,-1-1-1 0 0,0 1 0 0 0,1-1 0 0 0,0 1 0 0 0,-1-1 0 0 0,1 0 1 0 0,0 0-1 0 0,-1 0 0 0 0,1 0 0 0 0,0 0 0 0 0,0 0 0 0 0,0-1 1 0 0,0 1-1 0 0,0 0 0 0 0,0-1 0 0 0,0 0 0 0 0,0 1 0 0 0,0-1 1 0 0,0 0-1 0 0,0 0 0 0 0,0 0 0 0 0,0 0 0 0 0,0-1 0 0 0,0 1 1 0 0,0 0-1 0 0,0-1 0 0 0,0 0 0 0 0,0 1 0 0 0,0-1 0 0 0,0 0 1 0 0,0 0-9 0 0,77-70 349 0 0,-78 69-402 0 0,3 0 39 0 0,1-2 14 0 0,0 3-10 0 0,11 39-116 0 0,-12-13 126 0 0,16-7 50 0 0,4-30-3377 0 0,-18 5-68 0 0</inkml:trace>
  <inkml:trace contextRef="#ctx0" brushRef="#br0" timeOffset="6277.371">485 449 4143 0 0,'0'0'319'0'0,"0"0"-44"0"0,0 0 595 0 0,0 0 288 0 0,-11 1 2735 0 0,4-2-5080 0 0,8-11-2306 0 0,2 5 914 0 0</inkml:trace>
  <inkml:trace contextRef="#ctx0" brushRef="#br0" timeOffset="7464.302">538 534 2303 0 0,'0'0'252'0'0,"0"0"218"0"0,0 19 3746 0 0,-7 123-2170 0 0,25-151-1638 0 0,43-72 896 0 0,-31 62-1224 0 0,29 14-152 0 0,-58 6 70 0 0,1 0 0 0 0,-1-1-1 0 0,0 1 1 0 0,1 0 0 0 0,-1 0-1 0 0,0 0 1 0 0,0 0 0 0 0,1 0-1 0 0,-1 0 1 0 0,0 0 0 0 0,0 0-1 0 0,0 1 1 0 0,-1-1 0 0 0,1 0-1 0 0,0 0 1 0 0,0 1 0 0 0,-1-1-1 0 0,1 1 1 0 0,0-1 0 0 0,-1 1-1 0 0,0-1 1 0 0,1 1 0 0 0,-1-1-1 0 0,0 1 1 0 0,0-1 0 0 0,0 1 2 0 0,1 1-4 0 0,0 3 4 0 0,-3 20 174 0 0,13-19 108 0 0,32-21-26 0 0,-33 13-181 0 0,-2 15 32 0 0,-1 37 155 0 0,20-41-250 0 0,-19-13-298 0 0,-1 0-1 0 0,1-1 1 0 0,-1 0-1 0 0,0 0 1 0 0,0-1-1 0 0,0 0 1 0 0,0 0-1 0 0,-1-1 1 0 0,0 1-1 0 0,4-6 287 0 0,-3 3-807 0 0</inkml:trace>
  <inkml:trace contextRef="#ctx0" brushRef="#br0" timeOffset="8720.552">922 625 919 0 0,'0'1'67'0'0,"-2"3"-54"0"0,-3 7 1052 0 0,1-3 3263 0 0,5-16-978 0 0,-1 5-3221 0 0,-6-64 1663 0 0,6 61-1802 0 0,2 81 36 0 0,0-69-26 0 0,-1-4 0 0 0,-1 0 0 0 0,1-1 0 0 0,0 1 0 0 0,1-1 0 0 0,-1 1 0 0 0,0-1 0 0 0,0 0 0 0 0,1 1 0 0 0,-1-1 0 0 0,0 0 0 0 0,1 0 0 0 0,0 0 0 0 0,-1 0 0 0 0,1 0 0 0 0,-1 0 0 0 0,1 0 0 0 0,0-1 0 0 0,0 1 0 0 0,-1-1 0 0 0,1 1 0 0 0,0-1 0 0 0,0 0 0 0 0,0 0 0 0 0,-1 1 0 0 0,1-1 0 0 0,0 0 0 0 0,0-1 0 0 0,0 1 0 0 0,0 0 0 0 0,-1 0 0 0 0,1-1 0 0 0,0 1 0 0 0,0-1 0 0 0,1 0 0 0 0,-1 0 0 0 0,8-1 5 0 0,0 0 0 0 0,0 0 0 0 0,0-1 0 0 0,-1-1 0 0 0,1 0 0 0 0,-1 0 0 0 0,0-1 0 0 0,0 0 0 0 0,5-4-5 0 0,-2 2 9 0 0,54-60 785 0 0,-65 66-710 0 0,-1 1-41 0 0,0 27-170 0 0,0 22 191 0 0,1-45-64 0 0,0 0 11 0 0,0-2 32 0 0,3 0-22 0 0,-2-1-13 0 0,0-1 0 0 0,0 1 0 0 0,1-1 0 0 0,-1 0 0 0 0,0 0 0 0 0,0 0 0 0 0,0 0 0 0 0,1 0 0 0 0,-1-1 0 0 0,0 1 0 0 0,0 0 0 0 0,0-1 0 0 0,0 0 0 0 0,1 0 0 0 0,-1 1 0 0 0,0-1 0 0 0,-1 0 0 0 0,1-1 0 0 0,0 1 0 0 0,0 0 0 0 0,0 0 0 0 0,-1-1 0 0 0,1 1 0 0 0,0-1-8 0 0,16-9 53 0 0,-11 6-53 0 0,2 2 0 0 0,-2 1 0 0 0,-1 2 0 0 0,1 2 0 0 0,-2 2 0 0 0,-3-3 26 0 0,-1 1-1 0 0,1 0 0 0 0,-1 0 1 0 0,1 0-1 0 0,-1 0 1 0 0,0 0-1 0 0,0 0 0 0 0,0 0 1 0 0,0 0-1 0 0,0 0 1 0 0,-1 0-1 0 0,1 1 0 0 0,-1-1 1 0 0,1 0-1 0 0,-1 0 1 0 0,0 1-1 0 0,0-1 0 0 0,0 0 1 0 0,0 1-1 0 0,0-1 1 0 0,-1 0-1 0 0,1 1-25 0 0,-1 3-1 0 0,2 19 75 0 0,1-16-74 0 0,-2-9-6 0 0,1 1-1 0 0,-1-1 1 0 0,0 1-1 0 0,1-1 1 0 0,-1 1 0 0 0,0-1-1 0 0,1 1 1 0 0,-1-1-1 0 0,1 0 1 0 0,-1 1-1 0 0,1-1 1 0 0,-1 1-1 0 0,1-1 1 0 0,-1 0 0 0 0,1 0-1 0 0,-1 1 1 0 0,1-1-1 0 0,0 0 1 0 0,-1 0-1 0 0,1 0 1 0 0,-1 1-1 0 0,1-1 1 0 0,0 0-1 0 0,-1 0 1 0 0,1 0 0 0 0,0 0-1 0 0,-1 0 1 0 0,1 0-1 0 0,-1 0 1 0 0,1-1-1 0 0,0 1 1 0 0,-1 0-1 0 0,1 0 1 0 0,-1 0-1 0 0,1-1 1 0 0,-1 1 0 0 0,1 0-1 0 0,0 0 1 0 0,-1-1-1 0 0,1 1 1 0 0,-1-1-1 0 0,0 1 1 0 0,1 0-1 0 0,-1-1 1 0 0,1 1 0 0 0,-1-1-1 0 0,1 1 1 0 0,-1-1 6 0 0,0 1-37 0 0,17-19-958 0 0,-11 6-3920 0 0,-5 11 1755 0 0</inkml:trace>
  <inkml:trace contextRef="#ctx0" brushRef="#br0" timeOffset="9293.894">917 560 455 0 0,'7'-25'8816'0'0,"-6"23"-8709"0"0,4 0-86 0 0,1 0-21 0 0,1 3 0 0 0,-1-1 0 0 0,0 1 0 0 0,0 0 22 0 0,-5-1 84 0 0,-1 0 22 0 0,0 0 0 0 0,0 0 11 0 0,0 0 45 0 0,-1 4-136 0 0,-1-1-1 0 0,0 0 1 0 0,1 0-1 0 0,-1 0 1 0 0,0 0-1 0 0,0-1 1 0 0,-1 1-1 0 0,1 0 1 0 0,-1-1-1 0 0,1 0 1 0 0,-1 1-1 0 0,0-1 1 0 0,0 0-1 0 0,0 0 1 0 0,0-1-1 0 0,0 1-47 0 0,2-2-276 0 0,1 0-427 0 0,0 0-1750 0 0,0 0-758 0 0</inkml:trace>
  <inkml:trace contextRef="#ctx0" brushRef="#br0" timeOffset="10462.537">1439 599 455 0 0,'0'0'382'0'0,"0"0"22"0"0,0 0 10 0 0,2-20 4226 0 0,-1 19-4306 0 0,-2 1-270 0 0,1 0 0 0 0,0 0 0 0 0,0 1 0 0 0,0-1 0 0 0,0 0 0 0 0,-1 1 0 0 0,1-1 0 0 0,0 0-1 0 0,0 0 1 0 0,0 0 0 0 0,-1 1 0 0 0,1-1 0 0 0,0 0 0 0 0,-1 0 0 0 0,1 0 0 0 0,0 1 0 0 0,0-1 0 0 0,-1 0 0 0 0,1 0-1 0 0,0 0 1 0 0,-1 0 0 0 0,1 0 0 0 0,0 0 0 0 0,-1 0 0 0 0,1 0 0 0 0,0 0 0 0 0,-1 0 0 0 0,1 0 0 0 0,0 0 0 0 0,0 0-1 0 0,-1 0 1 0 0,1 0 0 0 0,0 0 0 0 0,-1 0 0 0 0,1 0 0 0 0,0 0 0 0 0,-1-1 0 0 0,1 1 0 0 0,0 0 0 0 0,0 0 0 0 0,-1 0 0 0 0,1 0-1 0 0,0-1 1 0 0,0 1 0 0 0,-1 0 0 0 0,1 0 0 0 0,0-1 0 0 0,0 1 0 0 0,0 0 0 0 0,-1 0 0 0 0,1-1 0 0 0,0 1 0 0 0,0 0-1 0 0,0-1 1 0 0,0 1 0 0 0,0 0 0 0 0,0 0 0 0 0,-1-1 0 0 0,1 1 0 0 0,0 0 0 0 0,0-1 0 0 0,0 1 0 0 0,0 0 0 0 0,0-1-1 0 0,0 1 1 0 0,0 0-64 0 0,-27 32 190 0 0,26-31-187 0 0,0 0 1 0 0,1 0-1 0 0,-1 0 1 0 0,1 0-1 0 0,-1 0 1 0 0,1 0 0 0 0,0 0-1 0 0,0 0 1 0 0,-1 0-1 0 0,1 1 1 0 0,0-1-1 0 0,0 0 1 0 0,0 0-1 0 0,0 0 1 0 0,0 0 0 0 0,0 1-1 0 0,1-1 1 0 0,-1 0-1 0 0,0 0 1 0 0,0 0-1 0 0,1 0 1 0 0,-1 0-1 0 0,1 0 1 0 0,-1 0 0 0 0,1 0-1 0 0,0 0 1 0 0,-1 0-1 0 0,1 0 1 0 0,0 0-1 0 0,0 0 1 0 0,-1 0-1 0 0,1 0 1 0 0,0-1 0 0 0,0 1-1 0 0,0 0 1 0 0,0-1-1 0 0,0 1 1 0 0,0 0-1 0 0,0-1-3 0 0,98 10 203 0 0,-96-8-160 0 0,-10 26 149 0 0,-57 18 173 0 0,58-43-288 0 0,3-1-10 0 0,-4 1-43 0 0,0-3 29 0 0,4-2 11 0 0,0-2 0 0 0,3 1 2 0 0,0 2-65 0 0,0 0 1 0 0,0 0-1 0 0,1 0 1 0 0,-1 0-1 0 0,0 0 1 0 0,1 0-1 0 0,-1 0 1 0 0,1 0-1 0 0,-1 0 1 0 0,1 0-1 0 0,-1 0 1 0 0,1 0-1 0 0,0 0 1 0 0,-1 0-1 0 0,1 1 1 0 0,0-1-1 0 0,0 0 1 0 0,0 0-1 0 0,-1 1 1 0 0,1-1-1 0 0,0 1 1 0 0,0-1-1 0 0,0 1 1 0 0,0-1-1 0 0,0 1 1 0 0,0-1-1 0 0,0 1 1 0 0,0 0-1 0 0,0 0 1 0 0,1 0-1 0 0,-1-1 1 0 0,0 1-1 0 0,0 0 1 0 0,0 0-1 0 0,0 1 1 0 0,0-1-1 0 0,0 0 1 0 0,0 0-1 0 0,0 0 1 0 0,0 1-1 0 0,0-1 1 0 0,0 0-1 0 0,1 1-1 0 0,13-1 6 0 0,3 0-6 0 0,8-9 0 0 0,29-27 192 0 0,-31 23-176 0 0,-23 12 60 0 0,8-2 702 0 0,2 72-848 0 0,-10-60 70 0 0,19 4 0 0 0,-15-14 6 0 0,1 0-1 0 0,0-1 1 0 0,-1 0-1 0 0,1 0 1 0 0,-1 0 0 0 0,1-1-1 0 0,-1 1 1 0 0,0-1-1 0 0,0 0 1 0 0,0-1-1 0 0,0 0 1 0 0,-1 1-1 0 0,1-2-5 0 0,57-68-3261 0 0,-58 63-510 0 0</inkml:trace>
  <inkml:trace contextRef="#ctx0" brushRef="#br0" timeOffset="10727.138">1757 446 1839 0 0,'0'0'372'0'0,"-22"4"6768"0"0,22-4-7114 0 0,-1 1-1 0 0,1-1 1 0 0,-1 0-1 0 0,0 0 1 0 0,1 0 0 0 0,-1 1-1 0 0,1-1 1 0 0,-1 0-1 0 0,1 1 1 0 0,-1-1-1 0 0,1 0 1 0 0,-1 1-1 0 0,1-1 1 0 0,-1 1-1 0 0,1-1 1 0 0,0 1-1 0 0,-1-1 1 0 0,1 1-1 0 0,0-1 1 0 0,-1 1-1 0 0,1-1 1 0 0,0 1-1 0 0,-1-1 1 0 0,1 1-1 0 0,0 0 1 0 0,0-1 0 0 0,0 1-1 0 0,0-1 1 0 0,0 1-1 0 0,0 0 1 0 0,0-1-1 0 0,0 1 1 0 0,0 0-1 0 0,0-1 1 0 0,0 1-1 0 0,0-1 1 0 0,0 1-1 0 0,0 0 1 0 0,0-1-1 0 0,1 1 1 0 0,-1-1-1 0 0,0 1 1 0 0,0-1-1 0 0,1 1 1 0 0,-1-1 0 0 0,0 1-1 0 0,1-1 1 0 0,-1 1-1 0 0,1-1 1 0 0,-1 1-1 0 0,0-1 1 0 0,1 1-1 0 0,-1-1 1 0 0,1 0-1 0 0,-1 1 1 0 0,1-1-1 0 0,0 0 1 0 0,-1 1-1 0 0,1-1 1 0 0,-1 0-1 0 0,1 0 1 0 0,0 0-1 0 0,-1 0 1 0 0,1 1 0 0 0,-1-1-1 0 0,1 0-25 0 0,8 7-719 0 0,-9-6 153 0 0,2-1-536 0 0,3 2-2108 0 0</inkml:trace>
  <inkml:trace contextRef="#ctx0" brushRef="#br0" timeOffset="12184.882">1815 650 4751 0 0,'0'0'216'0'0,"-1"0"-10"0"0,-1-2-189 0 0,-1 1-1 0 0,1 1 1 0 0,-1-1 0 0 0,1 0 0 0 0,-1 1-1 0 0,0-1 1 0 0,1 1 0 0 0,-1 0 0 0 0,1 0 0 0 0,-1 0-1 0 0,0 0 1 0 0,1 0 0 0 0,-1 0 0 0 0,0 1-1 0 0,1 0 1 0 0,-1-1 0 0 0,1 1 0 0 0,-1 0-1 0 0,1 0 1 0 0,-1 0 0 0 0,1 1 0 0 0,0-1 0 0 0,-1 0-1 0 0,1 1 1 0 0,0 0 0 0 0,0-1 0 0 0,0 1-1 0 0,0 0 1 0 0,1 0 0 0 0,-1 0 0 0 0,0 0 0 0 0,1 0-1 0 0,0 1 1 0 0,-1-1 0 0 0,1 0 0 0 0,0 1-1 0 0,0-1 1 0 0,0 1 0 0 0,0-1 0 0 0,1 1 0 0 0,-1-1-1 0 0,1 1 1 0 0,-1 0-17 0 0,-6 51 417 0 0,7-53-395 0 0,0 0-1 0 0,1 0 0 0 0,-1 0 0 0 0,0 0 1 0 0,1 0-1 0 0,-1 0 0 0 0,1 0 0 0 0,-1 0 1 0 0,1 0-1 0 0,0 0 0 0 0,-1 0 0 0 0,1 0 1 0 0,0 0-1 0 0,0 0 0 0 0,-1-1 1 0 0,1 1-1 0 0,0 0 0 0 0,0 0 0 0 0,0-1 1 0 0,0 1-1 0 0,0-1 0 0 0,0 1 0 0 0,0-1 1 0 0,0 1-1 0 0,0-1 0 0 0,1 0 0 0 0,-1 1 1 0 0,0-1-1 0 0,0 0 0 0 0,0 0 0 0 0,0 0 1 0 0,0 0-1 0 0,1 0 0 0 0,-1 0 0 0 0,0 0 1 0 0,0 0-1 0 0,0 0 0 0 0,0-1 0 0 0,0 1 1 0 0,0 0-1 0 0,0-1 0 0 0,1 1 0 0 0,-1-1-21 0 0,39-24 970 0 0,14-32 1136 0 0,-54 55-1913 0 0,-3-14 840 0 0,0 14-1038 0 0,0 0 0 0 0,0-1 0 0 0,0 1 0 0 0,-1 1 0 0 0,1-1 0 0 0,-1 0 0 0 0,1 1 0 0 0,-1 0 0 0 0,0 0 0 0 0,1 0 0 0 0,-1 0 0 0 0,0 0 0 0 0,0 1 0 0 0,0 0 0 0 0,1 0 0 0 0,-1 0 0 0 0,0 0 0 0 0,0 0 0 0 0,0 1 0 0 0,0 0 0 0 0,1 0 0 0 0,-1 0 0 0 0,0 0 0 0 0,1 0 0 0 0,-1 1 0 0 0,-2 1 5 0 0,-5 1-2262 0 0,11-4-1090 0 0</inkml:trace>
  <inkml:trace contextRef="#ctx0" brushRef="#br0" timeOffset="12834.764">1952 635 5119 0 0,'0'0'234'0'0,"0"0"23"0"0,0 0-45 0 0,0 0-20 0 0,0 0-7 0 0,0 0-21 0 0,0 0-80 0 0,7 25 2124 0 0,-16 4-1260 0 0,7-22-878 0 0,3 0-45 0 0,-1-4 28 0 0,1 2 11 0 0,-1-3 6 0 0,1-2 20 0 0,37-28 654 0 0,-24 14 1076 0 0,-8 19-1808 0 0,3 20 2 0 0,-9-17 52 0 0,1 27 14 0 0,0-27-69 0 0,2-2 32 0 0,-3-5-74 0 0,1 0 1 0 0,0-1-1 0 0,0 1 0 0 0,0 0 1 0 0,-1-1-1 0 0,1 1 1 0 0,0 0-1 0 0,0-1 1 0 0,0 1-1 0 0,0-1 1 0 0,0 0-1 0 0,0 1 0 0 0,0-1 1 0 0,0 0-1 0 0,0 0 1 0 0,0 1-1 0 0,0-1 1 0 0,0 0-1 0 0,0 0 1 0 0,0 0-1 0 0,0 0 0 0 0,0 0 1 0 0,0-1-1 0 0,1 1 1 0 0,-1 0-1 0 0,0 0 1 0 0,0-1-1 0 0,0 1 1 0 0,0-1-1 0 0,-1 1 1 0 0,1 0-1 0 0,0-1 0 0 0,0 0 1 0 0,0 1-1 0 0,0-1 31 0 0,2-1-284 0 0,4-2 32 0 0,-3 0-2889 0 0,2-2-310 0 0</inkml:trace>
  <inkml:trace contextRef="#ctx0" brushRef="#br0" timeOffset="34930.789">2299 684 4951 0 0,'0'0'108'0'0,"0"0"18"0"0,0 0 10 0 0,-10-16 2734 0 0,-10 2 1226 0 0,19 13-3937 0 0,1 1-43 0 0,0 0-149 0 0,0 2-22 0 0,0 3 44 0 0,23 12 11 0 0,63-14 128 0 0,-24-20-5409 0 0,-61 17 4562 0 0</inkml:trace>
  <inkml:trace contextRef="#ctx0" brushRef="#br0" timeOffset="35290.746">2392 586 919 0 0,'0'0'263'0'0,"0"0"766"0"0,-7-21 5145 0 0,6 21-6135 0 0,1-1 0 0 0,0 1 0 0 0,-1-1 0 0 0,1 1 0 0 0,-1 0 1 0 0,1-1-1 0 0,-1 1 0 0 0,1 0 0 0 0,-1-1 0 0 0,1 1 0 0 0,-1 0 0 0 0,1 0 1 0 0,-1-1-1 0 0,0 1 0 0 0,1 0 0 0 0,-1 0 0 0 0,1 0 0 0 0,-1 0 1 0 0,0 0-1 0 0,1 0 0 0 0,-1 0 0 0 0,1 0 0 0 0,-1 0 0 0 0,1 0 0 0 0,-1 0 1 0 0,0 0-1 0 0,1 0 0 0 0,-1 1 0 0 0,1-1 0 0 0,-1 0 0 0 0,1 0 0 0 0,-1 1 1 0 0,1-1-1 0 0,-1 0 0 0 0,1 1 0 0 0,-1-1 0 0 0,1 0 0 0 0,-1 1 0 0 0,1-1 1 0 0,-1 1-1 0 0,1-1 0 0 0,0 1 0 0 0,-1-1 0 0 0,1 1 0 0 0,0-1 1 0 0,-1 1-1 0 0,1-1 0 0 0,0 1 0 0 0,0-1 0 0 0,0 1 0 0 0,0-1 0 0 0,-1 1 1 0 0,1 0-1 0 0,0-1-39 0 0,-16 34-12 0 0,-31 178 188 0 0,40-157-718 0 0,8-44-156 0 0</inkml:trace>
  <inkml:trace contextRef="#ctx0" brushRef="#br0" timeOffset="47801.32">3504 991 455 0 0,'0'0'466'0'0,"0"0"36"0"0,0 0 12 0 0,23 0 1716 0 0,49 1-2099 0 0,-2-7 12 0 0,-69 6-281 0 0,0 0 2 0 0,3-1 7 0 0,1 1 29 0 0,44-5 117 0 0,6-3-547 0 0,-49 7 456 0 0</inkml:trace>
  <inkml:trace contextRef="#ctx0" brushRef="#br0" timeOffset="53126.577">251 1063 455 0 0,'0'0'656'0'0,"0"0"66"0"0,0 0 22 0 0,0 0-58 0 0,0 0-267 0 0,0 0-119 0 0,0 0-20 0 0,0 0-15 0 0,0 0-35 0 0,0 0-20 0 0,0 0-2 0 0,0 0-1 0 0,0 0-6 0 0,0 0-1 0 0,0 0 0 0 0,0 0-9 0 0,0 0-40 0 0,0 0-21 0 0,0 0-2 0 0,0 0 2 0 0,0 0 4 0 0,0 0 2 0 0,0 0 0 0 0,0 0-2 0 0,0 0-13 0 0,0 0-8 0 0,0 0-1 0 0,0 0-2 0 0,0 0-12 0 0,0 0-2 0 0,0 0 0 0 0,0 0 18 0 0,0 0 72 0 0,0 0 34 0 0,0 0 4 0 0,17-9 648 0 0,40-50 72 0 0,-15-32 184 0 0,-39 85-1128 0 0,0 0 0 0 0,-1 1 11 0 0,-2 4 42 0 0,1 0 1 0 0,0-3-54 0 0,2 40-54 0 0,6 74-18 0 0,-7-104 72 0 0,0 1 0 0 0,3-2 0 0 0,25 4 0 0 0,-24-9 0 0 0,37-17 64 0 0,-20 1-10 0 0,-1 30-108 0 0,17 6-10 0 0,23-35 119 0 0,-44 7-46 0 0,19-9 121 0 0,-36 16-61 0 0,-1 1-4 0 0,3-5 63 0 0,-3 1-58 0 0,1 2 20 0 0,-4-24 6 0 0,-15-4 22 0 0,-7 18-108 0 0,18 11-10 0 0,-38 4 0 0 0,19 2 0 0 0,-64 68 0 0 0,85-68 0 0 0,1-1-21 0 0,3-3-87 0 0,1-1-28 0 0,0 0-7 0 0,0 0-54 0 0,0 0-224 0 0,1 0-99 0 0,5 2-22 0 0</inkml:trace>
  <inkml:trace contextRef="#ctx0" brushRef="#br0" timeOffset="54414.334">868 951 3599 0 0,'0'0'166'0'0,"0"0"55"0"0,0 0 152 0 0,0 0 67 0 0,0 0 10 0 0,0 0-10 0 0,0 0-60 0 0,0 0-27 0 0,0 0-8 0 0,0 0-26 0 0,0 0-107 0 0,0 0-48 0 0,0 0-11 0 0,0 0-15 0 0,0 0-54 0 0,0 0 4 0 0,0 0-8 0 0,0 0-14 0 0,0 0 18 0 0,0 0 79 0 0,0 0 14 0 0,0 0-1 0 0,0 0 3 0 0,0 0 12 0 0,0 0 7 0 0,0 0 2 0 0,-20-6 816 0 0,14 7-949 0 0,0 2-54 0 0,2 1-13 0 0,0 1 0 0 0,1-1 0 0 0,-1 1 0 0 0,1-1 0 0 0,-1 1 0 0 0,1 0 0 0 0,1 1 0 0 0,-1-1 0 0 0,1 0 0 0 0,0 1 0 0 0,0-1 0 0 0,1 1 0 0 0,-1 2 0 0 0,-11 33 0 0 0,13-35 0 0 0,3-1 0 0 0,0-4 2 0 0,-1 1 0 0 0,0 0 0 0 0,1 0-1 0 0,-1-1 1 0 0,1 1 0 0 0,-1-1 0 0 0,1 0 0 0 0,0 0-1 0 0,0 0 1 0 0,-1 0 0 0 0,1-1 0 0 0,0 1 0 0 0,0-1-1 0 0,0 1 1 0 0,0-1 0 0 0,0 0 0 0 0,0 0 0 0 0,0 0-1 0 0,2-1-1 0 0,0 1 20 0 0,1 0-20 0 0,-1 0-1 0 0,1 0 1 0 0,0 0 0 0 0,-1-1 0 0 0,1 0 0 0 0,0 0 0 0 0,-1 0-1 0 0,1-1 1 0 0,-1 1 0 0 0,0-1 0 0 0,1-1 0 0 0,-1 1 0 0 0,0-1 0 0 0,0 0-1 0 0,-1 0 1 0 0,1 0 0 0 0,0-1 0 0 0,1-2 0 0 0,-6 6 56 0 0,0 0 24 0 0,0 0 9 0 0,0 0-14 0 0,0 0-10 0 0,0 0-1 0 0,0 0 6 0 0,0 0 15 0 0,-11 23-16 0 0,10-17-69 0 0,0 0 0 0 0,-1 0 0 0 0,2-1 0 0 0,25 6 71 0 0,-24-11-67 0 0,94-49 729 0 0,-89 33 353 0 0,-6 13-1001 0 0,-2 2-70 0 0,1-1-1 0 0,-1 0 1 0 0,1 1-1 0 0,-1-1 1 0 0,0 1-1 0 0,1 0 1 0 0,-1-1-1 0 0,0 1 1 0 0,0 0-1 0 0,0 0 1 0 0,0 0 0 0 0,0 0-1 0 0,0 0 1 0 0,0 1-1 0 0,-1-1 1 0 0,1 1-1 0 0,0-1 1 0 0,0 1-1 0 0,0 0 1 0 0,-1 0 0 0 0,-1 0-16 0 0,1 0 21 0 0,-3 0-20 0 0,-1 0 0 0 0,2 1-16 0 0,4-1-61 0 0,1 0-4 0 0,-5-1-139 0 0,4 0-4083 0 0,1 1 496 0 0</inkml:trace>
  <inkml:trace contextRef="#ctx0" brushRef="#br0" timeOffset="55251.159">1069 1047 3535 0 0,'0'0'76'0'0,"0"0"16"0"0,0 0 6 0 0,0 0 34 0 0,0 20 1437 0 0,1-18-1495 0 0,-1 0 1 0 0,1 0-1 0 0,-1 0 0 0 0,1 0 0 0 0,0-1 1 0 0,0 1-1 0 0,0 0 0 0 0,0 0 0 0 0,0 0 1 0 0,0-1-1 0 0,1 1 0 0 0,-1 0 0 0 0,0-1 1 0 0,1 0-1 0 0,0 1 0 0 0,-1-1 0 0 0,1 0 1 0 0,0 1-1 0 0,-1-1 0 0 0,1 0 0 0 0,0 0 1 0 0,0-1-1 0 0,0 1 0 0 0,0 0 0 0 0,0-1 1 0 0,0 1-1 0 0,0-1 0 0 0,0 1 0 0 0,1-1-74 0 0,-2 0 64 0 0,23-7 256 0 0,-18 4-144 0 0,0 0 0 0 0,0-1 0 0 0,0 0 0 0 0,-1 0 0 0 0,1 0 0 0 0,-1 0 0 0 0,0-1 0 0 0,0 0 0 0 0,-1 0 0 0 0,1-1 0 0 0,-1 1 0 0 0,0-1 0 0 0,-1 0 0 0 0,1 0 0 0 0,-1 0 0 0 0,-1 0 0 0 0,1-1 0 0 0,-1 1 0 0 0,0-1 0 0 0,0 0 0 0 0,-1 0 0 0 0,0 1 0 0 0,0-6-176 0 0,-7-53 952 0 0,10 27-952 0 0,-1 32-12 0 0,-1 1-50 0 0,7 17-101 0 0,-4 1 140 0 0,-1 0 1 0 0,-1 1-1 0 0,0-1 0 0 0,-1 1 1 0 0,0 0-1 0 0,-1 0 0 0 0,-1 0 0 0 0,0-1 1 0 0,-1 3 22 0 0,1 1-7 0 0,-11 127 7 0 0,15-117-10 0 0,-3-26-6 0 0,0-1 1 0 0,0 1-1 0 0,1-1 1 0 0,-1 1-1 0 0,0-1 1 0 0,1 0-1 0 0,-1 0 1 0 0,1 1-1 0 0,-1-1 1 0 0,1 0-1 0 0,-1 0 1 0 0,0 0-1 0 0,1-1 1 0 0,-1 1-1 0 0,1 0 1 0 0,-1 0-1 0 0,0-1 1 0 0,1 1-1 0 0,-1-1 1 0 0,0 1-1 0 0,1-1 1 0 0,-1 0-1 0 0,0 1 1 0 0,0-1-1 0 0,0 0 1 0 0,0 0-1 0 0,1 0 1 0 0,-1 0-1 0 0,0 0 1 0 0,0 0-1 0 0,-1 0 1 0 0,2-1 15 0 0,-2 2-14 0 0,23-22-1154 0 0,-18 15 720 0 0</inkml:trace>
  <inkml:trace contextRef="#ctx0" brushRef="#br0" timeOffset="55670.945">1202 964 6679 0 0,'0'0'300'0'0,"0"0"0"0"0,0 0-138 0 0,0 0 126 0 0,0 0 80 0 0,11-6 560 0 0,-6 5-853 0 0,0 0 0 0 0,0 1-1 0 0,0-1 1 0 0,0 1 0 0 0,0 0 0 0 0,0 1 0 0 0,0-1 0 0 0,0 1 0 0 0,0 0 0 0 0,0 0 0 0 0,0 0 0 0 0,-1 1 0 0 0,1 0 0 0 0,0 0 0 0 0,-1 0 0 0 0,0 0 0 0 0,1 1 0 0 0,-1 0-1 0 0,0 0 1 0 0,0 0 0 0 0,1 2-75 0 0,-4-5-7 0 0,2 1-42 0 0,0 1-1 0 0,0-1 1 0 0,0 0-1 0 0,0-1 0 0 0,0 1 1 0 0,1 0-1 0 0,-1-1 1 0 0,0 0-1 0 0,0 1 0 0 0,0-1 1 0 0,1-1-1 0 0,-1 1 1 0 0,0 0-1 0 0,0-1 1 0 0,0 0-1 0 0,0 0 0 0 0,0 1 1 0 0,0-2-1 0 0,0 1 1 0 0,0 0-1 0 0,1-1 50 0 0,3-1-351 0 0</inkml:trace>
  <inkml:trace contextRef="#ctx0" brushRef="#br0" timeOffset="56120.6">1445 993 5671 0 0,'0'0'258'0'0,"0"0"-4"0"0,0 0-171 0 0,0 20-311 0 0,2 65-763 0 0,0-80 1007 0 0,-1-1 84 0 0,0-3 94 0 0,-1-1 8 0 0,0 0-2 0 0,0 0 26 0 0,0 0 104 0 0,29-3 2213 0 0,9-13-2648 0 0,-37 16 23 0 0</inkml:trace>
  <inkml:trace contextRef="#ctx0" brushRef="#br0" timeOffset="56415.057">1454 935 4143 0 0,'0'0'191'0'0,"0"0"206"0"0,0 0 763 0 0,0 0 332 0 0,-14-19 2690 0 0,14 19-4180 0 0,-1-4 35 0 0,1 0 0 0 0,-1 0 0 0 0,1 0 0 0 0,0 1 0 0 0,0-1 0 0 0,0 0 0 0 0,1 0 1 0 0,-1 0-1 0 0,1 0 0 0 0,0 0 0 0 0,0 0 0 0 0,0 0 0 0 0,1 1 0 0 0,-1-1 0 0 0,2 0-37 0 0,9-11-569 0 0,-3 14-3064 0 0,-4 1 215 0 0</inkml:trace>
  <inkml:trace contextRef="#ctx0" brushRef="#br0" timeOffset="56960.836">1539 1090 5471 0 0,'0'0'248'0'0,"0"0"-5"0"0,0 0-83 0 0,0 0 211 0 0,0 0 114 0 0,0 0 24 0 0,0 0-59 0 0,0 0-264 0 0,0 0-104 0 0,1 1-8 0 0,1 4-58 0 0,1 0-16 0 0,-1-3 57 0 0,0-1 0 0 0,1 1-1 0 0,-1-1 1 0 0,0 0 0 0 0,1 0-1 0 0,-1 0 1 0 0,1 0 0 0 0,-1 0 0 0 0,1 0-1 0 0,-1-1 1 0 0,1 1 0 0 0,0-1-1 0 0,-1 0 1 0 0,1 0 0 0 0,0 0-1 0 0,-1 0 1 0 0,1 0 0 0 0,-1-1-1 0 0,1 1 1 0 0,0-1 0 0 0,-1 1-1 0 0,1-1 1 0 0,-1 0 0 0 0,1 0-1 0 0,-1 0 1 0 0,0-1 0 0 0,1 1-57 0 0,10-4 173 0 0,29-8 971 0 0,-41 12-960 0 0,-1 1 68 0 0,-6-15 2080 0 0,-48-5-2252 0 0,44 12 339 0 0,6 5-5771 0 0,4 3 1885 0 0</inkml:trace>
  <inkml:trace contextRef="#ctx0" brushRef="#br0" timeOffset="57893.182">1716 1071 919 0 0,'0'0'194'0'0,"0"0"475"0"0,0 0 208 0 0,0 0 41 0 0,0 0-98 0 0,0 0-446 0 0,0 0-190 0 0,0 0-37 0 0,0 0-11 0 0,16-11 631 0 0,40-39 4371 0 0,-56 50-4967 0 0,0 0-86 0 0,1-1-31 0 0,13 19-44 0 0,-13 29 193 0 0,25-47 42 0 0,28-21-26 0 0,-53 21-138 0 0,10-1 623 0 0,-9 2-703 0 0,0 0-1 0 0,0 0 1 0 0,0 0 0 0 0,0 0-1 0 0,-1 0 1 0 0,1 0-1 0 0,0 1 1 0 0,-1-1-1 0 0,1 1 1 0 0,-1-1-1 0 0,1 1 1 0 0,-1-1 0 0 0,0 1-1 0 0,0 0 1 0 0,0 0-1 0 0,0 0 1 0 0,0-1-1 0 0,0 1 1 0 0,0 0-1 0 0,-1 0 1 0 0,1 0-1 0 0,-1 1 1 0 0,1 0-1 0 0,2 8-1 0 0,4 26 159 0 0,-6-35-102 0 0,0-2-89 0 0,1 1 0 0 0,-1 0 0 0 0,0-1 0 0 0,1 1 0 0 0,-1 0 0 0 0,0-1 0 0 0,1 0 0 0 0,-1 1 0 0 0,1-1 0 0 0,-1 0 1 0 0,1 0-1 0 0,-1 0 0 0 0,1 0 0 0 0,-1 0 0 0 0,1 0 0 0 0,-1 0 0 0 0,1 0 0 0 0,-1-1 0 0 0,1 1 0 0 0,-1-1 0 0 0,0 1 0 0 0,1-1 1 0 0,-1 1-1 0 0,0-1 0 0 0,1 0 0 0 0,-1 0 0 0 0,0 1 0 0 0,0-1 0 0 0,1-1 33 0 0,2 0-231 0 0,3-1-286 0 0,-1-2-82 0 0</inkml:trace>
  <inkml:trace contextRef="#ctx0" brushRef="#br0" timeOffset="73003.078">1223 10 1871 0 0,'0'0'83'0'0,"0"0"17"0"0,0 0 31 0 0,0 0 11 0 0,0 0 2 0 0,0 0-12 0 0,0 0-49 0 0,0 0-12 0 0,0 0 55 0 0,0 0 157 0 0,0 0 62 0 0,0 0 9 0 0,0 0-2 0 0,-10-4 606 0 0,-66-1 226 0 0,65 6-1184 0 0,1 0 0 0 0,-79 17 475 0 0,86-18-432 0 0,-68 3 1954 0 0,22 18-1896 0 0,39-18-101 0 0,1 0 14 0 0,-62 15 604 0 0,13-3-554 0 0,19-7-64 0 0,-42 0 0 0 0,72-7 0 0 0,-49 10-344 0 0,50-8 344 0 0,0-1 0 0 0,-15 6 64 0 0,2 4-144 0 0,14-7 80 0 0,0 0 0 0 0,1 1 0 0 0,0-1 0 0 0,0-1 0 0 0,-1 1 0 0 0,0-1 0 0 0,0 0 0 0 0,0 0 0 0 0,0-1 0 0 0,0 1 0 0 0,0 0 0 0 0,1 2 0 0 0,0 0 0 0 0,1-1-10 0 0,4-3-33 0 0,-3 4 32 0 0,-1 1 11 0 0,0 0 0 0 0,-4 5-1513 0 0,9-12-1310 0 0</inkml:trace>
  <inkml:trace contextRef="#ctx0" brushRef="#br0" timeOffset="78925.461">2845 1545 919 0 0,'0'0'168'0'0,"0"0"371"0"0,0 0 165 0 0,0 0 31 0 0,0 0-53 0 0,0 0-251 0 0,0 0-116 0 0,0 0-25 0 0,0 0-30 0 0,0 0-118 0 0,0 0-57 0 0,0 0-12 0 0,0 0-2 0 0,0 0-6 0 0,0 0-1 0 0,0 0 0 0 0,-6-1 34 0 0,2 0 2450 0 0,-49-15-1076 0 0,44 14-1462 0 0,-18-6 190 0 0,26 8-96 0 0,-19-1 248 0 0,-26-3-144 0 0,10-4-280 0 0,-36-1 383 0 0,-2 16 154 0 0,-31 10 575 0 0,77-12-1029 0 0,-48-9 954 0 0,28 4-757 0 0,-34 7-208 0 0,-133-5 416 0 0,100 7 166 0 0,48 7-572 0 0,-119-2-10 0 0,141-23 11 0 0,-46-22 570 0 0,10 15-525 0 0,41 21-120 0 0,31-5 64 0 0,-22 3 0 0 0,2-7 0 0 0,6-5 109 0 0,-68-9-79 0 0,13 16-41 0 0,41-7 177 0 0,-26-1-20 0 0,28 4-82 0 0,-4 1-64 0 0,10 5 0 0 0,-2-5 0 0 0,-45-8 0 0 0,10 1 0 0 0,1-14 64 0 0,29 18-64 0 0,3 5-72 0 0,25 2 72 0 0,-1-2 0 0 0,1 2 0 0 0,0 1 0 0 0,1-1 0 0 0,-1 0 0 0 0,0-1 0 0 0,-24-14 0 0 0,14 9 64 0 0,-33-10-64 0 0,43 15 0 0 0,-15-13 0 0 0,-45-33 232 0 0,37 34-232 0 0,-59-52 128 0 0,48 15-128 0 0,26 23-72 0 0,12 20 72 0 0,-11-17 0 0 0,-8-8 0 0 0,11 4 0 0 0,1-17 0 0 0,9 36 0 0 0,0 1 0 0 0,-1-1 0 0 0,1-1 0 0 0,-5-49 0 0 0,0 22 0 0 0,6 29 0 0 0,-2 0 0 0 0,1 1 0 0 0,0-1 0 0 0,-2 1 0 0 0,1-1 0 0 0,0 0 0 0 0,-2-37 0 0 0,5-43-16 0 0,1 79 15 0 0,0 3-7 0 0,0 0-1 0 0,1 0 0 0 0,-1 0 0 0 0,1 0 0 0 0,1 0 0 0 0,-1 0 0 0 0,1 1 0 0 0,0-1 0 0 0,1 1 0 0 0,-1-1 0 0 0,1 1 0 0 0,0 1 0 0 0,5-5 9 0 0,19-32-11 0 0,-5 13 11 0 0,24-17-64 0 0,5-3 64 0 0,-46 41 0 0 0,-1 1 0 0 0,13-15 0 0 0,71-61 0 0 0,-63 59 0 0 0,-3-1 0 0 0,-17 18 0 0 0,0 1 0 0 0,0 0 0 0 0,1 0 0 0 0,10-13-1376 0 0,-16 18 896 0 0</inkml:trace>
  <inkml:trace contextRef="#ctx0" brushRef="#br0" timeOffset="82324.023">2867 1560 455 0 0,'0'0'771'0'0,"0"0"77"0"0,0 0 31 0 0,0 0-82 0 0,0 0-372 0 0,0 0-158 0 0,0 0-38 0 0,0 0-30 0 0,0 0-103 0 0,0 1-41 0 0,15 13 1067 0 0,-14-13-938 0 0,0 0-30 0 0,48 5 1261 0 0,-11-13-1016 0 0,-31 6-388 0 0,32 8 42 0 0,26-16 534 0 0,-64 9-544 0 0,4-1-33 0 0,52 4 212 0 0,-56-3-118 0 0,59-17 626 0 0,-52 14-718 0 0,0 1 48 0 0,0 2 16 0 0,0-1 11 0 0,0 0-28 0 0,25-9 15 0 0,-25 7-74 0 0,0 0 0 0 0,-2 1 11 0 0,-3 2 32 0 0,1 0-71 0 0,9 0-827 0 0,1-1 190 0 0,-7 1 367 0 0</inkml:trace>
  <inkml:trace contextRef="#ctx0" brushRef="#br0" timeOffset="84099.464">3314 1561 1375 0 0,'0'0'276'0'0,"0"0"622"0"0,0 0 271 0 0,0 0 58 0 0,0 0-142 0 0,0 0-641 0 0,0 0-277 0 0,0 0-58 0 0,1 1-28 0 0,2 3 31 0 0,1-1-1 0 0,0 0 0 0 0,-1-1 1 0 0,1 1-1 0 0,0-1 1 0 0,1 1-1 0 0,-1-1 0 0 0,0 0 1 0 0,1-1-1 0 0,-1 1 0 0 0,1-1 1 0 0,-1 0-1 0 0,1 0 0 0 0,-1 0 1 0 0,1-1-1 0 0,0 1 1 0 0,0-1-1 0 0,-1-1 0 0 0,1 1 1 0 0,0 0-1 0 0,-1-1 0 0 0,1 0 1 0 0,0 0-1 0 0,-1-1 0 0 0,1 1 1 0 0,-1-1-112 0 0,43-4-184 0 0,-7 6 201 0 0,105-12 190 0 0,-85 3 901 0 0,6 17-1120 0 0,-7-1 23 0 0,-21-12 322 0 0,-31 2-318 0 0,-3 3 54 0 0,2 0 5 0 0,30 9-152 0 0,-26-6 78 0 0,-1 0 0 0 0,33 0 408 0 0,-41-3-285 0 0,14 6 442 0 0,-7-4-554 0 0,-1-1 42 0 0,-4-1 1 0 0,4-2-44 0 0,1-1-10 0 0,10-4-1534 0 0,-11 3-2444 0 0</inkml:trace>
</inkml:ink>
</file>

<file path=ppt/ink/ink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41:03.362"/>
    </inkml:context>
    <inkml:brush xml:id="br0">
      <inkml:brushProperty name="width" value="0.05" units="cm"/>
      <inkml:brushProperty name="height" value="0.05" units="cm"/>
      <inkml:brushProperty name="color" value="#FF0066"/>
    </inkml:brush>
  </inkml:definitions>
  <inkml:trace contextRef="#ctx0" brushRef="#br0">2481 179 919 0 0,'0'0'167'0'0,"0"0"364"0"0,0 0 158 0 0,0 0 30 0 0,0 0-77 0 0,0 0-351 0 0,0 0-158 0 0,0 0-33 0 0,0 0-5 0 0,0 0-7 0 0,-1 1-20 0 0,-3 2-44 0 0,2-2 51 0 0,2-1 101 0 0,0 0 42 0 0,0 0 6 0 0,-8 6 1523 0 0,5-2-1723 0 0,2-3 29 0 0,1-1 11 0 0,0 0-25 0 0,0 0-98 0 0,0 0-309 0 0,0 0-1256 0 0,0 0-540 0 0</inkml:trace>
  <inkml:trace contextRef="#ctx0" brushRef="#br0" timeOffset="6845.681">2449 149 1119 0 0,'0'0'144'0'0,"0"0"203"0"0,0 0 90 0 0,0 0 13 0 0,8-4 1363 0 0,29-13-1132 0 0,-36 17-577 0 0,-1 0 0 0 0,0 0 0 0 0,0 0-6 0 0,10 1 46 0 0,-3 2-130 0 0,0 2-14 0 0,-3-1 16 0 0,-2-2 64 0 0,2 2 30 0 0,47 5 1647 0 0,-48-9-1714 0 0,29 0 31 0 0,-24-1-74 0 0,18-1 0 0 0,45-1 518 0 0,-38-4-348 0 0,78-28 118 0 0,-107 34-256 0 0,0-1-1 0 0,0 0 1 0 0,0 1-1 0 0,0 0 1 0 0,0 0-1 0 0,1 0 1 0 0,-1 1-1 0 0,0-1 0 0 0,1 1 1 0 0,-1 0-1 0 0,0 0 1 0 0,0 1-1 0 0,1-1 1 0 0,-1 1-1 0 0,1 0-31 0 0,40 4 136 0 0,18-7 768 0 0,-55 2-840 0 0,1 2 0 0 0,26 14 72 0 0,-26-13-136 0 0,0 0 11 0 0,-2 1 44 0 0,0-1-1 0 0,1 0 1 0 0,-1-1 0 0 0,1 0-1 0 0,0 0 1 0 0,0-1 0 0 0,0 0 0 0 0,0 0-1 0 0,0-1 1 0 0,6 0-55 0 0,-10 0 2 0 0,56 7 180 0 0,16 14 180 0 0,-68-21-362 0 0,52-11 182 0 0,-52 11-172 0 0,1 0-10 0 0,0 2 0 0 0,-1-1 0 0 0,0 2 0 0 0,0 1 0 0 0,-2-2 15 0 0,-1 0-1 0 0,1 0 0 0 0,0-1 1 0 0,0 0-1 0 0,0 0 0 0 0,0 0 0 0 0,0 0 1 0 0,0-1-1 0 0,1 0 0 0 0,-1-1 1 0 0,0 1-1 0 0,5-2-14 0 0,12-1 170 0 0,75-13 199 0 0,42-15-456 0 0,-52-4 87 0 0,145-51 0 0 0,-33 75 158 0 0,-50 11 1076 0 0,10 26-626 0 0,23 9 224 0 0,-56-5-693 0 0,-50-1 53 0 0,-13 4-139 0 0,36-4 86 0 0,7-14 42 0 0,-9 17-95 0 0,-59-15 460 0 0,-11-1-546 0 0,-5-1 0 0 0,4 12 54 0 0,-21-21-44 0 0,0 0 1 0 0,-4-4 32 0 0,3 3-22 0 0,-4-4 32 0 0,0 0 1 0 0,3 2-33 0 0,-2-2 22 0 0,2 3-21 0 0,-2-2 26 0 0,3 2-36 0 0,0 0-1 0 0,-4-3 42 0 0,23 10 203 0 0,17 3 160 0 0,-24-11-405 0 0,-16-2 42 0 0,-1-1 11 0 0,1 0-10 0 0,5 1-33 0 0,-3-1 22 0 0,3 1-33 0 0,2 0-10 0 0,-1 0 0 0 0,1 0 0 0 0,0 0 0 0 0,0 0 0 0 0,0 1 0 0 0,-1 0 0 0 0,0 0 0 0 0,0 0 0 0 0,-1 1 0 0 0,-1 1 0 0 0,0 0 0 0 0,2 0 0 0 0,19 9 0 0 0,-20-9 0 0 0,-1 1 0 0 0,0 0 0 0 0,0-1 0 0 0,-2 1 0 0 0,2 1 0 0 0,-1-1 0 0 0,0 1 0 0 0,-2 1 0 0 0,1-1 0 0 0,0 0 0 0 0,0 0 0 0 0,0 1 0 0 0,11 23 0 0 0,-12-24 0 0 0,0 1 0 0 0,0-1 0 0 0,-1 1 0 0 0,0-2-12 0 0,3 20-48 0 0,-5 5-4 0 0,0-23 54 0 0,0-1-33 0 0,0 1 32 0 0,0 1 11 0 0,-1-2 0 0 0,1 1 0 0 0,0 0 0 0 0,1 0 0 0 0,-2-1 0 0 0,0 0 0 0 0,-1 1 0 0 0,2 0 0 0 0,0-1 0 0 0,-1 1 0 0 0,-1-1 0 0 0,-1 0 0 0 0,-2 0 0 0 0,-1-1 0 0 0,0-1 0 0 0,-1 1 0 0 0,1 0-10 0 0,3 0-33 0 0,-2 0 32 0 0,-1 0 11 0 0,2 1 0 0 0,-1-1 0 0 0,1-1-10 0 0,3-2-33 0 0,-31 20-96 0 0,26-18 139 0 0,2-2-13 0 0,-29 5-488 0 0,5 0 327 0 0,22-4 174 0 0,-37 15-64 0 0,36-16 64 0 0,1 1 0 0 0,-1-1 0 0 0,1 1 0 0 0,0 0 0 0 0,0-1 0 0 0,-1-1 0 0 0,0 0 0 0 0,-1 1 0 0 0,2-1-10 0 0,4-1-33 0 0,-4 2 32 0 0,-29 4-106 0 0,4-4-22 0 0,23-2 139 0 0,-1 0 0 0 0,-34 6-64 0 0,35-6 64 0 0,0 0 0 0 0,1 0 0 0 0,-1 0 0 0 0,1 2 0 0 0,-1 1 0 0 0,-1-1 0 0 0,1 1 0 0 0,1 0 0 0 0,0-1 0 0 0,0 2 0 0 0,-1-2 0 0 0,-34 11 0 0 0,9-6 0 0 0,-27 11 0 0 0,53-15 0 0 0,0 0 0 0 0,-1 1 0 0 0,0-1 0 0 0,1 0 0 0 0,-1-1 0 0 0,1 1 0 0 0,0 1 0 0 0,-1-3 0 0 0,1 2 0 0 0,0 0 0 0 0,1 0 0 0 0,0 1 0 0 0,-1-2 0 0 0,-1 1 0 0 0,-1 0 0 0 0,1 0 0 0 0,0-1 0 0 0,-1-1 0 0 0,0-1 0 0 0,1 1 0 0 0,-1 0 0 0 0,0 0 0 0 0,0 0 0 0 0,0 0 0 0 0,1 0 0 0 0,-1 0 0 0 0,1 0 0 0 0,0 0 0 0 0,0-2 0 0 0,-1 1 0 0 0,1 0 11 0 0,0-3 32 0 0,-1 0-33 0 0,2-1-10 0 0,0 0 0 0 0,0 2 0 0 0,-1 2 0 0 0,0 1 0 0 0,-1-1 0 0 0,2 0 0 0 0,0-2 0 0 0,0 0 11 0 0,0 0 32 0 0,0 0-33 0 0,0-1-10 0 0,0 1 0 0 0,-36 0 0 0 0,36 2 0 0 0,0 0 0 0 0,-1-1 0 0 0,1-2 0 0 0,0 1 11 0 0,0 0 32 0 0,0 0-33 0 0,-25 6-10 0 0,24-2 0 0 0,1 0 0 0 0,0 0 0 0 0,-1-1 0 0 0,-25-12-1294 0 0,24 7-4156 0 0</inkml:trace>
  <inkml:trace contextRef="#ctx0" brushRef="#br0" timeOffset="14030.342">122 381 3167 0 0,'0'0'142'0'0,"0"0"68"0"0,0 0 208 0 0,0 0 87 0 0,0 0 20 0 0,0 0-11 0 0,0 0-64 0 0,0 0-30 0 0,0 0-4 0 0,0 0-25 0 0,0 0-107 0 0,0 0-48 0 0,0 0-11 0 0,0 0-15 0 0,0 0-62 0 0,0 0-27 0 0,0 0-8 0 0,0 0 1 0 0,0 0 4 0 0,0 0 2 0 0,0 0 0 0 0,0 0 14 0 0,0 0 56 0 0,0 0 30 0 0,0 0 4 0 0,0 0-8 0 0,0 0-33 0 0,0 0-14 0 0,-21 16 363 0 0,-9 20 268 0 0,26-31-775 0 0,0 0 0 0 0,1-1 0 0 0,0 1 0 0 0,0 1-1 0 0,0-1 1 0 0,0 0 0 0 0,1 1 0 0 0,0-1 0 0 0,0 1-1 0 0,0 0 1 0 0,1 0 0 0 0,0-1 0 0 0,0 1 0 0 0,1 0-1 0 0,-1 0-24 0 0,2 13 11 0 0,3-8 106 0 0,26-13-117 0 0,-2-21 0 0 0,5-7 0 0 0,-29 26 0 0 0,0 1 0 0 0,0-1 11 0 0,-3 2 32 0 0,3-1-33 0 0,-3 3-10 0 0,-1 0 0 0 0,1 0 0 0 0,-1 0 0 0 0,1 0 0 0 0,-1 0 0 0 0,1 0 0 0 0,-1 0 0 0 0,1 0 0 0 0,-1 0 0 0 0,1 0 0 0 0,-1 1 0 0 0,1-1 0 0 0,-1 0 0 0 0,1 0 0 0 0,-1 1 0 0 0,1-1 0 0 0,-1 0 0 0 0,0 1 0 0 0,1-1 0 0 0,-1 0 0 0 0,0 1 0 0 0,1-1 0 0 0,-1 0 0 0 0,0 1 0 0 0,1-1 0 0 0,-1 1 0 0 0,0-1 0 0 0,0 1 0 0 0,1-1 0 0 0,-1 1 0 0 0,0-1 0 0 0,0 1 0 0 0,0-1 0 0 0,0 1 0 0 0,0-1 0 0 0,0 1 0 0 0,0-1 0 0 0,0 1 0 0 0,0-1 0 0 0,0 1 0 0 0,0-1 0 0 0,0 1 0 0 0,0 0 0 0 0,0-1 0 0 0,8 46-12 0 0,-7-44-36 0 0,3 2 36 0 0,2-2 12 0 0,33-18 147 0 0,-4-29 429 0 0,-25 17 53 0 0,-9 27-466 0 0,-1 1 18 0 0,0 0 3 0 0,-7-12 474 0 0,-5 6-577 0 0,8 6-123 0 0,0 0 1 0 0,0 0-1 0 0,0 0 1 0 0,0 1-1 0 0,0 0 1 0 0,0-1-1 0 0,0 1 0 0 0,0 0 1 0 0,1 1-1 0 0,-1-1 1 0 0,0 1-1 0 0,1 0 1 0 0,-1 0-1 0 0,1 0 0 0 0,0 0 1 0 0,-1 0-1 0 0,1 1 1 0 0,0-1-1 0 0,0 1 1 0 0,1 0-1 0 0,-1 0 0 0 0,1 0 1 0 0,-1 0-1 0 0,1 1 1 0 0,0-1-1 0 0,0 1 1 0 0,0-1-1 0 0,0 4 42 0 0,-4 3-1467 0 0,6-9 183 0 0</inkml:trace>
  <inkml:trace contextRef="#ctx0" brushRef="#br0" timeOffset="15044.52">380 412 4031 0 0,'0'0'183'0'0,"-10"16"382"0"0,8-10-407 0 0,-1-1-1 0 0,1 1 0 0 0,0 0 1 0 0,0 0-1 0 0,1 0 0 0 0,0 0 0 0 0,0 0 1 0 0,0 0-1 0 0,1 0 0 0 0,0 0 1 0 0,0 0-1 0 0,1 1 0 0 0,0 1-157 0 0,-1 14 301 0 0,0-21-151 0 0,5 14 2781 0 0,56-63-570 0 0,-60 47-2233 0 0,0 1-46 0 0,0-1-78 0 0,-1 1-1 0 0,1 0 0 0 0,-1-1 0 0 0,1 1 0 0 0,-1-1 0 0 0,1 1 1 0 0,-1 0-1 0 0,1-1 0 0 0,-1 1 0 0 0,1 0 0 0 0,-1 0 0 0 0,1-1 1 0 0,0 1-1 0 0,-1 0 0 0 0,1 0 0 0 0,-1 0 0 0 0,1 0 0 0 0,0 0 1 0 0,-1 0-1 0 0,1 0 0 0 0,-1 0 0 0 0,1 0 0 0 0,0 0 0 0 0,-1 0 1 0 0,1 0-1 0 0,-1 0 0 0 0,1 0 0 0 0,0 1 0 0 0,-1-1 0 0 0,1 0 1 0 0,-1 0-1 0 0,1 1 0 0 0,-1-1 0 0 0,1 0 0 0 0,-1 1 0 0 0,1-1 1 0 0,-1 1-1 0 0,1-1 0 0 0,-1 0 0 0 0,1 1 0 0 0,-1-1 0 0 0,0 1 1 0 0,1-1-1 0 0,-1 1 0 0 0,0 0 0 0 0,0-1 0 0 0,1 1 0 0 0,-1-1 1 0 0,0 1-1 0 0,0-1 0 0 0,0 1 0 0 0,1 0 0 0 0,-1-1 0 0 0,0 1 0 0 0,0 0 1 0 0,0-1-1 0 0,0 1 0 0 0,0-1 0 0 0,0 1 0 0 0,-1 0-3 0 0,10 34 48 0 0,-7-30-48 0 0,2-2 0 0 0,2-3 0 0 0,38-15 0 0 0,-38 10 123 0 0,-1 0 0 0 0,1 0 0 0 0,-1 0 0 0 0,0-1 0 0 0,0 1 0 0 0,-1-1 0 0 0,1-1 0 0 0,-1 1 0 0 0,0 0 0 0 0,-1-1 0 0 0,0 0 0 0 0,0 0 0 0 0,0 0 0 0 0,-1 0 0 0 0,0 0 0 0 0,-1 0-1 0 0,1-1 1 0 0,-1 1 0 0 0,-1-1 0 0 0,1 1 0 0 0,-1-1 0 0 0,-1 1 0 0 0,1-1 0 0 0,-1 1 0 0 0,-1 0 0 0 0,1-1 0 0 0,-1 1 0 0 0,-3-7-123 0 0,4 12 77 0 0,-1-2 1 0 0,0 3-22 0 0,2 0-59 0 0,0 1 1 0 0,-1 0 0 0 0,1 0 0 0 0,-1-1-1 0 0,1 1 1 0 0,-1 0 0 0 0,1 0-1 0 0,0 0 1 0 0,-1 0 0 0 0,1 0 0 0 0,-1 0-1 0 0,1 0 1 0 0,-1 0 0 0 0,1 0 0 0 0,-1 0-1 0 0,1 0 1 0 0,-1 0 0 0 0,1 0 0 0 0,-1 0-1 0 0,1 0 1 0 0,-1 0 0 0 0,1 0-1 0 0,-1 1 1 0 0,1-1 0 0 0,0 0 0 0 0,-1 0-1 0 0,1 1 1 0 0,-1-1 0 0 0,1 0 0 0 0,0 1-1 0 0,-1-1 1 0 0,1 0 0 0 0,0 1 0 0 0,-1-1-1 0 0,1 0 1 0 0,0 1 0 0 0,0-1-1 0 0,-1 1 1 0 0,1-1 0 0 0,0 0 0 0 0,0 1-1 0 0,0-1 1 0 0,-1 1 0 0 0,1-1 0 0 0,0 1-1 0 0,0-1 1 0 0,0 1 0 0 0,0-1 0 0 0,0 1-1 0 0,0-1 3 0 0,0 2-6 0 0,-5 11-16 0 0,1 1 1 0 0,1 0 0 0 0,0 0-1 0 0,1 0 1 0 0,0 0 0 0 0,2 0-1 0 0,-1 1 1 0 0,2-1 0 0 0,0 0-1 0 0,0 0 1 0 0,3 9 21 0 0,-3-17-118 0 0,0 1 1 0 0,0-1-1 0 0,0 1 1 0 0,1-1-1 0 0,0 0 1 0 0,1 0-1 0 0,-1 0 0 0 0,1 0 1 0 0,0 0-1 0 0,1 0 1 0 0,-1-1-1 0 0,3 3 118 0 0,-5-8-50 0 0,0 1 0 0 0,0 0 1 0 0,1 0-1 0 0,-1-1 0 0 0,0 1 0 0 0,0-1 0 0 0,1 1 0 0 0,-1-1 0 0 0,0 0 0 0 0,1 0 1 0 0,-1 1-1 0 0,1-1 0 0 0,-1 0 0 0 0,0 0 0 0 0,1 0 0 0 0,-1 0 0 0 0,1-1 0 0 0,-1 1 0 0 0,0 0 1 0 0,1 0-1 0 0,-1-1 0 0 0,0 1 0 0 0,1-1 0 0 0,-1 1 0 0 0,0-1 0 0 0,0 0 0 0 0,0 0 0 0 0,1 1 1 0 0,-1-1-1 0 0,0 0 50 0 0,20-19-4844 0 0,-18 12 1144 0 0</inkml:trace>
  <inkml:trace contextRef="#ctx0" brushRef="#br0" timeOffset="15439.539">519 409 1839 0 0,'-19'2'7934'0'0,"21"0"-7855"0"0,1 0 1 0 0,-1 0-1 0 0,1 0 0 0 0,0 0 1 0 0,-1 0-1 0 0,1-1 1 0 0,0 1-1 0 0,0-1 1 0 0,0 0-1 0 0,0 0 0 0 0,1 0 1 0 0,-1 0-1 0 0,0-1 1 0 0,0 1-1 0 0,0-1 1 0 0,1 0-1 0 0,-1 0 0 0 0,0 0 1 0 0,1 0-1 0 0,-1-1 1 0 0,0 1-1 0 0,0-1 1 0 0,2 0-80 0 0,8 1 370 0 0,12-3-1703 0 0,-18 1 71 0 0</inkml:trace>
  <inkml:trace contextRef="#ctx0" brushRef="#br0" timeOffset="16517.003">693 489 1375 0 0,'0'0'262'0'0,"-6"20"3783"0"0,-9 66-1645 0 0,15-85-2211 0 0,0-1 3 0 0,0 0 0 0 0,0 0 2 0 0,0 1-163 0 0,1 0 1 0 0,-1-1-1 0 0,1 1 0 0 0,0 0 1 0 0,0-1-1 0 0,-1 1 1 0 0,1 0-1 0 0,0-1 0 0 0,0 1 1 0 0,0-1-1 0 0,-1 1 1 0 0,1-1-1 0 0,0 0 1 0 0,0 1-1 0 0,0-1 0 0 0,0 0 1 0 0,0 0-1 0 0,0 1 1 0 0,0-1-1 0 0,0 0 0 0 0,0 0 1 0 0,0 0-1 0 0,0 0 1 0 0,0 0-1 0 0,0-1 1 0 0,0 1-1 0 0,0 0 0 0 0,0 0 1 0 0,0-1-1 0 0,-1 1 1 0 0,1 0-1 0 0,0-1 0 0 0,0 1 1 0 0,0-1-1 0 0,0 0-31 0 0,4 1 119 0 0,-2-1-63 0 0,1 0 0 0 0,-1 0 0 0 0,0 0 0 0 0,1 0-1 0 0,-1 0 1 0 0,0-1 0 0 0,0 0 0 0 0,0 1-1 0 0,0-1 1 0 0,0 0 0 0 0,0 0 0 0 0,-1-1 0 0 0,1 1-1 0 0,-1 0 1 0 0,1-1 0 0 0,-1 0 0 0 0,0 0 0 0 0,0 1-1 0 0,2-4-55 0 0,-4 5 118 0 0,0 1 54 0 0,2-41 1861 0 0,-3 38-1968 0 0,1 1-19 0 0,-1 0 0 0 0,1 0-1 0 0,-1 1 1 0 0,0-1 0 0 0,0 0 0 0 0,0 0-1 0 0,1 1 1 0 0,-2-1 0 0 0,1 1 0 0 0,0-1-1 0 0,0 1 1 0 0,0-1 0 0 0,-1 1 0 0 0,1 0 0 0 0,-1-1-1 0 0,1 1 1 0 0,-1 0 0 0 0,1 0 0 0 0,-1 0-1 0 0,0 0 1 0 0,0 1 0 0 0,1-1 0 0 0,-1 0-1 0 0,0 1 1 0 0,0-1 0 0 0,0 1 0 0 0,0-1-1 0 0,0 1 1 0 0,1 0 0 0 0,-1 0 0 0 0,0 0-1 0 0,0 0 1 0 0,0 0 0 0 0,0 1 0 0 0,0-1-1 0 0,0 0 1 0 0,0 1 0 0 0,1-1 0 0 0,-1 1 0 0 0,0 0-1 0 0,0 0-45 0 0,-3 1 0 0 0,5 21-64 0 0,48 29-144 0 0,-47-50 208 0 0,0 0 0 0 0,0-1 0 0 0,0 1 0 0 0,0 0 0 0 0,0-1 0 0 0,1 1 0 0 0,-1-1 0 0 0,0 1 0 0 0,1-1 0 0 0,-1 0 0 0 0,1 0 0 0 0,-1 1 0 0 0,1-1 0 0 0,0 0 0 0 0,-1 0 0 0 0,1 0 0 0 0,0-1 0 0 0,0 1 0 0 0,0 0 0 0 0,-1-1 0 0 0,1 1 0 0 0,0-1 0 0 0,0 0 0 0 0,0 1 0 0 0,0-1 0 0 0,0 0 0 0 0,0 0 0 0 0,0-1 0 0 0,0 1 0 0 0,0 0 0 0 0,0 0 0 0 0,0-1 0 0 0,0 1 0 0 0,0-1 0 0 0,-1 0 0 0 0,1 0 0 0 0,0 0 0 0 0,0 1 0 0 0,-1-2 0 0 0,1 1 0 0 0,0 0 0 0 0,-1 0 0 0 0,1 0 0 0 0,-1-1 0 0 0,1 0 0 0 0,7-4 0 0 0,25-24 0 0 0,-29 26 0 0 0,6 25-53 0 0,-3 28 42 0 0,-8-48-2 0 0,1 1-1 0 0,-1-1 0 0 0,1 0 1 0 0,0 0-1 0 0,-1 0 0 0 0,1 0 1 0 0,0 0-1 0 0,0 0 0 0 0,0 0 0 0 0,0 0 1 0 0,0-1-1 0 0,0 1 0 0 0,0 0 1 0 0,0 0-1 0 0,0-1 0 0 0,0 1 1 0 0,0-1-1 0 0,0 1 0 0 0,1-1 1 0 0,-1 1-1 0 0,0-1 0 0 0,0 0 1 0 0,1 0-1 0 0,-1 1 0 0 0,0-1 1 0 0,0 0-1 0 0,1 0 0 0 0,-1 0 1 0 0,0 0-1 0 0,1-1 0 0 0,-1 1 1 0 0,0 0-1 0 0,0-1 0 0 0,1 1 1 0 0,-1 0-1 0 0,0-1 0 0 0,0 1 0 0 0,0-1 1 0 0,0 0-1 0 0,0 1 0 0 0,0-1 1 0 0,0 0-1 0 0,0 0 0 0 0,0 0 1 0 0,0 0-1 0 0,0 0 0 0 0,0 0 1 0 0,0 0-1 0 0,-1 0 0 0 0,1 0 1 0 0,0 0-1 0 0,-1 0 0 0 0,1 0 1 0 0,-1 0-1 0 0,1-1 0 0 0,-1 1 1 0 0,0 0-1 0 0,1 0 0 0 0,-1-1 14 0 0,3-1-378 0 0,2-3-649 0 0,0-1-257 0 0</inkml:trace>
  <inkml:trace contextRef="#ctx0" brushRef="#br0" timeOffset="16761.798">959 434 455 0 0,'-12'-12'9678'0'0,"6"5"-5377"0"0,2 3-4482 0 0,3 3 462 0 0,0 1-53 0 0,-3-2-253 0 0,3 2-349 0 0,1 0-152 0 0,0 0-33 0 0,0 0-217 0 0,0 0-881 0 0,0 0-381 0 0</inkml:trace>
  <inkml:trace contextRef="#ctx0" brushRef="#br0" timeOffset="18369.218">1013 510 3679 0 0,'0'0'284'0'0,"0"0"-81"0"0,0 0 352 0 0,0 0 169 0 0,0 0 38 0 0,0 0-84 0 0,0 0-380 0 0,0 0-159 0 0,0 0-38 0 0,-2 17 195 0 0,-1 76 2391 0 0,3-92-2622 0 0,0-1-1 0 0,0 0 3 0 0,2 4 826 0 0,3-5-829 0 0,-3 0-35 0 0,0 1 0 0 0,0-1 1 0 0,0 1-1 0 0,0-1 0 0 0,0 0 0 0 0,0 0 0 0 0,0 0 0 0 0,0 0 0 0 0,0-1 0 0 0,-1 1 0 0 0,1 0 0 0 0,0-1 0 0 0,-1 1 0 0 0,1-1 0 0 0,-1 1 0 0 0,0-1 0 0 0,1 0 1 0 0,-1 0-1 0 0,0 1 0 0 0,0-1 0 0 0,0 0 0 0 0,0-1-29 0 0,4-7 248 0 0,9 3 12 0 0,-4 34-64 0 0,-11 39 212 0 0,1-60-408 0 0,1 0 0 0 0,1-1 0 0 0,14 3 75 0 0,20-22 42 0 0,-6-2-117 0 0,-24 12 0 0 0,10-16 216 0 0,-14 14-138 0 0,-2-18 202 0 0,-1 23-208 0 0,1 0 13 0 0,-4-3-26 0 0,-2 3-49 0 0,0 2-10 0 0,1 2 0 0 0,1 0 0 0 0,-2 1 0 0 0,4-3 0 0 0,-1 1 0 0 0,1 0 0 0 0,0 0 0 0 0,0 0 0 0 0,0 1 0 0 0,0-1 0 0 0,0 0 0 0 0,1 1 0 0 0,-1-1 0 0 0,1 1 0 0 0,-1 0 0 0 0,1-1 0 0 0,0 1 0 0 0,0 0 0 0 0,0 0 0 0 0,0 0 0 0 0,1-1 0 0 0,-1 1 0 0 0,1 0 0 0 0,0 0 0 0 0,0 0 0 0 0,0 0 0 0 0,0 0 0 0 0,0 3 0 0 0,8 30 0 0 0,-1-20 0 0 0,-3-11 0 0 0,0-2 0 0 0,32-6 88 0 0,-20-8-88 0 0,16-20 291 0 0,-28 28-267 0 0,-3 3 29 0 0,0 0 13 0 0,3 0-8 0 0,-2 1-57 0 0,0-1-1 0 0,-1 1 1 0 0,1 1-1 0 0,-1-1 0 0 0,1 0 1 0 0,-1 0-1 0 0,1 0 1 0 0,-1 1-1 0 0,0-1 1 0 0,0 1-1 0 0,0-1 1 0 0,0 1-1 0 0,0-1 0 0 0,0 1 1 0 0,0 0-1 0 0,0-1 1 0 0,0 1-1 0 0,-1 0 1 0 0,1 0-1 0 0,-1 0 1 0 0,0-1-1 0 0,1 1 0 0 0,-1 0 1 0 0,0 0-1 0 0,0 0 1 0 0,0 0-1 0 0,0 1 0 0 0,-8 54 64 0 0,7-51-64 0 0,0-1 11 0 0,0-4 42 0 0,1-1 11 0 0,19-10 227 0 0,20-25 992 0 0,-38 34-1186 0 0,-1 1-8 0 0,0 0-15 0 0,36-4-692 0 0,-28 6-158 0 0,2 0-1244 0 0,-9-2 664 0 0</inkml:trace>
  <inkml:trace contextRef="#ctx0" brushRef="#br0" timeOffset="26295.393">0 856 1551 0 0,'0'0'68'0'0,"0"0"14"0"0,1-1 1256 0 0,2-1 10189 0 0,-2 2-10527 0 0,0 0-3311 0 0,3 1 2336 0 0,-1 0-1 0 0,0-1 1 0 0,1 1-1 0 0,-1-1 0 0 0,1 0 1 0 0,-1 0-1 0 0,1 0 1 0 0,-1 0-1 0 0,1-1 1 0 0,-1 0-1 0 0,0 1 1 0 0,1-1-1 0 0,-1 0 0 0 0,0 0 1 0 0,0-1-1 0 0,1 1 1 0 0,-1-1-1 0 0,0 0 1 0 0,0 1-1 0 0,-1-1 0 0 0,3-2-24 0 0,26-12 319 0 0,-30 16-575 0 0,5-2 828 0 0,-2 1-3653 0 0,-4 1 1614 0 0</inkml:trace>
  <inkml:trace contextRef="#ctx0" brushRef="#br0" timeOffset="26800.354">79 702 4607 0 0,'0'0'354'0'0,"0"0"-121"0"0,0 0 359 0 0,0 0 177 0 0,0 0 37 0 0,0 0-53 0 0,0 0-254 0 0,0 0-109 0 0,0 0-26 0 0,-11 11 1524 0 0,-14 110-122 0 0,21-105-1687 0 0,1-6 19 0 0,0 1 0 0 0,1 0 0 0 0,0 0 1 0 0,1 0-1 0 0,0 0 0 0 0,1 0 0 0 0,0 0 0 0 0,1 0 0 0 0,1 10-98 0 0,0-16 0 0 0,0 0-41 0 0,-2-4-168 0 0,0-1-54 0 0,0 0-848 0 0,0 0-3361 0 0</inkml:trace>
  <inkml:trace contextRef="#ctx0" brushRef="#br0" timeOffset="27558.808">262 851 1375 0 0,'0'0'348'0'0,"0"0"926"0"0,0 0 408 0 0,0 0 81 0 0,0 0-204 0 0,0 0-934 0 0,0 0-412 0 0,-21 10 1091 0 0,-2 61 216 0 0,23-65-1584 0 0,7 24 112 0 0,-7-29-17 0 0,1 0 0 0 0,0 0 0 0 0,0 0 0 0 0,0 0 0 0 0,-1-1 0 0 0,1 1-1 0 0,0 0 1 0 0,0-1 0 0 0,0 1 0 0 0,0-1 0 0 0,0 1 0 0 0,0-1 0 0 0,0 1 0 0 0,0-1 0 0 0,1 0-1 0 0,-1 0 1 0 0,0 1 0 0 0,0-1 0 0 0,0 0 0 0 0,0 0 0 0 0,0 0 0 0 0,0 0 0 0 0,1 0-1 0 0,-1 0 1 0 0,0-1 0 0 0,0 1 0 0 0,0 0 0 0 0,0 0 0 0 0,0-1 0 0 0,0 1 0 0 0,0-1-1 0 0,0 1 1 0 0,0-1 0 0 0,0 1 0 0 0,0-1 0 0 0,0 0 0 0 0,0 0 0 0 0,0 0-31 0 0,3 0 58 0 0,30-17 678 0 0,-33 17-544 0 0,8-15 1240 0 0,-8-24-538 0 0,-2 38-880 0 0,0-1 0 0 0,0 1 0 0 0,0 0 0 0 0,0 0 0 0 0,0-1 0 0 0,-1 1 0 0 0,1 0 0 0 0,-1 0 0 0 0,1 0 0 0 0,-1 0 0 0 0,0 1 0 0 0,0-1 1 0 0,0 0-1 0 0,0 1 0 0 0,0-1 0 0 0,0 1 0 0 0,-1 0 0 0 0,1 0 0 0 0,0 0 0 0 0,-1 0 0 0 0,1 0 0 0 0,-1 0-14 0 0,0 0 61 0 0,1 1-97 0 0,1-1 0 0 0,-1 1 1 0 0,1 0-1 0 0,-1 0 0 0 0,1 1 0 0 0,0-1 0 0 0,-1 0 0 0 0,1 0 0 0 0,-1 1 0 0 0,1-1 0 0 0,-1 0 1 0 0,1 1-1 0 0,0 0 0 0 0,-1-1 0 0 0,1 1 0 0 0,0 0 0 0 0,0 0 0 0 0,0-1 0 0 0,-1 1 0 0 0,1 0 1 0 0,0 0-1 0 0,0 0 0 0 0,0 1 0 0 0,0-1 0 0 0,0 0 0 0 0,1 0 0 0 0,-1 0 0 0 0,0 1 0 0 0,1-1 1 0 0,-1 0-1 0 0,0 1 0 0 0,1-1 0 0 0,0 0 0 0 0,-1 1 0 0 0,1-1 0 0 0,0 2 36 0 0,-1-2-466 0 0,1-1-57 0 0,0 0-12 0 0,0 0-6 0 0,0 0-23 0 0,0 0-11 0 0,0 0-1 0 0,5 1-806 0 0,-4-1 548 0 0</inkml:trace>
  <inkml:trace contextRef="#ctx0" brushRef="#br0" timeOffset="28128.62">356 753 6967 0 0,'0'0'316'0'0,"0"0"-2"0"0,0 0-108 0 0,0 0 304 0 0,0 0 156 0 0,0 0 34 0 0,-16-11 3774 0 0,14 12-4458 0 0,0 1 1 0 0,0 0 0 0 0,0 0 0 0 0,0 0 0 0 0,0 0 0 0 0,0 0 0 0 0,1 0-1 0 0,-1 1 1 0 0,1-1 0 0 0,0 0 0 0 0,-1 1 0 0 0,1-1 0 0 0,0 1 0 0 0,1 0 0 0 0,-1-1-1 0 0,0 1 1 0 0,1 0 0 0 0,-1-1 0 0 0,1 1 0 0 0,0 0 0 0 0,0 0 0 0 0,0-1-1 0 0,0 1 1 0 0,1 0 0 0 0,-1-1 0 0 0,1 1 0 0 0,-1 0 0 0 0,1-1 0 0 0,0 1-1 0 0,0-1 1 0 0,0 1 0 0 0,0-1 0 0 0,1 1 0 0 0,-1-1 0 0 0,1 1-17 0 0,4 19 48 0 0,8 41-48 0 0,-11-57 0 0 0,1-2 0 0 0,-3-3 1 0 0,1 0 0 0 0,0 0 0 0 0,-1 0 0 0 0,1 0 0 0 0,0 0 0 0 0,-1-1 0 0 0,1 1-1 0 0,0-1 1 0 0,0 1 0 0 0,0-1 0 0 0,0 0 0 0 0,-1 0 0 0 0,1 0 0 0 0,0 0 0 0 0,0 0 0 0 0,0 0-1 0 0,0 0 1 0 0,0-1 0 0 0,-1 1 0 0 0,1-1 0 0 0,0 1 0 0 0,0-1 0 0 0,-1 1 0 0 0,1-1 0 0 0,0 0 0 0 0,0-1-1 0 0,3 0 36 0 0,40-22 122 0 0,-44 24-84 0 0,-1 0 18 0 0,0 0 4 0 0,0 0 0 0 0,0 0 0 0 0,0 0 0 0 0,0 0 0 0 0,0 0 0 0 0,5 23 0 0 0,-5 30-96 0 0,1-48 0 0 0,1 0 0 0 0,1-2 0 0 0,10 4 0 0 0,-11-7-66 0 0,0-1-1 0 0,0 1 1 0 0,0 0-1 0 0,0-1 1 0 0,0 0-1 0 0,0 1 1 0 0,0-1-1 0 0,-1 0 1 0 0,1 0 0 0 0,0 0-1 0 0,0 0 1 0 0,-1-1-1 0 0,1 1 1 0 0,-1 0-1 0 0,1-1 1 0 0,-1 1-1 0 0,0-1 1 0 0,0 1-1 0 0,1-1 1 0 0,-1 0-1 0 0,0 1 1 0 0,0-1-1 0 0,0 0 1 0 0,0-1 66 0 0,1 0-782 0 0,1-4-913 0 0</inkml:trace>
  <inkml:trace contextRef="#ctx0" brushRef="#br0" timeOffset="28399.599">491 797 919 0 0,'0'0'371'0'0,"0"0"1221"0"0,0 0 537 0 0,0 0 110 0 0,0 0-174 0 0,0 0-818 0 0,0 0-355 0 0,0 0-76 0 0,0 0-84 0 0,0 0-292 0 0,0 0-125 0 0,0 0-26 0 0,0 0-92 0 0,0 0-354 0 0,0 0-158 0 0,0 0-33 0 0,0 0-184 0 0,0 0-756 0 0,0 0-324 0 0</inkml:trace>
  <inkml:trace contextRef="#ctx0" brushRef="#br0" timeOffset="29161.108">582 836 1839 0 0,'0'0'379'0'0,"0"0"918"0"0,0 0 405 0 0,0 0 80 0 0,0 0-188 0 0,0 0-837 0 0,0 0-370 0 0,-3 20 410 0 0,0-3-691 0 0,0 77 933 0 0,5-77-1024 0 0,-2-16 60 0 0,0-1 25 0 0,0 0 17 0 0,0 0-17 0 0,0 0-11 0 0,0 0-5 0 0,16-7 208 0 0,-11 3-228 0 0,0-1-10 0 0,19-47 786 0 0,-24 51-771 0 0,0-7 560 0 0,0 3-569 0 0,0 0-60 0 0,1 4-48 0 0,2-3 26 0 0,2 2-21 0 0,44-1 158 0 0,-44 3-105 0 0,-4 1-2 0 0,0-1-1 0 0,-1 0 0 0 0,1 1 1 0 0,0-1-1 0 0,0 1 0 0 0,-1-1 1 0 0,1 1-1 0 0,0-1 0 0 0,-1 1 1 0 0,1-1-1 0 0,0 1 0 0 0,-1 0 1 0 0,1-1-1 0 0,-1 1 1 0 0,1 0-1 0 0,-1-1 0 0 0,1 1 1 0 0,-1 0-1 0 0,0 0 0 0 0,1-1 1 0 0,-1 1-1 0 0,0 0 0 0 0,0 0 1 0 0,1 0-1 0 0,-1 0 0 0 0,0 0 1 0 0,0-1-1 0 0,0 1 0 0 0,0 0 1 0 0,0 0-1 0 0,0 0 0 0 0,0 0 1 0 0,-1 0-1 0 0,1-1 1 0 0,0 1-1 0 0,0 0 0 0 0,-1 0 1 0 0,1 0-8 0 0,0 0 43 0 0,-4 17 92 0 0,2 48 343 0 0,3-60-478 0 0,1 0 0 0 0,29 18 0 0 0,0-27-4433 0 0,-25-1-206 0 0</inkml:trace>
  <inkml:trace contextRef="#ctx0" brushRef="#br0" timeOffset="29486.198">715 886 1375 0 0,'0'0'342'0'0,"0"0"895"0"0,0 0 392 0 0,0 0 78 0 0,0 0-188 0 0,0 0-865 0 0,0 0-375 0 0,0 0-78 0 0,0 0-11 0 0,0 0-12 0 0,0 0-2 0 0,0 0 0 0 0,0 0 50 0 0,0 0 206 0 0,0 0 89 0 0,0 0 20 0 0,0 0-26 0 0,0 0-123 0 0,0 0-52 0 0,0 0-11 0 0,0 0-13 0 0,0 0-52 0 0,0 0-28 0 0,0 0-4 0 0,0 0-28 0 0,4 6-100 0 0,-1-1-56 0 0,-1 0-36 0 0,-8 28-2562 0 0,5-32 1696 0 0,1-1-102 0 0</inkml:trace>
  <inkml:trace contextRef="#ctx0" brushRef="#br0" timeOffset="30292.182">880 951 1839 0 0,'0'0'358'0'0,"0"0"826"0"0,0 0 356 0 0,0 0 76 0 0,0 0-110 0 0,0 0-519 0 0,0 0-230 0 0,0 0-42 0 0,0 0-58 0 0,0 0-203 0 0,-19 16 1148 0 0,15-9-1471 0 0,0 1-1 0 0,0-1 0 0 0,0 1 1 0 0,1-1-1 0 0,0 1 1 0 0,1 0-1 0 0,0 0 0 0 0,0 0 1 0 0,1 1-1 0 0,-1 2-130 0 0,2-9 11 0 0,0 1 0 0 0,1-1 0 0 0,-1 1-1 0 0,0-1 1 0 0,1 1 0 0 0,0-1 0 0 0,-1 0 0 0 0,1 1-1 0 0,0-1 1 0 0,0 0 0 0 0,1 0 0 0 0,-1 0 0 0 0,0 0-1 0 0,1 0 1 0 0,-1 0 0 0 0,1 0 0 0 0,-1 0 0 0 0,1 0-1 0 0,0-1 1 0 0,0 1-11 0 0,3 0 0 0 0,-3-2 17 0 0,0 0-1 0 0,0 0 0 0 0,0 0 1 0 0,0 0-1 0 0,0-1 0 0 0,0 1 0 0 0,0 0 1 0 0,0-1-1 0 0,0 0 0 0 0,0 0 1 0 0,-1 1-1 0 0,1-1 0 0 0,0 0 1 0 0,0 0-1 0 0,-1-1 0 0 0,1 1 1 0 0,0 0-1 0 0,-1 0 0 0 0,1-1 1 0 0,-1 1-1 0 0,1-2-16 0 0,7-9 196 0 0,-1 1-1 0 0,0-1 1 0 0,-1-1 0 0 0,-1 1-1 0 0,0-1 1 0 0,-1-1 0 0 0,0 1-1 0 0,-1-1 1 0 0,0 1 0 0 0,-1-1 0 0 0,-1 0-1 0 0,0 0 1 0 0,-1-2-196 0 0,-4-32 657 0 0,3 47-593 0 0,-4 0 134 0 0,13 94-286 0 0,0 85 34 0 0,-9-178 36 0 0,0 1 0 0 0,0 0 0 0 0,0 0 0 0 0,0-1 0 0 0,0 1 0 0 0,0 0 0 0 0,0-1 0 0 0,0 1 0 0 0,1 0 0 0 0,-1-1 0 0 0,0 1 0 0 0,0 0 0 0 0,1-1 0 0 0,-1 1 0 0 0,1 0 0 0 0,-1-1 0 0 0,0 1 0 0 0,1-1 0 0 0,-1 1 0 0 0,1 0 0 0 0,-1-1 0 0 0,1 0 0 0 0,0 1 0 0 0,-1-1 0 0 0,1 1 0 0 0,-1-1 0 0 0,1 0 0 0 0,0 1 0 0 0,-1-1 0 0 0,1 0 0 0 0,0 0 0 0 0,-1 1 0 0 0,1-1 0 0 0,0 0 0 0 0,0 0 0 0 0,-1 0 0 0 0,1 0 0 0 0,0 0 0 0 0,0 0 0 0 0,-1 0 0 0 0,1 0 0 0 0,0 0 0 0 0,-1 0 0 0 0,1-1 0 0 0,0 1 0 0 0,0 0 0 0 0,-1 0 0 0 0,1-1 0 0 0,0 1 0 0 0,-1 0 0 0 0,1-1 0 0 0,-1 1 0 0 0,1-1 0 0 0,0 1 0 0 0,-1-1 0 0 0,1 1 18 0 0,28-33-4358 0 0,-26 24 2764 0 0</inkml:trace>
  <inkml:trace contextRef="#ctx0" brushRef="#br0" timeOffset="30530.242">944 878 2303 0 0,'0'0'440'0'0,"0"0"1008"0"0,0 0 442 0 0,-1 6 2566 0 0,-1 10-3006 0 0,2-15-1388 0 0,0 1 0 0 0,0-1 0 0 0,0 1 0 0 0,0-1 0 0 0,1 1 0 0 0,-1-1 1 0 0,0 0-1 0 0,1 1 0 0 0,0-1 0 0 0,-1 0 0 0 0,1 1 0 0 0,0-1 0 0 0,-1 0 0 0 0,1 0 0 0 0,0 0 0 0 0,0 1 0 0 0,0-1 0 0 0,0 0 0 0 0,0 0 0 0 0,0 0 0 0 0,1-1 0 0 0,-1 1 0 0 0,0 0 0 0 0,0 0 0 0 0,1-1 0 0 0,-1 1 0 0 0,0 0 0 0 0,1-1 0 0 0,-1 0 0 0 0,0 1 0 0 0,1-1 0 0 0,-1 0 0 0 0,1 0 0 0 0,-1 1 0 0 0,1-1 0 0 0,-1 0 0 0 0,1 0 0 0 0,-1-1 0 0 0,1 1 0 0 0,0 0-62 0 0,65-14-3068 0 0,-60 12 1598 0 0,1 0-2797 0 0</inkml:trace>
  <inkml:trace contextRef="#ctx0" brushRef="#br0" timeOffset="30898.833">1091 1003 4143 0 0,'0'0'319'0'0,"0"0"-76"0"0,0 0 458 0 0,0 0 218 0 0,0 0 45 0 0,0 0-98 0 0,0 0-451 0 0,0 0-198 0 0,0 0-38 0 0,0 0 30 0 0,0 0 166 0 0,0 0 69 0 0,0 0 17 0 0,-6 23 1483 0 0,4-14-1732 0 0,3 66 1936 0 0,1-70-2148 0 0,14 10 230 0 0,-16-15-145 0 0,10-7-831 0 0,-5 1-2832 0 0,0 0-1045 0 0</inkml:trace>
  <inkml:trace contextRef="#ctx0" brushRef="#br0" timeOffset="31162.04">1151 927 2303 0 0,'0'0'96'0'0,"-1"-6"32"0"0,1 0-128 0 0,0 0 0 0 0,-1 0 0 0 0,0 1 0 0 0,0-1 1680 0 0,1 6 312 0 0,0 0 64 0 0,-2-6 16 0 0,2 6-1528 0 0,0 0-312 0 0,0 0-56 0 0,0 0-16 0 0,0 0-360 0 0,0 0-80 0 0,0 0-8 0 0,0 0-8 0 0</inkml:trace>
  <inkml:trace contextRef="#ctx0" brushRef="#br0" timeOffset="31478.318">1201 1003 1375 0 0,'3'18'128'0'0,"1"130"8662"0"0,8-150-3095 0 0,38-46-5569 0 0,-49 47-114 0 0,0 0 0 0 0,-1 1 0 0 0,1-1 0 0 0,0 0 0 0 0,0 0 0 0 0,0 0 0 0 0,-1 1 0 0 0,1-1 0 0 0,0 0 0 0 0,-1 0 0 0 0,1 0 0 0 0,-1 0 0 0 0,1-1 0 0 0,-1 1 0 0 0,1 0 0 0 0,-1 0 0 0 0,0 0 0 0 0,0 0 0 0 0,1 0 0 0 0,-1 0 1 0 0,0-1-1 0 0,0 1 0 0 0,0 0 0 0 0,0 0 0 0 0,0 0 0 0 0,-1 0 0 0 0,1-1 0 0 0,0 1 0 0 0,0 0 0 0 0,-1 0 0 0 0,1 0 0 0 0,-1 0 0 0 0,1 0 0 0 0,-1 0 0 0 0,1 0 0 0 0,-1 0 0 0 0,0 0 0 0 0,0 0 0 0 0,1 0 0 0 0,-1 0 0 0 0,0 1 0 0 0,0-1 0 0 0,0 0 0 0 0,0 0 0 0 0,0 1 0 0 0,0-1 0 0 0,-1 0-12 0 0,-2 0-117 0 0,1 1-1 0 0,-1-1 1 0 0,0 1 0 0 0,0 0-1 0 0,0 0 1 0 0,0 0-1 0 0,0 0 1 0 0,0 1 0 0 0,1 0-1 0 0,-1-1 1 0 0,0 1 0 0 0,0 1-1 0 0,1-1 1 0 0,-1 0-1 0 0,1 1 1 0 0,-1 0 117 0 0,-2 0-362 0 0,5-1 42 0 0,1-1-26 0 0,0 0-113 0 0,0 0-48 0 0,0 0-749 0 0,0 0-2976 0 0</inkml:trace>
  <inkml:trace contextRef="#ctx0" brushRef="#br0" timeOffset="32045.658">1256 1056 6071 0 0,'0'0'275'0'0,"0"0"-2"0"0,0 0-106 0 0,8 14 1980 0 0,29-21 702 0 0,-36 7-2320 0 0,-1 0-1 0 0,14-11 1115 0 0,-12 10-1600 0 0,13-3-33 0 0,-11 6 9 0 0,-1 34 1146 0 0,-3-35-1098 0 0,0-1 10 0 0,0 0-10 0 0,3 2-54 0 0,1 1-13 0 0,0 0 0 0 0,1-3 0 0 0,-3 0 8 0 0,1 1 0 0 0,-1-1 0 0 0,0 1 0 0 0,0 0 0 0 0,1-1 0 0 0,-1 1 0 0 0,0 0 0 0 0,0 0 0 0 0,0 1 0 0 0,0-1 0 0 0,0 0 0 0 0,0 1 0 0 0,0-1 0 0 0,0 1 0 0 0,-1-1 0 0 0,1 1 0 0 0,-1 0 0 0 0,1 0 0 0 0,-1 0 0 0 0,0 0 0 0 0,1 0 0 0 0,-1 0-8 0 0,-5 30 1048 0 0,3-31-990 0 0,1-1-230 0 0,12-4-4963 0 0,-6-1 8 0 0</inkml:trace>
  <inkml:trace contextRef="#ctx0" brushRef="#br0" timeOffset="39672.048">1717 906 3455 0 0,'0'0'158'0'0,"0"0"46"0"0,0 0 112 0 0,0 0 48 0 0,0 0 10 0 0,0 0-30 0 0,0 0-134 0 0,0 0-61 0 0,0 0-12 0 0,0 0 3 0 0,0 0 18 0 0,0 0 8 0 0,0 0 2 0 0,0 0 22 0 0,0 0 88 0 0,0 0 40 0 0,0 0 8 0 0,0 0 9 0 0,0 0 28 0 0,0 0 11 0 0,0 0 2 0 0,-20 16 982 0 0,-9 12-593 0 0,28-27-708 0 0,-17 19 1199 0 0,16-18-1208 0 0,-2 1-36 0 0,1-1 14 0 0,-1 2 81 0 0,0 0 1 0 0,1 0-1 0 0,-1 1 1 0 0,1-1 0 0 0,0 1-1 0 0,1 0 1 0 0,-1-1-1 0 0,1 1 1 0 0,0 0 0 0 0,0 0-1 0 0,0 1 1 0 0,1-1-1 0 0,0 0-107 0 0,-38 92 864 0 0,13 24-799 0 0,13-41-55 0 0,-47 113 161 0 0,58-177-96 0 0,-2 1 0 0 0,0-2 0 0 0,0 1 0 0 0,-2 0 0 0 0,0-1 0 0 0,-1 0 0 0 0,-2 3-75 0 0,-53 85 781 0 0,-39 53-365 0 0,50-75-52 0 0,-22 34 112 0 0,38-55-476 0 0,-1 30 128 0 0,25-55-128 0 0,-8 37 64 0 0,15 68 32 0 0,5-133-85 0 0,9 23 42 0 0,-6-22-53 0 0,0-1 0 0 0,0 0 0 0 0,6 10 84 0 0,-9-16-24 0 0,0 0 0 0 0,4 2-37 0 0,2 1 20 0 0,27 11-33 0 0,-1-1 62 0 0,-9-3-5 0 0,97 15 490 0 0,-57-7-439 0 0,16-15 308 0 0,-71-2-426 0 0,36 14 64 0 0,-21-12-64 0 0,25-11 118 0 0,-3 8-108 0 0,-36 2-10 0 0,20 6 11 0 0,138 3 328 0 0,-72-9-209 0 0,-9-29 84 0 0,-18 21 164 0 0,34-3-314 0 0,-54 2-64 0 0,47-6 0 0 0,-34-6 11 0 0,-35 7 42 0 0,-4 6-39 0 0,53-17 116 0 0,-68 19-130 0 0,27-9 0 0 0,-26 10 0 0 0,0 0 0 0 0,0 2 0 0 0,0 0 0 0 0,0-3 0 0 0,0 3 0 0 0,0-1 0 0 0,0 0 0 0 0,-1-1 0 0 0,0 1 0 0 0,0-1 0 0 0,0 0 0 0 0,0 0 0 0 0,1 1 0 0 0,-1 0 0 0 0,0-1 0 0 0,0 0 0 0 0,1 1 0 0 0,0-1 0 0 0,0 1 0 0 0,0-1 0 0 0,-1 0 0 0 0,39-6 0 0 0,-19 1 0 0 0,-19 7 0 0 0,-1-2 0 0 0,-1-2 0 0 0,-1 0 0 0 0,0 1 11 0 0,-4 2 32 0 0,4-1-33 0 0,1-1-10 0 0,-1 0 0 0 0,1 0 0 0 0,-1 0 11 0 0,-4 1 32 0 0,4-1-33 0 0,2-1-10 0 0,0 1 0 0 0,21-11 64 0 0,-23 11-52 0 0,-4 3 36 0 0,5-2-25 0 0,1-2 20 0 0,0 2-33 0 0,0-1-10 0 0,-2 1 11 0 0,-4 1 32 0 0,2-2-33 0 0,0 1 2 0 0,-2 1 47 0 0,3-1-4 0 0,1 1-45 0 0,-1-1-10 0 0,1 0 0 0 0,1 0 0 0 0,28-5 64 0 0,27-27-12 0 0,-44 8-2099 0 0,-13 16-3806 0 0,-1 4-35 0 0</inkml:trace>
  <inkml:trace contextRef="#ctx0" brushRef="#br0" timeOffset="42343.594">1666 1484 5671 0 0,'0'0'258'0'0,"0"0"-4"0"0,0 0-30 0 0,-17 7 3768 0 0,9 0-3621 0 0,0 0 0 0 0,0 0-1 0 0,1 1 1 0 0,0 0 0 0 0,0 0-1 0 0,1 0 1 0 0,0 1 0 0 0,0 0-1 0 0,1 1 1 0 0,0-1 0 0 0,1 1-1 0 0,0 0-370 0 0,-3 7 64 0 0,4 3-64 0 0,4-15 0 0 0,25 5 11 0 0,-20-11 31 0 0,0-1 0 0 0,-1 1 0 0 0,1-1 0 0 0,-1 0 0 0 0,1 0 0 0 0,-1-1 0 0 0,0 0 0 0 0,0 0 0 0 0,0 0 0 0 0,0 0 0 0 0,0-1 0 0 0,-1 0 0 0 0,1 0 0 0 0,-1 0 0 0 0,0-1 0 0 0,-1 1 0 0 0,1-1 0 0 0,-1 0 0 0 0,0 0 0 0 0,0 0 1 0 0,0 0-1 0 0,-1 0 0 0 0,1-1-42 0 0,-4 3 36 0 0,0 1 1 0 0,0 0 0 0 0,0 0-1 0 0,0 0 1 0 0,0 0 0 0 0,0 1 0 0 0,0-1-1 0 0,-1 0 1 0 0,1 0 0 0 0,-1 1-1 0 0,0-1 1 0 0,1 1 0 0 0,-1-1 0 0 0,0 1-1 0 0,0 0 1 0 0,0 0 0 0 0,0-1-1 0 0,0 2 1 0 0,0-1 0 0 0,0 0-1 0 0,0 0 1 0 0,0 0 0 0 0,0 1 0 0 0,0 0-1 0 0,-1-1 1 0 0,1 1 0 0 0,0 0-1 0 0,0 0 1 0 0,-1 0 0 0 0,1 0 0 0 0,0 0-1 0 0,-2 1-36 0 0,-21 7-1404 0 0,24-8 1023 0 0,1 0-10 0 0,0 0-191 0 0,0 0-801 0 0,0 0-346 0 0,0 0-422 0 0,0 0-1436 0 0</inkml:trace>
  <inkml:trace contextRef="#ctx0" brushRef="#br0" timeOffset="42871.026">1703 1378 5295 0 0,'0'0'242'0'0,"-2"-5"679"0"0,0 0 5920 0 0,-2 11-6794 0 0,1 0 0 0 0,0 1 0 0 0,0-1-1 0 0,1 0 1 0 0,0 1 0 0 0,0-1 0 0 0,0 1-1 0 0,1 0 1 0 0,0 0 0 0 0,0-1 0 0 0,1 1-1 0 0,0 0 1 0 0,0 0 0 0 0,1 0 0 0 0,-1 0-1 0 0,3 4-46 0 0,21 57 0 0 0,-23-67 0 0 0,0 1 0 0 0,0 0 0 0 0,1-1 0 0 0,-1 1 0 0 0,0-1 0 0 0,1 1 0 0 0,-1-1 0 0 0,1 0 0 0 0,0 0 0 0 0,-1 0 0 0 0,1 0 0 0 0,0 0 0 0 0,0 0 0 0 0,0 0 0 0 0,0 0 0 0 0,-1-1 0 0 0,1 1 0 0 0,0-1 0 0 0,0 1 0 0 0,0-1 0 0 0,0 0 0 0 0,0 0 0 0 0,1 0 0 0 0,-1 0 0 0 0,0 0 0 0 0,0 0 0 0 0,0 0 0 0 0,0-1 0 0 0,0 1 0 0 0,0-1 0 0 0,-1 0 0 0 0,1 1 0 0 0,0-1 0 0 0,1 0 0 0 0,8-3 0 0 0,33-37 34 0 0,-41 37 143 0 0,-2 3-124 0 0,8 19 25 0 0,-17 62 583 0 0,10-79-651 0 0,-1 0 1 0 0,1-1-1 0 0,0 1 0 0 0,-1 0 1 0 0,1-1-1 0 0,0 1 0 0 0,-1-1 1 0 0,1 0-1 0 0,0 0 0 0 0,-1 1 0 0 0,1-1 1 0 0,0 0-1 0 0,0 0 0 0 0,-1-1 1 0 0,1 1-1 0 0,0 0 0 0 0,-1-1 1 0 0,1 1-1 0 0,0-1 0 0 0,-1 1 1 0 0,1-1-1 0 0,-1 1 0 0 0,1-1 1 0 0,-1 0-1 0 0,1 0 0 0 0,-1 0 1 0 0,1 0-1 0 0,-1 0 0 0 0,0 0 1 0 0,2-2-11 0 0,-3 3 7 0 0,39-35-2139 0 0,-32 24-2688 0 0</inkml:trace>
  <inkml:trace contextRef="#ctx0" brushRef="#br0" timeOffset="43148.742">1903 1405 455 0 0,'0'0'1910'0'0,"0"0"224"0"0,0 0 105 0 0,0 0-179 0 0,0 0-844 0 0,0 0-373 0 0,0 0-71 0 0,0 0-90 0 0,0 0-303 0 0,0 0-128 0 0,0 0-26 0 0,0 0-24 0 0,0 0-69 0 0,0 0-32 0 0,0 0-4 0 0,0 0-72 0 0,0 0-302 0 0,0 0-136 0 0,6-19-1807 0 0,-3 14 1526 0 0</inkml:trace>
  <inkml:trace contextRef="#ctx0" brushRef="#br0" timeOffset="44806.041">1995 1495 7023 0 0,'0'0'323'0'0,"0"0"-8"0"0,0 0-111 0 0,0 0 290 0 0,0 0 149 0 0,0 0 28 0 0,0 0-75 0 0,0 0-347 0 0,0 0-154 0 0,1 20 131 0 0,4 75 1398 0 0,19-94 856 0 0,-15-7-2388 0 0,-1 1 0 0 0,0-1-1 0 0,0-1 1 0 0,0 1 0 0 0,-1-2-1 0 0,0 1 1 0 0,-1-1 0 0 0,1 1 0 0 0,3-8-92 0 0,-10 14 166 0 0,0 1 2 0 0,0 0-14 0 0,0 0-62 0 0,0 0-20 0 0,1 6 18 0 0,-2 19 92 0 0,2-21-172 0 0,1 0-10 0 0,29-4 0 0 0,11-24 118 0 0,-37 22-97 0 0,-3 2 22 0 0,3 0-33 0 0,-3 1-10 0 0,-1-1 0 0 0,0 1 0 0 0,0-1 0 0 0,0 1 0 0 0,1 0 0 0 0,-1-1 0 0 0,0 1 0 0 0,0 0 0 0 0,0 0 0 0 0,0 0 0 0 0,0 0 0 0 0,-1 0 0 0 0,1 0 0 0 0,0 0 0 0 0,0 0 0 0 0,-1 0 0 0 0,1 0 0 0 0,0 0 0 0 0,-1 0 0 0 0,1 1 0 0 0,-1-1 0 0 0,0 0 0 0 0,1 0 0 0 0,-1 1 0 0 0,0-1 0 0 0,0 0 0 0 0,0 1 0 0 0,1-1 0 0 0,-1-1 0 0 0,-9 79 879 0 0,10-74-820 0 0,0-3-57 0 0,0-1 1 0 0,0 1 0 0 0,0 0-1 0 0,0-1 1 0 0,0 1 0 0 0,0-1 0 0 0,1 1-1 0 0,-1-1 1 0 0,0 1 0 0 0,1-1-1 0 0,0 0 1 0 0,-1 0 0 0 0,1 0 0 0 0,0 0-1 0 0,-1 0 1 0 0,1 0 0 0 0,0-1-1 0 0,0 1 1 0 0,0 0 0 0 0,0-1 0 0 0,-1 1-1 0 0,1-1 1 0 0,0 0 0 0 0,0 0-1 0 0,0 0 1 0 0,0 0 0 0 0,0 0 0 0 0,0 0-1 0 0,1-1-2 0 0,5 1 2 0 0,-6 0 0 0 0,1-1 0 0 0,0 1 0 0 0,-1 0 0 0 0,1-1 0 0 0,-1 0 1 0 0,1 1-1 0 0,0-1 0 0 0,-1 0 0 0 0,0 0 0 0 0,1-1 0 0 0,-1 1 1 0 0,0 0-1 0 0,1-1 0 0 0,-1 1 0 0 0,0-1 0 0 0,0 0 0 0 0,0 0 1 0 0,-1 0-1 0 0,1 0 0 0 0,0 0 0 0 0,-1 0 0 0 0,1 0 0 0 0,-1 0 1 0 0,1-1-3 0 0,45-58 10 0 0,-43 30 332 0 0,-5 25-252 0 0,-1 0 1 0 0,1 4-22 0 0,-1 2-66 0 0,0-1 1 0 0,0 1-1 0 0,1 0 0 0 0,-1-1 0 0 0,0 1 1 0 0,0 0-1 0 0,0 0 0 0 0,0 0 0 0 0,0 0 1 0 0,0 1-1 0 0,1-1 0 0 0,-1 0 0 0 0,0 1 0 0 0,0-1 1 0 0,0 1-1 0 0,1 0 0 0 0,-1 0 0 0 0,0-1 1 0 0,1 1-1 0 0,-1 0 0 0 0,1 0 0 0 0,-1 1 0 0 0,1-1 1 0 0,-1 0-1 0 0,1 0 0 0 0,0 1 0 0 0,-1-1 1 0 0,1 1-1 0 0,0-1 0 0 0,0 1 0 0 0,0-1 1 0 0,0 1-1 0 0,1 0 0 0 0,-1 0 0 0 0,0-1 0 0 0,1 1 1 0 0,-1 0-1 0 0,1 0-3 0 0,-7 9 5 0 0,-3 5-5 0 0,9 13 0 0 0,2-26 0 0 0,0 0 0 0 0,0 0 0 0 0,0-1 0 0 0,1 1 0 0 0,-1 0 0 0 0,1-1 0 0 0,0 0 0 0 0,0 1 0 0 0,0-1 0 0 0,0 0 0 0 0,0 0 0 0 0,0 0 0 0 0,0 0 0 0 0,1 0 0 0 0,-1-1 0 0 0,1 1 0 0 0,0-1 0 0 0,-1 1 0 0 0,1-1 0 0 0,0 0 0 0 0,0 0 0 0 0,-1 0 0 0 0,1-1 0 0 0,2 1 0 0 0,0-1 41 0 0,1 0-1 0 0,-1-1 0 0 0,0 0 1 0 0,0 0-1 0 0,0 0 0 0 0,0-1 1 0 0,0 1-1 0 0,0-1 0 0 0,0-1 0 0 0,0 1 1 0 0,0-1-1 0 0,-1 1 0 0 0,0-1 1 0 0,1 0-1 0 0,-1-1 0 0 0,0 1 1 0 0,-1-1-1 0 0,1 0 0 0 0,0 0 1 0 0,-1 0-1 0 0,1-2-40 0 0,12-10 89 0 0,-16 15 31 0 0,1 0-9 0 0,2-2-34 0 0,-1 2-7 0 0,2-2-56 0 0,-3 4-14 0 0,1-1 0 0 0,-1 0 0 0 0,1 1-1 0 0,-1-1 1 0 0,0 1 0 0 0,1-1 0 0 0,-1 1 0 0 0,0 0 0 0 0,0 0-1 0 0,1-1 1 0 0,-1 1 0 0 0,0 0 0 0 0,0 0 0 0 0,0 0-1 0 0,0 0 1 0 0,0 0 0 0 0,0 1 0 0 0,0-1 0 0 0,0 0-1 0 0,-1 0 1 0 0,1 0 0 0 0,0 1 0 0 0,-1-1 0 0 0,1 0 0 0 0,-1 1-1 0 0,0-1 1 0 0,1 1 0 0 0,-1-1 0 0 0,0 1 0 0 0,0-1-1 0 0,0 0 1 0 0,0 1 0 0 0,0-1 0 0 0,0 1 0 0 0,0-1 0 0 0,0 2 0 0 0,-1 33 225 0 0,10-30-160 0 0,20-22 129 0 0,-8 3-184 0 0,-16 11-10 0 0,-1 6 0 0 0,0 63 130 0 0,18-78-258 0 0,58-87-9090 0 0,-61 80 8156 0 0,-13 12 924 0 0</inkml:trace>
  <inkml:trace contextRef="#ctx0" brushRef="#br0" timeOffset="45443.485">2753 1593 455 0 0,'0'0'943'0'0,"0"0"96"0"0,0 0 45 0 0,0 0-70 0 0,0 0-334 0 0,-12-14 2608 0 0,-25-23 3904 0 0,10 30-5301 0 0,25 10-1892 0 0,0 0 1 0 0,-1-1-1 0 0,1 1 1 0 0,1 0-1 0 0,-1 0 0 0 0,0 0 1 0 0,1 0-1 0 0,-1 1 1 0 0,1-1-1 0 0,0 0 0 0 0,0 1 1 0 0,0-1-1 0 0,1 0 1 0 0,-1 1-1 0 0,1-1 0 0 0,0 1 1 0 0,0-1-1 0 0,0 2 1 0 0,1 1 0 0 0,0-2 0 0 0,20 21 0 0 0,10-1 0 0 0,-29-20 0 0 0,-1 2 11 0 0,-28 21 484 0 0,21-24-377 0 0,-24 7 632 0 0,28-10-694 0 0,-2-1-35 0 0,-2-8-6922 0 0,6 8 1671 0 0</inkml:trace>
  <inkml:trace contextRef="#ctx0" brushRef="#br0" timeOffset="47001.52">2877 1604 5119 0 0,'0'0'116'0'0,"0"0"18"0"0,0 0 8 0 0,0 0 53 0 0,0 0 213 0 0,0 0 96 0 0,0 0 21 0 0,-14 12 4059 0 0,15-4-1751 0 0,34-6-2303 0 0,-1-13-2366 0 0,-33 10-1429 0 0,-1 1-1037 0 0</inkml:trace>
  <inkml:trace contextRef="#ctx0" brushRef="#br0" timeOffset="47464.979">2941 1407 455 0 0,'0'0'2100'0'0,"0"0"254"0"0,0 0 115 0 0,-4 7 1326 0 0,-6 10-3383 0 0,-17 104 1471 0 0,25-98-1869 0 0,-20 104-1598 0 0,21-111-2108 0 0,1-16 2885 0 0</inkml:trace>
  <inkml:trace contextRef="#ctx0" brushRef="#br0" timeOffset="48199.828">2853 1599 5119 0 0,'0'0'234'0'0,"-6"-24"5260"0"0,6 23-5070 0 0,0 1-6 0 0,0 0-28 0 0,0 0-7 0 0,0 0-6 0 0,0 0-6 0 0,0 0-23 0 0,0 0-11 0 0,0 0-1 0 0,0 0-6 0 0,0 0-29 0 0,0 0-12 0 0,0 0-1 0 0,0 0-21 0 0,0 0-90 0 0,0 0-38 0 0,0 0-10 0 0,0 0-11 0 0,1 0-54 0 0,43 1 10 0 0,-38-1-74 0 0,0-1 0 0 0,0 0 0 0 0,-1-1-16 0 0,-5 1-64 0 0,4 0-131 0 0,-3 1-4871 0 0,-1 0 335 0 0</inkml:trace>
  <inkml:trace contextRef="#ctx0" brushRef="#br0" timeOffset="50573.678">1243 2120 3391 0 0,'0'0'158'0'0,"0"0"55"0"0,0 0 152 0 0,0 0 69 0 0,0 0 12 0 0,-4 3 65 0 0,3-3 6849 0 0,3-8-7201 0 0,0 1 1 0 0,0-1-1 0 0,1 1 0 0 0,0-1 0 0 0,0 1 1 0 0,0 0-1 0 0,1 1 0 0 0,0-1 0 0 0,1 0 1 0 0,-1 1-1 0 0,2-1-159 0 0,5-8 371 0 0,36-64 814 0 0,-16 39-961 0 0,-30 39-168 0 0,-1 1 20 0 0,0 0-4 0 0,0 0-7 0 0,0 0-1 0 0,0 0 0 0 0,-7 22 75 0 0,-16 112-86 0 0,24-69-53 0 0,0-63-7 0 0,0-1 0 0 0,0 1 0 0 0,0 0-1 0 0,1-1 1 0 0,-1 1 0 0 0,0-1 0 0 0,1 1 0 0 0,-1-1-1 0 0,1 0 1 0 0,-1 0 0 0 0,1 1 0 0 0,0-1 0 0 0,0 0-1 0 0,-1-1 1 0 0,1 1 0 0 0,0 0 0 0 0,0 0 0 0 0,0-1-1 0 0,0 1 1 0 0,0-1 0 0 0,0 0 0 0 0,0 1 0 0 0,0-1-1 0 0,0 0 1 0 0,0 0 0 0 0,0 0 0 0 0,0-1 0 0 0,0 1-1 0 0,0 0 1 0 0,0-1 0 0 0,0 1 0 0 0,0-1 0 0 0,-1 0-1 0 0,1 0 1 0 0,1 0 7 0 0,62-50-252 0 0,-62 46 252 0 0,0 0 11 0 0,-2 3 45 0 0,1-2 19 0 0,-2 3-7 0 0,-5 6 2 0 0,1-1-59 0 0,-5 11 42 0 0,9-11-53 0 0,12-2 0 0 0,42-30 32 0 0,-53 27 127 0 0,6-17 1176 0 0,-9 12-1263 0 0,1 4-66 0 0,0 1-1 0 0,1-1 1 0 0,-1 0 0 0 0,0 0 0 0 0,0 1 0 0 0,0-1 0 0 0,0 1 0 0 0,0-1 0 0 0,0 1 0 0 0,0-1 0 0 0,-1 1 0 0 0,1 0 0 0 0,0-1 0 0 0,-1 1 0 0 0,1 0 0 0 0,-1 0 0 0 0,0 0 0 0 0,1 0 0 0 0,-1 0 0 0 0,0 1-1 0 0,1-1 1 0 0,-1 0 0 0 0,0 1 0 0 0,0-1 0 0 0,0 1 0 0 0,0 0-6 0 0,0-1-28 0 0,1 1-1 0 0,0 0 1 0 0,-1 0 0 0 0,1 0-1 0 0,0 0 1 0 0,-1 0-1 0 0,1 0 1 0 0,0 1-1 0 0,0-1 1 0 0,-1 0 0 0 0,1 1-1 0 0,0-1 1 0 0,0 1-1 0 0,0-1 1 0 0,-1 1 0 0 0,1-1-1 0 0,0 1 1 0 0,0 0-1 0 0,0 0 1 0 0,0 0 0 0 0,0-1-1 0 0,0 1 1 0 0,0 0-1 0 0,1 0 1 0 0,-1 0-1 0 0,0 0 1 0 0,0 0 0 0 0,1 1-1 0 0,-1-1 29 0 0,0 24-3865 0 0,2-19 2570 0 0</inkml:trace>
  <inkml:trace contextRef="#ctx0" brushRef="#br0" timeOffset="51555.357">1681 2003 4951 0 0,'0'0'224'0'0,"0"0"68"0"0,0 0 158 0 0,0 0 59 0 0,0 0 16 0 0,0 0 1 0 0,0 0-13 0 0,0 0-8 0 0,0 0-1 0 0,0 0 14 0 0,0 0 56 0 0,0 0 30 0 0,0 0 4 0 0,0 0-24 0 0,0 0-100 0 0,0 0-41 0 0,0 0-10 0 0,-18 6 475 0 0,13-4-832 0 0,-1 1 0 0 0,1 0 0 0 0,0 0-1 0 0,0 1 1 0 0,0-1 0 0 0,0 1 0 0 0,1 0 0 0 0,-1 1-1 0 0,1-1 1 0 0,0 1 0 0 0,1 0 0 0 0,-1 0-1 0 0,1 0 1 0 0,0 0 0 0 0,0 0 0 0 0,0 1-1 0 0,1 0 1 0 0,0-1-76 0 0,-2 19 0 0 0,7-6 0 0 0,6-2 0 0 0,19-18 0 0 0,65-42 728 0 0,-53 13-80 0 0,-45 39 403 0 0,-38 47-966 0 0,41-51-85 0 0,19 9 0 0 0,64-41 72 0 0,-13-5 111 0 0,-67 32-70 0 0,-1 1-1 0 0,0 0-2 0 0,0 0-12 0 0,0 0-2 0 0,0 0 0 0 0,0 0-1 0 0,0 0-7 0 0,-125-29 81 0 0,124 28-241 0 0,-4-2-630 0 0,4 3-3377 0 0,1 0 2556 0 0</inkml:trace>
  <inkml:trace contextRef="#ctx0" brushRef="#br0" timeOffset="52284.574">1896 2085 455 0 0,'0'0'2094'0'0,"0"0"255"0"0,0 0 108 0 0,-10-5 3135 0 0,8 7-5537 0 0,0-1 0 0 0,0 1 0 0 0,0 0 0 0 0,0 0 0 0 0,1 0 0 0 0,-1 0 0 0 0,0 0 0 0 0,1 0 0 0 0,-1 0 0 0 0,1 0 0 0 0,0 1 0 0 0,0-1 0 0 0,0 0 0 0 0,0 1 0 0 0,0-1 0 0 0,1 1 0 0 0,-1 0 0 0 0,1-1 0 0 0,-1 1 0 0 0,1 0-55 0 0,0-2 70 0 0,0-1 16 0 0,14 13 422 0 0,-12-12-441 0 0,0 0-41 0 0,0-1 1 0 0,1 1 0 0 0,-1-1-1 0 0,0 1 1 0 0,0-1-1 0 0,1 0 1 0 0,-1 0-1 0 0,0 0 1 0 0,0 0-1 0 0,1-1 1 0 0,-1 1-1 0 0,0-1 1 0 0,0 1 0 0 0,0-1-1 0 0,1 0 1 0 0,-1 1-1 0 0,0-1 1 0 0,0 0-1 0 0,0-1 1 0 0,0 1-1 0 0,-1 0 1 0 0,1 0-1 0 0,0-1 1 0 0,0 1 0 0 0,-1-1-1 0 0,1 0 1 0 0,-1 1-1 0 0,2-2-26 0 0,2-3 36 0 0,1 1 136 0 0,-1-1 1 0 0,1 0 0 0 0,-1-1 0 0 0,-1 1 0 0 0,1-1-1 0 0,-1 0 1 0 0,0 0 0 0 0,-1 0 0 0 0,0 0-1 0 0,0-1 1 0 0,0 1 0 0 0,-1-1 0 0 0,0 0 0 0 0,-1 0-1 0 0,0 0 1 0 0,0 0 0 0 0,0 0 0 0 0,-1 0 0 0 0,0 0-1 0 0,-1 0 1 0 0,0 1 0 0 0,-1-5-173 0 0,-8-99 265 0 0,23 222-465 0 0,-20 69 136 0 0,7-161 64 0 0,2-14 0 0 0,0-1-12 0 0,28-11-672 0 0,-21 0 49 0 0,16-18-4263 0 0,-21 19 23 0 0</inkml:trace>
  <inkml:trace contextRef="#ctx0" brushRef="#br0" timeOffset="52547.412">1929 1944 5903 0 0,'0'0'267'0'0,"0"0"0"0"0,0 0-86 0 0,0 0 271 0 0,0 0 136 0 0,0 0 27 0 0,-3 5 5333 0 0,3-2-6192 0 0,2-1 345 0 0,0 0 0 0 0,0-1 1 0 0,0 1-1 0 0,0-1 0 0 0,0 1 0 0 0,0-1 1 0 0,1 0-1 0 0,-1 0 0 0 0,0 0 1 0 0,1 0-1 0 0,-1 0 0 0 0,1 0 1 0 0,-1-1-1 0 0,1 1 0 0 0,-1-1 1 0 0,1 0-1 0 0,0 0 0 0 0,-1 0 0 0 0,1 0-101 0 0,2 1 105 0 0,89-7 180 0 0,-46 0-5787 0 0,-40 5 1336 0 0</inkml:trace>
  <inkml:trace contextRef="#ctx0" brushRef="#br0" timeOffset="52983.507">2174 1995 3679 0 0,'0'0'284'0'0,"0"0"107"0"0,0 0 1141 0 0,0 0 513 0 0,0 0 106 0 0,0 0-220 0 0,0 0-1017 0 0,0 0-443 0 0,-14 15 346 0 0,11-5-815 0 0,0 1 0 0 0,1-1 0 0 0,0 0-1 0 0,1 1 1 0 0,0-1 0 0 0,1 1 0 0 0,0 0 0 0 0,0-1-1 0 0,2 7-1 0 0,13 12 768 0 0,-14-28-688 0 0,6 2 384 0 0,-3-2-437 0 0,1 1 16 0 0,19-5-2517 0 0,-23 2 1158 0 0</inkml:trace>
  <inkml:trace contextRef="#ctx0" brushRef="#br0" timeOffset="53224.476">2187 1911 5063 0 0,'0'0'390'0'0,"0"0"-12"0"0,0 0 882 0 0,-5-6 4636 0 0,-14-27-4340 0 0,26 24-3885 0 0,-6 8-2126 0 0</inkml:trace>
  <inkml:trace contextRef="#ctx0" brushRef="#br0" timeOffset="53712.938">2307 2080 2303 0 0,'0'0'102'0'0,"-8"11"4532"0"0,5-7 216 0 0,1-3-4406 0 0,0 1-397 0 0,1-1 0 0 0,-1 1 0 0 0,1-1 0 0 0,0 1 0 0 0,-1 0 0 0 0,1-1 0 0 0,0 1 0 0 0,0 0 0 0 0,0 0 0 0 0,0 0 0 0 0,1 0 0 0 0,-1 0 0 0 0,0 0 0 0 0,1 0 0 0 0,-1 0 0 0 0,1 0 0 0 0,0 0 0 0 0,0 0 1 0 0,0 0-1 0 0,0 0 0 0 0,0 0 0 0 0,0 0 0 0 0,0 0 0 0 0,1 0 0 0 0,0 1-47 0 0,-1-2 250 0 0,0-1 6 0 0,0 0-10 0 0,0 0-46 0 0,0 0-22 0 0,0 0-2 0 0,0 0-18 0 0,32 4 210 0 0,-28-6-190 0 0,0 0 0 0 0,-1 0 1 0 0,1 0-1 0 0,-1-1 1 0 0,1 1-1 0 0,-1-1 1 0 0,0 0-1 0 0,0 0 0 0 0,-1 0 1 0 0,1 0-1 0 0,0 0 1 0 0,-1-1-1 0 0,0 1 1 0 0,0-1-1 0 0,0 0 0 0 0,0 0 1 0 0,0-2-179 0 0,-1 5 153 0 0,2-27 133 0 0,-3 26-304 0 0,0 0 0 0 0,0 1 0 0 0,0-1 0 0 0,0 0 0 0 0,0 0 0 0 0,-1 0 0 0 0,1 0 0 0 0,-1 0 0 0 0,1 1 0 0 0,-1-1 0 0 0,0 0 0 0 0,0 0 0 0 0,0 1 0 0 0,0-1 0 0 0,0 1 0 0 0,0-1 0 0 0,0 1 0 0 0,0-1 1 0 0,0 1-1 0 0,-1 0 0 0 0,1-1 0 0 0,-1 1 0 0 0,1 0 0 0 0,-1 0 0 0 0,1 0 0 0 0,-1 0 0 0 0,0 0 0 0 0,0 1 0 0 0,1-1 0 0 0,-1 0 0 0 0,0 1 0 0 0,0-1 0 0 0,0 1 0 0 0,1 0 0 0 0,-1 0 0 0 0,0-1 0 0 0,0 1 0 0 0,0 0 1 0 0,0 1-1 0 0,0-1 0 0 0,0 0 0 0 0,1 0 0 0 0,-1 1 0 0 0,0-1 0 0 0,0 1 0 0 0,0 0 0 0 0,1 0 0 0 0,-1-1 0 0 0,0 1 0 0 0,1 0 0 0 0,-1 0 0 0 0,0 1 18 0 0,-2 0-389 0 0,-20 17-496 0 0,15-2-4447 0 0,9-16 1026 0 0</inkml:trace>
  <inkml:trace contextRef="#ctx0" brushRef="#br0" timeOffset="54565.234">2456 2018 919 0 0,'0'-1'67'0'0,"1"-4"-54"0"0,2-5 1729 0 0,-3 9 223 0 0,0 1 98 0 0,0 0-162 0 0,0 0-744 0 0,0-5 103 0 0,0 5 3532 0 0,-37 133-3989 0 0,33-86 214 0 0,27-55-877 0 0,-14 1-104 0 0,0-1 0 0 0,0 0 0 0 0,-1-1 0 0 0,0 0 0 0 0,-1 0 0 0 0,0-1 0 0 0,0 0 0 0 0,-1 0 0 0 0,3-7-36 0 0,-9 17 36 0 0,1 0-72 0 0,2 4 24 0 0,1 1 12 0 0,2 71 0 0 0,-17 1 203 0 0,11-76-175 0 0,0-1-87 0 0,0 0-9 0 0,17-12-3884 0 0,-13 8-1376 0 0</inkml:trace>
</inkml:ink>
</file>

<file path=ppt/ink/ink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5T19:45:39.054"/>
    </inkml:context>
    <inkml:brush xml:id="br0">
      <inkml:brushProperty name="width" value="0.05" units="cm"/>
      <inkml:brushProperty name="height" value="0.05" units="cm"/>
      <inkml:brushProperty name="color" value="#FF0066"/>
      <inkml:brushProperty name="ignorePressure" value="1"/>
    </inkml:brush>
  </inkml:definitions>
  <inkml:trace contextRef="#ctx0" brushRef="#br0">269 1,'-169'247,"79"-103,87-139,-3 6,6-17,3-1,-1-1</inkml:trace>
</inkml:ink>
</file>

<file path=ppt/ink/ink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5T19:45:58.408"/>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inkml:trace>
</inkml:ink>
</file>

<file path=ppt/ink/ink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5T19:45:02.467"/>
    </inkml:context>
    <inkml:brush xml:id="br0">
      <inkml:brushProperty name="width" value="0.05" units="cm"/>
      <inkml:brushProperty name="height" value="0.05" units="cm"/>
      <inkml:brushProperty name="color" value="#FF0066"/>
      <inkml:brushProperty name="ignorePressure" value="1"/>
    </inkml:brush>
  </inkml:definitions>
  <inkml:trace contextRef="#ctx0" brushRef="#br0">770 13,'-43'-12,"-316"12,353 1,0 0,-1 0,1 1,0 0,0 0,0 0,1 1,-1 0,1 0,-1 0,1 1,0 0,-1 1,-38 22,-26 10,-15 42,41 4,37-60,0 1,2-1,1 1,0 0,1 22,-4 143,1-29,7-97,0 162,0-221,1-1,0-1,0 1,0 0,0 0,1-1,-1 1,1-1,-1 0,1 0,0 0,0 0,0 0,0 0,0-1,0 0,1 1,-1-1,0 0,1-1,-1 1,1-1,-1 1,1-1,-1 0,1 0,-1-1,1 1,-1-1,0 1,1-1,-1 0,0-1,2 0,20 1,152 13,-23-12,-84 12,1-1,48 23,48-4,-87-10,51 3,-37-12,544-11,-536-17,20-49,-100 54,0 0,-1-1,0-1,-1-1,-1-1,0-1,-1 0,9-13,-6 8,-17 15,0 1,0-1,-1 0,0 0,-1 0,1-1,-1 1,-1-1,1 1,-1-1,-1 1,1-1,-1 0,-1 1,1-1,-2-4,1-10,1 15,0 1,-1 0,0-1,0 1,-1 0,1 0,-1 0,-1 0,1 0,-1 1,0-1,0 1,-1 0,0 0,-1-2,-4-3</inkml:trace>
  <inkml:trace contextRef="#ctx0" brushRef="#br0" timeOffset="58361.752">132 970</inkml:trace>
</inkml:ink>
</file>

<file path=ppt/ink/ink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2T00:28:28.925"/>
    </inkml:context>
    <inkml:brush xml:id="br0">
      <inkml:brushProperty name="width" value="0.05" units="cm"/>
      <inkml:brushProperty name="height" value="0.05" units="cm"/>
    </inkml:brush>
  </inkml:definitions>
  <inkml:trace contextRef="#ctx0" brushRef="#br0">1 1 3967 0 0,'0'0'132'0'0,"0"0"18"0"0,0 0 8 0 0,0 0 2 0 0,0 0 0 0 0,0 0 0 0 0,0 0 0 0 0,0 0 8 0 0,0 0 35 0 0,0 0 18 0 0,0 0 3 0 0,0 0 8 0 0,0 0 35 0 0,0 0 18 0 0,0 0 3 0 0,0 0-21 0 0,0 0-91 0 0,0 0-43 0 0,0 0-5 0 0,0 0-33 0 0,0 0-132 0 0,0 0-29 0 0,0 0 2 0 0,0 0 0 0 0,1 0 11 0 0,4 3 32 0 0,14 3 55 0 0,-14-6 5 0 0,-3 0-87 0 0,39 11-84 0 0,-13 0 175 0 0,-4-3-97 0 0,27 4 69 0 0,-21-3-19 0 0,29 17-120 0 0,-31 2 109 0 0,19 27-497 0 0,-46-53 448 0 0,5 2 11 0 0,-2 3 42 0 0,0 0 11 0 0,-2 0 0 0 0,23 52 128 0 0,-12-32-74 0 0,6 10-182 0 0,-4-9 85 0 0,-2 4 32 0 0,17 54-362 0 0,-19-44 415 0 0,-6 24 121 0 0,-8 56 79 0 0,2-31-561 0 0,-7-8 500 0 0,-2 55 153 0 0,-1-10-284 0 0,-4-41-103 0 0,10-51 106 0 0,2 15 89 0 0,-2-27-205 0 0,5-15 48 0 0,0-2 15 0 0,0 1 0 0 0,4-2 0 0 0,-1 1-10 0 0,6 5-54 0 0,-8-11 32 0 0,-1-1 53 0 0,0 0-73 0 0,0 0-60 0 0,0 0-15 0 0,0 0-1 0 0,0 0-4 0 0,0 0-17 0 0,0 0-10 0 0,0 0-1 0 0,0 0-25 0 0,0 0-107 0 0,0 0-48 0 0,0 0-11 0 0,0 0 13 0 0,-6-12-460 0 0,-9-24 542 0 0,-13-35-605 0 0,27 70-54 0 0</inkml:trace>
  <inkml:trace contextRef="#ctx0" brushRef="#br0" timeOffset="589.006">346 1187 3199 0 0,'0'0'-86'0'0,"0"0"-24"0"0,0 0 10 0 0,0 0 4 0 0,0 0 4 0 0,0 0 18 0 0,6 5 160 0 0,-2 0-32 0 0,26 81 1126 0 0,-20-14 301 0 0,-1-44-1081 0 0,-8-27-464 0 0,-1-1-3 0 0,0 0 3 0 0,17 4-373 0 0,14-19 377 0 0,44-22 49 0 0,-51 14-351 0 0,1-2 552 0 0,-19 18-190 0 0,0 0 0 0 0,-1 0 0 0 0,0-1 0 0 0,33-66 242 0 0,-14 38-780 0 0,-23 35 366 0 0,-1 1-52 0 0,3-6-2070 0 0,-3 6 1488 0 0</inkml:trace>
</inkml:ink>
</file>

<file path=ppt/ink/ink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2T00:36:48.906"/>
    </inkml:context>
    <inkml:brush xml:id="br0">
      <inkml:brushProperty name="width" value="0.05" units="cm"/>
      <inkml:brushProperty name="height" value="0.05" units="cm"/>
    </inkml:brush>
  </inkml:definitions>
  <inkml:trace contextRef="#ctx0" brushRef="#br0">10 92 1663 0 0,'0'0'92'0'0,"0"0"-17"0"0,0 0-43 0 0,0 0-129 0 0,-9-1-1333 0 0,9 1 1366 0 0</inkml:trace>
  <inkml:trace contextRef="#ctx0" brushRef="#br0" timeOffset="10805.971">134 72 4863 0 0,'0'0'340'0'0,"0"0"51"0"0,0 0 22 0 0,0 0-35 0 0,0 0-164 0 0,0 0-71 0 0,0 0-14 0 0,0 0-9 0 0,0 0-34 0 0,0 0-20 0 0,0 0-2 0 0,0 0 0 0 0,0 0 0 0 0,0 0 0 0 0,0 0 0 0 0,0 0-25 0 0,0 0-98 0 0,0 0-9 0 0,0 0 4 0 0,0 0 0 0 0,0 0 0 0 0,0 0 0 0 0,0 0 26 0 0,0 0 96 0 0,0 0 10 0 0,9 1-4 0 0,59 4-162 0 0,55 9-148 0 0,-123-14 247 0 0,7 0-1 0 0,1-1 0 0 0,-1 0 0 0 0,1 0 0 0 0,-1-1 0 0 0,1 0 0 0 0,-1 0 0 0 0,0-1 0 0 0,0 0 0 0 0,0 0 0 0 0,0 0-1 0 0,-1-1 1 0 0,2-1 0 0 0,-6 4-64 0 0,-2 1 26 0 0,0 0 96 0 0,0 0 10 0 0,0 0-4 0 0,1-1 0 0 0,4 0-25 0 0,-4 1-76 0 0,-1 0 54 0 0,0 0-38 0 0,0 0 67 0 0,0 0 40 0 0,0 0 8 0 0,0 0-14 0 0,-52 81-974 0 0,47-70 831 0 0,-25 52-65 0 0,26-55 181 0 0,-8 27 65 0 0,12-34-172 0 0,0-1-10 0 0,-3 13-97 0 0,1-11 3032 0 0,-36-30-2101 0 0,18 7-975 0 0,17 17 221 0 0,0 0 1 0 0,0 1-1 0 0,1-1 1 0 0,-1 0-1 0 0,1-1 1 0 0,-1 1-1 0 0,1 0 0 0 0,1-1 1 0 0,-1 1-1 0 0,1-1 1 0 0,-1 1-1 0 0,1-1 1 0 0,1 0-1 0 0,-1 0 0 0 0,1 1 1 0 0,0-1-1 0 0,0 0 1 0 0,0 0-1 0 0,0 1 1 0 0,1-1-1 0 0,0-2-16 0 0,1-41-484 0 0,-2 46 420 0 0,0 2 0 0 0,0 0 0 0 0,0 0 22 0 0,0-1 74 0 0,5-62-199 0 0,-5 62 236 0 0,1-2 195 0 0,0-1-839 0 0,2 3-5078 0 0,7 1 4269 0 0</inkml:trace>
  <inkml:trace contextRef="#ctx0" brushRef="#br0" timeOffset="12245.354">330 485 4735 0 0,'0'0'290'0'0,"-10"2"903"0"0,-16 4-796 0 0,19-5-409 0 0,5-1-60 0 0,2 0-62 0 0,0 0-24 0 0,0 0-2 0 0,0 0 10 0 0,0 0 38 0 0,0 0 14 0 0,0 0 2 0 0,0 0 0 0 0,0 0 0 0 0,0 0 0 0 0,3-19-108 0 0,0 10 146 0 0,1 1 3 0 0,2 0 44 0 0,-1 3 22 0 0,-3 3 32 0 0,1-1-53 0 0,9 8-2283 0 0,-15 2 4456 0 0,3-7-2320 0 0,-9 8 1654 0 0,-3-6-3535 0 0,27-21 2142 0 0,-3 10-205 0 0,-11 8-58 0 0,-1 1-29 0 0,1-1-221 0 0,5-2-870 0 0</inkml:trace>
  <inkml:trace contextRef="#ctx0" brushRef="#br0" timeOffset="12529.354">321 432 5375 0 0,'-32'12'1764'0'0,"30"-12"-1952"0"0,2 0-4 0 0,0 0-16 0 0,0 0-69 0 0,0 0-38 0 0,0 0-5 0 0,0 0-4 0 0,0 0-17 0 0,0 0-10 0 0,0 0-1 0 0,0 0 43 0 0,0 0 176 0 0,0 0 63 0 0,0 0 6 0 0,0 0-60 0 0,8 0-1270 0 0,-8 0 520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30T17:06:45.319"/>
    </inkml:context>
    <inkml:brush xml:id="br0">
      <inkml:brushProperty name="width" value="0.05" units="cm"/>
      <inkml:brushProperty name="height" value="0.05" units="cm"/>
      <inkml:brushProperty name="color" value="#FF0066"/>
      <inkml:brushProperty name="ignorePressure" value="1"/>
    </inkml:brush>
  </inkml:definitions>
  <inkml:trace contextRef="#ctx0" brushRef="#br0">11990 3717,'-2'-2,"1"0,0 1,0-1,-1 1,1-1,-1 1,1-1,-1 1,1 0,-1 0,0 0,0 0,1 0,-1 0,0 0,0 1,0-1,0 1,0-1,0 1,0 0,0 0,0 0,0 0,0 0,-1 0,-1 1,-7-2,-112-17,-296 18,416 1,-1-1,1 1,-1-1,1 1,-1 0,1 0,0 1,0-1,-1 1,1 0,0-1,1 1,-1 1,0-1,0 0,1 1,-1-1,1 1,0 0,0 0,0 0,0 0,1 0,-1 0,1 0,0 0,-1 1,1-1,1 1,-1-1,1 1,-1-1,1 1,0-1,0 1,0-1,1 1,-1-1,1 1,0-1,1 120,0-120,0 1,0-1,0 0,0 0,1 0,-1 0,1 0,0 0,0-1,0 0,0 1,1-1,-1 0,1 0,-1-1,1 1,-1-1,1 0,0 0,0 0,-1 0,1-1,0 1,0-1,0 0,0 0,0-1,2 0,17 4,46 4,-1-2,2-4,11-3,17 1,208 1,-252 6,-41-4</inkml:trace>
  <inkml:trace contextRef="#ctx0" brushRef="#br0" timeOffset="4448.104">11324 3655,'-1'-1,"0"0,0-1,0 1,0 0,0-1,1 1,-1 0,1-1,-1 1,1-1,0 0,-1 1,1-1,0 1,0-1,0 1,0-1,0 1,0-1,1 0,-1 1,0-1,1 1,0-1,0 0,-1-2,5-279,-6-25,-2 274,-3 0,-1 0,-1 0,-2 1,-1 0,-1 1,-2 0,-9-13,-11-29,-24-86,-13-26,-68-132,47 90,5 77,4-6,-5-53,-16 18,56 109,3-2,4-2,-22-73,-31-40,91 195,-43-127,5 12,-15 18,44 75,11 73,1 137,10-344,0 92,-10 67,0 0,1 1,-1-1,1 1,-1-1,1 1,0-1,0 1,0 0,-1-1,1 1,1 0,-1 0,0-1,0 1,0 0,1 0,-1 0,0 1,1-1,-1 0,1 0,-1 1,1-1,-1 1,1-1,-1 1,1 0,-1-1,1 1,0 0,-1 0,1 0,0 1,-1-1,1 0,-1 0,1 1,-1-1,1 1,0 0,9 4,-1 1,1 0,-1 1,0 0,0 1,-1 0,0 1,0-1,0 3,26 24,-26-27</inkml:trace>
  <inkml:trace contextRef="#ctx0" brushRef="#br0" timeOffset="9031.452">11355 3891,'-42'30,"-61"53,-26 40,2 30,44-39,-42 29,-34 21,28 10,5-33,-121 158,53-90,186-197,0-1,-1-1,-1 1,0-1,0-1,-1 0,0-1,0 0,-1 0,0-1,-128 54,8-11,-83-25,-70 14,58-2,152-24,-1-4,0-3,0-3,-28-5,71 2,-136 23,73-5,-102 23,27-20,-132 17,-6 12,213-35,61-12,-1 1,0 2,1 1,0 2,0 2,-119 3,-189 34,247-31,-108 7,-370-23,198 35,-65 31,416-63</inkml:trace>
  <inkml:trace contextRef="#ctx0" brushRef="#br0" timeOffset="13759.138">3847 5376,'400'0,"-396"0,0 0,-1 1,1-1,0 1,0 0,-1 0,1 0,-1 0,1 1,-1 0,1-1,-1 1,0 1,0-1,0 0,0 1,0-1,-1 1,1 0,-1 0,1 0,-1 0,1 3,34 90,-20-43,46 168,-32-20,-26-179,1 0,1-1,1 0,1 0,1 0,10 15,23 53,-42-85,0 0,-1 0,1 0,-1 0,0 0,0 1,0-1,-1 0,1 0,-1 0,0 0,0 0,-1 0,1 0,-1 0,0 0,0-1,0 1,0-1,-1 1,1-1,-1 0,0 0,0 0,0 0,0 0,-1-1,1 0,-1 1,1-1,-1 0,0-1,0 1,0-1,-2 1,-34 24,-81 89,105-106,1 0,-1-2,-1 0,1-1,-1 0,0-2,0 0,-1-1,1 0,-13-1,-36 8,-356 51,254-28,-138 41,276-67,0-2,0-1,-1-1,1-2,-10-1,-23 1,-146 14,145-12,15-1,1 1,0 3,0 1,-32 11,-125 21,184-33,5-2</inkml:trace>
  <inkml:trace contextRef="#ctx0" brushRef="#br0" timeOffset="21763.84">3816 5376,'-205'-31,"-80"11,250 20,-107-12,-18-18,39 8,-164-7,181-2,-121 32,119-36,18 13,-56-22,126 36,0 1,0 0,0 2,-1 0,0 1,0 1,0 1,-1 0,-15 2,-240 1,187-22,-160 22,52 19,-20 1,166-25,-1-2,1-2,-43-13,-27-16,112 35,-1 0,0 0,0 1,0 0,0 1,0 0,0 0,0 1,0 0,0 1,-6 2,-1-2,-165 41,166-39</inkml:trace>
  <inkml:trace contextRef="#ctx0" brushRef="#br0" timeOffset="32949.653">12010 3707,'7'0,"11"-1,1 1,-1 1,0 1,0 0,0 2,10 3,74 30,238-38,-331 1</inkml:trace>
  <inkml:trace contextRef="#ctx0" brushRef="#br0" timeOffset="38354.474">12164 3993,'144'7,"20"8,-56-5,46 1,-118-5,-22-4</inkml:trace>
</inkml:ink>
</file>

<file path=ppt/ink/ink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2T00:25:32.896"/>
    </inkml:context>
    <inkml:brush xml:id="br0">
      <inkml:brushProperty name="width" value="0.05" units="cm"/>
      <inkml:brushProperty name="height" value="0.05" units="cm"/>
      <inkml:brushProperty name="color" value="#FF0066"/>
    </inkml:brush>
    <inkml:brush xml:id="br1">
      <inkml:brushProperty name="width" value="0.05" units="cm"/>
      <inkml:brushProperty name="height" value="0.05" units="cm"/>
    </inkml:brush>
  </inkml:definitions>
  <inkml:trace contextRef="#ctx0" brushRef="#br0">6791 11592 1407 0 0,'0'0'-98'0'0,"0"0"22"0"0,0 0 36 0 0,0 0 98 0 0,0 0 10 0 0,0 0 14 0 0,16-3 1164 0 0,-10 1-1258 0 0,-3 2-36 0 0,28-3-66 0 0,-29 3 208 0 0,7 0 977 0 0,21-1-286 0 0,-23 1-774 0 0,27-6 106 0 0,-26 3-117 0 0,23-3 456 0 0,-6 6-402 0 0,24-1 419 0 0,-47 1-404 0 0,-1 0-1 0 0,39 5-38 0 0,3-2-256 0 0,-41-3 294 0 0,40 0-62 0 0,-2-5 180 0 0,-7 9-186 0 0,62 2 823 0 0,-23 2 208 0 0,-37-9-914 0 0,43 2-173 0 0,-76-1 147 0 0,34 2 654 0 0,45 0-552 0 0,-55-4 575 0 0,-24 3-704 0 0,5-1-25 0 0,-6 1-98 0 0,1-1-9 0 0,5 0 15 0 0,19-3 53 0 0,-2 0 53 0 0,68 2-53 0 0,-27 6 207 0 0,-60-5-211 0 0,37 6 451 0 0,-16 0-574 0 0,8 0 52 0 0,33-3 351 0 0,-65-3-208 0 0,-2 0-4 0 0,1 0-10 0 0,6 1-44 0 0,18 3-10 0 0,2-2 118 0 0,0-1-142 0 0,65 2 241 0 0,-51-5-178 0 0,-33 3-29 0 0,0 0-10 0 0,25 1 0 0 0,7-1 128 0 0,-32 0-128 0 0,0 0 0 0 0,0 0 0 0 0,0 0 0 0 0,1-1 0 0 0,40 7-49 0 0,18-3 186 0 0,-35-4-73 0 0,44-4-98 0 0,15-8-9 0 0,-51 6-96 0 0,-14 4 223 0 0,4 1 48 0 0,1-2-152 0 0,3 7 296 0 0,5-3 236 0 0,36 14-3002 0 0,-66-13 107 0 0,1 1-280 0 0</inkml:trace>
  <inkml:trace contextRef="#ctx0" brushRef="#br1" timeOffset="188085.223">10645 1 1023 0 0,'-49'28'167'0'0,"-38"44"-254"0"0,62-46 621 0 0,24-25-337 0 0,1-1 24 0 0,-14 46 449 0 0,13-20-124 0 0,2 20 30 0 0,-1 20 536 0 0,1-58-1100 0 0,-3 44 491 0 0,-12-15-188 0 0,8-12-177 0 0,2 32 48 0 0,14-18 567 0 0,-1-4-864 0 0,-6 6 111 0 0,-1-16 132 0 0,0-17-132 0 0,-1 0 0 0 0,7 8-44 0 0,-9 7 64 0 0,-41 116 55 0 0,13-52-342 0 0,10-29 395 0 0,20-49-192 0 0,3 26 54 0 0,3 102 10 0 0,27-10 138 0 0,-27-16-10 0 0,-7-103-138 0 0,-1-1-18 0 0,10 42 394 0 0,-2 21-158 0 0,-3-54-222 0 0,-4 24 142 0 0,1-38-198 0 0,-1-2 2 0 0,0 0 26 0 0,3 8 268 0 0,1-3-146 0 0,0 1-78 0 0,14 11 130 0 0,-15-11-136 0 0,14 42 258 0 0,4-26 18 0 0,-20-20-208 0 0,7 11 64 0 0,-6-11-89 0 0,23 15-38 0 0,28 13 279 0 0,-52-29-216 0 0,0 0-10 0 0,4 3-44 0 0,17 3-24 0 0,-20-6-45 0 0,2 2 55 0 0,-2-2 47 0 0,4 3-33 0 0,0-1-20 0 0,84 21-285 0 0,35-5-144 0 0,-51-3 415 0 0,-19-8 14 0 0,18 0 420 0 0,34-2-263 0 0,-35-10-242 0 0,-39 6-947 0 0,-32-1 575 0 0,-1-1-86 0 0,0 0-341 0 0,0 0-1282 0 0</inkml:trace>
  <inkml:trace contextRef="#ctx0" brushRef="#br1" timeOffset="196928.722">10459 528 2815 0 0,'0'0'183'0'0,"0"0"28"0"0,0 0 11 0 0,-9 3 274 0 0,-98 28 2616 0 0,-11-10-1937 0 0,68-17-526 0 0,-2 4-457 0 0,-74 13-258 0 0,-100-3 940 0 0,115-10-553 0 0,64-3-374 0 0,0-2-1 0 0,0-2 0 0 0,-45-6 54 0 0,40 2 73 0 0,-1 1-1 0 0,1 3 1 0 0,-32 5-73 0 0,-29 1 78 0 0,-81-18 322 0 0,-32 12-608 0 0,173-6 208 0 0,25 3 52 0 0,1-1-1 0 0,0-1 0 0 0,0-2 0 0 0,0-1 0 0 0,-11-4-51 0 0,-126-42 536 0 0,-156 11-805 0 0,255 38 386 0 0,1 3 0 0 0,-1 3 0 0 0,0 3 0 0 0,1 3 0 0 0,-28 8-117 0 0,-144 4-9 0 0,208-18 43 0 0,-1 1 0 0 0,1 2 0 0 0,1 0 0 0 0,-1 2 0 0 0,-18 8-34 0 0,-16 2 75 0 0,-48-6 77 0 0,-109-7-176 0 0,34-18 678 0 0,93 16-796 0 0,-135 18 142 0 0,70 2-50 0 0,111-12 60 0 0,-73 12-236 0 0,83-18 236 0 0,-29-8 132 0 0,45 4-132 0 0,-41-13-10 0 0,-18-11 192 0 0,41 5-106 0 0,26 11-99 0 0,-1 2 1 0 0,0 0 0 0 0,0 0 0 0 0,0 1 0 0 0,-1 1 0 0 0,0 0 0 0 0,0 1-1 0 0,0 1 1 0 0,-2 0 12 0 0,-178-21 15 0 0,193 23 54 0 0,-27 0 63 0 0,-196 0-860 0 0,13-15 344 0 0,168 15 214 0 0,30 0 73 0 0,0 0 0 0 0,0 0 1 0 0,0-1-1 0 0,1-1 1 0 0,-1 0-1 0 0,0-1 0 0 0,1 0 1 0 0,0-1-1 0 0,-3-2 97 0 0,13 6-80 0 0,-18-7-325 0 0,14 6 384 0 0,-28 13-985 0 0,-3 80 614 0 0,15-26 318 0 0,-18 97-33 0 0,25 3 160 0 0,40 23 1 0 0,-19-137-108 0 0,-12-11 118 0 0,-40 127-74 0 0,7 95 684 0 0,39-235-721 0 0,2 0 0 0 0,1-1 0 0 0,1 1 0 0 0,1 0 0 0 0,1-1 0 0 0,2 0 0 0 0,7 18 47 0 0,-4-14-15 0 0,4 9 79 0 0,-3 11-64 0 0,25 87-324 0 0,-27-41 416 0 0,-12 1 292 0 0,-5-15-138 0 0,-24 121 116 0 0,6-47 365 0 0,3-48-678 0 0,-8 1-29 0 0,-23 96 14 0 0,37-33-152 0 0,16 5 126 0 0,9 56 48 0 0,19-104-834 0 0,-28 40 1271 0 0,-10-52-450 0 0,13 37 223 0 0,4 9-266 0 0,-2-114-2 0 0,1-1-5 0 0,-3 0 0 0 0,-2-1-1 0 0,-4 34 8 0 0,-43 270 256 0 0,40-224 10 0 0,13-48-456 0 0,-4 66 182 0 0,-24 47 476 0 0,2-41-534 0 0,12-88 199 0 0,2-1 0 0 0,2 1 0 0 0,4 10-133 0 0,0-19 115 0 0,-16 118-188 0 0,-12 1 250 0 0,-33 89-177 0 0,23-43 11 0 0,12-87 32 0 0,-23 177 493 0 0,31-255-614 0 0,7 10 280 0 0,2 56-454 0 0,12-46 57 0 0,-10-33 268 0 0,0 19-157 0 0,-4 7 290 0 0,5 11-196 0 0,-4-12 118 0 0,7-29-216 0 0,-10 68-40 0 0,7-57 182 0 0,1-13-44 0 0,0 7-63 0 0,2-18 106 0 0,-4 8 197 0 0,7-8-382 0 0,-6 22-46 0 0,5-44 110 0 0,-2 27 220 0 0,-5 19-240 0 0,-11 128-40 0 0,8-102 340 0 0,10-72-144 0 0,-6 29-92 0 0,-4 18 24 0 0,0-3 74 0 0,9-46-144 0 0,1-1 2 0 0,0 2 4 0 0,0 3 0 0 0,0-4 22 0 0,0-1 88 0 0,-8 33-68 0 0,3 0 312 0 0,3-11-600 0 0,2-21 368 0 0,-1 1 10 0 0,0 27-88 0 0,1-28-48 0 0,0 7 4 0 0,-1 59 192 0 0,-1-18-234 0 0,21 62-33 0 0,-11-81 154 0 0,-4 4 102 0 0,-3-26-132 0 0,0 0 15 0 0,0 0-10 0 0,1 0-44 0 0,0-1-10 0 0,0-1 0 0 0,10 35-256 0 0,-3-8 203 0 0,6 48-22 0 0,-2-45 150 0 0,-7-13-22 0 0,14 76-285 0 0,-8-23 464 0 0,1 3-232 0 0,1 73 11 0 0,-14-49-2 0 0,-2-34 187 0 0,-8 0-121 0 0,2-11-24 0 0,4-13 70 0 0,0 69 16 0 0,4 28-161 0 0,-7-70 152 0 0,-5 15-245 0 0,-1-11 309 0 0,-6 40-139 0 0,4-43 75 0 0,-41 106 64 0 0,53-171-128 0 0,-1 0 0 0 0,-24 32-426 0 0,27-39 468 0 0,-13 20-91 0 0,0-1 353 0 0,-1 1-597 0 0,2-5 537 0 0,-7 11-170 0 0,1 1-147 0 0,-37 50 58 0 0,-6 0-2 0 0,11-23-20 0 0,30-38-165 0 0,-42 32 85 0 0,-1-12-150 0 0,56-33 267 0 0,-1 2 0 0 0,1-2 0 0 0,-1 0 0 0 0,-27 5-384 0 0,-120 25-240 0 0,101-17 751 0 0,-35 5-131 0 0,19 3 81 0 0,62-23-77 0 0,-39 7-318 0 0,0-16 435 0 0,20 5-132 0 0,-10 1 79 0 0,-9 7-74 0 0,41-5 10 0 0,5-1-54 0 0,-15-13-1082 0 0,11 9 1131 0 0,3 2 58 0 0,-5-2 11 0 0,-1 0-10 0 0,-1-1-44 0 0,-36-12-63 0 0,36 15 96 0 0,-38 1-106 0 0,46 1-49 0 0,1 0-15 0 0,0 0-1 0 0,-2-1 22 0 0,-5-1 98 0 0,4 1 61 0 0,-3-1-54 0 0,4 1-69 0 0,2 1 2 0 0,0 0 4 0 0,0 0 0 0 0,0 0-21 0 0,0 0-91 0 0,0 0-43 0 0,0 0-5 0 0,0 0-50 0 0,0 0-214 0 0,0 0-96 0 0,1-2-279 0 0,1-10-1032 0 0</inkml:trace>
  <inkml:trace contextRef="#ctx0" brushRef="#br1" timeOffset="201892.273">4233 6934 3839 0 0,'-38'108'1752'0'0,"-30"60"-928"0"0,40-105-760 0 0,-2-6-64 0 0,19-33 0 0 0,7-18-10 0 0,3-3-33 0 0,1-3-8 0 0,0 0 0 0 0,0 0 0 0 0,1 0 0 0 0,-1 0 0 0 0,0 0 0 0 0,0 0 0 0 0,1 0 0 0 0,-1 0 0 0 0,0 0 0 0 0,0 0 0 0 0,1 0 0 0 0,-1 0 0 0 0,0 0 0 0 0,0 1 0 0 0,1-1 0 0 0,-1 0 0 0 0,0 0 0 0 0,0 0 0 0 0,0 0-1 0 0,0 1 1 0 0,1-1 0 0 0,-1 0 0 0 0,0 0 0 0 0,0 1 51 0 0,0-1 116 0 0,43-48-159 0 0,-22 1 96 0 0,-18 38-63 0 0,17-40-44 0 0,-17 41 65 0 0,10-27 42 0 0,10-75-821 0 0,-22 109 704 0 0,2-10-181 0 0,2-2 224 0 0,-4 12-33 0 0,-1 0-10 0 0,2-5 0 0 0,9-16 139 0 0,-11 21-43 0 0,0 1-49 0 0,0 0 75 0 0,0 0 10 0 0,0 0-4 0 0,0 0 0 0 0,0 0-25 0 0,0 0-72 0 0,0 0 87 0 0,1-2 14 0 0,2-2-29 0 0,-2 3-98 0 0,-1 1-9 0 0,0 0 55 0 0,0 0 213 0 0,0 0 96 0 0,0 0 21 0 0,0 0-14 0 0,0 0-74 0 0,0 0-33 0 0,0 0-4 0 0,-1 1-32 0 0,-55 100 139 0 0,34-55-287 0 0,0 2-27 0 0,-2-10-49 0 0,-4 2 64 0 0,-26 32 192 0 0,-5-11-448 0 0,39-44 246 0 0,19-16-82 0 0,1-1-174 0 0,0 0-71 0 0,0 0-14 0 0,0 0 34 0 0,0 0 145 0 0,0 0 63 0 0,2 0 11 0 0,58-27-17 0 0,-55 22 74 0 0,28-21 19 0 0,-23 19 17 0 0,0-1 1 0 0,0 0-1 0 0,-1-1 1 0 0,0 0 0 0 0,0 0-1 0 0,-1-1 1 0 0,-1 0-1 0 0,1 0 1 0 0,-1-1-1 0 0,-1 0 1 0 0,0 0-1 0 0,-1-2 5 0 0,10-23 0 0 0,-2-13-10 0 0,-2 11-108 0 0,8-37-898 0 0,-16 67 1004 0 0,19-51-624 0 0,-21 58 572 0 0,-1 1 26 0 0,0 0 96 0 0,0 0 10 0 0,0-1-14 0 0,3-5-33 0 0,-3 5 32 0 0,0 1 29 0 0,0 0 72 0 0,0 0 34 0 0,0 0 4 0 0,0 0 26 0 0,0 0 106 0 0,0 0 48 0 0,0 0 10 0 0,0 0-50 0 0,6 25-292 0 0,-19 160 924 0 0,8-110-897 0 0,0 29-206 0 0,4-96 150 0 0,1-1 42 0 0,-4 9-117 0 0,4-15 0 0 0,0-1 0 0 0,0 0 0 0 0,0 1 11 0 0,0 5 32 0 0,-4 33 258 0 0,4-38-184 0 0,0-1 11 0 0,0 0 0 0 0,0 0-33 0 0,0 0-128 0 0,0 0-11 0 0,0 0 40 0 0,0 0 116 0 0,0 0 18 0 0,0 0-27 0 0,0 0-72 0 0,-2 10 270 0 0,1-5-258 0 0,1-4-33 0 0,-2 15-604 0 0,15-49 650 0 0,21-80 34 0 0,-3 29 38 0 0,-18 60-10 0 0,14-29-236 0 0,0-2 442 0 0,-27 54-328 0 0,0 1 4 0 0,0 0 0 0 0,0 0 0 0 0,0 0 0 0 0,0 0 22 0 0,0 0 88 0 0,0 0 40 0 0,0 0 8 0 0,0 0-3 0 0,0 0-22 0 0,0 0-30 0 0,0 0-98 0 0,0 0-9 0 0,0 0 26 0 0,0 0 63 0 0,-13 30 64 0 0,10-24-126 0 0,2-5-171 0 0,1-1-64 0 0,0 0-11 0 0,0 0 13 0 0,0 0 55 0 0,0 0 24 0 0,0 0 3 0 0,0 0-9 0 0,0 0-39 0 0,0 0-15 0 0,0 0-1 0 0,0 0 6 0 0,0 0 20 0 0,0 0 6 0 0,0 0 0 0 0,0 0 22 0 0,0 0 88 0 0,0 0 40 0 0,0 0 8 0 0,0 0 2 0 0,0 0-101 0 0,0 0-406 0 0</inkml:trace>
  <inkml:trace contextRef="#ctx0" brushRef="#br1" timeOffset="202794.443">4328 7026 2943 0 0,'12'69'205'0'0,"-6"-39"-20"0"0,-2-1-1 0 0,0 1 1 0 0,-2 0 0 0 0,-1 0-1 0 0,-2 1-184 0 0,0 84 691 0 0,5-95-638 0 0,0 1 163 0 0,-4-20-185 0 0,0-1-128 0 0,0 0-11 0 0,0 0 14 0 0,0 0 20 0 0,0 0 8 0 0,0 0 2 0 0,0 0-9 0 0,0 0-39 0 0,0 0-15 0 0,0 0-1 0 0,0 0 10 0 0,0 0 38 0 0,0 0 14 0 0,0 0 2 0 0,0-1 11 0 0,3-36 96 0 0,-6-82-801 0 0,2 116 694 0 0,0-3 0 0 0,0 2 0 0 0,0-3 0 0 0,0 3 11 0 0,-2-3 42 0 0,0-2 11 0 0,-1 1 0 0 0,-3-6-9 0 0,1 1 0 0 0,0-1-1 0 0,1 0 1 0 0,0-1 0 0 0,1 1-1 0 0,1-1 1 0 0,0 0 0 0 0,1-2 9 0 0,0 0-54 0 0</inkml:trace>
  <inkml:trace contextRef="#ctx0" brushRef="#br1" timeOffset="203874.744">4309 7200 767 0 0,'-24'-196'48'0'0,"20"173"-61"0"0,0 1-1 0 0,1 0 0 0 0,2-1 1 0 0,0 0-1 0 0,1 1 0 0 0,1-1 0 0 0,2-1 14 0 0,-2 15 0 0 0,0 1-10 0 0,0-1-108 0 0,-1 8 54 0 0</inkml:trace>
  <inkml:trace contextRef="#ctx0" brushRef="#br1" timeOffset="204226.887">4271 6788 1791 0 0,'0'2'102'0'0,"11"182"713"0"0,-5-131-552 0 0,43 257-843 0 0,-42-285-724 0 0,-2-16 632 0 0</inkml:trace>
  <inkml:trace contextRef="#ctx0" brushRef="#br1" timeOffset="-207570.461">4208 6980 3967 0 0,'0'0'102'0'0,"0"0"20"0"0,-5-20-1982 0 0,5 14 1871 0 0,0 5 110 0 0,0 1 57 0 0,0 0 12 0 0,0 0 28 0 0,0 0 106 0 0,0 0 48 0 0,0 0 10 0 0,0 0-24 0 0,0 0-112 0 0,0 0-43 0 0,0 0-10 0 0,0 0-1 0 0,0 0 0 0 0,0 0 0 0 0,-3 2-176 0 0,0 0-1 0 0,0 0 0 0 0,0 1 0 0 0,0-1 0 0 0,1 1 0 0 0,-1 0 1 0 0,1 0-1 0 0,0 0 0 0 0,0 0 0 0 0,0 0 0 0 0,0 0 0 0 0,1 0 0 0 0,-1 1 1 0 0,1-1-1 0 0,0 1 0 0 0,0-1 0 0 0,0 1 0 0 0,0-1 0 0 0,1 1 1 0 0,-1 0-1 0 0,1-1 0 0 0,0 2-15 0 0,-1 0 2 0 0,-29 144-446 0 0,1-67 146 0 0,-30 15 1854 0 0,59-96-1615 0 0,-7 14-314 0 0,-10 16 122 0 0,-16 19 384 0 0,32-49-37 0 0,1-1-4 0 0,0 0-17 0 0,0 0-10 0 0,0 0-1 0 0,0 0 0 0 0,0 0 0 0 0,0 0-25 0 0,0 0-76 0 0,0 0 54 0 0,0 0-34 0 0,5-18 207 0 0,17-39 566 0 0,-15 20-616 0 0,22-41-228 0 0,-8 27 163 0 0,10-17 160 0 0,-21 42-235 0 0,0 3 286 0 0,-9 21-136 0 0,5-17 536 0 0,-5 11-632 0 0,0-2-44 0 0,3 0-10 0 0,-2 1 0 0 0,2 0 0 0 0,0 1 0 0 0,10-11-13 0 0,-13 17 66 0 0,-1 1 1 0 0,2-7-44 0 0,20-30-63 0 0,-21 37 106 0 0,-1 1 11 0 0,0 0 12 0 0,0 0 47 0 0,0 0 6 0 0,1-1-1 0 0,17-28-136 0 0,-14 22-56 0 0,6-7 4 0 0,-10 13 140 0 0,0 1-12 0 0,0 0-4 0 0,0 0-25 0 0,0 0-98 0 0,0 0-9 0 0,0 0 26 0 0,2-1 74 0 0,3-4-22 0 0,0-1-20 0 0,-4 4-44 0 0,-1 2-10 0 0,0 0 22 0 0,0 0 84 0 0,0 0 22 0 0,0 0-21 0 0,0 0-86 0 0,0 0-21 0 0,0 0 0 0 0,17 28 88 0 0,-11-15-24 0 0,-1 0 0 0 0,0 0 0 0 0,0 1-1 0 0,-2-1 1 0 0,1 1 0 0 0,-2 0 0 0 0,0 0 0 0 0,0 13 0 0 0,3 14-87 0 0,59 277 239 0 0,-59-209-151 0 0,-9-38-335 0 0,4-60 178 0 0,0-19 234 0 0,1-17 141 0 0,-32-96 96 0 0,21 88-301 0 0,0 0 1 0 0,3 0-1 0 0,0-1 1 0 0,2 0-1 0 0,1-15-14 0 0,-4-25 189 0 0,0-73 14 0 0,17 101-366 0 0,-6 37 163 0 0,-1 1-10 0 0,7 67-638 0 0,-11-11-112 0 0,3-1 0 0 0,1 1 0 0 0,3-1 1 0 0,1 0-1 0 0,3 0 0 0 0,3 3 760 0 0,-6-27-1836 0 0,-3-11 513 0 0</inkml:trace>
  <inkml:trace contextRef="#ctx0" brushRef="#br1" timeOffset="-196917.1">3480 10157 1279 0 0,'0'0'183'0'0,"0"0"28"0"0,0 0 11 0 0,0 0-11 0 0,0 0-56 0 0,0 0-25 0 0,0 0-2 0 0,0 0 6 0 0,0 0 20 0 0,0 0 6 0 0,0 0 0 0 0,0 0 0 0 0,0 0 0 0 0,0 0 0 0 0,0 0 0 0 0,0 0-13 0 0,0 0-56 0 0,0 0-25 0 0,0 0-2 0 0,0 0 0 0 0,0 0 0 0 0,0 0 0 0 0,0 0 0 0 0,2 1-10 0 0,4 2-44 0 0,27 5-200 0 0,-2-2 248 0 0,-29-6 10 0 0,7 0-4 0 0,48 3 203 0 0,-22-4-106 0 0,-34 1-229 0 0,17-5 156 0 0,20-1-225 0 0,21-7 988 0 0,-34 2-221 0 0,37-29-64 0 0,103-89 778 0 0,-129 88-1206 0 0,-26 31-97 0 0,0-1-1 0 0,0 1 0 0 0,-1-2 0 0 0,0 1 1 0 0,-1-1-1 0 0,0-1 0 0 0,6-12-40 0 0,14-23 112 0 0,55-127 1212 0 0,37-64-1274 0 0,-37 115 590 0 0,-2 17-232 0 0,4-7-325 0 0,-63 81-54 0 0,1 2 1 0 0,2 0 0 0 0,1 2 0 0 0,1 0 0 0 0,28-22-30 0 0,224-159-53 0 0,-231 171 89 0 0,2 3 1 0 0,1 2-1 0 0,2 2 0 0 0,1 2 0 0 0,20-6-36 0 0,41-18-28 0 0,-46 20-10 0 0,2 2 0 0 0,0 4-1 0 0,2 3 1 0 0,26-4 38 0 0,40 0 4 0 0,267-36 1 0 0,-347 62 60 0 0,-1 3-1 0 0,1 3 0 0 0,27 5-64 0 0,41 3-74 0 0,146 2 279 0 0,-52-3 41 0 0,-68 5-256 0 0,-36-9 81 0 0,54-7-18 0 0,74 31-33 0 0,37-22 206 0 0,-96 27-258 0 0,-40-15 408 0 0,68-14-315 0 0,3 10 56 0 0,12 0-117 0 0,-75-6 0 0 0,31-10 128 0 0,-36-4-53 0 0,27-17-96 0 0,-52 16 42 0 0,-65 0 160 0 0,-18 6-234 0 0,3-3 42 0 0,20 4 75 0 0,26-4-181 0 0,24-12 376 0 0,-28 9-411 0 0,10 1 162 0 0,-25 2 69 0 0,-47-2-94 0 0,27-3-102 0 0,-26 5 106 0 0,33 5 75 0 0,-26-3 54 0 0,33 1-201 0 0,-57 0 136 0 0,50-5-269 0 0,-1-5 280 0 0,-18 7 79 0 0,-31 2-158 0 0,17 1 5 0 0,15-4 20 0 0,-32 3-10 0 0,0 1 11 0 0,66-5-150 0 0,17-6 139 0 0,-75 5 15 0 0,-15 5 54 0 0,1 0-1 0 0,5 2-14 0 0,0-3-58 0 0,-6 1-66 0 0,24-1-179 0 0,24-13 440 0 0,-46 13-250 0 0,3-1 44 0 0,2 0 15 0 0,34-7 64 0 0,-36 8-106 0 0,-5 1 84 0 0,20-10 85 0 0,-20 10-186 0 0,-1 0-9 0 0,0 0 30 0 0,0 0 96 0 0,0 0 10 0 0,0 0-29 0 0,2-1-87 0 0,3 0 44 0 0,-2 0 47 0 0,3-1-43 0 0,1 0-32 0 0,-6 2 78 0 0,15-4-199 0 0,-15 3 121 0 0,3-2 32 0 0,-3 2 32 0 0,-1 1-75 0 0,0 0-21 0 0,0 0 22 0 0,0 0 84 0 0,0 0 22 0 0,0 0-21 0 0,0 0-86 0 0,0 0-21 0 0,0 0 26 0 0,0 0 96 0 0,0 0 10 0 0,0 0-29 0 0,0 0-72 0 0,0 0 87 0 0,0 0 14 0 0,0 0-37 0 0,0 0-128 0 0,0 0-11 0 0,0 0 14 0 0,0 0 20 0 0,0 0 30 0 0,0 0 86 0 0,0 0 22 0 0,0 0 4 0 0,0 0 12 0 0,0 0-12 0 0,0 0-4 0 0,0 0-25 0 0,0 0-98 0 0,0 0-9 0 0,0 0 4 0 0,0 0 0 0 0,0 0 22 0 0,0 0 63 0 0,0 0-64 0 0,0 0-21 0 0,0 0 0 0 0,0 0 0 0 0,0 0 22 0 0,0 0 84 0 0,0 0 22 0 0,0 0-21 0 0,0 0-86 0 0,0 0-21 0 0,0 0 22 0 0,0 0 63 0 0,0 0-64 0 0,0 0-21 0 0,0 0 22 0 0,0 0 63 0 0,0 0-42 0 0,0 0 67 0 0,0 0 40 0 0,0 0 8 0 0,0 0-36 0 0,0 0-150 0 0,0 0-16 0 0,0 0 40 0 0,0 0 116 0 0,0 0 18 0 0,0 0-27 0 0,0 0-98 0 0,0 0-9 0 0,0 0 26 0 0,0 0 63 0 0,0 0-38 0 0,0 0 75 0 0,0 0 10 0 0,0 0-29 0 0,0 0-76 0 0,0 0 54 0 0,0 0-38 0 0,0 0 63 0 0,0 0 22 0 0,0 0-21 0 0,0 0-86 0 0,0 0-21 0 0,0 0 26 0 0,0 0 96 0 0,0 0 10 0 0,0 0-29 0 0,0 0-98 0 0,0 0-9 0 0,0 0 26 0 0,0 0 96 0 0,0 0 69 0 0,0 0 6 0 0,0 0-1 0 0,0 0-33 0 0,0 0-142 0 0,0 0-66 0 0,0 0-14 0 0,0 0 42 0 0,0 0 166 0 0,0 0 26 0 0,0 0-39 0 0,0 0-116 0 0,0 0-19 0 0,0 0 25 0 0,0 0 84 0 0,0 0 22 0 0,0 0-21 0 0,0 0-64 0 0,0 0 42 0 0,0 0-42 0 0,0 0 42 0 0,0 0-42 0 0,0 0 42 0 0,0 0-42 0 0,0 0 63 0 0,0 0 22 0 0,0 0 8 0 0,0 0 30 0 0,0 0-4 0 0,0 0-2 0 0,0 0-29 0 0,0 0-115 0 0,0 0-19 0 0,0 0 29 0 0,0 0 96 0 0,0 0 10 0 0,0 0-29 0 0,0 0-98 0 0,0 0-9 0 0,0 0 4 0 0,0 0 0 0 0,0 0 26 0 0,0 0 96 0 0,0 0 10 0 0,0 0-29 0 0,0 0-72 0 0,0 0 87 0 0,0 0 14 0 0,0 0-29 0 0,0 0-76 0 0,0 0 54 0 0,0 0-60 0 0,0 0-21 0 0,0 0 22 0 0,0 0 54 0 0,0 0-98 0 0,0 0-14 0 0,0 0 34 0 0,0 0 114 0 0,0 0 18 0 0,0 0-35 0 0,0 0-128 0 0,0 0-11 0 0,0 0 14 0 0,0 0 20 0 0,0 0 8 0 0,0 0 2 0 0,0 0-13 0 0,0 0-56 0 0,0 0-25 0 0,0 0-2 0 0,0 0-64 0 0,0 0-268 0 0,0 0-116 0 0,1-1-625 0 0,5-2-2394 0 0</inkml:trace>
  <inkml:trace contextRef="#ctx0" brushRef="#br1" timeOffset="-189424.724">11733 8117 1663 0 0,'0'0'0'0'0,"0"0"0"0"0,0 0 0 0 0</inkml:trace>
  <inkml:trace contextRef="#ctx0" brushRef="#br1" timeOffset="-184122.513">11729 8117 4607 0 0,'0'0'42'0'0,"0"0"-121"0"0,0 0-20 0 0,0 0 7 0 0,0 0 18 0 0,0 0 3 0 0,0 0-20 0 0,0 0-5 0 0,0 0 0 0 0,0-1 16 0 0,2-7 75 0 0,1 2 62 0 0,45-62 609 0 0,5-11-96 0 0,-11 22-711 0 0,22-12 706 0 0,-2-8-427 0 0,-49 54-212 0 0,69-101 640 0 0,6-54-404 0 0,-35 38 710 0 0,-38 60-782 0 0,5-82-52 0 0,-9 50-102 0 0,-1-56 238 0 0,-9 91 366 0 0,17-16-603 0 0,-16 65 52 0 0,-1 0 26 0 0,3-31 442 0 0,8-25-73 0 0,-8 48-472 0 0,-1 1 167 0 0,15-75 816 0 0,-10 82-885 0 0,-8 9-215 0 0,7-6 288 0 0,-7 23 33 0 0,0 1 10 0 0,0-8-7 0 0,2 0-39 0 0,1-41-15 0 0,3 13-99 0 0,-5 27 44 0 0,-1-44 462 0 0,-2 21-280 0 0,-6-41-226 0 0,3 46 59 0 0,0-2-2 0 0,1 0-1 0 0,2 0 1 0 0,0 0 0 0 0,2-1-1 0 0,4-24-22 0 0,3-28-64 0 0,-10 6 152 0 0,2 68-102 0 0,-1-52 4 0 0,5 15-299 0 0,-6-34 448 0 0,-4 53 183 0 0,3 18-322 0 0,-1-1 0 0 0,-10-29 384 0 0,-1-8-728 0 0,-2 13 498 0 0,-15-24 130 0 0,18 12-388 0 0,13 38 100 0 0,-1 2-40 0 0,2 4 98 0 0,1 1 14 0 0,0-5-29 0 0,-4-15-219 0 0,-7-34 351 0 0,10 45-161 0 0,-14-46 270 0 0,6 20-368 0 0,4 20 182 0 0,4 14 22 0 0,1 1 10 0 0,-3-7-7 0 0,0 2-39 0 0,2 3-25 0 0,-2-5-45 0 0,0 1 1 0 0,2 4 42 0 0,-1-3 11 0 0,1 3 0 0 0,-2-3 0 0 0,2 3 0 0 0,-1-3 0 0 0,1 4 0 0 0,-9-28 374 0 0,2-5-580 0 0,2 8 206 0 0,-14-15 335 0 0,6 16-266 0 0,0-16-79 0 0,13 41-124 0 0,1 1 2 0 0,0-2 15 0 0,-3-4 32 0 0,3 4 128 0 0,-4-6-671 0 0,-6 30 199 0 0,8-14 365 0 0,2-1-10 0 0,0-6-22 0 0,-5 15 994 0 0,5 10-1154 0 0,1-19 246 0 0,-1 1-58 0 0,-1 1-55 0 0,5 23 358 0 0,10 3-677 0 0,-14-33 340 0 0,7 10 214 0 0,-7-11-224 0 0,0 0 76 0 0,1 6-18 0 0,-4 14 44 0 0,2-21-108 0 0,1 0-10 0 0,0 0 0 0 0,0 0 22 0 0,0 0 63 0 0,0 0-38 0 0,0 0 75 0 0,-2 1 10 0 0,-4 0-4 0 0,5 0 0 0 0,1-1-25 0 0,0 0-98 0 0,0 0-9 0 0,0 0 4 0 0,0 0 0 0 0,-16 8 63 0 0,10-6-58 0 0,4-1-9 0 0,2-1 30 0 0,0 0 96 0 0,0 0 10 0 0,0 0-29 0 0,0 0-76 0 0,0 0 54 0 0,0 0-60 0 0,-9 1 1855 0 0,8-2-1767 0 0,-1-1-27 0 0,1 0-1 0 0,-1 0 1 0 0,1 0-1 0 0,0 0 1 0 0,0 0 0 0 0,0 0-1 0 0,0-1 1 0 0,0 1 0 0 0,1 0-1 0 0,-1 0 1 0 0,1-1-1 0 0,-1 1 1 0 0,1 0 0 0 0,0-1-1 0 0,0 1 1 0 0,0 0-1 0 0,0-1 1 0 0,0 1 0 0 0,1-1-1 0 0,-1 1 1 0 0,1 0-1 0 0,-1 0 1 0 0,1-1 0 0 0,0 1-1 0 0,0 0 1 0 0,0-1-18 0 0,1-5-11 0 0,-1 1 1 0 0,3-16-161 0 0,1 8 410 0 0,-4 14-293 0 0,-1 1-14 0 0,0-2 15 0 0,2-5 32 0 0,-2 6-33 0 0,0-1 1 0 0,3-3 53 0 0,-2 2 32 0 0,1-3-53 0 0,-1 5 42 0 0,-1 1-42 0 0,0 0 63 0 0,0 0 22 0 0,0-2-10 0 0,3-3-54 0 0,-2 4-54 0 0,-1 1-10 0 0,0 0 22 0 0,0 0 54 0 0,0 0-98 0 0,0 0-14 0 0,0 0 42 0 0,0 0 144 0 0,0 0 21 0 0,0 0-39 0 0,0 0-116 0 0,0 0-19 0 0,0 0 25 0 0,1-1 74 0 0,2-4-32 0 0,-2 4-28 0 0,-1 1 86 0 0,0 0 10 0 0,1-1-29 0 0,2-4-76 0 0,-2 4 54 0 0,-1 1-60 0 0,0 0-21 0 0,0 0 26 0 0,21 2-1140 0 0,-14 2 1114 0 0,-1 1 11 0 0,0 0 42 0 0,-1 1 11 0 0,26 30 0 0 0,-7-13 192 0 0,-20-19-202 0 0,-3-3-44 0 0,-1-1-10 0 0,1 1 0 0 0,4 4 0 0 0,-1-1 22 0 0,22 27-54 0 0,-2-4 68 0 0,-22-25 56 0 0,2 1-28 0 0,6 7-118 0 0,-9-9 182 0 0,0-1-10 0 0,3 3-64 0 0,-3-2-86 0 0,-1 0-4 0 0,9 18 187 0 0,4 2-406 0 0,-6-8 330 0 0,-7-12 21 0 0,0-1-75 0 0,0 0-21 0 0,2 10 54 0 0,-3-5 10 0 0,1-4-54 0 0,0-1-10 0 0,0 2 0 0 0,-3 3 0 0 0,3-4-26 0 0,0-1-112 0 0,0 0-43 0 0,-15 10-3820 0 0,3-1 995 0 0</inkml:trace>
  <inkml:trace contextRef="#ctx0" brushRef="#br1" timeOffset="-174061.994">2639 9929 2687 0 0,'-5'3'150'0'0,"3"-3"6"0"0,1 1-1 0 0,-1 0 1 0 0,0 0-1 0 0,0 0 1 0 0,0-1 0 0 0,1 1-1 0 0,-1-1 1 0 0,0 0 0 0 0,0 1-1 0 0,0-1 1 0 0,0 0-1 0 0,0 0 1 0 0,0 0 0 0 0,0-1-1 0 0,0 1 1 0 0,0 0-1 0 0,1-1 1 0 0,-1 1 0 0 0,0-1-1 0 0,0 1 1 0 0,0-1 0 0 0,1 0-1 0 0,-1 0 1 0 0,0 0-1 0 0,0-1-155 0 0,-6-2 0 0 0,2-1-44 0 0,-6-7-1069 0 0,11 11 1204 0 0,1 1 7 0 0,0 0 4 0 0,0 0 20 0 0,0 0 6 0 0,0 0 0 0 0,9-16 200 0 0,57 1-213 0 0,41-7 218 0 0,13 26 62 0 0,-109-6-332 0 0,-1 1 0 0 0,1 0 0 0 0,0 1 0 0 0,0 0 1 0 0,-1 0-1 0 0,1 1 0 0 0,0 0 0 0 0,0 1 0 0 0,-1 1 0 0 0,1-1 0 0 0,-1 2 0 0 0,1 0-63 0 0,52 15 566 0 0,-42-14-438 0 0,66 2-14 0 0,-79-7-114 0 0,1 0 0 0 0,31 5 64 0 0,-4 10-128 0 0,9 1 64 0 0,13 17 0 0 0,-11-1 192 0 0,27-7-384 0 0,-4 25 384 0 0,-44-19-245 0 0,3-3 96 0 0,24 25-22 0 0,-45-22 503 0 0,-9-3-203 0 0,1-20-267 0 0,-2 0-58 0 0,-12 25 146 0 0,-15 24 370 0 0,9-17-574 0 0,-15-4 272 0 0,34-35-108 0 0,-16 11 246 0 0,-4 5-511 0 0,15-14 224 0 0,-96 37 1259 0 0,82-34-1153 0 0,-26 2 154 0 0,-11-8 95 0 0,48-1-325 0 0,-37 7 42 0 0,37-6-133 0 0,-1-3 0 0 0,-20-3 0 0 0,19 6-11 0 0,1 0-1 0 0,-1 0 0 0 0,0 1 1 0 0,0 0-1 0 0,0 1 0 0 0,1 1 1 0 0,-1 0-1 0 0,1 0 0 0 0,-1 1 12 0 0,-26 6-37 0 0,-29 6-101 0 0,9-5 138 0 0,20-18 0 0 0,20 14 0 0 0,-46 9-256 0 0,23-28 280 0 0,-13-5 222 0 0,-2 10-260 0 0,29 10 4 0 0,-22-15 232 0 0,13 9-26 0 0,-1 6-101 0 0,-1 1-398 0 0,9 2 303 0 0,18-6 0 0 0,-47 0-125 0 0,30 4 178 0 0,-8 9-106 0 0,-24-11 224 0 0,39 2-342 0 0,-32 3 288 0 0,-1 1-117 0 0,26-16 84 0 0,-66 20 162 0 0,48-7-181 0 0,42-6-22 0 0,-4-3-33 0 0,-1 6-10 0 0,-1-4 0 0 0,1 3 11 0 0,5-2 42 0 0,-5-2 1 0 0,-27-3 236 0 0,-11 0-250 0 0,11 0-25 0 0,18-1 186 0 0,-1 13-73 0 0,-21-14-128 0 0,22 2-73 0 0,1 10 112 0 0,-21-7-167 0 0,9 0 138 0 0,-19 10 120 0 0,16-10-246 0 0,23 5 126 0 0,-1-2-10 0 0,0-1 0 0 0,-26-10 118 0 0,26 9-122 0 0,-21-3-80 0 0,-8-3-98 0 0,29 7 246 0 0,0 1-10 0 0,-1-1-44 0 0,1-1-10 0 0,-9 0-64 0 0,17 1 0 0 0,-1 1 11 0 0,-6 0 42 0 0,-36-10 203 0 0,5 12-74 0 0,30-3-108 0 0,-29-7-63 0 0,9 4 42 0 0,-37 1-39 0 0,-19-7-260 0 0,77 8 364 0 0,1 1-58 0 0,-30 3-15 0 0,8-6-409 0 0,22 4 407 0 0,-22 4 119 0 0,-59 35-1082 0 0,51-14 1048 0 0,7-8-128 0 0,17-9 75 0 0,-21 1-19 0 0,33-9-59 0 0,0 1 14 0 0,-6 1 42 0 0,-21 0 65 0 0,27-1-82 0 0,-26 2 218 0 0,-6 2 52 0 0,32-4-312 0 0,1-1 2 0 0,-2 0 15 0 0,-31 5 372 0 0,-4 2-649 0 0,-8 3 330 0 0,20-6-10 0 0,22-3-44 0 0,0 3 12 0 0,2-3 63 0 0,-1-1-53 0 0,-5 1 21 0 0,1 2 1 0 0,5-3-44 0 0,1 0 12 0 0,-17 5 83 0 0,16-4-74 0 0,1-1 87 0 0,0 0 14 0 0,-2 0-14 0 0,-21 10-362 0 0,22-10 366 0 0,1 0 10 0 0,0 0-29 0 0,0 0-98 0 0,0 0-9 0 0,0 0 26 0 0,0 0 84 0 0,0 0 22 0 0,0 0-21 0 0,0 0-86 0 0,0 0-21 0 0,0 0 22 0 0,0 0 84 0 0,0 0 22 0 0,0 0-21 0 0,0 0-86 0 0,0 0-21 0 0,0 0 22 0 0,0 0 63 0 0,0 0-38 0 0,0 0 75 0 0,0 0 10 0 0,0 0-29 0 0,0 0-98 0 0,0 0-9 0 0,0 0 4 0 0,0 0 0 0 0,0 0 22 0 0,0 0 63 0 0,0 0-42 0 0,0 0 42 0 0,0 0-38 0 0,0 0 75 0 0,0 0 10 0 0,0 0-29 0 0,0 0-76 0 0,-1 1 65 0 0,-4 2-28 0 0,4-3-54 0 0,1 0-10 0 0,0 0 22 0 0,0 0 84 0 0,0 0 22 0 0,0 0 0 0 0,0 0 0 0 0,0 0 12 0 0,0 0 47 0 0,0 0 6 0 0,0 0-1 0 0,0 0-42 0 0,0 0-166 0 0,0 0-22 0 0,0 0 36 0 0,0 0 114 0 0,0 0 18 0 0,0 0-27 0 0,0 0-98 0 0,0 0-9 0 0,0 0 30 0 0,0 0 96 0 0,0 0 10 0 0,0 0-29 0 0,0 0-98 0 0,0 0-9 0 0,0 0 30 0 0,0 0 96 0 0,0 0 10 0 0,0 0-4 0 0,0 0 0 0 0,0 0 0 0 0,0 0 0 0 0,0 0 0 0 0,0 0 0 0 0,0 0 0 0 0,0 0 0 0 0,0 0 0 0 0,0 0 0 0 0,0 0 10 0 0,0 0 38 0 0,0 0 14 0 0,0 0 2 0 0,0 0-9 0 0,0 0-39 0 0,0 0-15 0 0,0 0-1 0 0,0 0 0 0 0,0 0 0 0 0,0 0 0 0 0,0 0 0 0 0,0 0-25 0 0,0 0-76 0 0,0 0 79 0 0,0 0 44 0 0,0 0 8 0 0,0 0-3 0 0,0 0-22 0 0,0 0-5 0 0,0 0 0 0 0,0 0 0 0 0,0 0 0 0 0,0 0-25 0 0,-1 1-98 0 0,-3 3-9 0 0,2-3 4 0 0,2-1 0 0 0,0 0 0 0 0,0 0 0 0 0,0 0 26 0 0,0 0 96 0 0,0 0 10 0 0,-1 1-14 0 0,-2 3-33 0 0,2-3 32 0 0,1-1 11 0 0,0 0 0 0 0,0 0-25 0 0,-1 1-98 0 0,-3 3-9 0 0,2-2 15 0 0,-2 2 53 0 0,3-3 32 0 0,-7 12-120 0 0,7-12-145 0 0,1-1-74 0 0,0 0-12 0 0,0 0-17 0 0,0 0-69 0 0,0 0-38 0 0,14 18-1937 0 0,16 11-1250 0 0,-13-12 856 0 0</inkml:trace>
  <inkml:trace contextRef="#ctx0" brushRef="#br1" timeOffset="-164328.349">511 9918 2559 0 0,'0'0'92'0'0,"0"0"-17"0"0,0 0 4 0 0,0 0 54 0 0,0 0 24 0 0,0 0 3 0 0,0 0 26 0 0,0 0 106 0 0,0 0 48 0 0,0 0 10 0 0,0 0-28 0 0,0 0-129 0 0,0 0-53 0 0,0 0-11 0 0,7-6-137 0 0,16-3 8 0 0,-13 6 94 0 0,0-1-1 0 0,1 2 0 0 0,-1-1 0 0 0,1 1 0 0 0,-1 1 0 0 0,1 0 0 0 0,-1 0 0 0 0,1 1 0 0 0,0 1 0 0 0,-1 0 0 0 0,2 0-93 0 0,-2-1 160 0 0,1 0 0 0 0,-1-1 0 0 0,0 0 0 0 0,1-1 0 0 0,-1 0 0 0 0,0 0 0 0 0,0-1 0 0 0,0 0 0 0 0,0-1 0 0 0,7-4-160 0 0,35-1 579 0 0,-17 14-582 0 0,-5 6-50 0 0,107 16 362 0 0,110-16 155 0 0,-162-12-352 0 0,15 17 13 0 0,-83-12-131 0 0,0 0 1 0 0,0-1-1 0 0,0-1 1 0 0,1-1-1 0 0,-1 0 1 0 0,1-1-1 0 0,-1-1 1 0 0,1 0-1 0 0,0-2 6 0 0,-4 0 83 0 0,114-12-177 0 0,-87 21 92 0 0,49-4-49 0 0,-5-25 104 0 0,-69 19-54 0 0,1 0-1 0 0,-1 0 1 0 0,1 2-1 0 0,0 0 1 0 0,0 1-1 0 0,0 1 0 0 0,0 0 1 0 0,14 3 1 0 0,-10-2-52 0 0,-6-1 61 0 0,1-1-1 0 0,0 0 0 0 0,-1-1 1 0 0,1-1-1 0 0,-1 0 0 0 0,0-1 0 0 0,0-1 1 0 0,0 0-1 0 0,11-6-8 0 0,-14 6 14 0 0,-1 2 0 0 0,1 0 0 0 0,-1 0 1 0 0,1 1-1 0 0,0 0 0 0 0,0 1 0 0 0,0 0 0 0 0,0 1 0 0 0,0 1 0 0 0,6 0-14 0 0,206 20-2008 0 0,-203-21 1236 0 0,16 2-1680 0 0</inkml:trace>
  <inkml:trace contextRef="#ctx0" brushRef="#br1" timeOffset="-160129.306">22 11470 3071 0 0,'0'0'234'0'0,"0"0"38"0"0,0 0 14 0 0,0 0-28 0 0,0 0-129 0 0,0 0-53 0 0,0 0-11 0 0,-2 0-11 0 0,-5 2-44 0 0,1 1 10 0 0,5-2 82 0 0,1-1 24 0 0,-1 2 2 0 0,-3 3-9 0 0,4-4-39 0 0,0-1-9 0 0,0 0 19 0 0,0 0 6 0 0,0 0 0 0 0,0 0-5 0 0,0 0-22 0 0,0 0-30 0 0,0 0-98 0 0,0 2-9 0 0,28 36 412 0 0,-23-33-304 0 0,-1 0 0 0 0,2-1 0 0 0,-1 1 0 0 0,0-1 0 0 0,1-1 0 0 0,0 1 0 0 0,0-1 0 0 0,0 0 0 0 0,0 0 0 0 0,0 0 0 0 0,1-1 0 0 0,-1 0 0 0 0,1 0 0 0 0,-1-1 0 0 0,1 0 0 0 0,0 0 0 0 0,0-1 0 0 0,0 1-40 0 0,114 10 1126 0 0,-14 0-1130 0 0,-35-16 8 0 0,-3 4 134 0 0,31-6-196 0 0,-11 9 423 0 0,13-11-160 0 0,-24-5-205 0 0,-35 10-73 0 0,19 0 240 0 0,47 3-285 0 0,-63-1 118 0 0,57-7 0 0 0,-8 18 88 0 0,-45-9-97 0 0,-2 0 58 0 0,1-6-102 0 0,68 6 53 0 0,-69 1 53 0 0,7 1-106 0 0,1-6 106 0 0,-9-1-117 0 0,-5 0-64 0 0,-3 0 84 0 0,-4 5 230 0 0,31-8 16 0 0,34-2-202 0 0,-25 25-24 0 0,-7-17-122 0 0,-36-3-145 0 0,0 10 152 0 0,8 9 150 0 0,15-7 117 0 0,-6 5 181 0 0,10 2-181 0 0,-31-4-138 0 0,-24-7 10 0 0,0 0 1 0 0,0 0-1 0 0,0 0 1 0 0,0 0 0 0 0,-1 1-1 0 0,0-1 1 0 0,1 1-1 0 0,-1 0 1 0 0,-1 0-1 0 0,1 0 1 0 0,0 0 0 0 0,-1 1-1 0 0,0-1 1 0 0,0 1-1 0 0,-1-1 1 0 0,1 1-1 0 0,-1 0 0 0 0,4 6 1 0 0,41 74 53 0 0,-37-52-172 0 0,26 71-74 0 0,-21-76-825 0 0,-13 9 948 0 0,-1-33 143 0 0,0 1 1 0 0,-1 0-1 0 0,0 0 1 0 0,1 0 0 0 0,-1 0-1 0 0,-1 0 1 0 0,1-1-1 0 0,-1 1 1 0 0,0-1 0 0 0,0 1-1 0 0,0-1 1 0 0,-1 1-1 0 0,1-1 1 0 0,-1 0 0 0 0,0 0-1 0 0,0-1 1 0 0,-1 1-1 0 0,-2 2-74 0 0,-35 35 478 0 0,-1-2-1 0 0,-3-1 0 0 0,-22 12-477 0 0,-29 4 758 0 0,3-8-1342 0 0,-26-5 670 0 0,-2-11 688 0 0,97-26-689 0 0,0-2 1 0 0,0 0-1 0 0,-1-1 1 0 0,1-2 0 0 0,-15-1-86 0 0,-133-6-131 0 0,98 14 56 0 0,42-3-83 0 0,24-1 196 0 0,0-1-1 0 0,0 0 0 0 0,-1 0 1 0 0,1-1-1 0 0,0 0 1 0 0,0-1-1 0 0,-1 0 1 0 0,1 0-1 0 0,0-1 0 0 0,-7-2-37 0 0,-67-14 448 0 0,66 15-497 0 0,0 1 0 0 0,0 1 0 0 0,0 0 0 0 0,0 1 0 0 0,0 1 0 0 0,-1 0 0 0 0,1 1 0 0 0,-3 2 49 0 0,-38 7-576 0 0,1 3 254 0 0,47-11 417 0 0,-1-1 1 0 0,0 0-1 0 0,0 0 1 0 0,0-1-1 0 0,0-1 1 0 0,0 1 0 0 0,0-2-1 0 0,0 1 1 0 0,0-1-1 0 0,0-1 1 0 0,0 0-1 0 0,-2-1-95 0 0,-73-24 400 0 0,-6 39-1293 0 0,59-3 762 0 0,-45 7 483 0 0,-50-10 310 0 0,37-10-676 0 0,51 11-39 0 0,-23 12 106 0 0,-29-21 377 0 0,59-3 43 0 0,-111-1-148 0 0,88 19-457 0 0,10-2 70 0 0,20-9-905 0 0,20-4-5704 0 0,5 2 4435 0 0</inkml:trace>
  <inkml:trace contextRef="#ctx0" brushRef="#br1" timeOffset="-146961.946">9020 10022 1919 0 0,'0'0'76'0'0,"0"0"16"0"0,0 0 4 0 0,0 0 0 0 0,0 0 0 0 0,0 0 0 0 0,0 0 0 0 0,0 0 4 0 0,0 0 18 0 0,0 0 8 0 0,0 0 2 0 0,0 0-5 0 0,0 0-22 0 0,0 0-5 0 0,0 0 0 0 0,0 0 10 0 0,0 0 38 0 0,0 0 14 0 0,0 0 2 0 0,0 0 4 0 0,0 0 18 0 0,0 0 8 0 0,0 0 2 0 0,0 0-17 0 0,0 0-74 0 0,0 0-33 0 0,0 0-4 0 0,0 0-25 0 0,0 0-98 0 0,0 0-9 0 0,0 0 30 0 0,0 0 96 0 0,0 0 10 0 0,0 0-4 0 0,0 0 0 0 0,0 0 0 0 0,16 6 182 0 0,-1-1-154 0 0,43-7 594 0 0,-24-5-891 0 0,-12 5 66 0 0,1-2 194 0 0,-22 5-152 0 0,0-1-11 0 0,29 0 134 0 0,12 6 54 0 0,-11-7-10 0 0,-25 0-16 0 0,-4 1 90 0 0,-2 0 16 0 0,0 0 0 0 0,0 0-12 0 0,17-1-1641 0 0,-7 4-719 0 0,1 1 913 0 0</inkml:trace>
</inkml:ink>
</file>

<file path=ppt/ink/ink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3T19:46:49.015"/>
    </inkml:context>
    <inkml:brush xml:id="br0">
      <inkml:brushProperty name="width" value="0.05" units="cm"/>
      <inkml:brushProperty name="height" value="0.05" units="cm"/>
      <inkml:brushProperty name="color" value="#FF0066"/>
    </inkml:brush>
  </inkml:definitions>
  <inkml:trace contextRef="#ctx0" brushRef="#br0">43 171 919 0 0,'0'0'187'0'0,"0"0"448"0"0,-2-10 2541 0 0,-5-4 442 0 0,7 13-2967 0 0,-9-11 1976 0 0,-4 57-2489 0 0,4 71-2 0 0,6-71-136 0 0,18-49 11 0 0,-14 2 32 0 0,2-37 122 0 0,2-78-48 0 0,-4 109-102 0 0,1 1 56 0 0,0 4 2 0 0,0-3-18 0 0,2-1-45 0 0,1 0-10 0 0,-5 7 3 0 0,1 0 1 0 0,-1 0-1 0 0,1 0 0 0 0,0 0 0 0 0,-1 1 0 0 0,1-1 0 0 0,-1 0 1 0 0,1 0-1 0 0,0 0 0 0 0,-1 1 0 0 0,1-1 0 0 0,-1 0 0 0 0,1 0 0 0 0,-1 1 1 0 0,1-1-1 0 0,-1 1 0 0 0,1-1 0 0 0,-1 0 0 0 0,1 1 0 0 0,-1-1 0 0 0,1 1 1 0 0,-1-1-1 0 0,0 1 0 0 0,1-1 0 0 0,-1 1 0 0 0,0-1 0 0 0,0 1 1 0 0,1 0-1 0 0,-1-1 0 0 0,0 1 0 0 0,0-1 0 0 0,0 1 0 0 0,0 0 0 0 0,0-1 1 0 0,1 1-1 0 0,-1 0 0 0 0,0-1 0 0 0,-1 1 0 0 0,1-1 0 0 0,0 1 1 0 0,0 0-1 0 0,0-1 0 0 0,0 1 0 0 0,0 0-3 0 0,5 86 237 0 0,13-53-237 0 0,26 30 0 0 0,-42-60 0 0 0,1 0 0 0 0,2-3 0 0 0,-3-2 3 0 0,-1 0 0 0 0,1 1-1 0 0,-1-1 1 0 0,1 0 0 0 0,-1 0-1 0 0,0 0 1 0 0,1 0 0 0 0,-1 0-1 0 0,0 0 1 0 0,0 0 0 0 0,0-1-1 0 0,0 1 1 0 0,1 0 0 0 0,-2-1-1 0 0,1 1 1 0 0,0-1 0 0 0,0 1-1 0 0,0-1 1 0 0,-1 1 0 0 0,1-1-1 0 0,-1 0 1 0 0,1 1 0 0 0,-1-1-1 0 0,0 0-2 0 0,1-2 12 0 0,70-169 752 0 0,-66 166-776 0 0,0-1-36 0 0,0 2-16 0 0,-4 4-209 0 0,-1 2-110 0 0,0 0-29 0 0</inkml:trace>
  <inkml:trace contextRef="#ctx0" brushRef="#br0" timeOffset="1658.043">287 287 2303 0 0,'0'0'291'0'0,"0"0"381"0"0,0 0 168 0 0,0 0 31 0 0,0 0-49 0 0,0 0-232 0 0,0 0-101 0 0,0 0-17 0 0,0 0-29 0 0,0 0-97 0 0,0 0-39 0 0,0 0-10 0 0,0 0-23 0 0,0 0-96 0 0,0 0-39 0 0,20 5 332 0 0,-14-4-447 0 0,-3-1 40 0 0,3 2 8 0 0,-5-2 16 0 0,-1 0-7 0 0,0 0-8 0 0,0 0 5 0 0,34-26 1148 0 0,-33 25-1119 0 0,-1 1 10 0 0,0 0 3 0 0,0 0 0 0 0,7-68 784 0 0,-8 61-956 0 0,-6 3 100 0 0,3 5-15 0 0,1-1 0 0 0,-1 1-1 0 0,1 0 1 0 0,-1 0-1 0 0,1 0 1 0 0,0 1 0 0 0,0-1-1 0 0,-1 1 1 0 0,1 0-1 0 0,0 0 1 0 0,0 0 0 0 0,1 0-1 0 0,-1 0 1 0 0,0 0-1 0 0,1 1 1 0 0,-1 0 0 0 0,1-1-1 0 0,0 1 1 0 0,0 0-1 0 0,0 0 1 0 0,0 0 0 0 0,0 0-1 0 0,0 1-32 0 0,-2 3 25 0 0,-12 16 28 0 0,14-20-56 0 0,1 0 0 0 0,-1 0-1 0 0,1 0 1 0 0,0 0 0 0 0,0 1-1 0 0,0-1 1 0 0,0 0 0 0 0,0 0-1 0 0,1 1 1 0 0,-1-1 0 0 0,1 1 0 0 0,0-1-1 0 0,0 0 1 0 0,0 1 0 0 0,1-1-1 0 0,-1 0 1 0 0,1 1 0 0 0,0-1-1 0 0,-1 0 1 0 0,2 0 0 0 0,-1 1-1 0 0,0-1 1 0 0,1 0 0 0 0,0 1 3 0 0,0 0 2 0 0,-2-3-1 0 0,1 0-1 0 0,-1 0 1 0 0,1 0 0 0 0,-1 0 0 0 0,1-1-1 0 0,-1 1 1 0 0,1 0 0 0 0,0 0 0 0 0,-1 0-1 0 0,1-1 1 0 0,0 1 0 0 0,0-1 0 0 0,0 1-1 0 0,-1 0 1 0 0,1-1 0 0 0,0 1 0 0 0,0-1-1 0 0,0 0 1 0 0,0 1 0 0 0,0-1 0 0 0,0 0-1 0 0,0 0 1 0 0,0 1 0 0 0,0-1 0 0 0,0 0-1 0 0,0 0 1 0 0,0 0 0 0 0,0 0 0 0 0,0 0-1 0 0,0 0 1 0 0,0-1 0 0 0,0 1 0 0 0,0 0-1 0 0,0 0 1 0 0,0-1 0 0 0,0 1 0 0 0,0-1-1 0 0,0 1 1 0 0,0-1 0 0 0,0 1 0 0 0,-1-1-1 0 0,1 1 1 0 0,0-1 0 0 0,0 0 0 0 0,-1 1-1 0 0,2-2 0 0 0,29-26 19 0 0,-31 27-19 0 0,22-20 0 0 0,19 6-64 0 0,-33 13 64 0 0,0-3 0 0 0,0 0 0 0 0,13-24 0 0 0,-6 0 11 0 0,-14 29 42 0 0,0 7 14 0 0,-4 11 176 0 0,8 104 207 0 0,-4-117-450 0 0,6 8 11 0 0,-6-13 42 0 0,4 1 11 0 0,-1-3 6 0 0,-2 1 20 0 0,3-1-10 0 0,14-12 0 0 0,1-16-5 0 0,-20 30-22 0 0,0 0 11 0 0,1 0-10 0 0,31 22-44 0 0,-27-20-10 0 0,-1-2 0 0 0,1-1 0 0 0,-1 0 11 0 0,-4 1 42 0 0,0 0 11 0 0,16-28 64 0 0,-6-18 0 0 0,-16 0 232 0 0,6 44-256 0 0,-10-15 168 0 0,9 15-523 0 0,-6-4 862 0 0,-1 11-5575 0 0,2-1-48 0 0</inkml:trace>
  <inkml:trace contextRef="#ctx0" brushRef="#br0" timeOffset="2493.841">857 119 455 0 0,'0'0'1704'0'0,"0"0"202"0"0,0 0 87 0 0,0 0-176 0 0,0 0-819 0 0,0 0-358 0 0,0 0-68 0 0,0 0-39 0 0,0 0-92 0 0,0 0-38 0 0,-9 16 773 0 0,-12 113 1016 0 0,2-38-1495 0 0,20-85-697 0 0,0-2 15 0 0,-1-4 54 0 0,0 0 5 0 0,0 0-12 0 0,0 0-112 0 0,0 0-57 0 0,0 0-682 0 0,0 0-2819 0 0,0 0-1210 0 0</inkml:trace>
  <inkml:trace contextRef="#ctx0" brushRef="#br0" timeOffset="4002.223">829 30 2759 0 0,'0'0'400'0'0,"0"0"639"0"0,-10 4 2925 0 0,-16 17 217 0 0,25-19-3955 0 0,1-2-28 0 0,0 0-7 0 0,0 0-6 0 0,-24 18 975 0 0,-22 13 367 0 0,42-26-1524 0 0,1 0 1 0 0,-1 1-1 0 0,1 0 0 0 0,0 0 1 0 0,0 0-1 0 0,1 0 0 0 0,0 0 1 0 0,0 1-1 0 0,0-1 0 0 0,1 1 1 0 0,0-1-1 0 0,0 1 0 0 0,1-1 1 0 0,-1 1-1 0 0,2 0 0 0 0,-1-1 1 0 0,1 1-1 0 0,0 0 0 0 0,0-1 1 0 0,0 1-1 0 0,1-1 0 0 0,1 1-3 0 0,21 93-16 0 0,-17-29 16 0 0,-4-64 0 0 0,2-1-10 0 0,2-1-33 0 0,1-2 32 0 0,32-13 11 0 0,-30 8 0 0 0,14 11-128 0 0,31 33-1902 0 0,-28-52 1884 0 0,0-15 18 0 0,-16 11 139 0 0,-7 6 32 0 0,14-94 279 0 0,-18 56-322 0 0,-2 18 94 0 0,-4-1 749 0 0,3 12-687 0 0,-1 1 0 0 0,0-1 0 0 0,-1 1 0 0 0,0 0 1 0 0,-1 0-1 0 0,-8-12-156 0 0,-75-51 3004 0 0,61 65-3282 0 0,9 24-5654 0 0,12-1 576 0 0</inkml:trace>
</inkml:ink>
</file>

<file path=ppt/ink/ink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3T19:46:54.871"/>
    </inkml:context>
    <inkml:brush xml:id="br0">
      <inkml:brushProperty name="width" value="0.05" units="cm"/>
      <inkml:brushProperty name="height" value="0.05" units="cm"/>
      <inkml:brushProperty name="color" value="#FF0066"/>
    </inkml:brush>
  </inkml:definitions>
  <inkml:trace contextRef="#ctx0" brushRef="#br0">737 62 919 0 0,'0'0'80'0'0,"0"0"-80"0"0,0 0 0 0 0,0 0 0 0 0,0 0 1712 0 0,0 0 328 0 0,0 0 64 0 0,0 0 8 0 0,0 0-1376 0 0,0 0-288 0 0,0 0-48 0 0,0 0-16 0 0,0 0-488 0 0,0 0-104 0 0,0 0-16 0 0,0 0-3968 0 0</inkml:trace>
</inkml:ink>
</file>

<file path=ppt/ink/ink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3T19:48:14.793"/>
    </inkml:context>
    <inkml:brush xml:id="br0">
      <inkml:brushProperty name="width" value="0.05" units="cm"/>
      <inkml:brushProperty name="height" value="0.05" units="cm"/>
      <inkml:brushProperty name="color" value="#FF0066"/>
    </inkml:brush>
  </inkml:definitions>
  <inkml:trace contextRef="#ctx0" brushRef="#br0">8 340 2759 0 0,'0'0'362'0'0,"-5"1"1037"0"0,4 0 7314 0 0,0 5-8648 0 0,1-6-63 0 0,1 1 0 0 0,-1-1 1 0 0,1 1-1 0 0,-1-1 0 0 0,0 1 0 0 0,1-1 0 0 0,-1 0 0 0 0,1 1 1 0 0,0-1-1 0 0,-1 0 0 0 0,1 1 0 0 0,-1-1 0 0 0,1 0 0 0 0,-1 0 1 0 0,1 1-1 0 0,0-1 0 0 0,-1 0 0 0 0,1 0 0 0 0,-1 0 1 0 0,1 0-1 0 0,0 0 0 0 0,-1 0 0 0 0,1 0 0 0 0,0 0 0 0 0,-1 0 1 0 0,1 0-1 0 0,-1-1 0 0 0,1 1 0 0 0,0 0 0 0 0,-1 0 1 0 0,1 0-1 0 0,-1-1 0 0 0,1 1 0 0 0,-1 0 0 0 0,1-1 0 0 0,-1 1 1 0 0,1 0-1 0 0,-1-1 0 0 0,1 1 0 0 0,-1-1 0 0 0,1 1-2 0 0,71-92 52 0 0,46-163-145 0 0,-117 254 193 0 0,-1 1 47 0 0,0 0 11 0 0,0 0 34 0 0,0 0 134 0 0,0 0 55 0 0,0 0 16 0 0,0 0-11 0 0,0 0-64 0 0,0 0-30 0 0,-11 0 508 0 0,-3 9-616 0 0,9-2-214 0 0,0 0-1 0 0,1 1 0 0 0,0-1 1 0 0,1 1-1 0 0,-1 0 0 0 0,1 0 1 0 0,1 0-1 0 0,0 0 0 0 0,0 0 1 0 0,0 1-1 0 0,1-1 0 0 0,1 1 0 0 0,-1-1 1 0 0,1 1 30 0 0,-2 9-31 0 0,-1 88-105 0 0,37-81-60 0 0,-12-14 196 0 0,-16-7 0 0 0,1-1 0 0 0,-2-1 0 0 0,1-2 0 0 0,1-1 0 0 0,0 0 0 0 0,32 7-90 0 0,-36-6 53 0 0,1 0 0 0 0,-1 0 0 0 0,0 0 0 0 0,0 0 0 0 0,0 0 0 0 0,0-1 0 0 0,0 1 0 0 0,0-1 0 0 0,1 0 0 0 0,-1 0 1 0 0,0 0-1 0 0,-1 0 0 0 0,1-1 0 0 0,0 1 0 0 0,0-1 0 0 0,-1 1 0 0 0,1-1 0 0 0,-1 0 0 0 0,2-2 37 0 0,26-36-221 0 0,-27 35 221 0 0,-3 4 57 0 0,0 1 29 0 0,0 0 8 0 0,0 0 9 0 0,0 0 29 0 0,0 0 17 0 0,0 0 3 0 0,0 0-5 0 0,0 0-23 0 0,0 0-11 0 0,0 0-1 0 0,0 0-4 0 0,0 0-17 0 0,0 0-12 0 0,-1 1-23 0 0,-2 3-46 0 0,-5 11-10 0 0,14 28-226 0 0,-5-42 183 0 0,4 1 41 0 0,0 2-31 0 0,0-1 0 0 0,0 0 0 0 0,0-1 0 0 0,1 1 0 0 0,-1-1 0 0 0,1 0 1 0 0,-1 0-1 0 0,1-1 0 0 0,0 0 0 0 0,-1 0 0 0 0,1 0 0 0 0,0-1 0 0 0,0 1 0 0 0,0-1 0 0 0,5-1 33 0 0,-9 0-53 0 0,37-57 199 0 0,-25 38-55 0 0,-14 19-22 0 0,0 1-5 0 0,6-18 512 0 0,-6-12-24 0 0,-5 25-436 0 0,0 0-1 0 0,0 0 1 0 0,-1 1-1 0 0,0-1 1 0 0,0 1-1 0 0,0 0 1 0 0,0 1-1 0 0,0 0 1 0 0,-1 0-1 0 0,0 0 1 0 0,1 1-1 0 0,-1 0 1 0 0,0 0-1 0 0,0 1 1 0 0,0 0-1 0 0,-1 0-115 0 0,6 2-2 0 0,0 0 0 0 0,0 0 0 0 0,0 0 0 0 0,0 1 0 0 0,0-1 0 0 0,0 1 0 0 0,0-1 0 0 0,0 1 0 0 0,0 0 0 0 0,1 0 0 0 0,-1 0 0 0 0,1 0 0 0 0,-1 0-1 0 0,1 0 1 0 0,0 0 0 0 0,0 0 0 0 0,0 1 0 0 0,0-1 0 0 0,0 0 0 0 0,1 1 0 0 0,-1-1 0 0 0,1 1 0 0 0,-1-1 0 0 0,1 0 0 0 0,0 2 2 0 0,-3 5-118 0 0,-11 47-3405 0 0,11-48 1775 0 0</inkml:trace>
</inkml:ink>
</file>

<file path=ppt/ink/ink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3T19:48:16.941"/>
    </inkml:context>
    <inkml:brush xml:id="br0">
      <inkml:brushProperty name="width" value="0.05" units="cm"/>
      <inkml:brushProperty name="height" value="0.05" units="cm"/>
      <inkml:brushProperty name="color" value="#FF0066"/>
    </inkml:brush>
  </inkml:definitions>
  <inkml:trace contextRef="#ctx0" brushRef="#br0">135 115 7711 0 0,'0'0'356'0'0,"0"0"-8"0"0,0 0-114 0 0,-17 14 4131 0 0,16-13-3957 0 0,-23 9 1991 0 0,17-8-2228 0 0,0 0 1 0 0,0 1 0 0 0,0 0 0 0 0,0 0 0 0 0,0 0 0 0 0,1 1 0 0 0,0 0 0 0 0,0 0 0 0 0,0 1 0 0 0,0 0-1 0 0,1 0 1 0 0,-1 0 0 0 0,1 1-172 0 0,0 39-284 0 0,6-39 284 0 0,0-4-48 0 0,6 42 36 0 0,-4-10 12 0 0,-1-26 0 0 0,2-2-13 0 0,-2-4-40 0 0,23 1-37 0 0,29-12-210 0 0,-50 8 286 0 0,0 0 0 0 0,-1-1-1 0 0,1 1 1 0 0,0-1 0 0 0,0 0-1 0 0,-1 0 1 0 0,0 0 0 0 0,1-1-1 0 0,-1 1 1 0 0,0-1 0 0 0,0 1-1 0 0,0-1 1 0 0,0 0 0 0 0,-1-1-1 0 0,1 1 1 0 0,-1 0 0 0 0,0-1 14 0 0,6-6-42 0 0,35-59 43 0 0,-43 68 66 0 0,0 1 40 0 0,-6 18 247 0 0,-12 26 88 0 0,15-36-432 0 0,2 1-10 0 0,4 19 0 0 0,1-4-64 0 0,0-15 54 0 0,0-2-33 0 0,2-3 32 0 0,0 0 11 0 0,1-2 0 0 0,0-1 0 0 0,28-8 0 0 0,23-33 75 0 0,-51 23 54 0 0,-6 14-80 0 0,0-1-1 0 0,0 1 1 0 0,0 0-1 0 0,-1-1 1 0 0,1 1 0 0 0,-1-1-1 0 0,0 1 1 0 0,0-1-1 0 0,0 1 1 0 0,-1 0-1 0 0,1-1 1 0 0,-1 1-1 0 0,0 0 1 0 0,0-1 0 0 0,0 1-1 0 0,0 0 1 0 0,0 0-1 0 0,-1-1 1 0 0,0 1-1 0 0,1 1 1 0 0,-1-1-1 0 0,0 0 1 0 0,-1 0 0 0 0,1 1-1 0 0,0-1 1 0 0,-1 1-1 0 0,1-1 1 0 0,-1 1-1 0 0,0 0 1 0 0,0 0-1 0 0,0 1 1 0 0,0-1 0 0 0,0 0-1 0 0,0 1 1 0 0,0 0-1 0 0,0 0-48 0 0,1 0 96 0 0,1 1-16 0 0,0 0-87 0 0,0 1-1 0 0,1-1 1 0 0,-1 1-1 0 0,0-1 1 0 0,0 0-1 0 0,0 1 1 0 0,1-1-1 0 0,-1 1 1 0 0,0 0-1 0 0,1-1 1 0 0,-1 1 0 0 0,0-1-1 0 0,1 1 1 0 0,-1 0-1 0 0,1 0 1 0 0,-1-1-1 0 0,1 1 1 0 0,-1 0-1 0 0,1 0 1 0 0,0 0-1 0 0,-1-1 1 0 0,1 1-1 0 0,0 0 1 0 0,0 0-1 0 0,-1 0 1 0 0,1 0-1 0 0,0 0 1 0 0,0 0 0 0 0,0 0-1 0 0,0-1 1 0 0,0 1-1 0 0,0 0 1 0 0,1 1 7 0 0,-1 0-8 0 0,6 31-342 0 0,20-13 268 0 0,-11-17 70 0 0,52 21-95 0 0,-61-20 96 0 0,22 6 11 0 0,1-24-261 0 0,-22 2 275 0 0,-1 0-1 0 0,-1-1 1 0 0,0 0 0 0 0,0 0-1 0 0,-2 0 1 0 0,1-1 0 0 0,-2 1-1 0 0,0-1 1 0 0,0 0 0 0 0,-1 0-1 0 0,-1 0 1 0 0,0-2-14 0 0,-11-85 345 0 0,-9 69 871 0 0,19 31-1121 0 0,1 1-6 0 0,0 0-2 0 0,0 0-6 0 0,-13 14-177 0 0,16 144-72 0 0,14 14 168 0 0,-4-148 0 0 0,11-8 0 0 0,-7-8 0 0 0,-7-6 0 0 0,0 0 0 0 0,-1-1 0 0 0,20-5 64 0 0,-20 2-369 0 0,13-4 17 0 0,-9-3-4200 0 0,-8 3-1311 0 0</inkml:trace>
</inkml:ink>
</file>

<file path=ppt/ink/ink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3T19:48:17.384"/>
    </inkml:context>
    <inkml:brush xml:id="br0">
      <inkml:brushProperty name="width" value="0.05" units="cm"/>
      <inkml:brushProperty name="height" value="0.05" units="cm"/>
      <inkml:brushProperty name="color" value="#FF0066"/>
    </inkml:brush>
  </inkml:definitions>
  <inkml:trace contextRef="#ctx0" brushRef="#br0">36 1 919 0 0,'0'0'399'0'0,"0"0"1338"0"0,0 0 589 0 0,-31 10 10410 0 0,30-9-12414 0 0,1-1-34 0 0,-3 8 24 0 0,4-2-264 0 0,0-1-1 0 0,1 0 0 0 0,0 0 1 0 0,0 1-1 0 0,0-1 0 0 0,1-1 1 0 0,0 1-1 0 0,0 0 0 0 0,0-1 1 0 0,0 1-1 0 0,1-1 0 0 0,0 0 1 0 0,0 0-1 0 0,0 0 0 0 0,0-1 1 0 0,1 1-1 0 0,-1-1 0 0 0,1 0 1 0 0,0 0-1 0 0,4 1-47 0 0,-6-2-8 0 0,1-1 0 0 0,0 0 0 0 0,0 1 0 0 0,-1-2 0 0 0,1 1 0 0 0,0 0 0 0 0,0-1-1 0 0,0 1 1 0 0,0-1 0 0 0,0 0 0 0 0,0 0 0 0 0,0-1 0 0 0,0 1 0 0 0,0-1 0 0 0,0 0 0 0 0,-1 0 0 0 0,1 0 0 0 0,0-1 0 0 0,0 1 0 0 0,-1-1 0 0 0,1 0 0 0 0,-1 0 0 0 0,0 0 0 0 0,1-1 0 0 0,1-1 8 0 0,45-45-2890 0 0,-38 35 1066 0 0</inkml:trace>
</inkml:ink>
</file>

<file path=ppt/ink/ink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3T19:48:18.151"/>
    </inkml:context>
    <inkml:brush xml:id="br0">
      <inkml:brushProperty name="width" value="0.05" units="cm"/>
      <inkml:brushProperty name="height" value="0.05" units="cm"/>
      <inkml:brushProperty name="color" value="#FF0066"/>
    </inkml:brush>
  </inkml:definitions>
  <inkml:trace contextRef="#ctx0" brushRef="#br0">0 0 5903 0 0,'0'0'267'0'0,"0"0"0"0"0,25 2 3375 0 0,-22 2-3405 0 0,-1-1-1 0 0,0 1 0 0 0,0-1 0 0 0,0 1 0 0 0,0 0 0 0 0,0 0 1 0 0,-1 0-1 0 0,0 0 0 0 0,0 0 0 0 0,0 0 0 0 0,0 0 0 0 0,0 0 1 0 0,-1 1-1 0 0,0-1 0 0 0,0 0 0 0 0,0 0 0 0 0,-1 2-236 0 0,7 42 1385 0 0,24-6-33 0 0,-29-41-1102 0 0,8 10 986 0 0,-7-12-1235 0 0,1 1 0 0 0,0-1 1 0 0,-1 0-1 0 0,1 0 0 0 0,0 0 1 0 0,-1 0-1 0 0,0 0 0 0 0,1 0 1 0 0,-1-1-1 0 0,0 1 0 0 0,1-1 1 0 0,-1 0-1 0 0,0 0 0 0 0,0 1 1 0 0,0-1-1 0 0,-1-1 0 0 0,1 1 1 0 0,0 0-1 0 0,-1 0 1 0 0,1-1-1 0 0,-1 1 0 0 0,0 0 1 0 0,0-2-2 0 0,2 1-93 0 0,12-26-2463 0 0,-5 10-2700 0 0,-4 8 732 0 0</inkml:trace>
</inkml:ink>
</file>

<file path=ppt/ink/ink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3T19:48:18.780"/>
    </inkml:context>
    <inkml:brush xml:id="br0">
      <inkml:brushProperty name="width" value="0.05" units="cm"/>
      <inkml:brushProperty name="height" value="0.05" units="cm"/>
      <inkml:brushProperty name="color" value="#FF0066"/>
    </inkml:brush>
  </inkml:definitions>
  <inkml:trace contextRef="#ctx0" brushRef="#br0">92 0 8119 0 0,'0'0'367'0'0,"0"0"0"0"0,0 0-158 0 0,0 0 206 0 0,0 0 117 0 0,0 0 20 0 0,0 0-55 0 0,0 0-257 0 0,0 0-117 0 0,0 0-25 0 0,0 0 1 0 0,0 0 10 0 0,0 0 3 0 0,0 0 0 0 0,0 0 20 0 0,0 0 84 0 0,0 0 38 0 0,0 0 8 0 0,0 0-4 0 0,0 0-28 0 0,0 0-7 0 0,0 0-6 0 0,0 0-10 0 0,0 0-38 0 0,0 0-10 0 0,0 0-6 0 0,0 0 1 0 0,-15 11 324 0 0,-20 8 312 0 0,34-18-686 0 0,-23-2 674 0 0,7-22-47 0 0,17 22-922 0 0,0 1-53 0 0,0 0-1086 0 0,0 0-4332 0 0</inkml:trace>
</inkml:ink>
</file>

<file path=ppt/ink/ink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3T19:48:19.575"/>
    </inkml:context>
    <inkml:brush xml:id="br0">
      <inkml:brushProperty name="width" value="0.05" units="cm"/>
      <inkml:brushProperty name="height" value="0.05" units="cm"/>
      <inkml:brushProperty name="color" value="#FF0066"/>
    </inkml:brush>
  </inkml:definitions>
  <inkml:trace contextRef="#ctx0" brushRef="#br0">60 0 2759 0 0,'0'0'411'0'0,"0"0"684"0"0,0 0 302 0 0,0 0 62 0 0,0 0-117 0 0,-14 12 577 0 0,8-3-1516 0 0,0 1 0 0 0,2-1 0 0 0,-1 1-1 0 0,1 0 1 0 0,0 0 0 0 0,1 1 0 0 0,0-1 0 0 0,1 1 0 0 0,0-1-1 0 0,0 9-402 0 0,-1 0 373 0 0,1 38 1573 0 0,8-40-726 0 0,-3-18-1180 0 0,0 0 0 0 0,0 0 0 0 0,0-1 0 0 0,-1 1 1 0 0,1-1-1 0 0,0 0 0 0 0,-1 0 0 0 0,1 0 0 0 0,-1 0 1 0 0,0 0-1 0 0,0 0 0 0 0,0-1 0 0 0,0 1 0 0 0,0-1 1 0 0,0 1-1 0 0,-1-1 0 0 0,1 0 0 0 0,-1 1 0 0 0,0-1 0 0 0,0 0 1 0 0,0 0-1 0 0,0 0 0 0 0,0 0 0 0 0,0 0 0 0 0,-1 0 1 0 0,0 0-1 0 0,0-1 0 0 0,1 1 0 0 0,-2 0 0 0 0,1 0 1 0 0,0 0-1 0 0,-1 0 0 0 0,1 0 0 0 0,-2-2-40 0 0,1-22 150 0 0,-23-6 456 0 0,22 31-526 0 0,-3-2-80 0 0,3 3-88 0 0,2 1-42 0 0,0 0 14 0 0,0 0 10 0 0,0 0 0 0 0,0 0-12 0 0,0 0-2 0 0,0 0 0 0 0,0 0-33 0 0,0 0-139 0 0,0 0-57 0 0,0 0-17 0 0,0 0-102 0 0,0 0-420 0 0,0 0-185 0 0,0 0-843 0 0,0 0-3211 0 0</inkml:trace>
</inkml:ink>
</file>

<file path=ppt/ink/ink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3T19:48:20.311"/>
    </inkml:context>
    <inkml:brush xml:id="br0">
      <inkml:brushProperty name="width" value="0.05" units="cm"/>
      <inkml:brushProperty name="height" value="0.05" units="cm"/>
      <inkml:brushProperty name="color" value="#FF0066"/>
    </inkml:brush>
  </inkml:definitions>
  <inkml:trace contextRef="#ctx0" brushRef="#br0">26 0 4143 0 0,'0'0'319'0'0,"0"0"36"0"0,0 0 929 0 0,0 0 424 0 0,-14 10 3624 0 0,12-6-5255 0 0,0 0 0 0 0,1 0 1 0 0,-1 0-1 0 0,1 0 0 0 0,0 0 1 0 0,0 0-1 0 0,0 0 0 0 0,1 1 1 0 0,0-1-1 0 0,-1 0 0 0 0,1 0 0 0 0,1 0 1 0 0,-1 1-1 0 0,1-1 0 0 0,0 0 1 0 0,0 0-1 0 0,0 0 0 0 0,0 0 1 0 0,0 0-1 0 0,1 0 0 0 0,2 3-77 0 0,6 28 161 0 0,-11 42 1073 0 0,1-77-1235 0 0,0 0-1 0 0,0 1 1 0 0,0-1-1 0 0,1 0 1 0 0,-1 0-1 0 0,0 1 1 0 0,0-1-1 0 0,0 0 1 0 0,0 0-1 0 0,1 1 1 0 0,-1-1-1 0 0,0 0 1 0 0,0 0-1 0 0,1 0 1 0 0,-1 1-1 0 0,0-1 1 0 0,0 0-1 0 0,1 0 0 0 0,-1 0 1 0 0,0 0-1 0 0,1 0 1 0 0,-1 1-1 0 0,0-1 1 0 0,1 0-1 0 0,-1 0 1 0 0,0 0-1 0 0,1 0 1 0 0,-1 0-1 0 0,0 0 1 0 0,0 0-1 0 0,1 0 1 0 0,-1 0-1 0 0,0 0 1 0 0,1 0-1 0 0,-1-1 1 0 0,0 1-1 0 0,1 0 1 0 0,-1 0-1 0 0,0 0 1 0 0,0 0-1 0 0,1 0 1 0 0,-1-1-1 0 0,0 1 1 0 0,0 0-1 0 0,1 0 1 0 0,-1 0-1 0 0,0-1 1 0 0,0 1-1 0 0,1 0 1 0 0,-1 0-1 0 0,0-1 0 0 0,0 1 1 0 0,0 0-1 0 0,0 0 1 0 0,1-1-1 0 0,-1 1 1 0 0,0 0-1 0 0,0-1 1 0 0,0 1-1 0 0,0 0 2 0 0,0 0 11 0 0,57-90 53 0 0,-40 75-138 0 0,-15 14 31 0 0,-1 1 43 0 0,-1 0-1 0 0,1 0 1 0 0,0 0 0 0 0,0 1-1 0 0,-1-1 1 0 0,1 0 0 0 0,0 0 0 0 0,-1 0-1 0 0,1 1 1 0 0,0-1 0 0 0,-1 0 0 0 0,1 1-1 0 0,-1-1 1 0 0,1 0 0 0 0,0 1-1 0 0,-1-1 1 0 0,1 1 0 0 0,-1-1 0 0 0,1 1-1 0 0,-1-1 1 0 0,1 1 0 0 0,-1 0-1 0 0,0-1 1 0 0,1 1 0 0 0,-1-1 0 0 0,0 1-1 0 0,1 0 1 0 0,-1-1 0 0 0,0 1-1 0 0,0 0 1 0 0,0-1 0 0 0,1 1 0 0 0,-1 0-1 0 0,0 0 1 0 0,0-1 0 0 0,0 1-1 0 0,0 0 1 0 0,0 0 0 0 0,0 0 0 0 0,17 97 128 0 0,-14-92-128 0 0,14 1-10 0 0,25-22-1109 0 0,-36 9 144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30T19:44:29.87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887 1,'0'5,"1"1,1-1,-1 1,1-1,0 1,0-1,1 0,-1 0,1 0,0-1,0 1,1-1,0 1,2 1,24 38,-27-37,0 0,0 0,1 0,0 0,1-1,-1 0,1 0,1 0,-1 0,1-1,1 1,19 18,35 18,-50-39,0 0,-1 1,1 1,-1 0,0 0,0 1,-1 0,0 0,0 1,0 1,-1 0,0 0,-1 0,0 1,0 0,-1 0,0 1,0-1,-1 2,0-1,-1 0,0 1,1 9,0 13,-1 1,-1 0,-2 0,-4 26,2 7,2-15,0-24,-1 0,-1 0,-1 0,-1 0,-6 17,-18 96,17-57,-24 37,7 3,19-63,-20 53,-8 13,-3-14,29-88,8-17,-1 0,0-1,0 1,-1-1,0 0,-1 0,1 0,-1 0,-1-1,0 2,5-8,0 1,0-1,1 0,-1 1,0-1,0 0,0 0,0 1,0-1,1 0,-1 0,0 0,0 0,0 0,0 0,0-1,1 1,-1 0,0 0,0 0,0-1,0 1,1 0,-1-1,0 1,0-1,1 1,-1-1,0 0,1 1,-1-1,1 1,-1-1,1 0,-1 0,1 1,-1-1,1 0,-1 0,1 1,0-1,0 0,-1 0,1 0,0 0,0 0,0 1,0-1,0 0,0 0,-9-48,8-300,1-396,22 602,-23-1,1 145,0-1,-1 1,1-1,0 1,0-1,-1 1,1-1,0 1,-1-1,1 1,-1-1,1 1,0-1,-1 1,1-1,-1 0,1 1,-1-1,1 0,-1 0,0 1,1-1,-1 0,1 0,-1 0,1 0,-1 0,0 0,1 0,-1 0,1 0,-1 0,0 0,1 0,-1 0,1 0,-1 0,0-1,1 1,-1 0,1 0,-1-1,1 1,-1 0,1-1,-1 1,1-1,0 1,-1 0,1-1,-1 1,1-1,0 1,-1-1,1 1,0-1,0 0,-1 1,1-1,0 1,0-1,0 1,0-1,0 0,0 1,0-1,-10 23,1 1,2 1,0-1,1 1,2 0,0 1,2-1,0 15,1-24,-54 843,46-672,-1-74,10-10,1-100,1 0,-1 0,1 0,-1 0,1 0,0 0,0 0,0-1,0 1,0-1,0 1,1-1,-1 0,0 0,1 0,-1 0,1 0,-1 0,1-1,-1 1,1-1,-1 0,1 0,-1 0,1 0,0 0,-1 0,1-1,-1 1,1-1,-1 0,1 0,-1 0,1 0,17-1,768 2,-746 3,0 2,0 1,-1 3,1 1,23 11,93 20,-102-31,1-2,0-3,34-2,364-3,-401 3,1 3,-1 2,0 2,7 5,127 21,39-18,1-11,10-10,-26 2,490 1,-463 12,-20 10,581-23,-769-5,-32 6,1 0,-1 0,1 0,0 0,-1 0,1 0,0 0,-1 0,1 0,-1 0,1-1,0 1,-1 0,1 0,0 0,-1-1,1 1,0 0,0 0,-1-1,1 1,0 0,0-1,-1 1,1 0,0-1,0 1,0 0,-1-1,1 1,0 0,0-1,0 1,0-1,0 1,0 0,0-1,0 1,0-1,0 1,0 0,0-1,0 1,0-1,1 1,-1 0,0-1,0 1,0 0,0-1,1 1,-1 0,0-1,0 1,1 0,-1 0,0-1,1 1,-1 0,0 0,1-1,-1 1,0 0,1 0,-1 0,0 0,1-1,-23-7,-1 1,0 1,0 1,0 1,-1 0,1 2,-22 1,1-1,-362-54,249 23,77 14,0 4,-2 3,-70 0,-50 12,6 2,0-9,-140-24,135 2,0 9,-100 6,-491 15,476-23,-17-5,211 18,-645-22,767 31,-23 0,29-8,31-1,-1 2,1 1,1 2,-1 1,1 2,-11 0,736-54,295-29,-969 73,162-21,1 11,15 11,339 10,-300-24,68 15,-266-2,41-10,-208 20,-275-2,-85-21,-373-46,306 46,-859 25,1452-19,153-8,1 12,155 15,-194 0,373-1,-594 1,0-1,0 1,0-1,0 0,0 0,0 1,0-1,0 0,0 0,0 0,0 0,0 0,0 0,1 0,-1 0,0-1,0 1,0 0,0-1,0 1,-1-1,1 1,0-1,0 1,0-1,0 0,0 1,-1-1,1 0,0 0,-1 1,1-1,0 0,-1 0,1 0,-1 0,1 0,-1 0,0 0,1 0,-1 0,0 0,0 0,0 0,0 0,0 0,0 0,0 0,0 0,0 0,0 0,0 0,-1 0,1 0,0 0,-1-1,-12-9,0 1,-1 0,0 1,0 0,-1 1,0 1,0 0,-1 1,0 1,-13-3,13 3,-415-120,132 34,-99 1,82-7,136 41,12 26,1992 30,-1658 0,-301 2,-14-1,-106-13,-73-51,144 23,44 15,-2 6,-25 5,-660 9,789-6,78-7,125 12,-102 7,2282 0,-2032-24,400 24,-589-11,152-3,-116 3,-115 10,-33 0,-33 0,-1080 0,816-38,100 10,-35 12,-79 10,67-22,34 1,-161 16,227 0,-371 11,375-11,128 11,1 0,-1-1,0 1,1 0,-1 0,0-1,1 1,-1 0,0-1,1 1,-1 0,0-1,0 1,0 0,1-1,-1 1,0-1,0 1,0 0,0-1,0 1,1-1,-1 1,0-1,0 1,0 0,0-1,0 1,-1-1,1 1,0-1,0 1,0 0,0-1,0 1,-1-1,1 1,0 0,0-1,0 1,-1 0,1-1,252-29,252-9,-139-6,-9 12,-146 22,-84-1,107-40,-83-3,-74 39,-1249 17,723 41,41-6,19-37,206 12,46 0,-1501-20,1529 2,142 0,251 22,-180-7,0-5,30-5,-6 1,28 14,60 8,-120-13,0-3,47-7,-31 1,173 1,-275 0</inkml:trace>
</inkml:ink>
</file>

<file path=ppt/ink/ink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30T22:09:11.037"/>
    </inkml:context>
    <inkml:brush xml:id="br0">
      <inkml:brushProperty name="width" value="0.05" units="cm"/>
      <inkml:brushProperty name="height" value="0.05" units="cm"/>
      <inkml:brushProperty name="color" value="#FF0066"/>
    </inkml:brush>
  </inkml:definitions>
  <inkml:trace contextRef="#ctx0" brushRef="#br0">21 220 1375 0 0,'0'0'254'0'0,"0"0"526"0"0,0 0 232 0 0,0 0 48 0 0,0 0-84 0 0,0 0-398 0 0,0 0-176 0 0,0 0-33 0 0,0 0-94 0 0,0 0-346 0 0,0 0-76 0 0,0 0 42 0 0,-7-13 1602 0 0,6 8-1417 0 0,1 4 2 0 0,0 1 68 0 0,0 0 18 0 0,0 0 0 0 0,-13 8 2136 0 0,15 77-2304 0 0,31 74-936 0 0,-29-53 755 0 0,-4-105 236 0 0,0-1 17 0 0,0 0 6 0 0,0 0 2 0 0,0 0 0 0 0,0 0-2 0 0,0 0-6 0 0,0 0 13 0 0,0 0-10 0 0,0 0 15 0 0,-8-20 456 0 0,1-4-234 0 0,1 0-1 0 0,0 0 1 0 0,2-1 0 0 0,1 0 0 0 0,1 1 0 0 0,2-1 0 0 0,0 0 0 0 0,1 0-1 0 0,2 0 1 0 0,0 0-312 0 0,16-22 592 0 0,-6 29-656 0 0,-12 18 46 0 0,-1-1 0 0 0,1 0 0 0 0,0 1 0 0 0,0-1 0 0 0,-1 1 0 0 0,1-1 0 0 0,0 1 0 0 0,0-1 0 0 0,0 1 0 0 0,0 0 0 0 0,0-1 0 0 0,0 1 0 0 0,0 0 0 0 0,0 0 0 0 0,0 0 0 0 0,0 0 0 0 0,0 0 0 0 0,0 0 0 0 0,-1 0 0 0 0,1 0 0 0 0,0 0 0 0 0,0 0 0 0 0,0 0 0 0 0,0 1 0 0 0,0-1 0 0 0,0 0 0 0 0,0 1 0 0 0,0-1 0 0 0,0 1 0 0 0,-1-1 0 0 0,1 1 0 0 0,0-1 0 0 0,0 1 0 0 0,0-1 0 0 0,-1 1 0 0 0,1 0 0 0 0,0 0 0 0 0,-1-1 0 0 0,1 1 0 0 0,-1 0 0 0 0,1 0 0 0 0,-1 0 0 0 0,1-1 0 0 0,-1 1 0 0 0,0 0 0 0 0,1 0 0 0 0,-1 0 0 0 0,0 0 0 0 0,0 0 0 0 0,1 0 0 0 0,-1 0 0 0 0,0 0 0 0 0,0 0 0 0 0,0 0 0 0 0,0 0 0 0 0,0 0 0 0 0,-1 0 0 0 0,1 0 0 0 0,0 0 0 0 0,0 0 18 0 0,10 23-208 0 0,-10-23 128 0 0,0 0 0 0 0,2 2 3 0 0,-2-2 21 0 0,2 4 45 0 0,-1-2-13 0 0,0 1-1 0 0,0-1 0 0 0,0 1 0 0 0,-1 0 0 0 0,0-1 1 0 0,1 1-1 0 0,-1 0 0 0 0,-1-1 0 0 0,1 1 1 0 0,0 0-1 0 0,-1-1 0 0 0,0 1 0 0 0,0-1 1 0 0,0 1-1 0 0,0-1 0 0 0,-1 1 0 0 0,1-1 1 0 0,-1 0-1 0 0,0 1 0 0 0,0-1 0 0 0,-2 2 25 0 0,2 1 40 0 0,-8 2 459 0 0,-10-1-358 0 0,15-5-130 0 0,0-1 42 0 0,4-1-94 0 0,0-1 1 0 0,0 1-1 0 0,0 0 0 0 0,0-1 0 0 0,0 1 0 0 0,1-1 0 0 0,-1 0 1 0 0,0 1-1 0 0,0-1 0 0 0,0 0 0 0 0,0 1 0 0 0,0-1 0 0 0,1 0 1 0 0,-1 0-1 0 0,0 0 0 0 0,1 1 0 0 0,-1-1 0 0 0,1 0 1 0 0,-1 0-1 0 0,1 0 0 0 0,-1 0 0 0 0,1 0 0 0 0,0 0 0 0 0,-1 0 1 0 0,1 0-1 0 0,0 0 0 0 0,0-1 0 0 0,0 1 0 0 0,0 0 0 0 0,0 0 1 0 0,0 0-1 0 0,0 0 0 0 0,0 0 0 0 0,0 0 0 0 0,0 0 0 0 0,1-1 41 0 0,-1-3-1216 0 0,-1-1-2842 0 0</inkml:trace>
  <inkml:trace contextRef="#ctx0" brushRef="#br0" timeOffset="1822.96">132 1 3223 0 0,'0'0'390'0'0,"0"0"426"0"0,0 0 192 0 0,0 0 42 0 0,0 0-62 0 0,0 0-284 0 0,0 0-120 0 0,0 0-28 0 0,0 0-32 0 0,0 0-117 0 0,0 0-50 0 0,0 0-6 0 0,0 0-30 0 0,0 0-101 0 0,0 0-41 0 0,0 0-10 0 0,0 0-18 0 0,-1 1-80 0 0,-3 1-50 0 0,4-2 32 0 0,-6 16 422 0 0,6-8-394 0 0,-1-1 1 0 0,1 1-1 0 0,0 0 0 0 0,1 0 1 0 0,0-1-1 0 0,0 1 0 0 0,1 0 1 0 0,0-1-1 0 0,0 1 0 0 0,1-1 1 0 0,0 0-1 0 0,1 2-81 0 0,12 38 5 0 0,-8 30 187 0 0,-8-77-200 0 0,0 1 0 0 0,-1 0-1 0 0,1-1 1 0 0,0 1 0 0 0,0 0-1 0 0,0-1 1 0 0,-1 1 0 0 0,1 0-1 0 0,0 0 1 0 0,0-1 0 0 0,0 1-1 0 0,0 0 1 0 0,0 0 0 0 0,0-1-1 0 0,0 1 1 0 0,0 0 0 0 0,1-1-1 0 0,-1 1 1 0 0,0 0 0 0 0,0-1 0 0 0,1 1-1 0 0,-1 0 1 0 0,0-1 0 0 0,1 1-1 0 0,-1 0 1 0 0,0-1 0 0 0,1 1-1 0 0,-1-1 1 0 0,1 1 0 0 0,-1-1-1 0 0,1 1 1 0 0,0-1 0 0 0,-1 1-1 0 0,1-1 1 0 0,-1 1 0 0 0,1-1-1 0 0,0 0 1 0 0,-1 0 0 0 0,1 1-1 0 0,0-1 1 0 0,-1 0 0 0 0,1 0-1 0 0,0 1 1 0 0,-1-1 0 0 0,1 0-1 0 0,0 0 1 0 0,0 0 0 0 0,-1 0-1 0 0,1 0 1 0 0,0 0 0 0 0,0 0-1 0 0,-1-1 1 0 0,1 1 0 0 0,0 0 0 0 0,-1 0-1 0 0,1 0 1 0 0,0-1 0 0 0,-1 1-1 0 0,1 0 1 0 0,0-1 0 0 0,-1 1-1 0 0,1-1 1 0 0,-1 1 0 0 0,1 0-1 0 0,-1-1 1 0 0,1 0 8 0 0,37-29-75 0 0,-14 30-53 0 0,-7 18 128 0 0,13 35 0 0 0,-9-28 0 0 0,-19-21 0 0 0,7 8 0 0 0,-5-9 0 0 0,1-1 0 0 0,0-1 0 0 0,0-1 0 0 0,0-2 0 0 0,11-13-10 0 0,-12 10-33 0 0,-1-1 32 0 0,0 1 11 0 0,-1 0 0 0 0,0-1 0 0 0,1-24 139 0 0,-3 29-86 0 0,0 1 11 0 0,1 21-117 0 0,5 16 42 0 0,-5-32 11 0 0,6 16-64 0 0,3-11 0 0 0,-4-9 64 0 0,-1-2 11 0 0,-3 0 32 0 0,2-2-22 0 0,-2 1 44 0 0,1-1 0 0 0,-1 1 1 0 0,0-1-1 0 0,0 1 0 0 0,0-1 0 0 0,0 0 1 0 0,-1 1-1 0 0,1-1 0 0 0,-1 0 1 0 0,0 0-1 0 0,0 0 0 0 0,0 0 0 0 0,0 0 1 0 0,0-1-1 0 0,-1 1 0 0 0,1 0 0 0 0,-1-1-65 0 0,-3-45 1778 0 0,3 48-1644 0 0,-8-19 296 0 0,7 16-350 0 0,-12-10 253 0 0,8 12-320 0 0,-2 1-13 0 0,-21 15-101 0 0,11 22-2478 0 0,14-31 1171 0 0</inkml:trace>
</inkml:ink>
</file>

<file path=ppt/ink/ink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30T22:10:52.840"/>
    </inkml:context>
    <inkml:brush xml:id="br0">
      <inkml:brushProperty name="width" value="0.05" units="cm"/>
      <inkml:brushProperty name="height" value="0.05" units="cm"/>
      <inkml:brushProperty name="color" value="#FF0066"/>
    </inkml:brush>
  </inkml:definitions>
  <inkml:trace contextRef="#ctx0" brushRef="#br0">1 12 3967 0 0,'0'0'183'0'0,"0"0"32"0"0,0 0 29 0 0,0 0 10 0 0,0 0 2 0 0,0 10 199 0 0,21 159 1402 0 0,-2 203-1929 0 0,-20-364 72 0 0,1-1-14 0 0,0-1-58 0 0,0-5-44 0 0,0-1-138 0 0,0 0-35 0 0,0 0-6 0 0,0 0 22 0 0,0 0 94 0 0,-1-20-195 0 0,-17-208 4384 0 0,22 107-2978 0 0,-2 102 508 0 0,0 19-1611 0 0,0 0-1 0 0,0 0 0 0 0,0 0 0 0 0,0 0 1 0 0,0 0-1 0 0,0 1 0 0 0,0-1 0 0 0,0 1 0 0 0,-1-1 1 0 0,1 1-1 0 0,0 0 0 0 0,0 0 0 0 0,-1-1 1 0 0,1 1-1 0 0,0 1 0 0 0,-1-1 0 0 0,1 0 1 0 0,-1 0-1 0 0,1 0 0 0 0,-1 1 0 0 0,0-1 1 0 0,1 1-1 0 0,-1-1 0 0 0,0 1 0 0 0,0 0 1 0 0,0-1-1 0 0,0 1 0 0 0,-1 0 0 0 0,1 0 1 0 0,0-1-1 0 0,-1 1 0 0 0,1 0 0 0 0,-1 1 72 0 0,3 3-52 0 0,83 158-458 0 0,-2-19-1461 0 0,-83-144 1796 0 0,-1-1-1 0 0,0 0 0 0 0,0 0 15 0 0,4-15-6 0 0,-33-150 575 0 0,4 8 42 0 0,33 24 2796 0 0,-21 55-1835 0 0,12 76-1564 0 0,1 2-58 0 0,0 0-728 0 0,0 0-2865 0 0</inkml:trace>
  <inkml:trace contextRef="#ctx0" brushRef="#br0" timeOffset="2499.417">412 332 4751 0 0,'0'0'216'0'0,"1"7"32"0"0,-3 27 1564 0 0,2-33-1728 0 0,0-1 4 0 0,0 0 0 0 0,0 0 0 0 0,0 0-29 0 0,0 0-114 0 0,0 0 9 0 0,0 0 120 0 0,-20 8 2892 0 0,19-7-3020 0 0,1-1 12 0 0,0 0 88 0 0,0 0 34 0 0,0 0-12 0 0,0 0-4 0 0,1 1-10 0 0,4 2-33 0 0,1-1 22 0 0,2-2-33 0 0,14-4 2 0 0,-21 4 48 0 0,9-4 156 0 0,25-21 254 0 0,-31 19-449 0 0,-2 4 22 0 0,2-6-33 0 0,1-1-10 0 0,-4 6 0 0 0,1 0 0 0 0,-1 0 0 0 0,0 0 0 0 0,0 0 0 0 0,0-1 0 0 0,0 1 0 0 0,-1 0 0 0 0,1-1 0 0 0,-1 1 0 0 0,0-1 0 0 0,0 1 0 0 0,0-1 0 0 0,0 1 0 0 0,-1 0 0 0 0,0-1 0 0 0,0-1 0 0 0,0-3 0 0 0,-13-55 76 0 0,13 61-16 0 0,1 2 12 0 0,-1 1 0 0 0,-27 22 42 0 0,21-8-106 0 0,-16 35-159 0 0,22-48 82 0 0,-4 3-22 0 0,3-3 67 0 0,0 0 0 0 0,1 0 1 0 0,-1 1-1 0 0,0-1 0 0 0,1 1 0 0 0,-1 0 1 0 0,1 0-1 0 0,0-1 0 0 0,0 1 0 0 0,0 0 1 0 0,0 0-1 0 0,0 0 0 0 0,1 0 0 0 0,-1 0 1 0 0,1 0-1 0 0,0 0 0 0 0,0 0 0 0 0,0 0 1 0 0,0 0-1 0 0,1 0 0 0 0,-1 0 0 0 0,1 0 1 0 0,0 2 23 0 0,0-1-49 0 0,3 14 81 0 0,1-1 0 0 0,1 1 0 0 0,1-1 0 0 0,0 0 0 0 0,1 0 0 0 0,1-1 0 0 0,0 0 0 0 0,11 13-32 0 0,-15-24 0 0 0,0 0 0 0 0,0-2 15 0 0,13-6 154 0 0,-9-2-169 0 0,-2 0 11 0 0,-1-3 42 0 0,-1-2 11 0 0,29-101 251 0 0,-32 96-302 0 0,24-126-13 0 0,-23 132 0 0 0,0 3 18 0 0,-2 5 67 0 0,-1 1 11 0 0,29 1 771 0 0,9 25-671 0 0,38 75-186 0 0,-72-95-10 0 0,0-3-12 0 0,-3-2-52 0 0,-1-1-22 0 0,4 2 10 0 0,-3-2-15 0 0,9-3-372 0 0,-9 3 399 0 0,2-10-53 0 0,-2 4 106 0 0,1-2 11 0 0,0 1 0 0 0,0 6 2 0 0,-1 0 0 0 0,1 0 1 0 0,0 0-1 0 0,-1 0 0 0 0,1 1 0 0 0,0-1 0 0 0,0 1 0 0 0,-1-1 0 0 0,1 1 0 0 0,0 0 0 0 0,0 0 0 0 0,0 0 0 0 0,0-1 0 0 0,0 2 0 0 0,-1-1 0 0 0,1 0 0 0 0,0 0 0 0 0,0 1 1 0 0,0-1-1 0 0,0 1 0 0 0,-1-1 0 0 0,1 1 0 0 0,0 0 0 0 0,-1 0 0 0 0,1 0 0 0 0,0 0 0 0 0,-1 0 0 0 0,1 0 0 0 0,-1 0 0 0 0,0 0 0 0 0,1 1-2 0 0,81 77 3 0 0,-67-60 5 0 0,-15-17 35 0 0,4 1-33 0 0,0 1 1 0 0,-4-5 32 0 0,0-8 27 0 0,0 1 1 0 0,-1-1 0 0 0,0 0 0 0 0,0 1-1 0 0,-1-1 1 0 0,0 0 0 0 0,-1 1 0 0 0,0-1-1 0 0,0 1 1 0 0,-1 0 0 0 0,0 0 0 0 0,0 0-1 0 0,-1 0 1 0 0,-1-3-71 0 0,-13-31 388 0 0,-7-40-120 0 0,20 56-144 0 0,5 19-58 0 0,0 6 7 0 0,0 1 11 0 0,0 0-4 0 0,12 10 69 0 0,37 25 181 0 0,-46-34-330 0 0,1 0 1 0 0,-1-1 0 0 0,0 1 0 0 0,1-1-1 0 0,-1 0 1 0 0,1 0 0 0 0,-1 0-1 0 0,0 0 1 0 0,1 0 0 0 0,-1-1 0 0 0,0 0-1 0 0,1 1 1 0 0,-1-1 0 0 0,0-1 0 0 0,0 1-1 0 0,0 0 1 0 0,3-2-1 0 0,59-17-14 0 0,-47 20-4156 0 0,-10 3-448 0 0</inkml:trace>
</inkml:ink>
</file>

<file path=ppt/ink/ink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30T22:25:29.481"/>
    </inkml:context>
    <inkml:brush xml:id="br0">
      <inkml:brushProperty name="width" value="0.05" units="cm"/>
      <inkml:brushProperty name="height" value="0.05" units="cm"/>
      <inkml:brushProperty name="color" value="#FF0066"/>
    </inkml:brush>
  </inkml:definitions>
  <inkml:trace contextRef="#ctx0" brushRef="#br0">14 1 4143 0 0,'0'0'368'0'0,"0"0"-296"0"0,0 0-72 0 0,0 0 0 0 0,0 0 552 0 0,-8 0 96 0 0,8 0 24 0 0,0 0 0 0 0,0 0-600 0 0,-6-1-72 0 0,6 1-96 0 0,0 0-1816 0 0,0 0-360 0 0</inkml:trace>
</inkml:ink>
</file>

<file path=ppt/ink/ink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30T22:25:29.738"/>
    </inkml:context>
    <inkml:brush xml:id="br0">
      <inkml:brushProperty name="width" value="0.05" units="cm"/>
      <inkml:brushProperty name="height" value="0.05" units="cm"/>
      <inkml:brushProperty name="color" value="#FF0066"/>
    </inkml:brush>
  </inkml:definitions>
  <inkml:trace contextRef="#ctx0" brushRef="#br0">124 121 2591 0 0,'0'0'112'0'0,"0"0"24"0"0,0 0-136 0 0,0 0 0 0 0,0 0 0 0 0,-7-6 0 0 0,1 0 0 0 0,6 6-88 0 0,-7-7 16 0 0</inkml:trace>
  <inkml:trace contextRef="#ctx0" brushRef="#br0" timeOffset="167.232">46 44 2127 0 0,'0'0'99'0'0,"0"0"10"0"0,0 0 3 0 0,0 0 0 0 0,0 0 0 0 0,-2-1-8 0 0,-3-1-28 0 0,3 2 10 0 0,2 0 3 0 0,0 0-20 0 0,-1-1-15 0 0,-4-1-28 0 0,4 2 54 0 0,1 0 28 0 0,0 0 46 0 0,0 0-1 0 0,-18-1-930 0 0,18 1-317 0 0</inkml:trace>
  <inkml:trace contextRef="#ctx0" brushRef="#br0" timeOffset="2226.865">1 21 919 0 0,'0'0'174'0'0,"0"0"390"0"0,0 0 166 0 0,0 0 36 0 0,0-7 274 0 0,2 6 2988 0 0,7 6-4007 0 0,-9-4 32 0 0,8 10 193 0 0,-3-8-236 0 0,0 0-10 0 0,2-1 0 0 0,-1-1 14 0 0,-1 0 55 0 0,-3-1 24 0 0,2 1 2 0 0,-3-1-7 0 0,-1 0-8 0 0,0 0-8 0 0,1 0-17 0 0,3 1-55 0 0,-3 0-43 0 0,15 6 512 0 0,-10-7-469 0 0,-1 0-12 0 0,-2 0-36 0 0,33-8 492 0 0,-29 8-444 0 0,-2 0 11 0 0,29 4 234 0 0,-28-3-234 0 0,-4-1 32 0 0,3 0-33 0 0,0 1 1 0 0,-4-1 42 0 0,-1 0 11 0 0,1 1 0 0 0,5 1-10 0 0,0 0-33 0 0,-4-2 22 0 0,4 0-22 0 0,-4 0 22 0 0,5 0-33 0 0,1 1-10 0 0,-1 0 0 0 0,1 0 0 0 0,-1-1 11 0 0,0 0 42 0 0,10 2 189 0 0,7 7-380 0 0,-16-8 138 0 0,23-3 64 0 0,-25 3-53 0 0,-4-1 32 0 0,5 1-33 0 0,1-1-20 0 0,0 0-33 0 0,0 0 32 0 0,-2 0 22 0 0,24 4 274 0 0,-6 4-221 0 0,-19-5-64 0 0,1 0 0 0 0,0-1 0 0 0,-1 0 0 0 0,26 4 118 0 0,-11-3 180 0 0,-18-3-231 0 0,3-1-43 0 0,-3 0 19 0 0,3 1-33 0 0,0-1-10 0 0,18-7 64 0 0,-17 4-53 0 0,-5 4 42 0 0,0-1 1 0 0,3-1-56 0 0,-2 1-46 0 0,1-1 47 0 0,-2 1 54 0 0,0 1-10 0 0,27-19-203 0 0,-23 15 136 0 0,-4 3-51 0 0,-1 1-47 0 0,0 0-20 0 0,0 0-2 0 0,0 0-24 0 0,0 0-100 0 0,0 0-41 0 0,0 0-10 0 0,0 0 14 0 0,0 0 60 0 0,7-5-377 0 0,-2 2 586 0 0,1 1 2 0 0,-4 2-140 0 0,-2 0-34 0 0,0 0 0 0 0,0 0-37 0 0,0 0-158 0 0,0 0-69 0 0,0 0-8 0 0</inkml:trace>
  <inkml:trace contextRef="#ctx0" brushRef="#br0" timeOffset="3286.804">579 1 919 0 0,'0'0'118'0'0,"0"0"156"0"0,0 0 70 0 0,0 0 10 0 0,0 0-41 0 0,0 0-178 0 0,1 1-41 0 0,0 4 38 0 0,0-4 146 0 0,-1-1 40 0 0,0 0 2 0 0,0 0 6 0 0,0 0 20 0 0,0 0 8 0 0,0 0 4 0 0,0 0-24 0 0,0 0-113 0 0,0 0-49 0 0,0 0-11 0 0,1 0-27 0 0,6 1-121 0 0,-1 1-100 0 0,3 1-1474 0 0,-66 28 2190 0 0,56-30-405 0 0,1-1-4 0 0,0 0-16 0 0,-27 10 1271 0 0,26-10-1407 0 0,1 0 71 0 0,0 0 21 0 0,0 0 6 0 0,0 0-42 0 0,0 0-186 0 0,0 0-88 0 0,0 0-11 0 0,0 0-54 0 0,0 0-202 0 0,0 0-88 0 0,0 0-21 0 0</inkml:trace>
</inkml:ink>
</file>

<file path=ppt/ink/ink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30T22:25:55.334"/>
    </inkml:context>
    <inkml:brush xml:id="br0">
      <inkml:brushProperty name="width" value="0.05" units="cm"/>
      <inkml:brushProperty name="height" value="0.05" units="cm"/>
      <inkml:brushProperty name="color" value="#FF0066"/>
    </inkml:brush>
  </inkml:definitions>
  <inkml:trace contextRef="#ctx0" brushRef="#br0">419 253 3279 0 0,'0'0'150'0'0,"0"0"27"0"0,0 0 34 0 0,0 0 11 0 0,0 0 2 0 0,0 0-49 0 0,0 0-198 0 0,0 0-49 0 0,0 0-14 0 0,0 0-64 0 0,0 0-30 0 0,0 0-4 0 0,0 0 19 0 0,0 0 74 0 0,0 0 19 0 0,0 0 23 0 0,0 0 109 0 0,0 0 101 0 0,0 0 37 0 0,0 0 8 0 0,0 0 2 0 0,0 0 0 0 0,0 0 0 0 0,0 0 0 0 0,0 0-24 0 0,0 0-96 0 0,0 0-16 0 0,0 0 38 0 0,0 0 30 0 0,0 0 10 0 0,0 0 0 0 0,0 0-12 0 0,0 0-2 0 0,0 0 0 0 0,0 0-9 0 0,0 0-40 0 0,1 1-31 0 0,5 7 50 0 0,-5-7-10 0 0,-1-1 0 0 0,0 0-2 0 0,0 0-12 0 0,0 0-2 0 0,0 0 0 0 0,0 0-2 0 0,0 0-6 0 0,0 0 13 0 0,0 0-16 0 0,1 0-15 0 0,3 4-44 0 0,2 0-10 0 0,6-1 11 0 0,-11-3 42 0 0,14-3 1037 0 0,-10 3-1076 0 0,0 0-14 0 0,1 1 0 0 0,14-1 82 0 0,5 0 468 0 0,-23 0-486 0 0,2 2 0 0 0,-3-2-10 0 0,3 1-33 0 0,29 2 224 0 0,-27-2-245 0 0,0 0 0 0 0,0-1 0 0 0,-1 0 0 0 0,1 0 0 0 0,0-1-10 0 0,-3 1-33 0 0,2 0 32 0 0,1 1 11 0 0,1 0 0 0 0,-1 0 0 0 0,-2 0 11 0 0,-2 0 32 0 0,42 1 159 0 0,-36-1-191 0 0,-2 0 42 0 0,-4 0 11 0 0,3-1 10 0 0,-4 0 34 0 0,-1 0-2 0 0,21-2 681 0 0,-20 2-734 0 0,1 0 1 0 0,5 2-44 0 0,1-1-10 0 0,-1 0 11 0 0,-4-1 32 0 0,4-1-22 0 0,0 0 38 0 0,-3 1 29 0 0,2-1-8 0 0,21-1 50 0 0,-2-1-66 0 0,-17 1-64 0 0,-1 1 11 0 0,-4 0 32 0 0,4 1-33 0 0,1 0-10 0 0,0 2 0 0 0,-1 0 0 0 0,-1-1 11 0 0,20 3 288 0 0,-19-2-289 0 0,0 0-10 0 0,0 0 0 0 0,0 0 0 0 0,0-2 0 0 0,-2 1 11 0 0,-3-1 32 0 0,3 0-33 0 0,2 1-10 0 0,0 1 0 0 0,-1-1 0 0 0,0 0 0 0 0,0 0 0 0 0,-1-1 11 0 0,1 0 32 0 0,0-1-33 0 0,6-1 1 0 0,-11 2 42 0 0,0 0 1 0 0,3-1-33 0 0,-2 1 32 0 0,4 1 1 0 0,0 0-44 0 0,-1 1-10 0 0,1-1 0 0 0,1 0 0 0 0,-1 1 0 0 0,-1-1 0 0 0,0 0 0 0 0,42 1 768 0 0,-41-3-757 0 0,-4 1 32 0 0,4 0-33 0 0,3-1-10 0 0,-1 0 0 0 0,0 0 0 0 0,-2-1 11 0 0,-3 1 42 0 0,3 0 11 0 0,-4 0-10 0 0,5 0-44 0 0,2 0-10 0 0,-1 1 0 0 0,0-1 0 0 0,1-1 0 0 0,-2 2 11 0 0,-4 0 32 0 0,4 1-33 0 0,1-1-10 0 0,-1 1 0 0 0,2-1 0 0 0,-1 0 0 0 0,-1 0 11 0 0,-4 0 32 0 0,4 0-33 0 0,0 0-10 0 0,0-1 11 0 0,-6 1 42 0 0,-1 0 11 0 0,2 0-10 0 0,5-1-44 0 0,1 0-10 0 0,-1-1 11 0 0,-5 2 48 0 0,-2 0 26 0 0,0 0-14 0 0,0 0-2 0 0,1 0-14 0 0,5 0-45 0 0,0 0-20 0 0,-4 0-33 0 0,5-1 32 0 0,0 0 11 0 0,0 1 0 0 0,1 0 0 0 0,-1-1 0 0 0,-1-1 0 0 0,1 1 11 0 0,0 1 32 0 0,-1 0-217 0 0,20-2 167 0 0,-11-3-4147 0 0,-6 1-53 0 0</inkml:trace>
  <inkml:trace contextRef="#ctx0" brushRef="#br0" timeOffset="3800.012">403 200 2447 0 0,'0'0'108'0'0,"0"0"43"0"0,0 0 114 0 0,0 0 45 0 0,0 0 8 0 0,0 0-35 0 0,0 0-155 0 0,0 0-55 0 0,0 0 38 0 0,0 0 116 0 0,0 0 49 0 0,0 0 10 0 0,0 0 10 0 0,0 0 35 0 0,0 0 18 0 0,0 0 3 0 0,0 0-21 0 0,0 0-88 0 0,0 0-34 0 0,0 0-8 0 0,0 0-14 0 0,0 0-58 0 0,0 0-29 0 0,0 0-4 0 0,0 0-5 0 0,0 0-18 0 0,0 0 25 0 0,0 0 54 0 0,0 0 1 0 0,0 0-8 0 0,0 0-2 0 0,0 0-6 0 0,0 0-1 0 0,0 0 0 0 0,0 0-2 0 0,0 0-13 0 0,0 0-8 0 0,0 0-1 0 0,0 0 2 0 0,0 0 4 0 0,0 0 2 0 0,0 0 0 0 0,0 0 2 0 0,0 0 4 0 0,0 0 2 0 0,0 0 0 0 0,0 0-4 0 0,0 0-16 0 0,0 0-4 0 0,0 0 0 0 0,0 0-2 0 0,0 0-13 0 0,0 0-10 0 0,0 0-13 0 0,0 0-2 0 0,0 0 0 0 0,0 0 0 0 0,-20-17 1110 0 0,17 13-1153 0 0,-2-21 107 0 0,4 24-75 0 0,1-1 1 0 0,1-5-44 0 0,1-1-10 0 0,0 1 0 0 0,0-1 0 0 0,1 2 0 0 0,0-1 0 0 0,16-15-72 0 0,-14 16 72 0 0,1 2-10 0 0,-1 0-33 0 0,1-1 32 0 0,-1 0 11 0 0,1 0 0 0 0,1 0-10 0 0,-1 1-33 0 0,-1 0 32 0 0,1 1 11 0 0,-1-1-10 0 0,1 2-33 0 0,1 1 32 0 0,0-1 11 0 0,-2 1 11 0 0,-3 0 32 0 0,4 0-33 0 0,0 0-10 0 0,1 1 0 0 0,-1 0 0 0 0,0-1 0 0 0,1 0 0 0 0,-1 2 0 0 0,0 0 0 0 0,16-3 64 0 0,-17 1-64 0 0,1-1 12 0 0,-5 2 47 0 0,13-7 212 0 0,-13 7-205 0 0,-1 0 17 0 0,0 0 10 0 0,0 0-2 0 0,0 0-22 0 0,0 0-5 0 0,0 0 0 0 0,0 0 0 0 0,0 0 0 0 0,0 0 0 0 0,0 0 3 0 0,0 0 10 0 0,0 0 1 0 0,0 0-6 0 0,0 0 13 0 0,0 0-16 0 0,0 0-3 0 0,0 0 3 0 0,0 0-4 0 0,0 0-1 0 0,0 0 3 0 0,0 0 8 0 0,-18 0 63 0 0,9 2-138 0 0,0 1 0 0 0,0-1 0 0 0,1 1-14 0 0,1 0-61 0 0,4-2-4 0 0,-4 2 63 0 0,-1 1 6 0 0,0-1-33 0 0,0 0 32 0 0,-33 21-53 0 0,35-22 64 0 0,0 1 0 0 0,0 1-10 0 0,3-3-33 0 0,-2 3 32 0 0,-1 1 11 0 0,0 0 0 0 0,-1 0 0 0 0,2-1 0 0 0,-1 1 0 0 0,-1-1 0 0 0,1 0 0 0 0,0 1 0 0 0,2-1-10 0 0,2-3-33 0 0,-3 2 22 0 0,0 2-22 0 0,1 0 32 0 0,1 0 1 0 0,1-3-33 0 0,-1 4 32 0 0,0 0 11 0 0,0 1 0 0 0,1-1 0 0 0,1 1 0 0 0,0-1 0 0 0,-3 35 0 0 0,13-9-42 0 0,21 27-140 0 0,-1-38-1164 0 0,-18-21 60 0 0</inkml:trace>
  <inkml:trace contextRef="#ctx0" brushRef="#br0" timeOffset="7101.547">422 299 455 0 0,'0'0'671'0'0,"0"0"62"0"0,0 0 31 0 0,0 0-92 0 0,0 0-404 0 0,0 0-172 0 0,0 0-8 0 0,0 0-12 0 0,0 0-4 0 0,0 0 0 0 0,0 0 19 0 0,0 0 77 0 0,0 0 31 0 0,0 0 7 0 0,0 0 1 0 0,0 0-6 0 0,0 0-1 0 0,0 0 0 0 0,0 0-8 0 0,0 0-34 0 0,0 0-20 0 0,0 0-2 0 0,0 0-12 0 0,0 0-42 0 0,0 0 3 0 0,0 0-5 0 0,0 0 33 0 0,0 0-6 0 0,0 0-10 0 0,0 0 10 0 0,0 0 42 0 0,0 0 13 0 0,0 0 4 0 0,0 0-10 0 0,0 0-49 0 0,0 0-19 0 0,0 0-7 0 0,0 0-3 0 0,0 0-12 0 0,0 0-2 0 0,0 0 0 0 0,0 0 0 0 0,0 0 0 0 0,-2 1 6 0 0,-3 0 20 0 0,4-1 6 0 0,1 0 0 0 0,0 0-1 0 0,0 0-6 0 0,0 0-1 0 0,0 0 0 0 0,0 0 7 0 0,-10-1 1072 0 0,5-1-1153 0 0,2 1-62 0 0,-1-1 48 0 0,3 1 59 0 0,1 1 16 0 0,0 0 30 0 0,8-1 1354 0 0,-30-1-2454 0 0,54 18 867 0 0,-2-8-1416 0 0,-16-7-1768 0 0,-8-1 789 0 0</inkml:trace>
  <inkml:trace contextRef="#ctx0" brushRef="#br0" timeOffset="78243.815">49 4 4519 0 0,'0'0'202'0'0,"0"0"96"0"0,0 0 261 0 0,0 0 106 0 0,0 0 27 0 0,0 0-38 0 0,-13-4 1724 0 0,8 5-2324 0 0,-1 1-44 0 0,1 1-10 0 0,0 1-13 0 0,4-3-40 0 0,-3 3 39 0 0,1-1 25 0 0,2-2 69 0 0,1-1 117 0 0,0 0 27 0 0,0 0 0 0 0,0 0 3 0 0,0 0 10 0 0,0 0 3 0 0,0 0 0 0 0,0 0-20 0 0,0 0-84 0 0,0 0-37 0 0,0 0-10 0 0,-1 0-15 0 0,-2 2-74 0 0,2-1-71 0 0,1-1-4 0 0,0 1 15 0 0,2 2 48 0 0,14 11 12 0 0,43 5-62 0 0,-54-19 60 0 0,28 2 2 0 0,-28-2 0 0 0,1 1 0 0 0,26-5 11 0 0,-31 3 46 0 0,-1 1 26 0 0,0 0-3 0 0,0 0-7 0 0,0 0-1 0 0,0 0 0 0 0,0 0-1 0 0,0 0-6 0 0,0 1-11 0 0,0 4-44 0 0,0 0-10 0 0,-1 0 0 0 0,-10 67 0 0 0,11-67 11 0 0,-1-4 32 0 0,1 2-22 0 0,-1-1 22 0 0,-1 2-33 0 0,-7 13 1 0 0,9-16 58 0 0,0-1 73 0 0,0 0 4 0 0,0 0-2 0 0,0 0-8 0 0,0 0-32 0 0,0 0-9 0 0,0 0-6 0 0,0 0-5 0 0,0 0-16 0 0,-1 0-14 0 0,-3 2-44 0 0,0 0 1 0 0,3-2 42 0 0,1 0 11 0 0,0 0 6 0 0,0 0 15 0 0,0 0-10 0 0,0 0 15 0 0,-1 0-10 0 0,-3-2-53 0 0,3 2 26 0 0,-26-26 1046 0 0,26 26-1030 0 0,1 0-1 0 0,0 0 15 0 0,-1-1-4 0 0,-5-8-1 0 0,6 8-19 0 0,-1 0 6 0 0,-2-2-1 0 0,2 1-10 0 0,-2-1-33 0 0,1 1 22 0 0,-1-2-22 0 0,1 1 32 0 0,-2-1 17 0 0,2 2 15 0 0,-1-4-26 0 0,0 0-38 0 0,2 3 22 0 0,-2-4-33 0 0,1 1-22 0 0,1 5-49 0 0,1 1-18 0 0,0 0-1 0 0,0 0-24 0 0,0 0-101 0 0,0 0-47 0 0,0 0-11 0 0,0-10-1434 0 0,27-25-2218 0 0,-15 24 2679 0 0</inkml:trace>
  <inkml:trace contextRef="#ctx0" brushRef="#br0" timeOffset="79926.3">152 331 1375 0 0,'0'0'66'0'0,"0"0"67"0"0,0 0 266 0 0,0 0 118 0 0,0 0 24 0 0,0 0-39 0 0,-8 6 988 0 0,4-4-1352 0 0,-12 11 3235 0 0,8-7 855 0 0,6-12-4215 0 0,2-1-27 0 0,0 5-56 0 0,0 2 2 0 0,0 0 4 0 0,0 0-1 0 0,0 0-7 0 0,0 0-8 0 0,0 0-8 0 0,0 0-1 0 0,-1 1 30 0 0,-13 17-16 0 0,9-15 90 0 0,4-2 57 0 0,1-1 7 0 0,8-24 211 0 0,-7 24-923 0 0,-1 0-3718 0 0</inkml:trace>
</inkml:ink>
</file>

<file path=ppt/ink/ink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30T22:27:48.172"/>
    </inkml:context>
    <inkml:brush xml:id="br0">
      <inkml:brushProperty name="width" value="0.05" units="cm"/>
      <inkml:brushProperty name="height" value="0.05" units="cm"/>
      <inkml:brushProperty name="color" value="#FF0066"/>
    </inkml:brush>
  </inkml:definitions>
  <inkml:trace contextRef="#ctx0" brushRef="#br0">53 93 919 0 0,'0'0'96'0'0,"0"0"67"0"0,0 0 28 0 0,0 0 7 0 0,0 0 28 0 0,0 0 104 0 0,0 0 44 0 0,0 0 8 0 0,0 0-8 0 0,0 0-44 0 0,0 0-11 0 0,0 0-6 0 0,0 0-5 0 0,0 0-16 0 0,0 0-4 0 0,0 0 0 0 0,0 0-13 0 0,0 0-56 0 0,0 0-26 0 0,0 0-8 0 0,0 0-15 0 0,0 0-61 0 0,0 0-21 0 0,0 0-7 0 0,0 0-3 0 0,0 0-12 0 0,0 0-2 0 0,0 0 6 0 0,0 0 20 0 0,0 0 22 0 0,0 0 67 0 0,0 0 28 0 0,0 0 7 0 0,0 0-6 0 0,0 0-33 0 0,0 0-14 0 0,0 0-1 0 0,0 0-9 0 0,0 0-39 0 0,0 0-16 0 0,0 0-7 0 0,0 0 9 0 0,0 0 39 0 0,0 0 20 0 0,0 0 3 0 0,0 0 0 0 0,2-13 656 0 0,-1 8-800 0 0,1 0-2 0 0,-1 5 50 0 0,-1 0 2 0 0,-1 4-12 0 0,-1 0-33 0 0,0-1 32 0 0,1-2 11 0 0,1-1 0 0 0,0 0 0 0 0,0 0 12 0 0,0 0 51 0 0,0 0 22 0 0,0 0 3 0 0,0 0-9 0 0,0 0-38 0 0,0 0-10 0 0,0 0-6 0 0,0 0-5 0 0,22-80-4 0 0,-22 78-21 0 0,0 2 6 0 0,0 0 2 0 0,0 0 8 0 0,0 0-3 0 0,0 0 13 0 0,-7 23 132 0 0,-2-4-122 0 0,9-18-42 0 0,-7 8-1015 0 0,7-9 324 0 0</inkml:trace>
  <inkml:trace contextRef="#ctx0" brushRef="#br0" timeOffset="1786.915">60 22 3223 0 0,'0'0'386'0'0,"0"0"408"0"0,0 0 184 0 0,0 0 40 0 0,0 0-76 0 0,0 0-348 0 0,0 0-148 0 0,0 0-29 0 0,-5 2 120 0 0,3-1 2093 0 0,1 4-2620 0 0,0 0 1 0 0,1-1 42 0 0,-1-2 1 0 0,-24 19-1601 0 0,40-58 1823 0 0,-14 37-211 0 0,-1 0-1 0 0,0 0 6 0 0,0 16 116 0 0,-9 6-122 0 0,6-17-53 0 0,-14 4 224 0 0,17-9-237 0 0,0 0 1 0 0,-1 1 0 0 0,1-1-1 0 0,0 0 1 0 0,-1 0 0 0 0,1 0-1 0 0,0 0 1 0 0,-1 0-1 0 0,1 0 1 0 0,-1 0 0 0 0,1 0-1 0 0,0 0 1 0 0,-1 0 0 0 0,1 0-1 0 0,0 0 1 0 0,-1-1 0 0 0,1 1-1 0 0,0 0 1 0 0,-1 0 0 0 0,1 0-1 0 0,0 0 1 0 0,-1 0 0 0 0,1-1-1 0 0,0 1 1 0 0,-1 0-1 0 0,1 0 1 0 0,0-1 0 0 0,0 1-1 0 0,-1 0 1 0 0,1 0 0 0 0,0-1-1 0 0,0 1 1 0 0,0 0 0 0 0,-1-1-1 0 0,1 1 1 0 0,0 0 0 0 0,0-1-1 0 0,0 1 1 0 0,0 0 0 0 0,0-1-1 0 0,0 1 1 0 0,0-1 0 0 0,0 1-1 0 0,0 0 1 0 0,0-1-1 0 0,0 1 1 0 0,0 0 0 0 0,0-1-1 0 0,0 1 1 0 0,0 0 0 0 0,0-1-1 0 0,0 1 1 0 0,0 0 0 0 0,0-1-1 0 0,0 1 1 0 0,1 0 0 0 0,-1-1-1 0 0,0 1 1 0 0,0 0 0 0 0,0-1-1 0 0,1 1 1 0 0,-1 0-1 0 0,0 0 1 0 0,0-1 0 0 0,1 1-1 0 0,-1 0 1 0 0,0 0 0 0 0,1-1 1 0 0,1-5-76 0 0,15-19-2512 0 0,-17 25 2082 0 0</inkml:trace>
</inkml:ink>
</file>

<file path=ppt/ink/ink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30T22:27:46.904"/>
    </inkml:context>
    <inkml:brush xml:id="br0">
      <inkml:brushProperty name="width" value="0.05" units="cm"/>
      <inkml:brushProperty name="height" value="0.05" units="cm"/>
      <inkml:brushProperty name="color" value="#FF0066"/>
    </inkml:brush>
  </inkml:definitions>
  <inkml:trace contextRef="#ctx0" brushRef="#br0">1 17 3335 0 0,'0'0'151'0'0,"0"0"33"0"0,0 0 36 0 0,0 0 17 0 0,0 0 3 0 0,0 0-29 0 0,0 0-111 0 0,0 0-7 0 0,0 0-10 0 0,0 0-10 0 0,0 0 25 0 0,0 0 106 0 0,0 0 48 0 0,0 0 10 0 0,0 0-23 0 0,0 0-107 0 0,0 0-48 0 0,0 0-11 0 0,0 0-2 0 0,0 0-6 0 0,0 0 2 0 0,0 0 10 0 0,0 0 3 0 0,0 0 0 0 0,0 0 0 0 0,0 0 0 0 0,0 0 0 0 0,0 0 0 0 0,0 0-2 0 0,0 0-6 0 0,0 0 13 0 0,0 0-10 0 0,0 0 13 0 0,0 0-6 0 0,0 0 24 0 0,0 0 106 0 0,0 0 48 0 0,0 0 10 0 0,0 0-16 0 0,0 0-78 0 0,0 0-31 0 0,0 0-8 0 0,0 0-2 0 0,0 0-6 0 0,0 0-1 0 0,0 0 0 0 0,0 0-5 0 0,0 0-24 0 0,0 0-17 0 0,0 0-2 0 0,0 0-1 0 0,0 0-7 0 0,0 0-7 0 0,0 0 1 0 0,0 0 8 0 0,0 0 16 0 0,0 0-10 0 0,1-1-14 0 0,1-4-2 0 0,-1 4 0 0 0,-1 1 0 0 0,1-1-10 0 0,4 0-33 0 0,-4 0 32 0 0,1 1 1 0 0,28-7 283 0 0,-27 7-282 0 0,4 0-45 0 0,1 1-10 0 0,-1 0 0 0 0,0 1 0 0 0,1-1 0 0 0,0-1 0 0 0,-1 0 11 0 0,-4 0 32 0 0,4-2-33 0 0,0 1 1 0 0,-5 2 32 0 0,4 1-22 0 0,-5-2 32 0 0,-1 0 11 0 0,0 0 2 0 0,2 1 3 0 0,3 1-4 0 0,-3-1-1 0 0,-1-1 0 0 0,2 4 0 0 0,-2-3 3 0 0,-1-1 8 0 0,0 1-19 0 0,2 5-46 0 0,-2 1-10 0 0,-5 22-72 0 0,1-8 72 0 0,1-14 0 0 0,0-1 11 0 0,-1 0 32 0 0,2-1-22 0 0,1-4 36 0 0,1-1 27 0 0,0 0 3 0 0,0 0-8 0 0,0 0-13 0 0,0 1-12 0 0,-3 2-33 0 0,-8-1 1048 0 0,9-3-974 0 0,2 1-6 0 0,0 0-30 0 0,0 0-92 0 0,-13-13 341 0 0,10 7-298 0 0,-1-2-10 0 0,0-1 0 0 0,1 1 0 0 0,0 1-12 0 0,2 6-46 0 0,1 1-8 0 0,0 0 2 0 0,0 0 0 0 0,0 0 11 0 0,-2 28-22 0 0,4-24 65 0 0,1 0-33 0 0,0 1 32 0 0,6 29 11 0 0,-7-30 0 0 0,-1 0 12 0 0,-1-4 47 0 0,0 0 8 0 0,0 0 2 0 0,-1 0-14 0 0,-18-19-45 0 0,15 14-10 0 0,1-1 0 0 0,0 0 0 0 0,2 1-10 0 0,0 3-33 0 0,-3-21 22 0 0,4 17 34 0 0,3 4-264 0 0,6 16 99 0 0,4 7 152 0 0,-1 12-128 0 0,-11-33 86 0 0,3-3 84 0 0,0-1 24 0 0,-4 4 3 0 0,0 0-4 0 0,5-26-1 0 0,1-11-64 0 0,-4 25 128 0 0,-2 11-64 0 0,0 1-22 0 0,0 1-80 0 0,0 4 26 0 0,0 1 12 0 0,-7 79 11 0 0,6-84 44 0 0,1-1 14 0 0,0 0-4 0 0,0-1-11 0 0,-16-29-44 0 0,6 6-10 0 0,8 20 11 0 0,0 2 32 0 0,-1-2-33 0 0,-1 0-10 0 0,0 0-12 0 0,4 3-46 0 0,0 1-8 0 0,0 0 2 0 0,0 0 0 0 0,0 0 0 0 0,0 0-14 0 0,0 0-56 0 0,0 0 4 0 0,0 0-573 0 0,0 0-2440 0 0,0 0-1045 0 0</inkml:trace>
  <inkml:trace contextRef="#ctx0" brushRef="#br0" timeOffset="4026.956">77 42 455 0 0,'0'0'1556'0'0,"0"0"184"0"0,0 0 79 0 0,0 0-168 0 0,0 0-782 0 0,0 0-344 0 0,0 0-69 0 0,0 0-48 0 0,0 0-168 0 0,0 0-72 0 0,0 0-9 0 0,0 0-15 0 0,0 0-41 0 0,-5 7 126 0 0,4-5-210 0 0,-1 31 167 0 0,12 28 89 0 0,-10-59-243 0 0,0-2-89 0 0,0 0-82 0 0,5 5-2173 0 0,-5-5-823 0 0</inkml:trace>
</inkml:ink>
</file>

<file path=ppt/ink/ink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30T22:29:28.050"/>
    </inkml:context>
    <inkml:brush xml:id="br0">
      <inkml:brushProperty name="width" value="0.05" units="cm"/>
      <inkml:brushProperty name="height" value="0.05" units="cm"/>
      <inkml:brushProperty name="color" value="#FF0066"/>
    </inkml:brush>
  </inkml:definitions>
  <inkml:trace contextRef="#ctx0" brushRef="#br0">36 25 919 0 0,'0'0'159'0'0,"0"0"330"0"0,0 0 147 0 0,0 0 32 0 0,0 0-62 0 0,0 0-281 0 0,0 0-121 0 0,0 0-20 0 0,0 0-25 0 0,0 0-73 0 0,0 0-6 0 0,0 0-12 0 0,0 0-4 0 0,0 0 38 0 0,0 0 154 0 0,0 0 61 0 0,-11 4 2515 0 0,23 1-2735 0 0,-11-4-193 0 0,-1-1-4 0 0,0 0-14 0 0,0 0-78 0 0,0 0-31 0 0,0 0-8 0 0,0 0 11 0 0,0 0 50 0 0,0 0 18 0 0,0 0 6 0 0,0 0 16 0 0,1 0 63 0 0,4 3 43 0 0,37-6-3135 0 0,-26-6 4357 0 0,-15 8-792 0 0,-1 1-30 0 0,0 0-134 0 0,7-3 316 0 0,-2 1-616 0 0,-4 2-36 0 0,-1 0 37 0 0,0 0 153 0 0,0 0 32 0 0,0 0 25 0 0,0 0 134 0 0,0 0 58 0 0,0 0 9 0 0,0 0-16 0 0,0 0-82 0 0,0 0-37 0 0,0 0-10 0 0,1 0-35 0 0,3 1-162 0 0,-3-1-123 0 0,-1 0-10 0 0,0 0 5 0 0,0 0-10 0 0,2 2 167 0 0,0 1-1 0 0,0 0 0 0 0,0-1 1 0 0,-1 1-1 0 0,1 0 0 0 0,-1 0 1 0 0,0-1-1 0 0,0 1 1 0 0,0 0-1 0 0,0 0 0 0 0,0 0 1 0 0,-1 1-1 0 0,1-1 0 0 0,-1 0 1 0 0,0 0-1 0 0,0 0 0 0 0,0 0 1 0 0,0 0-1 0 0,-1 0 0 0 0,1 0 1 0 0,-1 0-1 0 0,0 1 0 0 0,0 0-40 0 0,-35 88-645 0 0,20-52 538 0 0,16-39-87 0 0,-8 5 2532 0 0,7-7-2220 0 0,-39-34 1111 0 0,36 32-1152 0 0,3 3 1 0 0,1 0-12 0 0,-21-25 198 0 0,19 17-264 0 0,-1 1 0 0 0,-1-17 128 0 0,4 13-202 0 0,0 0-1 0 0,1 0 0 0 0,1 0 1 0 0,0 0-1 0 0,0 1 0 0 0,1-1 1 0 0,0 1-1 0 0,1-1 0 0 0,4-8 75 0 0,-4 13-64 0 0,-4 4-2 0 0,0 2-28 0 0,0 0-63 0 0,0 0-4 0 0,0 0 7 0 0,11-4-1006 0 0,-8 3-2028 0 0,-3 1 408 0 0</inkml:trace>
</inkml:ink>
</file>

<file path=ppt/ink/ink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30T22:29:29.153"/>
    </inkml:context>
    <inkml:brush xml:id="br0">
      <inkml:brushProperty name="width" value="0.05" units="cm"/>
      <inkml:brushProperty name="height" value="0.05" units="cm"/>
      <inkml:brushProperty name="color" value="#FF0066"/>
    </inkml:brush>
  </inkml:definitions>
  <inkml:trace contextRef="#ctx0" brushRef="#br0">25 34 455 0 0,'0'0'514'0'0,"0"0"39"0"0,0 0 20 0 0,0 0-26 0 0,0 0-123 0 0,0 0-52 0 0,0 0-11 0 0,0 0 2 0 0,0 0 10 0 0,0 0 3 0 0,0 0 0 0 0,0 0-28 0 0,0 0-117 0 0,0 0-51 0 0,0 0-11 0 0,0 0-17 0 0,0 0-60 0 0,0 0-77 0 0,0 0-310 0 0,0 0-94 0 0,0 0-10 0 0,0 0-14 0 0,0 0-58 0 0,0 0-29 0 0,0 0-4 0 0,0 0 46 0 0,0 0 188 0 0,0 0 81 0 0,0 0 18 0 0,0 0 63 0 0,0 0 254 0 0,0 0 115 0 0,0 0 24 0 0,0 0 78 0 0,0 0 313 0 0,0 0 136 0 0,0 0 27 0 0,0 0-37 0 0,0 0-182 0 0,0 0-78 0 0,0 0-20 0 0,0 0-52 0 0,0 0-214 0 0,0 0-96 0 0,0 0-22 0 0,0 0-40 0 0,0 0-154 0 0,0 0-32 0 0,0 0-39 0 0,0 0-190 0 0,0 0-89 0 0,0 0-11 0 0,0 0-36 0 0,7-17-2038 0 0,-1 1 1275 0 0,-6 19 5291 0 0,-21 49-5194 0 0,21-51 1262 0 0,-12 7 3227 0 0,9-15-3750 0 0,2-1-4 0 0</inkml:trace>
</inkml:ink>
</file>

<file path=ppt/ink/ink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30T22:30:02.800"/>
    </inkml:context>
    <inkml:brush xml:id="br0">
      <inkml:brushProperty name="width" value="0.05" units="cm"/>
      <inkml:brushProperty name="height" value="0.05" units="cm"/>
      <inkml:brushProperty name="color" value="#FF0066"/>
    </inkml:brush>
  </inkml:definitions>
  <inkml:trace contextRef="#ctx0" brushRef="#br0">21 42 5063 0 0,'0'0'232'0'0,"0"0"38"0"0,0 0 30 0 0,0 0 10 0 0,0 0 2 0 0,0 0-33 0 0,0 0-140 0 0,0 0-62 0 0,0 0-12 0 0,0 0 3 0 0,0 0 16 0 0,0 0 4 0 0,0 0 0 0 0,0 0-4 0 0,0 0-16 0 0,0 0-4 0 0,0 0 0 0 0,0 0 0 0 0,0 0 0 0 0,0 0 0 0 0,0 0 0 0 0,0 0 6 0 0,0 0 20 0 0,0 0 6 0 0,0 0 0 0 0,0 0 14 0 0,0 0 55 0 0,0 0 26 0 0,0 0 7 0 0,0 0-7 0 0,0 0-40 0 0,0 0-21 0 0,0 0-2 0 0,0 0-10 0 0,-2 0-54 0 0,-3 1-66 0 0,3-1-56 0 0,2 0-14 0 0,0 0-27 0 0,0 0-12 0 0,0 0-1 0 0,0 0 8 0 0,0 0 26 0 0,0 0-13 0 0,-1-1 31 0 0,-3-1 39 0 0,3 1-33 0 0,1 1-12 0 0,0 0-40 0 0,-1-15-2602 0 0,27 12 2060 0 0,-25 3 524 0 0,-1 0 43 0 0,10-3 555 0 0,-15 5 1336 0 0,-16 7-1617 0 0,14-6 199 0 0,26-9-984 0 0,-13 4 603 0 0,-5 1 42 0 0,-1 1 15 0 0,0 0 26 0 0,0 0 36 0 0,0 0-7 0 0,0 0-10 0 0,0 0 3 0 0,0 0 18 0 0,0 0 8 0 0,0 0 2 0 0,0 0-8 0 0,0 0-32 0 0,-33 11 499 0 0,32-10-550 0 0,1-1 11 0 0,0 0 0 0 0,0 0 0 0 0,0 0 0 0 0,0 0 0 0 0,0 0 0 0 0,0 0-26 0 0,0 0-106 0 0,0 0-20 0 0,0-2 6 0 0,2-4 5 0 0,15-15-54 0 0,-12 16 142 0 0,-4 4 42 0 0,-1 1 27 0 0,0 0 64 0 0,0 0 16 0 0,0 0 0 0 0,0 0-5 0 0,0 0-22 0 0,0 0-6 0 0,0 0-6 0 0,0 0-10 0 0,0 0-38 0 0,0 0-3 0 0,0 0 20 0 0,0 0 5 0 0,0 0-6 0 0,0 0-1 0 0,0 0 4 0 0,0 0 18 0 0,0 0 8 0 0,0 0 2 0 0,0 0 0 0 0,0 0 0 0 0,0 0 0 0 0,0 0 0 0 0,-1 1-20 0 0,-1 3-69 0 0,1-4-10 0 0,1 0-126 0 0,-5 5-321 0 0,4-4-2773 0 0,1-1-455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30T19:44:32.96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1,'358'22,"363"-22,-291 22,318-22,-371 31,-172-29,-108 9,-71-6,-38 4,-261 35,216-34,-189 36,-1-12,-36-8,-161-24,87 49,-24 1,32-23,48-18,2286-12,-1346 13,-239-13,-282 22,-22-4,-96-16,0-1,1 1,-1 0,0 0,0-1,0 1,1 0,-1 0,0-1,0 1,0 0,0 0,-1-1,1 1,0 0,0 0,0-1,0 1,-1 0,1-1,0 1,-1 0,1-1,-1 1,1 0,-1-1,1 1,-1-1,1 1,-1-1,1 1,-1-1,0 1,1-1,-1 0,0 1,1-1,-1 0,0 0,1 1,-1-1,0 0,0 0,1 0,-1 0,0 0,0 0,1 0,-1 0,0 0,0 0,1-1,-1 1,-27 7,1-2,-1 0,0-2,0-1,-12-2,6 1,-797 2,362-1,172 28,-554-28,610-2,225 4,25 1,28 3,194 7,142-13,-208-3,2064 1,-2220 0</inkml:trace>
</inkml:ink>
</file>

<file path=ppt/ink/ink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30T22:29:42.867"/>
    </inkml:context>
    <inkml:brush xml:id="br0">
      <inkml:brushProperty name="width" value="0.05" units="cm"/>
      <inkml:brushProperty name="height" value="0.05" units="cm"/>
      <inkml:brushProperty name="color" value="#FF0066"/>
    </inkml:brush>
  </inkml:definitions>
  <inkml:trace contextRef="#ctx0" brushRef="#br0">10 124 919 0 0,'0'0'0'0'0,"0"0"80"0"0,0 0-80 0 0,0 0 0 0 0,-3 7 0 0 0,3-7 0 0 0,0 0 1176 0 0,0 0 216 0 0,0 0 48 0 0,0 0 0 0 0,0 0-1088 0 0,0 0-216 0 0,0 0-40 0 0,0 0-16 0 0,0 0-352 0 0,0 0-72 0 0,0 0-8 0 0,0 0-2144 0 0</inkml:trace>
  <inkml:trace contextRef="#ctx0" brushRef="#br0" timeOffset="15532.542">162 66 1375 0 0,'0'0'128'0'0,"0"0"-128"0"0,0 0 0 0 0,0 0 0 0 0,0 0 672 0 0,0 0 120 0 0,0 0 16 0 0</inkml:trace>
  <inkml:trace contextRef="#ctx0" brushRef="#br0" timeOffset="18108.78">30 65 2303 0 0,'0'0'303'0'0,"-9"5"4051"0"0,5-4-5820 0 0,-12-18 4121 0 0,15 15-3165 0 0,8-22-3800 0 0,-6 22 4392 0 0,-1 2 44 0 0,0 0 170 0 0,0 0 78 0 0,0 0 12 0 0,0 0-9 0 0,0 0-56 0 0,0 0-29 0 0,0 0-4 0 0,0-1-37 0 0,4-10-1450 0 0,-3 10 1319 0 0,-1 1 0 0 0,0-1 0 0 0,0 0 0 0 0,0 1 0 0 0,1-1 0 0 0,-1 0 0 0 0,0 1 0 0 0,1-1 0 0 0,-1 1 0 0 0,1-1-1 0 0,-1 0 1 0 0,1 1 0 0 0,-1-1 0 0 0,1 1 0 0 0,-1-1 0 0 0,1 1 0 0 0,-1 0 0 0 0,1-1 0 0 0,-1 1 0 0 0,1-1 0 0 0,0 1 0 0 0,-1 0 0 0 0,1 0 0 0 0,0-1-1 0 0,-1 1 1 0 0,1 0 0 0 0,0 0 0 0 0,0 0 0 0 0,-1 0 0 0 0,1 0 0 0 0,0 0 0 0 0,-1 0 0 0 0,1 0 0 0 0,0 0 0 0 0,0 0 0 0 0,-1 0 0 0 0,1 0 0 0 0,0 0-1 0 0,-1 1 1 0 0,1-1 0 0 0,0 0 0 0 0,-1 0 0 0 0,1 1 0 0 0,0-1 0 0 0,-1 1 0 0 0,1-1 0 0 0,-1 0 0 0 0,1 1 0 0 0,-1-1 0 0 0,1 1 0 0 0,-1 0 0 0 0,1-1-1 0 0,-1 1 1 0 0,1-1 0 0 0,-1 1-120 0 0,23 9 208 0 0,4-8-197 0 0,-25-2 42 0 0,-2 0 11 0 0,0 0 0 0 0,0 0 0 0 0,0 0 0 0 0,1 0-10 0 0,4 0-54 0 0,-4 0-54 0 0,0 0 1 0 0,24 2 21 0 0,-12-4-432 0 0,-12 2 423 0 0,-1 0 89 0 0,0 0 34 0 0,0 0 14 0 0,0 0-13 0 0,0 0-10 0 0,0 0 1 0 0,0 0 4 0 0,0 0-27 0 0,1 1-118 0 0,3 1-25 0 0,-2-1 28 0 0,2 0 68 0 0,-3-1 72 0 0,-1 0-1 0 0,0 0-10 0 0,0 0 5 0 0,0 0 20 0 0,0 0 6 0 0,0 0 0 0 0,0 0-1 0 0,0 0-6 0 0,0 0-1 0 0,0 0 0 0 0,1 2-14 0 0,0 3-60 0 0,0 1 0 0 0,-1-4 52 0 0,-1 2 12 0 0,1-3-12 0 0,-3 19 126 0 0,0-13-192 0 0,0 1 0 0 0,-24 29 390 0 0,22-32-433 0 0,0 1 32 0 0,0-1 11 0 0,0 0 0 0 0,0 0 0 0 0,-1 0 0 0 0,1 0 0 0 0,-3 5-12 0 0,7-10-21 0 0,1 0 90 0 0,0 0 11 0 0,0 0-4 0 0,0 0 7 0 0,0 0 28 0 0,0 0 11 0 0,0 0 2 0 0,0 0-6 0 0,-4 5 843 0 0,-32-27 8 0 0,34 21-898 0 0,-2-4-4 0 0,-2-1-45 0 0,1 0-10 0 0,0 0 0 0 0,4 4-23 0 0,-1 0-1 0 0,1 0 1 0 0,0 0-1 0 0,0 0 1 0 0,0 0-1 0 0,0 0 1 0 0,0-1-1 0 0,1 1 1 0 0,-1 0-1 0 0,1 0 1 0 0,-1-1-1 0 0,1 1 1 0 0,0 0-1 0 0,0-1 1 0 0,0 1-1 0 0,0 0 1 0 0,0-1-1 0 0,1 1 1 0 0,-1 0-1 0 0,1-1 1 0 0,-1 1-1 0 0,1 0 1 0 0,0 0-1 0 0,0 0 1 0 0,0 0-1 0 0,0 0 1 0 0,0 0-1 0 0,1-1 24 0 0,0-2-6 0 0,1-3 6 0 0,-2 1-14 0 0,-1 6-62 0 0,0 1-19 0 0,0 0 14 0 0,0 0-39 0 0,0 0-22 0 0,0 0-2 0 0,0 0-2 0 0,0 0-12 0 0,0 0-2 0 0,0 0 0 0 0,0 0 11 0 0,3-6-2223 0 0,-3 6-1915 0 0</inkml:trace>
</inkml:ink>
</file>

<file path=ppt/ink/ink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30T22:30:44.702"/>
    </inkml:context>
    <inkml:brush xml:id="br0">
      <inkml:brushProperty name="width" value="0.05" units="cm"/>
      <inkml:brushProperty name="height" value="0.05" units="cm"/>
      <inkml:brushProperty name="color" value="#FF0066"/>
    </inkml:brush>
  </inkml:definitions>
  <inkml:trace contextRef="#ctx0" brushRef="#br0">17 36 1839 0 0,'0'0'266'0'0,"0"0"440"0"0,0 0 190 0 0,0 0 38 0 0,0 0-80 0 0,0 0-368 0 0,0 0-166 0 0,0 0-31 0 0,0 0-44 0 0,0 0-171 0 0,0 0-140 0 0,0 0-8 0 0,0 0 55 0 0,0 0 190 0 0,0 0 51 0 0,0 0 2 0 0,13 10 663 0 0,-7-7-816 0 0,0-1-71 0 0,23 9-1396 0 0,-27-11 1314 0 0,-1 1 16 0 0,5 0 52 0 0,0 1 14 0 0,1 1 0 0 0,17 3 0 0 0,2-11-10 0 0,22-4-108 0 0,-5 22 54 0 0,-41-13 62 0 0,53-3-99 0 0,-27-4-69 0 0,-26 6 85 0 0,-2 1-11 0 0,0 0-32 0 0,1 0-8 0 0,3-2-296 0 0,-7-2 5604 0 0,-35-3-4295 0 0,-17 7-362 0 0,13 0 463 0 0,33 0-978 0 0,-17-1-90 0 0,-64 7-164 0 0,37 2-579 0 0,52-8 626 0 0,-1 0 23 0 0,-3 1 132 0 0,3-1 180 0 0,2 0 86 0 0,0 0 18 0 0,0 0-10 0 0,0 0-64 0 0,0 0-29 0 0,0 0-8 0 0,0 0-35 0 0,0 0-137 0 0,0 0-24 0 0,0 0 3 0 0,0 0-16 0 0,0 0-68 0 0,0 0-32 0 0,0 0-4 0 0,0 0-10 0 0,0 0-45 0 0,0 0-17 0 0,25 6-639 0 0,68-19 951 0 0,-21 8 304 0 0,-30 4-341 0 0,-34 1 32 0 0,0 1-33 0 0,1 0-10 0 0,-2 0-16 0 0,-6 0-74 0 0,-1-1-62 0 0,0 0-22 0 0,0 0-11 0 0,0 0-40 0 0,0 0-21 0 0,0 0-2 0 0,7 2 1840 0 0,-201 6-168 0 0,191-7-1224 0 0,-4 1-33 0 0,-1 1-134 0 0,0-1-43 0 0,1-1-45 0 0,5 0-17 0 0,2-1-4 0 0,0 0 0 0 0,0 0-36 0 0,0 0-15 0 0,0 0-1 0 0,0 0 0 0 0,0 0-1 0 0,45-15-451 0 0,76 0-20 0 0,-2-11 684 0 0,-118 25 16 0 0,-1 1 17 0 0,1 1 1830 0 0,-2-1-1847 0 0,1 0 47 0 0,-9 1 867 0 0,-30-2-294 0 0,-37 1-874 0 0,43-2 468 0 0,32 2-316 0 0,-8 0-338 0 0,0-1-1 0 0,0 1 0 0 0,1 1 0 0 0,-1 0 0 0 0,0 0 0 0 0,1 0 0 0 0,-1 1 0 0 0,1 1 0 0 0,-1-1 0 0 0,1 1 0 0 0,-1 1 341 0 0,3-1-10 0 0,5-3-68 0 0,1 0-104 0 0,0 0-20 0 0,0 0 2 0 0,0 0-18 0 0,0 0-78 0 0,0 0-31 0 0,0 0-8 0 0,0 0-9 0 0,0 0-34 0 0,0 0-20 0 0,0 0-2 0 0,0 0 38 0 0,30 5-214 0 0,-11-5 727 0 0,0-1 1 0 0,-1-1 0 0 0,1-1 0 0 0,-1 0 0 0 0,1-2-1 0 0,8-3-151 0 0,61-11 48 0 0,-87 18 96 0 0,3 1-410 0 0,-4 1 331 0 0,0-1 0 0 0,0 0 0 0 0,0 0 1 0 0,0 0-1 0 0,0 1 0 0 0,0-1 0 0 0,0 0 0 0 0,0 0 1 0 0,0 1-1 0 0,0-1 0 0 0,0 0 0 0 0,0 0 1 0 0,0 0-1 0 0,0 1 0 0 0,0-1 0 0 0,0 0 1 0 0,0 0-1 0 0,0 1 0 0 0,0-1 0 0 0,0 0 0 0 0,0 0 1 0 0,0 0-1 0 0,0 1 0 0 0,0-1 0 0 0,0 0 1 0 0,1 0-1 0 0,-1 1 0 0 0,0-1 0 0 0,0 0 0 0 0,0 0 1 0 0,0 0-1 0 0,0 0 0 0 0,1 1 0 0 0,-1-1 1 0 0,0 0-1 0 0,0 0 0 0 0,0 0 0 0 0,1 0 0 0 0,-1 0 1 0 0,0 0-1 0 0,0 0 0 0 0,1 0 0 0 0,-1 1 1 0 0,0-1-1 0 0,0 0 0 0 0,0 0 0 0 0,1 0 0 0 0,-1 0 1 0 0,0 0-1 0 0,0 0 0 0 0,1 0 0 0 0,-1 0 1 0 0,0 0-1 0 0,0-1 0 0 0,1 1 0 0 0,-1 0 0 0 0,0 0 1 0 0,0 0-1 0 0,0 0 0 0 0,1 0 0 0 0,-1 0-65 0 0,-29 15-232 0 0,-88 0 436 0 0,49-15 292 0 0,66-1-457 0 0,2 1-98 0 0,0 0-9 0 0,0 0-6 0 0,-17-4-1161 0 0,16 4 1190 0 0,1 0 66 0 0,0 0-77 0 0,0 0-77 0 0,0 0-25 0 0,0 0-2 0 0,0 0-21 0 0,0 0-91 0 0,0 0-44 0 0,30-2-659 0 0,144-16 1711 0 0,-122 9 2288 0 0,-69 15-3340 0 0,0-2-1 0 0,0 0 1 0 0,0-1 0 0 0,-1-1-1 0 0,1 0 1 0 0,-1-1-1 0 0,1-1 1 0 0,-1-1-1 0 0,-13-3 317 0 0,-30 7-1341 0 0,53 0-1622 0 0</inkml:trace>
</inkml:ink>
</file>

<file path=ppt/ink/ink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30T22:31:29.231"/>
    </inkml:context>
    <inkml:brush xml:id="br0">
      <inkml:brushProperty name="width" value="0.05" units="cm"/>
      <inkml:brushProperty name="height" value="0.05" units="cm"/>
      <inkml:brushProperty name="color" value="#FF0066"/>
    </inkml:brush>
  </inkml:definitions>
  <inkml:trace contextRef="#ctx0" brushRef="#br0">1 0 455 0 0,'0'0'226'0'0,"0"0"4"0"0,0 0 2 0 0,0 0-54 0 0,0 0-218 0 0,0 0-50 0 0,0 0 0 0 0,0 0-13 0 0,0 0-8 0 0,0 0-1 0 0,0 0 38 0 0,0 0 156 0 0,0 0 70 0 0,0 0 10 0 0,0 0-1 0 0,0 0-21 0 0,0 0-11 0 0,0 0-1 0 0,0 0-10 0 0,0 0-38 0 0,1 0-6 0 0,3 0-58 0 0</inkml:trace>
</inkml:ink>
</file>

<file path=ppt/ink/ink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30T22:31:33.943"/>
    </inkml:context>
    <inkml:brush xml:id="br0">
      <inkml:brushProperty name="width" value="0.05" units="cm"/>
      <inkml:brushProperty name="height" value="0.05" units="cm"/>
      <inkml:brushProperty name="color" value="#FF0066"/>
    </inkml:brush>
  </inkml:definitions>
  <inkml:trace contextRef="#ctx0" brushRef="#br0">62 53 3023 0 0,'0'0'134'0'0,"0"0"15"0"0,0 0-16 0 0,0 0-6 0 0,0 0-6 0 0,0 0-45 0 0,0 0-170 0 0,0 0-22 0 0,0 0 92 0 0,0 0 342 0 0,0 0 149 0 0,0 0 28 0 0,0 0 19 0 0,0 0 52 0 0,0 0 18 0 0,0 0 6 0 0,0 0-27 0 0,0 0-123 0 0,0 0-51 0 0,0 0-6 0 0,0 0-39 0 0,0 0-141 0 0,-23 13 54 0 0,12-4-152 0 0,10-8 29 0 0,1-1 8 0 0,0 0 2 0 0,0 0 0 0 0,0 0 0 0 0,0 0 0 0 0,0 0-2 0 0,0 0-13 0 0,0 0-8 0 0,0 0-1 0 0,0 0-33 0 0,0 0-140 0 0,0 0-62 0 0,-3-10-325 0 0,13-20-289 0 0,-9 29 673 0 0,-1 1-24 0 0,-1 1 2 0 0,-4 3 73 0 0,0 0 72 0 0,-19 2 481 0 0,24-8-603 0 0,1-6 44 0 0,2 0 11 0 0,1 1 0 0 0,0 2 11 0 0,-3 4 42 0 0,-1 1 13 0 0,0 0 8 0 0,0 0 16 0 0,0 0-10 0 0,0 0-14 0 0,0 0-2 0 0,0 0 0 0 0,0 0 0 0 0,0-1-10 0 0,1-5-56 0 0,0 5-56 0 0,-1 1-8 0 0,1 0 13 0 0,5 0 42 0 0,0 1 22 0 0,-5-1 44 0 0,-1 0 14 0 0,0 0-4 0 0,0 0-1 0 0,0 0 4 0 0,0 0 16 0 0,0 0 4 0 0,0 0 0 0 0,0 0 0 0 0,-6 6 264 0 0,-12 1-20 0 0,16-8-410 0 0,2 1-36 0 0,0 0 6 0 0,0 0 4 0 0,-2-16-1001 0 0,2 8 562 0 0</inkml:trace>
</inkml:ink>
</file>

<file path=ppt/ink/ink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30T22:31:30.816"/>
    </inkml:context>
    <inkml:brush xml:id="br0">
      <inkml:brushProperty name="width" value="0.05" units="cm"/>
      <inkml:brushProperty name="height" value="0.05" units="cm"/>
      <inkml:brushProperty name="color" value="#FF0066"/>
    </inkml:brush>
  </inkml:definitions>
  <inkml:trace contextRef="#ctx0" brushRef="#br0">46 105 455 0 0,'-27'16'9240'0'0,"27"-17"-9160"0"0,-2-3-77 0 0,1 3-67 0 0,1 1-3 0 0,0 0 3 0 0,0 0-5 0 0,0 0-22 0 0,0 0-5 0 0,1-1 0 0 0,1-5 6 0 0,2-1 31 0 0,0 2 28 0 0,-3 4-65 0 0,-1 1-4 0 0,0 0 4 0 0,0 0 0 0 0,10-10-370 0 0,-9 9 406 0 0,-1 1-39 0 0,0 0-12 0 0,0 0-1 0 0,0 0-24 0 0,0 0-101 0 0,0 0-47 0 0,0 0-11 0 0,0 0 27 0 0,0 0 119 0 0,0 0 56 0 0,0 0 11 0 0,0 0-2 0 0,0 0-9 0 0,0 0 22 0 0</inkml:trace>
  <inkml:trace contextRef="#ctx0" brushRef="#br0" timeOffset="1415.318">27 62 455 0 0,'0'0'1035'0'0,"0"0"112"0"0,0 0 49 0 0,0 0-119 0 0,0 0-541 0 0,0 0-236 0 0,0 0-48 0 0,-4-3-66 0 0,4 1 2971 0 0,3-4-3147 0 0,1 1 1 0 0,-3 4 48 0 0,13-5 191 0 0,16-4-250 0 0,-7-2 11 0 0,23-5 445 0 0,-45 17-403 0 0,0 1 11 0 0,4 1 0 0 0,-4-2 0 0 0,-1 0 0 0 0,0 0 0 0 0,0 0 6 0 0,0 0 16 0 0,0 0-10 0 0,0 0-4 0 0,1 2 4 0 0,3 3 16 0 0,-4-4-1 0 0,0-1-22 0 0,1 1-15 0 0,2 4-33 0 0,-2-2 32 0 0,1 3 1 0 0,0 1-30 0 0,-2 1 45 0 0,-4 20 890 0 0,1-20-945 0 0,0-2-14 0 0,-1 1 0 0 0,-15 19 64 0 0,14-20-64 0 0,0 0 0 0 0,1 0 0 0 0,-1 1 0 0 0,0 0 0 0 0,1-1 0 0 0,1 0 0 0 0,-1-1 11 0 0,4-4 42 0 0,0-1 13 0 0,0 0 6 0 0,0 0 9 0 0,0 0 7 0 0,0 0-13 0 0,0 0 15 0 0,0 0 5 0 0,0 0-6 0 0,0 0-1 0 0,-32-6 576 0 0,24 2-653 0 0,2 1 48 0 0,-9-26 394 0 0,14 28-400 0 0,1 1 11 0 0,-28-11 260 0 0,20 12-2204 0 0,8-1 980 0 0</inkml:trace>
  <inkml:trace contextRef="#ctx0" brushRef="#br0" timeOffset="4868.025">11 111 1839 0 0,'0'0'279'0'0,"0"0"498"0"0,9-3 2789 0 0,-3 2-3556 0 0,2 1-10 0 0,-1-2 0 0 0,1-1-77 0 0,-8 3 97 0 0,0 0 0 0 0,0 0-1 0 0,0 1 1 0 0,0-1 0 0 0,-1 0 0 0 0,1 1 0 0 0,0-1 0 0 0,0 0-1 0 0,0 1 1 0 0,0-1 0 0 0,0 0 0 0 0,0 1 0 0 0,0-1 0 0 0,0 0 0 0 0,0 1-1 0 0,0-1 1 0 0,0 0 0 0 0,0 1 0 0 0,0-1 0 0 0,0 0 0 0 0,0 1-1 0 0,0-1 1 0 0,0 0 0 0 0,1 1 0 0 0,-1-1 0 0 0,0 0 0 0 0,0 1-1 0 0,0-1 1 0 0,1 0 0 0 0,-1 0 0 0 0,0 1 0 0 0,0-1 0 0 0,0 0-1 0 0,1 0 1 0 0,-1 1 0 0 0,0-1 0 0 0,1 0 0 0 0,-1 0 0 0 0,0 0 0 0 0,0 1-1 0 0,1-1 1 0 0,-1 0 0 0 0,0 0 0 0 0,1 0 0 0 0,-1 0 0 0 0,0 0-1 0 0,1 0 1 0 0,-1 0 0 0 0,0 0 0 0 0,1 0 0 0 0,-1 0 0 0 0,1 0-1 0 0,-1 0 1 0 0,0 0 0 0 0,1 0 0 0 0,-1 0 0 0 0,0 0 0 0 0,1 0-1 0 0,-1 0 1 0 0,0-1 0 0 0,0 1 0 0 0,1 0 0 0 0,-1 0 0 0 0,0 0 0 0 0,1 0-1 0 0,-1-1-19 0 0,-2 14 665 0 0,3-14 166 0 0,10-26-447 0 0,5 2-437 0 0,-10 19 42 0 0,-2 2 1 0 0,-3 3-44 0 0,0 1-10 0 0,3 0 0 0 0,-3 0 30 0 0,-1 0 114 0 0,1 0-77 0 0,-1 0 1 0 0,0 1 0 0 0,1-1-1 0 0,-1 0 1 0 0,1 0-1 0 0,-1 1 1 0 0,1-1 0 0 0,-1 0-1 0 0,0 0 1 0 0,1 1-1 0 0,-1-1 1 0 0,1 1 0 0 0,-1-1-1 0 0,0 0 1 0 0,1 1-1 0 0,-1-1 1 0 0,0 1 0 0 0,0-1-1 0 0,1 1 1 0 0,-1-1 0 0 0,0 1-1 0 0,0-1 1 0 0,0 1-1 0 0,0-1 1 0 0,0 1 0 0 0,0-1-1 0 0,0 1 1 0 0,1-1-1 0 0,-1 1 1 0 0,-1-1 0 0 0,1 1-1 0 0,0-1 1 0 0,0 1 0 0 0,0-1-1 0 0,0 1 1 0 0,0-1-1 0 0,0 1 1 0 0,0-1 0 0 0,-1 1-1 0 0,1-1 1 0 0,0 0-1 0 0,0 1 1 0 0,-1-1 0 0 0,1 1-1 0 0,0-1 1 0 0,-1 0 0 0 0,1 1-1 0 0,0-1 1 0 0,-1 1-1 0 0,1-1 1 0 0,-1 0 0 0 0,1 0-1 0 0,-1 1 1 0 0,1-1-1 0 0,0 0 1 0 0,-1 0 0 0 0,1 0-1 0 0,-1 1 1 0 0,1-1-1 0 0,-1 0 1 0 0,1 0 0 0 0,-1 0-4 0 0,-3-1-115 0 0,-7 10-632 0 0,10-9 496 0 0,0 3 451 0 0,0 0-3949 0 0,1-3 1629 0 0</inkml:trace>
</inkml:ink>
</file>

<file path=ppt/ink/ink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30T22:31:40.828"/>
    </inkml:context>
    <inkml:brush xml:id="br0">
      <inkml:brushProperty name="width" value="0.05" units="cm"/>
      <inkml:brushProperty name="height" value="0.05" units="cm"/>
      <inkml:brushProperty name="color" value="#FF0066"/>
    </inkml:brush>
  </inkml:definitions>
  <inkml:trace contextRef="#ctx0" brushRef="#br0">5 45 2327 0 0,'0'0'102'0'0,"0"0"26"0"0,0 0 26 0 0,0 0 6 0 0,0 0 0 0 0,0 0-16 0 0,0 0-58 0 0,0 0 20 0 0,0 0 69 0 0,0 0 9 0 0,0 0-7 0 0,0 0 22 0 0,0 0 94 0 0,0 0 41 0 0,0 0 8 0 0,0 0-7 0 0,0 0-38 0 0,0 0-10 0 0,0 0-6 0 0,0 0-31 0 0,0 0-124 0 0,0 0-32 0 0,0 0-14 0 0,0 0-3 0 0,0 0 36 0 0,0 0-5 0 0,0 0-4 0 0,0 0 23 0 0,0 0 94 0 0,0 0 41 0 0,0 0 8 0 0,0 0-16 0 0,0 0-81 0 0,0 0-40 0 0,0 0-5 0 0,0 0-36 0 0,0 0-157 0 0,0 0-87 0 0,0 0-1 0 0,0 0 7 0 0,0 0 13 0 0,0 0 45 0 0,0 0 43 0 0,0 0 125 0 0,0 0 173 0 0,0 0 50 0 0,0 0 7 0 0,0 0-8 0 0,0 0-46 0 0,0 0-22 0 0,0 0-2 0 0,0 0-28 0 0,0 0-156 0 0,0 0-218 0 0,0 0-108 0 0,0 0-30 0 0,0 0-30 0 0,0 0-113 0 0,0 0-49 0 0,-3-6-287 0 0,2 4-2286 0 0,1 2 1174 0 0</inkml:trace>
  <inkml:trace contextRef="#ctx0" brushRef="#br0" timeOffset="1525.62">12 12 1839 0 0,'0'0'299'0'0,"0"0"581"0"0,0 0 251 0 0,0 0 47 0 0,0 0-111 0 0,0 0-495 0 0,0 0-223 0 0,0 0-42 0 0,0 0-47 0 0,1 0-163 0 0,4-2-107 0 0,-4 2-101 0 0,-1 0-10 0 0,0 0 7 0 0,0 0 9 0 0,0 0 57 0 0,0 0 125 0 0,0 0 14 0 0,0 0 25 0 0,0 0 145 0 0,4-2 241 0 0,-1 1 2962 0 0,2 0-3466 0 0,-3 0-46 0 0,28-3-80 0 0,-24 4 192 0 0,-5 0 23 0 0,-1 0-18 0 0,0 0-2 0 0,0 0 8 0 0,16 6 67 0 0,-14-6-80 0 0,-2 0 15 0 0,0 0-5 0 0,1 0-17 0 0,4 2-57 0 0,10-1-148 0 0,-13-1 120 0 0,-2 0 84 0 0,0 0 18 0 0,0 0 25 0 0,0 0 34 0 0,0 0 11 0 0,0 0 2 0 0,0 0-12 0 0,0 0-49 0 0,0 0-12 0 0,0 0 14 0 0,0 0-37 0 0,0 1-80 0 0,2 2 32 0 0,-1-2 53 0 0,-1 0 1 0 0,1 5-44 0 0,-3 22 558 0 0,2-27-408 0 0,-1 0-16 0 0,-18 42 0 0 0,9-21-80 0 0,7-17-53 0 0,2-3 32 0 0,-2 4-33 0 0,0 2-10 0 0,0-2 18 0 0,3-5 67 0 0,0-1 12 0 0,0 0-1 0 0,0 0 4 0 0,0 0 16 0 0,0 0 4 0 0,0 0 0 0 0,0 0 4 0 0,0 0 18 0 0,0 0 8 0 0,0 0 2 0 0,0 0-12 0 0,0 0-50 0 0,0 0-24 0 0,0 0 4 0 0,0 0 15 0 0,0 0-16 0 0,-25-22 939 0 0,20 15-992 0 0,0 0-16 0 0,1 0 0 0 0,-11-19 811 0 0,14 25-876 0 0,-1-11-252 0 0,1 8-2452 0 0,1 4 1173 0 0</inkml:trace>
</inkml:ink>
</file>

<file path=ppt/ink/ink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30T22:31:43.974"/>
    </inkml:context>
    <inkml:brush xml:id="br0">
      <inkml:brushProperty name="width" value="0.05" units="cm"/>
      <inkml:brushProperty name="height" value="0.05" units="cm"/>
      <inkml:brushProperty name="color" value="#FF0066"/>
    </inkml:brush>
  </inkml:definitions>
  <inkml:trace contextRef="#ctx0" brushRef="#br0">249 0 6071 0 0,'0'0'275'0'0,"0"0"-2"0"0,0 0-149 0 0,0 0 24 0 0,0 0 32 0 0,0 0 4 0 0,0 0-41 0 0,0 0-227 0 0,0 0-299 0 0,0 0-110 0 0,0 0-19 0 0,0 0 20 0 0,0 0 111 0 0,0 0 49 0 0,0 0 10 0 0,0 0 88 0 0,0 0 356 0 0,0 0 156 0 0,0 0 36 0 0,0 0 25 0 0,0 0 78 0 0,0 0 37 0 0,0 0 8 0 0,0 0-24 0 0,0 0-113 0 0,0 0-49 0 0,0 0-11 0 0,0 0-23 0 0,0 0-96 0 0,0 0-39 0 0,0 0-10 0 0,0 0-30 0 0,0 0-115 0 0,-4 10-83 0 0,1-5 93 0 0,3-4 96 0 0,0-1 10 0 0,0 0 32 0 0,0 0 151 0 0,0 0 62 0 0,0 0 9 0 0,0 0 3 0 0,0 0-4 0 0,0 0-1 0 0,0 0 0 0 0,0 0-30 0 0,0 0-130 0 0,0 0-58 0 0,0 0-7 0 0,0 0-10 0 0,0 0-42 0 0,0 0-102 0 0,0 0-10 0 0,0 0-2 0 0,0-1 11 0 0,1-3 63 0 0,0 3 72 0 0,-1 1 29 0 0,0 0 34 0 0,0 0-7 0 0,0 0-10 0 0,0 0-6 0 0,0 0-23 0 0,0 0-13 0 0,0 0-13 0 0,-2 0-12 0 0,-3 4-44 0 0,-1 0 1 0 0,5-3 42 0 0,1-1 17 0 0,0 0 15 0 0,-7 5 291 0 0,2 0-387 0 0,-2 2 11 0 0,2-2-10 0 0,4-4-44 0 0,1-1-10 0 0,0 0-9 0 0,0 0-39 0 0,0 0-15 0 0,0 0-1 0 0,0 0 7 0 0,0 0 28 0 0,0 0 11 0 0,0 0 2 0 0,0 0 24 0 0,0 0 100 0 0,0 0 55 0 0,0 0 65 0 0,0 0 27 0 0,0 0 7 0 0,0 0-6 0 0,0 0-34 0 0,0 0-20 0 0,0 0-2 0 0,0 0-12 0 0,0 0-46 0 0,0 0-36 0 0,0 0-111 0 0,0 0-35 0 0,0 0-7 0 0,0 0 7 0 0,0 0 26 0 0,0 0-13 0 0,0 0 42 0 0,0 0 97 0 0,0 0 37 0 0,0 0-16 0 0,0 0-29 0 0,0 0-100 0 0,0 0-34 0 0,0 0 39 0 0,0 0 111 0 0,0 0 80 0 0,0 0 9 0 0,0 0-1 0 0,0 0 3 0 0,0 0 12 0 0,0 0 7 0 0,0 0 2 0 0,0 0-17 0 0,0 0-70 0 0,0 0-49 0 0,0 0-125 0 0,0 0-20 0 0,0 0 3 0 0,0 0-15 0 0,0 0-10 0 0,0 0-1 0 0,0 0 0 0 0,0 0 0 0 0,0 0 0 0 0,0 0-553 0 0,0 0-2326 0 0,0 0-1001 0 0</inkml:trace>
  <inkml:trace contextRef="#ctx0" brushRef="#br0" timeOffset="32055.073">20 96 919 0 0,'0'0'158'0'0,"0"0"323"0"0,0 0 139 0 0,0 0 27 0 0,0 0-3 0 0,0 0-44 0 0,0 0-22 0 0,0 0-2 0 0,0 0-45 0 0,0 0-191 0 0,0 0-85 0 0,0 0-21 0 0,0 0-58 0 0,0 0-218 0 0,0 0-66 0 0,0 0-123 0 0,0 0-52 0 0,0 0-6 0 0,0 0 6 0 0,0 0 49 0 0,0 0 18 0 0,0 0 6 0 0,0 0 26 0 0,0 0 118 0 0,0 0 119 0 0,0 0 64 0 0,0 0 13 0 0,0 0 34 0 0,0 0 124 0 0,0 0 52 0 0,0 0 10 0 0,0 0 2 0 0,0 0 2 0 0,0 0 4 0 0,0 0 2 0 0,0 0-73 0 0,0 0-291 0 0,0 0-119 0 0,0 0-231 0 0,0 0-102 0 0,0 0-22 0 0,3-18-2160 0 0,-1 10 2521 0 0,1-1-264 0 0,8-12 4957 0 0,-28 40-3076 0 0,18-18-1558 0 0,0-1 3 0 0,3 4 44 0 0,0 0 22 0 0,-3-2 32 0 0,0-1-131 0 0,1 0 0 0 0,-1 0 1 0 0,1-1-1 0 0,-1 1 0 0 0,1 0 1 0 0,-1-1-1 0 0,1 1 1 0 0,-1-1-1 0 0,1 1 0 0 0,-1-1 1 0 0,1 0-1 0 0,0 0 0 0 0,-1 0 1 0 0,1 0-1 0 0,0 0 0 0 0,-1 0 1 0 0,1 0-1 0 0,-1-1 0 0 0,1 1 1 0 0,0 0-1 0 0,-1-1 0 0 0,1 1 1 0 0,-1-1-1 0 0,1 0 0 0 0,-1 1 1 0 0,1-1-1 0 0,-1 0 1 0 0,0 0-1 0 0,1 0 0 0 0,-1 0 1 0 0,0 0-1 0 0,0 0 0 0 0,0-1 1 0 0,0 1-1 0 0,0 0 0 0 0,0-1 1 0 0,0 1-1 0 0,0 0 88 0 0,0 0 73 0 0,-1 1 185 0 0,0 0 59 0 0,0 0 16 0 0,0 0 43 0 0,0 0 167 0 0,0 0 69 0 0,0 0 17 0 0,0 0-18 0 0,0 0-90 0 0,0 0-38 0 0,0 0-10 0 0,0 0-63 0 0,-1 1-268 0 0,0 18-604 0 0,1-17 388 0 0,0-2 2 0 0,0 0 2 0 0,0 0 4 0 0,0 0 1 0 0,0 0-6 0 0,0 0-1 0 0,0 0 0 0 0,0 0-2 0 0,0 0-12 0 0,0 0-2 0 0,0 0 0 0 0,0 0 4 0 0,0 0 16 0 0,0 0 4 0 0,0 0 0 0 0,0 0 22 0 0,0 0 52 0 0,0 0-116 0 0,0 0-78 0 0,4 2-2662 0 0,-3-1-114 0 0</inkml:trace>
  <inkml:trace contextRef="#ctx0" brushRef="#br0" timeOffset="32942.862">135 62 7135 0 0,'0'0'331'0'0,"0"0"-10"0"0,0 0-69 0 0,0 0 486 0 0,-9 11 2609 0 0,-2 3-3380 0 0,1 14-3928 0 0,9-27 4057 0 0,1-1 29 0 0,0 0 3 0 0,0 0 22 0 0,0 0 90 0 0,0 0 44 0 0,0 0 10 0 0,0 0-23 0 0,0 0-107 0 0,0 0-48 0 0,0 1-11 0 0,-10 18-495 0 0,9-18 324 0 0,1-1 2 0 0,0 0 38 0 0,0 0 147 0 0,0 0 32 0 0,0 0-1 0 0,0 0-1 0 0,0 0-6 0 0,0 0-1 0 0,-1 1 0 0 0,-2 3-13 0 0,2-3-54 0 0,0 0-23 0 0,-3 3-60 0 0,-10 15-359 0 0,13-19 368 0 0,-5 4 109 0 0,-5-27-163 0 0,10 14 40 0 0,-1 2 25 0 0,2 6 50 0 0,-5-6 236 0 0,1 2-270 0 0,4 4 50 0 0,0 1-12 0 0,-1-1-100 0 0,-1-3 31 0 0,1 3 54 0 0,1 1 11 0 0,0 0 6 0 0,0 0 15 0 0,0 0-16 0 0,0 0-5 0 0,0 0 0 0 0,0 0-22 0 0,0 0-96 0 0,0 0-39 0 0,0 0-498 0 0,0 0-2050 0 0,0 0-878 0 0</inkml:trace>
  <inkml:trace contextRef="#ctx0" brushRef="#br0" timeOffset="35725.258">41 267 3887 0 0,'0'0'175'0'0,"0"0"100"0"0,0 0 314 0 0,0 0 136 0 0,0 0 31 0 0,0 0-53 0 0,0 0-240 0 0,0 0-102 0 0,0 0-17 0 0,0 0-29 0 0,0 0-97 0 0,0 0-39 0 0,0 0-10 0 0,0 0-42 0 0,0 0-199 0 0,0 0-175 0 0,0 0-33 0 0,0 0 0 0 0,0 0-1 0 0,0 0-7 0 0,0 0-7 0 0,0 0-1 0 0,0 0 31 0 0,0 0 129 0 0,0 0 59 0 0,0 0 11 0 0,0 0 24 0 0,0 0 88 0 0,0 0 34 0 0,0 0-12 0 0,0 0-4 0 0,0 0 0 0 0,0-1-10 0 0,3-3-56 0 0,-2 3-62 0 0,-1 1-25 0 0,0 0 9 0 0,0 0 35 0 0,0 0 87 0 0,0 0 26 0 0,0 0 18 0 0,0 0 43 0 0,0 0 148 0 0,0 0 67 0 0,0 0 10 0 0,0 0 8 0 0,0 0 20 0 0,0 0 8 0 0,0 0 2 0 0,-11 3 808 0 0,8-4-3312 0 0,8-29 1376 0 0,8 19 532 0 0,-19 46 0 0 0,-3-14 1287 0 0,10-22-1066 0 0,-1 1 0 0 0,0 0 1 0 0,0-1-1 0 0,0 1 0 0 0,-1-1 0 0 0,1 1 0 0 0,0 0 0 0 0,0-1 1 0 0,0 1-1 0 0,0 0 0 0 0,0-1 0 0 0,0 1 0 0 0,0 0 0 0 0,-1-1 1 0 0,1 1-1 0 0,0 0 0 0 0,0-1 0 0 0,0 1 0 0 0,-1 0 0 0 0,1 0 1 0 0,0-1-1 0 0,0 1 0 0 0,-1 0 0 0 0,1 0 0 0 0,0-1 0 0 0,-1 1 1 0 0,1 0-1 0 0,0 0 0 0 0,-1 0 0 0 0,1 0 0 0 0,0-1 0 0 0,-1 1 1 0 0,1 0-1 0 0,0 0 0 0 0,-1 0 0 0 0,1 0 0 0 0,0 0 0 0 0,-1 0 1 0 0,1 0-1 0 0,-1 0 0 0 0,1 0 0 0 0,0 0 0 0 0,-1 0 0 0 0,1 0 1 0 0,0 0-1 0 0,-1 0 0 0 0,1 1 0 0 0,0-1 0 0 0,-1 0 0 0 0,1 0 1 0 0,0 0-1 0 0,-1 0 0 0 0,1 1 0 0 0,0-1 0 0 0,-1 0 0 0 0,1 0 1 0 0,0 1-1 0 0,0-1 0 0 0,-1 0 0 0 0,1 1 0 0 0,0-1 0 0 0,0 0 1 0 0,0 0-1 0 0,-1 1-17 0 0,0-7 10 0 0,-1-1-22 0 0,2 6-46 0 0,0 1-8 0 0,8-11-376 0 0,-7 10 371 0 0,-1 1-9 0 0,0 0-36 0 0,1 1 91 0 0,0-1-1 0 0,0 1 1 0 0,0 0-1 0 0,0-1 1 0 0,0 1-1 0 0,0 0 1 0 0,-1 0-1 0 0,1 0 1 0 0,0 0-1 0 0,0 0 1 0 0,-1 0-1 0 0,1 0 1 0 0,-1 0-1 0 0,1 0 1 0 0,-1 0-1 0 0,1 0 1 0 0,-1 0 0 0 0,1 0-1 0 0,-1 1 1 0 0,0-1-1 0 0,0 0 1 0 0,0 0-1 0 0,0 0 1 0 0,0 0-1 0 0,0 1 1 0 0,0-1-1 0 0,0 0 1 0 0,0 0-1 0 0,0 1 26 0 0,0-2 118 0 0,0 0 90 0 0,-21 13 3482 0 0,10-19-2766 0 0,7-1-912 0 0,2 1-22 0 0,2 3-44 0 0,1-2-11 0 0,19-18-1356 0 0,-19 23 1355 0 0,4-1 2 0 0,-4 1-1 0 0,20 18-1822 0 0,-25 2 2183 0 0,4-20-216 0 0,-1 2 0 0 0,-1 3-2 0 0,-8 7 122 0 0,9-12-84 0 0,1 0 112 0 0,0 0 48 0 0,0 0 10 0 0,0 0 8 0 0,-8-4 1132 0 0,-1-8-1302 0 0,7 9-158 0 0,8-32-1093 0 0,-5 33 1036 0 0,2-2-3 0 0,-2 3 8 0 0,19 8-1216 0 0,-10 14 406 0 0,-8-13 830 0 0,-1 0 54 0 0,0 0 12 0 0,-1-2 11 0 0,0-5 54 0 0,0-1 63 0 0,0 0 28 0 0,0 0 4 0 0,0 0 8 0 0,0 0 35 0 0,0 0 18 0 0,0 0 3 0 0,-1 1-114 0 0,0 0 0 0 0,0 0 0 0 0,0 0-1 0 0,0-1 1 0 0,0 1 0 0 0,0-1 0 0 0,-1 1-1 0 0,1-1 1 0 0,0 1 0 0 0,-1-1-1 0 0,1 1 1 0 0,0-1 0 0 0,0 0 0 0 0,-1 0-1 0 0,1 0 1 0 0,-1 0 0 0 0,1 0 0 0 0,0 0-1 0 0,-1 0 1 0 0,1 0 0 0 0,0 0 0 0 0,-1-1-1 0 0,1 1 1 0 0,0-1 0 0 0,0 1 0 0 0,-1-1-110 0 0,1 0 116 0 0,1 1 10 0 0,-1-1 2 0 0,-3-4-21 0 0,2-3-86 0 0,13-37-503 0 0,-9 42 376 0 0,20-22-970 0 0,-21 25 1062 0 0,-1 0-1 0 0,1 0 0 0 0,0-1 0 0 0,-1 1 1 0 0,1 0-1 0 0,0 0 0 0 0,-1 0 0 0 0,1 0 1 0 0,0 0-1 0 0,-1 0 0 0 0,1 0 0 0 0,-1 0 1 0 0,1 0-1 0 0,0 0 0 0 0,-1 0 1 0 0,1 0-1 0 0,0 1 0 0 0,-1-1 0 0 0,1 0 1 0 0,-1 0-1 0 0,1 1 0 0 0,0-1 0 0 0,-1 0 1 0 0,1 1-1 0 0,-1-1 0 0 0,1 1 0 0 0,-1-1 1 0 0,1 0-1 0 0,-1 1 0 0 0,0-1 0 0 0,1 1 1 0 0,-1 0-1 0 0,1-1 0 0 0,-1 1 1 0 0,0-1-1 0 0,1 1 0 0 0,-1-1 0 0 0,0 1 1 0 0,0 0-1 0 0,0-1 0 0 0,0 1 0 0 0,1 0 1 0 0,-1-1-1 0 0,0 1 0 0 0,0 0 0 0 0,0-1 1 0 0,0 1-1 0 0,0-1 0 0 0,0 1 0 0 0,-1 0 1 0 0,1-1-1 0 0,0 1 0 0 0,0 0 1 0 0,0-1-1 0 0,-1 1 0 0 0,1-1 0 0 0,0 1 15 0 0,-23 59 187 0 0,21-58-128 0 0,-2 2-31 0 0,3-4 57 0 0,1 0 12 0 0,0 0-1 0 0,0 0 18 0 0,0 0 72 0 0,-16-7 1744 0 0,14 0-3380 0 0,2 7 86 0 0</inkml:trace>
</inkml:ink>
</file>

<file path=ppt/ink/ink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30T22:32:23.070"/>
    </inkml:context>
    <inkml:brush xml:id="br0">
      <inkml:brushProperty name="width" value="0.05" units="cm"/>
      <inkml:brushProperty name="height" value="0.05" units="cm"/>
      <inkml:brushProperty name="color" value="#FF0066"/>
    </inkml:brush>
  </inkml:definitions>
  <inkml:trace contextRef="#ctx0" brushRef="#br0">10 107 1839 0 0,'0'0'230'0'0,"0"0"291"0"0,0 0 130 0 0,0 0 21 0 0,0 0-75 0 0,0 0-341 0 0,0 0-155 0 0,0 0-33 0 0,0 0-4 0 0,0 0 0 0 0,0 0 2 0 0,0 0 4 0 0,0 0 2 0 0,0 0 0 0 0,0 0 6 0 0,0 0 22 0 0,-5 6-1207 0 0,5-6-788 0 0</inkml:trace>
  <inkml:trace contextRef="#ctx0" brushRef="#br0" timeOffset="251.256">1 104 455 0 0,'0'0'854'0'0,"0"0"90"0"0,0 0 42 0 0,0 0-124 0 0,0 0-548 0 0,0 0-250 0 0,0 0-128 0 0,0 0-56 0 0,0 0-9 0 0,0 0-4 0 0,0 0 5 0 0,0 0 6 0 0,0 0 2 0 0,0 0 7 0 0,0 0 81 0 0,0 0 227 0 0,0 0 59 0 0,0 0 2 0 0,0 0 8 0 0,0 0 35 0 0,0 0 18 0 0,0 0 3 0 0,0 0-41 0 0,0 0-432 0 0,0 0-1166 0 0,0 0-496 0 0</inkml:trace>
  <inkml:trace contextRef="#ctx0" brushRef="#br0" timeOffset="514.019">33 61 2759 0 0,'0'0'248'0'0,"0"0"-248"0"0,0 0 0 0 0,0 0 0 0 0,0 0 784 0 0,0 0 112 0 0,0 0 16 0 0,0 0 8 0 0,0 0-792 0 0,0 0-128 0 0,0 0-72 0 0</inkml:trace>
  <inkml:trace contextRef="#ctx0" brushRef="#br0" timeOffset="3923.054">39 65 919 0 0,'0'0'91'0'0,"0"0"45"0"0,0 0 21 0 0,0 0 3 0 0,0 0-16 0 0,0 0-62 0 0,0 0 67 0 0,0 0 327 0 0,0 0 124 0 0,0 0 21 0 0,0 0-7 0 0,0 0-46 0 0,0 0-22 0 0,0 0-2 0 0,0 0-34 0 0,0 0-148 0 0,0 0-66 0 0,0 0-9 0 0,0 0-35 0 0,0 0-124 0 0,0 0-52 0 0,0 0-11 0 0,0 0-26 0 0,0 0-98 0 0,0 0-9 0 0,0 0 26 0 0,1 0 74 0 0,5 1-22 0 0,1 1-10 0 0,1 0 0 0 0,-1 0 0 0 0,23-5 0 0 0,-4-9 16 0 0,-25 11 63 0 0,-1 1 9 0 0,30-5 3433 0 0,-23 5-3521 0 0,1-1 0 0 0,-1 1 11 0 0,6 13 340 0 0,-13-12-422 0 0,14 6-324 0 0,-9-4 379 0 0,0 0 6 0 0,23 17-44 0 0,-23-17 54 0 0,2 0 0 0 0,0-1 0 0 0,0-1-10 0 0,-5 0-33 0 0,4 0 32 0 0,21 8-53 0 0,10-17-64 0 0,-5-4-512 0 0,4 5-4 0 0,-35 8 580 0 0,16 1-540 0 0,-10 1 604 0 0,-2 2 0 0 0,0 0 0 0 0,0 0 0 0 0,19-1-353 0 0,-3-12 266 0 0,-20 7 183 0 0,0 1-16 0 0,3-4-89 0 0,-3 3-131 0 0,8-6-919 0 0,-8 4 5571 0 0,-63-17-3656 0 0,-3 16 315 0 0,64 4-1118 0 0,-31-13 678 0 0,29 11-654 0 0,-4-1-10 0 0,0-1-43 0 0,4 3 19 0 0,-4-2-33 0 0,-1-1-10 0 0,-2 0 0 0 0,1 0 0 0 0,2 2-14 0 0,6 2-56 0 0,1 0 2 0 0,-2-1 15 0 0,-2-1 32 0 0,2 2-35 0 0,2 0-22 0 0,0 0-3 0 0,0 0-6 0 0,0 0-1 0 0,0 0 0 0 0,0 0 2 0 0,0 0 4 0 0,0 0 2 0 0,2 0 0 0 0,4 0 0 0 0,1 0 0 0 0,-1 1-2 0 0,-1-1-12 0 0,-2 0 14 0 0,3 2 64 0 0,1 0 16 0 0,52-8-266 0 0,-9 1 116 0 0,-42 6 150 0 0,1 0 0 0 0,-2 1 0 0 0,39-7 64 0 0,-12-10-64 0 0,-28 13 0 0 0,-2 3-14 0 0,-3 0-64 0 0,-16 6 1382 0 0,-18-6-1062 0 0,-25 3-168 0 0,4 4 350 0 0,53-7-352 0 0,0-1 0 0 0,-28 9 139 0 0,-20-7 282 0 0,-3 7-493 0 0,32-9 108 0 0,-54 12 168 0 0,44-6-158 0 0,29-6-182 0 0,1 0-50 0 0,0 0 8 0 0,0 0 8 0 0,0 0-8 0 0,0 0-44 0 0,0 0-11 0 0,0 0-6 0 0,0 0 11 0 0,0 0 52 0 0,0 0 28 0 0,0 0 4 0 0,0 0 0 0 0,0 0-2 0 0,0 0-8 0 0,1 1 13 0 0,90 9-539 0 0,-84-10 529 0 0,1 1 13 0 0,-1 1 52 0 0,0 0 2 0 0,0 1-36 0 0,30 10 36 0 0,4-9 12 0 0,-33-2 0 0 0,0 0 0 0 0,0 0 0 0 0,1-2 0 0 0,-1 0 0 0 0,0 0 0 0 0,0 0 0 0 0,2 1 0 0 0,-2 0 0 0 0,0-1 0 0 0,1-1 0 0 0,-2 0 11 0 0,-6 1 44 0 0,-1 0 17 0 0,0 0 6 0 0,0 0 2 0 0,1 1-13 0 0,3 1-70 0 0,13-1 717 0 0,-17-1-1588 0 0</inkml:trace>
</inkml:ink>
</file>

<file path=ppt/ink/ink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30T22:32:44.144"/>
    </inkml:context>
    <inkml:brush xml:id="br0">
      <inkml:brushProperty name="width" value="0.05" units="cm"/>
      <inkml:brushProperty name="height" value="0.05" units="cm"/>
      <inkml:brushProperty name="color" value="#FF0066"/>
    </inkml:brush>
  </inkml:definitions>
  <inkml:trace contextRef="#ctx0" brushRef="#br0">155 525 2759 0 0,'0'0'356'0'0,"0"0"454"0"0,0 0 196 0 0,0 0 40 0 0,0 0-40 0 0,0 0-200 0 0,0 0-92 0 0,0 0-11 0 0,0 0-27 0 0,-18 1 2640 0 0,8 0-2944 0 0,1-1-1 0 0,0 2 1 0 0,-1-1 0 0 0,1 1-1 0 0,0 1 1 0 0,0 0 0 0 0,0 0 0 0 0,1 0-1 0 0,-9 5-371 0 0,16-7-13 0 0,-1-1-1 0 0,0 0 1 0 0,1 0-1 0 0,-1 1 1 0 0,0-1-1 0 0,1 1 0 0 0,-1-1 1 0 0,0 1-1 0 0,1 0 1 0 0,-1 0-1 0 0,1 0 1 0 0,-1 0-1 0 0,1 0 1 0 0,0 0-1 0 0,-1 0 1 0 0,1 0-1 0 0,0 0 1 0 0,0 1-1 0 0,0-1 0 0 0,0 0 1 0 0,0 1-1 0 0,0-1 1 0 0,0 1-1 0 0,0-1 1 0 0,0 1-1 0 0,1 0 1 0 0,-1-1-1 0 0,1 1 1 0 0,-1 0-1 0 0,1-1 1 0 0,0 1-1 0 0,0 0 0 0 0,0 0 1 0 0,-1-1-1 0 0,2 1 1 0 0,-1 0-1 0 0,0-1 1 0 0,0 1-1 0 0,0 0 1 0 0,1 0-1 0 0,-1-1 1 0 0,1 1-1 0 0,0 0 1 0 0,-1-1-1 0 0,1 1 0 0 0,0-1 1 0 0,0 1-1 0 0,0-1 1 0 0,0 1-1 0 0,0-1 1 0 0,0 0-1 0 0,1 1 14 0 0,92 34-1264 0 0,-90-33 1275 0 0,-3-2 46 0 0,-1 3 29 0 0,-2-1-15 0 0,0 0 1 0 0,0 0-1 0 0,0 1 1 0 0,0-1-1 0 0,0 0 1 0 0,0-1 0 0 0,-1 1-1 0 0,0 0 1 0 0,1-1-1 0 0,-1 1 1 0 0,0-1 0 0 0,0 0-1 0 0,0 0 1 0 0,-1 0-1 0 0,1 0 1 0 0,0-1-1 0 0,-1 0 1 0 0,1 1 0 0 0,-1-1-1 0 0,1 0 1 0 0,-1 0-1 0 0,-3 0-71 0 0,-35 8 488 0 0,42-9-730 0 0,0 0-61 0 0,0 0-8 0 0,0 0-217 0 0,0 0-908 0 0,0 0-392 0 0</inkml:trace>
  <inkml:trace contextRef="#ctx0" brushRef="#br0" timeOffset="1157.562">193 576 5983 0 0,'0'0'464'0'0,"0"0"-220"0"0,0 0 215 0 0,0 0 128 0 0,0 0 21 0 0,0 0-22 0 0,0 0-115 0 0,0 0-50 0 0,0 0-6 0 0,-3 18 442 0 0,9 107-665 0 0,-5-121-181 0 0,-1-3 45 0 0,0-1 19 0 0,0 0-3 0 0,0 0 13 0 0,10-18-16 0 0,13-34 637 0 0,-22 51-428 0 0,-1 1-263 0 0,0 0-1 0 0,0 1 1 0 0,0-1-1 0 0,1 0 1 0 0,-1 1-1 0 0,0-1 1 0 0,0 0-1 0 0,0 0 0 0 0,1 0 1 0 0,-1 1-1 0 0,0-1 1 0 0,1 0-1 0 0,-1 0 1 0 0,0 0-1 0 0,0 0 1 0 0,1 1-1 0 0,-1-1 1 0 0,0 0-1 0 0,1 0 1 0 0,-1 0-1 0 0,0 0 1 0 0,1 0-1 0 0,-1 0 0 0 0,0 0 1 0 0,0 0-1 0 0,1 0 1 0 0,-1 0-1 0 0,0 0 1 0 0,1 0-1 0 0,-1 0 1 0 0,0 0-1 0 0,1 0 1 0 0,-1 0-1 0 0,0 0 1 0 0,1 0-1 0 0,-1-1 0 0 0,0 1 1 0 0,0 0-1 0 0,1 0 1 0 0,-1 0-1 0 0,0 0 1 0 0,0-1-1 0 0,1 1 1 0 0,-1 0-1 0 0,0 0 1 0 0,0-1-1 0 0,1 1 1 0 0,-1 0-1 0 0,0 0 1 0 0,0-1-1 0 0,0 1 0 0 0,0 0 1 0 0,0-1-1 0 0,1 1 1 0 0,-1 0-1 0 0,0-1-14 0 0,17 34 670 0 0,-8-9-670 0 0,-7-20 0 0 0,26-8-162 0 0,13-43 160 0 0,-40 46 62 0 0,-1 1 23 0 0,0 0 45 0 0,0 0 21 0 0,0 0 3 0 0,12 10 568 0 0,25 76-834 0 0,-35-86 102 0 0,-1 1 0 0 0,1-1 0 0 0,-1 0 0 0 0,1 1 0 0 0,-1-1 0 0 0,0 0 0 0 0,1 0 0 0 0,-1 0 0 0 0,1 0 0 0 0,-1 0 1 0 0,1-1-1 0 0,-1 1 0 0 0,0 0 0 0 0,1-1 0 0 0,-1 1 0 0 0,1-1 0 0 0,-1 1 0 0 0,0-1 0 0 0,0 0 0 0 0,1 1 0 0 0,-1-1 1 0 0,0 0-1 0 0,0 0 0 0 0,0 0 0 0 0,0 0 0 0 0,0 0 0 0 0,0 0 0 0 0,0 0 0 0 0,0 0 0 0 0,0 0 0 0 0,0-1 0 0 0,-1 1 1 0 0,1 0 11 0 0,1-2-34 0 0,55-71-118 0 0,-57 73 207 0 0,0 1 17 0 0,0 0 6 0 0,0 0 2 0 0,0 0 3 0 0,0 0 10 0 0,0 0 3 0 0,6 23 176 0 0,7 44-210 0 0,-12-66-105 0 0,2 1 22 0 0,28-20-262 0 0,2-32 159 0 0,-33 49 193 0 0,1-1 1 0 0,-1 0 0 0 0,0 0 0 0 0,0 0 0 0 0,0 0 0 0 0,0-1 0 0 0,-1 1-1 0 0,1 0 1 0 0,-1 0 0 0 0,1 0 0 0 0,-1 0 0 0 0,0 0 0 0 0,1 0 0 0 0,-1 0 0 0 0,0 0-1 0 0,0 0 1 0 0,-1 0 0 0 0,1 1 0 0 0,0-1 0 0 0,0 0 0 0 0,-1 1 0 0 0,1-1 0 0 0,-1 1-1 0 0,0-1 1 0 0,1 1 0 0 0,-1 0 0 0 0,0 0 0 0 0,0 0 0 0 0,0 0 0 0 0,0 0-1 0 0,0 0 1 0 0,0 0 0 0 0,-1 0-70 0 0,1 1-43 0 0,1 0 0 0 0,-1 0 0 0 0,0 0-1 0 0,1 0 1 0 0,-1 0 0 0 0,1 0 0 0 0,-1 1 0 0 0,1-1-1 0 0,-1 1 1 0 0,1-1 0 0 0,-1 1 0 0 0,1-1 0 0 0,-1 1-1 0 0,1 0 1 0 0,0 0 0 0 0,-1 0 0 0 0,1 0 0 0 0,0 0-1 0 0,0 0 1 0 0,-1 0 0 0 0,1 0 0 0 0,0 0 0 0 0,0 0-1 0 0,0 1 1 0 0,0 0 43 0 0,-5 13-4124 0 0,6-15-376 0 0</inkml:trace>
  <inkml:trace contextRef="#ctx0" brushRef="#br0" timeOffset="1946.831">576 633 2759 0 0,'0'0'407'0'0,"0"0"666"0"0,0 0 294 0 0,10 18 2437 0 0,7 66 149 0 0,-17-83-3821 0 0,0-1-4 0 0,9 1 979 0 0,-6-4-989 0 0,0 0 1 0 0,1-1 0 0 0,-1 1-1 0 0,-1-1 1 0 0,1 0-1 0 0,0 0 1 0 0,-1 0-1 0 0,0-1 1 0 0,0 1-1 0 0,0 0 1 0 0,-1-1-1 0 0,1 1 1 0 0,-1-1-1 0 0,0 0 1 0 0,0 1-1 0 0,-1-1 1 0 0,1 0-119 0 0,0-4 780 0 0,-1 8-598 0 0,0 1-43 0 0,0 0-10 0 0,0 0-34 0 0,0 0-132 0 0,20-6-578 0 0,-6 7 400 0 0,-11 1 214 0 0,12 19 278 0 0,-7 15 1891 0 0,-16 22-4024 0 0,6-38 1843 0 0,2-19-51 0 0,0-1-4 0 0,8-26 343 0 0,10-75 431 0 0,-17 100-198 0 0,-1 1-66 0 0,0 0-312 0 0,0 0-182 0 0,58-35-5801 0 0,-48 27 4481 0 0,-5 3 637 0 0</inkml:trace>
  <inkml:trace contextRef="#ctx0" brushRef="#br0" timeOffset="2345.123">845 470 9991 0 0,'0'0'456'0'0,"0"0"-8"0"0,0 0-141 0 0,0 0 476 0 0,-14-15 4641 0 0,13 15-5376 0 0,1-1 1 0 0,-1 1 0 0 0,1 0 0 0 0,-1-1 0 0 0,0 1-1 0 0,1 0 1 0 0,-1 0 0 0 0,1-1 0 0 0,-1 1 0 0 0,0 0-1 0 0,1 0 1 0 0,-1 0 0 0 0,0 0 0 0 0,1 0 0 0 0,-1 0-1 0 0,1 0 1 0 0,-1 0 0 0 0,0 0 0 0 0,1 0-1 0 0,-1 0 1 0 0,0 0 0 0 0,1 0 0 0 0,-1 0 0 0 0,0 1-1 0 0,1-1 1 0 0,-1 0 0 0 0,1 0 0 0 0,-1 1 0 0 0,1-1-1 0 0,-1 0 1 0 0,1 1 0 0 0,-1-1 0 0 0,1 1 0 0 0,-1-1-1 0 0,1 1 1 0 0,-1-1 0 0 0,1 1 0 0 0,0-1 0 0 0,-1 1-1 0 0,1-1 1 0 0,0 1 0 0 0,-1-1 0 0 0,1 1 0 0 0,0 0-1 0 0,0-1 1 0 0,-1 1 0 0 0,1 0 0 0 0,0-1 0 0 0,0 1-1 0 0,0-1 1 0 0,0 1 0 0 0,0 0 0 0 0,0-1 0 0 0,0 1-1 0 0,0 0 1 0 0,0-1 0 0 0,0 1 0 0 0,1 0-1 0 0,-1-1 1 0 0,0 1 0 0 0,0-1 0 0 0,1 1-49 0 0,-4 17-172 0 0,2 0 0 0 0,0 0 0 0 0,1 1 0 0 0,1-1 0 0 0,1 0 1 0 0,1 0-1 0 0,0 0 0 0 0,1 0 0 0 0,1-1 0 0 0,1 0 0 0 0,7 17 172 0 0,7-6-1985 0 0,-19-28 1674 0 0,20-7-1489 0 0,6-22-216 0 0,-23 23 1464 0 0</inkml:trace>
  <inkml:trace contextRef="#ctx0" brushRef="#br0" timeOffset="2593.172">682 578 5983 0 0,'0'0'464'0'0,"0"0"-5"0"0,0 0 1116 0 0,0 0 522 0 0,0 0 102 0 0,3-2 764 0 0,10-5-1952 0 0,55-28 1349 0 0,8-4-5169 0 0,-69 33 1818 0 0</inkml:trace>
  <inkml:trace contextRef="#ctx0" brushRef="#br0" timeOffset="-1751.491">277 76 2759 0 0,'0'0'356'0'0,"0"0"455"0"0,0 0 202 0 0,0 0 41 0 0,0 0-76 0 0,0 0-351 0 0,0 0-156 0 0,0 0-30 0 0,0 0-40 0 0,0 0-135 0 0,0 0-61 0 0,0 0-12 0 0,0 0-22 0 0,0 0-86 0 0,0 0-21 0 0,0 0 2 0 0,0 0 6 0 0,0 0 5 0 0,0 0-5 0 0,7-12 84 0 0,11-30 347 0 0,-18 41-385 0 0,0 1 2 0 0,0 0 39 0 0,-12-14 2881 0 0,-44 7-2115 0 0,54 7-985 0 0,0 2 39 0 0,1-1-1 0 0,-1 1 0 0 0,0-1 0 0 0,1 1 1 0 0,0-1-1 0 0,-1 1 0 0 0,1 0 0 0 0,0 0 1 0 0,0-1-1 0 0,0 1 0 0 0,0 0 0 0 0,0 0 1 0 0,0 0-1 0 0,0 0 0 0 0,1 0 1 0 0,-1 1-1 0 0,1-1 0 0 0,0 0 0 0 0,-1 0 1 0 0,1 0-1 0 0,0 1 22 0 0,0-2-4 0 0,0 275-1080 0 0,1-240-92 0 0,-1-35 1019 0 0,0-1 28 0 0,0 0 7 0 0,0 0 12 0 0,0 0 30 0 0,0 0-11 0 0,0 0 15 0 0,0 0-15 0 0,0 0 22 0 0,0 0 106 0 0,0 0 29 0 0,-1-1 6 0 0,-1-4 4 0 0,1 3-20 0 0,-1-3-35 0 0,-1 0 32 0 0,0 1 11 0 0,2 2-10 0 0,-3-3-44 0 0,-19-30 998 0 0,22 34-864 0 0,1 1-62 0 0,0-1-24 0 0,-1-3-56 0 0,16-31-210 0 0,-12 30 165 0 0,1 1 32 0 0,1 1 11 0 0,0 1 15 0 0,17 7 626 0 0,-16-3-641 0 0,-1-2 0 0 0,1-2 0 0 0,0 0 0 0 0,17-8 730 0 0,-22 10-801 0 0,-1 0-4 0 0,6 1-129 0 0,-3 1 192 0 0,1 1 12 0 0,1-1 0 0 0,-1 1 0 0 0,36-5 592 0 0,-40 1-354 0 0,0 1 55 0 0,0 0 24 0 0,2-18 2169 0 0,-38 11-1873 0 0,35 7-326 0 0,1 0-178 0 0,0 0-777 0 0,0 0-343 0 0,0 0-634 0 0,0 0-2382 0 0,0 0-1013 0 0</inkml:trace>
  <inkml:trace contextRef="#ctx0" brushRef="#br0" timeOffset="-1036.492">400 213 1375 0 0,'0'0'218'0'0,"7"-10"2740"0"0,-4 6 2713 0 0,-2 4-5624 0 0,0 0 1 0 0,0 0-1 0 0,0 0 1 0 0,0 0-1 0 0,0 0 1 0 0,0 1-1 0 0,0-1 0 0 0,0 0 1 0 0,1 0-1 0 0,-1 1 1 0 0,0-1-1 0 0,0 1 1 0 0,0-1-1 0 0,0 1 0 0 0,-1-1 1 0 0,1 1-1 0 0,0-1 1 0 0,0 1-1 0 0,0 0 0 0 0,0 0 1 0 0,0-1-1 0 0,-1 1 1 0 0,1 0-1 0 0,0 0 1 0 0,-1 0-1 0 0,1 0 0 0 0,-1 0 1 0 0,1 0-1 0 0,-1 0 1 0 0,1 0-1 0 0,-1 0 1 0 0,0 0-1 0 0,1 0 0 0 0,-1 0 1 0 0,0 0-1 0 0,0 0 1 0 0,0 1-48 0 0,5 33 624 0 0,-5-35-694 0 0,3-1 191 0 0,-1-1-1 0 0,1 1 0 0 0,-1-1 1 0 0,0 0-1 0 0,1 0 1 0 0,-1 0-1 0 0,0 0 0 0 0,0 0 1 0 0,0-1-1 0 0,-1 1 0 0 0,1-1 1 0 0,0 1-1 0 0,-1-1 0 0 0,0 1 1 0 0,0-1-1 0 0,0 0 1 0 0,0 0-1 0 0,1-2-120 0 0,-2 3 181 0 0,1 1 43 0 0,-1 1 7 0 0,0 0 28 0 0,0 0 11 0 0,0 0 2 0 0,0 0-5 0 0,0 0-23 0 0,0 0-11 0 0,0-1-235 0 0,1-1 0 0 0,-1 1 0 0 0,1-1-1 0 0,0 1 1 0 0,0-1 0 0 0,-1 1 0 0 0,1-1-1 0 0,0 1 1 0 0,0 0 0 0 0,0-1 0 0 0,0 1-1 0 0,1 0 1 0 0,-1 0 0 0 0,0 0 0 0 0,0 0 0 0 0,1 0-1 0 0,-1 0 1 0 0,1 0 0 0 0,-1 1 0 0 0,1-1-1 0 0,-1 0 1 0 0,1 1 0 0 0,-1-1 0 0 0,1 1-1 0 0,0 0 1 0 0,-1-1 0 0 0,1 1 0 0 0,-1 0 0 0 0,1 0-1 0 0,0 0 1 0 0,-1 0 0 0 0,1 0 0 0 0,0 1-1 0 0,-1-1 1 0 0,1 0 0 0 0,-1 1 0 0 0,2 0 2 0 0,17-3 29 0 0,11-16-3273 0 0,-25 12-1747 0 0</inkml:trace>
  <inkml:trace contextRef="#ctx0" brushRef="#br0" timeOffset="3958.034">1006 605 5063 0 0,'0'0'390'0'0,"0"0"-130"0"0,0 0 384 0 0,0 0 194 0 0,0 0 40 0 0,-5 20 3116 0 0,2-6-3736 0 0,0 1 0 0 0,1-1 0 0 0,1 1 0 0 0,1 0 0 0 0,0 0 0 0 0,1 0 0 0 0,0 0 0 0 0,1-1 0 0 0,1 1 0 0 0,4 13-258 0 0,4 35-440 0 0,-9-32 439 0 0,-3-30 60 0 0,0 2-33 0 0,1-2 36 0 0,-19-5 712 0 0,13-2-636 0 0,1 0 0 0 0,0 0 0 0 0,0-1 0 0 0,1 0 0 0 0,0 0 0 0 0,0 0 1 0 0,1-1-1 0 0,-1 1 0 0 0,2-1 0 0 0,-1 0 0 0 0,1 1 0 0 0,0-1 0 0 0,1 0 0 0 0,0-1 0 0 0,0 1 0 0 0,1 0 0 0 0,0-2-138 0 0,-2-5 60 0 0,0-1-1 0 0,1 1 1 0 0,1 0 0 0 0,1-1-1 0 0,0 1 1 0 0,1 0 0 0 0,1 0-1 0 0,3-13-59 0 0,-5 26-41 0 0,0 1-1 0 0,1-1 1 0 0,-1 0-1 0 0,0 1 1 0 0,1-1 0 0 0,-1 1-1 0 0,1-1 1 0 0,-1 1-1 0 0,1 0 1 0 0,0 0-1 0 0,0-1 1 0 0,-1 1 0 0 0,1 1-1 0 0,0-1 1 0 0,0 0-1 0 0,0 0 1 0 0,0 1-1 0 0,0-1 1 0 0,0 1 0 0 0,0-1-1 0 0,0 1 1 0 0,1 0-1 0 0,-1 0 1 0 0,0 0-1 0 0,0 0 1 0 0,0 0 0 0 0,0 1-1 0 0,0-1 1 0 0,0 1-1 0 0,0-1 1 0 0,0 1-1 0 0,0 0 1 0 0,0-1 0 0 0,0 1-1 0 0,0 0 1 0 0,-1 0-1 0 0,1 1 1 0 0,0-1-1 0 0,0 0 1 0 0,0 2 41 0 0,0 0-38 0 0,0 1 1 0 0,0 0-1 0 0,-1 0 0 0 0,0 0 1 0 0,0 0-1 0 0,0 0 0 0 0,0 1 1 0 0,-1-1-1 0 0,1 0 0 0 0,-1 0 1 0 0,0 1-1 0 0,0-1 0 0 0,-1 0 1 0 0,1 0-1 0 0,-1 0 0 0 0,0 1 1 0 0,0-1-1 0 0,0 0 0 0 0,-1 0 1 0 0,0 0-1 0 0,1-1 0 0 0,-1 1 1 0 0,-1 0-1 0 0,1-1 0 0 0,0 1 1 0 0,-1-1-1 0 0,0 0 0 0 0,0 1 38 0 0,3-3 64 0 0,-1-1 0 0 0,-4 3-10 0 0,1-1-68 0 0,3-2-118 0 0,1 0-73 0 0,0 0-975 0 0,0 0-3831 0 0</inkml:trace>
  <inkml:trace contextRef="#ctx0" brushRef="#br0" timeOffset="4749.676">1114 363 7831 0 0,'0'0'603'0'0,"0"0"-236"0"0,0 0 483 0 0,0 0 256 0 0,0 0 50 0 0,-14-3 3532 0 0,10 6-4628 0 0,-5 43-218 0 0,14 134 66 0 0,-2-146-282 0 0,-3-33 298 0 0,0-1 2 0 0,0 0 2 0 0,0 0 0 0 0,4-2 14 0 0,0 0 0 0 0,0 1 0 0 0,0-1 0 0 0,-1-1 1 0 0,1 1-1 0 0,-1 0 0 0 0,1-1 0 0 0,-1 0 0 0 0,0 0 0 0 0,0 0 0 0 0,0 0 0 0 0,-1 0 0 0 0,1 0 0 0 0,-1-1 0 0 0,2-3 58 0 0,2 0-64 0 0,13-19 64 0 0,-5 41 573 0 0,-4 69 179 0 0,-10-83-756 0 0,1-1-1 0 0,-1 1 1 0 0,1 0-1 0 0,-1-1 0 0 0,1 1 1 0 0,-1-1-1 0 0,1 0 1 0 0,-1 1-1 0 0,1-1 1 0 0,0 1-1 0 0,-1-1 0 0 0,1 0 1 0 0,0 1-1 0 0,-1-1 1 0 0,1 0-1 0 0,0 0 1 0 0,-1 0-1 0 0,1 0 0 0 0,0 1 1 0 0,0-1-1 0 0,-1 0 1 0 0,1 0-1 0 0,0 0 1 0 0,0 0-1 0 0,-1-1 0 0 0,1 1 1 0 0,0 0-1 0 0,-1 0 1 0 0,1 0-1 0 0,0-1 1 0 0,-1 1-1 0 0,1 0 0 0 0,0 0 1 0 0,-1-1-1 0 0,1 1 1 0 0,0-1-1 0 0,-1 1 1 0 0,1-1-1 0 0,-1 1 0 0 0,1-1 1 0 0,-1 1-1 0 0,1-1 5 0 0,41-59 307 0 0,-31 75-254 0 0,2 41-53 0 0,-12-56-2 0 0,-1 1 0 0 0,1-1 1 0 0,0 1-1 0 0,-1-1 0 0 0,1 1 0 0 0,0-1 0 0 0,0 0 0 0 0,-1 0 0 0 0,1 1 0 0 0,0-1 1 0 0,0 0-1 0 0,0 0 0 0 0,0 0 0 0 0,-1 0 0 0 0,1 0 0 0 0,0 0 0 0 0,0 0 0 0 0,0 0 0 0 0,0 0 1 0 0,0 0-1 0 0,-1 0 0 0 0,1-1 0 0 0,0 1 0 0 0,0 0 0 0 0,0 0 0 0 0,-1-1 0 0 0,1 1 1 0 0,0-1-1 0 0,-1 1 0 0 0,1-1 0 0 0,0 1 0 0 0,-1-1 0 0 0,1 1 0 0 0,0-1 2 0 0,4-5 14 0 0,0 1-1 0 0,0-1 1 0 0,-1 1-1 0 0,1-1 0 0 0,-1-1 1 0 0,-1 1-1 0 0,1 0 1 0 0,-1-1-1 0 0,0 0 1 0 0,-1 0-1 0 0,0 0 0 0 0,0 0 1 0 0,0 0-1 0 0,-1-2-13 0 0,0 7 87 0 0,0-1 0 0 0,-1 1-1 0 0,0-1 1 0 0,0 1 0 0 0,0 0 0 0 0,0-1-1 0 0,0 1 1 0 0,0-1 0 0 0,0 1 0 0 0,-1 0-1 0 0,1-1 1 0 0,-1 1 0 0 0,0 0 0 0 0,0 0-1 0 0,0-1 1 0 0,0 1 0 0 0,0 0 0 0 0,0 0-1 0 0,0 0 1 0 0,-1 0 0 0 0,1 0 0 0 0,-1 0-1 0 0,1 1 1 0 0,-1-1 0 0 0,0 0 0 0 0,0 1-1 0 0,0-1 1 0 0,0 1 0 0 0,0 0-1 0 0,0 0 1 0 0,0 0 0 0 0,0 0 0 0 0,0 0-1 0 0,-1 0 1 0 0,-1 0-87 0 0,3 1 208 0 0,-10 0 0 0 0,-7 6-1779 0 0,12 2-3039 0 0,6-6 3430 0 0,-3 5-4227 0 0</inkml:trace>
  <inkml:trace contextRef="#ctx0" brushRef="#br0" timeOffset="5520.295">1351 477 8431 0 0,'0'0'376'0'0,"-4"3"72"0"0,0 1-352 0 0,-1 2-96 0 0,-2-1 0 0 0,0 0 0 0 0,0 0 640 0 0,1 2 120 0 0,-2 0 16 0 0,3 1 8 0 0,1 1-616 0 0,1-1-168 0 0,-1 0 64 0 0,2 1-3400 0 0,1-2-680 0 0</inkml:trace>
  <inkml:trace contextRef="#ctx0" brushRef="#br0" timeOffset="7535.456">1373 366 2303 0 0,'0'0'102'0'0,"0"0"219"0"0,0 0 842 0 0,0 0 370 0 0,0 0 71 0 0,0 0-125 0 0,0 0-598 0 0,0 0-265 0 0,-15 18 2940 0 0,18-17-3474 0 0,-1 0 0 0 0,1 0 1 0 0,-1 0-1 0 0,1 0 0 0 0,0 0 1 0 0,-1 0-1 0 0,1-1 0 0 0,0 1 0 0 0,-1-1 1 0 0,1 0-1 0 0,0 0 0 0 0,0 0 0 0 0,-1 0 1 0 0,1-1-1 0 0,0 1 0 0 0,0 0 0 0 0,-1-1 1 0 0,1 0-1 0 0,0 0 0 0 0,-1 0 0 0 0,1 0 1 0 0,-1 0-1 0 0,2-1-82 0 0,18-6-1132 0 0,-17 5-2207 0 0,0 1-1385 0 0</inkml:trace>
  <inkml:trace contextRef="#ctx0" brushRef="#br0" timeOffset="9021.876">1086 878 8951 0 0,'0'0'407'0'0,"0"0"-6"0"0,0 0-185 0 0,0 0 171 0 0,0 0 101 0 0,0 0 21 0 0,0 0-13 0 0,0 0-68 0 0,0 0-32 0 0,0 0-4 0 0,0 0-26 0 0,0 0-113 0 0,0 0-49 0 0,0 0-11 0 0,4 23 79 0 0,5 80 448 0 0,11-153-656 0 0,-10 27-136 0 0,-1 12-66 0 0,-7 11 95 0 0,2-1 22 0 0,-1 1 13 0 0,0 1 0 0 0,-1 0 0 0 0,1-1 0 0 0,-1 1 0 0 0,1 0 0 0 0,-1 1 0 0 0,0-1 0 0 0,1 0 0 0 0,-1 1 0 0 0,0-1 0 0 0,0 1 0 0 0,0-1 0 0 0,0 1 0 0 0,0 0 1 0 0,0 0-1 0 0,-1 0 0 0 0,1 0 0 0 0,-1 0 0 0 0,1 1 0 0 0,-1-1 0 0 0,0 0 0 0 0,0 1 0 0 0,0-1 0 0 0,0 1 0 0 0,1 1 8 0 0,5 9-15 0 0,11 5 5 0 0,17-28-449 0 0,0-54 739 0 0,-35 63-178 0 0,0 0-1 0 0,0 0 1 0 0,0 0 0 0 0,0 0-1 0 0,0 0 1 0 0,0 0 0 0 0,0 0 0 0 0,0 0-1 0 0,0 0 1 0 0,0 0 0 0 0,-1 0-1 0 0,1 0 1 0 0,0 0 0 0 0,-1 0 0 0 0,1 0-1 0 0,-1 0 1 0 0,1 0 0 0 0,-1 0-1 0 0,1 1 1 0 0,-1-1 0 0 0,0 0 0 0 0,1 0-1 0 0,-1 1 1 0 0,0-1 0 0 0,1 0-1 0 0,-1 1 1 0 0,0-1 0 0 0,0 1-1 0 0,0-1 1 0 0,0 1 0 0 0,0-1 0 0 0,0 1-1 0 0,1-1 1 0 0,-1 1 0 0 0,-1 0-102 0 0,1 0 7 0 0,0-1 1 0 0,-1 1-1 0 0,1 0 1 0 0,0 0 0 0 0,0 0-1 0 0,-1 0 1 0 0,1 0-1 0 0,0 0 1 0 0,0 0-1 0 0,-1 0 1 0 0,1 1 0 0 0,0-1-1 0 0,0 0 1 0 0,-1 1-1 0 0,1-1 1 0 0,0 1 0 0 0,0-1-1 0 0,0 1 1 0 0,0 0-1 0 0,0-1 1 0 0,0 1-1 0 0,0 0 1 0 0,0 0 0 0 0,0 0-1 0 0,0 0 1 0 0,0 0-1 0 0,0 0 1 0 0,0 1-8 0 0,-6 34-655 0 0,7-35 591 0 0,18 28-392 0 0,-2-15 304 0 0,-14-13-10 0 0,0-1 0 0 0,0 1 0 0 0,1 0 0 0 0,-1-1 0 0 0,0 1 1 0 0,1-1-1 0 0,-1 0 0 0 0,0 0 0 0 0,1 0 0 0 0,-1 0 0 0 0,0 0 0 0 0,1 0 0 0 0,-1-1 0 0 0,0 1 0 0 0,1-1 0 0 0,-1 0 0 0 0,0 0 0 0 0,0 1 0 0 0,0-1 0 0 0,0-1 0 0 0,0 1 0 0 0,0 0 0 0 0,0 0 0 0 0,0-1 0 0 0,0 1 1 0 0,0-1-1 0 0,0 0 162 0 0,6-3-2860 0 0,-1 1-1316 0 0</inkml:trace>
  <inkml:trace contextRef="#ctx0" brushRef="#br0" timeOffset="10287.522">1296 869 2303 0 0,'0'0'102'0'0,"0"0"283"0"0,0 0 1110 0 0,0 0 486 0 0,0 0 99 0 0,-2 7 575 0 0,0-4-2570 0 0,2-2 22 0 0,0-1 11 0 0,0 0 2 0 0,0 0 7 0 0,0 0 29 0 0,0 0 17 0 0,17 1 1317 0 0,20-33 1511 0 0,-26 14-2552 0 0,-11 17-374 0 0,0 1-10 0 0,0 0 11 0 0,-13-14 1200 0 0,11 13-1266 0 0,-1 1-1 0 0,0 0 1 0 0,0 0-1 0 0,1 0 0 0 0,-1 0 1 0 0,0 0-1 0 0,0 1 1 0 0,1-1-1 0 0,-1 1 1 0 0,1 0-1 0 0,-1-1 1 0 0,0 1-1 0 0,1 0 1 0 0,-1 1-1 0 0,1-1 0 0 0,0 0 1 0 0,-1 1-1 0 0,1-1 1 0 0,0 1-1 0 0,0 0 1 0 0,0 0-1 0 0,-1 0-9 0 0,-9 11-1449 0 0,11-12 1350 0 0,1-1 42 0 0,-3 4 46 0 0,2 0-5 0 0,0 0 0 0 0,0 0 0 0 0,0 1 0 0 0,0-1 0 0 0,1 0 0 0 0,-1 1 0 0 0,1-1 0 0 0,0 1 0 0 0,1-1 0 0 0,-1 0 0 0 0,1 1 0 0 0,0-1 0 0 0,0 0 0 0 0,0 0 0 0 0,0 0 0 0 0,1 1 0 0 0,1 1 16 0 0,-2-3-3 0 0,1 0 0 0 0,-1 0 0 0 0,0 0 1 0 0,1 0-1 0 0,0 0 0 0 0,-1-1 0 0 0,1 1 0 0 0,0-1 0 0 0,1 1 0 0 0,-1-1 0 0 0,0 0 0 0 0,1 0 0 0 0,-1 0 0 0 0,1 0 0 0 0,0 0 0 0 0,-1-1 1 0 0,1 1-1 0 0,0-1 0 0 0,0 0 0 0 0,0 1 0 0 0,0-1 0 0 0,0-1 0 0 0,0 1 0 0 0,1 0 0 0 0,-1-1 0 0 0,0 0 0 0 0,0 1 0 0 0,0-1 0 0 0,1-1 1 0 0,-1 1-1 0 0,2-1 3 0 0,4 0-273 0 0,8-3 617 0 0,-8-2-5077 0 0,-5 3-371 0 0</inkml:trace>
  <inkml:trace contextRef="#ctx0" brushRef="#br0" timeOffset="14258.854">1132 877 2303 0 0,'0'0'354'0'0,"0"0"642"0"0,0 0 277 0 0,0 0 58 0 0,0 0-138 0 0,0 0-626 0 0,0 0-278 0 0,0 0-53 0 0,0 0-36 0 0,0 0-104 0 0,0 0-53 0 0,0 0-94 0 0,2 6-145 0 0,-2-2 185 0 0,1 1 1 0 0,-1-4-49 0 0,0-1-5 0 0,0 0 112 0 0,0 0 67 0 0,0 0-1 0 0,0 0-2 0 0,0 0-2 0 0,0 0-13 0 0,0 0-8 0 0,0 0-1 0 0,6-40 1963 0 0,-6 39-1998 0 0,2-5-55 0 0,-1 1-77 0 0,1 1-9 0 0,-2 3-1 0 0,0 1 63 0 0,3 18 922 0 0,-9 89-612 0 0,12-98-2012 0 0,-3-6 1216 0 0</inkml:trace>
  <inkml:trace contextRef="#ctx0" brushRef="#br0" timeOffset="15536.843">1073 871 919 0 0,'0'0'274'0'0,"0"0"811"0"0,0 0 355 0 0,0 0 68 0 0,0 0-135 0 0,0 0-634 0 0,0 0-276 0 0,0 0-58 0 0,0 0 20 0 0,0 0 134 0 0,0 0 60 0 0,0 0 11 0 0,0 0-23 0 0,0 0-107 0 0,0 0-48 0 0,0 0-11 0 0,0 0-50 0 0,0 0-207 0 0,0 0-89 0 0,0 0-21 0 0,0 0 6 0 0,0 0 34 0 0,0 0 12 0 0,0 0 2 0 0,0 0-1 0 0,0 0-6 0 0,0 0-1 0 0,0 0 0 0 0,0 0 7 0 0,0 0 26 0 0,0 0 9 0 0,0 0 4 0 0,0 0-4 0 0,0 0-30 0 0,0 0-18 0 0,0 0-2 0 0,-4 19 0 0 0,22 113-112 0 0,-16-113 440 0 0,-1-8-4693 0 0,-1-11 2994 0 0</inkml:trace>
  <inkml:trace contextRef="#ctx0" brushRef="#br0" timeOffset="16828.808">1080 829 2303 0 0,'0'0'418'0'0,"0"0"912"0"0,0 0 404 0 0,0 0 80 0 0,0 0-150 0 0,0 0-673 0 0,0 0-300 0 0,0 0-62 0 0,0 0-92 0 0,-1 1-343 0 0,0 6-187 0 0,0 0 0 0 0,0 0 0 0 0,0 0 0 0 0,1 0 1 0 0,0 0-1 0 0,1 0 0 0 0,0 0 0 0 0,0 0 0 0 0,0 0 1 0 0,1 0-1 0 0,0 2-7 0 0,2 5 7 0 0,5 32-93 0 0,-9-45 15 0 0,5 16-264 0 0,-3-14-3769 0 0,2-10 4161 0 0,0-1-1 0 0,-1 0 0 0 0,1 0 0 0 0,-2 0 0 0 0,1 0 0 0 0,-1-1 1 0 0,-1 1-1 0 0,0-1 0 0 0,0 1 0 0 0,0-1 0 0 0,-1 0 0 0 0,0 1 1 0 0,-1-4-57 0 0,1 12 1 0 0,1 1-54 0 0,1 0 47 0 0,0 1-1 0 0,0 0 1 0 0,0 0-1 0 0,0 0 1 0 0,-1 0-1 0 0,1 1 1 0 0,-1-1-1 0 0,1 0 1 0 0,-1 1-1 0 0,0-1 1 0 0,0 1-1 0 0,0-1 1 0 0,0 1 0 0 0,0 0-1 0 0,0-1 1 0 0,-1 1-1 0 0,1 0 1 0 0,-1 0-1 0 0,0-1 1 0 0,0 3 6 0 0,2 8-10 0 0,6 37-871 0 0,-7-45 402 0 0</inkml:trace>
</inkml:ink>
</file>

<file path=ppt/ink/ink46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16:58:32.652"/>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0 0,'28'28'62,"0"0"-62,0 28 16,0-27-1,1-29-15,-1 28 16,0 0 0,0 29-16,29 55 15,-1 1 1,29-56-16,-29-1 16,1 1-1,-29-1-15,0 1 16,29 27-1,-29 29-15,28-56 16,1-1 0,-29 0-16,28 1 15,57 84 282,0 57-281,-28-114-16,0 29 15,27 28 1,-27-28-16,0 0 16,-29-28-1,1-1-15,-1 29 16,-28-28 0,29-29-16,-29-27 15,0-1 1,0-28-16,1 28 15,-29 0-15,28 0 16,-28 29 0,28-29-16,0 0 31,-28 1-31,29-1 16,-29 0-1,0 0 345,28 0-267,0 1-61,-28-1-32,28-28 15,0 0 16,-28 28-15,0 0 47,29-28-63,-29 29 15,28-1 1,-28 0 46,28-28-46,0 28 15,-28 0 0,29-28 1,-29 29-32,28-1 359,0 0-359,0 0 16,0 57-16,29-29 15,-29-27 1,-28 27-16,28-28 31,-28 1 16,29-29-16,-29 28-15</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30T21:30:25.363"/>
    </inkml:context>
    <inkml:brush xml:id="br0">
      <inkml:brushProperty name="width" value="0.05" units="cm"/>
      <inkml:brushProperty name="height" value="0.05" units="cm"/>
      <inkml:brushProperty name="color" value="#FF0066"/>
    </inkml:brush>
  </inkml:definitions>
  <inkml:trace contextRef="#ctx0" brushRef="#br0">85 1 2303 0 0,'0'0'296'0'0,"0"0"404"0"0,0 0 179 0 0,0 0 32 0 0,0 0-111 0 0,0 0-498 0 0,0 0-214 0 0,0 0-14 0 0,0 0 38 0 0,0 0 14 0 0,0 0 2 0 0,0 0 3 0 0,0 0 12 0 0,0 0 7 0 0,0 0 2 0 0,0 0 20 0 0,0 0 84 0 0,0 0 38 0 0,0 0 8 0 0,0 0 16 0 0,0 0 54 0 0,0 0 20 0 0,0 0 6 0 0,0 0-31 0 0,0 0-140 0 0,0 0-61 0 0,0 0-7 0 0,0 0-4 0 0,0 0 5 0 0,0 0 6 0 0,0 0 2 0 0,-6 6 78 0 0,-14 13 328 0 0,19-18-491 0 0,1-1-10 0 0,0 0-1 0 0,-16 17 419 0 0,-19 34 830 0 0,34-50-1262 0 0,0 0-4 0 0,-4 20-45 0 0,6-13-20 0 0,1 0-33 0 0,0-2 32 0 0,3 0 11 0 0,1-2 0 0 0,2 0 0 0 0,-1-1 0 0 0,2 0 11 0 0,-1-1 45 0 0,-7-1-51 0 0,0 0 1 0 0,1-1-1 0 0,-1 1 1 0 0,1 0-1 0 0,-1-1 1 0 0,1 0 0 0 0,-1 1-1 0 0,1-1 1 0 0,-1 0-1 0 0,1 0 1 0 0,-1 0-1 0 0,1 0 1 0 0,-1 0-1 0 0,1 0 1 0 0,-1 0-1 0 0,1 0 1 0 0,-1-1-1 0 0,1 1 1 0 0,-1 0-1 0 0,1-1 1 0 0,-1 0-1 0 0,1 1 1 0 0,-1-1-1 0 0,0 0 1 0 0,1 0-1 0 0,-1 1 1 0 0,0-1-1 0 0,1-1-5 0 0,0 1 6 0 0,0-1 49 0 0,1-2 17 0 0,7-10 70 0 0,-8 11-62 0 0,-1 0 0 0 0,0 1-1 0 0,0-1 1 0 0,0 0 0 0 0,0 0 0 0 0,-1 0-1 0 0,1 0 1 0 0,-1 0 0 0 0,0 0-1 0 0,0 0 1 0 0,0 0 0 0 0,0 0 0 0 0,0 0-1 0 0,-1 0 1 0 0,1 0 0 0 0,-1 0-1 0 0,-1-3-79 0 0,-3-26 341 0 0,4 8-289 0 0,1 22-100 0 0,0-3 24 0 0,1 4-34 0 0,-1 1-8 0 0,25 159-254 0 0,-20-133 320 0 0,3 70 0 0 0,-9-89 0 0 0,-1 0 0 0 0,-1-1 0 0 0,-1 0 0 0 0,0 0 11 0 0,3-5 32 0 0,-4 4-33 0 0,0 1-10 0 0,-1-1 0 0 0,-1 0 0 0 0,0-1 0 0 0,1-1 0 0 0,2-1 12 0 0,-5-18 123 0 0,7 7-92 0 0,0-18 31 0 0,9 1-166 0 0,-2 18 44 0 0,33-33-30 0 0,16-38 128 0 0,-37 46-50 0 0,-4 12 0 0 0,13-6 11 0 0,-14 48 42 0 0,-1 16-53 0 0,-1-7 0 0 0,4 17 118 0 0,-14-41-108 0 0,0 1 1 0 0,-2 2 96 0 0,7-7-97 0 0,1-3-10 0 0,31-45 64 0 0,-21 15-64 0 0,-13 25 0 0 0,0-1 0 0 0,0 1-10 0 0,-2 5-45 0 0,-1 1-16 0 0,1 0 11 0 0,4-2 48 0 0,1 2 12 0 0,2 0 0 0 0,19-8 87 0 0,-26 7-7 0 0,19-1 121 0 0,-13 2-201 0 0,-1-1 11 0 0,-5 1 44 0 0,-1 0 17 0 0,0 0 5 0 0,0 0-5 0 0,1 2-17 0 0,1 4-45 0 0,-1 1-10 0 0,0 0 0 0 0,0 1 0 0 0,-1 0 0 0 0,4 34 0 0 0,-2-35 0 0 0,1 0 0 0 0,0 0 0 0 0,1-1 0 0 0,2-1 0 0 0,0-1 0 0 0,1-1 0 0 0,1 0 0 0 0,1-2 0 0 0,-2-1 0 0 0,2 0 0 0 0,-1-1 0 0 0,0-1 0 0 0,22-4 139 0 0,-27 5-96 0 0,2-1-22 0 0,-3 0 22 0 0,4-1-33 0 0,14-8 228 0 0,-18 9-170 0 0,2-3 4 0 0,-3 4 6 0 0,8-24 530 0 0,-4-16-93 0 0,-5 40-462 0 0,0 1 11 0 0,0 0 0 0 0,0-1 0 0 0,-2-6-10 0 0,-1 1-33 0 0,2 3 32 0 0,-2-2 11 0 0,-2 0 0 0 0,4 3-10 0 0,-3-1-33 0 0,2 1 22 0 0,-3 1-22 0 0,3 1 22 0 0,-3 1-33 0 0,-3 1-10 0 0,0 0 0 0 0,2 0 0 0 0,-28 17 0 0 0,32-18-110 0 0,0 0-1 0 0,0 0 1 0 0,1 1-1 0 0,-1-1 0 0 0,0 1 1 0 0,0-1-1 0 0,1 1 1 0 0,-1-1-1 0 0,1 1 1 0 0,0 0-1 0 0,-1 0 1 0 0,1 0-1 0 0,0 0 0 0 0,0 0 1 0 0,0 0-1 0 0,0 0 1 0 0,1 0-1 0 0,-1 0 1 0 0,0 0-1 0 0,1 1 1 0 0,0-1-1 0 0,-1 0 1 0 0,1 0-1 0 0,0 1 0 0 0,0-1 1 0 0,0 0-1 0 0,1 0 1 0 0,-1 1 110 0 0,0 3-1034 0 0,0 2-725 0 0</inkml:trace>
  <inkml:trace contextRef="#ctx0" brushRef="#br0" timeOffset="1055.525">579 134 1375 0 0,'0'0'66'0'0,"0"0"191"0"0,0 0 786 0 0,0 0 343 0 0,0 0 72 0 0,0 0-154 0 0,0 0-699 0 0,15-11 900 0 0,13-11 1519 0 0,-27 21-2728 0 0,-1 1-165 0 0,0 0-62 0 0</inkml:trace>
</inkml:ink>
</file>

<file path=ppt/ink/ink47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16:58:35.402"/>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3556 0,'0'-28'31,"0"0"-31,28-29 16,0-28 0,0 1-16,57-1 15,28-56-15,790-1355 313,-875 1412-110,-28-1-188,85-28 1,-57 57-16,28-1 16,-27-28-1,-1 29-15,0 28 16,0-29 0,-28 29-16,29 28 15,-29-28-15,28 0 16,0-29-1,-28 29-15,28-28 16,-28 27 0,28-27-16,-28 28 15,0-1 1,29-27-16,-1 28 16,0 0-1,-28-29-15,28 1 16,-28 27-1,29 1-15,-29 0 16,0 0 0,28 28 140,-28-57 110,28 29-266,0 0 15,-28 0 1,28 28-1,-28-29-15,0 1 219,0 0-203</inkml:trace>
</inkml:ink>
</file>

<file path=ppt/ink/ink47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17:02:46.344"/>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0 0,'28'28'47,"0"-28"-47,1 28 15,27 29 1,1-57-16,-29 0 15,28 28 1,-28 28-16,29 1 16,-1-1-1,1-28-15,27 29 16,-55-29 0,27 0-16,-28 0 15,29 1 1,-1-1-16,1 0 15,-29 29 1,0-57-16,0 28 16,1 0-1,-1-28-15,0 28 16,0 0 0,0 29-16,1-57 15,-1 28-15,0-28 16,-28 28-1,28-28-15,1 29 32,-1-1-17,-28 0 126</inkml:trace>
</inkml:ink>
</file>

<file path=ppt/ink/ink47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17:02:47.782"/>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1016 0,'28'-29'94,"0"1"-78,0 28-1,-28-28-15,29 28 0,-29-28 0,28 28 16,0-28 0,28-1-16,-27 1 15,27 0 1,1-29-16,-1 1 15,0 0 1,1 27-16,-57 1 0,56 28 16,1-28-1,-57 0-15,56-1 0,565-450 328</inkml:trace>
</inkml:ink>
</file>

<file path=ppt/ink/ink47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17:02:48.547"/>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0 0 0</inkml:trace>
</inkml:ink>
</file>

<file path=ppt/ink/ink47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17:00:13.440"/>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0 0,'28'0'78,"0"0"-31,0 0 0,1 0 47,-1 0-47,0 0 46,0 0 32,0 0-62,1 0-1,-1 0 48,0 0-32,0 0-31,1 0 0,-1 0 15,-28 29-31,28-29 1,0 0 30,0 0 1,1 0-1,-1 0-31,0 0 16,0 0 16,1 28 62,-1-28 47</inkml:trace>
</inkml:ink>
</file>

<file path=ppt/ink/ink47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23:31:33.439"/>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34 0,'22'0'172,"0"0"-141,0 0-15,0 0 15,0 0-15,0 0 0,-1 0-1,1 0 1,0 0 15,0 0-15,0 0 15,0 0-15,0 0 15,0 0 31,0-22 48,-1 22 343,1 0-422,0 0-15,0 0 15,0 0-15,0 0 30,0 0-14,0 0-17,0 0 17,0 0 14,-1 0 17,1 0-1,0 0 376,0 0-422,0 0-16,0 0 31,0 0 16,0 0-32,0 0 17,0 0-1,-1 0 0,1 0 0,0 0 1,0 0-1,-22 22 0,22-22-15,0 0 31,0 0 359,0 0-406,0 0 15,-1 0 1,1 0-16,0 0 31,0 0-31,0 0 32,0 0-32,0 0 15,0 0 1,0 0 15,0 0 0,-1 0-15,1 0 15,0 0 0,0 0 16,0 0 344,0 0-375,0 0-1,0 0 1,0 0-1,0 0 17,-1 0-32,1 0 15,0 0 1,0 0 0,0 0 15,0 0-16,0 0 1,0 0 15,0 0-15,-1 21 15,1-21 0,0 0 329,0 0-345,0 0 1,0 0 0,0 0-1,0 0 1,0 0-16,0 0 31,-1 0-15,1 0-1,0 0-15,0 0 16,0 0 0,0 0 15,0 0-15,0 0 15,0 0 0,-22 22-31,22-22 31,-1 0 32,-21 22 140</inkml:trace>
</inkml:ink>
</file>

<file path=ppt/ink/ink47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16:56:30.105"/>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2332-3831 0,'28'0'172,"0"0"-110,0 28-30,0-28-17,1 0-15,-1 0 47,0 0-16,0 0-15,1 0 15,-1 0 32,0 0-48,0 0 1,0 0 0,1 0 15,-1 0 0,0 0-15,0 0 15,1 0 0,-1 0-15,0 0 15,0 0 0,0 0 1,1 0-17,-1 0 16,0 0 1,0 0 15</inkml:trace>
</inkml:ink>
</file>

<file path=ppt/ink/ink47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23:31:50.561"/>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61 0,'22'0'203,"0"0"-172,0 0 1,-1 0 30,1 0-31,0 0 16,0 0 0,0 0 31,0 0 0,0 0 438,0 0-454,0 0 17,-1 0-17,1 0 235,0 0-203,-22 22 78,22-22-63,-22 21-47,22-21-15,0 0 31,0 0 16,0 0 141,0 0-189,0 0-14,-1 0-17,1 0 32,0 0-16,0 0 1,0 0-1,0 0 0,0 0-15,0 0 687,0 0-656,0 0 0,-1 0-16,1 0 31,0 0 126,0 0-126,0 0 48,0 0-79,0 0 0,0 0 1,0 0-1,-22 22 0,0-44-15,21 1 281,1 21-266,0 0 0,0 0 0,0 0 1,-22-22-17,22 22 1,0 0 46,0 0-15,0 0 16,0 0-1,-1 0 63,1 0-47,0 0 250,0 0-312,0 0-16,0 0 16,0 0-1,0 0-15,0 0 16,0-22 0,-1 22-1,1 0 1,0 0-1,0 0 1,0 0 15,0 0-31,0 0 32,0 0-32,0 0 31,-1 0 0,1 0 0,0 0 1,0 0 14,-22 44 17,0-66 109,22 22-78,0 0-79,0 0 1,0 0-16,0 0 15,-22-22 1,22 22-16,-1 0 16,1 0-1,0-22-15,0 22 16,0 0 0,0 0-1,0 0 48,-22-22-48,0 66 251</inkml:trace>
</inkml:ink>
</file>

<file path=ppt/ink/ink47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23:32:32.995"/>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70 0,'21'0'375,"1"0"-313,0 0-15,-22-22-47,0 44 16,22-22 31,0 0 46,0 0 1,0 0-31,0 0 30,0 0-14,0 0 14,-1 0 251,1 0-266,0 0-62,0-22 15,0 22-15,0 0-1,0 0 17,0 0-1,0 0 0,-1 0 0,1 0 1,0 0 14,0 0-14,0 0-1,0 0 0,0 0 0,0 0 1,0 0-1,0 0-15,-1 0 30,1 0-14,0 0-1,0 0 0,0 0 0,0 0 1,0 0-1,0 0 0,0 0 0,0 0 1,-1 0-1,1 0 0,0 0 0,0 0 16,0 0-15,0 0-1,0 0 16,0 0-16,0 0-15,-1 0 15,1 0 0,0 0 0,0 0 1,0 0-1,0 0 16,0 0-16,0 0 0,0 0 0,0 0 1,-1 0-1,1 0 0,0 0-15,0 0 31,0 0-16,0 0 0,0 0 0,0 0 1,0 0-1,0 0 0,-1 0 0,1 0 1,0 0-1,0 0 0,0 0 0,0 0 1,0 0-1,0 0 0,0 0 0,-1 0 16,1 0-15,0 0-1,0 0 0,0 0 0,0 0 1,0 0-1,0 0 0,0 0 0,0 0 1,-1 0-1,1 0 0,0 0 0,0 0 1,0 0-1,0 0 0,0 0 0,0 0 1,0 0-1,0 0 0,-1 0 0,1 0 1,0 0-1,0 0 0,0 0 16,0 0-16,0 0 0,0 0 1,0 0-1,-1 0 0,1 0 0,0 0 1</inkml:trace>
  <inkml:trace contextRef="#ctx0" brushRef="#br0" timeOffset="-17316.589">-66 92 0,'0'22'110,"-22"-22"-79,22 22 0,0-1 0,-22-21-15,22 22 0,0 0 15,-22-22 0,22 22 0,-22-22 1,22 22-17,0 0 1,0 0 15,0 0 0,0 0 32,0 0-16,0-1-16,0 1-15,0 0 15,0 0 31,0 0-15,0 0-15,0 0-1,0 0 31,0 0 1,0-1 15,0 1 391,0 0-438,22-22 0,-22 22-31,0 0 47,22 0 0,-22 0-16,0 0 0,0 0 1,22-22 15,-22 22 62,22-22 500,0 0-562,0 0 0,0 0-16,-1 0 1,1 0 14,0 0 1,0 0-15,0 0-1,0 0-16,-22-22 1,22 22 0,0 0 46,0 0-31,-22-22-15,22 22-16,-1 0 31,1 0 1,0 0 421,0 0-406,0 0 15,-22 22 719,0 0-749,0-1 14,22 1-14,-22 0-1,0 0-31,22-22 16,-22 22-1,22-22 16,-22 22-15,22-22 31,-1 0 47,1 0-16,0 0-16,0 0 16,0 0 94,0 0 328,0 0-484,0 0 15,0 0 0,0 0 1,-1 0 30,1 0-31,-22 22 1,22-22-17,0 0 48,0 0 390,0 0-391,0 0-62,0 0 16,0 0 15,0 0-15,-1 0 0,1 0 15,0 0-16,0 0 17,0 0-1,0 0 0,0 0 0,0 0 1,0 0-1,-1 0 0,1 0 0,0 0 1,0 0-1,0 0 0,0 0 0,0 0 1,0 0-1,0 0 16,0 0-16,-1 0 0,1 0 1,0 0-1,0 0 0,0 0 0,0 0 1,0 0-1,0 0 0,0 0 0,0 0 1,-1 0-1,1 0 0,0 0 0,0 0 1,0 0 14,0 0-14,0 0-1,0 0-15,0 0 15,-1 0 0,1 0 0,0 0 1,0 0 14,0 0-14,0 0-1,0 0 0,0 0 0,0 0 1,0 0-1,-1 0 0,1 0 0,0 0 1,0 0-1,0 0 0,0 0 0,0 0 1,0 0-1,0 0 16,0 0-16,-1 0 0,1 0 1,0 0-1,0 0 0,0 0-15,0 0 15,0 0 16,0 0-16,0 0 0,-1 0 1,1 0-1,0 0 0,0 0 0,0 0 1,0 0-1,0 0 0,0 0 0,0 0 1,0 0-1,-1 0 0,1 0 0,0 0 1,0 0 14,0 0-14,-22-22-32,0 0 31,0 0-15,22 0-1,-22 0-15,0 0 16,22 22-1,0-21 17,0 21 15,-22-22-1,22 22-46,-1-22 47,-21 0-31,0 0 0,22 22-16,-22-22 31,22 22-16,-22-22 1,0 0 15,0 0 1,0 0 30,0 1-31,0-1-31,0 0 32,-22 0-17,22 0-15,0 0 31,-22 0 1,22 0-17,-21 22 1,-1-22 0,0 1-1,22-1 16,0 0-31,0 0 32,-22 0-17,22 0 1,0 0 0,-22 22 405,0 0-389,22-22-17,-22 22 1,22-22 15,-22 22 0,22-22 1,-22 22-17,0-21 48,1 21 15,-1-22 0,0 22-31,0 0 31,0 0 500,22-22-547,-22 22-15,0 0 15,0-22 1,0 22 14,0 0 17,1 0 140</inkml:trace>
</inkml:ink>
</file>

<file path=ppt/ink/ink47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16:56:39.292"/>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28-4770 0,'28'0'422,"0"0"-313,0 0-47,1 0 17,-1 0 30,0 0-31,0 0 16,1-28 0,-1 28-48,0 0 1,-28-28-31,28 28 15,0 0 47,1 0-15,-1 0-1,0 0 79,0 0-32,1 0-46,-1 0-1,0 0 16,0 0 1,0 0-17,1 0 32,-1 0 203</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01T02:54:26.399"/>
    </inkml:context>
    <inkml:brush xml:id="br0">
      <inkml:brushProperty name="width" value="0.05" units="cm"/>
      <inkml:brushProperty name="height" value="0.05" units="cm"/>
      <inkml:brushProperty name="color" value="#FF0066"/>
    </inkml:brush>
  </inkml:definitions>
  <inkml:trace contextRef="#ctx0" brushRef="#br0">1 260 3679 0 0,'0'0'167'0'0,"0"0"252"0"0,0 0 953 0 0,0 0 414 0 0,0 0 81 0 0,0 0-191 0 0,0 0-876 0 0,0 0-384 0 0,0 0-80 0 0,0 0-40 0 0,0 0-108 0 0,0 0-48 0 0,0 0-11 0 0,0 0-6 0 0,0 0-22 0 0,0 0-6 0 0,0 0-6 0 0,0 0-31 0 0,0 0-120 0 0,0 0-14 0 0,0 0 4 0 0,0 0-2 0 0,0 0-12 0 0,0 0-2 0 0,0 0 0 0 0,0-1 2 0 0,81-69 748 0 0,-1-54-1182 0 0,-74 112 744 0 0,-6 11-141 0 0,-1-22 1524 0 0,-1 20-1569 0 0,1 1 0 0 0,0 0 1 0 0,-1 0-1 0 0,0 1 0 0 0,1-1 1 0 0,-1 0-1 0 0,0 0 0 0 0,0 1 1 0 0,0-1-1 0 0,0 1 0 0 0,0 0 1 0 0,0 0-1 0 0,-1-1 0 0 0,1 1 1 0 0,0 1-1 0 0,0-1 0 0 0,-1 0 1 0 0,1 0-1 0 0,-1 1 1 0 0,1 0-1 0 0,-1-1 0 0 0,1 1 1 0 0,-1 0-1 0 0,1 0 0 0 0,-1 0-38 0 0,2 0 88 0 0,-22 6 440 0 0,21-5-545 0 0,0-1-1 0 0,0 1 0 0 0,0 1 1 0 0,0-1-1 0 0,0 0 1 0 0,1 0-1 0 0,-1 1 0 0 0,0-1 1 0 0,1 1-1 0 0,-1-1 0 0 0,1 1 1 0 0,0 0-1 0 0,-1 0 1 0 0,1 0-1 0 0,0-1 0 0 0,0 1 1 0 0,0 0-1 0 0,0 0 0 0 0,1 1 1 0 0,-1-1-1 0 0,0 0 1 0 0,1 0-1 0 0,-1 0 0 0 0,1 0 1 0 0,0 1 17 0 0,0-2-2 0 0,-5 151-254 0 0,15-22-30 0 0,-8-123 274 0 0,-1-5-1 0 0,0 0 0 0 0,0 0-1 0 0,0 0 1 0 0,0-1 0 0 0,1 1 0 0 0,-1-1-1 0 0,1 1 1 0 0,-1-1 0 0 0,1 1 0 0 0,-1-1-1 0 0,1 0 1 0 0,0 0 0 0 0,0 1-1 0 0,-1-1 1 0 0,1-1 0 0 0,0 1 0 0 0,0 0-1 0 0,0 0 1 0 0,0-1 0 0 0,0 1 0 0 0,0-1-1 0 0,2 1 14 0 0,1-1-55 0 0,-1 0-1 0 0,1 0 1 0 0,-1 0-1 0 0,1 0 1 0 0,-1 0-1 0 0,0-1 1 0 0,1 0-1 0 0,-1 0 1 0 0,0 0-1 0 0,1-1 1 0 0,-1 1-1 0 0,0-1 1 0 0,0 0-1 0 0,0 0 1 0 0,0-1-1 0 0,-1 1 1 0 0,1-1-1 0 0,-1 0 1 0 0,1 1-1 0 0,-1-2 1 0 0,0 1-1 0 0,0 0 1 0 0,0-1-1 0 0,-1 1 56 0 0,6-7-1220 0 0</inkml:trace>
</inkml:ink>
</file>

<file path=ppt/ink/ink48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23:32:43.139"/>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68 0,'22'0'141,"0"0"-79,0 0-46,-1 0-1,1 0 17,0 0-1,0 0 16,0 0-16,0 0 31,0 0 438,0 0-421,0-21-48,0 21 0,-1 0 344,1 0-297,0 0-15,0 0-1,0 0 376,0 0-407,0 0-15,0 0-1,0 0 1,-1 0-1,1 0 1,0 0 0,0 0 15,0 0-31,0 0 47,0 0-32,0 0-15,0 0 32,0 0-1,-1 0 0,1 0 0,0 0 16,0 0-15,0 0-17,0 0 32,0 0-16,0 0 1,0 0-1,0 0-16,-1 0 32,1 0-15,0 0-1,0 0-16,0 0 48,0 0-32,0 0 0,0 0 1,0 0-17,-1 0 32,1 0-16,0 0 1,0 0-17,0 0 17,0 0-1,0 0 0,0 0 0,0 0 16,0 0-31,-1 0 31,1 0 0,0 0-32,0 0 16,0 0 1,0 0-1,0 0 0,0 0 0,0 0-15,0 0 47,-1 0-32,1 0 0,0 0-15,0 0 31,0 0-16,0 0 0,0 0 0,0 0-15,0 0 31,-1 0-32,1 0 32,0 0-15,0 0-17,0 0 16,0 0 1,0 0 30,0 0-46,0 0 31,0 0-16,-1 0 0,1 0-15,0 0 15,0 0 0,0 0 1,0 0-1,0 0 0,0 0 0,0 0 16,0 0-31,-1 0 31,1 0-16,0 0 0,0 0 0,0 0 1,0 0-1,0 0 0,0 0-15,0 0 31,-1 0-16,1 0 16,0 0-16,0 0 0,0 0 1,0 0-17,0 0 16,0 0 16,0 0-15,0 0-1,-1 0 0,1 0-15,0 0 15,0 0 0,0 0 0,0 0 16,0 0-15,0 0 14,0 0-14,0 0-1,-1 0-15,1 0 15,0 0 0</inkml:trace>
</inkml:ink>
</file>

<file path=ppt/ink/ink48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23:33:07.066"/>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36 0,'22'0'204,"0"0"-158,0 0 1,0 0 16,0 0-32,0 0 16,-1 0 0,1 0 0,0 0 0,0 0-1,0 0 1361,0 0-1314,0 0-14,0 0-1,0 0 0,-1 0 0,1 0 31,0 0 423,0 0-517,0 0 1,0 0-1,0 0 1,0 0 15,0 0-15,0 0 0,-1 22-1,1-22 1,0 0 31,0 0 93,0 0-46,0 0-47,0 0 47,0 0-32,0 0 16,0 0 422,-1 0-453,1 0-31,0 0-1,0 0 17,0 0-17,0 0 32,0 0-31,0 0 15,0 0 0,-1 0 47,1 0 1,0 0-1,0 0-16,0 0 376,0 0-391,-22-22-32,22 22-15,0 0 31,0 0-31,0 0 32,-1 0-1,1 0 0,0 0 0,0 0 1,0 0-1,0 0 78,0 0-46,0 0-16,0 0 15,0 0 329,-1 0-376,1 0 1,0 0 0,0 0-16,0-21 15,0 21 1,0 0 0,0 0-1,0 0 1,-1 0-1,1 0-15,0 0 32,0 0-1,0 0 0,0 0-15,0 0 31,0 0-16,0 0 375,0 0-406,-1 0 31,1 0-31,0 0 16,0 0 0,0 0-1,0 0 1,0 0 15,0 0-31,0 0 31,0 0-15,-1 0 0,1 0-1,0 0 17,0 0-1,0 0 0,0 21 313,0-21-329,0 0-15,21 22 16,-21-22 0,0 0-1,0 0 1,0 0-16,0 0 16,0 0-1,0 0-15,0 0 31,0 0-15,-1 0 15,1 22-15,0-22 0,0 0 46,0 0-31</inkml:trace>
</inkml:ink>
</file>

<file path=ppt/ink/ink48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23:33:28.127"/>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0 0,'22'0'360,"0"0"-266,0 0-1,0 0 17,0 0-17,0 0 48,0 0-47,0 0 421,-1 0-499,1 0 0,0 0 31,0 0-32,0 0 1,0 0 15,0 0 0,0 0 1,0 0 14,0 0-14,-1 0 15,1 0 31,0 0 359,0 0-437,0 0 16,0 0-1,0 0 1,0 0 0,0 0-1,-22 21 1,21-21-16,1 0 31,0 0-31,0 0 31,0 22 1,0-22-1,0 0 0,0 0-15,0 0 15,0 0 16,-1 0 265,1 0-296,0 0 0,0 0-16,0 0 31,0 0-15,0 0-1,0 0 16,0 0-15,0 22 0,-1-22 15,1 0 0,0 0 47,0 0 16,0 0-16,0 0-62,0 0 15,0 0-15,0 0-1,-1 0 1,1 0 15,0 0 0,0 0 1,0 0-1,0 0 0,0-22-15,0 22 15,0 0 0,0 0 1,-1 0-1,1 0 0,0 0 0,0 0 1,0 0-1</inkml:trace>
</inkml:ink>
</file>

<file path=ppt/ink/ink48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23:33:39.307"/>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1335 0 0,'22'0'266,"0"0"-188,0 0 0,0 0 16,0 0 125,0 0-63,-44 0 1735,-66 0-1876,45 0-15,-1 0 16,-22 0-16,0 0 15,1 0 1,21 0-16,-22 0 16,22 0-1,-21 0-15,-1 0 16,22 0 0,0 0-16,-21 0 15,21 0 1,22 0-16,-22 0 15,1 0 1,21 0-16,0 0 31,0 0 16,0 0-16,0 0 1,0 0-1,0 0 0,0 0 0,0 0 1,1 0-1,-1 0 0,0 0 0,0 0 1,0 0-1,0 0 0,0 0 16,0 0-16,0 0 1,0 0-1,1 0 0,-1 0 0,0 0-15</inkml:trace>
</inkml:ink>
</file>

<file path=ppt/ink/ink48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23:33:44.672"/>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0 0,'22'0'469,"0"0"-438,0 0-16,0 0 1,0 0 0,-1 0-1,1 0 1,0 0 0,0 0-1,0 0 1,0 0-1,0 0 1,0 0-16,0 0 31,0 0-15,-1 0 0,1 0 15,0 0 0,0 0 0,0 0 1,0 0-1,0 0 0,0 0 16,0 0-16,-1 0 0,1 0 1,0 0-1,0 0 0,0 0 0,0 0-15,0 0 31,0 0-16,0 0 0,0 0 1,-1 0-1,1 0 0,0 0 0,0 0 1,0 0-1,0 0 0,0 0 0,0 0 1,0 0-1,0 0 0,-1 0 0,1 0 1,0 0 15,0 0-16,0 0 0,0 0 0,0 0 1,0 0-1,0 0 0,-1 0-15,1 0 31,0 0-16,0 0 0,0 0 0,0 0 1,0 0-1,0 0 0,0 0 0,0 0 16,-1 0-31,1 0 15,0 0 0,0 0 1,0 0-1,0 0 0,0 0 0,0 0 16,0 0-16,0 0 1,-1 0-1,1 0 0,0 0 16,0 0-16,0 0 1,0 0-1,0 0 0,0 0 0,0 0 1,-1 0-1,1 0 0,0 0 0,0 0 1,0 0-1,0 0 0,0 0 0,0 0 1,0 0-1,0 0 0,-1 0 0,1 0 1,0 0 14,0 0-14,0 0-1,0 0 0,0 0 0,0 0 1,0 0-1</inkml:trace>
</inkml:ink>
</file>

<file path=ppt/ink/ink48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16:54:58.011"/>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3754-1778 0,'28'0'250,"0"0"-171,1 0-17,-1 0 63,-28 28-78,0 0 31,0 0-31,0 1-31,0-1 15,0 0 31,0 0-30,0 1-1,0-1 0,0 0-15,0 0 15,0 0 0,0 1-15,0-1-1,0 0 32,0 0 0,0 1-16,0-1 16,0 0 313,-28-28-345,-1 0 17,29 28-1,-28-28 0,0 0 63,0 0-47,-1 0 0,29 28-32,-28-28 16,0 0 48,28 29 14,-28-29-93,0 0 94</inkml:trace>
</inkml:ink>
</file>

<file path=ppt/ink/ink48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16:54:45.448"/>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367-847 0,'28'0'344,"1"0"-344,-1 0 31,0 0-15,0 0-1,1 0 32,-1 0-16,0 0-15,0 0 31,0 0 15,1 0 32,-1 0 297,0 0-376,0 0 1,1 0 0,-1 0-1,0 0 16,0 0-15,0 0 0,1 0 15,-1 0 0,0 0 0,0 0 1,1 0 15,-1 0-1,0 0 17,0 0 281,0 0-313,1 0-31,-1 0 31,0 0-31,0 0 16,1 0-1,-1 0 1,0 28 0,0-28 15,0 0-31,1 0 16,-1 0-1,0 0 16,0 0 1,1 0-1,-1 0-15,0 0 15,0 0-31,0 0 15,1 0 1,-1 0 15,0 0 329,0 0-345,29 0 1,-29 0 0,0 0-1,0 0-15,1 0 16,-1 0-1,0 0 1,0 0 0,1 0-1,-1 0 1,0 0 0,0 0 15,0 0-16,1 0 1,-1 0 0,0 0-1,0 0 1,1 0 0,-1 0-1,0 0 1,0 0 15,0 0-15,1 0-1,-1 0 1,0 0 15,0 0-15,1 0 15,-1 0 0,0 0 16</inkml:trace>
</inkml:ink>
</file>

<file path=ppt/ink/ink48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16:54:28.075"/>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1129-311 0,'0'29'485,"28"-29"-470,1 0 48,-1 0-16,0 0 15,0 0-31,1 0 32,-1 0 77,0 0-108,0 0-1,0 0 0,1 0 282,-1 0-298,0 0 17,0 0-1,1 0 0,-1 0 16,0 0-16,0 0 0,0 0 1,1 0-17,-1 0 1,0 0 15,0 0-15,1 0 15,-1 0-15,0 0 15,0 0 0,0 0-15,1 0 15,-1 0 0,0 0 1,0 0-17</inkml:trace>
</inkml:ink>
</file>

<file path=ppt/ink/ink48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16:54:16.965"/>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0 0,'29'0'687,"-1"0"-624,-28 28 78,28-28-63,0 0 2406,0 0-2437,1 0 0,-1 0-32,0 0 17,0 0-17,1 0 17,-1 0-17,0 0 16,0 0-15,0 0 15,1 0 16,-1 0-16,0 0-15,0 0 15,1 0-15,-1 0 15,0 0 0,0 0 469,0 0-453,1 0-15,-1 0 14,0 0-14,0 0-17,1 0 1,-1 0 0,0 0-1,0 0 16,0 0-15,1 0 0,-1 0-1,0 0 17,0 0-17,1 0 32,-1 0-31,0 0-1,0 0 17,0 0 343,1 0-360,-1 0 16,0 0 1,0 0-1,1 0 0,-1 0-15,0 0 15,0 0-15,0 0-1,1 0 17,-1 0-32,0 0 31,0 0-16,1 0 1,-1 0 15,0 0-15,0 0 0,0 0-1,1 0 16,-1 0-31,0 0 32,0 0-17,1 0 17,-1 0-17,0 0 16,0 0 1,0 0-1,1 0 0,-1 0 0</inkml:trace>
</inkml:ink>
</file>

<file path=ppt/ink/ink48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16:54:24.559"/>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141 338 0,'29'0'985,"-1"0"-923,0 0 16,0 0 16,1 0 0,-1 0-32,0 0 1,0 0-1,0 0-15,1 0 453,-1 0-469,0 0 16,0 0 16,1 0 15,-1 0-16,0 0 16,0 0 438,0 0-485,1 0 1,-1 0-17,0 0 48,0 0-16,1 0-16,-1 0 16,-28-28-16,28 28 469,0 0-344,0 0-46,1 0 108,-1 0 454,0 0-641,0 0 16,1 0-15,-1 0-1,0 0 0,0 0 0,0 0 1,1 0-1,-1 0 31,0 0 1,0 0-1,1 0 235,-1 0-266,0 0-15,0 0 0,0 0-1,1 0 17,-1 0-17,0 0 1,0 0 15,1 0-15,-1 0-1,0 0 1,0 0 0,0 0 15,1 0 0,-1 0 0,0 0 1,0 0-17,1 0 16</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01T02:54:28.236"/>
    </inkml:context>
    <inkml:brush xml:id="br0">
      <inkml:brushProperty name="width" value="0.05" units="cm"/>
      <inkml:brushProperty name="height" value="0.05" units="cm"/>
      <inkml:brushProperty name="color" value="#FF0066"/>
    </inkml:brush>
  </inkml:definitions>
  <inkml:trace contextRef="#ctx0" brushRef="#br0">150 1 5527 0 0,'0'0'250'0'0,"0"0"-2"0"0,0 0 90 0 0,0 0 954 0 0,0 0 438 0 0,0 0 87 0 0,0 0-201 0 0,0 0-925 0 0,0 0-403 0 0,-4 6 437 0 0,-2-4-732 0 0,5-1-86 0 0,-10 0-126 0 0,-19-2 367 0 0,-21 8 631 0 0,48-6-814 0 0,-1 1 0 0 0,1 0 0 0 0,0 0 0 0 0,1 0 0 0 0,-1 1 0 0 0,0-1 0 0 0,1 1 0 0 0,-1-1 0 0 0,1 1 0 0 0,0 0 0 0 0,0 0 0 0 0,0 0 0 0 0,0 0 0 0 0,0 0 0 0 0,1 1 0 0 0,0-1 0 0 0,-1 0 0 0 0,1 1 0 0 0,0-1 0 0 0,1 1 0 0 0,-1 0 0 0 0,1-1 0 0 0,-1 1 0 0 0,1-1 0 0 0,0 1 0 0 0,1 2 35 0 0,-2 5-158 0 0,5 122-513 0 0,-3-130 665 0 0,0-1 1 0 0,0 1-1 0 0,0-1 0 0 0,0 0 0 0 0,1 1 0 0 0,-1-1 1 0 0,1 0-1 0 0,-1 0 0 0 0,1 0 0 0 0,0 0 0 0 0,0 0 0 0 0,0 0 1 0 0,0-1-1 0 0,0 1 0 0 0,0-1 0 0 0,0 1 0 0 0,1-1 1 0 0,-1 0-1 0 0,1 0 0 0 0,-1 0 0 0 0,1 0 0 0 0,-1 0 0 0 0,1-1 1 0 0,-1 1-1 0 0,1-1 0 0 0,0 1 0 0 0,-1-1 0 0 0,1 0 1 0 0,-1 0-1 0 0,1 0 0 0 0,0-1 0 0 0,-1 1 0 0 0,1 0 0 0 0,0-1 1 0 0,-1 0-1 0 0,1 0 0 0 0,-1 0 0 0 0,1 0 0 0 0,-1 0 1 0 0,0 0-1 0 0,1 0 0 0 0,-1-1 0 0 0,0 1 0 0 0,1-2 6 0 0,40-15 11 0 0,-25 9-751 0 0,-8 5-2688 0 0,-9 3-439 0 0</inkml:trace>
</inkml:ink>
</file>

<file path=ppt/ink/ink49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16:54:31.560"/>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-28 649 0,'28'0'62,"1"0"-15,-1 0-15,0 0-1,0 0 0,0 0-15,1 0-1,-1 0 32,0 0-16,0 0 1,1 0-1,-29-28 0,28 28-31,0 0 63,0 0-16,0 0 15,1 0-15,-1 0 78,0 0 250,0 0-375,1 0 31,-1 0-15,0 0-1,-28 28 1,28-28 0,0 0-1,1 0 1,-1 0 15,0 0 0,0 0 16,1 0 110,-1 0-126,0 0 0,0 0-15,0 0-1,1 0 1,-1 0 15,0 0-15,0 0-1,1 0 17,-1 0-17,0 0 17,0 0-1</inkml:trace>
</inkml:ink>
</file>

<file path=ppt/ink/ink49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23:35:47.569"/>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-17 3937 0,'-22'0'156,"1"0"-77,-1 0 30,0 0-31</inkml:trace>
  <inkml:trace contextRef="#ctx0" brushRef="#br0" timeOffset="-2140.562">-148 3937 0,'0'-21'219,"-22"21"-203,0 0 31,0 0 31,0 0-31,0 0-16,1 0 0,-1 0 63,0 0-16,0 0-31,0 0-16,0 0 47,0 0-31,0 0 0,0 0-16,0 0 235,1 21-157,21 1-77,-22-22-17,22 22 1,-22-22 15,22 22 235,0 0-16,0 0-235,0 0 17,0 0-32,-22 0 15,22 0 1,-22-1-1,22 1-15,0 0 32,0 0-17,0 0-15,0 0 16,0 22-16,0-22 16,0 0-1,0-1 1,0 1-1,0 0-15,0 22 16,0-22 0,0 0-16,0 0 15,0 0 17,0-1-1,0 1 0,0 0-15,0 0-1,0 0 1,0 0 0,0 22 374,0 0-390,0-23 16,0 23-1,0-22 1,0 0 0,0 0-1,0 0 1,0 0-16,0 0 16,0 0-1,0-1 1,0 1 62,0 0 125,0 0-47,22-22-15,0 0-79,0 0 1,0 0 15,-1 0-15,1 0-1,0 0 16,0 0-47,0 0 16,0 0 16,0 0-1,0 0 1,0 0 406,0 0-454,-1 0-15,1 0 16,0 0-16,0 0 15,0 0 1,0 0-16,22 22 16,-22-22-1,0 0-15,21 0 16,-21 0 0,22 0-16,-22 0 15,0 0 1,0 0-16,0 0 31,-1 0-31,23 0 16,-22 0-1,0 0 1,0 0 0,0 0-1,0 0 1,0 0-1,0 0 1,-1 0 0,1 0-1,0 0 1,22 0 390,-22 0-390,22 0-16,21 0 15,1 0 1,0 0-16,-22 0 16,-1 0-1,23 0-15,0 0 16,-1 0 0,-43-22-16,22 22 15,0 0-15,22 0 16,-23 0-1,23 0-15,-44 0 16,22 0 0,-22 0-16,21 0 15,1 0 1,0 0-16,-22 0 16,0 0-1,0 0-15,0 0 31,0 0-15,-1 0 312,45 0-312,-22-22-16,22 22 15,-23 0 1,23-22-16,0 0 16,-1 1-16,-21 21 15,0 0 1,0-22-16,-22 22 16,22 0-1,-23 0-15,1 0 16,0 0-1,0 0 64,-22-22 233,0 0-281,0 0-15,0-22-16,0 22 16,0-22-1,0 23 1,0-1-1,0 0-15,0 0 16,0-44 0,0 22-16,0 1 15,0 21 1,0 0-16,0 0 16,0 0-1,0 0-15,0-22 16,0 22-1,-22 1-15,22-23 16,0 22 0,0 0-16,0 0 15,0 0 1,0 0-16,0 0 31,0 0 0,0 1-15,-22 21-16,22-22 359,0 0-327,0 0-17,0 0 17,0 0-17,0 0 1,0 0-1,0 0 17,0 0-17,0 1 17,0-1-1,0 0 16,0 0-16,0 0 0,0 0-15,0 0 15,0 0 16,0 0-16,0 1 0,0-1 1,-22 0 15,1 22-32,-1 0 16,0 0-31,0 0 16,0 0 0,0 22-1,0-22 1,22 22 0,-22-22-16,0 0 15,22 21 1,-22-21-1,22 22 17,-21-22 77,21 22-93,-22-22 31,22 22-32,-22-22 16,0 0 1,22 22 93,-22-22 172,0 0-282,0 0 16,0 0-15,0 0 15,1 0-15,21-22 0,-22 22-16,0 0 31,0 0-31,0 0 47,0 0 31,0 0-31,0 0 0,0 0-16,0 0 16,1 0-16,-1 0 0,0 0-15,0 0 15,0 0 16,0 0 0,0 22 422,0-22-438,0 0 16,0 0-16,1 0 16,-1 0-16,0 0 0,0 0 1,0 0-17,0 0 1,0 0 15,0 0-15,0 0 62,1 0 0,-1 0 109,0 0-140,22 22-31,-22-22 62,0 0-31,0 22-16,0-22 16,0 0-16,0 0 16,0 0-16,22 22 532,-21-22-547,-1 0-1,0 0 1,0 0-16,0 0 15,22 22 1,-22-22 15,0 0 16,0 0-31,0 0-1,0 0 1,1 0 15,-1 0-15,0 0 15,0 0 0,0 0 1,0 0-1,0 0 0,0 0 0,0 0 1,1 0-1,-1 0-15,0 0-1,0 0 1,0 0 15,0 0-15,0 0 15,0 0-15,0 0 15,0 0 0,1 0 0,-1 0 1,0 0-1,0 0-16,0 0 1,0-22 15,0 22 1,0 0-17,0 0 16,0 0 16,1 0-15,-1 0 30,0 0 32,0 0-32,0 0 1,22 22-1,-22-22-15,0 0 31,0 0 32,22 21 155</inkml:trace>
</inkml:ink>
</file>

<file path=ppt/ink/ink49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23:35:53.476"/>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263 0 0,'65'66'234,"-65"-44"-218,22 0 15,-22 0 16,0 0-16,22-22-15,-22 22-1,0-1 16,0 1-15,22 0 15,-22 0 1,0 0 30,0 0-15,0 0 0,-22-22 0,22 22-47,-22-22 187,22 22-124,-22-22-1,0 0 32,22 22-78,-21-22 62,21 21 15,-22-21-46,0 0 94,0 0 31,22 22-110,-22-22 438,0 22-468,0-22-32,0 0 15,22 22 16,-22-22-31,0 0 47,1 0 0,-1 0-16,0 22 1,0-22 15</inkml:trace>
</inkml:ink>
</file>

<file path=ppt/ink/ink49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16:56:13.758"/>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-141 6265 0,'-28'0'343,"0"0"-202,0 0 265,-1 0-281,1 0 16,0 0 46,28 28-155,-28-28 61,-1 0 64,1 0 46,0 0-78,0 0-16,0 0 47,-1 0-93,1 0 31,0 0-16,28 29 344,0-1-376,0 0-30,-28-28 0,28 28-1,0 0 1,0 1 46,0-1-30,0 0-1,0 0-15,0 1 15,0-1 47,0 0-16,0 0 17,0 0-33,0 1 64,0-1-16,0 0-94,0 0 15,0 1 1,0-1 15,0 0 0,0 0 1,0 0-1,0 1 0,0-1 0,0 0 1,0 0-1,0 1 0,0-1 0,28-28-31,-28 28 32,28-28-1,-28 28-16,28-28 17,-28 28-17,29-28 17,-1 0-1,-28 29-16,28-29 17,-28 28-17,28-28-15,0 0 47,-28-28 0,29 28-31,-29-29-1,28 1 17,-28 0-17,28 28 16,-28-28 16,28 28-47,1 0 63,-29-28-63,28 28 31,-28-29 0,28 29-15,-28-28 0,28 28-1,0 0 16,1 0 16,-1 0 31,0 0 16,0 0-47,1 0-16,-1 0 32,0 0-32,0 0 0,0 0 1,1 0-1,-1 0 16,0 0 15,0 0 329,1 0-376,-1 0 1,28 0-16,1 0 16,-29 0-1,0 0-15,0 0 32,1 0-32,27 0 15,-28 0 1,0 0-16,1 0 15,-1 0 1,0 0 0,29 0-16,-29 0 15,0 0 1,0-28-16,0 28 16,1 0-1,-1 0-15,0 0 31,0 0-31,1 0 16,-1 0-16,0 0 31,0 0-31,0 0 16,1 0 31,-1 0 250,28 0-297,29 0 15,0-28 1,-29 28-16,1 0 16,-29 0-1,28 0-15,1 0 16,-1 0-1,-28 0-15,1 0 16,27 0 0,-28 0-1,-28-29 1,28 29 15,1 0 0,-29-28 1,0 0 15,0 0-16,0 0-31,0-1 15,0 1 1,0 0 0,0-29-1,0 1-15,0-29 16,0 57 0,0 0 15,-29 28 0,29-28 110,0-1-79,0 1-15,0 0 281,0 0-234,0 0 109,0-1 406</inkml:trace>
  <inkml:trace contextRef="#ctx0" brushRef="#br0" timeOffset="6064.015">-225 6322 0,'28'0'157,"0"-29"-110,0 29-16,0-28 0,1 28 0,-1 0 1,0-28-17,0 28 1,1 0 15,-1 0 16,0 0 0,0 0 0,0 0 15,1 0 110,-1 0-109,-28-28-32,28 28 0,0 0 78,1 0 79,-1 0-79,0 0 1173,0 0-1251,0 0-16,1 0 1,-1 0-16,0 0 16,0 0-1,1 0 1,-1 0 0,0 0-16,0 0 15,0 0 1,1 0-16,-1 0 15,0 0 1,0 0-16,1 0 31,-1 0-31,0 0 32,0 0-1,0 0-16,1 0 17,-1 0-1,0 0 0,0 0 329,1 0-329,-1 0 0,0 0-15,0 0-1,29 0 1,-29 0 0,0 0-16,0 0 15,1 0 1,-1 0-16,0 0 31,0 0-31,0 0 16,1 0-1,27 0-15,-28 0 16,1 0 0,-1 0-1,0 0 298,0 0-282,0 0-31,1 0 16,-1 0-16,0 0 15,0 0 1,1 0-1,-1 0 1,0 0 15,0 0-15,0 0 0,1 0 15,-1 0 0,0 0 0,-28 28-31,28-28 32,1 0-17,-1 0 1,0 0-1,0 0 17,0 0-1,1 0 0,-29 28 0</inkml:trace>
</inkml:ink>
</file>

<file path=ppt/ink/ink49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23:34:47.527"/>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-608 1179 0,'0'21'390,"0"1"-390,0 22 16,0 0-16,0-22 16,0 0-1,0 0 1,0-1-1,-22 23-15,22 0 16,0 0 0,0-22-16,0 0 15,-22 0 1,22 21-16,0 1 16,0 0-1,0-22-15,0 22 16,0-22-1,0-1 1,0 1 0,0 0-16,0 22 15,-22-22 1,22 22-16,0-22 16,0-1 15,-21-21-16,21 22 329,0 0-328,0 22-1,0-22 1,0 0 0,0 0 15,0 0 0,0 0-15,0-1 15,0 1-15,0 0-1,0 0 48,21-22-1,-21 22-46,0 0 31,0 0-16</inkml:trace>
  <inkml:trace contextRef="#ctx0" brushRef="#br0" timeOffset="68047.099">1275 1288 0</inkml:trace>
</inkml:ink>
</file>

<file path=ppt/ink/ink49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23:36:33.818"/>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68 0,'21'0'141,"1"0"-110,0 0 0,0 0-31,0 0 32,0 0-1,0 0 0,0 0-15,0 0-1,0 0 32,-1 0-31,1 0 15,0 0 0,0 0 1,0 0-1,-22-22 16,22 22 297,0 0-329,0 0 16,0 0-31,-1 0 16,1 0-16,0 0 31,0-22-31,0 22 32,0 0-32,0 0 31,0 0-31,0 0 15,0 0 1,-1 0 15,1 0 1,0 0 14,-22-22 17,22 22 234,0 0-250,0 0-16,0 0-15,0 0-16,0 0 31,0 0-16,-1 0 1,1 0 31,0 0-16,0 0 0,0 0 48,0 0 30,0 0-47,0 0 32,0 0 0,-1 0-16,1 0 16</inkml:trace>
</inkml:ink>
</file>

<file path=ppt/ink/ink49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23:35:58.981"/>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1297 1266 0,'66'110'453,"-66"-89"-437,0 1 46,0 0-15,0 0 31,0 0-31,0 0 78,-22 0-15,22 0-17,-22 0-30,22 0 468,0-1-468,-22-21-63,22 22 62,-22-22-15,22 22-16,0 0 63,-22-22-47,22 22 0,-22-22 31,22 22-31,-21-22 0,21 22 15,-22-22-15</inkml:trace>
  <inkml:trace contextRef="#ctx0" brushRef="#br0" timeOffset="-75162">-564 1157 0,'22'0'141,"0"0"-94,0 0-16,-1 0-15,1 0-1,0 0 1,0 0-1,0 0 17,0 0-17,0 0 1,0 0 0,0 0-1,0 0 16,-1 0-15,1 0 15,0 0-15,0 0 15,0 0-15,0 0 46,0 0-30,0 0-17,0 0 32,0 0 0,-1 0-16,1 0 0,0 0 32,0 0-1,0 0 345,0 0-376,0 0 0,0 0-15,0 0 15,-1 0 0,1 0 16,0 0 516,0 0-563,22-22 15,0 22-15,0-22 16,-1 22 0,1-22-16,22 22 15,0-22 1,-23 0-16,1 22 15,0 0 1,-22 0-16,0 0 16,21 0-1,1 0-15,0 0 16,-22 0 0,0 0-16,0 0 31,0 0 328,0 0-281,-1 0-31,1 0 16,0 22-16,0-22-16,0 0 0,-22 22-15,22-22-1,-44 0 142,0 0-142,0 0 16,0 0 1,0 0-1,44 0 375,0 0-375,0 0-15,0 0 31,0 0-16,0 0-31,0 0 31,0 0-31,0 22 16,-1-22 15,1 0 1,0 0-17,0 0 1,0 0 31,0 0 78,0 22 1468,0-22-1561,0 0-1,-1 22 16,1-22-16,0 0 16,0 0-16,0 0 32,0 0-48,0 0 1,0 0 0,0 0 15,0 0 0,-1 0 0,1 0 1,0 0-1,0 0 0,0 0 16,0 22 406,0-22-437,0 0-1,0 0 17,0 0-17,-1 0 32,1 0 0,-22 21-16,22-21 94,0 0-109,0 0 15,0 0-15,0 0 15,0 0 0,0 0 0,-1 0-15,1 0 15,0 0 1,0 0-1,0 0 0,-22 22 282,0 0-173,0 0-93,0 0-16,0 0 1,0 0-17,-22 0 32,22 0-31,0-1-1,-22 1-15,22 0 32,-22-22-32,22 22 15,0 0 16,0 0-15,0 0 15,-22 0-31,22 0 32,0 0-17,0-1 16,0 1 1,-21-22-32,21 22 31,0 0-31,0 0 31,0 0-15,0 0-1,0 0 48,-22 0 343,22 0-390,0-1-1,0 23 1,-22-22 0,22 22-16,0-22 15,-22 0 1,22 0 0,0-1 15,0 1-16,-22 0-15,22 0 32,0 0-17,-22 0 1,22 0 0,0 0 30,-22-22 189,0 0-173,0 0-15,1 0-16,21-22-15,-22 22 0,0 0 31,0 0-1,0 0 1,0 0-15,0 0-1,0 0 31,0 0 1,0 0-16,1 0 15,-1 0 1,0 0-32,0 0 47,0 0-47,0 0 16,0 0 0,0 0 16,0 0-32,0 0 78,1 0-62,-1 0 516,0 0-548,0 22 1,0-22 15,0 0-31,0 0 16,0 0 31,0 0-32,1 0 16,-1 0-15,0 0 0,0 0 15,0 22-31,0-22 31,0 0 0,0 0 1,0 0-32,0 0 31,1 22-15,-1-22 30,0 0-14,0 0-17,0 0 17,0 0-1,0 0 0,0 0 0,0 0-15,0 0 15,1 0 16,-1 0 0,0 0 15,0 0-30,0 0-1,22 21 438,-22-21-454,0 22 1,0-22 0,0 0-1,1 0-15,21 22 16,-22-22-1,0 0-15,0 0 16,0 22 0,0-22-1,-22 0 1,22 22 15,0-22-31,1 0 16,-1 0-1,0 0 17,0 0-17,0 0 1,0 0 0,0 0-1,0 0 1,0 0-1,0 0 17,1 22-17,-1-22 1,0 0 0,0 0-16,0 0 31,0 0-16,0 22 32,0-22 0,0 0 406,1 0-437,-1 0 0,22 22-1,-22-22 1,0 0-1,0 0 1,0 0 15,0 0-15,0 0 31,0 22-16,0-22 16,1 0 0,-1 0-16,0 0 16,0 0 0,22 22-47,-22-22 15,0 0 32,0 0-15,0 0 14,0 0-30,0 0 0,1 0 15,-1 0-15,0 0 15,0 0 16,0 0-16,0 0 16,0 0-16,0 0 47,22-22-47,-22 22-15,1 0 15,-1 0 16</inkml:trace>
</inkml:ink>
</file>

<file path=ppt/ink/ink49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23:36:39.022"/>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0 0,'22'0'31,"0"0"-31,0 0 47,-1 0 0,1 0 0,0 0-1,0 0-30,0 0 15,0 0 32,0 0 421,0 0-453,0 0 1,0 0-1,-1 0-15,1 0-1,0 0 16,0 0 16,0 0 16,0 0-1,0 0-30,0 0 46,0 0 15</inkml:trace>
</inkml:ink>
</file>

<file path=ppt/ink/ink49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23:46:25.663"/>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1119-349 0,'-24'0'47,"1"0"-1,0 0-14,-1 0-1,1 0-31,0 0 16,-1 0 15,1 0 0,0 0-15,0 0-1,-1 0 1,24 23-16,-23-23 16,0 0-1,-1 0 16,1 0-15,0 0 0,-1 0-16,1 0 31,0 0-15,-1 0 30,1 0-30,0 0 0,0 0 15,-1 0-31,1 0 31,0 0 32,-1 0-16,1 0 437,0 0-468,-1 0-16,1 0 15,0 0 1,0 0-16,-24 0 15,24 0 1,-1 0-16,1 0 16,0 0-1,-1 0 17,1 0-1,0 0-31,0 0 31,-1 0-15,1 0-16,0 0 31,-1 0 31,1 0-46,0 0 0,-1 0 15,1-23-15,0 23 15,-1 0 0,1 0-15,0 0 15,0 0 0,-1 0-15,1 0 31,0 0-32,-1 0 17,1 0-1,0 0-16,-1 0 17,1 0-17,0 0 17,0 0 14,-1 0 17,1 0 437,0 0-484,23 23-1,-24-23-15,24 24 235,0-1-157,0 0-63,0 0 17,0 1-17,0-1 1,0 0 15,0 24-31,0-24 16,0 1-1,0-1-15,0 0 32,0 0-32,0 24 15,0-24 1,0 1-1,0-1-15,0 0 16,0 1 0,0-1-1,0 0 1,0 0-16,0 1 16,0-1-1,0 0-15,0 1 16,0-1 15,0 0-15,0 1-1,0-1 1,0 0-16,0 1 16,0-1-1,0 0 423,0 0-438,0 1 15,0 22 1,0-22-16,0-1 16,24 0-1,-24 1 1,0-1-1,0 0-15,0 24 16,0-1 0,0-22-16,0-1 15,0 0 1,0 1 0,0-1-1,0 0-15,0 0 16,0 1-1,0-1 1,0 0 0,0 1-1,0-1 1,0 0 0,0 1-1,0-1 1,0 0-16,0 1 31,0-1-15,0 0 31,0 0-16,0 1-31,0-1 31,0 0 0,0 1 407,23-1-438,-23 0 31,0 1-31,0-1 16,0 0-1,0 24-15,0-24 16,0 24 0,0-24-16,0 0 15,0 24 1,0-24-16,0 24 15,23-1-15,-23-22 16,0-1 0,0 0-1,0 1 1,0-1-16,0 0 16,0 1-1,0-1-15,0 0 31,0 0-15,0 1 0,0-1 1109,0 0-1078,0 1 15,0-1 16,0 0-62,0 1-1,0-1 1,0 0 15,0 0 1,0 1-32,0-1 15,-23 0 1,23 1-1,0-1 1,0 0 15,0 1 1,-23-24-17,-1 23 1,24 0 31,0 0 390,0 1-421,0-1-16,0 0 31,0 1 0,0-1-15,0 24 0,0-24-16,0 0 15,0 0 1,24 1-1,-24-1 1,23 24 0,-23-24-16,23 0 15,-23 1 1,24-1-16,-1 0 31,-23 1-15,0-1-1,23-23-15,-23 46 16,23-46 0,-23 24-16,0-1 15,24-23 1,-24 23-16,23-23 31,-23 24-31,23-1 16,-23 0-1,0 1 1,24-24-16,-24 23 16,0 0-1,23-23-15,0 0 32,1 0-1,-24-23-16,0 46 282,0 0-281,0 1-16,0-1 31,0 0-15,0 1-1,-24-1 1,24 24 0,0-24-16,0 0 15,0 0-15,-23-23 16,23 24 0,0-1-1,-23 0 1,23 1-1,-24-1 1,24 0 15,0 1 1,0-1 61,0 0-30,0 1-48,0-1 1095,0 0-1095,0 0 1,0 1 0,-23 22 15,23-22-15,0-1-1,0 0-15,0 1 16,-23-1 15,23 0-15,-24 0 15,24 1-15,0-1-1,-23 0 1,23 1-1,0-1 1,-23-23 0,23 23-1,0 1-15,0-1 32,0 0-17,0 0 1,0 1-1,0-1 1,-23 0 15,23 1-15,0-1 15,0 0-15,0 1 15,0-1 282,0 0-298,-24 1 1,24-1-16,0 23 15,0-22 1,0 22-16,-23-22 16,23-1-1,0 0-15,0 24 16,0-1 0,0 1-16,-23 23 15,23-47 1,0 1-16,0-1 15,0 0 1,0 24-16,0-1 16,0 1-1,0-24-15,0 1 16,0-1 0,0 0-16,0 0 15,0 1 1,0 22-16,0-22 15,0 22 1,0-22-16,0-1 16,0 0-1,0 1 376,0 22-375,0-23-1,0 1 1,0-1-16,0 0 15,0 1 1,0-1-16,0 0 16,0 1-1,0-1-15,0 0 16,0 0 0,0 1-1,0 22-15,-24 1 16,24-24-1,0 1-15,0-1 32,0 0-32,0 0 31,0 1-31,0 22 16,0-22-1,0-1-15,0 0 16,0 1-1,0-1 32,0 0 328,0 1-375,0-1 16,0 0 0,0 24-1,0-24-15,0 24 16,0-24-1,0 0-15,0 24 16,0-1 0,0 1-16,0 23 15,24-23 1,-24-24-16,0 0 16,0 47-1,23 0-15,-23-23 16,0-1-1,0-22-15,0-1 16,0 0 0,0 24-1,0-24 1,0 0-16,0 1 16,0-1-16,0 0 15,0 1 1,0-1-16,0 23 312,0-22-296,0 22-16,0 1 16,0-24-1,0 1-15,0 45 16,0-22-1,0 23-15,0-23 16,0-24 0,0 0-16,0 0 15,0 24 1,0 0-16,0-1 16,0-22-1,0-1-15,0 0 16,0 1-1,0 45 1,23-45 0,-23 22-16,0-22 15,0-1-15,0 0 32,0 1 264,0-1-264,0 0-1,0 0 0,0 1 47,0-1 204,0 0-220,0 1 1,0-1 1015,24 0-891,-24 1-46,0-1 15,23-23-140,0 0 93,0 0-15,-23 23-47,24-23-16,-1 0 63,0 0-32,1 0 94,-24 23-31,23-23 266,0 0-375,1 0 15,-1 0-15,0 0-1,0 0 1,1 0-1,-1 0 1,0 0 15,1 0-15,-1 0 0,0 0 15,1 0 0,-1 0 0,0 24 16,1-24 0,-1 0 0,0 0-16,0 0 391,1 0-422,-1 0 16,0 0-1,24 0-15,0 0 16,-24 0 0,0 0-16,0 0 15,24 0 1,-24 0-16,1 0 15,-1 0 1,0 0-16,1 0 16,-1 0-1,0 0 1,0 0 0,1 0-16,-1 0 15,0 0 1,1 0-16,-24 23 15,23-23 1,0 0 0,1 0-1,-1 0 1,0 0-16,1 0 16,-1 0-1,0 0 1,0 0 31,1 0-16,-1 0 0,0 0 157,1 0-157,-1 0 0,0 0-15,1 0 15</inkml:trace>
</inkml:ink>
</file>

<file path=ppt/ink/ink49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23:47:38.091"/>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47 0,'23'0'125,"0"0"-63,1 0 48,-1 0-16,0 0-1,1 0-77,-1 0 15,0 0 0,0 0 1,1 0-1,-24 70 0,0-187-15,23 117 249,0 0-249,1 0 15,-1 24-15,0-24 15,1 0 0,-1 0 1,0 0 15,-23 23 15,23-23-46,1 0 46,-1 0 1,0 0-1,1 0-15,-1 0-31,0 0-1,1 0 1,-1 0 15,0 0-15,0 0 15,1 0 0,-1 0-15,0 0 0,1 0-1,-1 0 1,0 23-1,1-23 17,-1 0-17,0 0 1,1 0 15,-1 0-15,0 0 15,-23 47 0,0-140-15,0 139 171,23-46-108,1 0-48,-1 0-16,0 0 1,1 0 15,-1 0-31,0 24 32,1-24-17,-1 0-15,0 0 16,0 0-1,1 0 1,-1 0 0,0 0-1,1 0 1,-1 0-16,0 0 16,1 0-1,-1 0 1,0 0-1,0 0 1,1 0 0,-1 0-1,0 0 1,1 0 0,-24-24-16,23 24 31,0 0-31,1 0 31,-1 0 0,0 0-15,0 0 15,1 0 0,-1 0 1,0 0 15,1 0-32,-24 70 16,0-116 329,0 69-329,23-23 78,0 0-77,1 0-17,-1 0 1,0 0-16,1 0 31,-1 0-31,0 0 31,0 0-15,1 0 0,-1 0 15,0 0-15,1 0-1,-1 0 1,0 0 15,1 0 16,-1 0-31,0 0 15,0 0 0,-23 23 0,0-69-15</inkml:trace>
  <inkml:trace contextRef="#ctx0" brushRef="#br0" timeOffset="6812.567">2190 117 0,'0'-23'282,"0"-1"-235,0 1 15,0 0 251,0-1-282,0 1 250,0 0-234,0 0 281</inkml:trace>
  <inkml:trace contextRef="#ctx0" brushRef="#br0" timeOffset="10781.464">1887 816 0,'24'0'313,"-1"0"-282,0 0-31,0 0 31,1 0-31,-1 0 16,0 0-1,1-23 1,-1 23 0,0 0-1,1 0 1,-1-24-1,0 24 17,0 0-17,1 0 1,-1 0 0,0 0-1,1 0-15,-1 0 16,0 0-1,1-23 1,-1 23 0,0 0-1,0 0 1,1 0 0,-1 0-1,0-23 1,1 23-1,-1 0 1,0 0 0,1 0-1,-1 0 17,0 0-17,1 0 1,-1 0 15,0 0-15,-23-23 15,0-1 281,0 1-171,0 0 203</inkml:trace>
  <inkml:trace contextRef="#ctx0" brushRef="#br0" timeOffset="24672.241">2703 723 0,'23'0'141,"0"0"-110,1 0-15,-1 0 0,0 0-16,24 0 15,-24 0 1,1 0-16,-1 0 15,0 0 1,24 0-16,-1 0 16,1 0-1,0 0-15,-1 0 16,-23 0 0,24 0-16,0 0 15,-1 0 1,1 0-16,0 0 15,-1 0 1,-23 0-16,1 0 16,-1 0-1,0 0 17,24-23 280,0 23-312,46-24 16,-23 24-1,0 0-15,-24-23 16,1 23 0,23 0-16,0 0 15,-1 0 1,1 0-16,-23 0 15,0 0 1,-1 0-16,24 0 16,-23 0-1,-1 0-15,1 0 16,-24 0 0,1 0-16,-1 0 15,0 0 1,0 0-1,1 0 1,-1 0 250,24-23-266,-1-1 15,1 1 1,-1 0-16,1-1 16,0-22-1,46 23-15,-23-1 16,-24 1-16,1 23 15,-24-23 1,1 23-16,-1-24 16,0 24-1,1 0-15,-1-23 16,0 23 0,0 0-1,1 0 1,-24-23 15,23 23-31,-23-24 63,23 24-48,-23-23 1,0 0 15,24 23-15,-24-24-16,0 1 140,-24 23-46,1 0-63,0 0-15,-1 0 15,1 0 0,0 0 16,0 0-15,-1 0-17,1 0 16,23-23 16,-23 23-31,-1 0 437,1 0-437,0-23-1,-1-1 1,1 24 0,0-23-16,23 0 15,-23 23 1,23-24-1,-24 24 1,1 0 0,0 0-1,23-23 1,-24 23 0,1 0-1,0 0 16,-1 0 1,1 0 15,0 0-32,-1 0 16,1 0 1,0 0-1,0 0 31,-1 0-15,24 23-31,-23-23 0,0 0 30,-1 0 1,1 0 0,0 0 0,-1 0-16,24 24 1,-23-24-17,0 0 95,0 0 546,-1 0-625,1 0-15,23-24-1,-23 24 1,-1 0 0,1 0 15,0 0-31,-1 0 31,1 0 0,0-23 1,0 23-1,-1 0-16,1 0 17,0 0-1,-1 0 31,1 0-15,0 0-15,-1 0 14,1 0 48,0 0-31,-1 0 15,1 0 531,0 0-562,0 0-31,-1 0-1,1 0 17,0 0-1,-1 0 0,1 0 0,0 0 1,-1 0-1,1 0 16,0 0 31,0 0-47,-1 0 0,1 0 469,0 0-484,-1 0-16,1 0 16,0 0-1,-1 0-15,1 0 16,-23-23-1,22 23 1,1 0 0,0 0-1,-1 0-15,1 0 32,0 0-17,-1 0 1,1 0 15,0 0-15,0 0-1,-1 0 17,1 0 14,0 0-14,-1 0 15,1 0-16,0 0 406,-1 0-437,-22 0 16,22 0 0,1 0-16,0 0 15,0 0 1,-1 0-1,1 0-15,0 0 16,-1 0 0,1 0-1,0 0 1,-1 0 31,1 0-32,0 23 17,0-23-1,-1 0 0,1 0 0,23 23-15,-23-23 62,-1 0 1078,1 0-1077,0 0-17,-1 0-15,1 0 0,0 0 15,0 0-30,-1 0 14,1 0-14,0 0 30,-1 0-31,1 0 16,0 0 391,-1 0-423,1 0-15,0 0 16,-1 0 0,1 0 15,0 0 0,0 0 16,-1 0 0,24 24-16,-23-24 0,0 0 79,-1 0 30,1 0-93,23 23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24T23:07:08.064"/>
    </inkml:context>
    <inkml:brush xml:id="br0">
      <inkml:brushProperty name="width" value="0.05" units="cm"/>
      <inkml:brushProperty name="height" value="0.05" units="cm"/>
      <inkml:brushProperty name="color" value="#FF0066"/>
      <inkml:brushProperty name="ignorePressure" value="1"/>
    </inkml:brush>
  </inkml:definitions>
  <inkml:trace contextRef="#ctx0" brushRef="#br0">166 12,'-1'8,"-1"1,0-1,0 0,0 0,-1 0,0 0,-1-1,0 1,0-1,0 0,-1 0,0 0,-6 5,-34 63,22-14,14-40,1 0,1 1,1 0,1 1,-3 21,5 210,45-59,-32-135,3 1,2-1,3-1,15 32,39 83,-33-102,-35-68,0-1,0 0,0-1,1 1,-1-1,1 0,0 0,0 0,0-1,0 1,0-1,0 0,0-1,0 1,0-1,0 0,2-1,2 2,215 1,-107-18,21-15,-72-4,72-35,-117 62,0 1,0 1,1 1,-1 1,1 1,0 1,13 1,138-3,-96-43,39-59,51-60,-74 41,-59 57,-2-2,-3-1,1-15,31-127,-59 206,8-121,-11 124,0 0,1-1,-2 1,1 0,0 0,-1 0,0 0,0 0,0 0,0 1,0-1,-1 1,0-1,0 1,0 0,0 0,0 0,-1 1,1-1,-1 1,0-1,1 1,-1 1,0-1,0 0,0 1,-1 0,1 0,-172-14,45-8,-248 16,374 7,-35-1,-1-2,1-1,-1-2,-29-9,43 7,0 2,0 0,0 2,-1 1,0 1,-2 2,-280 0,173 36,52-8,-48 30,112-50,4-1</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01T02:54:28.562"/>
    </inkml:context>
    <inkml:brush xml:id="br0">
      <inkml:brushProperty name="width" value="0.05" units="cm"/>
      <inkml:brushProperty name="height" value="0.05" units="cm"/>
      <inkml:brushProperty name="color" value="#FF0066"/>
    </inkml:brush>
  </inkml:definitions>
  <inkml:trace contextRef="#ctx0" brushRef="#br0">23 0 10135 0 0,'-18'27'1079'0'0,"14"-6"3449"0"0,8-22-4435 0 0,2-6-4522 0 0,-1-2-506 0 0</inkml:trace>
</inkml:ink>
</file>

<file path=ppt/ink/ink50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23:47:32.247"/>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140-2912 0,'-24'0'188,"1"0"-126,0 0-15,-1 0 16,1 0-17,0 0 1,-1 0 16,1 0 46,0 0 47,23 23-109,-24-23 0,1 0 0,23 23 16,0 1 30,-23-24-61,23 23 61,0 0-46,0 0 0,0 1 0,0-1 15,0 0-30,23-23-17,-23 24-15,0-1 32,0 0 14,0 1 1,23-1-15,-23 0-1,0 0 16,0 1 0,0-1 343,0 0-374,0 1-1,24-1 1,-24 0-16,0 1 16,0-1 15,0 0-15,0 0-1,0 1 16,0-1 1,0 0-1,0 1 0,0 22 1079,0 1-1095,0-94 16,0 71 141,0-1-94,0 0-31,0 1-15,0-1-1,0 0 16,0 0-32,0 1 17,0-1-17,0 0-15,0 1 31,0-1 1,0 0-32,0 1 31,0-1-31,0 0 16,-24 0-1,24 1 1,0-1-1,0 0 1,0 1 0,0-1-16,0 0 15,0 24 235,0-24-187,0 0-16,0 24-32,0 0-15,0-1 16,0 1-16,0-24 16,0 1-1,0 45-15,0 25 16,0-24-1,24-24-15,-24 1 16,0-24 0,0 47-16,0 0 15,0-24 1,0-22-16,0-1 16,0 0-1,0 1-15,0 22 16,0-22-1,0-1-15,0 0 32,0 1 46,0-1-78,0 0 15,0-69 1,0 92 109,0-23-31,0 1-79,0-1 1,0 0 0,23-23-16,-23 24 31,0-1-15,0 0-1,23 1 1,-23-1-1,0 0 1,0 0 15,0 71 547,0-71-578,0-163 16,0 210 265,0-93-265,0 46 265,0 0-187,0 1 109,0-1-109,0 93 78,0-139 62,0 46-46,0 1-173,0-1 16,0 0-15,0 1 31,0-1-16,0 0-15,0 1-1,0-1 32,0 0 31,24-23-46,-24 23-17,0 24 79,0-117 31,0 93 16,0 1-110,0-1-15,23 0-1,-23 1 1,0-1 15,0 0 32,23-23-48,-23 24 1,0-1 78,0 0-1,0 1 17,0-48-79,0 71 125,0-24-46,24-23-110,-24 23 31,0 1-16,23-1 1,-23 0 31,23-23 94,1 0-1,-1 0-77,0 0-1,-23 24-46,23-24 265,24 23 125,-24 0-406,1 1 16,-1-24 0,0 23-16,1-23 31,-1 0-16,0 0 1,0 23 0,1-23-1,-24 23 1,23-23 0,0 0 15,1 0 16,-1 0 0,0 0-1,1 0 1,-1 0-15,0 0-17,0 0 16,1 0-31,-1 0 32,0 0-17,1 0-15,-1 0 32,0 0-32,1 0 31,-1 0 0,0 0 0,-23 70 1,0-116-17,24 46 220,-1 0-220,0 0 1,0 0-1,1-24 1,-1 24 0,0 0-1,24 0 1,-24 0 0,1 0 15,-1 0-16,0 0 17,0 0-1,1 0 16,-1 0-16,0 0-31,1 0 31,-1 0-31,0-23 32,1 23-17,-1 0 1,0 0-1,0 0 1,1 0 0,-1 0-1,0 0 1,1 0 0,-1 0-1,0-23 16,1 23 1,-1 0-1,0 0 0,0 0 0,1 0 1,-1 0-1,0 0-15,1 0 15,-1 0 0,0 0 0,-23 70 32,0-94-48,0-45 1,0 115 15,0-69-31</inkml:trace>
</inkml:ink>
</file>

<file path=ppt/ink/ink50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6T00:07:49.034"/>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984 28 0</inkml:trace>
</inkml:ink>
</file>

<file path=ppt/ink/ink50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6T00:07:53.112"/>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0 0,'70'0'235,"-47"0"-220,1 0 16,-1 0 1,0 0-1,1 0 16,-1 0 390,0 0-405,1 0-32,-1 0 15,0 0 1,1 0-1,-1 0 1,0 23-16,0-23 16,24 0-16,-24 0 15,1 23 1,-1-23-16,0 0 31,1 0-31,-1 0 16,0 0-1,0 0 1,1 0 0,-1 0 15,0 0 0,1 0 0,-1 0 1,0 0-1,1 0 313,-1 0-344,23 0 31,-22 0-31,-1 0 16,0 0-1,1 0 1,-1 0-1,0 0 17,1 0-17,-1 0 17,0 0 14,1 24 33,-1-24-17,0 0-15,0 0-16,1 0-15,-1 0 15,0 0-31,1 0 31,-1 0-15,0 0 0,1 0-1,-1 0 1,0 0-1,0 0 1,1 0 281,-1 0-281,0 0-16,1 0 31,-1 0-31,0 0 47,1 0 31</inkml:trace>
</inkml:ink>
</file>

<file path=ppt/ink/ink50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23:30:35.739"/>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225 1497 0,'-22'0'610,"0"0"-563,0 0-16,0 0 0,0 0 32,1 0-1,-1 0 1,0 0-16,0 0 15,0 0-15,0 0-16,0 0 0,0 0 16,0 0 0,1 0-16,-1 0 1,0 0-1,0 0 63,0 0-16,22 22-63,0 0 95,0 0-32,0 0-31,0 0-16,0 0 0,0 0 63,0 0-31,0-1-32,0 1 16,0 0 15,0 0 32,0 0-16,0 0 0,22-22 16,-22 22 250,0 0-313,0 0-15,0 0-1,0-1 16,0 1 16,0 0 0,0 0-31,0 0 15,0 0 32,0 0 77,22-22-62,0 0 79,-22 22-95,22-22 79,-1 0 15,-21 22-156,22-22 94,0 0 15,0 0 16,0 0-47,0 0 47</inkml:trace>
</inkml:ink>
</file>

<file path=ppt/ink/ink50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23:30:41.183"/>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1035 1476 0,'22'0'110,"0"0"-79,0 0-16,0 0 17,0 0-17,0 0 17,-1 0 14,-21 21-46,22-21 16,0 0 15,0 0 1,0 22-1,0-22 63,0 22-32,-22 0 47,22-22-93,-22 22 328,22-22-344,-22 22 31,21-22-31,-21 22 47,22-22-31,-22 22-1,0 0 1,22-1-1,-22 1 17,0 0 15,0 0 31,0 0 0,0 0-47,0 0 16,0 0 47,22-22-79,-22 22 48,0 0 374,0-1-390,0 1 47,0 0 62,-22-22-156,22 22 110,-22-22-64,22 22 64,-22-22-32,1 0 78,-1 0-93,0 0 46,0 0-15,0 0 15,22 22-93,-22-22 46,0 0 95,0 0 14,0 0-61,1 0 62</inkml:trace>
</inkml:ink>
</file>

<file path=ppt/ink/ink50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6T00:07:56.862"/>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2 0,'70'0'141,"-47"0"-126,0 0 17,1 0-17,-1 0 16,0 0 16,1 0-31,-1 0 15,0 0 0,1 0 1,-1 0-1,0 0 0,0 0 266,1 0-266,-1 0-31,0 0 16,1 0 0,-1 0-1,0 0 1,1 0-1,-1 0 1,0 23-16,0-23 16,1 0-1,-1 0 1,0 0 15,1 0-15,-1 0-1,0 0 17,1 0-1,-1 0-15,0 0-1,1 0 16,-1 0 266,0 0-281,24 0 0,-24 0-1,0 0 1,1 0-16,-1 0 31,0 0-15,1 0-16,-1 0 15,0 0 1,0 0 0,1 0 15,-1 0 16,0 0-16,1 0 31,-24 24-30,23-24-17,0 0 17,1 0-17,-1 0 1,0 0-1,0 0 1,1 0 15,-1 0-15,0 0 0,1 0 280,-1 0-264,0 0 15,1 0-1,-1 0 126,0 0-140,1 0-1,-1 0 0</inkml:trace>
</inkml:ink>
</file>

<file path=ppt/ink/ink50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26:37.84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0 182 0,'22'0'140,"-1"0"-124,1 0 0,0 0-16,-1 0 15,1 0 1,0 0 0,21 0-1,1 0-15,-23 0 16,23 0-1,-23 0-15,1 0 16,0 0 0,21 0-1,-21 0-15,0 0 16,21-22 0,-21 22-16,0 0 15,-1 0 1,1 0 15,0-22 0,-1 22-15,1-21 0,0 21 46,-1 0 1,1 0-32,0 0 406,0 0-437,-1 0 16,1 0 0,21 0-16,1-22 15,-22 22 1,21 0-16,22 0 15,-21 0 1,-1 0-16,-21-22 16,-1 22-1,1 0-15,0 0 16,0 0 0,21 0-16,-21 0 15,-1 0-15,1 0 31,0 0-15,-1 0 31,1 0 0,0 0-16,0 0 78,-1 0 173,1 0-267,0 0 1,21 0 0,1 0-16,-1 0 15,0 0-15,-21 0 16,0 0-1,0-21-15,21 21 16,0-22 0,-21 22-16,22 0 15,-1 0 1,-21 0-16,-1 0 16,1 0-1,0 0-15,-1 0 16,1 0-1,0 0 1,0 0 0,-22-22-16,21 22 15,1 0 1,0 0 0,-1 0-1,1 0 1,0 0 15,21 0 250,-21 0-249,0 0-17,-1 0 1,1 0 15,0 0-31,0 0 16,-1 0-1,1 0 1,0 0 15,-1 0 0,1 0-15,0 0 0,0 0-1,-1 0 32,1 0-16,0 0-31,-1 0 16,1 0-16,0 0 16,-1 0-1,1 0 1,0 0 0,0 22-1,-1-22 1,1 0-16,0 0 31,-1 0-31,1 0 16,0 0-1,0 0 17,-1 0 280,1 0-296,0 0-1,-1 0 1,23 0-16,-1 0 16,1 0-1,-1 0-15,-21 0 16,21 0-1,1-22-15,-1 22 16,-21 0-16,21 0 16,-21 0-1,0 0-15,-1 0 16,23 0 0,-23 0-16,-21 22 15,22-22 1,0 0-16,0 0 15,-1 0 1,1 0-16,21 0 16,-21 0-1,22 22-15,-1-22 16,0 0 0,-21 0-16,0 0 15,-1 0 1,1 0-16,0 0 31,0 0-31,-1 0 31,1 0-31,0 0 32,-44 0 14,44 0 173,-1 21-203,1-21-1,0 0-15,0 0 16,21 0-16,-21 0 16,21 22-1,-21-22-15,0 0 16,-1 0 0,1 0-16,0 0 31,-1 0 0,1 0-15,0 0 15,0 0 0,-1 0 0,1 0 1,0 0-1,-22 22 0,21-22-15,1 0 46,-44 0 32,22 21-78,-21-21-1,-1 0 1,0 0 15,1 0-31,-1 0 31,0 0-31,0 0 16,1 0 0,-1 0-1,0 0-15,1 0 32,-1 0-32,0 0 15,0 0 1,1 0-1,-1 0 1,0 0 47,1 0-48,-1 0 16,0 0 48,0 0-1,1 0-47,-1 0 0,0 0 0,1 0 1,-1 0 15,0 0-32,0 0 1,22 22-1,-21-22-15,-1 0 47,22 22 16,-43-22 265,21 0-328,-21 22 16,-1-22-1,1 0-15,21 0 16,-21 0-1,-23 0-15,23-22 16,-22 0 0,21-21-16,1 21 15,0 0 1,-1 22-16,1 0 16,21 0-1,0 0-15,1 0 16,-1 0-1,0 0 1,1 0 0,-1 0-16,-22 0 15,23 0-15,-23 22 16,23-22 0,-1 0-16,22 22 15,-22-22 1,0 21-1,1 1 1,-1-22 0,0 0-1,1 0-15,-1 0 16,22 22 0,-22-22-16,0 0 15,1 0 16,21 22 32,-44-22 249,1 21-312,0-21 16,-1 0 0,1 0-16,-1 0 15,1 0-15,-1 0 16,23 0 0,-23 0-16,23 22 15,-23-22 1,1 0-16,21 0 15,0 0 1,1 0-16,-1 0 16,0 0-1,0 0 17,1 0-17,-1 0 1,0 0 15,22 22-15,-21-22-1,-1 0 17,0 0 14</inkml:trace>
</inkml:ink>
</file>

<file path=ppt/ink/ink50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26:46.748"/>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76 0,'22'0'125,"-1"0"-110,1 0-15,0 0 31,-1 0-15,23 0 0,-22 0-16,21 0 15,-21 0 1,-1 0-16,1 0 31,0 0-15,0 0-1,-1 0 1,23-22 0,-23 22-1,1 0 1,0 0 0,0 0 15,-1 0 0,1 0 0,0 0 1,-1 0-1,1 0 0,0 0 0,-1 0 16,1 0 453,0 0-484,0 0-1,21 0-15,0 0 16,-21 0 0,0 0-16,0 0 15,-1 0 1,1 0 15,0 0 0,-1 0 1,1 0-1,0 0 156,0 0 17,-1 0-173,1 0-16,0 0 32,-1 0 0,1 0 78,0 0-62,0 0-1,-1 0 454,1 0-485,0 0-15,-1 0-16,1 0 31,0 0-31,-1 0 16,1 0-1,0 0 1,0 0-1,-1 0 1,1 0-16,0 0 31,-1 0 1,1 0-1,0 0 0,0 0 0,-1 0 1,1 0-1,0 0 0,-1 0 0,1 0 1,0 0-1,0 0 16,-1 0-16,1 0 0,0 0 0,-1 0 1,1 0-1,0 0 0,0 0-15,-1 0 31,1 0-16,0 0 0,-1 0 0,1 0 1,0 0-1,-1 0 0,1 0 0,0 0 16,0 0-31,-1 0 31,1 0-32,0 0 17,-1 0-1,1 0 0,0 0 0,0 0 16,-1 0-15,1 0-1,0 0 0,-1 0 0,1 0 1,0 0-1,0 0 0,-1 0 0,1 0 1,0 0-1,-1 0 0,1 0 0,0 0 1,0 0-1,-1 0 0,1 0 16,0 0-16,-1 0 0,1 0 1,0 0-1,-1 0 0,1 0 0,0 0-15,0 0 31,-1 0-16,1 0 0,0 0 1,-1 0-1,1 0 0,0 0 0,0 0 1,-1 0-1,1 0 0,0 0 0,-1 0 1,1 0-1,0 0 0,0 0 0,-1 0 1,1 0 15,0 0-16,-1 0 0,1 0 0,0 0 1,-1 0-1,1 0 0,0 0 0,0 0 1,-1 0-1,1 0 0,0 0 0,-1 0 1,1 0-1,0 0 0,0 0 0,-1 0 16,1 0-16,0 0 1,-1 0-1,1 0 0,0 0 0,0 0-15,-1 0 15,1 0 16,0 0-16,-1 0 1,1 0-1,0 0 0,0 0 0,-1 0 1,1 0-1,0 0 0,-1 0 0,1 0 1,0 0-1,-1 0 0,1 0 0,0 0 1,0 0-1,-1 0 16,1 0-16,0 0 0,-1 0 1,1 0-1,0 0 0,0 0 0,-1 0 1,1 0-1,0 0 0,-1 0 0,1 0 1,0 0-1,0 0 0,-1 0 0,1 0 1,0 0 14,-1 0-14,1 0-1</inkml:trace>
</inkml:ink>
</file>

<file path=ppt/ink/ink50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26:58.439"/>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23 0,'21'0'266,"1"0"-235,0 0 1,-1 0-1,1 0-16,-22-22 1,22 22-16,0 0 31,-1 0-15,1 0 15,0 0-31,-1 0 31,1 0-15,0 0 15,0 0 1,-1 0-1,1 0-16,0 0 17,-1 0-1,1 0-31,0 0 16,-1 0-1,1 0 1,0 0-1,0 0 1,-1 0-16,1 0 16,0 0-1,-1 0 1,1 0 0,0 0-1,0 0 1,-1 0-16,1 0 31,0 0-15,-1 0-1,1 0 1,0 0 15,0 0 0,-1 0-15,1 0 15,0 0 16,-1 0-16,1 0 1,0 0-1,-1 0 0,1 0 0,0 0 1,0 0-1</inkml:trace>
</inkml:ink>
</file>

<file path=ppt/ink/ink50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27:02.46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0 109 0,'22'0'156,"0"0"-140,-1 0 0,-21-21-1,22 21-15,0 0 31,-1 0-31,1 0 16,0 0 0,0 0-16,-1 0 15,1 0 1,0 0-16,-1 0 31,1 0-31,0-22 16,-1 22-1,1 0-15,0 0 16,0 0 15,-1 0 1,1 0-17,0 0 16,-1 0-15,1-22 15,0 22 1,0 0-1,-1 0-16,1 0 1,0 0 31,-1-22-16,1 22-15,0 0-1,0 0 1,-1 0 0,1 0-16,0 0 31,-1 0-31,1 0 16,0 0-1,0 0 1,-1 0-1,1 0 1,0 0 0,-1 0-1,-21-21 1,22 21-16,0 0 31,-1 0-15,1 0-1,0 0 17,0 0-1,-1 0 0,1 0 0,0 0 1,-1 0-1,1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01T02:54:28.826"/>
    </inkml:context>
    <inkml:brush xml:id="br0">
      <inkml:brushProperty name="width" value="0.05" units="cm"/>
      <inkml:brushProperty name="height" value="0.05" units="cm"/>
      <inkml:brushProperty name="color" value="#FF0066"/>
    </inkml:brush>
  </inkml:definitions>
  <inkml:trace contextRef="#ctx0" brushRef="#br0">0 1 5983 0 0,'0'0'536'0'0,"0"0"-432"0"0,0 0-104 0 0,0 0 0 0 0,4 6 1624 0 0,-4-6 296 0 0,0 0 64 0 0,0 0 16 0 0,0 0-1456 0 0,0 0-288 0 0,0 0-56 0 0,0 0-8 0 0,0 0-288 0 0,0 0-64 0 0,8 0 0 0 0,-8 0-3840 0 0,0 0-768 0 0</inkml:trace>
</inkml:ink>
</file>

<file path=ppt/ink/ink51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27:04.711"/>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44 0,'22'0'110,"-1"0"-95,1 0-15,0 0 16,0 0 0,-1 0-1,1 0 1,0-22-16,-1 22 16,23 0-1,-23 0-15,23 0 16,-22 0-1,-1 0-15,1 0 32,0 0-32,-1 0 15,1 0-15,0 0 32,0 0-32,-1 0 15,1 0 1,-22-21 15,22 21-31,-1 0 31,1 0-15,0 0 0,0 0 15,-1 0-16,1 0 1,0 0-16,-1 0 31,1 0-31,0 0 16,0 0 0,-1 0-1,1 0-15,0 0 16,-1 0 15,1 0-15,0 0-16,-1 0 31,1 0-15,0 0-1,0 0 16,-1 0 1,1 0-1,0 0 0</inkml:trace>
</inkml:ink>
</file>

<file path=ppt/ink/ink51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27:07.64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 0,'22'0'78,"-1"0"-47,1 0-31,0 0 31,21 0-31,-21 0 16,0 0-1,-1 0-15,1 0 16,0 0 0,-1 0-1,1 0 1,0 0-16,0 0 16,-1 0-1,1 0 1,0 0-1,-1 0-15,23 0 16,-1 0 0,-21 0-1,0 0 1,-1 0-16,1 0 16,0 0-1,0 0 1,21 0-16,-21 0 15,-1 0 1,1 0 0,0 0-1,0 0 17,-1 0-32,1 0 31,0 0-31,-1 0 31,1 0-15,0 0-1,-1 0 17,1 0-17,0 0 16,0 0 1,-1 0-1,1 0 0,0 0 0,-1 0 1,1 0-1,0 0 0,0 0 16,-1 0-16,1 0 1,0 0-1,-1 0 0,1 0 0,0 0 1,0 0-1,-1 0 0,1 0 0,0 0 1,-1 0-1,1 0 0</inkml:trace>
</inkml:ink>
</file>

<file path=ppt/ink/ink51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27:16.53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33 0,'21'0'109,"1"0"-77,0 0-1,-1 0 0,1 0 0,0 0 1,0 0 15,-1 0-16,1 0-16,0 0 17,-1 0 15,1 0 15,-22-22-31,22 22 16,0 0 31,-1 0 79,1 0 14,0 0-139,-1 0-1,1 0-15,0 0 15,0 0 0,-1 0 0,1 0-15,0 0 15,-1 0 16,1 0-16,0 0-15,0 0 15,-1 0 0,1 0 1,0 0-1,-1 0 0,1 0 0,0 0 1,-1 0-1,1 0 0,0 0 0,0 0 1,-1 0-1,1 0 0,0 0 0,-1 0 1,1 0-1,0 0 16,0 0-16,-1 0 0,1 0 1,0 0-1,-1 0 0,1 0 0,0 0-15,0 0 31,-1 0-16,1 0 0,0 0 1,-1 0-1,1 0 0,0 0 0,-1 0 1,1 0-1,0 0 0,0 0 0,-1 0 1,1 0-1,0 0 0,-1 0 0,1 0 1,0 0 14,0 0-14,-1 0-1,1 0 0,0 0 0,-1 0 1</inkml:trace>
</inkml:ink>
</file>

<file path=ppt/ink/ink51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27:22.29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72 0,'22'0'140,"0"0"-108,-1 0-1,1 0 0,0 0-31,0 0 31,21-22-31,-21 22 16,-1 0 0,1 0-1,0 0 16,-1 0-31,1 0 16,0 0 0,0 0-1,-1 0 17,1-22 14,0 22-30,-1 0 15,1 0 1,0 0-1,0 0-16,-1 0 1,1 0 0,0 0-1,-1 0 17,1 0-17,0 0 1,0 0-16,-1 0 31,1 0-15,0 0 15,-1 0-15,1 0-1,0 0 1,0 0-1,-1 0 17,1 0-1,0 0 0,-1 0-15,1 0-1,0 0 17,-1 0-1,1 0 0,0 0 16,0 0-16,-1 0 1,1 0-1,0 0 0,-1 0 0</inkml:trace>
</inkml:ink>
</file>

<file path=ppt/ink/ink51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27:26.044"/>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 0,'21'0'359,"1"0"-281,0 0-31,-1 0-31,1 0 46,0 0 1,0 0-17,-1 0 1,1 0 31,0 0 1,-1 0-1,1 0-16,0 0 79,0 0-79,-1 0 48,1 0-79,0 0-15,-1 0 15,1 0 0,0 0 0,0 0 1,-1 0-17,1 0 16,0 0 1,-1 0-17,1 0 1,0 0 15,0 0-15,-1 0 15,1 0-15,0 0-1,-1 0 17,1 0-1,0 0 0,-1 0-15,1 0-1,0 0 17,0 0-1,-1 0 0,1 0 0,0 0 1,-1 0-1,1 0 0,0 0 0,0 0 16,-1 0-16,1 0 1</inkml:trace>
</inkml:ink>
</file>

<file path=ppt/ink/ink51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28:04.818"/>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0,'21'0'109,"1"0"-78,0 0 1,-1 0-1,1 0 0,0 0-15,0 0-1,-1 0 17,1 0-1,0 0-15,-1 0-1,1 0 16,-44 0 204,1 0-204,-1 0 0,0 0-15,1 0 0</inkml:trace>
</inkml:ink>
</file>

<file path=ppt/ink/ink51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28:07.52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0,'21'0'234,"1"0"-203,0 0 16,0 0 16,-1 0-1,1 0-30,0 0 77,-1 0 110,1 0-94</inkml:trace>
</inkml:ink>
</file>

<file path=ppt/ink/ink51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28:16.874"/>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51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28:21.824"/>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0,'21'0'141,"1"0"-110,0 0-15,-1 0-1,1 0 16,0 0 1,0 0-17,-1 0 1,1 0 15,0 0 0,-1 0 1,1 0-1,0 0 0,-1 0 0,1 0 1,0 0-17,0 0 17,-1 0-17,1 0 1,0 0 15,-1 0 16,1 0-31,0 0-1,0 0 16,-1 0 32,1 0-1,0 0-30,-22 22-17,21-22 1,1 0 31,-22 21-16,22-21 63</inkml:trace>
</inkml:ink>
</file>

<file path=ppt/ink/ink51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28:25.11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72 0,'0'-21'93,"21"21"-77,1 0-16,0 0 16,0 0-1,21-22-15,-21 22 16,21 0 0,-21 0-1,43 0 1,-22 0-16,1 0 15,-23 0 1,23-22-16,21 22 31,-22 0-31,1 0 0,-22 0 16,-1 0 0,23 0-16,-23 0 15,23 0 1,-22 0-16,21 0 15,-21 0 1,-1 0-16,1 0 16,0 22-16,-1-22 15,1 0 1,0 0-16,0 0 31,-1 22-15,1-22-1,0 0 17,-1 21-32,1-21 31,0 0-15,-22 22-1,22-22 1,-1 0 15,1 0-15,0 0-1,-1 0 1,1 22 0,0-22 15,0 0 0,-1 0-31,1 0 31,0 0-15,-1 0 0,1 0 15,0 0 0,0 0 0,-1 0-15,1 0 0,0 0 15,-1 0 0,1 0 0,0 0 1,-1 0-1,1 0 0,0 0 0,0 0 16,-1 0-31,1 0 31,0 0-16,-1 0-15,1 0 15,0 0 16,0 0-16,-1 0 0,1 0 0,0 0 1,-1 0-1,1 0 0,0 0 0,0 0 1,-1 0-1,1 0 0,0 0 0,-1 0 1,1 0-1,0 0 0,0 0 0,-1 0 16,1 0-15,0 0-1,-1 0 0,1 0 0,0 0 1,-1 0-1</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01T02:54:27.049"/>
    </inkml:context>
    <inkml:brush xml:id="br0">
      <inkml:brushProperty name="width" value="0.05" units="cm"/>
      <inkml:brushProperty name="height" value="0.05" units="cm"/>
      <inkml:brushProperty name="color" value="#FF0066"/>
    </inkml:brush>
  </inkml:definitions>
  <inkml:trace contextRef="#ctx0" brushRef="#br0">135 1 10855 0 0,'0'0'496'0'0,"0"0"-12"0"0,0 0-238 0 0,0 0 130 0 0,0 0 88 0 0,0 0 16 0 0,0 0-43 0 0,0 0-206 0 0,0 0-95 0 0,0 0-22 0 0,0 0-10 0 0,0 0-28 0 0,0 0 20 0 0,-5 7 308 0 0,-7 4-290 0 0,0 1-1 0 0,0 1 0 0 0,2 0 0 0 0,-1 0 1 0 0,2 1-1 0 0,0 0 0 0 0,-6 13-113 0 0,14-25 71 0 0,-36 51 745 0 0,36-52-920 0 0,1-1-40 0 0,0 0-166 0 0,0 19-3104 0 0,1-11 2371 0 0,2 4-4324 0 0,-1-6 2645 0 0</inkml:trace>
  <inkml:trace contextRef="#ctx0" brushRef="#br0" timeOffset="524.281">10 27 6911 0 0,'0'0'528'0'0,"-1"17"-106"0"0,-1 0 2984 0 0,2-13-3147 0 0,-1-1 1 0 0,1 1-1 0 0,-1-1 1 0 0,1 0-1 0 0,0 1 0 0 0,1-1 1 0 0,-1 1-1 0 0,1-1 0 0 0,-1 0 1 0 0,1 1-1 0 0,0-1 0 0 0,0 0 1 0 0,0 1-1 0 0,1-1 0 0 0,-1 0 1 0 0,2 2-260 0 0,-1-2-21 0 0,0 0 0 0 0,0-1 0 0 0,1 1 0 0 0,-1 0 1 0 0,1-1-1 0 0,-1 1 0 0 0,1-1 0 0 0,0 0 0 0 0,0 0 0 0 0,0 0 1 0 0,0 0-1 0 0,0-1 0 0 0,0 1 0 0 0,1-1 0 0 0,-1 0 1 0 0,3 1 20 0 0,13 6-29 0 0,56 33-44 0 0,-9 38-4910 0 0,-65-78 4479 0 0</inkml:trace>
</inkml:ink>
</file>

<file path=ppt/ink/ink52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28:43.829"/>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55 0,'22'0'141,"-1"0"-125,-21-21-1,22 21-15,0 0 32,-1 0-17,1 0 1,0 0-1,21 0 1,-21 0-16,0 0 16,-1 0-1,1 0 1,0 0-16,-1 0 16,1 0-1,0 0-15,0 0 16,-1 0-1,1 0-15,0 0 32,-1 0-32,1 0 15,0 0 1,0 0-16,-1 0 16,1 0-1,0 0 16,-1 0-31,1 0 32,0 0-17,0-22 1,-1 22 15,1 0 0,0 0 1,-1 0 15,1 0-16,0 0-16,-1 0 17,1 0-1,0 0-15,0 0 15,-1 0 0,1 0-15,0 0-1,-1 0 1,1 0-16,0 0 31,0 0-15,-1 0-1,1 0 1,0 0 0,-1 0-1,1 0 1,0 0 0,0 0-1,-1 0 1,1 0-1,0 0-15,-1 0 32,1 0-17,0 0 1,0 0 15,-22 22-15,21-22-16,1 0 31,0 0 0,-1 0 1,1 0 14,0 0-14,-1 0-1,1 0 0,0 0 0,0 0 1,-1 0-1,1 0 0,0 0 0,-1 0 1,1 0-1,0 0 0,0 0 0,-1 0 1,1 0-1,0 0 0,-1 0 16,1 0-16,0 0 1,0 0-1,-1 0 0,1 0 0,0 0 1,-1 0-1,1 0 0,0 0 0,0 0 1,-1 0-1,1 0 0,0 0 0,-1 0 1,1 0-1,0 0 16,-1 0-32,1 0 17,0 0-1,0 0 0,-1 0 0,1 0 1,0 0-1,-1 0 16,1 0-16,0 0 0,0 0 0,-1 0 1,1 0-1,0 0 0,-1 0 0,1 0 1,0 0-1,0 0 0,-1 0 0,1 0 1,0 0-1,-1 0 0,1 0 0,0 0 16,-1 0-15,1 0-1,0 0 0,0 0 0,-1 0 1,1 0-1,0 0-16,-1 0 32,1 0-15,0 0-1,0 0 0,-1 0 0,1 0 1,0 0-1,-1 0 16,1 0-32,0 0 17,0 0-1,-1 0 0,1 0 0</inkml:trace>
</inkml:ink>
</file>

<file path=ppt/ink/ink52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29:01.561"/>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65 0,'21'0'1625,"1"0"-1578,0 0-16,-1 0 0,1 0 1,0 0-1,0 0-31,-1 0 31,1 0-31,-22-21 16,22 21-1,-1 0-15,1 0 32,0 0-1,0 0-16,-1 0 1,1 0 0,0 0-1,-1 0 1,1 0 15,0 0-15,0 0-1,-1 0-15,1 0 32,0 0 358,-1 0-390,1 0 32,21 0-32,1 0 15,-1 0-15,-21 0 16,0 0-1,21 0-15,1-22 16,-1 22 0,0 0-16,-21 0 15,22 0 1,-1 0-16,22 0 16,0 0-1,-21 0-15,-23 0 16,1 0-1,0 0-15,21 0 32,-21 0-32,0 0 15,-1 0 1,23 0-16,-23 0 16,1 0-1,0 0 1,0 0-1,-1 0 1,1 0-16,0 0 31,-1 0-31,1 0 16,0 0 31,0 0-16,-1 22-15,1-22 327,0 0-343,21 0 16,-21 0 0,21 0-16,-21 0 15,0 0 1,-1 0-16,1 0 16,0 0-1,-1 0-15,1 0 16,0 0-1,0 21 1,-1-21 140</inkml:trace>
</inkml:ink>
</file>

<file path=ppt/ink/ink52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23:36:23.005"/>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158 5405 0,'22'0'234,"0"0"-202,0 0 46,0 0 16,0 0-32,0-22 32,0 22 15,0 0 47,0 0 282,-1 0-407,1 0 0,0 0 1,0 0 30,0 0-15,0 0 16,0 0-1,0 0 32,0 0 312,0 0-390,-1 0-1,1 0 17,0 0-1,0 0 0,-22 22-15,22-22-16,0 0 47,0 0-16,0 0 31,0 0-15,-1 0 391,1 0-407,0 0 0,0 0 0,-22 21-31,22-21 32,0 0-1,0 0 0,0 0 0,0 0 32,0 0-16,-1 0 15,1 0-15,0 0 16,0 0 359,0 0-391,0 0-16,0 0 17,0 0-1,0 0 16,0 0 0,-1 0-16,1 0 63,0 0-16,0 0-16,-22-21 1,22 21-32,-22-22 16,22 22 47,0 0 296,-22-22-374,22 0 265,-22 0-46,0 0-126,0 0 32,0 0-79,-22 22 313,22-22-219,-22 22-140</inkml:trace>
</inkml:ink>
</file>

<file path=ppt/ink/ink52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29:04.420"/>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 66 0,'1216'-65'531,"-1194"65"-515,21 0 15,-21 0-15,-44 22 281,1-22-282,-1 0 17,0 0-32,-21 22 15,21-22 1,-21 0-16,21 0 15,0 21 1,1-21 0,-1 0-16,0 0 15,0 0 1,1 0 15,-1 0-31,0 0 31,1 0-15,-1 0 0,0 0-16,0 0 15,1 0 1,-1 0 0,0 0-1,1 0 1,-1 0-1,0 0-15,0 0 16,1 0 0,-1 0-1,0 0 1,1 22 0,-1-22-1,0 0 1,0 22-16,1-22 15,-1 0 1,0 0-16,1 22 16,-1-22-1,0 0 1,1 0 0,-1 0-16,0 21 15,0-21 1,-21 0-16,21 0 15,1 0 1,-1 0 15,0 0-15,0 0 0,1 0 15,-1 0 0,22 22 78</inkml:trace>
</inkml:ink>
</file>

<file path=ppt/ink/ink52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23:36:41.658"/>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0 0,'22'0'141,"0"0"-79,0 0-15,0 0 16,0 0 327,0 0-358,0 0-17,0 0 16,-1 0 1,1 0-17,0 0 17,0 0 14,0 0-14,0 0 30,0 0 79</inkml:trace>
</inkml:ink>
</file>

<file path=ppt/ink/ink52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30:57.30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0 108 0,'21'0'78,"1"0"-62,0 0-1,21 0 1,1 0-16,-1-22 16,-21 22-1,21 0-15,22 0 16,0 0 0,-21 0-16,-22 0 15,21 0 1,-21 0-16,21 0 15,1 0 1,-23 0-16,1 0 16,0 0-1,-1 0-15,23-21 16,-23 21 0,1 0-1,0 0 1,0 0-16,-1 0 15,1 0-15,0 0 32,-1 0-17,-21-22 1,22 22 0,0 0-1,0 0-15,-1 0 16,1 0-1,0 0 1,-1 0 0,1 0 15,0 0-15,0 0 15,-1 0 250,1 0-265,0 0-1,-1 0-15,1 0 16,0 0 0,21 0-16,-21 0 15,21 0 1,-21 0-16,0-22 15,-1 22 1,1 0-16,0 0 16,0 0-16,21 0 31,-21 0-15,-1 0-1,1 0-15,0 0 31,0 0-15,-1 0 0,1 0-1,0 0 1,-1 0 0,1 0-1,0 0 16,0 0-31,-1 0 32,1 0 265,0 0-282,-1 0 1,1 0-16,0 0 15,-1 0 1,1 0 0,0 0-16,21 0 15,-21 0 1,0 0-16,-1 0 16,1 0-1,0 0-15,0 0 16,21 0-1,-21 0-15,-1 0 16,1 0 0,0 0-16,0 0 15,-1 0 1,1 0 0,0 0-1,-1 0 1,1 0-1,0 0 1,0 0 0,-1 0-16,1 0 15,0 0 1,-1 0-16,1 0 16,21 0-16,-21 0 15,0 0 1,21 0-16,-21 0 15,0 0 1,-1 0-16,1 0 16,0 0-1,0 0 1,-1 0 0,1 0 15,0 0 0,-22-21 0</inkml:trace>
</inkml:ink>
</file>

<file path=ppt/ink/ink52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23:46:49.979"/>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186-4311 0,'0'24'172,"0"-1"-156,0 0-1,0 1 17,0-1-17,0 0 1,-23 1-16,23-1 16,0 0-1,-23 0-15,23 1 31,0-1-15,0 0 0,0 1-16,0-1 15,0 0 1,0 1 0,-24-1-1,24 0 1,0 1 15,0-1-15,0 0-1,0 0 1,0 1 0,0-1-16,0 0 15,0 1 1,0-1 15,0 0-15,0 1 359,0-1-375,0 0 15,0 24 1,0-24-16,0 0 16,0 1-1,0-1 1,0 0-1,0 24 1,0-24 0,24 24-16,-24-24 15,0 0 1,0 1 15,0-1 0,0 24-15,0-24 0,0 0-16,0 1 15,0-1 1,0 0 15,0 0 0,23-23 344,-23 24-375,0-1 32,23-23-17,-23 23 17,23-23-17,1 24 16,-1-1 1,0-23 15,1 0 31,-1 0-31,0 0-1,1 0 17,-1 0-16,0 0 0,0 0 343,1 0-374,-1 0 0,0 0-16,1 0 31,-1 0-16,0 0 1,1 0-16,-1 0 16,0 0-1,0 0 1,1 0-16,-1 0 31,0 0 0,1 0-31,-1 0 32,0 0-17,1 0 1,-1 0 15,0 0 0,1 0 1,-48-23 30,1-1-62,70 24 297,-24 0-297,0 0 16,0 0-16,1 0 15,-1 0 1,24 0-16,-1 0 16,1 0-1,-24 0-15,0 0 16,1 0-1,22 0-15,-22 0 16,-1 0 0,0 0-16,1 0 15,-1 0 1,0 0 0,0 0-1,1 0 1,-1 0-1,0 0 1,1 0 0,-1 0-1,0 0 17,1 0 14,-1 0 1,0 0 0,0 0 31,1 0 32,-24 24 15,46-24 109,1 0-218,-24-24-1,1 24-15,22-23 16,-22 23 0,-1 0-1,0 0 1,0 0-1,1 0 1,-1 0 0,-23 47 77,0-71-61</inkml:trace>
</inkml:ink>
</file>

<file path=ppt/ink/ink52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31:03.727"/>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86 0,'21'0'94,"1"0"-78,0-22-1,0 22-15,-1 0 16,1 0-1,0 0 1,-1 0 0,1 0-16,0 0 15,21 0 1,-21 0-16,0 0 31,-1-22-31,1 22 16,0 0-16,21 0 15,-21 0 1,0 0-16,-1 0 16,1 0-1,21 0 1,-21 0 0,0 0-16,0 0 15,-1 0 1,1 0-1,0 0 1,-1 0 0,1 0-1,0 0-15,0 0 16,-1 0 0,1 0-1,0 0 1,-1 0 15,1 0 16,0 0-31,0 0 15,-1 0 16,1 0-16,0 0-31,-1 0 31,1 0-31,0 0 31,-1 0-15,1-21 0,0 21-1,0 0 1,-1 0 0,1 0-1,0 0 1,-1 0-1,1 0 17,0 0-1,0 0 0,-1 0 0,1 0 1,0 0-17,-1 0 17,1 0-1,0 0 0,0 0 0,-1 0-15,1 0 15,0 0 0,-1 0 16,1 0-15,0 0-1,0 0 0,-1 0 0,1 0 1,0 0-1,-1 0 0,1 0 16,0 0-16,-1 0-15,1 0 15,0 0 0,0 0 1,-1 0-1,1 0 0,0 0 16,-1 0-16</inkml:trace>
</inkml:ink>
</file>

<file path=ppt/ink/ink52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31:12.804"/>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0 233 0,'22'-22'125,"0"22"-109,-1 0-16,1 0 15,22 0 1,-23 0-16,1-21 15,0 21 1,21 0-16,22 0 16,-21-22-1,-1 22-15,1 0 16,-1-22 0,22 22-16,0 0 15,-21 0 1,-23 0-16,23 0 15,-23 0 1,23-21-16,-22 21 16,21 0-1,-21-22-15,-1 22 16,1 0-16,0 0 31,0 0-31,-22-22 16,21 22-1,1 0-15,0 0 16,-1 0 0,1 0-16,0 0 15,21 0 1,-21 0-16,0 0 16,21 0-1,-21 0-15,0 0 16,-1 0-1,1 0-15,0 0 16,-1 0 0,1 0-1,-22-22 17,22 22 249,-1 0-266,1 0 1,0 0 0,0 0-1,21 0-15,0-21 16,1 21-16,-22 0 16,21 0-1,-21 0-15,-1-22 16,23 22-1,-1 0-15,-21 0 16,0 0 0,-1 0-16,1 0 31,0 0-31,-1 0 31,1 0-31,0 0 16,0 0-1,21 0-15,-21 0 16,-1 0 0,1 0-16,0 0 15,0 0 1,-1 0 0,1 0-1,0 0 1,21 0-1,-21 0-15,0 0 16,-1 0-16,1 0 16,0 0-1,-1 0 1,1 0 0,-22 22-16,22-22 15,0 0 1,-1 0 15,1 0 0,0 0 1,-1 0-1,1 0 0,0 0 0,-1 0 16,1 0-16,0 0 1,0 0-1,-1 0 0,-21 21-15,22 1 31,-44-22 78,1 22-110,-1-22 1,0 0 0,0 0-16,1 0 15,-1 0 1,0 0-1,1 0 1,-1 0-16,0 0 16,1 0-1,-1 0 1,0 0 0,0 0-1,1 0 1,-1 0-1,0 0 17,1 0-17,-1 0 17,0 0-1,0-22 47</inkml:trace>
</inkml:ink>
</file>

<file path=ppt/ink/ink52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23:31:25.273"/>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24 0,'22'0'265,"0"0"-233,0 0 30,0 0-31,0 0-15,-22-22 0,22 22-16,0 0 46,-1 0-14,1 0-1,0 0 0,0 0 16,0 0 47,0 0-47,0 0 31,0 0 16,0 0-1,-22 22 79,22-22 125,-1 0-266,1 0 1,0 0-1,0 0 0,0 0 0,0 0 16,0 0 16,0 0-16,0 0 31,-22 22-63,22-22 17,-1 0-1,1 0 16,0 0 0,0 0 15,0 0 16,-22 22 94,22-22 125,0 0-281,0 0-1,0 0 1,-1 0-1,1 0 17,0 0-17,0 0 1,0 0 0,0 0-1,0 0 1,0 0 31,0 0-32,0 0 1,-1 0 0,1 0 15,0 0-16,0 0 17,0 0-1,0 0-15,0 0-1,0 0 1,0 0 15,0 0 0,-1 0 1,1 0-17,-22 66 79,0-88-63,0 0 172,22 22-125,0 0-62,0 0-16,22 0 16,-22 0-1,21 0-15,-21 0 16,0 0 0,0 0-16,0 0 15,0 0-15,0 0 16,22 0-1,-22 0 1,-1 0-16,1 0 16,0 0-1,0 0 1,0 0 0,0 0-1,0 0-15,0 0 31,0 0-31,0 0 32,-1 0-1,1 0-15,0 0-1,0 0 1,0 0 31,0 0-32,0-22 32,0 22-16,0 0 1,-22-22 15,0 88-16,0-110 0,0 88 47,21-44 32,23 0-95,-22 0-15,22 0 16,-22-22-1,0 22-15,22-22 16,-23 22 0,1 0-16,0 0 15,0 0 1,0 0-16,0 0 31,0 0 0,0 0-15,0 0 15,-22 22 219,0-44-250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01T02:54:56.940"/>
    </inkml:context>
    <inkml:brush xml:id="br0">
      <inkml:brushProperty name="width" value="0.05" units="cm"/>
      <inkml:brushProperty name="height" value="0.05" units="cm"/>
      <inkml:brushProperty name="color" value="#FF0066"/>
    </inkml:brush>
  </inkml:definitions>
  <inkml:trace contextRef="#ctx0" brushRef="#br0">92 16 455 0 0,'-51'-7'11496'0'0,"43"3"-10499"0"0,8 4-909 0 0,-1-1-1 0 0,1 1 1 0 0,0 0 0 0 0,-1-1-1 0 0,1 1 1 0 0,-1 0 0 0 0,1-1-1 0 0,-1 1 1 0 0,0 0-1 0 0,1 0 1 0 0,-1-1 0 0 0,1 1-1 0 0,-1 0 1 0 0,1 0 0 0 0,-1 0-1 0 0,0 0 1 0 0,1 0-1 0 0,-1 0 1 0 0,1 0 0 0 0,-1 0-1 0 0,1 0 1 0 0,-1 0 0 0 0,0 0-1 0 0,1 0 1 0 0,-1 0-1 0 0,1 1 1 0 0,-1-1 0 0 0,1 0-1 0 0,-1 0 1 0 0,1 1 0 0 0,-1-1-1 0 0,1 0 1 0 0,-1 0-1 0 0,1 1 1 0 0,-1-1 0 0 0,1 1-1 0 0,-1-1 1 0 0,1 1 0 0 0,0-1-1 0 0,-1 0 1 0 0,1 1-1 0 0,0-1 1 0 0,-1 1 0 0 0,1-1-1 0 0,0 1 1 0 0,0 0 0 0 0,-1-1-1 0 0,1 1 1 0 0,0-1-1 0 0,0 1 1 0 0,0-1 0 0 0,0 1-1 0 0,0 0 1 0 0,0-1 0 0 0,0 1-1 0 0,0 0-87 0 0,-10 102-58 0 0,10-79 52 0 0,6 29-134 0 0,13-35-593 0 0,7 4-2592 0 0,-25-21-1613 0 0</inkml:trace>
</inkml:ink>
</file>

<file path=ppt/ink/ink53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12T01:31:15.468"/>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0 100 0,'630'-43'359,"-608"43"-343,-1 0-1,1 0 1,21 0 15,-21 0-31,0-22 16,21 22-16,-21 0 15,0 0 1,-1 0-16,23 0 16,-1 0-16,1 0 15,-1 0 1,1 0-16,-23 0 15,1 0 1,0 0-16,-1 0 16,1 0-1,-22-22 17,43 22 233,-21 0-249,22 0-1,-1 0-15,-21 0 16,21 0 0,-21 0-16,21 0 15,22 0 1,-21 0-16,-22 0 16,21 0-1,-21 0-15,21 0 16,-21 22-1,-1-22-15,23 0 16,-1 0-16,-21 0 16,0 0-1,-1 0 1,1 0 0,0 0-16,0 22 31,-1-22-31,1 0 31,0 0 0,-1 0 1,1 0-1,0 0 0</inkml:trace>
</inkml:ink>
</file>

<file path=ppt/ink/ink53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0-25T16:31:01.579"/>
    </inkml:context>
    <inkml:brush xml:id="br0">
      <inkml:brushProperty name="width" value="0.05347" units="cm"/>
      <inkml:brushProperty name="height" value="0.05347" units="cm"/>
      <inkml:brushProperty name="color" value="#ED1C24"/>
      <inkml:brushProperty name="fitToCurve" value="1"/>
    </inkml:brush>
  </inkml:definitions>
  <inkml:trace contextRef="#ctx0" brushRef="#br0">0 0 0,'23'0'219,"0"0"-173,0 0 48,0 0-63,0 0 32,0 0-16,-1 0-16,1 0 16,0 0 62,0 0 32,0 0 0,0 0-48,0 0 204,0 0-219,-1 0-62,1 0 15,0 0 0,0 0-15,0 0 15,0 0 1,0 0-1,0 0-16,0 0 32,-1 0-15,1 0 14,0 0-14,0 0-1,0 0 0,0 0 0,0 0 16,0 0-15,-1 0-1,1 0 0,0 0 0,0 0 16,0 0-16,0 0 1,0 0-1,0 0 16,0 0-16,-1 0 0,1 0 1,0 0-1,0 0 16,0 0-16,0 0 16,0 0-16,0 0 0,-1 0 1,1 0-1,0 0 16,0 0-16,0 0 0,0 0 0,0 0 1,0 0 15,0 0-16,-1 0 0,1 0 0,0 0 1,0 0 14,0 0-14,0 0-1,0 0 0,0 0 16,-1 0-16,1 0 1,0 0-1,0 0 0,0 0 16,0 0-16,0 0 0,0 0 16,0 0-15,-1 0-1,1 0 0,0 0 0,0 0 16,0 0-16,0 0 1,0 0-1,0 0 0,-1 0 16,1 0-16,0 0 1,0 0-1,0 0 16,0 0-16,0 0 0,0 0 0,0 0 1,-1 0 15,1 0-16,0 0 0,0 0 0,0 0 1,0 0 14,0 0-14,0 0-1</inkml:trace>
</inkml:ink>
</file>

<file path=ppt/ink/ink532.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2T19:12:42.253"/>
    </inkml:context>
    <inkml:brush xml:id="br0">
      <inkml:brushProperty name="width" value="0.08167" units="cm"/>
      <inkml:brushProperty name="height" value="0.08167" units="cm"/>
      <inkml:brushProperty name="color" value="#ED1C24"/>
      <inkml:brushProperty name="fitToCurve" value="1"/>
    </inkml:brush>
  </inkml:definitions>
  <inkml:trace contextRef="#ctx0" brushRef="#br0">1111 938 0,'0'-15'281,"-14"1"-281,-15-15 16,14 29-16,1-29 16,-15 15-16,15-1 15,-15-28-15,14 43 0,1-15 16,-15-13-16,29 13 15,-14 15-15,-1-29 16,1 15-16,-1-1 16,1 15-16,-1-28 15,1 28-15,0-15 16,-1-14-16,1 15 0,-15-1 16,14 1-1,1 0-15,-15-15 16,15 29-16,-1-15 15,1 15-15,-1-14 16,1-1-16,-1 15 16,1-14-1,0 0-15,-1 14 16,1-15-16,14 1 16,-15 14-16,1-15 15,14 1-15,-15 14 16,1-15-16,14 1 15,-14 14-15,-1 0 16,1-15-16,-1 1 16,1 0-16,-1 14 15,15-15-15,-14 15 16,0 0-16,14-14 16,-15-1-16,1 15 15,-1 0 1,1-14-1,-1-1 1,1 15 62,14-14-62,-14 14 15,14-14 0,-15 14-15,1-44 0,-1 44-16,15-14 0,-14 14 15,-1 0-15,1 0 16,0-15-16,-1 15 15,1-14-15,-1 14 16,1-14 0,14-1-16,-15 15 15,1-14-15,0-1 16,-1 15-16,1 0 16,14 15 265,0-1-266,0 1-15,14 28 0,1-14 16,-15 0-16,14-15 16,0 0-16,-14 15 15,15-14-15,-15-1 16,14-14-16,-14 15 16,0-1-16,0 0 15,0 1 1,15-15-1,-1 0 1,1 0 31,-1 14-47,-14 1 31,14-15 94,-14-15-109,0 1 15,0-1-31,0 1 31,0 0-31,-14 14 16,14-15 0,-14 1-1,-1-1 1,15 1-16,-14-1 15,14 1-15,-15 0 16,1-15-16,14 14 16,-15-14-16,1 15 0,14 0 15,-14-15-15,-1 14 16,1-14 0,-1 15-1,15 0-15,-14 14 94,43 0 156,-15 0-234,15 14-16,-15-14 15,1 0-15,-1 0 16,1 0-16,14 0 15,-15 0-15,0 14 16,1 1-16,-1-15 16,1 0-16,-1 0 0,1 0 15,-1 0-15,0 14 16,1-14-16,-1 0 16,1 15-1,-1-15 1,1 0 15,-1 0-15,0 14-1</inkml:trace>
</inkml:ink>
</file>

<file path=ppt/ink/ink53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2T19:12:24.513"/>
    </inkml:context>
    <inkml:brush xml:id="br0">
      <inkml:brushProperty name="width" value="0.08167" units="cm"/>
      <inkml:brushProperty name="height" value="0.08167" units="cm"/>
      <inkml:brushProperty name="color" value="#ED1C24"/>
      <inkml:brushProperty name="fitToCurve" value="1"/>
    </inkml:brush>
  </inkml:definitions>
  <inkml:trace contextRef="#ctx0" brushRef="#br0">146 0 0,'-14'0'750,"-1"15"-734,1-15-16,14 14 125,0 1-94,0-1 63,0 1-79,0-1 1,0 0 0,-14-14 15,14 15 1985,0-1-1751,0 1-234,-15-1-31,15 1 0,-14-1 16,14 0-16,-15 1 16,15-1-16,-14 1 15,14-1 1,0 1-16,-15-1 16,15 1-1,-14-15-15,14 14 0,0 0 16,0 1 15,0-1 407,0 1-423,0-1 1,0 1-1,0-1 1,0 0-16,0 15 16,0-14-1,0-1-15,0 1 16,0-1 0,14 0 609,-14 1-547,15-15-63,-15 14-15,14-14 16,-14 15 31,15-15 343,-1 0-280,1 14-95,-15 1-15,14-15 16,-14 14 15,14-14 16,-14 14 609,15-14-546,-15 15-63,14-15 62,-14 14-109,15-14 16,-1 15-16,1-1 15,-1-14-15,-14 15 0,0-1 16,15-14-16,-15 14 47,14-14 218,-14 15-140,14-15-125,1 0 16,-15 14-16,14 1 16,1-15-1,-15 14 32,0 1 922,0-1 78</inkml:trace>
</inkml:ink>
</file>

<file path=ppt/ink/ink534.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2T19:12:30.574"/>
    </inkml:context>
    <inkml:brush xml:id="br0">
      <inkml:brushProperty name="width" value="0.08167" units="cm"/>
      <inkml:brushProperty name="height" value="0.08167" units="cm"/>
      <inkml:brushProperty name="color" value="#ED1C24"/>
      <inkml:brushProperty name="fitToCurve" value="1"/>
    </inkml:brush>
  </inkml:definitions>
  <inkml:trace contextRef="#ctx0" brushRef="#br0">222 0 0,'-15'0'125,"1"0"-109,0 14-16,-15-14 15,14 15-15,1-15 16,-1 14-16,1 1 16,-15-15-16,15 0 15,-1 14-15,1-14 16,-1 0-16,15 15 15,0-1 564,0 1-579,0-1 15,0 0 32,0 15 359,0-14-390,0-1 0,0 1 30,15 13 423,14-13-453,-29-1-16,14 1 15,0-1-15,1 1 16,-1-1-16,1-14 625,-1 0-391,-14 14-218</inkml:trace>
</inkml:ink>
</file>

<file path=ppt/ink/ink535.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2T19:13:18.166"/>
    </inkml:context>
    <inkml:brush xml:id="br0">
      <inkml:brushProperty name="width" value="0.08167" units="cm"/>
      <inkml:brushProperty name="height" value="0.08167" units="cm"/>
      <inkml:brushProperty name="color" value="#ED1C24"/>
      <inkml:brushProperty name="fitToCurve" value="1"/>
    </inkml:brush>
  </inkml:definitions>
  <inkml:trace contextRef="#ctx0" brushRef="#br0">620 0 0,'-14'14'312,"-44"15"-312,44-15 16,-1-14-16,1 0 16,0 0-1,14 15-15,0-1 47,-15-14-16,1 15 16,-30 14-47,30-15 0,-29 0 16,-15 44-16,29-15 15,-29 44-15,29-58 16,1 29-16,-16-1 16,15-28-16,15-14 15,-29 28-15,28-29 16,1 1-16,14-1 16,14-14 234,1 0-250,-1 0 15,29 15-15,-28-1 16,28 15-16,-14-15 15,14 1-15,15 28 16,0-28-16,14 28 0,15 0 16,-15-28-16,-29 28 15,-14-29-15,14 1 16,-14-1-16,-15 1 16,1-1-16,-1 0 15,1-14-15</inkml:trace>
</inkml:ink>
</file>

<file path=ppt/ink/ink53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2T19:13:28.674"/>
    </inkml:context>
    <inkml:brush xml:id="br0">
      <inkml:brushProperty name="width" value="0.08167" units="cm"/>
      <inkml:brushProperty name="height" value="0.08167" units="cm"/>
      <inkml:brushProperty name="color" value="#ED1C24"/>
      <inkml:brushProperty name="fitToCurve" value="1"/>
    </inkml:brush>
  </inkml:definitions>
  <inkml:trace contextRef="#ctx0" brushRef="#br0">103 0 0,'0'15'500,"0"-1"-485,0 1-15,0 28 16,0 15-16,0-29 16,0 28-16,0 1 0,0 14 15,0-43-15,-14-14 16,14 57-16,-15-43 15,15 14-15,-29-14 16,15-15-16,14 15 16,-15-15-16,1-14 15,14 15-15,0-1 16,0 1 0</inkml:trace>
</inkml:ink>
</file>

<file path=ppt/ink/ink53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2T19:13:16.124"/>
    </inkml:context>
    <inkml:brush xml:id="br0">
      <inkml:brushProperty name="width" value="0.08167" units="cm"/>
      <inkml:brushProperty name="height" value="0.08167" units="cm"/>
      <inkml:brushProperty name="color" value="#ED1C24"/>
      <inkml:brushProperty name="fitToCurve" value="1"/>
    </inkml:brush>
  </inkml:definitions>
  <inkml:trace contextRef="#ctx0" brushRef="#br0">173 130 0,'0'-14'1109,"15"-1"-1109,-1 1 16,1-1-16,14-28 16,-15 29-16,0 14 15,1-15 1,-15 30 171,0-1-155,0 0-32,0 1 15,0-1-15,0 1 16,0-1 0,0 1 62,0-1-63,0 0 1,0 1-16,0-1 16,0 1 15,0-1 31,0 1-15,0-1 47,0 0-94,-15-14 16,1 44-16,0-30 0,-1 1 15,1 13-15,-1-13 16,-14-1-16,29 15 15,-43 15-15,43-16 16,-14-13-16,-1-1 16,15 1-16,-14-1 15,-1-14-15,15 15 16,-28-1-16,28 0 0,-15 1 16,1-15-16,14 14 15,0 1-15,-15-15 110,15-15-17,0 1-30,0-1-32,0 1 0,0 0 16,0-1 16,15 15-16,-1 0-1,-14-14-14,15 14-17,-1 0-15,0 0 16,1 0 78,14 14-79,-15 1-15,1-1 16,-1-14 515,-14 14-484,0 1 156,14-15-187,1 14-16,-15 1 78</inkml:trace>
</inkml:ink>
</file>

<file path=ppt/ink/ink538.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2T19:13:25.652"/>
    </inkml:context>
    <inkml:brush xml:id="br0">
      <inkml:brushProperty name="width" value="0.08167" units="cm"/>
      <inkml:brushProperty name="height" value="0.08167" units="cm"/>
      <inkml:brushProperty name="color" value="#ED1C24"/>
      <inkml:brushProperty name="fitToCurve" value="1"/>
    </inkml:brush>
  </inkml:definitions>
  <inkml:trace contextRef="#ctx0" brushRef="#br0">101 0 0,'15'0'266,"13"14"-251,-13 15 1,-1-29-16,-14 44 16,15-44-16,-1 14 0,-14 0 15,15-14-15,-1 15 16,-14-1 46,14-14 1,1 0-63,-1 15 31,1-1-31,-1 1 16,15-1-16,-15 0 15,1 1-15,-1-1 0,1 1 16,-1-1 0,-14 1-16,15-15 15,-15 14 17,14 0 46,-14 1-16,0-1-46,0 1 31,0-1 15,0 1-15,0-1-31,0 0 77,0 1-61,0 14-17,-14-15-15,14 1 16,-15-15-16,15 14 16,0 0-16,-14 1 93,-1 14-77,1-15-16,14 1 16,0-1-1,-29 15-15,15 14 16,-1-28-16,1-1 15,14 1 17,-15-15 46,1 14 16,-1-14-94,-13 43 15,13-28-15,-14-1 16,15 1-1,-1-1-15,1-14 125,0 14-125,-30 1 0,30-1 16,-1 1-16,1-15 16,0 0-1,-1 0-15</inkml:trace>
</inkml:ink>
</file>

<file path=ppt/ink/ink53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2T19:13:10.324"/>
    </inkml:context>
    <inkml:brush xml:id="br0">
      <inkml:brushProperty name="width" value="0.08167" units="cm"/>
      <inkml:brushProperty name="height" value="0.08167" units="cm"/>
      <inkml:brushProperty name="color" value="#ED1C24"/>
      <inkml:brushProperty name="fitToCurve" value="1"/>
    </inkml:brush>
  </inkml:definitions>
  <inkml:trace contextRef="#ctx0" brushRef="#br0">0 0 0,'29'0'360,"0"0"-345,14 0-15,-14 0 16,0 29-16,14-29 15,-14 0-15,-15 0 16,1 0 0,-15 15 46,0-1 16,0 1-62,0-1 0,0 0 15,0 1 0,-15-15 0,15 14-15,-14 1 0,-1-15-1,1 14-15,0 1 31,-1-15 1,1 14-17,14 1-15</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01T02:54:58.365"/>
    </inkml:context>
    <inkml:brush xml:id="br0">
      <inkml:brushProperty name="width" value="0.05" units="cm"/>
      <inkml:brushProperty name="height" value="0.05" units="cm"/>
      <inkml:brushProperty name="color" value="#FF0066"/>
    </inkml:brush>
  </inkml:definitions>
  <inkml:trace contextRef="#ctx0" brushRef="#br0">46 117 3223 0 0,'0'0'490'0'0,"0"0"844"0"0,-10 4 4125 0 0,-2 0-5838 0 0,9-6 439 0 0,1-1 0 0 0,0 1 0 0 0,0 0 1 0 0,0-1-1 0 0,1 0 0 0 0,-1 1 0 0 0,0-1 0 0 0,1 0 0 0 0,0 0 0 0 0,0 0 0 0 0,0 0 0 0 0,0 0 0 0 0,0 0 0 0 0,0 0 0 0 0,1 0 0 0 0,0 0 0 0 0,-1 0 0 0 0,1 0 0 0 0,0 0 0 0 0,1 0 0 0 0,-1-1 0 0 0,0 1 0 0 0,1 0 0 0 0,0 0 0 0 0,0 0 0 0 0,0 0 0 0 0,0 0 0 0 0,0 0 0 0 0,0 1 1 0 0,1-1-1 0 0,-1 0 0 0 0,1 1 0 0 0,2-3-60 0 0,11-19-374 0 0,-9 22 314 0 0,-6 2 60 0 0,19 1 160 0 0,8 15 116 0 0,-20-13-276 0 0,1-1 0 0 0,4 18-98 0 0,-34 77-1770 0 0,-14 5 1626 0 0,12-67-106 0 0,3-4-1608 0 0,20-30 1807 0 0,1-1 178 0 0,5 0 2575 0 0,25-14-2366 0 0,-25 12-5 0 0,0 1 1 0 0,0 0 0 0 0,1 0 0 0 0,-1 1-1 0 0,0-1 1 0 0,1 1 0 0 0,-1 0 0 0 0,1 0-1 0 0,-1 1 1 0 0,0 0 0 0 0,1 0 0 0 0,-1 0-1 0 0,3 1-233 0 0,-7-1 147 0 0,1-1-56 0 0,3 1-19 0 0,-2-1 2 0 0,4 2-58 0 0,1-1-16 0 0,0-3-17 0 0,-4 1-130 0 0,0-1-1 0 0,0 0 1 0 0,0 0 0 0 0,0-1-1 0 0,0 1 1 0 0,0-1 0 0 0,-1 0-1 0 0,1 0 1 0 0,-1 0 0 0 0,0 0-1 0 0,0-1 1 0 0,0 1 0 0 0,-1-1-1 0 0,3-3 148 0 0,0 0-536 0 0</inkml:trace>
</inkml:ink>
</file>

<file path=ppt/ink/ink54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0-15T23:46:42.818"/>
    </inkml:context>
    <inkml:brush xml:id="br0">
      <inkml:brushProperty name="width" value="0.05833" units="cm"/>
      <inkml:brushProperty name="height" value="0.05833" units="cm"/>
      <inkml:brushProperty name="color" value="#ED1C24"/>
      <inkml:brushProperty name="fitToCurve" value="1"/>
    </inkml:brush>
    <inkml:context xml:id="ctx1">
      <inkml:inkSource xml:id="inkSrc2">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378.54889" units="1/cm"/>
          <inkml:channelProperty channel="T" name="resolution" value="1" units="1/dev"/>
        </inkml:channelProperties>
      </inkml:inkSource>
      <inkml:timestamp xml:id="ts1" timeString="2018-10-11T18:49:38.913"/>
    </inkml:context>
    <inkml:brush xml:id="br1">
      <inkml:brushProperty name="width" value="0.08167" units="cm"/>
      <inkml:brushProperty name="height" value="0.08167" units="cm"/>
      <inkml:brushProperty name="color" value="#ED1C24"/>
      <inkml:brushProperty name="fitToCurve" value="1"/>
    </inkml:brush>
  </inkml:definitions>
  <inkml:trace contextRef="#ctx0" brushRef="#br0">116-6711 0,'0'47'172,"0"-24"-141,0 0 32,0 1-32,0-1-31,0 0 16,0 1-1,0-1 1,0 0-1,0 1 1,0-1-16,0 0 16,0 1-1,0-1-15,0 0 32,0 0-17,-23 24 1,23-24-1,0 1 1,0 22-16,0-22 16,0-1-1,0 0-15,0 0 16,0 1 0,0-1-1,0 0 1,0 1-16,0-1 15,0 0-15,0 1 16,0 22 0,0-23-16,0 1 15,0-1 392,0 0-407,0 24 15,0-24 1,0 1-16,0 22 15,0-22 1,0-1 15,0 23-31,0-22 16,0 22-16,0-22 16,0-1-1,0 0-15,0 1 31,0-1-31,0 23 16,0-22 0,0 22-16,0-22 15,0 22 1,0-22-16,0-1 16,0 0-1,0 0 16,0 1 298,0-1-329,0 0 31,0 1-31,0-1 15,0 0 1,0 1-16,0-1 16,0 0-16,0 0 47,0 1-47,0-1 15,0 24-15,0-24 16,0 0-1,0 1 1,0-1 15,0 0-15,23-23-16,-23 24 16,0-1-1,0 0-15,0 0 31,0 1-15,0-1 15,0 0 1,0 47 155,0-46-109,0-1-31,24-23-16,-24 23-15,23-23 0,-23 23 30,23-23 17,-23 24-32,23-24 0,1 0 48,-1 0-33,0 0-30,1-24 15,-1 24 1,0 0-1,1 0 16,-24-23-32,23 23-15,0 0 47,0 0-16,1 0 16,-1 0-15,0 0 14,1 0-14,-1 0-1,-23-23 47,0 0-62,0 46 187,0-46-188,23 23 64,1 0-64,-1 0-15,0 0 31,0 0-15,1 0 0,-1 0-1,0 0 1,1 0-16,-1 0 16,0 0-1,1 0 16,-1 0-31,0 0 32,1 0-17,-1 0 1,0 0 0,0 0 15,1 0 0,-1 0-15,0 0 15,1 0-15,-1 0 15,-23-24 203,23 24-156,1 0-62,22 0-16,-23 0 16,24 0-1,0 0-15,-1 0 16,1 0-1,-24 0-15,0 0 16,1 0 0,22 0-16,-22-23 15,-1 23 1,0 0-16,1 0 16,-1 0-1,0 0-15,0 0 16,1 0 15,-1 0-31,0 0 31,1 0 1,-24 23 202,0-46-187</inkml:trace>
  <inkml:trace contextRef="#ctx0" brushRef="#br0" timeOffset="-6501">536-7620 0,'-24'0'297,"1"0"-219,0 0-31,-1 0 31,1 0 16,0 0-47,0 0 15,-1 0 1,1 0-16,0 0 0,-1 0 15,1 0-15,0 0-31,-1 0-1,1 0 32,0 0-16,0 0 1,-1 0-1,1 0 219,0 0-203,-1 0 0,1 0 15,23 24 219,0-1-249,0 0-17,0 1 48,0-1-32,0 0 0,0 1 0,0-1 32,0 0-32,0 0-15,0 1-1,0-1 32,0 0 0,0 1-31,0-1-1,0 0 1,0 1 0,0-1 15,0 0 0,0 1-15,0-1-1,0 0 17,0 0 93,0 1-32,0-1-77,0 0-16,0 1 31,0-1-31,0 0 32,0 1-17,0-1 1,0 0 15,0 0 0,0 1 1,23-24 343,-23 23-375,24 0 62,-1 1-15,0-24 0,-23 23-32,24-23 48,-1 0 15,0 0-31,0 0 15,1 0-15,-1 0 16,0 0-16,1 0-16,-1 0 31,0 0-30,1 0 30,-1 0 360,0 0-406,0 0-1,1 0-15,-1 0 16,0 0 0,1 0-16,-1 0 15,0 23 1,1-23-16,-1 0 15,0 0 1,0 0-16,1 0 16,-1 0-1,0 0 1,1 0 0,-1 0 15,0 0-16,1 0 1,-1 0 15,0 0-15,1-23 15,-1 23 0,0 0-31,0 0 32,1 0-17,-24-23 1,0-1-16,0 1 16,23 23 312,0 0-313,1 0 17,-1 0-17,0 0 16,1 0-15,-1 0 0,0 0 31,0 0-1,1 0 17</inkml:trace>
  <inkml:trace contextRef="#ctx1" brushRef="#br1">-137-6838 0,'-108'-78'16,"108"78"-16,0 0 16,0 0-16,0 0 15,87-156 1,-56 115-16,5 18 15,-15-4 1,5 4-16,-11 18 16,-15 5-1,10 0-15,-10 0 16,0 0-16,0-23 16,0 23-1,0 0-15,0 0 16,109-119-1,-68 87-15,0 0 16,-10 9 0,-15 9-16,-6 10 15,-10 4-15,0 0 16,0 4 0,0 1-1,0-5-15,0 0 16,0 0-16,0 0 15,0 0 1,0 0-16,0 0 16,0 0-1,0 0-15,0 0 16,0 0-16,0 0 16,0 0-1,0 0 1,-31 137-16,31-123 15,15-9-15,11-5 16,0-10 0,-11 10-16,11-13 15,-5 8-15,-6-18 16,-10 14 0,6 9-1,-6-5-15,-5-4 16,0 9-16,0 0 15,0 0 1</inkml:trace>
</inkml:ink>
</file>

<file path=ppt/ink/ink541.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11T18:49:32.281"/>
    </inkml:context>
    <inkml:brush xml:id="br0">
      <inkml:brushProperty name="width" value="0.08167" units="cm"/>
      <inkml:brushProperty name="height" value="0.08167" units="cm"/>
      <inkml:brushProperty name="color" value="#ED1C24"/>
      <inkml:brushProperty name="fitToCurve" value="1"/>
    </inkml:brush>
  </inkml:definitions>
  <inkml:trace contextRef="#ctx0" brushRef="#br0">0 2755 0,'0'-17'219,"0"1"-219,33-34 15,0 1-15,0 16 16,-17 16-16,17-16 15,0 0-15,17-16 16,-17 0-16,0-1 16,16 34-16,-16-17 0,0 0 15,-16 16-15,-1-16 16,1 0-16,32 17 16,-32-17-16,-1 0 15,34-17-15,-17 1 16,-17 16-16,1 0 15,-1 0-15,34-50 16,-1 50-16,-49-16 16,17-1-16,16 17 15,-17 0-15,1-16 16,32-1-16,1-65 16,-17 82-16,-17-17 15,34 1-15,-34-1 16,34 1-16,-34 49 15,17-33-15,-17 33 0,-16-16 16,33-1-16,-16-16 16,-1 33-1,17-16-15,-16-1 16,16-16-16,16 0 16,-49 17-16,50-1 15,-17-32-15,16 32 16,1-32-16,-1-1 0,-32 34 15,-1-1-15,1-16 16,-1 17 0,1-1-1,16 1-15,-17-1 16,1 1 0,-1-1-16,1 1 15,-1-17-15,1 16 16,16 1-1,-17-1 1,-16 1 31,0-1-16,17 17-15,-1-16-16,-16-17 15,17 16-15,-17 1 16,16 16 31,1-17 62,16 1-109,-33-1 0,16 1 16,-16 32 265,-33-16-250,33 17-31,-16-1 32,-1-16-1,17 17 16,0-1-47,-16-16 15,-1 0-15,1 33 16,-1-33 0,17 17-16,-33-17 15,17 0-15,49 0 360,-33-50-345,16 50-15,1-33 16,-1-16-16,1 49 16,-17-17-16,33 1 15,-17 16 1,1-33 15,-1 33-15,-16-17-16,17 17 15,-17 50 204,0-17-203,0 0-1,0-17 1,0 1 0,0-1-16,0 1 31,0-1 0,0 1-15,0 16-1,-17-33 63,17 16-62,0 1 0,0-1-1,0 1 32,0-1-31,0 1-1,0 16 1,0-17-16,0-115 219,0 50-204,0 32-15,0-65 16,0 65-16,0-82 16,-16 66-16,16 0 31,0 17 0,0-1-15,0 1-16,0-1 15,0 1 1,0-34 0,0 34-16,0-1 15,0 1 1,0 32 46,0 1-46,0-1 31,0 17-47,0-16 16,0-1-1,0 1-15,0-1 16,0 1-16,-33-1 15,33 17-15,0-16 0,0-1 16,0 1 0,-17-17-16,17 16 15,0 1 1,-16-1 0,16 17-1,-17-16 1,17-1-16,0 1 15,0-1-15,0 1 32,0-1-17,-16-16 32,-1 0-31,17 33-16,0-16 15,-16-17 17,-17 0 15,16 0-1,1 0-30,-1 0 31,1 0-31,16 16-1,-17-16 79,17-16-47,0-17-47,0 16 15,0 1 1,0-1 15,0 1-31,0-1 16,17 1 0,-1-34-1,-16 1 1,0 16-1,0 16 1,0 1 0,17-1-1,-17-16 1,33 33 62,-33-16-62,16-1 15,1 17-31,-17 17 297,16-17-172,1-17-47,-17 34 172,0 16-250,0-17 31,0 1-15,-17-17-16,17 16 15,-16 1-15,-1-1 16,17 1-16,-33-1 0,17 17 16,-1-33-1,1 0-15,16-33 313,0 17-313,0-17 15,0 0-15,16 33 16,17-33-16,-33 16 16,0 1-16,0-1 15,0-16 1,17 33-16,-1-16 16,-16-1-16,0 1 109,0-1 0,17 17-31,-1 0-62,-16-16 0,17 16 93,-1 0-109,-16 16 125,0 1-109,0-1 31,0 1-1,33-17 17,-16 0-47,-1 0 15,1 0-16,-1 0 1,1 0-16,-1-17 16,17 17-16,-16 0 15,-1 0 1,1 0 0,-1 0 30,1-16-30,-1-1 0,17 17-16,-16-16 15,-1-1-15,1 17 16,-17-33-16,0 50 78,0-1-62,0 1-1,0-1 1,0 1 0,-17-1 15,17 1-16,-16-17-15,-17 33 16,33-17 0,-17 17-16,1-33 15,16 17-15,0-1 16,0 17 0,-17-16-1,17-1 1,-16 1-1,16-1 1,-17 1 0,-16-17-16,33 16 15,0 17-15,-16-16 16,16-1 0,0 1-1,-17-1-15,17 1 63,-16-1-32,-1-16-15,17 17-1,0 16 16,0-17-31,17-65 250,16-1-234,-33 17-16,0 17 31,0-1-15,0-32 0,0 32-1,0 1-15,0-1 16,0 1-16,0-17 15,16 16 1,-16 1-16,0-1 16,0 1-1,0-1-15,17 1 16,-17-17 0,0 0-1,0 49 79,-17 1-78,17 16-1,-33-17-15,33 17 16,-16-16-16,16-1 15,0 17-15,-17-33 16,1 17-16,16-1 0,-17 1 16,17-1-1,-16-16-15,16 17 16,-17-1-16,1-16 16,-17 0-1,16 33-15,1-16 16,-1-17-16,17 16 15,-49 1-15,32-1 16,1 1-16,-1-17 109,1 0-109,16-17 79,0-16-1,0-16-63,33-50 1,-33 82 0,0 1-16,0-34 15,0 34 16,0-1-15,0 1 15,0-1-15,0 34 78,0-1-63,0 1-31,0-1 16,0 1-1,0 16 1,0-17-16,0 1 47,0-1-32,0 1 17,0-1-1,0 1-16,0-1 1,16-16 0,1 50-16,-17-34 0,49 1 15,-49 32-15,17-32 16,-1-1-16,1 1 16,-1-1-1,-16 17 1,0-16 15,17-1-15,16 1-16,-33-1 15,16-16 1,1 0-16,-1 0 47,-16 17-16,17-17 0,-1 0 47,-16 16-62,0 17 31,17-33-16,16 0 47,-17 17-31,1-17 0,-1 0-31,1 0 15,-1-33-31,-16 16 16,0 1 15,0-1-16,17 17 1,-17-16 0,0-1-16,0 1 15,16-17 1,-16 16 0,0 1-1,0-1 16,0 1 1,0-1-32,0 1 15,0-1 17,0-16-32,0 17 31,0-1 31,33 17-46,-33-16-16,17-1 16,-17-32 15,0 32-16,0 1-15,16 16 0,1-17 16,-17 1 0,0-1 46,0 1-46,0 32 124,0-32-46,0-17-78,0 16-1,0 1 64,0-1-64,0 1 1,16-1-1,1 17 1,-17-16-16,16-17 16,17 16-16,-33 1 15,0 32 95,0 17-17,0-16-77,0-1 0,0 1 15,0-1 0,0 1-15,0-1-1,0 17 1,-16-16 0,-1-1-16,17 1 15,0-1 1,-16-16-16,16 17 16,-17-1-16,17 17 15,0-16-15,-16-17 16,16 33-16,0-17 15,0 1-15,-17-17 0,17 33 16,0-17-16,0 1 16,0-1 15,-16-16-31,16 17 16,-33-1-1,33 1 16,0-1-15,-17-16 0,1 0 109,-1 0-78,1 0-47,16 33 31,0-49 47,0-1-62,16-16-1,-16 17-15,33-34 16,-33 17-1,17-16-15,-17 32 16,0 1-16,0-17 16,0 16-16,0 1 15,0-50-15,0 49 0,0 1 16,0-1 15,16 1 32,-16-1-48,0 1-15,0 32 78,0 1-46,17-17 77,-1-17-62,1 1-31,16-17-1,-33 16-15,0 1 16,0-1 15,0 1 0,0-1-31,-17 17 422,1 0-391,-1 0-31,17 17 16,-16-17-16,-1 0 16,17 16-16,-16-16 0,-1 17 15,1-17 1,-17 0-16,33 16 16,-17-16-16,1 0 15,-1 0 1,1 0-1,16 33 1,-17-33 0,1 0-1,16 17 1,0-1 0,-33-16-16,16 0 15,1 17 32,16-1-31,-17-16-1,17 17 1,-16-17 0,16 16-1,-17-16 1,17 33-1,0-16 1,-16-17 0,-17 16-1,33 1 32,-17-17-47,1 0 16,-1 16 62,1 1-62,16-1-16,-17-16 15,1 0 1,-17 0 93,16 0-93,1 17 31,-1-17-32,1 0 63,-1 0-62,17 33 0,-16-33 15,-1 0 16,-16 16 15,17-16-62,-1 0 16,17-33 296,0 17-296,0-1 0,0 1 15,17-1-15,-17 1-1,33-1-15,-33 1 63,16-17-32,1 33-31,-17-33 16,0 49 109,0 1 15,0 16-109,16-33 16,1-17 0,-17 1-16,16 16-15,1-17 0,-17 1-1,16-1 1,-16 34 265,-16-17-281,16 16 16,0 1-16,-17-17 15,17 33 1,0-17-16,-16 1 47,16-1-47,-17-16 47,17 17-47,0-1 31,0 1-15,-16-17-16,16 16 15,-17-16 1,17 33 0,0-49 312,17 32-297,-1-16-15,1 0-1,-17 17 1,16-1-16,1-16 15,-17 17-15,16-17 16,17 0 15,-33 16 16,17-16-31,-1 0 15,-16 17-15,17-17 15,-17 16-31,16-16 16,-16 33 62,17-16-63,-1-1-15,17 1 16,-16-17-16,-1 16 16,1 1-16,-1-17 15,1 0 1,-1 0 234,17 0-219,-16 0-31,-1 0 16,1 0-1,-1 0-15,1 0 16,32 0-16,-32 0 16,-1 0-16,1 0 15,-1 0 1,-16-17 312,0 1-281,0-1-32,0 1 48,0-17-16,0 16 78,0 1-110,0-1 48,0 1-1,0-1 1,0 1-47,0 32 155</inkml:trace>
  <inkml:trace contextRef="#ctx0" brushRef="#br0" timeOffset="3020.127">2078 462 0,'0'-16'391,"0"-1"-360,17 1 0,-17-17 1,0 16-32,0 1 15,0-1 1,16 17-16,1-16 15,16-1-15,-17 1 16,-16-1-16,17-16 16,-1 17-16,-16 49 125,0-17-110,0 1-15,0-1 16,0 1 0,0-1-16,-16 1 15,16-1-15,-17 17 16,17 0-1,0-16-15,0-1 16,-33-16 0,33 17-16,0 16 0,0-17 15,0 1 1,-16 16 0,-1 0-1,17-17-15,0 1 16,0-1-16,0 1 15,0-1 1,-16 1 62,16-1-62,0-32 46,0-1-30,0 1-32,0-1 31,0 1-31,0-1 15,0-32-15,0 32 16</inkml:trace>
</inkml:ink>
</file>

<file path=ppt/ink/ink542.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378.54889" units="1/cm"/>
          <inkml:channelProperty channel="T" name="resolution" value="1" units="1/dev"/>
        </inkml:channelProperties>
      </inkml:inkSource>
      <inkml:timestamp xml:id="ts0" timeString="2018-10-11T18:49:40.128"/>
    </inkml:context>
    <inkml:brush xml:id="br0">
      <inkml:brushProperty name="width" value="0.08167" units="cm"/>
      <inkml:brushProperty name="height" value="0.08167" units="cm"/>
      <inkml:brushProperty name="color" value="#ED1C24"/>
      <inkml:brushProperty name="fitToCurve" value="1"/>
    </inkml:brush>
  </inkml:definitions>
  <inkml:trace contextRef="#ctx0" brushRef="#br0">32 1411 0,'0'0'0,"0"0"0,0 0 0,0 0 15,0 0 1,0 0-1,51-132-15,-51 118 16,0 0 0,6-13-16,-6 17 15,-6 1-15,1-18 16,-5-14 0,-11-28-16,1-14 15,9-27 1,-4 0-16,15 19 15,15 8 1,16 24-16,5 13 16,-5 14-16,-10 27 15,-16 15 1,-5-1-16,10-5 16,-4-8-1,-1-1-15,10-9 16,-15 14-1,0 0-15,0 0 16,47-151 0,-37 119-16,-10 9 15,0 9-15,-5-8 16,5 8 0,5 0-16,-5 14 15,0-5 1,0 5-16,0 0 15,0 0 1,0 0-16,0 0 16,62-146-16,-42 123 15,1 18 1,-21 5-16,0 0 16,0 0-1,0 0-15</inkml:trace>
</inkml:ink>
</file>

<file path=ppt/ink/ink54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11T20:03:30.306"/>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544.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11T20:03:33.944"/>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0 135 0,'20'0'172,"19"0"-172,1 0 15,29-20-15,-10 10 0,1 10 16,-1-20-16,-20 10 16,11 10-16,-11 0 15,-19 0-15,10 0 16,-1-10-16,-9 10 16,10 0-16,-20 0 15,0 0-15,9 0 16,11-19-16,-20 19 15,20 0-15,-11 0 16,11-10-16,0 10 0,-11-20 16,31 20-16,-40-10 15,9 10-15,-9 0 16,20 0-16,-20 0 16,0 0-16,10 0 15,-1 0 1,-9 0-16,10 0 0,10 0 15,-21 0-15,1 0 16,10 0-16,10 10 16,-1-10-1,-19 0-15,10 0 16,-10 0-16,-10 10 16,30-10-16,-21 0 15,1 0-15,0 0 16,0 0-16,20 0 0,-10 0 15,9 0 1,-19 0-16,0 0 16,20 0-16,-20 0 15,-1 0-15,31 0 16,-1 0-16,-9 0 16,29-20-16,-39 20 15,-10 0-15,20 0 0,-20 0 16,9 0-16,11 0 15,-10 0 1,0 0 0,-11 0-16,1 0 15,0 0 1,0 0 15,0 0-15,0 0-1,0 0 1,-10 10 15</inkml:trace>
</inkml:ink>
</file>

<file path=ppt/ink/ink545.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11T20:03:36.467"/>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0 89 0,'29'0'172,"21"0"-172,9-20 16,0 20-16,-49 0 15,30 0-15,-30 0 16,9 0-16,-9 0 15,20 0-15,-10 0 0,9 0 16,-9 0 0,10 0-16,0 0 0,-21-10 15,1 0-15,10 10 16,10 0-16,-20 0 16,29-10-16,-29 10 15,30 0-15,-31 0 16,11 0-16,10 0 15,-1 0-15,-19 0 16,10 0-16,10 0 16,-20 0-16,0 0 15,-1 0-15,1 0 16,20 0-16,-10 0 16,9 0-16,-9 0 15,10 0 1,-10 0-1,-1 0-15,-9 0 16,0 0 0,0 0-16,0 0 15,0 0 1,19-10 0,-19 10-1,0 0-15,0 0 16,20 0-16,-20 0 15,-1 0-15,1 0 0,10 0 16,0 0 0,-10 0-16,0 0 15,0 0-15,-1 0 16,1 0 0,0-19-16,10 19 15,0 0-15,-10 0 0,-1 0 16,21 0-16,-20 0 15,0 0-15,10 0 16,9-10-16,1 10 16,-20 0-16,0 0 15,9 0-15,-9 0 16,10 0 0,-10 10-1,0-10-15,0 0 16,0 0-1,0 0 1,-1 0-16,11 0 16,-10 0-16,0 0 15,0 0 1,0 0 0,0 0-16,-1 0 31,1 0-16,10 0 17,-10 0-32,0 0 15,0 0 1</inkml:trace>
</inkml:ink>
</file>

<file path=ppt/ink/ink5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45:18.423"/>
    </inkml:context>
    <inkml:brush xml:id="br0">
      <inkml:brushProperty name="width" value="0.05" units="cm"/>
      <inkml:brushProperty name="height" value="0.05" units="cm"/>
      <inkml:brushProperty name="color" value="#FF0066"/>
    </inkml:brush>
  </inkml:definitions>
  <inkml:trace contextRef="#ctx0" brushRef="#br0">1 16 1175 0 0,'0'0'104'0'0,"0"0"0"0"0,0 0 0 0 0,0 0 0 0 0,0 0 11 0 0,0 0 45 0 0,0 0 21 0 0,0 0 3 0 0,0 0 2 0 0,0 0 4 0 0,0 0 2 0 0,0 0 0 0 0,0 0-5 0 0,0 0-23 0 0,0 0-11 0 0,0 0-1 0 0,0 0-14 0 0,0 0-50 0 0,0 0 17 0 0,0 0-13 0 0,0 0-11 0 0,0 0 14 0 0,0 0 62 0 0,0 0 31 0 0,0 0 4 0 0,0 0-17 0 0,5-3 58 0 0,-2 2-179 0 0,2-2-44 0 0,0 0 4 0 0,-3 3 52 0 0,-2 0 22 0 0,0 0 35 0 0,0 0 18 0 0,0 0 3 0 0,16-5 424 0 0,-9 6-557 0 0,-5 0 32 0 0,4 1-22 0 0,0 2 22 0 0,0 1-33 0 0,-1-1 2 0 0,-3-3 47 0 0,-2-1 6 0 0,0 0-1 0 0,6 7 246 0 0,4 7-112 0 0,-5-9-186 0 0,-1-1-1 0 0,-2-2 32 0 0,3 3-33 0 0,-2 3-10 0 0,-1 0 0 0 0,-2 1 0 0 0,1 0 0 0 0,0 0 0 0 0,0-1 0 0 0,1 0 0 0 0,0 0 0 0 0,1 0 0 0 0,1-1 0 0 0,0 0 0 0 0,0 1 0 0 0,-2 0 0 0 0,-3 18 0 0 0,2 7 64 0 0,-1-26-64 0 0,-1 0 0 0 0,-6 16 0 0 0,-5-4 0 0 0,-11 8 0 0 0,7-11 0 0 0,13-10 0 0 0,0 0 0 0 0,1 0 0 0 0,-1 0 0 0 0,1 0 0 0 0,1 2 0 0 0,-2-1 0 0 0,0 0 0 0 0,-2 1 0 0 0,1-2 0 0 0,-1 0 0 0 0,1 1 0 0 0,1-1-492 0 0,2-5-1968 0 0</inkml:trace>
</inkml:ink>
</file>

<file path=ppt/ink/ink5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45:28.683"/>
    </inkml:context>
    <inkml:brush xml:id="br0">
      <inkml:brushProperty name="width" value="0.05" units="cm"/>
      <inkml:brushProperty name="height" value="0.05" units="cm"/>
      <inkml:brushProperty name="color" value="#FF0066"/>
    </inkml:brush>
  </inkml:definitions>
  <inkml:trace contextRef="#ctx0" brushRef="#br0">1467 12 455 0 0,'0'0'466'0'0,"0"0"36"0"0,0 0 12 0 0,0 0-62 0 0,-2 0-286 0 0,-4 1-135 0 0,4 0 30 0 0,-26-9 2745 0 0,-6 2-476 0 0,-11 25-2310 0 0,-21-1-24 0 0,22-20 212 0 0,16 0-144 0 0,-19 11-64 0 0,40-4 0 0 0,-2 0 0 0 0,1 1 0 0 0,2 0 0 0 0,-98 69 1168 0 0,8-8-1104 0 0,21-20-64 0 0,58-37 0 0 0,0 0 0 0 0,1 1 0 0 0,0 1 0 0 0,0 0 0 0 0,1 1 0 0 0,1 0 0 0 0,0 2 0 0 0,1-1 0 0 0,-3 7 0 0 0,-40 44 0 0 0,36-45 114 0 0,-10 29 396 0 0,28-41-510 0 0,1 1 0 0 0,0-1 0 0 0,1 1 0 0 0,2-1 0 0 0,0-2 0 0 0,16 9 0 0 0,-10-12 0 0 0,27 8 0 0 0,-9 3 0 0 0,34 13 0 0 0,51-29 0 0 0,-83 6 0 0 0,75-9 54 0 0,-51 4-44 0 0,-7 12-10 0 0,-19-7 0 0 0,-18-3 0 0 0,0 2 0 0 0,1 0 0 0 0,0-1 0 0 0,34 18 0 0 0,3-17 0 0 0,-23-9 12 0 0,45-4 382 0 0,-32 33-320 0 0,-31-20-74 0 0,1 0 0 0 0,0 0 0 0 0,-1 0 0 0 0,1-1 0 0 0,0 0 0 0 0,0 0 0 0 0,0-1 0 0 0,1 1 0 0 0,-1-1 0 0 0,0 0 0 0 0,1-1 0 0 0,-1 0 0 0 0,0 0 0 0 0,1 0 0 0 0,-1-1 0 0 0,0 0 0 0 0,0 0 0 0 0,1 0 0 0 0,1-2 0 0 0,34-2 0 0 0,41 14 0 0 0,-73-7 4 0 0,1 0-1 0 0,-1-1 1 0 0,0-1 0 0 0,1 0-1 0 0,-1 0 1 0 0,1-1-1 0 0,-1-1 1 0 0,1 1-1 0 0,-1-2 1 0 0,0 1 0 0 0,0-2-1 0 0,0 1 1 0 0,0-1-1 0 0,4-3-3 0 0,49-15 14 0 0,-27 23-14 0 0,44 27 40 0 0,-28-18-40 0 0,-8-1 0 0 0,-19 0-53 0 0,-2 2 42 0 0,4-1 11 0 0,3-3 0 0 0,67-15 44 0 0,-44-1-24 0 0,35 27-20 0 0,41-17-10 0 0,-105-5-5 0 0,-10 1 3 0 0,0 0-1 0 0,0 1 0 0 0,0 0 0 0 0,0 1 0 0 0,1 1 0 0 0,-1 0 0 0 0,0 1 0 0 0,11 3 13 0 0,193 29-10 0 0,-130-22-44 0 0,-39-16 118 0 0,-5 1-64 0 0,50-16 64 0 0,7-15 0 0 0,-92 31-53 0 0,25-35 706 0 0,-32 36-618 0 0,2-2-36 0 0,0-1-1 0 0,-1 1 0 0 0,1-1 0 0 0,-1 0 0 0 0,0-1 0 0 0,-1 1 0 0 0,1-1 0 0 0,-1 1 0 0 0,0-1 1 0 0,-1 1-1 0 0,0-1 0 0 0,0 0 0 0 0,0-6-62 0 0,-3 2 69 0 0,-1 1 1 0 0,1 0-1 0 0,-2 0 1 0 0,1 1-1 0 0,-2-1 1 0 0,1 1-1 0 0,-1 0 1 0 0,0 0-1 0 0,-1 0 0 0 0,0 1 1 0 0,-1 0-1 0 0,0 0 1 0 0,0 0-1 0 0,0 1 1 0 0,-1 0-1 0 0,0 1 1 0 0,0 0-1 0 0,-1 0 0 0 0,0 0 1 0 0,0 1-1 0 0,0 1 1 0 0,-1-1-1 0 0,1 2 1 0 0,-10-3-70 0 0,-142-88 1322 0 0,-46 26-874 0 0,70 48-309 0 0,11-14 104 0 0,84 20-209 0 0,-1 2 1 0 0,0 2 0 0 0,-1 1-1 0 0,-26 0-34 0 0,-85-31 0 0 0,138 36 14 0 0,-1 1 0 0 0,0 0 0 0 0,0 2-1 0 0,0 0 1 0 0,0 0 0 0 0,0 2 0 0 0,0 0-1 0 0,-15 4-13 0 0,-20 0 18 0 0,10-11-18 0 0,-27-4 64 0 0,-40 18-64 0 0,100-7 0 0 0,-20-2 0 0 0,-10 1 0 0 0,30 1 0 0 0,-33-1 0 0 0,20 3-13 0 0,1 1-1 0 0,-1 0 0 0 0,1 2 0 0 0,0 1 1 0 0,-18 7 13 0 0,17-6-4 0 0,18-6-85 0 0,-1 0 0 0 0,0 0 0 0 0,0-1 0 0 0,0 0 0 0 0,0 0 1 0 0,0-1-1 0 0,0 0 0 0 0,0 0 0 0 0,0 0 0 0 0,0 0 0 0 0,0-1 0 0 0,0 0 0 0 0,0-1 0 0 0,0 1 0 0 0,1-1 0 0 0,-1 0 0 0 0,1-1 0 0 0,-1 1 0 0 0,1-1 0 0 0,0 0 0 0 0,-1-1 89 0 0,-2 0-636 0 0</inkml:trace>
  <inkml:trace contextRef="#ctx0" brushRef="#br0" timeOffset="4339.208">0 79 2527 0 0,'0'0'116'0'0,"0"0"7"0"0,0 0-36 0 0,0 0-21 0 0,0 0-2 0 0,0 0 2 0 0,0 0 32 0 0,0 0 117 0 0,0 0 38 0 0,0 0 3 0 0,0 0 20 0 0,0 0 84 0 0,0 0 38 0 0,0 0 8 0 0,16 21 338 0 0,-4 37-744 0 0,-12 61 1056 0 0,-9-78-992 0 0,12-21-52 0 0,-3-19 47 0 0,0-1 6 0 0,24-27 987 0 0,-11 0-928 0 0,17-9-136 0 0,-23 30-36 0 0,-1-1 36 0 0,24-11 330 0 0,-23 17-308 0 0,1 0-10 0 0,0 2 0 0 0,1 0 0 0 0,1 0 0 0 0,-2-1 0 0 0,1 0 0 0 0,7 16 64 0 0,-32 97 192 0 0,17-106-256 0 0,3 1 0 0 0,0-1 0 0 0,1 0 0 0 0,0-2 0 0 0,2-1 0 0 0,38-12 64 0 0,0-25 54 0 0,-15-24 1248 0 0,-29 55-1267 0 0,-1 1-10 0 0,3-7-15 0 0,14-39 4 0 0,-15 38-78 0 0,-3 3 7 0 0,-6 23 6 0 0,-8 28 7 0 0,9 8-20 0 0,12-1-64 0 0,-4-44 64 0 0,0 0 0 0 0,1 0 0 0 0,0 0 0 0 0,0 0 0 0 0,-3-7 1 0 0,0-1 1 0 0,1 0-1 0 0,-1 1 0 0 0,1-1 0 0 0,-1 0 0 0 0,0 0 0 0 0,1 1 1 0 0,-1-1-1 0 0,1 0 0 0 0,-1 0 0 0 0,1 0 0 0 0,-1 1 0 0 0,1-1 1 0 0,-1 0-1 0 0,1 0 0 0 0,-1 0 0 0 0,1 0 0 0 0,-1 0 0 0 0,1 0 1 0 0,-1 0-1 0 0,1 0 0 0 0,-1 0 0 0 0,1 0 0 0 0,-1 0 0 0 0,1 0 0 0 0,-1-1 1 0 0,0 1-1 0 0,1 0 0 0 0,-1 0 0 0 0,1 0 0 0 0,-1-1 0 0 0,1 1 1 0 0,-1 0-1 0 0,1 0 0 0 0,-1-1 0 0 0,0 1 0 0 0,1 0 0 0 0,-1-1 1 0 0,0 1-1 0 0,1-1 0 0 0,-1 1 0 0 0,0 0 0 0 0,0-1 0 0 0,1 1 0 0 0,-1-1 1 0 0,0 1-2 0 0,27-46 85 0 0,-16 7 22 0 0,-9 29-97 0 0,-1 0-10 0 0,1 1 0 0 0,-1 0 11 0 0,-5-22 122 0 0,1 22-133 0 0,-1 1-12 0 0,1 2-48 0 0,2 5-10 0 0,1 1 4 0 0,0 1 2 0 0,-4 5 11 0 0,0 2 42 0 0,2 28-53 0 0,13-4 64 0 0,7 6-64 0 0,-16-36 62 0 0,-1 0 0 0 0,1 0 0 0 0,-1-1 0 0 0,1 1-1 0 0,0 0 1 0 0,0-1 0 0 0,0 1 0 0 0,0-1-1 0 0,0 0 1 0 0,0 0 0 0 0,0 1 0 0 0,1-1 0 0 0,-1-1-1 0 0,0 1 1 0 0,1 0 0 0 0,-1-1 0 0 0,0 1 0 0 0,1-1-1 0 0,-1 1 1 0 0,1-1 0 0 0,-1 0 0 0 0,1 0 0 0 0,-1 0-1 0 0,0-1 1 0 0,1 1 0 0 0,-1-1 0 0 0,1 1 0 0 0,-1-1-1 0 0,2 0 3 0 0,49-22 75 0 0,-45 16-34 0 0,0-1 0 0 0,0 0 0 0 0,0 0 0 0 0,-1-1 1 0 0,-1 0-1 0 0,1 0 0 0 0,-1 0 0 0 0,-1-1 0 0 0,0 0 0 0 0,0 0 0 0 0,-1-1 0 0 0,-1 1 0 0 0,1-1 1 0 0,-2 0-1 0 0,1 0 0 0 0,-1 0 0 0 0,-1 0 0 0 0,0-7-41 0 0,-1 16 96 0 0,0 2-7 0 0,0 0-1 0 0,0 0-4 0 0,0 0-10 0 0,0 0 11 0 0,-1 2-26 0 0,-8 40-137 0 0,14-8 78 0 0,2 18-64 0 0,-6-44 64 0 0,3 20-104 0 0,14-76 272 0 0,0 6-168 0 0,-16 37 8 0 0,0 0 1 0 0,0 0-1 0 0,0 0 0 0 0,0 1 0 0 0,1-1 0 0 0,0 1 1 0 0,0-1-1 0 0,0 1 0 0 0,1 0 0 0 0,-1 0 0 0 0,1 0 0 0 0,0 1 1 0 0,0-1-1 0 0,0 1 0 0 0,1 0 0 0 0,0-1-8 0 0,27-18 21 0 0,-25 16-21 0 0,-3 1 11 0 0,-2 3 32 0 0,2-2-22 0 0,12-7-1104 0 0,-15 10-2965 0 0</inkml:trace>
</inkml:ink>
</file>

<file path=ppt/ink/ink5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5:44:46.625"/>
    </inkml:context>
    <inkml:brush xml:id="br0">
      <inkml:brushProperty name="width" value="0.05" units="cm"/>
      <inkml:brushProperty name="height" value="0.05" units="cm"/>
      <inkml:brushProperty name="color" value="#FF0066"/>
    </inkml:brush>
    <inkml:context xml:id="ctx1">
      <inkml:inkSource xml:id="inkSrc3">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1" timeString="2023-10-05T16:51:15.320"/>
    </inkml:context>
    <inkml:brush xml:id="br1">
      <inkml:brushProperty name="width" value="0.05" units="cm"/>
      <inkml:brushProperty name="height" value="0.05" units="cm"/>
      <inkml:brushProperty name="color" value="#FF0066"/>
      <inkml:brushProperty name="ignorePressure" value="1"/>
    </inkml:brush>
  </inkml:definitions>
  <inkml:trace contextRef="#ctx0" brushRef="#br0">704 0 3079 0 0,'0'0'66'0'0,"0"0"6"0"0,0 0 9 0 0,0 0 62 0 0,-5 4 439 0 0,2-3 3358 0 0,-20 12-3496 0 0,1 2-444 0 0,-8 4 384 0 0,30-18-317 0 0,-4 4-43 0 0,-2 2 19 0 0,3 1-33 0 0,-1 0-10 0 0,2 1 0 0 0,-1-1 0 0 0,1 0 0 0 0,-17 83 0 0 0,-6-32 14 0 0,-29 18 1160 0 0,-5 48-863 0 0,30-55-82 0 0,-22 101 491 0 0,18-58-64 0 0,0 79-592 0 0,-4 120 0 0 0,-12 69 0 0 0,33-30-64 0 0,13-232 0 0 0,3-108 0 0 0,0 111 0 0 0,15 114 0 0 0,-14-225-1 0 0,1 0 0 0 0,0-1 0 0 0,1 0 0 0 0,0 0-1 0 0,0 0 1 0 0,1 0 0 0 0,1 0 0 0 0,0-1 0 0 0,4 7 1 0 0,62 118-270 0 0,-27 76 270 0 0,-36-153 0 0 0,52 140-58 0 0,-45-157 52 0 0,23 95 6 0 0,11 65 0 0 0,-44-175 0 0 0,-1-1 0 0 0,-1 1 0 0 0,-1 0-1 0 0,-1 0 1 0 0,-2 20 0 0 0,1 29 12 0 0,12 5 41 0 0,-6 141-53 0 0,-3 173 0 0 0,1-270 0 0 0,0 0 0 0 0,8 36 0 0 0,-7 11 64 0 0,16 9-64 0 0,16-8 0 0 0,9 102 346 0 0,-34-219-310 0 0,4 38-11 0 0,-4 0-1 0 0,-4 1 1 0 0,-4 8-25 0 0,31 274 192 0 0,-31-327-193 0 0,-2 0 0 0 0,-2-1-1 0 0,-2 1 1 0 0,-3 3 1 0 0,-3 95-3 0 0,8 239 367 0 0,8-321-269 0 0,-8-63-4 0 0,0-1 6 0 0,0 0-8 0 0,0 0-5 0 0,0 0-10 0 0,0 0 11 0 0,0 0-16 0 0,0 0 1 0 0,0 0 15 0 0,0 0-16 0 0,-15-14-5 0 0,2-4-64 0 0,-9-15-72 0 0,1 4 132 0 0,-29-57 336 0 0,-23-41-172 0 0,67 118-224 0 0,1 3 16 0 0,4 4 62 0 0,1 2 3 0 0,0 0-8 0 0,0 0 1 0 0,-17-21 72 0 0,42 55-582 0 0,48 84-816 0 0,-69-113 1204 0 0,39 24-100 0 0,-35-23 148 0 0,1 0 0 0 0,-3-2-10 0 0,-3-2-33 0 0,5 1 22 0 0,-2 0-34 0 0,21-14-244 0 0,2-25 341 0 0,-13 8-32 0 0,-5 7-10 0 0,5-17 203 0 0,-9 9-150 0 0,-1 10-4233 0 0,1 15 344 0 0</inkml:trace>
  <inkml:trace contextRef="#ctx0" brushRef="#br0" timeOffset="3158.234">724 7324 2759 0 0,'0'0'107'0'0,"0"0"-19"0"0,0 0 33 0 0,0 0 122 0 0,0 0 56 0 0,0 0 11 0 0,0 0 0 0 0,0 0-12 0 0,0 0-2 0 0,0 0 0 0 0,0 0 18 0 0,0 0 71 0 0,0 0 30 0 0,0 0 7 0 0,0 0-4 0 0,0 0-28 0 0,-10 1 1398 0 0,-37 69-1504 0 0,-12 5 772 0 0,53-68-1056 0 0,1 1 0 0 0,1 0 0 0 0,1 0 0 0 0,2 0-12 0 0,0 2-36 0 0,-19 61 20 0 0,-31 6 28 0 0,-3 20-746 0 0,39-79 618 0 0,14-17 74 0 0,1-1-46 0 0,0 0-150 0 0,0 0-64 0 0,0 0-6 0 0</inkml:trace>
  <inkml:trace contextRef="#ctx0" brushRef="#br0" timeOffset="5185.736">241 7729 455 0 0,'0'0'1134'0'0,"0"0"123"0"0,0 0 58 0 0,-13 2 1983 0 0,-7-5-2662 0 0,18 3-464 0 0,-12-3 424 0 0,9 2-473 0 0,0 0-1 0 0,-1 0 0 0 0,0 0 0 0 0,1 0 0 0 0,-1 1 0 0 0,1 0 0 0 0,-1 0 1 0 0,0 1-1 0 0,1-1 0 0 0,-1 1 0 0 0,1 1 0 0 0,0-1 0 0 0,-1 1 0 0 0,1 0 1 0 0,0 0-1 0 0,0 0 0 0 0,0 1 0 0 0,0-1 0 0 0,0 1 0 0 0,0 1 1 0 0,1-1-1 0 0,0 1 0 0 0,-1-1 0 0 0,1 1 0 0 0,1 0 0 0 0,-3 4-122 0 0,1-3 0 0 0,2 0 0 0 0,-1 0 0 0 0,0 1 0 0 0,1-1 0 0 0,0 1 0 0 0,0 0 0 0 0,1 0 0 0 0,0 0 0 0 0,0 0 0 0 0,0 0 0 0 0,1 0 0 0 0,-1 2 0 0 0,-5 38-52 0 0,2 0-1 0 0,1 1 1 0 0,3-1-1 0 0,2 1 0 0 0,1 0 1 0 0,3-1-1 0 0,4 10 53 0 0,18 28-720 0 0,-22-74 665 0 0,2 0 0 0 0,-1 0 0 0 0,1-1 0 0 0,1 1 0 0 0,0-2-1 0 0,0 1 1 0 0,0-1 0 0 0,1-1 0 0 0,1 1 0 0 0,-1-1 0 0 0,1-1-1 0 0,0 0 1 0 0,0 0 0 0 0,1-1 0 0 0,0-1 0 0 0,0 1 0 0 0,0-2 0 0 0,3 1 55 0 0,-8-1-37 0 0,24 10-66 0 0,-25-10 54 0 0,0 1 1 0 0,1-1-1 0 0,-1 0 1 0 0,1-1-1 0 0,-1 0 1 0 0,1 0-1 0 0,0 0 1 0 0,0 0-1 0 0,0-1 1 0 0,0 0 0 0 0,0 0-1 0 0,0-1 1 0 0,0 1-1 0 0,0-1 1 0 0,0-1-1 0 0,0 1 1 0 0,0-1-1 0 0,0 0 1 0 0,0 0-1 0 0,0-1 1 0 0,0 0-1 0 0,0 0 1 0 0,-1 0-1 0 0,6-3 49 0 0,93-99 451 0 0,13-48-78 0 0,-107 141-327 0 0,-1-1 0 0 0,-1 0 0 0 0,1-1 0 0 0,-2 0 0 0 0,0 0 0 0 0,0-1 0 0 0,3-11-46 0 0,-7 11 193 0 0,-1 1 0 0 0,0 0 0 0 0,-1 0 1 0 0,0-1-1 0 0,-1 1 0 0 0,0 0 0 0 0,-1-1 1 0 0,-1 1-1 0 0,0 0 0 0 0,-1 0 0 0 0,0 0 1 0 0,-1 0-1 0 0,-1 0 0 0 0,0 1 1 0 0,0 0-1 0 0,-1 0 0 0 0,-1 0 0 0 0,-2-2-193 0 0,2 5 66 0 0,-1-1 1 0 0,0 1-1 0 0,0 1 0 0 0,-1-1 0 0 0,0 1 0 0 0,0 1 0 0 0,-1 0 0 0 0,0 0 0 0 0,0 1 1 0 0,-1 0-1 0 0,0 1 0 0 0,0 0 0 0 0,0 1 0 0 0,0 0 0 0 0,-5 0-66 0 0,-180-27 904 0 0,96 31-1992 0 0,71 4-3968 0 0</inkml:trace>
  <inkml:trace contextRef="#ctx1" brushRef="#br1">1443 7154,'178'23,"-126"-12,151 16,114-27,-69 35,-16-33,-143 10,250-12,-326 0</inkml:trace>
  <inkml:trace contextRef="#ctx1" brushRef="#br1" timeOffset="4763.792">1101 7178,'2'-2,"5"-1,3 1,3 0,0 0,3-1,0 0,2 0,2 1,3 1,3 0,1 0,-3 1,-2 0,-4 1,-3-1,-3 0</inkml:trace>
</inkml:ink>
</file>

<file path=ppt/ink/ink5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5T16:51:25.781"/>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1,'500'0,"-393"13,208-13,-196 12,40 12,24-15,-15-4,-157-2</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01T02:54:59.382"/>
    </inkml:context>
    <inkml:brush xml:id="br0">
      <inkml:brushProperty name="width" value="0.05" units="cm"/>
      <inkml:brushProperty name="height" value="0.05" units="cm"/>
      <inkml:brushProperty name="color" value="#FF0066"/>
    </inkml:brush>
  </inkml:definitions>
  <inkml:trace contextRef="#ctx0" brushRef="#br0">5 79 919 0 0,'0'0'260'0'0,"0"0"756"0"0,0 0 332 0 0,0 0 70 0 0,0 0-112 0 0,0 0-518 0 0,0 0-225 0 0,0 0-47 0 0,-5-8 1213 0 0,6 5-1654 0 0,0 0 0 0 0,0 0 0 0 0,0 1 1 0 0,0-1-1 0 0,0 0 0 0 0,0 1 0 0 0,1-1 0 0 0,0 1 0 0 0,-1-1 0 0 0,1 1 0 0 0,0 0 0 0 0,0 0 0 0 0,0 0 0 0 0,0 0 0 0 0,1 0 0 0 0,-1 0 0 0 0,0 0 0 0 0,1 1 0 0 0,-1-1 0 0 0,1 1 0 0 0,0 0 0 0 0,-1 0 0 0 0,1 0 0 0 0,0 0 0 0 0,0 0 0 0 0,0 0 0 0 0,0 1 1 0 0,0 0-1 0 0,-1-1 0 0 0,2 1-75 0 0,12-4 295 0 0,27-9 777 0 0,-41 13-1043 0 0,-2 25-407 0 0,-45 69-1289 0 0,45-92 1732 0 0,0-2 62 0 0,0 1 22 0 0,-1 3-11 0 0,2-2-70 0 0,3 2-71 0 0,3-1-50 0 0,20 0 39 0 0,-23-3 17 0 0,-2 0 21 0 0,0 0-1 0 0,1 0 1 0 0,-1 0-1 0 0,0 0 1 0 0,1 0-1 0 0,-1 0 1 0 0,0 0-1 0 0,1 1 1 0 0,-1-1-1 0 0,0 1 1 0 0,0 0-1 0 0,1 0 1 0 0,-1 0-1 0 0,0 0 1 0 0,0 0-1 0 0,0 0 1 0 0,0 0-1 0 0,0 1 1 0 0,-1-1-1 0 0,1 1 1 0 0,0 0-1 0 0,0-1 1 0 0,-1 1-1 0 0,1 0 1 0 0,-1 0-1 0 0,0 0 1 0 0,0 0-1 0 0,1 0 1 0 0,-1 0-1 0 0,0 0 1 0 0,-1 0-1 0 0,1 1 1 0 0,0-1-1 0 0,-1 0 1 0 0,1 0-1 0 0,-1 1 1 0 0,0-1-1 0 0,1 2-23 0 0,1 2 11 0 0,-2-3 49 0 0,0 0 0 0 0,-1 0-1 0 0,1 0 1 0 0,-1 0 0 0 0,1 0 0 0 0,-1 0-1 0 0,0-1 1 0 0,0 1 0 0 0,-1 0 0 0 0,1 0 0 0 0,0-1-1 0 0,-1 1 1 0 0,0-1 0 0 0,0 1 0 0 0,1-1-1 0 0,-1 0 1 0 0,-1 1 0 0 0,1-1 0 0 0,0 0 0 0 0,0 0-1 0 0,-1-1 1 0 0,1 1 0 0 0,-1 0 0 0 0,-1 0-60 0 0,-109 79-646 0 0,105-78 630 0 0,2-3-64 0 0,-7-22-656 0 0,13 12 416 0 0</inkml:trace>
</inkml:ink>
</file>

<file path=ppt/ink/ink5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5T16:51:32.381"/>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1,'282'0,"-93"37,-49-38,-54 14,641-14,-712 1</inkml:trace>
</inkml:ink>
</file>

<file path=ppt/ink/ink5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2T00:43:31.564"/>
    </inkml:context>
    <inkml:brush xml:id="br0">
      <inkml:brushProperty name="width" value="0.05" units="cm"/>
      <inkml:brushProperty name="height" value="0.05" units="cm"/>
    </inkml:brush>
  </inkml:definitions>
  <inkml:trace contextRef="#ctx0" brushRef="#br0">595 201 3223 0 0,'0'0'396'0'0,"0"0"455"0"0,0 0 202 0 0,0 0 41 0 0,0 0-105 0 0,0 0-474 0 0,0 0-209 0 0,0 0-39 0 0,0 0-74 0 0,0 0-250 0 0,0 0-36 0 0,0 0 14 0 0,0 0 12 0 0,-8 6-114 0 0,3-1 170 0 0,-23 38 1462 0 0,24-36-1363 0 0,0 1-29 0 0,-11 26-49 0 0,7 26-135 0 0,9-52 114 0 0,1 1 11 0 0,0-1 0 0 0,0 0 0 0 0,1-2 11 0 0,-1-4 32 0 0,2 3-33 0 0,1-2-20 0 0,-4-3-44 0 0,0 1 1 0 0,6 1 42 0 0,1-1 11 0 0,-2 0 15 0 0,-4-1 60 0 0,-1 0 15 0 0,5-2-14 0 0,-4 2 0 0 0,7-4 94 0 0,-5 1-98 0 0,16-25 1058 0 0,-16 22-1116 0 0,5-39 1290 0 0,-8 36-1294 0 0,-1 0-10 0 0,-6-22 888 0 0,5 29-720 0 0,1 2-14 0 0,0-1-62 0 0,-3-7-20 0 0,-1 0 13 0 0,0 0-26 0 0,0 3-38 0 0,3 4 39 0 0,1 1 37 0 0,0 0 7 0 0,0 0 0 0 0,0 0 4 0 0,0 0 18 0 0,0 0 8 0 0,0 0 2 0 0,-14-10 232 0 0,7 8-381 0 0,6 1-51 0 0,1 1-5 0 0,-28 15-1041 0 0,27-14 880 0 0,1-1-566 0 0,0 0-247 0 0,0 0-48 0 0</inkml:trace>
  <inkml:trace contextRef="#ctx0" brushRef="#br0" timeOffset="3042.743">724 1 2303 0 0,'0'0'343'0'0,"0"0"597"0"0,0 0 256 0 0,0 0 55 0 0,0 0-155 0 0,0 0-699 0 0,0 0-337 0 0,0 0-193 0 0,0 0-85 0 0,0 0-26 0 0,0 0 3 0 0,0 0 28 0 0,0 0 11 0 0,-1 0 2 0 0,-4 1 46 0 0,3 0 227 0 0,2-1 234 0 0,0 0 53 0 0,-26 16 4336 0 0,14 26-4823 0 0,7-27 161 0 0,0-3 119 0 0,2-1 1 0 0,-1 1-1 0 0,1 0 1 0 0,1 0-1 0 0,0 0 0 0 0,1 0 1 0 0,0 0-1 0 0,1 11-153 0 0,-6 98 0 0 0,7-52 200 0 0,9-46-200 0 0,10-9 195 0 0,-19-14-120 0 0,25 1 309 0 0,-20-2-363 0 0,-3 0 22 0 0,3-2-21 0 0,-4 2 37 0 0,5-2 6 0 0,31-28 306 0 0,-4-23-200 0 0,-24 26-89 0 0,-8 3 1174 0 0,-3 24-1192 0 0,1 1 3 0 0,-11-11 90 0 0,-11 9-663 0 0,16 6 428 0 0,4-2 12 0 0,-3 3 40 0 0,0 1-35 0 0,-1 39-260 0 0,6-37 278 0 0,1 1 32 0 0,4 18 11 0 0,-1 0-64 0 0,-3-19 64 0 0,1 1 0 0 0,0 0 0 0 0,0-1 0 0 0,0-1 0 0 0,0 0 0 0 0,-1-5 2 0 0,0-1 0 0 0,0 0-1 0 0,0 0 1 0 0,0 0 0 0 0,0 0 0 0 0,0 0-1 0 0,0 0 1 0 0,0 0 0 0 0,0 0-1 0 0,0 0 1 0 0,0-1 0 0 0,1 1 0 0 0,-1 0-1 0 0,0-1 1 0 0,1 1 0 0 0,-1-1-1 0 0,0 1 1 0 0,1-1 0 0 0,-1 0 0 0 0,0 1-1 0 0,1-1 1 0 0,-1 0 0 0 0,1 0 0 0 0,-1 0-1 0 0,1 0 1 0 0,-1 0 0 0 0,0-1-1 0 0,1 1 1 0 0,0-1-2 0 0,0 1 14 0 0,7 0 8 0 0,0-1-1 0 0,0 0 0 0 0,0 0 1 0 0,-1-1-1 0 0,1-1 0 0 0,0 1 1 0 0,-1-1-1 0 0,0-1 0 0 0,0 1 1 0 0,0-2-1 0 0,0 1 0 0 0,0-1 1 0 0,-1 0-22 0 0,54-58 365 0 0,-59 61-322 0 0,2-3-33 0 0,1-3 1 0 0,0 1 32 0 0,-1 1-22 0 0,46-56 32 0 0,-28 36-53 0 0,-18 21 11 0 0,-3 4 42 0 0,-1 1 11 0 0,0 0-25 0 0,0 0-74 0 0,0 0 90 0 0,0 0 33 0 0,0 0-13 0 0,0 0 14 0 0,0 0-1 0 0,0 0-37 0 0,0 0-118 0 0,0 0-10 0 0,-2 1-3 0 0,-4 1 49 0 0,4-1-37 0 0,-2 3-15 0 0,2-2 26 0 0,-2 3 46 0 0,-2 3 11 0 0,1 0 0 0 0,-14 33-64 0 0,16-33 64 0 0,1-1-10 0 0,2-5-33 0 0,1 4 18 0 0,-1-4 15 0 0,1 0 0 0 0,1 0 1 0 0,-1 1-1 0 0,0-1 0 0 0,0 0 1 0 0,1 0-1 0 0,-1 0 0 0 0,1 0 1 0 0,0 0-1 0 0,0-1 0 0 0,-1 1 1 0 0,1 0-1 0 0,0-1 0 0 0,0 1 1 0 0,1-1-1 0 0,-1 0 0 0 0,0 0 1 0 0,0 0-1 0 0,1 0 0 0 0,-1 0 1 0 0,0 0-1 0 0,1-1 0 0 0,1 1 10 0 0,20 11-19 0 0,-16-7 19 0 0,-1 1 0 0 0,1-1 0 0 0,0 2 0 0 0,0-3 0 0 0,0 1 0 0 0,-7-5 0 0 0,-1 1 0 0 0,1-1 0 0 0,0 0 0 0 0,-1 1 0 0 0,1-1 0 0 0,-1 0 0 0 0,1 1 0 0 0,0-1 0 0 0,-1 1 0 0 0,1-1 0 0 0,-1 1 0 0 0,1-1 0 0 0,-1 1 0 0 0,0-1 0 0 0,1 1 0 0 0,-1 0 0 0 0,0-1 0 0 0,1 1 0 0 0,-1 0 0 0 0,0-1 0 0 0,0 1 0 0 0,1 0 0 0 0,-1-1 0 0 0,0 1 0 0 0,0 0 0 0 0,0-1 0 0 0,0 1 0 0 0,0 0 0 0 0,0-1 0 0 0,0 1 0 0 0,0 0 0 0 0,0-1 0 0 0,0 1 0 0 0,-1 0 0 0 0,1-1 0 0 0,0 1 0 0 0,0 0 0 0 0,-1-1 0 0 0,1 1 0 0 0,0 0 0 0 0,-1-1 0 0 0,1 2 0 0 0,-5 6-47 0 0,1 0-1 0 0,-1 0 0 0 0,0-1 0 0 0,-1 0 0 0 0,1 0 1 0 0,-1 0-1 0 0,-1 0 0 0 0,1-1 0 0 0,-1 0 1 0 0,-2 1 47 0 0,-18 16-99 0 0,-12 15 174 0 0,38-37-22 0 0,1-1 17 0 0,0 0 19 0 0,0 0-1 0 0,0 0-7 0 0,0 0 1 0 0,0 0 4 0 0,0 0 2 0 0,0 0 0 0 0,7-19 0 0 0,-3 10-88 0 0,2 3 0 0 0,1 1-14 0 0,0 1-45 0 0,33-5-164 0 0,-32 5 223 0 0,0 0 0 0 0,23-22 0 0 0,-20 19 16 0 0,0-1-1 0 0,-1-1 1 0 0,0 0-1 0 0,-1 0 1 0 0,0-1 0 0 0,0 0-1 0 0,-1-1 1 0 0,-1 0-1 0 0,7-11-15 0 0,-13 21 59 0 0,-1 1 8 0 0,0 0 5 0 0,0 0 20 0 0,0 0 53 0 0,0 0 7 0 0,0 0-7 0 0,0 0-9 0 0,0 0-34 0 0,0 0-20 0 0,0 0-2 0 0,0 0-26 0 0,0 0-108 0 0,0 0-26 0 0,0 0-2 0 0,0 0-8 0 0,0 0 16 0 0,0 0 8 0 0,0 0 2 0 0,0 0 0 0 0,0 1 0 0 0,4 6 11 0 0,-1 1 42 0 0,-1 0 11 0 0,0-1 0 0 0,-1 1 0 0 0,1 0 0 0 0,1 0 0 0 0,21 33-128 0 0,-18-36 128 0 0,-4-4 41 0 0,0 1 0 0 0,0-1 0 0 0,0 0 0 0 0,0-1 0 0 0,0 1 0 0 0,1 0 0 0 0,-1-1 0 0 0,0 1 0 0 0,1-1 0 0 0,-1 0 0 0 0,0 1 0 0 0,1-1 0 0 0,-1 0 0 0 0,0-1 0 0 0,1 1 0 0 0,-1 0 0 0 0,0-1 0 0 0,0 1 0 0 0,1-1 0 0 0,-1 0 0 0 0,0 1 0 0 0,0-1 0 0 0,0 0 0 0 0,0-1 0 0 0,0 1 0 0 0,0 0 0 0 0,1-1-41 0 0,-1 1 20 0 0,25-26 499 0 0,-11 9-763 0 0,-7 1-5576 0 0,-4 7 950 0 0</inkml:trace>
  <inkml:trace contextRef="#ctx0" brushRef="#br0" timeOffset="3562.196">1316 301 11951 0 0,'-10'-1'1275'0'0,"-19"-26"1638"0"0,29 26-3198 0 0,-1-1 241 0 0,-4-19-2272 0 0,3 13 1365 0 0</inkml:trace>
  <inkml:trace contextRef="#ctx0" brushRef="#br0" timeOffset="4968.366">1539 276 7831 0 0,'0'0'603'0'0,"0"0"-242"0"0,0 0 462 0 0,0 0 244 0 0,0 0 49 0 0,0 0-135 0 0,-1-1-608 0 0,-4-1-258 0 0,4 1-74 0 0,1 1-167 0 0,0 0-70 0 0,0 0-18 0 0,0 0-26 0 0,0 0-101 0 0,-17 21-1236 0 0,13-11 1665 0 0,0-1-1 0 0,0 2 1 0 0,1-1 0 0 0,0 0 0 0 0,0 1 0 0 0,2-1 0 0 0,-1 1 0 0 0,1 0 0 0 0,1 0 0 0 0,0 0-1 0 0,0-1 1 0 0,2 7-88 0 0,6 11 262 0 0,-3-23-241 0 0,1-1 32 0 0,-4-5 5 0 0,1 1-1 0 0,-1-1 0 0 0,1 0 1 0 0,-1 0-1 0 0,1 0 1 0 0,-1 0-1 0 0,0 0 0 0 0,1 0 1 0 0,-1 0-1 0 0,0-1 0 0 0,0 1 1 0 0,0-1-1 0 0,0 0 1 0 0,0 0-1 0 0,0 0 0 0 0,-1 1 1 0 0,1-2-1 0 0,-1 1 1 0 0,1 0-1 0 0,-1 0 0 0 0,0 0 1 0 0,1-1-1 0 0,-1 1 0 0 0,0 0 1 0 0,-1-1-1 0 0,1 1 1 0 0,0-1-1 0 0,-1 0 0 0 0,1-1-57 0 0,0-1 109 0 0,3-3-20 0 0,-1-1-1 0 0,0 1 0 0 0,0 0 1 0 0,-1-1-1 0 0,-1 0 1 0 0,1 1-1 0 0,-1-1 1 0 0,-1 0-1 0 0,0 0 1 0 0,0 1-1 0 0,0-1 0 0 0,-1 0 1 0 0,-2-8-89 0 0,2 16 117 0 0,1 1 13 0 0,0 0-123 0 0,0 0 1 0 0,1 1 0 0 0,-1-1 0 0 0,0 0-1 0 0,0 1 1 0 0,-1-1 0 0 0,1 1 0 0 0,0-1-1 0 0,0 0 1 0 0,0 1 0 0 0,0-1 0 0 0,0 0-1 0 0,0 1 1 0 0,0-1 0 0 0,-1 0 0 0 0,1 1-1 0 0,0-1 1 0 0,0 0 0 0 0,0 0 0 0 0,-1 1-1 0 0,1-1 1 0 0,0 0 0 0 0,0 1-1 0 0,-1-1 1 0 0,1 0 0 0 0,0 0 0 0 0,-1 0-1 0 0,1 1 1 0 0,0-1 0 0 0,-1 0 0 0 0,1 0-1 0 0,0 0 1 0 0,-1 0 0 0 0,1 0 0 0 0,0 0-1 0 0,-1 0 1 0 0,1 0 0 0 0,0 1 0 0 0,-1-1-1 0 0,1 0 1 0 0,-1-1 0 0 0,1 1 0 0 0,0 0-1 0 0,-1 0 1 0 0,1 0 0 0 0,0 0 0 0 0,-1 0-1 0 0,1 0 1 0 0,0 0 0 0 0,-1 0 0 0 0,1-1-1 0 0,0 1 1 0 0,-1 0 0 0 0,1 0 0 0 0,0 0-1 0 0,-1-1 1 0 0,1 1 0 0 0,0 0 0 0 0,0 0-1 0 0,-1-1 1 0 0,1 1 0 0 0,0 0 0 0 0,0-1-1 0 0,0 1 1 0 0,0 0 0 0 0,-1-1 0 0 0,1 1-1 0 0,0-1-7 0 0,-1 12-49 0 0,1 0 1 0 0,-1 0-1 0 0,2 0 0 0 0,0 0 0 0 0,0-1 0 0 0,1 1 1 0 0,0 0-1 0 0,1-1 0 0 0,0 1 0 0 0,4 5 49 0 0,42 134-128 0 0,-40-128 93 0 0,-4-14 20 0 0,-1-1 0 0 0,-1 1 0 0 0,0 0 0 0 0,0 0 0 0 0,0 0 0 0 0,-1 0 0 0 0,0 0 0 0 0,-1 0 0 0 0,1 1 0 0 0,-2-1 0 0 0,1 0 0 0 0,-1 1 0 0 0,0-1 0 0 0,-1 1 0 0 0,0-1 0 0 0,-1 0-1 0 0,1 1 1 0 0,-2-1 0 0 0,1 0 0 0 0,-3 6 15 0 0,-4 2-190 0 0,0-1-1 0 0,0 0 0 0 0,-2-1 1 0 0,0 0-1 0 0,0-1 0 0 0,-1 0 1 0 0,-1-1-1 0 0,-1 1 191 0 0,13-12 29 0 0,-1 1 1 0 0,0-1-1 0 0,0 1 0 0 0,1-1 1 0 0,-1 0-1 0 0,0 1 0 0 0,0-1 1 0 0,0 0-1 0 0,-1-1 0 0 0,1 1 1 0 0,0 0-1 0 0,0 0 0 0 0,0-1 1 0 0,-1 0-1 0 0,1 1 0 0 0,0-1 1 0 0,-1 0-1 0 0,1 0 0 0 0,0 0 1 0 0,-1 0-1 0 0,1 0 0 0 0,0-1 1 0 0,0 1-1 0 0,-1-1 0 0 0,1 0 1 0 0,0 1-1 0 0,0-1 0 0 0,0 0 1 0 0,0 0-1 0 0,0 0 0 0 0,0-1 1 0 0,0 1-1 0 0,0 0 0 0 0,0-1 1 0 0,1 1-1 0 0,-1-1 0 0 0,0 0 1 0 0,1 1-1 0 0,-1-1 0 0 0,1 0 1 0 0,0 0-1 0 0,0 0 0 0 0,0 0 1 0 0,0 0-1 0 0,0 0 0 0 0,0-1 1 0 0,0 1-1 0 0,1 0 0 0 0,-1 0 1 0 0,1-1-1 0 0,-1 1 0 0 0,1-1-29 0 0,-1-16-19 0 0,1 0-1 0 0,1 1 0 0 0,1-1 1 0 0,1 0-1 0 0,0 1 1 0 0,1-1-1 0 0,1 1 0 0 0,1 0 1 0 0,0 0-1 0 0,2 1 0 0 0,0 0 1 0 0,9-14 19 0 0,-9 13-5 0 0,50-89 185 0 0,21 14 112 0 0,-62 74-292 0 0,-5 6 0 0 0,-6 7 0 0 0,2 6 0 0 0,5 14 60 0 0,-11-9-37 0 0,0 0-1 0 0,0 0 1 0 0,0 0-1 0 0,0 1 1 0 0,-1-1-1 0 0,0 0 1 0 0,0 1-1 0 0,-1-1 1 0 0,1 1-1 0 0,-1-1 1 0 0,0 1-1 0 0,-1-1 1 0 0,1 2-23 0 0,-1 6 53 0 0,1-5-43 0 0,0-1 1 0 0,1-5 32 0 0,-1 3-22 0 0,1-4 32 0 0,-1-1 18 0 0,0 0 24 0 0,0 0-6 0 0,0 0-8 0 0,21-32 401 0 0,27-37-262 0 0,-46 67-263 0 0,4-2 18 0 0,1 2-47 0 0,0 3-10 0 0,1 0 2 0 0,-2 2 0 0 0,36 43-80 0 0,-8 86 696 0 0,-33-131-559 0 0,-1 1 0 0 0,1-1-1 0 0,0 0 1 0 0,-1 0 0 0 0,1 0-1 0 0,0 0 1 0 0,0 0 0 0 0,0 0-1 0 0,0 0 1 0 0,0 0 0 0 0,0 0-1 0 0,0 0 1 0 0,0 0 0 0 0,0-1 0 0 0,0 1-1 0 0,1 0 1 0 0,-1-1 0 0 0,0 1-1 0 0,0-1 1 0 0,1 1 0 0 0,-1-1-1 0 0,0 0 1 0 0,1 0 0 0 0,-1 1-1 0 0,0-1 1 0 0,1 0 0 0 0,-1 0-1 0 0,1 0 1 0 0,-1 0 0 0 0,0-1 0 0 0,1 1-1 0 0,-1 0 1 0 0,0-1 0 0 0,1 1-1 0 0,-1-1 24 0 0,10-1-352 0 0</inkml:trace>
  <inkml:trace contextRef="#ctx0" brushRef="#br0" timeOffset="9970.24">1186 752 9871 0 0,'0'0'455'0'0,"0"0"-12"0"0,0 0-237 0 0,0 0 65 0 0,0 0 60 0 0,0 0 11 0 0,7 5 2 0 0,-1-1-344 0 0,-3-1 1 0 0,-1-1-1 0 0,1 1 1 0 0,-1 0-1 0 0,0 0 1 0 0,0 0-1 0 0,0 0 0 0 0,-1 0 1 0 0,1 0-1 0 0,-1 1 1 0 0,1-1-1 0 0,-1 1 1 0 0,0-1-1 0 0,-1 1 0 0 0,1-1 1 0 0,0 1-1 0 0,-1-1 1 0 0,0 3-1 0 0,0-4 3 0 0,7 67 319 0 0,3 0 0 0 0,3-1-1 0 0,20 60-321 0 0,-3-53 11 0 0,-29-74 49 0 0,-1-1 32 0 0,0 0-16 0 0,0 0-11 0 0,0 0 11 0 0,0 0 51 0 0,0 0 22 0 0,0 0 3 0 0,0 0 6 0 0,0 0 22 0 0,0 0 10 0 0,0 0 2 0 0,-49-44 280 0 0,-31-6 448 0 0,40 31-904 0 0,26 12 648 0 0,13 6-573 0 0,1 1-22 0 0,0 0-27 0 0,0 0-97 0 0,0 0-41 0 0,0 0 7 0 0,8 22-153 0 0,-2-12 240 0 0,-1-2-8 0 0,0 0 0 0 0,1 0 1 0 0,0 0-1 0 0,0-1 1 0 0,0 1-1 0 0,1-2 0 0 0,0 1 1 0 0,0-1-1 0 0,1 0 0 0 0,0 0 1 0 0,0-1-1 0 0,0 0 0 0 0,3 0 10 0 0,37 4 192 0 0,-43-9-90 0 0,0-1-1 0 0,0 0 1 0 0,0 0 0 0 0,0-1-1 0 0,0 1 1 0 0,0-1-1 0 0,0 0 1 0 0,-1 0-1 0 0,1-1 1 0 0,-1 1-1 0 0,1-1 1 0 0,-1 0 0 0 0,0 0-1 0 0,0-1 1 0 0,0 1-1 0 0,-1-1 1 0 0,1 0-1 0 0,-1 0 1 0 0,0 0 0 0 0,0 0-1 0 0,0-1 1 0 0,-1 1-1 0 0,3-5-101 0 0,6-24 1416 0 0,-11 31-1493 0 0,0 2-4 0 0,0 0-21 0 0,0 0-115 0 0,0 0-51 0 0,0 0-11 0 0,0 0-153 0 0,0 0-638 0 0,0 0-282 0 0,0-1-851 0 0,1-7-3180 0 0</inkml:trace>
  <inkml:trace contextRef="#ctx0" brushRef="#br0" timeOffset="6239.471">2389 272 2759 0 0,'0'0'548'0'0,"0"0"1262"0"0,0 0 556 0 0,0 0 112 0 0,-1 2-330 0 0,10 24-2589 0 0,-3-19-1901 0 0,-6-7 2503 0 0,0 0 63 0 0,0 0 267 0 0,0 0 110 0 0,22-45 2478 0 0,-17 21-2967 0 0,-1 0 0 0 0,-2 0 1 0 0,0-1-1 0 0,-1 1 0 0 0,-1 0 0 0 0,-3-14-112 0 0,-15 4 1968 0 0,17 34-1877 0 0,1 0-10 0 0,-2-1-14 0 0,-4-1-70 0 0,4 2-24 0 0,-1 0-1 0 0,1 0 1 0 0,-1 1-1 0 0,1-1 1 0 0,-1 1-1 0 0,1-1 1 0 0,-1 1 0 0 0,1 0-1 0 0,-1 0 1 0 0,1 0-1 0 0,0 1 1 0 0,0-1-1 0 0,-1 0 1 0 0,1 1-1 0 0,0 0 1 0 0,0-1-1 0 0,0 1 1 0 0,1 0-1 0 0,-1 0 1 0 0,0 0-1 0 0,1 0 1 0 0,-1 0 0 0 0,1 0-1 0 0,0 1 1 0 0,0-1-1 0 0,0 0 1 0 0,0 1-1 0 0,0-1 1 0 0,0 1-1 0 0,0 0 28 0 0,-3 15-35 0 0,1 1 0 0 0,0 0 0 0 0,1 0 0 0 0,2 0 0 0 0,-1 0 0 0 0,2 0-1 0 0,1-1 1 0 0,0 1 0 0 0,1 0 0 0 0,1 0 0 0 0,1-1 0 0 0,5 13 35 0 0,4 29-47 0 0,63 307 35 0 0,-67-289 23 0 0,-10-70 45 0 0,0-2 21 0 0,-1-5 9 0 0,1-1 16 0 0,-1-1-11 0 0,-17-13-7 0 0,2-1 0 0 0,0-1 0 0 0,1 0 0 0 0,0-1 0 0 0,1-1-1 0 0,-3-6-83 0 0,-4-4 42 0 0,-74-75-791 0 0,90 97 738 0 0,2 1 30 0 0,2 4 70 0 0,1 1 2 0 0,0 0-12 0 0,9-16 78 0 0,56 0-348 0 0,-35 13 131 0 0,-20 1 55 0 0,0 0 0 0 0,0-1 0 0 0,-1 0 0 0 0,1-1 0 0 0,-1 0 0 0 0,0 0-1 0 0,0-1 1 0 0,-1 0 0 0 0,1-1 0 0 0,-1 0 0 0 0,0 0 0 0 0,3-4 5 0 0,35-27 193 0 0,-45 36-126 0 0,-1 1 40 0 0,0 0 11 0 0,0 0 2 0 0,0 0-4 0 0,0 0-17 0 0,5 24 152 0 0,-8 82-77 0 0,4-98-174 0 0,1-1 0 0 0,-1-6 28 0 0,-1 0 0 0 0,1 0 1 0 0,0 0-1 0 0,-1 0 0 0 0,1 0 0 0 0,0 0 0 0 0,0-1 0 0 0,-1 1 0 0 0,1 0 0 0 0,0 0 1 0 0,0-1-1 0 0,0 1 0 0 0,0-1 0 0 0,0 1 0 0 0,0-1 0 0 0,0 1 0 0 0,0-1 0 0 0,0 1 0 0 0,0-1 1 0 0,0 0-1 0 0,1 0 0 0 0,-1 0 0 0 0,0 0 0 0 0,0 1 0 0 0,0-1 0 0 0,0-1 0 0 0,0 1 1 0 0,1 0-1 0 0,-1 0 0 0 0,0 0 0 0 0,0-1 0 0 0,0 1 0 0 0,0 0 0 0 0,0-1 0 0 0,0 1 1 0 0,0-1-29 0 0,3 0 161 0 0,10-5-476 0 0,0 0 0 0 0,-1-1 0 0 0,1 0 0 0 0,-1-1 0 0 0,-1-1 0 0 0,1 0 0 0 0,-2-1 0 0 0,1 0 0 0 0,-1-1 1 0 0,-1 0-1 0 0,6-7 315 0 0,12-22-2703 0 0,-15 16 1312 0 0</inkml:trace>
  <inkml:trace contextRef="#ctx0" brushRef="#br0" timeOffset="6587.213">2483 398 10799 0 0,'0'0'496'0'0,"0"0"-13"0"0,-1-1-312 0 0,-1-1-87 0 0,1-1 1 0 0,-1 1 0 0 0,0 0-1 0 0,1-1 1 0 0,0 1 0 0 0,-1-1-1 0 0,1 0 1 0 0,0 1 0 0 0,0-1-1 0 0,0 0 1 0 0,1 1-1 0 0,-1-1 1 0 0,1 0 0 0 0,-1 0-1 0 0,1 0 1 0 0,0 0 0 0 0,0 0-1 0 0,1 1 1 0 0,-1-1 0 0 0,0 0-1 0 0,1 0 1 0 0,0 0 0 0 0,-1 1-1 0 0,1-1 1 0 0,0 0 0 0 0,1 1-1 0 0,-1-1 1 0 0,0 1 0 0 0,1-2-85 0 0,0 0-37 0 0,37-87-1771 0 0,-39 89 1436 0 0,2-5-159 0 0,-1 5-3103 0 0,-1 2 171 0 0</inkml:trace>
  <inkml:trace contextRef="#ctx0" brushRef="#br0" timeOffset="8131.468">2688 435 8287 0 0,'0'0'639'0'0,"0"0"-310"0"0,0 0 239 0 0,0 10 1538 0 0,16 114-2874 0 0,-12-111 2014 0 0,-4-12-974 0 0,4 5 54 0 0,0-1-316 0 0,2-3-10 0 0,0-4 48 0 0,-2-3 163 0 0,-1 1 1 0 0,0-1-1 0 0,0-1 0 0 0,0 1 0 0 0,-1 0 0 0 0,1-1 0 0 0,-2 0 1 0 0,1 1-1 0 0,0-1 0 0 0,-1 0 0 0 0,0 0 0 0 0,0 0 0 0 0,-1-3-211 0 0,2-2 318 0 0,-7-75 491 0 0,0 71-702 0 0,5 14-82 0 0,0 1-94 0 0,0 0-8 0 0,0 0-17 0 0,0 0 9 0 0,6-5-2 0 0,25-7-41 0 0,51 17 64 0 0,-74-6 64 0 0,-1 1 0 0 0,0-2 11 0 0,-1 0 32 0 0,0-1-21 0 0,-5 3 40 0 0,-1 0 16 0 0,0 0 2 0 0,0 0 0 0 0,0 0 0 0 0,0 0 8 0 0,0 0 32 0 0,0 0 10 0 0,0 0 4 0 0,0 0 2 0 0,0 0 0 0 0,0 0 0 0 0,0 0 0 0 0,0 0-12 0 0,-7 6-48 0 0,-24 42-393 0 0,28-42 306 0 0,-2 8 1 0 0,5-13-45 0 0,0 1-17 0 0,20 34-235 0 0,25-8 295 0 0,9-2 83 0 0,-53-25-42 0 0,0 0-1 0 0,-1 0 1 0 0,1 0 0 0 0,0 0 0 0 0,0 0-1 0 0,0 0 1 0 0,-1 1 0 0 0,1-1 0 0 0,0 0-1 0 0,-1 0 1 0 0,0 0 0 0 0,1 1-1 0 0,-1-1 1 0 0,1 0 0 0 0,-1 1 0 0 0,0-1-1 0 0,0 0 1 0 0,0 1 0 0 0,0-1 0 0 0,0 0-1 0 0,0 1 1 0 0,0-1 0 0 0,0 0 0 0 0,-1 1-1 0 0,1-1 1 0 0,-1 0 0 0 0,1 1-1 0 0,-1-1 1 0 0,1 0 0 0 0,-1 0 0 0 0,1 0-1 0 0,-1 0 1 0 0,0 1 0 0 0,0-1 0 0 0,0 0-1 0 0,1 0 1 0 0,-1 0 0 0 0,0 0 0 0 0,0-1-1 0 0,-1 2-28 0 0,-43 35-960 0 0,21-20 930 0 0,2-8 170 0 0,21-8-210 0 0,17-24-62 0 0,93-83 626 0 0,-93 87-393 0 0,-1 0 0 0 0,-1-1 0 0 0,-1-1 0 0 0,0 0 0 0 0,-2-1 0 0 0,0 0 0 0 0,-2-1 0 0 0,0 0 0 0 0,1-8-101 0 0,-7 21 141 0 0,-1-1 0 0 0,0 0 0 0 0,0 1 1 0 0,-1-1-1 0 0,0 0 0 0 0,-1 0 0 0 0,0 0 1 0 0,-1 0-1 0 0,0 0 0 0 0,0 1 0 0 0,-2-1 0 0 0,1 0 1 0 0,-1 1-1 0 0,-1-1 0 0 0,0 1 0 0 0,0 0 0 0 0,-1 0 1 0 0,0 1-1 0 0,-1 0 0 0 0,0-1 0 0 0,-3-2-141 0 0,8 11-30 0 0,1 1 1 0 0,-1-1-1 0 0,0 0 0 0 0,1 1 1 0 0,-1-1-1 0 0,0 1 0 0 0,1 0 0 0 0,-1-1 1 0 0,0 1-1 0 0,1 0 0 0 0,-1-1 1 0 0,0 1-1 0 0,0 0 0 0 0,1 0 0 0 0,-1-1 1 0 0,0 1-1 0 0,0 0 0 0 0,0 0 1 0 0,1 0-1 0 0,-1 0 0 0 0,0 0 0 0 0,0 0 1 0 0,0 0-1 0 0,1 1 0 0 0,-1-1 1 0 0,0 0-1 0 0,0 0 0 0 0,1 0 0 0 0,-1 1 1 0 0,0-1-1 0 0,0 1 0 0 0,1-1 1 0 0,-1 0-1 0 0,0 1 0 0 0,1-1 0 0 0,-1 1 1 0 0,1-1-1 0 0,-1 1 0 0 0,1 0 1 0 0,-1-1-1 0 0,1 1 0 0 0,-1 0 0 0 0,1-1 1 0 0,-1 1-1 0 0,1 0 0 0 0,0-1 1 0 0,-1 1-1 0 0,1 0 0 0 0,0 0 0 0 0,0-1 1 0 0,0 1-1 0 0,-1 0 0 0 0,1 0 1 0 0,0 0-1 0 0,0-1 0 0 0,0 1 0 0 0,0 0 1 0 0,0 0-1 0 0,1-1 0 0 0,-1 1 1 0 0,0 0-1 0 0,0 0 0 0 0,0 0 30 0 0,9 129-540 0 0,28 143 528 0 0,-34-262 12 0 0,28 66 0 0 0,-26-71 0 0 0,25 14 272 0 0,-24-18-176 0 0,-2-1-60 0 0,1-1-1 0 0,-1 0 0 0 0,1 0 1 0 0,-1 0-1 0 0,0-1 1 0 0,1 1-1 0 0,-1-1 0 0 0,0 0 1 0 0,1-1-1 0 0,-1 1 1 0 0,0-1-1 0 0,0 0 0 0 0,0 0 1 0 0,0 0-1 0 0,0 0 1 0 0,-1 0-1 0 0,1-1 0 0 0,-1 0 1 0 0,4-3-36 0 0,15-8-159 0 0,2-7-741 0 0,-13 5-6079 0 0,-10 14 1608 0 0</inkml:trace>
  <inkml:trace contextRef="#ctx0" brushRef="#br0" timeOffset="8610.449">2975 429 2303 0 0,'-16'-6'200'0'0,"0"-10"13038"0"0,22-12-10566 0 0,1 20-2697 0 0,2 0 0 0 0,-1 1 0 0 0,1 0 0 0 0,0 0 0 0 0,1 1 1 0 0,0 1-1 0 0,0-1 0 0 0,0 2 0 0 0,0-1 0 0 0,1 2 1 0 0,-1-1-1 0 0,1 1 0 0 0,0 1 0 0 0,0 0 0 0 0,0 0 0 0 0,1 1 1 0 0,-1 1-1 0 0,4 0 25 0 0,39-7 33 0 0,-24 1-521 0 0,0 0 0 0 0,-1-2 0 0 0,0-1-1 0 0,0-1 1 0 0,-1-2 0 0 0,2-1 488 0 0,-15 4-5503 0 0</inkml:trace>
  <inkml:trace contextRef="#ctx0" brushRef="#br0" timeOffset="15369.738">694 1293 5983 0 0,'0'0'464'0'0,"-7"8"1614"0"0,0 59 1060 0 0,19 90-1972 0 0,22 51-1092 0 0,-22-171-74 0 0,3-20 64 0 0,-10-14-78 0 0,7-15-270 0 0,-12 2 270 0 0,-17-17 86 0 0,10 20 40 0 0,0 0 0 0 0,0 1 0 0 0,-1 0 0 0 0,1 0 0 0 0,-1 1-1 0 0,0 0 1 0 0,-1 0 0 0 0,1 1 0 0 0,-1 0 0 0 0,-5-1-112 0 0,4 1 68 0 0,-27-9 913 0 0,36 13-910 0 0,1 0-4 0 0,0 0 3 0 0,0 0-28 0 0,0 0-117 0 0,24-16-132 0 0,-12 12 197 0 0,0 1-1 0 0,0 0 1 0 0,0 1-1 0 0,0 0 1 0 0,1 1 0 0 0,-1 0-1 0 0,1 1 1 0 0,1 0 10 0 0,70-4-45 0 0,-36-7 209 0 0,-42 10-84 0 0,-5 1 7 0 0,-1 0-12 0 0,0 0 14 0 0,0 0-1 0 0,2 8 140 0 0,20 85-339 0 0,-19-90 103 0 0,-1 0 0 0 0,1 0 0 0 0,-1 0 0 0 0,1-1-1 0 0,0 1 1 0 0,0-1 0 0 0,0 1 0 0 0,1-1 0 0 0,-1 0 0 0 0,0 0-1 0 0,1-1 1 0 0,0 1 0 0 0,-1-1 0 0 0,1 1 0 0 0,0-1-1 0 0,-1 0 1 0 0,1-1 0 0 0,0 1 0 0 0,0-1 0 0 0,0 1 0 0 0,0-1-1 0 0,0 0 1 0 0,2-1 8 0 0,1-1 88 0 0,0 1-1 0 0,0-1 1 0 0,-1-1-1 0 0,1 0 0 0 0,-1 1 1 0 0,0-2-1 0 0,1 1 1 0 0,-2-1-1 0 0,1 0 1 0 0,0 0-1 0 0,-1-1 0 0 0,0 0 1 0 0,0 0-1 0 0,4-4-87 0 0,-8 7 80 0 0,-1 2 0 0 0,0 0 0 0 0,-3-19 480 0 0,-2 12-477 0 0,-33-11 117 0 0,36 17-198 0 0,-39 0-34 0 0,33 4-59 0 0,-34 13-277 0 0,41-16 296 0 0,1 0 2 0 0,0 0-12 0 0,0 0 0 0 0,0 0 2 0 0,0 0 2 0 0,0 0 4 0 0,0 0 1 0 0,0 0-4 0 0,0 0 5 0 0,0 0 5 0 0,0 0-5 0 0,0 0 17 0 0,0 0 95 0 0,0 0-2 0 0,0 0-108 0 0,0 0-22 0 0,0 0 18 0 0,0 0 8 0 0,32 0-648 0 0,9-9 596 0 0,-16-4 118 0 0,5-4 76 0 0,-29 16-14 0 0,-1 1 14 0 0,0 0-3 0 0,0 0 22 0 0,0 0-6 0 0,0 0-8 0 0,0 0-1 0 0,0 0 0 0 0,0 0 4 0 0,0 0 14 0 0,0 0-9 0 0,0 0-8 0 0,11 15 146 0 0,-1 39-214 0 0,-11-47-13 0 0,1 1 0 0 0,1 0 0 0 0,2 1 0 0 0,-1-2-12 0 0,0-5-46 0 0,6 4 3 0 0,24 3 251 0 0,-25-9-131 0 0,-4 0-11 0 0,4-2-32 0 0,-4 1 26 0 0,1-1 18 0 0,-1 0 0 0 0,1 0-1 0 0,-1-1 1 0 0,1 0 0 0 0,-1 0 0 0 0,0 1-1 0 0,0-2 1 0 0,0 1 0 0 0,-1 0-1 0 0,1-1 1 0 0,-1 1 0 0 0,0-1 0 0 0,0 1-1 0 0,0-1 1 0 0,0 0 0 0 0,-1 0-1 0 0,1 0 1 0 0,-1 0 0 0 0,0 0 0 0 0,0-1-1 0 0,-1 1 1 0 0,1 0 0 0 0,-1 0-1 0 0,0-1 1 0 0,0-2-66 0 0,1-4 69 0 0,-6-82 307 0 0,-39-54 139 0 0,43 146-590 0 0,1 1-17 0 0,0 0-1 0 0,0 0 10 0 0,0 0 3 0 0,0 0 0 0 0,0 0-1 0 0,0 0-6 0 0,0 0-1 0 0,0 0 0 0 0,0 0 4 0 0,0 0 16 0 0,0 0 4 0 0,0 0 0 0 0,0 0-1 0 0,0 0-6 0 0,8 20-133 0 0,85 140 32 0 0,-77-119 172 0 0,45 80 0 0 0,-45-106 0 0 0,1-11 18 0 0,-16-4 67 0 0,17-16 678 0 0,-10-44-26 0 0,-17 2-548 0 0,6 49-189 0 0,-1 2-14 0 0,-36-23-313 0 0,10 38-836 0 0,29-7 1099 0 0,1-1 0 0 0,0 0-9 0 0,0 0-39 0 0,0 0-15 0 0,4 9-281 0 0,56 40 40 0 0,-3-19 304 0 0,-50-29 64 0 0,31-12 15 0 0,-30 3 80 0 0,-1-1 0 0 0,0 0-1 0 0,0 0 1 0 0,-1 0 0 0 0,0-1 0 0 0,-1 0 0 0 0,0 0 0 0 0,0 0-1 0 0,-1 0 1 0 0,0-1 0 0 0,-1-2-95 0 0,2-1 74 0 0,-2 5 46 0 0,-1 1 0 0 0,0-1-1 0 0,0 0 1 0 0,-1 0 0 0 0,0 0 0 0 0,-1 0-1 0 0,0 0 1 0 0,0 0 0 0 0,-1 0-1 0 0,0 0 1 0 0,-1 0 0 0 0,0 0-1 0 0,0 1 1 0 0,-3-6-120 0 0,-6-18 2 0 0,11 30-78 0 0,0 2-20 0 0,0 0 20 0 0,0 0 10 0 0,0 0 2 0 0,0 0-8 0 0,-7 6-126 0 0,4-1 150 0 0,2 0 1 0 0,-1-1 0 0 0,0 1 0 0 0,1 0 0 0 0,0 0-1 0 0,0 0 1 0 0,0 0 0 0 0,1 0 0 0 0,0 0 0 0 0,0 0-1 0 0,0 0 1 0 0,0 0 0 0 0,1 0 0 0 0,0 0 0 0 0,0 0-1 0 0,1 2 48 0 0,1 13-70 0 0,25 156-82 0 0,-27-173 161 0 0,0 0 1 0 0,0 0-1 0 0,0 0 0 0 0,1 0 0 0 0,-1-1 1 0 0,1 1-1 0 0,0 0 0 0 0,0-1 0 0 0,0 1 1 0 0,0-1-1 0 0,0 0 0 0 0,0 1 0 0 0,0-1 1 0 0,1 0-1 0 0,0-1 0 0 0,-1 1 0 0 0,1 0 1 0 0,0-1-1 0 0,-1 1 0 0 0,1-1 0 0 0,0 0 1 0 0,0 0-1 0 0,0 0 0 0 0,0 0 0 0 0,0-1 1 0 0,1 1-1 0 0,-1-1 0 0 0,0 0 0 0 0,0 0 1 0 0,0 0-1 0 0,3 0-9 0 0,2-1 25 0 0,0 0 0 0 0,0-1 1 0 0,0 0-1 0 0,0 0 0 0 0,-1 0 0 0 0,1-1 0 0 0,-1 0 1 0 0,0-1-1 0 0,1 0 0 0 0,-2 0 0 0 0,1 0 1 0 0,0-1-26 0 0,44-36 138 0 0,-30-2 662 0 0,-39 8-608 0 0,-10 6-432 0 0,26 29 195 0 0,1 0 0 0 0,-1 0 1 0 0,1 0-1 0 0,-1 1 0 0 0,1-1 0 0 0,0 1 0 0 0,-1-1 0 0 0,1 1 0 0 0,0-1 1 0 0,-1 1-1 0 0,1 0 0 0 0,0 0 0 0 0,0 0 0 0 0,0 0 0 0 0,0-1 0 0 0,-1 1 0 0 0,1 1 1 0 0,1-1-1 0 0,-1 0 0 0 0,0 0 0 0 0,0 0 0 0 0,0 0 0 0 0,0 1 0 0 0,1-1 0 0 0,-1 0 1 0 0,1 1-1 0 0,-1-1 0 0 0,1 1 0 0 0,0-1 0 0 0,-1 0 0 0 0,1 1 0 0 0,0-1 1 0 0,0 1-1 0 0,0 1 45 0 0,-1-1-65 0 0,-15 100-177 0 0,18-75 176 0 0,3-10-22 0 0,0-10 45 0 0,36 13 32 0 0,76-21 883 0 0,-78-17-536 0 0,-38 18-258 0 0,18-17 350 0 0,-12 6-323 0 0,0 0 0 0 0,-1-1 1 0 0,0 0-1 0 0,-1 0 0 0 0,0 0 1 0 0,-1 0-1 0 0,0-1 0 0 0,-1 0 1 0 0,-1 0-1 0 0,0 0 0 0 0,0-12-105 0 0,-23-125 630 0 0,2 51-316 0 0,13 70-314 0 0,6 30-6 0 0,1-1 0 0 0,-1 0 0 0 0,0 0 0 0 0,0 1 0 0 0,0-1 0 0 0,0 0 0 0 0,0 1 0 0 0,0-1 0 0 0,0 0 0 0 0,0 1 0 0 0,0-1 0 0 0,0 0 0 0 0,0 1 0 0 0,0-1 0 0 0,0 0 0 0 0,0 1 0 0 0,0-1 0 0 0,0 0 0 0 0,-1 1 0 0 0,1-1-1 0 0,0 0 1 0 0,0 1 0 0 0,0-1 0 0 0,0 0 0 0 0,-1 0 0 0 0,1 1 0 0 0,0-1 0 0 0,0 0 0 0 0,-1 0 0 0 0,1 1 0 0 0,0-1 0 0 0,0 0 0 0 0,-1 0 0 0 0,1 0 0 0 0,0 0 0 0 0,0 1 0 0 0,-1-1 0 0 0,1 0 0 0 0,0 0 0 0 0,-1 0 0 0 0,1 0 0 0 0,0 0 0 0 0,-1 0 0 0 0,1 0 0 0 0,0 0 0 0 0,-1 0 0 0 0,1 0 0 0 0,0 0 0 0 0,-1 0 0 0 0,1 0-1 0 0,0 0 1 0 0,-1 0 0 0 0,1 0 0 0 0,0 0 0 0 0,-1 0 0 0 0,1-1 0 0 0,0 1 0 0 0,-1 0 0 0 0,1 0 0 0 0,0 0 0 0 0,0 0 0 0 0,-1-1 6 0 0,-9 35-426 0 0,6 4 366 0 0,2 0 0 0 0,1 0 0 0 0,2 0 0 0 0,2 0 0 0 0,1-1 0 0 0,5 17 60 0 0,15 15-74 0 0,-19-64 31 0 0,1 0 32 0 0,1-1 11 0 0,0 0 0 0 0,1-2 15 0 0,1 1 60 0 0,1-1 19 0 0,-1 0 2 0 0,0-1-5 0 0,-6-1-32 0 0,4 1-49 0 0,34-3 54 0 0,-2-7 68 0 0,-4-6-48 0 0,5-9-539 0 0,-24 14-1400 0 0,0 1-3709 0 0,-15 8 134 0 0</inkml:trace>
  <inkml:trace contextRef="#ctx0" brushRef="#br0" timeOffset="15906.789">1708 1417 13735 0 0,'0'0'630'0'0,"0"0"-14"0"0,0 0-352 0 0,0 0-10 0 0,0 0 40 0 0,2 0 8 0 0,18 1-250 0 0,0-1 0 0 0,1-1 1 0 0,-1-1-1 0 0,0 0 0 0 0,-1-2 0 0 0,1 0 0 0 0,-1-1 0 0 0,1-1 0 0 0,-1-1 0 0 0,-1-1 1 0 0,5-3-53 0 0,1 2 138 0 0,300-132-170 0 0,-189 74-1298 0 0,-124 62 892 0 0</inkml:trace>
  <inkml:trace contextRef="#ctx0" brushRef="#br0" timeOffset="17930.628">1278 1840 10047 0 0,'0'0'463'0'0,"0"0"-14"0"0,0 0-198 0 0,0 0 241 0 0,0 0 137 0 0,0 0 31 0 0,0 0-70 0 0,0 0-314 0 0,0 0-138 0 0,0 0-30 0 0,0 1-32 0 0,-4 6-118 0 0,1 2-38 0 0,0 0 50 0 0,0 8 75 0 0,0 0 0 0 0,1 0 0 0 0,1 1 0 0 0,1-1 0 0 0,0 0 0 0 0,1 1 0 0 0,1-1 0 0 0,3 13-45 0 0,0 0 28 0 0,8 50 36 0 0,-12-72-64 0 0,1-1-10 0 0,-1-6-22 0 0,-1-1 80 0 0,0 0 37 0 0,0 0-16 0 0,0 0-3 0 0,0 0 6 0 0,-1-1 4 0 0,-4-6-20 0 0,-1-1-35 0 0,-20-17 16 0 0,25 24-115 0 0,1 1-10 0 0,-1 0 6 0 0,-6-4 16 0 0,1 2 63 0 0,4 2 56 0 0,2 0 11 0 0,-1 0-10 0 0,-4 2-54 0 0,3-2-56 0 0,2 1-8 0 0,-4 1 40 0 0,3-2-30 0 0,0 1 1 0 0,-1 3 30 0 0,1-3-37 0 0,15 32-140 0 0,-10-26 200 0 0,1-1 0 0 0,-2 0 0 0 0,1 1 0 0 0,-1-1 0 0 0,10 27 11 0 0,-12-32 42 0 0,-1 1 1 0 0,0 3-33 0 0,0-4 32 0 0,0-1 11 0 0,0 0 0 0 0,0 0 0 0 0,0 0 3 0 0,0 0 14 0 0,0 0 15 0 0,0 0-13 0 0,0 0-10 0 0,0 0 9 0 0,0 0 39 0 0,-24-12 600 0 0,6-9-709 0 0,-15-12 63 0 0,2 1 266 0 0,27 26-355 0 0,3 5-65 0 0,1 1-32 0 0,0 0 11 0 0,0 0 4 0 0,57 72-328 0 0,-19-32 424 0 0,-33-33 0 0 0,0-2 0 0 0,1 1 0 0 0,0-1 0 0 0,-1-1 11 0 0,-3-3 32 0 0,4 0-22 0 0,-5-1 35 0 0,18-18 815 0 0,30-69-621 0 0,-40 55 170 0 0,-8 31-340 0 0,-1 1 12 0 0,0 0-16 0 0,0 0-4 0 0,0 0 0 0 0,0 0-1 0 0,0 0-6 0 0,0 0-1 0 0,0 0 0 0 0,0 0 2 0 0,0 0 3 0 0,0-2-14 0 0,3-4-55 0 0,-2 3-43 0 0,4-7 334 0 0,-4 7-3866 0 0,-1 3-1832 0 0</inkml:trace>
  <inkml:trace contextRef="#ctx0" brushRef="#br0" timeOffset="24754.499">756 2393 6191 0 0,'0'0'282'0'0,"0"0"-8"0"0,0 0-102 0 0,0 0 226 0 0,0 0 119 0 0,0 0 24 0 0,0 0-45 0 0,0 0-200 0 0,0 0-82 0 0,-9 0 1196 0 0,-63-7 2113 0 0,41 9-3416 0 0,26-1-101 0 0,-5-1 90 0 0,0 2 1 0 0,0-1-1 0 0,0 2 0 0 0,0-1 0 0 0,1 1 0 0 0,-1 1 0 0 0,1-1 0 0 0,-1 2 1 0 0,-2 1-97 0 0,-26 21-150 0 0,38-27 142 0 0,-1 0-1 0 0,1 0 0 0 0,-1 1 1 0 0,1-1-1 0 0,0 0 0 0 0,-1 1 1 0 0,1-1-1 0 0,0 0 0 0 0,-1 1 1 0 0,1-1-1 0 0,0 1 0 0 0,0-1 1 0 0,0 0-1 0 0,-1 1 0 0 0,1-1 1 0 0,0 1-1 0 0,0-1 0 0 0,0 1 1 0 0,0-1-1 0 0,0 1 1 0 0,0-1-1 0 0,-1 0 0 0 0,1 1 1 0 0,0-1-1 0 0,1 1 0 0 0,-1-1 1 0 0,0 1-1 0 0,0-1 0 0 0,0 1 1 0 0,0-1-1 0 0,0 1 0 0 0,0-1 1 0 0,0 0-1 0 0,1 1 0 0 0,-1-1 1 0 0,0 1-1 0 0,0-1 0 0 0,1 1 1 0 0,-1-1-1 0 0,0 0 0 0 0,1 1 1 0 0,-1-1-1 0 0,0 0 0 0 0,1 1 1 0 0,-1-1-1 0 0,0 0 1 0 0,1 0-1 0 0,-1 1 0 0 0,1-1 1 0 0,-1 0-1 0 0,1 0 0 0 0,-1 0 1 0 0,0 0-1 0 0,1 1 0 0 0,0-1 9 0 0,36 9-476 0 0,0 0 412 0 0,-34-7 48 0 0,-1 0 0 0 0,1 1-1 0 0,-1-1 1 0 0,1 1 0 0 0,-1-1-1 0 0,0 1 1 0 0,0 0 0 0 0,0 0-1 0 0,0 0 1 0 0,-1 0 0 0 0,1 0-1 0 0,-1 0 1 0 0,0 1 0 0 0,1-1-1 0 0,-2 0 1 0 0,1 1 0 0 0,0-1-1 0 0,-1 0 1 0 0,1 1 0 0 0,-1-1-1 0 0,0 1 1 0 0,0-1 0 0 0,-1 1-1 0 0,1-1 1 0 0,-1 1 0 0 0,1-1-1 0 0,-1 0 1 0 0,0 1 0 0 0,0-1-1 0 0,-1 0 1 0 0,1 0 0 0 0,-1 0-1 0 0,1 0 1 0 0,-1 0 0 0 0,0 0-1 0 0,0 0 17 0 0,-28 37 564 0 0,29-39-476 0 0,0-1-14 0 0,-7 4-60 0 0,1 0-3 0 0,-2 0 32 0 0,1-1-33 0 0,2 0 2 0 0,4-2 47 0 0,2-1 21 0 0,0 0 60 0 0,0 0 27 0 0,0 0 7 0 0,0 0 5 0 0,0 0 10 0 0,0 0 3 0 0,0 0 0 0 0,0 0-21 0 0,0 0-83 0 0,0 0-35 0 0,0 0-94 0 0,0 0-35 0 0,0 0-16 0 0,0 0 16 0 0,0 0-15 0 0,0 0-5 0 0,40-11-298 0 0,-33 8 384 0 0,0 0 0 0 0,0-1 0 0 0,0 1 1 0 0,-1-1-1 0 0,1-1 0 0 0,-1 1 0 0 0,0-1 1 0 0,0 0-1 0 0,-1 0 0 0 0,1-1 0 0 0,-1 0 0 0 0,0-1 10 0 0,29-26 0 0 0,26-21 11 0 0,-54 49 48 0 0,-4 4 30 0 0,-2 1-1 0 0,0 0-7 0 0,0 0-3 0 0,0 0-6 0 0,0 0 13 0 0,1 0-26 0 0,7-3-49 0 0,1 0-10 0 0,-2 1-14 0 0,-4 1-45 0 0,3-2 34 0 0,-3 2-18 0 0,4 0 19 0 0,16 9-216 0 0,-21-6 194 0 0,0 0 0 0 0,0 0 0 0 0,0 0-1 0 0,0 0 1 0 0,-1 0 0 0 0,1 0 0 0 0,-1 0 0 0 0,1 1 0 0 0,-1-1 0 0 0,0 0-1 0 0,0 1 1 0 0,0-1 0 0 0,0 1 0 0 0,0 0 0 0 0,-1-1 0 0 0,1 1 0 0 0,-1 0 0 0 0,1-1-1 0 0,-1 1 1 0 0,0 0 46 0 0,6 55 198 0 0,-6-51-177 0 0,1-1 32 0 0,-1-5 11 0 0,0-1 3 0 0,0 0 10 0 0,0 0 6 0 0,0 0 10 0 0,0 0 3 0 0,0 0 0 0 0,0 0 3 0 0,0 0 12 0 0,0 0 7 0 0,0 0 2 0 0,0 0-9 0 0,0 0-38 0 0,0 0-3 0 0,18-28 188 0 0,-2 6-258 0 0,15-6 0 0 0,-24 23 0 0 0,0 3 0 0 0,1 0 0 0 0,-2 4-12 0 0,0 0-36 0 0,2 0 36 0 0,12 16 12 0 0,-14-14 0 0 0,13 25-64 0 0,-16-22 64 0 0,0-1 0 0 0,0 0-10 0 0,1 1-33 0 0,-2-2 22 0 0,0-4-22 0 0,3 2 32 0 0,1-1 11 0 0,1-3 0 0 0,1-3 11 0 0,29-32 232 0 0,-15 18-107 0 0,-1-12 248 0 0,-21 29-569 0 0,8 12 967 0 0,-4 23-867 0 0,11 14-86 0 0,-14-45 214 0 0,2 1-21 0 0,-2-3 106 0 0,-1-1 290 0 0,0 0 91 0 0,0 0 16 0 0,0 0-66 0 0,0 0-358 0 0,0 0-407 0 0,0 0-161 0 0,0 0-40 0 0,0 0 65 0 0,26 7 198 0 0,-19-7 237 0 0,-4 0 66 0 0,3-2 30 0 0,11-7 91 0 0,-10 2-137 0 0,0-1-18 0 0,-1-1 47 0 0,-1 1-4 0 0,-1 3-44 0 0,16-57 1165 0 0,-18 53-1189 0 0,-1 1-12 0 0,-1 7-48 0 0,0 1-14 0 0,0 0-8 0 0,0 0 14 0 0,0 0 4 0 0,0 0-10 0 0,0 0-44 0 0,-1 64-662 0 0,8-17 708 0 0,-6-45 24 0 0,2 3 26 0 0,-1-3-21 0 0,2 2 32 0 0,3 0 11 0 0,-4-3 22 0 0,-1-1-1 0 0,1 1 0 0 0,0-1 1 0 0,-1 1-1 0 0,1-1 0 0 0,0 0 1 0 0,-1 0-1 0 0,1-1 0 0 0,0 1 1 0 0,-1 0-1 0 0,1-1 0 0 0,0 0 0 0 0,-1 1 1 0 0,1-1-1 0 0,-1 0 0 0 0,1 0 1 0 0,-1 0-1 0 0,1-1 0 0 0,-1 1 1 0 0,0-1-1 0 0,0 1 0 0 0,0-1 1 0 0,0 0-1 0 0,0 0 0 0 0,0 0 1 0 0,0 0-1 0 0,0 0 0 0 0,1-2-21 0 0,2-2 91 0 0,2-8 189 0 0,-6 13-184 0 0,-1 1-4 0 0,-4-10 272 0 0,-20-4-148 0 0,-50 2-813 0 0,73 12 533 0 0,1 0-9 0 0,0 0-22 0 0,0 0 6 0 0,0 0 7 0 0,0 0 0 0 0,0 0-12 0 0,0 0-2 0 0,0 0 0 0 0,0 0-10 0 0,0 0-45 0 0,0 0-17 0 0,0 0-7 0 0,0 0 10 0 0,0 0 45 0 0,0 0 21 0 0,0 0 3 0 0,4 7 0 0 0,1 0 96 0 0,19 20 0 0 0,-21-25 23 0 0,1 0 0 0 0,0 0 0 0 0,-1-1 0 0 0,1 1 0 0 0,0-1 0 0 0,0 0 0 0 0,0 0 0 0 0,0 0 0 0 0,0-1 0 0 0,0 1 0 0 0,0-1 0 0 0,0 0-1 0 0,0 0 1 0 0,0-1 0 0 0,1 1 0 0 0,-1-1 0 0 0,0 0 0 0 0,-1 0 0 0 0,1 0 0 0 0,0-1 0 0 0,0 1 0 0 0,0-1 0 0 0,-1 0 0 0 0,1 0 0 0 0,-1 0 0 0 0,1 0 0 0 0,-1-1 0 0 0,0 1-1 0 0,0-1 1 0 0,0 0 0 0 0,2-2-23 0 0,7-4 40 0 0,-7 4 59 0 0,0 0 0 0 0,0 0 1 0 0,0-1-1 0 0,0 1 0 0 0,-1-1 0 0 0,0 0 1 0 0,-1 0-1 0 0,1-1 0 0 0,-1 1 0 0 0,0-1 1 0 0,0 0-1 0 0,-1 0 0 0 0,0 0 0 0 0,0 0-99 0 0,-2 4 48 0 0,2-3-36 0 0,1 0-24 0 0,-2 5-49 0 0,-1 1-19 0 0,18 29-343 0 0,11 57 71 0 0,-27-78 352 0 0,1 0 0 0 0,-1 0 0 0 0,0 1 0 0 0,0-3 11 0 0,-1-3 32 0 0,1 4-33 0 0,-1 0 1 0 0,0-6 46 0 0,9-26 365 0 0,-10-90 168 0 0,0 112-526 0 0,0-6-48 0 0,0-1-16 0 0,0 2 0 0 0,1 1-14 0 0,-1 6-61 0 0,0 1-25 0 0,19-8-571 0 0,-10 9 659 0 0,1 1 12 0 0,-1 0-10 0 0,-1 0-33 0 0,1-1 32 0 0,0 0 11 0 0,0 0 0 0 0,20-6 0 0 0,3-14 78 0 0,-25 14-10 0 0,-1 0 20 0 0,6-6 150 0 0,-11 10-174 0 0,0 0-10 0 0,3-2-33 0 0,-3 3 32 0 0,-1 0 11 0 0,1-2-10 0 0,2-2-33 0 0,-2 3 32 0 0,4-25 447 0 0,-6 1-301 0 0,-28-73 241 0 0,10-47-373 0 0,18 142-110 0 0,-1-4 32 0 0,1-2 11 0 0,0 2-14 0 0,1 5-58 0 0,0 2-10 0 0,0 0 2 0 0,0 0 0 0 0,0 2-9 0 0,36 159-766 0 0,8-22 855 0 0,-18-13 128 0 0,-23-120-128 0 0,0 0 0 0 0,-1-1 11 0 0,-2-4 42 0 0,1 0 1 0 0,2 2-33 0 0,-2-2 22 0 0,4 2-33 0 0,60 19-138 0 0,3 1 68 0 0,-53-22 406 0 0,-14-1-261 0 0,0 0-26 0 0,4-1-37 0 0,-4 1 13 0 0,-1 0-92 0 0,0 0-55 0 0,0 0-75 0 0,0 0-8 0 0,0 0 3 0 0,4-7-1068 0 0,-4 6 80 0 0</inkml:trace>
  <inkml:trace contextRef="#ctx0" brushRef="#br0" timeOffset="25274.697">1664 2355 6911 0 0,'0'0'528'0'0,"0"0"-178"0"0,0 0 514 0 0,0 0 264 0 0,0 0 50 0 0,0 0-132 0 0,0 0-582 0 0,0 0-252 0 0,0 0-55 0 0,1-1-36 0 0,2-6-97 0 0,-1-1-13 0 0,-1 1 46 0 0,-1 6 25 0 0,0 1-8 0 0,0 0-2 0 0,0 0 31 0 0,0 0 128 0 0,0 0 51 0 0,0 0 8 0 0,0 0 14 0 0,0 0 41 0 0,0 0 20 0 0,0 0 3 0 0,0 0-13 0 0,0 0-55 0 0,2-2-280 0 0,-1 0 1 0 0,1 1-1 0 0,0-1 0 0 0,0 1 1 0 0,0 0-1 0 0,0-1 0 0 0,0 1 1 0 0,0 0-1 0 0,1 0 1 0 0,-1 1-1 0 0,0-1 0 0 0,0 0 1 0 0,1 1-1 0 0,-1-1 0 0 0,0 1 1 0 0,1 0-1 0 0,-1 0 0 0 0,0 0 1 0 0,1 0-1 0 0,-1 0 0 0 0,0 0 1 0 0,1 0-1 0 0,-1 1 1 0 0,0 0-1 0 0,1-1 0 0 0,-1 1 1 0 0,0 0-1 0 0,1 0-20 0 0,18 2 79 0 0,114-24 124 0 0,-116 18-2226 0 0,-19 3 899 0 0</inkml:trace>
  <inkml:trace contextRef="#ctx0" brushRef="#br0" timeOffset="30256.828">1955 2179 18719 0 0,'-13'-77'-74'0'0,"13"75"20"0"0,0 2 13 0 0,0 0 94 0 0,0 0 39 0 0,-4 24-84 0 0,32 117-285 0 0,15 18 202 0 0,-30-127 75 0 0,4 11 0 0 0,-4-1 0 0 0,-11-34 0 0 0,-1-1 16 0 0,2 18 139 0 0,-3-24-102 0 0,0 1 1 0 0,1 3-54 0 0,-1-4-11 0 0,0-1 175 0 0,0 0 103 0 0,0 0-882 0 0,0 0-3784 0 0,0 0-1621 0 0</inkml:trace>
  <inkml:trace contextRef="#ctx0" brushRef="#br0" timeOffset="30257.828">2068 2482 1375 0 0,'0'0'66'0'0,"0"0"338"0"0,0 0 1400 0 0,0 0 609 0 0,0 0 126 0 0,0 0-307 0 0,-6 8-908 0 0,-13 13 309 0 0,17-21-1426 0 0,2 0-30 0 0,0 0-8 0 0,0 0-7 0 0,0 0-30 0 0,0 0-18 0 0,0 0-2 0 0,-11-13 156 0 0,9 4-316 0 0,9-29 479 0 0,9-7-330 0 0,-11 33 853 0 0,-3 10-1013 0 0,6 1 44 0 0,1 4 15 0 0,-1 4 0 0 0,-2 0 11 0 0,-1 0 32 0 0,17 22 31 0 0,-17-24-63 0 0,-3-2 32 0 0,3 3-33 0 0,0 1-10 0 0,10 18 54 0 0,0 0-44 0 0,-12-16-10 0 0,0-2 0 0 0,0 0 0 0 0,19 43 315 0 0,-21-49-262 0 0,-1-1 15 0 0,0 0 15 0 0,0 0-3 0 0,0 0-7 0 0,0 0 2 0 0,0 0 9 0 0,0 0-5 0 0,0 0-11 0 0,0 0 1 0 0,0 0-4 0 0,0 0-1 0 0,0 0 3 0 0,0 0 10 0 0,0 0 3 0 0,0 0 0 0 0,0 0-2 0 0,0 0-6 0 0,27-21 1210 0 0,-26 19-1210 0 0,0 1 0 0 0,3-5-12 0 0,15-27 27 0 0,-18 30-44 0 0,1-3-21 0 0,6-45 342 0 0,-7 42-364 0 0,-2 0 0 0 0,1 1-16 0 0,0 7-61 0 0,0 1-3 0 0,0 0 13 0 0,0 0 3 0 0,0 0 0 0 0,0 0 0 0 0,0 0 0 0 0,0 0 0 0 0,4 35-240 0 0,22 11 128 0 0,-22-39 176 0 0,13 28 0 0 0,3 3 0 0 0,0-20 0 0 0,-4-16 488 0 0,-15-3-400 0 0,-1 1-1 0 0,0 0-6 0 0,7-6 231 0 0,6-24 16 0 0,-12 26-264 0 0,1-4-48 0 0,5-20-16 0 0,-2 1 0 0 0,-5 19 11 0 0,0 5 32 0 0,0-3-19 0 0,-7-29 342 0 0,-34-22-1234 0 0,41 56 780 0 0,0 1 3 0 0,0 0 10 0 0,0 0 1 0 0,0 0-10 0 0,0 0-10 0 0,0 0-42 0 0,-6-1-116 0 0,-20 27-1294 0 0,22-19 1532 0 0,-2 10-5844 0 0,6-17 652 0 0</inkml:trace>
  <inkml:trace contextRef="#ctx0" brushRef="#br0" timeOffset="32486.182">2445 2471 10103 0 0,'0'0'464'0'0,"0"0"-9"0"0,0 0-226 0 0,0 0 146 0 0,0 0 97 0 0,0 0 21 0 0,-1 1-63 0 0,-2 4-297 0 0,1 2-149 0 0,1-6 115 0 0,1-1 58 0 0,0 0 16 0 0,0 0 11 0 0,0 0 32 0 0,0 0 10 0 0,0 0 4 0 0,0 0 16 0 0,0 0 54 0 0,0 0 20 0 0,0 0 6 0 0,0 0-15 0 0,0 0-75 0 0,0 0-39 0 0,0 0-5 0 0,1-1-18 0 0,9-42 342 0 0,-7 37-558 0 0,-1 3-22 0 0,2-2 11 0 0,2-1 42 0 0,1 9 11 0 0,-5 0 19 0 0,0 0-1 0 0,0 0 1 0 0,0 0 0 0 0,0 0-1 0 0,0 0 1 0 0,-1 1-1 0 0,1-1 1 0 0,-1 1 0 0 0,0-1-1 0 0,0 1 1 0 0,0-1-1 0 0,-1 1 1 0 0,1 0 0 0 0,-1-1-1 0 0,0 1 1 0 0,0 0-1 0 0,0-1 1 0 0,-1 1 0 0 0,1 1-19 0 0,0 25 81 0 0,3 65 244 0 0,-3-93-261 0 0,0-2 0 0 0,0 0 0 0 0,0 0 3 0 0,0 0 10 0 0,0 0 3 0 0,0 0 0 0 0,0 0 3 0 0,0 0 5 0 0,0 0-19 0 0,0 0-5 0 0,0 0 3 0 0,0 0 10 0 0,4-18 150 0 0,33-82-54 0 0,-33 91-173 0 0,0 1 0 0 0,1 0 0 0 0,-1 1 0 0 0,1 0 16 0 0,-4 6 59 0 0,-1 1-6 0 0,0 0-5 0 0,11 14-152 0 0,-7-5 72 0 0,-1-1 16 0 0,-1 0 0 0 0,-1 0 0 0 0,2 0 0 0 0,-1-1-10 0 0,0-5-33 0 0,12 28-32 0 0,-9-23 75 0 0,0-2-10 0 0,-3-3-33 0 0,20 8-32 0 0,-13-9 75 0 0,-1-1 15 0 0,19-8 354 0 0,23-14-219 0 0,-44 20-81 0 0,17-17 408 0 0,-18 14-407 0 0,1-3 20 0 0,-2 0 4 0 0,1 0-14 0 0,-2 2-12 0 0,2-12 162 0 0,-4-1 18 0 0,-3 10-232 0 0,-8-28-120 0 0,7 28 27 0 0,1 0-3 0 0,-7-16-77 0 0,8 23 98 0 0,-2-2-29 0 0,2 3 8 0 0,1 1 13 0 0,0 0 3 0 0,0 0 0 0 0,0 0-2 0 0,0 0-12 0 0,0 0-2 0 0,0 0 0 0 0,-12 4-381 0 0,11-3 378 0 0,0 0 17 0 0,-4 2 52 0 0,-2 2 14 0 0,5-3-7 0 0,0 0-1 0 0,0 0 1 0 0,0 1 0 0 0,0-1-1 0 0,1 0 1 0 0,-1 0 0 0 0,1 1-1 0 0,-1-1 1 0 0,1 1 0 0 0,0 0-1 0 0,0-1 1 0 0,0 1-1 0 0,0 0 1 0 0,1-1 0 0 0,-1 1-1 0 0,1 0 1 0 0,0 0 0 0 0,-1 0-1 0 0,1-1 1 0 0,1 4 7 0 0,-1-5 3 0 0,0 8-13 0 0,-2-1-33 0 0,1 1 32 0 0,0 0 11 0 0,1-1 0 0 0,0 0 0 0 0,-1 0 0 0 0,1 0 0 0 0,0 0 0 0 0,0 0 0 0 0,0-2-13 0 0,1-3-40 0 0,3 2 39 0 0,-1 1 4 0 0,-2-4-33 0 0,2 2 22 0 0,-2-2-22 0 0,3 3 32 0 0,16 16 75 0 0,-15-17-64 0 0,48 13 267 0 0,-4-14 397 0 0,-4-22 269 0 0,-44 18-855 0 0,-1 1-6 0 0,0 0 13 0 0,0 0-16 0 0,5 0 439 0 0,-3-1-5180 0 0,-2 1 2191 0 0,0 0-3730 0 0</inkml:trace>
  <inkml:trace contextRef="#ctx0" brushRef="#br0" timeOffset="50189.128">168 824 919 0 0,'0'0'214'0'0,"0"0"559"0"0,0 0 246 0 0,0 0 49 0 0,0 0-191 0 0,-17-11-2098 0 0,-21-22 6567 0 0,37 32-5415 0 0,1 1-50 0 0,-6-26 3278 0 0,-2 97-2155 0 0,7 6-833 0 0,8-23-265 0 0,0-1 109 0 0,-6-52 54 0 0,-1-1 7 0 0,0 0 31 0 0,14 14 246 0 0,8-11-842 0 0,-15-4 478 0 0,2-2 11 0 0,83-46-1925 0 0,-49 42-934 0 0,-33 6 2331 0 0</inkml:trace>
  <inkml:trace contextRef="#ctx0" brushRef="#br0" timeOffset="50813.475">2 949 4143 0 0,'0'0'319'0'0,"0"0"-104"0"0,0 0 341 0 0,0 0 168 0 0,0 0 38 0 0,0 0-75 0 0,0 0-342 0 0,0 0-149 0 0,0 0-32 0 0,0 0-14 0 0,-1-18 1907 0 0,5 13-2040 0 0,52-33 575 0 0,-5 16-160 0 0,-27 17-368 0 0,-15 5-64 0 0,41-8-2604 0 0,-49 7 2071 0 0,-1 1-10 0 0</inkml:trace>
  <inkml:trace contextRef="#ctx0" brushRef="#br0" timeOffset="54427.61">292 728 7655 0 0,'0'0'350'0'0,"0"0"-4"0"0,0 0-175 0 0,0 0 90 0 0,0 0 69 0 0,0 0 12 0 0,0 0-67 0 0,0 0-292 0 0,0 0-130 0 0,0 0-21 0 0,0 0-53 0 0,0 0-198 0 0,0 0-86 0 0,0 0-21 0 0,0 0 22 0 0,0 0 102 0 0,0 0 46 0 0,0 0 10 0 0,0 0 74 0 0,0 0 284 0 0,0 0 102 0 0,0 0 184 0 0,0 0 81 0 0,0 0 18 0 0,0 0-7 0 0,0 0-46 0 0,0 0-22 0 0,0 0-2 0 0,0 0-13 0 0,0 0-56 0 0,0 0-26 0 0,0 0-8 0 0,0 0-6 0 0,0 0-23 0 0,0 0-11 0 0,0 0-1 0 0,0 0-4 0 0,0 0-17 0 0,0 0-10 0 0,0 0-1 0 0,-2 16-12 0 0,-4 135-154 0 0,2-126 168 0 0,-4 34-92 0 0,8-53-44 0 0,0 0 1 0 0,0-5 46 0 0,0-1 23 0 0,0 0-6 0 0,0 0 11 0 0,0 0-16 0 0,0 0-1 0 0,0 0 16 0 0,16-32 464 0 0,-5 11-10 0 0,9 2-860 0 0,-15 15 310 0 0,1-2 12 0 0,-1 0 16 0 0,-4 5 62 0 0,-1 1 3 0 0,0 0-8 0 0,0 0 6 0 0,0 0 28 0 0,0 0 11 0 0,0 0 2 0 0,0 0-9 0 0,1 1-48 0 0,4 2-66 0 0,22 17-328 0 0,-22-15 331 0 0,11 25-152 0 0,-13-22 152 0 0,-1 0 0 0 0,0 0 0 0 0,0 1 0 0 0,0 0 0 0 0,12 23 131 0 0,-14-31-56 0 0,8 7 87 0 0,-2-7-162 0 0,25-9 243 0 0,-7-13-126 0 0,-17 17-117 0 0,-1 0 0 0 0,-1 0 11 0 0,20-29 469 0 0,-18 10-919 0 0,-6 20 502 0 0,-1-2 21 0 0,0 3-5 0 0,0 1-23 0 0,1-31-467 0 0,-1 30 468 0 0,0 2 23 0 0,-1-14 295 0 0,1 13-444 0 0,0 1-26 0 0,0 0-1 0 0,0 0 25 0 0,0 0 7 0 0,-1-2 22 0 0,0-2 88 0 0,1 3 34 0 0,0 1-12 0 0,0 0-4 0 0,0 0 6 0 0,0 0 20 0 0,0 0-26 0 0,0 0-130 0 0,0 0-37 0 0,0 0 26 0 0,0 0 11 0 0,0 0 2 0 0,0 0 0 0 0,0 0 0 0 0,0 0 0 0 0,0 0 0 0 0,0 0 0 0 0,1 0 11 0 0,5 3 42 0 0,1 1 11 0 0,0-3 0 0 0,1-1 0 0 0,-2-1 11 0 0,-4 1 44 0 0,-1-1 19 0 0,2-3 18 0 0,-3 3-1 0 0,0 1-22 0 0,0 0 1 0 0,0 0 15 0 0,0-1-16 0 0,0-6-15 0 0,-1-1-44 0 0,-7-31-447 0 0,8 37 370 0 0,-1 1 1 0 0,-2-5 52 0 0,-2 2-2 0 0,-30 26-388 0 0,3 38 392 0 0,16-17 12 0 0,15-35 0 0 0,0 1 0 0 0,2 0-12 0 0,-1-7-4 0 0,0 0 1 0 0,0-1-1 0 0,0 1 0 0 0,1 0 0 0 0,-1-1 0 0 0,1 1 0 0 0,-1 0 1 0 0,1-1-1 0 0,-1 1 0 0 0,1-1 0 0 0,0 1 0 0 0,0-1 0 0 0,0 0 1 0 0,0 1-1 0 0,0-1 0 0 0,0 0 0 0 0,0 1 0 0 0,0-1 1 0 0,0 0-1 0 0,1 0 0 0 0,-1 0 0 0 0,0 0 0 0 0,1 0 0 0 0,-1-1 1 0 0,1 1-1 0 0,0 0 16 0 0,5 3 5 0 0,19 16 221 0 0,-20-15-226 0 0,12 2 0 0 0,-10-7 0 0 0,0-2 15 0 0,-3 0 76 0 0,0-1 1 0 0,0 0-1 0 0,0 0 1 0 0,0 0-1 0 0,0-1 0 0 0,-1 1 1 0 0,1-1-1 0 0,-1 0 0 0 0,0-1 1 0 0,0 1-1 0 0,-1-1 1 0 0,1 1-1 0 0,1-5-91 0 0,29-63 741 0 0,-33 71-666 0 0,-1 1-3 0 0,0 0 5 0 0,0 0 3 0 0,0 0 0 0 0,0 0 0 0 0,0 0 0 0 0,0 0-2 0 0,0 0-6 0 0,0 0 13 0 0,0 0-14 0 0,0 0-23 0 0,1-2-79 0 0,2-2 10 0 0,6 20-150 0 0,-6-9 150 0 0,0 1-22 0 0,-1 0 32 0 0,0 1 11 0 0,-1 1 0 0 0,-1-1 0 0 0,-1 0 0 0 0,0-1 0 0 0,0 0 11 0 0,0 0 32 0 0,0 0-33 0 0,0 1-10 0 0,1-2 0 0 0,0 0-10 0 0,0-6-46 0 0,0-1-22 0 0,0 0 22 0 0,0 0 98 0 0,1-1 16 0 0,22-28 350 0 0,-20 22-384 0 0,0-1 24 0 0,1-1-36 0 0,-1 1-12 0 0,3 1 0 0 0,0 0 0 0 0,-1 1 0 0 0,2 0 0 0 0,-2 1-10 0 0,-3 4-50 0 0,-2 1-31 0 0,4-1 23 0 0,9 14-9 0 0,-10-5 34 0 0,-2-1 32 0 0,0 1 11 0 0,0 0 0 0 0,4 33 64 0 0,-4-34-64 0 0,1-1 0 0 0,1 0-12 0 0,-1-4-49 0 0,3-1-40 0 0,26-9-1645 0 0,-22 3 722 0 0</inkml:trace>
  <inkml:trace contextRef="#ctx0" brushRef="#br0" timeOffset="58298.65">210 1826 1839 0 0,'0'0'230'0'0,"0"0"288"0"0,0 0 122 0 0,0 0 28 0 0,0 0-62 0 0,0 0-281 0 0,0 0-121 0 0,0 0-20 0 0,0 0-21 0 0,0 0-65 0 0,0 0-30 0 0,0 0-4 0 0,0 0 19 0 0,0 0 77 0 0,0 0 31 0 0,0 0 7 0 0,0 0 6 0 0,0 0 18 0 0,0 0 8 0 0,0 0 2 0 0,0 0-13 0 0,0 0-58 0 0,0 0-29 0 0,0 0-4 0 0,0 0-4 0 0,0 0-17 0 0,0 0-10 0 0,0 0-1 0 0,0 0 7 0 0,0 0 28 0 0,-6 9 451 0 0,-7 23 456 0 0,-4 121-724 0 0,12-91 550 0 0,5-61-941 0 0,0-1-4 0 0,5 10-395 0 0,-4-9 400 0 0,0-1 21 0 0,2 3 56 0 0,-2-1 63 0 0,3 1 24 0 0,-3-2-12 0 0,10-2 236 0 0,18-9-328 0 0,23 7-4104 0 0,-45 4 3768 0 0</inkml:trace>
  <inkml:trace contextRef="#ctx0" brushRef="#br0" timeOffset="58971.772">148 1986 919 0 0,'0'0'271'0'0,"0"0"801"0"0,0 0 353 0 0,0 0 71 0 0,-8-5 2044 0 0,-6 2-2373 0 0,19 1 692 0 0,6 1-1705 0 0,-3-1-154 0 0,1 1 0 0 0,0 1 11 0 0,37-6 42 0 0,-35 5-53 0 0,17 1-218 0 0,-26 0 68 0 0,19 2-1524 0 0,-14-1 1076 0 0</inkml:trace>
  <inkml:trace contextRef="#ctx0" brushRef="#br0" timeOffset="62058.204">335 1791 4143 0 0,'0'0'319'0'0,"0"0"-46"0"0,0 0 589 0 0,0 0 275 0 0,0 0 58 0 0,0 0-135 0 0,0 0-614 0 0,0 0-264 0 0,0 0-57 0 0,0 0-46 0 0,0 0-146 0 0,0 0-58 0 0,0 0-17 0 0,4 5-202 0 0,-2-3 3984 0 0,0 5-3506 0 0,-2 82-1092 0 0,-13 51 1422 0 0,12-110-929 0 0,19-60 1133 0 0,-17 28-625 0 0,4-4-33 0 0,13-13-10 0 0,0 3-61 0 0,-15 14 104 0 0,3 1-43 0 0,-4 0-43 0 0,16 9 158 0 0,-16-5-93 0 0,6 10 38 0 0,2 20 76 0 0,-10-26-136 0 0,1 0 11 0 0,1-1 42 0 0,-2-3 1 0 0,0 3-44 0 0,-1 2-10 0 0,1 0 0 0 0,0-1 0 0 0,1 0 0 0 0,2-1 0 0 0,1 0-10 0 0,-3-5 6 0 0,0 0 0 0 0,0 0 0 0 0,0-1-1 0 0,0 1 1 0 0,0 0 0 0 0,0-1 0 0 0,1 1 0 0 0,-1 0 0 0 0,0-1 0 0 0,0 1 0 0 0,1-1 0 0 0,-1 0 0 0 0,0 1 0 0 0,0-1 0 0 0,1 0 0 0 0,-1 0 0 0 0,0 0 0 0 0,1 0 0 0 0,-1 0 0 0 0,0 0 0 0 0,1 0 0 0 0,-1-1 0 0 0,0 1 0 0 0,1 0 0 0 0,-1-1 0 0 0,0 1-1 0 0,0-1 1 0 0,0 1 0 0 0,1-1 0 0 0,-1 0 0 0 0,1 0 4 0 0,4-2 0 0 0,2 1 0 0 0,-2 0 0 0 0,0-1 0 0 0,0 0 0 0 0,28-12 412 0 0,-32 13-320 0 0,2-1 2 0 0,24-26 228 0 0,-12-8 726 0 0,-15 36-936 0 0,-1 0-18 0 0,2-7-76 0 0,0 0-18 0 0,-1-1 0 0 0,0 1 0 0 0,0 2 11 0 0,0 3 32 0 0,-1-2-22 0 0,-1 2 32 0 0,-1-3 1 0 0,-1 0-58 0 0,2 5-76 0 0,1 1-35 0 0,0 0 22 0 0,-1-1 11 0 0,-3-4 0 0 0,3 4-12 0 0,0 0 14 0 0,-2-4 54 0 0,3 4-29 0 0,0 1-17 0 0,-9-3-489 0 0,-9 21 321 0 0,16-13 214 0 0,1-2-22 0 0,-1 5 36 0 0,0-1 23 0 0,-2 13 106 0 0,4-12-117 0 0,2 0 0 0 0,-1 2 0 0 0,-1-1 0 0 0,1-1 0 0 0,-1 0 0 0 0,1-2 14 0 0,-1-3 50 0 0,0 2 8 0 0,2 12 602 0 0,6-4-746 0 0,-2-7 72 0 0,-1-3-13 0 0,-2-2-40 0 0,1 0 70 0 0,13-5 211 0 0,-4-7 65 0 0,7-18-149 0 0,-16 21-144 0 0,1 0 0 0 0,-1-1 0 0 0,0 1 11 0 0,-3 5 32 0 0,13-30 85 0 0,1 15-838 0 0,-9 24 726 0 0,-1 3-29 0 0,2 25-126 0 0,-17 19 631 0 0,8-46-480 0 0,0 1-12 0 0,-1 0 0 0 0,1 0 0 0 0,0 0 0 0 0,0-1-18 0 0,2-6-73 0 0,0-1-8 0 0,0 0 3 0 0,0 0 2 0 0,0 0 6 0 0,0 0 6 0 0,0 0 2 0 0,20-35 246 0 0,-7 6-84 0 0,-9 20-82 0 0,1 0 0 0 0,0 1 0 0 0,2 1 0 0 0,-2 0 0 0 0,1 0 0 0 0,-1 1 0 0 0,1-1 0 0 0,1 5 0 0 0,0 2 11 0 0,-6 1 44 0 0,5 14 79 0 0,-3-7-134 0 0,-2 0 0 0 0,3 32 75 0 0,-5-38-22 0 0,-1 5 1 0 0,2-7-95 0 0,0 1 0 0 0,-1-1 0 0 0,1 1 0 0 0,0-1 0 0 0,-1 1 0 0 0,1-1 0 0 0,0 1 0 0 0,0-1 0 0 0,0 1 0 0 0,-1-1 0 0 0,1 1 0 0 0,0-1 0 0 0,0 1 0 0 0,0-1 0 0 0,0 1 0 0 0,0 0 0 0 0,0-1 0 0 0,0 1-1 0 0,0-1 1 0 0,0 1 0 0 0,0-1 0 0 0,0 1 0 0 0,0 0 0 0 0,1-1 0 0 0,-1 1 0 0 0,0-1 0 0 0,0 1 0 0 0,1-1 0 0 0,-1 1 0 0 0,0-1 0 0 0,0 1 0 0 0,1-1 0 0 0,-1 0 0 0 0,1 1 0 0 0,-1-1 0 0 0,0 1 0 0 0,1-1 0 0 0,-1 0 0 0 0,1 1 0 0 0,-1-1 0 0 0,1 0 0 0 0,-1 1 0 0 0,1-1 0 0 0,-1 0 0 0 0,1 0 0 0 0,-1 0 0 0 0,1 1 0 0 0,0-1 0 0 0,-1 0 0 0 0,1 0 0 0 0,-1 0 0 0 0,1 0 0 0 0,-1 0 0 0 0,1 0 0 0 0,0 0 0 0 0,-1 0 0 0 0,1 0 0 0 0,-1-1 0 0 0,1 1 0 0 0,-1 0 0 0 0,1 0 0 0 0,-1 0 0 0 0,1-1 0 0 0,-1 1 0 0 0,1 0 0 0 0,-1 0 0 0 0,1-1 0 0 0,0 1 41 0 0,0-1-394 0 0,1 1-3893 0 0</inkml:trace>
</inkml:ink>
</file>

<file path=ppt/ink/ink552.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3T02:51:19.58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 1 0,'13'0'172,"12"0"-156,-13 0-16,1 0 16,37 0-16,-38 0 15,13 0-15,0 0 16,0 0-16,0 0 0,12 0 15,-12 0-15,-13 13 16,1-13-16,-1 0 16,1 0-16,-1 0 15,1 0-15,-1 12 16,0-12-16,1 0 16,-1 0-16,13 25 0,-12-25 15,-1 0 1,13 0-16,-12 0 0,-1 0 15,0 0 1,1 13-16,-1-13 16,1 0-1,-1 0-15,1 0 16,-1 0-16,1 0 16,-13 12-16,24-12 0,-11 0 15,-1 0-15,13 13 16,-12-13-16,-1 12 15,26-12-15,-14 12 16,1-12 0,-12 0-16,-1 0 15,13 0-15,-12 0 16,-13 13-16,12-13 16,1 0-16,-1 12 15,13-12-15,12 0 16,-12 0-16,-12 0 15,-1 0-15,13 0 16,0 0-16,-13 0 16,1 0-16,-1 0 15,1 0-15,-1 0 16,1 0-16,-1 13 16,-12-1 15,12-12-16,1 0 1,-1 0-16,-12 13 16,13-13-16,-1 0 15,1 0-15,-1 12 16,13-12 343,-13 0-359,13 0 0,25 0 16,-25 0-16,12 0 16,-12 0-16,-12 0 15,-1 0-15,1 0 16</inkml:trace>
</inkml:ink>
</file>

<file path=ppt/ink/ink55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3T02:51:22.16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0 153 0,'25'0'125,"25"-13"-125,12 1 0,-49 12 15,86-25-15,-49 12 16,-25 13-16,25-12 16,-25 0-16,25 12 0,-26 0 15,14-25-15,-13 12 16,25 13-16,12 0 15,-12 0-15,-26 0 16,51-12-16,-50 12 16,25 0-16,-25 0 15,0 0-15,-13 0 16,13 0-16,0 0 16,-13 0-16,1 0 0,12 0 15,12 0-15,-24-13 16,11 13-16,-11 0 15,12 0-15,0 0 16,-13 0-16,1 0 16,12 0-16,-1 0 15,-11 0-15,-1 0 16,1 0-16,-1 0 16,26 0 62,-26 0-63,13 13-15,-13-13 16,13 0-16,0 0 0,0 0 16,12 12-16,-12-12 15,0 13-15,-12-13 16,-1 0-16,1 0 15,24 25 48,-12-25-63,-13 12 16,13-12-16,-12 0 15,12 0-15,-13 0 16,0 0-1,-12 12 1,13-12 93</inkml:trace>
</inkml:ink>
</file>

<file path=ppt/ink/ink554.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3T02:51:25.95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24 0,'13'0'188,"11"0"-188,1 0 15,13 0-15,-1 0 16,13-12-16,-13 12 16,-12 0-16,0 0 15,0 0-15,-13 0 16,1 0-16,12 0 0,-13 0 15,1 0-15,12 0 16,-13 0-16,25 0 16,-24 0-16,-1 0 15,1 0-15,12 0 16,-13 0 31,0 0-32,1 0 1,-1 0-16,13 0 16,-12 0-16,-1 0 15,13 0-15,-12 0 16,-1 0-16,13 0 16,-13 0 15,1 0 0,-1 0-31,1 0 16,-1 0-16,1 0 15,11 0-15,1 0 16,13 0 0,-26 0-16,1 0 15,12 0 32,-13 0-47,13 0 16,-13 0-16,13 0 15,-12 0-15,-1 0 16,1 0 0,-1 0-16</inkml:trace>
</inkml:ink>
</file>

<file path=ppt/ink/ink555.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3T02:51:28.418"/>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75 0,'12'0'157,"38"0"-157,0 0 15,-25-25-15,25 25 16,0 0-16,-26-13 15,1 13-15,13 0 0,-26 0 16,1 0-16,12 0 16,-1 0-16,26 0 15,-37 0 1,12 0-16,-1 0 16,1 0-16,25 0 15,-25 0-15,0 0 16,12 0-16,-24 0 0,-1 0 15,1 0-15,-1 0 16,1 0 15,-1 0 16,0 0-31,13 0-16,-12 0 15,-1 0-15,13 0 16,-12-12-16,-1 12 16,1 0-16,-1-13 15,0 13-15,1 0 16,24 0 46,-24 0-62,12 0 16,12 0-16,-12 0 16,0 0-16,0-12 15,-13 12 1,1 0-16</inkml:trace>
</inkml:ink>
</file>

<file path=ppt/ink/ink55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3T02:51:30.579"/>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 0,'13'0'141,"24"0"-141,13 0 15,-25 0-15,-13 0 16,38 0-16,-38 0 16,13 0-16,0 0 15,0 0-15,12 0 0,1 0 16,-26 0-16,38 0 15,-38 0-15,13 0 16,0 13-16,-12-13 16,12 0-16,-13 12 15,0-12-15,1 0 16,-1 0-16,1 0 16,-1 0-16,1 0 15,-1 0-15,1 0 0,-1 0 16,1 0-16,-1 0 15,0 0 1,1 0-16,-1 0 16,1 0-1,-1 12 32,1-12-47,-1 0 16,1 0-16,11 0 15,-11 13-15,-1-13 16,13 0-16,13 0 16,-13 0-16,-1 0 15,-11 0-15,-1 0 16,1 0-16,-1 0 0,-12 12 16,25 1 62,13-13-63,-26 0-15,13 0 0,0 12 16,0-12-16,-13 13 16,1-13-16,-1 0 15,0 0 1</inkml:trace>
</inkml:ink>
</file>

<file path=ppt/ink/ink55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3T02:51:44.274"/>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66 0,'12'0'156,"13"0"-140,-13 0-16,13 0 15,-12 0-15,12 0 16,-13 0-16,0 0 15,1-12-15,-1 12 16,1 0-16,-1 0 31,26 0-31,-26 0 16,13 0-16,0 0 16,0 0-16,0 0 15,-13 0-15,26 0 16,-26 0-16,0 0 31,1 0-15,12 0-16,0 0 15,-13 0-15,13 0 16,-13 0-16,1-13 16,-1 13-16,1 0 15,-1 0 32,13 0-31,-12 0-16,-1 0 15,13 0-15,-13 0 16,1 0 0,-1 0-16,1 0 15,-1 0 1,1 0-16,-1-12 15,13 12-15,-13 0 16,13 0-16,13-12 0,-26 12 16,13 0-16,0 0 15,0 0-15,-13 0 16,1 0 0,-1-13-16,1 13 15,-1 0 1,1 0-16,12 0 109,-13 0-93,0 0-1,26 0 32,-26 0-15</inkml:trace>
</inkml:ink>
</file>

<file path=ppt/ink/ink558.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3T02:51:49.26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0 112 0,'25'0'47,"0"0"-31,0 0-16,-13 0 0,1 0 15,-1 0-15,1 0 16,-1 0-16,1 0 16,-1 0-16,1 0 15,24 0-15,-12 0 16,0 0-1,0 0 1,-13 0-16,1 0 16,-1 0-16,0 0 0,13 0 15,-12 0-15,12 0 16,-13 0-16,26 0 16,-14 0-16,1 0 15,-12 0-15,-1 0 16,13 0-16,0 0 15,12 0-15,-12 0 16,0 0-16,0 0 0,12 0 16,-24 0-16,-1 0 15,1 0-15,-1 0 16,1 0-16,-1 0 16,-12 12-1,13-12 1,-1 0-16,1 0 15,-1 0-15,13 0 16,-13 0-16,-12 13 0,25-13 16,-12 0-16,-1 12 15,1-12 17,-1 0-32,25 0 15,-12 0-15,13 13 16,-1-13-16,13 0 15,0 0-15,-38 0 0,25 0 16,1 0-16,-13 0 16,-13 12-16,1-12 15,-1 0-15,0 0 16,1 0-16,-1 0 16,-12 13-16,13-13 31,-1 0-16,1 0-15,-1 0 16,13 0 0,-12 12-16,-1-12 15,0 0 1,1 0-16,-1 0 16,1 0-1,-1 0-15,1 0 16,12 0-16,-1-12 15,-11 12 1,-1 0-16,1 0 16,-1 0-16,26-13 15,-26 1 1,1 12-16,11 0 16,1 0-16,0 0 15,0 0-15,-12 0 0,24 0 16,-12 0-16,-13 0 15,13 0-15,-12 0 16,-1-13-16,13 13 16,0-12-1,-13 12 1,1 0-16,-1 0 16,1 0-1,-1 0-15,1 0 47,-1 0-31,1 0-16,-1 0 15,0 0-15,13 0 16,-12 0 0,24 0-16,-24 0 0,-1 0 15,13 0 1,-13 0-16,13 0 15,0 0-15,-12 0 16,-1 0-16,25 0 16,13 0-16,-25 0 15,13 0-15,-1 0 0,0 0 16,1 0-16,-26 0 16,38 0-16,-25 0 15,0 0-15,0 0 16,12 0-16,0 0 15,-24 0-15,12 0 16,-13 0-16,0 0 16,26 0-16,-13 0 15,0 0-15,-13 0 16,1 0-16,24 0 0,0 0 16,-12 0-16,0 0 15,0 0-15,25 0 16,-25 0-16,12-25 15,-12 25-15,0 0 16,-13 0-16,1 0 16,12 0-16,12 0 31,-25 0-31,1 0 16,-1 0-1,1 0-15,-1 0 16,1 0-16,-1 0 15,1 0-15,11 0 16,-11 0 0,-1 0-16,13 0 15,0 0-15,-12 0 16,-1 0 0,-49 0 296,-13 0-296,-12 0-16,-13 0 15,13 0-15,12 0 16,13 0-16,-13 0 16,0 0-16,25 0 15,13 0-15,-13 0 16,12 0-16,-12 0 15,-12 0-15,25 0 0,-1 0 16,-12 0-16,13 0 16,-13 0-16,0 0 15,12 0-15,-11 0 16,-1 0-16,12 0 16,-24-12-16,12-1 15,13 13-15,-13 0 16,12 0-16,1 0 15,-1 0 1,-12 0 0,-24 0-16,-14 0 15,38 0-15,13 0 16,0 0-16,-13 0 16,12 0-1,1 0-15,-1 0 31,1 0-15,-1 0-16,1 0 16,-1 0-16,1 0 15,0 0 1,-1 0-16,1 0 31,-1 0-15,-24-12-16,24-1 15,-12 13-15,1-25 16,-14 13-16,13 12 16,13 0-16,-13 0 15,0 0-15,13 0 16,-13 0-16,12 0 16,-49 0-16,37 0 0,-37 0 15,12 0-15,0 0 16,13 0-16,0 0 15,12 0-15,12 0 16,-12 0-16,13 0 16,-1 0-1,1 0-15,-1 0 16,1 0 15,0 0-31,-1 0 16,1 0-1,-13 0-15,12 0 16,1 0-16,-1 0 16,1 0-16,0 0 15,-1 0-15,1 0 94,-1 0-78,1 0-16,-1 0 15,1 0-15,-1 0 16</inkml:trace>
</inkml:ink>
</file>

<file path=ppt/ink/ink55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3T02:51:50.88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36 0,'13'0'47,"12"0"-31,24 0-16,1 0 0,12 0 16,1 0-16,-14 0 15,14 0-15,-1 0 16,-12 0-16,0 0 15,-25 0-15,24 0 16,-24 0-16,25 0 16,0 0-16,-25 0 0,25 0 15,-13 0-15,38 0 16,-13 0-16,0 0 16,50 0-16,-62 0 15,-13 0-15,1 0 16,-13 0-16,24 0 15,-36 0-15,12 0 16,0 0-16,0 0 16,-1 0-16,14 0 0,-13 0 15,0 0-15,-13 0 16,38 0-16,-25 0 16,25 0-16,-13 0 15,13 0-15,0 0 16,-26 0-16,-11 0 15,-1 0-15,13 0 16,-12 0-16,-1 0 16,1 0 31,11 0-32,-11 0-15,-1 0 16,1 0-16,-13 13 15,12-13 1,1 0 15</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01T02:55:00.763"/>
    </inkml:context>
    <inkml:brush xml:id="br0">
      <inkml:brushProperty name="width" value="0.05" units="cm"/>
      <inkml:brushProperty name="height" value="0.05" units="cm"/>
      <inkml:brushProperty name="color" value="#FF0066"/>
    </inkml:brush>
  </inkml:definitions>
  <inkml:trace contextRef="#ctx0" brushRef="#br0">54 0 3679 0 0,'0'0'284'0'0,"-4"15"1410"0"0,-4 34 4397 0 0,8 1-3385 0 0,32 99-3655 0 0,-18-97 1482 0 0,-6-16-897 0 0,-6-20-3205 0 0,-53-63 3195 0 0,29 24 624 0 0,1-9-520 0 0,18 23 228 0 0,2 2 88 0 0,2 4 61 0 0,1 0 1 0 0,-1-1-1 0 0,1 1 0 0 0,-1 0 0 0 0,1-1 0 0 0,0 1 0 0 0,1 0 0 0 0,-1 0 0 0 0,0 1 0 0 0,1-1 0 0 0,-1 0 0 0 0,1 1 1 0 0,0 0-1 0 0,0-1 0 0 0,0 1 0 0 0,0 0 0 0 0,1 0 0 0 0,-1 1 0 0 0,0-1 0 0 0,1 1 0 0 0,-1 0 0 0 0,1 0 1 0 0,-1 0-1 0 0,1 0 0 0 0,0 0 0 0 0,-1 1 0 0 0,1 0 0 0 0,0 0-107 0 0,76 10-11 0 0,-70-10 11 0 0,28-9 239 0 0,-31 4-154 0 0,-6 5-70 0 0,0 0-1 0 0,0 0 0 0 0,-1 0 0 0 0,1 0 1 0 0,0 0-1 0 0,0 0 0 0 0,0 0 1 0 0,-1 0-1 0 0,1 0 0 0 0,0 1 1 0 0,0-1-1 0 0,-1 0 0 0 0,1 0 0 0 0,0 1 1 0 0,0-1-1 0 0,-1 0 0 0 0,1 1 1 0 0,0-1-1 0 0,-1 1 0 0 0,1-1 1 0 0,-1 1-1 0 0,1-1 0 0 0,0 1 0 0 0,-1 0 1 0 0,1-1-1 0 0,-1 1 0 0 0,0 0 1 0 0,1-1-1 0 0,-1 1 0 0 0,1 0 1 0 0,-1-1-1 0 0,0 1 0 0 0,0 0 0 0 0,1 0 1 0 0,-1-1-1 0 0,0 1 0 0 0,0 0 1 0 0,0 0-1 0 0,0 0 0 0 0,0-1 1 0 0,0 1-1 0 0,0 0 0 0 0,0 0 0 0 0,0 0 1 0 0,0-1-1 0 0,-1 1 0 0 0,1 0 1 0 0,0 0-1 0 0,0-1 0 0 0,-1 1 1 0 0,1 0-1 0 0,0 0 0 0 0,-1-1 0 0 0,1 1 1 0 0,-1 0-15 0 0,9 49 401 0 0,-5-43-390 0 0,11 12-50 0 0,-8-15-25 0 0,1 0 52 0 0,1-1 12 0 0,18 1 66 0 0,-25-3-8 0 0,1-1 1 0 0,0 1 0 0 0,0 0 0 0 0,0 0 0 0 0,0-1-1 0 0,0 1 1 0 0,1-1 0 0 0,-1 0 0 0 0,0 0 0 0 0,0 0 0 0 0,0 0-1 0 0,0 0 1 0 0,0 0 0 0 0,0 0 0 0 0,0-1 0 0 0,0 1-1 0 0,1-1 1 0 0,-1 0 0 0 0,0 1 0 0 0,-1-1 0 0 0,1 0 0 0 0,0 0-1 0 0,0 0 1 0 0,0 0 0 0 0,0-1 0 0 0,-1 1 0 0 0,1 0-1 0 0,-1-1 1 0 0,1 1 0 0 0,-1-1 0 0 0,1 0 0 0 0,-1 1-1 0 0,0-1 1 0 0,0 0 0 0 0,0 0 0 0 0,0 0 0 0 0,0 1 0 0 0,0-1-1 0 0,-1 0 1 0 0,1 0 0 0 0,0-1 0 0 0,-1 1 0 0 0,0 0-1 0 0,1 0 1 0 0,-1 0-59 0 0,-6-22 630 0 0,5 22-545 0 0,-4-3-10 0 0,-1-1 15 0 0,-2 1 4 0 0,0 1-12 0 0,-16-7-20 0 0,10 4-186 0 0,1 1-925 0 0,2 2-4216 0 0,6 3 937 0 0</inkml:trace>
</inkml:ink>
</file>

<file path=ppt/ink/ink560.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3T02:51:54.532"/>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56 0,'25'0'63,"24"0"-63,1 0 15,-25 0-15,37-12 16,-24 12-16,24-13 0,-37 13 16,0 0-16,25 0 15,-38 0-15,13 0 16,0 0 0,12 0-1,-24 0-15,-1-12 16,13 12-16,-13 0 15,1-13-15,12 13 16,-13 0-16,1 0 16,12 0-16,-13 0 15,0 0-15,13 0 16,0 0-16,13 0 16,-26 0-16,25 0 15,-12 0-15,0 0 16,-12 0-16,-1 0 15,1 0-15,-1 0 0,0 0 16,1 0-16,24 13 16,-12-13-16,0 0 15,-12 0-15,11 0 16,-11 0-16,12 0 16,-13 0-1,1 0-15,-1 0 16,1 0-16,-1 0 15,1 0-15,-1 0 16,0 0-16,1 0 31,-1 0-31,1 0 16,-1 0 0,13 0-1,12 0-15,-12 0 0,25 25 16,-12-25-16,-1 0 15,-12 12-15,-13-12 16,13 0-16,0 0 16,12 0-16,-12 0 15,0 0-15,13 0 16,-14-25-16,1 25 16,0 0-16,-12 0 0,-1 0 15,26 0-15,-14 0 16,-11 0-16,-1 0 15,13 0 1,0 0-16,-12 0 16,-1 0-1,13-12-15,-13 12 16,1 0-16,-1 0 0,1 0 16,-1 0-1,13 0-15,-12 0 16,-1 0-16,0 0 15,26 0-15,-26 0 32,-12 12-1,13-12-15,24 13-16,-25-13 15,13 0-15,0 0 16,-12 0-1,-1 12-15,1-12 16,-1 0 0,1 0-1,-1 0-15,-12 13 32</inkml:trace>
</inkml:ink>
</file>

<file path=ppt/ink/ink561.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3T02:52:27.007"/>
    </inkml:context>
    <inkml:brush xml:id="br0">
      <inkml:brushProperty name="width" value="0.10583" units="cm"/>
      <inkml:brushProperty name="height" value="0.21167" units="cm"/>
      <inkml:brushProperty name="color" value="#00FFFF"/>
      <inkml:brushProperty name="tip" value="rectangle"/>
      <inkml:brushProperty name="rasterOp" value="maskPen"/>
      <inkml:brushProperty name="fitToCurve" value="1"/>
    </inkml:brush>
  </inkml:definitions>
  <inkml:trace contextRef="#ctx0" brushRef="#br0">0 13 0,'24'0'188,"1"0"-188,0 0 16,0 0-16,13 0 15,-26 0-15,0 0 0,1 0 16,-1 0-16,13 0 62,0 0-62,0 0 16,0 0-16,12 0 16,-24 0-16,-1 0 0,13 0 15,-12 0 1,-1 0-16,0 0 47,1 0-47,-1 0 15,1 0-15,-1 0 16,1 0-16,-1 0 16,1 0-16,-1 0 46,1 0-46,-1 0 16,0 0-16,1 0 16,-1 0-1,13 0 48,-12 0-63,12 0 15,-13 0-15,0 0 16,1-13-16,-1 13 16,1 0-1</inkml:trace>
</inkml:ink>
</file>

<file path=ppt/ink/ink562.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3T02:52:30.019"/>
    </inkml:context>
    <inkml:brush xml:id="br0">
      <inkml:brushProperty name="width" value="0.10583" units="cm"/>
      <inkml:brushProperty name="height" value="0.21167" units="cm"/>
      <inkml:brushProperty name="color" value="#00FFFF"/>
      <inkml:brushProperty name="tip" value="rectangle"/>
      <inkml:brushProperty name="rasterOp" value="maskPen"/>
      <inkml:brushProperty name="fitToCurve" value="1"/>
    </inkml:brush>
  </inkml:definitions>
  <inkml:trace contextRef="#ctx0" brushRef="#br0">0 1 0,'25'0'141,"0"0"-141,25 0 15,-38 0-15,13 0 16,-13 0-1,1 0-15,-13 13 32,12-13-17,1 0-15,12 0 16,0 0-16,-1 0 16,26 0-16,-37 0 15,12 0-15,-13 0 16,0 0-1,13 0 64,-12 0-79,-1 0 15,1 0-15,-1 0 16,-12 12-1,13-12 32,-1 0 63,13 0-110</inkml:trace>
</inkml:ink>
</file>

<file path=ppt/ink/ink56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3T02:52:32.444"/>
    </inkml:context>
    <inkml:brush xml:id="br0">
      <inkml:brushProperty name="width" value="0.10583" units="cm"/>
      <inkml:brushProperty name="height" value="0.21167" units="cm"/>
      <inkml:brushProperty name="color" value="#00FFFF"/>
      <inkml:brushProperty name="tip" value="rectangle"/>
      <inkml:brushProperty name="rasterOp" value="maskPen"/>
      <inkml:brushProperty name="fitToCurve" value="1"/>
    </inkml:brush>
  </inkml:definitions>
  <inkml:trace contextRef="#ctx0" brushRef="#br0">0 13 0,'25'0'156,"24"0"-156,-24 0 16,0 0-16,-12 0 16,12 0-16,-1 0 0,-11 0 31,-1 0 47,1 0-62,-1 0-16,26 0 15,-26 0 1,1 0-16,11 0 94,1 0-79,0 0-15,0 0 0,12 0 16,-12 0-16,-12 0 15,-1 0-15,-12 12 79,13-12-1,24 0-47,-24 0-31,11 0 0,-11 0 16,-1 0-16,1 0 15</inkml:trace>
</inkml:ink>
</file>

<file path=ppt/ink/ink564.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3T03:44:30.388"/>
    </inkml:context>
    <inkml:brush xml:id="br0">
      <inkml:brushProperty name="width" value="0.10583" units="cm"/>
      <inkml:brushProperty name="height" value="0.21167" units="cm"/>
      <inkml:brushProperty name="color" value="#00FF00"/>
      <inkml:brushProperty name="tip" value="rectangle"/>
      <inkml:brushProperty name="rasterOp" value="maskPen"/>
      <inkml:brushProperty name="fitToCurve" value="1"/>
    </inkml:brush>
  </inkml:definitions>
  <inkml:trace contextRef="#ctx0" brushRef="#br0">0 0 0</inkml:trace>
</inkml:ink>
</file>

<file path=ppt/ink/ink565.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3T03:44:35.337"/>
    </inkml:context>
    <inkml:brush xml:id="br0">
      <inkml:brushProperty name="width" value="0.10583" units="cm"/>
      <inkml:brushProperty name="height" value="0.21167" units="cm"/>
      <inkml:brushProperty name="color" value="#00FF00"/>
      <inkml:brushProperty name="tip" value="rectangle"/>
      <inkml:brushProperty name="rasterOp" value="maskPen"/>
      <inkml:brushProperty name="fitToCurve" value="1"/>
    </inkml:brush>
  </inkml:definitions>
  <inkml:trace contextRef="#ctx0" brushRef="#br0">0-68 0,'31'-69'2453</inkml:trace>
</inkml:ink>
</file>

<file path=ppt/ink/ink56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3T03:44:37.813"/>
    </inkml:context>
    <inkml:brush xml:id="br0">
      <inkml:brushProperty name="width" value="0.10583" units="cm"/>
      <inkml:brushProperty name="height" value="0.21167" units="cm"/>
      <inkml:brushProperty name="color" value="#00FF00"/>
      <inkml:brushProperty name="tip" value="rectangle"/>
      <inkml:brushProperty name="rasterOp" value="maskPen"/>
      <inkml:brushProperty name="fitToCurve" value="1"/>
    </inkml:brush>
  </inkml:definitions>
  <inkml:trace contextRef="#ctx0" brushRef="#br0">162 1 0,'13'0'157,"12"0"-157,-1 0 15,1 0-15,13 0 16,24 0-16,-37 0 15,87 0-15,-50 0 16,-12 0-16,0 0 16,-25 0-16,0 0 15,-1 0-15,-11 0 0,-1 0 16,1 0-16,-1 12 31,1-12 47,-1 0-78,1 0 0,-1 0 16,1 0-16,-1 0 16,0 0-16,1 0 15,-1 0 1,1 0-16,-1 13 15,1-13-15,-1 0 16,1 0 0,-1 12-1,1-12 1,36 0-16,-24 0 16,25 12-16,0 1 15,-13-13-15,1 0 16,-1 0-16,-25 0 15,26 0-15,-26 0 0,1 0 16,11 0-16,1 0 16,-12 12-1,-1-12 1,1 0 0,-1 13-16,13-13 15,-12 0-15,-1 0 16,13 0-16,0 0 15,-13 0-15,1 0 16,-1 0-16,1 0 16,-1 0-16,1 0 15,-1 0 1,0 0-16,1 0 16,-1 0-1,1 0-15,-1 0 16,13 0-16,-12 0 0,-1 0 15,13 0-15,-13 0 16,26 0-16,-26 0 16,26 0-16,-26 0 15,13 0-15,-13 0 16,-24 0 312,-1 0-312,1 0-16,-25 0 15,-13 0-15,0 0 16,13 0-16,-1 0 0,1 0 16,-13 0-16,13-13 15,-25 13-15,12 0 16,12-12-16,-36-1 15,49 13-15,-37 0 16,37 0-16,-13 0 16,26 0-1,-1 0-15,1 0 16,-1 0-16,1 0 16,-25 0-16,12 0 15,-13 0-15,14 0 16,-26 0-16,25 0 15,-25 0-15,25 0 16,0 0-16,0 0 16,-12 0-16,12 13 15,13-13-15,-1 0 0,1 0 16,-1 0-16,1 0 31,-1 0 250,1 12-265,-1-12-16,1 0 0,-13 0 16,0 0-16,13 13 15,-13-13-15,-25 0 16,38 0-16,-13 0 16,12 0-16,1 0 15,-1 0-15,13 12 94,-12-12-16,-1 0-78,1 0 16,-13 0-16,-25 13 15,0-13-15,1 0 16,36 12-16,1-12 16,-1 0-1,1 0-15,-1 0 16,13 13-1,-12-13 32,-13 12-47,0 13 16,13-25-16,-13 12 16,12-12-1,13-12 157,0 0-156,13-1-1,-13 1 1,12 12-16</inkml:trace>
</inkml:ink>
</file>

<file path=ppt/ink/ink56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3T03:44:42.668"/>
    </inkml:context>
    <inkml:brush xml:id="br0">
      <inkml:brushProperty name="width" value="0.10583" units="cm"/>
      <inkml:brushProperty name="height" value="0.21167" units="cm"/>
      <inkml:brushProperty name="color" value="#00FF00"/>
      <inkml:brushProperty name="tip" value="rectangle"/>
      <inkml:brushProperty name="rasterOp" value="maskPen"/>
      <inkml:brushProperty name="fitToCurve" value="1"/>
    </inkml:brush>
  </inkml:definitions>
  <inkml:trace contextRef="#ctx0" brushRef="#br0">1 35 0,'13'0'0,"37"0"15,-25 0-15,24 0 16,-24 0-16,25 0 16,0-13-16,12 13 0,0 0 15,1-12-15,11 12 16,-11 0-16,-38 0 16,24 0-16,-36 0 15,12 0-15,-13 12 16,1-12-16,-1 13 15,0-13-15,1 0 16,-1 0-16,1 0 16,-1 0-16,13 0 15,-12 0-15,-1 0 16,13 0-16,-13 0 16,1 0-16,-1 0 15,13 0-15,-12 0 16,24 0-16,-12 0 15,0 0-15,0 0 0,0 0 16,49 0-16,-49 0 16,0 0-16,13 0 15,-14-25-15,1 25 16,0 0-16,13 0 16,-26 0-16,0 0 15,13 0-15,0 0 16,0 0-16,13 0 15,-26 0 1,0 0 0,1 0-1,-1 0 1,1 0-16,24 0 16,-24 0-16,12 0 15,-13 0-15,0 0 16,1 0-16,12 0 15,-13 0-15,1 0 0,-1 0 16,1 0-16,-1 0 16,13 25-16,-13-25 15,13 0-15,0 0 16,13 0-16,-1 0 16,-25 0-16,13 0 15,13 0-15,-26 0 0,0 0 16,1 0-16,-1 0 15,1 0-15,-1 0 16,1 0 0,-1 0-16,1 0 15,-1 0-15,1 0 16,-1 0 0,0 0-16,1 0 0,-1 0 15,1 0-15,-1 0 16,1 0-16,-1 0 15,1 0-15,-1 0 16,1 0 0,-1 0-1,0 0-15,1 0 16,-1 0 0,1 0-16,-1 0 15,1 0 32,24 0-31,-12 0-16,0 0 15,12 0-15,-12 0 16,-12 0-16,-1 0 0,0 0 16,1 0-1,12 0 16,0-13-15,-13 13-16,1 0 16,11 0-16,14 0 15,-13 0 1,-13 0-16,1 0 16,-1 0 62,1 0-63,-1 0-15,0 0 16</inkml:trace>
</inkml:ink>
</file>

<file path=ppt/ink/ink568.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3T03:44:55.721"/>
    </inkml:context>
    <inkml:brush xml:id="br0">
      <inkml:brushProperty name="width" value="0.10583" units="cm"/>
      <inkml:brushProperty name="height" value="0.21167" units="cm"/>
      <inkml:brushProperty name="color" value="#00FF00"/>
      <inkml:brushProperty name="tip" value="rectangle"/>
      <inkml:brushProperty name="rasterOp" value="maskPen"/>
      <inkml:brushProperty name="fitToCurve" value="1"/>
    </inkml:brush>
  </inkml:definitions>
  <inkml:trace contextRef="#ctx0" brushRef="#br0">286 199 0,'112'0'125,"-12"12"-125,-13-12 16,13 25-16,-38-25 15,50 13-15,12 12 16,51-25-16,-63 0 0,12 0 15,-61 0-15,24 0 16,-25 0-16,38-13 16,-63 13-16,63-12 15,-38 12-15,25 0 16,0 0-16,-25 0 16,26 0-16,-14 0 15,-36 25-15,11-25 16,-24 0-16,13 0 0,-1 0 15,-25 0-15,26 0 16,-1 0-16,0 0 16,1 0-16,12-13 15,12 13-15,-12 0 16,0 0-16,-26 0 16,1 0-16,25 0 15,-25-12-15,-13 12 0,26 0 16,-13 0-16,-13 0 15,1 0-15,12 0 16,-1 0-16,-11 0 16,-1 0-16,13 0 15,-12 0-15,-1 0 16,1 0-16,11 0 16,14 0-16,-26 0 0,1 0 15,24 0-15,-24 0 16,11 0-16,1 0 15,25 0-15,-25 0 16,12-13-16,-24 13 16,12 0-16,0 0 15,-13 0-15,1 0 16,11 0-16,-11 0 16,12 0-16,-13 0 0,1 0 15,-1 0-15,1 0 16,-1 0-1,1 0 1,-1 0-16,-12 13 16,12-13-1,1 12 17,-1-12-32,1 0 15,12 0-15,12 0 16,-12 0-16,0 0 15,0 0 1,-13 0 0,1 0-16,-1 0 15,1 0-15,-1 0 0,0 0 16,13 0-16,13 0 16,-13-12-16,0 12 15,-13 0-15,0 0 16,1 0-16,-1 0 15,13 0 17,-12 0-17,36 12-15,1 1 16,-37-1 0,12-12-16,-13 13 15,1-13-15,-13 12 78,12-12 235,0 0-313,13 0 109,-12 0-109,-1 0 16,1 0-16,-1 0 15,1 0 64,-1 0-79,0 0 93,1 0-77,12 0 0,-75 0 249,0 0-265,-62 0 16,-37 0-16,24 37 15,38-37-15,-13 13 16,38 12-16,0-25 16,-13 25-16,13-25 15,-50 0-15,62 25 16,13-25-16,-38 12 16,63-12-16,-1 0 0,-12 0 15,13 0-15,-1 0 16,-12 0-16,13 0 15,-25 0-15,-13 0 16,0 0-16,0 0 16,-49 0-16,-1-12 15,-24 24-15,-51-12 16,88 25-16,12-25 0,26 12 16,24-12-16,0 13 15,12-13-15,-12 0 16,13 0-1,0 0-15,-1 0 47,1 0-47,-13 0 0,-25 0 16,0 0-16,-12 12 16,-25-12-16,-13 0 15,13 0-15,0 0 16,12 25-16,38-12 15,24-13-15,-12 0 16,-12 0-16,25 0 16,-1 0-16,1 0 15,-1 0 1,-12 0 0,13 0-16,-1 0 15,-12 0-15,1 0 16,-1 0-16,-25 0 15,0 0-15,0 0 16,13 0-16,0 0 16,-1 0-16,-12-13 0,38 13 15,0 0-15,-13 0 16,12 0-16,-24-25 16,12 13-16,12 12 15,-11-13-15,-14 1 16,13 12-16,0 0 15,13 0-15,-13 0 0,13 0 16,-13 0-16,12-13 16,1 1-16,-13 12 15,-12-12-15,24 12 16,1 0-16,-13-13 16,12 13-16,1 0 15,-13 0-15,12 0 16,1 0-16,-13 0 15,0 0-15,-12 0 16,12 0-16,0 0 0,0 0 16,-12 0-16,24 0 15,1 0-15,-13 0 16,13 0 0,-1 0-16,13 13 46,-12-13-46,-1 0 16,-12 12 0,13-12-16,-1 12 15,-12-12-15,13 13 16,0-1-16,-1-12 16,1 0-16,12 13 15,-13-13-15,1 0 16,12 12-16,50 1 453,-26-13-437,39 0-16,-1 0 0,-25 0 15,1 0-15,12 0 16,-38 0-16,0 0 15,1 0-15,-1 0 16,1 0 0,12 0-1,-13 0-15,1 0 16,11 0-16,-11 0 0,-1 0 16,1 0-16,-1 0 15,1 0 1,-1 0 46,1 0-62,-1 0 16,1-13-16,11 13 16,14-12-1,-26-1-15,13 13 16,0-12-16,12-13 15,-12 25-15,0 0 16,-12-12-16,12-1 16,12 13-16,-12-12 15,0-1-15,49-12 16,-24 13-16,-12-1 16,36 1-16,-49 12 15,50-37-15,-50 37 16,0-38-16,49 26 15,-49-1-15,0 13 16,50-25-16,-50 13 16,25 12-16,12 0 15,-12-12-15,12-1 0,-25 13 16,-12 0-16,0 0 16,0 0-16,12 0 15,-12 0-15,0-25 16,0 25-16,12 0 15,-12 0-15,0 0 0,0-12 16,12-1-16,-12 13 16,25 0-16,-25 0 15,25 0-15,-25 0 16,37 0-16,-12 0 16,-25-12-16,25 12 15,-26 0-15,14 0 16,-1 0-16,0 0 15,-12 0-15,0 0 16,-12 0-16,12 0 0,0 0 16,-13 0-1,0 0-15,1 0 16,24 0-16,-24 0 16,-1 0-16,13 0 15,-12 0-15,11 0 16,-11 0-16,12 0 15,0 0-15,-13 0 0,38 0 16,-25 0-16,25 0 16,-25 0-16,24 0 15,-24 0-15,0 12 16,0-12-16,12 0 16,-12 0-16,-12 0 15,12 0-15,-13 0 16,1 0-16,-1 0 0,0 0 15,1 0 1,-1 0 31,-12 13 0,-12-1 62,-25 1-93,-38 12-16,13-25 15,37 0-15,-25 12 16,13 0-16,24-12 16,-12 0-16,13 0 15,-1 0 1,1 0 0,-1 0-1,-12 0-15,13 13 16,-13-1-16,-25 1 15,1 12-15,-1 0 16,25 0-16,-25-13 16,38 0-16,-1 1 15,1-13 1,24 0 46,13-13-62,12 13 16,1 0 0,-1 0-16,-12 0 15,25 0-15,12 0 0,0 0 16,13 0 0,-13 0-16,-12-24 0,-13 11 15,1 13-15,-13 0 16,0 0-16,24-12 15,-36-1-15,24 13 16,1-12-16,-26-1 16,13 13-16,0 0 15,-13 0-15,13 0 0,0 0 16,12 0-16,1 0 16,-1 0-16,25-25 15,-49 25-15,24 0 16,0 0-16,-24 0 15,24 0-15,-12-12 16,-12 12 0,-1 0-16,1 0 15,-1 0-15,0 0 16,1 0-16,-1 0 16,1 0-16,-1 0 15,26 0-15,-26 0 16,25 0-1,-24 0-15,-1 0 16,1 0-16,12 12 16,-13-12-16,1 0 15,-51 0 376,13-12-375,-24 12-16,-1 0 15,-13-13-15,39-11 16,-51 11-16,50 1 0,-37-13 15,24 25-15,13-13 16,1 13-16,-14-12 16,26 12-1,-1 0-15,1 0 32,-1 0-1,-12 0-16,13 0 1,0 0 0,-1 0 77,1 0-93,-1 0 16,-12 0-16,-24 0 16,-14 0-16,-24 12 15,37-12-15,13 0 16,24 0-16,1 0 16,0 0-16,12 13 15,12-13 63,13 0-62,12 0-16,1 0 16,-1 0-16,0 0 0,1 0 15,12 0-15,-1-25 16,1 25-16,-25-25 15,25 13-15,0 12 16,-25-13-16,24 13 16,1-12-16,-25 12 15,25-25-15,0 25 0,-25 0 16,-1-13-16,1 13 16,25 0-16,-37 0 15,12 0-15,12 0 16,-12 0-1,-13 0-15,1 0 16,-1 0-16,1 0 16,-1 0-1,0 0-15,1 0 16,12 0-16,0 0 16,-13 0-16,1 0 15,-1 0-15,13-12 16,-13 12-16,1 0 15,12 0-15,-25 12 266,0 1-266,0-1 16,0 1-1,0-1 79,0 1-47,0-1-16,0 0-15,0 1-16,0-1 15,0 1 1,0-1 62,0 1-47,0-1-31,0 13 16,0 0-16,25 12 16,-25-24-1,0-1-15,0 1 94,-13-13 156,13 12-203,-12-12-31,-1 0-1,13 13-15,-37-1 16,25-12-16,-1 12 15,-12 1-15,13-13 16,-1 12-16,-12 1 16,13-13-16,-1 12 15,-11-12-15,11 13 0,1-13 16,-1 0-16,1 0 16,-1 0-1,-12 0-15,-24 12 16,24 1-16,-25-13 15,0 0-15,0 24 16,0-11-16,13-13 16,25 12-16,-13 1 15,12-13-15,1 0 16,-1 0 46,1 0-62,0 0 16,-1 0-16,1 0 16,-1 0-16,-24 0 15,24 0-15,1 0 0,-13 0 16,13 0 0,-1 0-16,1 0 78,-1 0-78,-12 0 15,13 0-15,-25 0 16,12 0-16,-50-13 16,38 13-16,-51 0 15,51 0-15,12 0 16,13 0-16,-1 0 15,-12 0-15,13 0 16,-1 0-16,1 0 16,0 0 15,-1 0-31,1 0 16,-13 0-16,-13-25 15,13 25-15,-12 0 16,-13 0-16,1 0 15,-1 0-15,12 0 16,-11 13-16,11-13 0,13 0 16,0 0-16,13 0 15,-1 0-15,1 0 16,-13 0 31,0 0-47,-12 0 15,0 0-15,-1 0 0,1 0 16,-13 0-16,0 0 16,25 12-16,-24-12 15,24 0-15,-25 0 16,25 0-16,-25 0 16,0 0-16,25 0 15,-24 0-15,24 0 16,0 0-16,-25 0 0,25 0 15,13 0-15,-26 0 16,1 0-16,24 0 16,1 0-16,-25-12 15,24 12-15,-12-13 16,-12 13-16,12-24 16,-25 11-16,13 13 15,0 0-15,12-12 0,-13-1 16,13 13-16,0 0 15,1-25-15,-14 25 16,13-12-16,0 12 16,-12-13-16,0 1 15,-13 12-15,25 0 16,-12-12-16,12 12 16,0 0-16,-12 0 15,12 0-15,0 0 0,12 0 16,-12 0-16,0 0 15,13 0-15,-25 0 16,12 0-16,0 0 16,0 0-16,-25 0 15,0 0-15,38 0 16,-25 0-16,24 0 16,-12 0-16,13 0 0,-13 0 15,12 0-15,1 0 16,-1 0-1,1 0 1,0 0 0,-1-13-1,-12 13-15,-12-25 16,12 25-16,13 0 16,-1 0-16,1 0 0,-1 0 15,1 0-15,-1 0 16,1 0-1,-1 0 1,1 0 78,-1 0-94,1 0 15,0 0 1,-1 0 0,1 0-1,12-12 95,-13-1-79,1 1-31,-1 12 16,1 0-16,12-13 15,-13 13-15,13-12 47,0-1-16,0 1-15,-12 0 250,12-1-266,-13 13 46,13-12-14,0-1 93,0 1-94,13 12 297,-1 0-328,13 0 16,0 0-16,-12 0 15,36 0-15,-24-13 16,-12 1-16,37 12 16,-25 0-1,-13 0-15,0 0 0,1 0 16,-1 0-16,13 0 15,0 0 1,-12 0-16,-1 0 16,0 0-16,1 0 15,-1 0-15,1 0 0,-1 0 16,1 0 0,-13 12 30,12-12-30,1 0-16,-1 0 16,13 0-16,-13 0 15,13 0-15,-12 0 16,-1 0-16,1 0 0,-1 0 16,1 0-16,-1 0 15,0 0 1,1 0-16,-1 13 31,1-13-15,-1 0-1,1 0-15,-1 0 16,1 0-16,-1 0 16,1 0-16,11 12 15,14-12-15,-13 25 16,0-25-16,-13 0 15,13 0-15,25 0 16,-38 0-16,1 0 0,12 0 16,-1 0-1,-11 0-15,-1 0 16,1 0-16,37 0 16,-25 0-16,-13 0 15,13 0-15,-13 0 16,13 0-16,-12 0 15,-1 0-15,1 0 16,-1 0-16,0 0 16,1 0-16,-1 0 15,1 0 1,12 0 0,-13 0-16,1 0 15,12 0-15,-13 0 16,25 0-16,-24 0 15,12 0-15,0-12 16,-13 12-16,1 0 0,-1 0 16,0 0-16,1 0 15,-1 0 1,1 0 15,-1 0-15,13 0-16,-12 0 15,-1 0-15,38 0 16,-25 0-16,0 0 0,-13 0 16,13 0-16,-13 0 15,1 0 1</inkml:trace>
</inkml:ink>
</file>

<file path=ppt/ink/ink56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3T04:51:32.59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01T02:55:03.659"/>
    </inkml:context>
    <inkml:brush xml:id="br0">
      <inkml:brushProperty name="width" value="0.05" units="cm"/>
      <inkml:brushProperty name="height" value="0.05" units="cm"/>
      <inkml:brushProperty name="color" value="#FF0066"/>
    </inkml:brush>
  </inkml:definitions>
  <inkml:trace contextRef="#ctx0" brushRef="#br0">42 9 1375 0 0,'-11'8'1770'0'0,"4"-3"6196"0"0,3-4-7862 0 0,3-1-40 0 0,1 0 0 0 0,0 0 0 0 0,-10 1 167 0 0,6 1 4864 0 0,0 0-5010 0 0,3-1-12 0 0,1-1 10 0 0,0 0-2 0 0,0 0-1 0 0,0 0-2 0 0,0 0-10 0 0,0 0-22 0 0,0 0-92 0 0,0 0-22 0 0,0 0-7 0 0,16-5-109 0 0,-11 3 173 0 0,33-5 1 0 0,15-5-44 0 0,-32 9 54 0 0,-15 4 0 0 0,0 1 0 0 0,0 0 0 0 0,0 0 0 0 0,0 1 0 0 0,0 1 0 0 0,-1 0 0 0 0,-1 1-10 0 0,-1 0-45 0 0,-1 0-16 0 0,-1-2 11 0 0,-1 3 38 0 0,0 1-21 0 0,0 0 32 0 0,-3 1 11 0 0,0-1 11 0 0,0-2 44 0 0,2-4 14 0 0,-16 15 110 0 0,-13 21-557 0 0,27-31 368 0 0,3-5-46 0 0,0-1-19 0 0,0 0 7 0 0,0 0-3 0 0,1 1 11 0 0,3 2 48 0 0,2 0 12 0 0,0-1 11 0 0,-4-2 42 0 0,-2 0 11 0 0,1 1-10 0 0,3 0-33 0 0,-2 0 22 0 0,2 3-33 0 0,0 0-20 0 0,-2-2-33 0 0,2 0 22 0 0,-1 0-22 0 0,1 0 43 0 0,-3-1 53 0 0,-1-1 13 0 0,1 1-8 0 0,3 3-46 0 0,1 0-24 0 0,-3-3-36 0 0,2 2 47 0 0,-3-2 54 0 0,0-1 1 0 0,5 4-44 0 0,-1 1-10 0 0,0 0-10 0 0,1 1-33 0 0,-1-1 32 0 0,-1 0 11 0 0,-1 0 11 0 0,-2-3 32 0 0,1 4-33 0 0,0 1-10 0 0,0-1 0 0 0,0 1 0 0 0,-1 0 0 0 0,-1 0 11 0 0,0 1 32 0 0,-1-2-22 0 0,0-4 22 0 0,0 3-33 0 0,-1 1-10 0 0,0 1 11 0 0,-1-2 32 0 0,1 1-33 0 0,0 0-20 0 0,2-3-33 0 0,-2 2 32 0 0,0 0 1 0 0,1-3-33 0 0,-1 4 32 0 0,-2 1 11 0 0,1-2 11 0 0,1-3 32 0 0,-1 1-22 0 0,-9 7 264 0 0,11-9-167 0 0,1-1-5 0 0,0 0-8 0 0,-34 4 687 0 0,-5-10-792 0 0,11 8 182 0 0,21-1-172 0 0,0 1-23 0 0,1 0-59 0 0,5-2-29 0 0,1 0 17 0 0,0 0 10 0 0,0 0-12 0 0,0 0-64 0 0,0 0-30 0 0,0 0-4 0 0,0 0-17 0 0,0 0-75 0 0,0 0-39 0 0,0 0-5 0 0,0 0-48 0 0,0 0-201 0 0,0 0-87 0 0,0 0-540 0 0,0 0-2207 0 0,0 0-941 0 0</inkml:trace>
</inkml:ink>
</file>

<file path=ppt/ink/ink570.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3T04:51:36.27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0,'12'0'141,"63"12"-125,-24 1-16,-26-13 15,0 0-15,0 0 16,0 0-16,12 0 16,-24 0-16,12 0 15,-13 0-15,13 0 16,0 0-16,-12 0 0,-1 0 15,13 0-15,-12 0 16,-1 0 0,1 0-1,-1 0 48,13 0-63,13 0 15,-26 0 1,1 0-16,-1 0 16,1 0-16,12 0 15,-13-13-15,1 13 16,12 0-16,-12 0 16,-1 0-16,1 0 0,-1 0 15,1 0 32,12 0-31,0 0-16,25 0 15,-38 0-15,1 0 16,12 0-16,-13 0 16,1 0-16,12 0 375,-13 0-375,1 0 15,-1 0-15,1 0 16,-1 0-1,1 0 1,-38 0 406,-50 0-406,37 0-16,-12 25 15,-12-25-15,12 0 16,0 13-16,-13-13 0,25 12 15,13-12-15,13 13 16,-1-13-16,-12 12 16,13-12-1,-1 0-15,1 0 110,-1 0-110,1 0 15,-1 0-15,1 0 16,-1 0-16,-12-12 16,0 12-1,13 0-15,-1 0 16,1 0-1,-1 0-15,1 0 79,-1 0-79,-12 0 15,13 0-15,-1 0 16,-24 0-16,12 0 15,12 0-15,0 0 16,1 0-16,-13 0 16,12 12-16,1-12 15,-1 0-15,1 0 16</inkml:trace>
</inkml:ink>
</file>

<file path=ppt/ink/ink571.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3T04:51:39.878"/>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55 0,'25'0'156,"25"0"-156,0 0 15,-25 0-15,0 0 16,13-13-16,12 13 0,-13-12 16,1 12-16,0 0 15,-1 0-15,1-25 16,-26 25-16,26 0 16,-26 0-16,26 0 15,-26 0-15,13 0 16,0 0-16,-12 0 15,12 0-15,-13 0 0,1 0 16,-1 0-16,26 0 16,-26 0-16,1 0 15,-1 0 1,1 0-16,-1 0 16,1 0-1,-1 0 95,1 0-95,-1 0 1,1 0-16,-1 0 15,1 0-15,0 0 16,-1 0-16,1 0 16,-1 0-16,1 0 15,-1 0 32,1 0-47,-1 0 16,26 0 15,-26 0-31,1 0 16</inkml:trace>
</inkml:ink>
</file>

<file path=ppt/ink/ink572.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3T04:57:01.104"/>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57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3T04:57:05.44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0,'12'0'171,"26"0"-155,12 0-16,-12 12 0,-1-12 16,26 0-16,-38 0 15,0 0-15,12 0 16,-12 0-16,-12 0 16,-1 0-16,1 0 15,-1 0-15,1 0 16,-1 0-16,13 0 15,-12 0-15,-1 0 0,13 0 16,-12 0-16,-1 0 16,13 25-16,-12-25 15,-1 0-15,1 0 16,0 0 0,12 0-16,12 0 15,-24 0-15,12 0 16,-13 0-16,1 13 0,-1-13 15,1 0-15,-1 0 47,13 25-47,-12-25 16,-1 0-16,13 13 16,0-13-16,-12 0 15,-1 0-15,1 0 16,-1 0-16,-12 12 47,13-12 46,-1 0-93,1 0 16</inkml:trace>
</inkml:ink>
</file>

<file path=ppt/ink/ink574.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3T04:57:07.479"/>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54 0,'50'0'141,"-25"0"-126,13 0-15,-1 0 16,1 0-16,-26 0 16,13-12-16,-12 12 15,-1 0-15,1 0 16,12 0-16,0 0 0,0 0 16,12-25-16,-12 25 15,-12 0-15,12 0 16,-13 0-16,1 0 15,-1 0-15,1 0 16,-1 0 0,1 0-1,12 0 1,-12 0 0,12 0-16,-13-13 15,13 13-15,13 0 16,-26 0-1,1 0-15,-1 0 16,1 0-16,-1 0 16,1 0-1,12 0 32,0 25-47,0-25 16,-13 0-1,1 0-15,12 0 16,-13 0-16,1 0 16,-1 0-16,1 0 0</inkml:trace>
</inkml:ink>
</file>

<file path=ppt/ink/ink575.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3T04:57:13.58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33 0,'13'0'172,"12"0"-172,25 0 16,0 0-16,-25-12 15,-12 12-15,12 0 16,-13 0-16,1 0 16,-1 0-16,13 0 15,13 0-15,-13 0 16,0 0 0,-13 0-1,1 0 1,-1 0-16,1 0 15,12-13 1,-13 13-16,1 0 16,12 0-16,12 0 0,-24 0 15,-1 0-15,13 0 16,0 0-16,-12 0 16,12 0-16,-13 0 15,1 0-15,0 0 16,-1 0-16,1 0 15,-1 0-15,1 0 16,-1 0-16,1 0 16,-1 0-16,1 0 15,-1 0 1,13 0-16,13 0 16,-26 0-16,1 0 15,24 13-15,-24-13 16,12 0-16,-13 0 15,1 0-15,-1 0 16,1 0-16,-1 0 0,1 0 16,-1 0-1,1 0-15,-1 0 78,1 0-78,-1 0 0,13 0 16,-12 0-16,12 0 16,0 0-16,25 0 15,0 0-15,-25 0 16,0 0-16,13 12 16,-13-12-16,25 0 15,-38 0-15,13 0 16,0 0-16,-12 0 0,-1 0 15,13 0-15,0 0 16,-12 0-16,-1 0 16,26 0-16,-26 0 15,1 0-15,12 0 16,-12 0-16,12 0 16,-13 0-16,1 0 15,-1 0-15,1 0 16,-1 0-16,1 0 31,-1 0-31,1 0 16,-1 0-16,13 0 15,-12 0-15,-1 0 16,13 0-16,-12 0 16,-1 0-16,1 0 15,-1 0 1,1 0-16,12 0 15,0 0-15,-13 0 16,13 0-16,13 0 16,-13 0-1,-13 0 17,-12 13 14,13-13-46,-1 0 32,14 0-32,-14 0 15,13 0-15,13 25 16,-26-25-16,1 0 16,-1 0-16,1 0 15,-13 12 32</inkml:trace>
</inkml:ink>
</file>

<file path=ppt/ink/ink57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0-10T17:39:24.016"/>
    </inkml:context>
    <inkml:brush xml:id="br0">
      <inkml:brushProperty name="width" value="0.08167" units="cm"/>
      <inkml:brushProperty name="height" value="0.08167" units="cm"/>
      <inkml:brushProperty name="color" value="#ED1C24"/>
      <inkml:brushProperty name="fitToCurve" value="1"/>
    </inkml:brush>
  </inkml:definitions>
  <inkml:trace contextRef="#ctx0" brushRef="#br0">0 29 0,'14'0'484,"0"0"-484,14 0 16,-14 0-1,0 0 1,14 0 0,-14 0 31,0 0-1,0 0-30,0 0 15,0 0-31,-14-14 16,14 14 0,14 0-1,-14 0 48,0 0-48,0 0 1,0 0 0,0 0-1,0 0 1,-14-14-1,28 14-15,-14 0 16,1 0 0,-1 0-16,0 0 31,0 0-31,0 0 16,0 0-1,14 0 1,-14 0-16,0 0 15,0 0 1,0 0-16,0 0 16,0 0-1,14 0-15,-14 0 0,0 0 16,0 0 0,0 0-16,0 0 31,0 0-31,14 0 78,-14 0-78,0 0 31,-14 14-15,14-14-16,0 14 15,0-14 1,0 0-16,15 0 16,-15 0-1</inkml:trace>
  <inkml:trace contextRef="#ctx0" brushRef="#br0" timeOffset="2130.1">-85 338 0,'15'0'218,"-1"0"-202,0 0 0,0 0-1,14 0 1,-14 0-16,14 0 31,-14 0-31,0 0 16,14 0 15,0 0-31,-14 0 0,14 0 0,14 0 16,-28 0-1,0 0-15,0 0 16,28 0-1,-28 0-15,14 0 0,-14 0 16,15 0 0,-15 0-16,0 28 15,0-28 1,0 14 0,0-14-16,0 0 15,14 0 1,-14 0-16,0 0 15,0 0 1,0 0-16,0 0 16,0 14-1,0 0 1,14-14-16,-14 0 31,0 0-31,0 0 16,0 14-16,28-14 0,-28 0 15,0 0 1,0 0-16,0 0 16,1 0-16,-1 0 15,14 0 17,0 0-32,-14 0 0,0 0 31,0 0-16,0 0 17,14 0-17</inkml:trace>
  <inkml:trace contextRef="#ctx0" brushRef="#br0" timeOffset="4503.617">-239 829 0,'28'0'188,"-14"0"-188,84 0 47,-69 0-32,13 0-15,-28 0 0,0 0 16,0 0-16,0 0 16,0 0-1,0 0-15,0 0 16,14 0 0,-14 0-1,0 0-15,0 0 16,0 0-1,28 0 1,-28 0 0,0 0-16,0 0 15,0 0-15,0 0 16,0 0 0,14 0-1,-14 0-15,14 0 16,-13 14-16,-1-14 15,28 0-15,-14 0 16,0 0 0,-14 0-16,0 0 15,0 0 48,0 0-48,-14 14 1,14-14 0,0 0 15,-14 14-31,14-14 16,14 0-1,-14 0 1,0 0 46,0 0-46,0 14 0,0-14-16,-14 28 15,14-28-15,14 0 16,-14 0 15,-14 14 16,14-14 31</inkml:trace>
</inkml:ink>
</file>

<file path=ppt/ink/ink5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25T03:09:12.050"/>
    </inkml:context>
    <inkml:brush xml:id="br0">
      <inkml:brushProperty name="width" value="0.05" units="cm"/>
      <inkml:brushProperty name="height" value="0.05" units="cm"/>
      <inkml:brushProperty name="color" value="#FF0066"/>
      <inkml:brushProperty name="ignorePressure" value="1"/>
    </inkml:brush>
  </inkml:definitions>
  <inkml:trace contextRef="#ctx0" brushRef="#br0">21427 26,'46'-21,"-33"19,-1 0,1 1,0 1,-1 0,1 1,0 0,-1 1,1 0,-1 1,0 1,0 0,0 0,0 1,-1 1,7 4,-3-4,32 14,0-3,1-1,1-3,31 3,94 24,13-10,3 26,-187-56,0 1,0 0,0 0,0 0,-1 0,1 1,-1-1,1 1,-1-1,1 1,-1 0,0 0,0 0,0 0,0 0,0 1,0-1,-1 1,1-1,-1 1,0 0,1-1,-1 1,-1 0,1 0,0 0,-1 0,1 0,-1-1,0 1,0 0,0 1,5 45,-3-1,-2 0,-1 0,-3 1,-4 10,-8 32,-5-1,-3 0,-21 46,-29 69,70-193,-1-1,0 1,-1-1,-1 0,1-1,-2 1,1-1,-2-1,1 1,-1-2,-1 1,1-1,-1 0,-1-1,1 0,-1-1,-1 0,1-1,-1 0,0-1,0 0,0-1,0-1,-1 0,-6 1,-2-4,-1-1,1 0,0-2,0-1,0 0,0-1,1-1,0-2,-3-1,-34-13,0 2,21 6,0 2,0 2,-1 1,-1 2,-2 1,-531-67,514 70,-53-14,94 11,1 1</inkml:trace>
  <inkml:trace contextRef="#ctx0" brushRef="#br0" timeOffset="11398.144">620 1315,'-15'2,"0"0,0 1,1 0,-1 2,1-1,0 2,-4 1,3 0,-5 0,-90 48,-4 24,69-41,36-32,1 1,0-1,0 1,1 1,0-1,0 1,1 0,0 1,0 0,1 0,-3 6,-57 132,51-93,3 2,2 0,3 0,2 1,2-1,3 1,5 25,1-44,2 0,1 0,2-1,10 18,-21-51,1 0,0 0,0-1,0 1,1 0,-1-1,1 0,0 1,0-1,0 0,0 0,1-1,-1 1,1-1,0 0,0 0,-1 0,1 0,0-1,1 1,-1-1,0 0,3 0,0 2,0 0,0 1,-1 0,1 0,-1 1,0-1,0 1,0 1,0-1,-1 1,0 0,2 4,36 34,106 56,-69-59,117 34,18-35,-149-32,224 22,-238-24,0-1,0-3,1-3,10-2,155-36,49 1,-137 14,-101 16,-1-2,0-1,-1-1,0-2,-1 0,0-2,-1-1,-1 0,-1-2,10-11,30-21,119-105,-175 153,0 0,0 0,1 1,-1 0,1 1,-1 0,1 0,0 1,0-1,-1 2,1-1,0 1,0 0,-1 1,1 0,-1 0,4 2,11 1,265 70,118 1,140 39,-123-60,-236-32,-62-18,196-2,28-23,-273-8,65-22,-84 13,-2-2,-1-3,17-20,53-67,30-43,-141 159,0 0,-1-1,-1 0,0-1,-1 0,-1-1,0 0,-1 0,-1-1,-1 0,0 0,-1 0,-1 0,0-1,-1 1,-1-1,-1-11,-4-4,0 1,-2 1,-2-1,-1 1,-1 0,-1 1,-13-24,16 37,-1-6,-1 0,-1 0,-1 1,-2 0,0 1,-1 1,0 0,-3 0,11 15,-1 0,1 0,-1 1,0 0,-1 1,1 0,0 0,-1 0,0 1,1 1,-1-1,0 1,0 1,-4 0,-201-25,128 11,-136 7,6-12,82 5,-56-25,19 15,32 14,-83-3,-26 7,154 7,-823-1,744 13,-172 1,184 22,112-25,-1-4,-1-1,-33-1,-120 5,-102-7,46-11,-23-8,-124 13,395 3</inkml:trace>
  <inkml:trace contextRef="#ctx0" brushRef="#br0" timeOffset="25183.514">21401 1328,'-405'15,"184"-3,-159 2,110-1,9-3,-351 19,443-11,-100 1,106-8,-115-5,175-7,-794 0,873 1,-70-1,0-4,-59-12,69 7,1 4,-68 3,-45-2,-250-2,272 9,-249-16,-457-12,671 22,-71-17,54 7,-123 13,166 2,-408 0,359 12,44 23,119-25,1 3,1 3,0 3,1 3,2 3,0 2,-27 19,53-19,1 1,1 1,2 2,1 2,-26 35,-37 74,24 12,-50 105,108-225,-1-1,-1-1,-2 0,-1-2,-2 0,0-1,-3-1,0-1,-2-2,-25 22,34-36,-1 0,0 0,-1-2,0 0,0-1,-12 3,10-8,1 0,-1-1,1-1,-1-1,0-1,-1 0,-60 2,-34 12,52-5,-1-3,1-2,-1-3,-48-6,-278-20,122 13,-251 1,316-14,-741-111,762 84,28-14,-222-93,287 122,-38-6,23 6,21 13,-177-75,261 99,-1 0,0 0,1-1,-1 1,0 0,0 0,1 0,-1 0,0 0,1 0,-1 0,0 0,0 0,1 0,-1 0,0 0,1 1,-1-1,0 0,1 0,-1 1,0-1,1 0,-1 1,1-1,-1 1,1-1,-1 1,1-1,-1 1,1-1,-1 1,1 0,-1-1,1 1,0-1,0 1,-1 0,1-1,0 1,0 0,0 0,0-1,-1 1,1 0,0-1,0 1,0 0,1 0,-1-1,0 1,0 0,0-1,0 1,1 0,-1-1,0 1,1 0,13 44,15 30,-44-137,0-22,17 81,1-1,-1 1,1 0,0 0,0 1,0-1,1 0,-1 1,1 0,-1 0,1 0,0 0,-1 1,1-1,0 1,0 0,0 0,0 1,2-1,8-3,12-3,1 1,-1 1,1 1,0 2,10 0,-20 2</inkml:trace>
  <inkml:trace contextRef="#ctx0" brushRef="#br0" timeOffset="153657.279">10767 868,'-19'2,"1"1,-1 0,1 2,0 0,0 1,1 1,-5 3,12-6,-85 57,49-15,46-45,1 1,-1-1,1 0,0 1,-1-1,1 0,0 0,0 0,0 0,0 1,0-1,0-1,0 1,1 0,-1 0,0 0,0-1,1 1,-1 0,1-1,-1 1,0-1,1 0,-1 1,1-1,-1 0,1 0,-1 0,1 0,-1 0,1 0,-1 0,0-1,1 1,-1-1,1 1,0 0,187-2,-84-24,29 40,-8 30,-33 4,-85-41,1-1,0 0,1 0,0-1,0-1,0 1,0-2,0 1,1-1,0-1,6 1,290 8,-80-19,-146-3,-61 8</inkml:trace>
  <inkml:trace contextRef="#ctx0" brushRef="#br0" timeOffset="157543.827">10569 960,'-80'13,"55"-13,1-1,-1-1,1-1,0-1,0-1,0-1,1-2,-1 0,2-1,-20-11,-245-93,-126-39,250 103,-80-6,86 18,-19 8,-32 17,133 1,0 2,-1 4,-42 3,-621 3,434 24,143 14,45-13,-244 39,274-53,-43 13,82-15,0-1,0-2,-36-1,-130 1,5-2,194-5</inkml:trace>
  <inkml:trace contextRef="#ctx0" brushRef="#br0" timeOffset="160485.691">5726 552,'-88'84,"36"-16,53-66,0 0,-1-1,1 1,1 0,-1 0,0-1,0 1,1-1,-1 1,0-1,1 1,0-1,-1 0,1 0,0 0,0 0,-1 0,1 0,0-1,0 1,0 0,0-1,0 1,0-1,0 0,0 0,0 0,1 0,2 1,102 30,-92-27</inkml:trace>
  <inkml:trace contextRef="#ctx0" brushRef="#br0" timeOffset="163815.699">449 763,'15'1,"1"1,-1 0,0 2,-1 0,1 0,-1 1,11 6,55 17,102 4,83 16,-132-42,-78-8,194 2,-162-14,-63 12,0-1,0 0,0-2,0-1,0-1,-1-1,0 0,0-3,-10 6</inkml:trace>
</inkml:ink>
</file>

<file path=ppt/ink/ink5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2T00:50:32.765"/>
    </inkml:context>
    <inkml:brush xml:id="br0">
      <inkml:brushProperty name="width" value="0.05" units="cm"/>
      <inkml:brushProperty name="height" value="0.05" units="cm"/>
    </inkml:brush>
  </inkml:definitions>
  <inkml:trace contextRef="#ctx0" brushRef="#br0">10 98 4631 0 0,'0'0'210'0'0,"0"0"90"0"0,0 0 234 0 0,0 0 105 0 0,0 0 22 0 0,0 0-45 0 0,0 0-201 0 0,0 0-88 0 0,0 0-21 0 0,-5-22 1550 0 0,1-5-1189 0 0,4 22 4148 0 0,0 5-4361 0 0,27 185-82 0 0,-16-67-90 0 0,-12-88-260 0 0,1-8 38 0 0,-4 7 4 0 0,-3 35 128 0 0,7-62-126 0 0,0-1-8 0 0,-1 3-34 0 0,1-3 36 0 0,0-1 12 0 0,0 0 0 0 0,0 0 4 0 0,0 0 24 0 0,0 0 32 0 0,0 0-9 0 0,0 0-10 0 0,0 0-3 0 0,0 0-12 0 0,0 0-2 0 0,0 0 0 0 0,0-1-4 0 0,2-87 376 0 0,2 64-468 0 0,6 3 0 0 0,-6 14-13 0 0,21-25-198 0 0,-19 27 211 0 0,0 2-10 0 0,-4 2-33 0 0,4 0 32 0 0,0 1 1 0 0,-4-1-33 0 0,3 1 22 0 0,-2 1-22 0 0,1 0 19 0 0,-2 0-29 0 0,3 3 29 0 0,2 15-30 0 0,-3 26 54 0 0,-3-38 0 0 0,0 0 0 0 0,-1-1 11 0 0,0-3 32 0 0,0 5-22 0 0,0 21 104 0 0,-2-7-125 0 0,0-15 12 0 0,1-1 47 0 0,1-5 9 0 0,0-1 7 0 0,0 1-19 0 0,0 5-46 0 0,2 0-10 0 0,1 1 0 0 0,0-2 0 0 0,2-1 11 0 0,-3-4 32 0 0,4 0-33 0 0,26-15-434 0 0,10-17-2712 0 0,-41 32 2502 0 0,0-1-882 0 0,4-4-3454 0 0</inkml:trace>
  <inkml:trace contextRef="#ctx0" brushRef="#br0" timeOffset="1289.822">295 0 6791 0 0,'0'0'308'0'0,"0"0"-1"0"0,0 0-115 0 0,0 0 247 0 0,0 0 127 0 0,0 0 30 0 0,0 0-14 0 0,0 0-78 0 0,0 0-31 0 0,0 0-8 0 0,0 0-3 0 0,0 0-13 0 0,0 0-8 0 0,0 0-1 0 0,0 0-29 0 0,0 0-123 0 0,0 0-52 0 0,0 0-11 0 0,0 0-23 0 0,0 0-90 0 0,0 0-15 0 0,0 0 7 0 0,0 0-20 0 0,-6 6 175 0 0,2 2-155 0 0,0 0 0 0 0,1 1 1 0 0,0-1-1 0 0,1 1 0 0 0,0 0 1 0 0,1 0-1 0 0,0-1 0 0 0,0 1 1 0 0,2 8-105 0 0,-5 31 378 0 0,3 55 111 0 0,-1-62-489 0 0,-19 22 128 0 0,11-20-64 0 0,10-36-64 0 0,0 0 0 0 0,1 1 0 0 0,0-1 0 0 0,0 0 0 0 0,1 0 11 0 0,-1 1 32 0 0,0-2-33 0 0,0 16-10 0 0,1 4 0 0 0,-1-20 0 0 0,2 0 0 0 0,0-1 11 0 0,-2-4 42 0 0,1-1 1 0 0,4 1-33 0 0,-3 0 22 0 0,3 0-22 0 0,-3 0 22 0 0,4-1-33 0 0,1-1-10 0 0,1-1 0 0 0,33-17 0 0 0,-5-7 530 0 0,-36 25-608 0 0,-1 1-27 0 0,19-9-3206 0 0,-19 8-1925 0 0</inkml:trace>
  <inkml:trace contextRef="#ctx0" brushRef="#br0" timeOffset="1816.62">168 172 7367 0 0,'0'0'568'0'0,"0"0"-266"0"0,0 0 270 0 0,0 0 158 0 0,0 0 34 0 0,0 0-76 0 0,0 0-336 0 0,0 0-148 0 0,0 0-32 0 0,0 0 6 0 0,0 0 36 0 0,-7 2 88 0 0,7-2 4344 0 0,142-11-3468 0 0,-101 14-1531 0 0,-20 3-2633 0 0,-15-3 1743 0 0</inkml:trace>
  <inkml:trace contextRef="#ctx0" brushRef="#br0" timeOffset="4217.122">444 293 3223 0 0,'0'0'443'0'0,"0"0"649"0"0,0 0 284 0 0,0 0 57 0 0,0 0-110 0 0,0 0-495 0 0,0 0-223 0 0,0 0-42 0 0,0 0-22 0 0,0 0-50 0 0,0 0-19 0 0,0 0-7 0 0,0 0-30 0 0,0 0-124 0 0,0 0-58 0 0,0 0-12 0 0,0 0-9 0 0,0 0-34 0 0,0 0-20 0 0,0 0-2 0 0,-14 19 1216 0 0,-3 23-781 0 0,17-35-568 0 0,0 2-33 0 0,-1-1-10 0 0,1 0 0 0 0,0-1 11 0 0,0-5 32 0 0,-1 6-33 0 0,0-1 2 0 0,-8 17 194 0 0,3-3-53 0 0,5-19-110 0 0,-1 2-21 0 0,1-3 38 0 0,-5 11 627 0 0,5-11-622 0 0,1-1 1 0 0,0 0 3 0 0,1-1-14 0 0,14-37 19 0 0,2 7-20 0 0,30-19 28 0 0,-43 46-70 0 0,11 1 180 0 0,-9 5-180 0 0,0 0-12 0 0,-1 1 0 0 0,0 2 0 0 0,1 21 156 0 0,-15 8-13 0 0,8-32-100 0 0,-6 18-33 0 0,-6 6 125 0 0,11-24-80 0 0,-1 1-33 0 0,2-2 38 0 0,0 0 12 0 0,-2 3-1 0 0,2-3-28 0 0,2-1-81 0 0,2-5 26 0 0,1-1 12 0 0,19-22 0 0 0,15-6 0 0 0,-32 29 0 0 0,-2 1 11 0 0,-2 3 32 0 0,4-1-33 0 0,1 0-10 0 0,0 1 0 0 0,0 1 0 0 0,-1 1 11 0 0,-3-1 32 0 0,2 1-22 0 0,-4 0 32 0 0,0-1 1 0 0,1 4-32 0 0,-1-3 26 0 0,0 3-24 0 0,0-2 24 0 0,-2 19-36 0 0,-6 1 52 0 0,4-17-53 0 0,2-2 32 0 0,-2 3-22 0 0,-9 21 96 0 0,10-20-117 0 0,5 7 136 0 0,2-11-76 0 0,-4-3-251 0 0,1 1 0 0 0,-1 0 0 0 0,1-1 1 0 0,-1 1-1 0 0,1-1 0 0 0,0 0 0 0 0,-1 1 0 0 0,1-1 0 0 0,-1 0 0 0 0,1 0 0 0 0,0 0 0 0 0,-1 0 0 0 0,1 0 1 0 0,0 0-1 0 0,-1 0 0 0 0,1-1 0 0 0,0 1 0 0 0,-1 0 0 0 0,1-1 0 0 0,-1 1 0 0 0,1-1 0 0 0,-1 1 0 0 0,1-1 1 0 0,-1 0-1 0 0,2 0 191 0 0,-2 0-196 0 0,6-2-1216 0 0</inkml:trace>
  <inkml:trace contextRef="#ctx0" brushRef="#br0" timeOffset="5583.623">769 48 7199 0 0,'0'0'331'0'0,"0"0"-10"0"0,0 0-133 0 0,0 0 218 0 0,0 0 118 0 0,-9-16 3136 0 0,6 13 2594 0 0,-16 122-4482 0 0,2-8-1708 0 0,3-37-64 0 0,3-34 64 0 0,9-32-64 0 0,-7 26 54 0 0,1-13-44 0 0,1 1 44 0 0,6-1-108 0 0,2-2 65 0 0,-1-18 44 0 0,0-1 14 0 0,0 8 50 0 0,1-3-109 0 0,2 0 1 0 0,-1-4 32 0 0,2 2-17 0 0,-1-2 54 0 0,2 1 14 0 0,-4-2-14 0 0,0 0-24 0 0,6 0-35 0 0,1 0 22 0 0,24-7 31 0 0,70-26-10 0 0,-94 30-64 0 0,8-4-12 0 0,-15 6-68 0 0,-1 1-90 0 0,0 0-14 0 0,0 0 6 0 0,0 0-43 0 0,0 0-190 0 0,0 0-79 0 0,0 0-809 0 0,0 0-3320 0 0,0 0-1429 0 0</inkml:trace>
</inkml:ink>
</file>

<file path=ppt/ink/ink5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2T00:50:22.865"/>
    </inkml:context>
    <inkml:brush xml:id="br0">
      <inkml:brushProperty name="width" value="0.05" units="cm"/>
      <inkml:brushProperty name="height" value="0.05" units="cm"/>
    </inkml:brush>
  </inkml:definitions>
  <inkml:trace contextRef="#ctx0" brushRef="#br0">50 334 7023 0 0,'0'0'323'0'0,"0"0"-8"0"0,0 0-98 0 0,0 0 346 0 0,0 0 167 0 0,0 0 36 0 0,0 0-37 0 0,0 0-189 0 0,0 0-85 0 0,0 0-21 0 0,0 0-31 0 0,0 0-123 0 0,0 0-51 0 0,0 0-6 0 0,0 0-12 0 0,0 0-30 0 0,0 0-12 0 0,0 0-1 0 0,0 0 7 0 0,0 0 28 0 0,0 0 11 0 0,-23 4 1904 0 0,20 0-2096 0 0,1-3 26 0 0,-5 27 123 0 0,-5 38 306 0 0,9-2-269 0 0,6-21 660 0 0,-2-41-792 0 0,-1-1 16 0 0,1 3 0 0 0,-1-2-28 0 0,1 3-41 0 0,-1-4 30 0 0,0-1 11 0 0,21 3 204 0 0,13-30-138 0 0,-4-12-120 0 0,-26 35-36 0 0,-3 4-108 0 0,-1 0-26 0 0,5-7-1177 0 0,-2 2 794 0 0</inkml:trace>
  <inkml:trace contextRef="#ctx0" brushRef="#br0" timeOffset="674.504">107 67 455 0 0,'0'0'1795'0'0,"0"0"213"0"0,0 0 96 0 0,0 0-188 0 0,0 0-876 0 0,0 0-383 0 0,0 0-75 0 0,0 0-49 0 0,-31 8 5264 0 0,30-7-5541 0 0,1-1-24 0 0,-8 3 116 0 0,2 1-336 0 0,0 1-12 0 0,0 0 0 0 0,1 0 0 0 0,1-1-18 0 0,3-3-69 0 0,1-1 10 0 0,0 0-3 0 0,0 0-59 0 0,-6 4-2264 0 0,6-4 1359 0 0</inkml:trace>
  <inkml:trace contextRef="#ctx0" brushRef="#br0" timeOffset="2717.245">198 301 4607 0 0,'0'0'354'0'0,"0"0"-60"0"0,0 0 618 0 0,0 0 295 0 0,2-6 812 0 0,-3 6 1595 0 0,-1 2-3584 0 0,0 0 1 0 0,0 0-1 0 0,0 1 0 0 0,1-1 0 0 0,-1 1 0 0 0,1-1 0 0 0,0 1 1 0 0,0-1-1 0 0,0 1 0 0 0,0 0 0 0 0,0-1 0 0 0,1 1 0 0 0,0 0 0 0 0,-1 0 1 0 0,1-1-1 0 0,0 1 0 0 0,1 2-30 0 0,-1 0 77 0 0,-6 79 712 0 0,5-59-736 0 0,2-9 611 0 0,0-17-584 0 0,3-1-2 0 0,-2 0-22 0 0,2-2-34 0 0,1-1 37 0 0,14-31 342 0 0,-19 36-326 0 0,0-1-6 0 0,1-3-3 0 0,0 2 3 0 0,3-2-14 0 0,1-1-45 0 0,44-27-74 0 0,-21 18 0 0 0,-27 14 70 0 0,0 0 0 0 0,-1 0 0 0 0,1 0-1 0 0,0 0 1 0 0,-1 0 0 0 0,1 0 0 0 0,0 0 0 0 0,-1 0-1 0 0,1 0 1 0 0,0 0 0 0 0,0 0 0 0 0,-1 0 0 0 0,1 0 0 0 0,-1 0-1 0 0,1 1 1 0 0,0-1 0 0 0,-1 0 0 0 0,1 0 0 0 0,0 1-1 0 0,-1-1 1 0 0,1 0 0 0 0,-1 1 0 0 0,1-1 0 0 0,-1 0-1 0 0,1 1 1 0 0,-1-1 0 0 0,1 1 0 0 0,-1-1 0 0 0,0 1-1 0 0,1-1 1 0 0,-1 1 0 0 0,0-1 0 0 0,1 1 0 0 0,-1-1-1 0 0,0 1 1 0 0,0-1 0 0 0,0 1 0 0 0,1-1 0 0 0,-1 1-1 0 0,0 0 1 0 0,0-1 0 0 0,0 1 0 0 0,0-1 0 0 0,0 1-1 0 0,0-1 1 0 0,0 1 0 0 0,-1 0-6 0 0,1 0 18 0 0,3 36 451 0 0,7-16-469 0 0,11 2 350 0 0,-21-22-284 0 0,10 16 158 0 0,-9-12-160 0 0,4 15 128 0 0,-4-17-138 0 0,3 3-44 0 0,2 0-10 0 0,8 1 11 0 0,-13-6 42 0 0,1 0 11 0 0,-1-1-36 0 0,1 1 0 0 0,0 0 1 0 0,0-1-1 0 0,0 1 0 0 0,0-1 0 0 0,0 0 0 0 0,0 1 0 0 0,0-1 0 0 0,0 0 0 0 0,0 0 0 0 0,0 0 1 0 0,0 0-1 0 0,0-1 0 0 0,0 1 0 0 0,0 0 0 0 0,0-1 0 0 0,-1 1 0 0 0,1-1 0 0 0,0 1 0 0 0,0-1 1 0 0,0 0-1 0 0,0 1 0 0 0,-1-1 0 0 0,1 0 0 0 0,-1 0 0 0 0,2-1-28 0 0,2 0 37 0 0,60-55 553 0 0,-35 10-312 0 0,-25 32-190 0 0,-4 12-124 0 0,-16-28 1530 0 0,14 30-1581 0 0,1 1 10 0 0,0 0 11 0 0,0 0-3 0 0,0 0-22 0 0,0 0-5 0 0,0 0 0 0 0,0 0 3 0 0,0 0 10 0 0,0 0 6 0 0,0-1 67 0 0,-1 1 0 0 0,0 0 0 0 0,1 0 0 0 0,-1 0 0 0 0,0-1 0 0 0,0 1 0 0 0,0 0 0 0 0,1 0 0 0 0,-1 0 0 0 0,0 0 0 0 0,0 0 0 0 0,0 0 0 0 0,1 0 1 0 0,-1 0-1 0 0,0 0 0 0 0,0 0 0 0 0,0 1 0 0 0,1-1 0 0 0,-1 0 0 0 0,0 0 0 0 0,0 1 0 0 0,1-1 0 0 0,-1 0 0 0 0,0 1 0 0 0,1-1 0 0 0,-1 0 0 0 0,0 1 0 0 0,1-1 0 0 0,-1 1 0 0 0,1-1 0 0 0,-1 1 0 0 0,1-1 0 0 0,-1 1 1 0 0,1-1-1 0 0,-1 1 0 0 0,1-1 0 0 0,0 1 0 0 0,-1 0 0 0 0,1-1 0 0 0,0 1 0 0 0,0 0 10 0 0,-12 25-224 0 0,8 15 85 0 0,12-21 139 0 0,-3-15 0 0 0,1 1 0 0 0,0-1 0 0 0,0-1 0 0 0,0 0 0 0 0,-2 1 0 0 0,1 0 0 0 0,-2 1 0 0 0,1-1 0 0 0,-1 0 0 0 0,2 1 0 0 0,-1-2 0 0 0,2-1 0 0 0,1-2 11 0 0,-2 1 42 0 0,-4-1 11 0 0,1-1 3 0 0,3-1 9 0 0,-3 0-4 0 0,3-1-7 0 0,-3 0-11 0 0,1-2-33 0 0,2-2 22 0 0,-1 1-22 0 0,-3 3 22 0 0,1-4-22 0 0,2-22 164 0 0,-6-24 183 0 0,-3 12-356 0 0,3 32-12 0 0,-3 1 0 0 0,-1 1 0 0 0,-2 1 0 0 0,0 1 0 0 0,1 2-10 0 0,4 1-33 0 0,-3-1 20 0 0,4 2-41 0 0,0 1-4 0 0,0-1 0 0 0,0 1 0 0 0,0-1 0 0 0,0 1 0 0 0,0 0 0 0 0,1 0 0 0 0,-1 0 0 0 0,0 0 0 0 0,0 0 0 0 0,1 0 0 0 0,-1 0 0 0 0,1 0 0 0 0,-1 0 0 0 0,1 1 0 0 0,0-1 0 0 0,-1 0 0 0 0,1 1 0 0 0,0-1 0 0 0,0 1 0 0 0,0-1 0 0 0,1 1 0 0 0,-1-1 0 0 0,0 1 0 0 0,1 0 0 0 0,-1-1 0 0 0,1 1 0 0 0,-1 0 0 0 0,1 0 0 0 0,0-1 0 0 0,0 1 0 0 0,0 0 68 0 0,-2 6-681 0 0,2-7 314 0 0,0-1 10 0 0,-2 6-1574 0 0,2-6 1547 0 0</inkml:trace>
  <inkml:trace contextRef="#ctx0" brushRef="#br0" timeOffset="4369.313">625 0 9559 0 0,'0'0'432'0'0,"0"0"-4"0"0,0 0-224 0 0,0 0 67 0 0,0 0 60 0 0,0 0 11 0 0,0 0-18 0 0,0 0-82 0 0,0 0-33 0 0,0 0-8 0 0,0 0-6 0 0,0 0-23 0 0,0 0-11 0 0,0 0-1 0 0,0 0-10 0 0,0 0-48 0 0,0 0-26 0 0,0 0-4 0 0,0 0 6 0 0,0 0 22 0 0,0 0 10 0 0,0 0 2 0 0,0 0-4 0 0,0 0-17 0 0,-11 19 305 0 0,11-18-325 0 0,-7 30 282 0 0,6 197-26 0 0,4-166 55 0 0,17-21-382 0 0,-5-16 75 0 0,-11-17-22 0 0,9 29 86 0 0,-7 1-22 0 0,7 11 1363 0 0,-12-48-1400 0 0,25 17 640 0 0,14-15-445 0 0,2-26 156 0 0,2-21-43 0 0,8-39 130 0 0,-50 77-506 0 0,0-2-12 0 0,0-15 130 0 0,-4 16-72 0 0,-3 0-46 0 0,-14-22-404 0 0,19 28 326 0 0,0 1-12 0 0,0 0-2 0 0,0 0 0 0 0,0 0 0 0 0,0 0 0 0 0,-16-5-192 0 0,7 5 176 0 0,-51 27-448 0 0,31 19 352 0 0,26-39 192 0 0,0 0 0 0 0,2 0-10 0 0,-1-1-33 0 0,2 1 32 0 0,1-2 1 0 0,-1-2-33 0 0,2 3 32 0 0,14 14 11 0 0,-9-13 11 0 0,15 9 42 0 0,35 23 305 0 0,-29-27-169 0 0,-27-11-100 0 0,20 4 165 0 0,63 1 395 0 0,-82-6-606 0 0,4 0-33 0 0,32 5-10 0 0,-30-3 0 0 0,-1-2 0 0 0,-2 1-10 0 0,-3-1-45 0 0,-2 0-16 0 0,22-29-5113 0 0,-22 26 3230 0 0,1-6-20 0 0</inkml:trace>
  <inkml:trace contextRef="#ctx0" brushRef="#br0" timeOffset="5104.224">1203 334 5063 0 0,'0'0'390'0'0,"0"0"4"0"0,0 0 950 0 0,0 0 442 0 0,0 0 86 0 0,0 0-174 0 0,0 0-788 0 0,0 0-352 0 0,-3-15 1226 0 0,-3-8-753 0 0,5 22-880 0 0,1 1 19 0 0,0 0-2 0 0,0 0-4 0 0,0 0-17 0 0,0 0-10 0 0,-8 2 189 0 0,-33 42-16 0 0,-31 45-223 0 0,9-34 262 0 0,37-34-185 0 0,7-11-20 0 0,18-9-85 0 0,0-1-4 0 0,-3 4-57 0 0,-10 16-212 0 0,14-19 155 0 0,0-1-29 0 0,0 0 7 0 0,0 0 7 0 0,0 0-24 0 0,0 0-113 0 0,0 0-49 0 0,0 0-11 0 0,0 0-43 0 0,0 0-180 0 0,0 0-76 0 0,0 0-642 0 0,1-1-2619 0 0,5-3-1124 0 0</inkml:trace>
  <inkml:trace contextRef="#ctx0" brushRef="#br0" timeOffset="5735.332">958 338 1375 0 0,'0'0'432'0'0,"-4"-16"8708"0"0,1 6-7258 0 0,3 9-1313 0 0,1 1-504 0 0,-1 0-1 0 0,0 0 1 0 0,1 0 0 0 0,-1 0-1 0 0,1 0 1 0 0,-1 0 0 0 0,0 0-1 0 0,1 0 1 0 0,-1 0 0 0 0,0-1 0 0 0,0 1-1 0 0,1 0 1 0 0,-1 0 0 0 0,0 0-1 0 0,1 0 1 0 0,-1 0 0 0 0,0 0-1 0 0,1-1 1 0 0,-1 1 0 0 0,0 0-1 0 0,0 0 1 0 0,1 0 0 0 0,-1-1 0 0 0,0 1-1 0 0,0 0 1 0 0,0 0 0 0 0,1 0-1 0 0,-1-1 1 0 0,0 1 0 0 0,0 0-1 0 0,0 0 1 0 0,0-1 0 0 0,0 1-1 0 0,0 0 1 0 0,1 0 0 0 0,-1-1 0 0 0,0 1-1 0 0,0 0 1 0 0,0-1 0 0 0,0 1-1 0 0,0 0 1 0 0,0 0 0 0 0,0-1-65 0 0,18 22 821 0 0,36 38 245 0 0,-26-27-762 0 0,14 36 604 0 0,6-29-520 0 0,-47-39-517 0 0,-1 0-94 0 0,0 0-29 0 0,0 0-177 0 0,0 0-728 0 0,0 0-321 0 0,0 0-66 0 0</inkml:trace>
  <inkml:trace contextRef="#ctx0" brushRef="#br0" timeOffset="6264.85">1341 595 5063 0 0,'0'0'390'0'0,"0"0"-20"0"0,0 0 850 0 0,0 0 400 0 0,0 0 79 0 0,0 0-135 0 0,0 0-643 0 0,0 0-286 0 0,0 0-54 0 0,0 0-23 0 0,0 0-78 0 0,0 0-31 0 0,0 0-8 0 0,0 0-39 0 0,0 0-164 0 0,0 0-70 0 0,0 0-9 0 0,0 0-20 0 0,-2-8 809 0 0,2 8-1213 0 0,-12-10 3968 0 0,10-2-8561 0 0,2 12 3544 0 0</inkml:trace>
  <inkml:trace contextRef="#ctx0" brushRef="#br0" timeOffset="17922.998">1091 495 455 0 0,'0'0'1052'0'0,"0"0"118"0"0,0 0 50 0 0,0 0-142 0 0,0 0-638 0 0,0 0-285 0 0,0 0-54 0 0,0 0-38 0 0,0 0-144 0 0,0 0-79 0 0,0 0-22 0 0,0 0-44 0 0,0 0-180 0 0,0 0-76 0 0,0 0-20 0 0,0 0 40 0 0,0 0 174 0 0,0 0 80 0 0,0 0 14 0 0,0 0 72 0 0,0 0 292 0 0,0 0 136 0 0,0 0 22 0 0,-9 4 1830 0 0,-26 13 370 0 0,28-14-2540 0 0,0-1-36 0 0,-42 24 1095 0 0,48-26-942 0 0,1 0-29 0 0,0 0-4 0 0,0 0-26 0 0,0 0-104 0 0,0 0-11 0 0,0 0-2 0 0,0 0-1 0 0,0 0 0 0 0,0 0-30 0 0,0 0-130 0 0,0 0-59 0 0,0 0-12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01T02:55:04.974"/>
    </inkml:context>
    <inkml:brush xml:id="br0">
      <inkml:brushProperty name="width" value="0.05" units="cm"/>
      <inkml:brushProperty name="height" value="0.05" units="cm"/>
      <inkml:brushProperty name="color" value="#FF0066"/>
    </inkml:brush>
  </inkml:definitions>
  <inkml:trace contextRef="#ctx0" brushRef="#br0">0 110 3223 0 0,'0'0'400'0'0,"0"0"472"0"0,0 0 212 0 0,0 0 42 0 0,0 0-141 0 0,0 0-625 0 0,0 0-265 0 0,0 0-19 0 0,0 0 24 0 0,0 0 10 0 0,0 0 60 0 0,0 0 240 0 0,0 0 109 0 0,0 0 22 0 0,0 0-13 0 0,0 0-68 0 0,0 0-32 0 0,1 7 960 0 0,0-2-1357 0 0,-1-4 24 0 0,0-1 14 0 0,0 0-26 0 0,3-11-159 0 0,11-32 38 0 0,-10 35 78 0 0,0 0 11 0 0,2 0 32 0 0,-1 0-33 0 0,-1 1-10 0 0,16-12 75 0 0,-13 14-22 0 0,8-1 303 0 0,-13 7-308 0 0,4 2-36 0 0,23 31 52 0 0,-6-10-64 0 0,-16-19 0 0 0,-1-1 0 0 0,2 1 0 0 0,-2 0 0 0 0,-2 1 0 0 0,-7 16-241 0 0,-59 77-1398 0 0,-2-27 2107 0 0,58-67-376 0 0,0 0-12 0 0,0-1-53 0 0,5-3 26 0 0,1-1 11 0 0,0 0 0 0 0,0 0 0 0 0,0 0 2 0 0,0 0 6 0 0,30 2 146 0 0,152-13 3090 0 0,-113 3-3161 0 0,-64 6-267 0 0,-4 1-3057 0 0,-1 1 3166 0 0,0 0-1596 0 0</inkml:trace>
</inkml:ink>
</file>

<file path=ppt/ink/ink5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2T00:55:37.924"/>
    </inkml:context>
    <inkml:brush xml:id="br0">
      <inkml:brushProperty name="width" value="0.05" units="cm"/>
      <inkml:brushProperty name="height" value="0.05" units="cm"/>
    </inkml:brush>
  </inkml:definitions>
  <inkml:trace contextRef="#ctx0" brushRef="#br0">180 128 4687 0 0,'0'0'102'0'0,"0"0"20"0"0,0 0 8 0 0,-1-1-18 0 0,-3-4-90 0 0,-43-23 4189 0 0,47 27-4134 0 0,-3 1-10 0 0,1-1 0 0 0,-1 1 1 0 0,1-1-1 0 0,0 1 0 0 0,-1 0 1 0 0,1 0-1 0 0,-1 0 0 0 0,1 0 1 0 0,-1 0-1 0 0,1 0 0 0 0,0 1 1 0 0,-1-1-1 0 0,1 1 0 0 0,0 0 1 0 0,-1-1-1 0 0,1 1 0 0 0,0 0 1 0 0,0 0-1 0 0,0 1 0 0 0,0-1 1 0 0,-2 2-68 0 0,-32 21 114 0 0,31-18-114 0 0,-14 24 0 0 0,5 2-64 0 0,14-29 11 0 0,-1 1-23 0 0,1 0 1 0 0,0 0-1 0 0,1 0 1 0 0,-1 0-1 0 0,1 0 1 0 0,0 0-1 0 0,0 0 0 0 0,0-1 1 0 0,0 1-1 0 0,1 0 1 0 0,-1 0-1 0 0,1-1 1 0 0,0 1-1 0 0,0-1 0 0 0,1 1 1 0 0,-1-1-1 0 0,1 0 1 0 0,-1 0-1 0 0,1 0 1 0 0,0 0 75 0 0,3 4-148 0 0,-5-6 63 0 0,6 3-216 0 0,23 3 11 0 0,-28-8 361 0 0,0 0-1 0 0,0-1 0 0 0,0 1 1 0 0,0-1-1 0 0,0 0 0 0 0,-1 0 1 0 0,1 1-1 0 0,-1-1 0 0 0,1 0 1 0 0,-1 0-1 0 0,0 0 0 0 0,0-1 1 0 0,1 1-1 0 0,-2 0 0 0 0,1 0 0 0 0,0-1 1 0 0,0 1-1 0 0,-1 0 0 0 0,1-1 1 0 0,-1 0-71 0 0,5-10 284 0 0,28-55-615 0 0,-38 44 2954 0 0,4 23-2730 0 0,1 1-21 0 0,0 0 0 0 0,0 0-4 0 0,0 0-16 0 0,0 0-4 0 0,0 0 0 0 0,0 0 14 0 0,0 0 47 0 0,0 0-1 0 0,0 2 32 0 0,-6 49-15 0 0,24 191-1462 0 0,-17-216 1154 0 0,-11 69-726 0 0,7-89 1098 0 0,2-4 52 0 0,0-1 0 0 0,1 1 0 0 0,-1-1 0 0 0,0 1 0 0 0,0-1-1 0 0,0 0 1 0 0,0 0 0 0 0,0 1 0 0 0,0-1 0 0 0,-1 0 0 0 0,1 0-1 0 0,0 0 1 0 0,-1 0 0 0 0,1 0 0 0 0,-1 0 0 0 0,1-1 0 0 0,-1 1-1 0 0,1 0 1 0 0,-1-1 0 0 0,1 1 0 0 0,-1-1 0 0 0,1 1 0 0 0,-1-1-1 0 0,0 0 1 0 0,1 0 0 0 0,-1 0 0 0 0,0 0 0 0 0,1 0 0 0 0,-1 0-1 0 0,0 0 1 0 0,1-1 0 0 0,-1 1 0 0 0,1 0 0 0 0,-1-1 0 0 0,0 1-1 0 0,1-1 1 0 0,-1 0 0 0 0,1 0 0 0 0,-1 1 0 0 0,1-1 0 0 0,0 0-1 0 0,-1 0 1 0 0,1 0 0 0 0,0-1 0 0 0,0 1 0 0 0,0 0 0 0 0,0 0-1 0 0,-1-1-40 0 0,-4-4 0 0 0,-31-74 256 0 0,34 42 102 0 0,4 30-348 0 0,1 2-22 0 0,0 3-36 0 0,63-32-92 0 0,-53 29 312 0 0,0 0-1 0 0,0-1 1 0 0,-1 0 0 0 0,0-1-1 0 0,-1 0 1 0 0,1-1-1 0 0,-2 0 1 0 0,1 0-1 0 0,4-7-171 0 0,13-42 2240 0 0,-28 76-2408 0 0,5-2 80 0 0,14 16-48 0 0,-13-27 126 0 0,0-2-33 0 0,1 0 32 0 0,32 2-133 0 0,-30-7 144 0 0,-1-2 0 0 0,-2 1 22 0 0,-4 2 80 0 0,-1 1 6 0 0,9-24 2319 0 0,-9 17-2414 0 0,-1-1-13 0 0,0-1 0 0 0,0 2 12 0 0,-11-13 396 0 0,8 15-385 0 0,1 3 20 0 0,-4-3-33 0 0,-2 1-10 0 0,1 0-12 0 0,2 2 213 0 0,2 0-965 0 0,3 2-3714 0 0,1 0 2787 0 0</inkml:trace>
  <inkml:trace contextRef="#ctx0" brushRef="#br0" timeOffset="1667.802">431 203 6359 0 0,'0'0'291'0'0,"0"0"-4"0"0,0 0-166 0 0,0 0-4 0 0,0 0 13 0 0,0 0 4 0 0,0 0-3 0 0,0 0-14 0 0,-11 31 2995 0 0,-10 56-2768 0 0,20-78-356 0 0,1 0-46 0 0,1-8 3 0 0,2-1 86 0 0,0-1 1 0 0,-1 1-1 0 0,1-1 1 0 0,-1 0-1 0 0,1 0 1 0 0,-1 0-1 0 0,1 0 1 0 0,-1-1-1 0 0,0 1 0 0 0,1-1 1 0 0,-1 1-1 0 0,0-1 1 0 0,0 0-1 0 0,0 0 1 0 0,0 0-1 0 0,-1 0 1 0 0,1 0-1 0 0,0 0 0 0 0,-1 0 1 0 0,0-1-1 0 0,1 1 1 0 0,-1-1-1 0 0,0 1 1 0 0,0-3-32 0 0,2-1 10 0 0,2-7 1 0 0,-4 12 42 0 0,0-8 757 0 0,-4-7 4 0 0,1 10-803 0 0,1 5 42 0 0,0 0 17 0 0,-4-2 19 0 0,3 2-1 0 0,-8 16-335 0 0,8 1 21 0 0,6-1 138 0 0,-3-12 45 0 0,2 1 22 0 0,-1-2-22 0 0,29 15-32 0 0,-24-14 75 0 0,1 0 0 0 0,-1 2 0 0 0,10 8-198 0 0,-16-12 304 0 0,-1-1 26 0 0,17-21 832 0 0,25-132 216 0 0,-23 44 627 0 0,-24 56-992 0 0,4 93-1359 0 0,10 135 450 0 0,-20-102-42 0 0,9-65 136 0 0,0-1 11 0 0,1-4 32 0 0,-2 4-33 0 0,1 1 1 0 0,2-5 32 0 0,0-2-48 0 0,-1-1 0 0 0,1 1-1 0 0,0 0 1 0 0,0-1 0 0 0,0 1 0 0 0,0 0 0 0 0,0-1 0 0 0,0 1 0 0 0,0 0 0 0 0,0-1 0 0 0,1 1 0 0 0,-1 0 0 0 0,0-1 0 0 0,0 1 0 0 0,0 0 0 0 0,1-1 0 0 0,-1 1 0 0 0,0 0 0 0 0,1-1 0 0 0,-1 1 0 0 0,1-1 0 0 0,-1 1 0 0 0,0-1 0 0 0,1 1 0 0 0,0-1 0 0 0,-1 1 0 0 0,1-1 0 0 0,-1 1 0 0 0,1-1 0 0 0,-1 1 0 0 0,1-1 0 0 0,0 0 0 0 0,-1 0 0 0 0,1 1-1 0 0,0-1 1 0 0,-1 0 0 0 0,1 0 0 0 0,0 0 0 0 0,-1 0 0 0 0,1 1 0 0 0,0-1 0 0 0,-1 0 0 0 0,1 0 0 0 0,0-1 0 0 0,0 1 0 0 0,-1 0 0 0 0,1 0 0 0 0,0 0 0 0 0,-1 0 0 0 0,1 0 0 0 0,0-1 0 0 0,-1 1 5 0 0,1 0 0 0 0,6 0 0 0 0,1-1 0 0 0,49-31-3570 0 0,-50 26 2220 0 0</inkml:trace>
  <inkml:trace contextRef="#ctx0" brushRef="#br0" timeOffset="2112.279">766 212 2759 0 0,'16'-30'7711'0'0,"-14"28"-7510"0"0,1-4-30 0 0,3-17 982 0 0,-6 23-1877 0 0</inkml:trace>
  <inkml:trace contextRef="#ctx0" brushRef="#br0" timeOffset="2871.308">791 404 4143 0 0,'0'0'191'0'0,"0"0"181"0"0,0 0 657 0 0,0 0 290 0 0,0 0 60 0 0,0 0-98 0 0,0 0-458 0 0,0 0-205 0 0,0 0-39 0 0,0 0-43 0 0,0 0-141 0 0,0 0-62 0 0,0 0-12 0 0,0 0-22 0 0,-4-10 226 0 0,-4-20 425 0 0,8 29-884 0 0,0 1-11 0 0,0 0-107 0 0,0 0-52 0 0,0 0-28 0 0,0 0-11 0 0,0 0-1 0 0,0 0 8 0 0,0 0 32 0 0,0 0 10 0 0,0 0 4 0 0,0 0 6 0 0,0 0-30 0 0,0 0-188 0 0,0 0-63 0 0,0 0-10 0 0</inkml:trace>
</inkml:ink>
</file>

<file path=ppt/ink/ink5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2T00:55:08.604"/>
    </inkml:context>
    <inkml:brush xml:id="br0">
      <inkml:brushProperty name="width" value="0.05" units="cm"/>
      <inkml:brushProperty name="height" value="0.05" units="cm"/>
    </inkml:brush>
  </inkml:definitions>
  <inkml:trace contextRef="#ctx0" brushRef="#br0">190 170 6015 0 0,'0'0'274'0'0,"0"0"-6"0"0,0 0-118 0 0,0 0 144 0 0,0 0 80 0 0,0 0 12 0 0,0 0-45 0 0,0 2-212 0 0,-4 5-113 0 0,0 1 11 0 0,-22 35 1152 0 0,23-34-1169 0 0,0 0-10 0 0,0 0 0 0 0,-14 57 1283 0 0,17-57-1270 0 0,0-1-13 0 0,1-1 0 0 0,1 1 0 0 0,-1-2-12 0 0,0-4-36 0 0,2 3 36 0 0,2 0 12 0 0,1 1-13 0 0,0-1-51 0 0,0 0 8 0 0,1 1 45 0 0,16 3-53 0 0,-6-13 86 0 0,-11 1-22 0 0,12-21 500 0 0,-4-10-302 0 0,-10 26-198 0 0,-1-1 0 0 0,1-8 64 0 0,-3 15 6 0 0,-1 2 35 0 0,0-10 872 0 0,-3-6-674 0 0,2 14-362 0 0,-2-18-410 0 0,-6-21 1704 0 0,8 40-971 0 0,-7-6 374 0 0,1 3-558 0 0,7 4-99 0 0,-19-5-476 0 0,9 5-3465 0 0,10 0 290 0 0</inkml:trace>
  <inkml:trace contextRef="#ctx0" brushRef="#br0" timeOffset="1142.435">274 7 3223 0 0,'0'0'390'0'0,"0"0"426"0"0,0 0 192 0 0,0 0 42 0 0,0 0-111 0 0,0 0-494 0 0,0 0-217 0 0,0 0-41 0 0,0 0-27 0 0,0 0-67 0 0,0 0 5 0 0,0 0 19 0 0,0 0-17 0 0,-4-6 2 0 0,2 6 3117 0 0,1 3-3344 0 0,0 0-1 0 0,0-1 0 0 0,0 1 1 0 0,0 0-1 0 0,0 0 1 0 0,1 0-1 0 0,-1 0 0 0 0,1 1 1 0 0,0-1-1 0 0,0 0 0 0 0,0 0 1 0 0,0 0-1 0 0,1 0 1 0 0,-1 0-1 0 0,1 0 0 0 0,0 0 1 0 0,0 0-1 0 0,0 0 0 0 0,1 2 126 0 0,4 27-546 0 0,-9 109 1343 0 0,17-35-1253 0 0,-13-98 456 0 0,-1-1 0 0 0,1 0 0 0 0,-1 0 0 0 0,0 1 0 0 0,0 0 0 0 0,1-2-16 0 0,4-2-64 0 0,38-25-1037 0 0,-40 19 954 0 0,3-3 305 0 0,0-2 0 0 0,0 1 0 0 0,-1 0-1 0 0,0-1 1 0 0,0 0 0 0 0,0-1 0 0 0,-1 1 0 0 0,0-1-1 0 0,-1 1 1 0 0,0-1 0 0 0,0 0 0 0 0,0-4-142 0 0,17-38 317 0 0,-19 49-264 0 0,-1 1 35 0 0,0 0 100 0 0,0 0 42 0 0,0 0 8 0 0,0 0-11 0 0,0 0-58 0 0,0 0-29 0 0,0 0-4 0 0,0 0-9 0 0,-4 32 26 0 0,5-24-165 0 0,0 0-36 0 0,1 0 26 0 0,0 0-21 0 0,0 0 32 0 0,3 17 153 0 0,-3-1 12 0 0,5 5-143 0 0,-7-28 44 0 0,0-1 15 0 0,0 0 2 0 0,0 0 0 0 0,0 0-1 0 0,0 0-6 0 0,27 11-667 0 0,-6-15-3692 0 0,-15 0 998 0 0</inkml:trace>
  <inkml:trace contextRef="#ctx0" brushRef="#br0" timeOffset="1702.839">438 87 5527 0 0,'0'0'423'0'0,"0"0"-107"0"0,0 0 585 0 0,0 0 289 0 0,0 0 52 0 0,0 0-115 0 0,0 0-510 0 0,0 0-222 0 0,0 0-47 0 0,0 0-24 0 0,0 0-59 0 0,0 0-29 0 0,0 0-4 0 0,0 0-4 0 0,0 0-17 0 0,0 0-10 0 0,0 0-1 0 0,0 0-16 0 0,0 0-66 0 0,0 0-29 0 0,0 0-8 0 0,-1-1-14 0 0,-3-1-67 0 0,3 1-196 0 0,1 1-551 0 0,0 0-213 0 0,0 0-36 0 0</inkml:trace>
  <inkml:trace contextRef="#ctx0" brushRef="#br0" timeOffset="5704.019">604 157 4143 0 0,'0'0'319'0'0,"0"0"-11"0"0,0 0 735 0 0,0 0 343 0 0,0 0 72 0 0,0 0-126 0 0,-27 3 2006 0 0,-6 7-2148 0 0,30-9-1233 0 0,-2 2 16 0 0,4-2-47 0 0,1-1-2 0 0,0 0 58 0 0,-1 1 1 0 0,0 0 0 0 0,1-1 0 0 0,-1 1 0 0 0,1-1-1 0 0,-1 1 1 0 0,1 0 0 0 0,0 0 0 0 0,-1-1-1 0 0,1 1 1 0 0,-1 0 0 0 0,1 0 0 0 0,0 0 0 0 0,0-1-1 0 0,-1 1 1 0 0,1 0 0 0 0,0 0 0 0 0,0 0-1 0 0,0-1 1 0 0,0 1 0 0 0,0 0 0 0 0,0 0 0 0 0,0 0-1 0 0,0 0 1 0 0,1 0 0 0 0,-1-1 0 0 0,0 1-1 0 0,0 0 1 0 0,1 0 0 0 0,-1-1 0 0 0,0 1 0 0 0,1 0-1 0 0,-1 0 1 0 0,1-1 0 0 0,-1 1 0 0 0,1 0 17 0 0,15 11-147 0 0,30 42-104 0 0,-17-13-486 0 0,-28-40 816 0 0,-1 7 297 0 0,-65 46 228 0 0,27-24-899 0 0,37-29 350 0 0,1-1 15 0 0,0 0 2 0 0,0 0 0 0 0,0 0 0 0 0,0 0 0 0 0,0 0 0 0 0,0 0-25 0 0,0 0-104 0 0,0 0-38 0 0,0 0-1 0 0,1-1 36 0 0,4-5 49 0 0,0 1 1 0 0,-3 4-33 0 0,5 0 22 0 0,29 11-165 0 0,-10-8 121 0 0,-23-2 72 0 0,-1 0 1 0 0,1-1 0 0 0,0 0-1 0 0,-1 1 1 0 0,0-1-1 0 0,1 0 1 0 0,-1 0-1 0 0,1-1 1 0 0,-1 1-1 0 0,0 0 1 0 0,0-1-1 0 0,0 1 1 0 0,0-1-1 0 0,0 0 1 0 0,0 0-1 0 0,0 0 1 0 0,0 0-1 0 0,-1 0 1 0 0,1 0-1 0 0,0-2-7 0 0,1 1 46 0 0,4-8 65 0 0,-1 1-1 0 0,1-1 1 0 0,-2-1 0 0 0,1 1-1 0 0,-2-1 1 0 0,1 0 0 0 0,-2 0-1 0 0,3-11-110 0 0,2-42 404 0 0,-6 56-324 0 0,1 0-64 0 0,-1 1-16 0 0,0 1-12 0 0,-2 6-46 0 0,0 1-8 0 0,4 19 2 0 0,-2 116 0 0 0,4-66 64 0 0,0-16 0 0 0,-2 1 0 0 0,-3 0 0 0 0,-2 1 0 0 0,-2-1 0 0 0,-9 44 0 0 0,5-47-132 0 0,7-50 46 0 0,0-1-9 0 0,0 0 22 0 0,0 0-5 0 0,-2-13 62 0 0,-6-47 188 0 0,3-1 0 0 0,3 0-1 0 0,2 1 1 0 0,3-1 0 0 0,5-15-172 0 0,13-5 93 0 0,-21 81-93 0 0,0-2 0 0 0,0 1 0 0 0,1-1 0 0 0,-1 1 0 0 0,1-1 0 0 0,-1 1 0 0 0,1-1 0 0 0,-1 1 0 0 0,1 0 0 0 0,0-1 0 0 0,0 1 0 0 0,0 0 0 0 0,-1 0 0 0 0,1 0 0 0 0,0-1 0 0 0,1 1 0 0 0,-1 0 0 0 0,0 0 0 0 0,0 0 0 0 0,0 1 0 0 0,1-1 0 0 0,-1 0 0 0 0,0 0 0 0 0,1 1 0 0 0,-1-1 0 0 0,0 1 0 0 0,1-1 0 0 0,-1 1 0 0 0,1-1 0 0 0,0 0 0 0 0,2 0-4 0 0,-1 0 0 0 0,1 0 0 0 0,0 0 0 0 0,-1 0 0 0 0,1 1 0 0 0,0-1 0 0 0,-1 1 0 0 0,1 0 0 0 0,0 0 0 0 0,0 0 0 0 0,-1 1 0 0 0,1-1 0 0 0,0 1 0 0 0,-1 0 0 0 0,1 0 0 0 0,-1 0 0 0 0,1 1 0 0 0,0 0 4 0 0,18 22-65 0 0,-20-16 52 0 0,-1 23-266 0 0,-4-23 268 0 0,-3 0 22 0 0,-1-2 32 0 0,1 0-33 0 0,0 0-10 0 0,-2-1 11 0 0,-4 3 53 0 0,10-8-8 0 0,2 0 24 0 0,0 0 8 0 0,-8 4 141 0 0,8 1-307 0 0,0-3 16 0 0,2 2 61 0 0,-1-3 54 0 0,-1-1 11 0 0,0 0 0 0 0,0 0 0 0 0,0 0 6 0 0,0 0 15 0 0,0 0-10 0 0,0 0 15 0 0,0 0 6 0 0,0 0 0 0 0,-1 1-2 0 0,-31 7 68 0 0,24-8-162 0 0,0 0 0 0 0,3 0-12 0 0,2 0-36 0 0,-2-3 36 0 0,5 3 5 0 0,0-1 0 0 0,0 1 0 0 0,0 0 0 0 0,0 0 0 0 0,1 0 0 0 0,-1-1 0 0 0,0 1 0 0 0,0 0 0 0 0,0 0 0 0 0,0-1 0 0 0,0 1 0 0 0,0 0 0 0 0,0 0 0 0 0,0 0 0 0 0,0-1-1 0 0,0 1 1 0 0,0 0 0 0 0,0 0 0 0 0,0-1 0 0 0,0 1 0 0 0,0 0 0 0 0,0 0 0 0 0,0-1 0 0 0,0 1 0 0 0,0 0 0 0 0,0 0 0 0 0,0-1 0 0 0,0 1 0 0 0,0 0 0 0 0,0 0 0 0 0,-1 0 0 0 0,1-1 0 0 0,0 1 0 0 0,0 0 0 0 0,0 0 0 0 0,0 0-1 0 0,-1-1 1 0 0,1 1 0 0 0,0 0 0 0 0,0 0 0 0 0,0 0 0 0 0,-1 0 7 0 0,17 1-296 0 0,-4-3 305 0 0,0 0 1 0 0,-1-1-1 0 0,1 0 0 0 0,-1 0 0 0 0,0-1 0 0 0,0-1 0 0 0,0 0 1 0 0,-1-1-1 0 0,1 0 0 0 0,-1 0 0 0 0,-1-1 0 0 0,1 0 0 0 0,-1-1 1 0 0,-1 0-1 0 0,1 0 0 0 0,4-8-9 0 0,-11 15 43 0 0,17-16 109 0 0,-16 12 61 0 0,0-1 1 0 0,0 0-1 0 0,0 0 1 0 0,-1 0 0 0 0,0 0-1 0 0,0 0 1 0 0,0-1-1 0 0,-1 1 1 0 0,0-1-1 0 0,-1 1 1 0 0,1-1 0 0 0,-1 1-1 0 0,0-1 1 0 0,-1 1-1 0 0,0-1 1 0 0,0 0-214 0 0,0-18 353 0 0,-2-45-646 0 0,-12 80-70 0 0,12 0 312 0 0,1-1 0 0 0,0 1 0 0 0,1-1 0 0 0,0 1-1 0 0,0 0 1 0 0,1 0 0 0 0,0-1 0 0 0,1 1 0 0 0,0 0 0 0 0,1-1-1 0 0,0 1 1 0 0,0-1 0 0 0,1 1 0 0 0,3 6 51 0 0,10 48-148 0 0,-3-12 136 0 0,-2-34-194 0 0,-9-16 163 0 0,5-1 32 0 0,2-2 11 0 0,13-18 76 0 0,16-64 816 0 0,-38 83-892 0 0,1 0 0 0 0,-1 0 0 0 0,1 0 0 0 0,-1 0 0 0 0,1 0 0 0 0,-1 0 0 0 0,1 0 0 0 0,-1 0 0 0 0,0 0 0 0 0,1 0 0 0 0,-1 0 0 0 0,1 0 0 0 0,-1 1 0 0 0,1-1 0 0 0,-1 0 0 0 0,0 0 0 0 0,1 1 0 0 0,-1-1 0 0 0,1 0 0 0 0,-1 0 0 0 0,0 1 0 0 0,1-1 0 0 0,-1 1 0 0 0,0-1 0 0 0,1 0 0 0 0,-1 1 0 0 0,0-1 0 0 0,0 1 0 0 0,1-1 0 0 0,-1 0 0 0 0,0 1 0 0 0,0-1 0 0 0,0 1 0 0 0,0-1 0 0 0,0 1 0 0 0,0-1 0 0 0,0 1 0 0 0,1-1 0 0 0,-1 1 0 0 0,0-1 0 0 0,-1 1 0 0 0,1-1 0 0 0,0 1 0 0 0,0-1 0 0 0,0 0 0 0 0,0 1 0 0 0,0-1 0 0 0,0 1 0 0 0,0 0 0 0 0,2 16-18 0 0,29 69-110 0 0,-28-83 117 0 0,-1-1 0 0 0,1 0 1 0 0,0 1-1 0 0,0-1 0 0 0,0 0 1 0 0,0 0-1 0 0,0-1 0 0 0,0 1 1 0 0,0-1-1 0 0,1 1 0 0 0,-1-1 1 0 0,1 0-1 0 0,-1-1 0 0 0,1 1 1 0 0,-1 0-1 0 0,4-1 11 0 0,-3 0 12 0 0,0 0-1 0 0,-1-1 1 0 0,1 1-1 0 0,0-1 1 0 0,0 0 0 0 0,-1 0-1 0 0,1 0 1 0 0,-1 0-1 0 0,1-1 1 0 0,-1 0 0 0 0,1 1-1 0 0,-1-1 1 0 0,0 0-1 0 0,0-1 1 0 0,0 1 0 0 0,1-2-12 0 0,-3 4 3 0 0,41-67 521 0 0,-41 64-503 0 0,-1 1 0 0 0,0-1 0 0 0,0 1 0 0 0,0-1 0 0 0,0 1 0 0 0,-1-1 0 0 0,1 1 0 0 0,-1-1 0 0 0,1 1-1 0 0,-1-1 1 0 0,0 1 0 0 0,0 0 0 0 0,0-1 0 0 0,0 1 0 0 0,-1 0 0 0 0,1 0 0 0 0,0 0 0 0 0,-1 0 0 0 0,0 0 0 0 0,1 0 0 0 0,-1 0 0 0 0,0 0-1 0 0,0 1 1 0 0,0-1 0 0 0,0 1 0 0 0,0-1 0 0 0,0 1 0 0 0,-1 0 0 0 0,1 0 0 0 0,0 0 0 0 0,-1 0 0 0 0,1 0 0 0 0,0 1 0 0 0,-1-1 0 0 0,1 1-1 0 0,-1-1 1 0 0,0 1 0 0 0,1 0 0 0 0,-3 0-21 0 0,-49-12-1236 0 0,57 35 908 0 0,41 20 76 0 0,-20-26 256 0 0,31 38-4 0 0,-52-54 6 0 0,0 1 0 0 0,0 0 0 0 0,0-1 0 0 0,0 1 0 0 0,0-1 1 0 0,0 0-1 0 0,0 0 0 0 0,0 0 0 0 0,0 0 0 0 0,1-1 0 0 0,-1 1 0 0 0,0-1 0 0 0,1 0 0 0 0,-1 0 0 0 0,0 0 0 0 0,1 0 0 0 0,-1-1 0 0 0,0 1 0 0 0,1-1 0 0 0,-1 0 0 0 0,0 0 0 0 0,0 0 0 0 0,0 0 0 0 0,0-1 0 0 0,0 1 0 0 0,0-1 1 0 0,0 0-1 0 0,0 0 0 0 0,0 0-6 0 0,2-1 112 0 0,1-1-29 0 0,0 0 0 0 0,-1-1 1 0 0,0 1-1 0 0,0-1 0 0 0,0 0 0 0 0,-1-1 0 0 0,1 1 0 0 0,-1-1 0 0 0,-1 0 0 0 0,1 0 0 0 0,-1 0 1 0 0,0 0-1 0 0,0 0 0 0 0,-1-1 0 0 0,0 1 0 0 0,0-1 0 0 0,0 0 0 0 0,-1-3-83 0 0,1 2 11 0 0,0-1 42 0 0,-1-8 751 0 0,-6 45-842 0 0,3 27-48 0 0,3-46 86 0 0,13 22-144 0 0,1-9 92 0 0,-12-21 100 0 0,0 0-51 0 0,0-1 1 0 0,-1 0-1 0 0,1 0 0 0 0,0 0 1 0 0,-1-1-1 0 0,1 1 0 0 0,0-1 0 0 0,-1 1 1 0 0,1-1-1 0 0,-1 0 0 0 0,1 0 0 0 0,-1 0 1 0 0,1 0-1 0 0,-1-1 0 0 0,0 1 0 0 0,1-1 1 0 0,-1 1-1 0 0,0-1 0 0 0,0 0 1 0 0,0 0-1 0 0,0 0 0 0 0,-1 0 0 0 0,1 0 1 0 0,0 0-1 0 0,-1 0 0 0 0,1-3 3 0 0,4-1 6 0 0,28-44 178 0 0,-29 15 580 0 0,-5 34-651 0 0,0-1-1 0 0,0-5-18 0 0,0-1-86 0 0,1 1-62 0 0,8 45-74 0 0,-7-30 120 0 0,15 88-20 0 0,-3 0 0 0 0,-2 46 28 0 0,-11-123 2 0 0,-2 0-1 0 0,0 0 0 0 0,-1-1 1 0 0,-1 1-1 0 0,-1-1 0 0 0,-1 0 1 0 0,0 1-1 0 0,-1-2 0 0 0,-5 10-1 0 0,-13 1 210 0 0,-12-22 333 0 0,26-8-479 0 0,1-1-1 0 0,0 0 0 0 0,-1-1 0 0 0,1 0 0 0 0,0 0 0 0 0,1-1 0 0 0,-1 0 0 0 0,1-1 0 0 0,0 0 0 0 0,0 0 0 0 0,-6-7-63 0 0,7 5 53 0 0,0 0 0 0 0,1 0-42 0 0,2 2 0 0 0,-5-24 106 0 0,10 23-132 0 0,23-14-602 0 0,113-78-5189 0 0,-123 85 4388 0 0</inkml:trace>
  <inkml:trace contextRef="#ctx0" brushRef="#br0" timeOffset="36495.039">102 742 8063 0 0,'0'0'366'0'0,"0"0"-5"0"0,0 0-152 0 0,0 0 211 0 0,0 0 116 0 0,0 0 28 0 0,0 0-68 0 0,0 0-297 0 0,0 0-135 0 0,0 0-116 0 0,0 0-41 0 0,0 0 17 0 0,0 0 10 0 0,0 0 26 0 0,-5 9 328 0 0,-22 92 728 0 0,27-93-1016 0 0,1 38 0 0 0,0-38-10 0 0,1-1-44 0 0,3-1 1 0 0,2-2 42 0 0,1-2 11 0 0,0 1 0 0 0,1 0 0 0 0,0-1 0 0 0,0 0 0 0 0,0-2 11 0 0,-1-2 32 0 0,0-1-22 0 0,0-1 22 0 0,0 0-33 0 0,-1-1-10 0 0,-1 1-14 0 0,-5 4-82 0 0,-1 0-104 0 0,0 0-16 0 0,0 0-731 0 0,0 0-2948 0 0</inkml:trace>
  <inkml:trace contextRef="#ctx0" brushRef="#br0" timeOffset="37065.301">130 609 5527 0 0,'0'0'250'0'0,"0"0"-2"0"0,0 0 6 0 0,0 0 601 0 0,0 0 281 0 0,0 0 59 0 0,0 0-153 0 0,14-11-855 0 0,-5-3-426 0 0,-7 7 262 0 0,-2 5 100 0 0,0 2 59 0 0,0 0 12 0 0,0 0 38 0 0,0 0 141 0 0,0 0 62 0 0,0 0 11 0 0,0 0-36 0 0,0 0-164 0 0,0 0-71 0 0,0 0-14 0 0,0 0-49 0 0,0 0-201 0 0,0 0-87 0 0,0 0-861 0 0,0 0-3389 0 0</inkml:trace>
  <inkml:trace contextRef="#ctx0" brushRef="#br0" timeOffset="41571.03">269 722 2303 0 0,'0'0'338'0'0,"0"0"576"0"0,0 0 256 0 0,0 0 50 0 0,0 0-135 0 0,0 0-608 0 0,0 0-263 0 0,0 0-57 0 0,2 9-12 0 0,3 112-157 0 0,-5-118-36 0 0,15 37 36 0 0,-13-33 12 0 0,-2-8 26 0 0,0 1 0 0 0,0 0 0 0 0,0 0 0 0 0,0 0 0 0 0,0-1 0 0 0,1 1-1 0 0,-1 0 1 0 0,0 0 0 0 0,0 0 0 0 0,0-1 0 0 0,1 1 0 0 0,-1 0 0 0 0,0 0 0 0 0,0 0-1 0 0,1 0 1 0 0,-1 0 0 0 0,0 0 0 0 0,0 0 0 0 0,1-1 0 0 0,-1 1 0 0 0,0 0-1 0 0,0 0 1 0 0,1 0 0 0 0,-1 0 0 0 0,0 0 0 0 0,0 0 0 0 0,1 0 0 0 0,-1 0 0 0 0,0 0-1 0 0,0 0 1 0 0,1 1 0 0 0,-1-1 0 0 0,0 0 0 0 0,0 0 0 0 0,1 0 0 0 0,-1 0 0 0 0,0 0-1 0 0,0 0 1 0 0,1 0 0 0 0,-1 1 0 0 0,0-1 0 0 0,0 0 0 0 0,0 0 0 0 0,1 0-1 0 0,-1 1 1 0 0,0-1 0 0 0,0 0 0 0 0,0 0 0 0 0,0 0 0 0 0,0 1 0 0 0,1-1 0 0 0,-1 0-1 0 0,0 0 1 0 0,0 1 0 0 0,0-1 0 0 0,0 0 0 0 0,0 0 0 0 0,0 1 0 0 0,0-1-26 0 0,16-28 2196 0 0,-13 22-1929 0 0,43-62-129 0 0,-44 66-82 0 0,6 15 1768 0 0,-2 33-1824 0 0,-3-40 0 0 0,-1 0-14 0 0,1 0-45 0 0,0 0 44 0 0,0 0 15 0 0,-2 2 0 0 0,-1-1 11 0 0,0-5 32 0 0,0 3-43 0 0,0-3-54 0 0,1-2 1 0 0,6-2 42 0 0,33-29 11 0 0,-19-4 128 0 0,-20 34-62 0 0,0 0 6 0 0,2-5-7 0 0,2 1-52 0 0,1-1-13 0 0,-2 2 11 0 0,-3 3 42 0 0,0 2 1 0 0,15 27-128 0 0,-14-20 17 0 0,1 0 46 0 0,-1 0 11 0 0,8 17-64 0 0,-6-16 64 0 0,2-5 0 0 0,1-2 11 0 0,-4-3 46 0 0,5-2-3 0 0,1 0-104 0 0,23-30 456 0 0,-27 21 127 0 0,13 28-398 0 0,-13-8-279 0 0,0-1 72 0 0,36 26-495 0 0,-35-30 556 0 0,16-4 155 0 0,-19 0-84 0 0,2-2-37 0 0,-3 1 76 0 0,0 0 1 0 0,0 1-1 0 0,0-1 0 0 0,-1 0 1 0 0,1 0-1 0 0,0 0 0 0 0,-1 0 1 0 0,0 0-1 0 0,1 0 1 0 0,-1-1-1 0 0,0 1 0 0 0,0 0 1 0 0,-1-1-1 0 0,1 1 0 0 0,0-1 1 0 0,-1 1-1 0 0,1-1 0 0 0,-1 1 1 0 0,0-1-1 0 0,0 1 1 0 0,0-2-100 0 0,1-6 58 0 0,-1 1-46 0 0,0 0-12 0 0,0 6 8 0 0,0 0 0 0 0,0 0 1 0 0,-1 0-1 0 0,1 0 0 0 0,-1 0 0 0 0,0 0 0 0 0,0 1 0 0 0,0-1 0 0 0,0 0 0 0 0,0 0 1 0 0,-1 1-1 0 0,1-1 0 0 0,-1 0 0 0 0,1 1 0 0 0,-1 0 0 0 0,0-1 0 0 0,0 1 0 0 0,0 0 0 0 0,-1 0 1 0 0,1 0-1 0 0,0 0 0 0 0,-1 0 0 0 0,-2 0-8 0 0,-5-5-599 0 0,9 6 537 0 0,1 1-20 0 0,-3 8-54 0 0,2 42-164 0 0,3-42 288 0 0,8 15-120 0 0,9-6 58 0 0,-16-14 57 0 0,0-1 1 0 0,0 0 0 0 0,0 0 0 0 0,0 0 0 0 0,0 0-1 0 0,0-1 1 0 0,1 1 0 0 0,-1-1 0 0 0,0 0-1 0 0,1 0 1 0 0,-1 0 0 0 0,1 0 0 0 0,0-1 0 0 0,-1 0-1 0 0,1 1 1 0 0,-1-1 0 0 0,1 0 0 0 0,0-1 0 0 0,-1 1-1 0 0,1-1 1 0 0,-1 1 0 0 0,1-1 0 0 0,-1 0-1 0 0,1-1 1 0 0,0 1 16 0 0,28-18 0 0 0,6-20 383 0 0,-29 7 856 0 0,-9 31-1126 0 0,0-10 162 0 0,-2 5-181 0 0,2 5-3 0 0,0 1-16 0 0,0 0 15 0 0,-15 37-159 0 0,14-32 39 0 0,-1 0 0 0 0,1 0 0 0 0,0 0 0 0 0,1 1 0 0 0,-1-1 0 0 0,1 0 0 0 0,0 1 0 0 0,0-1-1 0 0,1 0 1 0 0,0 0 0 0 0,0 1 0 0 0,0-1 0 0 0,1 1 30 0 0,-1-3-48 0 0,1 3 24 0 0,2 3-66 0 0,7 1 26 0 0,1-4-60 0 0,17 0 38 0 0,7-31 101 0 0,-6-32 464 0 0,-29 55-439 0 0,0 1 0 0 0,-1-1 0 0 0,1 1 0 0 0,-1-1 0 0 0,1 1 0 0 0,-1-1 0 0 0,0 0 0 0 0,0 1 1 0 0,1-1-1 0 0,-1 1 0 0 0,0-1 0 0 0,0 0 0 0 0,0 1 0 0 0,-1-1 0 0 0,1 1 0 0 0,0-1 1 0 0,-1 0-1 0 0,1 1 0 0 0,-1-1 0 0 0,1 1 0 0 0,-1-1 0 0 0,0 1 0 0 0,0 0 0 0 0,1-1 0 0 0,-1 1 1 0 0,0 0-1 0 0,0-1 0 0 0,-1 1 0 0 0,1 0 0 0 0,-1-1-40 0 0,0 0 79 0 0,1 1 65 0 0,0 0-13 0 0,-4-6-52 0 0,0 0-21 0 0,0 0-128 0 0,5 7 11 0 0,0 0 1 0 0,0 1-1 0 0,-1-1 1 0 0,1 0-1 0 0,0 0 1 0 0,0 0-1 0 0,0 1 1 0 0,0-1-1 0 0,0 0 1 0 0,0 0-1 0 0,0 0 1 0 0,0 0-1 0 0,-1 1 1 0 0,1-1-1 0 0,0 0 1 0 0,0 0-1 0 0,0 0 1 0 0,0 0-1 0 0,-1 0 1 0 0,1 0-1 0 0,0 0 1 0 0,0 1-1 0 0,0-1 1 0 0,0 0-1 0 0,-1 0 1 0 0,1 0-1 0 0,0 0 1 0 0,0 0 58 0 0,1 8 252 0 0,48 159-566 0 0,-15-70 288 0 0,-18-30 26 0 0,-17-58 0 0 0,-16 18 172 0 0,9-23-160 0 0,-30 5-292 0 0,35-9 314 0 0,0 0 1 0 0,0 0-1 0 0,0 0 0 0 0,1-1 0 0 0,-1 1 1 0 0,0-1-1 0 0,0 0 0 0 0,1 1 0 0 0,-1-1 1 0 0,0 0-1 0 0,1-1 0 0 0,-1 1 0 0 0,1 0 1 0 0,0-1-1 0 0,-1 1 0 0 0,1-1 0 0 0,0 0 1 0 0,0 0-1 0 0,0 0 0 0 0,0 0 0 0 0,0 0 1 0 0,0 0-1 0 0,1 0 0 0 0,-1-1 0 0 0,0-1-34 0 0,-3-4 96 0 0,3 6-16 0 0,-2-4-80 0 0,3 4-77 0 0,-2-4-3 0 0,2 4 11 0 0,1 2-10 0 0,0 0-4 0 0,0 0 15 0 0,0 0 4 0 0,9-17-234 0 0,25-21 212 0 0,-13 13 86 0 0,-14 18 0 0 0,56-35 0 0 0,-14-12 799 0 0,-38 35-528 0 0,39-57-143 0 0,-45 69-118 0 0,0 1 1 0 0,3-12 506 0 0,-7 2-429 0 0,-2 7-88 0 0,-1 2 11 0 0,-16-11 450 0 0,14 18-522 0 0,-1 0 0 0 0,2 0 0 0 0,-1 1-1 0 0,0 0 1 0 0,0 0 0 0 0,0 0 0 0 0,0 0 0 0 0,0 1-1 0 0,1-1 1 0 0,-1 1 0 0 0,1 0 0 0 0,-1 0-1 0 0,1 0 1 0 0,0 1 0 0 0,-1-1 0 0 0,1 1 0 0 0,0 0-1 0 0,1 0 1 0 0,-1 0 0 0 0,1 0 0 0 0,-1 0 0 0 0,-1 3 61 0 0,-11 70-338 0 0,29-37 145 0 0,42-14 72 0 0,-54-25 205 0 0,31 6 238 0 0,-10-3-322 0 0,22-29 445 0 0,-30 12-250 0 0,2-2 193 0 0,-12 10-340 0 0,51-53-108 0 0,-50 54 60 0 0,0 0 0 0 0,-1 1 11 0 0,8-2 266 0 0,14 22-337 0 0,-21-11 48 0 0,-1 0 12 0 0,0 1 0 0 0,0-1 0 0 0,-1 0 0 0 0,1 1 0 0 0,-1-1 0 0 0,-1 2 0 0 0,0 0 0 0 0,-1 0 0 0 0,-20 30 219 0 0,16-35-176 0 0,-3 4-33 0 0,-1 1-10 0 0,-24 18 0 0 0,9-8-14 0 0,14-12-45 0 0,0 1 44 0 0,0-1 15 0 0,2-1 14 0 0,-23 6 586 0 0,26-10-656 0 0,2 0-43 0 0,0 0-86 0 0,0 0-17 0 0,0 0 2 0 0,16-19-2440 0 0,-1-3 393 0 0,-11 13-1714 0 0,-4 8-455 0 0</inkml:trace>
  <inkml:trace contextRef="#ctx0" brushRef="#br0" timeOffset="46212.318">1 1600 919 0 0,'0'0'190'0'0,"0"0"458"0"0,0 0 198 0 0,0 0 40 0 0,0 0-92 0 0,0 0-416 0 0,2-6-128 0 0,-1 3 3208 0 0,0 1-3210 0 0,2-11 2956 0 0,17-31-3210 0 0,10-91 2410 0 0,-21 76-1653 0 0,10-43-311 0 0,-19 100-376 0 0,4-33 1061 0 0,-2 28-1111 0 0,-2 5 55 0 0,0 2 46 0 0,0 0 91 0 0,0 0 40 0 0,0 0 8 0 0,0 0-20 0 0,0 0-96 0 0,0 0-39 0 0,0 0-10 0 0,-10 27-203 0 0,-1 108-852 0 0,5 69 884 0 0,6-202 68 0 0,0 0 0 0 0,0 0 0 0 0,1 0 0 0 0,-1 0 0 0 0,0 0 0 0 0,1 0 0 0 0,0 0 0 0 0,-1 0 0 0 0,1-1 0 0 0,0 1 0 0 0,0 0 0 0 0,0 0 0 0 0,0 0 0 0 0,1-1 0 0 0,-1 1 0 0 0,0-1 0 0 0,1 1 0 0 0,-1-1 0 0 0,1 1 0 0 0,-1-1 0 0 0,1 0 0 0 0,0 0 0 0 0,-1 0 0 0 0,1 0 0 0 0,0 0 0 0 0,0 0 0 0 0,0 0 0 0 0,0-1 0 0 0,0 1 14 0 0,8 0 0 0 0,-1 0 0 0 0,17-13 12 0 0,18-25 283 0 0,-23 6 78 0 0,-20 22-295 0 0,0 7-35 0 0,0-1 0 0 0,-1 1 1 0 0,0-1-1 0 0,0 1 1 0 0,1-1-1 0 0,-2 0 1 0 0,1 1-1 0 0,0-1 1 0 0,0 0-1 0 0,-1 1 0 0 0,1-1 1 0 0,-1 1-1 0 0,0-1 1 0 0,0 1-1 0 0,0 0 1 0 0,0-1-1 0 0,0 1 1 0 0,-1 0-1 0 0,1-1 0 0 0,-1 1 1 0 0,1 0-1 0 0,-1 0 1 0 0,0 0-1 0 0,1 0 1 0 0,-1 1-1 0 0,0-1 1 0 0,-1 1-1 0 0,0-1-43 0 0,-8-9 210 0 0,-15-3-50 0 0,12 8-272 0 0,13 5 0 0 0,-9-2-457 0 0,4 3 542 0 0,5 0-34 0 0,1 0-32 0 0,-9 22-981 0 0,13 7 672 0 0,0-22 359 0 0,18 9-34 0 0,42-22-105 0 0,70-37 246 0 0,-108 22 1192 0 0,-25 20-1008 0 0,-1 1 0 0 0,2-21 1098 0 0,-2 14-1281 0 0,0-1-65 0 0,-1 6-53 0 0,-2-4 29 0 0,2 5-32 0 0,1 1-24 0 0,0 0-24 0 0,0 0-40 0 0,-12 26-382 0 0,2 32 54 0 0,28 4 276 0 0,-9-47-125 0 0,-8-14 232 0 0,0 0 21 0 0,4 4 54 0 0,0 0 14 0 0,1-1 0 0 0,27 3-64 0 0,-26-9 64 0 0,17-12 14 0 0,-23 13 50 0 0,11-21 577 0 0,-10-71-5 0 0,-5 66-519 0 0,3 26-53 0 0,-22-13 346 0 0,21 13-484 0 0,1 1 58 0 0,0 0-1 0 0,1 0 0 0 0,-1 0 0 0 0,0 0 1 0 0,1 0-1 0 0,-1 0 0 0 0,0 0 1 0 0,0 0-1 0 0,1 0 0 0 0,-1 1 0 0 0,0-1 1 0 0,0 0-1 0 0,1 0 0 0 0,-1 0 1 0 0,0 0-1 0 0,0 1 0 0 0,0-1 1 0 0,1 0-1 0 0,-1 0 0 0 0,0 0 0 0 0,0 1 1 0 0,0-1-1 0 0,0 0 0 0 0,0 0 1 0 0,1 0-1 0 0,-1 1 0 0 0,0-1 0 0 0,0 0 1 0 0,0 0-1 0 0,0 1 0 0 0,0-1 1 0 0,0 0-1 0 0,0 0 0 0 0,0 1 1 0 0,0-1-1 0 0,0 0 0 0 0,0 1 0 0 0,0-1 1 0 0,0 0-1 0 0,0 0 0 0 0,0 1 1 0 0,0-1-1 0 0,0 0 0 0 0,0 0 1 0 0,0 1-1 0 0,0-1 0 0 0,-1 0 0 0 0,1 0 1 0 0,0 1-1 0 0,0-1 0 0 0,0 0 1 0 0,0 0-1 0 0,0 0 0 0 0,-1 1 0 0 0,1-1 1 0 0,0 0-1 0 0,0 0 0 0 0,-1 0 1 0 0,1 0-1 0 0,0 1 0 0 0,0-1 17 0 0,10 11-122 0 0,34 56-17 0 0,-33-53 75 0 0,7-2 64 0 0,0-4 1852 0 0,9-18-3586 0 0,-24 7 1793 0 0,0 0 1 0 0,0 0 0 0 0,-1 0 0 0 0,1-1 0 0 0,-1 1 0 0 0,0-1 0 0 0,0 0 0 0 0,0 1 0 0 0,-1-1 0 0 0,1 0 0 0 0,-1 0 0 0 0,0 0 0 0 0,0 0 0 0 0,0-1-1 0 0,0 1 1 0 0,-1 0 0 0 0,0 0 0 0 0,0-1-60 0 0,1-5 64 0 0,0 1 28 0 0,0 0-1 0 0,-1 0-22 0 0,0-1-15 0 0,2 0-44 0 0,16-22-146 0 0,-12 25 126 0 0,0 2-44 0 0,2 3 1 0 0,1 3 32 0 0,-2 1-35 0 0,13 14-146 0 0,-14-10 178 0 0,-2 0-24 0 0,1 0 36 0 0,1-1-2 0 0,22 35-370 0 0,-18-16 228 0 0,-8-15 113 0 0,-1-2 22 0 0,-1-5-22 0 0,0 5 22 0 0,0 1-22 0 0,-1 0 32 0 0,-3-2 1 0 0,-58 57-316 0 0,55-58 326 0 0,0-2 0 0 0,1-1 12 0 0,5-1 52 0 0,-18 4-92 0 0,18-5-52 0 0,1 0 0 0 0,0 0 2 0 0,0 0 4 0 0,0 0 1 0 0,0 0-3 0 0,0 0 9 0 0,0 0 3 0 0,0 0-1 0 0,0 0-6 0 0,0 0-1 0 0,0 0 0 0 0,0 0-5 0 0,0 0-15 0 0,1 0 32 0 0,6 0 37 0 0,2 1-25 0 0,67-2-92 0 0,15-31 980 0 0,-48 6-712 0 0,16-6-52 0 0,-27-16 1175 0 0,-31 43-1106 0 0,-1 4-9 0 0,-2-28 830 0 0,-1 22-956 0 0,-2-2-10 0 0,2 1-10 0 0,2 5-33 0 0,-2-5 32 0 0,0 0-6 0 0,2 7-64 0 0,1 1 5 0 0,0 0 10 0 0,-3 1-5 0 0,-1 1 0 0 0,1 0 0 0 0,0 0 0 0 0,0 1 0 0 0,0-1 0 0 0,0 0 0 0 0,0 1 0 0 0,1 0 0 0 0,-1 0 0 0 0,1 0 0 0 0,0 0 0 0 0,0 0 0 0 0,0 0 0 0 0,0 0 0 0 0,0 1 0 0 0,1-1 0 0 0,-1 1 0 0 0,1-1 0 0 0,0 1 0 0 0,0-1 0 0 0,1 1 0 0 0,-1 0 0 0 0,1 0 0 0 0,-1 3 71 0 0,0 0-61 0 0,-1 0 50 0 0,0 3 11 0 0,1-1 0 0 0,1-1 0 0 0,15 12 0 0 0,14-1-80 0 0,-22-15 80 0 0,0 2 0 0 0,1-2 0 0 0,16 4 138 0 0,10-17 71 0 0,-28 5-124 0 0,0 1 0 0 0,-1-2 0 0 0,1 1 0 0 0,-1-1 0 0 0,0 1 0 0 0,-1-1 0 0 0,1-1-1 0 0,-1 1 1 0 0,0-1 0 0 0,0 0 0 0 0,0 1 0 0 0,-1-2 0 0 0,0 1 0 0 0,0 0-85 0 0,-3 4 104 0 0,0 2-1 0 0,6-18 338 0 0,-4 10-374 0 0,0 1-64 0 0,-2 5-30 0 0,0 2 94 0 0,0 0 14 0 0,0 0-8 0 0,-6 23-239 0 0,-8 52-536 0 0,30-51 446 0 0,-9-17 232 0 0,1-3-24 0 0,1-1 36 0 0,-1-1 12 0 0,1-2 0 0 0,16 1 64 0 0,8-2 0 0 0,-27-1-53 0 0,-5 2 42 0 0,20-35 1922 0 0,-18 15-1523 0 0,-3 11-409 0 0,-3 0-33 0 0,-16-45 54 0 0,17 47-74 0 0,2 4-33 0 0,-2-3 20 0 0,2 3-25 0 0,-2-5 36 0 0,-1 1 2 0 0,-4 2-46 0 0,1 3-22 0 0,-33 21-402 0 0,18 13-48 0 0,21-30 462 0 0,0-2-12 0 0,-4 25-1047 0 0,16-2-2678 0 0,-11-22 3577 0 0,8-2-1737 0 0,-1-3 792 0 0</inkml:trace>
  <inkml:trace contextRef="#ctx0" brushRef="#br0" timeOffset="47035.649">1258 1170 7367 0 0,'0'0'568'0'0,"0"0"-141"0"0,0 0 796 0 0,0 0 385 0 0,0 0 78 0 0,0 0-194 0 0,0 0-857 0 0,0 0-379 0 0,0 0-80 0 0,0 0-31 0 0,-8-3-922 0 0,4 1 733 0 0,3 1 111 0 0,1 1 14 0 0,0 0 12 0 0,0 0 85 0 0,0 0 40 0 0,0 0 6 0 0,0 0 6 0 0,0 0 20 0 0,0 0 8 0 0,0 0 4 0 0,0 0-12 0 0,0 0-62 0 0,0 0-27 0 0,0 0-8 0 0,0 0-15 0 0,-13 10 12 0 0,8-1-190 0 0,1-1 0 0 0,0 0 0 0 0,0 1 0 0 0,1 0-1 0 0,1 0 1 0 0,-1 0 0 0 0,1 0 0 0 0,1 0 0 0 0,0 0-1 0 0,0 1 1 0 0,1-1 0 0 0,0 0 0 0 0,0 1 0 0 0,1-1-1 0 0,1 0 42 0 0,-1 32 9 0 0,-1-32-10 0 0,2 62 440 0 0,-2-63-440 0 0,2-1 0 0 0,2 1 0 0 0,10 14-72 0 0,9-8 8 0 0,-17-11 64 0 0,-1-1 18 0 0,-4-2 64 0 0,-1 0 1 0 0,21-6 334 0 0,34-38 253 0 0,-54 43-1422 0 0,-1 1-227 0 0,0 0-946 0 0,0 0-3633 0 0</inkml:trace>
  <inkml:trace contextRef="#ctx0" brushRef="#br0" timeOffset="48307.856">1564 1313 7887 0 0,'0'0'363'0'0,"0"0"-12"0"0,0 0-106 0 0,0 0 376 0 0,0 0 187 0 0,0 0 38 0 0,0 0-60 0 0,0 0-284 0 0,0 0-129 0 0,0 0-21 0 0,0 0-44 0 0,0 0-159 0 0,0 0-70 0 0,0 0-14 0 0,-1 1-1 0 0,-2 0-30 0 0,-1 0 0 0 0,1 0 0 0 0,0 1 0 0 0,-1-1 0 0 0,1 1-1 0 0,0 0 1 0 0,0 0 0 0 0,1 1 0 0 0,-1-1 0 0 0,0 0 0 0 0,1 1 0 0 0,-1-1 0 0 0,1 1-1 0 0,0 0 1 0 0,0 0 0 0 0,0 0 0 0 0,0 0 0 0 0,1 0 0 0 0,-1 1 0 0 0,1-1-1 0 0,0 0 1 0 0,-1 1 0 0 0,2-1 0 0 0,-1 1 0 0 0,0-1 0 0 0,1 1 0 0 0,-1-1 0 0 0,1 1-1 0 0,0-1 1 0 0,1 2-34 0 0,2 98 0 0 0,4-80 318 0 0,-1-18-308 0 0,3-3-10 0 0,27-11 548 0 0,-33 8-417 0 0,0-1-1 0 0,0 0 1 0 0,0 0 0 0 0,0 0-1 0 0,-1 0 1 0 0,1 0-1 0 0,-1-1 1 0 0,0 1-1 0 0,1-1 1 0 0,-1 1 0 0 0,0-1-1 0 0,-1 0 1 0 0,1 0-1 0 0,0 0 1 0 0,-1 0-1 0 0,0 0 1 0 0,0 0 0 0 0,1 0-1 0 0,-2-1 1 0 0,1 1-1 0 0,0 0 1 0 0,-1-1-1 0 0,0 1 1 0 0,1 0 0 0 0,-1-1-1 0 0,-1 1 1 0 0,1-1-1 0 0,0 1 1 0 0,-1-3-131 0 0,0 4 96 0 0,-24-36 369 0 0,23 36-411 0 0,-4-2-44 0 0,0 0-24 0 0,5 4-66 0 0,1 0-44 0 0,0 0-18 0 0,0 0-2 0 0,0 0 12 0 0,0 0 43 0 0,0 0-3 0 0,0 0 19 0 0,0 0-5 0 0,0 0 0 0 0,0 0 4 0 0,0 0 2 0 0,0 0 0 0 0,0 0-4 0 0,0 0-17 0 0,0 0-10 0 0,0 0-1 0 0,0 0 2 0 0,0 0 6 0 0,-1 17-326 0 0,2-17 365 0 0,1 1 54 0 0,0 0 1 0 0,0 0 0 0 0,0-1-1 0 0,0 1 1 0 0,0-1-1 0 0,0 0 1 0 0,0 1-1 0 0,0-1 1 0 0,0 0-1 0 0,1 0 1 0 0,-1 0-1 0 0,0-1 1 0 0,0 1 0 0 0,0 0-1 0 0,0-1 1 0 0,0 1-1 0 0,0-1 1 0 0,0 0-1 0 0,0 0 1 0 0,0 0-1 0 0,0 0 1 0 0,0 0 0 0 0,-1 0-1 0 0,1 0 1 0 0,0-1-1 0 0,-1 1 1 0 0,1-1-1 0 0,0 0 3 0 0,7-4 81 0 0,26-24 547 0 0,-34 29-572 0 0,-1 1 29 0 0,0 0 30 0 0,8 2 162 0 0,68 20-455 0 0,-70-21 252 0 0,-5-1 44 0 0,-1 0-5 0 0,0 0-8 0 0,0 0-2 0 0,-1 69 386 0 0,0-60-489 0 0,1 0 0 0 0,1-3 16 0 0,13-11 315 0 0,25-31-198 0 0,-33 33-133 0 0,1 0 0 0 0,-1 0 0 0 0,-5 3 0 0 0,0 0 0 0 0,0 0 0 0 0,-1 0 0 0 0,1 0 0 0 0,0 0 0 0 0,0 0 0 0 0,0 0 0 0 0,0 0 0 0 0,0 0 0 0 0,-1 1 0 0 0,1-1 0 0 0,0 0 0 0 0,0 1 0 0 0,0-1 0 0 0,-1 1 0 0 0,1-1 0 0 0,0 1 0 0 0,0-1 0 0 0,-1 1 0 0 0,1-1 0 0 0,0 1 0 0 0,-1-1 0 0 0,1 1 0 0 0,-1 0 0 0 0,1 0 0 0 0,-1-1 0 0 0,1 1 0 0 0,-1 0 0 0 0,1 0 0 0 0,-1-1 0 0 0,0 1 0 0 0,0 0 0 0 0,1 0 0 0 0,-1 0 0 0 0,0 0 0 0 0,0 0 0 0 0,0 0 0 0 0,4 64 0 0 0,-4-57 0 0 0,1-1-36 0 0,-1-6-140 0 0,0-1-20 0 0,0 0 4 0 0,0 0-37 0 0,28-17-3898 0 0,-21 8 2859 0 0</inkml:trace>
  <inkml:trace contextRef="#ctx0" brushRef="#br0" timeOffset="55247.062">140 1914 3391 0 0,'0'0'158'0'0,"0"0"99"0"0,0 0 336 0 0,0 0 146 0 0,-9-17 5584 0 0,-19-4-4457 0 0,27 20-1714 0 0,1 1 0 0 0,0 0-5 0 0,0 0-23 0 0,-10-2 351 0 0,8 3-489 0 0,0 1 1 0 0,1-1-1 0 0,-1 0 1 0 0,0 0-1 0 0,1 1 1 0 0,0-1 0 0 0,-1 0-1 0 0,1 1 1 0 0,0-1-1 0 0,0 1 1 0 0,0 0-1 0 0,0 0 1 0 0,0-1-1 0 0,0 1 1 0 0,0 0 0 0 0,0 0-1 0 0,1 0 1 0 0,-1 0-1 0 0,1 0 1 0 0,0 0-1 0 0,-1 0 1 0 0,1-1-1 0 0,0 1 1 0 0,0 0 0 0 0,0 1 13 0 0,2 22-447 0 0,-1-20 426 0 0,0-2-22 0 0,3 2 22 0 0,35 9-161 0 0,11-13-10 0 0,-41 0 127 0 0,0 2-7 0 0,-2 0 7 0 0,-1 2 51 0 0,-1 1 14 0 0,1 9 78 0 0,-6-14-12 0 0,0 0-2 0 0,-2 7 6 0 0,-1 1 20 0 0,0-1-10 0 0,0 0-64 0 0,-20 32-16 0 0,-32 18 75 0 0,48-52-32 0 0,-19 15 43 0 0,25-20-48 0 0,1-1-80 0 0,-1 1-11 0 0,-5 2 54 0 0,5-2 69 0 0,1-1 43 0 0,0 0-13 0 0,0 0-11 0 0,0 0-34 0 0,0 0-131 0 0,0 0-23 0 0,0 0 3 0 0,15-52-536 0 0,-11 44 644 0 0,11-11 112 0 0,44-5-276 0 0,-26 8 152 0 0,18-40 536 0 0,-15-15 264 0 0,13-5-714 0 0,-48 75 19 0 0,-1 1 15 0 0,0 0-7 0 0,0 0 15 0 0,0 0 67 0 0,0 0 28 0 0,0 0 7 0 0,0 0-11 0 0,0 0-58 0 0,1 19 206 0 0,14 107-1255 0 0,31 58 584 0 0,-48-93-587 0 0,2-89 803 0 0,-1-1 15 0 0,0-1 81 0 0,1 1 1 0 0,-1-1-1 0 0,0 1 1 0 0,1-1-1 0 0,-1 0 0 0 0,0 1 1 0 0,1-1-1 0 0,-1 0 1 0 0,0 0-1 0 0,1 0 1 0 0,-1 1-1 0 0,0-1 0 0 0,0 0 1 0 0,1 0-1 0 0,-1 0 1 0 0,0 0-1 0 0,0 0 0 0 0,1 0 1 0 0,-1 0-1 0 0,0-1 1 0 0,0 1-1 0 0,1 0 1 0 0,-1 0-1 0 0,0 0 0 0 0,1-1 1 0 0,-1 1-1 0 0,0 0 1 0 0,1-1-1 0 0,-1 1 0 0 0,1-1 1 0 0,-1 1-1 0 0,0-1 1 0 0,1 1-1 0 0,-1-1 1 0 0,1 1-1 0 0,-1-1 0 0 0,1 1 1 0 0,0-1-1 0 0,-1 0 1 0 0,1 1-1 0 0,-1-1 0 0 0,1 0 1 0 0,0 1-1 0 0,0-1 1 0 0,-1 0-9 0 0,1 0-2 0 0,-29-108 788 0 0,28 92-693 0 0,1 1 0 0 0,1 0 1 0 0,0 0-1 0 0,1-1 1 0 0,1 1-1 0 0,1 1 1 0 0,4-13-94 0 0,-8 26 0 0 0,4-9 18 0 0,0 0-1 0 0,1 1 0 0 0,0-1 1 0 0,1 1-1 0 0,0 0 0 0 0,1 1 1 0 0,0 0-1 0 0,0 0 0 0 0,1 0 1 0 0,0 1-1 0 0,0 0 0 0 0,6-4-17 0 0,-8 6 0 0 0,26-6-481 0 0,-30 12 370 0 0,28 6-913 0 0,-23-3 918 0 0,0 1 68 0 0,-6-4-38 0 0,-1 0 2 0 0,0 0 8 0 0,3 17 2 0 0,-6-8 27 0 0,0-1 1 0 0,0 1-1 0 0,-1-1 0 0 0,0 0 0 0 0,-1 0 0 0 0,0-1 1 0 0,0 1-1 0 0,0-1 0 0 0,-1 0 0 0 0,-2 2 37 0 0,-5 7-45 0 0,8-9-8 0 0,-1 0 39 0 0,-1-1 28 0 0,-8 5 127 0 0,6-7-98 0 0,2-1-22 0 0,4-2 22 0 0,-4 2-33 0 0,1 2-23 0 0,5-5-51 0 0,1 0-3 0 0,1 1 14 0 0,3 4 32 0 0,19 3-33 0 0,63-16 54 0 0,-79 8 92 0 0,0-1-1 0 0,0 0 0 0 0,0-1 1 0 0,-1 1-1 0 0,1-1 0 0 0,0-1 1 0 0,-1 1-1 0 0,1-1 1 0 0,-1 0-1 0 0,0-1 0 0 0,0 0 1 0 0,0 0-1 0 0,0 0 0 0 0,-1 0 1 0 0,1-1-1 0 0,-1 0 1 0 0,-1 0-1 0 0,1-1 0 0 0,1-2-91 0 0,-2 3 80 0 0,-2 3 0 0 0,1-3-2 0 0,-1 3-12 0 0,2-4-12 0 0,1-1-44 0 0,0 1-10 0 0,0 0 16 0 0,1-9 1278 0 0,-6 13-1209 0 0,-1 1-26 0 0,-3-4-49 0 0,-2-1-10 0 0,-1 2 0 0 0,0 2 0 0 0,1-1-10 0 0,-10-6-464 0 0,15 9 392 0 0,1 0 4 0 0,-1 0 2 0 0,-6 0 60 0 0,-24 22-194 0 0,27-16 172 0 0,-20 46-210 0 0,21-9 104 0 0,10-19 6 0 0,-5-16 95 0 0,15 24-32 0 0,-11-26 75 0 0,1-1-10 0 0,-1 0-33 0 0,1-1 32 0 0,-5-3 17 0 0,0-1-1 0 0,-1 1 1 0 0,1-1 0 0 0,0 1-1 0 0,0-1 1 0 0,-1 0-1 0 0,1 1 1 0 0,0-1 0 0 0,0 0-1 0 0,0 0 1 0 0,-1 0-1 0 0,1-1 1 0 0,0 1 0 0 0,0 0-1 0 0,0-1 1 0 0,-1 1-1 0 0,1-1 1 0 0,0 1-1 0 0,-1-1 1 0 0,1 0 0 0 0,-1 0-1 0 0,1 0 1 0 0,-1 0-1 0 0,1 0 1 0 0,-1 0-6 0 0,5-2 26 0 0,-4 1 27 0 0,4-1-28 0 0,25-21-3790 0 0,-30 23 2558 0 0</inkml:trace>
  <inkml:trace contextRef="#ctx0" brushRef="#br0" timeOffset="56719.284">890 1915 8839 0 0,'0'0'400'0'0,"0"0"0"0"0,0 0-189 0 0,-30 9 2378 0 0,29-8-2333 0 0,1-1-12 0 0,0 0-52 0 0,0 0-28 0 0,0 0-4 0 0,0 0-16 0 0,-1 1-74 0 0,-6 2-60 0 0,-7 18-76 0 0,11-13-12 0 0,1 0 1 0 0,1 0 10 0 0,1 1 14 0 0,0-1 42 0 0,1 1 11 0 0,0 37 0 0 0,-1-37 0 0 0,-2 0 0 0 0,2-1 0 0 0,1-1 0 0 0,3-2-10 0 0,-2-3-33 0 0,4 0 48 0 0,-4-1 75 0 0,47-18 536 0 0,-42 14-600 0 0,17-5-16 0 0,12-13 1128 0 0,-35 20-934 0 0,17-17 1808 0 0,-10 5-1734 0 0,2-17-294 0 0,-10 29-44 0 0,0 1 28 0 0,0 0 90 0 0,0 0 38 0 0,0 0-10 0 0,0 0-4 0 0,0 0 10 0 0,0 0 36 0 0,0 0 12 0 0,0 0 4 0 0,0 0-35 0 0,0 0-152 0 0,0 0-50 0 0,0 0-8 0 0,0 0 1 0 0,0 0 4 0 0,0 0 2 0 0,0 0 0 0 0,0 0 6 0 0,0 1 32 0 0,2 7 54 0 0,1 0 12 0 0,-1 0 0 0 0,0 0 0 0 0,0-1-10 0 0,1 1-33 0 0,0 0 32 0 0,1 0 11 0 0,0 1-10 0 0,0-1-33 0 0,0 0 32 0 0,2-3 11 0 0,3-1 11 0 0,-1-3 42 0 0,-6-1 14 0 0,-2 0 12 0 0,1 0 9 0 0,4-2 1 0 0,-2 1-30 0 0,3-3-49 0 0,32-23-550 0 0,-37 26 374 0 0,-1 1-33 0 0,3-7-2437 0 0,-3 7 1417 0 0</inkml:trace>
  <inkml:trace contextRef="#ctx0" brushRef="#br0" timeOffset="57274.504">1030 1852 4607 0 0,'0'0'208'0'0,"0"0"311"0"0,0 0 1180 0 0,0 0 518 0 0,0 0 102 0 0,0 0-278 0 0,-8-7-797 0 0,7 5-1371 0 0,0-1 0 0 0,0 1-1 0 0,0-1 1 0 0,1 1 0 0 0,-1 0 0 0 0,1-1-1 0 0,0 1 1 0 0,-1-1 0 0 0,1 1 0 0 0,0-1 0 0 0,1 1-1 0 0,-1-1 1 0 0,0 1 0 0 0,1-1 0 0 0,-1 1-1 0 0,1-1 1 0 0,0 1 0 0 0,0-1 0 0 0,0 1 0 0 0,0 0-1 0 0,0 0 1 0 0,0 0 0 0 0,1-1 0 0 0,-1 1 127 0 0,3-5-1386 0 0</inkml:trace>
  <inkml:trace contextRef="#ctx0" brushRef="#br0" timeOffset="58919.256">1220 1853 3223 0 0,'0'0'143'0'0,"0"0"236"0"0,0 0 885 0 0,0 0 382 0 0,0 0 77 0 0,0 0-208 0 0,0 0-949 0 0,0 0-411 0 0,0 0-74 0 0,0 0 27 0 0,0 0 26 0 0,0 0 8 0 0,0 0 38 0 0,0-11 968 0 0,-1-115 1466 0 0,1 98-2544 0 0,-5 17 1252 0 0,2 19-1335 0 0,0-1 0 0 0,1 1 0 0 0,0-1 1 0 0,1 1-1 0 0,0 0 0 0 0,0-1 1 0 0,0 1-1 0 0,1 0 0 0 0,0 0 1 0 0,1 0-1 0 0,0 0 0 0 0,1 2 13 0 0,-2 2 9 0 0,30 262-63 0 0,-15-157 54 0 0,-3-75-72 0 0,-11-33 72 0 0,-2-10-44 0 0,1 1 0 0 0,-1-1-1 0 0,0 1 1 0 0,1-1-1 0 0,-1 1 1 0 0,1-1 0 0 0,-1 1-1 0 0,0-1 1 0 0,1 1-1 0 0,-1-1 1 0 0,0 1 0 0 0,0 0-1 0 0,1-1 1 0 0,-1 1 0 0 0,0 0-1 0 0,0 0 1 0 0,0 0-1 0 0,1 0 1 0 0,-1 0 0 0 0,0 0-1 0 0,0 0 1 0 0,0 0 0 0 0,1 0-1 0 0,-1 0 1 0 0,0 0-1 0 0,0 0 1 0 0,0 0 0 0 0,1 1-1 0 0,-1-1 1 0 0,0 0 0 0 0,0 1-1 0 0,1-1 1 0 0,-1 0-1 0 0,0 1 1 0 0,1-1 0 0 0,-1 1-1 0 0,0-1 1 0 0,1 1 0 0 0,-1-1-1 0 0,1 1 1 0 0,-1 0-1 0 0,1-1 1 0 0,-1 1 0 0 0,1 0-1 0 0,-1-1 1 0 0,1 1 0 0 0,0 0-1 0 0,-1 0 1 0 0,1-1-1 0 0,0 1 1 0 0,0 0 0 0 0,0 0-1 0 0,-1 0 45 0 0,-25-65-834 0 0,-11-33 1015 0 0,41 7 528 0 0,-3 88-634 0 0,-1 2 8 0 0,0 0 50 0 0,0 0 24 0 0,0 0 3 0 0,0 0 10 0 0,0 0 38 0 0,0 0 16 0 0,0 0 6 0 0,0 0-4 0 0,0 0-28 0 0,0 0-7 0 0,0 0-6 0 0,0 0 1 0 0,0 0 6 0 0,0 0 6 0 0,0 0 2 0 0,0 0-17 0 0,0 0-72 0 0,0 0-30 0 0,0 0-8 0 0,0 0-29 0 0,32-1-341 0 0,78-21 268 0 0,-63 16 103 0 0,5-21 2 0 0,-43 15-4 0 0,-8 10-12 0 0,-1 2 11 0 0,0 0-6 0 0,0 0-1 0 0,0 0 0 0 0,0 0 10 0 0,0 0 38 0 0,0 0 14 0 0,0 0 2 0 0,0 0-5 0 0,0 0-23 0 0,0 0-11 0 0,-2 8 73 0 0,-5 49-500 0 0,7-56 260 0 0,0-1 6 0 0,1 1 17 0 0,3 4 44 0 0,2 0 11 0 0,1-1 0 0 0,1-1 0 0 0,0 0 0 0 0,1 0 0 0 0,10-7 43 0 0,6-18-40 0 0,-11-6-4699 0 0,-10 20 2597 0 0,1-1-2720 0 0</inkml:trace>
  <inkml:trace contextRef="#ctx0" brushRef="#br0" timeOffset="59378.983">1467 1752 11055 0 0,'0'0'506'0'0,"0"0"-10"0"0,-9-1 1649 0 0,-8 2-3332 0 0,17-1 187 0 0</inkml:trace>
  <inkml:trace contextRef="#ctx0" brushRef="#br0" timeOffset="60087.619">1608 1847 919 0 0,'0'0'238'0'0,"0"0"660"0"0,0 0 293 0 0,0 0 60 0 0,0 0-151 0 0,0 0-683 0 0,11 0-213 0 0,-6-2-111 0 0,-4 2 53 0 0,-1 0 207 0 0,0 0 95 0 0,0 0 21 0 0,0 0 41 0 0,0 0 155 0 0,0 0 67 0 0,0 0 17 0 0,0 0-19 0 0,0 0-96 0 0,0 0-39 0 0,0 0-10 0 0,-18-20 1599 0 0,-16 20-1616 0 0,31 1-589 0 0,-1 0 0 0 0,0 0 0 0 0,1 1 0 0 0,0-1 0 0 0,-1 1 0 0 0,1 0 0 0 0,0 0 0 0 0,0 0-1 0 0,0 0 1 0 0,0 1 0 0 0,0-1 0 0 0,0 1 0 0 0,1 0 0 0 0,-1 0 0 0 0,1 0 0 0 0,0 0 0 0 0,0 0 0 0 0,0 0 0 0 0,0 1-1 0 0,1-1 1 0 0,-1 1 0 0 0,0 1 21 0 0,-2 49-202 0 0,4-48 143 0 0,22 31-781 0 0,-20-35 771 0 0,38 11 936 0 0,17-8-636 0 0,-50-3-231 0 0,0-1 0 0 0,0 0-40 0 0,-6-1-170 0 0,-1 0-86 0 0,0 0-926 0 0,0 0-3618 0 0</inkml:trace>
  <inkml:trace contextRef="#ctx0" brushRef="#br0" timeOffset="62015.628">745 2372 2303 0 0,'0'0'102'0'0,"0"0"184"0"0,0 0 696 0 0,0 0 302 0 0,0 0 57 0 0,0 0-141 0 0,-12-24 1544 0 0,-2 21-1580 0 0,13 3-1059 0 0,-28 12 1081 0 0,28-12-1028 0 0,-20 16 673 0 0,-18 29-206 0 0,36-38-625 0 0,-5 18-60 0 0,10 0-85 0 0,0-18 124 0 0,-2-4-22 0 0,3 4 32 0 0,0 1 11 0 0,-1 0 0 0 0,1 0 0 0 0,0 1 0 0 0,0-1 0 0 0,1-1-10 0 0,2-2-33 0 0,2-1 22 0 0,0-3-22 0 0,40-17 472 0 0,-30 5 35 0 0,10-5-448 0 0,10-21 1567 0 0,-37 37-1520 0 0,4 0-67 0 0,-4 0-80 0 0,27 1-1174 0 0,-16-1 1094 0 0,-10 1 179 0 0,-1 0-1 0 0,1-1 1 0 0,-1 1-1 0 0,0 0 0 0 0,1 0 1 0 0,-1 0-1 0 0,0 0 1 0 0,0 0-1 0 0,0 0 0 0 0,0 1 1 0 0,0-1-1 0 0,0 0 1 0 0,0 0-1 0 0,0 1 1 0 0,0-1-1 0 0,-1 0 0 0 0,1 1 1 0 0,0-1-1 0 0,-1 1 1 0 0,1-1-1 0 0,-1 1 1 0 0,0 0-1 0 0,0-1 0 0 0,1 1 1 0 0,-1-1-1 0 0,0 1 1 0 0,0 0-15 0 0,0-1 14 0 0,18 86-2 0 0,-17-78-12 0 0,-2-2 11 0 0,1-4 32 0 0,0 3-3 0 0,13-28 933 0 0,33-89-480 0 0,-43 104-505 0 0,-1 5-36 0 0,2-3 24 0 0,5 1-36 0 0,0 2 0 0 0,-2 3 38 0 0,-3-1-21 0 0,4 2 32 0 0,1-1 11 0 0,1-1 11 0 0,-1-2 42 0 0,-8 2 11 0 0,-1 0 6 0 0,0 0 20 0 0,0 0 8 0 0,0 0 4 0 0,0 0-3 0 0,1 1-23 0 0,4 4-21 0 0,-1 1-59 0 0,10 36-283 0 0,-13-35 347 0 0,10 19-201 0 0,-6-20 123 0 0,1-1 6 0 0,-4-3-36 0 0,5 1 36 0 0,-1 0 23 0 0,-2-2-96 0 0,0-1 0 0 0,0 0 0 0 0,0 0 0 0 0,0 0 0 0 0,-1 0 0 0 0,1-1 0 0 0,0 1 0 0 0,0-1 0 0 0,0 0 0 0 0,-1 0 0 0 0,1-1 0 0 0,0 1 0 0 0,-1-1 0 0 0,1 0 1 0 0,-1 0-1 0 0,0 0 0 0 0,0 0 0 0 0,1 0 0 0 0,-1-1 0 0 0,-1 1 0 0 0,1-1 0 0 0,0 0 0 0 0,-1 0 0 0 0,3-3 85 0 0,-3 3-36 0 0,5-5-894 0 0,-2 2 268 0 0</inkml:trace>
  <inkml:trace contextRef="#ctx0" brushRef="#br0" timeOffset="62651.759">1068 2382 6911 0 0,'0'0'528'0'0,"0"0"-205"0"0,-13-24 4981 0 0,12 23-5625 0 0,-21-11 4422 0 0,17 2-7493 0 0,4 3 2017 0 0</inkml:trace>
  <inkml:trace contextRef="#ctx0" brushRef="#br0" timeOffset="63340.087">1276 2279 1375 0 0,'0'-10'128'0'0,"0"-36"7562"0"0,0 45-7165 0 0,-7-13 2372 0 0,6 13-2505 0 0,0 1-339 0 0,0-1 0 0 0,1 1 0 0 0,-1-1 0 0 0,0 1 0 0 0,0 0 0 0 0,0 0-1 0 0,1-1 1 0 0,-1 1 0 0 0,0 0 0 0 0,0 0 0 0 0,0 0 0 0 0,1 0 0 0 0,-1 0-1 0 0,0 0 1 0 0,0 0 0 0 0,0 0 0 0 0,0 0 0 0 0,1 0 0 0 0,-1 1 0 0 0,0-1 0 0 0,0 0-1 0 0,0 0 1 0 0,1 1 0 0 0,-1-1 0 0 0,0 1 0 0 0,1-1 0 0 0,-1 0 0 0 0,0 1-1 0 0,1-1 1 0 0,-1 1 0 0 0,0 0 0 0 0,1-1 0 0 0,-1 1 0 0 0,1 0 0 0 0,-1-1 0 0 0,1 1-1 0 0,-1 0 1 0 0,1-1 0 0 0,0 1 0 0 0,-1 0 0 0 0,1 0 0 0 0,0-1 0 0 0,0 1 0 0 0,-1 0-1 0 0,1 0 1 0 0,0 0-53 0 0,-2 6-16 0 0,0 1-1 0 0,0-1 0 0 0,1 1 0 0 0,0-1 1 0 0,0 1-1 0 0,1-1 0 0 0,0 1 1 0 0,0 0-1 0 0,1-1 0 0 0,-1 1 1 0 0,2-1-1 0 0,1 6 17 0 0,4 57-88 0 0,16 9-248 0 0,6-48-272 0 0,-28-30 536 0 0,-1 0 12 0 0,3 5 48 0 0,1 1 12 0 0,6 27 624 0 0,-7-12-336 0 0,0-17-277 0 0,-1-4 27 0 0,-1 0 1 0 0,1 0-1 0 0,0-1 0 0 0,0 1 1 0 0,0 0-1 0 0,0-1 0 0 0,0 1 1 0 0,0-1-1 0 0,-1 1 1 0 0,1-1-1 0 0,0 0 0 0 0,0 0 1 0 0,0 0-1 0 0,0 0 0 0 0,0 0 1 0 0,0-1-1 0 0,0 1 1 0 0,0-1-1 0 0,0 1 0 0 0,0-1 1 0 0,0 1-1 0 0,0-1 0 0 0,0 0 1 0 0,-1 0-1 0 0,1 0 0 0 0,0 0 1 0 0,-1 0-1 0 0,1-1 1 0 0,0 1-1 0 0,-1 0 0 0 0,2-2-38 0 0,-3 2 102 0 0,18-14 200 0 0,9-16-390 0 0,-24 29-377 0 0,9-8 595 0 0,-9 4-5529 0 0,-3 6 769 0 0</inkml:trace>
  <inkml:trace contextRef="#ctx0" brushRef="#br0" timeOffset="64158.307">1253 2388 1375 0 0,'0'0'262'0'0,"0"0"560"0"0,0 0 252 0 0,0 0 50 0 0,0 0-99 0 0,0 0-457 0 0,0 0-199 0 0,0 0-38 0 0,0 0-32 0 0,-6-8 598 0 0,-26-4 1443 0 0,31 11-2123 0 0,1 1-11 0 0,0 0-46 0 0,0 0-22 0 0,-10-1 629 0 0,5 0-727 0 0,-9-3-347 0 0,13 4 457 0 0,1 0 48 0 0,0 0 2 0 0,0 0 31 0 0,0 0 129 0 0,0 0 59 0 0,0 0 11 0 0,0 0-22 0 0,0 0-100 0 0,0 0-41 0 0,0 0-10 0 0,0 0-33 0 0,0 0-124 0 0,0 0-17 0 0,0 0-4 0 0,0 0-11 0 0,27-6 2 0 0,13 5-173 0 0,67-14-644 0 0,-93 10-745 0 0,-9 2 850 0 0</inkml:trace>
  <inkml:trace contextRef="#ctx0" brushRef="#br0" timeOffset="66086.239">1450 2511 4607 0 0,'0'0'354'0'0,"0"0"-86"0"0,0 0 505 0 0,0 0 246 0 0,0 0 49 0 0,0 0-122 0 0,0 0-551 0 0,0 0-239 0 0,13-15-52 0 0,9-22-508 0 0,-22 36 525 0 0,17-23 1231 0 0,10-61 112 0 0,-27 84-1322 0 0,-9-14 708 0 0,-5 17-578 0 0,6 3-256 0 0,1 2-16 0 0,3-2-20 0 0,4-4-73 0 0,0-1 8 0 0,0 0 13 0 0,0 0 6 0 0,0 0 24 0 0,-16 21 244 0 0,0 103-694 0 0,16-123 560 0 0,0-1 7 0 0,0 0 45 0 0,6 25 373 0 0,-3-18-505 0 0,-1-5-36 0 0,1 5 36 0 0,2-1 12 0 0,2-3 14 0 0,48-21 680 0 0,4-62 1270 0 0,-53 73-1964 0 0,-1 0 0 0 0,0 0 0 0 0,-1 1 0 0 0,1 1 11 0 0,-4 4 21 0 0,-1 1-80 0 0,25 13-651 0 0,-16 31 699 0 0,-11-25 0 0 0,1 24 0 0 0,1-35 0 0 0,0 0 0 0 0,0 1 0 0 0,0-1 0 0 0,0 1 0 0 0,0-2 11 0 0,0-6 44 0 0,0-1 14 0 0,0 0 2 0 0,0 0 14 0 0,7-27 183 0 0,-6 17-200 0 0,0-1 0 0 0,1 1 0 0 0,0 0 0 0 0,1-1 0 0 0,0 1 0 0 0,0 0 1 0 0,1 1-1 0 0,0-1 0 0 0,1 1 0 0 0,0-1 0 0 0,1 1 0 0 0,0 1 0 0 0,0-1 0 0 0,2 0-68 0 0,14-13 0 0 0,-4 12 296 0 0,-17 9-212 0 0,0 1-16 0 0,5-2-14 0 0,1 2-44 0 0,-2 1-22 0 0,-3-1-36 0 0,2 3 36 0 0,2 1 12 0 0,21 26 64 0 0,-24-23-64 0 0,0-2 0 0 0,0 1 0 0 0,-1 2 0 0 0,-2 1 0 0 0,-4 26 0 0 0,4-10-368 0 0,1-24 315 0 0,3 4 42 0 0,1 1 11 0 0,5 4-10 0 0,-9-8-22 0 0,0-2 64 0 0,3 2 0 0 0,-3-1 72 0 0,-1-1 10 0 0,0 0-2 0 0,0 0-8 0 0,1 0-42 0 0,4 2-41 0 0,-3-1 22 0 0,2 0-43 0 0,-2-1-56 0 0,-2 0-19 0 0,1 1 8 0 0,4-1 3 0 0,27-8-2642 0 0,-17-9-3062 0 0,-10 9 2242 0 0</inkml:trace>
  <inkml:trace contextRef="#ctx0" brushRef="#br0" timeOffset="66536.715">1906 2331 1839 0 0,'0'0'83'0'0,"-6"-3"1438"0"0,3 1 1599 0 0,-9-11 2910 0 0,-13-24-1594 0 0,25 36-4079 0 0,-1 0-284 0 0,1 1-26 0 0,0 0-154 0 0,0 0-70 0 0,0 0-14 0 0,0 0-66 0 0,0 0-276 0 0,0 0-126 0 0,0 0-584 0 0,0 0-2370 0 0,0 0-1018 0 0</inkml:trace>
  <inkml:trace contextRef="#ctx0" brushRef="#br0" timeOffset="67463.139">1992 2363 3223 0 0,'0'0'440'0'0,"0"0"639"0"0,0 0 281 0 0,0 0 59 0 0,0 0-99 0 0,0 0-463 0 0,0 0-200 0 0,0 0-38 0 0,0 0-31 0 0,0 0-92 0 0,0 0-44 0 0,0 0-11 0 0,0 0-25 0 0,0 0-100 0 0,0 0-41 0 0,0 0-10 0 0,0 0-26 0 0,0 0-107 0 0,-10 1 69 0 0,8 0-218 0 0,-1 1 0 0 0,1 0 0 0 0,0 0 0 0 0,1 0 0 0 0,-1 0 0 0 0,0 1 0 0 0,1-1 0 0 0,-1 0 0 0 0,1 1-1 0 0,-1-1 1 0 0,1 1 0 0 0,0-1 0 0 0,0 1 0 0 0,1 0 0 0 0,-1-1 0 0 0,0 1 0 0 0,1 0 0 0 0,0 0 0 0 0,-1 0 0 0 0,1-1 0 0 0,0 1-1 0 0,0 0 1 0 0,1 0 0 0 0,-1-1 0 0 0,1 2 17 0 0,-1 5-78 0 0,2 26-209 0 0,-2-27 275 0 0,0 0 12 0 0,0 0 0 0 0,6 13-100 0 0,-5-18 42 0 0,3 1-10 0 0,-2-2 4 0 0,5 2 50 0 0,17-1 28 0 0,-21-4 66 0 0,-1 1 1 0 0,0-1-1 0 0,0 0 1 0 0,0-1-1 0 0,0 1 0 0 0,0 0 1 0 0,0-1-1 0 0,0 1 1 0 0,0-1-1 0 0,0 0 1 0 0,0 1-1 0 0,-1-1 1 0 0,1 0-1 0 0,-1 0 1 0 0,0 0-1 0 0,1 0 1 0 0,-1 0-1 0 0,0-1 1 0 0,0 1-1 0 0,0 0 1 0 0,-1 0-1 0 0,1-1 1 0 0,0 1-1 0 0,-1 0 1 0 0,1-3-81 0 0,0 1 77 0 0,-1-1 0 0 0,1 1 0 0 0,-1 0 1 0 0,0-1-1 0 0,0 1 0 0 0,0 0 0 0 0,-1 0 1 0 0,1-1-1 0 0,-1 1 0 0 0,0 0 1 0 0,0 0-1 0 0,-1 0 0 0 0,1-1 0 0 0,-1 2 1 0 0,0-1-1 0 0,0 0 0 0 0,0 0 0 0 0,0 0 1 0 0,-1 1-1 0 0,0 0 0 0 0,-1-2-77 0 0,3 3 138 0 0,1 2 240 0 0,0 0 109 0 0,0 0 22 0 0,-1 0-67 0 0,-4-3-376 0 0,4 2-450 0 0,1 1-141 0 0,0 0-19 0 0,0 0 69 0 0,0 0 305 0 0,10 34-26 0 0,-9-31 187 0 0,1 1 1 0 0,-1 0 0 0 0,1-1-1 0 0,-1 1 1 0 0,1-1-1 0 0,0 0 1 0 0,0 0 0 0 0,1 1-1 0 0,-1-1 1 0 0,1 0 0 0 0,-1-1-1 0 0,1 1 1 0 0,0 0 0 0 0,0-1-1 0 0,2 1 9 0 0,27 19 326 0 0,-31-21-801 0 0,-1-1-181 0 0,0 0-43 0 0</inkml:trace>
</inkml:ink>
</file>

<file path=ppt/ink/ink5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2T00:56:17.276"/>
    </inkml:context>
    <inkml:brush xml:id="br0">
      <inkml:brushProperty name="width" value="0.05" units="cm"/>
      <inkml:brushProperty name="height" value="0.05" units="cm"/>
    </inkml:brush>
  </inkml:definitions>
  <inkml:trace contextRef="#ctx0" brushRef="#br0">29 0 9215 0 0,'-12'11'816'0'0,"5"-5"-656"0"0,2 0-160 0 0,5-6 0 0 0,0 0 1248 0 0,0 0 224 0 0,0 0 32 0 0,-5 6 16 0 0,5-6-1224 0 0,0 0-296 0 0,0 0 0 0 0</inkml:trace>
</inkml:ink>
</file>

<file path=ppt/ink/ink58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3T02:51:19.58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 1 0,'13'0'172,"12"0"-156,-13 0-16,1 0 16,37 0-16,-38 0 15,13 0-15,0 0 16,0 0-16,0 0 0,12 0 15,-12 0-15,-13 13 16,1-13-16,-1 0 16,1 0-16,-1 0 15,1 0-15,-1 12 16,0-12-16,1 0 16,-1 0-16,13 25 0,-12-25 15,-1 0 1,13 0-16,-12 0 0,-1 0 15,0 0 1,1 13-16,-1-13 16,1 0-1,-1 0-15,1 0 16,-1 0-16,1 0 16,-13 12-16,24-12 0,-11 0 15,-1 0-15,13 13 16,-12-13-16,-1 12 15,26-12-15,-14 12 16,1-12 0,-12 0-16,-1 0 15,13 0-15,-12 0 16,-13 13-16,12-13 16,1 0-16,-1 12 15,13-12-15,12 0 16,-12 0-16,-12 0 15,-1 0-15,13 0 16,0 0-16,-13 0 16,1 0-16,-1 0 15,1 0-15,-1 0 16,1 0-16,-1 13 16,-12-1 15,12-12-16,1 0 1,-1 0-16,-12 13 16,13-13-16,-1 0 15,1 0-15,-1 12 16,13-12 343,-13 0-359,13 0 0,25 0 16,-25 0-16,12 0 16,-12 0-16,-12 0 15,-1 0-15,1 0 16</inkml:trace>
</inkml:ink>
</file>

<file path=ppt/ink/ink584.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3T02:51:22.16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0 153 0,'25'0'125,"25"-13"-125,12 1 0,-49 12 15,86-25-15,-49 12 16,-25 13-16,25-12 16,-25 0-16,25 12 0,-26 0 15,14-25-15,-13 12 16,25 13-16,12 0 15,-12 0-15,-26 0 16,51-12-16,-50 12 16,25 0-16,-25 0 15,0 0-15,-13 0 16,13 0-16,0 0 16,-13 0-16,1 0 0,12 0 15,12 0-15,-24-13 16,11 13-16,-11 0 15,12 0-15,0 0 16,-13 0-16,1 0 16,12 0-16,-1 0 15,-11 0-15,-1 0 16,1 0-16,-1 0 16,26 0 62,-26 0-63,13 13-15,-13-13 16,13 0-16,0 0 0,0 0 16,12 12-16,-12-12 15,0 13-15,-12-13 16,-1 0-16,1 0 15,24 25 48,-12-25-63,-13 12 16,13-12-16,-12 0 15,12 0-15,-13 0 16,0 0-1,-12 12 1,13-12 93</inkml:trace>
</inkml:ink>
</file>

<file path=ppt/ink/ink585.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3T03:44:30.388"/>
    </inkml:context>
    <inkml:brush xml:id="br0">
      <inkml:brushProperty name="width" value="0.10583" units="cm"/>
      <inkml:brushProperty name="height" value="0.21167" units="cm"/>
      <inkml:brushProperty name="color" value="#00FF00"/>
      <inkml:brushProperty name="tip" value="rectangle"/>
      <inkml:brushProperty name="rasterOp" value="maskPen"/>
      <inkml:brushProperty name="fitToCurve" value="1"/>
    </inkml:brush>
  </inkml:definitions>
  <inkml:trace contextRef="#ctx0" brushRef="#br0">0 0 0</inkml:trace>
</inkml:ink>
</file>

<file path=ppt/ink/ink58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3T03:44:35.337"/>
    </inkml:context>
    <inkml:brush xml:id="br0">
      <inkml:brushProperty name="width" value="0.10583" units="cm"/>
      <inkml:brushProperty name="height" value="0.21167" units="cm"/>
      <inkml:brushProperty name="color" value="#00FF00"/>
      <inkml:brushProperty name="tip" value="rectangle"/>
      <inkml:brushProperty name="rasterOp" value="maskPen"/>
      <inkml:brushProperty name="fitToCurve" value="1"/>
    </inkml:brush>
  </inkml:definitions>
  <inkml:trace contextRef="#ctx0" brushRef="#br0">0-68 0,'31'-69'2453</inkml:trace>
</inkml:ink>
</file>

<file path=ppt/ink/ink58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3T03:44:37.813"/>
    </inkml:context>
    <inkml:brush xml:id="br0">
      <inkml:brushProperty name="width" value="0.10583" units="cm"/>
      <inkml:brushProperty name="height" value="0.21167" units="cm"/>
      <inkml:brushProperty name="color" value="#00FF00"/>
      <inkml:brushProperty name="tip" value="rectangle"/>
      <inkml:brushProperty name="rasterOp" value="maskPen"/>
      <inkml:brushProperty name="fitToCurve" value="1"/>
    </inkml:brush>
  </inkml:definitions>
  <inkml:trace contextRef="#ctx0" brushRef="#br0">162 1 0,'13'0'157,"12"0"-157,-1 0 15,1 0-15,13 0 16,24 0-16,-37 0 15,87 0-15,-50 0 16,-12 0-16,0 0 16,-25 0-16,0 0 15,-1 0-15,-11 0 0,-1 0 16,1 0-16,-1 12 31,1-12 47,-1 0-78,1 0 0,-1 0 16,1 0-16,-1 0 16,0 0-16,1 0 15,-1 0 1,1 0-16,-1 13 15,1-13-15,-1 0 16,1 0 0,-1 12-1,1-12 1,36 0-16,-24 0 16,25 12-16,0 1 15,-13-13-15,1 0 16,-1 0-16,-25 0 15,26 0-15,-26 0 0,1 0 16,11 0-16,1 0 16,-12 12-1,-1-12 1,1 0 0,-1 13-16,13-13 15,-12 0-15,-1 0 16,13 0-16,0 0 15,-13 0-15,1 0 16,-1 0-16,1 0 16,-1 0-16,1 0 15,-1 0 1,0 0-16,1 0 16,-1 0-1,1 0-15,-1 0 16,13 0-16,-12 0 0,-1 0 15,13 0-15,-13 0 16,26 0-16,-26 0 16,26 0-16,-26 0 15,13 0-15,-13 0 16,-24 0 312,-1 0-312,1 0-16,-25 0 15,-13 0-15,0 0 16,13 0-16,-1 0 0,1 0 16,-13 0-16,13-13 15,-25 13-15,12 0 16,12-12-16,-36-1 15,49 13-15,-37 0 16,37 0-16,-13 0 16,26 0-1,-1 0-15,1 0 16,-1 0-16,1 0 16,-25 0-16,12 0 15,-13 0-15,14 0 16,-26 0-16,25 0 15,-25 0-15,25 0 16,0 0-16,0 0 16,-12 0-16,12 13 15,13-13-15,-1 0 0,1 0 16,-1 0-16,1 0 31,-1 0 250,1 12-265,-1-12-16,1 0 0,-13 0 16,0 0-16,13 13 15,-13-13-15,-25 0 16,38 0-16,-13 0 16,12 0-16,1 0 15,-1 0-15,13 12 94,-12-12-16,-1 0-78,1 0 16,-13 0-16,-25 13 15,0-13-15,1 0 16,36 12-16,1-12 16,-1 0-1,1 0-15,-1 0 16,13 13-1,-12-13 32,-13 12-47,0 13 16,13-25-16,-13 12 16,12-12-1,13-12 157,0 0-156,13-1-1,-13 1 1,12 12-16</inkml:trace>
</inkml:ink>
</file>

<file path=ppt/ink/ink588.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3T03:44:42.668"/>
    </inkml:context>
    <inkml:brush xml:id="br0">
      <inkml:brushProperty name="width" value="0.10583" units="cm"/>
      <inkml:brushProperty name="height" value="0.21167" units="cm"/>
      <inkml:brushProperty name="color" value="#00FF00"/>
      <inkml:brushProperty name="tip" value="rectangle"/>
      <inkml:brushProperty name="rasterOp" value="maskPen"/>
      <inkml:brushProperty name="fitToCurve" value="1"/>
    </inkml:brush>
  </inkml:definitions>
  <inkml:trace contextRef="#ctx0" brushRef="#br0">1 35 0,'13'0'0,"37"0"15,-25 0-15,24 0 16,-24 0-16,25 0 16,0-13-16,12 13 0,0 0 15,1-12-15,11 12 16,-11 0-16,-38 0 16,24 0-16,-36 0 15,12 0-15,-13 12 16,1-12-16,-1 13 15,0-13-15,1 0 16,-1 0-16,1 0 16,-1 0-16,13 0 15,-12 0-15,-1 0 16,13 0-16,-13 0 16,1 0-16,-1 0 15,13 0-15,-12 0 16,24 0-16,-12 0 15,0 0-15,0 0 0,0 0 16,49 0-16,-49 0 16,0 0-16,13 0 15,-14-25-15,1 25 16,0 0-16,13 0 16,-26 0-16,0 0 15,13 0-15,0 0 16,0 0-16,13 0 15,-26 0 1,0 0 0,1 0-1,-1 0 1,1 0-16,24 0 16,-24 0-16,12 0 15,-13 0-15,0 0 16,1 0-16,12 0 15,-13 0-15,1 0 0,-1 0 16,1 0-16,-1 0 16,13 25-16,-13-25 15,13 0-15,0 0 16,13 0-16,-1 0 16,-25 0-16,13 0 15,13 0-15,-26 0 0,0 0 16,1 0-16,-1 0 15,1 0-15,-1 0 16,1 0 0,-1 0-16,1 0 15,-1 0-15,1 0 16,-1 0 0,0 0-16,1 0 0,-1 0 15,1 0-15,-1 0 16,1 0-16,-1 0 15,1 0-15,-1 0 16,1 0 0,-1 0-1,0 0-15,1 0 16,-1 0 0,1 0-16,-1 0 15,1 0 32,24 0-31,-12 0-16,0 0 15,12 0-15,-12 0 16,-12 0-16,-1 0 0,0 0 16,1 0-1,12 0 16,0-13-15,-13 13-16,1 0 16,11 0-16,14 0 15,-13 0 1,-13 0-16,1 0 16,-1 0 62,1 0-63,-1 0-15,0 0 16</inkml:trace>
</inkml:ink>
</file>

<file path=ppt/ink/ink58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3T03:44:55.721"/>
    </inkml:context>
    <inkml:brush xml:id="br0">
      <inkml:brushProperty name="width" value="0.10583" units="cm"/>
      <inkml:brushProperty name="height" value="0.21167" units="cm"/>
      <inkml:brushProperty name="color" value="#00FF00"/>
      <inkml:brushProperty name="tip" value="rectangle"/>
      <inkml:brushProperty name="rasterOp" value="maskPen"/>
      <inkml:brushProperty name="fitToCurve" value="1"/>
    </inkml:brush>
  </inkml:definitions>
  <inkml:trace contextRef="#ctx0" brushRef="#br0">286 199 0,'112'0'125,"-12"12"-125,-13-12 16,13 25-16,-38-25 15,50 13-15,12 12 16,51-25-16,-63 0 0,12 0 15,-61 0-15,24 0 16,-25 0-16,38-13 16,-63 13-16,63-12 15,-38 12-15,25 0 16,0 0-16,-25 0 16,26 0-16,-14 0 15,-36 25-15,11-25 16,-24 0-16,13 0 0,-1 0 15,-25 0-15,26 0 16,-1 0-16,0 0 16,1 0-16,12-13 15,12 13-15,-12 0 16,0 0-16,-26 0 16,1 0-16,25 0 15,-25-12-15,-13 12 0,26 0 16,-13 0-16,-13 0 15,1 0-15,12 0 16,-1 0-16,-11 0 16,-1 0-16,13 0 15,-12 0-15,-1 0 16,1 0-16,11 0 16,14 0-16,-26 0 0,1 0 15,24 0-15,-24 0 16,11 0-16,1 0 15,25 0-15,-25 0 16,12-13-16,-24 13 16,12 0-16,0 0 15,-13 0-15,1 0 16,11 0-16,-11 0 16,12 0-16,-13 0 0,1 0 15,-1 0-15,1 0 16,-1 0-1,1 0 1,-1 0-16,-12 13 16,12-13-1,1 12 17,-1-12-32,1 0 15,12 0-15,12 0 16,-12 0-16,0 0 15,0 0 1,-13 0 0,1 0-16,-1 0 15,1 0-15,-1 0 0,0 0 16,13 0-16,13 0 16,-13-12-16,0 12 15,-13 0-15,0 0 16,1 0-16,-1 0 15,13 0 17,-12 0-17,36 12-15,1 1 16,-37-1 0,12-12-16,-13 13 15,1-13-15,-13 12 78,12-12 235,0 0-313,13 0 109,-12 0-109,-1 0 16,1 0-16,-1 0 15,1 0 64,-1 0-79,0 0 93,1 0-77,12 0 0,-75 0 249,0 0-265,-62 0 16,-37 0-16,24 37 15,38-37-15,-13 13 16,38 12-16,0-25 16,-13 25-16,13-25 15,-50 0-15,62 25 16,13-25-16,-38 12 16,63-12-16,-1 0 0,-12 0 15,13 0-15,-1 0 16,-12 0-16,13 0 15,-25 0-15,-13 0 16,0 0-16,0 0 16,-49 0-16,-1-12 15,-24 24-15,-51-12 16,88 25-16,12-25 0,26 12 16,24-12-16,0 13 15,12-13-15,-12 0 16,13 0-1,0 0-15,-1 0 47,1 0-47,-13 0 0,-25 0 16,0 0-16,-12 12 16,-25-12-16,-13 0 15,13 0-15,0 0 16,12 25-16,38-12 15,24-13-15,-12 0 16,-12 0-16,25 0 16,-1 0-16,1 0 15,-1 0 1,-12 0 0,13 0-16,-1 0 15,-12 0-15,1 0 16,-1 0-16,-25 0 15,0 0-15,0 0 16,13 0-16,0 0 16,-1 0-16,-12-13 0,38 13 15,0 0-15,-13 0 16,12 0-16,-24-25 16,12 13-16,12 12 15,-11-13-15,-14 1 16,13 12-16,0 0 15,13 0-15,-13 0 0,13 0 16,-13 0-16,12-13 16,1 1-16,-13 12 15,-12-12-15,24 12 16,1 0-16,-13-13 16,12 13-16,1 0 15,-13 0-15,12 0 16,1 0-16,-13 0 15,0 0-15,-12 0 16,12 0-16,0 0 0,0 0 16,-12 0-16,24 0 15,1 0-15,-13 0 16,13 0 0,-1 0-16,13 13 46,-12-13-46,-1 0 16,-12 12 0,13-12-16,-1 12 15,-12-12-15,13 13 16,0-1-16,-1-12 16,1 0-16,12 13 15,-13-13-15,1 0 16,12 12-16,50 1 453,-26-13-437,39 0-16,-1 0 0,-25 0 15,1 0-15,12 0 16,-38 0-16,0 0 15,1 0-15,-1 0 16,1 0 0,12 0-1,-13 0-15,1 0 16,11 0-16,-11 0 0,-1 0 16,1 0-16,-1 0 15,1 0 1,-1 0 46,1 0-62,-1 0 16,1-13-16,11 13 16,14-12-1,-26-1-15,13 13 16,0-12-16,12-13 15,-12 25-15,0 0 16,-12-12-16,12-1 16,12 13-16,-12-12 15,0-1-15,49-12 16,-24 13-16,-12-1 16,36 1-16,-49 12 15,50-37-15,-50 37 16,0-38-16,49 26 15,-49-1-15,0 13 16,50-25-16,-50 13 16,25 12-16,12 0 15,-12-12-15,12-1 0,-25 13 16,-12 0-16,0 0 16,0 0-16,12 0 15,-12 0-15,0-25 16,0 25-16,12 0 15,-12 0-15,0 0 0,0-12 16,12-1-16,-12 13 16,25 0-16,-25 0 15,25 0-15,-25 0 16,37 0-16,-12 0 16,-25-12-16,25 12 15,-26 0-15,14 0 16,-1 0-16,0 0 15,-12 0-15,0 0 16,-12 0-16,12 0 0,0 0 16,-13 0-1,0 0-15,1 0 16,24 0-16,-24 0 16,-1 0-16,13 0 15,-12 0-15,11 0 16,-11 0-16,12 0 15,0 0-15,-13 0 0,38 0 16,-25 0-16,25 0 16,-25 0-16,24 0 15,-24 0-15,0 12 16,0-12-16,12 0 16,-12 0-16,-12 0 15,12 0-15,-13 0 16,1 0-16,-1 0 0,0 0 15,1 0 1,-1 0 31,-12 13 0,-12-1 62,-25 1-93,-38 12-16,13-25 15,37 0-15,-25 12 16,13 0-16,24-12 16,-12 0-16,13 0 15,-1 0 1,1 0 0,-1 0-1,-12 0-15,13 13 16,-13-1-16,-25 1 15,1 12-15,-1 0 16,25 0-16,-25-13 16,38 0-16,-1 1 15,1-13 1,24 0 46,13-13-62,12 13 16,1 0 0,-1 0-16,-12 0 15,25 0-15,12 0 0,0 0 16,13 0 0,-13 0-16,-12-24 0,-13 11 15,1 13-15,-13 0 16,0 0-16,24-12 15,-36-1-15,24 13 16,1-12-16,-26-1 16,13 13-16,0 0 15,-13 0-15,13 0 0,0 0 16,12 0-16,1 0 16,-1 0-16,25-25 15,-49 25-15,24 0 16,0 0-16,-24 0 15,24 0-15,-12-12 16,-12 12 0,-1 0-16,1 0 15,-1 0-15,0 0 16,1 0-16,-1 0 16,1 0-16,-1 0 15,26 0-15,-26 0 16,25 0-1,-24 0-15,-1 0 16,1 0-16,12 12 16,-13-12-16,1 0 15,-51 0 376,13-12-375,-24 12-16,-1 0 15,-13-13-15,39-11 16,-51 11-16,50 1 0,-37-13 15,24 25-15,13-13 16,1 13-16,-14-12 16,26 12-1,-1 0-15,1 0 32,-1 0-1,-12 0-16,13 0 1,0 0 0,-1 0 77,1 0-93,-1 0 16,-12 0-16,-24 0 16,-14 0-16,-24 12 15,37-12-15,13 0 16,24 0-16,1 0 16,0 0-16,12 13 15,12-13 63,13 0-62,12 0-16,1 0 16,-1 0-16,0 0 0,1 0 15,12 0-15,-1-25 16,1 25-16,-25-25 15,25 13-15,0 12 16,-25-13-16,24 13 16,1-12-16,-25 12 15,25-25-15,0 25 0,-25 0 16,-1-13-16,1 13 16,25 0-16,-37 0 15,12 0-15,12 0 16,-12 0-1,-13 0-15,1 0 16,-1 0-16,1 0 16,-1 0-1,0 0-15,1 0 16,12 0-16,0 0 16,-13 0-16,1 0 15,-1 0-15,13-12 16,-13 12-16,1 0 15,12 0-15,-25 12 266,0 1-266,0-1 16,0 1-1,0-1 79,0 1-47,0-1-16,0 0-15,0 1-16,0-1 15,0 1 1,0-1 62,0 1-47,0-1-31,0 13 16,0 0-16,25 12 16,-25-24-1,0-1-15,0 1 94,-13-13 156,13 12-203,-12-12-31,-1 0-1,13 13-15,-37-1 16,25-12-16,-1 12 15,-12 1-15,13-13 16,-1 12-16,-12 1 16,13-13-16,-1 12 15,-11-12-15,11 13 0,1-13 16,-1 0-16,1 0 16,-1 0-1,-12 0-15,-24 12 16,24 1-16,-25-13 15,0 0-15,0 24 16,0-11-16,13-13 16,25 12-16,-13 1 15,12-13-15,1 0 16,-1 0 46,1 0-62,0 0 16,-1 0-16,1 0 16,-1 0-16,-24 0 15,24 0-15,1 0 0,-13 0 16,13 0 0,-1 0-16,1 0 78,-1 0-78,-12 0 15,13 0-15,-25 0 16,12 0-16,-50-13 16,38 13-16,-51 0 15,51 0-15,12 0 16,13 0-16,-1 0 15,-12 0-15,13 0 16,-1 0-16,1 0 16,0 0 15,-1 0-31,1 0 16,-13 0-16,-13-25 15,13 25-15,-12 0 16,-13 0-16,1 0 15,-1 0-15,12 0 16,-11 13-16,11-13 0,13 0 16,0 0-16,13 0 15,-1 0-15,1 0 16,-13 0 31,0 0-47,-12 0 15,0 0-15,-1 0 0,1 0 16,-13 0-16,0 0 16,25 12-16,-24-12 15,24 0-15,-25 0 16,25 0-16,-25 0 16,0 0-16,25 0 15,-24 0-15,24 0 16,0 0-16,-25 0 0,25 0 15,13 0-15,-26 0 16,1 0-16,24 0 16,1 0-16,-25-12 15,24 12-15,-12-13 16,-12 13-16,12-24 16,-25 11-16,13 13 15,0 0-15,12-12 0,-13-1 16,13 13-16,0 0 15,1-25-15,-14 25 16,13-12-16,0 12 16,-12-13-16,0 1 15,-13 12-15,25 0 16,-12-12-16,12 12 16,0 0-16,-12 0 15,12 0-15,0 0 0,12 0 16,-12 0-16,0 0 15,13 0-15,-25 0 16,12 0-16,0 0 16,0 0-16,-25 0 15,0 0-15,38 0 16,-25 0-16,24 0 16,-12 0-16,13 0 0,-13 0 15,12 0-15,1 0 16,-1 0-1,1 0 1,0 0 0,-1-13-1,-12 13-15,-12-25 16,12 25-16,13 0 16,-1 0-16,1 0 0,-1 0 15,1 0-15,-1 0 16,1 0-1,-1 0 1,1 0 78,-1 0-94,1 0 15,0 0 1,-1 0 0,1 0-1,12-12 95,-13-1-79,1 1-31,-1 12 16,1 0-16,12-13 15,-13 13-15,13-12 47,0-1-16,0 1-15,-12 0 250,12-1-266,-13 13 46,13-12-14,0-1 93,0 1-94,13 12 297,-1 0-328,13 0 16,0 0-16,-12 0 15,36 0-15,-24-13 16,-12 1-16,37 12 16,-25 0-1,-13 0-15,0 0 0,1 0 16,-1 0-16,13 0 15,0 0 1,-12 0-16,-1 0 16,0 0-16,1 0 15,-1 0-15,1 0 0,-1 0 16,1 0 0,-13 12 30,12-12-30,1 0-16,-1 0 16,13 0-16,-13 0 15,13 0-15,-12 0 16,-1 0-16,1 0 0,-1 0 16,1 0-16,-1 0 15,0 0 1,1 0-16,-1 13 31,1-13-15,-1 0-1,1 0-15,-1 0 16,1 0-16,-1 0 16,1 0-16,11 12 15,14-12-15,-13 25 16,0-25-16,-13 0 15,13 0-15,25 0 16,-38 0-16,1 0 0,12 0 16,-1 0-1,-11 0-15,-1 0 16,1 0-16,37 0 16,-25 0-16,-13 0 15,13 0-15,-13 0 16,13 0-16,-12 0 15,-1 0-15,1 0 16,-1 0-16,0 0 16,1 0-16,-1 0 15,1 0 1,12 0 0,-13 0-16,1 0 15,12 0-15,-13 0 16,25 0-16,-24 0 15,12 0-15,0-12 16,-13 12-16,1 0 0,-1 0 16,0 0-16,1 0 15,-1 0 1,1 0 15,-1 0-15,13 0-16,-12 0 15,-1 0-15,38 0 16,-25 0-16,0 0 0,-13 0 16,13 0-16,-13 0 15,1 0 1</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01T02:55:05.580"/>
    </inkml:context>
    <inkml:brush xml:id="br0">
      <inkml:brushProperty name="width" value="0.05" units="cm"/>
      <inkml:brushProperty name="height" value="0.05" units="cm"/>
      <inkml:brushProperty name="color" value="#FF0066"/>
    </inkml:brush>
  </inkml:definitions>
  <inkml:trace contextRef="#ctx0" brushRef="#br0">4 0 1375 0 0,'0'0'238'0'0,"0"0"459"0"0,0 0 204 0 0,0 0 41 0 0,0 0-34 0 0,0 0-179 0 0,0 0-80 0 0,0 0-10 0 0,0 0-20 0 0,-4 15 1489 0 0,11 120 2118 0 0,22-1-3500 0 0,-20-97 82 0 0,-8-31-814 0 0,-1-5-74 0 0,0-1-16 0 0,0 21-3392 0 0,0-21 2720 0 0</inkml:trace>
</inkml:ink>
</file>

<file path=ppt/ink/ink590.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3T04:51:32.59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591.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3T04:57:01.104"/>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592.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3T04:57:13.58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33 0,'13'0'172,"12"0"-172,25 0 16,0 0-16,-25-12 15,-12 12-15,12 0 16,-13 0-16,1 0 16,-1 0-16,13 0 15,13 0-15,-13 0 16,0 0 0,-13 0-1,1 0 1,-1 0-16,1 0 15,12-13 1,-13 13-16,1 0 16,12 0-16,12 0 0,-24 0 15,-1 0-15,13 0 16,0 0-16,-12 0 16,12 0-16,-13 0 15,1 0-15,0 0 16,-1 0-16,1 0 15,-1 0-15,1 0 16,-1 0-16,1 0 16,-1 0-16,1 0 15,-1 0 1,13 0-16,13 0 16,-26 0-16,1 0 15,24 13-15,-24-13 16,12 0-16,-13 0 15,1 0-15,-1 0 16,1 0-16,-1 0 0,1 0 16,-1 0-1,1 0-15,-1 0 78,1 0-78,-1 0 0,13 0 16,-12 0-16,12 0 16,0 0-16,25 0 15,0 0-15,-25 0 16,0 0-16,13 12 16,-13-12-16,25 0 15,-38 0-15,13 0 16,0 0-16,-12 0 0,-1 0 15,13 0-15,0 0 16,-12 0-16,-1 0 16,26 0-16,-26 0 15,1 0-15,12 0 16,-12 0-16,12 0 16,-13 0-16,1 0 15,-1 0-15,1 0 16,-1 0-16,1 0 31,-1 0-31,1 0 16,-1 0-16,13 0 15,-12 0-15,-1 0 16,13 0-16,-12 0 16,-1 0-16,1 0 15,-1 0 1,1 0-16,12 0 15,0 0-15,-13 0 16,13 0-16,13 0 16,-13 0-1,-13 0 17,-12 13 14,13-13-46,-1 0 32,14 0-32,-14 0 15,13 0-15,13 25 16,-26-25-16,1 0 16,-1 0-16,1 0 15,-13 12 32</inkml:trace>
</inkml:ink>
</file>

<file path=ppt/ink/ink5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6T00:17:33.24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67,'898'0,"-623"-16,39 16,-153-16,-156 16,94 1,-1-4,92-16,-125 12,1 2,1 4,26 3,11 0,32 1,-137-3,1 0,0 0,0 0,0 0,-1 0,1 0,0 1,0-1,0 0,0 0,0 0,-1 0,1 1,0-1,0 0,0 0,0 0,0 1,0-1,0 0,0 0,0 1,0-1,0 0,0 0,0 0,0 1,0-1,0 0,0 0,0 1,0-1,0 0,0 0,0 0,0 1,0-1,0 0,1 0,-1 0,0 1,0-1,0 0,0 0,1 0,-25 4,10-3</inkml:trace>
</inkml:ink>
</file>

<file path=ppt/ink/ink5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6T00:17:36.12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0,'45'13,"109"22,28-5,18-14,259-16,-211-16,-15 0,430 17,-494 15,34-17,-189 1</inkml:trace>
</inkml:ink>
</file>

<file path=ppt/ink/ink5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25T03:10:21.594"/>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283 175,'182'17,"377"118,-342-74,-121-63,85 3,1 0,82-14,-114-3,-46 7,-176-5,-1028-183,531 91,404 74,151 32,41 12,-26-12,45 13,0-1,1-3,0-1,1-3,38-1,72 10,179-1,-111 4,-94-2,0-5,16-7,226-3,-241-12,209 11,-289-4,-52 6,-1 0,1-1,-1 1,0 0,1-1,-1 1,0 0,1 0,-1 0,0-1,0 1,0 0,1 0,-1 0,0-1,0 1,0 0,-1 0,1 0,0 0,0-1,0 1,-1 0,1 0,0-1,-1 1,1 0,0 0,-1-1,1 1,-1 0,1-1,-1 1,0-1,1 1,-1-1,1 1,-1-1,0 1,0-1,1 0,-1 1,0-1,0 0,1 1,-1-1,0 0,1 0,-185 129,46-28,-91 35,50-54,123-59,0-3,-2-3,-20 2,17-3,-222 33,87-22,-82 6,-129-27,393-7,0-1,0-1,0 0,0-1,0-1,1 0,0-1,-6-3,-12-5,-235-101,250 103,18 11,0 0,0 0,0 0,1 0,-1 0,0 0,0 1,1-1,-1 0,0 1,1-1,-1 1,1-1,-1 1,1 0,-1-1,1 1,-1 0,1 0,-1 0,1 0,-1 1,1-1,-1 0,1 1,260-4,-23 10,247 59,-314-52,-135-8,115 20,1-8,1-6,23-6,381 4,-428-9,-130-1,0 0,-1-1,1 1,0 0,0 0,0-1,0 1,-1 0,1 0,0-1,0 1,0 0,0-1,0 1,0 0,0-1,0 1,0 0,0-1,0 1,0 0,0 0,0-1,0 1,0 0,0-1,0 1,1 0,-1 0,0-1,0 1,0 0,0-1,1 1,-1 0,0 0,0-1,-269-50,-267-41,321 86,131 8,-172-10,0-11,-24-14,182 16,-43-4,-113-33,244 46,28 3,267-2,177 28,-186-4,158 44,-370-53,-16-2</inkml:trace>
</inkml:ink>
</file>

<file path=ppt/ink/ink5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2T00:53:36.737"/>
    </inkml:context>
    <inkml:brush xml:id="br0">
      <inkml:brushProperty name="width" value="0.05" units="cm"/>
      <inkml:brushProperty name="height" value="0.05" units="cm"/>
    </inkml:brush>
  </inkml:definitions>
  <inkml:trace contextRef="#ctx0" brushRef="#br0">115 0 4143 0 0,'0'0'319'0'0,"0"0"-35"0"0,0 0 633 0 0,0 0 298 0 0,0 0 58 0 0,0 0-81 0 0,0 0-370 0 0,0 0-166 0 0,0 0-31 0 0,-23 17 2463 0 0,22-17-3007 0 0,0 1-14 0 0,-3 5-54 0 0,0 1-13 0 0,1-2 24 0 0,-20 84 1856 0 0,11-15-1736 0 0,-12 59-144 0 0,17-107 124 0 0,4 28-32 0 0,3-46-92 0 0,-1-1 0 0 0,1 1 0 0 0,0 0 0 0 0,0-1 0 0 0,-1 1 0 0 0,-6 68 1035 0 0,7-75-958 0 0,0 1-10 0 0,0 3-43 0 0,0-4 31 0 0,0-1 17 0 0,0 0 9 0 0,0 0 7 0 0,0 0-13 0 0,0 0 14 0 0,0 0-1 0 0,1 1-20 0 0,2 3-43 0 0,-2-3 34 0 0,15 2 134 0 0,-8-3-193 0 0,23-7 0 0 0,5-10 419 0 0,20-21-387 0 0,-55 37-149 0 0,-1 1-66 0 0,0 0-17 0 0,0 0-220 0 0,0 0-897 0 0,0 0-385 0 0</inkml:trace>
</inkml:ink>
</file>

<file path=ppt/ink/ink5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2T00:53:19.299"/>
    </inkml:context>
    <inkml:brush xml:id="br0">
      <inkml:brushProperty name="width" value="0.05" units="cm"/>
      <inkml:brushProperty name="height" value="0.05" units="cm"/>
    </inkml:brush>
  </inkml:definitions>
  <inkml:trace contextRef="#ctx0" brushRef="#br0">25 436 919 0 0,'0'0'178'0'0,"0"0"407"0"0,0 0 176 0 0,0 0 37 0 0,0 0-62 0 0,0 0-298 0 0,0 0-135 0 0,0 0-23 0 0,0 0-9 0 0,0 0-13 0 0,0 0-2 0 0,0 0 0 0 0,0 0-25 0 0,0 0-107 0 0,0 0-48 0 0,0 0-11 0 0,0 0-29 0 0,0 0-118 0 0,0 0-57 0 0,0 0-12 0 0,0 0 11 0 0,0 0 51 0 0,0 0 22 0 0,0 0 3 0 0,0 0 26 0 0,0 0 96 0 0,0 0 10 0 0,0 0 15 0 0,0 0 77 0 0,0 0 31 0 0,0 0 7 0 0,0 0 20 0 0,0 0 71 0 0,0 0 30 0 0,0 0 7 0 0,0 0-8 0 0,0 0-45 0 0,0 0-17 0 0,0 0-7 0 0,0 0-13 0 0,0 0-50 0 0,0 0-24 0 0,0 0-2 0 0,0 0 2 0 0,0 0 4 0 0,-7-1 72 0 0,3-1 2332 0 0,-2-1-2494 0 0,5 2-12 0 0,1 1-85 0 0,0 0 64 0 0,0 0 29 0 0,0 0 12 0 0,0 0 24 0 0,0 0 10 0 0,0 0 2 0 0,0 0-6 0 0,0 0-29 0 0,0 0-12 0 0,0 0-1 0 0,0 0-24 0 0,0 0-72 0 0,0 0 74 0 0,0 0 28 0 0,0 0 2 0 0,0 0 0 0 0,0 0 3 0 0,0 0 10 0 0,0 0-27 0 0,-7-20 212 0 0,18-17-64 0 0,30-23-440 0 0,-35 53 214 0 0,13-8 703 0 0,-18 15-638 0 0,-1 0 11 0 0,1 0-10 0 0,5 3-44 0 0,-2 1-20 0 0,11 15-124 0 0,-12-13 134 0 0,1 1 0 0 0,-1 0 0 0 0,0 0-10 0 0,-2-4-33 0 0,2 4 22 0 0,0 1-22 0 0,0 0 32 0 0,-1-1 11 0 0,-1 1 0 0 0,0 0 0 0 0,1-1 0 0 0,0 0 0 0 0,1 15 75 0 0,-3-21-22 0 0,0 1 1 0 0,3 2-32 0 0,-2-2 26 0 0,3 3-36 0 0,1-1-12 0 0,1 1 0 0 0,1-2 0 0 0,-3 0 12 0 0,-3-2 51 0 0,-1-1 18 0 0,21-6 919 0 0,-20 5-929 0 0,-1 1 57 0 0,0 0 21 0 0,0 0 3 0 0,0 0-12 0 0,0 0-50 0 0,0 0-24 0 0,0 0-2 0 0,1-1-10 0 0,3-5-56 0 0,2 0-62 0 0,14-16-316 0 0,-20 21 456 0 0,0 1 0 0 0,0 0-4 0 0,0 0 8 0 0,0 0 34 0 0,0 0 12 0 0,0 0 2 0 0,0 0-9 0 0,0 0-39 0 0,0 0-15 0 0,0 0-1 0 0,1-1-10 0 0,2-3-33 0 0,-2 3 34 0 0,-1 1 17 0 0,0 0 9 0 0,0 0 7 0 0,0 0-13 0 0,0 0 10 0 0,0 0-37 0 0,0 0-101 0 0,0 0-67 0 0,0 0-22 0 0,0 0-42 0 0,0 0-169 0 0,0 0-79 0 0,0 0-15 0 0,0 0-161 0 0,0 0-672 0 0,0 0-293 0 0,0 0-56 0 0,0 0-17 0 0</inkml:trace>
  <inkml:trace contextRef="#ctx0" brushRef="#br0" timeOffset="829.824">113 98 7311 0 0,'0'0'332'0'0,"0"0"-4"0"0,-1 0-209 0 0,-3 3-26 0 0,3-2 319 0 0,1-1 132 0 0,0 0 28 0 0,-27 9 2822 0 0,13-7-1924 0 0,12-1-1238 0 0,2-1-1 0 0,0 0-7 0 0,0 0-7 0 0,0 0-1 0 0,0 0-18 0 0,-7 0 59 0 0,5 1-4734 0 0,2-1-549 0 0</inkml:trace>
  <inkml:trace contextRef="#ctx0" brushRef="#br0" timeOffset="2912.359">303 276 1375 0 0,'0'0'346'0'0,"0"0"912"0"0,0 0 402 0 0,0 0 79 0 0,0 0-139 0 0,0 0-657 0 0,0 0-287 0 0,0 0-59 0 0,-6-6 851 0 0,4-1-1415 0 0,1 0-19 0 0,1 6 50 0 0,0 1 29 0 0,0 0 102 0 0,0 0 15 0 0,0 0-2 0 0,0 0-5 0 0,0 0-23 0 0,0 0-11 0 0,0 0-1 0 0,0 0-38 0 0,4 9-209 0 0,5 15 68 0 0,1 53 11 0 0,-8-69 0 0 0,1-1 0 0 0,22 9 1592 0 0,-24-16-1538 0 0,4 2-44 0 0,1-5 1 0 0,26-54 962 0 0,-15 17-973 0 0,-13 33 0 0 0,1 0 0 0 0,-2 2-10 0 0,-2 4-46 0 0,-1 1-19 0 0,15 9-56 0 0,-10-2 131 0 0,-1 1 0 0 0,-1 0 0 0 0,12 31-128 0 0,-12-32 128 0 0,2 1 0 0 0,-2 0 0 0 0,0 1 0 0 0,0-1 0 0 0,0 1 0 0 0,8 15-74 0 0,-6-17 31 0 0,1-1 43 0 0,-4-4 43 0 0,4-1-21 0 0,-4-1 40 0 0,-1 0 3 0 0,7-1-52 0 0,1-1-13 0 0,-1-1 0 0 0,-2-1 11 0 0,-3 2 32 0 0,1-1-11 0 0,-3 2 70 0 0,9-27 1777 0 0,-10 20-1866 0 0,1 1-23 0 0,5-36-249 0 0,-6 42 291 0 0,0 1-81 0 0,0 0-46 0 0,0 0 6 0 0,-1 26-395 0 0,3-20 444 0 0,-1-1 0 0 0,0 1 1 0 0,1-1-1 0 0,0 1 0 0 0,1-1 1 0 0,-1 0-1 0 0,1 0 0 0 0,0 0 1 0 0,0 0-1 0 0,0-1 1 0 0,1 1-1 0 0,0-1 0 0 0,-1 0 1 0 0,2 0-1 0 0,-1 0 40 0 0,1 1-11 0 0,1 1 11 0 0,0-2 0 0 0,1-1 0 0 0,0-1-10 0 0,16-1-97 0 0,-20-1 160 0 0,1-2 14 0 0,-3 2 14 0 0,16-14 479 0 0,-12 8-501 0 0,9-25 140 0 0,-8-12 854 0 0,-6 40-1010 0 0,-2-3-21 0 0,1 0 19 0 0,-28-24 469 0 0,23 26-505 0 0,-1-1-5 0 0,-1 3-13 0 0,-50 16-1175 0 0,53-11 1117 0 0,3-2 11 0 0,-2 2 36 0 0,-10 25-3697 0 0,14-27 3350 0 0,0-1 3 0 0,3 7-1080 0 0,-2-6 272 0 0</inkml:trace>
  <inkml:trace contextRef="#ctx0" brushRef="#br0" timeOffset="4600.501">802 6 455 0 0,'0'0'2111'0'0,"0"0"262"0"0,0 0 113 0 0,0 0-262 0 0,0 0-1168 0 0,0 0-510 0 0,0 0-104 0 0,0 0-48 0 0,0 0-103 0 0,-8-5 1274 0 0,-8 5-749 0 0,14 0-762 0 0,1 1-68 0 0,-1 1 1 0 0,0-1 0 0 0,0 1-1 0 0,1-1 1 0 0,-1 1 0 0 0,0 0-1 0 0,1-1 1 0 0,0 1 0 0 0,-1 0-1 0 0,1 0 1 0 0,0 0 0 0 0,0 0 0 0 0,0 0-1 0 0,0 0 1 0 0,0 0 0 0 0,1 0-1 0 0,-1 1 1 0 0,1-1 0 0 0,-1 0-1 0 0,1 0 1 0 0,0 1 0 0 0,0-1-1 0 0,0 1 14 0 0,0 0-3 0 0,10 129-181 0 0,-3-89 152 0 0,12 70-144 0 0,-16-106 176 0 0,14 18-64 0 0,3-6 64 0 0,-15-15 0 0 0,1 0 0 0 0,-1 0 0 0 0,0 0 0 0 0,-1 1 0 0 0,1 1 0 0 0,-1 0 0 0 0,0 1 0 0 0,-1-1 0 0 0,2 0 0 0 0,0 0 0 0 0,2-1 0 0 0,1-1 0 0 0,0 0 0 0 0,25-8 243 0 0,-31 4-188 0 0,-2 0 17 0 0,23-17 476 0 0,-9 1-474 0 0,-5-2 2 0 0,-5 9 68 0 0,0-44 1376 0 0,-4 50-1472 0 0,-1-4-36 0 0,1-2-12 0 0,-2-1 0 0 0,0 1 11 0 0,0 1 42 0 0,2 5 11 0 0,-2-5 0 0 0,0-1-10 0 0,-9-17-865 0 0,4 27 824 0 0,-1 1-13 0 0,0 0 0 0 0,1 2 0 0 0,2 1 0 0 0,0 0-10 0 0,0 1-31 0 0,4-5 21 0 0,0 1 0 0 0,0 0 1 0 0,0-1-1 0 0,0 1 0 0 0,0 0 1 0 0,0-1-1 0 0,0 1 0 0 0,1 0 0 0 0,-1 0 1 0 0,1 0-1 0 0,-1-1 0 0 0,1 1 1 0 0,0 0-1 0 0,-1 0 0 0 0,1 0 1 0 0,0 0-1 0 0,0 0 0 0 0,1 0 0 0 0,-1 0 1 0 0,0-1-1 0 0,1 1 0 0 0,-1 0 1 0 0,1 0-1 0 0,-1 0 0 0 0,2 1 20 0 0,8 36-144 0 0,0-6 144 0 0,-7-26-10 0 0,2 0-33 0 0,-1 0 32 0 0,1-1 22 0 0,25 16 242 0 0,-22-17-253 0 0,1-2 0 0 0,-1-1 14 0 0,-7-1 55 0 0,35-3 824 0 0,-35 1-813 0 0,-1 1-2 0 0,25-8 692 0 0,32-15-770 0 0,-11 3 75 0 0,-45 19-48 0 0,-1 1-153 0 0,0 0-254 0 0,0 0-73 0 0,7 15-3367 0 0,-6-8 2257 0 0,-1-5-5 0 0</inkml:trace>
  <inkml:trace contextRef="#ctx0" brushRef="#br0" timeOffset="5379.772">1268 360 6071 0 0,'0'0'275'0'0,"0"0"-2"0"0,0 0-101 0 0,0 0 223 0 0,0 0 110 0 0,8-37 2467 0 0,13-5-820 0 0,-13 30-2237 0 0,-7 11 138 0 0,-1 1 29 0 0,0 0 72 0 0,0 0 36 0 0,0 0 8 0 0,0 0 37 0 0,0 0 145 0 0,0 0 61 0 0,0 0 9 0 0,0 0-9 0 0,0 0-56 0 0,0 0-29 0 0,0 0-4 0 0,0 0-37 0 0,0 0-159 0 0,0 0-76 0 0,0 0-15 0 0,0 0 2 0 0,0 0 10 0 0,0 0 1 0 0,0 0-6 0 0,0 0 13 0 0,0 0-10 0 0,-10-1 178 0 0,-28 22-32 0 0,-64 97-221 0 0,54-51 64 0 0,44-61-64 0 0,-1 2 0 0 0,1-2 0 0 0,0-2-26 0 0,3-3-102 0 0,1-1-4 0 0,0 0 10 0 0,0 0-31 0 0,0 0-139 0 0,0 0-57 0 0,0 0-17 0 0,0 0-12 0 0,0 0-46 0 0,0 0-22 0 0,18-10-1698 0 0,-16 9 1851 0 0,1 0-82 0 0,0-3-3097 0 0,4-2-396 0 0</inkml:trace>
  <inkml:trace contextRef="#ctx0" brushRef="#br0" timeOffset="6268.079">1159 345 8431 0 0,'0'0'388'0'0,"0"0"-10"0"0,-4-9 770 0 0,-16-40 1850 0 0,19 48-2886 0 0,1 1 10 0 0,0 0 39 0 0,0 0 20 0 0,0 0 3 0 0,0 0-4 0 0,0 0-17 0 0,0 0-10 0 0,0 0-1 0 0,0 0-4 0 0,0 0-17 0 0,0 0-10 0 0,0 0-1 0 0,0 0-40 0 0,0 0-153 0 0,0 0-12 0 0,0 0 10 0 0,30 30 99 0 0,36 37 532 0 0,-62-61-503 0 0,21 20 353 0 0,-12-20-385 0 0,-12-5 32 0 0,19 49 555 0 0,-17-42-608 0 0,-1 0 0 0 0,0-1-12 0 0,12-3-1272 0 0,-7-7 76 0 0</inkml:trace>
  <inkml:trace contextRef="#ctx0" brushRef="#br0" timeOffset="8729.297">1546 227 8431 0 0,'0'0'388'0'0,"0"0"-10"0"0,0 0-161 0 0,0 0 204 0 0,0 0 115 0 0,0 0 28 0 0,0 0-53 0 0,0 0-240 0 0,0 0-102 0 0,0 0-17 0 0,0 0-15 0 0,0 0-33 0 0,0 0-9 0 0,0 0-6 0 0,0 0-5 0 0,-25-6 1903 0 0,22 6-1582 0 0,1-1-316 0 0,1 1 0 0 0,-1 0 0 0 0,0-1 0 0 0,1 0 0 0 0,-1 1 0 0 0,0-1 0 0 0,1 0-1 0 0,-1 0 1 0 0,1 0 0 0 0,-1 0 0 0 0,1 0 0 0 0,-1-1 0 0 0,1 1 0 0 0,0 0 0 0 0,0 0 0 0 0,-1-1 0 0 0,1 1 0 0 0,0-1 0 0 0,0 1 0 0 0,1-1 0 0 0,-1 0 0 0 0,0 1 0 0 0,0-1 0 0 0,1 0 0 0 0,-1 1 0 0 0,1-1 0 0 0,0 0-89 0 0,-3-5 10 0 0,1-2-22 0 0,1 0-36 0 0,1 1 36 0 0,1-1 12 0 0,16-62-208 0 0,12 28 91 0 0,-6 27-46 0 0,-6 16-82 0 0,-10 1 154 0 0,19 18-157 0 0,-1 1 110 0 0,-19-16 84 0 0,0 1 1 0 0,9 9-22 0 0,-14-13 80 0 0,0 1 0 0 0,0 0-1 0 0,0-1 1 0 0,0 1 0 0 0,-1 0-1 0 0,1 0 1 0 0,0 0 0 0 0,-1-1-1 0 0,1 1 1 0 0,-1 0 0 0 0,0 0-1 0 0,0 0 1 0 0,1 0 0 0 0,-1 0-1 0 0,0 0 1 0 0,-1 0 0 0 0,1 0-1 0 0,0 0 1 0 0,-1-1 0 0 0,1 1 0 0 0,-1 0-1 0 0,1 0 1 0 0,-1 0-5 0 0,-2 7 35 0 0,-26 59 206 0 0,11-36-187 0 0,-39 77-118 0 0,36-72-62 0 0,3-7 126 0 0,1 1-76 0 0,12-23 28 0 0,1-2 36 0 0,-1 0 12 0 0,-1-1 12 0 0,0 0 36 0 0,0-1-25 0 0,4-3 20 0 0,-4 1-22 0 0,-35 2 1579 0 0,40-4-1664 0 0,1 0 19 0 0,0 0 66 0 0,0-1-53 0 0,1-7 21 0 0,2-1 22 0 0,2 2 32 0 0,0 1-33 0 0,1 0-10 0 0,0 1 11 0 0,-5 4 21 0 0,0 1-64 0 0,6 2 21 0 0,0 1 11 0 0,-2 1 62 0 0,-4-4 263 0 0,39 47-808 0 0,-36-40 483 0 0,2-2 0 0 0,1-2 0 0 0,0-2 0 0 0,0-1 11 0 0,-6 0 44 0 0,-1 0 17 0 0,2 0-7 0 0,3-3-41 0 0,-2 1 19 0 0,3-3-33 0 0,18-21 906 0 0,-11 8 283 0 0,-13 17-1146 0 0,0 1 13 0 0,1-1-8 0 0,3-3-60 0 0,-2 1-68 0 0,0-3-3 0 0,-2 4-18 0 0,0 2-5 0 0,0 0 0 0 0,3-7 159 0 0,-2 6-3091 0 0,-1 0-3295 0 0,0 1 1827 0 0</inkml:trace>
  <inkml:trace contextRef="#ctx0" brushRef="#br0" timeOffset="9346.497">1848 507 919 0 0,'0'0'270'0'0,"0"0"794"0"0,0 0 345 0 0,0 0 67 0 0,0 0-139 0 0,0 0-651 0 0,0 0-286 0 0,-9 4 982 0 0,-30 16 2378 0 0,34-16-3738 0 0,4-3 90 0 0,-25 7 7014 0 0,25-9-7191 0 0,-11-12-1826 0 0,16-4-770 0 0,1 10 1378 0 0</inkml:trace>
  <inkml:trace contextRef="#ctx0" brushRef="#br0" timeOffset="11146.632">1976 36 7511 0 0,'0'0'342'0'0,"0"0"-2"0"0,0 0-123 0 0,0 0 294 0 0,0 0 155 0 0,0 0 34 0 0,0 0-78 0 0,0 0-348 0 0,0 0-148 0 0,0 0-29 0 0,0 1-22 0 0,-9 130 131 0 0,-17 47-14 0 0,24-126-128 0 0,1-45-64 0 0,0 0 11 0 0,0-5 52 0 0,1-2 43 0 0,0 0-6 0 0,0 0-4 0 0,0 0 4 0 0,0 0 16 0 0,0 0 4 0 0,0 0 0 0 0,0 0 3 0 0,0 0 12 0 0,0 0 7 0 0,0 0 2 0 0,0 0-2 0 0,0 0-12 0 0,0 0-2 0 0,0 0 0 0 0,0 0 7 0 0,0 0 28 0 0,0 0 11 0 0,0 0 2 0 0,0 0-5 0 0,0 0-23 0 0,0 0-11 0 0,12-29 439 0 0,6-6-648 0 0,-13 27 72 0 0,0 2 11 0 0,-3 4 32 0 0,3-4-33 0 0,0 2-26 0 0,46 3 296 0 0,-40 26 136 0 0,-9-17-428 0 0,-1-1-36 0 0,7 36-28 0 0,-7-35 76 0 0,1 0 0 0 0,-2-1 0 0 0,1 1 0 0 0,-1 0 0 0 0,1 0 0 0 0,0 0 0 0 0,-1 0 0 0 0,0 0 0 0 0,0 0 0 0 0,1 0 0 0 0,1-1 0 0 0,2-1 0 0 0,2-1 0 0 0,14 5 432 0 0,-13-10-378 0 0,-2 0-33 0 0,-3 0 38 0 0,-2 0 26 0 0,0 0-16 0 0,0 0 6 0 0,0 0 46 0 0,0 0 27 0 0,0 0 4 0 0,0 0-6 0 0,0 0-29 0 0,0 0-12 0 0,0 0-1 0 0,0 0-38 0 0,0 0-162 0 0,0 0-68 0 0,0 0-18 0 0,0 0-14 0 0,0 0-49 0 0,0 0-19 0 0,0 0-7 0 0,29-17-202 0 0,-28 16 554 0 0,-1 1-1 0 0,1-1-13 0 0,3-4-43 0 0,1 0 19 0 0,-1 1-22 0 0,-3 3 38 0 0,-1 1 31 0 0,13-14-2430 0 0,-12 13 1304 0 0</inkml:trace>
  <inkml:trace contextRef="#ctx0" brushRef="#br0" timeOffset="12225.729">1914 398 919 0 0,'0'0'311'0'0,"0"0"968"0"0,0 0 421 0 0,0 0 85 0 0,0 0-144 0 0,0 0-686 0 0,0 0-304 0 0,0 0-62 0 0,0 0-62 0 0,0 0-215 0 0,0 0-96 0 0,0 0-22 0 0,0 0-22 0 0,0 0-78 0 0,0 0-46 0 0,0 0-116 0 0,0 0-11 0 0,0 0 0 0 0,0 0-1 0 0,0 0 0 0 0,0 0 2 0 0,0 0 4 0 0,0 0 2 0 0,0 0 0 0 0,0 1 12 0 0,2 62 840 0 0,-2-55-780 0 0,0 0 0 0 0,0 0 0 0 0,1 0 0 0 0,0 0 0 0 0,-1 0 0 0 0,1 0 0 0 0,-1-1-20 0 0,1-5-81 0 0,-1-2-27 0 0,0 0-479 0 0,0 0-1982 0 0,0 0-846 0 0</inkml:trace>
  <inkml:trace contextRef="#ctx0" brushRef="#br0" timeOffset="13502.74">2374 13 455 0 0,'0'0'1910'0'0,"0"0"224"0"0,0 0 105 0 0,0 0-203 0 0,0 0-944 0 0,0 0-415 0 0,0 0-79 0 0,0 0-40 0 0,0 0-86 0 0,0 0-37 0 0,0 0-10 0 0,0 0-25 0 0,0 0-101 0 0,0 0-47 0 0,0 0-11 0 0,0 0 2 0 0,0 0 10 0 0,0 0 3 0 0,0 0 0 0 0,0 0-13 0 0,0 0-56 0 0,0 0-25 0 0,0 0-2 0 0,0 0-14 0 0,0 0-56 0 0,-1 1-14 0 0,-5 4-60 0 0,-1 1-16 0 0,1 1 0 0 0,1 0 0 0 0,-15 51 0 0 0,-24 168-8 0 0,42-197 8 0 0,1 12-202 0 0,3-9 116 0 0,-2-24 86 0 0,1-1 11 0 0,-1 0 32 0 0,0 0-33 0 0,0 1-10 0 0,1-1 0 0 0,0 1 0 0 0,1 0 0 0 0,9 12 462 0 0,-10-19-394 0 0,-1-1 1 0 0,1 1-14 0 0,6 2-45 0 0,-5-2 29 0 0,-1 0 0 0 0,1 0 0 0 0,-1-1 0 0 0,1 1 0 0 0,-1-1 1 0 0,1 1-1 0 0,-1-1 0 0 0,1 0 0 0 0,0 0 0 0 0,-1 0 0 0 0,1 0 0 0 0,0 0 0 0 0,-1 0 0 0 0,1 0 0 0 0,-1 0 0 0 0,1 0 0 0 0,0-1 0 0 0,-1 1 0 0 0,1-1 0 0 0,-1 1 0 0 0,1-1 0 0 0,-1 0 0 0 0,1 1 0 0 0,-1-1 0 0 0,1 0 0 0 0,-1 0 0 0 0,0 0 1 0 0,0 0-1 0 0,1 0 0 0 0,-1-1-39 0 0,4-1 162 0 0,1-2-152 0 0,1-1-10 0 0,-1 0 0 0 0,1 0 0 0 0,-1 0 0 0 0,-1 1 11 0 0,-4 3 16 0 0,-1 2-94 0 0,0 0-14 0 0,0 0-31 0 0,0 0-162 0 0,4-2-11 0 0,0-1-3147 0 0,-4 3-1643 0 0</inkml:trace>
  <inkml:trace contextRef="#ctx0" brushRef="#br0" timeOffset="14164.934">2217 187 5407 0 0,'0'0'248'0'0,"0"0"-5"0"0,0 0-24 0 0,0 0 457 0 0,0 0 222 0 0,0 0 44 0 0,0 0-50 0 0,0 0-246 0 0,0 0-108 0 0,0 0-24 0 0,0 0-23 0 0,0 0-90 0 0,0 0-38 0 0,0 0-10 0 0,0 0-27 0 0,0 0-113 0 0,11 0 239 0 0,28-3-341 0 0,27-10 1427 0 0,-64 13-1324 0 0,20-1 1011 0 0,-15 1-1221 0 0,-6 0-77 0 0,-1 0-42 0 0,0 0-12 0 0,0 0-41 0 0,2 0-457 0 0,19 0-1279 0 0,-12 1-2796 0 0,-9-1 729 0 0</inkml:trace>
  <inkml:trace contextRef="#ctx0" brushRef="#br0" timeOffset="16041.141">2541 332 1839 0 0,'0'0'83'0'0,"0"0"150"0"0,0 0 591 0 0,0 0 258 0 0,-28-20 8608 0 0,9 14-8711 0 0,16 6-1044 0 0,-2 1-7 0 0,-4 12-71 0 0,7-5 79 0 0,0 0 8 0 0,3 17-29 0 0,29 68-97 0 0,-28-85 182 0 0,-1 0 0 0 0,0-1 11 0 0,0-5 42 0 0,-1 4 11 0 0,0-5 0 0 0,0-1 0 0 0,0 0 0 0 0,0 0 2 0 0,0 0 6 0 0,0 0 6 0 0,0 0 2 0 0,0 0 0 0 0,0 0 0 0 0,0 0-2 0 0,18-32 284 0 0,-8 4-191 0 0,16-20-94 0 0,24 13-223 0 0,-44 31 103 0 0,1 1 22 0 0,0 1-22 0 0,-1 1 22 0 0,33 34 615 0 0,-28 2-286 0 0,-10-27-233 0 0,0 0-20 0 0,-1-1-45 0 0,0-1 1 0 0,0-4 45 0 0,0-2 21 0 0,0 0 1 0 0,0 0-6 0 0,0 0 13 0 0,0 0-16 0 0,0 0-5 0 0,0 0 0 0 0,0 0 0 0 0,0 0 10 0 0,0 0 38 0 0,0 0 14 0 0,0 0 2 0 0,0 0-8 0 0,0 0-33 0 0,0 0-14 0 0,1-2-1 0 0,3-4-12 0 0,-1-1-37 0 0,14-31 30 0 0,9 4-201 0 0,-21 27 136 0 0,0 0 12 0 0,1 2 0 0 0,-1 0-12 0 0,-4 4-48 0 0,13 2-149 0 0,-12 0 150 0 0,3 3 47 0 0,0 2 12 0 0,14 23-136 0 0,-15-21 136 0 0,-2-4 85 0 0,-1 1 0 0 0,0 0-1 0 0,0 0 1 0 0,0 0 0 0 0,0 0-1 0 0,-1 0 1 0 0,0 0 0 0 0,0 0 0 0 0,0 0-1 0 0,-1 0 1 0 0,0 0 0 0 0,0 0-1 0 0,0-1 1 0 0,0 1 0 0 0,-1 0-1 0 0,0 0 1 0 0,0-1 0 0 0,0 1 0 0 0,-1 0-85 0 0,-1 3 60 0 0,4-6 12 0 0,-13 29 442 0 0,11-23-514 0 0,0-1-10 0 0,2-6-49 0 0,0-1-32 0 0,0 0-5 0 0,0 0 0 0 0,0 0-20 0 0,8 4-568 0 0,57-21-5081 0 0,-55 12 1154 0 0</inkml:trace>
</inkml:ink>
</file>

<file path=ppt/ink/ink5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30T22:47:18.66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1331 0,'-16'8,"-1"-1,0-1,-1-1,1 0,-1-1,0-1,0-1,0-1,0 0,-13-2,-91 32,51-20,28 19,33-26,-1-1,0-1,0 0,-1-1,1 0,0 0,0-1,0-1,-7-1,-21 1,-352 1,219-11,12 12,151-1</inkml:trace>
</inkml:ink>
</file>

<file path=ppt/ink/ink5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30T22:47:22.66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1382 165,'-108'-30,"-68"-9,-101 5,130 23,61 1,-32-12,-149 6,73 14,185 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24T23:07:15.528"/>
    </inkml:context>
    <inkml:brush xml:id="br0">
      <inkml:brushProperty name="width" value="0.05" units="cm"/>
      <inkml:brushProperty name="height" value="0.05" units="cm"/>
      <inkml:brushProperty name="color" value="#FF0066"/>
      <inkml:brushProperty name="ignorePressure" value="1"/>
    </inkml:brush>
  </inkml:definitions>
  <inkml:trace contextRef="#ctx0" brushRef="#br0">122 842,'950'0,"-660"31,127-11,193-5,-508-20,1-4,90-21,-162 24,-16 6,0-2,1 0,-1-1,0-1,0 0,-1-1,1 0,-1-2,0 1,0-2,-1 0,0 0,-1-1,0-1,10-9,-16 13,-1 0,0-1,0 1,-1-1,0 0,0 0,-1 0,0-1,0 1,0-1,-1 0,0 1,-1-1,0 0,0 0,-1 0,0-7,0 8,1 1,-1-1,0 0,-1 1,1-1,-1 1,-1 0,1-1,-1 1,0 0,0 0,-1 0,0 0,-3-5,-10-14,9 13,-1 1,0-1,0 2,-1-1,0 1,-1 0,0 1,-1 0,-4-2,-170-86,159 84,-51-11,-95 4,-337-34,-8 42,356-10,-102-31,-85-9,328 55,-1 0,0 2,0 0,0 2,-1 0,1 2,-2 0,-121 18,38 19,45-11,-34 22,59-18,-46 48,71-8,10-34,-6 159,8-183</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01T02:54:40.914"/>
    </inkml:context>
    <inkml:brush xml:id="br0">
      <inkml:brushProperty name="width" value="0.05" units="cm"/>
      <inkml:brushProperty name="height" value="0.05" units="cm"/>
      <inkml:brushProperty name="color" value="#FF0066"/>
    </inkml:brush>
  </inkml:definitions>
  <inkml:trace contextRef="#ctx0" brushRef="#br0">2024 407 3223 0 0,'0'0'143'0'0,"0"0"202"0"0,0 0 746 0 0,0 0 322 0 0,0 0 69 0 0,0 0-170 0 0,8 0-303 0 0,-2-5-742 0 0,0-1 0 0 0,-1 0 0 0 0,1 0 0 0 0,-2 0 0 0 0,1-1-1 0 0,-1 1 1 0 0,1-1 0 0 0,-2 0 0 0 0,1-1 0 0 0,-1 1 0 0 0,0-1 0 0 0,-1 1 0 0 0,0-1 0 0 0,0 0-1 0 0,0 0 1 0 0,-1 0 0 0 0,0-4-267 0 0,6-71 536 0 0,-29-19-334 0 0,9 59 30 0 0,-8 7 410 0 0,18 29-642 0 0,0 2-12 0 0,-5 22-48 0 0,2 5-42 0 0,2 1 0 0 0,0 1 0 0 0,1-1 0 0 0,2 1-1 0 0,1 15 103 0 0,-2 2-65 0 0,1-35 65 0 0,1 0 0 0 0,-1 1 0 0 0,1-1 0 0 0,0 0 0 0 0,0 0 0 0 0,1 1 0 0 0,0-1 0 0 0,0 0 0 0 0,0 0 0 0 0,1 0 0 0 0,0 0 0 0 0,0 0 0 0 0,0-1 0 0 0,1 1 0 0 0,0 0 0 0 0,0-1 0 0 0,1 0 0 0 0,-1 0 0 0 0,1 0 0 0 0,0 0 0 0 0,0 0 0 0 0,1-1 0 0 0,-1 0 0 0 0,1 0 0 0 0,0 0 0 0 0,0-1 0 0 0,1 1 0 0 0,-1-1 0 0 0,1 0 0 0 0,-1-1 0 0 0,1 0 0 0 0,0 1 0 0 0,0-2 0 0 0,0 1 0 0 0,0-1 0 0 0,0 0 0 0 0,0 0 0 0 0,6 0 0 0 0,-8-2-140 0 0,-1 1-1 0 0,0-1 0 0 0,1 0 0 0 0,-1 0 1 0 0,0 0-1 0 0,0 0 0 0 0,1 0 0 0 0,-1-1 1 0 0,0 0-1 0 0,0 1 0 0 0,0-1 0 0 0,-1 0 1 0 0,1-1-1 0 0,0 1 0 0 0,-1 0 1 0 0,1-1-1 0 0,-1 1 0 0 0,0-1 0 0 0,0 0 1 0 0,0 0 140 0 0,4-5-4650 0 0</inkml:trace>
  <inkml:trace contextRef="#ctx0" brushRef="#br0" timeOffset="477.164">1917 207 8207 0 0,'0'0'374'0'0,"0"0"-6"0"0,0 0-130 0 0,0 0 330 0 0,0 0 175 0 0,0 0 32 0 0,0 0-63 0 0,0 0-295 0 0,0 0-128 0 0,0 0-29 0 0,0 0-34 0 0,0 0-124 0 0,0 0-31 0 0,8 5 64 0 0,-2-3-85 0 0,0 0 1 0 0,0 0 0 0 0,0 0 0 0 0,0-1-1 0 0,1 0 1 0 0,-1 0 0 0 0,0-1 0 0 0,1 0-1 0 0,-1 0 1 0 0,1 0 0 0 0,-1-1 0 0 0,0 0-1 0 0,1 0 1 0 0,-1-1 0 0 0,0 0 0 0 0,0 0-1 0 0,0 0 1 0 0,0 0 0 0 0,4-4-51 0 0,68-40-2268 0 0,-69 40 1494 0 0</inkml:trace>
  <inkml:trace contextRef="#ctx0" brushRef="#br0" timeOffset="1592.904">2239 26 4143 0 0,'0'0'319'0'0,"0"0"-100"0"0,0 0 358 0 0,0 0 178 0 0,0 0 39 0 0,0 0-84 0 0,0 0-380 0 0,0 0-159 0 0,0 0-38 0 0,0 0 11 0 0,0 17 560 0 0,0 24 863 0 0,-1-7-1218 0 0,1 0 0 0 0,2 1 0 0 0,1-1 0 0 0,1-1 0 0 0,6 15-349 0 0,1-26 736 0 0,-7-17-746 0 0,-3-5-49 0 0,6 6-253 0 0,0-5 301 0 0,11-8 11 0 0,36-46 686 0 0,-38 48-420 0 0,8 21-266 0 0,-18-10 0 0 0,0-1 11 0 0,23 18 42 0 0,-22-19-53 0 0,1-1 0 0 0,-2-1 0 0 0,41 11-88 0 0,-28-13 88 0 0,4-4 0 0 0,7-14 504 0 0,-29 17-408 0 0,13-16 336 0 0,-26-41 739 0 0,11 57-1300 0 0,-12-13-481 0 0,10 12 575 0 0,-36 8 28 0 0,38-6-69 0 0,0 3 35 0 0,0 0 0 0 0,0 0 0 0 0,0 0 0 0 0,0 0 0 0 0,0 0 0 0 0,1 1 0 0 0,-1-1 1 0 0,1 0-1 0 0,0 0 0 0 0,0 0 0 0 0,1 0 0 0 0,-1 1 0 0 0,0-1 0 0 0,1 0 1 0 0,0 0-1 0 0,0 0 0 0 0,0 0 0 0 0,0 0 0 0 0,0 0 0 0 0,1 0 0 0 0,-1 0 0 0 0,1-1 1 0 0,0 1-1 0 0,0-1 0 0 0,0 1 0 0 0,0-1 0 0 0,0 1 0 0 0,0-1 0 0 0,2 1 41 0 0,32 29 712 0 0,-34-31-628 0 0,12 5 240 0 0,82 6 180 0 0,-93-11-616 0 0,0-1 0 0 0,0 0-1 0 0,-1 0 1 0 0,1 0 0 0 0,0 0 0 0 0,-1-1-1 0 0,1 1 1 0 0,0-1 0 0 0,-1 0-1 0 0,1 0 1 0 0,-1 0 0 0 0,1 0 0 0 0,-1 0-1 0 0,1 0 1 0 0,-1-1 0 0 0,0 1 0 0 0,0-1-1 0 0,1 1 1 0 0,1-3 112 0 0,2-4-1243 0 0</inkml:trace>
  <inkml:trace contextRef="#ctx0" brushRef="#br0" timeOffset="-6260.253">148 123 1375 0 0,'0'0'240'0'0,"0"0"472"0"0,0 0 212 0 0,0 0 42 0 0,0 0-86 0 0,0 0-398 0 0,0 0-176 0 0,0 0-33 0 0,0 0-38 0 0,0 0-127 0 0,0 0-64 0 0,0 0-70 0 0,0 0 78 0 0,0 0 40 0 0,0 0 4 0 0,0 0 7 0 0,0 0 29 0 0,0 0 17 0 0,0 0 3 0 0,0 0-14 0 0,0 0-54 0 0,0 0 4 0 0,0 0-2 0 0,0 0 12 0 0,0 0-9 0 0,0 0-8 0 0,0 0 2 0 0,0 0 10 0 0,0 0-2 0 0,0 0-22 0 0,0 0-5 0 0,0 0 16 0 0,0 0 68 0 0,0 0 32 0 0,0 0 4 0 0,0 0 12 0 0,0 0 52 0 0,0 0 28 0 0,0 0 4 0 0,0 0-21 0 0,0 0-90 0 0,0 0-38 0 0,0 0-10 0 0,0 0-10 0 0,0 0-34 0 0,0 0-34 0 0,0 0-178 0 0,0 0-106 0 0,0 0-438 0 0,0 0-1749 0 0,0 0-752 0 0</inkml:trace>
  <inkml:trace contextRef="#ctx0" brushRef="#br0" timeOffset="-978.622">143 186 4631 0 0,'0'0'210'0'0,"0"0"68"0"0,0 0 144 0 0,0 0 55 0 0,0 0 16 0 0,0 0-45 0 0,0 0-201 0 0,-3-10 180 0 0,-12-16 2163 0 0,14 25-2236 0 0,1 1 4 0 0,0 0-11 0 0,-18-1 869 0 0,11 5-1203 0 0,-16 31-269 0 0,8 27-176 0 0,17-38 368 0 0,-2-20 22 0 0,31 20-289 0 0,2-12 256 0 0,-1 11 11 0 0,-26-19 64 0 0,1-1-10 0 0,-6-3 0 0 0,1 0 1 0 0,-1 0 0 0 0,1 1-1 0 0,-1-1 1 0 0,1 0 0 0 0,-1 0-1 0 0,1-1 1 0 0,-1 1 0 0 0,1 0-1 0 0,-1 0 1 0 0,1-1 0 0 0,-1 1-1 0 0,1-1 1 0 0,-1 1 0 0 0,0-1 0 0 0,1 0-1 0 0,-1 1 1 0 0,0-1 0 0 0,1 0-1 0 0,-1 0 1 0 0,0 0 0 0 0,0 0-1 0 0,0 0 1 0 0,0 0 0 0 0,0-1-1 0 0,1 0 10 0 0,0 0-19 0 0,144-197 10 0 0,-105 127 978 0 0,-41 71-841 0 0,0 1 10 0 0,0 0 38 0 0,0 0 16 0 0,0 0 6 0 0,-1 1 1100 0 0,1 112-2004 0 0,0 9-840 0 0,1-119 1503 0 0,-1 3 22 0 0,1-4-22 0 0,0 2 7 0 0,0-3-88 0 0,-1-1-15 0 0,0 0 3 0 0,0 0 7 0 0,0 0 29 0 0,18 6-420 0 0,30-53 435 0 0,-47 46 42 0 0,4-4 22 0 0,1 0-22 0 0,-1 1 22 0 0,-2 2-22 0 0,1-2 22 0 0,-1 3-22 0 0,4-4 32 0 0,-2 0 26 0 0,-4 4 54 0 0,-1 1-1 0 0,0 0-4 0 0,0 0 4 0 0,0 0 16 0 0,0 0 4 0 0,0 0 0 0 0,0 0-4 0 0,24 30-880 0 0,-9 4 416 0 0,-5-14 776 0 0,-5-15-380 0 0,0 0-16 0 0,2-1 0 0 0,-1 1 0 0 0,0-1 0 0 0,2-2 0 0 0,0-3 0 0 0,1-3 0 0 0,-2-2 0 0 0,0 0 0 0 0,-1-1 0 0 0,-1 0 0 0 0,0-1 11 0 0,-1 1 42 0 0,1 0 11 0 0,34-73-114 0 0,-38 79-34 0 0,-1 1 10 0 0,0 0 32 0 0,3 26 726 0 0,-2 38-198 0 0,27-33-1543 0 0,-23-29 1042 0 0,-2 0 15 0 0,0-1 0 0 0,1 0 0 0 0,-1-1 0 0 0,0 1-1 0 0,0-1 1 0 0,1 1 0 0 0,-1-1 0 0 0,0 0 0 0 0,0 0-1 0 0,1-1 1 0 0,-1 1 0 0 0,0-1 0 0 0,1 1 0 0 0,-1-1-1 0 0,0 0 1 0 0,0 0 0 0 0,0 0 0 0 0,0-1 0 0 0,0 1 0 0 0,0-1-1 0 0,0 0 1 0 0,32-38 1400 0 0,-31 0 66 0 0,-15 26-1232 0 0,9 12-180 0 0,-25-17-480 0 0,26 18 302 0 0,1 1-4 0 0,-12-12-694 0 0,7 86 484 0 0,14-54 274 0 0,12-2 64 0 0,-15-14 11 0 0,0-2 42 0 0,47-9 203 0 0,-15-18 532 0 0,-34 19-776 0 0,11-14 208 0 0,-9 16-278 0 0,-3 2 3 0 0,3 0 44 0 0,2 0 22 0 0,-1 3 42 0 0,-5 1 11 0 0,3 2-10 0 0,0 1-44 0 0,-2 2 1 0 0,0 0 32 0 0,-1-2-22 0 0,-1-3 22 0 0,1 4-33 0 0,1 1-10 0 0,0-1 0 0 0,0 1 0 0 0,0-1-10 0 0,-1-5-33 0 0,3 3 32 0 0,0-1 22 0 0,-2-3 32 0 0,4-1-33 0 0,1-2-10 0 0,-1-3 0 0 0,0 0 0 0 0,0 0 0 0 0,-1 0 0 0 0,1-1 0 0 0,0 1 0 0 0,-1 1 11 0 0,-5 4 42 0 0,-1 1 11 0 0,2 0-10 0 0,5 0-44 0 0,23 7-74 0 0,-23-4 64 0 0,0 0 0 0 0,-1 1 0 0 0,19 7 0 0 0,-21-7 0 0 0,2 0 0 0 0,13 4 0 0 0,7-10 0 0 0,17-16 88 0 0,-23-18 1112 0 0,-20 34-1125 0 0,1 1-16 0 0,0-4-38 0 0,0 3 22 0 0,0-4-22 0 0,0 5 32 0 0,-1 1 15 0 0,0 0 12 0 0,0 0-6 0 0,0 0 16 0 0,0 0 5 0 0,0 0-6 0 0,0 0-1 0 0,0 0-4 0 0,0 0-10 0 0,0 0 11 0 0,0 0-16 0 0,0 0-30 0 0,0 0-98 0 0,0 0-14 0 0,0 0-12 0 0,0 0 15 0 0,0 0 6 0 0,0 0-1 0 0,0 0-6 0 0,0 0-1 0 0,19 65-744 0 0,-16-59 816 0 0,1-1 0 0 0,0-1 0 0 0,1-1 0 0 0,0-1 0 0 0,1-2 0 0 0,19-21 139 0 0,-16 3 102 0 0,-3-15 733 0 0,-27 1 100 0 0,20 31-1170 0 0,1 1-2 0 0,-2-8-2402 0 0,63 148 2350 0 0,-50-116 157 0 0,-1 1-1 0 0,-1 1 0 0 0,-1-1 1 0 0,-1 1-1 0 0,-2 1 1 0 0,0-1-1 0 0,-2 1 0 0 0,-1 0 1 0 0,-1 0-1 0 0,-1 8-6 0 0,-1-32-18 0 0,1 0-1 0 0,-1 0 0 0 0,0 1 0 0 0,0-1 0 0 0,0 0 1 0 0,0 0-1 0 0,0 0 0 0 0,-1 0 0 0 0,1 0 0 0 0,-1 0 1 0 0,0-1-1 0 0,1 1 0 0 0,-2 0 0 0 0,1-1 1 0 0,0 1-1 0 0,0-1 0 0 0,-1 0 0 0 0,1 0 0 0 0,-1 0 1 0 0,0 0-1 0 0,0 0 0 0 0,1-1 0 0 0,-1 1 1 0 0,0-1-1 0 0,0 0 0 0 0,-1 0 0 0 0,1 0 0 0 0,0 0 1 0 0,0 0-1 0 0,0-1 0 0 0,-1 1 0 0 0,1-1 1 0 0,0 0-1 0 0,-1 0 0 0 0,0 0 19 0 0,3 0 91 0 0,1 0 70 0 0,0 0 30 0 0,-20-23 631 0 0,18 12-802 0 0,0 0 0 0 0,1 1 0 0 0,1-1 0 0 0,0 0 0 0 0,0 0 0 0 0,1 1 0 0 0,1-1 0 0 0,-1 0 0 0 0,2 1 0 0 0,-1-1 0 0 0,2 1 0 0 0,-1 0 0 0 0,1 0 0 0 0,2-2-20 0 0,61-97 80 0 0,-6 51-80 0 0,-25 31-138 0 0,4-7 124 0 0,-35 28 14 0 0,0 0 0 0 0,2-7 11 0 0,-6 12 48 0 0,-1 1 45 0 0,0 0 61 0 0,0 0 24 0 0,0 0 3 0 0,0 0 11 0 0,0-9 872 0 0,-14-13-265 0 0,-10-3-1479 0 0,23 24 580 0 0,1 1 7 0 0,0 0 2 0 0,0 0-2 0 0,-23-3-940 0 0,20 8 990 0 0,-1-1 0 0 0,1 1-1 0 0,0 0 1 0 0,0 0 0 0 0,0 0-1 0 0,1 0 1 0 0,0 0-1 0 0,0 0 1 0 0,0 1 0 0 0,1-1-1 0 0,0 1 1 0 0,0 0 0 0 0,0-1-1 0 0,1 1 1 0 0,-1 0 0 0 0,1-1-1 0 0,1 1 1 0 0,-1 0 0 0 0,1-1-1 0 0,0 1 1 0 0,0-1 0 0 0,1 1-1 0 0,1 4 33 0 0,0-2 60 0 0,26 25 296 0 0,-2-17-356 0 0,-21-13 0 0 0,1-1 0 0 0,-5 0-35 0 0,0-1-1 0 0,0-1 1 0 0,0 1-1 0 0,0 0 0 0 0,1 0 1 0 0,-1-1-1 0 0,0 0 1 0 0,0 1-1 0 0,1-1 1 0 0,-1 0-1 0 0,0 0 1 0 0,1 0-1 0 0,-1 0 1 0 0,0 0-1 0 0,0-1 0 0 0,1 1 1 0 0,-1-1-1 0 0,0 0 1 0 0,0 1-1 0 0,0-1 1 0 0,0 0-1 0 0,0 0 1 0 0,0 0-1 0 0,0 0 0 0 0,0-1 1 0 0,0 1-1 0 0,1-2 36 0 0,5-3-512 0 0</inkml:trace>
  <inkml:trace contextRef="#ctx0" brushRef="#br0" timeOffset="2710.812">99 766 9071 0 0,'0'0'414'0'0,"0"0"-12"0"0,0 0-144 0 0,0 0 344 0 0,0 0 181 0 0,0 0 32 0 0,0 0-55 0 0,0 0-263 0 0,-10-2 766 0 0,6 4-1212 0 0,-1-1 1 0 0,0 1 0 0 0,0 0-1 0 0,1 0 1 0 0,-1 0 0 0 0,1 0-1 0 0,0 1 1 0 0,0 0 0 0 0,0 0-1 0 0,0 0 1 0 0,0 0 0 0 0,1 1-1 0 0,-1-1 1 0 0,1 1 0 0 0,0 0-1 0 0,0 0 1 0 0,0 0 0 0 0,1 1-1 0 0,-1-1 1 0 0,1 0 0 0 0,0 1 0 0 0,1 0-1 0 0,-1-1 1 0 0,1 1 0 0 0,0 0-1 0 0,0 0 1 0 0,0 0 0 0 0,0 0-1 0 0,1 1-51 0 0,0-2-17 0 0,0 0 0 0 0,0 0 0 0 0,0 0-1 0 0,0 0 1 0 0,1 0 0 0 0,0 0 0 0 0,0 0 0 0 0,0 0-1 0 0,0 0 1 0 0,1-1 0 0 0,-1 1 0 0 0,1 0 0 0 0,0-1-1 0 0,0 1 1 0 0,0-1 0 0 0,1 0 0 0 0,-1 1 0 0 0,1-1-1 0 0,0 0 1 0 0,1 1 17 0 0,16 5-84 0 0,-11-8 84 0 0,0-1 0 0 0,0-2 0 0 0,-1-2 0 0 0,-1-1 0 0 0,-1-2 0 0 0,6-18 0 0 0,-9 16 15 0 0,-1 0 57 0 0,-2 0 9 0 0,1 1-1 0 0,-1 7 0 0 0,-12-50 795 0 0,9 43-832 0 0,0 0-33 0 0,1-1-10 0 0,-1 2-17 0 0,3 4-63 0 0,-2-3 3 0 0,2 5-30 0 0,0 1-46 0 0,0 0-21 0 0,0 0-2 0 0,0 0-30 0 0,0 0-130 0 0,0 0-59 0 0,0 0-12 0 0,0 0-29 0 0,0 0-118 0 0,0 0-57 0 0,0 0-12 0 0,0-10-3378 0 0,3 4 642 0 0</inkml:trace>
  <inkml:trace contextRef="#ctx0" brushRef="#br0" timeOffset="5672.412">262 766 4399 0 0,'2'18'432'0'0,"-1"3"-277"0"0,-1-14-7 0 0,0 0 1 0 0,0 0-1 0 0,1 1 1 0 0,-1-1-1 0 0,2 0 0 0 0,-1 0 1 0 0,1 0-1 0 0,0 0 0 0 0,0-1 1 0 0,1 1-1 0 0,0 0 0 0 0,0-1 1 0 0,1 0-1 0 0,0 0 0 0 0,3 5-148 0 0,-2-5-52 0 0,-3-3 63 0 0,0-1 1 0 0,0 0 0 0 0,0 0 0 0 0,0 0 0 0 0,0 0 0 0 0,0 0 0 0 0,1 0 0 0 0,-1 0 0 0 0,1-1 0 0 0,-1 1 0 0 0,1-1-1 0 0,0 0 1 0 0,-1 0 0 0 0,1 0 0 0 0,0 0 0 0 0,0 0 0 0 0,0-1 0 0 0,0 1 0 0 0,0-1 0 0 0,1 0-12 0 0,-2-1 97 0 0,0 0 0 0 0,0 0 1 0 0,0-1-1 0 0,0 1 0 0 0,0-1 0 0 0,-1 1 1 0 0,1-1-1 0 0,-1 0 0 0 0,1 1 0 0 0,-1-1 1 0 0,0 0-1 0 0,1 0 0 0 0,-1 0 1 0 0,0 0-1 0 0,-1 0 0 0 0,1-1 0 0 0,0 1 1 0 0,0 0-1 0 0,-1 0 0 0 0,1 0 0 0 0,-1-1 1 0 0,0 1-1 0 0,0 0 0 0 0,0 0 1 0 0,0-1-1 0 0,0 1 0 0 0,0 0 0 0 0,-1-2-97 0 0,2-3 223 0 0,2-23-95 0 0,-3 22-128 0 0,-1-1 11 0 0,1 1 32 0 0,1-1-33 0 0,0 1-10 0 0,2 2 0 0 0,0 0 0 0 0,2-1 0 0 0,-2 2 11 0 0,-1 3 32 0 0,1-1-22 0 0,11 0 32 0 0,-9 3-53 0 0,2 2 0 0 0,36-1 72 0 0,-42-1-55 0 0,0 0-1 0 0,0 0 1 0 0,0 0-1 0 0,0 0 1 0 0,0 1-1 0 0,1-1 1 0 0,-1 0-1 0 0,0 1 1 0 0,0-1-1 0 0,0 1 1 0 0,0-1-1 0 0,0 1 1 0 0,-1-1-1 0 0,1 1 1 0 0,0 0-1 0 0,0-1 0 0 0,0 1 1 0 0,0 0-1 0 0,-1 0 1 0 0,1-1-1 0 0,0 1 1 0 0,-1 0-1 0 0,1 0 1 0 0,-1 0-1 0 0,1 0 1 0 0,-1 0-1 0 0,1 0 1 0 0,-1 0-1 0 0,0 0 1 0 0,1 0-1 0 0,-1 0 1 0 0,0 0-1 0 0,0 0 1 0 0,0 1-1 0 0,0-1 1 0 0,0 0-1 0 0,0 0 1 0 0,0 0-1 0 0,0 0 0 0 0,0 0 1 0 0,0 0-1 0 0,-1 0 1 0 0,1 0-1 0 0,-1 0 1 0 0,1 0-1 0 0,0 0 1 0 0,-1 1-17 0 0,2 47 337 0 0,1-43-349 0 0,-1-4-36 0 0,2 4 26 0 0,3-1-21 0 0,1-2 32 0 0,2 0 11 0 0,1-2 0 0 0,-1-2 0 0 0,-7 1 27 0 0,1 0-1 0 0,-1 0 0 0 0,0 0 0 0 0,1-1 0 0 0,-1 1 0 0 0,0-1 1 0 0,0 0-1 0 0,1 0 0 0 0,-1 0 0 0 0,0 0 0 0 0,0 0 0 0 0,0 0 1 0 0,0 0-1 0 0,0-1 0 0 0,0 1 0 0 0,-1-1 0 0 0,1 1 1 0 0,0-1-1 0 0,-1 0 0 0 0,1 0 0 0 0,-1 0 0 0 0,0 0 0 0 0,1 0-26 0 0,10-13 138 0 0,-6 8-126 0 0,-1-1-1 0 0,-1 3 42 0 0,3-28 3243 0 0,-7 31-3136 0 0,0 2-10 0 0,-16-17 236 0 0,9 13-332 0 0,-7 1-129 0 0,13 2 0 0 0,-6 2 56 0 0,6-3-5900 0 0,9-23 5489 0 0,-4-63 1729 0 0,-6 64-333 0 0,-3 15 3937 0 0,4 8-4865 0 0,1 1-108 0 0,0 0-31 0 0,0 0-15 0 0,0 0 23 0 0,0 0 11 0 0,0 0 0 0 0,0 0-13 0 0,0 0-8 0 0,0 0-1 0 0,0 0 3 0 0,0 0 12 0 0,0 0 7 0 0,4-10-142 0 0,32-62-206 0 0,-35 71 519 0 0,-1 1 12 0 0,0 0 2 0 0,0 0 28 0 0,0 0 11 0 0,0 0 2 0 0,0 0-6 0 0,0 0-29 0 0,0 0-12 0 0,0 0-1 0 0,-2 31 0 0 0,-1 5-103 0 0,1-26 0 0 0,1 1-1 0 0,0 0 0 0 0,1 0 1 0 0,0-1-1 0 0,1 1 1 0 0,0 0-1 0 0,1 0 1 0 0,0-1-1 0 0,1 1 1 0 0,0-1-1 0 0,0 0 0 0 0,1 0 1 0 0,1 0-1 0 0,-1 0 1 0 0,2-1-1 0 0,2 5 8 0 0,31 111 0 0 0,-36-119 0 0 0,1 1 0 0 0,30 15-64 0 0,-29-21 64 0 0,-2-1 0 0 0,1 1 0 0 0,-1-1 0 0 0,0 0 0 0 0,1 0 0 0 0,-1 0 0 0 0,0-1 0 0 0,1 1 0 0 0,-1-1 0 0 0,0 0 0 0 0,1 0 0 0 0,-1 0 0 0 0,0 0 0 0 0,0 0 0 0 0,0-1 0 0 0,0 0 0 0 0,0 1 0 0 0,0-1 0 0 0,0 0 0 0 0,3-3 0 0 0,1 0 0 0 0,-1-1 0 0 0,0 1 0 0 0,0-1 0 0 0,0 0 0 0 0,-1 0 0 0 0,0-1 0 0 0,0 0 0 0 0,-1 0 0 0 0,0 0 0 0 0,1-2 0 0 0,8-25 211 0 0,-14 16 136 0 0,0 15-262 0 0,-8-31-16 0 0,5 26-69 0 0,0-1 0 0 0,2 2-12 0 0,1 4-36 0 0,-2-3 51 0 0,3 5 69 0 0,-1 0-16 0 0,-4-3-107 0 0,4 3-41 0 0,1 1 2 0 0,0 0 14 0 0,-14 4-286 0 0,5 8 286 0 0,6-6 15 0 0,12 65-293 0 0,4-21 333 0 0,-6-15 213 0 0,-6-33-138 0 0,2 4-44 0 0,1-1-10 0 0,1 0 0 0 0,1-1 0 0 0,-1-1 0 0 0,1-1 0 0 0,1-1 0 0 0,1-1 0 0 0,-2-1 11 0 0,1-3 42 0 0,-1 1 11 0 0,39-68 302 0 0,3-35-153 0 0,-47 104-157 0 0,-1 2 24 0 0,0 0 11 0 0,0 0-11 0 0,1 1-24 0 0,6 4-46 0 0,-1 1-10 0 0,55 61-136 0 0,-33-22 136 0 0,-24-22 118 0 0,3-51-44 0 0,1-9-74 0 0,17-23-53 0 0,-25 58 108 0 0,1 3 3 0 0,32 17-56 0 0,-31-17-20 0 0,1 0 0 0 0,-1 0 0 0 0,1 0 0 0 0,-1-1 0 0 0,1 1 0 0 0,-1-1 0 0 0,1 0 0 0 0,-1 1 1 0 0,1-1-1 0 0,0 0 0 0 0,-1-1 0 0 0,1 1 0 0 0,-1 0 0 0 0,1-1 0 0 0,-1 1 0 0 0,1-1 1 0 0,-1 0-1 0 0,1 0 0 0 0,0-1 18 0 0,14-15-5044 0 0,-12 8-210 0 0</inkml:trace>
  <inkml:trace contextRef="#ctx0" brushRef="#br0" timeOffset="6384.992">244 839 919 0 0,'0'0'390'0'0,"0"0"1298"0"0,0 0 568 0 0,0 0 117 0 0,0 0-254 0 0,0 0-1169 0 0,0 0-512 0 0,0 0-101 0 0,0 0-53 0 0,0 0-156 0 0,0 0-55 0 0,-2 1-3 0 0,-4 1-56 0 0,-17 0-922 0 0,16-3-3088 0 0</inkml:trace>
  <inkml:trace contextRef="#ctx0" brushRef="#br0" timeOffset="13854.433">1821 707 5959 0 0,'0'0'267'0'0,"0"0"0"0"0,0 0-73 0 0,0 0 328 0 0,0 0 159 0 0,0 0 30 0 0,0 0-62 0 0,0 0-289 0 0,0 0-127 0 0,0 0-29 0 0,-4 11 751 0 0,11-32-748 0 0,-10-16 849 0 0,-6 0-1134 0 0,7 30 2 0 0,0-2 16 0 0,1 2 62 0 0,1 5 63 0 0,0 2 8 0 0,0 0 21 0 0,0 0 88 0 0,0 0 40 0 0,0 0 8 0 0,0 0 14 0 0,0 0 51 0 0,0 0 22 0 0,0 0 3 0 0,-7-6 950 0 0,2 3-1185 0 0,2 3-16 0 0,-5 0-15 0 0,1 4-44 0 0,-13 37-530 0 0,13-14 301 0 0,1 1 0 0 0,2 0 0 0 0,1 1-1 0 0,1-1 1 0 0,2 16 219 0 0,-1-29-26 0 0,1-1 0 0 0,1 1-1 0 0,0 0 1 0 0,1-1 0 0 0,1 1-1 0 0,0-1 1 0 0,1 0 0 0 0,5 14 26 0 0,1-11-150 0 0,-10-16-7 0 0,0-1-6 0 0,0 0 3 0 0,1 1 14 0 0,2 4 48 0 0,-3-4 5 0 0,1 0 33 0 0,1 4 49 0 0,-1 2 11 0 0,-2-1 11 0 0,1-4 42 0 0,-2-2 1 0 0,-3 1-33 0 0,1-1 22 0 0,2 0-64 0 0,0-1 0 0 0,-1 0 0 0 0,1 0 0 0 0,0 0 1 0 0,0 0-1 0 0,-1 0 0 0 0,1 0 0 0 0,0-1 0 0 0,0 1 0 0 0,0-1 1 0 0,0 1-1 0 0,1-1 0 0 0,-1 0 0 0 0,0 0 0 0 0,1 0 0 0 0,-1 0 1 0 0,1 0-1 0 0,0 0 0 0 0,-1 0 0 0 0,1 0 0 0 0,0 0 0 0 0,1-1 1 0 0,-1 1 20 0 0,-7-13-107 0 0,-26-52 31 0 0,30 59 76 0 0,0 2 11 0 0,-1-9 2368 0 0,7 13-2443 0 0,1-2 38 0 0,-1 2-22 0 0,19-13 36 0 0,22-5 12 0 0,-13 10 0 0 0,-2-10 0 0 0,-21 15 0 0 0,0-1 0 0 0,-1 2 0 0 0,10 5 0 0 0,9 22 54 0 0,-20-17-44 0 0,0 1-10 0 0,0-2 11 0 0,-3-3 32 0 0,1 3-22 0 0,-1-2 22 0 0,0 3-22 0 0,0 1 22 0 0,-1 0-33 0 0,-1 1-10 0 0,0-1 0 0 0,0-2-10 0 0,0-4-46 0 0,0-1-22 0 0,0 0 0 0 0,0 0 3 0 0,0 0-8 0 0,0 0-10 0 0,0 0 20 0 0,0 0-5 0 0,0 0 1 0 0,0 0 10 0 0,1-1 14 0 0,4-5 53 0 0,-1 1 56 0 0,-3 4 19 0 0,5-9 71 0 0,-2 5-130 0 0,1-2-16 0 0,0-1 0 0 0,0 1-16 0 0,0 0-48 0 0,0 1 60 0 0,-5 5 63 0 0,0 1 6 0 0,0 0 5 0 0,0 0 15 0 0,2 0-26 0 0,3-5-49 0 0,1 0-10 0 0,2 0-14 0 0,13-8-124 0 0,-14 12 138 0 0,-1 4 0 0 0,11 22 64 0 0,-3 2-128 0 0,-9-21 64 0 0,0-1 0 0 0,27 20-64 0 0,1-7 64 0 0,-28-16 0 0 0,2 0 0 0 0,17-11-53 0 0,-2-8 96 0 0,-6-6 685 0 0,-15 15-718 0 0,-1-1-10 0 0,1 0 0 0 0,0-1 11 0 0,0 1 32 0 0,-2 1-33 0 0,-2-1-10 0 0,-2 2 15 0 0,-2 3 54 0 0,4 3-69 0 0,1 1 0 0 0,-1-1-1 0 0,0 1 1 0 0,0 0 0 0 0,1 0 0 0 0,-1 0-1 0 0,0 1 1 0 0,1-1 0 0 0,-1 1-1 0 0,0-1 1 0 0,1 1 0 0 0,-1 0 0 0 0,0 0-1 0 0,1 0 1 0 0,0 0 0 0 0,-1 0 0 0 0,1 1-1 0 0,0-1 1 0 0,-1 1 0 0 0,-49 26-1059 0 0,51-28 846 0 0,-22 5-1234 0 0,22-5 1310 0 0,1 0-250 0 0,0 0-74 0 0,0 0-670 0 0,0 0-2641 0 0</inkml:trace>
  <inkml:trace contextRef="#ctx0" brushRef="#br0" timeOffset="15091.414">2082 808 455 0 0,'45'0'6357'0'0,"16"-44"-6142"0"0,-45 31 1549 0 0,-15 12-1420 0 0,-1 1-6 0 0,7-3 441 0 0,25-2 792 0 0,-25 8-1560 0 0,15 23 354 0 0,-9 18-173 0 0,-10-38-192 0 0,1 1 0 0 0,-1 0 0 0 0,0-1 0 0 0,0 0 0 0 0,2 1-10 0 0,-1-3-46 0 0,-3-3-27 0 0,-1-1-20 0 0,0 0 13 0 0,0 0 8 0 0,17-5-127 0 0,-10-1 150 0 0,-1 1 63 0 0,15-36 1554 0 0,-18 35-1548 0 0,0-2-10 0 0,23-37-189 0 0,-22 40 189 0 0,21 31 512 0 0,-16-5-459 0 0,15 13-53 0 0,-20-29 0 0 0,1-1-10 0 0,2-1-44 0 0,0-2 1 0 0,-2 0 32 0 0,-3-1-22 0 0,3-1 32 0 0,2 0 11 0 0,-1-2-8 0 0,1 1 0 0 0,-1-1 1 0 0,0-1-1 0 0,0 1 0 0 0,0-1 0 0 0,0 0 0 0 0,-1 0 0 0 0,1-1 0 0 0,-1 1 0 0 0,0-1 0 0 0,2-4 8 0 0,29-23-41 0 0,-18 21 41 0 0,-13 9 0 0 0,1 2 0 0 0,-3 2 14 0 0,12 31 490 0 0,-13-26-494 0 0,0 1-10 0 0,0-2 0 0 0,1-1 0 0 0,0 1 0 0 0,1 1 0 0 0,-1-1 0 0 0,1 0 0 0 0,-1 1 0 0 0,0-1 0 0 0,-1-1 11 0 0,-1-4-75 0 0,0-1 1 0 0,0 0-1 0 0,0 1 1 0 0,0-1-1 0 0,1 0 0 0 0,-1 0 1 0 0,0 0-1 0 0,0 0 1 0 0,0 0-1 0 0,0 0 1 0 0,0 0-1 0 0,0 0 0 0 0,0 0 1 0 0,0 0-1 0 0,0-1 1 0 0,0 1-1 0 0,0 0 1 0 0,0-1-1 0 0,0 1 0 0 0,0-1 1 0 0,0 1-1 0 0,0-1 1 0 0,0 1-1 0 0,0-1 1 0 0,-1 1-1 0 0,1-1 0 0 0,0 0 1 0 0,0 0-1 0 0,-1 0 1 0 0,1 1-1 0 0,0-1 1 0 0,-1 0-1 0 0,1 0 0 0 0,-1 0 1 0 0,1 0-1 0 0,-1 0 1 0 0,0 0-1 0 0,1 0 0 0 0,-1-1 64 0 0,0 2-11 0 0,8-10-4149 0 0</inkml:trace>
</inkml:ink>
</file>

<file path=ppt/ink/ink6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30T22:52:58.417"/>
    </inkml:context>
    <inkml:brush xml:id="br0">
      <inkml:brushProperty name="width" value="0.05" units="cm"/>
      <inkml:brushProperty name="height" value="0.05" units="cm"/>
      <inkml:brushProperty name="color" value="#FF0066"/>
    </inkml:brush>
  </inkml:definitions>
  <inkml:trace contextRef="#ctx0" brushRef="#br0">1 61 1119 0 0,'0'0'124'0'0,"0"0"118"0"0,0 0 50 0 0,0 0 10 0 0,0 0 17 0 0,0 0 62 0 0,0 0 31 0 0,0 0 4 0 0,0 0 0 0 0,0 0 2 0 0,0 0 4 0 0,0 0 2 0 0,0 0-25 0 0,0 0-107 0 0,0 0-48 0 0,0 0-11 0 0,0 0-21 0 0,0 0-84 0 0,0 0-37 0 0,0 0-10 0 0,0 0-29 0 0,0 0-114 0 0,0 0-41 0 0,0 0-8 0 0,0 0-1 0 0,0 0 3 0 0,0 0 10 0 0,0 0 35 0 0,0 0 152 0 0,0 0 127 0 0,0 0 18 0 0,0 0-1 0 0,0 0-20 0 0,0 0-84 0 0,0 0-37 0 0,0 0-10 0 0,1 0-14 0 0,57-45 1050 0 0,-5 30-838 0 0,16 22 202 0 0,-35 0-737 0 0,-26-3 256 0 0,12 15 51 0 0,-16-2-356 0 0,-4-15 368 0 0,0-1-1 0 0,0 1 1 0 0,0 0 0 0 0,0-1 0 0 0,0 1 0 0 0,-1-1 0 0 0,1 1 0 0 0,-1-1-1 0 0,1 1 1 0 0,-1-1 0 0 0,0 1 0 0 0,1-1 0 0 0,-1 0 0 0 0,0 1 0 0 0,0-1-1 0 0,0 0 1 0 0,0 0 0 0 0,0 1 0 0 0,0-1 0 0 0,0 0 0 0 0,-1 0 0 0 0,1 0-1 0 0,0 0 1 0 0,0 0 0 0 0,-1-1 0 0 0,1 1 0 0 0,-1 0-63 0 0,-10 6 441 0 0,-17 11-793 0 0,-16 22-369 0 0,43-35 710 0 0,-1 0 26 0 0,3-3 44 0 0,28 10-117 0 0,19-5-6 0 0,-40-4 64 0 0,1 0 0 0 0,-1 1 0 0 0,1 6 12 0 0,-8-9 50 0 0,-1 22 520 0 0,-36 55-302 0 0,32-72-179 0 0,0 1-1 0 0,0-2 1 0 0,0 1-1 0 0,-1-1 1 0 0,0 1-1 0 0,0-1 0 0 0,0-1 1 0 0,-1 1-1 0 0,1-1 1 0 0,-1-1-1 0 0,0 1 1 0 0,0-1-1 0 0,0 0 1 0 0,-1-1-1 0 0,1 1 0 0 0,-1-2 1 0 0,0 1-1 0 0,1-1 1 0 0,-1 0-1 0 0,0 0 1 0 0,0-1-1 0 0,1 0 1 0 0,-1-1-1 0 0,-2 0-100 0 0,-17-8-1797 0 0,27 9-2425 0 0</inkml:trace>
  <inkml:trace contextRef="#ctx0" brushRef="#br0" timeOffset="2366.636">458 224 4895 0 0,'0'0'223'0'0,"-13"0"1657"0"0,17-9-2053 0 0,1 1 0 0 0,0 0 0 0 0,0 0 0 0 0,1 0 0 0 0,0 0 0 0 0,1 1 0 0 0,0 0 0 0 0,0 0 0 0 0,0 1 0 0 0,1-1 0 0 0,-1 2 0 0 0,2-1 0 0 0,7-3 173 0 0,12-11 573 0 0,32-15 1428 0 0,-53 31-1989 0 0,0 2-12 0 0,12 14 0 0 0,-17-7 42 0 0,0 1-1 0 0,0-1 0 0 0,0 0 0 0 0,-1 1 1 0 0,0-1-1 0 0,0 1 0 0 0,0 0 0 0 0,-1-1 1 0 0,0 1-1 0 0,0 0 0 0 0,0-1 0 0 0,-1 1 1 0 0,0 0-1 0 0,0-1 0 0 0,0 1 0 0 0,-1-1 1 0 0,-1 4-42 0 0,0 0 162 0 0,1-2-82 0 0,-3 23-128 0 0,-3 1-1832 0 0,39-57 488 0 0,40-48 1392 0 0,-64 68 0 0 0,2 1 0 0 0,-3 1 43 0 0,-5 3 172 0 0,17-1 1551 0 0,-11 4-1766 0 0,1 0-64 0 0,0 1 48 0 0,-2 3 16 0 0,-1 0 0 0 0,0 1 0 0 0,-2 0 0 0 0,-1-1 16 0 0,-6 39 2011 0 0,4-43-2144 0 0,0-2-66 0 0,-1 20 102 0 0,3-19 38 0 0,5-3 32 0 0,0-1 11 0 0,-1 0 15 0 0,-4 1 54 0 0,2-1 9 0 0,-3 2 27 0 0,19-24 455 0 0,27-25-816 0 0,-46 49 313 0 0,-1 1 41 0 0,0 0 60 0 0,0 0 30 0 0,0 0 4 0 0,0 0-5 0 0,0 0-23 0 0,0 0-11 0 0,0 0-1 0 0,0 0-14 0 0,3 0-186 0 0,24 13-1562 0 0,-17 37 2322 0 0,-5-19-536 0 0,17 0-274 0 0,-20-29 55 0 0,24 7 32 0 0,-19-8 11 0 0,13-4 12 0 0,7-32 396 0 0,-17 15 539 0 0,-19 50-916 0 0,13-2-634 0 0,12-19 406 0 0,22-24 293 0 0,-34 11-6 0 0,19-20 705 0 0,-23 23-636 0 0,11-39 1978 0 0,-11 32-2094 0 0,-5-25-185 0 0,-14 12 580 0 0,-13 30-1090 0 0,23 1-928 0 0,7-8-3210 0 0,2-2 4766 0 0,0 0-2904 0 0</inkml:trace>
  <inkml:trace contextRef="#ctx0" brushRef="#br0" timeOffset="3928.875">1191 280 455 0 0,'0'0'1391'0'0,"0"0"162"0"0,0 0 71 0 0,0 0-209 0 0,0 0-914 0 0,0 0-422 0 0,0 0-158 0 0,0 0-11 0 0,0 0 32 0 0,4-23 1962 0 0,55-62-1000 0 0,-46 66 1007 0 0,-12 19-2010 0 0,27 7-1627 0 0,-26-4 1799 0 0,0 1-1 0 0,0-1 1 0 0,-1 0 0 0 0,1 1 0 0 0,-1-1 0 0 0,0 1-1 0 0,0 0 1 0 0,0-1 0 0 0,0 1 0 0 0,-1 0 0 0 0,1 0 0 0 0,-1 0-1 0 0,0-1 1 0 0,0 1 0 0 0,-1 0 0 0 0,1 0 0 0 0,-1-1-1 0 0,0 1 1 0 0,0 2-73 0 0,-2 32 502 0 0,3-36-459 0 0,0 4-33 0 0,1 2-10 0 0,0 0 0 0 0,-1-1 0 0 0,0-1 11 0 0,0-4 52 0 0,0-2 49 0 0,0 0 14 0 0,0 0 2 0 0,0 0 4 0 0,0 0 18 0 0,0 0 8 0 0,0 0 2 0 0,0 0-10 0 0,0 0-44 0 0,18-33 177 0 0,-5 2-384 0 0,-6 19-46 0 0,-2 7 190 0 0,18-10-33 0 0,-17 12-20 0 0,0 1-33 0 0,-1 1 22 0 0,50-1-169 0 0,-11-5 190 0 0,-38 7 11 0 0,0 1 42 0 0,-5-1 11 0 0,1 0-10 0 0,3 1-58 0 0,-1-1-310 0 0,-3 0 330 0 0,-1 0-1 0 0,1 0 0 0 0,0 0 1 0 0,-1 0-1 0 0,1 0 0 0 0,0 0 1 0 0,-1 0-1 0 0,1 0 0 0 0,0 1 0 0 0,-1-1 1 0 0,1 0-1 0 0,0 0 0 0 0,-1 1 1 0 0,1-1-1 0 0,-1 0 0 0 0,1 1 1 0 0,-1-1-1 0 0,1 0 0 0 0,-1 1 1 0 0,1-1-1 0 0,-1 1 0 0 0,1-1 1 0 0,-1 1-1 0 0,1-1 0 0 0,-1 1 1 0 0,0-1-1 0 0,1 1 0 0 0,-1-1 1 0 0,0 1-1 0 0,1 0 0 0 0,-1-1 1 0 0,0 1-1 0 0,0 0 0 0 0,0-1 0 0 0,1 1 1 0 0,-1 0-1 0 0,0-1 0 0 0,0 1 1 0 0,0 0-1 0 0,0-1 0 0 0,0 1 1 0 0,0 0-1 0 0,-1-1 0 0 0,1 1 1 0 0,0-1-1 0 0,0 1 0 0 0,0 0-15 0 0,-6 52 664 0 0,6-46-664 0 0,1-1-14 0 0,0-3-56 0 0,9 25-84 0 0,9-23-64 0 0,19-17-22 0 0,-29 8 240 0 0,-2-1 0 0 0,-1 2 18 0 0,-5 2 71 0 0,20-12 471 0 0,-20 13-673 0 0,-1 0-51 0 0,8-7-2407 0 0,-8 7-1504 0 0</inkml:trace>
  <inkml:trace contextRef="#ctx0" brushRef="#br0" timeOffset="4461.576">1495 248 3223 0 0,'0'0'324'0'0,"0"0"151"0"0,0 0 65 0 0,0 0 17 0 0,0 0-74 0 0,2-16-310 0 0,2 8 22 0 0,1 0-1 0 0,-1 0 0 0 0,1 0 0 0 0,1 0 0 0 0,0 1 1 0 0,0 0-1 0 0,0 0 0 0 0,1 1 0 0 0,0 0 0 0 0,0 0 1 0 0,0 0-1 0 0,4-1-194 0 0,22-19 371 0 0,-3 3-381 0 0,-28 22-58 0 0,-2 1 54 0 0,0 0 199 0 0,0 0 60 0 0,-1 9 242 0 0,-26 76 330 0 0,15-35-1921 0 0,-3-37 2575 0 0,13-13-1734 0 0</inkml:trace>
</inkml:ink>
</file>

<file path=ppt/ink/ink6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30T22:53:15.313"/>
    </inkml:context>
    <inkml:brush xml:id="br0">
      <inkml:brushProperty name="width" value="0.05" units="cm"/>
      <inkml:brushProperty name="height" value="0.05" units="cm"/>
      <inkml:brushProperty name="color" value="#FF0066"/>
    </inkml:brush>
  </inkml:definitions>
  <inkml:trace contextRef="#ctx0" brushRef="#br0">45 273 919 0 0,'0'0'194'0'0,"0"0"475"0"0,0 0 208 0 0,0 0 41 0 0,0 0-50 0 0,0 0-246 0 0,0 0-108 0 0,0 0-24 0 0,0 0-24 0 0,0 0-97 0 0,0 0-45 0 0,0 0-11 0 0,0 0-13 0 0,-8-4 1758 0 0,3 0-2040 0 0,1 0-3 0 0,-5-9 1365 0 0,8 12-1327 0 0,1 1 11 0 0,0 0 4 0 0,0 0 16 0 0,0 0 4 0 0,0 0 0 0 0,0 0-34 0 0,0 0-137 0 0,0 0-24 0 0,0 0 3 0 0,0 0-16 0 0,0 0-68 0 0,0 0-32 0 0,0 0-4 0 0,-3 70-1136 0 0,4-37 1360 0 0,-11 76 0 0 0,8-101 0 0 0,0-1 0 0 0,1-1 11 0 0,0-5 21 0 0,3-1-64 0 0,36-53 157 0 0,-17 18-125 0 0,-17 29 0 0 0,1 0 0 0 0,-1 2 20 0 0,-3 3 82 0 0,-1 1 24 0 0,0 0 2 0 0,0 0 3 0 0,0 0 12 0 0,2 0-16 0 0,-2 0-118 0 0,1 0-1 0 0,0 0 0 0 0,0 0 0 0 0,0 0 0 0 0,0 0 1 0 0,0 1-1 0 0,-1-1 0 0 0,1 0 0 0 0,0 1 0 0 0,0-1 0 0 0,0 0 1 0 0,-1 1-1 0 0,1-1 0 0 0,0 1 0 0 0,-1-1 0 0 0,1 1 0 0 0,0 0 1 0 0,-1-1-1 0 0,1 1 0 0 0,-1 0 0 0 0,1-1 0 0 0,-1 1 0 0 0,1 0 1 0 0,-1 0-1 0 0,1-1 0 0 0,-1 1 0 0 0,0 0 0 0 0,0 0 0 0 0,1 0 1 0 0,-1-1-1 0 0,0 1 0 0 0,0 0 0 0 0,0 0 0 0 0,0 0 0 0 0,0 0 1 0 0,0 0-1 0 0,0 0 0 0 0,0-1 0 0 0,0 1 0 0 0,0 1-8 0 0,3 10 180 0 0,-1-10-228 0 0,2 3 36 0 0,2 0 12 0 0,-1-2-10 0 0,-3-1-33 0 0,2 1 32 0 0,5 8-90 0 0,-9-10-23 0 0,0-1-11 0 0,6 15-486 0 0,-3-10 600 0 0,-1-4-22 0 0,3-1 44 0 0,-4 0 63 0 0,16-15 400 0 0,-5-12 44 0 0,-13-34 1168 0 0,-5 35-1368 0 0,5 18-308 0 0,1-1 0 0 0,0 2 12 0 0,9-18-2749 0 0,-5 21-866 0 0</inkml:trace>
  <inkml:trace contextRef="#ctx0" brushRef="#br0" timeOffset="3860.52">313 483 5551 0 0,'0'0'256'0'0,"0"0"-6"0"0,0 0-89 0 0,0 0 207 0 0,0 0 105 0 0,0 0 27 0 0,0 0-26 0 0,0 0-129 0 0,0 0-52 0 0,0 0-6 0 0,0 0-20 0 0,0 0-62 0 0,0 0-21 0 0,0 0-7 0 0,0 0-9 0 0,0 0-32 0 0,0 0-9 0 0,-7-4 450 0 0,2-8-157 0 0,54-47-1648 0 0,-27 24 1030 0 0,-21 34 283 0 0,7-14 556 0 0,0-9-723 0 0,-7 23 35 0 0,-1 1 100 0 0,0 0 34 0 0,0 0-18 0 0,-1-2-5 0 0,-2-4-10 0 0,-2 1-58 0 0,-21-20-458 0 0,24 24 570 0 0,2 1-1 0 0,0 0 10 0 0,0 0 3 0 0,0 0 0 0 0,-24 8 254 0 0,-16 21-421 0 0,39-27 119 0 0,-3 3-4 0 0,0 2-55 0 0,-6 29-229 0 0,10-29 216 0 0,0-1-10 0 0,0-3-33 0 0,7 25-42 0 0,16 10-33 0 0,-19-32 118 0 0,-1-1-10 0 0,-2-3-33 0 0,8 14-42 0 0,-8-15 31 0 0,27 4-340 0 0,-5-1 276 0 0,-15-6 118 0 0,0 0 0 0 0,0-1 0 0 0,-1-1 11 0 0,0 0 32 0 0,19-18-97 0 0,-21 15 54 0 0,-2 1 0 0 0,1 0 0 0 0,0-1 0 0 0,1 1 0 0 0,-1-2 0 0 0,16-29-64 0 0,-12-12 730 0 0,-8 48-505 0 0,0-18 539 0 0,-3-15-213 0 0,-4-1-423 0 0,4 26-43 0 0,1 3 40 0 0,-7-18 957 0 0,8 23-1088 0 0,1 1 2 0 0,-10-1-989 0 0,7 7 1018 0 0,1 0 1 0 0,0 1-1 0 0,0-1 1 0 0,1 0-1 0 0,0 1 1 0 0,0-1-1 0 0,0 1 1 0 0,1-1-1 0 0,0 1 1 0 0,0-1-1 0 0,1 1 1 0 0,-1-1-1 0 0,2 1 1 0 0,-1-1 38 0 0,1 18-84 0 0,15 52-76 0 0,-3-48-321 0 0,-13-27 401 0 0,9 20-63 0 0,6 4 215 0 0,-13-17-72 0 0,-1-1 0 0 0,1 0 0 0 0,0-1-16 0 0,-2-6 23 0 0,0 1 0 0 0,1-1 0 0 0,-1 1 0 0 0,0-1 0 0 0,1 0-1 0 0,-1 1 1 0 0,0-1 0 0 0,1 0 0 0 0,-1 0 0 0 0,1 0 0 0 0,-1 0 0 0 0,0 0-1 0 0,1 0 1 0 0,-1 0 0 0 0,1 0 0 0 0,-1-1 0 0 0,0 1 0 0 0,1 0 0 0 0,-1-1-1 0 0,0 1 1 0 0,0-1 0 0 0,1 0 0 0 0,-1 1 0 0 0,0-1 0 0 0,0 0 0 0 0,0 0-1 0 0,0 0 1 0 0,1 0-7 0 0,8-19 144 0 0,-1-5-144 0 0,-7 17 16 0 0,-1 1 64 0 0,-1 4-222 0 0,1 2 215 0 0,-1 0-1 0 0,0 0 1 0 0,0 0-1 0 0,0 0 1 0 0,0 0-1 0 0,1 1 1 0 0,-1-1-1 0 0,0 0 1 0 0,-1 0-1 0 0,1 0 1 0 0,0 0-1 0 0,0 0 1 0 0,0 0-1 0 0,0 0 1 0 0,-1 1-1 0 0,1-1 0 0 0,0 0 1 0 0,-1 0-1 0 0,1 0 1 0 0,-1 0-1 0 0,1 1 1 0 0,-1-1-1 0 0,1 0 1 0 0,-1 1-1 0 0,0-1 1 0 0,1 0-1 0 0,-1 1 1 0 0,0-1-1 0 0,1 1 1 0 0,-1-1-1 0 0,0 1 1 0 0,0-1-1 0 0,1 1 0 0 0,-1-1 1 0 0,-1 1-73 0 0,-54 1-730 0 0,44 3 441 0 0,-20 2-129 0 0,31-6 388 0 0,1 0 44 0 0,0 0-161 0 0,0 0-100 0 0,0 0-29 0 0,0 0-4 0 0</inkml:trace>
  <inkml:trace contextRef="#ctx0" brushRef="#br0" timeOffset="4868.889">701 358 1839 0 0,'0'0'403'0'0,"0"0"1018"0"0,0 0 445 0 0,0 0 87 0 0,0 0-201 0 0,0 0-927 0 0,0 0-405 0 0,0 0-78 0 0,0 0-57 0 0,0 0-153 0 0,0 0-84 0 0,0 0-179 0 0,0 0-93 0 0,-10 14-476 0 0,5 1 509 0 0,1 0 1 0 0,0 1-1 0 0,1-1 0 0 0,0 1 0 0 0,2 0 0 0 0,-1 0 0 0 0,2 0 1 0 0,0 0-1 0 0,1 0 0 0 0,1-1 0 0 0,1 1 0 0 0,0 0 0 0 0,0-1 0 0 0,5 10 191 0 0,-1 2-940 0 0,-7-26 1035 0 0,0-1 150 0 0,0 0 35 0 0,0 0 0 0 0,0 0 2 0 0,0 0 6 0 0,0 0 6 0 0,0 0 2 0 0,0 0-1 0 0,0 0-7 0 0,0 0-7 0 0,0 0-1 0 0,-9 0 816 0 0,2-8-1016 0 0,1 1 0 0 0,0-1 0 0 0,0 0 0 0 0,1 0 0 0 0,0-1 0 0 0,1 0 0 0 0,0 1 0 0 0,0-1 0 0 0,1-1 0 0 0,0 1 0 0 0,1-1 0 0 0,0 1 0 0 0,0-1 0 0 0,1 0 0 0 0,0 1 0 0 0,1-1 0 0 0,0 0 0 0 0,0 0 0 0 0,1 1 0 0 0,1-1 0 0 0,-1 0 0 0 0,3-4-80 0 0,-1-4-7 0 0,11-18-51 0 0,1 11 51 0 0,-11 18 7 0 0,1 2 11 0 0,28 12-204 0 0,16 57-1123 0 0,-49-63 1284 0 0,0-1 90 0 0,0 0 86 0 0,0 0 16 0 0,0 0 0 0 0,0 0 0 0 0,0 0 0 0 0,-12 18 1330 0 0,5-17-1281 0 0,-1 1 0 0 0,0-1 0 0 0,1 0 0 0 0,-1-1 0 0 0,1 0 0 0 0,-1 0 0 0 0,0 0 0 0 0,1-1 0 0 0,-1 0 0 0 0,0-1 0 0 0,1 0 0 0 0,0 0 0 0 0,-2-1-209 0 0,8 3-123 0 0,-4-2 527 0 0,3 1-3072 0 0,1 1-1998 0 0,1 0 752 0 0</inkml:trace>
  <inkml:trace contextRef="#ctx0" brushRef="#br0" timeOffset="6507.551">1112 317 3679 0 0,'0'0'167'0'0,"0"0"236"0"0,-18-7 6678 0 0,-25-1-5222 0 0,36 9-1785 0 0,-48 38-330 0 0,31 19-29 0 0,34-19-1178 0 0,-9-37 1444 0 0,0 0 7 0 0,1-1-1 0 0,-1 0 1 0 0,1 1-1 0 0,-1-1 1 0 0,1 0-1 0 0,-1 0 1 0 0,1 0-1 0 0,0 0 1 0 0,0 0-1 0 0,-1 0 1 0 0,1 0-1 0 0,0 0 1 0 0,0-1-1 0 0,0 1 1 0 0,0-1-1 0 0,0 0 1 0 0,0 1-1 0 0,0-1 0 0 0,0 0 1 0 0,0 0-1 0 0,0 0 1 0 0,0 0-1 0 0,0-1 1 0 0,0 1-1 0 0,1-1 13 0 0,31-7 217 0 0,-17-5-130 0 0,-15 11-29 0 0,-1 1 0 0 0,1-1 0 0 0,-1 1 0 0 0,0-1-1 0 0,1 0 1 0 0,-1 0 0 0 0,0 0 0 0 0,0 0 0 0 0,0 0 0 0 0,-1 0-1 0 0,1 0 1 0 0,0 0 0 0 0,-1 0 0 0 0,1 0 0 0 0,-1 0 0 0 0,0-1-1 0 0,0 1 1 0 0,1 0 0 0 0,-2 0 0 0 0,1 0 0 0 0,0-1 0 0 0,0 1-1 0 0,-1 0 1 0 0,1 0 0 0 0,-1 0 0 0 0,1 0 0 0 0,-1 0-1 0 0,0 0 1 0 0,0 0 0 0 0,0 0 0 0 0,0 0 0 0 0,-1 0 0 0 0,1 0-1 0 0,0 1 1 0 0,-1-1-58 0 0,-2-7 0 0 0,-12-13 147 0 0,7 12-123 0 0,8 9 39 0 0,1 1 49 0 0,0 0 14 0 0,0 0 2 0 0,-1 0-21 0 0,-4 1-96 0 0,4 0-56 0 0,-1 0 1 0 0,1 0 0 0 0,0 0 0 0 0,0 0 0 0 0,0 0 0 0 0,0 0-1 0 0,0 1 1 0 0,0-1 0 0 0,0 0 0 0 0,1 0 0 0 0,-1 1 0 0 0,0-1-1 0 0,1 1 1 0 0,-1-1 0 0 0,1 1 0 0 0,-1-1 0 0 0,1 1 0 0 0,0-1-1 0 0,-1 1 1 0 0,1-1 0 0 0,0 1 0 0 0,0-1 0 0 0,0 1 0 0 0,0-1-1 0 0,0 1 1 0 0,1-1 0 0 0,-1 1 0 0 0,0-1 0 0 0,1 1-1 0 0,-1-1 1 0 0,1 1 44 0 0,1 5-22 0 0,0-4 10 0 0,-1-1 0 0 0,0 0 1 0 0,1 0-1 0 0,-1 0 0 0 0,1 0 1 0 0,0 0-1 0 0,-1 0 0 0 0,1 0 1 0 0,0-1-1 0 0,0 1 0 0 0,0-1 1 0 0,0 1-1 0 0,1-1 0 0 0,-1 0 1 0 0,0 0-1 0 0,0 0 0 0 0,1 0 0 0 0,-1 0 1 0 0,1-1-1 0 0,-1 1 0 0 0,1-1 1 0 0,-1 1-1 0 0,1-1 0 0 0,0 0 12 0 0,-2 0-1 0 0,105 3-947 0 0,-102-3 992 0 0,0-1 0 0 0,0 0 0 0 0,0 0 0 0 0,-1 0 0 0 0,1 0-1 0 0,0 0 1 0 0,-1-1 0 0 0,1 1 0 0 0,-1-1 0 0 0,0 0 0 0 0,0 0-1 0 0,1-1 1 0 0,-1 1 0 0 0,-1-1 0 0 0,1 1 0 0 0,0-1 0 0 0,-1 0 0 0 0,1 0-1 0 0,-1 0 1 0 0,0 0 0 0 0,0 0 0 0 0,0-1 0 0 0,0 1 0 0 0,-1-1-1 0 0,1 1 1 0 0,-1-1-44 0 0,0 2 94 0 0,-1 2 8 0 0,-2-10 2657 0 0,2 11-2886 0 0,-3 44-837 0 0,14-20 348 0 0,-11-24 523 0 0,5 8-62 0 0,-2-5 87 0 0,-1-2 15 0 0,4 1 42 0 0,3-2 11 0 0,-1-3 0 0 0,-5 1 26 0 0,0-1-1 0 0,-1 1 0 0 0,1 0 0 0 0,0-1 1 0 0,-1 0-1 0 0,0 0 0 0 0,1 1 0 0 0,-1-2 1 0 0,0 1-1 0 0,0 0 0 0 0,0 0 0 0 0,0 0 1 0 0,0-1-1 0 0,-1 1 0 0 0,1-1 1 0 0,-1 0-1 0 0,0 1 0 0 0,1-1 0 0 0,-1-1-25 0 0,-1 3 95 0 0,6-30 1161 0 0,-6 29-1203 0 0,0 0 0 0 0,-1 0-1 0 0,1 0 1 0 0,0 0 0 0 0,-1 0 0 0 0,1 0 0 0 0,-1 0 0 0 0,0 0 0 0 0,1 0-1 0 0,-1 0 1 0 0,0 0 0 0 0,0 1 0 0 0,0-1 0 0 0,0 0 0 0 0,-1 0-1 0 0,1 1 1 0 0,0-1 0 0 0,-1 1 0 0 0,1-1 0 0 0,-1 1 0 0 0,0 0 0 0 0,1 0-1 0 0,-1-1 1 0 0,0 1 0 0 0,0 0 0 0 0,0 1 0 0 0,0-1 0 0 0,1 0-1 0 0,-1 0 1 0 0,-1 1-53 0 0,-22-2-178 0 0,24 2 91 0 0,1 0 10 0 0,-13 5-276 0 0,10-4-4912 0 0,3-1 1289 0 0</inkml:trace>
  <inkml:trace contextRef="#ctx0" brushRef="#br0" timeOffset="8704.033">1386 37 4607 0 0,'0'0'208'0'0,"0"0"194"0"0,0 0 684 0 0,0 0 296 0 0,0 0 55 0 0,0 0-168 0 0,0 0-770 0 0,0 0-342 0 0,0 0-70 0 0,-1-1-26 0 0,-2-5-49 0 0,-3 0-12 0 0,1 2 20 0 0,4 3 82 0 0,1 1 24 0 0,0 0 2 0 0,0 0 26 0 0,-1 0-98 0 0,-1 0 0 0 0,1 1 0 0 0,-1-1-1 0 0,0 1 1 0 0,1-1 0 0 0,-1 1 0 0 0,1 0 0 0 0,-1 0 0 0 0,1-1 0 0 0,0 1 0 0 0,-1 0 0 0 0,1 0 0 0 0,0 0 0 0 0,0 1 0 0 0,0-1 0 0 0,0 0 0 0 0,0 0 0 0 0,0 1 0 0 0,0-1 0 0 0,0 0 0 0 0,0 1 0 0 0,0-1 0 0 0,1 1 0 0 0,-1-1 0 0 0,1 1 0 0 0,-1-1-1 0 0,1 1 1 0 0,-1 0 0 0 0,1-1 0 0 0,0 1 0 0 0,0 0-56 0 0,-5 18-118 0 0,2 0 1 0 0,0 0-1 0 0,1 1 0 0 0,1-1 0 0 0,1 1 0 0 0,1-1 0 0 0,0 1 0 0 0,2-1 1 0 0,0 0-1 0 0,2 1 118 0 0,19 54-1412 0 0,-23-74 1322 0 0,0 0 17 0 0,0 1 53 0 0,1-1-1 0 0,-1 1 1 0 0,1 0 0 0 0,0-1 0 0 0,-1 0-1 0 0,1 1 1 0 0,0-1 0 0 0,0 0 0 0 0,0 0-1 0 0,0 0 1 0 0,0 0 0 0 0,1 0 0 0 0,-1 0-1 0 0,0-1 1 0 0,0 1 0 0 0,0-1 0 0 0,1 1-1 0 0,-1-1 1 0 0,0 0 0 0 0,1 0 0 0 0,-1 0-1 0 0,0 0 1 0 0,0 0 0 0 0,1-1 0 0 0,-1 1-1 0 0,0-1 1 0 0,0 1 0 0 0,1-1-1 0 0,-1 0 1 0 0,0 0 0 0 0,0 0 0 0 0,0 0-1 0 0,0 0 1 0 0,0-1 0 0 0,0 1 0 0 0,1-2 20 0 0,10-3 207 0 0,0-1 1 0 0,0 0 0 0 0,-1-1-1 0 0,0 0 1 0 0,0-1-1 0 0,-1-1 1 0 0,8-8-208 0 0,0-10 261 0 0,-18 27-178 0 0,-1 1 12 0 0,0 0 7 0 0,0 0 2 0 0,0 0 0 0 0,0 0 0 0 0,0 0 0 0 0,0 0 0 0 0,0 0-1 0 0,0 0-7 0 0,0 0-7 0 0,0 0-1 0 0,4 13 0 0 0,1 87-240 0 0,-4-92 152 0 0,2-2 0 0 0,1-1 0 0 0,1-1 0 0 0,16-1 0 0 0,-14-5 0 0 0,19-12 0 0 0,3-16 11 0 0,-7 8 272 0 0,-20 20-476 0 0,-4-26 3832 0 0,-3 20-3627 0 0,-28-22-12 0 0,26 23 0 0 0,6 6-98 0 0,0 0 0 0 0,0-1-1 0 0,0 1 1 0 0,0 0 0 0 0,0 0 0 0 0,0 0-1 0 0,0 0 1 0 0,0 0 0 0 0,0 0 0 0 0,0 0-1 0 0,-1 0 1 0 0,1 0 0 0 0,0 0 0 0 0,-1 1-1 0 0,1-1 1 0 0,0 0 0 0 0,-1 1 0 0 0,1 0-1 0 0,-1-1 1 0 0,1 1 0 0 0,-1 0 0 0 0,1-1-1 0 0,-1 1 1 0 0,1 0 0 0 0,-1 0-1 0 0,1 0 1 0 0,-1 1 0 0 0,0-1 0 0 0,1 0-1 0 0,-1 0 1 0 0,1 1 0 0 0,0-1 0 0 0,-1 1-1 0 0,1-1 1 0 0,-1 1 0 0 0,1 0 0 0 0,0 0-1 0 0,-1-1 1 0 0,1 1 0 0 0,0 0 0 0 0,0 0-1 0 0,0 0 1 0 0,0 0 0 0 0,0 1 0 0 0,0-1-1 0 0,0 0 1 0 0,0 0 0 0 0,0 1-1 0 0,0-1 1 0 0,1 0 0 0 0,-1 1 0 0 0,0-1-1 0 0,1 1 1 0 0,-1-1 0 0 0,1 1 0 0 0,0 0 98 0 0,-5 6-4114 0 0</inkml:trace>
  <inkml:trace contextRef="#ctx0" brushRef="#br0" timeOffset="11216.24">1692 33 6447 0 0,'0'0'298'0'0,"0"0"-10"0"0,0 0-19 0 0,0 0 619 0 0,0 0 288 0 0,0 0 59 0 0,0 0-230 0 0,0 0-974 0 0,0 0-287 0 0,0 0-92 0 0,0 0-299 0 0,0 0-126 0 0,0 0-26 0 0,0 0 50 0 0,0 0 239 0 0,0 0 108 0 0,0 0 18 0 0,0 0 122 0 0,0 0 488 0 0,0 0 206 0 0,0 0 44 0 0,0 0 46 0 0,0 0 152 0 0,0 0 59 0 0,0 0 16 0 0,-5 17 703 0 0,15 83-704 0 0,14 65-1420 0 0,-15-132 752 0 0,-5-27-80 0 0,1 0 0 0 0,1-1 0 0 0,1-1 0 0 0,0 0 0 0 0,1-1 11 0 0,41-15 401 0 0,-44 8-343 0 0,60-39 1167 0 0,-64 42-1133 0 0,17-19 770 0 0,-6-23 23 0 0,-16 16-832 0 0,1 21-76 0 0,3 5 14 0 0,-1 1-17 0 0,1-1 1 0 0,0 1-1 0 0,0-1 1 0 0,0 1 0 0 0,-1-1-1 0 0,1 1 1 0 0,0-1-1 0 0,-1 1 1 0 0,1-1-1 0 0,0 1 1 0 0,-1-1-1 0 0,1 1 1 0 0,-1 0-1 0 0,1-1 1 0 0,0 1 0 0 0,-1 0-1 0 0,1-1 1 0 0,-1 1-1 0 0,1 0 1 0 0,-1-1-1 0 0,1 1 1 0 0,-1 0-1 0 0,1 0 1 0 0,-1 0-1 0 0,0 0 1 0 0,1 0 0 0 0,-1-1-1 0 0,1 1 1 0 0,-1 0-1 0 0,1 0 1 0 0,-1 0-1 0 0,0 1 1 0 0,1-1-1 0 0,-1 0 1 0 0,1 0-1 0 0,-1 0 1 0 0,1 0 0 0 0,-1 0-1 0 0,1 1 1 0 0,-1-1-1 0 0,1 0 1 0 0,-1 0-1 0 0,0 1 15 0 0,-4 2-90 0 0,1 0 20 0 0,-7 48-367 0 0,10 11 290 0 0,3-40 147 0 0,0-15 0 0 0,0 0 0 0 0,6 12-72 0 0,-4-14 84 0 0,1 0 36 0 0,1-1-36 0 0,-2-2 2 0 0,44-10 215 0 0,28-27 206 0 0,-53 18 41 0 0,-19 9-147 0 0,-4 8-352 0 0,0 1 1 0 0,0-1 0 0 0,0 0 0 0 0,1 0 0 0 0,-1 1 0 0 0,0-1 0 0 0,0 0 0 0 0,0 1 0 0 0,0-1-1 0 0,1 0 1 0 0,-1 0 0 0 0,0 0 0 0 0,0 1 0 0 0,0-1 0 0 0,1 0 0 0 0,-1 0 0 0 0,0 0 0 0 0,0 1-1 0 0,1-1 1 0 0,-1 0 0 0 0,0 0 0 0 0,0 0 0 0 0,1 0 0 0 0,-1 0 0 0 0,0 0 0 0 0,1 0 0 0 0,-1 0-1 0 0,0 1 1 0 0,1-1 0 0 0,-1 0 0 0 0,0 0 0 0 0,0 0 0 0 0,1 0 0 0 0,-1-1 0 0 0,0 1 0 0 0,1 0-1 0 0,-1 0 1 0 0,0 0 0 0 0,0 0 0 0 0,1 0 0 0 0,-1 0 0 0 0,0 0 0 0 0,1 0 0 0 0,-1-1 0 0 0,0 1 0 0 0,0 0-1 0 0,1 0 1 0 0,-1 0 0 0 0,0-1 0 0 0,0 1 0 0 0,0 0 22 0 0,3 6-53 0 0,-1 1 39 0 0,1 0 14 0 0,0-2 0 0 0,1 0 0 0 0,3-4 0 0 0,0-1 15 0 0,57-35 818 0 0,-41 12-743 0 0,-12 4 380 0 0,-10 18-348 0 0,-1 1 6 0 0,0-23 1326 0 0,-40-27-652 0 0,39 50-868 0 0,1 0-3 0 0,0 0-22 0 0,-22 11-833 0 0,1 22-1842 0 0,20-31 2576 0 0,1-2-2 0 0,-2 6-408 0 0,1-1-957 0 0,3-9-5590 0 0,14-43 8373 0 0,-15 46-884 0 0,5-23 2810 0 0,-3-21-1688 0 0,-3 44-1381 0 0,0 1 12 0 0,0-33 439 0 0,-4-69 2458 0 0,4 101-2880 0 0,-4-15 1291 0 0,54 300-1862 0 0,-28-224 406 0 0,-6-44-22 0 0,-9-12 75 0 0,7 2-10 0 0,-12-6-52 0 0,29 2-1002 0 0,5-22-1361 0 0,-30 14 1786 0 0</inkml:trace>
  <inkml:trace contextRef="#ctx0" brushRef="#br0" timeOffset="14739.366">2630 333 5471 0 0,'0'0'248'0'0,"-1"-1"-5"0"0,-5-5-152 0 0,-24-16 2786 0 0,29 21-2449 0 0,-11-3 1213 0 0,1 2-782 0 0,1 0 1969 0 0,27 1-2299 0 0,252 14-790 0 0,-177-2 249 0 0,-48-7 13 0 0,0 2-1 0 0,0 2 0 0 0,38 13 0 0 0,4 2 21 0 0,-63-19-10 0 0,-1 2-1 0 0,0 0 0 0 0,0 2 0 0 0,-1 0 0 0 0,17 10-10 0 0,38 33 0 0 0,107 20 128 0 0,-8 27-200 0 0,-156-82-96 0 0,-1 1 0 0 0,0 0 0 0 0,-2 2 0 0 0,0 0 0 0 0,-1 1 0 0 0,-1 0 0 0 0,-1 1 0 0 0,10 22 168 0 0,26 68-584 0 0,-25 124-1288 0 0,-20-214 1838 0 0,-2-16 18 0 0,-1 0 0 0 0,0 0 0 0 0,0 0 0 0 0,-1 0 1 0 0,1 0-1 0 0,-1 0 0 0 0,0 0 0 0 0,-1 0 0 0 0,1 0 0 0 0,-1 0 1 0 0,0 0-1 0 0,0 0 0 0 0,0 0 0 0 0,-1 0 0 0 0,0 1 16 0 0,-19 28 584 0 0,20-33-458 0 0,-4 6 212 0 0,3-2-244 0 0,-1 2-65 0 0,-1-2 14 0 0,0 0-33 0 0,-35 61 766 0 0,24-43-478 0 0,14-22-188 0 0,-11 11 129 0 0,-6 11-86 0 0,3 11-337 0 0,-57 34 1483 0 0,-17-12-1158 0 0,-77-15-482 0 0,110-13 250 0 0,48-25 102 0 0,-1-1 32 0 0,1 0-33 0 0,-2-1-10 0 0,-52-12-64 0 0,25 2 79 0 0,-39-4 61 0 0,66 9-41 0 0,-1 0 0 0 0,0 1 1 0 0,0 0-1 0 0,0 1 0 0 0,0 0 0 0 0,0 1 0 0 0,0 0 1 0 0,0 0-1 0 0,-1 1 0 0 0,-8 2-35 0 0,-32 14 995 0 0,47-13-999 0 0,0 0-72 0 0,3-2-19 0 0,-2 1 11 0 0,3-1-41 0 0,-6 2-1985 0 0,7-3-2794 0 0</inkml:trace>
  <inkml:trace contextRef="#ctx0" brushRef="#br0" timeOffset="17165.375">2408 178 9671 0 0,'0'0'440'0'0,"-17"2"168"0"0,11-4-356 0 0,-10 6 7286 0 0,11-2-7666 0 0,2-2-3708 0 0,3 0 2282 0 0</inkml:trace>
  <inkml:trace contextRef="#ctx0" brushRef="#br0" timeOffset="17433.459">2558 512 15407 0 0,'0'0'680'0'0,"-7"4"144"0"0,0 0-664 0 0,7-4-160 0 0,-4 5 0 0 0,4-5 0 0 0,-5 6 280 0 0,5-6 16 0 0,0 0 8 0 0,0 0 0 0 0,0 0-816 0 0,0 0-160 0 0,0 0-32 0 0,0 0-5920 0 0</inkml:trace>
</inkml:ink>
</file>

<file path=ppt/ink/ink602.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3T04:29:53.751"/>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0 141 0,'37'0'62,"-24"0"-62,-1 0 16,13 0-16,0 0 16,1-25-16,-14 25 0,1 0 15,24-13-15,-12 13 16,0 0-16,0 0 16,38 0-16,-13 0 15,37-12-15,13-13 16,-12 25-16,-25 0 15,-13 0-15,0 0 16,-25 12-16,12-12 0,1 0 16,-26 0-16,13 0 15,13 0-15,-13 0 16,0 0-16,0 0 16,25 0-16,0 0 15,-37 0-15,12 0 16,0 0-16,-13 0 0,38 13 15,-37-13-15,12 0 16,0 0-16,25 12 16,-25 1-16,-13-13 15,38 0-15,-37 0 16,12 0-16,0 0 16,-13 0-16,1 0 15,12-13-15,0 13 16,13 0-16,-13 0 15,-13 0-15,26 0 0,12-12 16,37 12-16,-24-25 16,12 25-16,12 0 15,-24 0-15,-13 0 16,13 0-16,-13-13 16,-13 13-16,1-12 15,12 12-15,-13-13 0,1-12 16,-13 25-16,25 0 15,-25 0-15,25 0 16,-25 13-16,38-13 16,-26 0-16,1 12 15,-1-12-15,1 0 16,12 0-16,-25 0 16,12 0-16,-12 0 15,-12 13-15,12-13 0,-13 12 16,13-12-16,0 0 15,-12 13-15,25-1 16,-13-12-16,12 0 16,1 0-16,-1 0 15,1 0-15,-1 0 16,13 13-16,0-13 16,-37 12-16,-1-12 0,13 0 15,-12 0-15,-1 0 16,1 0-1,-1 0-15,-12 13 16,25-13-16,-12 0 16,-1 12-16,1-12 15,0 13-15,-1-13 16,1 12-16,-1-12 0,1 0 16,-1 13-1,1-13-15,-1 0 16,1 0-16,-1 0 15,1 0 1,-1 0-16,1 0 16,-1 0-16,1 0 15,-1 0 1,1 0-16,-1 0 16,1 0-16,12 0 15,-13 0 1,38 0-16,-12 0 15,-26 0 1,1-13-16,-1 13 16,1 0 46,-1 0-46,13 0-16,-12 13 15,-1-13-15,-12 12 16,13-12 0,-26 0 109,1 0-110,-1 0 1,1 0-16,-1 0 16,1 0-1,-1 13-15,-12-13 16,13 0-16,-13 12 15,0-12-15,12 0 16,-12 0-16,13 0 0,-38 0 16,37 0-16,-12 0 15,0 0-15,0 0 16,-12 25-16,-1-12 16,-12-13-16,25 0 15,-50 0-15,37 0 16,-62 12-16,38 13 15,12-25-15,12 0 0,-37 0 16,50 0-16,0 0 16,0 0-16,-13 0 15,13 0-15,13 0 16,-13 0-16,12 0 16,-24 0-16,-1 0 15,13 0-15,0 0 16,-25 13-16,25-13 15,-12 12-15,-1-12 0,13 0 16,-25 0-16,0 0 16,25 0-16,0 0 15,-13 0-15,13 0 16,-25 0-16,38 0 16,-13 0-16,12 0 15,1 0-15,-13 0 16,12 0-16,1 0 0,-13 0 15,0 0-15,-13 0 16,13-12-16,0 12 16,0 0-16,-13-13 15,13-12-15,-12 25 16,-1-12-16,-12-1 16,25 13-16,-12 0 15,12 0-15,0 0 16,-25 0-16,25-12 0,12 12 15,-12 0-15,-12 0 16,24 0-16,1 0 16,-13 0-16,12 0 15,1 0-15,-14-25 16,14 25-16,-1 0 16,-12 0-16,13 0 0,-13 0 15,12 0-15,-37-13 16,25 13-16,13 0 15,-13-12-15,0 12 16,-25 0-16,25 0 16,0 0-16,-25 0 15,12-13-15,13 1 16,-25 12-16,25 0 16,0 0-16,0 0 0,-13-13 15,13 13-15,0 0 16,-12 0-16,24 0 15,-12-12-15,0 12 16,0 0-16,13 0 16,-1 0-16,1 0 15,-1 0-15,1 0 16,-1 0-16,1 0 0,-1 0 16,-12 0-16,-12 0 15,24 0-15,-24 0 16,11 0-1,-24 0-15,38 0 16,-13 0-16,0 0 16,12 0-16,1 0 15,-1 0-15,1 0 0,-1 0 16,1 0 0,-1 0 62,1 0-78,-1 0 15,1 0-15,-1 0 16,1 0 31,12 12 62,-13-12-93,1 0-1,-1 13-15,1-1 16,-13-12-16,12 0 0,1 0 16,-13 0-16,12 0 15,1 0-15,-13 13 16,12-13 0,1 0 46,49 12 172,38-12-234,-12 0 16,-13 0-16,37 0 16,-24 0-16,-1 0 15,-11 0-15,-1-25 16,12 25-16,-12-12 16,0-1-16,-12 13 15,12 0-15,25-25 0,-13 25 16,1 0-16,25 13 15,-26-13-15,-12 0 16,13 0-16,-13 0 16,0 0-16,-25 0 15,25 0-15,0 0 16,-25 0-16,-12 0 16,24 0-16,-12 0 15,13 0 1,-26 0-16,13 0 0,25 12 15,13-12-15,-1 0 16,1 0-16,-13 0 16,0 13-16,-25-13 15,0 0-15,13 0 16,-1 0-16,-24 0 16,12 0-16,12 0 0,-12 0 15,0 0-15,0 0 16,25 0-16,0 0 15,0 0-15,13 0 16,-13 0-16,38 0 16,-26 0-16,-12 0 15,-12 0-15,12 0 16,-25 0-16,12 0 16,-12 0-16,0 25 0,-12-13 15,12-12-15,12 0 16,1 13-16,0-1 15,12 1-15,-13 12 16,38-25-16,13 0 16,-51 0-16,13 0 15,-25 0-15,13 0 16,-26 0-16,13 0 0,-12 0 16,12 0-16,-12 0 15,-1 0-15,13 0 16,-12 0-16,-1 12 15,1-12-15,-1 13 16,1-13 0,-1 0-16,1 0 15,-1 0-15,1 0 32,-1 0-17,-12 12 32,13-12-31,-1 0-1,1 13-15,12-13 0,-13 0 16,13 0-16,-12 0 16,-1 0-16,1 0 46,-1 0-46,1 0 16,-1 0-16,13 0 16,-12 0-1,-1 0-15,1 0 32,12 0-32,-13 0 15,13 0-15,-12 0 16,0 0-16,-1 0 15,1 0-15,-1 0 63,1 0-47,-1 0-1,1 0-15,-1 0 16,1 0 78,-1 0 31,1 0-125</inkml:trace>
</inkml:ink>
</file>

<file path=ppt/ink/ink60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3T04:29:59.131"/>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175 1 0,'25'0'125,"75"38"-109,-75-38-16,37 0 0,-37 0 16,13 0-16,-13 12 15,25 13-15,0-25 16,-25 0-16,0 0 15,0 0-15,25 13 16,-25-13-16,25 0 16,0 0-16,63 25 15,-50-25-15,-13 0 16,0 0-16,-13 0 16,13 0-16,-25 0 15,13 0-15,-13 0 16,-13 0-16,13 0 15,-12 0-15,-1 0 16,1 0-16,12 0 16,-13 0-16,1 0 15,-1 0-15,1 0 16,0 0-16,-1 0 16,13 0-16,-12 12 15,12 1-15,12-13 16,1 0-16,-1 12 15,26-12-15,-13 13 16,37-13-16,-62 0 0,25 0 16,-12 0-16,-25 0 15,-1 0-15,26 0 16,-13 0 0,-13 0-1,1 0-15,12 0 16,0 0-1,-13 0-15,1 0 16,12 0-16,-13 0 0,1 0 16,12 0-16,-13 0 15,1 0-15,24 0 16,-24 0-16,-1 0 16,13 0-16,0 0 15,-12-13-15,12 13 16,-13 0-16,51 0 15,-50 0-15,24 0 0,-12 0 16,0 0-16,-12 0 16,-1-12-16,26 12 15,-13 0-15,-13 0 16,13-13-16,-12 13 16,12 0-16,0 0 15,-13 0-15,1 0 16,12 0-16,12-12 15,-12 12-15,-12-13 16,-1 13-16,13 0 16,-12 0-16,-1 0 15,13 0-15,13 0 16,-25 0-16,-1 0 16,13 0-16,0 0 15,0 0-15,25 0 0,-25 0 16,25 0-16,-25 0 15,0 0-15,13 0 16,-13 0-16,0 0 16,-13 0-1,13 0-15,-12 0 16,-1 0 0,1 0-16,-1 0 0,1 0 15,0 0-15,-1 0 16,1 0-16,-1 13 15,1-13-15,-1 0 16,13 0 0,-12 0-16,-1 0 15,1 0-15,12 0 16,-13 0-16,1 0 16,-1 0-16,-12 12 78,13-12-63,-1 0-15,1 13 16,-1-13-16,13 0 0,-12 0 16,-1 0-1,1 0-15,-1 0 16,1 0-1,-1 0 1,13 0-16,13 0 16,-13 0-16,0 0 15,0 0-15,13 0 16,-26 0-16,1 0 31,-1 0-15,1 0-1,-1 0 1,1 0-16,-1 0 16,1 0-16,-1 0 47,1 0-47,-1 0 15,1 0 1,-1 0 62,1 0-78,-1 12 16,1-12-1,-1 0 1,-12 13-16,13-13 62,-1 0-46,1 13 0,-1-13 15,1 12-31,-1-12 15,1 0 1,12 0-16,-13 0 16,1 0-16,-26 0 140,1 0-108,-1 0-32,-12 0 15,-12 0-15,12 0 16,0 0-16,0 0 0,12 0 15,1 0-15,-13 0 16,-13 0-16,13 13 16,0-13-16,13 12 15,-13-12-15,-13 0 16,13 0-16,-25 0 16,-13 0-16,13 0 15,13 0-15,-1 0 16,13 13-16,-25-13 0,38 12 15,-13-12-15,0 0 16,12 13-16,1-13 16,-13 12-16,12-12 15,1 0-15,-14 0 16,14 0-16,-1 0 16,-24 0-16,24 0 0,-12 13 15,13-13-15,-13 0 16,0 0-16,0 0 15,-13 0-15,13 0 16,-12 0-16,-1 0 16,1 0-16,-13 0 15,25 0-15,-26 0 16,26 0-16,-12 0 16,12 0-16,12 0 15,-12 0-15,13 0 0,-13 0 16,12 0-16,-12 0 15,13 0-15,-13 0 16,-13 0-16,13 0 16,0 12-16,0-12 15,13 0-15,-38 0 16,25 0-16,0 0 0,-51 0 16,39 0-16,-13 0 15,-13 0-15,38 0 16,-12 0-16,12 0 15,0 0-15,0 0 16,12 0-16,1 0 16,-26 25-16,13-25 15,13 0-15,-13 0 16,0 13-16,-13-13 16,13 0-16,0 0 0,0 0 15,-25 12-15,-13-12 16,26 0-16,-26 0 15,13 0-15,13 0 16,-1 0-16,13 0 16,0 0-16,0 0 15,-13 0-15,13 0 0,13 13 16,-1-13-16,-12 0 16,13 0-16,-1 0 15,-12 0-15,13 0 16,-1 0-16,-12 0 15,13 0-15,-13 0 16,-25 0-16,25 0 16,-13 12-16,1-12 15,-13 0-15,25 0 0,-13 0 16,13 13-16,0-13 16,0 0-16,-13 0 15,13 0-15,13 0 16,-1 0-16,-12 0 15,0 0-15,13 0 16,-1 0-16,1 0 16,-1 0-16,-12 0 0,13 0 15,-1-13-15,1 1 16,-26 12-16,13 0 16,13 0-1,-1 0-15,-12 0 16,0 0-16,13 0 15,-1 0-15,-25 0 16,26 0-16,-26 0 0,13 0 16,13 0-16,-1 0 15,-12 0-15,0 0 16,13 0 0,-1 0-1,1 0 1,-1 0-16,1 0 15,-1 0-15,1 0 16,-1 0 0,13-13 77,-12 13 1,-1-12-47,1 12-31,-1 0-1,1 0-15,-1 0 16,1-13-16,-1 1 16,-12 12-16,13 0 15,-1 0 1,1 0-16</inkml:trace>
</inkml:ink>
</file>

<file path=ppt/ink/ink604.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3T04:30:08.84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0,'13'0'312,"-1"0"-296,1 0-16,-1 0 31,1 0-15,-1 0 15,1 0-31,-1 0 78,1 0-78,-1 0 32,1 0-32,-1 0 15,1 0 1,-1 0-1,1 0 1,-1 0 0,1 0-16,-1 0 15,1 0-15,0 0 94,-1 0-78</inkml:trace>
</inkml:ink>
</file>

<file path=ppt/ink/ink605.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3T04:30:17.348"/>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88 0,'13'0'156,"-1"0"-140,1 0-16,-1 0 62,1 0-62,-1 0 0,13 0 16,-12 0-16,12 0 16,-13 0-16,1 0 15,24 0-15,-12 0 16,0-25-1,-12 25-15,0 0 16,-1 0 0,1 0-1,-1 0-15,1 0 16,-1 0-16,13 0 16,-12 0-16,-1 0 15,1-13-15,-1 13 16,1 0-16,-1 0 15,1 0-15,-1 0 16,1 0-16,-1-12 0,1 12 16,-1 0-16,1 0 15,-1 0-15,13-13 63,13 13-48,-13-12 1,0-1-16,-13 13 16,1 0 93</inkml:trace>
</inkml:ink>
</file>

<file path=ppt/ink/ink60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3T04:30:19.871"/>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33 0,'12'0'250,"13"0"-250,0 0 16,13 0-16,-1 0 15,1-12-15,-25 12 16,12 0-16,-13 0 15,13-13 1,-12 13-16,-1 0 16,1 0-1,-1 0-15,1 0 16,-1 0-16,1 0 16,-1 0-1,1 0 16,-1 0 48,1 0-64,-1 0-15,1 0 16,-1 0-16,1 0 0,-1 0 15,1 0-15,-1 0 16,1 0 0</inkml:trace>
</inkml:ink>
</file>

<file path=ppt/ink/ink60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3T04:30:24.712"/>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0 100 0,'25'-25'141,"25"25"-125,13-38-16,-13 26 0,-12-1 15,-26 13-15,1 0 16,-1 0-16,-12-12 16,13 12-1,-1 0 63,13 0-62,0 0 0,-12 0-1,-1 0-15,1 0 31,-1 0-31</inkml:trace>
</inkml:ink>
</file>

<file path=ppt/ink/ink608.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3T04:30:49.759"/>
    </inkml:context>
    <inkml:brush xml:id="br0">
      <inkml:brushProperty name="width" value="0.10583" units="cm"/>
      <inkml:brushProperty name="height" value="0.21167" units="cm"/>
      <inkml:brushProperty name="color" value="#00FFFF"/>
      <inkml:brushProperty name="tip" value="rectangle"/>
      <inkml:brushProperty name="rasterOp" value="maskPen"/>
      <inkml:brushProperty name="fitToCurve" value="1"/>
    </inkml:brush>
  </inkml:definitions>
  <inkml:trace contextRef="#ctx0" brushRef="#br0">0 14 0,'13'0'282,"-1"0"-267,1 0 1,12 0-1,-13 0 1,14 0-16,-1 0 0,-13 0 16,26 0-16,-13 0 15,-13 0-15,1 0 16,-1 0-16,1 0 16,12 0-1,-13 0-15,1 0 16,-1 0-16,1 0 15,-1 0-15,1 0 16,-1 0-16,1 0 0,12 0 16,0 0-1,-13 0 1,1 0 0,-1 0-1,1 0 1,-13-13 15,12 13-15,1 0-1,-1 0 1</inkml:trace>
</inkml:ink>
</file>

<file path=ppt/ink/ink60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3T04:30:53.659"/>
    </inkml:context>
    <inkml:brush xml:id="br0">
      <inkml:brushProperty name="width" value="0.10583" units="cm"/>
      <inkml:brushProperty name="height" value="0.21167" units="cm"/>
      <inkml:brushProperty name="color" value="#00FFFF"/>
      <inkml:brushProperty name="tip" value="rectangle"/>
      <inkml:brushProperty name="rasterOp" value="maskPen"/>
      <inkml:brushProperty name="fitToCurve" value="1"/>
    </inkml:brush>
  </inkml:definitions>
  <inkml:trace contextRef="#ctx0" brushRef="#br0">0 51 0,'12'0'453,"1"0"-406,-1 0-32,1 0 1,-1 0-1,1 0-15,12 0 16,-13-13 0,1 13-16,24-12 15,-24 12-15,12 0 16,0 0-16,0 0 16,-13 0-16,1 0 78,-1 0-78,1 0 15,-1 0 1,13-25 31,13 25-32,-26 0 1,1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01T02:55:12.317"/>
    </inkml:context>
    <inkml:brush xml:id="br0">
      <inkml:brushProperty name="width" value="0.05" units="cm"/>
      <inkml:brushProperty name="height" value="0.05" units="cm"/>
      <inkml:brushProperty name="color" value="#FF0066"/>
    </inkml:brush>
  </inkml:definitions>
  <inkml:trace contextRef="#ctx0" brushRef="#br0">19 1 6911 0 0,'0'0'528'0'0,"-5"2"-325"0"0,3-1 3396 0 0,2-2-3529 0 0,-12 1 3759 0 0,13 20-3435 0 0,51 177-241 0 0,-25-145-153 0 0,-22-47 0 0 0,0 0 0 0 0,1-1 0 0 0,1-2 0 0 0,0-1-12 0 0,1-2-36 0 0,17-11 36 0 0,-17 5 12 0 0,26-25 66 0 0,-33 31 3 0 0,-1 1-4 0 0,0 0-1 0 0,0 0 3 0 0,0 0 10 0 0,1 0-10 0 0,6 0-43 0 0,1 2 19 0 0,22 35-33 0 0,0 4-10 0 0,-24-36 0 0 0,1-1 0 0 0,0-1 0 0 0,-5-3-65 0 0,0 0 0 0 0,0 0 0 0 0,0 0 0 0 0,0 0 0 0 0,0 0 0 0 0,0 0 0 0 0,0-1 0 0 0,0 1 0 0 0,0-1 0 0 0,-1 1 0 0 0,1-1 0 0 0,0 0 0 0 0,0 0 0 0 0,0 0 0 0 0,-1 0-1 0 0,1 0 1 0 0,0 0 0 0 0,-1 0 0 0 0,1-1 0 0 0,-1 1 0 0 0,0 0 0 0 0,1-1 0 0 0,-1 1 0 0 0,0-1 0 0 0,0 0 0 0 0,0 1 0 0 0,0-1 0 0 0,0 0 0 0 0,0 0 0 0 0,0 1 0 0 0,-1-1 0 0 0,1 0 0 0 0,-1 0 0 0 0,1-1 65 0 0,1-2-549 0 0,3-6-2793 0 0,0-2-996 0 0</inkml:trace>
  <inkml:trace contextRef="#ctx0" brushRef="#br0" timeOffset="283.74">281 118 5527 0 0,'0'0'250'0'0,"0"0"-2"0"0,0 0 68 0 0,0 0 857 0 0,0 0 392 0 0,-2-10 1525 0 0,16-59-2773 0 0,-14 68-564 0 0,8-11-2287 0 0,-7 11-1052 0 0</inkml:trace>
  <inkml:trace contextRef="#ctx0" brushRef="#br0" timeOffset="2615.878">389 136 3223 0 0,'0'1'240'0'0,"6"20"6823"0"0,3-15-6855 0 0,-3-3-191 0 0,1-1-17 0 0,24 11 974 0 0,-31-12-860 0 0,22 21 462 0 0,1-42 88 0 0,6-4-117 0 0,-28 24-450 0 0,-1 0 14 0 0,0 0-19 0 0,5-2-17 0 0,22 14 171 0 0,15 46-246 0 0,-28-27 0 0 0,-3-9 75 0 0,-10-20-32 0 0,4 1-33 0 0,2 1-10 0 0,0-1 0 0 0,1-2 0 0 0,1 0 0 0 0,0-2 11 0 0,-1-1 45 0 0,15-12 171 0 0,-1-5-2 0 0,-15 11-160 0 0,6-22 679 0 0,-11 2-664 0 0,-1 11-152 0 0,-4 2 83 0 0,2 14 44 0 0,1 1 17 0 0,-8-5 73 0 0,3 3-145 0 0,4 1-71 0 0,1 1-22 0 0,-13-5-408 0 0,12 6 435 0 0,-2 5 13 0 0,1 1 42 0 0,1-4 11 0 0,1 1 0 0 0,-1 0 0 0 0,1-1 0 0 0,0 1 0 0 0,0 0 0 0 0,1-1 0 0 0,-1 1 0 0 0,1-1 0 0 0,-1 1 0 0 0,1 0 0 0 0,0-1 0 0 0,1 0 0 0 0,-1 1 0 0 0,0-1 0 0 0,1 0 0 0 0,0 1 0 0 0,2 2 0 0 0,14 17 0 0 0,-2-8 0 0 0,-10-10 0 0 0,0 0 0 0 0,21 9 80 0 0,53-10 840 0 0,-79-4-850 0 0,18-8 234 0 0,-14 6-294 0 0,0 0-23 0 0,-3 2-52 0 0,3-3-7 0 0,16-11-58 0 0,-16 11 130 0 0,-3-3 0 0 0,0-2 0 0 0,3-31 430 0 0,-5 36-374 0 0,-1-2-35 0 0,0 2 22 0 0,-2-3-22 0 0,2 5 32 0 0,1 1 11 0 0,0 0 2 0 0,0 0 3 0 0,0 0-26 0 0,0 0-91 0 0,0 0-18 0 0,17 20 2 0 0,-13-15 64 0 0,0 0 0 0 0,1 0-10 0 0,0 0-33 0 0,1-1 32 0 0,-1-1 11 0 0,1 0 0 0 0,61 46 118 0 0,-39-31 28 0 0,-22-15-135 0 0,-4-2 32 0 0,2 0-32 0 0,-3 0-8 0 0,-1-1 0 0 0,1 1 0 0 0,0-1 0 0 0,0 1 0 0 0,0 0 0 0 0,-1 0-1 0 0,1-1 1 0 0,0 1 0 0 0,0 0 0 0 0,-1 0 0 0 0,1 0 0 0 0,-1-1 0 0 0,1 1 0 0 0,-1 0 0 0 0,1 0 0 0 0,-1 0 0 0 0,0 0 0 0 0,1 0 0 0 0,-1 0 0 0 0,0 0 0 0 0,0 0 0 0 0,0 0 0 0 0,0 0 0 0 0,0 0 0 0 0,0 0 0 0 0,0 0 0 0 0,0 1 0 0 0,0-1 0 0 0,0 0 0 0 0,-1 0 0 0 0,1 0 0 0 0,0 0 0 0 0,-1 0 0 0 0,1-1 0 0 0,0 1 0 0 0,-1 0-1 0 0,1 0 1 0 0,-1 0 0 0 0,0 0 0 0 0,1 0 0 0 0,-1-1 0 0 0,0 1 0 0 0,0 0-3 0 0,-1 5 0 0 0,1 1 0 0 0,-3-2 0 0 0,-14 8 124 0 0,11-11-100 0 0,-28 7 100 0 0,26-8-124 0 0,0 0 0 0 0,2 1-14 0 0,5-2-58 0 0,2 0-12 0 0,0 0-11 0 0,0 0-8 0 0,0 0-1 0 0,0 0-30 0 0,0 0-129 0 0,0 0-52 0 0,18-57-5546 0 0,-15 46 4394 0 0</inkml:trace>
  <inkml:trace contextRef="#ctx0" brushRef="#br0" timeOffset="2997.191">1006 207 1375 0 0,'0'0'462'0'0,"0"0"1399"0"0,0 0 615 0 0,0 0 127 0 0,0 0-262 0 0,0 0-1180 0 0,0 0-517 0 0,0 0-106 0 0,0 0-69 0 0,0 0-193 0 0,0 0-85 0 0,0 0-21 0 0,0 0-46 0 0,0 0-170 0 0,3-10-84 0 0,12-5 46 0 0,-6 11 84 0 0,1 0 0 0 0,-2 2 0 0 0,2 0 0 0 0,-4 0-158 0 0,-1 1 0 0 0,1-1 0 0 0,0 0 0 0 0,-1-1-1 0 0,1 0 1 0 0,-1 1 0 0 0,0-2 0 0 0,0 1 0 0 0,0-1 0 0 0,-1 1-1 0 0,1-1 1 0 0,-1-1 0 0 0,0 1 0 0 0,0 0 0 0 0,0-1 0 0 0,2-4 158 0 0,0 2-1198 0 0</inkml:trace>
</inkml:ink>
</file>

<file path=ppt/ink/ink610.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3T04:30:54.492"/>
    </inkml:context>
    <inkml:brush xml:id="br0">
      <inkml:brushProperty name="width" value="0.10583" units="cm"/>
      <inkml:brushProperty name="height" value="0.21167" units="cm"/>
      <inkml:brushProperty name="color" value="#00FFFF"/>
      <inkml:brushProperty name="tip" value="rectangle"/>
      <inkml:brushProperty name="rasterOp" value="maskPen"/>
      <inkml:brushProperty name="fitToCurve" value="1"/>
    </inkml:brush>
  </inkml:definitions>
  <inkml:trace contextRef="#ctx0" brushRef="#br0">0 0 0</inkml:trace>
</inkml:ink>
</file>

<file path=ppt/ink/ink611.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3T04:31:00.893"/>
    </inkml:context>
    <inkml:brush xml:id="br0">
      <inkml:brushProperty name="width" value="0.10583" units="cm"/>
      <inkml:brushProperty name="height" value="0.21167" units="cm"/>
      <inkml:brushProperty name="color" value="#00FFFF"/>
      <inkml:brushProperty name="tip" value="rectangle"/>
      <inkml:brushProperty name="rasterOp" value="maskPen"/>
      <inkml:brushProperty name="fitToCurve" value="1"/>
    </inkml:brush>
  </inkml:definitions>
  <inkml:trace contextRef="#ctx0" brushRef="#br0">0 0 0,'12'0'328,"1"0"-265,-1 0-48,13 0 1,-12 0-1,-1 0 1,1 0 47,-1 0-1,1 0-46,37 0-16,-25 0 0,0 0 15,-13 0-15,1 0 16,-1 0-16,1 0 16</inkml:trace>
</inkml:ink>
</file>

<file path=ppt/ink/ink612.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3T04:31:02.382"/>
    </inkml:context>
    <inkml:brush xml:id="br0">
      <inkml:brushProperty name="width" value="0.10583" units="cm"/>
      <inkml:brushProperty name="height" value="0.21167" units="cm"/>
      <inkml:brushProperty name="color" value="#00FFFF"/>
      <inkml:brushProperty name="tip" value="rectangle"/>
      <inkml:brushProperty name="rasterOp" value="maskPen"/>
      <inkml:brushProperty name="fitToCurve" value="1"/>
    </inkml:brush>
  </inkml:definitions>
  <inkml:trace contextRef="#ctx0" brushRef="#br0">0 0 0</inkml:trace>
</inkml:ink>
</file>

<file path=ppt/ink/ink61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0-10T17:40:24.038"/>
    </inkml:context>
    <inkml:brush xml:id="br0">
      <inkml:brushProperty name="width" value="0.08167" units="cm"/>
      <inkml:brushProperty name="height" value="0.08167" units="cm"/>
      <inkml:brushProperty name="color" value="#ED1C24"/>
      <inkml:brushProperty name="fitToCurve" value="1"/>
    </inkml:brush>
  </inkml:definitions>
  <inkml:trace contextRef="#ctx0" brushRef="#br0">1000 59 0,'-28'0'296,"14"0"-280,0 0 0,0 0-1,0 0 1,0 0 0,0 0-1,-15 0 16,15 0-15,0 0 0,0 0-1,0 0 1,0 0 0,0 0 15,-14 0-31,14 0 31,0 0-31,0 0 16,0 0-1,0 0 17,0 0-17,-14 0-15,14 0 16,0 0-16,0 0 15,0-28 1,0 28-16,0-14 16,0 14-16,-14 0 15,14 0-15,0 0 16,0 0-16,0 0 16,-1 0-1,1 0-15,-14 0 16,14 0-16,0 0 31,0 0 0,0 0 1,0 0-17,0 0 1,-14 0-1,28-14 1,-14 14 0,0 0-1,0 0 17,0 0-17,0 0 1,0 0-1,-14 0 1,14 0-16,0 0 16,0 0-1,0 0 48,0 0-48,14 14 32,0 14-31,-14-28 31,14 14-47,0 0 15,-14-14 1,14 14 0,0 0-1,0 0 17,0 0-17,0 14 16,0-14-31,0 0 32,-28-14-32,28 14 15,0 0 1,0 0 0,0 28-1,-14-14-15,14 0 16,0-14-16,0 14 15,0-13 1,0-1-16,0 14 16,0-14-16,0 0 15,0 0 1,0 0-16,-15 0 16,15 0-16,0 0 15,0 28-15,0-14 16,0 0-16,0-14 15,-14 14-15,14-14 16,0 0-16,0 14 16,0-14-16,0 0 15,0 0 1,0 0 0,0 0 15,0 1-31,0 13 15,0-14 1,0 0 203,0 0-204,14-14 32,-14 14-15,0 0-32,15 0 15,-15 14 1,14-28-1,-14 14 1,0 0-16,14 0 47,-14 0 0,14-14 0,14 0 0,-14 0-32,0 0 1,0 0-1,0 0 17,0 14-32,-14 0 15,14-14 1,14 0-16,-14 0 31,0 0-15,-14 28-16,14-28 15,0 0-15,-14 14 16,14-14-16,0 0 16,14 0-1,-14 0-15,0 14 16,0-14-16,14 0 16,-14 14-16,29-14 0,-15 0 15,14 0-15,0 14 16,-28-14-16,42 28 15,-42-28-15,0 0 16,0 0-16,0 0 16,0 0-1,14 0-15,-14 0 16,0 0 0,0 14-16,0 0 15,0-14 1,0 0-1,14 0 1,-14 0 0,15 0-1,-15 0 1,0 0-16,14 0 16,-14 0-16,-14 14 15,14-14 1,0 0-16,0 0 15,0 0 1,0 0 0,14 0-1,-14 0 1,0-14-16,0 0 16,0 14-16,14 0 15,14 0 1,-28 0-16,0 0 15,28 0 1,-14 0 0,15-28-16,-29 28 15,0 0-15,28-14 0,-14 14 16,0 0 0,-14 0-1,0 0 1,0 0-16,0 0 15,0 0 1,0 0 0,0 0-1,14 0 1,-14 0 0</inkml:trace>
  <inkml:trace contextRef="#ctx0" brushRef="#br0" timeOffset="2884.579">1070 59 0,'28'0'390,"14"0"-374,-28 0 0,0 0-1,0 0 1,0 0-16,14 0 15,-14 0-15,0 0 16,0 0 0,0 14-1,0-14-15,1 0 16,-1 0 0,14 0 15,-14 0-31,0 0 0,0 0 0,0 0 15,0 0-15,0 0 16,14 0 0,-14 0 15,0 0 0,0 0-15,0 0 15,0-14 0,0 14-15,28 0 0,-14 0-16,0-14 15,-14 0-15,0 14 16,14 0-16,-14 0 15,1 0-15,13 0 16,-14 0 15,0 0-15,0 0 31,0 0-16,0 0 32,0 0-48,-14-14 1,28 14-1,-14 0 32</inkml:trace>
  <inkml:trace contextRef="#ctx0" brushRef="#br0" timeOffset="158738.799">60-643 0,'28'0'438,"0"0"-438,-14 0 0,0 0 15,-14 14-15,14-14 16,0 0-16,0 0 31,0 14-31,0-14 16,14 0 0,-14 0 15,0 0-31,0 0 62,0 0-46,0 0 15,0 0 32</inkml:trace>
  <inkml:trace contextRef="#ctx0" brushRef="#br0" timeOffset="163937.492">-11-615 0,'0'14'296,"0"0"-264,0 0-1,0 0-15,14 0-16,-14 0 15,0 14-15,29-28 16,-29 14 46,0 0 16,14-14-62,-14 15 15,14-1 1,-14 0 61,14 0-93,-14 14 16,0-14 0,0 0-1,0 0-15,14 0 16,0-14 31,0 0 203,14 0-235,-28-14 79,14 14-47,0-14-31,0 14 30,0 0 1,-14-14 16,14 14-48,0 0 17,14 0 15,-14 0-16,0 0 47,0 0-62,0 0 15,0 0 0,0 0 0,0 0 1,-14 14-17,28-14 110,-14 0-62,0 0-32,0 0-15,-14 14 30,14-14 1,1 0-31,-15 14 0,14-14 15,14 0 16,-14 0 0,0 0-32,0 0 16,0 0-15,0 0 15,0 0-31,14 0 47,-14 14-31,0-14 359,14 0-375,14 0 15,-28 0 17,0 0-32,0 0 0,0 0 15,0 0 1,14 0 31,-14 0 0,0 0-16,0 0-15,0 0-1,1 0 1,-1 0-16,14 0 31,-14 0-31,0 0 31,0 0-15,-14 14-16,14-14 47,0 0-32,0 0 32,14 0-15,-14 0-1,0 0-16,0 0 17,0 0-17,0 0 17,0 0-17,14 0 16,-14 0-31,0 0 32,0 0-32,0 0 15,0 0 1,0 0 93,0 0-93,14 0 62,-14 0-31,0 0 47,1 0-79,-1 0 17,0 0-1</inkml:trace>
</inkml:ink>
</file>

<file path=ppt/ink/ink6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30T23:33:02.775"/>
    </inkml:context>
    <inkml:brush xml:id="br0">
      <inkml:brushProperty name="width" value="0.05" units="cm"/>
      <inkml:brushProperty name="height" value="0.05" units="cm"/>
      <inkml:brushProperty name="color" value="#FF0066"/>
    </inkml:brush>
  </inkml:definitions>
  <inkml:trace contextRef="#ctx0" brushRef="#br0">977 1 5063 0 0,'0'0'232'0'0,"0"0"146"0"0,0 0 483 0 0,0 0 208 0 0,0 0 41 0 0,0 0-142 0 0,-1 0-638 0 0,-37 0-487 0 0,4 4 2949 0 0,32-4-2511 0 0,-10 0 263 0 0,-15 0-461 0 0,-41 1 1245 0 0,40 3-1035 0 0,-25-2-445 0 0,44-2 152 0 0,1 0 0 0 0,0 0 12 0 0,-109 8 192 0 0,29 34 1063 0 0,81-37-1254 0 0,0 0-13 0 0,-1 0 0 0 0,-7 13 246 0 0,3 58-324 0 0,-27 217 90 0 0,28 113 744 0 0,8-344-755 0 0,-2 7-4 0 0,2 1-1 0 0,4 0 1 0 0,9 62 3 0 0,17 10-93 0 0,-14-84 162 0 0,-3 0 0 0 0,-2 1-1 0 0,-1 42-68 0 0,-6 22 968 0 0,16 118-968 0 0,5-4 564 0 0,-22-229-544 0 0,1 0-1 0 0,0 0 1 0 0,1 0-1 0 0,0 0 1 0 0,0 0-1 0 0,0-1 0 0 0,1 1 1 0 0,0-1-1 0 0,1 1 1 0 0,-1-1-1 0 0,1 0 1 0 0,1 0-1 0 0,-1-1 1 0 0,1 1-1 0 0,2 0-19 0 0,17 28-160 0 0,-13 119 100 0 0,-3-131 58 0 0,0 0 1 0 0,-1 0-1 0 0,-1 1 0 0 0,-1 0 1 0 0,-2 0-1 0 0,0 0 0 0 0,-1 4 2 0 0,2 19 64 0 0,-1-40-80 0 0,0-1-64 0 0,1-1-16 0 0,24 18-160 0 0,33 27 256 0 0,-24-21-64 0 0,-18-17 56 0 0,0 0 0 0 0,1 0 0 0 0,0-2 0 0 0,1-1 0 0 0,0 0 0 0 0,1-1 0 0 0,-1-2 0 0 0,16 3 8 0 0,216 20-202 0 0,-96-16 84 0 0,65-19-12 0 0,-4-12-313 0 0,-67-6 299 0 0,-150 23 75 0 0,-1 1-25 0 0,0 0 4 0 0,1-1 31 0 0,2-4 36 0 0,5-22-121 0 0,3-37 84 0 0,0-35 37 0 0,-4 0-1 0 0,-5 0 1 0 0,-6-34 23 0 0,3 94-2 0 0,6-160 2 0 0,27-42 12 0 0,-56 157 840 0 0,-5-151-852 0 0,-1 58 0 0 0,10 114-37 0 0,2-2-1 0 0,4 1 0 0 0,2-2 1 0 0,2-11 37 0 0,1-9-80 0 0,3 19-27 0 0,-3 0 0 0 0,-15-60 107 0 0,19 113-10 0 0,0 0-1 0 0,0 1 1 0 0,-1 0-1 0 0,-1 0 1 0 0,0 1-1 0 0,-1 0 1 0 0,0 0-1 0 0,-6-5 11 0 0,7 4-14 0 0,0 0 1 0 0,0 0-1 0 0,2-1 0 0 0,-1 1 0 0 0,2-1 0 0 0,0-1 0 0 0,0 1 0 0 0,2-1 1 0 0,0 1-1 0 0,0-1 0 0 0,1 0 0 0 0,1 0 0 0 0,1 1 0 0 0,1-11 14 0 0,-2-4 13 0 0,-1-120 104 0 0,3 127-117 0 0,0 1 0 0 0,-2-1 0 0 0,0 0 0 0 0,-2 1 0 0 0,0-1 0 0 0,-2 1 0 0 0,0-1 0 0 0,-5-12 0 0 0,6 25 11 0 0,0 2 44 0 0,2 5 15 0 0,-4-2 2 0 0,3 1-12 0 0,-11-22-296 0 0,4-16 108 0 0,2 25 299 0 0,6 15-95 0 0,-38-8 457 0 0,16 11-382 0 0,-39-7-87 0 0,-55 5-432 0 0,-99 3 365 0 0,19 25-330 0 0,184-25 10 0 0,0-1 1 0 0,0 0-1 0 0,-1 0 0 0 0,1-2 1 0 0,0 1-1 0 0,0-2 0 0 0,-1 0 1 0 0,-12-2 322 0 0,4-3-5398 0 0</inkml:trace>
  <inkml:trace contextRef="#ctx0" brushRef="#br0" timeOffset="85446.784">1720 469 1375 0 0,'0'0'231'0'0,"9"3"3002"0"0,24-2-1733 0 0,-18-6-2314 0 0,-13 4 719 0 0,-2 1 115 0 0,0 0 387 0 0,0 0 163 0 0,0 0 36 0 0,0 0 20 0 0,0 0 53 0 0,0 0 22 0 0,0 0 3 0 0,0 0-58 0 0,0 0-246 0 0,0 0-103 0 0,0 0-17 0 0,0 0-37 0 0,0 0-126 0 0,0 0-28 0 0,0 0 29 0 0,-1-24 1570 0 0,-3 21-1653 0 0,0 1 0 0 0,0 0 0 0 0,0 0 0 0 0,-1 0 0 0 0,1 0 0 0 0,-1 1-1 0 0,1-1 1 0 0,-1 1 0 0 0,0 0 0 0 0,1 1 0 0 0,-1-1 0 0 0,0 1 0 0 0,1 0 0 0 0,-1 0 0 0 0,0 1 0 0 0,0-1 0 0 0,-2 1-35 0 0,-163 24 72 0 0,-103-37 56 0 0,200 11-128 0 0,-171 11 0 0 0,7 31-76 0 0,162-37 48 0 0,25-3-12 0 0,0 2 0 0 0,0 3 0 0 0,0 1 0 0 0,1 3 0 0 0,-41 14 40 0 0,-60 29 158 0 0,73 5 922 0 0,29 0-1070 0 0,45-53-10 0 0,0 3-10 0 0,3-7-1 0 0,-1 0 1 0 0,1 0 0 0 0,0 1-1 0 0,0-1 1 0 0,0 0 0 0 0,-1 0 0 0 0,1 0-1 0 0,0 1 1 0 0,1-1 0 0 0,-1 0-1 0 0,0 0 1 0 0,0 1 0 0 0,0-1 0 0 0,1 0-1 0 0,-1 0 1 0 0,0 0 0 0 0,1 0-1 0 0,-1 0 1 0 0,1 0 0 0 0,0 1-1 0 0,-1-1 1 0 0,1 0 0 0 0,0-1 0 0 0,0 1-1 0 0,-1 0 1 0 0,1 0 0 0 0,0 0-1 0 0,0 0 1 0 0,0-1 0 0 0,0 1 0 0 0,0 0-1 0 0,0-1 1 0 0,0 1 0 0 0,1-1-1 0 0,-1 1 1 0 0,1 0 10 0 0,3 1-35 0 0,30 7-221 0 0,-26-8 245 0 0,-1 1 1 0 0,1 1-1 0 0,-1 0 0 0 0,0 0 0 0 0,0 1 0 0 0,0 0 0 0 0,-1 0 0 0 0,1 0 0 0 0,-1 1 0 0 0,0 0 1 0 0,0 1-1 0 0,2 2 11 0 0,29 21-14 0 0,-19-20 95 0 0,0-1 0 0 0,1-1-1 0 0,0-1 1 0 0,0-1-1 0 0,0 0 1 0 0,1-2 0 0 0,0 0-1 0 0,0-1 1 0 0,0-1 0 0 0,11-2-81 0 0,13 3 108 0 0,-7 1-12 0 0,37 2 101 0 0,0-3 1 0 0,75-8-198 0 0,135-9 202 0 0,89 10-58 0 0,-140 2-69 0 0,16-8 313 0 0,-230 10-241 0 0,0 0 0 0 0,0-1 0 0 0,0-2 1 0 0,-1 0-1 0 0,1-1 0 0 0,-1 0 0 0 0,0-2 0 0 0,1-1-147 0 0,26-21 207 0 0,-45 28-138 0 0,-1 1-1 0 0,0 0-4 0 0,0 0 16 0 0,0 0 66 0 0,0 0 22 0 0,0 0 6 0 0,7-7 442 0 0,41-84-24 0 0,-38 70-608 0 0,-10 19 83 0 0,0-3 13 0 0,-9-20 88 0 0,-4 0-115 0 0,4 15-70 0 0,0 0-1 0 0,0 0 1 0 0,-1 1-1 0 0,0 0 1 0 0,0 1-1 0 0,-1 0 1 0 0,0 1-1 0 0,-1 0 1 0 0,1 1-1 0 0,-1 0 1 0 0,-1 0 0 0 0,1 2-1 0 0,-1-1 1 0 0,0 2-1 0 0,0 0 1 0 0,0 0-1 0 0,0 1 1 0 0,0 1-1 0 0,-1 0 1 0 0,0 1 17 0 0,-56-12-43 0 0,31 6-421 0 0,0 2-1 0 0,-1 1 1 0 0,0 3 0 0 0,1 1-1 0 0,-1 1 1 0 0,1 2-1 0 0,-1 3 1 0 0,2 0 0 0 0,-1 3-1 0 0,-36 14 465 0 0,38-11-1260 0 0</inkml:trace>
</inkml:ink>
</file>

<file path=ppt/ink/ink6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30T23:32:58.161"/>
    </inkml:context>
    <inkml:brush xml:id="br0">
      <inkml:brushProperty name="width" value="0.05" units="cm"/>
      <inkml:brushProperty name="height" value="0.05" units="cm"/>
      <inkml:brushProperty name="color" value="#FF0066"/>
    </inkml:brush>
  </inkml:definitions>
  <inkml:trace contextRef="#ctx0" brushRef="#br0">2143 129 4399 0 0,'0'0'200'0'0,"0"0"27"0"0,0 0-15 0 0,6-1 33 0 0,-4-2 5127 0 0,-4 0-5371 0 0,1-1 0 0 0,-1 0 0 0 0,1 1 0 0 0,-1 0-1 0 0,0-1 1 0 0,-1 1 0 0 0,1 0 0 0 0,0 0 0 0 0,-1 0 0 0 0,0 0-1 0 0,1 0 1 0 0,-1 1 0 0 0,0-1 0 0 0,-1 1 0 0 0,1 0 0 0 0,0 0-1 0 0,-1 0 1 0 0,1 0 0 0 0,-1 1 0 0 0,1-1 0 0 0,-3 0-1 0 0,-13-7-23 0 0,-99-18 735 0 0,110 26-707 0 0,-23 0 287 0 0,0 1 0 0 0,-1 1 0 0 0,1 2 0 0 0,0 1-1 0 0,-26 7-291 0 0,52-10 15 0 0,-14 0-38 0 0,0 0 0 0 0,-1-1 1 0 0,1-1-1 0 0,0-1 0 0 0,0 0 1 0 0,0-2-1 0 0,0 0 0 0 0,1-1 0 0 0,-1-1 23 0 0,-88-17-109 0 0,53 21 76 0 0,0 2 0 0 0,-1 2 0 0 0,1 2 0 0 0,-14 5 33 0 0,65-8-2 0 0,-228 38 834 0 0,111-15 237 0 0,-163 50-486 0 0,16 33-949 0 0,246-97 427 0 0,1 2 0 0 0,0 0 0 0 0,1 1-1 0 0,0 1 1 0 0,1 1 0 0 0,1 0 0 0 0,-2 4-61 0 0,8-6 40 0 0,0 1 0 0 0,1 1-1 0 0,1-1 1 0 0,1 1 0 0 0,0 1 0 0 0,1 0 0 0 0,0 0 0 0 0,-1 7-40 0 0,6-18 55 0 0,1-1-53 0 0,0 0 0 0 0,0-1 0 0 0,0 1-1 0 0,0 0 1 0 0,0 0 0 0 0,1-1 0 0 0,0 1-1 0 0,0 0 1 0 0,0 0 0 0 0,0 0 0 0 0,0 0-1 0 0,1 0 1 0 0,0-1 0 0 0,0 1 0 0 0,0 0-1 0 0,0-1 1 0 0,0 1 0 0 0,1 0 0 0 0,-1-1-1 0 0,1 0 1 0 0,0 1 0 0 0,0-1 0 0 0,1 0-1 0 0,-1 0 1 0 0,1 0 0 0 0,-1 0 0 0 0,1-1-1 0 0,0 1 1 0 0,0-1 0 0 0,0 1 0 0 0,0-1-1 0 0,3 1-1 0 0,144 81 0 0 0,26 14 334 0 0,130 14-52 0 0,-302-110-281 0 0,14 8 56 0 0,0-1 0 0 0,0-1-1 0 0,1-1 1 0 0,1 0 0 0 0,-1-1 0 0 0,1-1 0 0 0,0-1 0 0 0,20 1-57 0 0,258 8 486 0 0,-184 12-366 0 0,-82-17-97 0 0,0-1-1 0 0,1-1 1 0 0,0-2-1 0 0,20 0-22 0 0,393-32 334 0 0,-224 51 228 0 0,-169-15-468 0 0,0-3 0 0 0,0-1 0 0 0,1-4 0 0 0,36-3-94 0 0,373 14 192 0 0,-100-15 48 0 0,-83 31-176 0 0,-79-35-5 0 0,-169 5-54 0 0,191-5-5 0 0,-190 7 56 0 0,-1-1 0 0 0,0-1 0 0 0,0-2 0 0 0,0-2 0 0 0,19-6-56 0 0,-18-1 0 0 0,26-9 0 0 0,-52 21 11 0 0,-5 0 32 0 0,3 0-22 0 0,-3 1 22 0 0,1-4-33 0 0,2-3-10 0 0,-1 1 0 0 0,1 0 0 0 0,-2-2 0 0 0,-1 0 0 0 0,-1-1 0 0 0,1 0 0 0 0,-1 0 0 0 0,0 2 11 0 0,6-28 106 0 0,30-129-181 0 0,-37 131 64 0 0,-3 25 0 0 0,-3 0 0 0 0,-36-56 83 0 0,28 40-30 0 0,-6 2 22 0 0,-158-123 178 0 0,48 59-461 0 0,3 35 144 0 0,-93-16 182 0 0,60 1-108 0 0,-29 25-74 0 0,61 29-320 0 0,-28-15 320 0 0,-207 13 0 0 0,81 10-689 0 0,29-2-3295 0 0,228 3 3329 0 0</inkml:trace>
  <inkml:trace contextRef="#ctx0" brushRef="#br0" timeOffset="93296.753">1143 276 2303 0 0,'0'0'102'0'0,"0"0"107"0"0,0 0 371 0 0,0 0 164 0 0,0 0 31 0 0,0 0-97 0 0,0 0-427 0 0,0 0-160 0 0,0 0 31 0 0,0 0 233 0 0,0 0 101 0 0,0 0 21 0 0,0 0 41 0 0,0 0 155 0 0,0 0 67 0 0,0 0 17 0 0,-6-6 2875 0 0,-93-31-528 0 0,92 32-3066 0 0,-1 0-1 0 0,1 1 0 0 0,-1 0 1 0 0,0 0-1 0 0,-1 1 0 0 0,1 0 1 0 0,0 0-1 0 0,-1 1 0 0 0,0 0 1 0 0,1 1-1 0 0,-1-1 0 0 0,0 2 1 0 0,0-1-1 0 0,0 1 0 0 0,-3 1-37 0 0,-72 10 0 0 0,42-3 184 0 0,2 1 0 0 0,-1 2 0 0 0,1 2 0 0 0,-20 11-184 0 0,46-20-14 0 0,1 1 0 0 0,0 1-1 0 0,0 0 1 0 0,0 1 0 0 0,1 0 0 0 0,0 1-1 0 0,1 0 1 0 0,-1 1 0 0 0,1 0-1 0 0,1 1 1 0 0,0 0 0 0 0,1 1 0 0 0,-1 0-1 0 0,0 3 15 0 0,-63 103-64 0 0,7 1 64 0 0,64-111-25 0 0,1 0-1 0 0,-1 0 1 0 0,1 0-1 0 0,0 0 1 0 0,0 0-1 0 0,1 1 1 0 0,0-1-1 0 0,1 0 1 0 0,-1 0-1 0 0,1 0 1 0 0,1 0-1 0 0,-1 0 1 0 0,1 0-1 0 0,1 0 1 0 0,-1 0-1 0 0,1-1 1 0 0,0 1-1 0 0,0-1 1 0 0,1 0-1 0 0,0 0 1 0 0,0 0 0 0 0,1 0-1 0 0,-1-1 1 0 0,1 0-1 0 0,4 3 26 0 0,23 41-35 0 0,-29-44 36 0 0,3 8 0 0 0,0 1 0 0 0,2-1 0 0 0,-1 0 0 0 0,2 0 0 0 0,0-1 0 0 0,0 0 0 0 0,1-1 0 0 0,1 0 0 0 0,0-1 0 0 0,0 0 0 0 0,1 0 0 0 0,0-1 0 0 0,1-1 0 0 0,3 2-1 0 0,240 76 385 0 0,-237-81-409 0 0,1 0 1 0 0,0-1-1 0 0,0-1 0 0 0,0-1 0 0 0,0-1 0 0 0,0-1 0 0 0,1 0 1 0 0,-1-2-1 0 0,0 0 0 0 0,19-5 24 0 0,13 0 22 0 0,89-14-22 0 0,-79-8 75 0 0,39-48 121 0 0,-60 40-147 0 0,-27 25 77 0 0,0 0-1 0 0,-1-1 0 0 0,0 0 1 0 0,-1-1-1 0 0,-1-1 0 0 0,6-9-125 0 0,14-20 302 0 0,-24 35-221 0 0,1-1-1 0 0,-2 0 1 0 0,1 0-1 0 0,-1 0 1 0 0,-1-1-1 0 0,0 0 1 0 0,0 0-1 0 0,-1 0 1 0 0,0-1-81 0 0,-3 5 96 0 0,-1 0 0 0 0,1 0-1 0 0,-1 0 1 0 0,0-1 0 0 0,-1 1 0 0 0,1 0 0 0 0,-2 0 0 0 0,1 1 0 0 0,-1-1 0 0 0,0 0-1 0 0,0 0 1 0 0,0 1 0 0 0,-1-1 0 0 0,0 1 0 0 0,-1 0 0 0 0,1 0 0 0 0,-1 0 0 0 0,-1 0-1 0 0,1 1 1 0 0,-1-1 0 0 0,0 1-96 0 0,-77-88 899 0 0,71 81-859 0 0,0 2-1 0 0,-1 0 1 0 0,1 0 0 0 0,-2 1-1 0 0,0 0 1 0 0,0 1 0 0 0,0 1-1 0 0,-1 0 1 0 0,-11-4-40 0 0,-226-43-304 0 0,113 30 304 0 0,116 20-7 0 0,-81 6-71 0 0,63 13-208 0 0,-172 154-383 0 0,189-147 647 0 0,2 0 1 0 0,0 1-1 0 0,1 1 0 0 0,1 0 0 0 0,1 2 1 0 0,-6 12 21 0 0,9-12-88 0 0,-22 55-238 0 0,37-73 287 0 0,0 0 0 0 0,0-1 0 0 0,1 1 0 0 0,0 0 0 0 0,1 0 0 0 0,-1 0 0 0 0,1-1 0 0 0,1 1 0 0 0,-1-1 0 0 0,1 0 0 0 0,1 1 0 0 0,-1-2 0 0 0,1 1 0 0 0,1 1 39 0 0,14 31-78 0 0,-13-28 43 0 0,1 0 0 0 0,1-1-1 0 0,0 0 1 0 0,0 0-1 0 0,0-1 1 0 0,1 0 0 0 0,1-1-1 0 0,0 0 1 0 0,0 0 0 0 0,0-1-1 0 0,1-1 1 0 0,0 1 0 0 0,0-2-1 0 0,1 0 1 0 0,-1 0 0 0 0,1-1-1 0 0,0 0 1 0 0,1-1 0 0 0,-1 0-1 0 0,0-1 1 0 0,1-1 0 0 0,9 1 35 0 0,15 5 57 0 0,172 53-1193 0 0,-137-45-320 0 0,-33-10 104 0 0</inkml:trace>
</inkml:ink>
</file>

<file path=ppt/ink/ink6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30T23:32:54.185"/>
    </inkml:context>
    <inkml:brush xml:id="br0">
      <inkml:brushProperty name="width" value="0.05" units="cm"/>
      <inkml:brushProperty name="height" value="0.05" units="cm"/>
      <inkml:brushProperty name="color" value="#FF0066"/>
    </inkml:brush>
  </inkml:definitions>
  <inkml:trace contextRef="#ctx0" brushRef="#br0">900 66 6559 0 0,'0'0'299'0'0,"0"0"-4"0"0,0 0-135 0 0,0 0 128 0 0,0 0 80 0 0,0 0 14 0 0,0 0-23 0 0,0 0-106 0 0,0 0-42 0 0,0 0-10 0 0,0 0-18 0 0,0 0-75 0 0,0 0-39 0 0,-1-1-5 0 0,-6-9 11 0 0,6 9-22 0 0,1 1 17 0 0,-9-5 1284 0 0,-9-1-354 0 0,16 6-929 0 0,2 0-6 0 0,-2-1-11 0 0,-7-3-33 0 0,-36-23 96 0 0,34 24 33 0 0,0 1 0 0 0,-1 0 0 0 0,1 0-1 0 0,-1 1 1 0 0,1 0 0 0 0,-1 1-1 0 0,1 1 1 0 0,-9 1-150 0 0,-16-1 230 0 0,-148 11 310 0 0,173-11-553 0 0,1-1-1 0 0,-1 2 1 0 0,1-1-1 0 0,0 2 1 0 0,-1-1 0 0 0,1 1-1 0 0,0 1 1 0 0,1 0-1 0 0,-1 0 1 0 0,1 1-1 0 0,-2 1 14 0 0,-68 47-84 0 0,16 6-140 0 0,-14 60 92 0 0,69-103 153 0 0,-11 61 82 0 0,15-8-43 0 0,-3 0-1 0 0,-2 0 1 0 0,-7 10-60 0 0,7-25 13 0 0,-2 5 3 0 0,3 0 0 0 0,2 0 0 0 0,3 0 0 0 0,4 41-16 0 0,0 183 0 0 0,-1-93 0 0 0,43 48 0 0 0,-11-86 0 0 0,23 48 0 0 0,-47-185-7 0 0,-1 0-1 0 0,2-1 0 0 0,0 0 1 0 0,1 0-1 0 0,0-1 0 0 0,1-1 1 0 0,2 2 7 0 0,29 38-19 0 0,13 9 83 0 0,-49-50-64 0 0,1-1 0 0 0,0 0 0 0 0,1 0 0 0 0,0-1 0 0 0,0 0 0 0 0,1-1 0 0 0,0 0 0 0 0,1 0 0 0 0,1 1 0 0 0,26 22 0 0 0,-34-27 0 0 0,0 0 0 0 0,1-1 0 0 0,-1 1 0 0 0,1-1 0 0 0,0 0 0 0 0,0 0 0 0 0,0 0 0 0 0,0-1 0 0 0,1 1 0 0 0,-1-1 0 0 0,0 0 0 0 0,1 0 0 0 0,0 0 0 0 0,0-1 0 0 0,-1 0 0 0 0,1 0 0 0 0,0 0 0 0 0,0 0 0 0 0,1-1 0 0 0,125-11 0 0 0,-112 12-11 0 0,-1-2-1 0 0,0 0 1 0 0,0-1 0 0 0,0-1-1 0 0,-1 0 1 0 0,1-2-1 0 0,1 0 12 0 0,67-27-64 0 0,-58 15 64 0 0,6-6 11 0 0,-8 5 122 0 0,31-23-213 0 0,0-33 144 0 0,8-34-53 0 0,-25 48 42 0 0,24-92-181 0 0,-42 68-96 0 0,17-144 224 0 0,-54 98 118 0 0,15 28-108 0 0,2 67-10 0 0,-2-1 0 0 0,-1 1 0 0 0,-2 0 0 0 0,-2 0 0 0 0,0 0 0 0 0,-5-7 0 0 0,-16-37 363 0 0,14 58-323 0 0,2 0-1 0 0,0-1 1 0 0,1 0-1 0 0,1-1 1 0 0,1 0 0 0 0,2 0-1 0 0,-1-8-39 0 0,-5-47 0 0 0,7 41 0 0 0,-1 0 0 0 0,-2 1 0 0 0,-2-1 0 0 0,-6-13 0 0 0,-9 1 54 0 0,0 5 20 0 0,-32-49 54 0 0,30 28-128 0 0,-17 25 445 0 0,19 24-268 0 0,-95-94-663 0 0,102 92-307 0 0,4 5-3450 0 0,6 7-169 0 0</inkml:trace>
  <inkml:trace contextRef="#ctx0" brushRef="#br0" timeOffset="100489.911">889 170 919 0 0,'0'0'419'0'0,"-18"10"9298"0"0,6-1-8573 0 0,7-3-1112 0 0,1-1-14 0 0,3-4 68 0 0,1-1 18 0 0,0 0 26 0 0,-30-9 2172 0 0,-11-5-1846 0 0,32 10-456 0 0,-148-67 64 0 0,150 69-64 0 0,-2-1 0 0 0,-14-6 0 0 0,1 2 0 0 0,-111 3 776 0 0,124 6-776 0 0,-1-1 0 0 0,-43 11 0 0 0,12-2 0 0 0,0 8 0 0 0,11-1 0 0 0,1 1 0 0 0,1 2 0 0 0,1 1 0 0 0,1 1 0 0 0,1 1 0 0 0,-19 22 0 0 0,38-40-13 0 0,1 1 0 0 0,0 0 0 0 0,1 0 0 0 0,-1 0 0 0 0,1 0 0 0 0,0 1 0 0 0,1 0 0 0 0,0-1 0 0 0,0 1 0 0 0,0 1 0 0 0,1-1 0 0 0,0 0 0 0 0,0 1 0 0 0,1-1-1 0 0,0 1 1 0 0,0-1 0 0 0,1 1 0 0 0,0-1 0 0 0,0 4 13 0 0,9 199-72 0 0,-7-206 64 0 0,-1 1 0 0 0,1-1 0 0 0,-1 0 1 0 0,1 0-1 0 0,1 0 0 0 0,-1 0 0 0 0,1 0 0 0 0,-1 0 0 0 0,1 0 0 0 0,0-1 0 0 0,0 0 0 0 0,1 0 0 0 0,-1 0 0 0 0,1 0 0 0 0,-1 0 0 0 0,1 0 1 0 0,0-1-1 0 0,0 0 0 0 0,0 0 0 0 0,0 0 0 0 0,0 0 0 0 0,1-1 0 0 0,-1 1 0 0 0,1-1 0 0 0,-1 0 0 0 0,1-1 0 0 0,2 1 8 0 0,64 31-98 0 0,35 44 98 0 0,-13-47 366 0 0,-10-41-109 0 0,-40 1-152 0 0,56 5-105 0 0,-77 4 15 0 0,0 0-1 0 0,0-2 1 0 0,-1-1 0 0 0,1 0-1 0 0,-1-2 1 0 0,-1 0 0 0 0,1-2-1 0 0,10-6-14 0 0,12-3 11 0 0,-15 9-11 0 0,0 1 0 0 0,0 2 0 0 0,0 0 0 0 0,1 2 0 0 0,15 0 0 0 0,47-7 0 0 0,-65 8 94 0 0,-1-2-1 0 0,1-1 1 0 0,-1-1 0 0 0,-1 0-1 0 0,1-2 1 0 0,-1-1-1 0 0,-1-1 1 0 0,0-1 0 0 0,-1-1-1 0 0,14-11-93 0 0,-5 1 184 0 0,49-48 198 0 0,-78 69-352 0 0,-1 0 0 0 0,1 0 0 0 0,0-1 0 0 0,-1 1 1 0 0,1 0-1 0 0,-1 0 0 0 0,0-1 0 0 0,0 1 0 0 0,0-1 1 0 0,0 1-1 0 0,0-1 0 0 0,0 1 0 0 0,-1-1 0 0 0,1 0 1 0 0,-1 1-1 0 0,0-1 0 0 0,1 0 0 0 0,-1 1 0 0 0,-1-1 0 0 0,1 0 1 0 0,0 1-1 0 0,-1-1 0 0 0,1 0 0 0 0,-1 1 0 0 0,0-1 1 0 0,0 1-1 0 0,0-1 0 0 0,0 1 0 0 0,0-1 0 0 0,0 1 1 0 0,-1 0-1 0 0,1-1 0 0 0,-1 1 0 0 0,0 0-30 0 0,-5-5 73 0 0,-1 1-1 0 0,1 0 0 0 0,-1 0 0 0 0,0 1 1 0 0,-1 0-1 0 0,1 1 0 0 0,-1-1 1 0 0,0 2-1 0 0,0-1 0 0 0,-1 1-72 0 0,-9-5 125 0 0,-149-69 611 0 0,98 51-652 0 0,22 8 53 0 0,0 2 1 0 0,-1 2-1 0 0,-33-4-137 0 0,-113 11 108 0 0,-17-3 30 0 0,180 2-128 0 0,-57-1-10 0 0,76 13-39 0 0,0 1 0 0 0,1 0 1 0 0,0 1-1 0 0,0 1 0 0 0,1 0 0 0 0,0 0 0 0 0,0 1 0 0 0,0 0 0 0 0,1 1 1 0 0,0 1-1 0 0,1-1 0 0 0,-7 11 39 0 0,-3-1-159 0 0,1-2-312 0 0,1 1 0 0 0,0 0-1 0 0,2 1 1 0 0,0 0 0 0 0,1 2 0 0 0,2-1 0 0 0,0 2 0 0 0,0 0 471 0 0,8-8-1318 0 0</inkml:trace>
  <inkml:trace contextRef="#ctx0" brushRef="#br0" timeOffset="102120.086">634 199 919 0 0,'-1'-2'67'0'0,"-20"-78"5005"0"0,21 78-4840 0 0,-18-19 476 0 0,17 20-508 0 0,-1-6 3201 0 0,19 5-3401 0 0,18-8 77 0 0,-29 7-65 0 0,-1 1 0 0 0,1-1 0 0 0,0 1 0 0 0,0 1 0 0 0,0-1 0 0 0,0 1 0 0 0,1 0 0 0 0,-1 0 0 0 0,0 1 0 0 0,0 0 0 0 0,1 0 0 0 0,-1 0 0 0 0,0 1 0 0 0,0 0 0 0 0,1 0 0 0 0,-1 0 0 0 0,0 1 1 0 0,0 0-1 0 0,-1 1 0 0 0,1-1 0 0 0,0 1 0 0 0,3 2-12 0 0,86 126 1481 0 0,-85-121-1377 0 0,0 2 61 0 0,1-2 0 0 0,0 1 1 0 0,1-1-1 0 0,0-1 0 0 0,0 0 0 0 0,1-1 0 0 0,0 0 0 0 0,9 3-165 0 0,-6-5 116 0 0,1-2-1 0 0,-1 1 0 0 0,1-2 1 0 0,0 0-1 0 0,1-1 0 0 0,-1-1 1 0 0,1-1-116 0 0,5 2 40 0 0,-16-2-24 0 0,0 2-1 0 0,0-1 0 0 0,0 1 1 0 0,0 0-1 0 0,0 0 1 0 0,0 1-1 0 0,-1 0 0 0 0,1 0 1 0 0,-1 1-1 0 0,0 0 1 0 0,0 0-1 0 0,0 0 0 0 0,4 5-15 0 0,-5-4 6 0 0,-1 0-1 0 0,0 1 0 0 0,0-1 1 0 0,0 1-1 0 0,-1 0 0 0 0,0 0 1 0 0,0 0-1 0 0,0 1 0 0 0,-1-1 1 0 0,0 1-1 0 0,0-1 0 0 0,-1 1 1 0 0,0 0-1 0 0,0 0-5 0 0,1 69 245 0 0,-34-16-333 0 0,31-59 12 0 0,1-1-17 0 0,0 0-10 0 0,0 0-1 0 0,0 0-18 0 0,0 0-78 0 0,0 0-31 0 0,0 0-8 0 0,0 0 2 0 0,0 0 12 0 0,0 0 7 0 0,0 0 2 0 0,0 0 20 0 0,0 0 83 0 0,0 0 32 0 0,0 0 7 0 0,0 0 4 0 0,0 0 26 0 0,0 0 86 0 0,0-1 12 0 0,-3-8-44 0 0,3 2-26 0 0,0 5-72 0 0,2-20-1306 0 0,4-4-1357 0 0,-5 24 1847 0 0,0-12-3651 0 0,0 12 9975 0 0,-5 12-5325 0 0,-1 1 0 0 0,0-1 0 0 0,-1 0 0 0 0,0 0 0 0 0,0-1 0 0 0,-1 0-1 0 0,0 0 1 0 0,-1 0 0 0 0,0-1 0 0 0,0 0 0 0 0,0 0 0 0 0,-1-1 0 0 0,-1 0-95 0 0,2 0 17 0 0,-67 51-363 0 0,40-37-2205 0 0,10-7-315 0 0</inkml:trace>
</inkml:ink>
</file>

<file path=ppt/ink/ink61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0T23:42:55.242"/>
    </inkml:context>
    <inkml:brush xml:id="br0">
      <inkml:brushProperty name="width" value="0.11667" units="cm"/>
      <inkml:brushProperty name="height" value="0.11667" units="cm"/>
      <inkml:brushProperty name="color" value="#ED1C24"/>
      <inkml:brushProperty name="fitToCurve" value="1"/>
    </inkml:brush>
  </inkml:definitions>
  <inkml:trace contextRef="#ctx0" brushRef="#br0">179 0 0,'-21'0'187,"10"0"-187,0 32 16,-11-21-16,11 0 0,0 0 15,0 0-15,0 0 16,11 0-16,-11-11 16,1 11-16,10 0 15,-11 0 1,11-1-1,0 1 17,0 0-17,0 0 1,0 0-16,-11 11 16,11 0-16,0-1 15,0-10-15,0 0 16,-11 0-16,11 11 15,-11-22-15,11 11 16,0 0-16,0 0 16,0 0-16,0-1 31,0 23-15,0-22 30,0 0-46,0 0 32,0 0-32,0 0 15,0 0 1,0-1 31,0 1-16,0 0 16,0 0-47,11 0 31,-11 0-15,11-11-1,0 11-15,-11 0 47,11-11-47,-1 11 16,1-11 0,0 11-1,-11-1 1,11 1-1,-11 0 17,11 0-32,0-11 15,0 0 1,-11 11-16,11-11 16,0 0-16,-11 11 15,11-11-15,-1 0 0,12 0 16,-11 11-16,0 0 15,0-11-15,0 11 16,11-11-16,-11 0 16,-1 11-16,1-11 15,0 0 1,0 0 15,0 10-15,-11 1-16,22-11 15,-11 0-15,0 0 16,11 0-16,-12 11 16,1-11-16,0 0 15,0 0-15,0 0 16,0 11-16,0-11 16,0 0-16,0 0 15,0 0-15,10 0 16,-10 0-1,0 0-15,0 0 16,0 0-16,0 0 16,11 0-16,10 0 15,-21 0-15,11 0 16,-11 0-16,11 0 0,-11 0 16,10 0-16,-10 0 15,11 0-15,-11 0 16,11 0-16,-11 0 15,32 0-15,-21 0 16,0 0-16,-11 0 16,11 0-16,-11 0 15,10 0-15,12-11 0,-11 11 16,-11 0-16,0 0 16,10-11-16,-10 0 15,0 11-15,11 0 16,11 0-1,-22 0 1,0 0-16,-1 0 16,12 0-1,-11 0-15,11 0 0,-11 0 16,11 0-16,0 0 16,-1 0-16,12-10 15,-11-1-15,0 11 16,10 0-16,1 0 15,0 0-15,-22 0 16,10 0-16,1 0 16,-11 0-16,0 0 0,0 0 15,0 0-15,0 0 16,0 0-16,0 0 16,-1 0-16,12 0 15,-11 0 1,0 0-16,0 11 15,0-11 1,0 0 0,0 0-16,0 0 15,-1 0 1,1 0 0,0-11-16,0-22 62,-11 11-46,0 11-16,0 0 15,0-10-15,0-1 16,0 0 0,0-11-16,0 22 15,0-10-15,0-1 16,0-22-16,0 11 15,0 23-15,0-23 16,0 11-16,0 11 0,0-11 16,0 11-1,0 1-15,-11-1 16,11 0 0,-11 0-1,11 0-15,0 0 16,-11 11-1,1 0-15,-1 0 79,0 0-64,0 0 1,0 0-1,0 0 1,0 0-16,0 0 16,0 0-1,0 0 1,1 0-16,-1 0 16,0 0-16,0 0 15,0 0-15,0 0 16,0 0-16,0 0 15,0 0-15,0 0 16,-10-11-16,10 11 16,-11 0-16,0 0 15,-11-11-15,12 11 16,-12-11-16,11 11 16,0 0-16,1 0 0,10-11 15,-11-10-15,11 21 16,-22 0-16,22 0 15,0 0-15,-10-11 16,10 11-16,-11 0 16,11 0-1,0 0-15,-11 0 16,11 0-16,0 0 16,1 0-16,-1 0 15,-11 0-15,0-11 0,11 11 16,0 0-16,-32 0 15,32 0-15,-11-22 16,0 22-16,0 0 16,11 0-16,1 0 15,-23 0-15,11 0 16,11 0-16,0 0 0,-11 0 16,12 0-16,-1 0 15,-11 0-15,11 0 16,-11-11-16,-11 0 15,23 11-15,-12 0 16,0 0-16,0 0 16,0 0-16,11 0 15,1 0-15,-23 0 0,22 0 16,0 0-16,0 0 16,0 0-16,0 0 15,0 0-15,-10 0 16,-1-22-1,11 22-15,0 0 16,-11 0-16,-11-10 16,23 10-16,-1 0 15,0 0 1,0 0-16,0 0 16,0 0 46,0 0-46,44-11 93,-22 11-93</inkml:trace>
</inkml:ink>
</file>

<file path=ppt/ink/ink618.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0T23:43:03.042"/>
    </inkml:context>
    <inkml:brush xml:id="br0">
      <inkml:brushProperty name="width" value="0.11667" units="cm"/>
      <inkml:brushProperty name="height" value="0.11667" units="cm"/>
      <inkml:brushProperty name="color" value="#ED1C24"/>
      <inkml:brushProperty name="fitToCurve" value="1"/>
    </inkml:brush>
  </inkml:definitions>
  <inkml:trace contextRef="#ctx0" brushRef="#br0">18 78 0,'0'10'391,"0"1"-391,0 11 15,0-11-15,0 11 16,0-11-16,0 0 16,0 0-16,0-1 15,0 1 1,0 0-16,0 0 15,0 0 1,0 0-16,0 0 16,0 0-1,0 0-15,0 0 16,0-1 0,0 12-16,0 11 15,0-11-15,0 0 16,0-1-16,0-10 15,0 0-15,0 0 16,0 0-16,0 0 16,0 0 77,0 0-77,0 0 0,0-1 15,0 1-15,10 0-1,1-11 1,0 0-16,11 11 0,-22 0 15,11-11-15,0 11 16,-11 0-16,11-11 16,0 11-16,-11 0 15,11-11-15,-1 0 16,1 0-16,0 0 16,0 0-1,0 0-15,11 0 16,-11 0-16,0 0 15,0 0-15,-1 0 16,1 11-16,0-11 16,11 0-16,-11 0 15,0 0-15,0 0 16,11 0-16,-12 0 16,1 0-16,0 0 0,0 0 15,0 0 16,-11 10 1,11-10-17,0 0 1,0 0-16,0 0 16,10 0-16,12 0 15,-22 11-15,0-11 16,-11 11-16,11-11 15,0 0-15,0 0 16,0 0-16,10 0 16,1 0-1,-11 0-15,11-11 16,-11 11-16,32 0 0,-32 0 16,11 0-16,0 0 15,22 0-15,-23 0 16,23 0-16,-33 0 15,22 0-15,-12 0 16,12 0-16,-22 0 16,0 0-16,11 0 15,-1-11-15,-10 1 16,0 10-16,11 0 0,0 0 16,11 0-1,-12 0-15,-10 0 16,0 0-16,11 0 15,-11 0-15,11 0 16,-11 0-16,10 0 16,-10 0-16,33 0 15,-33 0-15,22 0 0,-12 0 16,1 0-16,11 0 16,-11 0-16,-1 0 15,1 0-15,-11 0 16,0 0-16,22-11 15,-22 11-15,0-11 16,10 11-16,-10-11 16,0 11-16,0-11 0,0 11 15,11-11-15,-11 11 16,0-11 0,10 11-16,-10-11 15,0 11 1,-11-11-16,0-21 203,0 21-187,0-22-16,0 22 15,0 0-15,0 0 16,0 0-16,0-10 15,0 10 1,0 0-16,0-11 16,0 0-1,0 11 1,0 0 0,0 1-1,0-1 1,0 0-16,0 0 15,0-11 1,0 11 47,0 0-32,0-11-16,0 12 1,0-1 0,0 0-1,-11 0-15,11 0 16,0 0 0,0 0-1,0 0 1,0 0-16,0 0 31,0 1 78,-11-1-109,0 11 16,11-11 0,0 0-16,-10 11 15,-1 0 1,0 0 0,0-11-16,0 11 31,0 0-31,0 0 15,0 0 1,-11 0 0,-10 0-1,21 0-15,0 0 16,-11 0-16,11 0 16,0 0-16,-10 0 0,10 11 15,0-11-15,-11 0 16,0 0-16,-11 0 15,23 0-15,-1 0 16,-11 0-16,0 0 16,0 0-16,11 0 15,0 0-15,-10 0 16,10 0-16,0 0 0,-11 0 16,11 0-16,0 0 15,-11 0-15,11 0 16,1 0-16,-23 0 15,11 0-15,0 0 16,0 0-16,12 0 16,-34 0-16,22 0 0,0 0 15,1 0 1,-23 0-16,22 0 0,-21 0 16,32 0-16,-11 0 15,11 0-15,-11 0 16,11 0-16,0 0 15,0 0-15,1 0 16,-12 0-16,11 0 16,0 0-16,-22-11 15,11 0 1,1 11 0,10 0-16,0 0 15,0 0-15,0 0 16,0 0-16,0 0 15,-11 0 1,11 0-16,1 0 16,-1 0-1,0 0-15,0 0 16,0 0-16,0 0 16,0 0-16,0 0 15,0 0-15,-10 0 16,10 0-16,0 0 15,0 0-15,0 0 16,0 0-16,0 0 0,0 0 16,0 0-1,-10 0 1,-12 0 0,22 0-1,0 0-15,-11 0 16,11 0-16,0 0 15,-10 0-15,-1-22 0,11 22 16,0 0-16,0 0 16,0 0-16,0 0 15,0 0 1</inkml:trace>
</inkml:ink>
</file>

<file path=ppt/ink/ink61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0-10T23:43:08.687"/>
    </inkml:context>
    <inkml:brush xml:id="br0">
      <inkml:brushProperty name="width" value="0.11667" units="cm"/>
      <inkml:brushProperty name="height" value="0.11667" units="cm"/>
      <inkml:brushProperty name="color" value="#ED1C24"/>
      <inkml:brushProperty name="fitToCurve" value="1"/>
    </inkml:brush>
  </inkml:definitions>
  <inkml:trace contextRef="#ctx0" brushRef="#br0">0 103 0,'0'11'484,"0"0"-484,0 11 16,0-1 0,0-10-16,0 0 0,0 0 15,0 0 1,0 0-16,0 0 16,0 11-16,11-11 15,-11-1-15,11 1 16,-11 0-16,0 0 15,0 0-15,0 0 16,0 0 0,0 0-1,0 0-15,0 0 16,0-1 0,0 1 15,0 0-31,11-11 15,-11 11-15,0 0 16,11-11 47,-11 11-48,0 0 1,0 0 31,0 0-32,11-11 17,0 0-17,-11 11 16,11-1 1,-1-10-17,-10 11 1,11-11-16,0 0 16,11 0-16,-11 0 15,11 0-15,21 0 0,-21 0 16,-11 0-16,0 0 15,11 0-15,11 0 16,-12 0-16,-10 0 16,11 0-16,-11 0 15,11 0-15,-11 0 16,0 0-16,-1 0 16,1 0-16,0 0 0,0 0 15,0-11-15,11 11 16,-11 0-16,0 0 15,0-10-15,10 10 16,12 0-16,-22 0 16,0 0-16,11 0 15,-11 0-15,-1 0 16,1 0-16,0 0 16,0 0-16,0 0 0,11 0 15,0 0 1,-1 0-1,12 0 1,-11 0-16,0 0 16,0 10-1,-1-10-15,12 11 0,-22 0 16,11-11-16,-11 11 16,0 0-16,0-11 15,10 0-15,-10 11 16,0 0-1,0-11-15,0 0 16,11 0-16,-11 0 16,0 0-1,-1 11-15,1-11 0,0 0 16,0 0-16,11 0 16,0 0-1,10 11 1,-21-11-1,0 0-15,0 0 16,0 0-16,11 0 16,0 0-1,-11 0-15,-1 0 16,-10 11-16,22-11 16,-11 0-1,0 0-15,0 0 47,0 0-31,0 0-16,0 10 0,0-10 15,-1 0-15,1 0 16,0 0-16,0 0 16,0 0-16,0 0 15,0 0 16,0 0-15,0 0-16,0 0 16,-1 0-1,1 0-15,0-10 78,0 10-78,-11-11 0,11 0 16,0 11-16,-11-11 16,11 0-1,0 11-15,-11-11 16,11 0-16,-11 0 16,0 0-1,0 0 79,0 1-78,11-12-16,-11 0 15,0 11-15,0 0 16,10-11-16,12-10 0,-22 10 15,0 11 1,0 0-16,0 0 94,0 0-79,0 0-15,0 0 16,0 1 0,0-1-16,0 0 15,0 0-15,-11 11 32,11-11 14,0 0 1,-11 0-31,1 0 0,10 0-16,-11 0 15,0-10-15,11 10 0,-11 0 16,-11-11-16,11 22 15,0-11 1,11 0-16,-11 11 16,0 0 15,1 0 0,-1 0-31,0 0 16,0 0-1,0 0 1,0 0-16,-11 0 16,11 0-1,0 0-15,-10 0 16,10 0-16,0 0 0,0 0 16,-11 0-16,22 11 15,-11-11-15,0 0 16,-10 0-1,-1 0 1,0 0 0,11 0-16,0 0 15,0 0-15,0 0 16,0 0-16,1 0 0,-1 11 16,0-11-1,0 0 1,0 0-16,-11 0 15,11 0 1,0 0-16,0 0 16,1 0-16,-23 0 15,22 0-15,-11 0 0,0 0 16,1 0-16,-12-11 16,11-11-16,11 22 15,-11 0-15,0 0 16,12 0-16,-1 0 15,-11 0 1,11 0 0,0 0-16,0-11 0,0 11 15,0-11-15,0 11 16,-21-10-16,21-1 16,0 11-16,-11-11 15,11 11-15,-11-11 16,1 11-16,10 0 15,-11 0-15,11 0 16,0 0-16,-11 0 16,11 0-16,1 0 0,-1 0 15,0 0-15,0 0 16,0 0-16,0 0 16,0 0-16,0 0 15,0 0-15,-21 0 16,10 0-16,0 0 15,0 0-15,-21 0 16,-1 0-16,33 0 0,-22 0 16,23 11-16,-1-11 15,0 0-15,0 0 16,0 0 0,0 11-16,0-11 62,0 11-46,0-11-1,0 0-15,-10 0 16,-12 10 0,33 1-1,-11-11-15,0 0 16,0 0-16,0 0 15,11 11 79,0 0-94</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01T02:55:11.255"/>
    </inkml:context>
    <inkml:brush xml:id="br0">
      <inkml:brushProperty name="width" value="0.05" units="cm"/>
      <inkml:brushProperty name="height" value="0.05" units="cm"/>
      <inkml:brushProperty name="color" value="#FF0066"/>
    </inkml:brush>
  </inkml:definitions>
  <inkml:trace contextRef="#ctx0" brushRef="#br0">68 208 2303 0 0,'-3'1'1165'0'0,"-12"7"8585"0"0,11-7-10626 0 0,1 2 885 0 0,-1 1 0 0 0,0-1 0 0 0,1 1 0 0 0,-1-1 1 0 0,1 1-1 0 0,0 0 0 0 0,0 0 0 0 0,0 1 0 0 0,1-1 0 0 0,0 0 0 0 0,0 1 0 0 0,0 0 0 0 0,0-1 1 0 0,1 1-1 0 0,-1 0 0 0 0,1 0 0 0 0,1 0 0 0 0,-1 0 0 0 0,0 0 0 0 0,1 0 0 0 0,0 0 0 0 0,1 0 1 0 0,-1 0-1 0 0,1 0 0 0 0,0-1 0 0 0,0 1 0 0 0,0 1-9 0 0,0 16 11 0 0,7 37-147 0 0,-5-54 126 0 0,19-2-294 0 0,8-26 197 0 0,-12 0 96 0 0,-13 14 11 0 0,5-19 0 0 0,-19-11 891 0 0,8 37-854 0 0,0 1 159 0 0,-29-17 811 0 0,28 17-979 0 0,2 1-92 0 0,0 0-31 0 0,0 0-1 0 0,0 0 0 0 0,0 0-4 0 0,0 0-17 0 0,0 0-10 0 0,0 0-1 0 0,0 0 4 0 0,3 5 74 0 0,0-1 0 0 0,0 0 0 0 0,1 0 0 0 0,-1 0 0 0 0,1 0-1 0 0,0 0 1 0 0,0-1 0 0 0,0 1 0 0 0,0-1 0 0 0,1 0 0 0 0,-1-1-1 0 0,1 1 1 0 0,0-1 50 0 0,35 9-128 0 0,-32-9 128 0 0,0 0-12 0 0,-2-1-46 0 0,6-1-170 0 0,-10-1 174 0 0,31-41-239 0 0,10-60 282 0 0,-20 43 779 0 0,-23 57-667 0 0,1 0-1 0 0,-1-1 0 0 0,0 1 1 0 0,0 0-1 0 0,-1-1 0 0 0,1 1 1 0 0,0 0-1 0 0,-1 0 1 0 0,1-1-1 0 0,-1 1 0 0 0,0 0 1 0 0,0 0-1 0 0,0 0 0 0 0,0 0 1 0 0,0 0-1 0 0,0 0 0 0 0,-1 0 1 0 0,1 0-1 0 0,0 1 0 0 0,-1-1 1 0 0,0 0-1 0 0,1 1 1 0 0,-1-1-1 0 0,0 1 0 0 0,0 0 1 0 0,-1-2-101 0 0,-15-16 364 0 0,-10-58-1554 0 0,40 100 1118 0 0,15 87 93 0 0,-22-79-10 0 0,2-1 0 0 0,2 0 0 0 0,0-1-1 0 0,13 26-10 0 0,11-1 0 0 0,-32-52-23 0 0,0-1 1 0 0,0 0-1 0 0,0 0 0 0 0,0 0 0 0 0,0 0 0 0 0,0 0 0 0 0,0 0 1 0 0,0 0-1 0 0,1 0 0 0 0,-1-1 0 0 0,0 1 0 0 0,1 0 0 0 0,-1-1 1 0 0,0 1-1 0 0,1-1 0 0 0,-1 1 0 0 0,1-1 0 0 0,-1 0 0 0 0,1 0 1 0 0,-1 0-1 0 0,1 0 0 0 0,-1 0 0 0 0,1 0 0 0 0,-1 0 0 0 0,1 0 1 0 0,-1 0-1 0 0,1-1 0 0 0,-1 1 0 0 0,0 0 0 0 0,1-1 1 0 0,-1 1-1 0 0,1-1 0 0 0,-1 0 0 0 0,0 0 0 0 0,0 1 0 0 0,1-1 1 0 0,-1 0-1 0 0,0 0 0 0 0,0 0 0 0 0,0 0 23 0 0,20-29-4784 0 0,-17 20 1049 0 0</inkml:trace>
  <inkml:trace contextRef="#ctx0" brushRef="#br0" timeOffset="323.064">167 262 5063 0 0,'0'0'390'0'0,"0"0"-62"0"0,0 0 669 0 0,0 0 320 0 0,0 0 69 0 0,0 0-160 0 0,0 0-720 0 0,0 0-317 0 0,8-6 56 0 0,87-49 1019 0 0,46-37-1332 0 0,-128 84-336 0 0</inkml:trace>
</inkml:ink>
</file>

<file path=ppt/ink/ink6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31T07:35:59.740"/>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0 267,'22'-24,"-11"15,1 1,-1 0,1 0,1 1,-1 1,1 0,1 1,-1 1,0 0,19-7,69-11,-9 10,277 12,-349 2,1 1,0 0,-1 1,0 2,0 0,8 4,58 16,-8-6,76 10,32-5,-59-14,73 13,-147-22,0 2,0 2,-1 2,51 16,133 25,-71-26,-145-20</inkml:trace>
  <inkml:trace contextRef="#ctx0" brushRef="#br0" timeOffset="3067.067">1924 121,'-182'1,"76"47,104-47,1-1,0 1,-1 0,1-1,0 1,0 0,0 0,0 0,0 0,0 0,0 0,0 0,0 0,0 1,0-1,1 0,-1 1,0-1,1 0,-1 1,1-1,0 0,-1 1,1-1,0 1,0-1,0 1,0-1,0 0,0 1,1-1,-1 1,0-1,1 1,-1-1,1 0,-1 1,1-1,0 0,-1 0,1 1,0-1,0 0,0 0,0 0,0 0,1 0,7 14,1 0,0-1,1-1,1 0,0-1,0 0,2 0,-1-2,1 1,8 2,50 42,-37-25,-22-6,-7-14</inkml:trace>
  <inkml:trace contextRef="#ctx0" brushRef="#br0" timeOffset="5029.128">605 0,'72'34,"169"104,-192-109,-66-23,-198-19,188 12,20 0,-1 1,1-1,0 2,-1-1,1 1,-1 0,1 0,0 1,0 0,0 0,-5 3,6-1</inkml:trace>
</inkml:ink>
</file>

<file path=ppt/ink/ink6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31T07:36:08.286"/>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0 134,'26'9,"-1"-1,1-1,0-2,1-1,-1 0,1-2,0-1,0-2,8-1,8 2,150 0,-86 35,18-8,-20-17,342-10,-332 13,17-5,-13 3,0-6,5-6,-66 1,86 22,-131-21</inkml:trace>
  <inkml:trace contextRef="#ctx0" brushRef="#br0" timeOffset="2604.908">678 1,'14'-1,"0"2,0 0,1 0,-1 2,-1 0,1 0,0 1,-1 1,0 0,3 2,183 58,-198-65,-1 0,1 1,-1-1,1 0,-1 1,1-1,0 1,-1-1,1 0,-1 1,0-1,1 1,-1 0,1-1,-1 1,0-1,1 1,-1 0,0-1,0 1,0 0,1-1,-1 1,0 0,0-1,0 1,0 0,0-1,0 1,0 0,0-1,-1 1,1 0,0-1,0 1,0 0,-1-1,1 1,0-1,-1 1,1 0,-1-1,1 1,0-1,-1 1,1-1,-1 0,0 1,1-1,-1 1,1-1,-1 0,1 1,-1-1,0 0,1 0,-1 1,-42 22,39-21,-114 76,4-22,83-32,26-19,0-1,0 0,0 0,-1-1,1 1,-1-1,0 0,0-1,0 0,0 0,-5 1,0-1</inkml:trace>
  <inkml:trace contextRef="#ctx0" brushRef="#br0" timeOffset="9084.754">1900 97,'-125'29,"107"-16,42 2,-3-8,-18-7,0 1,0-1,0 1,0-1,0 1,0 0,-1 0,1 1,0-1,0 0,-1 1,1 0,-1-1,0 1,1 0,-1 0,0 0,0 1,0-1,-1 0,1 1,0-1,-1 1,0 0,1 0,-1-1,0 1,0 0,-1 0,1 2,-5 129,4-133,0-1,0 1,0 0,0 0,0 0,0 0,0-1,0 1,-1 0,1 0,0 0,0 0,-1-1,1 1,-1 0,1-1,-1 1,1 0,-1-1,1 1,-1 0,1-1,-1 1,0-1,0 1,1-1,-1 1,0-1,0 0,1 1,-1-1,0 0,0 0,0 1,1-1,-1 0,0 0,0 0,0 0,0 0,0 0,1 0,-1 0,0-1,0 1,0 0,0 0,1-1,-1 1,0-1,0 1,-42-28,38 25,-15-9,17 12,1-1,0 1,-1-1,1 0,0 0,0 0,-1 0,1 0,0-1,0 1,0-1,0 1,1-1,-1 0,0 1,1-1,-1 0,1 0,0 0,-1 0,1-1,0 1,0 0,1 0,-1-1,0 1,1-1,-1-1,50-21,-42 20</inkml:trace>
</inkml:ink>
</file>

<file path=ppt/ink/ink6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31T07:38:32.520"/>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inkml:trace>
</inkml:ink>
</file>

<file path=ppt/ink/ink6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31T07:38:26.521"/>
    </inkml:context>
    <inkml:brush xml:id="br0">
      <inkml:brushProperty name="width" value="0.05" units="cm"/>
      <inkml:brushProperty name="height" value="0.05" units="cm"/>
      <inkml:brushProperty name="color" value="#FF0066"/>
      <inkml:brushProperty name="ignorePressure" value="1"/>
    </inkml:brush>
  </inkml:definitions>
  <inkml:trace contextRef="#ctx0" brushRef="#br0">123 0,'-32'153,"-31"12,42-131,15-28</inkml:trace>
  <inkml:trace contextRef="#ctx0" brushRef="#br0" timeOffset="2962.36">378 121,'-7'1,"0"0,1 1,-1 0,1 0,0 1,-1 0,1 0,0 0,1 1,-1 0,-2 1,-4 4,-4 3,1 1,1 1,0 0,1 1,1 1,0 0,-6 13,14-24,2-1,-25 47,26-50,1 0,0 0,-1 0,1 0,0 1,0-1,0 0,0 0,0 0,0 1,1-1,-1 0,0 0,1 0,-1 0,0 0,1 0,-1 1,1-1,0 0,-1 0,1-1,0 1,0 0,-1 0,1 0,0 0,0-1,0 1,0 0,0-1,0 1,0-1,0 1,1-1,-1 1,0-1,0 0,0 0,0 1,1-1,-1 0,0 0,0 0,104 7,-100-8,0 0,0 0,0-1,-1 1,1-1,0 0,-1 0,0 0,1-1,-1 0,0 1,0-2,0 1,-1 0,1-1,-1 1,0-1,0 0,0 0,-1 0,1-1,-1 1,0-1,0 1,0-1,0-5,14-18,-12 23,-1 0,0 0,0 0,0 0,-1 0,0-1,0 1,-1-1,1 1,-1-1,0 0,0 1,-1-7,0 0</inkml:trace>
  <inkml:trace contextRef="#ctx0" brushRef="#br0" timeOffset="4660.145">426 399,'53'-27,"63"-34,-66 25,25-40,-71 68</inkml:trace>
  <inkml:trace contextRef="#ctx0" brushRef="#br0" timeOffset="5348.949">535 206</inkml:trace>
</inkml:ink>
</file>

<file path=ppt/ink/ink6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31T07:38:34.538"/>
    </inkml:context>
    <inkml:brush xml:id="br0">
      <inkml:brushProperty name="width" value="0.05" units="cm"/>
      <inkml:brushProperty name="height" value="0.05" units="cm"/>
      <inkml:brushProperty name="color" value="#FF0066"/>
      <inkml:brushProperty name="ignorePressure" value="1"/>
    </inkml:brush>
  </inkml:definitions>
  <inkml:trace contextRef="#ctx0" brushRef="#br0">25 1,'-10'230,"-2"-154,10-68</inkml:trace>
  <inkml:trace contextRef="#ctx0" brushRef="#br0" timeOffset="3684.55">230 62,'-25'113,"20"-85,3-20,0 1,1-1,0 0,0 1,1-1,0 1,0-1,1 1,0-1,0 0,1 1,-1-7,1 0,-1-1,1 1,-1 0,1-1,-1 1,1-1,0 0,-1 1,1-1,0 0,0 0,0 0,0-1,0 1,0 0,1-1,-1 1,0-1,0 0,0 1,0-1,1 0,-1 0,0-1,0 1,0 0,0-1,1 1,-1-1,0 0,0 0,0 0,0 0,0 0,-1 0,1 0,0-1,0 1,-1-1,1 1,-1-1,1 1,-1-1,0 0,0 0,0 0,0 0,0 0,0 0,0 0,0-1,-1-127,0 127,0 0,0 0,-1 1,1-1,-1 0,0 1,0-1,0 0,0 1,0-1,0 1,-1 0,1-1,-1 1,0 0,0 0,1 0,-2 0,1 0,0 1,0-1,0 1,-1-1,1 1,-1 0,0-1,-108-57,96 54</inkml:trace>
  <inkml:trace contextRef="#ctx0" brushRef="#br0" timeOffset="6227.09">557 110,'-1'13,"-1"1,-1 0,0-1,0 0,-1 1,-1-1,0-1,-2 3,-82 119,44-86,6 6,33-45</inkml:trace>
  <inkml:trace contextRef="#ctx0" brushRef="#br0" timeOffset="6850.076">448 134</inkml:trace>
  <inkml:trace contextRef="#ctx0" brushRef="#br0" timeOffset="7470.615">436 509</inkml:trace>
</inkml:ink>
</file>

<file path=ppt/ink/ink6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31T07:38:48.554"/>
    </inkml:context>
    <inkml:brush xml:id="br0">
      <inkml:brushProperty name="width" value="0.05" units="cm"/>
      <inkml:brushProperty name="height" value="0.05" units="cm"/>
      <inkml:brushProperty name="color" value="#FF0066"/>
      <inkml:brushProperty name="ignorePressure" value="1"/>
    </inkml:brush>
  </inkml:definitions>
  <inkml:trace contextRef="#ctx0" brushRef="#br0">315 679,'181'16,"-89"11,20-20,-73-8,209-7,-51 2,-119 7,239 0,-260 7,0 2,-1 2,40 16,-12-4,252 44,-328-67,-6 0,1 0,-1-1,1 1,-1-1,1 0,-1 1,1-1,0 0,-1 0,1-1,-1 1,1-1,-1 1,1-1,-1 0,1 0,-1 0,1 0,-1 0,0-1,26-15,-21 13,0 0,-1 0,0 0,1-1,-2 0,1 0,-1-1,1 1,-2-1,1 0,-1 0,1-2,33-70,-2 5,-2-64,-17 106,-11 22,-1 0,0 0,-1 0,0-1,0 1,-1-1,0 0,-1 0,1-9,9-103,-14 118,1-1,-1 1,0 1,0-1,-1 0,1 0,-1 1,0 0,0-1,0 1,0 0,-1 0,1 1,-1-1,1 1,-1-1,0 1,0 1,0-1,-3-1,-6-4,-178-89,151 81,17 6,-1 0,0 2,-1 0,1 2,-1 1,0 0,-5 2,-325 3,145 11,-761-12,944 2,0 2,-1 0,1 2,1 1,-1 1,-16 8,-33 10,-76 20,146-46,1 0,-1 1,1 0,0 0,-1 0,1 1,0-1,0 1,0 0,0 1,0-1,1 1,-1 0,1 0,0 1,-1-1,2 1,-1 0,0 0,1 0,0 0,-1 1,2-1,-1 1,1 0,-1 0,0 3,0 149,5-149,0 0,1-1,0 1,0 0,0-1,1 0,1 0,-1 0,1-1,0 1,1-1,-1 0,1-1,0 1,1-1,0 0,-1-1,1 1,1-2,1 2,69 25,-47-20,-16-5</inkml:trace>
</inkml:ink>
</file>

<file path=ppt/ink/ink6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31T07:38:55.821"/>
    </inkml:context>
    <inkml:brush xml:id="br0">
      <inkml:brushProperty name="width" value="0.05" units="cm"/>
      <inkml:brushProperty name="height" value="0.05" units="cm"/>
      <inkml:brushProperty name="color" value="#FF0066"/>
      <inkml:brushProperty name="ignorePressure" value="1"/>
    </inkml:brush>
  </inkml:definitions>
  <inkml:trace contextRef="#ctx0" brushRef="#br0">440 513,'76'4,"0"3,59 14,75 7,6-3,-107-8,308 14,-360-31,-7 1,-1-3,1-1,0-3,-1-1,4-4,73-9,-42 9,-69 11,0-1,0-1,0-1,0 0,-1 0,0-2,11-4,-21 7,1 0,-1 0,1 0,0 0,-1-1,0 1,0-1,0 0,0-1,0 1,0-1,-1 1,0-1,1 0,-2-1,2 0,20-36,-18 33,-1 0,0 0,-1 0,0-1,0 0,0 0,-1 0,-1 0,0-1,1-4,-1 2,0 0,-1 0,-1 0,0 0,-1-1,0 1,0 0,-2 0,1 0,-1 1,-1-1,0 1,-3-5,-2 6,-1 0,-1 1,1 0,-2 1,1 0,-1 1,-10-5,9 4,-89-32,-4 9,-120 1,179 24,1 2,-1 2,1 2,-5 2,-35 0,-214 5,69 11,22 16,48-20,-109 10,242-23,0 1,0 2,0 1,1 1,-12 4,-20 4,26-7,23-6,0 0,-1 0,1 1,0 1,1 0,-1 0,0 1,1 0,0 0,0 1,0 1,1-1,-1 1,1 1,1-1,-1 2,-3 3,9-4,0 0,0 0,0 0,1 1,-1-1,2 0,-1 1,1-1,1 1,-1-1,2 8,0 14,-2-24,1-1,-1 1,1 0,1-1,-1 1,0-1,1 1,0-1,0 0,1 0,-1 0,1 0,0 0,0 0,0-1,0 1,1-1,-1 0,1 0,0 0,0 0,0-1,0 0,1 1,5 2,1-1,-1 1,1-2,0 1,1-1,-1-1,0 0,1-1,5 0,273 21,-277-22</inkml:trace>
</inkml:ink>
</file>

<file path=ppt/ink/ink6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31T07:40:20.843"/>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inkml:trace>
</inkml:ink>
</file>

<file path=ppt/ink/ink6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31T07:39:10.472"/>
    </inkml:context>
    <inkml:brush xml:id="br0">
      <inkml:brushProperty name="width" value="0.05" units="cm"/>
      <inkml:brushProperty name="height" value="0.05" units="cm"/>
      <inkml:brushProperty name="color" value="#FF0066"/>
      <inkml:brushProperty name="ignorePressure" value="1"/>
    </inkml:brush>
  </inkml:definitions>
  <inkml:trace contextRef="#ctx0" brushRef="#br0">114 266,'-1'-1,"0"0,0 0,0 0,-1 0,1 1,0-1,-1 0,1 0,-1 1,1-1,-1 1,1-1,-1 1,1 0,-1 0,1 0,-1-1,1 1,-1 1,1-1,-1 0,0 0,1 0,-1 1,1-1,-1 1,1 0,-1-1,0 1,0 1,0-1,0 0,0 1,1-1,-1 1,0 0,0 0,1 0,0 0,-1 0,1 0,0 0,0 0,0 0,0 0,0 1,0-1,1 0,-1 1,1-1,0 0,-1 1,1-1,0 1,1-1,-1 0,0 1,1-1,-1 1,1-1,0 0,-1 0,1 1,0-1,1 0,-1 0,0 0,1 0,-1 0,1 0,-1 0,1-1,1 2,-2-2,-1 0,0 0,0 0,1 0,-1 0,0 1,0-1,0 0,0 0,0 0,0 0,-1 0,1 0,0 0,-1 1,1-1,0 0,-1 0,1 0,-1 0,0 0,1 0,-1-1,0 1,0 0,1 0,-1 0,0-1,0 1,0 0,0-1,0 1,0-1,0 1,0-1,0 1,0-1,0 0,0 0,0 1,0-1,-1 0,1 0,0 0,0 0,0 0,0 0,0-1,0 1,0 0,-1-1,0 1,-18 5,12-2</inkml:trace>
  <inkml:trace contextRef="#ctx0" brushRef="#br0" timeOffset="2016.812">271 1,'-16'52,"-26"115,16-83,22-71,4-12,-1 0,0 0,1 0,-1 0,0 0,1 0,0 0,-1 1,1-1,0 0,-1 0,1 0,0 0,0 1,0-1,0 0,0 0,0 0,0 1,0-1,1 0,-1 0,0 0,1 0,-1 0,1 0,-1 0,1 0,0 0,-1 0,1 0,0 0,0 0,0 0,-1 0,1 0,0-1,0 1,0 0,0-1,0 1,0-1,1 1,-1-1,7 1,0 0,1 0,-1-1,0-1,0 1,0-1,0 0,0-1,0 0,-1 0,5-3,36-6,-38 8,-2 1</inkml:trace>
  <inkml:trace contextRef="#ctx0" brushRef="#br0" timeOffset="3750.042">174 206,'5'0,"8"0,6 0,2 0,1 0,-2 0,-2 0,-3 0,0 0,-1 0,1 0,0 0,-3 0</inkml:trace>
  <inkml:trace contextRef="#ctx0" brushRef="#br0" timeOffset="5983.424">393 218,'0'2,"0"3,0 5,0 2,0 2,0 0,0 0,0-1,0 0,2-2,3-4,2-2,2-2,0-2</inkml:trace>
  <inkml:trace contextRef="#ctx0" brushRef="#br0" timeOffset="8865.452">441 339,'20'-17,"-18"16,0 0,0-1,0 1,0-1,0 1,-1-1,1 0,0 0,-1 1,1-1,-1 0,0-1,0 1,0 0,0 0,0 0,0-1,0 1,-1 0,1-1,-1 1,0-1,0 1,0-1,0 1,0 0,0-1,-1 1,1-1,-1 1,0 0,1-1,-1 1,0 0,0 0,-1 0,1 0,0 0,-1 0,1 0,-1 0,0 0,1 1,-1-1,0 0,0 1,0 0,0-1,0 1,-1 0,1 0,0 0,0 1,-1-1,1 1,0-1,-1 1,-7-1</inkml:trace>
  <inkml:trace contextRef="#ctx0" brushRef="#br0" timeOffset="16151.873">490 266,'0'3,"1"-1,0 0,0 0,0 0,0 0,0 0,0 0,1 0,-1 0,1-1,-1 1,1 0,0-1,-1 1,1-1,0 0,0 0,0 0,0 1,0-2,0 1,1 0,-1 0,0-1,0 1,1-1,-1 0,0 0,0 0,1 0,-1 0,0 0,1 0,-1-1,0 1,0-1,0 0,1 0,-1 1,0-1,0-1,0 1,0 0,-1 0,1-1,0 1,0-1,-1 0,1 1,-1-1,0 0,2-1,11-66,-38 236,25-136,0-31,-1 1,0-1,1 1,-1-1,1 0,-1 1,0-1,1 0,-1 0,1 1,-1-1,1 0,-1 0,1 1,-1-1,1 0,-1 0,1 0,-1 0,1 0,-1 0,1 0,-1 0,1 0,-1 0,1 0,-1 0,1-1,-1 1,1 0,-1 0,1 0,-1-1,1 1,-1 0,0 0,1-1,-1 1,1 0,-1-1,0 1,1-1,-1 1,0 0,0-1,1 1,-1-1,0 1,0-1,1 1,-1-1,0 1,0-1,0 1,0-1,0 0,88-134,-77 117,-2 26,-9 195,0-197,0 0,-1 0,0 0,0 0,0 0,0 0,-1-1,0 1,-1-1,1 1,-1-1,0 0,0 0,-1 0,0 1,1-6,-1 1,1-1,-1 0,1 0,0 0,-1 0,1-1,0 1,-1-1,1 0,0 0,0 0,-1-1,1 1,0-1,1 0,-1 1,0-1,0 0,1-1,-1 1,1 0,0-1,-1 0,1 1,0-1,0-1,-3-2</inkml:trace>
  <inkml:trace contextRef="#ctx0" brushRef="#br0" timeOffset="20236.538">199 581,'2'2,"1"3,0 2,-1 3,1 1,3-1,2-3,1-1,4-3,4-2,1 0,-1-1,3-1,0 1,-3-1</inkml:trace>
  <inkml:trace contextRef="#ctx0" brushRef="#br0" timeOffset="28221.092">283 606,'62'-24,"-59"24,0 0,0 0,0 1,-1-1,1 1,0-1,0 1,0 0,0 0,0 1,-1-1,1 0,-1 1,1 0,-1 0,0-1,1 1,-1 1,0-1,0 0,0 0,-1 1,1-1,1 4,-2-4,0 0,0 0,1 0,-1 0,0 0,1 0,0 0,-1 0,1 0,0-1,0 1,0-1,0 1,0-1,1 0,-1 0,0 0,0 0,1 0,-1 0,1-1,-1 1,1-1,-1 0,1 1,-1-1,1 0,-1-1,1 1,-1 0,0-1,1 1,-1-1,1 0,0 0,-1-1,-1 1,1-1,0 0,-1 0,1 0,-1 0,1 0,-1-1,0 1,0 0,0 0,0-1,0 1,-1-1,1 1,-1-1,0 1,1-1,-1 1,0-1,-1 1,1-1,0 1,-1-2,2-13,12 62,-6 9,17 53,-23-103,1 0,0-1,1 1,-1-1,0 0,1 0,0 0,0 0,0 0,0-1,0 1,0-1,1 0,-1 0,1 0,0 0,-1-1,1 1,0-1,0 0,0 0,0 0,0-1,0 0,3 1,-4-1,-1 1,0 0,1-1,-1 0,0 1,1-1,-1 0,1 0,-1 0,1-1,-1 1,0-1,1 1,-1-1,0 0,1 0,-1 0,0 0,0 0,0 0,0 0,0-1,0 1,0-1,-1 0,1 1,0-1,-1 0,1 0,-1 0,0 0,0 0,0-1,0 1,0 0,0 0,0-1,-1 1,1 0,-1-1,0 0,-1-193,2 194,-1 0,1 0,-1 0,0 0,0 0,0 0,0 0,0 0,0 0,0 0,0 0,-1 0,1 0,-1 0,0 0,0 0,1 0,-1 1,0-1,0 0,-1 1,1-1,0 0,0 1,-1 0,1-1,-1 1,0 0,1 0,-1 0,0 0,1 0,-1 0,0 0,0 0,0 1,0-1,0 1,0-1,0 1,0 0,0 0,0 0,0 0,0 0,0 1,0-1,0 0,0 1,-6 4,3 1</inkml:trace>
  <inkml:trace contextRef="#ctx0" brushRef="#br0" timeOffset="34525.015">223 557,'-1'27,"0"-19,0-1,1 1,0-1,0 1,1 0,0-1,0 1,1-1,0 1,0-1,2 2,-4-9,0 0,0 1,0-1,1 0,-1 1,0-1,1 0,-1 1,0-1,0 0,1 0,-1 1,0-1,1 0,-1 0,1 0,-1 0,0 0,1 1,-1-1,1 0,-1 0,0 0,1 0,-1 0,1 0,-1 0,0 0,1 0,-1-1,1 1,-1 0,0 0,1 0,-1 0,0 0,1-1,-1 1,0 0,1 0,-1-1,0 1,1 0,-1 0,0-1,0 1,1 0,-1-1,0 1,0 0,0-1,1 1,-1-1,0 1,0 0,0-1,0 1,0-1,0 1,0-1,12-30,-10 27,20-61,-22 64,0 0,0 1,1-1,-1 1,0-1,1 0,-1 1,0-1,1 1,-1-1,1 1,-1-1,1 1,-1-1,1 1,-1 0,1-1,0 1,-1 0,1-1,-1 1,1 0,0 0,-1 0,1 0,0-1,-1 1,1 0,0 0,-1 0,1 0,0 0,0 1,-1-1,1 0,-1 0,1 0,0 1,-1-1,1 0,0 1,-1-1,1 0,-1 1,1-1,-1 1,1-1,-1 1,1-1,-1 1,0-1,1 1,-1-1,1 1,16 35,-17 87,0-112</inkml:trace>
  <inkml:trace contextRef="#ctx0" brushRef="#br0" timeOffset="35919.568">199 497,'-11'33,"-3"88,2-33,12-78</inkml:trace>
  <inkml:trace contextRef="#ctx0" brushRef="#br0" timeOffset="40034.284">888 509,'18'44,"12"106,-30-149,1 0,-1 0,0 0,0 0,1 0,-1 0,0 0,1-1,-1 1,1 0,-1 0,1 0,0 0,-1-1,1 1,0 0,-1-1,1 1,0-1,0 1,0-1,-1 1,1-1,0 1,0-1,0 0,0 1,0-1,0 0,0 0,0 0,0 0,0 0,0 0,0 0,0 0,0 0,0 0,0 0,0-1,0 1,-1 0,1-1,0 1,0-1,0 1,0-1,0 1,-1-1,1 0,0 1,-1-1,1 0,0 0,-1 1,1-1,-1 0,1 0,-1 0,1 0,-1 0,4-3,0 0,0-1,0 0,-1 0,0 0,0 0,0-1,-1 1,1-1,-1 0,-1 1,1-1,-1 0,0 0,0-3,12-41,-13 50,0-1,0 1,0-1,0 0,0 1,1-1,-1 1,0-1,0 1,1-1,-1 1,0-1,0 1,1-1,-1 1,0-1,1 1,-1 0,1-1,-1 1,1 0,-1-1,1 1,-1 0,1 0,-1-1,1 1,-1 0,1 0,-1 0,1 0,-1-1,1 1,0 0,-1 0,1 0,-1 0,1 0,-1 1,1-1,-1 0,1 0,-1 0,1 0,0 1,-1-1,1 0,-1 0,0 1,1-1,-1 0,1 1,-1-1,1 1,-1-1,0 1,1-1,-1 0,0 1,0-1,1 1,-1-1,0 1,0 0,0-1,1 1,20 40,-19-36,-2-4,7 11,-2 2,1-1,-2 1,0-1,0 1,-2 0,1 1,-1 11,4 40,6-95,12-148,-17 128,-4 40</inkml:trace>
  <inkml:trace contextRef="#ctx0" brushRef="#br0" timeOffset="43286.922">1299 545,'2'163,"-1"-163,-1 0,0 0,1 0,-1 0,0 0,1-1,-1 1,0 0,1 0,-1 0,0 0,1 0,-1 0,0 0,1 0,-1 0,0 0,1 0,-1 0,0 1,1-1,-1 0,0 0,1 0,-1 0,0 0,1 1,-1-1,0 0,0 0,1 1,-1-1,0 0,0 0,1 1,-1-1,0 0,0 1,0-1,0 0,0 1,1-1,-1 0,0 1,0-1,0 0,0 1,0-1,0 0,0 1,0-1,0 0,0 1,0-1,0 0,-1 1,1-1,0 0,0 1,0-1,0 0,-1 1,1-1,0 0,0 0,0 1,-1-1,1 0,0 0,32-146,-29 133,-3 11,0 1,1-1,-1 0,0 1,0-1,1 0,-1 1,1-1,-1 1,1-1,0 0,0 1,0 0,-1-1,1 1,0 0,1-1,-1 1,0 0,0 0,1 0,-1 0,0 0,1 0,-1 0,1 0,-1 1,1-1,-1 1,1-1,0 1,-1-1,1 1,0 0,-1 0,1 0,0 0,0 0,2 0,0 1,0 0,0-1,1 1,-2 1,1-1,0 0,0 1,0 0,-1 0,1 0,-1 1,1-1,-1 1,1 0,1 5</inkml:trace>
  <inkml:trace contextRef="#ctx0" brushRef="#br0" timeOffset="47521.244">1530 581,'0'134,"0"-133,0 0,0 0,0-1,0 1,0 0,0 0,0 0,0 0,1 0,-1 0,0 0,1-1,-1 1,1 0,-1 0,1 0,-1-1,1 1,-1 0,1-1,0 1,-1 0,1-1,0 1,-1-1,1 1,0-1,0 1,0-1,0 0,-1 1,1-1,0 0,0 0,0 0,0 0,0 1,0-1,0 0,0-1,-1 1,1 0,0 0,0 0,0 0,0-1,0 1,0 0,-1-1,1 1,1-1,37-30,-35 23,0 0,0 0,-1 0,0 0,-1 0,0-1,0 1,-1-1,1 0,-2 1,0-1,0 0,0 1,-1-1,0-1,0 9,0-1,-1 0,1 0,0 0,0 1,-1-1,1 1,-1-1,0 1,1-1,-1 1,0 0,0 0,0 0,0 0,0 0,0 0,0 1,0-1,0 1,0-1,0 1,0 0,0 0,-1 0,1 0,0 0,0 0,0 1,0-1,0 1,0-1,0 1,0 0,0 0,0 0,0 0,0 0,0 0,1 0,-2 1,-5 3</inkml:trace>
  <inkml:trace contextRef="#ctx0" brushRef="#br0" timeOffset="50151.118">1602 569,'0'2,"0"7,0 4,2 0,1-1,-1 0,1 0,-2 1,0-1,2 0,0 0,1-2,5-5,3-3,0-4,0-1</inkml:trace>
  <inkml:trace contextRef="#ctx0" brushRef="#br0" timeOffset="51950.865">1759 569,'0'359,"0"-345</inkml:trace>
  <inkml:trace contextRef="#ctx0" brushRef="#br0" timeOffset="54485.551">1735 594,'4'-3,"0"1,0 0,1 1,-1-1,0 1,1-1,-1 1,1 1,-1-1,1 1,0 0,-1 0,1 0,-1 0,2 1,6-1,-9 0,-1 1,0-1,0 1,1-1,-1 1,0 0,0-1,0 1,0 0,0 0,0 1,0-1,0 0,0 1,-1-1,1 1,-1 0,1-1,-1 1,1 0,-1 0,0 0,0 0,0 0,0 0,0 0,0 0,-1 1,1-1,-1 0,1 0,-1 1,0-1,0 0,0 0,0 1,-1 1,1-3,0 1,-1 0,1-1,-1 1,1 0,-1-1,0 1,1-1,-1 1,0-1,0 1,0-1,0 0,0 1,-1-1,1 0,0 0,-1 0,1 0,0 0,-1 0,1 0,-1 0,1-1,-1 1,0-1,1 1,-1-1,-1 1,-7 1</inkml:trace>
  <inkml:trace contextRef="#ctx0" brushRef="#br0" timeOffset="73553.089">502 581,'2'0,"2"0,4 0,1 0,0-2,0-1,-1-2,0 1,0 0,2 1,-2 1</inkml:trace>
  <inkml:trace contextRef="#ctx0" brushRef="#br0" timeOffset="76620.037">66 557,'2'0,"2"0,4 0,0-2,0-1,1 0,0-1,-1 0,1 1,1-2,-2 1</inkml:trace>
  <inkml:trace contextRef="#ctx0" brushRef="#br0" timeOffset="83572.11">1082 194,'32'2,"-1"1,1 1,-1 2,1 1,22 9,301 72,-309-80,-45-8,-1 0,1 0,0 0,0 0,-1 0,1-1,0 1,0 0,-1 0,1-1,0 1,-1 0,1-1,0 1,-1 0,1-1,-1 1,1-1,0 1,-1-1,1 0,-1 1,0-1,1 0,-1 1,1-1,-1 0,0 1,0-1,1 0,-1 1,0-1,0 0,0 0,0 1,0-1,0 0,0 0,0 1,0-1,0 0,0 0,-1 1,1-1,0 0,0 0,-1 1,1-1,0 0,-1 1,1-1,-1 1,1-1,-1 0,1 1,-1-1,1 1,-1-1,-29-51,29 72,6-4,-3-15,-2 1,1-1,0 0,0 1,0-1,-1 1,1 0,0-1,-1 1,0-1,1 1,-1 0,0-1,0 1,0 0,0-1,0 1,0 0,0-1,-1 1,1 0,-1-1,1 1,-1-1,0 1,1-1,-1 1,0-1,0 1,0-1,0 0,0 1,0-1,-1 0,1 0,-1 1,-42 13,-48 29,84-37</inkml:trace>
</inkml:ink>
</file>

<file path=ppt/ink/ink6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31T07:40:56.196"/>
    </inkml:context>
    <inkml:brush xml:id="br0">
      <inkml:brushProperty name="width" value="0.05" units="cm"/>
      <inkml:brushProperty name="height" value="0.05" units="cm"/>
      <inkml:brushProperty name="color" value="#FF0066"/>
      <inkml:brushProperty name="ignorePressure" value="1"/>
    </inkml:brush>
  </inkml:definitions>
  <inkml:trace contextRef="#ctx0" brushRef="#br0">2952 422,'52'62,"-33"-28,-2 0,-1 1,-1 1,-2 0,-2 1,1 10,16 62,-15-6,-10-95</inkml:trace>
  <inkml:trace contextRef="#ctx0" brushRef="#br0" timeOffset="2500.089">3278 422,'40'37,"-31"-22,0 2,-2-1,0 1,-1 0,0 0,-2 1,1 5,16 53,-20-71,1-1,-1 1,1 0,0-1,1 1,-1-1,1 0,-1 0,1 0,1 0,-1 0,0-1,1 1,0-1,0 0,0 0,38 27,0 30,-37-58,1 1,-1-1,1-1,-1 1,1-1,0 0,0-1,0 1,0-1,0 0,-1-1,1 1,0-1,0 0,0-1,-1 1,1-1,-1 0,1 0,-1-1,0 0,0 0,0 0,0-1,16-55,6-41,-27 99,-1 0,1 1,0-1,0 0,0 1,0-1,0 0,0 0,1 1,-1-1,0 0,0 1,0-1,1 0,-1 1,0-1,1 0,-1 1,0-1,1 1,-1-1,1 1,-1-1,1 1,-1-1,1 1,0-1,-1 1,1 0,-1-1,1 1,0 0,-1-1,1 1,0 0,0 0,-1 0,1 0,0 0,0 0,-46-27,-89-87,121 104,10 7,-1 0,0 0,1 0,-1 1,0-1,-1 1,1 0,0 0,-1 1,1-1,-1 1,1 0,-1 0,0 0,-2 1,-6 0,1 0</inkml:trace>
  <inkml:trace contextRef="#ctx0" brushRef="#br0" timeOffset="6318.561">3871 374,'0'26,"-1"-16,0-1,1 1,1-1,0 1,0-1,0 1,1-1,1 0,0 0,0 0,1 1,14 21,20 62,-37-84,-2-5,1-1,-1 1,1 0,0-1,0 1,0 0,1-1,-1 1,1 0,0-1,0 1,0-1,0 1,1-1,-1 0,1 0,0 1,0-1,0 0,0-1,1 1,-1 0,1-1,0 1,0-1,0 0,0 0,0 0,0 0,0 0,1-1,-1 0,1 1,-1-1,1 0,-1-1,1 1,3-1,74-13,67-36,-104 40,-41 10,1-1,-1 0,0-1,0 1,1 0,-1-1,0 0,0 0,1 0,-1 0,0 0,0-1,0 1,-1-1,1 0,0 0,-1 0,1 0,-1 0,1-1,-1 1,0-1,0 1,0-1,-1 0,1 0,2-11,-1 0,0 0,-1 0,-1 0,0-1,-1 1,0 0,-1 0,-1-3,0-2,1 3,-1 0,0 1,-1-1,-1 1,0-1,-2 1,0-2,-54-39,52 49,3 1,-2-1,1 1,-1 0,0 1,0 0,0 0,-1 0,0 1,0 0,0 1,0-1,0 2,-1-1,0 1,-193-11,120 34,73-15</inkml:trace>
  <inkml:trace contextRef="#ctx0" brushRef="#br0" timeOffset="7931.633">5154 169,'-70'67,"-70"64,80-47,28-31,-66 75,98-125,-1-1,0 0,0 1,0-1,0 1,-1-1,1 0,0 0,-1 0,0 0,1 0,-1 0,0 0,0-1,0 1,0 0,0-1,-1 0,1 1,0-1,-1 0,1 0,-1-1,1 1,-1 0,1-1,-1 0,1 1,-1-1,1 0,-1 0,0 0,1-1,-3 0,-11-5,1 0</inkml:trace>
  <inkml:trace contextRef="#ctx0" brushRef="#br0" timeOffset="8652.126">4754 169</inkml:trace>
  <inkml:trace contextRef="#ctx0" brushRef="#br0" timeOffset="9416.8">4936 641</inkml:trace>
  <inkml:trace contextRef="#ctx0" brushRef="#br0" timeOffset="14702.304">1 1269,'46'0,"638"17,-412 15,-142-29,1 6,80 18,-32 3,59-19,196-6,-46 30,-276-34,-55-2,1 3,0 2,30 7,334 72,-53-50,-59 34,-243-55,0-4,0-2,50-3,-84-3,466 2,-306-14,63-13,202 25,-302-30,-80 8,-12 13,-48 9,314-11,-47 11,-87 24,-77-12,51-21,-106 6,40-10,-104 13,-1 0,1 0,0 0,-1 0,1 0,-1 0,1 0,0 0,-1 0,1 0,-1-1,1 1,0 0,-1 0,1 0,0 0,-1-1,1 1,0 0,-1 0,1-1,0 1,-1 0,1-1,0 1,0 0,-1-1,1 1,0 0,0-1,0 1,0-1,-1 1,1 0,0-1,0 1,0-1,0 1,0 0,0-1,0 1,0-1,0 1,0 0,0-1,0 1,1-1,-1 1,0 0,0-1,0 1,0 0,1-1,-1 1,0 0,0-1,1 1,-1 0,0-1,1 1,-1 0,0 0,1-1,-1 1,0 0,1 0,0 0,-34-11,-149-39,104 27,-117-22,195 45,-11 0,34 9,5 2,1-1,0-1,0-1,0-2,25 2,49 11,22 22,-70-25,-77 17,21-32,-62 57,56-49,-1-1,0 1,0-1,-1-1,0 0,0 0,-1 0,0-1,0-1,0 0,-1 0,0-1,-1 0,-2 0,1 1,0 1,0 0,0 1,1 0,0 1,-7 6,-18 10,26-17</inkml:trace>
  <inkml:trace contextRef="#ctx0" brushRef="#br0" timeOffset="17569.828">364 1015,'-20'17,"-86"105,21-22,81-94,0-1,0 0,0-1,-1 1,0-1,0 1,0-1,-1-1,0 1,1-1,-1 0,0 0,0-1,0 0,-1 0,0 0,2 0,-46 32,50-33,1 1,0 0,0-1,0 1,0 0,0-1,1 1,-1 0,0-1,1 1,-1-1,1 1,0 0,-1-1,1 1,0-1,0 0,0 1,0-1,0 0,0 1,1-1,-1 0,0 0,1 0,-1 0,0 0,1 0,-1-1,1 1,0 0,-1-1,1 1,-1-1,1 0,0 1,-1-1,2 0,0 1,56 23,2-3,1-3,0-3,25 2,-10-1,-20-4,-40-9</inkml:trace>
  <inkml:trace contextRef="#ctx0" brushRef="#br0" timeOffset="21365.942">5033 737,'-29'-4,"25"5,0 0,0 1,1 0,-1 0,1 0,-1 0,1 0,0 1,0-1,0 1,0 0,1 0,-1 0,1 1,-1-1,1 0,0 1,1-1,-1 1,1 0,-1 0,1 0,0-1,0 1,1 0,-1 0,1 0,0 0,0 0,0 0,1 0,-1 0,1 0,0 0,0 0,0 0,1 0,-1-2,1 1,-1-1,1 1,0-1,0 0,0 0,0 0,0 0,0 0,1-1,-1 1,1-1,-1 1,1-1,-1 0,1 0,0 0,-1 0,1 0,0-1,0 1,0-1,0 0,0 0,-1 0,1 0,0 0,0-1,0 1,0-1,0 0,-1 0,1 0,0 0,18-1,-13 2,-4 1,0-1,0 1,0-1,0 0,0 0,0 0,1 0,-1-1,0 0,0 0,0 0,0 0,0 0,0-1,-1 0,1 0,0 0,-1 0,1-1,-1 1,0-1,0 0,0 0,0 0,-1 0,1 0,-1-1,1 1,-1-2,-2 3,1 0,-1 0,0 0,-1 0,1 0,0-1,0 1,-1 0,1 0,-1 0,0 0,0 0,0 0,0 1,0-1,0 0,0 0,0 1,-1-1,1 0,-1 1,1 0,-1-1,0 1,1 0,-1 0,0 0,0 0,0 0,0 0,-64-23,-3 9,53 12</inkml:trace>
  <inkml:trace contextRef="#ctx0" brushRef="#br0" timeOffset="24740.505">4851 24,'-109'2,"107"0,0 0,0 0,-1 0,1 0,0 0,1 0,-1 1,0-1,1 1,-1-1,1 1,0 0,0-1,0 1,0 0,0 0,1-1,-1 1,1 0,0 0,0 0,0 0,0 0,0 0,1 0,-1 0,1-1,0 1,0 0,0 0,0-1,0 1,0 0,1-1,0 1,-1-1,2 2,1-1,-1-1,1 1,-1-1,1 1,0-1,-1 0,1-1,0 1,1-1,-1 1,0-1,0 0,0-1,1 1,-1-1,0 0,1 0,-1 0,0-1,0 1,1-1,-1 0,1-1,13 1,0 1,-16 1,1-1,-1 1,1-1,-1 1,1-1,-1 0,1 0,-1 0,1 0,-1-1,1 1,-1-1,0 1,1-1,-1 0,0 0,1 0,-1 0,0 0,0 0,0-1,0 1,0-1,0 0,0 1,-1-1,1 0,0 0,-1 0,0 0,1-1,-1 1,0 0,0 0,0-2,-2-94,1 87</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01T02:55:18.569"/>
    </inkml:context>
    <inkml:brush xml:id="br0">
      <inkml:brushProperty name="width" value="0.05" units="cm"/>
      <inkml:brushProperty name="height" value="0.05" units="cm"/>
      <inkml:brushProperty name="color" value="#FF0066"/>
    </inkml:brush>
  </inkml:definitions>
  <inkml:trace contextRef="#ctx0" brushRef="#br0">52 1 5063 0 0,'0'0'390'0'0,"0"0"31"0"0,-8 23 8023 0 0,-5 20-8132 0 0,-15 85-911 0 0,26-16 1447 0 0,2-104-848 0 0,0 5-3016 0 0,0-13-1344 0 0</inkml:trace>
  <inkml:trace contextRef="#ctx0" brushRef="#br0" timeOffset="732.668">233 69 3223 0 0,'0'0'143'0'0,"0"0"170"0"0,0 0 613 0 0,0 0 266 0 0,0 0 50 0 0,0 0-130 0 0,0 0-572 0 0,0 0-253 0 0,0 0-51 0 0,0 0 5 0 0,-8 2 727 0 0,-37 61 2080 0 0,33-32-2800 0 0,11-23-248 0 0,1-1 0 0 0,1 0 0 0 0,2 0 0 0 0,1-1 0 0 0,0-1 0 0 0,1-1 0 0 0,0-1 20 0 0,-4-3 75 0 0,15 1 473 0 0,-11-3-496 0 0,-3 0 11 0 0,1 1 0 0 0,-1-1 0 0 0,1 0 0 0 0,-1 0 0 0 0,0 0 0 0 0,0 0 0 0 0,0 0 0 0 0,0-1 0 0 0,-1 1 0 0 0,1 0 0 0 0,0-1 1 0 0,-1 1-1 0 0,0-1 0 0 0,0 0 0 0 0,1 1 0 0 0,-2-1 0 0 0,1 0 0 0 0,0 0 0 0 0,0 0 0 0 0,-1 0 0 0 0,0 0 0 0 0,1 0 0 0 0,-1 1 0 0 0,0-1 0 0 0,-1 0 0 0 0,1 0 0 0 0,0 0 0 0 0,-1-2-83 0 0,-2-3 0 0 0,2 1-13 0 0,-9-7-280 0 0,9 13 215 0 0,-10-13-4670 0 0,27-32-88 0 0,-11 40 4060 0 0</inkml:trace>
  <inkml:trace contextRef="#ctx0" brushRef="#br0" timeOffset="1124.479">270 15 455 0 0,'18'62'9022'0'0,"-14"-21"-6113"0"0,-4 51-1168 0 0,-28-2 59 0 0,-1-49-1337 0 0,28-40-398 0 0,-24 14 1415 0 0,-12-16-837 0 0,36 1-750 0 0,1 0-19 0 0,-4-3 65 0 0,-2 1-954 0 0,5 0-3336 0 0,1 2 3000 0 0</inkml:trace>
</inkml:ink>
</file>

<file path=ppt/ink/ink6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31T07:50:27.676"/>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inkml:trace>
</inkml:ink>
</file>

<file path=ppt/ink/ink6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31T07:50:42.696"/>
    </inkml:context>
    <inkml:brush xml:id="br0">
      <inkml:brushProperty name="width" value="0.05" units="cm"/>
      <inkml:brushProperty name="height" value="0.05" units="cm"/>
      <inkml:brushProperty name="color" value="#FF0066"/>
      <inkml:brushProperty name="ignorePressure" value="1"/>
    </inkml:brush>
  </inkml:definitions>
  <inkml:trace contextRef="#ctx0" brushRef="#br0">641 190,'0'14,"1"1,0 0,1-1,0 0,1 1,1-1,0 0,1 0,0-1,3 4,-1-3,-1 0,0 0,-1 1,-1-1,0 1,-1 0,-1 0,1 12,-1-15,-2-12,1 1,0 0,-1-1,1 1,-1 0,0-1,1 1,-1 0,1 0,-1 0,0-1,0 1,1 0,-1 0,0 0,0 0,0 0,0 0,0-1,0 1,0 0,0 0,-1 0,1 0,0 0,0-1,-1 1,1 0,0 0,-1-1,1 1,-1 0,1 0,-1-1,1 1,-1 0,0-1,1 1,-1-1,0 1,0-1,1 1,-1-1,0 0,0 1,1-1,-1 0,0 1,0-1,0 0,0 0,0 0,1 0,-1 0,0 0,-1 0,-6-4,0 1,0-2,1 1,-1-1,1 0,0-1,1 0,-1 0,1 0,0-1,0 0,-3-5,-2-2,4 11,13 17,5 5,1-1,1-1,1 0,0-1,1 0,1-1,1-1,0 0,14 8,-31-22,1 0,-1 1,1-1,-1 0,0 1,1-1,-1 0,1 0,-1 0,1 1,-1-1,1 0,0 0,-1 0,1 0,-1 0,1 0,-1 0,1 0,-1 0,1 0,-1 0,1 0,-1-1,1 1,-1 0,1 0,-1 0,1-1,-1 1,1 0,-1-1,1 1,-1 0,0-1,1 1,-1-1,0 1,1 0,-1-1,0 1,0-1,1 1,-1-1,0 1,0-1,0 1,0-1,1 1,-1-1,0 0,0 1,0-1,0 1,0-1,0 1,-1-1,1-40,-1 33,0-37,1 32</inkml:trace>
  <inkml:trace contextRef="#ctx0" brushRef="#br0" timeOffset="3902.062">592 141,'-19'34,"7"-9,7-45,5 9,0 0,1 0,1 0,-1 0,2 0,0 1,0-1,1 1,0 0,3-6,-1-15,8 47,47 36,-56-47</inkml:trace>
  <inkml:trace contextRef="#ctx0" brushRef="#br0" timeOffset="5597.989">0 129,'278'24,"-31"-26,-231-1</inkml:trace>
  <inkml:trace contextRef="#ctx0" brushRef="#br0" timeOffset="7433.009">0 613,'220'-23,"-31"1,39 18,-53 37,-98-17,-30-8,-38-6</inkml:trace>
  <inkml:trace contextRef="#ctx0" brushRef="#br0" timeOffset="10003.127">605 177,'79'-12,"-36"9,55-7,-56-4,-30 10</inkml:trace>
  <inkml:trace contextRef="#ctx0" brushRef="#br0" timeOffset="15413.304">1379 226,'0'239,"0"-227</inkml:trace>
  <inkml:trace contextRef="#ctx0" brushRef="#br0" timeOffset="19831.957">1512 310,'2'-4,"0"0,0 0,0 0,0 0,0 0,1 0,0 1,-1-1,2 1,-1 0,0-1,0 2,1-1,0 0,0 1,0-1,0 1,0 0,5-4,47-35,-55 41,-1 1,1-1,0 0,0 1,0-1,0 0,-1 1,1-1,0 1,-1-1,1 1,0-1,-1 1,1 0,0-1,-1 1,1 0,-1 0,0-1,1 1,-1 0,1 0,-1 0,0-1,0 1,1 0,-1 0,0 0,0 0,0 0,0-1,0 1,0 0,0 0,0 0,-1 0,1 0,0-1,0 1,-1 0,1 0,-1 0,1-1,-1 1,1 2,0 12,2-8,-1 0,0 1,-1-1,1 1,-2-1,1 1,-1-1,0 1,0-1,-1 0,0 1,0-1,-1 0,0-1,0 1,-1 0,0-1,0 0,0 1,-1-2,0 1,0-1,0 1,-1-1,0-1,0 1,-2 0,-47 25,55-29,1 0,-1 0,1 0,0 1,-1-1,1 0,0 0,0 0,0-1,-1 1,1 0,0 0,0 0,0-1,1 1,-1 0,0-1,0 1,0-1,0 1,1-1,-1 0,0 0,0 1,1-1,-1 0,0 0,0 0,1 0,-1 0,0-1,0 1,1 0,-1-1,0 1,1-1,-1 1,52 2,-30-2</inkml:trace>
  <inkml:trace contextRef="#ctx0" brushRef="#br0" timeOffset="23414.499">1827 226,'-34'63,"23"14,10-73,0-1,0-1,0 1,0-1,1 0,-1 1,1-1,-1 1,1 0,0-1,0 1,0-1,0 1,1-1,-1 1,0-1,1 1,0-1,0 1,0-1,0 0,0 1,0-1,1 0,-1 0,1 0,-1 0,1 0,0 0,0 0,0-1,0 1,0-1,0 1,2 0,6 1,0-1,1 0,-1-1,0 0,1 0,-1-1,1-1,-1 0,1 0,1-1,-9-1,1-1,-1 1,0 0,0-1,0 1,-1-1,1 0,-1 0,0 0,0 0,0-1,0 1,-1-1,0 1,0-1,0 1,0-1,-1 1,0-1,0 0,0 1,0-1,-2-3,4-87,-3 92,0-1,-1 0,1 1,-1-1,0 1,0 0,0 0,0 0,-1 0,1 0,-1 0,0 0,0 1,0-1,0 1,0 0,0 0,-1 0,1 1,-1-1,1 1,-1-1,1 1,-1 1,-3-2,-5 0</inkml:trace>
  <inkml:trace contextRef="#ctx0" brushRef="#br0" timeOffset="25770.648">2323 202,'-30'35,"-83"155,95-147,14-32</inkml:trace>
  <inkml:trace contextRef="#ctx0" brushRef="#br0" timeOffset="28350.525">2092 226,'0'-2,"2"-1,1-2,2 0,2 1,0-1,1 1,-2-2,0 0</inkml:trace>
  <inkml:trace contextRef="#ctx0" brushRef="#br0" timeOffset="29957.708">2323 383,'0'2,"0"7,0 4,2-1,1-3,-1-7,0-4,2-3,-1 0</inkml:trace>
  <inkml:trace contextRef="#ctx0" brushRef="#br0" timeOffset="39383.576">992 564,'64'11,"66"3,110-14,-68 23,-11-9,84 21,-101-28,-124-3,-11-3</inkml:trace>
  <inkml:trace contextRef="#ctx0" brushRef="#br0" timeOffset="42002.857">944 129,'47'-12,"34"3,2 4,-1 3,15 4,15 0,176-3,-28-33,191-2,-419 34,-8 1,1 0,0-2,-1 0,0-2,0-1,9-3,-24 5</inkml:trace>
  <inkml:trace contextRef="#ctx0" brushRef="#br0" timeOffset="44165.003">2201 528,'31'10,"-19"-5,0 0,0-1,0-1,1 0,0-1,-1 0,1-1,0 0,0-1,12-1,62-34,-81 30</inkml:trace>
</inkml:ink>
</file>

<file path=ppt/ink/ink6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31T07:52:26.084"/>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01T02:55:16.249"/>
    </inkml:context>
    <inkml:brush xml:id="br0">
      <inkml:brushProperty name="width" value="0.05" units="cm"/>
      <inkml:brushProperty name="height" value="0.05" units="cm"/>
      <inkml:brushProperty name="color" value="#FF0066"/>
    </inkml:brush>
  </inkml:definitions>
  <inkml:trace contextRef="#ctx0" brushRef="#br0">23 0 2303 0 0,'0'0'102'0'0,"0"0"254"0"0,0 0 985 0 0,0 0 430 0 0,0 0 86 0 0,0 0-153 0 0,0 0-724 0 0,0 0-315 0 0,0 0-66 0 0,0 0-59 0 0,0 0-192 0 0,0 0-85 0 0,0 0-21 0 0,0 0-22 0 0,0 0-84 0 0,-13 1 1908 0 0,12-1-1913 0 0,-8 36 536 0 0,20 209-417 0 0,-10-238-250 0 0,0 0 0 0 0,1-1-16 0 0,-2-5-61 0 0,0-1-6 0 0,0 0 3 0 0,1 0 14 0 0,4 9 40 0 0,-5-8-34 0 0,0-1-13 0 0,0 0-19 0 0,0 0-53 0 0,0 0-7 0 0,0 0 6 0 0,0 0-19 0 0,0 0-90 0 0,0 0-38 0 0,0 0-10 0 0,0 0-65 0 0,0 0-269 0 0,0 0-119 0 0,0 0-19 0 0</inkml:trace>
  <inkml:trace contextRef="#ctx0" brushRef="#br0" timeOffset="1417.413">168 53 1839 0 0,'0'0'347'0'0,"0"0"782"0"0,0 0 338 0 0,0 0 65 0 0,0 0-99 0 0,0 0-485 0 0,0 0-216 0 0,0 0-41 0 0,0 0-59 0 0,0 0-208 0 0,8 18 1147 0 0,-3-16-1467 0 0,0 0 0 0 0,0 0 1 0 0,0-1-1 0 0,0 0 0 0 0,0 0 1 0 0,0 0-1 0 0,0-1 0 0 0,0 1 1 0 0,0-1-1 0 0,0 0 0 0 0,0-1 1 0 0,1 1-1 0 0,-1-1 0 0 0,0 0 1 0 0,0-1-1 0 0,0 1 0 0 0,-1-1 1 0 0,1 0-1 0 0,0 0 0 0 0,2-1-104 0 0,15-4 744 0 0,43-11 288 0 0,-44 18-1021 0 0,-19 1 32 0 0,1 1-33 0 0,5 33 54 0 0,-13-10-42 0 0,-2 1-1 0 0,0-1 0 0 0,-2 0 0 0 0,-1-1 1 0 0,-1 0-1 0 0,-8 12-21 0 0,16-31 0 0 0,-55 90-10 0 0,58-95-56 0 0,0 0-58 0 0,0 0-12 0 0,0 0 0 0 0,0 0-32 0 0,0 0-134 0 0,0 0-61 0 0,0 0-12 0 0,0 0-19 0 0,0 0-80 0 0,0 0-35 0 0,9-4-555 0 0,14-9-1591 0 0,-17 8-1089 0 0</inkml:trace>
  <inkml:trace contextRef="#ctx0" brushRef="#br0" timeOffset="1834.058">556 190 8783 0 0,'0'0'399'0'0,"0"0"-4"0"0,0 0-183 0 0,0 0 161 0 0,0 0 98 0 0,0 0 17 0 0,0 0-27 0 0,0 0-138 0 0,9 3 441 0 0,5 11 570 0 0,-12-11-1290 0 0,0-1-1 0 0,1 1 1 0 0,-1-1 0 0 0,1 1 0 0 0,-1-1 0 0 0,1 0 0 0 0,-1 0 0 0 0,1 0 0 0 0,0 0 0 0 0,0-1 0 0 0,0 1 0 0 0,0-1 0 0 0,1 0 0 0 0,-1 0-1 0 0,0 0 1 0 0,0 0 0 0 0,1 0 0 0 0,-1-1 0 0 0,0 1 0 0 0,1-1 0 0 0,-1 0 0 0 0,1 0 0 0 0,-1 0 0 0 0,0-1 0 0 0,1 1 0 0 0,-1-1 0 0 0,3 0-44 0 0,23-6-29 0 0,-22 6-149 0 0,0 0 0 0 0,1-1 0 0 0,-1 1 0 0 0,0-2 0 0 0,0 1 0 0 0,-1-1 0 0 0,1 0 0 0 0,-1 0 0 0 0,1-1 0 0 0,-1 0 0 0 0,1-1 178 0 0,-1 0-1523 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5T04:24:12.190"/>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0 0</inkml:trace>
  <inkml:trace contextRef="#ctx0" brushRef="#br0" timeOffset="5220.486">0 0,'0'4,"0"0,0-1,1 1,-1-1,1 1,-1-1,1 1,0-1,1 1,-1-1,1 0,-1 0,1 0,0 0,0 0,0 0,0 0,1 0,-1-1,1 1,0-1,-1 0,1 0,0 0,0 0,1 0,-1-1,0 1,1-1,123 47,-2-31,-11 5,15 21,-123-40,32 16,-29-14,2 1,-1-1,1-1,0 0,0 0,0-1,0 0,0-1,1-1,3 1,99-3,-113 1,0-1,1 1,-1 0,0 0,0 0,0-1,0 1,0-1,0 1,0-1,0 1,0-1,0 1,0-1,0 0,0 0,0 1,-1-1,1 0,0 0,0 0,-1 0,1 0,-1 0,1 0,-1 0,1 0,-1 0,0 0,1 0,-1-1,0 1,0 0,0 0,0 0,0 0,0 0,0-1,0 1,0 0,-1 0,1 0,0 0,-1 0,1 0,-1-1,-25-49,-28-36,54 150,12 18,12 42,-25-122,-1 0,1 0,-1 0,1-1,-1 1,1 0,-1-1,0 1,1-1,-1 0,0 1,1-1,-1 0,0 0,1 0,-1 0,0 0,0-1,1 1,-1 0,0-1,1 1,-1-1,0 0,-3 0,-111-12,106 13</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5T04:24:20.267"/>
    </inkml:context>
    <inkml:brush xml:id="br0">
      <inkml:brushProperty name="width" value="0.05" units="cm"/>
      <inkml:brushProperty name="height" value="0.05" units="cm"/>
      <inkml:brushProperty name="color" value="#FF0066"/>
      <inkml:brushProperty name="ignorePressure" value="1"/>
    </inkml:brush>
  </inkml:definitions>
  <inkml:trace contextRef="#ctx0" brushRef="#br0">183 1,'26'67,"-12"98,-7-125,-2 0,-2 0,-1 0,-3 10,1-36,0 441,0-445</inkml:trace>
  <inkml:trace contextRef="#ctx0" brushRef="#br0" timeOffset="2152.701">490 69,'11'56,"11"152,-21 41,34-78,-36-80,1-81</inkml:trace>
  <inkml:trace contextRef="#ctx0" brushRef="#br0" timeOffset="5058.059">0 695,'2'7,"0"-1,0-1,0 1,1 0,-1 0,1-1,1 0,-1 1,1-1,0 0,0-1,0 1,5 3,4 6,57 77,27 9,-90-97,1 0,-1-1,0 1,1-2,-1 1,1-1,0 0,-1 0,1-1,0 0,0 0,-1-1,1 0,0 0,-1-1,1 0,5-3,100-52,-38 23,-17 6,39-11,-8-18,-82 54</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5T04:24:37.549"/>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46,'1231'0,"-1147"12,-6-4,101 1,61-4,-2-5,-146-23,79 16,-57-6,93 4,-48-5,66 5,15 5,-23 4,-103 11,22-2,-126-8</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4:56:53.200"/>
    </inkml:context>
    <inkml:brush xml:id="br0">
      <inkml:brushProperty name="width" value="0.05" units="cm"/>
      <inkml:brushProperty name="height" value="0.05" units="cm"/>
      <inkml:brushProperty name="color" value="#FF0066"/>
    </inkml:brush>
  </inkml:definitions>
  <inkml:trace contextRef="#ctx0" brushRef="#br0">394 162 1839 0 0,'0'0'83'0'0,"0"0"101"0"0,0 0 384 0 0,0 0 168 0 0,0 0 31 0 0,0 0-98 0 0,0 0-476 0 0,0 0-333 0 0,-10-6-1032 0 0,3 8 1032 0 0,-23 21 776 0 0,23-14-478 0 0,-39 67 1804 0 0,44-59-1963 0 0,0 1 0 0 0,2-1 0 0 0,0 1 0 0 0,1-1 0 0 0,0 1 0 0 0,2-1 0 0 0,0 0 0 0 0,1 1 1 0 0,-2-9-10 0 0,1-3-54 0 0,-2-5-52 0 0,-1-1-6 0 0,0 0 2 0 0,0 0-10 0 0,0 0-45 0 0,1-1-17 0 0,6-1-7 0 0</inkml:trace>
  <inkml:trace contextRef="#ctx0" brushRef="#br0" timeOffset="1183.08">367 22 455 0 0,'0'0'1366'0'0,"0"0"156"0"0,0 0 70 0 0,0 0-198 0 0,0 0-869 0 0,0 0-380 0 0,-7-8 18 0 0,2 6-16 0 0,0 0-1 0 0,-1 0 1 0 0,1 0 0 0 0,-1 0-1 0 0,1 1 1 0 0,-1 0-1 0 0,1 0 1 0 0,-1 1 0 0 0,0-1-1 0 0,1 1 1 0 0,-1 1-1 0 0,0-1 1 0 0,0 1 0 0 0,1 0-1 0 0,-1 0 1 0 0,1 0 0 0 0,-1 1-1 0 0,1 0 1 0 0,0 0-1 0 0,-1 0 1 0 0,1 1 0 0 0,0 0-1 0 0,1 0 1 0 0,-1 0-1 0 0,0 0 1 0 0,1 1 0 0 0,0 0-1 0 0,0 0 1 0 0,0 0 0 0 0,-3 5-147 0 0,-16 8-64 0 0,-79 87 350 0 0,95-98-293 0 0,0 1 0 0 0,1 0 0 0 0,0 0 0 0 0,0 1-1 0 0,1-1 1 0 0,0 1 0 0 0,1 1 0 0 0,-1-1 0 0 0,1 0-1 0 0,1 1 1 0 0,0 0 0 0 0,0 0 0 0 0,1 0 0 0 0,0 0-1 0 0,0 1 1 0 0,1-1 0 0 0,1 0 0 0 0,-1 1 0 0 0,1-1 0 0 0,1 0-1 0 0,0 1 1 0 0,0-1 0 0 0,1 2 7 0 0,6 7-44 0 0,1 0-1 0 0,1 0 1 0 0,0-1 0 0 0,2-1-1 0 0,0 1 1 0 0,0-2 0 0 0,1 0-1 0 0,9 7 45 0 0,-18-18-6 0 0,0 0-1 0 0,0-1 0 0 0,0 0 0 0 0,1 0 1 0 0,-1 0-1 0 0,1 0 0 0 0,0-1 1 0 0,-1 0-1 0 0,1 0 0 0 0,0 0 1 0 0,0 0-1 0 0,1-1 0 0 0,-1 0 0 0 0,0 0 1 0 0,0 0-1 0 0,1-1 0 0 0,-1 0 1 0 0,0 0-1 0 0,1 0 0 0 0,-1-1 0 0 0,0 1 1 0 0,0-1-1 0 0,1 0 0 0 0,-1-1 1 0 0,0 0-1 0 0,0 1 0 0 0,0-1 0 0 0,0-1 1 0 0,-1 1-1 0 0,1-1 0 0 0,3-2 7 0 0,120-67 64 0 0,-53 55-64 0 0,8-14-342 0 0,-70 24 316 0 0,-7 1 30 0 0,-1 1-1 0 0,0-1 0 0 0,0 0 0 0 0,0 0 0 0 0,-1 0 1 0 0,0-1-1 0 0,0 0 0 0 0,-1 0 0 0 0,1 0 0 0 0,-2 0 1 0 0,1 0-1 0 0,-1 0 0 0 0,0-1 0 0 0,0 1 0 0 0,-1-1 1 0 0,0 0-1 0 0,-1 1 0 0 0,1-1 0 0 0,-1 0 0 0 0,-1 0-3 0 0,1 3 51 0 0,-1-1 0 0 0,1 1 0 0 0,-1-1 0 0 0,0 1 0 0 0,-1 0-1 0 0,1-1 1 0 0,-1 1 0 0 0,0 0 0 0 0,-1 0 0 0 0,1 0 0 0 0,-1 0 0 0 0,0 1-1 0 0,0-1 1 0 0,0 1 0 0 0,-1 0 0 0 0,0 0 0 0 0,0 0 0 0 0,0 0 0 0 0,0 0-1 0 0,0 1 1 0 0,-5-3-51 0 0,-107-46 1092 0 0,1 24-948 0 0,-2 13-4741 0 0,107 9 930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4:56:56.161"/>
    </inkml:context>
    <inkml:brush xml:id="br0">
      <inkml:brushProperty name="width" value="0.05" units="cm"/>
      <inkml:brushProperty name="height" value="0.05" units="cm"/>
      <inkml:brushProperty name="color" value="#FF0066"/>
    </inkml:brush>
  </inkml:definitions>
  <inkml:trace contextRef="#ctx0" brushRef="#br0">445 165 5119 0 0,'0'0'234'0'0,"-6"7"36"0"0,-32 39-3168 0 0,38-45 2362 0 0,-23 15-755 0 0,18-14 2085 0 0,-19 5 4253 0 0,8-23-4696 0 0,14 13-396 0 0,1-3 91 0 0,1 4 53 0 0,6-24 932 0 0,12 6-1021 0 0,-10 15-10 0 0,0 1 0 0 0,18 3 0 0 0,-17 2 0 0 0,0 1 0 0 0,1 2 0 0 0,-2 0 0 0 0,-2 2 0 0 0,-2 0 0 0 0,0 20 0 0 0,-7-18 0 0 0,-23 48 128 0 0,21-50-128 0 0,0 0-10 0 0,-19 21-44 0 0,-70 96-1410 0 0,75-96 3448 0 0,18-26-1837 0 0,-6 33 177 0 0,9 3 1037 0 0,-2-36-1281 0 0,33 6 648 0 0,44-5 435 0 0,-67 1-1165 0 0,1-1-1 0 0,0-1 1 0 0,0 0 0 0 0,-1 0-1 0 0,1-1 1 0 0,0-1 0 0 0,0 0 0 0 0,0 0-1 0 0,-1-1 1 0 0,1 0 0 0 0,0-1-1 0 0,-1 0 1 0 0,0-1 0 0 0,0 0 0 0 0,0 0-1 0 0,0-1 1 0 0,-1-1 0 0 0,6-4 2 0 0,36-62-2275 0 0,-47 63-1468 0 0</inkml:trace>
  <inkml:trace contextRef="#ctx0" brushRef="#br0" timeOffset="874.609">419 101 9151 0 0,'-9'-5'831'0'0,"-72"-42"649"0"0,61 34-2888 0 0,-50-23-3638 0 0,17 47 7055 0 0,41-4-1737 0 0,0 0 0 0 0,1 1 1 0 0,0 1-1 0 0,0 0 0 0 0,1 0 1 0 0,0 1-1 0 0,0 0 0 0 0,1 1 0 0 0,1 0 1 0 0,0 1-1 0 0,0-1 0 0 0,1 2 1 0 0,-2 5-273 0 0,-36 115-6 0 0,43-118-123 0 0,1 0-1 0 0,0 0 0 0 0,1 0 0 0 0,1 0 0 0 0,0 1 1 0 0,1-1-1 0 0,1 0 0 0 0,0-1 0 0 0,1 1 1 0 0,1 0-1 0 0,0-1 0 0 0,1 0 0 0 0,0 0 0 0 0,1-1 1 0 0,8 11 129 0 0,-9-17 65 0 0,1-1 0 0 0,1 0 0 0 0,0 0 0 0 0,-1 0 0 0 0,2-1 0 0 0,-1-1 0 0 0,0 1 0 0 0,1-1 1 0 0,0 0-1 0 0,0-1 0 0 0,0 0 0 0 0,1-1 0 0 0,-1 0 0 0 0,0 0 0 0 0,1-1 0 0 0,0 0 0 0 0,5-1-65 0 0,188 18 707 0 0,-184-15-626 0 0,0 0 0 0 0,-1-1 0 0 0,1-1 1 0 0,0-1-1 0 0,0 0 0 0 0,0-2 0 0 0,0 0 0 0 0,-1-1 0 0 0,1-1 1 0 0,-1-1-1 0 0,0 0 0 0 0,0-1 0 0 0,-1-1 0 0 0,1-1 0 0 0,10-7-81 0 0,-21 8 36 0 0,0 0 0 0 0,0 0 0 0 0,-1-1 0 0 0,0 0 0 0 0,-1 0 0 0 0,0-1 0 0 0,0 0 0 0 0,-1 1 0 0 0,0-2 0 0 0,0 1 0 0 0,-1 0 0 0 0,0-1 0 0 0,-1 1 0 0 0,0-1 0 0 0,-1 0-36 0 0,1 0 140 0 0,-1 0-1 0 0,-1 1 1 0 0,0-1-1 0 0,0 1 1 0 0,-1-1-1 0 0,0 0 1 0 0,0 1-1 0 0,-1-1 1 0 0,-1 1-1 0 0,0 0 1 0 0,0 0-1 0 0,0 0 1 0 0,-1 0-1 0 0,-1 0 0 0 0,1 1 1 0 0,-1 0-1 0 0,-1 0 1 0 0,0 0-1 0 0,0 1 1 0 0,0 0-1 0 0,-1 0 1 0 0,0 0-1 0 0,-1 0-139 0 0,-20-18 22 0 0,-2 1-1 0 0,-1 1 0 0 0,0 2 1 0 0,-2 1-1 0 0,0 2 0 0 0,-5-2-21 0 0,32 18-63 0 0,1-1 0 0 0,-1 1 0 0 0,0 0 0 0 0,0 1 0 0 0,1-1 0 0 0,-1 1 0 0 0,0 0 0 0 0,0 1-1 0 0,0-1 1 0 0,0 1 0 0 0,0 0 0 0 0,0 1 0 0 0,0-1 0 0 0,0 1 0 0 0,0 0 0 0 0,0 1 0 0 0,0 0 0 0 0,0 0 0 0 0,1 0-1 0 0,-1 0 1 0 0,1 1 0 0 0,-3 2 63 0 0,-14 10-1364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06:27:39.147"/>
    </inkml:context>
    <inkml:brush xml:id="br0">
      <inkml:brushProperty name="width" value="0.05" units="cm"/>
      <inkml:brushProperty name="height" value="0.05" units="cm"/>
      <inkml:brushProperty name="color" value="#FF0066"/>
      <inkml:brushProperty name="ignorePressure" value="1"/>
    </inkml:brush>
  </inkml:definitions>
  <inkml:trace contextRef="#ctx0" brushRef="#br0">447 59,'-243'230,"48"-42,195-188,-1 0,1 0,-1 0,1 1,-1-1,1 0,0 0,-1 1,1-1,-1 0,1 1,0-1,-1 0,1 1,0-1,-1 1,1-1,0 1,-1-1,1 1,0-1,0 1,0-1,0 1,-1-1,1 1,0-1,0 1,0-1,0 1,0-1,0 1,0-1,0 1,0-1,1 1,-1-1,0 1,0-1,0 1,1-1,-1 1,0-1,0 1,1-1,-1 0,0 1,1-1,-1 0,1 1,-1-1,0 0,1 1,-1-1,1 0,-1 0,1 1,-1-1,1 0,-1 0,1 0,-1 0,1 0,-1 0,1 0,-1 0,1 0,0 0,43 1,-37-1,1099-3,-864-16,-17 9,-218 9,1 0,0-1,-1 0,1 0,-1 0,0-1,0 0,0 0,0-1,0 0,-1 0,0-1,0 0,6-5,98-115,-105 113,-2 0,1 0,-1 0,-1 0,0 0,-1-1,-1 1,0-1,0 1,-1 0,-1-6,-1-28,3 38,1 6,0 0,-1-1,0 1,0 0,1-1,-1 1,-1 0,1-1,0 1,0 0,-1-1,0 1,1 0,-1 0,0 0,0-1,0 1,0 0,0 0,-1 0,1 1,-1-1,1 0,-1 0,0 1,1-1,-1 1,0 0,0-1,0 1,0 0,0 0,0 0,-3 0,-31-7,-1 3,0 1,0 1,-1 2,1 2,-20 3,41-3,1 1,-1 0,1 1,0 0,0 1,0 1,1 1,-1 0,1 1,0 0,1 1,-11 8,-139 73,-110-7,110-59,120-17,-1-2,0-2,0-1,-3-3,-23 1,15-18,46 15,0 0,0 1,-1 0,1 0,-1 1,0 0,0 0,0 1,1 1,-1 0,0 0,0 1,-9 1,-19 0,-54-1,77-1</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4:56:58.843"/>
    </inkml:context>
    <inkml:brush xml:id="br0">
      <inkml:brushProperty name="width" value="0.05" units="cm"/>
      <inkml:brushProperty name="height" value="0.05" units="cm"/>
      <inkml:brushProperty name="color" value="#FF0066"/>
    </inkml:brush>
  </inkml:definitions>
  <inkml:trace contextRef="#ctx0" brushRef="#br0">341 316 919 0 0,'0'0'211'0'0,"-12"-4"2604"0"0,3-10-355 0 0,21-38-3239 0 0,-12 51 1048 0 0,0 1 43 0 0,0 0 167 0 0,24-15 1828 0 0,5 17-2285 0 0,11 7-22 0 0,-29-7 0 0 0,-2 0 0 0 0,31 11 54 0 0,1 5-705 0 0,-47 16 1044 0 0,-15 5-215 0 0,-7 28-960 0 0,33-9 910 0 0,13-27 38 0 0,8 5 114 0 0,-11 3 664 0 0,-15-38-856 0 0,0-1-8 0 0,-2 7 1692 0 0,-108 12 554 0 0,82-8-2340 0 0,-52 36-1375 0 0,52-19-3009 0 0,22-21 871 0 0</inkml:trace>
  <inkml:trace contextRef="#ctx0" brushRef="#br0" timeOffset="1223.678">510 2 2303 0 0,'-64'-2'3324'0'0,"24"13"-664"0"0,-22 30-1682 0 0,-103 75 1668 0 0,153-110-2603 0 0,0 1 0 0 0,0 0 0 0 0,1 1 0 0 0,0 0-1 0 0,1 1 1 0 0,-1 0 0 0 0,2 0 0 0 0,-1 1 0 0 0,1 1-1 0 0,1-1 1 0 0,0 1 0 0 0,1 1 0 0 0,0-1 0 0 0,0 2-1 0 0,1-1 1 0 0,1 0 0 0 0,0 1 0 0 0,1 0 0 0 0,0 0-1 0 0,1 2-42 0 0,1 4-7 0 0,0-4-16 0 0,0 0-1 0 0,1 0 1 0 0,0 0-1 0 0,2 0 1 0 0,0 0-1 0 0,0 0 1 0 0,2 0-1 0 0,-1 0 1 0 0,4 5 23 0 0,-1-11-15 0 0,0 0 0 0 0,1 0 0 0 0,0-1 0 0 0,0 0 1 0 0,1 0-1 0 0,0-1 0 0 0,1 0 0 0 0,0 0 0 0 0,0-1 1 0 0,0 0-1 0 0,2 1 15 0 0,16 13-19 0 0,-21-17 19 0 0,-1 1 0 0 0,1-1 0 0 0,0-1 0 0 0,0 1 0 0 0,1-1 0 0 0,-1 0 0 0 0,1 0 0 0 0,-1 0 0 0 0,1-1 0 0 0,-1 0 0 0 0,1 0 0 0 0,0 0 0 0 0,0-1 0 0 0,3 0 0 0 0,1 1 0 0 0,40 1 26 0 0,-37-3-15 0 0,-1 1 0 0 0,1 1 1 0 0,0 0-1 0 0,0 1 1 0 0,0 0-1 0 0,-1 1 0 0 0,0 0 1 0 0,1 1-1 0 0,3 2-11 0 0,-7-1 0 0 0,20 8 0 0 0,-23-12 10 0 0,0 0 0 0 0,0 0 0 0 0,-1 0-1 0 0,1 0 1 0 0,0-1 0 0 0,0 0 0 0 0,0 0 0 0 0,0-1-1 0 0,0 0 1 0 0,-1 0 0 0 0,1 0 0 0 0,0 0-1 0 0,-1-1 1 0 0,1 0 0 0 0,-1 0 0 0 0,1-1-10 0 0,22-7 27 0 0,114-41 355 0 0,-93-14-41 0 0,-45 57-282 0 0,4-12 217 0 0,-2 4-198 0 0,0 1-1 0 0,-1-1 0 0 0,-1 0 1 0 0,0-1-1 0 0,-2 1 1 0 0,1-1-1 0 0,-1-9-77 0 0,-2 19 86 0 0,-1-1-1 0 0,1 1 0 0 0,-1-1 0 0 0,-1 1 1 0 0,1-1-1 0 0,-1 1 0 0 0,0 0 0 0 0,-1 0 1 0 0,0 0-1 0 0,0 0 0 0 0,0 0 1 0 0,-1 1-1 0 0,0-1 0 0 0,-1 1 0 0 0,1 0 1 0 0,-1 0-1 0 0,0 1 0 0 0,0-1 0 0 0,-1 1 1 0 0,0 0-1 0 0,-4-2-85 0 0,-69-83 603 0 0,60 64-597 0 0,13 19 45 0 0,-1 0-1 0 0,0 1 0 0 0,0-1 0 0 0,0 2 1 0 0,-1-1-1 0 0,0 1 0 0 0,0 0 0 0 0,0 1 1 0 0,-1 0-1 0 0,0 1 0 0 0,1-1 0 0 0,-1 1 1 0 0,0 1-1 0 0,-1 0 0 0 0,1 0 1 0 0,-2 1-51 0 0,-87-33-603 0 0,89 28 280 0 0,0 0-12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19:17:42.247"/>
    </inkml:context>
    <inkml:brush xml:id="br0">
      <inkml:brushProperty name="width" value="0.05" units="cm"/>
      <inkml:brushProperty name="height" value="0.05" units="cm"/>
      <inkml:brushProperty name="color" value="#F6630D"/>
      <inkml:brushProperty name="ignorePressure" value="1"/>
    </inkml:brush>
  </inkml:definitions>
  <inkml:trace contextRef="#ctx0" brushRef="#br0">0 18,'21'10,"115"9,-34 8,32-5,-88-16,0-2,0-2,0-1,2-3,32 0,99 2,66-53,-49 36,-56-1,83 8,-23 3,-185 7</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19:17:49.339"/>
    </inkml:context>
    <inkml:brush xml:id="br0">
      <inkml:brushProperty name="width" value="0.05" units="cm"/>
      <inkml:brushProperty name="height" value="0.05" units="cm"/>
      <inkml:brushProperty name="color" value="#F6630D"/>
      <inkml:brushProperty name="ignorePressure" value="1"/>
    </inkml:brush>
  </inkml:definitions>
  <inkml:trace contextRef="#ctx0" brushRef="#br0">0 0,'637'0,"-487"35,211-34,521-1,-867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19:18:00.143"/>
    </inkml:context>
    <inkml:brush xml:id="br0">
      <inkml:brushProperty name="width" value="0.05" units="cm"/>
      <inkml:brushProperty name="height" value="0.05" units="cm"/>
      <inkml:brushProperty name="color" value="#F6630D"/>
      <inkml:brushProperty name="ignorePressure" value="1"/>
    </inkml:brush>
  </inkml:definitions>
  <inkml:trace contextRef="#ctx0" brushRef="#br0">1 0,'1779'0,"-1761"0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19:17:55.753"/>
    </inkml:context>
    <inkml:brush xml:id="br0">
      <inkml:brushProperty name="width" value="0.05" units="cm"/>
      <inkml:brushProperty name="height" value="0.05" units="cm"/>
      <inkml:brushProperty name="color" value="#F6630D"/>
      <inkml:brushProperty name="ignorePressure" value="1"/>
    </inkml:brush>
  </inkml:definitions>
  <inkml:trace contextRef="#ctx0" brushRef="#br0">0 71,'548'0,"-407"-19,-104 19,-20 0,0 0,-1-1,1 0,0-2,-1 0,1-1,-1 0,1-2,0 1,0 1,-1 1,1 1,1 0,-1 1,0 1,0 0,12 3,25-1,-5 1,-37 1</inkml:trace>
  <inkml:trace contextRef="#ctx0" brushRef="#br0" timeOffset="7288.352">1111 0,'321'54,"-200"-28,-33-3,160-20,16-3,-259 0,0 0,0-1,0 0,0 0,0 0,0 0,-1-1,1 0,-1 0,1 0,-1-1,0 1,1-1,-1 0,-1 0,4-4,-1 3,4-3,0 2</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19:18:16.990"/>
    </inkml:context>
    <inkml:brush xml:id="br0">
      <inkml:brushProperty name="width" value="0.05" units="cm"/>
      <inkml:brushProperty name="height" value="0.05" units="cm"/>
      <inkml:brushProperty name="color" value="#F6630D"/>
      <inkml:brushProperty name="ignorePressure" value="1"/>
    </inkml:brush>
  </inkml:definitions>
  <inkml:trace contextRef="#ctx0" brushRef="#br0">759 35,'565'0,"-550"0</inkml:trace>
  <inkml:trace contextRef="#ctx0" brushRef="#br0" timeOffset="7507.832">1 0,'54'14,"91"1,135-9,-266-6</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19:18:13.830"/>
    </inkml:context>
    <inkml:brush xml:id="br0">
      <inkml:brushProperty name="width" value="0.05" units="cm"/>
      <inkml:brushProperty name="height" value="0.05" units="cm"/>
      <inkml:brushProperty name="color" value="#F6630D"/>
      <inkml:brushProperty name="ignorePressure" value="1"/>
    </inkml:brush>
  </inkml:definitions>
  <inkml:trace contextRef="#ctx0" brushRef="#br0">741 318,'459'0,"-444"0</inkml:trace>
  <inkml:trace contextRef="#ctx0" brushRef="#br0" timeOffset="8854.713">0 265,'318'0,"-303"0</inkml:trace>
  <inkml:trace contextRef="#ctx0" brushRef="#br0" timeOffset="32243.747">1799 283</inkml:trace>
  <inkml:trace contextRef="#ctx0" brushRef="#br0" timeOffset="35353.512">1799 18,'-47'28,"42"-23,0 1,1 0,0 1,0-1,0 1,1-1,0 1,0 0,1 1,0-1,-1 3,-28 61,-15-9,-31 64,69-116</inkml:trace>
  <inkml:trace contextRef="#ctx0" brushRef="#br0" timeOffset="37969.042">1904 53,'-1'5,"0"-1,-1 1,0-1,0 1,0-1,-1 0,0 0,1 0,-1 0,-1 0,1-1,0 0,-4 3,-2 3,-50 81,-36 29,77-51,14-56</inkml:trace>
  <inkml:trace contextRef="#ctx0" brushRef="#br0" timeOffset="41115.388">2134 246,'-9'2,"0"-1,0 1,0 0,0 1,0 0,1 1,-1 0,1 0,0 1,0-1,-1 3,-1-1,9-6,-1 0,1 1,0-1,0 1,-1 0,1-1,0 1,0 0,0 0,0-1,0 1,0 0,0 0,1 0,-1 0,0 0,0 0,1 0,-1 1,0-1,1 0,0 0,-1 1,1-1,-1 0,1 0,0 1,0-1,0 0,0 1,0-1,0 0,0 0,0 1,1-1,-1 0,0 1,1-1,-1 0,1 0,0 0,-1 1,1-1,0 0,0 0,-1 0,1 0,0 0,0 0,0-1,0 1,0 0,0 0,0-1,1 1,-1-1,0 1,0-1,1 1,-1-1,0 0,0 1,1-1,0 0,124 1,-123-3,0 1,-1-1,1 1,-1-1,1 0,-1 0,1 0,-1 0,0-1,0 1,0-1,0 1,-1-1,1 1,-1-1,1 0,-1 0,0 0,0 0,0 0,-1 0,1 0,-1 0,1 0,-1 0,0 0,0-1,-1 1,1 0,-1 0,1 0,-1 0,0 0,0 0,0 0,-1 0,0 0,1 1,0 1,0-1,-1 1,1 0,-1 0,1-1,-1 1,0 0,1 0,-1 0,0 1,0-1,1 0,-1 1,0-1,0 1,0 0,0-1,0 1,0 0,0 0,0 0,0 0,1 1,-1-1,0 1,0-1,0 1,0-1,0 1,1 0,-1 0,0 0,1 0,-1 0,1 0,-1 1,1-1,-1 0,1 1,0-1,0 1,0-1,0 1,0 0,0-1,0 1,0 0,1 0,-1 0,-5 10</inkml:trace>
  <inkml:trace contextRef="#ctx0" brushRef="#br0" timeOffset="44936.1">2345 88,'-1'1,"-1"1,1 0,-1-1,1 1,-1 0,1 0,0 0,0 0,0 0,0 0,0 0,1 1,-1-1,1 0,-1 0,1 0,0 1,0-1,0 0,0 1,0-1,0 1,0 0,0 6,-23 120,7-63,16-65,1-1,0 1,0 0,0-1,0 1,-1-1,1 1,0-1,0 0,0 1,0-1,0 0,0 1,0-1,0 0,1 0,-1 0,0 0,0 0,0 0,0 0,0-1,0 1,0 0,0-1,0 1,0 0,0-1,0 1,-1-1,1 1,0-1,0 0,6-1,7-1</inkml:trace>
  <inkml:trace contextRef="#ctx0" brushRef="#br0" timeOffset="49605.688">2505 211,'-48'39,"42"-33,4-6,1 1,-1 0,1-1,0 1,-1 0,1 0,0 0,0 0,-1 0,1 0,0 0,0 0,0 0,0 0,0 1,1-1,-1 0,0 1,1-1,-1 1,1-1,-1 0,1 1,-1 0,1-1,0 1,0-1,0 1,0-1,0 1,0-1,0 1,1-1,-1 1,1-1,-1 1,1-1,-1 1,1-1,0 0,-1 1,1-1,0 0,0 1,1-1,10 6,-1-2,2 1,-1-1,1-1,0-1,0 0,0 0,0-1,0-1,0 0,1-1,8-1,-21 1,0 0,0 0,1 0,-1 0,0 0,1 0,-1 0,0-1,1 1,-1-1,0 1,0-1,0 1,0-1,1 0,-1 1,0-1,0 0,0 0,0 0,-1 0,1 0,0 0,0 0,0 0,-1 0,1 0,-1-1,1 1,-1 0,1 0,-1-1,0 1,1 0,-1-1,0 1,0 0,0-1,0 1,0 0,0 0,-1-1,1 1,0 0,-1-1,1 1,-1-1,-40-50,-36 39,62 13</inkml:trace>
  <inkml:trace contextRef="#ctx0" brushRef="#br0" timeOffset="52651.873">2699 0,'0'284,"0"-283,-1 1,1 0,0 1,0-1,0 0,0 0,1 0,-1 0,0-1,1 1,0 0,-1 0,1 0,0 0,0 0,0-1,0 1,0 0,0-1,1 1,-1-1,0 1,1-1,-1 0,1 1,0-1,-1 0,1 0,0 0,0 0,0-1,0 1,-1 0,1-1,0 1,0-1,0 0,0 0,0 1,0-1,0-1,0 1,15 1,-1-2</inkml:trace>
  <inkml:trace contextRef="#ctx0" brushRef="#br0" timeOffset="55402.353">2805 335</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19:20:13.188"/>
    </inkml:context>
    <inkml:brush xml:id="br0">
      <inkml:brushProperty name="width" value="0.05" units="cm"/>
      <inkml:brushProperty name="height" value="0.05" units="cm"/>
      <inkml:brushProperty name="color" value="#F6630D"/>
      <inkml:brushProperty name="ignorePressure" value="1"/>
    </inkml:brush>
  </inkml:definitions>
  <inkml:trace contextRef="#ctx0" brushRef="#br0">267 36,'-62'49,"-15"36,-29 67,89-124,13-42,28-54,-18 52</inkml:trace>
  <inkml:trace contextRef="#ctx0" brushRef="#br0" timeOffset="1921.822">460 88,'-32'30,"-84"65,-13 14,113-88,11-10</inkml:trace>
  <inkml:trace contextRef="#ctx0" brushRef="#br0" timeOffset="5480.642">743 123,'44'-23,"53"-24,-36 22,18-2,-77 27,0 0,0 0,-1 1,1-1,0 1,0-1,0 1,-1 0,1 0,0-1,-1 1,1 0,-1 1,1-1,-1 0,1 0,-1 1,0-1,1 0,-1 1,0 0,0-1,0 1,-1-1,1 1,0 0,0 0,-1 0,1-1,-1 1,0 0,0 0,1 0,-1 0,0 0,0-1,-1 1,1 0,0 0,-1 0,1 0,-1 4,1-1,-1 1,0 0,-1-1,1 1,-1-1,0 0,-1 1,1-1,-1 0,0 0,0-1,-2 3,-83 73,86-78,0-1,0 0,0 1,0-1,0 0,0 0,0 0,0-1,-1 1,1 0,0-1,-1 0,1 1,0-1,-1 0,1 0,0 0,-1-1,1 1,-2-1,25-14,-7 10,0 1,0 1,0 1,0 0,1 0,-1 2,1 0,-1 0,1 2,0 0,-13-2,-1 0,1 0,0 0,-1 1,1-1,0 1,-1-1,1 1,-1-1,1 1,-1 0,1 0,-1 0,1 0,-1 0,0 0,0 0,1 1,-1-1,0 0,0 1,0-1,-1 1,1-1,0 1,0-1,-1 1,1-1,-1 1,1 0,-1-1,0 1,0 0,0-1,0 1,0 0,0 0,0-1,0 1,-1 0,1-1,-1 2,-29 67,-69 34,-7-65,74-28,18-8</inkml:trace>
  <inkml:trace contextRef="#ctx0" brushRef="#br0" timeOffset="7597.087">1501 212,'-28'34,"-34"34,-43-16,91-46,3 0</inkml:trace>
  <inkml:trace contextRef="#ctx0" brushRef="#br0" timeOffset="9216.552">1289 177,'3'2,"0"-1,0 1,0 0,0 0,0 0,-1 0,1 0,-1 1,1-1,-1 1,0-1,0 1,0 0,0 0,0 0,-1 0,1 1,-1-1,1 2,26 81,34-10,-34-18,0-27,-19-24</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19:20:31.026"/>
    </inkml:context>
    <inkml:brush xml:id="br0">
      <inkml:brushProperty name="width" value="0.05" units="cm"/>
      <inkml:brushProperty name="height" value="0.05" units="cm"/>
      <inkml:brushProperty name="color" value="#F6630D"/>
      <inkml:brushProperty name="ignorePressure" value="1"/>
    </inkml:brush>
  </inkml:definitions>
  <inkml:trace contextRef="#ctx0" brushRef="#br0">1 1,'1183'0,"-1057"19,20-9,4 15,415-26,-549 1</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19:21:33.705"/>
    </inkml:context>
    <inkml:brush xml:id="br0">
      <inkml:brushProperty name="width" value="0.05" units="cm"/>
      <inkml:brushProperty name="height" value="0.05" units="cm"/>
      <inkml:brushProperty name="color" value="#F6630D"/>
      <inkml:brushProperty name="ignorePressure" value="1"/>
    </inkml:brush>
  </inkml:definitions>
  <inkml:trace contextRef="#ctx0" brushRef="#br0">0 1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06:27:42.326"/>
    </inkml:context>
    <inkml:brush xml:id="br0">
      <inkml:brushProperty name="width" value="0.05" units="cm"/>
      <inkml:brushProperty name="height" value="0.05" units="cm"/>
      <inkml:brushProperty name="color" value="#FF0066"/>
      <inkml:brushProperty name="ignorePressure" value="1"/>
    </inkml:brush>
  </inkml:definitions>
  <inkml:trace contextRef="#ctx0" brushRef="#br0">108 6,'0'239,"-55"-76,43-28,6-15,8-117,1 1,-1-1,1 0,0 0,0 0,0 0,1-1,-1 1,1-1,-1 0,1 0,0 0,0 0,-1-1,1 1,1-1,-1 0,0 0,0-1,0 1,0-1,1 0,-1 0,0 0,0-1,0 0,0 1,2-2,7 2,73-2,0-4,43-9,-119 13,77-12,-1 3,83 2,78-9,-53 8,-37 2,-153 7,1 0,-1 0,1-1,-1 1,0-1,0 0,0 0,0 0,0-1,0 1,0-1,-1 0,1 0,-1 0,0 0,0-1,0 0,0 1,-1-1,0 0,1 0,-1 0,-1-1,1 1,0-2,21-115,-23 102,-1 0,-2 1,1-1,-2 0,-1 1,0 0,-1 0,-1 0,0 1,-2 0,0 1,-11-15,15 22,-2 1,1 0,-1 1,-1 0,1 0,-1 0,0 1,-1 0,1 1,-1-1,0 2,-1-1,1 2,-1-1,0 1,-2 0,-117-40,110 37,-1 1,1 1,-1 1,0 0,0 2,1 0,-1 2,-20 2,-20-1,-61 22,-22 0,-149 37,98-42,86 2,72-11,20-6</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3T16:48:37.852"/>
    </inkml:context>
    <inkml:brush xml:id="br0">
      <inkml:brushProperty name="width" value="0.05" units="cm"/>
      <inkml:brushProperty name="height" value="0.05" units="cm"/>
      <inkml:brushProperty name="color" value="#FF0066"/>
    </inkml:brush>
  </inkml:definitions>
  <inkml:trace contextRef="#ctx0" brushRef="#br0">104 1 6015 0 0,'0'0'274'0'0,"0"0"-6"0"0,4 8-103 0 0,-3 1 102 0 0,1 0 0 0 0,-1 0 0 0 0,-1 1-1 0 0,1-1 1 0 0,-2 0 0 0 0,1 0 0 0 0,-1 0 0 0 0,-1 1-1 0 0,-1 7-266 0 0,-2 13 686 0 0,4 69 1828 0 0,-7 37-806 0 0,-10-96-1204 0 0,17-39-438 0 0,1-1 3 0 0,0 0-4 0 0,-16-21-1533 0 0,14 14-1824 0 0,2 5-1012 0 0</inkml:trace>
  <inkml:trace contextRef="#ctx0" brushRef="#br0" timeOffset="350.52">5 165 1375 0 0,'0'0'66'0'0,"-4"2"808"0"0,3-2 2573 0 0,2-1 3573 0 0,52-28-2655 0 0,80-34-4446 0 0,-110 56-459 0 0,-22 7-279 0 0,-1 0-254 0 0,0 0-487 0 0,0 0-1843 0 0,0 0-789 0 0</inkml:trace>
  <inkml:trace contextRef="#ctx0" brushRef="#br0" timeOffset="1080.86">267 63 2303 0 0,'0'0'102'0'0,"0"0"83"0"0,0 0 268 0 0,0 0 115 0 0,0 0 28 0 0,0 0-76 0 0,1 0-340 0 0,1 1-113 0 0,-1 0 0 0 0,1 0 0 0 0,-1 0 0 0 0,1 0 0 0 0,-1 0 0 0 0,0 0-1 0 0,1 1 1 0 0,-1-1 0 0 0,0 1 0 0 0,0-1 0 0 0,0 1 0 0 0,0-1 0 0 0,0 1-1 0 0,0 0 1 0 0,0-1 0 0 0,-1 1 0 0 0,1 0 0 0 0,0 0 0 0 0,-1 0 0 0 0,0-1 0 0 0,1 1-1 0 0,-1 0 1 0 0,0 0 0 0 0,0 0 0 0 0,0 0 0 0 0,0 0-67 0 0,0 3 260 0 0,2 11 227 0 0,0 0 0 0 0,-2 0 0 0 0,0 0 0 0 0,-1 0 1 0 0,0 0-1 0 0,-2 0 0 0 0,0 0 0 0 0,0-1 0 0 0,-2 1 0 0 0,0-1 0 0 0,0 0 0 0 0,-3 2-487 0 0,-22 53 1440 0 0,29-68-1525 0 0,1-2-34 0 0,1-2 13 0 0,41-202-692 0 0,-8 152 1122 0 0,-28 47-324 0 0,1 0 12 0 0,-6 5 13 0 0,1 1-1 0 0,0 0 1 0 0,-1 0-1 0 0,1 0 0 0 0,-1 0 1 0 0,1 0-1 0 0,-1 1 1 0 0,0-1-1 0 0,0 0 0 0 0,1 0 1 0 0,-1 1-1 0 0,0-1 1 0 0,0 1-1 0 0,0-1 1 0 0,0 1-1 0 0,-1 0 0 0 0,1-1 1 0 0,0 1-1 0 0,-1 0 1 0 0,1-1-1 0 0,-1 1 0 0 0,1 0 1 0 0,-1 0-1 0 0,0-1 1 0 0,0 1-1 0 0,0 0 1 0 0,0 0-1 0 0,0 0 0 0 0,0-1 1 0 0,-1 2-25 0 0,2 3 65 0 0,29 165 267 0 0,-25-141-15 0 0,-5-12-264 0 0,-5-1-2226 0 0,6-25-2486 0 0</inkml:trace>
  <inkml:trace contextRef="#ctx0" brushRef="#br0" timeOffset="1377.929">317 290 5527 0 0,'0'0'250'0'0,"0"0"-2"0"0,6-1-174 0 0,-3 0 6176 0 0,13-2-5136 0 0,119 13-8426 0 0,-80-30 7832 0 0,-48 13-408 0 0</inkml:trace>
  <inkml:trace contextRef="#ctx0" brushRef="#br0" timeOffset="2750.901">580 74 2303 0 0,'0'0'102'0'0,"0"0"155"0"0,0 0 572 0 0,0 0 253 0 0,0 0 50 0 0,-7 17 210 0 0,-6 77-1142 0 0,-2 40 4583 0 0,15-133-4598 0 0,0-1-19 0 0,0 0-72 0 0,0 0-6 0 0,0 0-12 0 0,0 0 3 0 0,0 0 28 0 0,0 0 11 0 0,0 0 2 0 0,0 0 2 0 0,0 0 4 0 0,0 0 2 0 0,0 0 0 0 0,0 0-5 0 0,0 0-22 0 0,0 0-5 0 0,0 0 0 0 0,0 0-5 0 0,-6 0-160 0 0,64-159 143 0 0,-25 39-74 0 0,-29 111 0 0 0,2 2 0 0 0,11 3 0 0 0,38 23 0 0 0,-32-2 0 0 0,-16-11 15 0 0,-1-1 54 0 0,-4-2-11 0 0,3 3-48 0 0,-2 3-10 0 0,-9 18 54 0 0,4-21 11 0 0,-1 0-1 0 0,1 0 1 0 0,-1-1 0 0 0,0 1 0 0 0,-1-1 0 0 0,1 0 0 0 0,-1 0 0 0 0,0 0 0 0 0,0 0-1 0 0,-1 0 1 0 0,1-1 0 0 0,-6 3-65 0 0,9-6 80 0 0,1-1 18 0 0,-9 4 322 0 0,-8 20-402 0 0,14-20-18 0 0,9 1 0 0 0,78 49 0 0 0,-79-51 0 0 0,-1 1 0 0 0,-1 1 14 0 0,-9 32 215 0 0,-15-3-101 0 0,18-33-28 0 0,1 0 0 0 0,-1 1 0 0 0,1-2 0 0 0,-1 1 0 0 0,0 0 0 0 0,1 0 0 0 0,-1-1-1 0 0,0 1 1 0 0,0-1 0 0 0,1 0 0 0 0,-1 0 0 0 0,0 0 0 0 0,0 0 0 0 0,1 0 0 0 0,-1-1 0 0 0,0 1 0 0 0,0-1 0 0 0,1 0 0 0 0,-2 0-100 0 0,-17-2 96 0 0,3 2-47 0 0,10 0-49 0 0,0 1 0 0 0,0 1 0 0 0,0-1 1 0 0,0 1-1 0 0,-1 0 0 0 0,2 1 0 0 0,-1 0 0 0 0,0 0 0 0 0,0 1 0 0 0,1 0 0 0 0,-6 3 0 0 0,12-6-77 0 0,1 0-132 0 0,0 0-530 0 0,0 0-233 0 0,0 0-48 0 0,0 0-11 0 0</inkml:trace>
  <inkml:trace contextRef="#ctx0" brushRef="#br0" timeOffset="6294.339">971 149 5063 0 0,'-1'-1'390'0'0,"-2"0"-250"0"0,1 0 1 0 0,-1 0-1 0 0,0 0 1 0 0,0 1-1 0 0,1-1 0 0 0,-1 1 1 0 0,0 0-1 0 0,0-1 1 0 0,0 1-1 0 0,1 1 1 0 0,-1-1-1 0 0,0 0 1 0 0,0 1-1 0 0,0-1 0 0 0,1 1 1 0 0,-1 0-1 0 0,0 0 1 0 0,1 0-1 0 0,-1 0 1 0 0,1 0-1 0 0,-1 1 0 0 0,1-1 1 0 0,0 1-1 0 0,-1-1 1 0 0,1 1-1 0 0,0 0 1 0 0,-1 1-141 0 0,-2 3 94 0 0,5-6-15 0 0,1 0 0 0 0,-1 0 0 0 0,0 0-1 0 0,1 0 1 0 0,-1 0 0 0 0,0 1 0 0 0,1-1 0 0 0,-1 0-1 0 0,0 0 1 0 0,1 0 0 0 0,-1 0 0 0 0,0 0-1 0 0,0 0 1 0 0,1 1 0 0 0,-1-1 0 0 0,0 0-1 0 0,0 0 1 0 0,1 0 0 0 0,-1 1 0 0 0,0-1 0 0 0,0 0-1 0 0,1 0 1 0 0,-1 1 0 0 0,0-1 0 0 0,0 0-1 0 0,0 1 1 0 0,0-1 0 0 0,1 0 0 0 0,-1 0 0 0 0,0 1-1 0 0,0-1 1 0 0,0 0 0 0 0,0 1 0 0 0,0-1-1 0 0,0 0 1 0 0,0 1 0 0 0,0-1 0 0 0,0 0 0 0 0,0 1-1 0 0,0-1 1 0 0,0 0 0 0 0,0 1 0 0 0,0-1-1 0 0,0 0 1 0 0,0 1 0 0 0,0-1 0 0 0,-1 0-1 0 0,1 1 1 0 0,0-1 0 0 0,0 0 0 0 0,0 0 0 0 0,-1 1-1 0 0,1-1 1 0 0,0 0 0 0 0,0 0 0 0 0,0 1-1 0 0,-1-1-78 0 0,33-11-323 0 0,-29 9 654 0 0,40-22-80 0 0,-39 20-237 0 0,1 1 0 0 0,0 0-1 0 0,-1 0 1 0 0,1 0-1 0 0,0 1 1 0 0,0-1 0 0 0,1 1-1 0 0,-1 0 1 0 0,0 1 0 0 0,1-1-1 0 0,-1 1 1 0 0,1 0 0 0 0,-1 1-1 0 0,4-1-13 0 0,78 21 0 0 0,-79-19 0 0 0,0-1 0 0 0,-2 1 15 0 0,-5-1 54 0 0,-1 0 5 0 0,0 0 11 0 0,0 0-16 0 0,0 0-5 0 0,1 1-10 0 0,2 4-44 0 0,-5 20 54 0 0,-3-6 49 0 0,-1 0 0 0 0,-1 0 0 0 0,-1-1 0 0 0,-1-1 0 0 0,0 1 0 0 0,-1-1-1 0 0,-1-1 1 0 0,-1 0 0 0 0,-11 12-113 0 0,-24 26 272 0 0,42-48-272 0 0,0-1 18 0 0,4-4 64 0 0,1-1 1 0 0,-1 0-22 0 0,-6 3-63 0 0,-36 35-82 0 0,4-5-292 0 0,50-42-842 0 0,1-1-4050 0 0</inkml:trace>
  <inkml:trace contextRef="#ctx0" brushRef="#br0" timeOffset="6631.465">1204 514 1839 0 0,'-14'9'160'0'0,"-16"14"5650"0"0,5-4-3213 0 0,24-18-2386 0 0,1-1 21 0 0,0 0 6 0 0,0 0 37 0 0,0 0 144 0 0,0 0 58 0 0,0 0 16 0 0,0 0-9 0 0,0 0-49 0 0,0 0-19 0 0,0 0-7 0 0,0 0-23 0 0,0 0-96 0 0,0 0-39 0 0,-10-17 36 0 0,10 8-429 0 0</inkml:trace>
  <inkml:trace contextRef="#ctx0" brushRef="#br0" timeOffset="7374.996">1390 235 8951 0 0,'0'0'407'0'0,"0"0"-6"0"0,-1-1-257 0 0,-3 1-111 0 0,1-1 0 0 0,-1 1 0 0 0,1-1 0 0 0,-1 1 0 0 0,1 0 0 0 0,-1 1 0 0 0,1-1 0 0 0,0 1 0 0 0,-1-1 0 0 0,1 1 0 0 0,-1 0 0 0 0,1 0 0 0 0,0 0 0 0 0,0 1 0 0 0,-1-1 0 0 0,1 1 0 0 0,0 0 0 0 0,1 0 0 0 0,-1 0 0 0 0,0 0 0 0 0,0 0 0 0 0,1 1 0 0 0,-1-1 0 0 0,1 1 0 0 0,0 0 0 0 0,0 0 0 0 0,0-1 0 0 0,0 1 0 0 0,0 1 0 0 0,0 1-33 0 0,-2 0-142 0 0,-19 41-34 0 0,23-36 176 0 0,1-9 7 0 0,-1 0-1 0 0,1 1 1 0 0,-1-1-1 0 0,1 0 0 0 0,-1 1 1 0 0,1-1-1 0 0,0 0 0 0 0,0 0 1 0 0,0 1-1 0 0,0-1 1 0 0,0 0-1 0 0,0 0 0 0 0,0 0 1 0 0,0 0-1 0 0,0 0 1 0 0,0-1-1 0 0,0 1 0 0 0,1 0 1 0 0,-1 0-1 0 0,0-1 0 0 0,1 1 1 0 0,-1-1-1 0 0,0 1 1 0 0,1-1-1 0 0,-1 0 0 0 0,1 1 1 0 0,-1-1-1 0 0,2 0-6 0 0,-1 0 16 0 0,94 43 1347 0 0,-76-29-1286 0 0,-16-10-24 0 0,-3-3 11 0 0,-1 0-10 0 0,3 3-33 0 0,-3-2 22 0 0,-1 1-22 0 0,0 0 0 0 0,0 0 0 0 0,0 0 1 0 0,0 0-1 0 0,-1 0 0 0 0,1-1 0 0 0,-1 1 1 0 0,0 0-1 0 0,0-1 0 0 0,0 1 0 0 0,0-1 1 0 0,0 0-1 0 0,-1 0 0 0 0,1 0 0 0 0,-1 0 1 0 0,1 0-1 0 0,-1 0 0 0 0,0-1 0 0 0,0 1 1 0 0,-2 0-22 0 0,-1 2 47 0 0,-26 17 802 0 0,30-20-704 0 0,-17 4 221 0 0,-18-5 355 0 0,35-1-592 0 0,2 1-1 0 0,0 0 0 0 0,-2 0-10 0 0,-4-2-38 0 0,3 1-6 0 0,-2-1-100 0 0,0-10-885 0 0,4 4 552 0 0</inkml:trace>
  <inkml:trace contextRef="#ctx0" brushRef="#br0" timeOffset="7867.307">1256 301 4143 0 0,'0'0'319'0'0,"0"0"-60"0"0,0 0 527 0 0,0 0 256 0 0,9-25 3296 0 0,40-10-1759 0 0,116 16-2022 0 0,-156 16-440 0 0,1 1-26 0 0,0-1-1 0 0,0 0 1 0 0,-1-1 0 0 0,0 0 0 0 0,0-1-1 0 0,0 0 1 0 0,0 0 0 0 0,-1-1 0 0 0,0 0-1 0 0,8-7-90 0 0,-15 12-89 0 0,-1 1-55 0 0,0 0-15 0 0</inkml:trace>
  <inkml:trace contextRef="#ctx0" brushRef="#br0" timeOffset="8899.773">1713 320 2759 0 0,'0'17'2100'0'0,"30"169"864"0"0,-24-151-2589 0 0,-1 0-1 0 0,-2 0 0 0 0,-1 0 1 0 0,-2 24-375 0 0,0-49 16 0 0,0-11 58 0 0,0 1 0 0 0,-1 0 0 0 0,1 0 0 0 0,0-1 0 0 0,0 1 0 0 0,-1 0 0 0 0,1-1 0 0 0,0 1 0 0 0,0 0-1 0 0,-1 0 1 0 0,1-1 0 0 0,0 1 0 0 0,-1 0 0 0 0,1 0 0 0 0,0 0 0 0 0,-1 0 0 0 0,1-1 0 0 0,0 1 0 0 0,-1 0 0 0 0,1 0 0 0 0,-1 0 0 0 0,1 0 0 0 0,0 0 0 0 0,-1 0 0 0 0,1 0 0 0 0,0 0 0 0 0,-1 0 0 0 0,1 0 0 0 0,0 0 0 0 0,-1 0 0 0 0,1 0 0 0 0,-1 0 0 0 0,1 1 0 0 0,0-1 0 0 0,-1 0 0 0 0,1 0 0 0 0,0 0 0 0 0,-1 0 0 0 0,1 1 0 0 0,0-1 0 0 0,0 0 0 0 0,-1 0 0 0 0,1 1 0 0 0,0-1 0 0 0,0 0 0 0 0,-1 1 0 0 0,1-1-74 0 0,-1-1-151 0 0,-4-11 314 0 0,0 0-1 0 0,0 0 1 0 0,1-1-1 0 0,1 1 1 0 0,0-1 0 0 0,1 0-1 0 0,1 0 1 0 0,0 0-1 0 0,0 0 1 0 0,1 0-1 0 0,2-12-162 0 0,-2 2 260 0 0,-1 11-177 0 0,1 0-1 0 0,0 0 0 0 0,0 0 0 0 0,1 0 1 0 0,1 0-1 0 0,0 0 0 0 0,1 0 0 0 0,0 0 0 0 0,0 1 1 0 0,2-1-1 0 0,-1 1 0 0 0,1 0 0 0 0,1 0 1 0 0,0 1-1 0 0,1 0 0 0 0,0 0 0 0 0,0 0 1 0 0,1 1-1 0 0,1-1-82 0 0,-4 4-7 0 0,1 1 0 0 0,-1 0 0 0 0,1 1-1 0 0,0 0 1 0 0,0-1 0 0 0,0 2 0 0 0,1-1 0 0 0,0 1 0 0 0,-1 0 0 0 0,1 0 0 0 0,0 1 0 0 0,0 0-1 0 0,0 0 1 0 0,1 1 0 0 0,0-1 7 0 0,-6 2-3 0 0,-1 1 0 0 0,0-1 0 0 0,0 0-1 0 0,0 1 1 0 0,0-1 0 0 0,1 0 0 0 0,-1 1-1 0 0,0-1 1 0 0,0 1 0 0 0,0 0 0 0 0,0-1-1 0 0,0 1 1 0 0,0 0 0 0 0,0 0 0 0 0,0-1 0 0 0,-1 1-1 0 0,1 0 1 0 0,0 0 0 0 0,0 0 0 0 0,-1 0-1 0 0,1 0 1 0 0,0 0 0 0 0,-1 0 0 0 0,1 1-1 0 0,-1-1 1 0 0,0 0 0 0 0,1 0 0 0 0,-1 0-1 0 0,0 0 1 0 0,0 1 0 0 0,1-1 0 0 0,-1 0 0 0 0,0 0-1 0 0,0 0 1 0 0,0 1 0 0 0,-1-1 0 0 0,1 0-1 0 0,0 0 1 0 0,0 0 0 0 0,-1 1 0 0 0,1-1-1 0 0,-1 0 1 0 0,1 0 0 0 0,-1 0 0 0 0,1 0-1 0 0,-1 0 1 0 0,0 1 3 0 0,1-2 0 0 0,-61 96 12 0 0,28-52-8 0 0,30-39-4 0 0,-1 0 0 0 0,0-1 0 0 0,0 1 0 0 0,-1-1 0 0 0,1 1 0 0 0,-1-1 0 0 0,0-1 0 0 0,0 1 0 0 0,-1-1 0 0 0,1 0 0 0 0,-1 0 0 0 0,0 0 0 0 0,4-2-151 0 0,1-1 0 0 0,-1 1 0 0 0,0 0 0 0 0,1-1 0 0 0,-1 0 0 0 0,0 0 0 0 0,0 1-1 0 0,0-1 1 0 0,1 0 0 0 0,-1 0 0 0 0,0 0 0 0 0,0-1 0 0 0,0 1 0 0 0,1 0 0 0 0,-1-1 0 0 0,0 1 0 0 0,1-1 0 0 0,-1 0-1 0 0,0 1 1 0 0,1-1 0 0 0,-1 0 0 0 0,1 0 0 0 0,-1 0 0 0 0,1 0 0 0 0,-1 0 0 0 0,1 0 0 0 0,0-1 0 0 0,0 1-1 0 0,-1 0 1 0 0,1-1 0 0 0,0 1 0 0 0,0-1 0 0 0,0 1 0 0 0,0-1 0 0 0,1 1 0 0 0,-1-1 0 0 0,0 0 151 0 0,-2-5-4498 0 0</inkml:trace>
  <inkml:trace contextRef="#ctx0" brushRef="#br0" timeOffset="9226.008">2055 452 8287 0 0,'0'0'639'0'0,"-5"11"-454"0"0,3-6 3658 0 0,1-5-3846 0 0,1-1-1 0 0,0 1 1 0 0,0 0-1 0 0,0-1 1 0 0,0 1 0 0 0,0 0-1 0 0,0 0 1 0 0,0-1 0 0 0,0 1-1 0 0,-1 0 1 0 0,1 0-1 0 0,0-1 1 0 0,0 1 0 0 0,0 0-1 0 0,-1 0 1 0 0,1-1 0 0 0,0 1-1 0 0,0 0 1 0 0,-1 0-1 0 0,1 0 1 0 0,0 0 0 0 0,0-1-1 0 0,-1 1 1 0 0,1 0 0 0 0,0 0-1 0 0,0 0 1 0 0,-1 0-1 0 0,1 0 1 0 0,0 0 0 0 0,-1 0-1 0 0,1 0 1 0 0,0 0 0 0 0,-1 0-1 0 0,1 0 1 0 0,0 0-1 0 0,0 0 1 0 0,-1 0 0 0 0,1 0-1 0 0,0 0 1 0 0,-1 0 0 0 0,1 0-1 0 0,0 0 4 0 0,0-6-1997 0 0,0 4-2643 0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3T16:48:50.001"/>
    </inkml:context>
    <inkml:brush xml:id="br0">
      <inkml:brushProperty name="width" value="0.05" units="cm"/>
      <inkml:brushProperty name="height" value="0.05" units="cm"/>
      <inkml:brushProperty name="color" value="#FF0066"/>
    </inkml:brush>
  </inkml:definitions>
  <inkml:trace contextRef="#ctx0" brushRef="#br0">65 42 2503 0 0,'0'0'110'0'0,"-9"3"363"0"0,-2 0 237 0 0,-10 2 1462 0 0,7-4 5305 0 0,28-33-6571 0 0,26 11 214 0 0,4 47-1194 0 0,-42-24 64 0 0,0 1 0 0 0,1-1 1 0 0,-1 1-1 0 0,0 0 1 0 0,0 0-1 0 0,0 0 1 0 0,0 1-1 0 0,0-1 1 0 0,-1 0-1 0 0,0 1 1 0 0,1-1-1 0 0,-1 1 0 0 0,0-1 1 0 0,-1 1-1 0 0,1-1 1 0 0,-1 1-1 0 0,1 0 1 0 0,-1-1-1 0 0,0 1 10 0 0,-2 4 0 0 0,-3 0 0 0 0,-74 86-160 0 0,53-74 171 0 0,25-19 44 0 0,1-1 14 0 0,1 0-14 0 0,6-1-45 0 0,2 1-20 0 0,26 6-44 0 0,-2 11 134 0 0,-7 4-168 0 0,-25-21 91 0 0,-1 1 1 0 0,1 0-1 0 0,-1-1 0 0 0,1 1 0 0 0,-1 0 0 0 0,1 0 0 0 0,-1-1 0 0 0,0 1 0 0 0,0 0 0 0 0,1 0 1 0 0,-1 0-1 0 0,0-1 0 0 0,0 1 0 0 0,0 0 0 0 0,1 0 0 0 0,-1 0 0 0 0,0 0 0 0 0,0 0 1 0 0,-1-1-1 0 0,1 1 0 0 0,0 0 0 0 0,0 0 0 0 0,0 0 0 0 0,0 0 0 0 0,-1-1 0 0 0,1 1 1 0 0,0 0-1 0 0,-1 0 0 0 0,1-1 0 0 0,-1 1 0 0 0,1 0 0 0 0,-1 0 0 0 0,1-1 0 0 0,-1 1 1 0 0,1-1-1 0 0,-1 1 0 0 0,0 0 0 0 0,1-1 0 0 0,-1 1 0 0 0,0-1 0 0 0,0 1-3 0 0,-63 56 182 0 0,63-56-76 0 0,-7 4 156 0 0,-24-1 551 0 0,27-7-770 0 0,-9 4-1766 0 0,11-1-2715 0 0,3 0 4431 0 0,0 0-4543 0 0</inkml:trace>
  <inkml:trace contextRef="#ctx0" brushRef="#br0" timeOffset="325.337">248 224 1231 0 0,'0'0'0'0'0,"0"0"112"0"0,0 0-112 0 0,0 0 0 0 0,0 0 0 0 0,0 0 0 0 0</inkml:trace>
  <inkml:trace contextRef="#ctx0" brushRef="#br0" timeOffset="1146.187">239 231 919 0 0,'0'-20'1806'0'0,"11"-10"5524"0"0,13-13-5603 0 0,-24 42-1567 0 0,16-24 885 0 0,0-11 1093 0 0,-14 35-2181 0 0,4 2 32 0 0,0 2 22 0 0,21 16 57 0 0,-4 4 19 0 0,-18-17-101 0 0,-3 28 462 0 0,-4-25-518 0 0,0 0-1 0 0,-1 0 1 0 0,0-1-1 0 0,-1 0 1 0 0,0 1-1 0 0,0-1 0 0 0,-1-1 1 0 0,0 1-1 0 0,0-1 1 0 0,-1 0-1 0 0,-3 4 71 0 0,-148 130-445 0 0,157-140 534 0 0,0-1 2 0 0,0 0-10 0 0,0 0-3 0 0,0 0-12 0 0,0 0-2 0 0,0 0 0 0 0,0 0 0 0 0,0 0 0 0 0,1 1-10 0 0,77 3 578 0 0,-63-7-382 0 0,35 4 273 0 0,19 31-318 0 0,-58-37-2382 0 0,-7-4 1426 0 0</inkml:trace>
  <inkml:trace contextRef="#ctx0" brushRef="#br0" timeOffset="2233.373">468 105 919 0 0,'0'0'376'0'0,"0"0"1244"0"0,0 0 548 0 0,0 0 111 0 0,0 0-182 0 0,0 0-854 0 0,0 0-376 0 0,0 0-71 0 0,0 0-98 0 0,0 0-338 0 0,0 0-146 0 0,0 0-29 0 0,0 0-49 0 0,-1 9-233 0 0,-7 114 399 0 0,2-81 710 0 0,6-41-916 0 0,1 1-16 0 0,2 5-53 0 0,22 6 165 0 0,-22-13-149 0 0,3 0-22 0 0,17-11 187 0 0,-16 7-165 0 0,1 2-22 0 0,1-1 22 0 0,-1-1-33 0 0,0 1-10 0 0,-2-1 11 0 0,-3 2 32 0 0,8-5-19 0 0,-10 6 40 0 0,0 0 8 0 0,2-4 18 0 0,-2 4 4 0 0,-1 1-12 0 0,0 0-3 0 0,-9 26 336 0 0,-1 90 3 0 0,4-46-407 0 0,6-68 42 0 0,0-2 11 0 0,0 0 0 0 0,0 0 0 0 0,0 0 0 0 0,0 0 3 0 0,0 0 10 0 0,2-10-219 0 0,0-14-3728 0 0,-2 22-1174 0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3T16:49:09.081"/>
    </inkml:context>
    <inkml:brush xml:id="br0">
      <inkml:brushProperty name="width" value="0.05" units="cm"/>
      <inkml:brushProperty name="height" value="0.05" units="cm"/>
      <inkml:brushProperty name="color" value="#FF0066"/>
    </inkml:brush>
  </inkml:definitions>
  <inkml:trace contextRef="#ctx0" brushRef="#br0">1 117 455 0 0,'21'29'6560'0'0,"-20"-28"-6428"0"0,-1-1-49 0 0,0 0-12 0 0,0 0 15 0 0,0 0-11 0 0,0 0-10 0 0,1-2-1 0 0,-10-45 1728 0 0,8 45-1534 0 0,-1-26 684 0 0,-2-11-166 0 0,3 39-704 0 0,1 0 0 0 0,0 0 0 0 0,0 0 0 0 0,0-1-12 0 0,0-2-37 0 0,16-7 30 0 0,3-4-39 0 0,-18 14 66 0 0,-1 0 61 0 0,0 0-8 0 0,0 0-5 0 0,0 0-2 0 0,0 0-13 0 0,0 0-8 0 0,0 0-1 0 0,17 6-80 0 0,80 27-1046 0 0,-89-31 973 0 0,2 1-159 0 0,-3-2-2917 0 0,-7-1-463 0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3T16:49:06.338"/>
    </inkml:context>
    <inkml:brush xml:id="br0">
      <inkml:brushProperty name="width" value="0.05" units="cm"/>
      <inkml:brushProperty name="height" value="0.05" units="cm"/>
      <inkml:brushProperty name="color" value="#FF0066"/>
    </inkml:brush>
  </inkml:definitions>
  <inkml:trace contextRef="#ctx0" brushRef="#br0">77 5 1119 0 0,'0'0'147'0'0,"0"0"309"0"0,0 0 120 0 0,0 0 21 0 0,0 0 18 0 0,0 0 61 0 0,0 0 27 0 0,0 0 7 0 0,0 0-4 0 0,0 0-30 0 0,-5-4 2848 0 0,1 4-3450 0 0,1 2-84 0 0,0 0 0 0 0,1 1 0 0 0,-1-1-1 0 0,1 1 1 0 0,0-1 0 0 0,0 1 0 0 0,0 0 0 0 0,0 0-1 0 0,0 0 1 0 0,1 0 0 0 0,-1 0 0 0 0,1 0 0 0 0,0 1-1 0 0,0-1 1 0 0,0 0 0 0 0,0 1 0 0 0,1-1 0 0 0,-1 0-1 0 0,1 2 11 0 0,0-5-2 0 0,-31 205 298 0 0,26-186-1726 0 0,5-19-1948 0 0</inkml:trace>
  <inkml:trace contextRef="#ctx0" brushRef="#br0" timeOffset="462.379">155 53 3223 0 0,'0'0'143'0'0,"0"1"-3"0"0,-20 42 1017 0 0,4 10-1157 0 0,2 167 4016 0 0,14-219-4534 0 0,0-1-2380 0 0</inkml:trace>
  <inkml:trace contextRef="#ctx0" brushRef="#br0" timeOffset="1836.731">346 301 455 0 0,'5'-6'256'0'0,"1"-1"0"0"0,-1 1-1 0 0,0-1 1 0 0,-1 1-1 0 0,1-2 1 0 0,-1 1-1 0 0,-1 0 1 0 0,1-1-1 0 0,-1 1 1 0 0,-1-1 0 0 0,0 0-1 0 0,1-5-255 0 0,2-2 463 0 0,-4 12-157 0 0,0-1-1 0 0,1 1 1 0 0,-1-1-1 0 0,0 1 1 0 0,-1-1-1 0 0,1 0 1 0 0,-1 0-1 0 0,0 1 0 0 0,0-1 1 0 0,0 0-1 0 0,0 0 1 0 0,0 1-1 0 0,-1-1 1 0 0,0 0-1 0 0,0 0 1 0 0,0 1-1 0 0,0-2-305 0 0,0 4 244 0 0,-22 6 853 0 0,19 2-1110 0 0,1 1 1 0 0,-1 0-1 0 0,1-1 0 0 0,1 1 0 0 0,0 0 0 0 0,0 0 0 0 0,0 1 0 0 0,1-1 0 0 0,0 0 0 0 0,1 1 0 0 0,-1-1 1 0 0,2 0-1 0 0,-1 1 0 0 0,1-1 0 0 0,1 2 13 0 0,-1 5-7 0 0,1 10 16 0 0,1 1-1 0 0,1-1 1 0 0,2 0 0 0 0,0 0-1 0 0,2-1 1 0 0,0 1-1 0 0,10 15-8 0 0,17 14-198 0 0,-36-53 136 0 0,1 0 1 0 0,0 0-1 0 0,-1 0 1 0 0,1 0-1 0 0,0-1 1 0 0,-1 1-1 0 0,0 0 1 0 0,1 0-1 0 0,-1 0 1 0 0,1 0-1 0 0,-1-1 1 0 0,0 1-1 0 0,1 0 1 0 0,-1-1-1 0 0,0 1 1 0 0,0 0-1 0 0,0-1 1 0 0,0 1-1 0 0,0-1 1 0 0,1 1-1 0 0,-1-1 1 0 0,0 0-1 0 0,0 1 1 0 0,0-1-1 0 0,0 0 1 0 0,0 0-1 0 0,0 0 1 0 0,0 0-1 0 0,0 1 1 0 0,0-1-1 0 0,0-1 1 0 0,0 1-1 0 0,0 0 1 0 0,0 0-1 0 0,0 0 1 0 0,0 0-1 0 0,0-1 1 0 0,0 1-1 0 0,0 0 1 0 0,0-1 61 0 0,-39-17 1452 0 0,34 14-1505 0 0,0 1-1 0 0,0 0 1 0 0,-1 0-1 0 0,1 0 1 0 0,-1 1-1 0 0,1 0 1 0 0,-1 0-1 0 0,0 0 1 0 0,0 1-1 0 0,1 0 1 0 0,-1 0-1 0 0,0 1 0 0 0,0 0 1 0 0,0 0-1 0 0,0 1 1 0 0,0 0-1 0 0,-3 1 54 0 0,9-2-429 0 0,1 0 180 0 0,0 0 79 0 0,0 0 12 0 0,0 0 43 0 0,0 0 164 0 0,0 0 71 0 0,0 0 10 0 0,0 0 34 0 0,0 0 124 0 0,3-18 728 0 0,0 11-977 0 0,1 0 0 0 0,0 0 1 0 0,1 1-1 0 0,-1-1 0 0 0,1 1 0 0 0,1 1 1 0 0,-1-1-1 0 0,1 1 0 0 0,0-1 1 0 0,0 2-1 0 0,0-1 0 0 0,1 1 1 0 0,-1 0-1 0 0,1 0 0 0 0,0 1 0 0 0,1-1 1 0 0,-1 2-1 0 0,0-1 0 0 0,3 0-39 0 0,-7 3-14 0 0,0 0-1 0 0,0 0 0 0 0,0 0 1 0 0,-1 0-1 0 0,1 0 1 0 0,0 1-1 0 0,0-1 0 0 0,0 1 1 0 0,-1 0-1 0 0,1 0 0 0 0,-1 0 1 0 0,1 0-1 0 0,0 0 1 0 0,-1 1-1 0 0,0-1 0 0 0,1 1 1 0 0,-1-1-1 0 0,0 1 0 0 0,0 0 1 0 0,0 0-1 0 0,0 0 1 0 0,0 0-1 0 0,0 0 0 0 0,0 1 1 0 0,-1-1-1 0 0,1 0 0 0 0,-1 1 1 0 0,0-1-1 0 0,0 1 1 0 0,0-1-1 0 0,1 3 15 0 0,4 6-43 0 0,-5-10-61 0 0,9 9-157 0 0,-9-10 332 0 0,1 0-17 0 0,0-1 1 0 0,0 0 0 0 0,0 0 0 0 0,0 1 0 0 0,0-1-1 0 0,0 0 1 0 0,-1-1 0 0 0,1 1 0 0 0,0 0-1 0 0,-1 0 1 0 0,1-1 0 0 0,-1 1 0 0 0,1-1 0 0 0,-1 1-1 0 0,0-1 1 0 0,1 0 0 0 0,-1 0 0 0 0,0 1-1 0 0,0-1 1 0 0,0 0 0 0 0,0-2-55 0 0,16-20 423 0 0,-16 23-270 0 0,-1 1-13 0 0,0 0-50 0 0,1 0-34 0 0,7 0-46 0 0,-1 2-22 0 0,-5-1-36 0 0,3 5 36 0 0,-1 1 30 0 0,-4-6 68 0 0,0-1 18 0 0,0 0 0 0 0,10-6 648 0 0,3-21 896 0 0,-13 26-1512 0 0,0 1 0 0 0,0 0 0 0 0,0 0-1 0 0,0 0-6 0 0,0 0-1 0 0,0-2 0 0 0,-4-3-21 0 0,-1-2-86 0 0,-17-13-1269 0 0,13 51-3157 0 0,9-31 4068 0 0,0 8-3369 0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3T16:48:35.887"/>
    </inkml:context>
    <inkml:brush xml:id="br0">
      <inkml:brushProperty name="width" value="0.05" units="cm"/>
      <inkml:brushProperty name="height" value="0.05" units="cm"/>
      <inkml:brushProperty name="color" value="#FF0066"/>
    </inkml:brush>
  </inkml:definitions>
  <inkml:trace contextRef="#ctx0" brushRef="#br0">3073 566 1375 0 0,'12'-4'128'0'0,"-2"-2"-128"0"0,-1-1 0 0 0,1-1 0 0 0,-1 0 288 0 0,0 0 40 0 0,-1 1 8 0 0,-2 2-1288 0 0</inkml:trace>
  <inkml:trace contextRef="#ctx0" brushRef="#br0" timeOffset="1331.096">2911 344 6247 0 0,'0'0'134'0'0,"0"0"22"0"0,0 0 14 0 0,0 0 82 0 0,0 0 272 0 0,0 0 116 0 0,0 0 28 0 0,0 0-38 0 0,0 0-181 0 0,0 0-81 0 0,0 0-15 0 0,0 0-29 0 0,0 0-118 0 0,0 0-57 0 0,0 0-12 0 0,0 0-2 0 0,-4 5 29 0 0,4-4 2849 0 0,10 2-2978 0 0,0-1-1 0 0,-1-1 0 0 0,1 0 1 0 0,0 0-1 0 0,0-1 0 0 0,0-1 1 0 0,0 1-1 0 0,0-1 1 0 0,8-3-35 0 0,113-15 445 0 0,-22-15-328 0 0,-104 34-117 0 0,1 0 0 0 0,1 2 0 0 0,-2 1 0 0 0,3 3-14 0 0,-7-5-56 0 0,-5 3-1799 0 0,3-5 1670 0 0,1 1-1 0 0,-19-8-308 0 0,-8-25 1038 0 0,8 23-234 0 0,16 10-230 0 0,-2-1 12 0 0,4 1-10 0 0,1 0 16 0 0,0 0 53 0 0,0 0 8 0 0,0 0-1 0 0,-4-6 446 0 0,5 1-580 0 0,2 1-10 0 0,10 5 0 0 0,15 32 0 0 0,-21-19 0 0 0,0-3 0 0 0,39 27 0 0 0,-40-35 12 0 0,-4-2 59 0 0,-2-1 53 0 0,0 0 4 0 0,-3 7-49 0 0,1 1 1 0 0,-1-1-1 0 0,-1 1 1 0 0,1-1-1 0 0,-1 0 1 0 0,-1 0-1 0 0,1 0 0 0 0,-1-1 1 0 0,0 0-1 0 0,0 0 1 0 0,-1 0-1 0 0,0-1 1 0 0,0 1-1 0 0,0-1 0 0 0,-6 3-79 0 0,5-2 48 0 0,-83 65 101 0 0,72-61-85 0 0,16-9-212 0 0,2-1-833 0 0,0 0-357 0 0</inkml:trace>
  <inkml:trace contextRef="#ctx0" brushRef="#br0" timeOffset="-9063.459">1038 220 5119 0 0,'0'0'116'0'0,"0"0"18"0"0,0 0 8 0 0,0 0 52 0 0,0 0 206 0 0,0 0 89 0 0,0 0 20 0 0,0 0-39 0 0,0 0-181 0 0,0 0-81 0 0,0 0-15 0 0,0 0-17 0 0,0 0-69 0 0,0 0-27 0 0,0 0 37 0 0,0 16 402 0 0,-1-2-481 0 0,1-1-1 0 0,1 0 0 0 0,0 0 1 0 0,1 0-1 0 0,1 0 1 0 0,0 0-1 0 0,0 0 1 0 0,1 0-1 0 0,2 2-37 0 0,-4 37-208 0 0,-3-51 130 0 0,-12 21-650 0 0,-16 14 414 0 0,27-29 314 0 0,0-1-10 0 0,7 6-161 0 0,-4-11 228 0 0,-1-1 29 0 0,0 0 8 0 0,0 0 8 0 0,0 0 23 0 0,0 0 16 0 0,0 0 3 0 0,0 0-9 0 0,0 0-40 0 0,0 0-21 0 0,0 0-2 0 0,0 0-1 0 0,0 0-6 0 0,0 0-1 0 0,0 0 0 0 0,0 1-10 0 0,-3 5-44 0 0,1 0-10 0 0,-5 26 118 0 0,-18-9 1232 0 0,24-22-1282 0 0,1-1-4 0 0,-1 1-10 0 0,-2 1-33 0 0,1-2 22 0 0,-1-4-22 0 0,2 1 5 0 0,-1-1 1 0 0,1 1-1 0 0,1 0 1 0 0,-1 0-1 0 0,0 0 0 0 0,1-1 1 0 0,0 1-1 0 0,0 0 1 0 0,0-1-1 0 0,0 1 1 0 0,0 0-1 0 0,1-1 0 0 0,-1 1 1 0 0,1 0-1 0 0,0 0 1 0 0,0-1-1 0 0,0 1 0 0 0,0 0 1 0 0,1-1-27 0 0,2-9 231 0 0,21-104 181 0 0,-22 107-364 0 0,0 1-36 0 0,2 1-12 0 0,1 0 0 0 0,1 2 0 0 0,16-6 0 0 0,-14 11 0 0 0,-1 0 0 0 0,1 0 0 0 0,22 0-82 0 0,-27 1 70 0 0,0 0 1 0 0,1-1 0 0 0,-1 0-1 0 0,1 0 1 0 0,-1 0 0 0 0,0 0-1 0 0,0 0 1 0 0,1-1 0 0 0,-1 0-1 0 0,0 0 1 0 0,-1 0 0 0 0,1 0-1 0 0,0-1 1 0 0,-1 0 0 0 0,1 1-1 0 0,1-3 12 0 0,-11 38 0 0 0,-11-11 11 0 0,3-13 53 0 0,13-8-9 0 0,1-1 19 0 0,0 0 20 0 0,0 0 8 0 0,-6-9 224 0 0,6 8-327 0 0,0 0 0 0 0,1 0 1 0 0,-1-1-1 0 0,1 1 1 0 0,-1 0-1 0 0,1 0 1 0 0,-1-1-1 0 0,1 1 0 0 0,0 0 1 0 0,0 0-1 0 0,-1 0 1 0 0,1 0-1 0 0,0 0 1 0 0,0 0-1 0 0,0 0 0 0 0,0 0 1 0 0,0 1-1 0 0,1-1 1 0 0,-1 0-1 0 0,0 1 1 0 0,0-1-1 0 0,0 0 0 0 0,1 1 1 0 0,-1 0-1 0 0,0-1 1 0 0,1 1-1 0 0,-1 0 1 0 0,0-1-1 0 0,1 1 0 0 0,-1 0 1 0 0,0 0-1 0 0,1 0 1 0 0,-1 0-1 0 0,0 1 0 0 0,1-1 1 0 0,-1 0-1 0 0,1 1 1 0 0,6-5 0 0 0,27-21 0 0 0,-29 19 0 0 0,13-13 0 0 0,-15 12 0 0 0,1 0 0 0 0,1 6-10 0 0,26 34-118 0 0,-30-30 85 0 0,1 4 22 0 0,0 1-22 0 0,1 0 32 0 0,0-1 1 0 0,3 8-55 0 0,-4 19-688 0 0,-1-23 543 0 0,9-32 376 0 0,-5 10-131 0 0,17-28 218 0 0,-19 36-237 0 0,2 1-26 0 0,-3 1-33 0 0,4 0 32 0 0,2 1-1 0 0,-1 1-36 0 0,-1 1 36 0 0,0 0 12 0 0,38 35-432 0 0,-44-36 437 0 0,0 0-1 0 0,0 0 0 0 0,0-1 1 0 0,0 1-1 0 0,0 0 0 0 0,0-1 1 0 0,0 1-1 0 0,0-1 1 0 0,1 0-1 0 0,-1 1 0 0 0,0-1 1 0 0,0 0-1 0 0,0 1 0 0 0,1-1 1 0 0,-1 0-1 0 0,0 0 0 0 0,0 0 1 0 0,0 0-1 0 0,1 0 0 0 0,-1-1 1 0 0,0 1-1 0 0,0 0 0 0 0,0 0 1 0 0,1-1-1 0 0,-1 1 1 0 0,0-1-1 0 0,0 1 0 0 0,0-1 1 0 0,0 0-1 0 0,1 0-4 0 0,3-1 75 0 0,24 7-93 0 0,-22-3-30 0 0,9 6 50 0 0,-15-8 67 0 0,-1 0 20 0 0,0 0-14 0 0,0 0-10 0 0,1 0-11 0 0,41-45 178 0 0,-41 43-151 0 0,-1 2-8 0 0,0 0 7 0 0,1-17 1768 0 0,-2 16-1776 0 0,0 0-1 0 0,-1 0 1 0 0,1 0-1 0 0,0 0 0 0 0,-1 0 1 0 0,1 0-1 0 0,0 1 1 0 0,-1-1-1 0 0,1 0 0 0 0,-1 1 1 0 0,1-1-1 0 0,-1 1 1 0 0,1-1-1 0 0,-1 1 0 0 0,0 0 1 0 0,1 0-1 0 0,-1 0 1 0 0,0 0-1 0 0,1 0 0 0 0,-1 0 1 0 0,1 0-1 0 0,-1 0 1 0 0,0 1-1 0 0,1-1 0 0 0,-1 1 1 0 0,1-1-1 0 0,-1 1-71 0 0,-6 1 86 0 0,5-1-30 0 0,-37 17-46 0 0,16 8-206 0 0,-2-6-2056 0 0,25-19 1436 0 0</inkml:trace>
  <inkml:trace contextRef="#ctx0" brushRef="#br0" timeOffset="-7668.635">1708 273 7655 0 0,'0'0'350'0'0,"0"0"-4"0"0,0 0-172 0 0,-9 15 798 0 0,5-8-936 0 0,1 0-1 0 0,1 0 1 0 0,-1 0 0 0 0,1 0 0 0 0,1 0 0 0 0,-1 0 0 0 0,1 1 0 0 0,0-1 0 0 0,1 1 0 0 0,0-1-1 0 0,0 1 1 0 0,1 6-36 0 0,21 96-82 0 0,-19-100 82 0 0,-1-1 0 0 0,0 1 0 0 0,-1 0 0 0 0,0 0 0 0 0,-1 0 0 0 0,0 0 0 0 0,0 0 0 0 0,-1-1 0 0 0,-1 1 0 0 0,1 0 0 0 0,-1 0 0 0 0,-1-1 0 0 0,0 1 0 0 0,-1-1 0 0 0,2-1 10 0 0,-1-2 1 0 0,3-5 42 0 0,0-1 11 0 0,0 0 0 0 0,0 0 6 0 0,0 0 39 0 0,0 0 83 0 0,0 0 31 0 0,0 0 7 0 0,-4-9 217 0 0,1 0-211 0 0,0-1 0 0 0,1 1 0 0 0,1 0 1 0 0,-1-1-1 0 0,2 1 0 0 0,-1-1 0 0 0,1 0 0 0 0,1 1 0 0 0,0-1 0 0 0,1-7-236 0 0,45-99 419 0 0,-47 114-364 0 0,0 2 15 0 0,0 0 2 0 0,0 0 0 0 0,0 0 4 0 0,0 0 16 0 0,0 0-1 0 0,0 0-22 0 0,1-1-15 0 0,2-5-58 0 0,-1 4-55 0 0,2-4 44 0 0,-1 1 5 0 0,-2 3-44 0 0,1 2 1 0 0,4-3 53 0 0,-5 3 53 0 0,-1 0 11 0 0,0 0 0 0 0,0 0 0 0 0,0 0 0 0 0,0 0-21 0 0,0 0-86 0 0,17-5-233 0 0,-14 6 228 0 0,6 2 36 0 0,-2 2 0 0 0,-11 26-3473 0 0,3-29 2310 0 0</inkml:trace>
  <inkml:trace contextRef="#ctx0" brushRef="#br0" timeOffset="-7146.268">1747 349 3223 0 0,'0'0'143'0'0,"0"-1"-3"0"0,1-14 112 0 0,-1 14 900 0 0,0 1 384 0 0,0 0 68 0 0,0 0-157 0 0,1-9 827 0 0,44 11-1400 0 0,-44-2-810 0 0,1 0 2 0 0,3 3-2 0 0,-4-3 0 0 0,-1 0 0 0 0,5 10 91 0 0,-4-7-103 0 0,-1 1 0 0 0,0 0 0 0 0,0 0-1 0 0,-1-1 1 0 0,1 1 0 0 0,-1 0 0 0 0,1-1 0 0 0,-1 1 0 0 0,0-1 0 0 0,-1 1-1 0 0,1-1 1 0 0,0 1 0 0 0,-1-1 0 0 0,0 0 0 0 0,0 0 0 0 0,-1 2-52 0 0,-7 14 82 0 0,9-17-39 0 0,-3 4-33 0 0,-1 1 4 0 0,-3-3 52 0 0,1-3 17 0 0,-5-2 337 0 0,3-1-5221 0 0,9 2 547 0 0</inkml:trace>
  <inkml:trace contextRef="#ctx0" brushRef="#br0" timeOffset="-5470.242">1876 383 1751 0 0,'0'0'76'0'0,"25"-2"3328"0"0,28-34 1683 0 0,-33 2-2671 0 0,-20 33-2265 0 0,0 1-21 0 0,-6-17 610 0 0,-5 7-357 0 0,9 9-324 0 0,-5-2-37 0 0,0 3 37 0 0,4 0-4 0 0,-4 2-45 0 0,-2 2-10 0 0,2 1 0 0 0,0 1 0 0 0,1 1 0 0 0,-12 14 0 0 0,4 29-92 0 0,31-21-96 0 0,3-18 178 0 0,-13-10-33 0 0,1 0 32 0 0,-1 0 11 0 0,14 24 0 0 0,-16-21 0 0 0,2-3 0 0 0,35-20 0 0 0,-36 15 0 0 0,0-1 0 0 0,-1-1 11 0 0,0-1 32 0 0,0 2-22 0 0,-1-1 22 0 0,27-31-33 0 0,-25 30-10 0 0,-2 2 11 0 0,-3 3 32 0 0,1-2-22 0 0,-1 3 36 0 0,-1 1 29 0 0,0 0 6 0 0,0 0-10 0 0,0 0-2 0 0,0 0 0 0 0,0 0-2 0 0,1 0-22 0 0,6 2-46 0 0,15 5-82 0 0,-16-3 72 0 0,-1 1 0 0 0,-1 18 60 0 0,-3-16-48 0 0,0 1-12 0 0,0 0 0 0 0,0 0 0 0 0,-1 7 11 0 0,0-14 42 0 0,0 0 1 0 0,-1 6-44 0 0,-1 24 16 0 0,2-30 98 0 0,3-10 150 0 0,16-56 504 0 0,-17 57-700 0 0,2 2-51 0 0,-3 5 30 0 0,-1 1 26 0 0,0-2-15 0 0,3-4-55 0 0,0 0-23 0 0,-2 5-44 0 0,0 1 1 0 0,5 1 32 0 0,-3-1-22 0 0,4 3 32 0 0,1-1 11 0 0,0-2 0 0 0,0-2 0 0 0,-1-1-14 0 0,12-8-683 0 0,-8 2-2570 0 0,-10 8 2573 0 0,-1 1-66 0 0,1-1-566 0 0,2-5-2236 0 0</inkml:trace>
  <inkml:trace contextRef="#ctx0" brushRef="#br0" timeOffset="-4579.617">2270 11 1839 0 0,'2'-7'1359'0'0,"-1"4"7842"0"0,4 20-9008 0 0,-1 1 0 0 0,-1 0 0 0 0,0 0 0 0 0,-2 0-1 0 0,0 0 1 0 0,-1 0 0 0 0,-2 19-193 0 0,1 10 309 0 0,14 83-80 0 0,-6-29-29 0 0,-6-99-264 0 0,22 14 48 0 0,-15-15 27 0 0,18 1 53 0 0,-23-2-50 0 0,0-1-1 0 0,0 0 1 0 0,0 1 0 0 0,0-1 0 0 0,0-1-1 0 0,0 1 1 0 0,-1 0 0 0 0,1-1 0 0 0,0 0-1 0 0,-1 1 1 0 0,1-1 0 0 0,-1 0 0 0 0,1 0 0 0 0,-1 0-1 0 0,0-1 1 0 0,0 1 0 0 0,0 0 0 0 0,0-1-1 0 0,1-2-13 0 0,-2 4-305 0 0,-1 1-14 0 0,0 0-127 0 0,3-8-1745 0 0,-3 7 932 0 0</inkml:trace>
  <inkml:trace contextRef="#ctx0" brushRef="#br0" timeOffset="-4148.385">2226 234 1375 0 0,'-2'-3'1438'0'0,"-4"-11"9806"0"0,13 11-11176 0 0,32-2-58 0 0,102-56-231 0 0,-140 61-144 0 0,7-2-1346 0 0,-7 2-2616 0 0</inkml:trace>
  <inkml:trace contextRef="#ctx0" brushRef="#br0" timeOffset="-3311.216">2536 240 2759 0 0,'1'16'2336'0'0,"8"137"6016"0"0,-8-147-8330 0 0,-1-5 2 0 0,0 1 0 0 0,0-1 0 0 0,0 0 0 0 0,0 0 0 0 0,0 0 0 0 0,0 0 0 0 0,1 1 0 0 0,-1-1 0 0 0,0 0 0 0 0,1 0 0 0 0,-1 0 0 0 0,0 0 0 0 0,1 0 0 0 0,-1 0 0 0 0,1 0 0 0 0,0 0 0 0 0,-1 0 0 0 0,1 0 0 0 0,0 0 0 0 0,0 0 0 0 0,-1 0 0 0 0,1-1 0 0 0,0 1 0 0 0,0 0 0 0 0,0-1 0 0 0,0 1 0 0 0,0 0 0 0 0,0-1 0 0 0,0 1 0 0 0,0-1 0 0 0,0 0 0 0 0,1 1 0 0 0,-1-1 0 0 0,0 0 0 0 0,0 0 0 0 0,0 1 0 0 0,0-1 0 0 0,1 0 0 0 0,-1 0 0 0 0,0 0 0 0 0,0 0 0 0 0,0-1 0 0 0,0 1 0 0 0,1 0-24 0 0,19-14 154 0 0,-20 12-74 0 0,7-12 88 0 0,-7 13-48 0 0,-1 1 10 0 0,6-19 1251 0 0,-6 12-1364 0 0,1-1-6 0 0,-1 7 54 0 0,0 1 57 0 0,0 0-1 0 0,0 0-8 0 0,0 0-7 0 0,0 0-29 0 0,0 0-12 0 0,0 0-1 0 0,7 24-73 0 0,19 105-6 0 0,-23-92 20 0 0,0-3 6 0 0,-2-1 1 0 0,-1 1 0 0 0,-1 0 0 0 0,-2-1 0 0 0,-1 1-12 0 0,-9 0 128 0 0,-34-24 54 0 0,11-19-161 0 0,33 8-5 0 0,1-1-1 0 0,-1 1 1 0 0,1-1 0 0 0,0 1 0 0 0,-1-1-1 0 0,1 0 1 0 0,0 0 0 0 0,0 0-1 0 0,0 0 1 0 0,0 0 0 0 0,1 0 0 0 0,-1 0-1 0 0,1-1 1 0 0,-1 1 0 0 0,1-1 0 0 0,0 1-1 0 0,0-1 1 0 0,0 0 0 0 0,0 1-1 0 0,0-1 1 0 0,1 0 0 0 0,-1 1 0 0 0,1-1-1 0 0,-1 0 1 0 0,1 0 0 0 0,0 0 0 0 0,0 1-1 0 0,1-1 1 0 0,-1 0 0 0 0,1 0-1 0 0,-1 0 1 0 0,1 1 0 0 0,0-1 0 0 0,0 0-16 0 0,42-79 518 0 0,31-13-743 0 0,-68 91-242 0 0,-4 4-4422 0 0,-2 0-770 0 0</inkml:trace>
  <inkml:trace contextRef="#ctx0" brushRef="#br0" timeOffset="34553.219">120 766 4399 0 0,'0'0'200'0'0,"0"0"78"0"0,0 0 196 0 0,0 0 81 0 0,0 0 18 0 0,0 0-43 0 0,0 0-196 0 0,-21 0 601 0 0,-67 54 3530 0 0,83-51-4465 0 0,2 1-14 0 0,2-3-45 0 0,0 3 44 0 0,17 31-113 0 0,16 26 64 0 0,-29-54 64 0 0,2-1 0 0 0,1 1 0 0 0,0-4 0 0 0,2-2 11 0 0,-1-2 42 0 0,36-26 190 0 0,-42 26-159 0 0,-1 1-11 0 0,1-1-13 0 0,5-3-61 0 0,-5 3-38 0 0,-1 1 95 0 0,0 0 12 0 0,0 0-4 0 0,1 1-10 0 0,29 40-108 0 0,-26-36 54 0 0,0 0 0 0 0,1 0 0 0 0,0 0 0 0 0,1-1 0 0 0,0-3 0 0 0,-4 0 28 0 0,0-1 0 0 0,0 0-1 0 0,-1 0 1 0 0,1-1 0 0 0,0 1-1 0 0,0 0 1 0 0,0-1 0 0 0,0 1-1 0 0,-1-1 1 0 0,1 1 0 0 0,0-1-1 0 0,0 0 1 0 0,-1 0 0 0 0,1 1-1 0 0,0-1 1 0 0,-1-1 0 0 0,1 1 0 0 0,-1 0-1 0 0,0 0 1 0 0,1-1 0 0 0,-1 1-1 0 0,0 0 1 0 0,0-1 0 0 0,0 1-1 0 0,0-1 1 0 0,0 0 0 0 0,0 1-1 0 0,0-1-27 0 0,16-19 247 0 0,-16 20-162 0 0,-1 0-13 0 0,3-4 5 0 0,-2 2-10 0 0,0-2-41 0 0,-4-44 396 0 0,-2 42-398 0 0,5 6-17 0 0,-1 0-1 0 0,1 0 1 0 0,-1 1 0 0 0,0-1 0 0 0,1 0-1 0 0,-1 0 1 0 0,0 1 0 0 0,0-1 0 0 0,1 0-1 0 0,-1 1 1 0 0,0-1 0 0 0,0 1 0 0 0,0-1-1 0 0,0 1 1 0 0,0 0 0 0 0,0-1 0 0 0,0 1-1 0 0,0 0 1 0 0,0 0 0 0 0,0-1 0 0 0,0 1-1 0 0,0 0 1 0 0,0 0 0 0 0,0 0 0 0 0,0 0-1 0 0,0 0 1 0 0,0 0 0 0 0,0 1 0 0 0,0-1-1 0 0,0 0 1 0 0,0 0 0 0 0,0 1 0 0 0,0-1-1 0 0,0 1 1 0 0,1-1 0 0 0,-1 1 0 0 0,0-1-1 0 0,0 1 1 0 0,0-1 0 0 0,0 1 0 0 0,1 0-1 0 0,-1 0 1 0 0,0-1-7 0 0,-28 36-528 0 0,28-34 393 0 0,-15 25-968 0 0,15-25 679 0 0,1-2-783 0 0,0 0-3105 0 0</inkml:trace>
  <inkml:trace contextRef="#ctx0" brushRef="#br0" timeOffset="36920.617">317 972 4751 0 0,'0'0'216'0'0,"0"0"16"0"0,0 0-60 0 0,0 0-32 0 0,0 0-4 0 0,0 0-2 0 0,10-3 83 0 0,-6 0 6 0 0,-1-1-1 0 0,1 1 1 0 0,-1-1 0 0 0,0 0-1 0 0,0 0 1 0 0,-1 0 0 0 0,1 0-1 0 0,-1 0 1 0 0,0-1 0 0 0,0 1-1 0 0,0-1 1 0 0,-1 1 0 0 0,1-1-1 0 0,-1 0 1 0 0,0 1 0 0 0,0-1-1 0 0,-1 0 1 0 0,0-2-223 0 0,5-15 939 0 0,-3 10-721 0 0,0-1 1 0 0,0 0 0 0 0,-2 0 0 0 0,0 1 0 0 0,0-1 0 0 0,-1 0-1 0 0,0 0 1 0 0,-2-1-219 0 0,2 8 299 0 0,0-1-231 0 0,0 0 0 0 0,1 1-1 0 0,0-1 1 0 0,0 0 0 0 0,0 1 0 0 0,1-1-1 0 0,0 0 1 0 0,0 1 0 0 0,0-1 0 0 0,1 1 0 0 0,0 0-1 0 0,1-3-67 0 0,5 61 644 0 0,-1 50-656 0 0,21 0 76 0 0,-27-95-64 0 0,0-1-14 0 0,0-4-45 0 0,3 3 44 0 0,0-1 29 0 0,-2-3 39 0 0,18 9-120 0 0,-13-8 67 0 0,1-1 0 0 0,-1-1 11 0 0,-4 0 32 0 0,4-3-33 0 0,0 0 1 0 0,-6 2 42 0 0,1 1 1 0 0,2-3-33 0 0,-3 2 32 0 0,-1 1 11 0 0,2-1-10 0 0,2-3-33 0 0,12-20 686 0 0,-13 19-685 0 0,-2 3 38 0 0,-1 2-12 0 0,0 0-73 0 0,0-1 56 0 0,6-15-38 0 0,-5 15-73 0 0,-1 1 31 0 0,0 1 81 0 0,5 2-36 0 0,1 2-55 0 0,0 2 44 0 0,-1-3 15 0 0,11 20 0 0 0,-5 23 118 0 0,-9-40-108 0 0,1 1-10 0 0,0-2 11 0 0,-3-4 42 0 0,0-2 11 0 0,0 0 2 0 0,15 0 139 0 0,-10-2-220 0 0,15-22 143 0 0,-15 18-128 0 0,-1 0 0 0 0,1 0 0 0 0,1 1 0 0 0,-1-1-13 0 0,-1 1-62 0 0,-3 4-41 0 0,-1 1 10 0 0,0 0 8 0 0,0 0 30 0 0,0 0 119 0 0,0 0 50 0 0,19-28 126 0 0,15 1-494 0 0,-30 51 159 0 0,12 0 36 0 0,-5-6 544 0 0,8 10-472 0 0,-15-22-10 0 0,-3-5-45 0 0,-1-1-16 0 0,7 3-1082 0 0,0-3 602 0 0</inkml:trace>
  <inkml:trace contextRef="#ctx0" brushRef="#br0" timeOffset="38407.45">863 850 1375 0 0,'0'0'272'0'0,"0"0"604"0"0,0 0 263 0 0,0 0 56 0 0,0 0-146 0 0,0 0-658 0 0,0 0-283 0 0,5 9 422 0 0,1 23 1606 0 0,-6-31-1936 0 0,11 21 520 0 0,8 22 1006 0 0,-19-42-1662 0 0,0-1-8 0 0,1 4-35 0 0,-1-3 32 0 0,0-2 18 0 0,0 0 28 0 0,0 0 11 0 0,0 0 2 0 0,0 0 11 0 0,0 0 45 0 0,0 0 21 0 0,0 0 3 0 0,0 0-6 0 0,0 0-29 0 0,0 0-12 0 0,0 0-1 0 0,1-2-24 0 0,2-4-96 0 0,-1-3-24 0 0,-2-8-55 0 0,4 13-47 0 0,23-11 51 0 0,-27 15 48 0 0,1-1 0 0 0,0 1 1 0 0,-1 0-1 0 0,1 0 0 0 0,-1 0 0 0 0,1-1 0 0 0,0 1 0 0 0,-1 0 0 0 0,1 0 0 0 0,-1 0 0 0 0,1 0 0 0 0,0 0 0 0 0,-1 0 0 0 0,1 0 0 0 0,-1 0 1 0 0,1 1-1 0 0,0-1 0 0 0,-1 0 0 0 0,1 0 0 0 0,-1 0 0 0 0,1 1 0 0 0,0-1 0 0 0,-1 0 0 0 0,1 1 0 0 0,-1-1 0 0 0,1 0 0 0 0,-1 1 0 0 0,1-1 1 0 0,-1 1-1 0 0,0-1 0 0 0,1 0 0 0 0,-1 1 0 0 0,1-1 0 0 0,-1 1 0 0 0,0 0 0 0 0,1-1 0 0 0,-1 1 0 0 0,0-1 0 0 0,0 1 0 0 0,0-1 0 0 0,1 1 1 0 0,-1 0-1 0 0,0-1 0 0 0,0 1 0 0 0,0-1 0 0 0,0 1 0 0 0,0 0 0 0 0,0-1 0 0 0,0 1 0 0 0,0 0 0 0 0,0-1 0 0 0,0 1 3 0 0,25 36 486 0 0,-10-25 62 0 0,-14-12-618 0 0,-1 0-30 0 0,0 0-129 0 0,0 0-54 0 0,0 0-6 0 0,0 0-218 0 0,0 0-890 0 0,0 0-386 0 0,0 0-322 0 0,0 0-1006 0 0</inkml:trace>
  <inkml:trace contextRef="#ctx0" brushRef="#br0" timeOffset="38831.376">1020 946 2303 0 0,'0'0'406'0'0,"0"0"860"0"0,0 0 376 0 0,0 0 76 0 0,0 0-150 0 0,0 0-673 0 0,0 0-300 0 0,0 0-62 0 0,0 0-76 0 0,0 0-269 0 0,0 0-110 0 0,0 0-45 0 0,0 0-154 0 0,0 0-67 0 0,0 0-18 0 0,0 0-16 0 0,0 0-64 0 0,0 0-30 0 0,0 0-4 0 0,0 0 92 0 0,0 0 387 0 0,17-1 2597 0 0,-12-4-2691 0 0,86-40 495 0 0,-90 44-482 0 0,-1 1-6 0 0,0 0 13 0 0,8 9 102 0 0,2 60 47 0 0,7-44 54 0 0,-13-15-636 0 0,-4-9-3488 0 0,0-1-508 0 0</inkml:trace>
  <inkml:trace contextRef="#ctx0" brushRef="#br0" timeOffset="40041.815">1295 837 7887 0 0,'0'0'175'0'0,"0"0"28"0"0,0 0 13 0 0,0 0 69 0 0,0 0 264 0 0,0 0 113 0 0,0 0 18 0 0,0 0-64 0 0,0 0-295 0 0,0 0-128 0 0,0 0-29 0 0,5 17-84 0 0,-2 12 89 0 0,20 54 358 0 0,-15-38-23 0 0,-8-43-393 0 0,0-2-6 0 0,-2 10 205 0 0,11-73 1066 0 0,-7 54-1366 0 0,1 1-10 0 0,1 2-12 0 0,10-5-124 0 0,-12 10 74 0 0,-2 1-24 0 0,0 0-2 0 0,1 1 26 0 0,6 1 90 0 0,0 2-18 0 0,-2 1-20 0 0,-2-3-33 0 0,1 4 32 0 0,2 2 11 0 0,-2 0 0 0 0,-1 0 0 0 0,-2 0 0 0 0,0-1 11 0 0,-1-6 42 0 0,0 0 1 0 0,4 24 450 0 0,0-19-494 0 0,4-3-10 0 0,19-4-824 0 0,-20-3 8 0 0</inkml:trace>
  <inkml:trace contextRef="#ctx0" brushRef="#br0" timeOffset="42123.862">1835 894 919 0 0,'0'0'210'0'0,"0"0"542"0"0,0 0 236 0 0,0 0 48 0 0,0 0-87 0 0,0 0-406 0 0,0 0-178 0 0,0 0-40 0 0,0 0-47 0 0,0 0-193 0 0,0 0-133 0 0,0 0-44 0 0,0 0-11 0 0,0 0 5 0 0,0 0 22 0 0,0 0 41 0 0,0 0 131 0 0,0 0 57 0 0,0 0 9 0 0,0 0 35 0 0,0 0 130 0 0,0 0 51 0 0,0 0 8 0 0,0 0-30 0 0,0 0-146 0 0,0 0-67 0 0,0 0-14 0 0,0 0-47 0 0,0 0-182 0 0,0 0-24 0 0,0 0-3 0 0,0 0-53 0 0,0 0-20 0 0,0 0-7 0 0,0 0 71 0 0,0 0 295 0 0,0 0 100 0 0,0 0 11 0 0,0 0 4 0 0,0 0 4 0 0,0 0 2 0 0,0 0 0 0 0,0 0-21 0 0,0 0-90 0 0,0 0-38 0 0,0 0-10 0 0,0 0-3 0 0,0 0-2 0 0,0 0 34 0 0,0 0 12 0 0,0 0 14 0 0,0 0 38 0 0,0 0 12 0 0,0 0 4 0 0,0 0-4 0 0,0 0-30 0 0,0 0-18 0 0,0 0-2 0 0,0 0-6 0 0,0 0-29 0 0,0 0-12 0 0,0 0-1 0 0,0 0-9 0 0,0 0-39 0 0,0 0-9 0 0,0 0 14 0 0,0 0-4 0 0,0 0 45 0 0,-11 4 1448 0 0,8-1-1558 0 0,0 1-4 0 0,-1-1 52 0 0,3-2 28 0 0,-17 16 202 0 0,0-8 4 0 0,13-7-298 0 0,2 1 0 0 0,-1 0 0 0 0,3-3 12 0 0,0 1 0 0 0,-1 0 0 0 0,1 0 0 0 0,0 0 0 0 0,0 0 1 0 0,0 0-1 0 0,0 1 0 0 0,0-1 0 0 0,0 0 0 0 0,0 0 0 0 0,0 1 0 0 0,1-1 0 0 0,-1 0 0 0 0,0 1 0 0 0,1-1 0 0 0,-1 1 0 0 0,1-1 0 0 0,0 1 0 0 0,-1-1 0 0 0,1 1 0 0 0,0-1 0 0 0,0 1 0 0 0,0-1 0 0 0,0 1 0 0 0,0 0 0 0 0,0-1 0 0 0,0 1 1 0 0,1-1-1 0 0,0 2-12 0 0,21 24 574 0 0,-16-24-514 0 0,-4-3-16 0 0,1 0 1 0 0,-1 1-1 0 0,1-1 0 0 0,-1 0 0 0 0,1 0 0 0 0,-1 0 1 0 0,1-1-1 0 0,-1 1 0 0 0,1-1 0 0 0,-1 1 0 0 0,1-1 1 0 0,-1 0-1 0 0,0 0 0 0 0,1 0 0 0 0,-1 0 0 0 0,0 0 1 0 0,0 0-1 0 0,0-1 0 0 0,0 1 0 0 0,0-1 0 0 0,0 1 1 0 0,1-2-46 0 0,8-5 261 0 0,-11 7-169 0 0,0 2-32 0 0,-1 4-49 0 0,-1 0-10 0 0,-1-1 0 0 0,-1 1 11 0 0,-31 10 166 0 0,26-12-169 0 0,5-3-14 0 0,1 1-1 0 0,-1-1 1 0 0,1 1-1 0 0,-1 0 1 0 0,1 0-1 0 0,0 1 1 0 0,-1-1-1 0 0,1 1 0 0 0,0-1 1 0 0,0 1-1 0 0,0 0 1 0 0,0 0-1 0 0,0 0 1 0 0,0 1-1 0 0,1-1 1 0 0,-1 1-1 0 0,1-1 1 0 0,0 1-1 0 0,0 0 1 0 0,0 0-1 0 0,0 0 0 0 0,0 0 1 0 0,0 0-1 0 0,1 1 1 0 0,0-1-1 0 0,-1 0 1 0 0,1 1-1 0 0,1-1 1 0 0,-1 1-1 0 0,0 0 7 0 0,6 23-144 0 0,-2-23 144 0 0,1 0 0 0 0,17 7 0 0 0,33-12 310 0 0,-6-42-2062 0 0,-41 32 130 0 0</inkml:trace>
  <inkml:trace contextRef="#ctx0" brushRef="#br0" timeOffset="42647.112">1858 854 5783 0 0,'23'-90'1602'0'0,"-23"89"-1444"0"0,0 1 266 0 0,0 0 98 0 0,0 0 12 0 0,0 0 16 0 0,0 0 56 0 0,-15 26 1744 0 0,11-14-2146 0 0,-1 0 1 0 0,2 1 0 0 0,0-1-1 0 0,0 1 1 0 0,1 0 0 0 0,0 0-1 0 0,1 0 1 0 0,1 0 0 0 0,0 0-1 0 0,2 7-204 0 0,3 117 600 0 0,-6-124-524 0 0,0 1-17 0 0,-1 0-1 0 0,0-1 0 0 0,-1 1 0 0 0,0 0 0 0 0,-1-1 1 0 0,-1 1-1 0 0,0-1 0 0 0,-1 0 0 0 0,-1 2-58 0 0,6-14-76 0 0,1-1-621 0 0,0 0-272 0 0,0 0-58 0 0,0 0-12 0 0</inkml:trace>
  <inkml:trace contextRef="#ctx0" brushRef="#br0" timeOffset="53906.157">1600 921 455 0 0,'0'0'671'0'0,"0"0"62"0"0,0 0 31 0 0,0 0-69 0 0,0 0-307 0 0,0 0-131 0 0,0 0-29 0 0,0 0-17 0 0,0 0-56 0 0,0 0-26 0 0,0 0-8 0 0,0 0 27 0 0,0 0 119 0 0,0 0 56 0 0,0 0 11 0 0,0 0 0 0 0,0 0-13 0 0,0 0-8 0 0,0 0-1 0 0,0 0-14 0 0,0 0-61 0 0,0 0-21 0 0,0 0-7 0 0,0 0-19 0 0,0 0-81 0 0,0 0-40 0 0,0 0-5 0 0,-1-1-10 0 0,-1-1-33 0 0,1 1 22 0 0,-1-2-22 0 0,1 3 32 0 0,1 0 11 0 0,0 0 0 0 0,0 0 31 0 0,0 0 128 0 0,0 0 53 0 0,0 0 10 0 0,-19-13 1346 0 0,0 19-1812 0 0,18-6 278 0 0,1 0 8 0 0,0 0-2 0 0,-27 8 168 0 0,22-2-272 0 0,-13 11 100 0 0,18-16-174 0 0,0-1 31 0 0,0 1 96 0 0,0 2 34 0 0,5 17-18 0 0,-3-15-69 0 0,2-2 0 0 0,41 13 75 0 0,-44-16-22 0 0,-1 0 11 0 0,0 1-10 0 0,-3 3-33 0 0,1-1 32 0 0,1-2 1 0 0,-20 28 159 0 0,20-28-160 0 0,1 1 1 0 0,-3 3-32 0 0,2-4 38 0 0,-17 7 1848 0 0,17-8-2001 0 0,1 0-148 0 0,0 0-46 0 0,0 0-8 0 0</inkml:trace>
  <inkml:trace contextRef="#ctx0" brushRef="#br0" timeOffset="56415.104">2172 1090 1375 0 0,'0'0'307'0'0,"0"0"750"0"0,0 0 331 0 0,0 0 70 0 0,0 0-140 0 0,0 0-635 0 0,0 0-276 0 0,0 0-58 0 0,0 0-32 0 0,0 0-85 0 0,0 0-37 0 0,0 0-10 0 0,0 0-13 0 0,0 0-50 0 0,0 0-24 0 0,0 0-2 0 0,0 0-5 0 0,0 0-18 0 0,1-5 23 0 0,1-31 820 0 0,44-60 852 0 0,-46 95-1592 0 0,4-4 158 0 0,-1 0-249 0 0,1 0-21 0 0,-2 1-71 0 0,-1 3-86 0 0,-1 1 8 0 0,16 13-469 0 0,-1 24 394 0 0,-13 51 160 0 0,-9-52 12 0 0,6-35 52 0 0,1-1 31 0 0,0 0 9 0 0,0 0-20 0 0,0 0-11 0 0,0 0 1 0 0,0 0 4 0 0,6-29 354 0 0,-1 3-368 0 0,-2 20-64 0 0,1 1 0 0 0,-1 1-14 0 0,19-20-124 0 0,-17 21 138 0 0,0 1 0 0 0,87-32 11 0 0,-91 34-9 0 0,0 0 1 0 0,0 0-1 0 0,0 0 0 0 0,0 0 1 0 0,0 0-1 0 0,0 0 1 0 0,0 0-1 0 0,-1 0 0 0 0,1 1 1 0 0,0-1-1 0 0,0 0 0 0 0,0 1 1 0 0,0-1-1 0 0,0 0 1 0 0,-1 1-1 0 0,1-1 0 0 0,0 1 1 0 0,0-1-1 0 0,-1 1 0 0 0,1 0 1 0 0,0-1-1 0 0,-1 1 0 0 0,1 0 1 0 0,0-1-1 0 0,-1 1 1 0 0,1 0-1 0 0,-1 0 0 0 0,0 0 1 0 0,1-1-1 0 0,-1 1 0 0 0,0 0 1 0 0,1 0-1 0 0,-1 0 1 0 0,0 0-1 0 0,0 0 0 0 0,0 0 1 0 0,1 0-1 0 0,-1 0 0 0 0,0-1 1 0 0,0 1-1 0 0,-1 0 1 0 0,1 0-1 0 0,0 0 0 0 0,0 0 1 0 0,0 0-1 0 0,-1 0 0 0 0,1 0 1 0 0,0 0-1 0 0,-1-1 1 0 0,1 1-1 0 0,-1 1-2 0 0,2 8 4 0 0,1 22 124 0 0,-4-9-68 0 0,4-14 42 0 0,-2-9-20 0 0,1 1 1 0 0,0 4-38 0 0,2 0-97 0 0,-1-1 24 0 0,-1-3-20 0 0,3 2 36 0 0,0 0 12 0 0,0-1 15 0 0,-3-1 56 0 0,-1-1 3 0 0,0 0 2 0 0,0 0 16 0 0,24 2 228 0 0,19-21-117 0 0,-42 18-150 0 0,-1 1 11 0 0,0 0 3 0 0,0 0 10 0 0,0-1 1 0 0,0-5-22 0 0,9-19-35 0 0,-9 19 22 0 0,-2 1-22 0 0,1 4 32 0 0,1-1 1 0 0,0-3-44 0 0,0 0-10 0 0,2 0 11 0 0,-2 3 32 0 0,-1-2-22 0 0,0-2 79 0 0,-23-16 493 0 0,-15 6-41 0 0,-3 9-2122 0 0,37 11 1164 0 0</inkml:trace>
  <inkml:trace contextRef="#ctx0" brushRef="#br0" timeOffset="57867.532">2644 1008 919 0 0,'0'0'222'0'0,"0"0"591"0"0,0 0 255 0 0,0 0 55 0 0,0 0-78 0 0,0 0-374 0 0,0 0-167 0 0,0 0-31 0 0,0 0-21 0 0,0 0-56 0 0,0 0-20 0 0,0 0-7 0 0,0 0-7 0 0,0 0-29 0 0,0 0-12 0 0,0 0-1 0 0,0 0-29 0 0,0 0-124 0 0,0 0-58 0 0,0 0-12 0 0,0 1-17 0 0,3 3-64 0 0,1 0-16 0 0,0 2 0 0 0,-2-3 48 0 0,0-1-1 0 0,0 1 1 0 0,0 0-1 0 0,0 1 0 0 0,-1-1 1 0 0,1 0-1 0 0,-1 0 1 0 0,0 1-1 0 0,0-1 1 0 0,0 1-1 0 0,-1-1 0 0 0,1 1 1 0 0,-1-1-1 0 0,0 1 1 0 0,0-1-1 0 0,0 1 1 0 0,0-1-1 0 0,0 1 0 0 0,-1 1-47 0 0,-1 12 163 0 0,2-16-83 0 0,0 0-13 0 0,-1 7-12 0 0,7-11 335 0 0,-1-3 317 0 0,13-15-846 0 0,-13 16 139 0 0,-1 2 15 0 0,-3 2 54 0 0,-1 1-1 0 0,20 10-224 0 0,-16-5 144 0 0,1 0 12 0 0,18 39 136 0 0,-17-37-136 0 0,0-1 0 0 0,-1-1 11 0 0,-4-4 42 0 0,-1-1 17 0 0,0 0 20 0 0,0 0 22 0 0,0 0 70 0 0,0 0 36 0 0,0 0 6 0 0,0 0-2 0 0,0 0-12 0 0,5-10 498 0 0,-8-92-544 0 0,4 74-185 0 0,0 29-11 0 0,6 3 21 0 0,1 1 11 0 0,-2-1-14 0 0,14 1-789 0 0,-20-5 468 0 0</inkml:trace>
  <inkml:trace contextRef="#ctx0" brushRef="#br0" timeOffset="58971.658">3024 1048 1839 0 0,'0'0'83'0'0,"-14"-13"9257"0"0,9 8-9531 0 0,-10-13 1542 0 0,15 17-1231 0 0,-21-11 687 0 0,-7 6 699 0 0,27 6-1330 0 0,1 0-66 0 0,0 0-29 0 0,0 0-8 0 0,-1 0-13 0 0,-3 2-48 0 0,-1 1-12 0 0,-9 15 0 0 0,10-12 0 0 0,8 11-88 0 0,50 1 88 0 0,-22 0 0 0 0,-18 12 75 0 0,-2 0-32 0 0,-11-26-11 0 0,-1-3 72 0 0,-2 11-78 0 0,2-8-42 0 0,-24 34 155 0 0,-2-21 145 0 0,25-17-132 0 0,-19 8 812 0 0,14-7-889 0 0,-36-31 1009 0 0,35 21-870 0 0,6 8-96 0 0,-16-4 52 0 0,10 23-787 0 0,7-14 338 0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3T16:50:01.528"/>
    </inkml:context>
    <inkml:brush xml:id="br0">
      <inkml:brushProperty name="width" value="0.05" units="cm"/>
      <inkml:brushProperty name="height" value="0.05" units="cm"/>
      <inkml:brushProperty name="color" value="#FF0066"/>
    </inkml:brush>
  </inkml:definitions>
  <inkml:trace contextRef="#ctx0" brushRef="#br0">550 30 919 0 0,'0'0'163'0'0,"0"0"348"0"0,-10 7 2171 0 0,9-9-2593 0 0,1 1-12 0 0,-1 0 0 0 0,1 0 0 0 0,-1 0 0 0 0,0 0 0 0 0,1 0-1 0 0,-1 0 1 0 0,0 0 0 0 0,0 1 0 0 0,0-1 0 0 0,0 0 0 0 0,1 1 0 0 0,-1-1 0 0 0,0 0 0 0 0,0 1 0 0 0,0-1 0 0 0,0 1 0 0 0,-1-1-1 0 0,1 1 1 0 0,0 0 0 0 0,0 0 0 0 0,0-1 0 0 0,0 1 0 0 0,0 0 0 0 0,0 0 0 0 0,-1 0 0 0 0,1 0 0 0 0,0 0 0 0 0,0 0 0 0 0,0 0-1 0 0,0 1 1 0 0,0-1 0 0 0,0 0 0 0 0,0 1 0 0 0,-1-1 0 0 0,1 1 0 0 0,0-1 0 0 0,0 1 0 0 0,0-1 0 0 0,0 1 0 0 0,1 0 0 0 0,-1-1-1 0 0,0 1 1 0 0,0 0-77 0 0,0-1 94 0 0,-1 1 0 0 0,1-1 0 0 0,0 1 0 0 0,-1-1 0 0 0,1 0 0 0 0,0 0 0 0 0,-1 0 0 0 0,1 0 0 0 0,0 0 0 0 0,-1 0 0 0 0,1 0-1 0 0,0 0 1 0 0,-1 0 0 0 0,1-1 0 0 0,0 1 0 0 0,-1 0 0 0 0,1-1 0 0 0,0 1 0 0 0,-1-1 0 0 0,1 0 0 0 0,0 1 0 0 0,0-1 0 0 0,0 0 0 0 0,0 0 0 0 0,0 0-1 0 0,0 0 1 0 0,-1-1-94 0 0,1 2 64 0 0,0-1 0 0 0,-2-1 7 0 0,-44-13 1704 0 0,42 15-1765 0 0,-1 1-10 0 0,0 1 0 0 0,1 0 0 0 0,-1 2 0 0 0,1-1 0 0 0,1 1 0 0 0,-1-1 0 0 0,-17 44 56 0 0,20-37-48 0 0,-9 64 46 0 0,11-50-44 0 0,-30 222 322 0 0,19-122-181 0 0,8-95-153 0 0,1-16-45 0 0,1 0 0 0 0,0 0 0 0 0,0 0 0 0 0,1 1 1 0 0,1-1-1 0 0,0 0 0 0 0,1 0 0 0 0,1 0 0 0 0,3 12 47 0 0,-4-14-6 0 0,0 1-1 0 0,-1-1 1 0 0,0 0 0 0 0,-1 1-1 0 0,0-1 1 0 0,-1 1-1 0 0,0-1 1 0 0,-1 0 0 0 0,0 1-1 0 0,-1 1 7 0 0,-5 37-11 0 0,-10 229 22 0 0,-13-116 42 0 0,18 32-53 0 0,-31 45-64 0 0,52-80 64 0 0,-29 91-64 0 0,33-107 0 0 0,-18 45-112 0 0,5-218-2 0 0,3 206-124 0 0,-9-3 302 0 0,8 18 0 0 0,7-70-232 0 0,-8-120 115 0 0,3 16-566 0 0,-9 146 505 0 0,8-4 124 0 0,-18 54 206 0 0,7-132 56 0 0,3 8-208 0 0,-9 9 0 0 0,5-17 0 0 0,6 11 0 0 0,5-37-96 0 0,0-47 96 0 0,-1 39 0 0 0,-1 46-264 0 0,2-88 226 0 0,0-18-4 0 0,-1-1 8 0 0,-1 20 20 0 0,-2 33 14 0 0,-3-32 128 0 0,1 16-128 0 0,3 2 38 0 0,-2 34-2192 0 0,4-58 2106 0 0,1 2 36 0 0,0 0 12 0 0,-1 1 0 0 0,-1-1 0 0 0,-3 43-336 0 0,4-47 256 0 0,0 0 11 0 0,0 1 106 0 0,-6 40 1139 0 0,-2 19-1101 0 0,8-59-22 0 0,-2 48-357 0 0,-4 15 358 0 0,2-42 20 0 0,1 47-820 0 0,-4 3 756 0 0,5-81-10 0 0,2 45-70 0 0,-3-18 144 0 0,2 2 514 0 0,2 18-500 0 0,-1-37 27 0 0,0-1-15 0 0,0 0-11 0 0,0 0 11 0 0,0 0 52 0 0,0 0 28 0 0,0 0 4 0 0,0 0-5 0 0,0 0-23 0 0,-4 14 613 0 0,-26 41-281 0 0,30-54-384 0 0,0-1-6 0 0,-2 3-24 0 0,-13 41 10 0 0,15-39-96 0 0,0-3-36 0 0,2 1 22 0 0,19 17-461 0 0,16 36 609 0 0,-19-21-55 0 0,-1-18-67 0 0,57 34 0 0 0,-30-37-101 0 0,-40-14 90 0 0,1 1 0 0 0,-1 0 1 0 0,0 0-1 0 0,0 0 0 0 0,0 0 0 0 0,0 1 0 0 0,0-1 0 0 0,0 1 0 0 0,0 0 1 0 0,0 0-1 0 0,0 0 0 0 0,-1 1 0 0 0,1 0 0 0 0,-1-1 0 0 0,0 2 11 0 0,26 15 0 0 0,-14-6 0 0 0,30 4-64 0 0,-41-16 46 0 0,0 0 0 0 0,0 0 0 0 0,0-1 0 0 0,0 1 0 0 0,0-1 0 0 0,0 1 0 0 0,0-1 0 0 0,0-1 0 0 0,0 1 0 0 0,0-1 0 0 0,0 1 0 0 0,0-1 0 0 0,0 0 0 0 0,0 0 0 0 0,0-1 0 0 0,-1 1 0 0 0,1-1 0 0 0,0 0 0 0 0,1-1 18 0 0,22-10-74 0 0,53 18 10 0 0,-44-17 0 0 0,6 10 64 0 0,-27 2 0 0 0,-15-1 0 0 0,1 1 0 0 0,-1-1 0 0 0,1 1 0 0 0,-1 0 0 0 0,1-1 0 0 0,-1 1 0 0 0,1-1 0 0 0,-1 1 0 0 0,1 0 0 0 0,-1 0 0 0 0,1-1 0 0 0,-1 1 0 0 0,1 0 0 0 0,0 0 0 0 0,-1 0 0 0 0,1-1 0 0 0,-1 1 0 0 0,1 0 0 0 0,0 0 0 0 0,-1 0 0 0 0,1 0 0 0 0,-1 0 0 0 0,1 0 0 0 0,0 0 0 0 0,-1 0 0 0 0,1 1 0 0 0,-1-1 0 0 0,1 0 0 0 0,0 0 0 0 0,-1 0 0 0 0,1 1 0 0 0,-1-1 0 0 0,1 0 0 0 0,-1 1 0 0 0,1-1 0 0 0,-1 0 0 0 0,1 1 0 0 0,-1-1 0 0 0,1 1 0 0 0,-1-1 0 0 0,1 0 0 0 0,-1 1 0 0 0,0-1 0 0 0,1 1 0 0 0,6 6 0 0 0,42-3 0 0 0,-29-15 0 0 0,-6-4 0 0 0,4 10 0 0 0,3-5 0 0 0,29 0-64 0 0,-23-2 64 0 0,23-10 0 0 0,-27 14 0 0 0,-18 9 0 0 0,13-2 0 0 0,6-10-64 0 0,11-14 54 0 0,-25 13-15 0 0,-10 12 25 0 0,0 0-1 0 0,0-1 1 0 0,0 1 0 0 0,0 0-1 0 0,0-1 1 0 0,1 1-1 0 0,-1 0 1 0 0,0-1-1 0 0,0 1 1 0 0,1 0 0 0 0,-1-1-1 0 0,0 1 1 0 0,0 0-1 0 0,1-1 1 0 0,-1 1 0 0 0,0 0-1 0 0,1 0 1 0 0,-1 0-1 0 0,0-1 1 0 0,1 1-1 0 0,-1 0 1 0 0,0 0 0 0 0,1 0-1 0 0,-1 0 1 0 0,0-1-1 0 0,1 1 1 0 0,-1 0 0 0 0,1 0-1 0 0,-1 0 1 0 0,0 0-1 0 0,1 0 1 0 0,-1 0-1 0 0,0 0 1 0 0,1 0 0 0 0,-1 0-1 0 0,1 0 1 0 0,-1 1-1 0 0,0-1 1 0 0,1 0-1 0 0,-1 0 1 0 0,0 0 0 0 0,1 0-1 0 0,-1 0 1 0 0,1 1-1 0 0,-1-1 1 0 0,0 0 0 0 0,0 0-1 0 0,1 1 1 0 0,-1-1-1 0 0,0 0 1 0 0,1 0-1 0 0,-1 1 1 0 0,0-1 0 0 0,0 0-1 0 0,0 1 1 0 0,1-1-1 0 0,-1 0 1 0 0,0 1 0 0 0,0-1-1 0 0,0 1 1 0 0,0-1-1 0 0,0 0 1 0 0,0 1-1 0 0,1-1 1 0 0,-1 0 0 0 0,0 1-1 0 0,0-1 1 0 0,0 1-1 0 0,-1-1 1 0 0,2 1 0 0 0,-1-1 0 0 0,0 0 0 0 0,0 1 0 0 0,0-1 0 0 0,1 0 0 0 0,-1 1 0 0 0,0-1 0 0 0,0 0 0 0 0,1 1 0 0 0,-1-1 0 0 0,0 0 0 0 0,1 0 0 0 0,-1 1 0 0 0,0-1 0 0 0,1 0 0 0 0,-1 0 0 0 0,0 0 0 0 0,1 1 0 0 0,-1-1 0 0 0,0 0 0 0 0,1 0 0 0 0,-1 0 0 0 0,1 0 0 0 0,-1 0 0 0 0,0 0 0 0 0,1 0 0 0 0,-1 0 0 0 0,1 0 0 0 0,-1 0 0 0 0,0 0 0 0 0,1 0 0 0 0,-1 0 0 0 0,1 0 0 0 0,-1 0 0 0 0,0 0 0 0 0,1-1 0 0 0,-1 1 0 0 0,0 0 0 0 0,1 0 0 0 0,-1 0 0 0 0,0-1 0 0 0,1 1 0 0 0,-1 0 0 0 0,0 0 0 0 0,1-1 0 0 0,-1 1 0 0 0,0 0 0 0 0,0-1 0 0 0,1 1 0 0 0,-1 0 0 0 0,0-1 0 0 0,0 1 0 0 0,0 0 0 0 0,1-1 0 0 0,-1 1 0 0 0,0 0 0 0 0,0-1 0 0 0,0 1 0 0 0,0-1 0 0 0,0 1 0 0 0,0 0 0 0 0,0-1 0 0 0,0 1 0 0 0,0-1 0 0 0,0 1 0 0 0,1-1 0 0 0,-1 0 0 0 0,0 1 0 0 0,0 0 0 0 0,0-1 0 0 0,0 1 0 0 0,0 0 0 0 0,1-1 0 0 0,-1 1 0 0 0,0 0 0 0 0,0 0 0 0 0,0-1 0 0 0,1 1 0 0 0,-1 0 0 0 0,0 0 0 0 0,0 0 0 0 0,1-1 0 0 0,-1 1 0 0 0,0 0 0 0 0,0 0 0 0 0,1 0 0 0 0,-1-1 0 0 0,0 1 0 0 0,1 0-1 0 0,-1 0 1 0 0,0 0 0 0 0,1 0 0 0 0,-1 0 0 0 0,0 0 0 0 0,0 0 0 0 0,1 0 0 0 0,-1 0 0 0 0,0 0 0 0 0,1 0 0 0 0,-1 0 0 0 0,0 0 0 0 0,1 0 0 0 0,-1 0 0 0 0,0 0 0 0 0,1 0 0 0 0,-1 0 0 0 0,0 1 0 0 0,1-1 0 0 0,-1 0 0 0 0,0 0 0 0 0,0 0 0 0 0,1 1 0 0 0,-1-1 0 0 0,0 0 0 0 0,0 0 0 0 0,1 0-1 0 0,-1 1 1 0 0,0-1 0 0 0,0 0 0 0 0,0 0 0 0 0,1 1 0 0 0,-1-1 0 0 0,0 0 0 0 0,0 1 0 0 0,0-1 0 0 0,0 0 0 0 0,0 1 0 0 0,0-1 0 0 0,0 0 0 0 0,0 1 0 0 0,0-1 0 0 0,0 0 0 0 0,0 1 0 0 0,0-1 0 0 0,0 0 0 0 0,0 1 0 0 0,7 0 13 0 0,-5-14 42 0 0,0 4 211 0 0,0 21-136 0 0,-1-19 80 0 0,-2 16-210 0 0,-2-27-72 0 0,2 15 12 0 0,-3 0 48 0 0,2-2 2 0 0,-2 6-33 0 0,2-3 47 0 0,-13 17 171 0 0,3-11 123 0 0,7 8-216 0 0,5-12-75 0 0,-1 0-1 0 0,1 0 0 0 0,0-1 1 0 0,0 1-1 0 0,0 0 0 0 0,-1 0 1 0 0,1 0-1 0 0,0 0 0 0 0,-1 0 1 0 0,1-1-1 0 0,0 1 0 0 0,0 0 1 0 0,-1 0-1 0 0,1 0 0 0 0,0 0 1 0 0,-1 0-1 0 0,1 0 0 0 0,0 0 1 0 0,0 0-1 0 0,-1 0 0 0 0,1 0 1 0 0,0 0-1 0 0,-1 0 0 0 0,1 0 1 0 0,0 0-1 0 0,-1 0 1 0 0,1 0-1 0 0,0 1 0 0 0,0-1 1 0 0,-1 0-1 0 0,1 0 0 0 0,0 0 1 0 0,0 0-1 0 0,-1 0 0 0 0,1 1 1 0 0,0-1-1 0 0,0 0 0 0 0,-1 0 1 0 0,1 1-1 0 0,0-1 0 0 0,0 0 1 0 0,0 0-1 0 0,0 1-6 0 0,-2-7 16 0 0,2 6-6 0 0,0 0 1 0 0,-1 0 0 0 0,1 0-1 0 0,0 0 1 0 0,0 0-1 0 0,-1 0 1 0 0,1 0 0 0 0,0 0-1 0 0,-1 0 1 0 0,1 0-1 0 0,0 0 1 0 0,0 0 0 0 0,-1 0-1 0 0,1 0 1 0 0,0 0 0 0 0,0-1-1 0 0,-1 1 1 0 0,1 0-1 0 0,0 0 1 0 0,0 0 0 0 0,-1 0-1 0 0,1 0 1 0 0,0-1-1 0 0,0 1 1 0 0,-1 0 0 0 0,1 0-1 0 0,0-1 1 0 0,0 1 0 0 0,0 0-1 0 0,0 0 1 0 0,0-1-1 0 0,-1 1 1 0 0,1 0 0 0 0,0 0-1 0 0,0-1 1 0 0,0 1 0 0 0,0 0-1 0 0,0 0 1 0 0,0-1-1 0 0,0 1 1 0 0,0 0 0 0 0,0-1-1 0 0,0 1 1 0 0,0 0-1 0 0,0 0 1 0 0,0-1 0 0 0,0 1-1 0 0,0 0-10 0 0,-3 10 88 0 0,1-5 2 0 0,1-8 4 0 0,0-24-854 0 0,2 25 707 0 0,5 4-22 0 0,-3 1 75 0 0,9 26 538 0 0,-12-28-436 0 0,0-8 100 0 0,0 0-128 0 0,0 5 6 0 0,0 1-22 0 0,-2 3-352 0 0,2-8 54 0 0,0 4 0 0 0</inkml:trace>
  <inkml:trace contextRef="#ctx0" brushRef="#br0" timeOffset="3230.634">1019 5271 3911 0 0,'0'0'83'0'0,"0"0"12"0"0,0 3 11 0 0,-3 46 69 0 0,3-47 85 0 0,0-2 79 0 0,0 0 11 0 0,-3-27 1658 0 0,4 28-2184 0 0,7-11 176 0 0,7 11 0 0 0,-15-1 0 0 0,0-1 0 0 0,0 1 0 0 0,1 0 0 0 0,-1-1 0 0 0,0 1 0 0 0,0 0 0 0 0,1 0 0 0 0,-1-1 0 0 0,0 1 0 0 0,1 0 0 0 0,-1 0 0 0 0,0 0 0 0 0,1 0 0 0 0,-1-1 0 0 0,0 1 0 0 0,1 0 0 0 0,-1 0 0 0 0,0 0 0 0 0,1 0 0 0 0,-1 0 0 0 0,0 0 0 0 0,1 0 0 0 0,-1 0 0 0 0,0 0 0 0 0,1 0 0 0 0,-1 0 0 0 0,0 0 0 0 0,1 0 0 0 0,-1 0 0 0 0,0 0 0 0 0,1 0 0 0 0,-1 1 0 0 0,0-1 0 0 0,1 0 0 0 0,-1 0 0 0 0,0 0 0 0 0,1 0 0 0 0,-1 1 0 0 0,0-1 0 0 0,1 0 0 0 0,-1 0 0 0 0,0 1 0 0 0,0-1 0 0 0,0 0 0 0 0,1 1 0 0 0,-1-1 0 0 0,0 0 0 0 0,0 0 0 0 0,0 1 0 0 0,0-1 0 0 0,1 0 0 0 0,-1 1 0 0 0,0-1 0 0 0,0 0 0 0 0,0 1 0 0 0,0-1 0 0 0,0 1 0 0 0,0-1 0 0 0,0 0 0 0 0,0 1 0 0 0,0-1 0 0 0,0 0 0 0 0,0 1 0 0 0,0-1 0 0 0,0 0 0 0 0,0 1 0 0 0,-1-1 0 0 0,25-11 60 0 0,-18 36 48 0 0,10-42-12 0 0,-5 46-42 0 0,-11-29-53 0 0,-1 1 0 0 0,1 0 0 0 0,0-1 0 0 0,0 1 0 0 0,0-1 1 0 0,0 1-1 0 0,0-1 0 0 0,0 1 0 0 0,0-1 0 0 0,0 1 0 0 0,0-1 1 0 0,0 1-1 0 0,0 0 0 0 0,1-1 0 0 0,-1 1 0 0 0,0-1 0 0 0,0 1 0 0 0,0-1 1 0 0,1 1-1 0 0,-1-1 0 0 0,0 1 0 0 0,1-1 0 0 0,-1 0 0 0 0,0 1 1 0 0,1-1-1 0 0,-1 1 0 0 0,1-1 0 0 0,-1 0 0 0 0,0 1 0 0 0,1-1 1 0 0,-1 0-1 0 0,1 1 0 0 0,-1-1 0 0 0,1 0 0 0 0,-1 0 0 0 0,1 0 0 0 0,-1 1 1 0 0,1-1-1 0 0,-1 0 0 0 0,1 0 0 0 0,0 0 0 0 0,-1 0 0 0 0,1 0 1 0 0,-1 0-1 0 0,1 0 0 0 0,-1 0 0 0 0,1 0 0 0 0,-1 0 0 0 0,1 0 0 0 0,0 0 1 0 0,-1-1-1 0 0,1 1 0 0 0,-1 0 0 0 0,1 0 0 0 0,-1-1 0 0 0,1 1 1 0 0,-1 0-1 0 0,0-1 0 0 0,1 1 0 0 0,-1 0 0 0 0,1-1 0 0 0,-1 1 0 0 0,0 0 1 0 0,1-1-1 0 0,-1 1 0 0 0,0-1 0 0 0,1 1-1 0 0,29 20 77 0 0,-20-27-77 0 0,15-14-88 0 0,-21 12 88 0 0,-1 5 0 0 0,12-10 75 0 0,-14 12-32 0 0,4 0-33 0 0,19 0-10 0 0,-1-4 118 0 0,-18 6-108 0 0,15-5 5 0 0,-19 5-15 0 0,0 1 0 0 0,0-1 0 0 0,0 0-1 0 0,0 0 1 0 0,0 0 0 0 0,-1 1 0 0 0,1-1 0 0 0,0 0 0 0 0,0 1-1 0 0,0-1 1 0 0,-1 1 0 0 0,1-1 0 0 0,0 1 0 0 0,0-1 0 0 0,-1 1 0 0 0,1-1-1 0 0,0 1 1 0 0,-1 0 0 0 0,1-1 0 0 0,-1 1 0 0 0,1 0 0 0 0,-1 0-1 0 0,1-1 1 0 0,-1 1 0 0 0,0 0 0 0 0,1 0 0 0 0,-1 0 0 0 0,0 0-1 0 0,1 0 1 0 0,-1-1 0 0 0,0 1 0 0 0,0 0 0 0 0,0 1 0 0 0,1 0-2 0 0,-1-1 1 0 0,0-1-1 0 0,0 1 0 0 0,0 0 0 0 0,1-1 1 0 0,-1 1-1 0 0,0 0 0 0 0,1-1 0 0 0,-1 1 1 0 0,0 0-1 0 0,1-1 0 0 0,-1 1 0 0 0,1-1 1 0 0,-1 1-1 0 0,1-1 0 0 0,-1 1 0 0 0,1-1 1 0 0,-1 1-1 0 0,1-1 0 0 0,-1 1 0 0 0,1-1 1 0 0,0 0-1 0 0,-1 1 0 0 0,1-1 0 0 0,-1 0 0 0 0,1 0 1 0 0,0 1-1 0 0,0-1 0 0 0,-1 0 0 0 0,1 0 1 0 0,0 0-1 0 0,-1 0 0 0 0,1 0 0 0 0,0 0 1 0 0,-1 0-1 0 0,1 0 0 0 0,0 0 0 0 0,0 0 1 0 0,-1-1-1 0 0,1 1 0 0 0,0 0 0 0 0,0 0 2 0 0,3-5 0 0 0,26-11 0 0 0,-24 28 0 0 0,12-9-74 0 0,-15 8 41 0 0,-3-11 32 0 0,0-1 1 0 0,0 1-1 0 0,0 0 1 0 0,0 0-1 0 0,1-1 1 0 0,-1 1-1 0 0,0 0 1 0 0,0 0-1 0 0,0 0 1 0 0,0-1-1 0 0,0 1 1 0 0,1 0-1 0 0,-1 0 0 0 0,0 0 1 0 0,0 0-1 0 0,0-1 1 0 0,1 1-1 0 0,-1 0 1 0 0,0 0-1 0 0,0 0 1 0 0,0 0-1 0 0,1 0 1 0 0,-1 0-1 0 0,0 0 1 0 0,0 0-1 0 0,1 0 1 0 0,-1-1-1 0 0,0 1 1 0 0,0 0-1 0 0,1 0 1 0 0,-1 0-1 0 0,0 0 1 0 0,0 0-1 0 0,1 1 0 0 0,-1-1 1 0 0,0 0-1 0 0,0 0 1 0 0,0 0-1 0 0,1 0 1 0 0,8-9 0 0 0,-5 39 99 0 0,-2-33 387 0 0,-5 13 497 0 0,-2-2-448 0 0,-1-30 0 0 0,6 21-453 0 0,-17-3 32 0 0,-17-60 996 0 0,33 63-950 0 0,-14-23 90 0 0,-9-12 702 0 0,23 36-858 0 0,1 0 2 0 0,0 0 0 0 0,0 0 3 0 0,0 0 12 0 0,0 0 7 0 0,0 0 2 0 0,-6 14 0 0 0,0-17 46 0 0,5 2-80 0 0,1 1-11 0 0,0 0-10 0 0,0 0-1 0 0,0 21-648 0 0,6-11 488 0 0,-5-10 30 0 0,2-2 52 0 0,0-1 4 0 0,-1 3 6 0 0,-1-1 1 0 0,1 1-1 0 0,-1-1 1 0 0,1 1-1 0 0,-1 0 1 0 0,1-1 0 0 0,-1 1-1 0 0,1 0 1 0 0,-1 0-1 0 0,1 0 1 0 0,-1 0-1 0 0,1 0 1 0 0,0 0 0 0 0,-1 1-1 0 0,1-1 1 0 0,-1 1-1 0 0,1-1 1 0 0,-1 1-1 0 0,0-1 1 0 0,1 1-1 0 0,-1 0 1 0 0,0-1 0 0 0,1 1-1 0 0,-1 0 1 0 0,0 0-1 0 0,0 0 1 0 0,1 0-1 0 0,-1 0 1 0 0,0 0 0 0 0,0 1-1 0 0,0-1 1 0 0,-1 0-1 0 0,2 2 4 0 0,10 5-64 0 0,-9-8 53 0 0,0-1-1 0 0,0 0 0 0 0,0 1 0 0 0,0 0 0 0 0,0 0 0 0 0,0 0 1 0 0,0 0-1 0 0,0 0 0 0 0,0 0 0 0 0,0 1 0 0 0,0 0 1 0 0,0-1-1 0 0,0 1 0 0 0,0 0 0 0 0,0 1 0 0 0,0-1 1 0 0,0 0-1 0 0,-1 1 0 0 0,1 0 0 0 0,2 1 12 0 0,36-9-60 0 0,-29 6 30 0 0,-11 0 21 0 0,0-1 0 0 0,1 1 0 0 0,-1 0 0 0 0,1 0 0 0 0,-1 0 0 0 0,0 0 0 0 0,1 0 0 0 0,-1 0 0 0 0,1 1 0 0 0,-1-1 1 0 0,0 0-1 0 0,1 1 0 0 0,-1-1 0 0 0,0 1 0 0 0,1-1 0 0 0,-1 1 0 0 0,0-1 0 0 0,0 1 0 0 0,1 0 0 0 0,-1 0 0 0 0,0 0 0 0 0,0 0 1 0 0,0 0-1 0 0,0 0 0 0 0,0 0 0 0 0,0 0 0 0 0,-1 0 0 0 0,1 0 0 0 0,0 0 0 0 0,0 1 0 0 0,-1-1 0 0 0,1 0 9 0 0,26 36-264 0 0,1-49-18 0 0,-25 19 264 0 0,15-22-106 0 0,-17 14 200 0 0,-1 1 0 0 0,0 10 83 0 0,0-1-112 0 0,-1-9-21 0 0,1 0 1 0 0,0 0-1 0 0,0 0 1 0 0,-1 0-1 0 0,1 0 1 0 0,0 0 0 0 0,-1 0-1 0 0,1 0 1 0 0,0 0-1 0 0,0 0 1 0 0,-1 0-1 0 0,1 0 1 0 0,0 0-1 0 0,0 0 1 0 0,-1 0 0 0 0,1 0-1 0 0,0 1 1 0 0,0-1-1 0 0,-1 0 1 0 0,1 0-1 0 0,0 0 1 0 0,0 0-1 0 0,-1 1 1 0 0,1-1-27 0 0,0-2 116 0 0,0 2-20 0 0,-21-4 81 0 0,-27 23 183 0 0,12-31-144 0 0,29 14-180 0 0,5-2-35 0 0,1 0 0 0 0,0 0 0 0 0,-1 1 0 0 0,1-1 0 0 0,0 0 0 0 0,-1 1 0 0 0,1-1 0 0 0,0 1 0 0 0,-1 0 0 0 0,1-1 0 0 0,0 1-1 0 0,0 0 1 0 0,0 0 0 0 0,0 0 0 0 0,0 0 0 0 0,0 0 0 0 0,0 0 0 0 0,0 0 0 0 0,0 0 0 0 0,0 0 0 0 0,0 0 0 0 0,1 1 0 0 0,-1-1 0 0 0,1 0 0 0 0,-1 0 0 0 0,1 1 0 0 0,-1-1 0 0 0,1 1 0 0 0,-1-1-1 0 0,0 4-15 0 0,1-4 21 0 0,0 0-1 0 0,-1 1 0 0 0,1-1 1 0 0,0 0-1 0 0,0 0 0 0 0,0 0 1 0 0,-1 0-1 0 0,1 0 0 0 0,-1 1 0 0 0,1-1 1 0 0,-1 0-1 0 0,1 0 0 0 0,-1 0 1 0 0,1 0-1 0 0,-1 0 0 0 0,0-1 1 0 0,0 1-1 0 0,1 0 0 0 0,-1 0 1 0 0,0 0-1 0 0,0-1 0 0 0,0 1 1 0 0,0 0-1 0 0,0-1 0 0 0,0 1 0 0 0,0-1 1 0 0,0 1-1 0 0,0-1 0 0 0,0 1 1 0 0,0-1-1 0 0,-1 0 0 0 0,1 0 1 0 0,0 1-1 0 0,0-1 0 0 0,0 0 1 0 0,0 0-1 0 0,-1 0 0 0 0,1 0 0 0 0,0 0 1 0 0,0-1-1 0 0,0 1 0 0 0,0 0 1 0 0,0-1-1 0 0,0 1 0 0 0,-1 0 1 0 0,1-1-1 0 0,0 1 0 0 0,0-1-5 0 0,-33-11 408 0 0,22 24-320 0 0,5-18-88 0 0,-9 1 0 0 0,1 34-165 0 0,8-45 202 0 0,8 51-355 0 0,-1-34 212 0 0,10-13-182 0 0,-5 0 200 0 0,16 2 0 0 0,28-8 75 0 0,-38 11-50 0 0,-11 6 63 0 0,0 1 0 0 0,1 0-1 0 0,-1-1 1 0 0,0 1 0 0 0,1 0 0 0 0,-1 0 0 0 0,0-1 0 0 0,0 1 0 0 0,1 0 0 0 0,-1 0 0 0 0,0-1 0 0 0,1 1 0 0 0,-1 0 0 0 0,1 0 0 0 0,-1 0 0 0 0,0 0 0 0 0,1 0 0 0 0,-1 0 0 0 0,0 0-1 0 0,1-1 1 0 0,-1 1 0 0 0,1 0 0 0 0,-1 0 0 0 0,0 0 0 0 0,1 0 0 0 0,-1 1 0 0 0,1-1 0 0 0,-1 0 0 0 0,0 0 0 0 0,1 0 0 0 0,-1 0 0 0 0,1 0 0 0 0,-1 0 0 0 0,0 1 0 0 0,1-1 0 0 0,-1 0-1 0 0,0 0 1 0 0,1 0 0 0 0,-1 1 0 0 0,0-1 0 0 0,0 0 0 0 0,1 1 0 0 0,-1-1 0 0 0,0 0 0 0 0,0 1 0 0 0,1-1 0 0 0,-1 0 0 0 0,0 1 0 0 0,0-1 0 0 0,0 0 0 0 0,0 1 0 0 0,1-1 0 0 0,-1 0 0 0 0,0 1-1 0 0,0-1 1 0 0,0 1 0 0 0,0-1 0 0 0,0 1 0 0 0,0-2 0 0 0,0 0 0 0 0,0 1 0 0 0,0-1 0 0 0,0 1 0 0 0,0-1 0 0 0,0 0 0 0 0,1 1 0 0 0,-1-1 0 0 0,0 0 0 0 0,0 1 0 0 0,1-1 0 0 0,-1 1 0 0 0,0-1 0 0 0,1 1 0 0 0,-1-1 0 0 0,1 1 0 0 0,-1-1 0 0 0,0 1 0 0 0,1-1 0 0 0,-1 1 0 0 0,1-1 0 0 0,-1 1 0 0 0,1 0 0 0 0,0-1 0 0 0,-1 1 0 0 0,1 0 0 0 0,-1 0 0 0 0,1-1 0 0 0,-1 1 0 0 0,1 0 0 0 0,0 0 0 0 0,-1 0 0 0 0,1 0 0 0 0,0 0 0 0 0,-1 0 0 0 0,1 0 0 0 0,0 0 0 0 0,-1 0 0 0 0,1 0 0 0 0,0 0 0 0 0,-1 0 0 0 0,1 0 0 0 0,-1 0 0 0 0,1 1 0 0 0,0-1 0 0 0,-1 0 0 0 0,1 0 0 0 0,-1 1 0 0 0,1-1 0 0 0,-1 1 0 0 0,1-1 0 0 0,-1 0 0 0 0,1 1 0 0 0,-1-1 0 0 0,1 1 0 0 0,-1-1 0 0 0,1 1 0 0 0,-1-1 0 0 0,0 1 0 0 0,1-1 0 0 0,-1 1 0 0 0,0-1 0 0 0,1 2 0 0 0,4-6 0 0 0,1 15 0 0 0,9-24 0 0 0,-9 33 0 0 0,12-61-144 0 0,-3 29 293 0 0,-14 12-138 0 0,-1 0 0 0 0,1-1 0 0 0,-1 1 0 0 0,1 0 0 0 0,0 0 0 0 0,-1-1 0 0 0,1 1 0 0 0,-1 0-1 0 0,0-1 1 0 0,1 1 0 0 0,-1-1 0 0 0,1 1 0 0 0,-1 0 0 0 0,0-1 0 0 0,1 1 0 0 0,-1-1 0 0 0,0 1 0 0 0,1-1 0 0 0,-1 1 0 0 0,0-1 0 0 0,1 1 0 0 0,-1-1 0 0 0,0 1-1 0 0,0-1 1 0 0,0 0 0 0 0,0 1 0 0 0,0-1 0 0 0,0 1 0 0 0,0-1 0 0 0,0 0 0 0 0,0 1 0 0 0,0-1 0 0 0,0 1 0 0 0,0-1 0 0 0,0 1 0 0 0,0-1 0 0 0,0 0 0 0 0,-1 1-1 0 0,1-1 1 0 0,0 1 0 0 0,0-1 0 0 0,-1 1 0 0 0,1-1 0 0 0,0 1 0 0 0,-1-1 0 0 0,1 1 0 0 0,0-1 0 0 0,-1 1 0 0 0,1 0 0 0 0,-1-1 0 0 0,1 1 0 0 0,-1-1-11 0 0,-2-3 10 0 0,-2-1 1 0 0,0 1 42 0 0,-85-46 1963 0 0,43 14-1226 0 0,42 33-780 0 0,0 0 2 0 0,0-1 48 0 0,0 2 0 0 0,0 1-73 0 0,4 0-110 0 0,0 1-9 0 0,-4-1 4 0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3T16:57:42.018"/>
    </inkml:context>
    <inkml:brush xml:id="br0">
      <inkml:brushProperty name="width" value="0.05" units="cm"/>
      <inkml:brushProperty name="height" value="0.05" units="cm"/>
      <inkml:brushProperty name="color" value="#FF0066"/>
    </inkml:brush>
  </inkml:definitions>
  <inkml:trace contextRef="#ctx0" brushRef="#br0">61 81 1375 0 0,'-6'-4'836'0'0,"3"3"2074"0"0,-28-20-392 0 0,29 21-2390 0 0,-4-5 393 0 0,-7-12 2958 0 0,14 10-3460 0 0,-1 6 73 0 0,0 1 13 0 0,0 0-1 0 0,0 0 12 0 0,0 0 51 0 0,0 0 22 0 0,0 0 3 0 0,25 3-64 0 0,1 4-128 0 0,42 2 136 0 0,-62-8-105 0 0,0 1 0 0 0,0 0 0 0 0,0 0 0 0 0,0 1-1 0 0,-1-1 1 0 0,1 1 0 0 0,-1 0 0 0 0,0 1 0 0 0,0-1 0 0 0,0 1-1 0 0,0 0 1 0 0,-1 0 0 0 0,0 1 0 0 0,0-1 0 0 0,0 1-1 0 0,0 0 1 0 0,2 4-31 0 0,-1-3 23 0 0,19 6 161 0 0,-22-12-109 0 0,5 1-3 0 0,-1-1 17 0 0,-5 0-1 0 0,0 0-9 0 0,4 0-7 0 0,-4 0 13 0 0,-1 0-16 0 0,0 0-5 0 0,0 0 0 0 0,0 0 0 0 0,0 0 0 0 0,0 0 6 0 0,0 0 15 0 0,0 0-14 0 0,0 0-1 0 0,0 0 2 0 0,0 0 0 0 0,0 0 2 0 0,0 0 4 0 0,0 0 0 0 0,0 0-6 0 0,0 0 13 0 0,0 0-16 0 0,0 0-5 0 0,0 0 0 0 0,0 0 0 0 0,0 0 3 0 0,0 0 10 0 0,-8-8 361 0 0,-27-25 787 0 0,2 10-1156 0 0,-26-5-233 0 0,7 20 164 0 0,43 8-261 0 0,97 15 178 0 0,-30 4 83 0 0,-53-16 0 0 0,1-1 0 0 0,-1 0 0 0 0,1 0 0 0 0,0 0 0 0 0,0-1 0 0 0,-1 0 0 0 0,1 0 0 0 0,0-1 0 0 0,0 1 0 0 0,0-1 0 0 0,0-1 0 0 0,0 1 0 0 0,0-1 0 0 0,0 0 0 0 0,3-1 0 0 0,21-10 214 0 0,-12 9 8 0 0,-17 3-162 0 0,-1 0 12 0 0,0 0 0 0 0,0 0 4 0 0,0 0 16 0 0,0 0 4 0 0,0 0 0 0 0,0 0 8 0 0,0 0 35 0 0,0 0 18 0 0,0 0 3 0 0,0 0-16 0 0,-11 0-4 0 0,-8 1-128 0 0,-21 1-12 0 0,-24-5 75 0 0,-70-16 562 0 0,99 18-626 0 0,34 1 42 0 0,1 0-14 0 0,0 0-102 0 0,0 0-25 0 0,0 0 0 0 0,19 5-88 0 0,-2-1 166 0 0,0 0 0 0 0,0-1-1 0 0,0 0 1 0 0,0-2 0 0 0,1 0-1 0 0,-1-1 1 0 0,4-1 10 0 0,26-5 0 0 0,-34 4 0 0 0,0 0 0 0 0,0 0 0 0 0,0 1 0 0 0,0 1 0 0 0,0 0 0 0 0,0 1 0 0 0,0 1 0 0 0,9 1 0 0 0,-16-1 0 0 0,0 2 0 0 0,0 0 0 0 0,-2-1 11 0 0,-3-2 42 0 0,-1-1 11 0 0,0 0 6 0 0,0 0 20 0 0,0 0 1 0 0,0 0-16 0 0,0 0 10 0 0,0 0-16 0 0,0 0 1 0 0,0 0 15 0 0,-2-1-16 0 0,-36-3-17 0 0,-169-18 216 0 0,98 32-134 0 0,119 2-142 0 0,2-8 0 0 0,0 0 1 0 0,0-1-1 0 0,1-1 1 0 0,-1 0-1 0 0,0 0 1 0 0,1-1-1 0 0,-1-1 1 0 0,1 0-1 0 0,-1-1 1 0 0,1 0-1 0 0,5-2 8 0 0,44-1-3 0 0,92 18 3 0 0,-88-9 11 0 0,-63-6 32 0 0,3 0-22 0 0,-5 0 32 0 0,-1 1 13 0 0,0 0 8 0 0,0 0 21 0 0,0 0 9 0 0,0 0-20 0 0,0 0-11 0 0,0 0-2 0 0,0 0-6 0 0,0 0-1 0 0,-2 0 0 0 0,-5-3-10 0 0,-2-1-44 0 0,0 0-10 0 0,0 0 0 0 0,0 0 0 0 0,0-1 0 0 0,-52-20 0 0 0,-62-8 0 0 0,51 32 0 0 0,28 5 0 0 0,11-2 0 0 0,26-2-14 0 0,6-1-56 0 0,1 1-3 0 0,0 0-12 0 0,0 0 15 0 0,0 0 6 0 0,0 0-1 0 0,0 0-6 0 0,9 5-133 0 0,9 2 186 0 0,0-1-1 0 0,0 0 1 0 0,1-1-1 0 0,-1-1 1 0 0,1-1-1 0 0,0-1 1 0 0,14 0 18 0 0,13 3-11 0 0,41 10 11 0 0,-81-13 0 0 0,1 1 0 0 0,-2 0 11 0 0,-3-2 42 0 0,-2-1 11 0 0,0 0 0 0 0,0 0 0 0 0,0 0 2 0 0,0 0 4 0 0,0 0 2 0 0,0 0 4 0 0,0 0 16 0 0,-2-1-12 0 0,-4-3-64 0 0,-46-10-16 0 0,-169-21 196 0 0,151 32-184 0 0,46 8-137 0 0,23-4 157 0 0,1-1-80 0 0,0 0-37 0 0,0 0 15 0 0,0 0 4 0 0,0 0-12 0 0,0 0-4 0 0,0 0-12 0 0,24 14-204 0 0,-1-5-581 0 0,-9-4-4740 0 0,-5-2-449 0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3T16:57:38.469"/>
    </inkml:context>
    <inkml:brush xml:id="br0">
      <inkml:brushProperty name="width" value="0.05" units="cm"/>
      <inkml:brushProperty name="height" value="0.05" units="cm"/>
      <inkml:brushProperty name="color" value="#FF0066"/>
    </inkml:brush>
  </inkml:definitions>
  <inkml:trace contextRef="#ctx0" brushRef="#br0">95 45 2759 0 0,'0'0'379'0'0,"0"0"549"0"0,0 0 243 0 0,0 0 49 0 0,0 0-88 0 0,0 0-415 0 0,0 0-186 0 0,0 0-34 0 0,0 0-58 0 0,0 0-215 0 0,0 0-96 0 0,0 0-22 0 0,-6-6 1562 0 0,20-14-1840 0 0,-11 18 199 0 0,0 0-1 0 0,-1 0 0 0 0,1 0 0 0 0,-1 1-1 0 0,1-1 1 0 0,0 1 0 0 0,-1 0 0 0 0,1-1 0 0 0,0 1 0 0 0,0 1-1 0 0,0-1 1 0 0,0 0 0 0 0,0 1 0 0 0,0-1 0 0 0,0 1 0 0 0,0 0 0 0 0,0 0-1 0 0,0 0 1 0 0,0 1 0 0 0,0-1-26 0 0,11 0 72 0 0,31 6-187 0 0,48-7 104 0 0,-46 29-73 0 0,-17-2 142 0 0,-23-23-48 0 0,-2-3 1 0 0,-2 0 32 0 0,23-7 106 0 0,-4 10 2084 0 0,-59-22-2773 0 0,-73-6 1164 0 0,9 38-736 0 0,66-11 1511 0 0,34-2-1271 0 0,1 0-7 0 0,-1 0-21 0 0,-5 1-90 0 0,4-1-53 0 0,-3 1 22 0 0,4-1-34 0 0,1 0-21 0 0,0 0-16 0 0,0 0 20 0 0,2 0 13 0 0,24 3-25 0 0,8 7 20 0 0,129 0 64 0 0,-116 14 0 0 0,-27-7 0 0 0,-7-10 54 0 0,24-12-45 0 0,-33 2-8 0 0,68-38 127 0 0,-63 39-128 0 0,1-1 0 0 0,0 1 0 0 0,-1-1 12 0 0,0 0 36 0 0,0 1-36 0 0,-1 0-24 0 0,-5 1-36 0 0,3 0 26 0 0,-3 0-21 0 0,4 0 46 0 0,-6 0 63 0 0,-1 1 12 0 0,0 0-10 0 0,0 0 1 0 0,0 0-4 0 0,0 0 3 0 0,0 0 12 0 0,0 0-6 0 0,0 0 15 0 0,-1 1-1 0 0,-5 1-4 0 0,-3 0 9 0 0,-65-1 249 0 0,36-13 212 0 0,8-1-326 0 0,15 8-9 0 0,-14 8-79 0 0,-210 13 1252 0 0,237-15-1445 0 0,-4 2 29 0 0,4-1-19 0 0,-18 9-96 0 0,19-10 75 0 0,1-1 0 0 0,0 0-4 0 0,0 0-14 0 0,0 0 2 0 0,0 0 8 0 0,0 0 6 0 0,1 1 13 0 0,5 3 42 0 0,24 12-53 0 0,-18-9 63 0 0,-4-2-5 0 0,-1 0 1 0 0,1-1 0 0 0,0 0 0 0 0,1 0 0 0 0,-1 0-1 0 0,1-1 1 0 0,0 0 0 0 0,0-1 0 0 0,0 0 0 0 0,0-1-1 0 0,0 1 1 0 0,2-1 5 0 0,49 0 0 0 0,-37 3 0 0 0,-16 0 0 0 0,0 0 0 0 0,0 1 0 0 0,-1-2 0 0 0,2 1 0 0 0,0-2 0 0 0,27-9 0 0 0,-27 4 0 0 0,-1-1 0 0 0,1 0 0 0 0,0-2 0 0 0,-1 2 0 0 0,2 0 0 0 0,38-4-154 0 0,-21-2-65 0 0,-25 10 272 0 0,-1 0 15 0 0,0 0 12 0 0,0 0-12 0 0,0 0-4 0 0,0 0 6 0 0,0 0 20 0 0,-1-1-10 0 0,-33-4-64 0 0,-113-6 272 0 0,-46 14-124 0 0,144-4-40 0 0,41 0-124 0 0,2-1-16 0 0,5 1-64 0 0,1 1-20 0 0,0 0-9 0 0,0 0 24 0 0,25-9-173 0 0,167 18 34 0 0,-106-16 224 0 0,-33 15 0 0 0,2-13 0 0 0,-9 2 0 0 0,-38 2 0 0 0,1 2 0 0 0,-1 0 0 0 0,1 2 0 0 0,-1 0 0 0 0,-3 1 12 0 0,-4-3 47 0 0,-1-1 6 0 0,0 0-1 0 0,0 0 0 0 0,0 0 0 0 0,0 0 6 0 0,0 0 20 0 0,0 0 1 0 0,0 0-22 0 0,0 0-885 0 0,0 0-3682 0 0,0 0-1532 0 0</inkml:trace>
  <inkml:trace contextRef="#ctx0" brushRef="#br0" timeOffset="5921.802">106 144 5239 0 0,'0'0'235'0'0,"0"0"38"0"0,0 0-5 0 0,0 0-4 0 0,-7-8 411 0 0,4 3-595 0 0,-27-25 4053 0 0,28 29-3970 0 0,2 1-55 0 0,0 0-20 0 0,0 0-7 0 0,0 0 3 0 0,0 0 18 0 0,-6-2 1019 0 0,6 2-730 0 0,22-3 367 0 0,-14 1-747 0 0,-1 1 44 0 0,-5 1 21 0 0,-2 0 17 0 0,0 0-17 0 0,0 0-11 0 0,0 0 5 0 0,0 0 20 0 0,0 0 8 0 0,0 0 6 0 0,0 0 6 0 0,0 0 2 0 0,0 0 15 0 0,0 0 62 0 0,0 0 31 0 0,0 0 4 0 0,-11-1 424 0 0,3-2-524 0 0,-28-10 120 0 0,16 7-140 0 0,19 6-29 0 0,-1-1-16 0 0,-7 0-49 0 0,1-1 14 0 0,6 1 92 0 0,2 1 7 0 0,0 0-10 0 0,0 0-3 0 0,0 0-13 0 0,0 0-8 0 0,0 0-1 0 0,0 0-30 0 0,0 0-118 0 0,0 0-12 0 0,0 0-4 0 0,1 1 14 0 0,4 5 50 0 0,0 0 12 0 0,0-2 0 0 0,1 0 0 0 0,2-1 0 0 0,0 0 0 0 0,56 1 0 0 0,-57-3 11 0 0,-6-1 42 0 0,-1 0 11 0 0,0 0 0 0 0,0 0 0 0 0,0 0 6 0 0,0 0 20 0 0,0 0 8 0 0,0 0 4 0 0,0 0-4 0 0,-1 1-28 0 0,-4 2 0 0 0,-12 0 160 0 0,-2-9-20 0 0,18 5-117 0 0,1 1-17 0 0,-2 0-11 0 0,-4-1-1 0 0,4 0 0 0 0,-5 2-589 0 0,14 0 469 0 0,29-7 45 0 0,-7-3 11 0 0,-4 5 0 0 0,-17 5 0 0 0,52 1-72 0 0,61-54-68 0 0,-44 32 8 0 0,-69 20 132 0 0,-1 0 0 0 0,1 1 0 0 0,34-3-64 0 0,-34 2 64 0 0,0 1 0 0 0,1 2 0 0 0,0-1 0 0 0,0 0 0 0 0,-2 1 0 0 0,2 1 0 0 0,0-1 0 0 0,0-1 0 0 0,0 0 0 0 0,-2 0-48 0 0,-6-2-197 0 0,-1 0-71 0 0,0 0-11 0 0,0 0-154 0 0,0 0-646 0 0,7-2-1753 0 0,-6 2 1408 0 0</inkml:trace>
  <inkml:trace contextRef="#ctx0" brushRef="#br0" timeOffset="7378.178">562 122 1375 0 0,'0'0'66'0'0,"15"-8"3020"0"0,-4-1-303 0 0,34-18-1238 0 0,-36 23-1559 0 0,-1 0-45 0 0,43 11 1353 0 0,-35-1-1060 0 0,107-2 2286 0 0,-121-4-2449 0 0,-2 0 15 0 0,0 0-11 0 0,0 0-10 0 0,0 0-1 0 0,0 0 2 0 0,0 0 4 0 0,0 0 2 0 0,0 0 0 0 0,0 0 19 0 0,0 0 77 0 0,0 0 31 0 0,0 0 7 0 0,0 0 29 0 0,0 0 112 0 0,0 0 49 0 0,0 0 10 0 0,0 0-28 0 0,-13-2-295 0 0,1 1 0 0 0,-1 0 1 0 0,1 1-1 0 0,-1 0 0 0 0,0 1 1 0 0,1 0-1 0 0,-1 1 0 0 0,1 1 1 0 0,0 0-1 0 0,-3 1-83 0 0,-8 1 1253 0 0,48 27-1493 0 0,-18-27 240 0 0,-4-3 0 0 0,0 0 0 0 0,0-1 0 0 0,0 1 0 0 0,0-1 0 0 0,1 0 0 0 0,-1 0 0 0 0,0 0 0 0 0,1 0 0 0 0,-1-1 0 0 0,0 1 0 0 0,1-1 0 0 0,-1 0 0 0 0,1 0 0 0 0,-1 0 0 0 0,1 0 0 0 0,-1-1 0 0 0,1 1 0 0 0,-1-1 0 0 0,0 0 0 0 0,1 0 0 0 0,-1 0 0 0 0,0-1 0 0 0,8-1 0 0 0,21-12 75 0 0,-31 14-22 0 0,-2 2 11 0 0,-5 0 0 0 0,-14 1 67 0 0,-11-8 70 0 0,23 5-177 0 0,-56-6 108 0 0,57 7-120 0 0,-1 1 23 0 0,33 2-18 0 0,1 3-17 0 0,9 13-80 0 0,-17-7 14 0 0,-17-12-180 0 0,-1 0-700 0 0,0 0-282 0 0,0 0-54 0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3T16:57:59.206"/>
    </inkml:context>
    <inkml:brush xml:id="br0">
      <inkml:brushProperty name="width" value="0.05" units="cm"/>
      <inkml:brushProperty name="height" value="0.05" units="cm"/>
      <inkml:brushProperty name="color" value="#FF0066"/>
    </inkml:brush>
  </inkml:definitions>
  <inkml:trace contextRef="#ctx0" brushRef="#br0">98 14 5183 0 0,'0'0'234'0'0,"0"0"86"0"0,0 0 217 0 0,0 0 95 0 0,0 0 21 0 0,0 0-45 0 0,0 0-201 0 0,0 0-88 0 0,0 0-21 0 0,0 0 4 0 0,0 0 22 0 0,0 0 10 0 0,0 0 2 0 0,4-13 3658 0 0,-24 43-4193 0 0,17-12 216 0 0,0 1 1 0 0,1 0-1 0 0,1 0 0 0 0,0 0 0 0 0,2 0 1 0 0,0-1-1 0 0,1 1 0 0 0,1 1-17 0 0,4 70-101 0 0,-21 109 381 0 0,17-117-280 0 0,-8 42 64 0 0,5-90-64 0 0,-1-10 990 0 0,-4-32-980 0 0,0 0-10 0 0,1 0 0 0 0,-1 1 0 0 0,-14-25-64 0 0,15 24 64 0 0,0 0 0 0 0,0-1 0 0 0,1 1 0 0 0,-1 0 0 0 0,1-1 0 0 0,-1-1 0 0 0,2 1 0 0 0,0 1 0 0 0,2 1 12 0 0,0 6 47 0 0,0 1 8 0 0,0 0 2 0 0,0 1-14 0 0,10 30-45 0 0,34 64-10 0 0,-40-89 0 0 0,-1-2 11 0 0,5-2 2 0 0,-1-5 102 0 0,14-17 106 0 0,-16 13-167 0 0,-1-1-33 0 0,20-33 96 0 0,-20 32-117 0 0,13-66 564 0 0,-17 74-597 0 0,0 1 93 0 0,0 0 20 0 0,-1 1-19 0 0,-2 5-49 0 0,-9 20-65 0 0,-9 12-1523 0 0,20-37 421 0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4:42:02.385"/>
    </inkml:context>
    <inkml:brush xml:id="br0">
      <inkml:brushProperty name="width" value="0.05" units="cm"/>
      <inkml:brushProperty name="height" value="0.05" units="cm"/>
      <inkml:brushProperty name="color" value="#FF0066"/>
    </inkml:brush>
  </inkml:definitions>
  <inkml:trace contextRef="#ctx0" brushRef="#br0">0 252 3079 0 0,'0'0'135'0'0,"0"0"40"0"0,0 0 61 0 0,0 0 20 0 0,0 0 6 0 0,0 0-12 0 0,0 0-62 0 0,16-25 5138 0 0,-10 21-5256 0 0,-5 3-17 0 0,0 1 1 0 0,-1-1-1 0 0,1 1 1 0 0,0-1-1 0 0,-1 1 1 0 0,1 0-1 0 0,0-1 1 0 0,0 1-1 0 0,-1 0 1 0 0,1-1-1 0 0,0 1 1 0 0,0 0-1 0 0,0 0 1 0 0,-1 0-1 0 0,1 0 1 0 0,0 0-1 0 0,0 0 1 0 0,0 0-1 0 0,0 0 1 0 0,-1 0-1 0 0,1 0 0 0 0,0 0 1 0 0,0 0-1 0 0,0 1 1 0 0,-1-1-1 0 0,1 0 1 0 0,0 0-1 0 0,0 1 1 0 0,-1-1-1 0 0,1 1 1 0 0,0-1-1 0 0,-1 1 1 0 0,1-1-1 0 0,0 1 1 0 0,-1-1-1 0 0,1 1 1 0 0,-1 0-1 0 0,1-1 1 0 0,-1 1-1 0 0,1 0 1 0 0,-1-1-1 0 0,1 1-53 0 0,2 9 32 0 0,0-1-1 0 0,0 1 0 0 0,-1 0 0 0 0,0 0 0 0 0,0 0 1 0 0,-1 0-1 0 0,-1 0 0 0 0,0 0 0 0 0,0 0 1 0 0,-1 0-1 0 0,0 0 0 0 0,-1 0 0 0 0,0-1 0 0 0,-2 6-31 0 0,-1 16 35 0 0,2-6-48 0 0,2-15-1991 0 0,1-10 1421 0 0</inkml:trace>
  <inkml:trace contextRef="#ctx0" brushRef="#br0" timeOffset="3519.017">285 100 2303 0 0,'0'0'102'0'0,"0"0"148"0"0,0 0 545 0 0,0 0 240 0 0,0 0 49 0 0,0 0-134 0 0,1 1-602 0 0,1 3-298 0 0,-1-2-210 0 0,-1-2-90 0 0,0 0-26 0 0,0 5 6026 0 0,19-18-6462 0 0,-17 12 669 0 0,3-4 32 0 0,14-20 427 0 0,-18 23-292 0 0,4-4 32 0 0,-1 0-140 0 0,0-2-16 0 0,1 2 0 0 0,0-1 0 0 0,0-1 0 0 0,1 2 0 0 0,0 0 0 0 0,-1 0 0 0 0,0 1 15 0 0,-4 4 57 0 0,-1 1 8 0 0,0 0-8 0 0,1 1-17 0 0,4 5-45 0 0,0 1-10 0 0,13 31-176 0 0,-16-31 176 0 0,1 1-66 0 0,-1 0 0 0 0,0 0 1 0 0,-1 0-1 0 0,0 0 0 0 0,0 0 0 0 0,-1 0 0 0 0,0 0 0 0 0,0 0 0 0 0,-1 0 0 0 0,0 0 0 0 0,0 0 0 0 0,-1 0 0 0 0,0 0 0 0 0,-1 0 0 0 0,0 0 1 0 0,0 0 65 0 0,-6 21-106 0 0,-1 9-170 0 0,10-37 215 0 0,0-1-18 0 0,0 0-1 0 0,0 0-12 0 0,0 0-49 0 0,0 0-19 0 0,0 0-7 0 0,0 0 5 0 0,0 0 22 0 0,0 0 10 0 0,0 0 2 0 0,5-20 272 0 0,1 0-15 0 0,-4 9-128 0 0,1 1 0 0 0,1 0 0 0 0,0-1 0 0 0,0 1 0 0 0,1 1 0 0 0,1-1 0 0 0,-1 1 0 0 0,2 0 0 0 0,-1 0 0 0 0,1 0-1 0 0,17-20-11 0 0,-19 24 22 0 0,24-10 1162 0 0,-23 20-1097 0 0,-3-2 0 0 0,1 4-60 0 0,1 2-16 0 0,0-1 0 0 0,-1 0 0 0 0,0-2 16 0 0,-3-5 64 0 0,6 24 320 0 0,-13 9-400 0 0,-10 5 0 0 0,14-33 11 0 0,1-3 42 0 0,1 3 1 0 0,2 2-44 0 0,4-5 1 0 0,-3-2 32 0 0,4 2-33 0 0,18 17-92 0 0,-22-18 39 0 0,3 0 19 0 0,2 1-40 0 0,1-1 8 0 0,-1-2 45 0 0,1 0 11 0 0,26-8 0 0 0,-12 0 0 0 0,-1-1 0 0 0,0-1 0 0 0,0 0 0 0 0,-2-2 0 0 0,15-9 0 0 0,1-14 118 0 0,-32 31-93 0 0,-3 3 50 0 0,-1 1 27 0 0,0 0 37 0 0,0 0 18 0 0,0 0 3 0 0,0 0-10 0 0,0 0-44 0 0,0 0-11 0 0,0-2-6 0 0,1-33-33 0 0,-7 6-56 0 0,-17-5 462 0 0,22 33-553 0 0,1 1-8 0 0,-15-13-365 0 0,10 10 380 0 0,4 3 16 0 0,-1-1 15 0 0,-3-1 58 0 0,3 1 71 0 0,-15-2 128 0 0,-7 12-788 0 0,23-7 572 0 0,0-1-1 0 0,0 1 1 0 0,0 0-1 0 0,0 0 1 0 0,0 0-1 0 0,0 0 1 0 0,0 0-1 0 0,1 0 1 0 0,-1 0-1 0 0,1 0 1 0 0,-1 0-1 0 0,1 0 1 0 0,0 0-1 0 0,0 0 0 0 0,0 0 1 0 0,0 0-1 0 0,0 0 1 0 0,1 0-1 0 0,-1 0 1 0 0,0 0-1 0 0,1 0 1 0 0,0 0-1 0 0,-1 0 13 0 0,3 6 0 0 0,10 41 0 0 0,-11 23 0 0 0,2-47 0 0 0,6 4 16 0 0,-10-28 62 0 0,0-1 3 0 0,20 13 644 0 0,-14-9-713 0 0,0 1-12 0 0,-1 0 0 0 0,0 0-13 0 0,-3-3-40 0 0,2 3 39 0 0,0 0 25 0 0,-1-5 32 0 0,3-1-22 0 0,32-20 171 0 0,14-52 643 0 0,-7 10-773 0 0,-44 62-3 0 0,-1 1 17 0 0,0 0 37 0 0,0 0-6 0 0,0 0-10 0 0,12-22 179 0 0,-12 21-216 0 0,0 1 12 0 0,4-15 539 0 0,-4 14-519 0 0,0 1-13 0 0,0 0-11 0 0,-11 24-158 0 0,5 1 90 0 0,5 26-64 0 0,3-27 0 0 0,0-15 64 0 0,10 27-64 0 0,-8-29 64 0 0,0 1 0 0 0,1-2 0 0 0,19 5 168 0 0,4-21 233 0 0,-6-6-306 0 0,-15 11-95 0 0,-1-1-14 0 0,-4 6-45 0 0,3 4 34 0 0,1 2-18 0 0,0 1 22 0 0,-1-1-22 0 0,2 0 32 0 0,17 4 75 0 0,2-8-64 0 0,10-17 118 0 0,-33 11-56 0 0,0 0 0 0 0,-1 0 1 0 0,1 0-1 0 0,-1-1 0 0 0,0 1 0 0 0,-1-1 1 0 0,1 0-1 0 0,-1 0 0 0 0,0 1 1 0 0,0-1-1 0 0,0 0 0 0 0,-1 0 1 0 0,0 0-1 0 0,0 0 0 0 0,0 0 0 0 0,0 0 1 0 0,-1 0-1 0 0,0-1-62 0 0,0-7 95 0 0,-4-34-29 0 0,0 32 10 0 0,4 14-14 0 0,-1 0 3 0 0,-2-1-65 0 0,3 1-69 0 0,35 25-174 0 0,4-12 633 0 0,-8-4-5608 0 0,-24-6 59 0 0</inkml:trace>
  <inkml:trace contextRef="#ctx0" brushRef="#br0" timeOffset="6153.246">1578 161 4143 0 0,'0'0'191'0'0,"0"0"53"0"0,0 0 119 0 0,0 0 47 0 0,0 0 8 0 0,-8-6 644 0 0,4 12-997 0 0,1 1 0 0 0,-1-1-1 0 0,1 1 1 0 0,1 0 0 0 0,-1 0 0 0 0,1 0-1 0 0,1 0 1 0 0,-1 1 0 0 0,1-1-1 0 0,0 1 1 0 0,1-1 0 0 0,0 0-1 0 0,0 1 1 0 0,0 1-65 0 0,0 2 25 0 0,-19 224 775 0 0,8-92-732 0 0,11-142 28 0 0,0-1-7 0 0,0 1-15 0 0,-1 4-74 0 0,1-4-26 0 0,0-1 180 0 0,0 0 52 0 0,0 0 2 0 0,-13-14 1176 0 0,9-8-1191 0 0,2 0 0 0 0,1 1-1 0 0,0-1 1 0 0,2 0-1 0 0,1 0 1 0 0,0 1-1 0 0,1-1 1 0 0,2 1 0 0 0,1-2-193 0 0,-3 5 109 0 0,2 1-1 0 0,0 0 1 0 0,1 0 0 0 0,1 1 0 0 0,0-1 0 0 0,9-12-109 0 0,-11 22 43 0 0,12-11-110 0 0,53-7 872 0 0,13-8-794 0 0,-83 32 45 0 0,0 1 21 0 0,-28 108-624 0 0,14-72 430 0 0,-8 22 99 0 0,17-50 40 0 0,1-3 58 0 0,2-4-56 0 0,1-1 1 0 0,-1 0-1 0 0,1 0 0 0 0,-1 0 0 0 0,1 0 0 0 0,-1 0 1 0 0,1 0-1 0 0,-1 0 0 0 0,1 0 0 0 0,-1-1 0 0 0,1 1 1 0 0,-1 0-1 0 0,1-1 0 0 0,-1 0 0 0 0,1 1 0 0 0,0-1 1 0 0,-1 0-1 0 0,1 1 0 0 0,0-1 0 0 0,0 0 0 0 0,-1 0 1 0 0,1 0-1 0 0,0 0 0 0 0,0 0 0 0 0,0-1 0 0 0,0 1 1 0 0,0 0-1 0 0,0 0 0 0 0,1-1 0 0 0,-1 1 0 0 0,0 0 1 0 0,1-1-1 0 0,-1 1 0 0 0,1-1 0 0 0,-1 1 0 0 0,1-1 0 0 0,0 1 1 0 0,0-1-1 0 0,-1 1 0 0 0,1-1 0 0 0,0 0-24 0 0,-19-43 10 0 0,19 44 75 0 0,0 1-16 0 0,-6-8 407 0 0,10-7-400 0 0,2 8-76 0 0,2 2 0 0 0,54-1-72 0 0,-54 5 72 0 0,0-1 0 0 0,44-13 139 0 0,-17-2 32 0 0,-28 13-149 0 0,94-85 462 0 0,-86 81-244 0 0,-9 12-224 0 0,11 17-29 0 0,-15-16-1 0 0,1 0 1 0 0,0 0-1 0 0,-1 0 1 0 0,0 1-1 0 0,0-1 1 0 0,-1 1-1 0 0,1-1 1 0 0,-1 1-1 0 0,0 0 0 0 0,-1-1 1 0 0,1 1-1 0 0,-1 0 1 0 0,0-1-1 0 0,-1 1 14 0 0,1 3-5 0 0,-4 26 5 0 0,2-26 0 0 0,1 0 0 0 0,-2 2 12 0 0,3-7 69 0 0,3-13-46 0 0,8-15-35 0 0,-7 16 0 0 0,17-23 0 0 0,-15 24 0 0 0,13-12 0 0 0,11-3-64 0 0,-22 18 64 0 0,9 6 54 0 0,-15 0-54 0 0,0 0 1 0 0,1 1-1 0 0,-1-1 1 0 0,-1 1-1 0 0,1-1 1 0 0,0 1-1 0 0,-1 0 1 0 0,1-1-1 0 0,-1 1 1 0 0,0 0-1 0 0,0 0 1 0 0,0 0-1 0 0,0 0 1 0 0,0 1-1 0 0,-1-1 1 0 0,1 0-1 0 0,-1 0 1 0 0,0 0-1 0 0,0 3 0 0 0,0-1 1 0 0,2 3-1 0 0,0 1 0 0 0,0 0 0 0 0,2 0 0 0 0,1-2 0 0 0,2-1 0 0 0,-1-1 0 0 0,1 0 0 0 0,-1-1 0 0 0,2-1 0 0 0,0 0 0 0 0,15-1-64 0 0,-15-4 64 0 0,42-27 264 0 0,-48 27-189 0 0,17-33 301 0 0,-16 27-352 0 0,-1 2 35 0 0,-2 4 26 0 0,0 2-16 0 0,-4-11 317 0 0,-39-12 156 0 0,23 4-542 0 0,14 12 11 0 0,1 0 32 0 0,4 6-47 0 0,0-1 0 0 0,-1 1 1 0 0,1 0-1 0 0,-1 0 0 0 0,1 0 0 0 0,0 0 1 0 0,-1 1-1 0 0,0-1 0 0 0,1 0 1 0 0,-1 0-1 0 0,1 1 0 0 0,-1-1 1 0 0,0 1-1 0 0,1 0 0 0 0,-1 0 1 0 0,0-1-1 0 0,0 1 0 0 0,1 0 1 0 0,-1 0-1 0 0,0 0 0 0 0,1 1 1 0 0,-1-1-1 0 0,0 0 0 0 0,0 1 1 0 0,1-1-1 0 0,-1 1 0 0 0,1-1 0 0 0,-1 1 1 0 0,1 0-1 0 0,-1 0 0 0 0,0 0 4 0 0,-4 2-43 0 0,-128 71-2990 0 0,62-26-715 0 0,70-47 3233 0 0</inkml:trace>
  <inkml:trace contextRef="#ctx0" brushRef="#br0" timeOffset="6656.049">2350 295 2303 0 0,'0'0'96'0'0,"0"0"32"0"0,0 0-128 0 0,0 0 0 0 0,0 0 0 0 0,0 0 0 0 0,0 0 1312 0 0,0 0 248 0 0,0 0 40 0 0,0 0 16 0 0,0 0-1776 0 0,-1-9-352 0 0,1 9-64 0 0</inkml:trace>
  <inkml:trace contextRef="#ctx0" brushRef="#br0" timeOffset="10318.584">2345 233 455 0 0,'-8'-6'8163'0'0,"1"5"-4291"0"0,-7 32-4259 0 0,24 120 326 0 0,-1 20-14 0 0,-23-48-239 0 0,14-120 271 0 0,0 2 43 0 0,0-4 53 0 0,0-1 14 0 0,0 0 30 0 0,0 0 82 0 0,0 0 14 0 0,-16-10 837 0 0,13 2-944 0 0,0 0 1 0 0,0-1 0 0 0,1 1-1 0 0,0-1 1 0 0,0 0 0 0 0,1 0-1 0 0,0 1 1 0 0,1-1 0 0 0,0 0-1 0 0,0 0 1 0 0,1 0 0 0 0,0 0 0 0 0,0 0-1 0 0,3-6-86 0 0,-1-12 51 0 0,1-15 47 0 0,2 0 1 0 0,1 1 0 0 0,2 0-1 0 0,10-25-98 0 0,-15 57 0 0 0,36-10 216 0 0,67-3-856 0 0,-98 23 640 0 0,-5 6 0 0 0,-24 70-411 0 0,11-58 326 0 0,-39 67 109 0 0,47-84 67 0 0,-7 3 32 0 0,1-4-113 0 0,-1-1-10 0 0,1-1-14 0 0,6 1-56 0 0,1 0-6 0 0,0 0-29 0 0,0 0-14 0 0,0 0-1 0 0,17 8-112 0 0,-12-5 264 0 0,0-1-1 0 0,0 0 1 0 0,1 0-1 0 0,-1-1 1 0 0,0 1-1 0 0,1-1 0 0 0,-1 0 1 0 0,1-1-1 0 0,0 1 1 0 0,-1-1-1 0 0,1 0 1 0 0,-1-1-1 0 0,1 1 1 0 0,0-1-32 0 0,5-1 111 0 0,12-3-86 0 0,0-1 1 0 0,-1-1-1 0 0,1-1 0 0 0,-2-1 0 0 0,1-1 0 0 0,-1-1 0 0 0,8-6-25 0 0,-20 12 124 0 0,0 0 0 0 0,0-1-1 0 0,0 0 1 0 0,-1-1 0 0 0,0 0-1 0 0,0 0 1 0 0,0-1 0 0 0,-1 0-1 0 0,-1 0 1 0 0,1 0 0 0 0,-1-1-1 0 0,2-4-123 0 0,-8 12 78 0 0,2-10 46 0 0,-3 10-122 0 0,-18-7 5 0 0,13 8-6 0 0,4 0-5 0 0,0 0 1 0 0,1 0-1 0 0,-1 0 0 0 0,0 0 0 0 0,0 0 0 0 0,0 0 0 0 0,0 1 1 0 0,1-1-1 0 0,-1 0 0 0 0,0 1 0 0 0,0 0 0 0 0,1-1 0 0 0,-1 1 1 0 0,0 0-1 0 0,1 0 0 0 0,-1 0 0 0 0,1 0 0 0 0,-1 0 0 0 0,1 0 1 0 0,-1 0-1 0 0,1 1 0 0 0,0-1 0 0 0,0 1 0 0 0,-1 0 4 0 0,-18 19-52 0 0,15-15 52 0 0,-1 1 0 0 0,-21 15-78 0 0,-7 34-396 0 0,27-21 474 0 0,6-25 0 0 0,3-1 0 0 0,11 16 54 0 0,-1-14 52 0 0,16 9-106 0 0,-7 0-72 0 0,-17-15 72 0 0,1 0 0 0 0,13-4 0 0 0,-13-3 1 0 0,0 0-1 0 0,1-1 1 0 0,-1 1-1 0 0,0-1 1 0 0,-1 0-1 0 0,1 0 0 0 0,0 0 1 0 0,-1-1-1 0 0,0 0 1 0 0,0 0-1 0 0,0 0 1 0 0,0 0-1 0 0,-1-1 1 0 0,0 1-1 0 0,3-6 0 0 0,15-16 57 0 0,54-53-57 0 0,-57 59 0 0 0,-16 21 14 0 0,0-1-1 0 0,-1 1 0 0 0,0 0 0 0 0,1 0 1 0 0,-1-1-1 0 0,1 1 0 0 0,-1 0 0 0 0,0 0 1 0 0,0 0-1 0 0,1 1 0 0 0,-1-1 0 0 0,0 0 1 0 0,0 0-1 0 0,0 0 0 0 0,0 1 0 0 0,-1-1 1 0 0,1 1-1 0 0,0-1 0 0 0,0 1 0 0 0,-1-1 1 0 0,1 1-1 0 0,-1-1 0 0 0,0 1 0 0 0,1-1 1 0 0,-1 1-1 0 0,0-1 0 0 0,0 1 0 0 0,0 0 1 0 0,0-1-1 0 0,0 1 0 0 0,0 0 0 0 0,0-1 1 0 0,-1 1-1 0 0,1-1 0 0 0,-1 1-13 0 0,11 126-60 0 0,-10-127 122 0 0,0-1 14 0 0,6-21 94 0 0,11-25-26 0 0,-7 18-144 0 0,-6-2 75 0 0,-3 21-32 0 0,4 2-33 0 0,19-5-10 0 0,10 10 0 0 0,-1 12 0 0 0,0 9 11 0 0,-2-17 42 0 0,10-11 226 0 0,-39 9-158 0 0,16-17 439 0 0,13-80 160 0 0,-29 88-726 0 0,-1 0 0 0 0,0 0 0 0 0,-1 0 0 0 0,1 0 0 0 0,-2 0 1 0 0,1-1-1 0 0,-1 1 0 0 0,-1 0 0 0 0,0 0 0 0 0,0 0 0 0 0,0 0 0 0 0,-1 1 0 0 0,-1-1 0 0 0,1 1 0 0 0,-2 0 0 0 0,1-1 0 0 0,-1 1 6 0 0,-12-28-23 0 0,16 35-42 0 0,0-1-27 0 0,-1-2 13 0 0,2 3-18 0 0,0 1 20 0 0,0 0 11 0 0,0 0-2 0 0,0 0-18 0 0,0 0-9 0 0,0 0 23 0 0,1 90-375 0 0,-8-43 426 0 0,3 0 0 0 0,2-1-1 0 0,3 44 22 0 0,15 44 0 0 0,-8-100 0 0 0,8-7 0 0 0,-11-23 0 0 0,1-2 12 0 0,-4-3 48 0 0,4-2 12 0 0,-1-3-12 0 0,-3 2-53 0 0,0 0 1 0 0,0 0-1 0 0,0 0 0 0 0,-1 0 0 0 0,0 0 1 0 0,0 0-1 0 0,0-1 0 0 0,0 1 0 0 0,-1 0 0 0 0,0-1 1 0 0,1 1-1 0 0,-1 0 0 0 0,-1-1 0 0 0,1 1 0 0 0,-1 0 1 0 0,0 0-1 0 0,0-1 0 0 0,0 1 0 0 0,-1 0-7 0 0,1-2 33 0 0,-4-12-169 0 0,-1 1 0 0 0,-1-1 0 0 0,-1 1 1 0 0,0 1-1 0 0,-1 0 0 0 0,-1 0 0 0 0,0 0 1 0 0,-1 2-1 0 0,-1-1 0 0 0,-1 0 136 0 0,-9-23 1019 0 0,22 37-1083 0 0,0 1-3 0 0,0 0 25 0 0,0 0 87 0 0,41 40 32 0 0,-33-34-16 0 0,-1 0 0 0 0,2 0 1 0 0,-1-1-1 0 0,0 0 0 0 0,1 0 0 0 0,0-1 0 0 0,0 0 0 0 0,1-1 0 0 0,-1 0 0 0 0,1 0 0 0 0,-1-1 0 0 0,1 0 1 0 0,0-1-1 0 0,0 0 0 0 0,0-1 0 0 0,0 0 0 0 0,0 0 0 0 0,0-1 0 0 0,-1-1 0 0 0,1 1 0 0 0,0-1 0 0 0,-1-1 1 0 0,7-2-62 0 0,9-1 86 0 0,-24 6-24 0 0,-1 0 18 0 0,0 0 8 0 0,0 0 6 0 0,0 0-3 0 0,0 0-22 0 0,0 0-5 0 0,0 0-22 0 0,1 1-96 0 0,2 6-38 0 0,1 49-185 0 0,3 50-86 0 0,-6-98 363 0 0,3-1 0 0 0,3-2-10 0 0,19-8-108 0 0,-22 1 120 0 0,1 0 12 0 0,-1 0 0 0 0,0 0-1 0 0,0-1 1 0 0,-1 1 0 0 0,1-1-1 0 0,0 0 1 0 0,-1 0 0 0 0,0 0-1 0 0,0 0 1 0 0,0-1 0 0 0,0 0-1 0 0,0 1 1 0 0,0-1 0 0 0,-1 0-1 0 0,0 0 1 0 0,0 0 0 0 0,0 0-1 0 0,0-1-13 0 0,0 1 31 0 0,0-1-3 0 0,1 1 0 0 0,-1 0 0 0 0,-1-1 0 0 0,1 1 0 0 0,0-1 0 0 0,-1 0 0 0 0,0 1 1 0 0,0-1-1 0 0,-1 0 0 0 0,1 0 0 0 0,-1 1 0 0 0,0-1 0 0 0,-1 0 0 0 0,1-1-28 0 0,-1-2 11 0 0,1 5 32 0 0,-1-3-43 0 0,1 5-54 0 0,0 1-10 0 0,0 0-2 0 0,-1 34-49 0 0,2 1 0 0 0,1 0 1 0 0,2-1-1 0 0,2 0 0 0 0,9 34 115 0 0,-9-52-48 0 0,-1 0-1 0 0,-1 0 1 0 0,0 0-1 0 0,-1 1 1 0 0,0-1 0 0 0,-2 1-1 0 0,0 0 1 0 0,-1 0-1 0 0,0 0 1 0 0,-2 0-1 0 0,0-1 1 0 0,-1 1-1 0 0,0-1 1 0 0,-1 1 0 0 0,-5 11 48 0 0,4-16 50 0 0,1 1 0 0 0,-2-1 0 0 0,1 1 1 0 0,-2-2-1 0 0,0 1 0 0 0,0-1 0 0 0,-1 0 1 0 0,0 0-1 0 0,-1-1 0 0 0,0 0 1 0 0,-1-1-1 0 0,0 0 0 0 0,0 0 0 0 0,-1-1 1 0 0,0 0-1 0 0,0-1 0 0 0,-6 2-50 0 0,14-8 47 0 0,1 0 1 0 0,-1-1-1 0 0,0 0 0 0 0,1 1 0 0 0,-1-1 1 0 0,0 0-1 0 0,1 0 0 0 0,-1 0 0 0 0,0-1 1 0 0,1 1-1 0 0,-1-1 0 0 0,0 1 0 0 0,1-1 1 0 0,-1 0-1 0 0,1 0 0 0 0,-1 0 0 0 0,1 0 0 0 0,0 0 1 0 0,-1-1-1 0 0,1 1 0 0 0,0-1 0 0 0,0 0 1 0 0,0 1-1 0 0,0-1 0 0 0,0 0 0 0 0,0 0 1 0 0,1 0-1 0 0,-1 0 0 0 0,1-1 0 0 0,-1 1 1 0 0,1 0-1 0 0,0-1 0 0 0,0 1 0 0 0,0-1-47 0 0,-27-89 506 0 0,23 47-602 0 0,5 42-44 0 0,-1 0-1 0 0,1 1 1 0 0,1-1 0 0 0,-1 0-1 0 0,0 1 1 0 0,1-1 0 0 0,-1 0-1 0 0,1 1 1 0 0,0-1 0 0 0,0 0-1 0 0,0 1 1 0 0,0-1 0 0 0,0 1-1 0 0,0 0 1 0 0,1-1-1 0 0,-1 1 1 0 0,1 0 0 0 0,1-2 140 0 0,28-18-6698 0 0,-17 16 2058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5T06:27:45.586"/>
    </inkml:context>
    <inkml:brush xml:id="br0">
      <inkml:brushProperty name="width" value="0.05" units="cm"/>
      <inkml:brushProperty name="height" value="0.05" units="cm"/>
      <inkml:brushProperty name="color" value="#FF0066"/>
      <inkml:brushProperty name="ignorePressure" value="1"/>
    </inkml:brush>
  </inkml:definitions>
  <inkml:trace contextRef="#ctx0" brushRef="#br0">518 78,'-7'5,"0"1,-1-1,0-1,0 1,-1-1,1-1,-1 1,0-1,0-1,0 0,-1 0,-32 10,-124 58,89-1,-9 7,83-75,1 0,-1 0,1 0,-1 0,1 0,0 1,0-1,-1 1,1-1,0 1,0 0,1 0,-1 0,0 0,1 0,-1 0,1 0,0 1,-1-1,1 1,0-1,1 1,-1-1,0 1,1-1,-1 1,1 0,0-1,0 1,0-1,0 1,0 0,1-1,-1 1,1 0,0-1,-1 1,1-1,0 0,1 1,-1-1,2 2,10 5,0-1,1-1,0 0,1 0,-1-2,1 0,1-1,-1 0,0-1,1-1,-1 0,1-1,0-1,0-1,-1 0,1-1,4-1,44 0,983 3,-1044 1,1-1,0 0,0 0,0 0,0 0,0-1,0 0,0 1,-1-2,1 1,0 0,0-1,-1 1,1-1,-1 0,0 0,0 0,1-1,-1 1,-1-1,1 0,0 0,-1 0,2-2,4-13,0-1,-2 0,0-1,-1 0,-1 0,-1 0,-1 0,-1 0,0 0,-2-1,0 1,-2-6,2 18,0 0,-1 1,0-1,0 1,-1-1,0 1,0 0,-1 0,1 1,-2-1,1 1,-1 0,0 0,0 0,-1 0,2 0,0 1,-1 0,0 0,0 0,0 1,0-1,-1 1,1 1,-1-1,0 1,0 0,0 0,-1 1,1-1,-1 1,1 1,-1-1,0 1,0 1,1-1,-2 1,-160-8,130 3,0 1,0 3,0 0,-9 3,-26 0,42-3,16 1,1-1,-1 1,0 1,0 1,0 0,1 1,-1 1,0 0,-193 59,69-13,123-48</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4:42:18.657"/>
    </inkml:context>
    <inkml:brush xml:id="br0">
      <inkml:brushProperty name="width" value="0.05" units="cm"/>
      <inkml:brushProperty name="height" value="0.05" units="cm"/>
      <inkml:brushProperty name="color" value="#FF0066"/>
    </inkml:brush>
  </inkml:definitions>
  <inkml:trace contextRef="#ctx0" brushRef="#br0">287 15 3967 0 0,'0'0'91'0'0,"0"0"12"0"0,0 0 7 0 0,0 0 16 0 0,0 0 56 0 0,0 0 30 0 0,0 0 4 0 0,0 0-25 0 0,1-2-112 0 0,2-2-57 0 0,-3 3 37 0 0,0 1 45 0 0,-6-8 2359 0 0,4 9-2371 0 0,2-1 113 0 0,-21 11 980 0 0,15-5-1185 0 0,-20 31 0 0 0,-10 27 0 0 0,-10 38 0 0 0,44-94 0 0 0,1 1 0 0 0,0 0 0 0 0,1-1 0 0 0,1-1-10 0 0,1-1-44 0 0,0-4-10 0 0,3 2 0 0 0,1 0 11 0 0,2-1 42 0 0,-1-1 11 0 0,0-1 0 0 0,0-2 0 0 0,-1-1 22 0 0,0-1-1 0 0,0 1 1 0 0,0-1-1 0 0,0 0 1 0 0,-1 0-1 0 0,1-1 1 0 0,-1 0-1 0 0,0 0 0 0 0,0 0 1 0 0,-1 0-1 0 0,1-1 1 0 0,-1 0-1 0 0,1-2-21 0 0,12-11 161 0 0,-16 17-86 0 0,-1 1-6 0 0,2-4 216 0 0,0-2 626 0 0,-22-7-371 0 0,-15 5-217 0 0,31 9-409 0 0,1 0 0 0 0,-1 1 0 0 0,1-1 1 0 0,-1 0-1 0 0,1 1 0 0 0,0 0 0 0 0,0 0 0 0 0,-1 0 0 0 0,1 0 0 0 0,1 1 0 0 0,-1-1 1 0 0,0 1-1 0 0,0 0 0 0 0,1-1 0 0 0,0 1 0 0 0,-1 1 86 0 0,-34 28-3929 0 0,31-29 1477 0 0</inkml:trace>
  <inkml:trace contextRef="#ctx0" brushRef="#br0" timeOffset="1657.851">391 145 1551 0 0,'0'0'68'0'0,"0"0"14"0"0,0 0-44 0 0,0 0-142 0 0,0 0-18 0 0,0 0 47 0 0,0 0 152 0 0,0 0 22 0 0,0 0 5 0 0,1 11 449 0 0,-6 109 947 0 0,5-118-1270 0 0,0-2 8 0 0,0 0 21 0 0,0 0 80 0 0,-1 9 1614 0 0,-5 21-1856 0 0,3-22-97 0 0,0-2 16 0 0,2-4 64 0 0,1-2 16 0 0,0 0 54 0 0,0 0 223 0 0,0 0 98 0 0,0 0 17 0 0,0 0-30 0 0,0-2-150 0 0,38-99 604 0 0,-34 93-912 0 0,-1 2 11 0 0,-2 3 32 0 0,2-1-21 0 0,-3 2 37 0 0,1 2-4 0 0,6-4-45 0 0,2 1-10 0 0,1 2 0 0 0,1 1 0 0 0,-1 1 0 0 0,-1 0 0 0 0,-2 0 16 0 0,21-14 742 0 0,-22 11-748 0 0,0 7-10 0 0,2 23 0 0 0,-5-21 0 0 0,3 0 0 0 0,2-2 0 0 0,1-1 0 0 0,-1-2 14 0 0,21 0 122 0 0,-22-3-115 0 0,19-17 304 0 0,-20 12-309 0 0,-5 5 64 0 0,16-40 1510 0 0,-16 34-1580 0 0,-1-2-10 0 0,-10-24 299 0 0,10 31-243 0 0,0 2 21 0 0,-15 4-246 0 0,-31 44 10 0 0,38-45 170 0 0,1-1 46 0 0,6-1 29 0 0,1-1 6 0 0,-3-2 411 0 0,0 1-1204 0 0,2-1-3736 0 0,1 2 498 0 0</inkml:trace>
  <inkml:trace contextRef="#ctx0" brushRef="#br0" timeOffset="3429.2">836 131 2759 0 0,'0'0'371'0'0,"0"0"514"0"0,0 0 225 0 0,0 0 46 0 0,0 0-132 0 0,0 0-599 0 0,0 0-265 0 0,0 0-52 0 0,0 0-100 0 0,0 0-376 0 0,0 0-164 0 0,0 0-39 0 0,0 0-39 0 0,0 0-148 0 0,0 0-66 0 0,0 0-9 0 0,0 0 124 0 0,0 0 541 0 0,-7 0 210 0 0,5-2 6008 0 0,-7-13-5865 0 0,8 10-177 0 0,0 4 104 0 0,1 1 16 0 0,0 0-11 0 0,0 0-17 0 0,0 0-4 0 0,0 0 0 0 0,-1 0-16 0 0,-5 1-77 0 0,4 1-67 0 0,-4 1 8 0 0,0 0 60 0 0,5-2 27 0 0,-1 1 0 0 0,0-1 0 0 0,0 0 0 0 0,1 1 0 0 0,-1-1 0 0 0,1 0 0 0 0,-1 1 0 0 0,1 0 0 0 0,0-1 0 0 0,-1 1 0 0 0,1 0 0 0 0,0 0 0 0 0,0 0 0 0 0,0 0 0 0 0,1 0 0 0 0,-1 0 0 0 0,0 0 0 0 0,1 0 0 0 0,-1 0 0 0 0,1 0 0 0 0,0 0 0 0 0,-1 0 0 0 0,1 0 0 0 0,0 1 0 0 0,0-1 0 0 0,1 0 0 0 0,-1 0 0 0 0,0 0 0 0 0,1 2-31 0 0,-1 4-59 0 0,-1 0 44 0 0,0 0 15 0 0,-19 75 0 0 0,16-76 0 0 0,1 0 16 0 0,0-2 64 0 0,2-3 23 0 0,1-2 22 0 0,0 0-10 0 0,0 0-10 0 0,2 0-18 0 0,4 1-70 0 0,3-3-17 0 0,-1-1 0 0 0,-1-3 0 0 0,68-75-570 0 0,-73 78 527 0 0,1-3 44 0 0,-2 5 63 0 0,-1 1 27 0 0,7-6 25 0 0,-1 9-127 0 0,0 2 11 0 0,10 22 0 0 0,-13-19 0 0 0,-1 1 0 0 0,0-2 0 0 0,2-1 0 0 0,1 0 0 0 0,0-1 0 0 0,-1-2 12 0 0,-3-2 51 0 0,-1-1 22 0 0,0 0 3 0 0,0 0 0 0 0,0 0 0 0 0,0 0 0 0 0,0 0 0 0 0,1-1 0 0 0,14-20 64 0 0,-12 12-141 0 0,-1 2 42 0 0,-2 5 15 0 0,0 2 16 0 0,3-21 260 0 0,-2 11-277 0 0,0 1-54 0 0,8-37 315 0 0,-9 45-230 0 0,4-14 528 0 0,-3 11-3415 0 0,-1 4 2118 0 0</inkml:trace>
  <inkml:trace contextRef="#ctx0" brushRef="#br0" timeOffset="5809.26">1123 87 455 0 0,'0'0'1274'0'0,"0"0"140"0"0,0 0 68 0 0,0 0-161 0 0,0 0-725 0 0,0 0-315 0 0,0 0-66 0 0,0 0-36 0 0,0 0-82 0 0,-10 0 836 0 0,-44-5 1150 0 0,35 18-2014 0 0,4 18-277 0 0,13-23 208 0 0,0 0 0 0 0,-1 0 11 0 0,1 0 32 0 0,1 0-33 0 0,1 0-10 0 0,1-1-10 0 0,-1-4-33 0 0,2 4 32 0 0,14 10 11 0 0,18-9 123 0 0,-2-11 210 0 0,-30 3-269 0 0,3 2-48 0 0,5 24-76 0 0,-25-15 480 0 0,14-11-500 0 0,-1 0 14 0 0,-5 0 64 0 0,-1 0 66 0 0,8 0-276 0 0,-11-3 1018 0 0,29-10-1622 0 0,81-38 946 0 0,-46 29-130 0 0,-46 21 0 0 0,30-2 11 0 0,-32-8 2194 0 0,-8 2-2205 0 0,-2 1 0 0 0,1 1 11 0 0,2 4 32 0 0,-3-3-22 0 0,-1-1 22 0 0,1 2-45 0 0,4 4-59 0 0,1 1-15 0 0,0 0 7 0 0,0 0-9 0 0,0 0 0 0 0,0 0 4 0 0,0 0 2 0 0,-10 17-336 0 0,1 14 152 0 0,10-24 244 0 0,0-5-36 0 0,1 4 26 0 0,-1-4-21 0 0,3 5 32 0 0,1 0 11 0 0,1-1 0 0 0,-1 0 0 0 0,0-1 0 0 0,21 69 0 0 0,-23-69 0 0 0,3-3 0 0 0,20-17 256 0 0,3-29-13 0 0,-10-6 322 0 0,-15 42-565 0 0,-1 1 0 0 0,0 0 0 0 0,0 1-12 0 0,-1 4-36 0 0,3-1 26 0 0,-3 2-21 0 0,4 2 20 0 0,13 19-173 0 0,-17-10 196 0 0,-1-2 11 0 0,0-5 32 0 0,0 4-33 0 0,0 0 1 0 0,-1-5 48 0 0,0-2 26 0 0,0 0-16 0 0,0 0 5 0 0,0 0 38 0 0,0 0 16 0 0,0 0 6 0 0,0 0-10 0 0,1-1-46 0 0,21-44-85 0 0,-19 39-60 0 0,-2 4 14 0 0,2-5 42 0 0,3 1 11 0 0,20-15-74 0 0,-24 20 31 0 0,5 1 22 0 0,2 1-33 0 0,1 0-14 0 0,48-17-657 0 0,-42 5-2907 0 0,-10 5-167 0 0</inkml:trace>
  <inkml:trace contextRef="#ctx0" brushRef="#br0" timeOffset="6889.677">1091 273 919 0 0,'0'0'242'0'0,"0"0"676"0"0,0 0 297 0 0,0 0 58 0 0,0 0-158 0 0,0 0-696 0 0,0 0-307 0 0,0 0-70 0 0,0 0-103 0 0,0 0-47 0 0,0 0-11 0 0,0 0 7 0 0,0 0 34 0 0,0 0 34 0 0,0 0 90 0 0,0 0 46 0 0,0 0 39 0 0,0 0 18 0 0,0 0 3 0 0,0 0-4 0 0,-19 8 438 0 0,13-4-512 0 0,-18 13-35 0 0,-4 3 1258 0 0,27-20-1017 0 0,-9 3-48 0 0,10-3-456 0 0</inkml:trace>
  <inkml:trace contextRef="#ctx0" brushRef="#br0" timeOffset="8686.185">12 71 1375 0 0,'0'0'231'0'0,"0"0"432"0"0,0 0 191 0 0,0 0 40 0 0,0 0-68 0 0,0 0-316 0 0,0 0-138 0 0,0 0-27 0 0,0 0-32 0 0,0 0-101 0 0,0 0-41 0 0,0 0-10 0 0,0 0 5 0 0,0 0 22 0 0,0 0 10 0 0,0 0 2 0 0,0 0-9 0 0,0 0-40 0 0,0 0-21 0 0,0 0-2 0 0,0 0-8 0 0,0 0-34 0 0,0 0-20 0 0,0 0-2 0 0,0 0 0 0 0,0 0 0 0 0,0 0 0 0 0,0 0 0 0 0,0 0 0 0 0,0 0 16 0 0,0 0 68 0 0,0 0 32 0 0,0 0 4 0 0,0 0 20 0 0,0 0 84 0 0,-4 9 1604 0 0,-3 22-860 0 0,7-23-1032 0 0,1-1 12 0 0,-1-5 36 0 0,5 29 396 0 0,-4-23-364 0 0,2 1-64 0 0,0 0-16 0 0,0 0 0 0 0,-1-1 0 0 0,2 42 71 0 0,-4-42-6 0 0,0-1-11 0 0,19 33-240 0 0,-14-35 174 0 0,1 1 12 0 0,-1-2 0 0 0,1 2 0 0 0,-2 0 0 0 0,0 0 0 0 0,8 52 0 0 0,17 8-208 0 0,-21-34 208 0 0,2 36 48 0 0,-8-59-48 0 0,-1-1 0 0 0,-1 0 0 0 0,1 0 0 0 0,-5 30-4222 0 0,4-38 276 0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4:57:41.247"/>
    </inkml:context>
    <inkml:brush xml:id="br0">
      <inkml:brushProperty name="width" value="0.05" units="cm"/>
      <inkml:brushProperty name="height" value="0.05" units="cm"/>
      <inkml:brushProperty name="color" value="#FF0066"/>
    </inkml:brush>
  </inkml:definitions>
  <inkml:trace contextRef="#ctx0" brushRef="#br0">120 26 7887 0 0,'0'0'363'0'0,"0"0"-12"0"0,0 0-133 0 0,0 0 265 0 0,0 0 137 0 0,0 0 27 0 0,0 0-58 0 0,0 0-272 0 0,0 0-117 0 0,0 0-28 0 0,0 0-52 0 0,0 0-188 0 0,0 0-32 0 0,0 0-22 0 0,-18 7-1208 0 0,-15 23 956 0 0,27-24 411 0 0,0 0 0 0 0,0 0 1 0 0,0 1-1 0 0,1 0 0 0 0,0-1 1 0 0,0 2-1 0 0,1-1 0 0 0,0 1 1 0 0,0-1-1 0 0,1 1 0 0 0,0 0 1 0 0,0 0-1 0 0,1 1 0 0 0,0-1 1 0 0,0 0-1 0 0,1 1 0 0 0,0-1 1 0 0,1 1-1 0 0,0-1 0 0 0,0 1 1 0 0,0 0-1 0 0,1-1 0 0 0,1 0 1 0 0,0 1-1 0 0,0-1 0 0 0,0 0 1 0 0,1 0-1 0 0,0 0 0 0 0,1 0-37 0 0,1 0 17 0 0,-4-6-18 0 0,0 0 0 0 0,0 0-1 0 0,1 0 1 0 0,-1-1 0 0 0,0 1-1 0 0,1 0 1 0 0,-1-1 0 0 0,1 1-1 0 0,0-1 1 0 0,-1 0 0 0 0,1 1-1 0 0,0-1 1 0 0,0 0 0 0 0,0 0 0 0 0,0 0-1 0 0,0 0 1 0 0,0-1 0 0 0,0 1-1 0 0,0 0 1 0 0,0-1 0 0 0,1 0 1 0 0,58-14 138 0 0,-52 8-108 0 0,0 0 0 0 0,0-1 0 0 0,0 0 0 0 0,-1 0 0 0 0,0-1 0 0 0,0 0 0 0 0,-1 0 0 0 0,0-1 0 0 0,1-3-30 0 0,37-54 714 0 0,-44 64-679 0 0,-1 2-114 0 0,-8 17-103 0 0,-16 87 64 0 0,24-79 65 0 0,2-18 42 0 0,19 0 65 0 0,-16-8-37 0 0,-1-1 0 0 0,1 1 0 0 0,-1-1 0 0 0,1 0 0 0 0,-1-1 0 0 0,0 1 0 0 0,1 0 1 0 0,-1-1-1 0 0,0 0 0 0 0,-1 0 0 0 0,1 0 0 0 0,0-1 0 0 0,-1 1 0 0 0,0-1 0 0 0,0 0 0 0 0,0 0 1 0 0,0 0-1 0 0,-1 0-17 0 0,26-28 206 0 0,-4 4 768 0 0,-23 27-844 0 0,-1 1-2 0 0,-6-18 776 0 0,4 16-985 0 0,1 0-1 0 0,-1 1 1 0 0,0-1-1 0 0,0 1 0 0 0,0-1 1 0 0,-1 1-1 0 0,1 0 1 0 0,0 0-1 0 0,0 0 0 0 0,-1 0 1 0 0,1 0-1 0 0,-1 0 1 0 0,1 0-1 0 0,0 1 1 0 0,-1 0-1 0 0,1-1 0 0 0,-1 1 1 0 0,0 0-1 0 0,1 0 1 0 0,-1 0-1 0 0,1 1 0 0 0,-1-1 1 0 0,1 0-1 0 0,-1 1 1 0 0,1 0-1 0 0,0 0 1 0 0,-1-1-1 0 0,1 2 0 0 0,0-1 1 0 0,0 0-1 0 0,-1 0 1 0 0,1 1-1 0 0,0-1 0 0 0,0 1 1 0 0,0-1-1 0 0,1 1 1 0 0,-2 1 81 0 0,2-2-527 0 0,1-1-8 0 0,0 0-1 0 0</inkml:trace>
  <inkml:trace contextRef="#ctx0" brushRef="#br0" timeOffset="1092.658">435 161 2303 0 0,'0'0'102'0'0,"-2"16"1852"0"0,12 23 5176 0 0,9 21-7644 0 0,-18-58 428 0 0,2 2 68 0 0,0 1 18 0 0,-1 0 14 0 0,-2-4 50 0 0,0-1 2 0 0,1 23 430 0 0,-6 0-330 0 0,-2 21-142 0 0,7-42 45 0 0,9-4 552 0 0,42-61 1081 0 0,-32 43-1537 0 0,41-12-434 0 0,-59 33 284 0 0,1-1 1 0 0,0 1-1 0 0,0-1 1 0 0,0 1-1 0 0,-1-1 1 0 0,1 1-1 0 0,0 0 1 0 0,-1 0-1 0 0,1 0 1 0 0,-1 0-1 0 0,1 0 1 0 0,-1 0-1 0 0,1 0 1 0 0,-1 1-1 0 0,0-1 1 0 0,1 1-1 0 0,-1-1 1 0 0,0 1-1 0 0,0-1 1 0 0,0 1 0 0 0,0-1-1 0 0,-1 1 1 0 0,1 0-1 0 0,0-1 1 0 0,-1 1-1 0 0,1 0 1 0 0,-1 0-1 0 0,1 0 1 0 0,-1 0-1 0 0,0-1 1 0 0,0 1-1 0 0,0 0 1 0 0,0 0-1 0 0,0 0 1 0 0,0 0-1 0 0,-1 0-15 0 0,12 66-104 0 0,-9-65 56 0 0,3 4 36 0 0,1-2 12 0 0,2-5 0 0 0,-1-3 8 0 0,0-1-1 0 0,1 0 0 0 0,-1-1 0 0 0,-1 0 0 0 0,1 0 1 0 0,-1 0-1 0 0,0-1 0 0 0,0 0 0 0 0,-1 0 1 0 0,1 0-1 0 0,-1-1 0 0 0,-1 1 0 0 0,1-1 1 0 0,-1-1-1 0 0,-1 1 0 0 0,1-1 0 0 0,-1 1 1 0 0,0-1-1 0 0,-1 0 0 0 0,0 0 0 0 0,1-4-7 0 0,9-156 480 0 0,-4 94-480 0 0,-5 63 0 0 0,-1 4 15 0 0,-1 6 58 0 0,-1 1 15 0 0,0 0 0 0 0,10 94 0 0 0,-6-60-102 0 0,1-1-1 0 0,1 0 1 0 0,2 0 0 0 0,1 0-1 0 0,9 18 15 0 0,-5-12 0 0 0,30 56 0 0 0,-42-94 2 0 0,1 1 0 0 0,-1-1 0 0 0,1 0 0 0 0,0 0 0 0 0,-1 0 0 0 0,1 0 0 0 0,0-1-1 0 0,-1 1 1 0 0,1 0 0 0 0,0-1 0 0 0,0 1 0 0 0,0-1 0 0 0,-1 1 0 0 0,1-1 0 0 0,0 0 0 0 0,0 0-1 0 0,0 0 1 0 0,0 0 0 0 0,0 0 0 0 0,0 0 0 0 0,-1-1 0 0 0,1 1 0 0 0,0 0 0 0 0,0-1 0 0 0,0 0 0 0 0,-1 1-1 0 0,1-1 1 0 0,0 0 0 0 0,-1 0 0 0 0,1 0 0 0 0,0 0 0 0 0,-1 0 0 0 0,1 0 0 0 0,-1-1 0 0 0,0 1-1 0 0,1 0 1 0 0,-1-1 0 0 0,0 0-2 0 0,5-4 0 0 0,5-19-1488 0 0,-9 16 272 0 0</inkml:trace>
  <inkml:trace contextRef="#ctx0" brushRef="#br0" timeOffset="1411.072">658 187 4607 0 0,'0'0'354'0'0,"0"0"8"0"0,0 0 905 0 0,17 6 3758 0 0,-10-3-4939 0 0,0-1 0 0 0,0 0 0 0 0,1 0 0 0 0,-1-1 0 0 0,1 0 0 0 0,-1 0-1 0 0,1-1 1 0 0,0 0 0 0 0,-1 0 0 0 0,1-1 0 0 0,-1 0 0 0 0,1 0 0 0 0,-1-1-1 0 0,1 0 1 0 0,1-1-86 0 0,143-57-4226 0 0,-141 54 1991 0 0,-1 2-552 0 0</inkml:trace>
  <inkml:trace contextRef="#ctx0" brushRef="#br0" timeOffset="2583.223">1028 291 2759 0 0,'-8'26'2970'0'0,"-1"7"844"0"0,9-32-3430 0 0,5 19 295 0 0,-3-15-620 0 0,30 5 73 0 0,46-49 600 0 0,-44 13 469 0 0,-33 25-997 0 0,5-6 464 0 0,-11-21-407 0 0,1 23-261 0 0,0 1 0 0 0,0-1 0 0 0,0 1 0 0 0,0 0 0 0 0,-1 0 0 0 0,1 0 0 0 0,-1 1 0 0 0,0 0 0 0 0,0 0 0 0 0,0 0 0 0 0,-1 0 0 0 0,1 1 0 0 0,-2 0 0 0 0,-34-5-896 0 0,41 40 760 0 0,8 2 136 0 0,4-4 0 0 0,-8-25 0 0 0,1 1 0 0 0,15 7 83 0 0,9-6-30 0 0,49 6 215 0 0,-50-18-57 0 0,-19 1-146 0 0,33-21 127 0 0,-22 4 0 0 0,-19 19-128 0 0,4-7 367 0 0,-2 3 408 0 0,0 19-597 0 0,11 90-322 0 0,-13-103 87 0 0,-1 0-1 0 0,0 0 1 0 0,1 0-1 0 0,-1 0 1 0 0,0-1-1 0 0,1 1 1 0 0,-1 0 0 0 0,1-1-1 0 0,0 1 1 0 0,-1 0-1 0 0,1-1 1 0 0,-1 1-1 0 0,1-1 1 0 0,0 1-1 0 0,-1-1 1 0 0,1 1-1 0 0,0-1 1 0 0,0 1-1 0 0,-1-1 1 0 0,1 0-1 0 0,0 1 1 0 0,0-1 0 0 0,0 0-1 0 0,0 0 1 0 0,0 1-1 0 0,-1-1 1 0 0,1 0-1 0 0,0 0 1 0 0,0 0-1 0 0,0 0 1 0 0,0 0-1 0 0,0 0 1 0 0,-1-1-1 0 0,1 1 1 0 0,0 0-1 0 0,0 0 1 0 0,0-1 0 0 0,0 1-1 0 0,-1 0 1 0 0,2-1-7 0 0,52-50 44 0 0,-37 34-1141 0 0,-8 3-3116 0 0,-3 3-271 0 0</inkml:trace>
  <inkml:trace contextRef="#ctx0" brushRef="#br0" timeOffset="2839.508">1358 147 3223 0 0,'-5'0'334'0'0,"-14"3"8159"0"0,14-2-8414 0 0,4 0-119 0 0,1-1-464 0 0,0 0-206 0 0,0 0-38 0 0</inkml:trace>
  <inkml:trace contextRef="#ctx0" brushRef="#br0" timeOffset="4429.455">1528 291 8751 0 0,'0'0'399'0'0,"0"0"-4"0"0,0 0-69 0 0,0 0 645 0 0,0 0 312 0 0,6 16 1545 0 0,6 44-7023 0 0,-6-17 275 0 0,4-15 4987 0 0,-10-27-459 0 0,5 2 2866 0 0,1-6-2094 0 0,39-94-1065 0 0,-44 95-251 0 0,3-3-64 0 0,-3 4-77 0 0,-1 1-59 0 0,0 0-22 0 0,0 0-2 0 0,15 7-336 0 0,-11 2 496 0 0,29 69 416 0 0,-29-71-416 0 0,2-1 0 0 0,-5-4 7 0 0,0-1 0 0 0,0 0 0 0 0,0 0 0 0 0,0 0 0 0 0,0 0 0 0 0,0 0 0 0 0,0 0 0 0 0,0 0 0 0 0,1 0 0 0 0,-1 0 0 0 0,0 0 0 0 0,1-1 0 0 0,-1 1 0 0 0,0 0 0 0 0,1-1 0 0 0,-1 1 0 0 0,1-1 0 0 0,-1 0 0 0 0,1 1 0 0 0,-1-1 0 0 0,1 0-1 0 0,-1 0 1 0 0,1 0 0 0 0,-1 0 0 0 0,1 0 0 0 0,-1 0 0 0 0,1-1 0 0 0,-1 1 0 0 0,1 0 0 0 0,-1-1-7 0 0,3 1 10 0 0,30-10 201 0 0,-30 9-111 0 0,-1-1 0 0 0,1 0 0 0 0,-1 0 0 0 0,1 0 0 0 0,-1 0 0 0 0,0-1 0 0 0,0 1 0 0 0,0-1 0 0 0,0 0 0 0 0,-1 0 0 0 0,1 0 0 0 0,-1 0 0 0 0,0 0 0 0 0,0-1 0 0 0,0 1 0 0 0,0-1 0 0 0,0 1 0 0 0,-1-1 0 0 0,1-1-100 0 0,1-1-2 0 0,5-23 2 0 0,-6 12 12 0 0,-26 0 163 0 0,-25 18-840 0 0,47 1 597 0 0,-2 4-8 0 0,2 0 4 0 0,2-3 17 0 0,17 40 34 0 0,6-28-33 0 0,24 28 65 0 0,-46-42 42 0 0,0-1 1 0 0,6 2-33 0 0,16 4 96 0 0,15-10 7 0 0,-32 0-97 0 0,-1-1 45 0 0,21-34 583 0 0,-21 34-634 0 0,0-1 22 0 0,-2-1-33 0 0,0 1 8 0 0,-2 5 66 0 0,-1 1 5 0 0,0 0-8 0 0,0 0-1 0 0,0 0 0 0 0,0 0 0 0 0,0 0 0 0 0,2-28 64 0 0,14 81-242 0 0,-14-28 44 0 0,-2-16 54 0 0,-1-2 11 0 0,1-5 45 0 0,0-2 19 0 0,0 0-3 0 0,0 0 36 0 0,0 0 78 0 0,2-20 706 0 0,12-53 68 0 0,-13 71-987 0 0,0 1-1 0 0,0-1 1 0 0,0 0-1 0 0,1 1 1 0 0,-1-1-1 0 0,0 1 1 0 0,1-1-1 0 0,-1 1 1 0 0,1 0-1 0 0,-1-1 1 0 0,1 1-1 0 0,0 0 1 0 0,-1 0-1 0 0,1 0 1 0 0,0 0-1 0 0,0 0 1 0 0,0 1-1 0 0,0-1 1 0 0,0 1-1 0 0,0-1 1 0 0,-1 1-1 0 0,1 0 1 0 0,0-1-1 0 0,0 1 1 0 0,0 0-1 0 0,0 0 1 0 0,0 1-1 0 0,0-1 1 0 0,0 0-1 0 0,0 1 1 0 0,0-1-1 0 0,0 1 1 0 0,0-1-1 0 0,0 1 1 0 0,0 0-1 0 0,0 0 1 0 0,0 0 27 0 0,28 6-5741 0 0,-22-6 563 0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4:57:40.087"/>
    </inkml:context>
    <inkml:brush xml:id="br0">
      <inkml:brushProperty name="width" value="0.05" units="cm"/>
      <inkml:brushProperty name="height" value="0.05" units="cm"/>
      <inkml:brushProperty name="color" value="#FF0066"/>
    </inkml:brush>
  </inkml:definitions>
  <inkml:trace contextRef="#ctx0" brushRef="#br0">177 1338 3887 0 0,'0'0'175'0'0,"0"0"50"0"0,0 0 109 0 0,0 0 46 0 0,0 0 10 0 0,0 0-34 0 0,0 0-152 0 0,-9 6 171 0 0,4-2-312 0 0,1 2-37 0 0,4-4 53 0 0,0-2 9 0 0,0 0 12 0 0,0 0 76 0 0,0 0 31 0 0,0 0 7 0 0,21 10 1426 0 0,78-42-888 0 0,52-63-688 0 0,69-11 1112 0 0,-184 87-1116 0 0,-1-1 0 0 0,-1-2-1 0 0,-1-1 1 0 0,14-14-60 0 0,-18 15 9 0 0,6-5 15 0 0,16-12 132 0 0,1 2 1 0 0,2 2 0 0 0,24-10-157 0 0,112-75 66 0 0,-7 7 678 0 0,85-62-664 0 0,-214 136 286 0 0,2 2-1 0 0,1 3 0 0 0,30-12-365 0 0,4-3 0 0 0,-5-9 0 0 0,28-65 576 0 0,-110 117-576 0 0,0 1-172 0 0,-3 3-717 0 0,-1 2-295 0 0,0 0-51 0 0</inkml:trace>
  <inkml:trace contextRef="#ctx0" brushRef="#br0" timeOffset="7173.349">264 1266 919 0 0,'0'0'259'0'0,"0"0"749"0"0,0 0 325 0 0,0 0 67 0 0,0 0-157 0 0,-9 3 282 0 0,-26 13 2825 0 0,11-7-4200 0 0,-134 66-210 0 0,150-73 60 0 0,-1 0 0 0 0,2-1 0 0 0,1-1-10 0 0,4 0-33 0 0,-3-1 19 0 0,4 1-40 0 0,2 1-3 0 0,2 5 3 0 0,-1-4 58 0 0,0 0 0 0 0,1 0 0 0 0,-1 0 0 0 0,1 0 0 0 0,-1-1-1 0 0,1 1 1 0 0,0-1 0 0 0,-1 0 0 0 0,1 0 0 0 0,0 0 0 0 0,0 0-1 0 0,0 0 1 0 0,0-1 0 0 0,-1 1 0 0 0,1-1 0 0 0,0 0 0 0 0,0 0-1 0 0,0 0 1 0 0,0 0 0 0 0,3-1 6 0 0,-3 1-5 0 0,105-8 816 0 0,-52 12-734 0 0,2 16-77 0 0,-55-20-26 0 0,-1 0 1 0 0,1 0-1 0 0,0-1 0 0 0,0 1 0 0 0,0-1 0 0 0,0 1 1 0 0,0-1-1 0 0,-1 0 0 0 0,1 0 0 0 0,0 0 0 0 0,-1-1 0 0 0,1 1 1 0 0,-1-1-1 0 0,1 1 0 0 0,-1-1 0 0 0,1 0 0 0 0,-1 0 1 0 0,0 0-1 0 0,1-1 26 0 0,4-4-86 0 0,-3 4-206 0 0,2-2 103 0 0,-3 3-3043 0 0,-3 2-351 0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5T04:57:49.676"/>
    </inkml:context>
    <inkml:brush xml:id="br0">
      <inkml:brushProperty name="width" value="0.05" units="cm"/>
      <inkml:brushProperty name="height" value="0.05" units="cm"/>
      <inkml:brushProperty name="color" value="#FF0066"/>
    </inkml:brush>
  </inkml:definitions>
  <inkml:trace contextRef="#ctx0" brushRef="#br0">1901 17 3079 0 0,'0'0'135'0'0,"0"0"50"0"0,0 0 107 0 0,0 0 42 0 0,0 0 8 0 0,0 0 4 0 0,0 0 6 0 0,0 0 6 0 0,0 0 2 0 0,-3-6 283 0 0,0 3 2397 0 0,-13-4-2315 0 0,14 7-617 0 0,2 0 84 0 0,0 0 38 0 0,-21 6 855 0 0,16-2-1049 0 0,-15 17 17 0 0,-14 47-125 0 0,18-6 12 0 0,16-47 56 0 0,16 28-115 0 0,15 0 46 0 0,-14-3 73 0 0,-14-33 0 0 0,0 0 0 0 0,0 0 0 0 0,2 17 0 0 0,-8-16 0 0 0,1-2 11 0 0,0-3 32 0 0,-25 30 31 0 0,19-27-74 0 0,-23 13-138 0 0,29-18 95 0 0,-4 1 47 0 0,4-1 71 0 0,2-1-11 0 0,0 0-123 0 0,0 0-36 0 0,0 0 5 0 0,0 1 31 0 0,2 3 38 0 0,-1-2-22 0 0,2 4 32 0 0,1 1 11 0 0,29 34 0 0 0,-14-1 0 0 0,-17-32 0 0 0,1 0 0 0 0,14 30 0 0 0,-12-32 0 0 0,3 0 0 0 0,0-2 0 0 0,0-1 0 0 0,1 0 0 0 0,0-1 0 0 0,1 1 0 0 0,0 1 0 0 0,-1 1 0 0 0,0 0 0 0 0,1 1 0 0 0,-2 1 0 0 0,30 11 0 0 0,-32-17-8 0 0,0-1 0 0 0,0 0 0 0 0,0 0 0 0 0,0-1 0 0 0,0 0 0 0 0,0 0 0 0 0,0 0 0 0 0,0 0 0 0 0,0-1 0 0 0,0 0 0 0 0,0 0 0 0 0,-1-1 0 0 0,1 0 0 0 0,-1 0-1 0 0,0 0 1 0 0,1-1 0 0 0,-2 1 8 0 0,7-3-35 0 0,3-1-153 0 0</inkml:trace>
  <inkml:trace contextRef="#ctx0" brushRef="#br0" timeOffset="7605.472">133 284 3535 0 0,'0'0'166'0'0,"0"0"58"0"0,0 0 161 0 0,0 0 67 0 0,0 0 17 0 0,0 0-49 0 0,0 0-217 0 0,-10 4 200 0 0,-41 30 2243 0 0,47-28-2646 0 0,0 1 0 0 0,-5 25-72 0 0,8-24 72 0 0,1 0 0 0 0,0-1 0 0 0,2-2-10 0 0,0-3-33 0 0,1 2 22 0 0,-1-2-22 0 0,3 1 32 0 0,1 0 11 0 0,2-2 0 0 0,0 0 0 0 0,0-2 0 0 0,0-1 0 0 0,1 0 0 0 0,-1 2 0 0 0,1-2 0 0 0,-1 1 0 0 0,0-1 12 0 0,-2 1 47 0 0,-4 0-29 0 0,0 0 0 0 0,0 1 0 0 0,-1-1 0 0 0,1 0 0 0 0,-1 0 0 0 0,1 0 0 0 0,0 0 0 0 0,-1 0 1 0 0,0 0-1 0 0,1 0 0 0 0,-1-1 0 0 0,0 1 0 0 0,1 0 0 0 0,-1-1 0 0 0,0 1 0 0 0,0-1 0 0 0,0 0 0 0 0,-1 1 0 0 0,1-1 0 0 0,0 1 0 0 0,0-1 0 0 0,-1 0 0 0 0,1 0 0 0 0,-1 0-30 0 0,3-6 0 0 0,-2 0 14 0 0,-1 7 33 0 0,0 0 0 0 0,0 0 0 0 0,0-1 0 0 0,0 1 1 0 0,0 0-1 0 0,0-1 0 0 0,0 1 0 0 0,0 0 0 0 0,0-1 1 0 0,0 1-1 0 0,-1 0 0 0 0,1 0 0 0 0,-1 0 0 0 0,1-1 0 0 0,-1 1 1 0 0,1 0-1 0 0,-1 0 0 0 0,0 0 0 0 0,1 0 0 0 0,-1 0 1 0 0,0 0-1 0 0,0 0 0 0 0,0 0 0 0 0,0 0 0 0 0,0 0 0 0 0,0 0 1 0 0,0 1-1 0 0,0-1 0 0 0,0 0 0 0 0,0 1 0 0 0,-1-1 1 0 0,1 1-1 0 0,0-1 0 0 0,0 1 0 0 0,-1 0 0 0 0,1-1-47 0 0,-7-2 0 0 0,0 0 11 0 0,5 2 32 0 0,-1-2-22 0 0,3 2 4 0 0,1 1-103 0 0,-7-4-1688 0 0,7 4-1666 0 0</inkml:trace>
  <inkml:trace contextRef="#ctx0" brushRef="#br0" timeOffset="8436.404">204 86 6911 0 0,'0'0'528'0'0,"0"0"-228"0"0,0 0 308 0 0,0 0 175 0 0,0 0 32 0 0,0 0-98 0 0,0 0-441 0 0,0 0-191 0 0,0 0-54 0 0,0 0-140 0 0,-5 8-703 0 0,-2 36-594 0 0,11 110 2596 0 0,0-128-1180 0 0,-1-2-10 0 0,-3 3 0 0 0,3-20 0 0 0,-2-3-12 0 0,15 2-137 0 0,-15-6 148 0 0,30-12-69 0 0,13-38 793 0 0,-43 49-670 0 0,0 0 1 0 0,3-4-44 0 0,2-2-22 0 0,10-8-176 0 0,-14 16 135 0 0,2 4 42 0 0,6 45 147 0 0,-1-1-72 0 0,4-30-124 0 0,-8-15 48 0 0,2-2 12 0 0,9-7-26 0 0,1-9-276 0 0,-11 5 134 0 0</inkml:trace>
  <inkml:trace contextRef="#ctx0" brushRef="#br0" timeOffset="8822.964">351 250 455 0 0,'6'-11'5315'0'0,"-1"0"-1591"0"0,0-10-3547 0 0,-4 11-177 0 0,-2 1 11 0 0,0-5 247 0 0,1 13-423 0 0,0-2-2544 0 0,0 3-334 0 0</inkml:trace>
  <inkml:trace contextRef="#ctx0" brushRef="#br0" timeOffset="10866.346">506 292 1375 0 0,'0'0'66'0'0,"0"2"-8"0"0,-2 27 3942 0 0,7 49-2761 0 0,-5-75-1186 0 0,-1 4 11 0 0,0 1 0 0 0,-3 16 778 0 0,17-50-220 0 0,-2-11-374 0 0,21-24-248 0 0,-27 54 0 0 0,0 2 14 0 0,-2 5 50 0 0,3 2-8 0 0,1 3-46 0 0,-1 1-10 0 0,-2 0 0 0 0,0 1 0 0 0,-1 1 0 0 0,0 0 0 0 0,-6 42 1168 0 0,3-51-1096 0 0,0 1 4 0 0,0 0 16 0 0,18-27 246 0 0,-16 26-397 0 0,4-2 34 0 0,-4 1-18 0 0,4-1 32 0 0,0 6 11 0 0,6 22 0 0 0,-9-18 0 0 0,0 0 0 0 0,0-1 0 0 0,18 17 64 0 0,-17-18-64 0 0,3-4 0 0 0,0 0 0 0 0,0-1 0 0 0,0 0 12 0 0,-4-1 52 0 0,2-1 35 0 0,-4 2 26 0 0,22-9 282 0 0,-4-5-354 0 0,15-17 347 0 0,-33 30-322 0 0,8-24 308 0 0,-4-23-55 0 0,-2 12-267 0 0,-6 21-153 0 0,-3 20-17 0 0,3 4 106 0 0,3 0-10 0 0,0 29-44 0 0,22 23-10 0 0,2-34 64 0 0,-18-22 0 0 0,-1-1 0 0 0,-1 1 0 0 0,-1 1 0 0 0,1-1 0 0 0,1 1 0 0 0,1-1 0 0 0,15-7 267 0 0,-20 2-214 0 0,0-1 1 0 0,5-4-44 0 0,1-1-10 0 0,-2 0 0 0 0,-1 2-32 0 0,-3 3-130 0 0,-1 1-45 0 0,0 0-770 0 0,0 0-3053 0 0</inkml:trace>
  <inkml:trace contextRef="#ctx0" brushRef="#br0" timeOffset="11390.73">863 214 8263 0 0,'0'0'375'0'0,"0"0"-2"0"0,0 0-211 0 0,0 0-4 0 0,0 0 30 0 0,0 0 4 0 0,0 0-53 0 0,0 0-224 0 0,0 0-99 0 0,0 0-22 0 0,0 0-55 0 0,6 7-3078 0 0,9-4 2827 0 0,-6 0 4974 0 0,-17 39-4334 0 0,-40 40-967 0 0,44-76 528 0 0</inkml:trace>
  <inkml:trace contextRef="#ctx0" brushRef="#br0" timeOffset="12472.413">1023 258 1839 0 0,'0'0'311'0'0,"0"0"633"0"0,0 0 279 0 0,0 0 51 0 0,-4 25 1885 0 0,1-7-2950 0 0,-4 43-209 0 0,-27 49 928 0 0,27-89-612 0 0,26-41-112 0 0,-5-7-292 0 0,-10 18 88 0 0,-2 1 11 0 0,5-9 872 0 0,-6 16-941 0 0,-1 1-10 0 0,0 0 4 0 0,25 2-158 0 0,-8-4 82 0 0,-15 3 204 0 0,-1 0-46 0 0,0 1 0 0 0,0-1 0 0 0,-1 1 0 0 0,1-1 0 0 0,0 1 1 0 0,-1-1-1 0 0,0 1 0 0 0,1 0 0 0 0,-1-1 0 0 0,0 1 0 0 0,0 0 1 0 0,0-1-1 0 0,0 1 0 0 0,0 0 0 0 0,0-1 0 0 0,0 1 0 0 0,0 0 1 0 0,-1-1-1 0 0,1 1 0 0 0,-1-1 0 0 0,1 1 0 0 0,-1 0 0 0 0,0-1 1 0 0,0 1-19 0 0,-1 4 66 0 0,-10 40 10 0 0,11-38-76 0 0,0-1 11 0 0,0-5 17 0 0,26-15-439 0 0,11-15-679 0 0,-27 20 408 0 0</inkml:trace>
  <inkml:trace contextRef="#ctx0" brushRef="#br0" timeOffset="13711.664">1322 365 1375 0 0,'0'0'66'0'0,"0"0"164"0"0,0 0 674 0 0,0 0 295 0 0,0 0 60 0 0,0 0-130 0 0,0 0-592 0 0,0 0-258 0 0,0 0-50 0 0,0 0-15 0 0,-18 11 364 0 0,-43 15-410 0 0,20-13 2522 0 0,40-13-2494 0 0,1 0-18 0 0,0 0-46 0 0,0 0-176 0 0,10 24-626 0 0,17-6 476 0 0,0-6 194 0 0,-8 0 134 0 0,-13 6-49 0 0,-8-14-72 0 0,1 0 1 0 0,-1-1-1 0 0,0 1 1 0 0,0-1-1 0 0,0 1 1 0 0,-1-1-1 0 0,1 0 1 0 0,-1 0-1 0 0,0 0 1 0 0,0 0-1 0 0,0 0 1 0 0,0-1-1 0 0,0 1 1 0 0,0-1-1 0 0,-1 0 1 0 0,0 0-1 0 0,1 0 1 0 0,-1 0-1 0 0,-2 0-13 0 0,4-1 6 0 0,-59 7 244 0 0,59-8-222 0 0,2 0-89 0 0,0 0-23 0 0,0 0-7 0 0,2-1 11 0 0,4-3 24 0 0,75-19 45 0 0,-47 6 11 0 0,8-13 608 0 0,-41 29-488 0 0,-1 1-4 0 0,0 0-16 0 0,13-9 242 0 0,-6 4-321 0 0,0 2 22 0 0,-1 0-18 0 0,-5 2 50 0 0,-1 1 14 0 0,0 0-20 0 0,0 0-2 0 0,0 0 8 0 0,1 1-19 0 0,5 20-118 0 0,-6-13 62 0 0,-1 0 0 0 0,1-1 0 0 0,0 0-10 0 0,1-5-33 0 0,3 2 32 0 0,4-3 11 0 0,1-4 0 0 0,-1-1 0 0 0,19-19 136 0 0,-14-1-636 0 0,-10 17 192 0 0</inkml:trace>
  <inkml:trace contextRef="#ctx0" brushRef="#br0" timeOffset="13960.317">1415 271 6479 0 0,'0'0'298'0'0,"0"0"-10"0"0,0 0-146 0 0,0 0 89 0 0,0 0 60 0 0,0 0 11 0 0,0 0-64 0 0,0 0-262 0 0,-4-4-179 0 0,3 3-2569 0 0,1 1 493 0 0</inkml:trace>
  <inkml:trace contextRef="#ctx0" brushRef="#br0" timeOffset="14564.11">1512 408 4143 0 0,'0'0'191'0'0,"-1"-1"-11"0"0,-1-5 39 0 0,-4-2 1620 0 0,-3 20-3672 0 0,2 21-1425 0 0,6 1 3531 0 0,-1 0 7836 0 0,27-50-8157 0 0,26-47-280 0 0,-40 29 1160 0 0,-11 32-590 0 0,-13-11 916 0 0,-15 10-1175 0 0,-4 34-3662 0 0,31-30 3103 0 0,1-1 35 0 0,0 0 18 0 0</inkml:trace>
  <inkml:trace contextRef="#ctx0" brushRef="#br0" timeOffset="14820.401">1592 431 5983 0 0,'0'0'264'0'0,"0"0"56"0"0,0 0-256 0 0,0 0-64 0 0,0 0 0 0 0,0 0 0 0 0,0 0 1056 0 0,0 0 200 0 0,0 0 40 0 0,0 0 8 0 0,0 0-1176 0 0,0 0-224 0 0,0 0-56 0 0,0 0-8 0 0,0 0-1208 0 0,0 0-240 0 0</inkml:trace>
  <inkml:trace contextRef="#ctx0" brushRef="#br0" timeOffset="15250.571">1620 412 919 0 0,'0'0'311'0'0,"0"0"968"0"0,0 0 421 0 0,0 0 85 0 0,6 2 1314 0 0,-4 5-3002 0 0,-3 53-1038 0 0,0-54 839 0 0,1 13 941 0 0,9-36-850 0 0,38-28 579 0 0,-45 43-514 0 0,3 0-33 0 0,-4 1 32 0 0,0 2-40 0 0,1 0 0 0 0,-1 0 0 0 0,1 1 0 0 0,-1-1-1 0 0,0 0 1 0 0,0 0 0 0 0,0 1 0 0 0,0-1 0 0 0,0 1-1 0 0,0-1 1 0 0,0 1 0 0 0,0-1 0 0 0,0 1 0 0 0,-1-1-1 0 0,1 1 1 0 0,-1 0 0 0 0,1 0 0 0 0,-1-1 0 0 0,0 1-1 0 0,1 0 1 0 0,-1-1 0 0 0,0 1 0 0 0,0 0 0 0 0,0 0-1 0 0,-1-1 1 0 0,1 1 0 0 0,0 0 0 0 0,-1 0 0 0 0,1-1-1 0 0,-1 2-12 0 0,-19 54 691 0 0,25-45-3892 0 0,-4-11-49 0 0</inkml:trace>
  <inkml:trace contextRef="#ctx0" brushRef="#br0" timeOffset="15991.59">1427 329 7599 0 0,'0'0'348'0'0,"-1"1"-6"0"0,-5 4-221 0 0,-17 4 2836 0 0,21-9-2801 0 0,2 0-52 0 0,-18-10 407 0 0,16 10-1016 0 0,2 0-209 0 0</inkml:trace>
  <inkml:trace contextRef="#ctx0" brushRef="#br0" timeOffset="67973.4">11 651 5239 0 0,'0'0'235'0'0,"0"0"53"0"0,0 0 55 0 0,0 0 17 0 0,0 0 6 0 0,-11 3 3392 0 0,14 2-3748 0 0,2-1-10 0 0,41 14 211 0 0,-41-16-222 0 0,1-1 11 0 0,0 0 0 0 0,-1-1 0 0 0,0 0 0 0 0,1 0 0 0 0,0 0 0 0 0,-1 0 0 0 0,1 0-13 0 0,36 18-2022 0 0,-41-18 1807 0 0,-1 0 86 0 0,14 10-1361 0 0,-10-9 1088 0 0</inkml:trace>
  <inkml:trace contextRef="#ctx0" brushRef="#br0" timeOffset="68447.108">127 507 3223 0 0,'0'0'375'0'0,"0"0"365"0"0,0 0 164 0 0,0 0 31 0 0,0 0-74 0 0,0 0-340 0 0,0 0-147 0 0,0 0-29 0 0,-8 1 715 0 0,5 4-1066 0 0,0 1 1 0 0,0 0-1 0 0,1 0 1 0 0,0 0-1 0 0,0 1 1 0 0,0-1-1 0 0,1 0 0 0 0,0 1 1 0 0,0-1-1 0 0,1 1 1 0 0,0-1-1 0 0,0 1 1 0 0,0-1 5 0 0,-1 25-3 0 0,-2 42 131 0 0,3-72-101 0 0,0-1-162 0 0,0 0-87 0 0,0 0-574 0 0,0 0-2206 0 0</inkml:trace>
  <inkml:trace contextRef="#ctx0" brushRef="#br0" timeOffset="69235.663">108 739 1375 0 0,'-3'16'240'0'0,"-12"76"3448"0"0,13-87-3688 0 0,0-2-16 0 0,2-2-64 0 0,0-1-16 0 0</inkml:trace>
  <inkml:trace contextRef="#ctx0" brushRef="#br0" timeOffset="70849.097">358 590 3823 0 0,'0'0'83'0'0,"0"0"12"0"0,0 0 10 0 0,-2-10 587 0 0,-8-26 5979 0 0,9 35-6493 0 0,1 0-31 0 0,-2-4-134 0 0,2 4-87 0 0,0 1 4 0 0,0 0 28 0 0,0 0 95 0 0,0 0 62 0 0,0 0-1 0 0,0 0-2 0 0,-1 9-86 0 0,1 0-1 0 0,0 0 1 0 0,1 0-1 0 0,-1-1 1 0 0,2 1-1 0 0,-1 0 1 0 0,1 0-1 0 0,1-1 1 0 0,3 9-26 0 0,-2-2 10 0 0,50 110-664 0 0,-54-125 588 0 0,0 0 2 0 0,1 1 0 0 0,1 0-2 0 0,-1 0-12 0 0,0-1 12 0 0,3 1 52 0 0,2-2 14 0 0,-1-1 11 0 0,-1-1 42 0 0,-3 2 1 0 0,3-2-44 0 0,1 0-10 0 0,-1-1 0 0 0,0 0 11 0 0,-3 3 42 0 0,21 3-266 0 0,19 3-254 0 0,-40-5 347 0 0,21-7 3 0 0,-21 7 170 0 0,-1 0 11 0 0,1-1 0 0 0,4-1-10 0 0,1-2-44 0 0,-2 1 1 0 0,-3 3 43 0 0,0-1 0 0 0,0 0-1 0 0,0 1 1 0 0,0-1 0 0 0,0 0 0 0 0,-1 0-1 0 0,1 0 1 0 0,0 0 0 0 0,-1 0 0 0 0,1 0-1 0 0,0 0 1 0 0,-1 0 0 0 0,1 0 0 0 0,-1 0-1 0 0,0 0 1 0 0,1 0 0 0 0,-1 0 0 0 0,0 0 0 0 0,0 0-1 0 0,1 0 1 0 0,-1 0 0 0 0,0-1 0 0 0,0 1-1 0 0,0 0 1 0 0,-1 0 0 0 0,1 0 0 0 0,0 0-1 0 0,0 0 1 0 0,0 0 0 0 0,-1-1 0 0 0,1 1-1 0 0,-1 0 1 0 0,1 0 0 0 0,-1 0 0 0 0,1 0 0 0 0,-1 0-1 0 0,0 0-53 0 0,-20-61 776 0 0,19 56-776 0 0,-1 1 12 0 0,3 5 2 0 0,0-1 0 0 0,0 1 0 0 0,0 0-1 0 0,-1-1 1 0 0,1 1 0 0 0,0 0-1 0 0,0-1 1 0 0,0 1 0 0 0,-1 0 0 0 0,1-1-1 0 0,0 1 1 0 0,-1 0 0 0 0,1-1 0 0 0,0 1-1 0 0,-1 0 1 0 0,1 0 0 0 0,0-1 0 0 0,-1 1-1 0 0,1 0 1 0 0,0 0 0 0 0,-1 0-1 0 0,1 0 1 0 0,-1-1 0 0 0,1 1 0 0 0,0 0-1 0 0,-1 0 1 0 0,1 0 0 0 0,-1 0 0 0 0,1 0-1 0 0,0 0 1 0 0,-1 0 0 0 0,1 0 0 0 0,-1 0-1 0 0,1 0 1 0 0,-1 0 0 0 0,1 1 0 0 0,0-1-1 0 0,-1 0 1 0 0,1 0 0 0 0,0 0-1 0 0,-1 0 1 0 0,1 1 0 0 0,-1-1 0 0 0,1 0-1 0 0,0 0 1 0 0,0 1 0 0 0,-1-1 0 0 0,1 0-1 0 0,0 1 1 0 0,-1-1 0 0 0,1 0 0 0 0,0 1-1 0 0,0-1-13 0 0,-36 74-257 0 0,36-73 144 0 0,0 3-314 0 0,0-1-3232 0 0,1 2-545 0 0</inkml:trace>
  <inkml:trace contextRef="#ctx0" brushRef="#br0" timeOffset="72714.104">757 610 8263 0 0,'0'0'183'0'0,"0"0"28"0"0,0 0 14 0 0,-19-4 1220 0 0,14 6-1414 0 0,1 0 0 0 0,-1 1 0 0 0,1-1 0 0 0,0 1 0 0 0,-1 0 0 0 0,1 0 0 0 0,0 1 0 0 0,1-1 0 0 0,-1 1 0 0 0,1 0 0 0 0,-1 0 0 0 0,1 0 0 0 0,0 0 0 0 0,1 1 0 0 0,-1-1 0 0 0,1 1 0 0 0,0 0 0 0 0,-1 1-31 0 0,-21 31 18 0 0,22-32-18 0 0,1-3 0 0 0,1 0 0 0 0,-1 0 0 0 0,1 0 0 0 0,-1 0 0 0 0,1 1 0 0 0,0-1 0 0 0,0 0 0 0 0,0 0 0 0 0,0 0 0 0 0,0 0 0 0 0,0 0 0 0 0,1 0 0 0 0,-1 0 0 0 0,1 0 0 0 0,-1 0 0 0 0,1 0 0 0 0,0 0 0 0 0,0 0 0 0 0,0 0 0 0 0,0-1 0 0 0,0 1 0 0 0,0 0 0 0 0,1 0 0 0 0,2 6 0 0 0,15 21 0 0 0,-6-13-86 0 0,-12-16 4 0 0,-1 0 2 0 0,0 0 3 0 0,0 0 10 0 0,1 1 58 0 0,0 0-1 0 0,0-1 1 0 0,0 1-1 0 0,0-1 1 0 0,1 1-1 0 0,-1-1 1 0 0,0 0-1 0 0,0 0 1 0 0,0 1 0 0 0,1-1-1 0 0,-1 0 1 0 0,0 0-1 0 0,0 0 1 0 0,1 0-1 0 0,-1 0 1 0 0,0-1-1 0 0,0 1 1 0 0,1 0-1 0 0,-1-1 1 0 0,0 1-1 0 0,0 0 1 0 0,0-1-1 0 0,0 1 1 0 0,0-1-1 0 0,0 0 1 0 0,0 1-1 0 0,1-2 10 0 0,80-59-112 0 0,-81 60 211 0 0,-1 1-15 0 0,0 0-11 0 0,0 0 3 0 0,0 0 18 0 0,0 0 8 0 0,0 0 2 0 0,0 0-28 0 0,0 0-86 0 0,0 0 68 0 0,0 0 16 0 0,4 3 96 0 0,10 33-154 0 0,10 17-16 0 0,-22-51 3 0 0,-1-1 10 0 0,-1 0 0 0 0,1 0 0 0 0,-1-1-1 0 0,1 1 1 0 0,-1 0 0 0 0,1 0 0 0 0,0-1 0 0 0,0 1 0 0 0,-1-1-1 0 0,1 1 1 0 0,0 0 0 0 0,0-1 0 0 0,0 1 0 0 0,0-1-1 0 0,0 0 1 0 0,-1 1 0 0 0,1-1 0 0 0,0 0 0 0 0,0 1 0 0 0,0-1-1 0 0,0 0 1 0 0,0 0 0 0 0,0 0 0 0 0,0 0 0 0 0,0 0-1 0 0,0 0 1 0 0,0 0 0 0 0,0 0 0 0 0,0-1 0 0 0,0 1 0 0 0,0 0-1 0 0,0 0 1 0 0,0-1 0 0 0,0 1 0 0 0,0-1 0 0 0,0 0-13 0 0,4 0 15 0 0,-3 1 41 0 0,-1-1-1 0 0,0 0 0 0 0,0 0 1 0 0,0 0-1 0 0,0 0 1 0 0,0 0-1 0 0,0-1 0 0 0,-1 1 1 0 0,1 0-1 0 0,0 0 0 0 0,-1-1 1 0 0,1 1-1 0 0,-1 0 1 0 0,1-1-1 0 0,-1 1 0 0 0,1 0 1 0 0,-1-1-1 0 0,0 1 0 0 0,0-1 1 0 0,0 1-1 0 0,0 0 1 0 0,0-1-1 0 0,0 1 0 0 0,0-1 1 0 0,0 1-1 0 0,0-1 1 0 0,-1 1-1 0 0,1 0 0 0 0,-1-1 1 0 0,1 0-56 0 0,-32-48 637 0 0,32 50-613 0 0,0 0-113 0 0,0 0-58 0 0,0 0-12 0 0,-1 0 141 0 0,0 1 0 0 0,0-1 0 0 0,0 1-1 0 0,0-1 1 0 0,1 1 0 0 0,-1 0 0 0 0,0 0-1 0 0,0-1 1 0 0,1 1 0 0 0,-1 0 0 0 0,1 0 0 0 0,-1 0-1 0 0,1 0 1 0 0,-1 0 0 0 0,1-1 0 0 0,-1 1-1 0 0,1 0 1 0 0,0 0 0 0 0,-1 0 0 0 0,1 0-1 0 0,0 0 1 0 0,0 0 0 0 0,0 0 0 0 0,0 0-1 0 0,0 1 1 0 0,0-1 0 0 0,0 0 0 0 0,0 0 0 0 0,1 0-1 0 0,-1 0 1 0 0,0 0 0 0 0,0 0 0 0 0,1 0-1 0 0,-1-1 1 0 0,1 1 0 0 0,-1 0 0 0 0,1 0-1 0 0,-1 0 1 0 0,1 0 0 0 0,-1 0 0 0 0,1-1 0 0 0,0 1-1 0 0,0 0 19 0 0,18 15-64 0 0,-18-15 0 0 0,23 9-296 0 0,-22-10 327 0 0,0 0 0 0 0,1 0 0 0 0,-1 0 0 0 0,0 0 0 0 0,0 0 0 0 0,0 0 0 0 0,0-1 0 0 0,0 1 0 0 0,0-1 0 0 0,0 1 0 0 0,0-1 0 0 0,0 0 0 0 0,0 0 0 0 0,0 0 0 0 0,0 0 0 0 0,-1 0 0 0 0,1 0 0 0 0,0-1-1 0 0,-1 1 1 0 0,1-1 0 0 0,0 1 0 0 0,-1-1 0 0 0,1 0 33 0 0,1-4 101 0 0,1-1 0 0 0,-1-1 0 0 0,-1 1 0 0 0,1 0 1 0 0,-1-1-1 0 0,0 1 0 0 0,-1-1 0 0 0,0 0 0 0 0,0 1 0 0 0,-1-1 0 0 0,0 0 0 0 0,0 0 0 0 0,-1-1-101 0 0,5-53 556 0 0,-2 32-559 0 0,-2 29 56 0 0,0 1 14 0 0,0 0 8 0 0,0 0-3 0 0,5 24-48 0 0,16 61-102 0 0,17 66 78 0 0,-23-112 0 0 0,-11-34 0 0 0,1-2-16 0 0,11-14-368 0 0,3-5-631 0 0,-9 3-2898 0 0,-5 5 329 0 0</inkml:trace>
  <inkml:trace contextRef="#ctx0" brushRef="#br0" timeOffset="73306.133">962 656 7135 0 0,'0'0'166'0'0,"0"0"20"0"0,0 0 8 0 0,0 0 10 0 0,0 0 24 0 0,0 0 10 0 0,0 0 2 0 0,-1 2-29 0 0,-2 2-87 0 0,2-3 93 0 0,1-1 31 0 0,0 0 0 0 0,0 0 11 0 0,0 0 44 0 0,0 0 17 0 0,0 0 6 0 0,0 0-15 0 0,0 0-72 0 0,0 0-30 0 0,0 0-8 0 0,0 0-22 0 0,0 1-84 0 0,-1 3-30 0 0,31 28-52 0 0,-27-30-33 0 0,1 0-1 0 0,-1 0 1 0 0,1 0 0 0 0,0-1-1 0 0,0 1 1 0 0,0-1-1 0 0,-1 0 1 0 0,1 0-1 0 0,0 0 1 0 0,0-1-1 0 0,0 1 1 0 0,1-1 0 0 0,-1 0-1 0 0,0 0 1 0 0,0 0-1 0 0,0-1 1 0 0,0 0-1 0 0,0 0 21 0 0,28-10-4358 0 0,-25 8 1148 0 0</inkml:trace>
  <inkml:trace contextRef="#ctx0" brushRef="#br0" timeOffset="73796.789">1190 706 4751 0 0,'0'0'216'0'0,"-3"15"224"0"0,7 118 439 0 0,-1-76 2697 0 0,-3-56-3353 0 0,2 3-107 0 0,-2-3-27 0 0,7 4 18 0 0,-6-4 79 0 0,26-3 2034 0 0,-12-10-4410 0 0,-11 9-1704 0 0</inkml:trace>
  <inkml:trace contextRef="#ctx0" brushRef="#br0" timeOffset="74158.147">1301 636 7655 0 0,'0'0'350'0'0,"0"0"-4"0"0,0 0-112 0 0,0 0 351 0 0,0 0 176 0 0,-20 3 1709 0 0,16-3-2429 0 0,-2 1 12 0 0,0-1 11 0 0,1 0-28 0 0,4 0-108 0 0,1 0-10 0 0,0 0-62 0 0,0 0-295 0 0,0 0-128 0 0,0 0-29 0 0,0 0-4 0 0</inkml:trace>
  <inkml:trace contextRef="#ctx0" brushRef="#br0" timeOffset="74683.771">1373 831 2303 0 0,'0'0'102'0'0,"-1"1"-1"0"0,-14 35 7872 0 0,15-35-7869 0 0,0 0-42 0 0,0 2-52 0 0,3 2-10 0 0,15 9 0 0 0,-18-13 95 0 0,1 0 0 0 0,-1-1-1 0 0,0 1 1 0 0,1 0 0 0 0,-1-1 0 0 0,1 1-1 0 0,0 0 1 0 0,-1-1 0 0 0,1 1 0 0 0,-1-1-1 0 0,1 1 1 0 0,0-1 0 0 0,0 1-1 0 0,-1-1 1 0 0,1 0 0 0 0,0 1 0 0 0,0-1-1 0 0,-1 0 1 0 0,1 1 0 0 0,0-1-1 0 0,0 0 1 0 0,0 0 0 0 0,-1 0 0 0 0,1 0-1 0 0,0 0 1 0 0,0 0 0 0 0,0 0-1 0 0,0 0 1 0 0,-1 0 0 0 0,1 0 0 0 0,0 0-1 0 0,0 0 1 0 0,0-1 0 0 0,0 1 0 0 0,-1 0-1 0 0,1-1 1 0 0,0 1 0 0 0,0 0-1 0 0,-1-1 1 0 0,1 1 0 0 0,0-1 0 0 0,-1 1-1 0 0,1-1 1 0 0,-1 0 0 0 0,1 1-1 0 0,0-1 1 0 0,-1 0 0 0 0,1 1 0 0 0,-1-1-95 0 0,0-1 55 0 0,1 0-28 0 0,0 0 0 0 0,-1 0 0 0 0,1-1-1 0 0,-1 1 1 0 0,1 0 0 0 0,-1 0 0 0 0,0-1 0 0 0,0 1-1 0 0,0 0 1 0 0,0 0 0 0 0,-1-1 0 0 0,1 1 0 0 0,-1 0-1 0 0,1 0 1 0 0,-1-1 0 0 0,0 1 0 0 0,0 0 0 0 0,0 0-1 0 0,0 0 1 0 0,0 0 0 0 0,0 0 0 0 0,0 0 0 0 0,-1 0-27 0 0,1 1-130 0 0,1 1-199 0 0,-8-4-648 0 0,0-1-382 0 0,2 6-2560 0 0,5-1 3306 0 0,1 0-54 0 0</inkml:trace>
  <inkml:trace contextRef="#ctx0" brushRef="#br0" timeOffset="75476.4">1471 845 7023 0 0,'0'0'323'0'0,"0"0"-8"0"0,0 0-146 0 0,0 0 147 0 0,0 0 89 0 0,0 0 13 0 0,0 0-45 0 0,0 0-206 0 0,0 0-89 0 0,0 0 2 0 0,0 0-12 0 0,0 0 43 0 0,0 0 194 0 0,3-21 1311 0 0,10-9-776 0 0,-12 29-773 0 0,-1 1 9 0 0,0 0-3 0 0,0 0-1 0 0,0 0 0 0 0,9 16 64 0 0,1 48-72 0 0,-9-62-10 0 0,1 2-33 0 0,-1-3-27 0 0,0-1 0 0 0,0 1 0 0 0,-1-1-1 0 0,1 1 1 0 0,0-1 0 0 0,0 1 0 0 0,0-1 0 0 0,0 1 0 0 0,0-1 0 0 0,1 0-1 0 0,-1 0 1 0 0,0 1 0 0 0,0-1 0 0 0,0 0 0 0 0,0 0 0 0 0,0 0 0 0 0,0 0-1 0 0,0-1 1 0 0,0 1 0 0 0,0 0 0 0 0,0 0 0 0 0,0-1 0 0 0,1 1 0 0 0,-1 0-1 0 0,0-1 1 0 0,-1 1 0 0 0,1-1 0 0 0,0 1 0 0 0,0-1 0 0 0,0 0 0 0 0,0 1-1 0 0,0-1 1 0 0,0 0 6 0 0,36-46 368 0 0,-36 46-292 0 0,-1 1 16 0 0,0 0 4 0 0,0 0 0 0 0,0 0-1 0 0,0 0-6 0 0,0 0-1 0 0,0 0 0 0 0,0 0-33 0 0,0 0-131 0 0,2 1 81 0 0,0-1-1 0 0,-1 2 1 0 0,1-1 0 0 0,-1 0 0 0 0,1 0-1 0 0,-1 0 1 0 0,1 1 0 0 0,-1-1 0 0 0,1 1-1 0 0,-1-1 1 0 0,0 1 0 0 0,0-1 0 0 0,0 1-1 0 0,0 0 1 0 0,0 0 0 0 0,0-1-1 0 0,-1 1 1 0 0,1 0 0 0 0,0 0 0 0 0,-1 0-1 0 0,1 2-4 0 0,-1-4 18 0 0,0 1 86 0 0,1 0-17 0 0,0 0-166 0 0,0 1-1 0 0,0-1 1 0 0,0 0-1 0 0,0 0 1 0 0,0-1-1 0 0,0 1 1 0 0,0 0 0 0 0,0 0-1 0 0,0 0 1 0 0,0-1-1 0 0,1 1 1 0 0,-1-1-1 0 0,0 1 1 0 0,1-1 0 0 0,-1 1-1 0 0,0-1 1 0 0,1 0-1 0 0,-1 1 1 0 0,0-1-1 0 0,1 0 1 0 0,-1 0 0 0 0,0 0-1 0 0,1 0 1 0 0,-1 0-1 0 0,1-1 1 0 0,-1 1-1 0 0,0 0 1 0 0,1-1 0 0 0,-1 1-1 0 0,0-1 1 0 0,0 1-1 0 0,1-1 1 0 0,-1 1-1 0 0,0-1 1 0 0,0 0 0 0 0,0 0-1 0 0,0 0 1 0 0,0 1-1 0 0,0-1 1 0 0,0 0-1 0 0,0 0 1 0 0,1-1 79 0 0,4-4-4023 0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1T08:37:03.599"/>
    </inkml:context>
    <inkml:brush xml:id="br0">
      <inkml:brushProperty name="width" value="0.05" units="cm"/>
      <inkml:brushProperty name="height" value="0.05" units="cm"/>
      <inkml:brushProperty name="color" value="#FF0066"/>
    </inkml:brush>
  </inkml:definitions>
  <inkml:trace contextRef="#ctx0" brushRef="#br0">253 182 3679 0 0,'0'0'284'0'0,"0"0"-153"0"0,0 0 50 0 0,0 0 41 0 0,0 0 8 0 0,0 0-60 0 0,0 0-249 0 0,0 0-50 0 0,-2 0 27 0 0,-4 1 93 0 0,-60-2 6272 0 0,55 4-6242 0 0,0 2-1 0 0,1 0 1 0 0,0 0 0 0 0,0 1 0 0 0,1 0 0 0 0,-1 0 0 0 0,1 1 0 0 0,1 0 0 0 0,-1 1 0 0 0,1 0-1 0 0,1 0 1 0 0,-1 1 0 0 0,1 0 0 0 0,1 0 0 0 0,0 1 0 0 0,0 0 0 0 0,1 0 0 0 0,0 0 0 0 0,1 1-1 0 0,0-1 1 0 0,-1 7-21 0 0,-6 31-64 0 0,15-28-13 0 0,14 20-139 0 0,15 12 205 0 0,-31-49 11 0 0,0-1 0 0 0,0 1 0 0 0,1-1 0 0 0,-1 0 0 0 0,1 0 0 0 0,-1 0 0 0 0,1 0 0 0 0,0 0 0 0 0,0 0 0 0 0,0-1 0 0 0,0 0 0 0 0,0 1 0 0 0,0-1 0 0 0,0 0 0 0 0,0 0 0 0 0,0-1 0 0 0,1 1 0 0 0,-1-1 0 0 0,1 1 0 0 0,1-2 0 0 0,0 1 0 0 0,0-1 0 0 0,1 0 0 0 0,-1-1 0 0 0,0 1 0 0 0,-1-1 0 0 0,1 0 0 0 0,0 0 0 0 0,0 0 0 0 0,-1-1 0 0 0,0 0 0 0 0,1 1 0 0 0,-1-2 0 0 0,0 1 0 0 0,0-1 0 0 0,-1 2 4 0 0,4-4 38 0 0,0 0 1 0 0,-1 0-1 0 0,0 0 0 0 0,0-1 1 0 0,0 0-1 0 0,-1 0 0 0 0,0-1 1 0 0,-1 1-1 0 0,0-1 0 0 0,0 0 1 0 0,0-2-43 0 0,0 2 21 0 0,3-19 120 0 0,-16-13 1262 0 0,-13 6-1190 0 0,12 27-213 0 0,1 0 0 0 0,0-1 0 0 0,3 1-13 0 0,5 5-52 0 0,1 2-7 0 0,0 0 6 0 0,0 0 2 0 0,0 0 0 0 0,0 0-1 0 0,8 18-79 0 0,23 33 1 0 0,-9 4 143 0 0,-11-24 0 0 0,8 87 75 0 0,-18-114-32 0 0,2 4-33 0 0,10 8-10 0 0,26-15 0 0 0,-33-3 0 0 0,50-18-136 0 0,-47 16 8 0 0</inkml:trace>
  <inkml:trace contextRef="#ctx0" brushRef="#br0" timeOffset="511.969">760 553 1375 0 0,'0'0'347'0'0,"0"0"920"0"0,0 0 407 0 0,0 0 81 0 0,0 0-198 0 0,0 0-905 0 0,0 0-401 0 0,0 0-82 0 0,0 0-25 0 0,-11 1 86 0 0,-7-5 26 0 0,5 7-19 0 0,-14 19-89 0 0,26-21-119 0 0,1-1-146 0 0,1 0-43 0 0,8 0-7 0 0</inkml:trace>
  <inkml:trace contextRef="#ctx0" brushRef="#br0" timeOffset="3791.703">983 109 3223 0 0,'0'-2'240'0'0,"26"-85"4459"0"0,-24 77-4656 0 0,0 2 5 0 0,-2 7 150 0 0,0 1 89 0 0,0 0 22 0 0,0 0-3 0 0,0 0-29 0 0,0 0-12 0 0,0 0-1 0 0,0 0-30 0 0,-9 15-70 0 0,5 2-165 0 0,1 0 1 0 0,1 1 0 0 0,0-1-1 0 0,1 1 1 0 0,1 0 0 0 0,1 0-1 0 0,0-1 1 0 0,1 1 0 0 0,2 2 0 0 0,0 18-47 0 0,0-4 56 0 0,-2 0 0 0 0,-1 0-1 0 0,-1 0 1 0 0,-3 0 0 0 0,0 0-1 0 0,-5 16-8 0 0,2-1 64 0 0,7-40-64 0 0,0 0 0 0 0,6 26 14 0 0,-7-33 52 0 0,0-2 32 0 0,15-12 404 0 0,34-101 610 0 0,-39 94-1058 0 0,-5 12-44 0 0,18-7-84 0 0,-15 12 31 0 0,-2 1 22 0 0,-3 3 15 0 0,0-1 0 0 0,-1 0 0 0 0,0 1 0 0 0,1 0 0 0 0,-1-1 0 0 0,0 1 1 0 0,0 0-1 0 0,0 0 0 0 0,0 0 0 0 0,0 1 0 0 0,-1-1 0 0 0,1 0 0 0 0,-1 1 1 0 0,1-1-1 0 0,-1 1 0 0 0,0-1 0 0 0,0 1 0 0 0,0 0 0 0 0,0-1 0 0 0,0 1 6 0 0,12 47 0 0 0,-12-40 0 0 0,1-1 0 0 0,0 1 0 0 0,1-1 0 0 0,0 0 0 0 0,0 0 0 0 0,1 0 0 0 0,1-1 0 0 0,-1 1 0 0 0,5 4 0 0 0,20 4 0 0 0,-19-14 0 0 0,-1-3 11 0 0,16-10 106 0 0,-4-9-42 0 0,8-31 204 0 0,-15 20-198 0 0,0-1 0 0 0,-3 0-1 0 0,0-1 1 0 0,-2 0 0 0 0,-1-1 0 0 0,-2 0 0 0 0,-1-3-81 0 0,-4-237 632 0 0,0 263-632 0 0,0 2 11 0 0,-1 6 45 0 0,-2 24 21 0 0,3 31-87 0 0,3 1-1 0 0,2 0 0 0 0,3-1 0 0 0,1-1 0 0 0,4 1 1 0 0,18 48 10 0 0,-31-99 0 0 0,35 110 0 0 0,-32-104 0 0 0,1-1 0 0 0,0-1 0 0 0,0-2 18 0 0,-4-4 64 0 0,-1 0 1 0 0,0 0-10 0 0,-6-23 239 0 0,-102-56-168 0 0,81 53-144 0 0,-18-24 0 0 0,38 44 0 0 0,0 0-14 0 0,6 5-56 0 0,1 1-2 0 0,0 0-14 0 0,0 0-9 0 0,0 0 22 0 0,0 0-5 0 0,15-13-2 0 0,10-2 80 0 0,-16 13 0 0 0,-3 1-7 0 0,0 1-1 0 0,0-1 0 0 0,0 1 1 0 0,0 0-1 0 0,0 1 0 0 0,0-1 0 0 0,0 1 1 0 0,0 0-1 0 0,0 1 0 0 0,0-1 1 0 0,0 1-1 0 0,-1 1 0 0 0,1-1 1 0 0,-1 1-1 0 0,2 0 8 0 0,25 10-29 0 0,-27-11 38 0 0,1-1-1 0 0,0 1 1 0 0,-1-2-1 0 0,1 1 0 0 0,0-1 1 0 0,0 1-1 0 0,-1-2 1 0 0,1 1-1 0 0,0-1 0 0 0,0 1 1 0 0,-1-2-1 0 0,1 1 1 0 0,-1-1-1 0 0,1 1 1 0 0,-1-1-1 0 0,5-3-8 0 0,-9 5 65 0 0,0 0-11 0 0,24 29 20 0 0,-20-22-74 0 0,-1 0 0 0 0,1-1 0 0 0,12 12 0 0 0,-4 4 0 0 0,31 63 64 0 0,-31-71 139 0 0,6-36-22 0 0,29-129 75 0 0,-43 142-256 0 0,1 1 0 0 0,0 1 0 0 0,1 1 0 0 0,17-13-82 0 0,-14 17 39 0 0,-1 3 20 0 0,-7-1 19 0 0,0 1-1 0 0,0-1 0 0 0,0 1 1 0 0,0 0-1 0 0,0 0 1 0 0,0 0-1 0 0,0 0 0 0 0,0 0 1 0 0,0 0-1 0 0,0 0 0 0 0,-1 0 1 0 0,1 1-1 0 0,0-1 1 0 0,-1 1-1 0 0,1-1 0 0 0,-1 1 1 0 0,0 0-1 0 0,0 0 0 0 0,1-1 1 0 0,-1 1-1 0 0,0 0 1 0 0,0 0-1 0 0,0 2 5 0 0,1-1 28 0 0,32 68 46 0 0,-22-32-74 0 0,-11-9 54 0 0,-2-14 31 0 0,1-15-32 0 0,0-1 14 0 0,11-26 93 0 0,2-17-43 0 0,20-15-129 0 0,-31 56-36 0 0,4-3 24 0 0,0 0-36 0 0,-3 4 0 0 0,4 1 38 0 0,7 9-32 0 0,11 27-13 0 0,-22-29 67 0 0,1-1 0 0 0,1 1 1 0 0,-1-1-1 0 0,1 1 0 0 0,0-1 1 0 0,1-1-1 0 0,-1 1 1 0 0,1-1-1 0 0,0 0 0 0 0,7 4 0 0 0,1-2 0 0 0,-6-6 0 0 0,13-1 0 0 0,-15-2 11 0 0,-3 1 32 0 0,25-6 31 0 0,-19 4-74 0 0,-2-2 0 0 0,16-14 64 0 0,-15 9-13 0 0,-1 0 1 0 0,-1-1-1 0 0,0 0 0 0 0,0 0 0 0 0,-1 0 0 0 0,0-1 0 0 0,-1 0 0 0 0,-1 0 1 0 0,1 0-1 0 0,-1-5-51 0 0,2-3 120 0 0,2-1-44 0 0,-2 0 1 0 0,0 0-1 0 0,-2 0 0 0 0,0-1 0 0 0,-1 1 1 0 0,-1-1-1 0 0,-2 1 0 0 0,0-1 0 0 0,-1 1 0 0 0,-1-1 1 0 0,0 1-1 0 0,-5-12-76 0 0,5 24 89 0 0,1 1-13 0 0,-7 34-70 0 0,5 2-32 0 0,2 0 0 0 0,1 1 0 0 0,1-1 0 0 0,1 0 0 0 0,4 26 26 0 0,1 11-20 0 0,8 128 20 0 0,-11-156 0 0 0,0-28-10 0 0,2-1-33 0 0,0-2 22 0 0,29 0-33 0 0,-14-12 54 0 0,6-11 64 0 0,-5-3-4 0 0,76-112-4768 0 0,-61 92 1992 0 0,-25 33 2128 0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30T17:21:57.085"/>
    </inkml:context>
    <inkml:brush xml:id="br0">
      <inkml:brushProperty name="width" value="0.05" units="cm"/>
      <inkml:brushProperty name="height" value="0.05" units="cm"/>
      <inkml:brushProperty name="color" value="#FF0066"/>
    </inkml:brush>
  </inkml:definitions>
  <inkml:trace contextRef="#ctx0" brushRef="#br0">1697 432 9703 0 0,'0'0'440'0'0,"0"0"-5"0"0,-16 6-262 0 0,-67-1 4426 0 0,81-4-4510 0 0,-3 3-15 0 0,-2 0-74 0 0,6-3-13 0 0,0 0 0 0 0,0 0 0 0 0,0 1 1 0 0,0-1-1 0 0,1 0 0 0 0,-1 0 1 0 0,0 1-1 0 0,1-1 0 0 0,-1 1 0 0 0,0-1 1 0 0,1 0-1 0 0,-1 1 0 0 0,1-1 0 0 0,0 1 1 0 0,0-1-1 0 0,0 1 0 0 0,-1 0 1 0 0,1-1-1 0 0,1 1 0 0 0,-1-1 0 0 0,0 1 1 0 0,0-1-1 0 0,0 1 0 0 0,1-1 0 0 0,-1 1 13 0 0,1 0-8 0 0,0 1-45 0 0,2 4 39 0 0,1 1 14 0 0,0 1 0 0 0,1-1 0 0 0,24 47 664 0 0,-24-49-653 0 0,0-1 48 0 0,-4-4 29 0 0,3 7 493 0 0,-9-4-575 0 0,0 1 0 0 0,0-1 0 0 0,0 0-1 0 0,-1 0 1 0 0,0-1 0 0 0,1 0 0 0 0,-1 0 0 0 0,0 0 0 0 0,-1-1 0 0 0,1 1-1 0 0,0-1 1 0 0,-1-1 0 0 0,1 0 0 0 0,-1 1 0 0 0,0-2 0 0 0,1 1 0 0 0,-1-1 0 0 0,0 0-1 0 0,1-1 1 0 0,-4 0-6 0 0,11 0-4048 0 0,4-5-1368 0 0</inkml:trace>
  <inkml:trace contextRef="#ctx0" brushRef="#br0" timeOffset="781.287">1888 439 4607 0 0,'0'0'354'0'0,"0"-1"-233"0"0,-1-4 155 0 0,1 4 1088 0 0,0 1 475 0 0,0 0 90 0 0,0 0-129 0 0,0 0-623 0 0,0 0-267 0 0,-16 6 1119 0 0,10 3-1978 0 0,0-1 0 0 0,1 0 0 0 0,0 1 0 0 0,1 0 0 0 0,-1 0 0 0 0,2 0 0 0 0,-1 1 0 0 0,1-1-1 0 0,1 1 1 0 0,0 0 0 0 0,0 0 0 0 0,1 0 0 0 0,0 0 0 0 0,1 1-51 0 0,3 119 60 0 0,-4-124-34 0 0,1 1 0 0 0,-2 0 0 0 0,1 0 0 0 0,-1-1-1 0 0,0 1 1 0 0,0-1 0 0 0,-1 1 0 0 0,1-1 0 0 0,-2 0 0 0 0,1 0 0 0 0,-1 0-1 0 0,1-1 1 0 0,-4 3-26 0 0,-38 34-184 0 0,44-41 91 0 0,1-1 17 0 0,0 0-15 0 0,0 0-5 0 0,0 0 0 0 0,15-28-106 0 0,88-217 2700 0 0,-102 242-2478 0 0,1-2-6 0 0,0 1 0 0 0,0 0 0 0 0,0 0 0 0 0,0 0 0 0 0,1 0 0 0 0,0 0 0 0 0,0 0 0 0 0,0 1 0 0 0,0-1 0 0 0,0 1 0 0 0,1 0 0 0 0,-1 0 0 0 0,1 0 0 0 0,0 1 0 0 0,0-1 0 0 0,0 1 0 0 0,0 0 0 0 0,3-1-14 0 0,-3 2-11 0 0,0 0 1 0 0,0 1-1 0 0,0-1 0 0 0,0 1 0 0 0,0 0 0 0 0,0 0 1 0 0,0 0-1 0 0,0 0 0 0 0,0 1 0 0 0,0-1 0 0 0,0 1 1 0 0,0 0-1 0 0,-1 0 0 0 0,1 1 0 0 0,0-1 0 0 0,0 1 1 0 0,-1 0-1 0 0,1 0 0 0 0,-1 0 0 0 0,1 0 1 0 0,-1 1 10 0 0,6 9-54 0 0,-12 19 54 0 0,-33 6 11 0 0,11-25 132 0 0,1-9 35 0 0,-1-18 186 0 0,24 14-289 0 0,1-14-1592 0 0,3 7-5089 0 0</inkml:trace>
  <inkml:trace contextRef="#ctx0" brushRef="#br0" timeOffset="1417.036">2179 531 919 0 0,'0'0'452'0'0,"0"0"1563"0"0,0 0 685 0 0,0 0 137 0 0,0 0-277 0 0,0 0-1290 0 0,0 0-572 0 0,-10 0 944 0 0,5 0-1506 0 0,-28 25 472 0 0,32-24-605 0 0,-1 3-5 0 0,0 0 0 0 0,0 0 0 0 0,0 0 1 0 0,0 1-1 0 0,0-1 0 0 0,1 1 0 0 0,0-1 1 0 0,0 1-1 0 0,0 0 0 0 0,1-1 0 0 0,-1 1 0 0 0,1 0 1 0 0,0-1-1 0 0,1 1 0 0 0,-1 0 0 0 0,1 0 2 0 0,4 15-49 0 0,-4-19 123 0 0,0 0 1 0 0,1-1-1 0 0,-1 1 1 0 0,0 0-1 0 0,1-1 0 0 0,-1 1 1 0 0,1 0-1 0 0,-1-1 1 0 0,1 0-1 0 0,-1 1 1 0 0,1-1-1 0 0,-1 0 0 0 0,1 0 1 0 0,0 0-1 0 0,-1 0 1 0 0,1 0-1 0 0,-1 0 0 0 0,1 0 1 0 0,-1 0-1 0 0,1-1 1 0 0,-1 1-1 0 0,1-1 1 0 0,-1 1-1 0 0,1-1 0 0 0,-1 0 1 0 0,1 1-1 0 0,-1-1 1 0 0,0 0-1 0 0,0 0 1 0 0,1 0-1 0 0,-1 0 0 0 0,0 0 1 0 0,0 0-1 0 0,0 0 1 0 0,0 0-1 0 0,0-1 0 0 0,0 1 1 0 0,1-2-75 0 0,0 1 75 0 0,0 0 0 0 0,0 0 0 0 0,0 0 0 0 0,0 0 0 0 0,0-1 1 0 0,0 1-1 0 0,0-1 0 0 0,-1 1 0 0 0,1-1 0 0 0,-1 0 0 0 0,0 1 0 0 0,0-1 0 0 0,0 0 0 0 0,0 0 1 0 0,0 0-1 0 0,-1 0 0 0 0,1 0 0 0 0,-1 0 0 0 0,0 0 0 0 0,0 0 0 0 0,0 0 0 0 0,0 0 0 0 0,0 0 0 0 0,-1 0 1 0 0,1 0-1 0 0,-1 0 0 0 0,0 0 0 0 0,0 0 0 0 0,0 0 0 0 0,0 1 0 0 0,-1-1 0 0 0,1 0 0 0 0,-1 0-74 0 0,1 2-86 0 0,1 0 1 0 0,-1 0-1 0 0,1 0 1 0 0,-1 0-1 0 0,1 0 1 0 0,-1 0 0 0 0,0 1-1 0 0,1-1 1 0 0,-1 0-1 0 0,0 0 1 0 0,0 1 0 0 0,0-1-1 0 0,1 0 1 0 0,-1 1-1 0 0,0-1 1 0 0,0 1-1 0 0,0-1 1 0 0,0 1 0 0 0,0-1-1 0 0,0 1 1 0 0,0 0-1 0 0,0-1 1 0 0,0 1-1 0 0,0 0 1 0 0,-1 0 0 0 0,1 0-1 0 0,0 0 1 0 0,0 0-1 0 0,0 0 1 0 0,0 0 0 0 0,0 0-1 0 0,0 0 1 0 0,0 1-1 0 0,0-1 1 0 0,0 0-1 0 0,0 1 1 0 0,0-1 0 0 0,0 1-1 0 0,0-1 1 0 0,0 1-1 0 0,0-1 1 0 0,0 1 0 0 0,0 0-1 0 0,0 0 1 0 0,1-1-1 0 0,-1 1 1 0 0,0 0-1 0 0,1 0 1 0 0,-1 0 0 0 0,0 0-1 0 0,0 0 85 0 0,-3 6-6164 0 0</inkml:trace>
  <inkml:trace contextRef="#ctx0" brushRef="#br0" timeOffset="2101.893">2227 645 7023 0 0,'0'0'323'0'0,"0"0"-8"0"0,8-16 955 0 0,78-84 4488 0 0,-59 72-3485 0 0,-26 27-1820 0 0,5 3 1517 0 0,-13 64-2016 0 0,1-45 93 0 0,6-20 12 0 0,0-1 30 0 0,0 0-1 0 0,0 0-7 0 0,0 0-2 0 0,0 0-6 0 0,0 0-1 0 0,0 0 0 0 0,1 1-12 0 0,4 1-48 0 0,44-8 42 0 0,-9-24 95 0 0,-39 29-96 0 0,0 1 1 0 0,4-3-44 0 0,1 1-10 0 0,0 3 0 0 0,0 0 0 0 0,19 26-152 0 0,-28 35 744 0 0,3-61-480 0 0,0-1 0 0 0,0 0 0 0 0,3 8 64 0 0,38-26-424 0 0,-19-4-6373 0 0,-12 10 386 0 0</inkml:trace>
  <inkml:trace contextRef="#ctx0" brushRef="#br0" timeOffset="2789.074">2744 509 7135 0 0,'0'0'331'0'0,"0"0"-10"0"0,0-1-209 0 0,0 0 15 0 0,1-1 0 0 0,-1 1 1 0 0,0-1-1 0 0,1 1 0 0 0,-1-1 0 0 0,0 1 0 0 0,0-1 0 0 0,0 1 0 0 0,0-1 0 0 0,0 1 0 0 0,0 0 0 0 0,-1-1 0 0 0,1 1 0 0 0,0-1 0 0 0,-1 1 0 0 0,1 0 0 0 0,-1-1 0 0 0,0 1 0 0 0,1 0 0 0 0,-1-1 1 0 0,0 1-1 0 0,0 0 0 0 0,0 0 0 0 0,0 0 0 0 0,0 0 0 0 0,0 0 0 0 0,0 0 0 0 0,0 0 0 0 0,0 0 0 0 0,0 0 0 0 0,-1 0 0 0 0,1 0 0 0 0,0 1 0 0 0,-1-1 0 0 0,1 1 0 0 0,0-1 0 0 0,-1 1 0 0 0,1-1 1 0 0,-1 1-1 0 0,1 0 0 0 0,0 0 0 0 0,-1 0 0 0 0,1 0 0 0 0,-1 0-127 0 0,-55 16 2448 0 0,53-14-2437 0 0,1 0 0 0 0,-1 1 0 0 0,1-1 0 0 0,0 1 0 0 0,-1-1 0 0 0,1 1 1 0 0,1 0-1 0 0,-1 0 0 0 0,0 1 0 0 0,1-1 0 0 0,0 1 0 0 0,-1-1 0 0 0,1 1 0 0 0,1-1 0 0 0,-1 1 0 0 0,0 0 0 0 0,1 0 0 0 0,0 0 1 0 0,0 1-12 0 0,1 12-68 0 0,18-2-86 0 0,63 32 82 0 0,-61-27 784 0 0,-19-19-556 0 0,-1-1-16 0 0,0 9 556 0 0,-2-5-618 0 0,-1 0 1 0 0,0 0-1 0 0,0-1 0 0 0,0 1 0 0 0,0-1 0 0 0,0 0 0 0 0,-1 0 0 0 0,0 0 1 0 0,0 0-1 0 0,1-1 0 0 0,-1 1 0 0 0,-1-1 0 0 0,1 0 0 0 0,0 0 0 0 0,0-1 1 0 0,-1 1-1 0 0,1-1 0 0 0,-4 0-78 0 0,-16-3 236 0 0,27-17-2225 0 0,2 10-4225 0 0</inkml:trace>
  <inkml:trace contextRef="#ctx0" brushRef="#br0" timeOffset="3062.578">2858 569 4607 0 0,'0'0'208'0'0,"0"0"344"0"0,0 0 1319 0 0,0 0 576 0 0,0 0 118 0 0,0 0-226 0 0,0 0-1049 0 0,0 0-452 0 0,0 0-94 0 0,0 0-92 0 0,-9 3 282 0 0,8-1-927 0 0,-1 1 0 0 0,1-1 0 0 0,-1 0 0 0 0,1 1 0 0 0,0-1 0 0 0,-1 1 0 0 0,1 0 0 0 0,1 0 0 0 0,-1-1 0 0 0,0 1-1 0 0,1 0 1 0 0,-1 0 0 0 0,1 0 0 0 0,0-1 0 0 0,0 1 0 0 0,0 0 0 0 0,0 0 0 0 0,1 0 0 0 0,-1 0 0 0 0,1-1 0 0 0,-1 1 0 0 0,1 0 0 0 0,0 0 0 0 0,0-1 0 0 0,1 1-7 0 0,-1-1 66 0 0,4 0 12 0 0,27-9 212 0 0,-6-14-1299 0 0,-16 12-326 0 0</inkml:trace>
  <inkml:trace contextRef="#ctx0" brushRef="#br0" timeOffset="3322.215">2904 385 4607 0 0,'0'0'354'0'0,"0"0"50"0"0,0 0 1076 0 0,0 0 493 0 0,0 0 98 0 0,0 0-173 0 0,0 0-787 0 0,0 0-344 0 0,0 0-67 0 0,0 0-62 0 0,0 0-186 0 0,0 0-78 0 0,0 0-20 0 0,0 0-44 0 0,0 0-176 0 0,-1-10-990 0 0,3 3-220 0 0</inkml:trace>
  <inkml:trace contextRef="#ctx0" brushRef="#br0" timeOffset="3775.009">3012 531 4143 0 0,'0'0'319'0'0,"0"0"64"0"0,0 0 1047 0 0,0 0 481 0 0,0 0 97 0 0,0 0-152 0 0,0 0-727 0 0,0 0-323 0 0,0 0-64 0 0,0 0-60 0 0,0 0-230 0 0,0 0-100 0 0,-5 18 418 0 0,-9 48-479 0 0,11-9 221 0 0,28-64 135 0 0,89-99 1439 0 0,-70 54-1548 0 0,-43 51-1009 0 0,3 0-288 0 0,-2 1-456 0 0,1-1-3548 0 0,1 0-1215 0 0</inkml:trace>
  <inkml:trace contextRef="#ctx0" brushRef="#br0" timeOffset="4193.184">3231 617 5527 0 0,'0'0'423'0'0,"10"14"2290"0"0,26-1 3895 0 0,-30-15-6348 0 0,0 1 1 0 0,0-1 0 0 0,0 0-1 0 0,-1-1 1 0 0,1 0-1 0 0,-1 1 1 0 0,0-2 0 0 0,0 1-1 0 0,0 0 1 0 0,0-1-1 0 0,0 0 1 0 0,-1 0 0 0 0,0-1-1 0 0,4-4-260 0 0,-7 8 159 0 0,5-27 881 0 0,-6 16-668 0 0,-1 12-370 0 0,1-1 1 0 0,0 0 0 0 0,-1 1-1 0 0,0-1 1 0 0,1 0-1 0 0,-1 1 1 0 0,1-1 0 0 0,-1 1-1 0 0,0-1 1 0 0,1 1-1 0 0,-1-1 1 0 0,0 1 0 0 0,1 0-1 0 0,-1-1 1 0 0,0 1-1 0 0,0 0 1 0 0,1 0 0 0 0,-1-1-1 0 0,0 1 1 0 0,0 0-1 0 0,1 0 1 0 0,-1 0 0 0 0,0 0-1 0 0,0 0 1 0 0,0 0-1 0 0,1 0 1 0 0,-1 0 0 0 0,0 0-1 0 0,0 1 1 0 0,0-1-1 0 0,1 0 1 0 0,-1 0 0 0 0,0 1-1 0 0,0-1 1 0 0,1 0-1 0 0,-1 1 1 0 0,0-1 0 0 0,1 1-1 0 0,-1-1 1 0 0,0 1-3 0 0,-9 8-37 0 0,1 0-1 0 0,0 0 1 0 0,1 1 0 0 0,0 1-1 0 0,0-1 1 0 0,1 1 0 0 0,0 0-1 0 0,1 1 1 0 0,0 0 0 0 0,1-1-1 0 0,1 2 1 0 0,0-1 0 0 0,0 1-1 0 0,0 6 38 0 0,-1 12 0 0 0,5-30-1 0 0,0 0-1 0 0,0 0 0 0 0,1 0 1 0 0,-1 0-1 0 0,0 0 1 0 0,1 0-1 0 0,-1 0 0 0 0,1 0 1 0 0,-1-1-1 0 0,1 1 0 0 0,-1 0 1 0 0,1 0-1 0 0,0 0 1 0 0,0-1-1 0 0,-1 1 0 0 0,1 0 1 0 0,0-1-1 0 0,0 1 1 0 0,0 0-1 0 0,0-1 0 0 0,0 1 1 0 0,-1-1-1 0 0,1 1 0 0 0,0-1 1 0 0,0 0-1 0 0,0 1 1 0 0,0-1-1 0 0,0 0 0 0 0,0 0 1 0 0,1 0-1 0 0,-1 0 1 0 0,0 0-1 0 0,0 0 0 0 0,0 0 1 0 0,0 0-1 0 0,0 0 1 0 0,0 0-1 0 0,0-1 0 0 0,0 1 1 0 0,0 0-1 0 0,0-1 0 0 0,0 1 1 0 0,0-1-1 0 0,0 1 2 0 0,0-1-1 0 0,77-20-300 0 0,-31-1-2846 0 0,-34 13 1963 0 0</inkml:trace>
  <inkml:trace contextRef="#ctx0" brushRef="#br0" timeOffset="-2767.306">1 492 2759 0 0,'0'0'126'0'0,"0"0"208"0"0,0 0 796 0 0,0 0 343 0 0,0 0 67 0 0,0 0-143 0 0,0 0-669 0 0,11-19 1304 0 0,-1 9-1824 0 0,0 1 0 0 0,0 0 0 0 0,1 1 0 0 0,0 0 0 0 0,1 1 0 0 0,0 0 0 0 0,0 1 0 0 0,2-1-208 0 0,15 8 576 0 0,-14 32-294 0 0,-10 1-126 0 0,-3-28-146 0 0,1-1 1 0 0,20-4 464 0 0,69-31 359 0 0,-84 31-834 0 0,12 11-78 0 0,-16-3 68 0 0,5 28 82 0 0,-6-30-61 0 0,15 0 106 0 0,3-9-53 0 0,-14 2-64 0 0,1 2 0 0 0,-1 1 0 0 0,-1 2 0 0 0,1 0 0 0 0,-2 1 0 0 0,1 1 0 0 0,0-2 0 0 0,2-1 0 0 0,25-11 158 0 0,25-23 788 0 0,-56 28-850 0 0,4-1 0 0 0,-5 3-66 0 0,0 0 1 0 0,-1-1-1 0 0,1 1 0 0 0,0 0 0 0 0,0 0 1 0 0,-1 0-1 0 0,1-1 0 0 0,0 1 0 0 0,-1 0 0 0 0,1 0 1 0 0,0-1-1 0 0,-1 1 0 0 0,1-1 0 0 0,0 1 0 0 0,-1-1 1 0 0,1 1-1 0 0,-1-1 0 0 0,1 1 0 0 0,-1-1 0 0 0,1 1 1 0 0,-1-1-1 0 0,0 0 0 0 0,1 1 0 0 0,-1-1 0 0 0,0 0 1 0 0,1 1-1 0 0,-1-1 0 0 0,0 0 0 0 0,0 1 1 0 0,1-1-1 0 0,-1 0 0 0 0,0 0 0 0 0,0 1 0 0 0,0-1 1 0 0,0 0-1 0 0,0 0 0 0 0,0 1 0 0 0,0-1 0 0 0,0 0 1 0 0,-1 0-1 0 0,1 1 0 0 0,0-1 0 0 0,0 0 0 0 0,-1 1 1 0 0,1-1-1 0 0,0 0 0 0 0,-1 1 0 0 0,1-1 1 0 0,-1 0-1 0 0,1 1 0 0 0,0-1 0 0 0,-1 1 0 0 0,1-1 1 0 0,-1 1-1 0 0,0-1 0 0 0,1 1 0 0 0,-1-1 0 0 0,1 1 1 0 0,-2-1-31 0 0,-34-12 304 0 0,10 14-231 0 0,7 10-777 0 0,18-10 474 0 0,5 16-1961 0 0,34-9-1317 0 0,-36-8 2581 0 0</inkml:trace>
  <inkml:trace contextRef="#ctx0" brushRef="#br0" timeOffset="-2348.752">678 204 8319 0 0,'0'0'382'0'0,"-4"-8"126"0"0,4 8-392 0 0,0-1 1 0 0,0 0 0 0 0,0 0 0 0 0,1 1 0 0 0,-1-1-1 0 0,-1 0 1 0 0,1 0 0 0 0,0 0 0 0 0,0 1-1 0 0,0-1 1 0 0,0 0 0 0 0,0 0 0 0 0,-1 1-1 0 0,1-1 1 0 0,0 0 0 0 0,-1 1 0 0 0,1-1-1 0 0,0 0 1 0 0,-1 1 0 0 0,1-1 0 0 0,-1 0-1 0 0,1 1 1 0 0,-1-1 0 0 0,0 1 0 0 0,1-1 0 0 0,-1 1-1 0 0,1-1 1 0 0,-1 1 0 0 0,0-1 0 0 0,1 1-1 0 0,-1 0 1 0 0,0-1 0 0 0,0 1 0 0 0,1 0-1 0 0,-1 0 1 0 0,0 0 0 0 0,0-1 0 0 0,1 1-1 0 0,-1 0 1 0 0,0 0 0 0 0,0 0 0 0 0,0 0 0 0 0,1 0-1 0 0,-1 0 1 0 0,0 1 0 0 0,0-1 0 0 0,1 0-1 0 0,-1 0 1 0 0,0 0 0 0 0,0 1 0 0 0,1-1-1 0 0,-1 0 1 0 0,0 1 0 0 0,1-1 0 0 0,-1 1-1 0 0,0-1-116 0 0,-8 18-356 0 0,-9 130 428 0 0,7 0-8 0 0,18-117-64 0 0,-5-25 0 0 0,1-1 11 0 0,-3-4 42 0 0,35-2-2202 0 0,-28-2 1058 0 0</inkml:trace>
  <inkml:trace contextRef="#ctx0" brushRef="#br0" timeOffset="-2074.172">633 398 5527 0 0,'-47'-3'3170'0'0,"23"5"3814"0"0,42-12-6250 0 0,162-54-476 0 0,-92 38-1352 0 0,-54 13 2 0 0</inkml:trace>
  <inkml:trace contextRef="#ctx0" brushRef="#br0" timeOffset="-930.914">1005 533 7831 0 0,'0'0'356'0'0,"0"0"-6"0"0,-2 1-222 0 0,-3 1-82 0 0,4-1 117 0 0,-4 2 2090 0 0,83-84 1063 0 0,-78 80-3257 0 0,0 1 6 0 0,0 0-1 0 0,0 0 0 0 0,5 30 131 0 0,-2 30-30 0 0,-1-53-165 0 0,0-1 14 0 0,-2-4 66 0 0,0-2 62 0 0,0 0-2 0 0,0 0-4 0 0,0 0 6 0 0,0 0 22 0 0,29-34 690 0 0,30-44-280 0 0,-53 74-508 0 0,22-11 78 0 0,-21 13-144 0 0,-1 2 0 0 0,1 2 0 0 0,0 0 0 0 0,-1 1 0 0 0,1 0 0 0 0,0-1 0 0 0,0-1 0 0 0,0 0 0 0 0,1 0 0 0 0,6-2 72 0 0,-9 8 218 0 0,-16 56 268 0 0,4-9-558 0 0,10-46 0 0 0,2-1 0 0 0,1-2 0 0 0,37-4 168 0 0,-6-16-1734 0 0,-32 10 156 0 0</inkml:trace>
  <inkml:trace contextRef="#ctx0" brushRef="#br0" timeOffset="-621.924">1346 411 5063 0 0,'0'0'390'0'0,"0"0"-92"0"0,0 0 549 0 0,0 0 272 0 0,0 0 53 0 0,0 0-84 0 0,0 0-395 0 0,0 0-169 0 0,0 0-39 0 0,0 0-49 0 0,0 0-185 0 0,0 0-84 0 0,0 0-21 0 0,9 4-62 0 0,9 27 183 0 0,-18-29-122 0 0,0-2-1 0 0,-14 19 750 0 0,-7-18-438 0 0,7-22-2572 0 0,14 19-2462 0 0</inkml:trace>
  <inkml:trace contextRef="#ctx0" brushRef="#br0" timeOffset="8963.631">1619 1077 3679 0 0,'0'0'284'0'0,"-2"0"-186"0"0,-31 20 6958 0 0,32-20-6335 0 0,1 0-644 0 0,-1 0 0 0 0,1 0-1 0 0,-1 0 1 0 0,1 1 0 0 0,0-1 0 0 0,-1 0 0 0 0,1 0 0 0 0,-1 0-1 0 0,1 0 1 0 0,-1 0 0 0 0,1 0 0 0 0,0 1 0 0 0,-1-1-1 0 0,1 0 1 0 0,-1 0 0 0 0,1 1 0 0 0,0-1 0 0 0,-1 0 0 0 0,1 1-1 0 0,0-1 1 0 0,0 0 0 0 0,-1 1 0 0 0,1-1 0 0 0,0 0-1 0 0,0 1 1 0 0,-1-1 0 0 0,1 1 0 0 0,0-1 0 0 0,0 0 0 0 0,0 1-1 0 0,0-1 1 0 0,-1 1 0 0 0,1-1 0 0 0,0 1 0 0 0,0-1-1 0 0,0 0 1 0 0,0 1 0 0 0,0-1 0 0 0,0 1 0 0 0,0-1 0 0 0,0 1-1 0 0,1-1 1 0 0,-1 1 0 0 0,0-1 0 0 0,0 0 0 0 0,0 1-1 0 0,0-1 1 0 0,0 1 0 0 0,1-1 0 0 0,-1 0 0 0 0,0 1 0 0 0,0-1-1 0 0,1 0 1 0 0,-1 1 0 0 0,0-1 0 0 0,1 0 0 0 0,-1 1-77 0 0,5-3 103 0 0,0 0 0 0 0,0 0 1 0 0,-1 0-1 0 0,1-1 1 0 0,-1 1-1 0 0,1-1 0 0 0,-1 0 1 0 0,0-1-1 0 0,0 1 1 0 0,0-1-1 0 0,-1 0 0 0 0,1 0 1 0 0,-1 0-1 0 0,0 0 1 0 0,0 0-1 0 0,1-3-103 0 0,14-15 488 0 0,4-2 320 0 0,-21 23-624 0 0,5-4 644 0 0,33 130-680 0 0,-37-118-148 0 0,-1 1 0 0 0,-2 0 0 0 0,1-1 0 0 0,0 1 0 0 0,0-1 0 0 0,1 0 0 0 0,4-4 0 0 0,2-7 14 0 0,1-4 51 0 0,-1 0 1 0 0,0-1 0 0 0,0 1 0 0 0,-1-1 0 0 0,0-1 0 0 0,0 1 0 0 0,-1-1 0 0 0,-1 0 0 0 0,4-10-66 0 0,14-8 257 0 0,-16 22-257 0 0,1 1 0 0 0,1 1 0 0 0,-2 0-10 0 0,-3 3-33 0 0,18 3-120 0 0,7 23 99 0 0,-25-19 75 0 0,0-1-1 0 0,0 1 1 0 0,0 1-1 0 0,0-1 0 0 0,-1 0 1 0 0,0 1-1 0 0,-1-1 1 0 0,1 1-1 0 0,-1 0 1 0 0,0-1-1 0 0,-1 1 1 0 0,0 4-11 0 0,1-4 2 0 0,11 44-2 0 0,3-31 0 0 0,22-20 64 0 0,56-57-3016 0 0,-83 48 1504 0 0</inkml:trace>
  <inkml:trace contextRef="#ctx0" brushRef="#br0" timeOffset="9321.172">2083 970 5527 0 0,'0'0'250'0'0,"0"-2"-2"0"0,0 2-76 0 0,0-1 1 0 0,0 0-1 0 0,-1 1 0 0 0,1-1 1 0 0,0 0-1 0 0,-1 1 0 0 0,1-1 1 0 0,0 1-1 0 0,-1-1 1 0 0,1 0-1 0 0,-1 1 0 0 0,1-1 1 0 0,-1 1-1 0 0,1-1 1 0 0,-1 1-1 0 0,1 0 0 0 0,-1-1 1 0 0,0 1-1 0 0,1-1 1 0 0,-1 1-1 0 0,1 0 0 0 0,-1 0 1 0 0,0-1-1 0 0,1 1 0 0 0,-1 0 1 0 0,0 0-1 0 0,0 0 1 0 0,1 0-1 0 0,-1 0 0 0 0,0-1 1 0 0,1 2-1 0 0,-1-1 1 0 0,0 0-1 0 0,0 0 0 0 0,1 0 1 0 0,-1 0-1 0 0,0 0 1 0 0,1 0-1 0 0,-1 1 0 0 0,0-1 1 0 0,1 0-1 0 0,-1 1 1 0 0,1-1-1 0 0,-1 0 0 0 0,0 1-172 0 0,-7 3 368 0 0,5-2-147 0 0,2-1-175 0 0,-1 0 1 0 0,0 0 0 0 0,1 0-1 0 0,-1 0 1 0 0,1 0 0 0 0,0 0-1 0 0,-1 1 1 0 0,1-1 0 0 0,0 0-1 0 0,-1 1 1 0 0,1-1 0 0 0,0 1 0 0 0,0-1-1 0 0,0 1 1 0 0,1-1 0 0 0,-1 1-1 0 0,0 0 1 0 0,1-1 0 0 0,-1 1-1 0 0,1 0 1 0 0,-1 0 0 0 0,1 0-1 0 0,0-1 1 0 0,0 1 0 0 0,-1 0 0 0 0,1 0-1 0 0,1 0 1 0 0,-1 0 0 0 0,0 0-47 0 0,4 12 101 0 0,-3-13-32 0 0,2 27 315 0 0,-4-24-351 0 0,-1-1-1 0 0,1 0 0 0 0,-1 1 0 0 0,0-1 1 0 0,0 0-1 0 0,0 0 0 0 0,-1 0 0 0 0,1 0 1 0 0,-1-1-1 0 0,1 1 0 0 0,-1-1 0 0 0,0 0 1 0 0,0 1-1 0 0,0-1 0 0 0,0 0 0 0 0,0-1 1 0 0,-1 1-1 0 0,1-1 0 0 0,-1 1 0 0 0,1-1 1 0 0,-4 1-33 0 0,-1 1 21 0 0,1-3 34 0 0,6 0-69 0 0,1-1 0 0 0,-1 1 1 0 0,0-1-1 0 0,1 1 0 0 0,-1-1 1 0 0,1 1-1 0 0,-1-1 0 0 0,1 0 1 0 0,-1 1-1 0 0,1-1 1 0 0,0 0-1 0 0,-1 1 0 0 0,1-1 1 0 0,0 0-1 0 0,0 0 0 0 0,-1 1 1 0 0,1-1-1 0 0,0 0 0 0 0,0 0 1 0 0,0 0-1 0 0,0 1 0 0 0,0-1 1 0 0,0 0-1 0 0,0 0 1 0 0,0 1-1 0 0,0-1 0 0 0,0 0 1 0 0,1 0-1 0 0,-1 0 0 0 0,0 1 1 0 0,0-1-1 0 0,1 0 0 0 0,-1 1 1 0 0,0-1-1 0 0,1 0 1 0 0,-1 1-1 0 0,1-1 0 0 0,-1 0 1 0 0,1 1-1 0 0,-1-1 0 0 0,1 1 1 0 0,0-1 13 0 0,-1 1-6 0 0,19-21-996 0 0,-3 8-3423 0 0,-3 5-323 0 0</inkml:trace>
  <inkml:trace contextRef="#ctx0" brushRef="#br0" timeOffset="10451.291">2356 1103 2759 0 0,'-5'-22'4106'0'0,"5"14"467"0"0,-27-37 1552 0 0,26 44-5997 0 0,1 1-28 0 0,-9 0 196 0 0,-22 15 219 0 0,25-7-502 0 0,-30 57 67 0 0,36-62-82 0 0,0 0 0 0 0,0-1 0 0 0,1 1 0 0 0,0 0 0 0 0,-1 0 1 0 0,1-1-1 0 0,0 1 0 0 0,1 0 0 0 0,-1-1 0 0 0,0 1 0 0 0,1-1 0 0 0,-1 0 0 0 0,1 1 0 0 0,0-1 0 0 0,-1 0 0 0 0,1 0 0 0 0,0 0 0 0 0,1 0 0 0 0,-1 0 0 0 0,0-1 0 0 0,0 1 0 0 0,1 0 0 0 0,-1-1 1 0 0,1 0-1 0 0,-1 0 0 0 0,1 0 0 0 0,0 0 0 0 0,-1 0 0 0 0,1 0 0 0 0,0-1 0 0 0,0 1 0 0 0,-1-1 0 0 0,1 0 0 0 0,0 0 0 0 0,0 0 0 0 0,0 0 0 0 0,0 0 2 0 0,-2 0 0 0 0,53 8 128 0 0,-56 14-4 0 0,-55 37 152 0 0,50-55-289 0 0,-1-1-40 0 0,0 0 39 0 0,0-5 14 0 0,-11-24 64 0 0,10 2 11 0 0,5 19-48 0 0,4 4-99 0 0,0 1-32 0 0,1 1 87 0 0,0 1 1 0 0,0-1 0 0 0,0 1 0 0 0,1-1-1 0 0,-1 1 1 0 0,1-1 0 0 0,-1 0 0 0 0,1 0 0 0 0,-1 0-1 0 0,1 0 1 0 0,0 0 0 0 0,-1 0 0 0 0,1 0-1 0 0,0-1 1 0 0,0 1 0 0 0,-1 0 0 0 0,1-1 0 0 0,0 0-1 0 0,0 1 1 0 0,0-1 0 0 0,0 0 0 0 0,0 0-1 0 0,0 0 1 0 0,0 0 16 0 0,6-2 79 0 0,0 0 0 0 0,0-1 0 0 0,0 1 0 0 0,-1-2-1 0 0,1 1 1 0 0,-1-1 0 0 0,0 0 0 0 0,0-1 0 0 0,0 1 0 0 0,-1-1 0 0 0,0-1-1 0 0,0 1 1 0 0,0-1 0 0 0,2-3-79 0 0,44-33 679 0 0,-51 41-614 0 0,-1 0-1 0 0,4-2 6 0 0,-3 2 20 0 0,-1 1 2 0 0,0 0-17 0 0,9 19-10 0 0,-2 75-65 0 0,-6-87 0 0 0,0-1 11 0 0,0-4 32 0 0,1-1-39 0 0,-1 0 0 0 0,0 0 0 0 0,0-1 0 0 0,1 1 0 0 0,-1 0 0 0 0,0-1 0 0 0,1 1 0 0 0,-1-1 0 0 0,0 0 0 0 0,1 1 0 0 0,-1-1 0 0 0,1 0 0 0 0,-1 0 0 0 0,1 0 0 0 0,-1 0 0 0 0,1 0 0 0 0,-1 0 0 0 0,1 0 0 0 0,-1 0 0 0 0,0-1 0 0 0,1 1 0 0 0,-1-1 0 0 0,1 1 0 0 0,-1-1 0 0 0,0 1 1 0 0,0-1-1 0 0,1 0 0 0 0,-1 0 0 0 0,1 0-4 0 0,0 0 11 0 0,3-2-86 0 0,-1 0 0 0 0,1-1 0 0 0,-1 1 0 0 0,1-1 0 0 0,-1 0 0 0 0,0-1 0 0 0,-1 1 0 0 0,1 0 0 0 0,-1-1 0 0 0,0 0 0 0 0,0 0 0 0 0,2-4 75 0 0,-2 4-550 0 0,7-11-1118 0 0</inkml:trace>
  <inkml:trace contextRef="#ctx0" brushRef="#br0" timeOffset="10747.532">2565 966 14135 0 0,'0'0'647'0'0,"-8"-2"217"0"0,-56-18 6220 0 0,63 20-6883 0 0,1 0-104 0 0,0 0-22 0 0,0 0-30 0 0,0 0-111 0 0,5-9-177 0 0,30-12-2595 0 0,-19 13 1340 0 0</inkml:trace>
  <inkml:trace contextRef="#ctx0" brushRef="#br0" timeOffset="11906.778">2664 1053 6911 0 0,'0'0'528'0'0,"0"0"-221"0"0,0 0 334 0 0,0 0 183 0 0,0 0 38 0 0,0 0-34 0 0,0 0-178 0 0,0 0-76 0 0,0 0-20 0 0,16-2 797 0 0,-10 1-1140 0 0,1 0-1 0 0,-1 1 1 0 0,1-1-1 0 0,0 1 1 0 0,-1 1-1 0 0,1-1 1 0 0,-1 1 0 0 0,1 0-1 0 0,-1 0 1 0 0,0 1-1 0 0,1 0 1 0 0,-1 0 0 0 0,0 1-1 0 0,0-1 1 0 0,0 1-1 0 0,-1 1 1 0 0,1-1 0 0 0,3 4-211 0 0,11 25 192 0 0,-19-28-217 0 0,-1-1 0 0 0,0 1 0 0 0,0-1 0 0 0,0 1 0 0 0,-1-1 1 0 0,1 1-1 0 0,-1-1 0 0 0,0 1 0 0 0,0-1 0 0 0,0 0 0 0 0,0 1 1 0 0,-1-1-1 0 0,1 0 0 0 0,-1 0 0 0 0,0 0 0 0 0,0 0 1 0 0,0 0-1 0 0,0 0 0 0 0,0-1 0 0 0,-1 1 0 0 0,1-1 0 0 0,-1 0 1 0 0,0 1-1 0 0,0-1 0 0 0,0 0 0 0 0,0-1 0 0 0,0 1 0 0 0,-1 0 25 0 0,-6 6-262 0 0,-38 28-196 0 0,47-35 430 0 0,1-1 92 0 0,0 0 32 0 0,0 0 1 0 0,0 0-21 0 0,0 0-11 0 0,0 0 2 0 0,0 0 10 0 0,0 0 3 0 0,0 0 0 0 0,0 0-2 0 0,0 1-36 0 0,27 30-170 0 0,19-23 232 0 0,98-61 884 0 0,-118 55-573 0 0,9-34 422 0 0,-21-2 747 0 0,-13 32-1428 0 0,-1 2-52 0 0,0 0-28 0 0,0 0-4 0 0,0 0 0 0 0,0 0-1 0 0,0 0-27 0 0,0 0-87 0 0,0 0-21 0 0,0 0-2 0 0,0 0-12 0 0,-3 19-2 0 0,-4 65 6 0 0,7-82 31 0 0,0 2 43 0 0,19-8-37 0 0,21-25-3777 0 0,-28 16 2470 0 0</inkml:trace>
  <inkml:trace contextRef="#ctx0" brushRef="#br0" timeOffset="12234.092">3070 1017 6911 0 0,'-35'-4'3844'0'0,"19"4"1723"0"0,15 0-4959 0 0,1 0-52 0 0,0 0-11 0 0,0 0-47 0 0,0 0-197 0 0,0-2-371 0 0,0 1 0 0 0,0-1 0 0 0,0 0 0 0 0,0 1 1 0 0,0-1-1 0 0,0 1 0 0 0,1-1 0 0 0,-1 1 0 0 0,1-1 0 0 0,-1 1 1 0 0,1-1-1 0 0,0 1 0 0 0,-1 0 0 0 0,1-1 0 0 0,0 1 0 0 0,0 0 0 0 0,0-1 1 0 0,0 1-1 0 0,0 0 0 0 0,0 0 0 0 0,0 0 0 0 0,0 0 0 0 0,1 0 1 0 0,-1 0-1 0 0,0 0 0 0 0,1 0 0 0 0,-1 1 0 0 0,0-1 0 0 0,1 1 0 0 0,-1-1 1 0 0,2 0 69 0 0,6-1-2152 0 0,1 0-3298 0 0</inkml:trace>
  <inkml:trace contextRef="#ctx0" brushRef="#br0" timeOffset="12867.215">3209 1113 1839 0 0,'0'0'463'0'0,"-24"4"9841"0"0,21-3-10169 0 0,0 1 0 0 0,0 0 0 0 0,0 0 0 0 0,0 0-1 0 0,0 0 1 0 0,0 0 0 0 0,1 0 0 0 0,-1 1 0 0 0,1-1 0 0 0,0 1 0 0 0,0 0 0 0 0,-1-1 0 0 0,2 1 0 0 0,-1 0 0 0 0,0 0-1 0 0,1 0 1 0 0,-1 1 0 0 0,1-1 0 0 0,0 0 0 0 0,0 1 0 0 0,0-1 0 0 0,1 0 0 0 0,-1 1 0 0 0,1-1 0 0 0,0 1-1 0 0,0-1 1 0 0,0 1 0 0 0,0 2-135 0 0,6 38 792 0 0,-5-43-712 0 0,-1 0 0 0 0,2 3 3 0 0,-1-3 10 0 0,-1-1 2 0 0,0 0-6 0 0,23 2 503 0 0,-18-4-549 0 0,1 0 0 0 0,-1-1-1 0 0,0 1 1 0 0,0-1 0 0 0,0-1-1 0 0,0 1 1 0 0,-1-1-1 0 0,1 0 1 0 0,-1 0 0 0 0,0 0-1 0 0,0 0 1 0 0,0-1 0 0 0,0 0-43 0 0,44-43 320 0 0,-41 43-307 0 0,-1 2-25 0 0,-4 3-36 0 0,4 37 36 0 0,-16 46 84 0 0,10-76-72 0 0,1-1 11 0 0,-1-4 42 0 0,22 4 235 0 0,33-35 148 0 0,-26 0-7240 0 0,-22 20 1132 0 0</inkml:trace>
  <inkml:trace contextRef="#ctx0" brushRef="#br0" timeOffset="13788.914">3500 1138 9151 0 0,'0'0'422'0'0,"0"0"-13"0"0,5-5-248 0 0,-2 1-27 0 0,-2 3 554 0 0,-1 1 224 0 0,0 0 44 0 0,0 0-23 0 0,0 0-140 0 0,0 0-66 0 0,0 0-14 0 0,-21 21 1367 0 0,-21 73 142 0 0,41-91-2213 0 0,1 0 1 0 0,0 0 0 0 0,-1 1 0 0 0,1-1 0 0 0,0 0 0 0 0,0 0-1 0 0,1 0 1 0 0,-1 1 0 0 0,1-1 0 0 0,0 0 0 0 0,-1 0 0 0 0,1 0-1 0 0,1 0 1 0 0,-1 0 0 0 0,0 0 0 0 0,1 0 0 0 0,-1-1 0 0 0,1 1 0 0 0,0 0-1 0 0,0-1 1 0 0,1 2-10 0 0,-1-3 27 0 0,0 0 0 0 0,0 1 0 0 0,0-1 0 0 0,0 0 0 0 0,0 0 0 0 0,0 0 0 0 0,0 0 1 0 0,1 0-1 0 0,-1-1 0 0 0,0 1 0 0 0,1-1 0 0 0,-1 1 0 0 0,0-1 0 0 0,1 0 0 0 0,-1 0 0 0 0,0 0 0 0 0,1 0 0 0 0,-1 0 0 0 0,1-1 0 0 0,-1 1 0 0 0,2-1-27 0 0,0 0 71 0 0,5-1 17 0 0,0 0 1 0 0,0-1-1 0 0,-1 0 1 0 0,1-1-1 0 0,-1 1 1 0 0,0-2 0 0 0,0 1-1 0 0,0-1 1 0 0,-1 0-1 0 0,1-1 1 0 0,-1 0-1 0 0,-1 0 1 0 0,1 0-1 0 0,-1-1 1 0 0,1-2-89 0 0,-6 6 0 0 0,-1 0 0 0 0,1 0 0 0 0,-1 0 0 0 0,0 0 1 0 0,0 0-1 0 0,-1 0 0 0 0,1 0 0 0 0,-1 0 0 0 0,1 0 0 0 0,-1 0 1 0 0,0 0-1 0 0,0 1 0 0 0,0-1 0 0 0,0 0 0 0 0,-1 1 0 0 0,1-1 1 0 0,-1 0-1 0 0,1 1 0 0 0,-1 0 0 0 0,0-1 0 0 0,0 1 0 0 0,0 0 0 0 0,0 0 1 0 0,-1 0-1 0 0,1 0 0 0 0,-1 0 0 0 0,1 1 0 0 0,-1-1 0 0 0,1 1 1 0 0,-1 0-1 0 0,0-1 0 0 0,0 1 0 0 0,1 1 0 0 0,-1-1 0 0 0,0 0 1 0 0,0 1-1 0 0,0-1 0 0 0,0 1 0 0 0,0 0 0 0 0,0 0 0 0 0,0 0 0 0 0,-3 0 0 0 0,8 0-47 0 0,0 0 0 0 0,-1 0-1 0 0,1 1 1 0 0,0-1-1 0 0,-1 0 1 0 0,1 0-1 0 0,-1 1 1 0 0,1-1-1 0 0,0 1 1 0 0,-1 0-1 0 0,1-1 1 0 0,-1 1-1 0 0,1 0 1 0 0,-1 0-1 0 0,0 0 1 0 0,1 0-1 0 0,-1 0 1 0 0,0 0-1 0 0,0 0 1 0 0,1 0-1 0 0,-1 1 1 0 0,0-1-1 0 0,0 0 1 0 0,-1 1-1 0 0,1-1 1 0 0,0 1-1 0 0,0-1 1 0 0,-1 1-1 0 0,1-1 1 0 0,-1 1-1 0 0,1 0 1 0 0,-1-1-1 0 0,1 1 1 0 0,-1 0 0 0 0,0-1-1 0 0,0 1 1 0 0,0 0-1 0 0,0-1 1 0 0,0 1-1 0 0,-1 0 1 0 0,1-1-1 0 0,0 1 1 0 0,-1-1-1 0 0,1 1 1 0 0,-1 0-1 0 0,1-1 1 0 0,-1 1-1 0 0,0-1 1 0 0,0 1-1 0 0,0-1 1 0 0,0 0-1 0 0,0 1 1 0 0,0-1-1 0 0,0 0 1 0 0,0 0-1 0 0,0 0 1 0 0,0 0-1 0 0,-1 0 1 0 0,1 0-1 0 0,-1 0 1 0 0,1 0-1 0 0,0 0 1 0 0,-1 0-1 0 0,0-1 1 0 0,1 1-1 0 0,-1-1 1 0 0,1 1 0 0 0,-1-1-1 0 0,0 0 1 0 0,0 1 47 0 0,5 0 60 0 0,0 0 0 0 0,0 1 0 0 0,0-1 0 0 0,0 1 0 0 0,-1 0 0 0 0,1 0 0 0 0,-1 0 0 0 0,1 0 0 0 0,-1 1 0 0 0,0-1 0 0 0,0 0 0 0 0,0 1 0 0 0,0 0 0 0 0,0-1 0 0 0,-1 1 0 0 0,1 0 0 0 0,-1 0 0 0 0,0 0 0 0 0,0 0 0 0 0,0 0 0 0 0,0 0 0 0 0,0 0 0 0 0,0 1 0 0 0,-1-1 0 0 0,0 1-60 0 0,0 85 1129 0 0,-1-73-1141 0 0,-10 198 690 0 0,-2-162-531 0 0,11-50-122 0 0,0 0 1 0 0,-1-1-1 0 0,1 1 0 0 0,-1-1 0 0 0,1 0 0 0 0,-1 1 1 0 0,0-1-1 0 0,1 0 0 0 0,-1-1 0 0 0,0 1 1 0 0,0 0-1 0 0,0-1 0 0 0,0 0 0 0 0,1 1 0 0 0,-1-1 1 0 0,0 0-1 0 0,0-1 0 0 0,0 1 0 0 0,0 0 1 0 0,0-1-1 0 0,1 0 0 0 0,-1 1 0 0 0,0-1 0 0 0,0 0 1 0 0,1 0-1 0 0,-1-1 0 0 0,1 1 0 0 0,-1-1 0 0 0,1 1 1 0 0,-1-1-1 0 0,1 0 0 0 0,0 0 0 0 0,0 0 1 0 0,0 0-1 0 0,0 0-25 0 0,-3-5 9 0 0,2 1 0 0 0,-1 0 1 0 0,1-1-1 0 0,0 0 0 0 0,0 0 0 0 0,0 0 1 0 0,1 0-1 0 0,1-1 0 0 0,-1 1 1 0 0,1 0-1 0 0,0-1 0 0 0,1 1 0 0 0,-1-1 1 0 0,2 1-1 0 0,-1-1 0 0 0,1 1 0 0 0,0 0 1 0 0,0-1-1 0 0,1 1 0 0 0,0 0 1 0 0,1 0-1 0 0,-1 0 0 0 0,3-4-9 0 0,1 3 1 0 0,-1 0-1 0 0,2 1 1 0 0,-1-1-1 0 0,1 1 1 0 0,0 1-1 0 0,0-1 1 0 0,1 1-1 0 0,0 0 1 0 0,0 1-1 0 0,1 0 1 0 0,-1 0-1 0 0,1 1 1 0 0,0 0-1 0 0,0 0 1 0 0,1 1-1 0 0,-1 0 1 0 0,10-1-1 0 0,59-3-7433 0 0,-65 8 425 0 0</inkml:trace>
  <inkml:trace contextRef="#ctx0" brushRef="#br0" timeOffset="6010.46">106 906 2303 0 0,'0'0'355'0'0,"0"0"649"0"0,0 0 284 0 0,0 0 59 0 0,0 0-101 0 0,0 0-468 0 0,0 0-208 0 0,-23 19 3170 0 0,23-18-3516 0 0,0-1-34 0 0,-12 42 628 0 0,10-29-827 0 0,5 49 82 0 0,4-54-133 0 0,-6-7 74 0 0,1 0-1 0 0,-1 0 1 0 0,1-1-1 0 0,-1 1 0 0 0,1 0 1 0 0,0-1-1 0 0,-1 0 1 0 0,1 1-1 0 0,0-1 1 0 0,0 0-1 0 0,-1 0 0 0 0,1 0 1 0 0,0 0-1 0 0,0 0 1 0 0,-1 0-1 0 0,1 0 1 0 0,0-1-1 0 0,-1 1 0 0 0,1 0 1 0 0,0-1-1 0 0,-1 0 1 0 0,1 1-1 0 0,0-1 0 0 0,-1 0 1 0 0,1 0-1 0 0,-1 0 1 0 0,2-1-14 0 0,-2 1 17 0 0,48-36 555 0 0,-38 9-164 0 0,-17 11-4 0 0,5 15-317 0 0,-13-6 208 0 0,13 7-354 0 0,1 1-44 0 0,0 0 13 0 0,0 0 8 0 0,0 0 0 0 0,13 21-182 0 0,-10-17 257 0 0,0 0 1 0 0,1 0 0 0 0,-1 0 0 0 0,1 0-1 0 0,0 0 1 0 0,0-1 0 0 0,1 0-1 0 0,-1 0 1 0 0,1 0 0 0 0,-1-1 0 0 0,1 1-1 0 0,0-1 1 0 0,0 0 0 0 0,0-1 0 0 0,0 1-1 0 0,0-1 1 0 0,1 0 0 0 0,-1 0 0 0 0,0 0-1 0 0,3-1 7 0 0,21-5-690 0 0,-21 4 308 0 0</inkml:trace>
  <inkml:trace contextRef="#ctx0" brushRef="#br0" timeOffset="6461.464">479 922 5183 0 0,'48'-68'1667'0'0,"-46"67"-1444"0"0,0-1 1 0 0,0 0-1 0 0,0 0 1 0 0,-1 0-1 0 0,1 0 1 0 0,0-1-1 0 0,-1 1 0 0 0,0 0 1 0 0,0-1-1 0 0,1 1 1 0 0,-1-1-1 0 0,-1 1 0 0 0,1-1 1 0 0,0 1-1 0 0,-1-1 1 0 0,1 0-1 0 0,-1 1 0 0 0,0-1 1 0 0,0 0-1 0 0,0 1 1 0 0,0-1-1 0 0,0 0 1 0 0,-1 0-1 0 0,1 1 0 0 0,-1-1 1 0 0,0 1-1 0 0,1-1 1 0 0,-1 1-1 0 0,-1-1 0 0 0,1 1 1 0 0,0-1-1 0 0,0 1 1 0 0,-1 0-1 0 0,1 0 0 0 0,-1 0 1 0 0,0 0-1 0 0,0 0 1 0 0,0 0-1 0 0,0 0 1 0 0,0 0-1 0 0,0 1-223 0 0,1 0 27 0 0,0 0-1 0 0,0 0 1 0 0,0 0-1 0 0,0 0 1 0 0,0 0 0 0 0,0 1-1 0 0,-1-1 1 0 0,1 1-1 0 0,0-1 1 0 0,0 1 0 0 0,-1-1-1 0 0,1 1 1 0 0,0-1-1 0 0,-1 1 1 0 0,1 0 0 0 0,0 0-1 0 0,-1 0 1 0 0,1 0-1 0 0,0 0 1 0 0,-1 0 0 0 0,1 0-1 0 0,0 0 1 0 0,-1 1 0 0 0,1-1-1 0 0,0 0 1 0 0,0 1-1 0 0,-1-1 1 0 0,1 1 0 0 0,0-1-1 0 0,0 1 1 0 0,0 0-1 0 0,-1 0 1 0 0,1-1 0 0 0,0 1-1 0 0,0 0 1 0 0,0 0-1 0 0,0 0 1 0 0,0 0 0 0 0,1 0-1 0 0,-1 0 1 0 0,0 0-1 0 0,0 0 1 0 0,1 1 0 0 0,-1-1-1 0 0,1 0 1 0 0,-1 1-27 0 0,-2 8-44 0 0,1 1 0 0 0,1 0 0 0 0,-1-1 0 0 0,2 1 0 0 0,-1 0 0 0 0,2-1 0 0 0,-1 1 0 0 0,1 0 0 0 0,1-1 0 0 0,0 1 1 0 0,1-1-1 0 0,0 1 0 0 0,3 6 44 0 0,8 44-8 0 0,5 119-864 0 0,-18-179 686 0 0,0 4-38 0 0,0-3-2326 0 0,-1-2 1422 0 0</inkml:trace>
  <inkml:trace contextRef="#ctx0" brushRef="#br0" timeOffset="7786.873">404 1033 1375 0 0,'0'0'322'0'0,"10"-14"5343"0"0,14-9-380 0 0,12 26-3965 0 0,-27 1-1323 0 0,-1-1 0 0 0,1 0 0 0 0,0 0 0 0 0,0-1 0 0 0,0-1 0 0 0,0 1 0 0 0,0-1 0 0 0,0-1 0 0 0,1 1 0 0 0,-1-2 0 0 0,0 1 0 0 0,0-1 0 0 0,0-1 0 0 0,0 0 0 0 0,0 0 0 0 0,0 0-1 0 0,0-1 1 0 0,-1-1 0 0 0,1 0 0 0 0,-1 0 0 0 0,6-3 3 0 0,-7 1 130 0 0,0 1-1 0 0,0-1 1 0 0,0 0-1 0 0,-1-1 1 0 0,0 1-1 0 0,0-1 0 0 0,0-1 1 0 0,-1 1-1 0 0,0-1 1 0 0,-1 0-1 0 0,4-7-129 0 0,-8 14 251 0 0,5-49 1702 0 0,-21 113-2357 0 0,12-33 394 0 0,2 0-1 0 0,0 0 0 0 0,3-1 1 0 0,0 1-1 0 0,2 0 0 0 0,1 0 11 0 0,-4-28-10 0 0,1-1 0 0 0,0 0-1 0 0,0 0 1 0 0,-1 1 0 0 0,1-1-1 0 0,0 0 1 0 0,0 0 0 0 0,0 0-1 0 0,0 0 1 0 0,0 0 0 0 0,0 0 0 0 0,0 0-1 0 0,1-1 1 0 0,-1 1 0 0 0,0 0-1 0 0,0-1 1 0 0,1 1 0 0 0,-1 0-1 0 0,0-1 1 0 0,1 0 0 0 0,-1 1-1 0 0,0-1 1 0 0,1 0 0 0 0,-1 0 0 0 0,1 1-1 0 0,-1-1 1 0 0,1 0 0 0 0,-1-1-1 0 0,0 1 1 0 0,1 0 0 0 0,-1 0-1 0 0,1-1 1 0 0,-1 1 0 0 0,0 0-1 0 0,1-1 1 0 0,-1 1 0 0 0,0-1 0 0 0,1 0-1 0 0,-1 0 1 0 0,0 1 0 0 0,0-1-1 0 0,0 0 1 0 0,0 0 0 0 0,0 0-1 0 0,0 0 1 0 0,0 0 0 0 0,0 0-1 0 0,0 0 1 0 0,0-1 0 0 0,0 1 0 0 0,-1 0-1 0 0,1-1 11 0 0,2-1-53 0 0,0 0 0 0 0,0 0 0 0 0,-1 0 1 0 0,1-1-1 0 0,-1 1 0 0 0,0-1 0 0 0,0 1 0 0 0,0-1 0 0 0,0 0 0 0 0,-1 0 0 0 0,0 0 0 0 0,1 0 0 0 0,-2 0 0 0 0,1 0 0 0 0,0 0 0 0 0,-1 0 0 0 0,0-1 0 0 0,1 1 1 0 0,-2 0-1 0 0,1 0 0 0 0,0 0 0 0 0,-1 0 0 0 0,0 0 0 0 0,0 0 0 0 0,0 0 0 0 0,-1 0 0 0 0,1 0 0 0 0,-1 0 0 0 0,0 0 0 0 0,0 1 0 0 0,0-1 0 0 0,0 1 0 0 0,-1-1 1 0 0,1 1-1 0 0,-1 0 0 0 0,0 0 0 0 0,0 0 0 0 0,0 0 0 0 0,-1 1 0 0 0,-1-2 53 0 0,0 1 55 0 0,0 1 0 0 0,0 0 0 0 0,-1 0 0 0 0,1 0 0 0 0,0 1 0 0 0,-1-1 0 0 0,1 1 0 0 0,-1 1 0 0 0,1-1 0 0 0,-1 1 0 0 0,0 0 0 0 0,1 0 0 0 0,-1 1 0 0 0,1-1 0 0 0,-1 1 0 0 0,1 0 0 0 0,-1 1 0 0 0,1-1 0 0 0,-1 2-55 0 0,1-1-18 0 0,4-1-70 0 0,1-1 4 0 0,18 3 144 0 0,1 0 1 0 0,-1-1 0 0 0,1-1 0 0 0,0-1 0 0 0,0 0 0 0 0,8-3-61 0 0,92 2 369 0 0,-91 0-369 0 0,-4-6 147 0 0,3-19 1182 0 0,-26 25-1125 0 0,-1 1-4 0 0,0 0 0 0 0,0 0-10 0 0,-3-9 411 0 0,2 8-591 0 0,-1 1-1 0 0,0-1 1 0 0,1 0-1 0 0,-1 1 1 0 0,0 0 0 0 0,0-1-1 0 0,0 1 1 0 0,1 0 0 0 0,-1 0-1 0 0,0 0 1 0 0,0 0-1 0 0,0 0 1 0 0,0 0 0 0 0,1 0-1 0 0,-1 1 1 0 0,0-1 0 0 0,0 1-1 0 0,1-1 1 0 0,-1 1 0 0 0,0 0-1 0 0,1-1 1 0 0,-1 1-1 0 0,0 0 1 0 0,1 0 0 0 0,-1 0-1 0 0,1 0 1 0 0,0 1 0 0 0,-1-1-1 0 0,1 0 1 0 0,0 1-10 0 0,-3 3-29 0 0,1-1 0 0 0,0 1 1 0 0,0 0-1 0 0,0 0 0 0 0,0 0 0 0 0,1 0 1 0 0,0 0-1 0 0,0 0 0 0 0,1 1 0 0 0,-1-1 1 0 0,1 1-1 0 0,0 5 29 0 0,4 12-131 0 0,1-16 119 0 0,-2-5 14 0 0,0-1 0 0 0,0 1 0 0 0,0 0 0 0 0,1-1 0 0 0,-1 1 0 0 0,0-1 0 0 0,1 0 0 0 0,-1 0 0 0 0,0 0 0 0 0,1 0 0 0 0,-1 0 0 0 0,1-1 0 0 0,0 1 0 0 0,-1-1 0 0 0,1 1 0 0 0,-1-1 0 0 0,1 0 0 0 0,0 0 0 0 0,-1 0 0 0 0,1-1-1 0 0,0 1 1 0 0,-1 0 0 0 0,1-1 0 0 0,-1 0 0 0 0,1 0 0 0 0,-1 1 0 0 0,1-1 0 0 0,-1-1 0 0 0,0 1 0 0 0,1 0 0 0 0,-1-1 0 0 0,0 1 0 0 0,0-1 0 0 0,0 0 0 0 0,0 1 0 0 0,0-1 0 0 0,-1 0 0 0 0,1-1-2 0 0,32-24 616 0 0,-33 25-491 0 0,-1 2-113 0 0,1 0 0 0 0,-1 0 0 0 0,1-1 0 0 0,-1 1 0 0 0,1 0 0 0 0,-1 0 0 0 0,1 0 0 0 0,-1 0 0 0 0,1 0 0 0 0,0 0 1 0 0,-1 0-1 0 0,1 0 0 0 0,-1 0 0 0 0,1 0 0 0 0,-1 0 0 0 0,1 0 0 0 0,-1 0 0 0 0,1 0 0 0 0,-1 0 0 0 0,1 0 0 0 0,-1 1 0 0 0,1-1 0 0 0,-1 0 0 0 0,1 0 0 0 0,-1 1 0 0 0,1-1 0 0 0,-1 0 0 0 0,1 1 0 0 0,-1-1 0 0 0,0 0 0 0 0,1 1 0 0 0,-1-1 0 0 0,0 1 0 0 0,1-1 0 0 0,-1 1 0 0 0,0-1 0 0 0,1 1 0 0 0,-1-1 0 0 0,0 1 0 0 0,0-1 0 0 0,0 1 0 0 0,0-1 0 0 0,1 1 0 0 0,-1-1 1 0 0,0 1-13 0 0,17 114-78 0 0,-15-108 78 0 0,-1-7 0 0 0,-1 1 1 0 0,1-1-1 0 0,-1 1 0 0 0,1 0 0 0 0,0-1 0 0 0,0 0 0 0 0,-1 1 0 0 0,1-1 1 0 0,0 1-1 0 0,0-1 0 0 0,0 0 0 0 0,-1 0 0 0 0,1 1 0 0 0,0-1 1 0 0,0 0-1 0 0,0 0 0 0 0,0 0 0 0 0,0 0 0 0 0,0 0 0 0 0,-1 0 1 0 0,1 0-1 0 0,0 0 0 0 0,0 0 0 0 0,0-1 0 0 0,0 1 0 0 0,-1 0 1 0 0,1 0-1 0 0,0-1 0 0 0,0 1 0 0 0,0-1 0 0 0,-1 1 0 0 0,1-1 0 0 0,0 1 1 0 0,-1-1-1 0 0,1 1 0 0 0,0-1 0 0 0,-1 1 0 0 0,1-1 0 0 0,0 0 0 0 0,0 0 8 0 0,67-81 641 0 0,-55 62 94 0 0,-6 5 846 0 0,24 15-2497 0 0,-6 1-1235 0 0,-15-3 639 0 0</inkml:trace>
  <inkml:trace contextRef="#ctx0" brushRef="#br0" timeOffset="94268.103">1231 107 5783 0 0,'0'0'266'0'0,"0"0"-5"0"0,0 0-81 0 0,0 0 273 0 0,0 0 143 0 0,0 0 32 0 0,0 0-42 0 0,0 0-198 0 0,0 0-90 0 0,0 0-11 0 0,0 0-4 0 0,0 0 5 0 0,0 0 6 0 0,0 0 2 0 0,0 0-12 0 0,0 0-52 0 0,0 0-28 0 0,0 0-4 0 0,0 0-13 0 0,0 0-58 0 0,0 0-29 0 0,0 0-4 0 0,0 0 7 0 0,0 0 28 0 0,0 0 11 0 0,0 0 2 0 0,0 0-10 0 0,0 0-46 0 0,-3-12 438 0 0,-10 1 213 0 0,11 10-618 0 0,0 1-1 0 0,-4 0-5 0 0,-43 1 389 0 0,41 2-461 0 0,0 0-33 0 0,0 0-10 0 0,2 1 0 0 0,1 0-12 0 0,3-2-36 0 0,-1 2 26 0 0,2-1-21 0 0,0 1 22 0 0,0-2-22 0 0,1 3 32 0 0,0 2 11 0 0,-9 31 0 0 0,9-30 0 0 0,1 0 0 0 0,1-1 0 0 0,30 7 0 0 0,3-18 0 0 0,15 6 0 0 0,-43-3 11 0 0,-1 0 32 0 0,29-18 42 0 0,-11-1 116 0 0,-22 20-139 0 0,-2 0 16 0 0,0 0 2 0 0,0 0-1 0 0,0 0-7 0 0,0 0-7 0 0,0 0-1 0 0,0 0 0 0 0,0 0 0 0 0,0 0 0 0 0,0 0 0 0 0,0 0 0 0 0,0 0 3 0 0,0 0 10 0 0,14 21 3 0 0,-11-14-80 0 0,1 1 0 0 0,-1 0 0 0 0,1-1 0 0 0,-3-6 0 0 0,0 0 0 0 0,0 0 0 0 0,0-1 0 0 0,0 1 0 0 0,0 0 0 0 0,0 0 0 0 0,0-1 0 0 0,0 1 0 0 0,0-1 0 0 0,1 1 0 0 0,-1-1 0 0 0,0 1 0 0 0,0-1 0 0 0,1 0 0 0 0,-1 1 0 0 0,0-1 0 0 0,0 0 0 0 0,1 0 0 0 0,-1 0 0 0 0,0 0 0 0 0,1 0 0 0 0,-1 0 0 0 0,0-1 0 0 0,0 1 0 0 0,1 0 0 0 0,-1-1 0 0 0,0 1 0 0 0,0-1 0 0 0,1 1 0 0 0,-1-1 0 0 0,1 0 0 0 0,-2 1 0 0 0,78-69 280 0 0,-73 64-280 0 0,-1-1 12 0 0,0 0 47 0 0,-5-17 889 0 0,0 20-889 0 0,-1 3-65 0 0,1-1 1 0 0,-1 0 0 0 0,1 0-1 0 0,-1 0 1 0 0,1 1 0 0 0,-1-1 0 0 0,0 0-1 0 0,1 1 1 0 0,-1 0 0 0 0,0-1 0 0 0,0 1-1 0 0,1 0 1 0 0,-1 0 0 0 0,0 0 0 0 0,0 0-1 0 0,1 0 1 0 0,-1 0 0 0 0,0 1-1 0 0,1-1 1 0 0,-1 1 0 0 0,0-1 0 0 0,1 1-1 0 0,-1-1 1 0 0,1 1 0 0 0,-2 1 5 0 0,0-1-48 0 0,-52 34-1866 0 0,54-34 1541 0 0,1-1-124 0 0,-4 3-1453 0 0,3-2-2758 0 0</inkml:trace>
  <inkml:trace contextRef="#ctx0" brushRef="#br0" timeOffset="95710.75">1487 158 2303 0 0,'0'0'368'0'0,"-13"21"6276"0"0,8-8-5273 0 0,4-12-1140 0 0,1-1-21 0 0,0 0-15 0 0,0 0-58 0 0,0 0-29 0 0,0 0-4 0 0,0 0 16 0 0,0 0 68 0 0,0 0 32 0 0,0 0 4 0 0,0 0 6 0 0,0 0 23 0 0,10 0 288 0 0,-3-3-388 0 0,-1-1-1 0 0,1 1 0 0 0,-1-1 0 0 0,0 0 0 0 0,0 0 1 0 0,0-1-1 0 0,-1 0 0 0 0,1 0 0 0 0,-1 0 1 0 0,3-5-153 0 0,4-3 147 0 0,49-60 103 0 0,-46 53-186 0 0,2-8 64 0 0,-14 23-85 0 0,-3 4-88 0 0,0 1-30 0 0,0 0 7 0 0,-14 23 51 0 0,-10 32 27 0 0,23 4-74 0 0,7-35 64 0 0,-3-16 0 0 0,1-1 0 0 0,1 0 0 0 0,1-3 0 0 0,0 0 0 0 0,1-1 0 0 0,0 0 0 0 0,0 0 0 0 0,-1 0 0 0 0,1-1 0 0 0,1-2 0 0 0,17-17 54 0 0,12-34 74 0 0,-33 45-118 0 0,-2 1-20 0 0,-1 4-46 0 0,0 2-8 0 0,3 4 50 0 0,0 2 14 0 0,-1 1 0 0 0,-1 1 0 0 0,-1-1 0 0 0,12 9-64 0 0,-4-14 64 0 0,-1-3 0 0 0,16-11 83 0 0,5-19 205 0 0,-28 29-235 0 0,-1 1 11 0 0,1-1-10 0 0,3-3-33 0 0,-3 3 32 0 0,-1 1 13 0 0,0 0 3 0 0,0 0-4 0 0,0 1-11 0 0,0 59 74 0 0,0-60-118 0 0,0 1 0 0 0,0-1 0 0 0,1 1 0 0 0,-1 0 0 0 0,0-1 0 0 0,1 1 0 0 0,-1-1 0 0 0,1 1 0 0 0,-1-1 0 0 0,0 1 0 0 0,1-1 0 0 0,-1 0 0 0 0,1 1 0 0 0,-1-1 0 0 0,1 1 0 0 0,-1-1 0 0 0,1 0 0 0 0,0 1 0 0 0,-1-1 0 0 0,1 0 0 0 0,-1 0 0 0 0,1 0 0 0 0,0 1 0 0 0,-1-1 0 0 0,1 0 0 0 0,0 0 0 0 0,-1 0 0 0 0,1 0 0 0 0,0 0 1 0 0,-1 0-1 0 0,1 0 0 0 0,0 0 0 0 0,-1-1 0 0 0,1 1 0 0 0,-1 0 0 0 0,1 0 0 0 0,0 0 0 0 0,-1-1 0 0 0,1 1 0 0 0,-1 0 0 0 0,1-1 0 0 0,-1 1 0 0 0,1 0 0 0 0,0-1-10 0 0,34-30-943 0 0,-30 25-4729 0 0</inkml:trace>
  <inkml:trace contextRef="#ctx0" brushRef="#br0" timeOffset="97078.558">2029 96 2303 0 0,'0'0'102'0'0,"0"0"182"0"0,0 0 684 0 0,0 0 301 0 0,0 0 62 0 0,0 0-103 0 0,0 0-480 0 0,0 0-210 0 0,0 0-39 0 0,0 0-8 0 0,0 0 3 0 0,0 0 2 0 0,0 0 0 0 0,0 0-16 0 0,0 0-66 0 0,0 0-29 0 0,0 0-8 0 0,0 0-14 0 0,2 23 1097 0 0,2 17-1043 0 0,-4-33-417 0 0,-1-1 11 0 0,-10 44 898 0 0,11-49-843 0 0,0-1 3 0 0,0 0 2 0 0,0 0 14 0 0,0 0-10 0 0,12-12 111 0 0,20-28-111 0 0,-27 34-32 0 0,1 0-33 0 0,1 1-10 0 0,-1 2-12 0 0,-4 3-36 0 0,3 2 36 0 0,2 2 2 0 0,-1 0-33 0 0,-1 0 32 0 0,4 22 139 0 0,-8-20-117 0 0,20-12 106 0 0,5-23 27 0 0,-20 24-144 0 0,1 1 0 0 0,0 1 0 0 0,1 2 0 0 0,0 1 0 0 0,-1 0-10 0 0,-4 1-33 0 0,3 1 32 0 0,0 1 11 0 0,0 1 0 0 0,-1 2 0 0 0,2 24-3305 0 0,-7-30 2194 0 0</inkml:trace>
  <inkml:trace contextRef="#ctx0" brushRef="#br0" timeOffset="98118.075">2361 91 2759 0 0,'0'0'126'0'0,"0"0"182"0"0,0 0 682 0 0,0 0 296 0 0,0 0 55 0 0,0 0-78 0 0,0 0-397 0 0,0 0-176 0 0,0 0-33 0 0,0 0-25 0 0,0 0-76 0 0,0 0-39 0 0,0 0-5 0 0,0 0-37 0 0,0 0-159 0 0,0 0-76 0 0,0 0-15 0 0,0 0-23 0 0,0 0-90 0 0,-9 18 46 0 0,-16 65 66 0 0,24-82-152 0 0,1-1-1 0 0,-4 11 316 0 0,3-8-307 0 0,1-2 38 0 0,0-1 9 0 0,0 0-6 0 0,0 0 3 0 0,0 0 18 0 0,0 0 8 0 0,0 0 2 0 0,0 0-12 0 0,0 0-50 0 0,0 0-24 0 0,0 0-2 0 0,13-15 0 0 0,46-46 128 0 0,-55 59-192 0 0,1 1 0 0 0,0 0 11 0 0,-1 1 42 0 0,6 0 11 0 0,2 20-64 0 0,-11 67 64 0 0,0-75-64 0 0,3-7 0 0 0,11-4 0 0 0,7-15-249 0 0,-14 7 90 0 0</inkml:trace>
  <inkml:trace contextRef="#ctx0" brushRef="#br0" timeOffset="99551.031">871 97 6911 0 0,'0'0'315'0'0,"0"0"-7"0"0,0 0-93 0 0,0 0 341 0 0,0 0 168 0 0,0 0 38 0 0,0 0-26 0 0,0 0-134 0 0,0 0-61 0 0,-4-4 286 0 0,1 2 2507 0 0,-7 4-2222 0 0,8 4-1112 0 0,16 31 333 0 0,-10-32-146 0 0,-1-1-161 0 0,-1 0-1 0 0,0 0 0 0 0,0 0 1 0 0,-1 0-1 0 0,1 1 0 0 0,-1-1 1 0 0,0 1-1 0 0,0-1 0 0 0,0 0 1 0 0,-1 1-1 0 0,1 0 0 0 0,-1-1 1 0 0,0 1-1 0 0,-1-1 0 0 0,1 1 1 0 0,-1-1-1 0 0,0 1 0 0 0,-1 2-25 0 0,-1 18 72 0 0,-1 58-8 0 0,5-80-64 0 0,0 1 0 0 0,0-1 0 0 0,1 0 0 0 0,-1 1 0 0 0,1-1 0 0 0,-1 0 0 0 0,1 0 0 0 0,0 0 0 0 0,1 0 0 0 0,-1 0 0 0 0,0 0 0 0 0,1 0 0 0 0,0-1 0 0 0,-1 1 0 0 0,1-1 0 0 0,0 0 0 0 0,1 1 0 0 0,29 31 0 0 0,-32-31 1 0 0,0 0 0 0 0,0 0-1 0 0,-1 0 1 0 0,1 0 0 0 0,-1 1-1 0 0,1-1 1 0 0,-1 0 0 0 0,0 0 0 0 0,0 1-1 0 0,-1-1 1 0 0,1 0 0 0 0,-1 0-1 0 0,1 1 1 0 0,-1-1 0 0 0,0 0 0 0 0,0 0-1 0 0,-1 2 0 0 0,-29 38 260 0 0,27-37-260 0 0,1 1 0 0 0,-1 0 0 0 0,1 0 0 0 0,-25 46-34 0 0,28-51-148 0 0,0-2-66 0 0,0 0-754 0 0,0 0-3136 0 0,0 0-1338 0 0</inkml:trace>
  <inkml:trace contextRef="#ctx0" brushRef="#br0" timeOffset="103662.159">945 426 455 0 0,'0'0'539'0'0,"0"0"45"0"0,0 0 21 0 0,0 0-59 0 0,0 0-264 0 0,0 0-111 0 0,0 0-19 0 0,0 0-8 0 0,0 0-7 0 0,0 0-1 0 0,0 0 0 0 0,0 0 4 0 0,0 0 18 0 0,0 0 8 0 0,0 0 2 0 0,0 0-10 0 0,0 0-45 0 0,0 0-17 0 0,0 0-7 0 0,0 0-5 0 0,0 0-16 0 0,0 0 7 0 0,0 0 42 0 0,0 0 13 0 0,0 0 4 0 0,0 0-7 0 0,0 0-40 0 0,0 0-21 0 0,0 0-2 0 0,0-2-10 0 0,3-4-44 0 0,5-5 12 0 0,-8 10 82 0 0,16-16 1101 0 0,-13 13-1181 0 0,-3 3 29 0 0,0 1 11 0 0,27-15 1235 0 0,-3 2 816 0 0,-22 12-1835 0 0,-2 1-22 0 0,0 0-2 0 0,1 0-28 0 0,4-2-113 0 0,-3 2-47 0 0,4 1-55 0 0,1 0-13 0 0,0 0 0 0 0,26-4 64 0 0,-26 2-64 0 0,0 2 0 0 0,0 1 0 0 0,-1 1 0 0 0,0 0 0 0 0,-1-1 0 0 0,1 0 0 0 0,0-3 0 0 0,26-5 64 0 0,-26 7-64 0 0,-1 2 0 0 0,0 0-10 0 0,5 6-44 0 0,-4-7 54 0 0,0-1 11 0 0,-4-1 32 0 0,2-1-19 0 0,-2 0 42 0 0,2 0 13 0 0,15-8 26 0 0,-14 7-610 0 0,-4 2-198 0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30T17:21:53.068"/>
    </inkml:context>
    <inkml:brush xml:id="br0">
      <inkml:brushProperty name="width" value="0.05" units="cm"/>
      <inkml:brushProperty name="height" value="0.05" units="cm"/>
      <inkml:brushProperty name="color" value="#FF0066"/>
    </inkml:brush>
  </inkml:definitions>
  <inkml:trace contextRef="#ctx0" brushRef="#br0">15 8 1375 0 0,'0'0'66'0'0,"0"0"182"0"0,0 0 745 0 0,0 0 324 0 0,0 0 69 0 0,0 0-118 0 0,0 0-547 0 0,0 0-237 0 0,0 0-48 0 0,0 0-33 0 0,0 0-98 0 0,0 0-45 0 0,0 0-11 0 0,0 0-15 0 0,-6 3 339 0 0,4-1-486 0 0,1-1-15 0 0,1-1 18 0 0,0 0 2 0 0,0 0-1 0 0,0 0 53 0 0,0 0 9 0 0,0 0-1 0 0,0 0 2 0 0,0 0 6 0 0,0 0 6 0 0,0 0 2 0 0,0 0-10 0 0,0 0-45 0 0,22-3 324 0 0,-18 1-333 0 0,0 0 0 0 0,1 1 0 0 0,-1-1-1 0 0,1 1 1 0 0,0 0 0 0 0,0 0 0 0 0,-1 1 0 0 0,1 0-1 0 0,0-1 1 0 0,0 2 0 0 0,-1-1 0 0 0,1 0 0 0 0,0 1-1 0 0,0 0 1 0 0,-1 0 0 0 0,1 0 0 0 0,-1 1-1 0 0,1 0 1 0 0,1 0-104 0 0,6 4-2 0 0,46 11-125 0 0,-48-19-40 0 0</inkml:trace>
  <inkml:trace contextRef="#ctx0" brushRef="#br0" timeOffset="114218.809">0 64 2383 0 0,'0'0'108'0'0,"0"0"60"0"0,0 0 190 0 0,0 0 80 0 0,0 0 12 0 0,0 0 24 0 0,0 0 85 0 0,0 0 32 0 0,0 0 7 0 0,0 0-30 0 0,0 0-134 0 0,0 0-61 0 0,4-20 2055 0 0,-4 20-2325 0 0,0 0 102 0 0,0 0 20 0 0,0 0-1 0 0,0 0 12 0 0,0 0 51 0 0,0 0 22 0 0,0 0 3 0 0,0 0-13 0 0,0 0-55 0 0,0 0-20 0 0,0 0-7 0 0,0 0-14 0 0,0 0-55 0 0,0 0-20 0 0,0 0-7 0 0,0 0-6 0 0,0 0-23 0 0,0 0-12 0 0,0 0 4 0 0,0 0 40 0 0,0 0 5 0 0,0 0-1 0 0,0 0-1 0 0,0 0-7 0 0,0 0-7 0 0,0 0-1 0 0,0 0-4 0 0,0 0-17 0 0,0 0-11 0 0,0 0-8 0 0,0 0-7 0 0,0 0-1 0 0,1 1-10 0 0,27-1 540 0 0,8-2-76 0 0,-30 2-508 0 0,1 0 1 0 0,-5 0 32 0 0,6-1-33 0 0,50-7 250 0 0,-53 8-248 0 0,38 1 170 0 0,-38-2-172 0 0,0 0-10 0 0,1 2 0 0 0,-1 0 0 0 0,46 6 64 0 0,-46-7-53 0 0,0 1 44 0 0,-4-1 15 0 0,-1 0 4 0 0,0 0 4 0 0,0 0 1 0 0,0 0-42 0 0,0 0-155 0 0,0 0-82 0 0,0 0-1104 0 0,0 0-4334 0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30T19:55:06.85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0,'210'1,"-100"10,318-12,-263 24,242-23,-352-16,-46 13</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02T17:55:54.049"/>
    </inkml:context>
    <inkml:brush xml:id="br0">
      <inkml:brushProperty name="width" value="0.05" units="cm"/>
      <inkml:brushProperty name="height" value="0.05" units="cm"/>
      <inkml:brushProperty name="color" value="#FF0066"/>
    </inkml:brush>
  </inkml:definitions>
  <inkml:trace contextRef="#ctx0" brushRef="#br0">277 149 1839 0 0,'0'0'256'0'0,"0"0"404"0"0,0 0 179 0 0,0 0 32 0 0,0 0-73 0 0,0 0-334 0 0,0 0-146 0 0,0 0-29 0 0,0 0-25 0 0,0 0-73 0 0,0 0-30 0 0,0 0-8 0 0,0 0-13 0 0,0 0-50 0 0,0 0-18 0 0,0 0 18 0 0,0 0 6 0 0,0 0 0 0 0,0 0 50 0 0,0 0 207 0 0,0 0 95 0 0,0 0 21 0 0,0 0-3 0 0,0 0-29 0 0,0 0-12 0 0,0 0-1 0 0,0 0-36 0 0,0 0-152 0 0,0 0-68 0 0,0 0-9 0 0,1 14 80 0 0,-3 104 683 0 0,-5-43-631 0 0,-2-19 90 0 0,-3-19-50 0 0,11-36-411 0 0,1-1-71 0 0,0 0-29 0 0,0 0-4 0 0,0 0-48 0 0,0 0-201 0 0,0 0-86 0 0</inkml:trace>
  <inkml:trace contextRef="#ctx0" brushRef="#br0" timeOffset="1807.738">268 48 4143 0 0,'0'0'191'0'0,"0"-2"-11"0"0,9-37 3135 0 0,-8 37-3245 0 0,-1 2 32 0 0,0 0 8 0 0,0 0 56 0 0,0 0 223 0 0,0 0 99 0 0,0 0 21 0 0,0 0 6 0 0,0 0 12 0 0,0 0 7 0 0,0 0 2 0 0,0 0-50 0 0,0 0-213 0 0,0 0-90 0 0,0 0-21 0 0,0 0-44 0 0,0 0-166 0 0,0 0-22 0 0,0 0 6 0 0,-2 0 11 0 0,-38-3 1329 0 0,39 3-1165 0 0,1 0-30 0 0,-2-1-8 0 0,-5 1-13 0 0,4 0-68 0 0,1 0 1 0 0,0 1-1 0 0,-1-1 0 0 0,1 1 0 0 0,-1-1 0 0 0,1 1 0 0 0,0 0 0 0 0,0 0 0 0 0,-1 0 1 0 0,1 0-1 0 0,0 0 0 0 0,0 0 0 0 0,0 1 0 0 0,0-1 0 0 0,0 1 0 0 0,0 0 1 0 0,1-1-1 0 0,-1 1 0 0 0,-1 2 8 0 0,1-2-1 0 0,-113 98-117 0 0,108-94 118 0 0,-14 21 64 0 0,2 40-182 0 0,16-40 92 0 0,-2 4 26 0 0,-2 13 0 0 0,7-40-7 0 0,-1 2-2 0 0,0 0-1 0 0,1 0 1 0 0,-1-1 0 0 0,2 1 0 0 0,-1 0-1 0 0,0-1 1 0 0,1 1 0 0 0,0 0-1 0 0,1-1 1 0 0,-1 1 0 0 0,1-1 0 0 0,0 1-1 0 0,1 1 10 0 0,12 22-64 0 0,6-4 64 0 0,15 15 0 0 0,-9-7 64 0 0,-25-30-45 0 0,1-1-1 0 0,-1 1 1 0 0,1 0-1 0 0,0-1 1 0 0,0 0-1 0 0,0 0 1 0 0,0 0-1 0 0,0 0 1 0 0,0 0-1 0 0,0 0 1 0 0,1-1-1 0 0,-1 0 0 0 0,1 0 1 0 0,-1 0-1 0 0,1 0 1 0 0,-1 0-1 0 0,1 0 1 0 0,0-1-1 0 0,-1 0 1 0 0,1 0-1 0 0,0 0 1 0 0,-1 0-1 0 0,1-1 1 0 0,0 1-1 0 0,-1-1 1 0 0,3 0-19 0 0,2 0-1 0 0,27-9-79 0 0,-2-7 80 0 0,63-59 0 0 0,-90 69 0 0 0,0 0 0 0 0,35-66 64 0 0,-28 40-46 0 0,2-9 656 0 0,-13 33-662 0 0,0 0-12 0 0,0 1 14 0 0,-2 6 50 0 0,-1-4 8 0 0,1 5 17 0 0,-19-49 803 0 0,15 44-868 0 0,0-1 19 0 0,-23-28 170 0 0,-6-2-96 0 0,28 30-117 0 0,1-1 0 0 0,0 0 0 0 0,1 1 0 0 0,-1 1 0 0 0,0-1 0 0 0,-1 1-12 0 0,3 4-52 0 0,-2-1-25 0 0,1 2 9 0 0,-72-10-2935 0 0,65 9 2387 0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02T17:56:05.843"/>
    </inkml:context>
    <inkml:brush xml:id="br0">
      <inkml:brushProperty name="width" value="0.05" units="cm"/>
      <inkml:brushProperty name="height" value="0.05" units="cm"/>
      <inkml:brushProperty name="color" value="#FF0066"/>
    </inkml:brush>
  </inkml:definitions>
  <inkml:trace contextRef="#ctx0" brushRef="#br0">260 106 455 0 0,'0'0'1582'0'0,"0"0"188"0"0,0 0 81 0 0,0 0-206 0 0,0 0-938 0 0,0 0-414 0 0,0 0-79 0 0,0 0-41 0 0,0 0-117 0 0,0 0-132 0 0,1-1 9 0 0,16-18 117 0 0,-16 19 64 0 0,-1 0-2 0 0,0 0 3 0 0,0 0 12 0 0,18 6 655 0 0,27 9-963 0 0,-38 10 170 0 0,-28 80 139 0 0,21-97-128 0 0,0 1 0 0 0,2-2-13 0 0,9 5-358 0 0,-4-10 307 0 0,-5-2 11 0 0,5 0 42 0 0,1-1 22 0 0,-1 0 42 0 0,-1 0 1 0 0,0 1-60 0 0,30 18-1154 0 0,-35-18 1179 0 0,0 1 0 0 0,-1-1 0 0 0,1 1-1 0 0,0-1 1 0 0,-1 1 0 0 0,1-1 0 0 0,-1 1-1 0 0,1 0 1 0 0,0-1 0 0 0,-1 1 0 0 0,0 0-1 0 0,1 0 1 0 0,-1-1 0 0 0,1 1 0 0 0,-1 0-1 0 0,0 0 1 0 0,0-1 0 0 0,1 1 0 0 0,-1 0-1 0 0,0 0 1 0 0,0 0 0 0 0,0 0-1 0 0,0-1 1 0 0,0 1 0 0 0,0 0 0 0 0,0 0-1 0 0,0 0 1 0 0,-1 0 0 0 0,1-1 0 0 0,0 1-1 0 0,0 0 1 0 0,-1 0 0 0 0,1 0 0 0 0,0-1-1 0 0,-1 1 1 0 0,1 0 0 0 0,-1 0 0 0 0,1-1-1 0 0,-1 1 1 0 0,1-1 0 0 0,-1 1 0 0 0,1 0-1 0 0,-1-1 1 0 0,0 1 0 0 0,1-1-19 0 0,-4 5 87 0 0,-8 19-10 0 0,11-23 26 0 0,0 0 0 0 0,1 0 0 0 0,-1 0 0 0 0,1 0 0 0 0,-1 0 0 0 0,0 0 0 0 0,0 0-1 0 0,0-1 1 0 0,1 1 0 0 0,-1 0 0 0 0,0 0 0 0 0,0-1 0 0 0,0 1 0 0 0,0 0 0 0 0,0-1 0 0 0,0 1-1 0 0,0-1 1 0 0,-1 0 0 0 0,1 1 0 0 0,0-1 0 0 0,0 0 0 0 0,0 1 0 0 0,0-1 0 0 0,-1 0 0 0 0,1 0-1 0 0,0 0 1 0 0,0 0 0 0 0,0 0 0 0 0,0 0 0 0 0,-1-1 0 0 0,1 1 0 0 0,0 0 0 0 0,0-1 0 0 0,0 1-1 0 0,0 0 1 0 0,0-1-103 0 0,-4 0 214 0 0,-32-4-381 0 0,13 7-152 0 0,16-3 319 0 0,0 0-10 0 0,-2-2-1585 0 0,3-1-2432 0 0</inkml:trace>
  <inkml:trace contextRef="#ctx0" brushRef="#br0" timeOffset="1741.721">164 1 3679 0 0,'0'0'284'0'0,"0"0"26"0"0,0 0 799 0 0,0 0 366 0 0,0 0 77 0 0,0 0-202 0 0,-1 1-907 0 0,-86 59-1343 0 0,45-11 1709 0 0,30-5-809 0 0,-9 98-64 0 0,47-84-58 0 0,-19-49 106 0 0,78 53-102 0 0,-79-58 118 0 0,1-1 0 0 0,1 1 0 0 0,0 0 0 0 0,1 0 0 0 0,0 0 0 0 0,0 0 0 0 0,1 0 12 0 0,0 0 36 0 0,0 0-25 0 0,38 8 30 0 0,-31-10-77 0 0,-1-2 0 0 0,0 0 0 0 0,1-1-1 0 0,-1-1 1 0 0,0 0 0 0 0,1-1 0 0 0,10-4 24 0 0,32-5-47 0 0,13-11 175 0 0,-25-1 11 0 0,-44 22-96 0 0,0-1-21 0 0,-2 2 46 0 0,-1 1 39 0 0,0 0-15 0 0,0 0-11 0 0,6-17 895 0 0,-33-102 208 0 0,33 43-1272 0 0,-7 66 88 0 0,0 1 0 0 0,1 1 22 0 0,-1 7 84 0 0,-20-18 1894 0 0,13 15-1920 0 0,0 0-26 0 0,0 0-44 0 0,0 1-10 0 0,0 1 0 0 0,1-1 0 0 0,-1 0 0 0 0,0 0 0 0 0,1-1 0 0 0,-1 1 11 0 0,1 0 32 0 0,1-1-33 0 0,0-1-10 0 0,0 0 0 0 0,0-1 0 0 0,0 1 0 0 0,-37-19 479 0 0,34 23-366 0 0,-51 2-331 0 0,-59-7-212 0 0,102 3-942 0 0,15 3 704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4434" name="Rectangle 2"/>
          <p:cNvSpPr>
            <a:spLocks noGrp="1" noChangeArrowheads="1"/>
          </p:cNvSpPr>
          <p:nvPr>
            <p:ph type="hdr" sz="quarter"/>
          </p:nvPr>
        </p:nvSpPr>
        <p:spPr bwMode="auto">
          <a:xfrm>
            <a:off x="1" y="2"/>
            <a:ext cx="2982418" cy="464205"/>
          </a:xfrm>
          <a:prstGeom prst="rect">
            <a:avLst/>
          </a:prstGeom>
          <a:noFill/>
          <a:ln w="9525">
            <a:noFill/>
            <a:miter lim="800000"/>
            <a:headEnd/>
            <a:tailEnd/>
          </a:ln>
          <a:effectLst/>
        </p:spPr>
        <p:txBody>
          <a:bodyPr vert="horz" wrap="square" lIns="88139" tIns="44070" rIns="88139" bIns="44070" numCol="1" anchor="t" anchorCtr="0" compatLnSpc="1">
            <a:prstTxWarp prst="textNoShape">
              <a:avLst/>
            </a:prstTxWarp>
          </a:bodyPr>
          <a:lstStyle>
            <a:lvl1pPr eaLnBrk="1" hangingPunct="1">
              <a:defRPr sz="1200" b="0"/>
            </a:lvl1pPr>
          </a:lstStyle>
          <a:p>
            <a:pPr>
              <a:defRPr/>
            </a:pPr>
            <a:endParaRPr lang="en-US"/>
          </a:p>
        </p:txBody>
      </p:sp>
      <p:sp>
        <p:nvSpPr>
          <p:cNvPr id="914435" name="Rectangle 3"/>
          <p:cNvSpPr>
            <a:spLocks noGrp="1" noChangeArrowheads="1"/>
          </p:cNvSpPr>
          <p:nvPr>
            <p:ph type="dt" idx="1"/>
          </p:nvPr>
        </p:nvSpPr>
        <p:spPr bwMode="auto">
          <a:xfrm>
            <a:off x="3897902" y="2"/>
            <a:ext cx="2982418" cy="464205"/>
          </a:xfrm>
          <a:prstGeom prst="rect">
            <a:avLst/>
          </a:prstGeom>
          <a:noFill/>
          <a:ln w="9525">
            <a:noFill/>
            <a:miter lim="800000"/>
            <a:headEnd/>
            <a:tailEnd/>
          </a:ln>
          <a:effectLst/>
        </p:spPr>
        <p:txBody>
          <a:bodyPr vert="horz" wrap="square" lIns="88139" tIns="44070" rIns="88139" bIns="44070" numCol="1" anchor="t" anchorCtr="0" compatLnSpc="1">
            <a:prstTxWarp prst="textNoShape">
              <a:avLst/>
            </a:prstTxWarp>
          </a:bodyPr>
          <a:lstStyle>
            <a:lvl1pPr algn="r" eaLnBrk="1" hangingPunct="1">
              <a:defRPr sz="1200" b="0"/>
            </a:lvl1pPr>
          </a:lstStyle>
          <a:p>
            <a:pPr>
              <a:defRPr/>
            </a:pPr>
            <a:endParaRPr lang="en-US"/>
          </a:p>
        </p:txBody>
      </p:sp>
      <p:sp>
        <p:nvSpPr>
          <p:cNvPr id="3076" name="Rectangle 4"/>
          <p:cNvSpPr>
            <a:spLocks noGrp="1" noRot="1" noChangeAspect="1" noChangeArrowheads="1" noTextEdit="1"/>
          </p:cNvSpPr>
          <p:nvPr>
            <p:ph type="sldImg" idx="2"/>
          </p:nvPr>
        </p:nvSpPr>
        <p:spPr bwMode="auto">
          <a:xfrm>
            <a:off x="1117600" y="698500"/>
            <a:ext cx="4646613"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4437" name="Rectangle 5"/>
          <p:cNvSpPr>
            <a:spLocks noGrp="1" noChangeArrowheads="1"/>
          </p:cNvSpPr>
          <p:nvPr>
            <p:ph type="body" sz="quarter" idx="3"/>
          </p:nvPr>
        </p:nvSpPr>
        <p:spPr bwMode="auto">
          <a:xfrm>
            <a:off x="688481" y="4416100"/>
            <a:ext cx="5504853" cy="4182457"/>
          </a:xfrm>
          <a:prstGeom prst="rect">
            <a:avLst/>
          </a:prstGeom>
          <a:noFill/>
          <a:ln w="9525">
            <a:noFill/>
            <a:miter lim="800000"/>
            <a:headEnd/>
            <a:tailEnd/>
          </a:ln>
          <a:effectLst/>
        </p:spPr>
        <p:txBody>
          <a:bodyPr vert="horz" wrap="square" lIns="88139" tIns="44070" rIns="88139" bIns="4407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14438" name="Rectangle 6"/>
          <p:cNvSpPr>
            <a:spLocks noGrp="1" noChangeArrowheads="1"/>
          </p:cNvSpPr>
          <p:nvPr>
            <p:ph type="ftr" sz="quarter" idx="4"/>
          </p:nvPr>
        </p:nvSpPr>
        <p:spPr bwMode="auto">
          <a:xfrm>
            <a:off x="1" y="8830660"/>
            <a:ext cx="2982418" cy="464205"/>
          </a:xfrm>
          <a:prstGeom prst="rect">
            <a:avLst/>
          </a:prstGeom>
          <a:noFill/>
          <a:ln w="9525">
            <a:noFill/>
            <a:miter lim="800000"/>
            <a:headEnd/>
            <a:tailEnd/>
          </a:ln>
          <a:effectLst/>
        </p:spPr>
        <p:txBody>
          <a:bodyPr vert="horz" wrap="square" lIns="88139" tIns="44070" rIns="88139" bIns="44070" numCol="1" anchor="b" anchorCtr="0" compatLnSpc="1">
            <a:prstTxWarp prst="textNoShape">
              <a:avLst/>
            </a:prstTxWarp>
          </a:bodyPr>
          <a:lstStyle>
            <a:lvl1pPr eaLnBrk="1" hangingPunct="1">
              <a:defRPr sz="1200" b="0"/>
            </a:lvl1pPr>
          </a:lstStyle>
          <a:p>
            <a:pPr>
              <a:defRPr/>
            </a:pPr>
            <a:endParaRPr lang="en-US"/>
          </a:p>
        </p:txBody>
      </p:sp>
      <p:sp>
        <p:nvSpPr>
          <p:cNvPr id="914439" name="Rectangle 7"/>
          <p:cNvSpPr>
            <a:spLocks noGrp="1" noChangeArrowheads="1"/>
          </p:cNvSpPr>
          <p:nvPr>
            <p:ph type="sldNum" sz="quarter" idx="5"/>
          </p:nvPr>
        </p:nvSpPr>
        <p:spPr bwMode="auto">
          <a:xfrm>
            <a:off x="3897902" y="8830660"/>
            <a:ext cx="2982418" cy="464205"/>
          </a:xfrm>
          <a:prstGeom prst="rect">
            <a:avLst/>
          </a:prstGeom>
          <a:noFill/>
          <a:ln w="9525">
            <a:noFill/>
            <a:miter lim="800000"/>
            <a:headEnd/>
            <a:tailEnd/>
          </a:ln>
          <a:effectLst/>
        </p:spPr>
        <p:txBody>
          <a:bodyPr vert="horz" wrap="square" lIns="88139" tIns="44070" rIns="88139" bIns="44070" numCol="1" anchor="b" anchorCtr="0" compatLnSpc="1">
            <a:prstTxWarp prst="textNoShape">
              <a:avLst/>
            </a:prstTxWarp>
          </a:bodyPr>
          <a:lstStyle>
            <a:lvl1pPr algn="r" eaLnBrk="1" hangingPunct="1">
              <a:defRPr sz="1200" b="0"/>
            </a:lvl1pPr>
          </a:lstStyle>
          <a:p>
            <a:pPr>
              <a:defRPr/>
            </a:pPr>
            <a:fld id="{D8B6B2AA-632B-4E03-A44F-03995F69489D}" type="slidenum">
              <a:rPr lang="en-US" altLang="en-US"/>
              <a:pPr>
                <a:defRPr/>
              </a:pPr>
              <a:t>‹#›</a:t>
            </a:fld>
            <a:endParaRPr lang="en-US" altLang="en-US"/>
          </a:p>
        </p:txBody>
      </p:sp>
    </p:spTree>
    <p:extLst>
      <p:ext uri="{BB962C8B-B14F-4D97-AF65-F5344CB8AC3E}">
        <p14:creationId xmlns:p14="http://schemas.microsoft.com/office/powerpoint/2010/main" val="19493783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8B6B2AA-632B-4E03-A44F-03995F69489D}" type="slidenum">
              <a:rPr lang="en-US" altLang="en-US" smtClean="0"/>
              <a:pPr>
                <a:defRPr/>
              </a:pPr>
              <a:t>1</a:t>
            </a:fld>
            <a:endParaRPr lang="en-US" altLang="en-US"/>
          </a:p>
        </p:txBody>
      </p:sp>
    </p:spTree>
    <p:extLst>
      <p:ext uri="{BB962C8B-B14F-4D97-AF65-F5344CB8AC3E}">
        <p14:creationId xmlns:p14="http://schemas.microsoft.com/office/powerpoint/2010/main" val="4064875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8B6B2AA-632B-4E03-A44F-03995F69489D}" type="slidenum">
              <a:rPr lang="en-US" altLang="en-US" smtClean="0"/>
              <a:pPr>
                <a:defRPr/>
              </a:pPr>
              <a:t>16</a:t>
            </a:fld>
            <a:endParaRPr lang="en-US" altLang="en-US"/>
          </a:p>
        </p:txBody>
      </p:sp>
    </p:spTree>
    <p:extLst>
      <p:ext uri="{BB962C8B-B14F-4D97-AF65-F5344CB8AC3E}">
        <p14:creationId xmlns:p14="http://schemas.microsoft.com/office/powerpoint/2010/main" val="3095365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17</a:t>
            </a:fld>
            <a:endParaRPr lang="en-US" dirty="0"/>
          </a:p>
        </p:txBody>
      </p:sp>
    </p:spTree>
    <p:extLst>
      <p:ext uri="{BB962C8B-B14F-4D97-AF65-F5344CB8AC3E}">
        <p14:creationId xmlns:p14="http://schemas.microsoft.com/office/powerpoint/2010/main" val="4218134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8B6B2AA-632B-4E03-A44F-03995F69489D}" type="slidenum">
              <a:rPr lang="en-US" altLang="en-US" smtClean="0"/>
              <a:pPr>
                <a:defRPr/>
              </a:pPr>
              <a:t>18</a:t>
            </a:fld>
            <a:endParaRPr lang="en-US" altLang="en-US"/>
          </a:p>
        </p:txBody>
      </p:sp>
    </p:spTree>
    <p:extLst>
      <p:ext uri="{BB962C8B-B14F-4D97-AF65-F5344CB8AC3E}">
        <p14:creationId xmlns:p14="http://schemas.microsoft.com/office/powerpoint/2010/main" val="3432458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19</a:t>
            </a:fld>
            <a:endParaRPr lang="en-US" dirty="0"/>
          </a:p>
        </p:txBody>
      </p:sp>
    </p:spTree>
    <p:extLst>
      <p:ext uri="{BB962C8B-B14F-4D97-AF65-F5344CB8AC3E}">
        <p14:creationId xmlns:p14="http://schemas.microsoft.com/office/powerpoint/2010/main" val="2072041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8B6B2AA-632B-4E03-A44F-03995F69489D}" type="slidenum">
              <a:rPr lang="en-US" altLang="en-US" smtClean="0"/>
              <a:pPr>
                <a:defRPr/>
              </a:pPr>
              <a:t>21</a:t>
            </a:fld>
            <a:endParaRPr lang="en-US" altLang="en-US"/>
          </a:p>
        </p:txBody>
      </p:sp>
    </p:spTree>
    <p:extLst>
      <p:ext uri="{BB962C8B-B14F-4D97-AF65-F5344CB8AC3E}">
        <p14:creationId xmlns:p14="http://schemas.microsoft.com/office/powerpoint/2010/main" val="1998395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22</a:t>
            </a:fld>
            <a:endParaRPr lang="en-US" dirty="0"/>
          </a:p>
        </p:txBody>
      </p:sp>
    </p:spTree>
    <p:extLst>
      <p:ext uri="{BB962C8B-B14F-4D97-AF65-F5344CB8AC3E}">
        <p14:creationId xmlns:p14="http://schemas.microsoft.com/office/powerpoint/2010/main" val="1146476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23</a:t>
            </a:fld>
            <a:endParaRPr lang="en-US" dirty="0"/>
          </a:p>
        </p:txBody>
      </p:sp>
    </p:spTree>
    <p:extLst>
      <p:ext uri="{BB962C8B-B14F-4D97-AF65-F5344CB8AC3E}">
        <p14:creationId xmlns:p14="http://schemas.microsoft.com/office/powerpoint/2010/main" val="3620223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24</a:t>
            </a:fld>
            <a:endParaRPr lang="en-US" dirty="0"/>
          </a:p>
        </p:txBody>
      </p:sp>
    </p:spTree>
    <p:extLst>
      <p:ext uri="{BB962C8B-B14F-4D97-AF65-F5344CB8AC3E}">
        <p14:creationId xmlns:p14="http://schemas.microsoft.com/office/powerpoint/2010/main" val="1143696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8B6B2AA-632B-4E03-A44F-03995F69489D}" type="slidenum">
              <a:rPr lang="en-US" altLang="en-US" smtClean="0"/>
              <a:pPr>
                <a:defRPr/>
              </a:pPr>
              <a:t>25</a:t>
            </a:fld>
            <a:endParaRPr lang="en-US" altLang="en-US"/>
          </a:p>
        </p:txBody>
      </p:sp>
    </p:spTree>
    <p:extLst>
      <p:ext uri="{BB962C8B-B14F-4D97-AF65-F5344CB8AC3E}">
        <p14:creationId xmlns:p14="http://schemas.microsoft.com/office/powerpoint/2010/main" val="1083983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8B6B2AA-632B-4E03-A44F-03995F69489D}" type="slidenum">
              <a:rPr lang="en-US" altLang="en-US" smtClean="0"/>
              <a:pPr>
                <a:defRPr/>
              </a:pPr>
              <a:t>28</a:t>
            </a:fld>
            <a:endParaRPr lang="en-US" altLang="en-US"/>
          </a:p>
        </p:txBody>
      </p:sp>
    </p:spTree>
    <p:extLst>
      <p:ext uri="{BB962C8B-B14F-4D97-AF65-F5344CB8AC3E}">
        <p14:creationId xmlns:p14="http://schemas.microsoft.com/office/powerpoint/2010/main" val="2425623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16130" indent="-275434">
              <a:spcBef>
                <a:spcPct val="30000"/>
              </a:spcBef>
              <a:defRPr sz="1200">
                <a:solidFill>
                  <a:schemeClr val="tx1"/>
                </a:solidFill>
                <a:latin typeface="Times New Roman" panose="02020603050405020304" pitchFamily="18" charset="0"/>
              </a:defRPr>
            </a:lvl2pPr>
            <a:lvl3pPr marL="1101738" indent="-220348">
              <a:spcBef>
                <a:spcPct val="30000"/>
              </a:spcBef>
              <a:defRPr sz="1200">
                <a:solidFill>
                  <a:schemeClr val="tx1"/>
                </a:solidFill>
                <a:latin typeface="Times New Roman" panose="02020603050405020304" pitchFamily="18" charset="0"/>
              </a:defRPr>
            </a:lvl3pPr>
            <a:lvl4pPr marL="1542433" indent="-220348">
              <a:spcBef>
                <a:spcPct val="30000"/>
              </a:spcBef>
              <a:defRPr sz="1200">
                <a:solidFill>
                  <a:schemeClr val="tx1"/>
                </a:solidFill>
                <a:latin typeface="Times New Roman" panose="02020603050405020304" pitchFamily="18" charset="0"/>
              </a:defRPr>
            </a:lvl4pPr>
            <a:lvl5pPr marL="1983128" indent="-220348">
              <a:spcBef>
                <a:spcPct val="30000"/>
              </a:spcBef>
              <a:defRPr sz="1200">
                <a:solidFill>
                  <a:schemeClr val="tx1"/>
                </a:solidFill>
                <a:latin typeface="Times New Roman" panose="02020603050405020304" pitchFamily="18" charset="0"/>
              </a:defRPr>
            </a:lvl5pPr>
            <a:lvl6pPr marL="2423823" indent="-220348" eaLnBrk="0" fontAlgn="base" hangingPunct="0">
              <a:spcBef>
                <a:spcPct val="30000"/>
              </a:spcBef>
              <a:spcAft>
                <a:spcPct val="0"/>
              </a:spcAft>
              <a:defRPr sz="1200">
                <a:solidFill>
                  <a:schemeClr val="tx1"/>
                </a:solidFill>
                <a:latin typeface="Times New Roman" panose="02020603050405020304" pitchFamily="18" charset="0"/>
              </a:defRPr>
            </a:lvl6pPr>
            <a:lvl7pPr marL="2864518" indent="-220348" eaLnBrk="0" fontAlgn="base" hangingPunct="0">
              <a:spcBef>
                <a:spcPct val="30000"/>
              </a:spcBef>
              <a:spcAft>
                <a:spcPct val="0"/>
              </a:spcAft>
              <a:defRPr sz="1200">
                <a:solidFill>
                  <a:schemeClr val="tx1"/>
                </a:solidFill>
                <a:latin typeface="Times New Roman" panose="02020603050405020304" pitchFamily="18" charset="0"/>
              </a:defRPr>
            </a:lvl7pPr>
            <a:lvl8pPr marL="3305213" indent="-220348" eaLnBrk="0" fontAlgn="base" hangingPunct="0">
              <a:spcBef>
                <a:spcPct val="30000"/>
              </a:spcBef>
              <a:spcAft>
                <a:spcPct val="0"/>
              </a:spcAft>
              <a:defRPr sz="1200">
                <a:solidFill>
                  <a:schemeClr val="tx1"/>
                </a:solidFill>
                <a:latin typeface="Times New Roman" panose="02020603050405020304" pitchFamily="18" charset="0"/>
              </a:defRPr>
            </a:lvl8pPr>
            <a:lvl9pPr marL="3745908" indent="-22034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F182EB0-16C3-4A1F-B3B6-999A5F1542C6}" type="slidenum">
              <a:rPr lang="en-US" altLang="en-US" smtClean="0"/>
              <a:pPr>
                <a:spcBef>
                  <a:spcPct val="0"/>
                </a:spcBef>
              </a:pPr>
              <a:t>2</a:t>
            </a:fld>
            <a:endParaRPr lang="en-US" altLang="en-US"/>
          </a:p>
        </p:txBody>
      </p:sp>
    </p:spTree>
    <p:extLst>
      <p:ext uri="{BB962C8B-B14F-4D97-AF65-F5344CB8AC3E}">
        <p14:creationId xmlns:p14="http://schemas.microsoft.com/office/powerpoint/2010/main" val="31824943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8B6B2AA-632B-4E03-A44F-03995F69489D}" type="slidenum">
              <a:rPr lang="en-US" altLang="en-US" smtClean="0"/>
              <a:pPr>
                <a:defRPr/>
              </a:pPr>
              <a:t>32</a:t>
            </a:fld>
            <a:endParaRPr lang="en-US" altLang="en-US"/>
          </a:p>
        </p:txBody>
      </p:sp>
    </p:spTree>
    <p:extLst>
      <p:ext uri="{BB962C8B-B14F-4D97-AF65-F5344CB8AC3E}">
        <p14:creationId xmlns:p14="http://schemas.microsoft.com/office/powerpoint/2010/main" val="4293825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8B6B2AA-632B-4E03-A44F-03995F69489D}" type="slidenum">
              <a:rPr lang="en-US" altLang="en-US" smtClean="0"/>
              <a:pPr>
                <a:defRPr/>
              </a:pPr>
              <a:t>35</a:t>
            </a:fld>
            <a:endParaRPr lang="en-US" altLang="en-US"/>
          </a:p>
        </p:txBody>
      </p:sp>
    </p:spTree>
    <p:extLst>
      <p:ext uri="{BB962C8B-B14F-4D97-AF65-F5344CB8AC3E}">
        <p14:creationId xmlns:p14="http://schemas.microsoft.com/office/powerpoint/2010/main" val="31370108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8B6B2AA-632B-4E03-A44F-03995F69489D}" type="slidenum">
              <a:rPr lang="en-US" altLang="en-US" smtClean="0"/>
              <a:pPr>
                <a:defRPr/>
              </a:pPr>
              <a:t>38</a:t>
            </a:fld>
            <a:endParaRPr lang="en-US" altLang="en-US"/>
          </a:p>
        </p:txBody>
      </p:sp>
    </p:spTree>
    <p:extLst>
      <p:ext uri="{BB962C8B-B14F-4D97-AF65-F5344CB8AC3E}">
        <p14:creationId xmlns:p14="http://schemas.microsoft.com/office/powerpoint/2010/main" val="29433948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8B6B2AA-632B-4E03-A44F-03995F69489D}" type="slidenum">
              <a:rPr lang="en-US" altLang="en-US" smtClean="0"/>
              <a:pPr>
                <a:defRPr/>
              </a:pPr>
              <a:t>39</a:t>
            </a:fld>
            <a:endParaRPr lang="en-US" altLang="en-US"/>
          </a:p>
        </p:txBody>
      </p:sp>
    </p:spTree>
    <p:extLst>
      <p:ext uri="{BB962C8B-B14F-4D97-AF65-F5344CB8AC3E}">
        <p14:creationId xmlns:p14="http://schemas.microsoft.com/office/powerpoint/2010/main" val="26887293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8B6B2AA-632B-4E03-A44F-03995F69489D}" type="slidenum">
              <a:rPr lang="en-US" altLang="en-US" smtClean="0"/>
              <a:pPr>
                <a:defRPr/>
              </a:pPr>
              <a:t>40</a:t>
            </a:fld>
            <a:endParaRPr lang="en-US" altLang="en-US"/>
          </a:p>
        </p:txBody>
      </p:sp>
    </p:spTree>
    <p:extLst>
      <p:ext uri="{BB962C8B-B14F-4D97-AF65-F5344CB8AC3E}">
        <p14:creationId xmlns:p14="http://schemas.microsoft.com/office/powerpoint/2010/main" val="4991129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B6B2AA-632B-4E03-A44F-03995F69489D}" type="slidenum">
              <a:rPr lang="en-US" altLang="en-US" smtClean="0"/>
              <a:pPr>
                <a:defRPr/>
              </a:pPr>
              <a:t>42</a:t>
            </a:fld>
            <a:endParaRPr lang="en-US" altLang="en-US"/>
          </a:p>
        </p:txBody>
      </p:sp>
    </p:spTree>
    <p:extLst>
      <p:ext uri="{BB962C8B-B14F-4D97-AF65-F5344CB8AC3E}">
        <p14:creationId xmlns:p14="http://schemas.microsoft.com/office/powerpoint/2010/main" val="18762793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B6B2AA-632B-4E03-A44F-03995F69489D}" type="slidenum">
              <a:rPr lang="en-US" altLang="en-US" smtClean="0"/>
              <a:pPr>
                <a:defRPr/>
              </a:pPr>
              <a:t>44</a:t>
            </a:fld>
            <a:endParaRPr lang="en-US" altLang="en-US"/>
          </a:p>
        </p:txBody>
      </p:sp>
    </p:spTree>
    <p:extLst>
      <p:ext uri="{BB962C8B-B14F-4D97-AF65-F5344CB8AC3E}">
        <p14:creationId xmlns:p14="http://schemas.microsoft.com/office/powerpoint/2010/main" val="37265082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B6B2AA-632B-4E03-A44F-03995F69489D}" type="slidenum">
              <a:rPr lang="en-US" altLang="en-US" smtClean="0"/>
              <a:pPr>
                <a:defRPr/>
              </a:pPr>
              <a:t>45</a:t>
            </a:fld>
            <a:endParaRPr lang="en-US" altLang="en-US"/>
          </a:p>
        </p:txBody>
      </p:sp>
    </p:spTree>
    <p:extLst>
      <p:ext uri="{BB962C8B-B14F-4D97-AF65-F5344CB8AC3E}">
        <p14:creationId xmlns:p14="http://schemas.microsoft.com/office/powerpoint/2010/main" val="10934254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B6B2AA-632B-4E03-A44F-03995F69489D}" type="slidenum">
              <a:rPr lang="en-US" altLang="en-US" smtClean="0"/>
              <a:pPr>
                <a:defRPr/>
              </a:pPr>
              <a:t>47</a:t>
            </a:fld>
            <a:endParaRPr lang="en-US" altLang="en-US"/>
          </a:p>
        </p:txBody>
      </p:sp>
    </p:spTree>
    <p:extLst>
      <p:ext uri="{BB962C8B-B14F-4D97-AF65-F5344CB8AC3E}">
        <p14:creationId xmlns:p14="http://schemas.microsoft.com/office/powerpoint/2010/main" val="3107565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B6B2AA-632B-4E03-A44F-03995F69489D}" type="slidenum">
              <a:rPr lang="en-US" altLang="en-US" smtClean="0"/>
              <a:pPr>
                <a:defRPr/>
              </a:pPr>
              <a:t>48</a:t>
            </a:fld>
            <a:endParaRPr lang="en-US" altLang="en-US"/>
          </a:p>
        </p:txBody>
      </p:sp>
    </p:spTree>
    <p:extLst>
      <p:ext uri="{BB962C8B-B14F-4D97-AF65-F5344CB8AC3E}">
        <p14:creationId xmlns:p14="http://schemas.microsoft.com/office/powerpoint/2010/main" val="3451866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16130" indent="-275434">
              <a:spcBef>
                <a:spcPct val="30000"/>
              </a:spcBef>
              <a:defRPr sz="1200">
                <a:solidFill>
                  <a:schemeClr val="tx1"/>
                </a:solidFill>
                <a:latin typeface="Times New Roman" panose="02020603050405020304" pitchFamily="18" charset="0"/>
              </a:defRPr>
            </a:lvl2pPr>
            <a:lvl3pPr marL="1101738" indent="-220348">
              <a:spcBef>
                <a:spcPct val="30000"/>
              </a:spcBef>
              <a:defRPr sz="1200">
                <a:solidFill>
                  <a:schemeClr val="tx1"/>
                </a:solidFill>
                <a:latin typeface="Times New Roman" panose="02020603050405020304" pitchFamily="18" charset="0"/>
              </a:defRPr>
            </a:lvl3pPr>
            <a:lvl4pPr marL="1542433" indent="-220348">
              <a:spcBef>
                <a:spcPct val="30000"/>
              </a:spcBef>
              <a:defRPr sz="1200">
                <a:solidFill>
                  <a:schemeClr val="tx1"/>
                </a:solidFill>
                <a:latin typeface="Times New Roman" panose="02020603050405020304" pitchFamily="18" charset="0"/>
              </a:defRPr>
            </a:lvl4pPr>
            <a:lvl5pPr marL="1983128" indent="-220348">
              <a:spcBef>
                <a:spcPct val="30000"/>
              </a:spcBef>
              <a:defRPr sz="1200">
                <a:solidFill>
                  <a:schemeClr val="tx1"/>
                </a:solidFill>
                <a:latin typeface="Times New Roman" panose="02020603050405020304" pitchFamily="18" charset="0"/>
              </a:defRPr>
            </a:lvl5pPr>
            <a:lvl6pPr marL="2423823" indent="-220348" eaLnBrk="0" fontAlgn="base" hangingPunct="0">
              <a:spcBef>
                <a:spcPct val="30000"/>
              </a:spcBef>
              <a:spcAft>
                <a:spcPct val="0"/>
              </a:spcAft>
              <a:defRPr sz="1200">
                <a:solidFill>
                  <a:schemeClr val="tx1"/>
                </a:solidFill>
                <a:latin typeface="Times New Roman" panose="02020603050405020304" pitchFamily="18" charset="0"/>
              </a:defRPr>
            </a:lvl6pPr>
            <a:lvl7pPr marL="2864518" indent="-220348" eaLnBrk="0" fontAlgn="base" hangingPunct="0">
              <a:spcBef>
                <a:spcPct val="30000"/>
              </a:spcBef>
              <a:spcAft>
                <a:spcPct val="0"/>
              </a:spcAft>
              <a:defRPr sz="1200">
                <a:solidFill>
                  <a:schemeClr val="tx1"/>
                </a:solidFill>
                <a:latin typeface="Times New Roman" panose="02020603050405020304" pitchFamily="18" charset="0"/>
              </a:defRPr>
            </a:lvl7pPr>
            <a:lvl8pPr marL="3305213" indent="-220348" eaLnBrk="0" fontAlgn="base" hangingPunct="0">
              <a:spcBef>
                <a:spcPct val="30000"/>
              </a:spcBef>
              <a:spcAft>
                <a:spcPct val="0"/>
              </a:spcAft>
              <a:defRPr sz="1200">
                <a:solidFill>
                  <a:schemeClr val="tx1"/>
                </a:solidFill>
                <a:latin typeface="Times New Roman" panose="02020603050405020304" pitchFamily="18" charset="0"/>
              </a:defRPr>
            </a:lvl8pPr>
            <a:lvl9pPr marL="3745908" indent="-22034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E7CE90D-2A1F-4435-BD68-C5F68DD0AFA1}" type="slidenum">
              <a:rPr lang="en-US" altLang="en-US" smtClean="0"/>
              <a:pPr>
                <a:spcBef>
                  <a:spcPct val="0"/>
                </a:spcBef>
              </a:pPr>
              <a:t>3</a:t>
            </a:fld>
            <a:endParaRPr lang="en-US" altLang="en-US"/>
          </a:p>
        </p:txBody>
      </p:sp>
    </p:spTree>
    <p:extLst>
      <p:ext uri="{BB962C8B-B14F-4D97-AF65-F5344CB8AC3E}">
        <p14:creationId xmlns:p14="http://schemas.microsoft.com/office/powerpoint/2010/main" val="30693796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8B6B2AA-632B-4E03-A44F-03995F69489D}" type="slidenum">
              <a:rPr lang="en-US" altLang="en-US" smtClean="0"/>
              <a:pPr>
                <a:defRPr/>
              </a:pPr>
              <a:t>49</a:t>
            </a:fld>
            <a:endParaRPr lang="en-US" altLang="en-US"/>
          </a:p>
        </p:txBody>
      </p:sp>
    </p:spTree>
    <p:extLst>
      <p:ext uri="{BB962C8B-B14F-4D97-AF65-F5344CB8AC3E}">
        <p14:creationId xmlns:p14="http://schemas.microsoft.com/office/powerpoint/2010/main" val="18315082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8B6B2AA-632B-4E03-A44F-03995F69489D}" type="slidenum">
              <a:rPr lang="en-US" altLang="en-US" smtClean="0"/>
              <a:pPr>
                <a:defRPr/>
              </a:pPr>
              <a:t>50</a:t>
            </a:fld>
            <a:endParaRPr lang="en-US" altLang="en-US"/>
          </a:p>
        </p:txBody>
      </p:sp>
    </p:spTree>
    <p:extLst>
      <p:ext uri="{BB962C8B-B14F-4D97-AF65-F5344CB8AC3E}">
        <p14:creationId xmlns:p14="http://schemas.microsoft.com/office/powerpoint/2010/main" val="13112098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B6B2AA-632B-4E03-A44F-03995F69489D}" type="slidenum">
              <a:rPr lang="en-US" altLang="en-US" smtClean="0"/>
              <a:pPr>
                <a:defRPr/>
              </a:pPr>
              <a:t>51</a:t>
            </a:fld>
            <a:endParaRPr lang="en-US" altLang="en-US"/>
          </a:p>
        </p:txBody>
      </p:sp>
    </p:spTree>
    <p:extLst>
      <p:ext uri="{BB962C8B-B14F-4D97-AF65-F5344CB8AC3E}">
        <p14:creationId xmlns:p14="http://schemas.microsoft.com/office/powerpoint/2010/main" val="8890311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B6B2AA-632B-4E03-A44F-03995F69489D}" type="slidenum">
              <a:rPr lang="en-US" altLang="en-US" smtClean="0"/>
              <a:pPr>
                <a:defRPr/>
              </a:pPr>
              <a:t>53</a:t>
            </a:fld>
            <a:endParaRPr lang="en-US" altLang="en-US"/>
          </a:p>
        </p:txBody>
      </p:sp>
    </p:spTree>
    <p:extLst>
      <p:ext uri="{BB962C8B-B14F-4D97-AF65-F5344CB8AC3E}">
        <p14:creationId xmlns:p14="http://schemas.microsoft.com/office/powerpoint/2010/main" val="37407215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8B6B2AA-632B-4E03-A44F-03995F69489D}" type="slidenum">
              <a:rPr lang="en-US" altLang="en-US" smtClean="0"/>
              <a:pPr>
                <a:defRPr/>
              </a:pPr>
              <a:t>54</a:t>
            </a:fld>
            <a:endParaRPr lang="en-US" altLang="en-US"/>
          </a:p>
        </p:txBody>
      </p:sp>
    </p:spTree>
    <p:extLst>
      <p:ext uri="{BB962C8B-B14F-4D97-AF65-F5344CB8AC3E}">
        <p14:creationId xmlns:p14="http://schemas.microsoft.com/office/powerpoint/2010/main" val="3939910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8B6B2AA-632B-4E03-A44F-03995F69489D}" type="slidenum">
              <a:rPr lang="en-US" altLang="en-US" smtClean="0"/>
              <a:pPr>
                <a:defRPr/>
              </a:pPr>
              <a:t>55</a:t>
            </a:fld>
            <a:endParaRPr lang="en-US" altLang="en-US"/>
          </a:p>
        </p:txBody>
      </p:sp>
    </p:spTree>
    <p:extLst>
      <p:ext uri="{BB962C8B-B14F-4D97-AF65-F5344CB8AC3E}">
        <p14:creationId xmlns:p14="http://schemas.microsoft.com/office/powerpoint/2010/main" val="22917112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8B6B2AA-632B-4E03-A44F-03995F69489D}" type="slidenum">
              <a:rPr lang="en-US" altLang="en-US" smtClean="0"/>
              <a:pPr>
                <a:defRPr/>
              </a:pPr>
              <a:t>56</a:t>
            </a:fld>
            <a:endParaRPr lang="en-US" altLang="en-US"/>
          </a:p>
        </p:txBody>
      </p:sp>
    </p:spTree>
    <p:extLst>
      <p:ext uri="{BB962C8B-B14F-4D97-AF65-F5344CB8AC3E}">
        <p14:creationId xmlns:p14="http://schemas.microsoft.com/office/powerpoint/2010/main" val="12143107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8B6B2AA-632B-4E03-A44F-03995F69489D}" type="slidenum">
              <a:rPr lang="en-US" altLang="en-US" smtClean="0"/>
              <a:pPr>
                <a:defRPr/>
              </a:pPr>
              <a:t>57</a:t>
            </a:fld>
            <a:endParaRPr lang="en-US" altLang="en-US"/>
          </a:p>
        </p:txBody>
      </p:sp>
    </p:spTree>
    <p:extLst>
      <p:ext uri="{BB962C8B-B14F-4D97-AF65-F5344CB8AC3E}">
        <p14:creationId xmlns:p14="http://schemas.microsoft.com/office/powerpoint/2010/main" val="9725617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8B6B2AA-632B-4E03-A44F-03995F69489D}" type="slidenum">
              <a:rPr lang="en-US" altLang="en-US" smtClean="0"/>
              <a:pPr>
                <a:defRPr/>
              </a:pPr>
              <a:t>58</a:t>
            </a:fld>
            <a:endParaRPr lang="en-US" altLang="en-US"/>
          </a:p>
        </p:txBody>
      </p:sp>
    </p:spTree>
    <p:extLst>
      <p:ext uri="{BB962C8B-B14F-4D97-AF65-F5344CB8AC3E}">
        <p14:creationId xmlns:p14="http://schemas.microsoft.com/office/powerpoint/2010/main" val="107751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16130" indent="-275434">
              <a:spcBef>
                <a:spcPct val="30000"/>
              </a:spcBef>
              <a:defRPr sz="1200">
                <a:solidFill>
                  <a:schemeClr val="tx1"/>
                </a:solidFill>
                <a:latin typeface="Times New Roman" panose="02020603050405020304" pitchFamily="18" charset="0"/>
              </a:defRPr>
            </a:lvl2pPr>
            <a:lvl3pPr marL="1101738" indent="-220348">
              <a:spcBef>
                <a:spcPct val="30000"/>
              </a:spcBef>
              <a:defRPr sz="1200">
                <a:solidFill>
                  <a:schemeClr val="tx1"/>
                </a:solidFill>
                <a:latin typeface="Times New Roman" panose="02020603050405020304" pitchFamily="18" charset="0"/>
              </a:defRPr>
            </a:lvl3pPr>
            <a:lvl4pPr marL="1542433" indent="-220348">
              <a:spcBef>
                <a:spcPct val="30000"/>
              </a:spcBef>
              <a:defRPr sz="1200">
                <a:solidFill>
                  <a:schemeClr val="tx1"/>
                </a:solidFill>
                <a:latin typeface="Times New Roman" panose="02020603050405020304" pitchFamily="18" charset="0"/>
              </a:defRPr>
            </a:lvl4pPr>
            <a:lvl5pPr marL="1983128" indent="-220348">
              <a:spcBef>
                <a:spcPct val="30000"/>
              </a:spcBef>
              <a:defRPr sz="1200">
                <a:solidFill>
                  <a:schemeClr val="tx1"/>
                </a:solidFill>
                <a:latin typeface="Times New Roman" panose="02020603050405020304" pitchFamily="18" charset="0"/>
              </a:defRPr>
            </a:lvl5pPr>
            <a:lvl6pPr marL="2423823" indent="-220348" eaLnBrk="0" fontAlgn="base" hangingPunct="0">
              <a:spcBef>
                <a:spcPct val="30000"/>
              </a:spcBef>
              <a:spcAft>
                <a:spcPct val="0"/>
              </a:spcAft>
              <a:defRPr sz="1200">
                <a:solidFill>
                  <a:schemeClr val="tx1"/>
                </a:solidFill>
                <a:latin typeface="Times New Roman" panose="02020603050405020304" pitchFamily="18" charset="0"/>
              </a:defRPr>
            </a:lvl6pPr>
            <a:lvl7pPr marL="2864518" indent="-220348" eaLnBrk="0" fontAlgn="base" hangingPunct="0">
              <a:spcBef>
                <a:spcPct val="30000"/>
              </a:spcBef>
              <a:spcAft>
                <a:spcPct val="0"/>
              </a:spcAft>
              <a:defRPr sz="1200">
                <a:solidFill>
                  <a:schemeClr val="tx1"/>
                </a:solidFill>
                <a:latin typeface="Times New Roman" panose="02020603050405020304" pitchFamily="18" charset="0"/>
              </a:defRPr>
            </a:lvl7pPr>
            <a:lvl8pPr marL="3305213" indent="-220348" eaLnBrk="0" fontAlgn="base" hangingPunct="0">
              <a:spcBef>
                <a:spcPct val="30000"/>
              </a:spcBef>
              <a:spcAft>
                <a:spcPct val="0"/>
              </a:spcAft>
              <a:defRPr sz="1200">
                <a:solidFill>
                  <a:schemeClr val="tx1"/>
                </a:solidFill>
                <a:latin typeface="Times New Roman" panose="02020603050405020304" pitchFamily="18" charset="0"/>
              </a:defRPr>
            </a:lvl8pPr>
            <a:lvl9pPr marL="3745908" indent="-22034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29B2C9D-1D55-490D-A624-66250EF21E25}" type="slidenum">
              <a:rPr lang="en-US" altLang="en-US" smtClean="0"/>
              <a:pPr>
                <a:spcBef>
                  <a:spcPct val="0"/>
                </a:spcBef>
              </a:pPr>
              <a:t>59</a:t>
            </a:fld>
            <a:endParaRPr lang="en-US" altLang="en-US"/>
          </a:p>
        </p:txBody>
      </p:sp>
    </p:spTree>
    <p:extLst>
      <p:ext uri="{BB962C8B-B14F-4D97-AF65-F5344CB8AC3E}">
        <p14:creationId xmlns:p14="http://schemas.microsoft.com/office/powerpoint/2010/main" val="844460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8B6B2AA-632B-4E03-A44F-03995F69489D}" type="slidenum">
              <a:rPr lang="en-US" altLang="en-US" smtClean="0"/>
              <a:pPr>
                <a:defRPr/>
              </a:pPr>
              <a:t>4</a:t>
            </a:fld>
            <a:endParaRPr lang="en-US" altLang="en-US"/>
          </a:p>
        </p:txBody>
      </p:sp>
    </p:spTree>
    <p:extLst>
      <p:ext uri="{BB962C8B-B14F-4D97-AF65-F5344CB8AC3E}">
        <p14:creationId xmlns:p14="http://schemas.microsoft.com/office/powerpoint/2010/main" val="9629607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8B6B2AA-632B-4E03-A44F-03995F69489D}" type="slidenum">
              <a:rPr lang="en-US" altLang="en-US" smtClean="0"/>
              <a:pPr>
                <a:defRPr/>
              </a:pPr>
              <a:t>60</a:t>
            </a:fld>
            <a:endParaRPr lang="en-US" altLang="en-US"/>
          </a:p>
        </p:txBody>
      </p:sp>
    </p:spTree>
    <p:extLst>
      <p:ext uri="{BB962C8B-B14F-4D97-AF65-F5344CB8AC3E}">
        <p14:creationId xmlns:p14="http://schemas.microsoft.com/office/powerpoint/2010/main" val="30947797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16130" indent="-275434">
              <a:spcBef>
                <a:spcPct val="30000"/>
              </a:spcBef>
              <a:defRPr sz="1200">
                <a:solidFill>
                  <a:schemeClr val="tx1"/>
                </a:solidFill>
                <a:latin typeface="Times New Roman" panose="02020603050405020304" pitchFamily="18" charset="0"/>
              </a:defRPr>
            </a:lvl2pPr>
            <a:lvl3pPr marL="1101738" indent="-220348">
              <a:spcBef>
                <a:spcPct val="30000"/>
              </a:spcBef>
              <a:defRPr sz="1200">
                <a:solidFill>
                  <a:schemeClr val="tx1"/>
                </a:solidFill>
                <a:latin typeface="Times New Roman" panose="02020603050405020304" pitchFamily="18" charset="0"/>
              </a:defRPr>
            </a:lvl3pPr>
            <a:lvl4pPr marL="1542433" indent="-220348">
              <a:spcBef>
                <a:spcPct val="30000"/>
              </a:spcBef>
              <a:defRPr sz="1200">
                <a:solidFill>
                  <a:schemeClr val="tx1"/>
                </a:solidFill>
                <a:latin typeface="Times New Roman" panose="02020603050405020304" pitchFamily="18" charset="0"/>
              </a:defRPr>
            </a:lvl4pPr>
            <a:lvl5pPr marL="1983128" indent="-220348">
              <a:spcBef>
                <a:spcPct val="30000"/>
              </a:spcBef>
              <a:defRPr sz="1200">
                <a:solidFill>
                  <a:schemeClr val="tx1"/>
                </a:solidFill>
                <a:latin typeface="Times New Roman" panose="02020603050405020304" pitchFamily="18" charset="0"/>
              </a:defRPr>
            </a:lvl5pPr>
            <a:lvl6pPr marL="2423823" indent="-220348" eaLnBrk="0" fontAlgn="base" hangingPunct="0">
              <a:spcBef>
                <a:spcPct val="30000"/>
              </a:spcBef>
              <a:spcAft>
                <a:spcPct val="0"/>
              </a:spcAft>
              <a:defRPr sz="1200">
                <a:solidFill>
                  <a:schemeClr val="tx1"/>
                </a:solidFill>
                <a:latin typeface="Times New Roman" panose="02020603050405020304" pitchFamily="18" charset="0"/>
              </a:defRPr>
            </a:lvl6pPr>
            <a:lvl7pPr marL="2864518" indent="-220348" eaLnBrk="0" fontAlgn="base" hangingPunct="0">
              <a:spcBef>
                <a:spcPct val="30000"/>
              </a:spcBef>
              <a:spcAft>
                <a:spcPct val="0"/>
              </a:spcAft>
              <a:defRPr sz="1200">
                <a:solidFill>
                  <a:schemeClr val="tx1"/>
                </a:solidFill>
                <a:latin typeface="Times New Roman" panose="02020603050405020304" pitchFamily="18" charset="0"/>
              </a:defRPr>
            </a:lvl7pPr>
            <a:lvl8pPr marL="3305213" indent="-220348" eaLnBrk="0" fontAlgn="base" hangingPunct="0">
              <a:spcBef>
                <a:spcPct val="30000"/>
              </a:spcBef>
              <a:spcAft>
                <a:spcPct val="0"/>
              </a:spcAft>
              <a:defRPr sz="1200">
                <a:solidFill>
                  <a:schemeClr val="tx1"/>
                </a:solidFill>
                <a:latin typeface="Times New Roman" panose="02020603050405020304" pitchFamily="18" charset="0"/>
              </a:defRPr>
            </a:lvl8pPr>
            <a:lvl9pPr marL="3745908" indent="-22034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C3CBA5-9622-4F71-8D26-9A2BFFE1A7E1}" type="slidenum">
              <a:rPr lang="en-US" altLang="en-US" smtClean="0"/>
              <a:pPr>
                <a:spcBef>
                  <a:spcPct val="0"/>
                </a:spcBef>
              </a:pPr>
              <a:t>61</a:t>
            </a:fld>
            <a:endParaRPr lang="en-US" altLang="en-US"/>
          </a:p>
        </p:txBody>
      </p:sp>
    </p:spTree>
    <p:extLst>
      <p:ext uri="{BB962C8B-B14F-4D97-AF65-F5344CB8AC3E}">
        <p14:creationId xmlns:p14="http://schemas.microsoft.com/office/powerpoint/2010/main" val="1039807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16130" indent="-275434">
              <a:spcBef>
                <a:spcPct val="30000"/>
              </a:spcBef>
              <a:defRPr sz="1200">
                <a:solidFill>
                  <a:schemeClr val="tx1"/>
                </a:solidFill>
                <a:latin typeface="Times New Roman" panose="02020603050405020304" pitchFamily="18" charset="0"/>
              </a:defRPr>
            </a:lvl2pPr>
            <a:lvl3pPr marL="1101738" indent="-220348">
              <a:spcBef>
                <a:spcPct val="30000"/>
              </a:spcBef>
              <a:defRPr sz="1200">
                <a:solidFill>
                  <a:schemeClr val="tx1"/>
                </a:solidFill>
                <a:latin typeface="Times New Roman" panose="02020603050405020304" pitchFamily="18" charset="0"/>
              </a:defRPr>
            </a:lvl3pPr>
            <a:lvl4pPr marL="1542433" indent="-220348">
              <a:spcBef>
                <a:spcPct val="30000"/>
              </a:spcBef>
              <a:defRPr sz="1200">
                <a:solidFill>
                  <a:schemeClr val="tx1"/>
                </a:solidFill>
                <a:latin typeface="Times New Roman" panose="02020603050405020304" pitchFamily="18" charset="0"/>
              </a:defRPr>
            </a:lvl4pPr>
            <a:lvl5pPr marL="1983128" indent="-220348">
              <a:spcBef>
                <a:spcPct val="30000"/>
              </a:spcBef>
              <a:defRPr sz="1200">
                <a:solidFill>
                  <a:schemeClr val="tx1"/>
                </a:solidFill>
                <a:latin typeface="Times New Roman" panose="02020603050405020304" pitchFamily="18" charset="0"/>
              </a:defRPr>
            </a:lvl5pPr>
            <a:lvl6pPr marL="2423823" indent="-220348" eaLnBrk="0" fontAlgn="base" hangingPunct="0">
              <a:spcBef>
                <a:spcPct val="30000"/>
              </a:spcBef>
              <a:spcAft>
                <a:spcPct val="0"/>
              </a:spcAft>
              <a:defRPr sz="1200">
                <a:solidFill>
                  <a:schemeClr val="tx1"/>
                </a:solidFill>
                <a:latin typeface="Times New Roman" panose="02020603050405020304" pitchFamily="18" charset="0"/>
              </a:defRPr>
            </a:lvl6pPr>
            <a:lvl7pPr marL="2864518" indent="-220348" eaLnBrk="0" fontAlgn="base" hangingPunct="0">
              <a:spcBef>
                <a:spcPct val="30000"/>
              </a:spcBef>
              <a:spcAft>
                <a:spcPct val="0"/>
              </a:spcAft>
              <a:defRPr sz="1200">
                <a:solidFill>
                  <a:schemeClr val="tx1"/>
                </a:solidFill>
                <a:latin typeface="Times New Roman" panose="02020603050405020304" pitchFamily="18" charset="0"/>
              </a:defRPr>
            </a:lvl7pPr>
            <a:lvl8pPr marL="3305213" indent="-220348" eaLnBrk="0" fontAlgn="base" hangingPunct="0">
              <a:spcBef>
                <a:spcPct val="30000"/>
              </a:spcBef>
              <a:spcAft>
                <a:spcPct val="0"/>
              </a:spcAft>
              <a:defRPr sz="1200">
                <a:solidFill>
                  <a:schemeClr val="tx1"/>
                </a:solidFill>
                <a:latin typeface="Times New Roman" panose="02020603050405020304" pitchFamily="18" charset="0"/>
              </a:defRPr>
            </a:lvl8pPr>
            <a:lvl9pPr marL="3745908" indent="-22034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0F8F2DF-668F-49AD-95DE-37867A03C272}" type="slidenum">
              <a:rPr lang="en-US" altLang="en-US" smtClean="0"/>
              <a:pPr>
                <a:spcBef>
                  <a:spcPct val="0"/>
                </a:spcBef>
              </a:pPr>
              <a:t>62</a:t>
            </a:fld>
            <a:endParaRPr lang="en-US" altLang="en-US"/>
          </a:p>
        </p:txBody>
      </p:sp>
    </p:spTree>
    <p:extLst>
      <p:ext uri="{BB962C8B-B14F-4D97-AF65-F5344CB8AC3E}">
        <p14:creationId xmlns:p14="http://schemas.microsoft.com/office/powerpoint/2010/main" val="40863199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8B6B2AA-632B-4E03-A44F-03995F69489D}" type="slidenum">
              <a:rPr lang="en-US" altLang="en-US" smtClean="0"/>
              <a:pPr>
                <a:defRPr/>
              </a:pPr>
              <a:t>63</a:t>
            </a:fld>
            <a:endParaRPr lang="en-US" altLang="en-US"/>
          </a:p>
        </p:txBody>
      </p:sp>
    </p:spTree>
    <p:extLst>
      <p:ext uri="{BB962C8B-B14F-4D97-AF65-F5344CB8AC3E}">
        <p14:creationId xmlns:p14="http://schemas.microsoft.com/office/powerpoint/2010/main" val="32701097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16130" indent="-275434">
              <a:spcBef>
                <a:spcPct val="30000"/>
              </a:spcBef>
              <a:defRPr sz="1200">
                <a:solidFill>
                  <a:schemeClr val="tx1"/>
                </a:solidFill>
                <a:latin typeface="Times New Roman" panose="02020603050405020304" pitchFamily="18" charset="0"/>
              </a:defRPr>
            </a:lvl2pPr>
            <a:lvl3pPr marL="1101738" indent="-220348">
              <a:spcBef>
                <a:spcPct val="30000"/>
              </a:spcBef>
              <a:defRPr sz="1200">
                <a:solidFill>
                  <a:schemeClr val="tx1"/>
                </a:solidFill>
                <a:latin typeface="Times New Roman" panose="02020603050405020304" pitchFamily="18" charset="0"/>
              </a:defRPr>
            </a:lvl3pPr>
            <a:lvl4pPr marL="1542433" indent="-220348">
              <a:spcBef>
                <a:spcPct val="30000"/>
              </a:spcBef>
              <a:defRPr sz="1200">
                <a:solidFill>
                  <a:schemeClr val="tx1"/>
                </a:solidFill>
                <a:latin typeface="Times New Roman" panose="02020603050405020304" pitchFamily="18" charset="0"/>
              </a:defRPr>
            </a:lvl4pPr>
            <a:lvl5pPr marL="1983128" indent="-220348">
              <a:spcBef>
                <a:spcPct val="30000"/>
              </a:spcBef>
              <a:defRPr sz="1200">
                <a:solidFill>
                  <a:schemeClr val="tx1"/>
                </a:solidFill>
                <a:latin typeface="Times New Roman" panose="02020603050405020304" pitchFamily="18" charset="0"/>
              </a:defRPr>
            </a:lvl5pPr>
            <a:lvl6pPr marL="2423823" indent="-220348" eaLnBrk="0" fontAlgn="base" hangingPunct="0">
              <a:spcBef>
                <a:spcPct val="30000"/>
              </a:spcBef>
              <a:spcAft>
                <a:spcPct val="0"/>
              </a:spcAft>
              <a:defRPr sz="1200">
                <a:solidFill>
                  <a:schemeClr val="tx1"/>
                </a:solidFill>
                <a:latin typeface="Times New Roman" panose="02020603050405020304" pitchFamily="18" charset="0"/>
              </a:defRPr>
            </a:lvl6pPr>
            <a:lvl7pPr marL="2864518" indent="-220348" eaLnBrk="0" fontAlgn="base" hangingPunct="0">
              <a:spcBef>
                <a:spcPct val="30000"/>
              </a:spcBef>
              <a:spcAft>
                <a:spcPct val="0"/>
              </a:spcAft>
              <a:defRPr sz="1200">
                <a:solidFill>
                  <a:schemeClr val="tx1"/>
                </a:solidFill>
                <a:latin typeface="Times New Roman" panose="02020603050405020304" pitchFamily="18" charset="0"/>
              </a:defRPr>
            </a:lvl7pPr>
            <a:lvl8pPr marL="3305213" indent="-220348" eaLnBrk="0" fontAlgn="base" hangingPunct="0">
              <a:spcBef>
                <a:spcPct val="30000"/>
              </a:spcBef>
              <a:spcAft>
                <a:spcPct val="0"/>
              </a:spcAft>
              <a:defRPr sz="1200">
                <a:solidFill>
                  <a:schemeClr val="tx1"/>
                </a:solidFill>
                <a:latin typeface="Times New Roman" panose="02020603050405020304" pitchFamily="18" charset="0"/>
              </a:defRPr>
            </a:lvl8pPr>
            <a:lvl9pPr marL="3745908" indent="-22034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13A02F1-4B57-47F3-84C2-036183EAE714}" type="slidenum">
              <a:rPr lang="en-US" altLang="en-US" smtClean="0"/>
              <a:pPr>
                <a:spcBef>
                  <a:spcPct val="0"/>
                </a:spcBef>
              </a:pPr>
              <a:t>64</a:t>
            </a:fld>
            <a:endParaRPr lang="en-US" altLang="en-US"/>
          </a:p>
        </p:txBody>
      </p:sp>
    </p:spTree>
    <p:extLst>
      <p:ext uri="{BB962C8B-B14F-4D97-AF65-F5344CB8AC3E}">
        <p14:creationId xmlns:p14="http://schemas.microsoft.com/office/powerpoint/2010/main" val="31054516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6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16130" indent="-275434">
              <a:spcBef>
                <a:spcPct val="30000"/>
              </a:spcBef>
              <a:defRPr sz="1200">
                <a:solidFill>
                  <a:schemeClr val="tx1"/>
                </a:solidFill>
                <a:latin typeface="Times New Roman" panose="02020603050405020304" pitchFamily="18" charset="0"/>
              </a:defRPr>
            </a:lvl2pPr>
            <a:lvl3pPr marL="1101738" indent="-220348">
              <a:spcBef>
                <a:spcPct val="30000"/>
              </a:spcBef>
              <a:defRPr sz="1200">
                <a:solidFill>
                  <a:schemeClr val="tx1"/>
                </a:solidFill>
                <a:latin typeface="Times New Roman" panose="02020603050405020304" pitchFamily="18" charset="0"/>
              </a:defRPr>
            </a:lvl3pPr>
            <a:lvl4pPr marL="1542433" indent="-220348">
              <a:spcBef>
                <a:spcPct val="30000"/>
              </a:spcBef>
              <a:defRPr sz="1200">
                <a:solidFill>
                  <a:schemeClr val="tx1"/>
                </a:solidFill>
                <a:latin typeface="Times New Roman" panose="02020603050405020304" pitchFamily="18" charset="0"/>
              </a:defRPr>
            </a:lvl4pPr>
            <a:lvl5pPr marL="1983128" indent="-220348">
              <a:spcBef>
                <a:spcPct val="30000"/>
              </a:spcBef>
              <a:defRPr sz="1200">
                <a:solidFill>
                  <a:schemeClr val="tx1"/>
                </a:solidFill>
                <a:latin typeface="Times New Roman" panose="02020603050405020304" pitchFamily="18" charset="0"/>
              </a:defRPr>
            </a:lvl5pPr>
            <a:lvl6pPr marL="2423823" indent="-220348" eaLnBrk="0" fontAlgn="base" hangingPunct="0">
              <a:spcBef>
                <a:spcPct val="30000"/>
              </a:spcBef>
              <a:spcAft>
                <a:spcPct val="0"/>
              </a:spcAft>
              <a:defRPr sz="1200">
                <a:solidFill>
                  <a:schemeClr val="tx1"/>
                </a:solidFill>
                <a:latin typeface="Times New Roman" panose="02020603050405020304" pitchFamily="18" charset="0"/>
              </a:defRPr>
            </a:lvl6pPr>
            <a:lvl7pPr marL="2864518" indent="-220348" eaLnBrk="0" fontAlgn="base" hangingPunct="0">
              <a:spcBef>
                <a:spcPct val="30000"/>
              </a:spcBef>
              <a:spcAft>
                <a:spcPct val="0"/>
              </a:spcAft>
              <a:defRPr sz="1200">
                <a:solidFill>
                  <a:schemeClr val="tx1"/>
                </a:solidFill>
                <a:latin typeface="Times New Roman" panose="02020603050405020304" pitchFamily="18" charset="0"/>
              </a:defRPr>
            </a:lvl7pPr>
            <a:lvl8pPr marL="3305213" indent="-220348" eaLnBrk="0" fontAlgn="base" hangingPunct="0">
              <a:spcBef>
                <a:spcPct val="30000"/>
              </a:spcBef>
              <a:spcAft>
                <a:spcPct val="0"/>
              </a:spcAft>
              <a:defRPr sz="1200">
                <a:solidFill>
                  <a:schemeClr val="tx1"/>
                </a:solidFill>
                <a:latin typeface="Times New Roman" panose="02020603050405020304" pitchFamily="18" charset="0"/>
              </a:defRPr>
            </a:lvl8pPr>
            <a:lvl9pPr marL="3745908" indent="-22034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2E95385-9C48-4064-9646-CED446716452}" type="slidenum">
              <a:rPr lang="en-US" altLang="en-US" smtClean="0"/>
              <a:pPr>
                <a:spcBef>
                  <a:spcPct val="0"/>
                </a:spcBef>
              </a:pPr>
              <a:t>65</a:t>
            </a:fld>
            <a:endParaRPr lang="en-US" altLang="en-US"/>
          </a:p>
        </p:txBody>
      </p:sp>
    </p:spTree>
    <p:extLst>
      <p:ext uri="{BB962C8B-B14F-4D97-AF65-F5344CB8AC3E}">
        <p14:creationId xmlns:p14="http://schemas.microsoft.com/office/powerpoint/2010/main" val="35409025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8B6B2AA-632B-4E03-A44F-03995F69489D}" type="slidenum">
              <a:rPr lang="en-US" altLang="en-US" smtClean="0"/>
              <a:pPr>
                <a:defRPr/>
              </a:pPr>
              <a:t>66</a:t>
            </a:fld>
            <a:endParaRPr lang="en-US" altLang="en-US"/>
          </a:p>
        </p:txBody>
      </p:sp>
    </p:spTree>
    <p:extLst>
      <p:ext uri="{BB962C8B-B14F-4D97-AF65-F5344CB8AC3E}">
        <p14:creationId xmlns:p14="http://schemas.microsoft.com/office/powerpoint/2010/main" val="1808561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8B6B2AA-632B-4E03-A44F-03995F69489D}" type="slidenum">
              <a:rPr lang="en-US" altLang="en-US" smtClean="0"/>
              <a:pPr>
                <a:defRPr/>
              </a:pPr>
              <a:t>6</a:t>
            </a:fld>
            <a:endParaRPr lang="en-US" altLang="en-US"/>
          </a:p>
        </p:txBody>
      </p:sp>
    </p:spTree>
    <p:extLst>
      <p:ext uri="{BB962C8B-B14F-4D97-AF65-F5344CB8AC3E}">
        <p14:creationId xmlns:p14="http://schemas.microsoft.com/office/powerpoint/2010/main" val="2787046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8B6B2AA-632B-4E03-A44F-03995F69489D}" type="slidenum">
              <a:rPr lang="en-US" altLang="en-US" smtClean="0"/>
              <a:pPr>
                <a:defRPr/>
              </a:pPr>
              <a:t>11</a:t>
            </a:fld>
            <a:endParaRPr lang="en-US" altLang="en-US"/>
          </a:p>
        </p:txBody>
      </p:sp>
    </p:spTree>
    <p:extLst>
      <p:ext uri="{BB962C8B-B14F-4D97-AF65-F5344CB8AC3E}">
        <p14:creationId xmlns:p14="http://schemas.microsoft.com/office/powerpoint/2010/main" val="3905774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B6B2AA-632B-4E03-A44F-03995F69489D}" type="slidenum">
              <a:rPr lang="en-US" altLang="en-US" smtClean="0"/>
              <a:pPr>
                <a:defRPr/>
              </a:pPr>
              <a:t>12</a:t>
            </a:fld>
            <a:endParaRPr lang="en-US" altLang="en-US"/>
          </a:p>
        </p:txBody>
      </p:sp>
    </p:spTree>
    <p:extLst>
      <p:ext uri="{BB962C8B-B14F-4D97-AF65-F5344CB8AC3E}">
        <p14:creationId xmlns:p14="http://schemas.microsoft.com/office/powerpoint/2010/main" val="334532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8B6B2AA-632B-4E03-A44F-03995F69489D}" type="slidenum">
              <a:rPr lang="en-US" altLang="en-US" smtClean="0"/>
              <a:pPr>
                <a:defRPr/>
              </a:pPr>
              <a:t>13</a:t>
            </a:fld>
            <a:endParaRPr lang="en-US" altLang="en-US"/>
          </a:p>
        </p:txBody>
      </p:sp>
    </p:spTree>
    <p:extLst>
      <p:ext uri="{BB962C8B-B14F-4D97-AF65-F5344CB8AC3E}">
        <p14:creationId xmlns:p14="http://schemas.microsoft.com/office/powerpoint/2010/main" val="2062058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8B6B2AA-632B-4E03-A44F-03995F69489D}" type="slidenum">
              <a:rPr lang="en-US" altLang="en-US" smtClean="0"/>
              <a:pPr>
                <a:defRPr/>
              </a:pPr>
              <a:t>15</a:t>
            </a:fld>
            <a:endParaRPr lang="en-US" altLang="en-US"/>
          </a:p>
        </p:txBody>
      </p:sp>
    </p:spTree>
    <p:extLst>
      <p:ext uri="{BB962C8B-B14F-4D97-AF65-F5344CB8AC3E}">
        <p14:creationId xmlns:p14="http://schemas.microsoft.com/office/powerpoint/2010/main" val="3811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defRPr/>
                </a:pPr>
                <a:endParaRPr lang="en-US" altLang="en-US"/>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defRPr/>
                </a:pPr>
                <a:endParaRPr lang="en-US" altLang="en-US"/>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defRPr/>
                </a:pPr>
                <a:endParaRPr lang="en-US" altLang="en-US"/>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defRPr/>
                </a:pPr>
                <a:endParaRPr lang="en-US" altLang="en-US"/>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defRPr/>
              </a:pPr>
              <a:endParaRPr lang="en-US" altLang="en-US"/>
            </a:p>
          </p:txBody>
        </p:sp>
        <p:sp>
          <p:nvSpPr>
            <p:cNvPr id="8" name="Rectangle 10"/>
            <p:cNvSpPr>
              <a:spLocks noChangeArrowheads="1"/>
            </p:cNvSpPr>
            <p:nvPr/>
          </p:nvSpPr>
          <p:spPr bwMode="auto">
            <a:xfrm>
              <a:off x="400" y="1536"/>
              <a:ext cx="20" cy="6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defRPr/>
              </a:pPr>
              <a:endParaRPr lang="en-US" altLang="en-US"/>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defRPr/>
              </a:pPr>
              <a:endParaRPr lang="en-US" altLang="en-US"/>
            </a:p>
          </p:txBody>
        </p:sp>
      </p:grpSp>
      <p:sp>
        <p:nvSpPr>
          <p:cNvPr id="14" name="Text Box 17"/>
          <p:cNvSpPr txBox="1">
            <a:spLocks noChangeArrowheads="1"/>
          </p:cNvSpPr>
          <p:nvPr/>
        </p:nvSpPr>
        <p:spPr bwMode="auto">
          <a:xfrm>
            <a:off x="0" y="6553200"/>
            <a:ext cx="2209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defRPr/>
            </a:pPr>
            <a:r>
              <a:rPr lang="en-US" altLang="en-US" sz="1400" b="0">
                <a:latin typeface="McGrawHill-Italic"/>
              </a:rPr>
              <a:t>McGraw-Hill</a:t>
            </a:r>
            <a:endParaRPr lang="en-US" altLang="en-US" sz="2400" b="0"/>
          </a:p>
        </p:txBody>
      </p:sp>
      <p:sp>
        <p:nvSpPr>
          <p:cNvPr id="15" name="Text Box 18"/>
          <p:cNvSpPr txBox="1">
            <a:spLocks noChangeArrowheads="1"/>
          </p:cNvSpPr>
          <p:nvPr/>
        </p:nvSpPr>
        <p:spPr bwMode="auto">
          <a:xfrm>
            <a:off x="4572000" y="6553200"/>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r" eaLnBrk="1" hangingPunct="1">
              <a:spcBef>
                <a:spcPct val="50000"/>
              </a:spcBef>
              <a:buFontTx/>
              <a:buChar char="©"/>
              <a:defRPr/>
            </a:pPr>
            <a:r>
              <a:rPr lang="en-US" altLang="en-US" sz="1400" b="0">
                <a:latin typeface="McGrawHill-Italic"/>
              </a:rPr>
              <a:t>The McGraw-Hill Companies, Inc., 2000</a:t>
            </a:r>
            <a:endParaRPr lang="en-US" altLang="en-US" sz="2400" b="0"/>
          </a:p>
        </p:txBody>
      </p:sp>
      <p:sp>
        <p:nvSpPr>
          <p:cNvPr id="210956" name="Rectangle 12"/>
          <p:cNvSpPr>
            <a:spLocks noGrp="1" noChangeArrowheads="1"/>
          </p:cNvSpPr>
          <p:nvPr>
            <p:ph type="ctrTitle"/>
          </p:nvPr>
        </p:nvSpPr>
        <p:spPr>
          <a:xfrm>
            <a:off x="990600" y="1676400"/>
            <a:ext cx="7772400" cy="1462088"/>
          </a:xfrm>
          <a:noFill/>
        </p:spPr>
        <p:txBody>
          <a:bodyPr anchor="b"/>
          <a:lstStyle>
            <a:lvl1pPr>
              <a:defRPr/>
            </a:lvl1pPr>
          </a:lstStyle>
          <a:p>
            <a:r>
              <a:rPr lang="en-US"/>
              <a:t>Click to edit Master title style</a:t>
            </a:r>
          </a:p>
        </p:txBody>
      </p:sp>
      <p:sp>
        <p:nvSpPr>
          <p:cNvPr id="210957"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6"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p>
        </p:txBody>
      </p:sp>
      <p:sp>
        <p:nvSpPr>
          <p:cNvPr id="17" name="Rectangle 15"/>
          <p:cNvSpPr>
            <a:spLocks noGrp="1" noChangeArrowheads="1"/>
          </p:cNvSpPr>
          <p:nvPr>
            <p:ph type="ftr" sz="quarter" idx="11"/>
          </p:nvPr>
        </p:nvSpPr>
        <p:spPr bwMode="auto">
          <a:xfrm>
            <a:off x="28956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400" b="0">
                <a:solidFill>
                  <a:schemeClr val="bg2"/>
                </a:solidFill>
                <a:latin typeface="+mn-lt"/>
              </a:defRPr>
            </a:lvl1pPr>
          </a:lstStyle>
          <a:p>
            <a:pPr>
              <a:defRPr/>
            </a:pPr>
            <a:r>
              <a:rPr lang="en-US"/>
              <a:t>expanded by Jozef Goetz, 2006</a:t>
            </a:r>
          </a:p>
          <a:p>
            <a:pPr>
              <a:defRPr/>
            </a:pPr>
            <a:endParaRPr lang="en-US"/>
          </a:p>
        </p:txBody>
      </p:sp>
      <p:sp>
        <p:nvSpPr>
          <p:cNvPr id="18"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B8129D03-4D86-4770-813B-1FDF40115617}" type="slidenum">
              <a:rPr lang="en-US" altLang="en-US"/>
              <a:pPr>
                <a:defRPr/>
              </a:pPr>
              <a:t>‹#›</a:t>
            </a:fld>
            <a:endParaRPr lang="en-US" altLang="en-US"/>
          </a:p>
        </p:txBody>
      </p:sp>
    </p:spTree>
    <p:extLst>
      <p:ext uri="{BB962C8B-B14F-4D97-AF65-F5344CB8AC3E}">
        <p14:creationId xmlns:p14="http://schemas.microsoft.com/office/powerpoint/2010/main" val="3077453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sldNum"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04731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0"/>
            <a:ext cx="2095500" cy="6629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0"/>
            <a:ext cx="6134100" cy="6629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sldNum"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71399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066800"/>
            <a:ext cx="83058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xfrm>
            <a:off x="990600" y="6172200"/>
            <a:ext cx="1905000" cy="457200"/>
          </a:xfrm>
          <a:ln/>
        </p:spPr>
        <p:txBody>
          <a:bodyPr/>
          <a:lstStyle>
            <a:lvl1pPr>
              <a:defRPr/>
            </a:lvl1pPr>
          </a:lstStyle>
          <a:p>
            <a:pPr>
              <a:defRPr/>
            </a:pPr>
            <a:endParaRPr lang="en-US" dirty="0"/>
          </a:p>
        </p:txBody>
      </p:sp>
      <p:sp>
        <p:nvSpPr>
          <p:cNvPr id="5" name="Rectangle 13"/>
          <p:cNvSpPr>
            <a:spLocks noGrp="1" noChangeArrowheads="1"/>
          </p:cNvSpPr>
          <p:nvPr>
            <p:ph type="sldNum"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87823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sldNum"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63952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143000"/>
            <a:ext cx="40767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143000"/>
            <a:ext cx="40767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sldNum"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72017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sldNum"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96777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xfrm>
            <a:off x="1066800" y="6172200"/>
            <a:ext cx="1905000" cy="457200"/>
          </a:xfrm>
          <a:ln/>
        </p:spPr>
        <p:txBody>
          <a:bodyPr/>
          <a:lstStyle>
            <a:lvl1pPr>
              <a:defRPr/>
            </a:lvl1pPr>
          </a:lstStyle>
          <a:p>
            <a:pPr>
              <a:defRPr/>
            </a:pPr>
            <a:endParaRPr lang="en-US"/>
          </a:p>
        </p:txBody>
      </p:sp>
      <p:sp>
        <p:nvSpPr>
          <p:cNvPr id="4" name="Rectangle 13"/>
          <p:cNvSpPr>
            <a:spLocks noGrp="1" noChangeArrowheads="1"/>
          </p:cNvSpPr>
          <p:nvPr>
            <p:ph type="sldNum"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7232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sldNum"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75582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xfrm>
            <a:off x="1295400" y="6259818"/>
            <a:ext cx="1905000" cy="457200"/>
          </a:xfrm>
          <a:ln/>
        </p:spPr>
        <p:txBody>
          <a:bodyPr/>
          <a:lstStyle>
            <a:lvl1pPr>
              <a:defRPr/>
            </a:lvl1pPr>
          </a:lstStyle>
          <a:p>
            <a:pPr>
              <a:defRPr/>
            </a:pPr>
            <a:endParaRPr lang="en-US"/>
          </a:p>
        </p:txBody>
      </p:sp>
      <p:sp>
        <p:nvSpPr>
          <p:cNvPr id="6" name="Rectangle 13"/>
          <p:cNvSpPr>
            <a:spLocks noGrp="1" noChangeArrowheads="1"/>
          </p:cNvSpPr>
          <p:nvPr>
            <p:ph type="sldNum"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27054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sldNum"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34327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931" name="Rectangle 11"/>
          <p:cNvSpPr>
            <a:spLocks noGrp="1" noChangeArrowheads="1"/>
          </p:cNvSpPr>
          <p:nvPr>
            <p:ph type="dt" sz="half" idx="2"/>
          </p:nvPr>
        </p:nvSpPr>
        <p:spPr bwMode="auto">
          <a:xfrm>
            <a:off x="765726" y="6207919"/>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b="0">
                <a:latin typeface="+mn-lt"/>
              </a:defRPr>
            </a:lvl1pPr>
          </a:lstStyle>
          <a:p>
            <a:pPr>
              <a:defRPr/>
            </a:pPr>
            <a:endParaRPr lang="en-US" dirty="0"/>
          </a:p>
        </p:txBody>
      </p:sp>
      <p:sp>
        <p:nvSpPr>
          <p:cNvPr id="209933" name="Rectangle 13"/>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0">
                <a:latin typeface="+mn-lt"/>
              </a:defRPr>
            </a:lvl1pPr>
          </a:lstStyle>
          <a:p>
            <a:pPr>
              <a:defRPr/>
            </a:pPr>
            <a:endParaRPr lang="en-US"/>
          </a:p>
        </p:txBody>
      </p:sp>
      <p:sp>
        <p:nvSpPr>
          <p:cNvPr id="1028" name="Rectangle 17"/>
          <p:cNvSpPr>
            <a:spLocks noGrp="1" noChangeArrowheads="1"/>
          </p:cNvSpPr>
          <p:nvPr>
            <p:ph type="body" idx="1"/>
          </p:nvPr>
        </p:nvSpPr>
        <p:spPr bwMode="auto">
          <a:xfrm>
            <a:off x="381000" y="1143000"/>
            <a:ext cx="8305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19"/>
          <p:cNvSpPr>
            <a:spLocks noGrp="1" noChangeArrowheads="1"/>
          </p:cNvSpPr>
          <p:nvPr>
            <p:ph type="title"/>
          </p:nvPr>
        </p:nvSpPr>
        <p:spPr bwMode="auto">
          <a:xfrm>
            <a:off x="381000" y="0"/>
            <a:ext cx="8382000" cy="685800"/>
          </a:xfrm>
          <a:prstGeom prst="rect">
            <a:avLst/>
          </a:prstGeom>
          <a:gradFill rotWithShape="1">
            <a:gsLst>
              <a:gs pos="0">
                <a:srgbClr val="FF6600"/>
              </a:gs>
              <a:gs pos="50000">
                <a:srgbClr val="D2FB05"/>
              </a:gs>
              <a:gs pos="100000">
                <a:srgbClr val="FF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Title</a:t>
            </a:r>
          </a:p>
        </p:txBody>
      </p:sp>
      <p:sp>
        <p:nvSpPr>
          <p:cNvPr id="1030" name="Rectangle 25"/>
          <p:cNvSpPr>
            <a:spLocks noChangeArrowheads="1"/>
          </p:cNvSpPr>
          <p:nvPr/>
        </p:nvSpPr>
        <p:spPr bwMode="auto">
          <a:xfrm>
            <a:off x="-76200" y="6627813"/>
            <a:ext cx="13372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defRPr/>
            </a:pPr>
            <a:r>
              <a:rPr lang="en-US" altLang="en-US" sz="1200" dirty="0"/>
              <a:t>Jozef Goetz, 2025</a:t>
            </a:r>
          </a:p>
        </p:txBody>
      </p:sp>
      <p:sp>
        <p:nvSpPr>
          <p:cNvPr id="209946" name="Rectangle 26"/>
          <p:cNvSpPr>
            <a:spLocks noChangeArrowheads="1"/>
          </p:cNvSpPr>
          <p:nvPr/>
        </p:nvSpPr>
        <p:spPr bwMode="auto">
          <a:xfrm>
            <a:off x="8686800" y="0"/>
            <a:ext cx="457200" cy="457200"/>
          </a:xfrm>
          <a:prstGeom prst="rect">
            <a:avLst/>
          </a:prstGeom>
          <a:noFill/>
          <a:ln w="9525">
            <a:noFill/>
            <a:miter lim="800000"/>
            <a:headEnd/>
            <a:tailEnd/>
          </a:ln>
          <a:effectLst/>
        </p:spPr>
        <p:txBody>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r">
              <a:spcBef>
                <a:spcPct val="50000"/>
              </a:spcBef>
              <a:defRPr/>
            </a:pPr>
            <a:fld id="{D12D252F-453B-40C9-BF05-0A7DD358569A}" type="slidenum">
              <a:rPr lang="en-US" altLang="en-US" sz="1400" b="0" smtClean="0">
                <a:cs typeface="Times New Roman" panose="02020603050405020304" pitchFamily="18" charset="0"/>
              </a:rPr>
              <a:pPr algn="r">
                <a:spcBef>
                  <a:spcPct val="50000"/>
                </a:spcBef>
                <a:defRPr/>
              </a:pPr>
              <a:t>‹#›</a:t>
            </a:fld>
            <a:endParaRPr lang="en-US" altLang="en-US" sz="1400" b="0">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4680" r:id="rId1"/>
    <p:sldLayoutId id="2147484670" r:id="rId2"/>
    <p:sldLayoutId id="2147484671" r:id="rId3"/>
    <p:sldLayoutId id="2147484672" r:id="rId4"/>
    <p:sldLayoutId id="2147484673" r:id="rId5"/>
    <p:sldLayoutId id="2147484674" r:id="rId6"/>
    <p:sldLayoutId id="2147484675" r:id="rId7"/>
    <p:sldLayoutId id="2147484676" r:id="rId8"/>
    <p:sldLayoutId id="2147484677" r:id="rId9"/>
    <p:sldLayoutId id="2147484678" r:id="rId10"/>
    <p:sldLayoutId id="2147484679" r:id="rId11"/>
  </p:sldLayoutIdLst>
  <p:txStyles>
    <p:titleStyle>
      <a:lvl1pPr algn="ctr" rtl="0" eaLnBrk="0" fontAlgn="base" hangingPunct="0">
        <a:spcBef>
          <a:spcPct val="0"/>
        </a:spcBef>
        <a:spcAft>
          <a:spcPct val="0"/>
        </a:spcAft>
        <a:defRPr sz="3200" b="1">
          <a:solidFill>
            <a:schemeClr val="tx1"/>
          </a:solidFill>
          <a:latin typeface="+mj-lt"/>
          <a:ea typeface="+mj-ea"/>
          <a:cs typeface="+mj-cs"/>
        </a:defRPr>
      </a:lvl1pPr>
      <a:lvl2pPr algn="ctr" rtl="0" eaLnBrk="0" fontAlgn="base" hangingPunct="0">
        <a:spcBef>
          <a:spcPct val="0"/>
        </a:spcBef>
        <a:spcAft>
          <a:spcPct val="0"/>
        </a:spcAft>
        <a:defRPr sz="3200" b="1">
          <a:solidFill>
            <a:schemeClr val="tx1"/>
          </a:solidFill>
          <a:latin typeface="Tahoma" pitchFamily="34" charset="0"/>
        </a:defRPr>
      </a:lvl2pPr>
      <a:lvl3pPr algn="ctr" rtl="0" eaLnBrk="0" fontAlgn="base" hangingPunct="0">
        <a:spcBef>
          <a:spcPct val="0"/>
        </a:spcBef>
        <a:spcAft>
          <a:spcPct val="0"/>
        </a:spcAft>
        <a:defRPr sz="3200" b="1">
          <a:solidFill>
            <a:schemeClr val="tx1"/>
          </a:solidFill>
          <a:latin typeface="Tahoma" pitchFamily="34" charset="0"/>
        </a:defRPr>
      </a:lvl3pPr>
      <a:lvl4pPr algn="ctr" rtl="0" eaLnBrk="0" fontAlgn="base" hangingPunct="0">
        <a:spcBef>
          <a:spcPct val="0"/>
        </a:spcBef>
        <a:spcAft>
          <a:spcPct val="0"/>
        </a:spcAft>
        <a:defRPr sz="3200" b="1">
          <a:solidFill>
            <a:schemeClr val="tx1"/>
          </a:solidFill>
          <a:latin typeface="Tahoma" pitchFamily="34" charset="0"/>
        </a:defRPr>
      </a:lvl4pPr>
      <a:lvl5pPr algn="ctr" rtl="0" eaLnBrk="0" fontAlgn="base" hangingPunct="0">
        <a:spcBef>
          <a:spcPct val="0"/>
        </a:spcBef>
        <a:spcAft>
          <a:spcPct val="0"/>
        </a:spcAft>
        <a:defRPr sz="3200" b="1">
          <a:solidFill>
            <a:schemeClr val="tx1"/>
          </a:solidFill>
          <a:latin typeface="Tahoma" pitchFamily="34" charset="0"/>
        </a:defRPr>
      </a:lvl5pPr>
      <a:lvl6pPr marL="457200" algn="ctr" rtl="0" fontAlgn="base">
        <a:spcBef>
          <a:spcPct val="0"/>
        </a:spcBef>
        <a:spcAft>
          <a:spcPct val="0"/>
        </a:spcAft>
        <a:defRPr sz="3200" b="1">
          <a:solidFill>
            <a:schemeClr val="tx1"/>
          </a:solidFill>
          <a:latin typeface="Tahoma" pitchFamily="34" charset="0"/>
        </a:defRPr>
      </a:lvl6pPr>
      <a:lvl7pPr marL="914400" algn="ctr" rtl="0" fontAlgn="base">
        <a:spcBef>
          <a:spcPct val="0"/>
        </a:spcBef>
        <a:spcAft>
          <a:spcPct val="0"/>
        </a:spcAft>
        <a:defRPr sz="3200" b="1">
          <a:solidFill>
            <a:schemeClr val="tx1"/>
          </a:solidFill>
          <a:latin typeface="Tahoma" pitchFamily="34" charset="0"/>
        </a:defRPr>
      </a:lvl7pPr>
      <a:lvl8pPr marL="1371600" algn="ctr" rtl="0" fontAlgn="base">
        <a:spcBef>
          <a:spcPct val="0"/>
        </a:spcBef>
        <a:spcAft>
          <a:spcPct val="0"/>
        </a:spcAft>
        <a:defRPr sz="3200" b="1">
          <a:solidFill>
            <a:schemeClr val="tx1"/>
          </a:solidFill>
          <a:latin typeface="Tahoma" pitchFamily="34" charset="0"/>
        </a:defRPr>
      </a:lvl8pPr>
      <a:lvl9pPr marL="1828800" algn="ctr" rtl="0" fontAlgn="base">
        <a:spcBef>
          <a:spcPct val="0"/>
        </a:spcBef>
        <a:spcAft>
          <a:spcPct val="0"/>
        </a:spcAft>
        <a:defRPr sz="3200" b="1">
          <a:solidFill>
            <a:schemeClr val="tx1"/>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55.xml"/><Relationship Id="rId13" Type="http://schemas.openxmlformats.org/officeDocument/2006/relationships/slide" Target="slide57.xml"/><Relationship Id="rId3" Type="http://schemas.openxmlformats.org/officeDocument/2006/relationships/notesSlide" Target="../notesSlides/notesSlide1.xml"/><Relationship Id="rId7" Type="http://schemas.openxmlformats.org/officeDocument/2006/relationships/slide" Target="slide32.xml"/><Relationship Id="rId12" Type="http://schemas.openxmlformats.org/officeDocument/2006/relationships/slide" Target="slide3.xml"/><Relationship Id="rId2" Type="http://schemas.openxmlformats.org/officeDocument/2006/relationships/slideLayout" Target="../slideLayouts/slideLayout7.xml"/><Relationship Id="rId16" Type="http://schemas.openxmlformats.org/officeDocument/2006/relationships/slide" Target="slide28.xml"/><Relationship Id="rId1" Type="http://schemas.openxmlformats.org/officeDocument/2006/relationships/tags" Target="../tags/tag2.xml"/><Relationship Id="rId6" Type="http://schemas.openxmlformats.org/officeDocument/2006/relationships/slide" Target="slide35.xml"/><Relationship Id="rId11" Type="http://schemas.openxmlformats.org/officeDocument/2006/relationships/slide" Target="slide49.xml"/><Relationship Id="rId5" Type="http://schemas.openxmlformats.org/officeDocument/2006/relationships/slide" Target="slide47.xml"/><Relationship Id="rId15" Type="http://schemas.openxmlformats.org/officeDocument/2006/relationships/slide" Target="slide25.xml"/><Relationship Id="rId10" Type="http://schemas.openxmlformats.org/officeDocument/2006/relationships/slide" Target="slide42.xml"/><Relationship Id="rId4" Type="http://schemas.openxmlformats.org/officeDocument/2006/relationships/slide" Target="slide11.xml"/><Relationship Id="rId9" Type="http://schemas.openxmlformats.org/officeDocument/2006/relationships/slide" Target="slide21.xml"/><Relationship Id="rId14" Type="http://schemas.openxmlformats.org/officeDocument/2006/relationships/slide" Target="slide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customXml" Target="../ink/ink29.xml"/><Relationship Id="rId18" Type="http://schemas.openxmlformats.org/officeDocument/2006/relationships/image" Target="../media/image30.png"/><Relationship Id="rId3" Type="http://schemas.openxmlformats.org/officeDocument/2006/relationships/image" Target="../media/image28.png"/><Relationship Id="rId7" Type="http://schemas.openxmlformats.org/officeDocument/2006/relationships/customXml" Target="../ink/ink26.xml"/><Relationship Id="rId12" Type="http://schemas.openxmlformats.org/officeDocument/2006/relationships/image" Target="../media/image91.png"/><Relationship Id="rId17" Type="http://schemas.openxmlformats.org/officeDocument/2006/relationships/customXml" Target="../ink/ink31.xml"/><Relationship Id="rId2" Type="http://schemas.openxmlformats.org/officeDocument/2006/relationships/notesSlide" Target="../notesSlides/notesSlide7.xml"/><Relationship Id="rId16"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customXml" Target="../ink/ink28.xml"/><Relationship Id="rId5" Type="http://schemas.openxmlformats.org/officeDocument/2006/relationships/customXml" Target="../ink/ink25.xml"/><Relationship Id="rId15" Type="http://schemas.openxmlformats.org/officeDocument/2006/relationships/customXml" Target="../ink/ink30.xml"/><Relationship Id="rId10" Type="http://schemas.openxmlformats.org/officeDocument/2006/relationships/image" Target="../media/image90.png"/><Relationship Id="rId4" Type="http://schemas.openxmlformats.org/officeDocument/2006/relationships/image" Target="../media/image29.png"/><Relationship Id="rId9" Type="http://schemas.openxmlformats.org/officeDocument/2006/relationships/customXml" Target="../ink/ink27.xml"/><Relationship Id="rId14" Type="http://schemas.openxmlformats.org/officeDocument/2006/relationships/image" Target="../media/image9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13" Type="http://schemas.openxmlformats.org/officeDocument/2006/relationships/customXml" Target="../ink/ink35.xml"/><Relationship Id="rId18" Type="http://schemas.openxmlformats.org/officeDocument/2006/relationships/image" Target="../media/image36.png"/><Relationship Id="rId26" Type="http://schemas.openxmlformats.org/officeDocument/2006/relationships/image" Target="../media/image351.png"/><Relationship Id="rId39" Type="http://schemas.openxmlformats.org/officeDocument/2006/relationships/customXml" Target="../ink/ink48.xml"/><Relationship Id="rId21" Type="http://schemas.openxmlformats.org/officeDocument/2006/relationships/customXml" Target="../ink/ink39.xml"/><Relationship Id="rId34" Type="http://schemas.openxmlformats.org/officeDocument/2006/relationships/image" Target="../media/image39.png"/><Relationship Id="rId42" Type="http://schemas.openxmlformats.org/officeDocument/2006/relationships/image" Target="../media/image43.png"/><Relationship Id="rId47" Type="http://schemas.openxmlformats.org/officeDocument/2006/relationships/customXml" Target="../ink/ink52.xml"/><Relationship Id="rId50" Type="http://schemas.openxmlformats.org/officeDocument/2006/relationships/image" Target="../media/image47.png"/><Relationship Id="rId55" Type="http://schemas.openxmlformats.org/officeDocument/2006/relationships/customXml" Target="../ink/ink56.xml"/><Relationship Id="rId63" Type="http://schemas.openxmlformats.org/officeDocument/2006/relationships/customXml" Target="../ink/ink60.xml"/><Relationship Id="rId68" Type="http://schemas.openxmlformats.org/officeDocument/2006/relationships/image" Target="../media/image56.png"/><Relationship Id="rId7" Type="http://schemas.openxmlformats.org/officeDocument/2006/relationships/customXml" Target="../ink/ink32.xml"/><Relationship Id="rId71" Type="http://schemas.openxmlformats.org/officeDocument/2006/relationships/customXml" Target="../ink/ink64.xml"/><Relationship Id="rId2" Type="http://schemas.openxmlformats.org/officeDocument/2006/relationships/notesSlide" Target="../notesSlides/notesSlide10.xml"/><Relationship Id="rId16" Type="http://schemas.openxmlformats.org/officeDocument/2006/relationships/image" Target="../media/image103.png"/><Relationship Id="rId29" Type="http://schemas.openxmlformats.org/officeDocument/2006/relationships/customXml" Target="../ink/ink43.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customXml" Target="../ink/ink34.xml"/><Relationship Id="rId24" Type="http://schemas.openxmlformats.org/officeDocument/2006/relationships/image" Target="../media/image1510.png"/><Relationship Id="rId32" Type="http://schemas.openxmlformats.org/officeDocument/2006/relationships/image" Target="../media/image38.png"/><Relationship Id="rId37" Type="http://schemas.openxmlformats.org/officeDocument/2006/relationships/customXml" Target="../ink/ink47.xml"/><Relationship Id="rId40" Type="http://schemas.openxmlformats.org/officeDocument/2006/relationships/image" Target="../media/image42.png"/><Relationship Id="rId45" Type="http://schemas.openxmlformats.org/officeDocument/2006/relationships/customXml" Target="../ink/ink51.xml"/><Relationship Id="rId53" Type="http://schemas.openxmlformats.org/officeDocument/2006/relationships/customXml" Target="../ink/ink55.xml"/><Relationship Id="rId58" Type="http://schemas.openxmlformats.org/officeDocument/2006/relationships/image" Target="../media/image51.png"/><Relationship Id="rId66" Type="http://schemas.openxmlformats.org/officeDocument/2006/relationships/image" Target="../media/image55.png"/><Relationship Id="rId5" Type="http://schemas.openxmlformats.org/officeDocument/2006/relationships/image" Target="../media/image34.png"/><Relationship Id="rId15" Type="http://schemas.openxmlformats.org/officeDocument/2006/relationships/customXml" Target="../ink/ink36.xml"/><Relationship Id="rId23" Type="http://schemas.openxmlformats.org/officeDocument/2006/relationships/customXml" Target="../ink/ink40.xml"/><Relationship Id="rId28" Type="http://schemas.openxmlformats.org/officeDocument/2006/relationships/image" Target="../media/image361.png"/><Relationship Id="rId36" Type="http://schemas.openxmlformats.org/officeDocument/2006/relationships/image" Target="../media/image40.png"/><Relationship Id="rId49" Type="http://schemas.openxmlformats.org/officeDocument/2006/relationships/customXml" Target="../ink/ink53.xml"/><Relationship Id="rId57" Type="http://schemas.openxmlformats.org/officeDocument/2006/relationships/customXml" Target="../ink/ink57.xml"/><Relationship Id="rId61" Type="http://schemas.openxmlformats.org/officeDocument/2006/relationships/customXml" Target="../ink/ink59.xml"/><Relationship Id="rId10" Type="http://schemas.openxmlformats.org/officeDocument/2006/relationships/image" Target="../media/image100.png"/><Relationship Id="rId19" Type="http://schemas.openxmlformats.org/officeDocument/2006/relationships/customXml" Target="../ink/ink38.xml"/><Relationship Id="rId31" Type="http://schemas.openxmlformats.org/officeDocument/2006/relationships/customXml" Target="../ink/ink44.xml"/><Relationship Id="rId44" Type="http://schemas.openxmlformats.org/officeDocument/2006/relationships/image" Target="../media/image44.png"/><Relationship Id="rId52" Type="http://schemas.openxmlformats.org/officeDocument/2006/relationships/image" Target="../media/image48.png"/><Relationship Id="rId60" Type="http://schemas.openxmlformats.org/officeDocument/2006/relationships/image" Target="../media/image52.png"/><Relationship Id="rId65" Type="http://schemas.openxmlformats.org/officeDocument/2006/relationships/customXml" Target="../ink/ink61.xml"/><Relationship Id="rId4" Type="http://schemas.openxmlformats.org/officeDocument/2006/relationships/image" Target="../media/image33.png"/><Relationship Id="rId9" Type="http://schemas.openxmlformats.org/officeDocument/2006/relationships/customXml" Target="../ink/ink33.xml"/><Relationship Id="rId14" Type="http://schemas.openxmlformats.org/officeDocument/2006/relationships/image" Target="../media/image102.png"/><Relationship Id="rId22" Type="http://schemas.openxmlformats.org/officeDocument/2006/relationships/image" Target="../media/image1410.png"/><Relationship Id="rId27" Type="http://schemas.openxmlformats.org/officeDocument/2006/relationships/customXml" Target="../ink/ink42.xml"/><Relationship Id="rId30" Type="http://schemas.openxmlformats.org/officeDocument/2006/relationships/image" Target="../media/image37.png"/><Relationship Id="rId35" Type="http://schemas.openxmlformats.org/officeDocument/2006/relationships/customXml" Target="../ink/ink46.xml"/><Relationship Id="rId43" Type="http://schemas.openxmlformats.org/officeDocument/2006/relationships/customXml" Target="../ink/ink50.xml"/><Relationship Id="rId48" Type="http://schemas.openxmlformats.org/officeDocument/2006/relationships/image" Target="../media/image46.png"/><Relationship Id="rId56" Type="http://schemas.openxmlformats.org/officeDocument/2006/relationships/image" Target="../media/image50.png"/><Relationship Id="rId64" Type="http://schemas.openxmlformats.org/officeDocument/2006/relationships/image" Target="../media/image54.png"/><Relationship Id="rId69" Type="http://schemas.openxmlformats.org/officeDocument/2006/relationships/customXml" Target="../ink/ink63.xml"/><Relationship Id="rId8" Type="http://schemas.openxmlformats.org/officeDocument/2006/relationships/image" Target="../media/image99.png"/><Relationship Id="rId51" Type="http://schemas.openxmlformats.org/officeDocument/2006/relationships/customXml" Target="../ink/ink54.xml"/><Relationship Id="rId72" Type="http://schemas.openxmlformats.org/officeDocument/2006/relationships/image" Target="../media/image58.png"/><Relationship Id="rId3" Type="http://schemas.openxmlformats.org/officeDocument/2006/relationships/image" Target="../media/image32.png"/><Relationship Id="rId12" Type="http://schemas.openxmlformats.org/officeDocument/2006/relationships/image" Target="../media/image101.png"/><Relationship Id="rId17" Type="http://schemas.openxmlformats.org/officeDocument/2006/relationships/customXml" Target="../ink/ink37.xml"/><Relationship Id="rId25" Type="http://schemas.openxmlformats.org/officeDocument/2006/relationships/customXml" Target="../ink/ink41.xml"/><Relationship Id="rId33" Type="http://schemas.openxmlformats.org/officeDocument/2006/relationships/customXml" Target="../ink/ink45.xml"/><Relationship Id="rId38" Type="http://schemas.openxmlformats.org/officeDocument/2006/relationships/image" Target="../media/image41.png"/><Relationship Id="rId46" Type="http://schemas.openxmlformats.org/officeDocument/2006/relationships/image" Target="../media/image45.png"/><Relationship Id="rId59" Type="http://schemas.openxmlformats.org/officeDocument/2006/relationships/customXml" Target="../ink/ink58.xml"/><Relationship Id="rId67" Type="http://schemas.openxmlformats.org/officeDocument/2006/relationships/customXml" Target="../ink/ink62.xml"/><Relationship Id="rId20" Type="http://schemas.openxmlformats.org/officeDocument/2006/relationships/image" Target="../media/image1310.png"/><Relationship Id="rId41" Type="http://schemas.openxmlformats.org/officeDocument/2006/relationships/customXml" Target="../ink/ink49.xml"/><Relationship Id="rId54" Type="http://schemas.openxmlformats.org/officeDocument/2006/relationships/image" Target="../media/image49.png"/><Relationship Id="rId62" Type="http://schemas.openxmlformats.org/officeDocument/2006/relationships/image" Target="../media/image53.png"/><Relationship Id="rId70"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hyperlink" Target="https://www.w3.org/TR/css-grid-1/"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02.png"/><Relationship Id="rId13" Type="http://schemas.openxmlformats.org/officeDocument/2006/relationships/customXml" Target="../ink/ink69.xml"/><Relationship Id="rId3" Type="http://schemas.openxmlformats.org/officeDocument/2006/relationships/image" Target="../media/image59.png"/><Relationship Id="rId7" Type="http://schemas.openxmlformats.org/officeDocument/2006/relationships/customXml" Target="../ink/ink66.xml"/><Relationship Id="rId12" Type="http://schemas.openxmlformats.org/officeDocument/2006/relationships/image" Target="../media/image421.png"/><Relationship Id="rId2" Type="http://schemas.openxmlformats.org/officeDocument/2006/relationships/notesSlide" Target="../notesSlides/notesSlide12.xml"/><Relationship Id="rId16" Type="http://schemas.openxmlformats.org/officeDocument/2006/relationships/image" Target="../media/image442.png"/><Relationship Id="rId1" Type="http://schemas.openxmlformats.org/officeDocument/2006/relationships/slideLayout" Target="../slideLayouts/slideLayout2.xml"/><Relationship Id="rId6" Type="http://schemas.openxmlformats.org/officeDocument/2006/relationships/image" Target="../media/image393.png"/><Relationship Id="rId11" Type="http://schemas.openxmlformats.org/officeDocument/2006/relationships/customXml" Target="../ink/ink68.xml"/><Relationship Id="rId5" Type="http://schemas.openxmlformats.org/officeDocument/2006/relationships/customXml" Target="../ink/ink65.xml"/><Relationship Id="rId15" Type="http://schemas.openxmlformats.org/officeDocument/2006/relationships/customXml" Target="../ink/ink70.xml"/><Relationship Id="rId10" Type="http://schemas.openxmlformats.org/officeDocument/2006/relationships/image" Target="../media/image412.png"/><Relationship Id="rId4" Type="http://schemas.openxmlformats.org/officeDocument/2006/relationships/image" Target="../media/image60.png"/><Relationship Id="rId9" Type="http://schemas.openxmlformats.org/officeDocument/2006/relationships/customXml" Target="../ink/ink67.xml"/><Relationship Id="rId14" Type="http://schemas.openxmlformats.org/officeDocument/2006/relationships/image" Target="../media/image432.png"/></Relationships>
</file>

<file path=ppt/slides/_rels/slide19.xml.rels><?xml version="1.0" encoding="UTF-8" standalone="yes"?>
<Relationships xmlns="http://schemas.openxmlformats.org/package/2006/relationships"><Relationship Id="rId8" Type="http://schemas.openxmlformats.org/officeDocument/2006/relationships/hyperlink" Target="file:///D:\Classes_LV\218_Publishing_on_WEB%20I\SOURCE_2021\chapter7\7.3\bird6.jpg" TargetMode="External"/><Relationship Id="rId3" Type="http://schemas.openxmlformats.org/officeDocument/2006/relationships/hyperlink" Target="file:///D:\Classes_LV\218_Publishing_on_WEB%20I\SOURCE_2021\chapter7\7.3\bird1.jpg" TargetMode="External"/><Relationship Id="rId7" Type="http://schemas.openxmlformats.org/officeDocument/2006/relationships/hyperlink" Target="file:///D:\Classes_LV\218_Publishing_on_WEB%20I\SOURCE_2021\chapter7\7.3\bird5.jp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file:///D:\Classes_LV\218_Publishing_on_WEB%20I\SOURCE_2021\chapter7\7.3\bird4.jpg" TargetMode="External"/><Relationship Id="rId5" Type="http://schemas.openxmlformats.org/officeDocument/2006/relationships/hyperlink" Target="file:///D:\Classes_LV\218_Publishing_on_WEB%20I\SOURCE_2021\chapter7\7.3\bird3.jpg" TargetMode="External"/><Relationship Id="rId4" Type="http://schemas.openxmlformats.org/officeDocument/2006/relationships/hyperlink" Target="file:///D:\Classes_LV\218_Publishing_on_WEB%20I\SOURCE_2021\chapter7\7.3\bird2.jpg"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13" Type="http://schemas.openxmlformats.org/officeDocument/2006/relationships/customXml" Target="../ink/ink75.xml"/><Relationship Id="rId18" Type="http://schemas.openxmlformats.org/officeDocument/2006/relationships/image" Target="../media/image123.png"/><Relationship Id="rId26" Type="http://schemas.openxmlformats.org/officeDocument/2006/relationships/image" Target="../media/image401.png"/><Relationship Id="rId39" Type="http://schemas.openxmlformats.org/officeDocument/2006/relationships/customXml" Target="../ink/ink88.xml"/><Relationship Id="rId21" Type="http://schemas.openxmlformats.org/officeDocument/2006/relationships/customXml" Target="../ink/ink79.xml"/><Relationship Id="rId34" Type="http://schemas.openxmlformats.org/officeDocument/2006/relationships/image" Target="../media/image441.png"/><Relationship Id="rId42" Type="http://schemas.openxmlformats.org/officeDocument/2006/relationships/image" Target="../media/image482.png"/><Relationship Id="rId47" Type="http://schemas.openxmlformats.org/officeDocument/2006/relationships/customXml" Target="../ink/ink92.xml"/><Relationship Id="rId50" Type="http://schemas.openxmlformats.org/officeDocument/2006/relationships/image" Target="../media/image522.png"/><Relationship Id="rId55" Type="http://schemas.openxmlformats.org/officeDocument/2006/relationships/customXml" Target="../ink/ink96.xml"/><Relationship Id="rId63" Type="http://schemas.openxmlformats.org/officeDocument/2006/relationships/customXml" Target="../ink/ink100.xml"/><Relationship Id="rId7" Type="http://schemas.openxmlformats.org/officeDocument/2006/relationships/customXml" Target="../ink/ink72.xml"/><Relationship Id="rId2" Type="http://schemas.openxmlformats.org/officeDocument/2006/relationships/notesSlide" Target="../notesSlides/notesSlide15.xml"/><Relationship Id="rId16" Type="http://schemas.openxmlformats.org/officeDocument/2006/relationships/image" Target="../media/image122.png"/><Relationship Id="rId20" Type="http://schemas.openxmlformats.org/officeDocument/2006/relationships/image" Target="../media/image124.png"/><Relationship Id="rId29" Type="http://schemas.openxmlformats.org/officeDocument/2006/relationships/customXml" Target="../ink/ink83.xml"/><Relationship Id="rId41" Type="http://schemas.openxmlformats.org/officeDocument/2006/relationships/customXml" Target="../ink/ink89.xml"/><Relationship Id="rId54" Type="http://schemas.openxmlformats.org/officeDocument/2006/relationships/image" Target="../media/image541.png"/><Relationship Id="rId6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117.png"/><Relationship Id="rId11" Type="http://schemas.openxmlformats.org/officeDocument/2006/relationships/customXml" Target="../ink/ink74.xml"/><Relationship Id="rId24" Type="http://schemas.openxmlformats.org/officeDocument/2006/relationships/image" Target="../media/image392.png"/><Relationship Id="rId32" Type="http://schemas.openxmlformats.org/officeDocument/2006/relationships/image" Target="../media/image431.png"/><Relationship Id="rId37" Type="http://schemas.openxmlformats.org/officeDocument/2006/relationships/customXml" Target="../ink/ink87.xml"/><Relationship Id="rId40" Type="http://schemas.openxmlformats.org/officeDocument/2006/relationships/image" Target="../media/image472.png"/><Relationship Id="rId45" Type="http://schemas.openxmlformats.org/officeDocument/2006/relationships/customXml" Target="../ink/ink91.xml"/><Relationship Id="rId53" Type="http://schemas.openxmlformats.org/officeDocument/2006/relationships/customXml" Target="../ink/ink95.xml"/><Relationship Id="rId58" Type="http://schemas.openxmlformats.org/officeDocument/2006/relationships/image" Target="../media/image560.png"/><Relationship Id="rId5" Type="http://schemas.openxmlformats.org/officeDocument/2006/relationships/customXml" Target="../ink/ink71.xml"/><Relationship Id="rId15" Type="http://schemas.openxmlformats.org/officeDocument/2006/relationships/customXml" Target="../ink/ink76.xml"/><Relationship Id="rId23" Type="http://schemas.openxmlformats.org/officeDocument/2006/relationships/customXml" Target="../ink/ink80.xml"/><Relationship Id="rId28" Type="http://schemas.openxmlformats.org/officeDocument/2006/relationships/image" Target="../media/image411.png"/><Relationship Id="rId36" Type="http://schemas.openxmlformats.org/officeDocument/2006/relationships/image" Target="../media/image451.png"/><Relationship Id="rId49" Type="http://schemas.openxmlformats.org/officeDocument/2006/relationships/customXml" Target="../ink/ink93.xml"/><Relationship Id="rId57" Type="http://schemas.openxmlformats.org/officeDocument/2006/relationships/customXml" Target="../ink/ink97.xml"/><Relationship Id="rId61" Type="http://schemas.openxmlformats.org/officeDocument/2006/relationships/customXml" Target="../ink/ink99.xml"/><Relationship Id="rId10" Type="http://schemas.openxmlformats.org/officeDocument/2006/relationships/image" Target="../media/image119.png"/><Relationship Id="rId19" Type="http://schemas.openxmlformats.org/officeDocument/2006/relationships/customXml" Target="../ink/ink78.xml"/><Relationship Id="rId31" Type="http://schemas.openxmlformats.org/officeDocument/2006/relationships/customXml" Target="../ink/ink84.xml"/><Relationship Id="rId44" Type="http://schemas.openxmlformats.org/officeDocument/2006/relationships/image" Target="../media/image491.png"/><Relationship Id="rId52" Type="http://schemas.openxmlformats.org/officeDocument/2006/relationships/image" Target="../media/image531.png"/><Relationship Id="rId60"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customXml" Target="../ink/ink73.xml"/><Relationship Id="rId14" Type="http://schemas.openxmlformats.org/officeDocument/2006/relationships/image" Target="../media/image121.png"/><Relationship Id="rId22" Type="http://schemas.openxmlformats.org/officeDocument/2006/relationships/image" Target="../media/image125.png"/><Relationship Id="rId27" Type="http://schemas.openxmlformats.org/officeDocument/2006/relationships/customXml" Target="../ink/ink82.xml"/><Relationship Id="rId30" Type="http://schemas.openxmlformats.org/officeDocument/2006/relationships/image" Target="../media/image420.png"/><Relationship Id="rId35" Type="http://schemas.openxmlformats.org/officeDocument/2006/relationships/customXml" Target="../ink/ink86.xml"/><Relationship Id="rId43" Type="http://schemas.openxmlformats.org/officeDocument/2006/relationships/customXml" Target="../ink/ink90.xml"/><Relationship Id="rId48" Type="http://schemas.openxmlformats.org/officeDocument/2006/relationships/image" Target="../media/image512.png"/><Relationship Id="rId56" Type="http://schemas.openxmlformats.org/officeDocument/2006/relationships/image" Target="../media/image551.png"/><Relationship Id="rId64" Type="http://schemas.openxmlformats.org/officeDocument/2006/relationships/image" Target="../media/image65.png"/><Relationship Id="rId8" Type="http://schemas.openxmlformats.org/officeDocument/2006/relationships/image" Target="../media/image118.png"/><Relationship Id="rId51" Type="http://schemas.openxmlformats.org/officeDocument/2006/relationships/customXml" Target="../ink/ink94.xml"/><Relationship Id="rId3" Type="http://schemas.openxmlformats.org/officeDocument/2006/relationships/image" Target="../media/image61.png"/><Relationship Id="rId12" Type="http://schemas.openxmlformats.org/officeDocument/2006/relationships/image" Target="../media/image120.png"/><Relationship Id="rId17" Type="http://schemas.openxmlformats.org/officeDocument/2006/relationships/customXml" Target="../ink/ink77.xml"/><Relationship Id="rId25" Type="http://schemas.openxmlformats.org/officeDocument/2006/relationships/customXml" Target="../ink/ink81.xml"/><Relationship Id="rId33" Type="http://schemas.openxmlformats.org/officeDocument/2006/relationships/customXml" Target="../ink/ink85.xml"/><Relationship Id="rId38" Type="http://schemas.openxmlformats.org/officeDocument/2006/relationships/image" Target="../media/image463.png"/><Relationship Id="rId46" Type="http://schemas.openxmlformats.org/officeDocument/2006/relationships/image" Target="../media/image501.png"/><Relationship Id="rId59" Type="http://schemas.openxmlformats.org/officeDocument/2006/relationships/customXml" Target="../ink/ink98.xml"/></Relationships>
</file>

<file path=ppt/slides/_rels/slide23.xml.rels><?xml version="1.0" encoding="UTF-8" standalone="yes"?>
<Relationships xmlns="http://schemas.openxmlformats.org/package/2006/relationships"><Relationship Id="rId8" Type="http://schemas.openxmlformats.org/officeDocument/2006/relationships/customXml" Target="../ink/ink102.xml"/><Relationship Id="rId13" Type="http://schemas.openxmlformats.org/officeDocument/2006/relationships/image" Target="../media/image511.png"/><Relationship Id="rId18" Type="http://schemas.openxmlformats.org/officeDocument/2006/relationships/customXml" Target="../ink/ink107.xml"/><Relationship Id="rId26" Type="http://schemas.openxmlformats.org/officeDocument/2006/relationships/customXml" Target="../ink/ink111.xml"/><Relationship Id="rId3" Type="http://schemas.openxmlformats.org/officeDocument/2006/relationships/customXml" Target="../ink/ink101.xml"/><Relationship Id="rId21" Type="http://schemas.openxmlformats.org/officeDocument/2006/relationships/image" Target="../media/image550.png"/><Relationship Id="rId7" Type="http://schemas.openxmlformats.org/officeDocument/2006/relationships/image" Target="../media/image68.png"/><Relationship Id="rId12" Type="http://schemas.openxmlformats.org/officeDocument/2006/relationships/customXml" Target="../ink/ink104.xml"/><Relationship Id="rId17" Type="http://schemas.openxmlformats.org/officeDocument/2006/relationships/image" Target="../media/image530.png"/><Relationship Id="rId25" Type="http://schemas.openxmlformats.org/officeDocument/2006/relationships/image" Target="../media/image580.png"/><Relationship Id="rId33" Type="http://schemas.openxmlformats.org/officeDocument/2006/relationships/image" Target="../media/image621.png"/><Relationship Id="rId2" Type="http://schemas.openxmlformats.org/officeDocument/2006/relationships/notesSlide" Target="../notesSlides/notesSlide16.xml"/><Relationship Id="rId16" Type="http://schemas.openxmlformats.org/officeDocument/2006/relationships/customXml" Target="../ink/ink106.xml"/><Relationship Id="rId20" Type="http://schemas.openxmlformats.org/officeDocument/2006/relationships/customXml" Target="../ink/ink108.xml"/><Relationship Id="rId29" Type="http://schemas.openxmlformats.org/officeDocument/2006/relationships/image" Target="../media/image601.pn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130.png"/><Relationship Id="rId24" Type="http://schemas.openxmlformats.org/officeDocument/2006/relationships/customXml" Target="../ink/ink110.xml"/><Relationship Id="rId32" Type="http://schemas.openxmlformats.org/officeDocument/2006/relationships/customXml" Target="../ink/ink114.xml"/><Relationship Id="rId5" Type="http://schemas.openxmlformats.org/officeDocument/2006/relationships/image" Target="../media/image66.png"/><Relationship Id="rId15" Type="http://schemas.openxmlformats.org/officeDocument/2006/relationships/image" Target="../media/image521.png"/><Relationship Id="rId23" Type="http://schemas.openxmlformats.org/officeDocument/2006/relationships/image" Target="../media/image570.png"/><Relationship Id="rId28" Type="http://schemas.openxmlformats.org/officeDocument/2006/relationships/customXml" Target="../ink/ink112.xml"/><Relationship Id="rId10" Type="http://schemas.openxmlformats.org/officeDocument/2006/relationships/customXml" Target="../ink/ink103.xml"/><Relationship Id="rId19" Type="http://schemas.openxmlformats.org/officeDocument/2006/relationships/image" Target="../media/image540.png"/><Relationship Id="rId31" Type="http://schemas.openxmlformats.org/officeDocument/2006/relationships/image" Target="../media/image612.png"/><Relationship Id="rId4" Type="http://schemas.openxmlformats.org/officeDocument/2006/relationships/image" Target="../media/image125.png"/><Relationship Id="rId9" Type="http://schemas.openxmlformats.org/officeDocument/2006/relationships/image" Target="../media/image129.png"/><Relationship Id="rId14" Type="http://schemas.openxmlformats.org/officeDocument/2006/relationships/customXml" Target="../ink/ink105.xml"/><Relationship Id="rId22" Type="http://schemas.openxmlformats.org/officeDocument/2006/relationships/customXml" Target="../ink/ink109.xml"/><Relationship Id="rId27" Type="http://schemas.openxmlformats.org/officeDocument/2006/relationships/image" Target="../media/image590.png"/><Relationship Id="rId30" Type="http://schemas.openxmlformats.org/officeDocument/2006/relationships/customXml" Target="../ink/ink113.xml"/></Relationships>
</file>

<file path=ppt/slides/_rels/slide24.xml.rels><?xml version="1.0" encoding="UTF-8" standalone="yes"?>
<Relationships xmlns="http://schemas.openxmlformats.org/package/2006/relationships"><Relationship Id="rId8" Type="http://schemas.openxmlformats.org/officeDocument/2006/relationships/customXml" Target="../ink/ink116.xml"/><Relationship Id="rId13" Type="http://schemas.openxmlformats.org/officeDocument/2006/relationships/image" Target="../media/image662.png"/><Relationship Id="rId3" Type="http://schemas.openxmlformats.org/officeDocument/2006/relationships/image" Target="../media/image69.png"/><Relationship Id="rId7" Type="http://schemas.openxmlformats.org/officeDocument/2006/relationships/image" Target="../media/image631.png"/><Relationship Id="rId12" Type="http://schemas.openxmlformats.org/officeDocument/2006/relationships/customXml" Target="../ink/ink118.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customXml" Target="../ink/ink115.xml"/><Relationship Id="rId11" Type="http://schemas.openxmlformats.org/officeDocument/2006/relationships/image" Target="../media/image652.png"/><Relationship Id="rId5" Type="http://schemas.openxmlformats.org/officeDocument/2006/relationships/image" Target="../media/image70.png"/><Relationship Id="rId15" Type="http://schemas.openxmlformats.org/officeDocument/2006/relationships/image" Target="../media/image673.png"/><Relationship Id="rId10" Type="http://schemas.openxmlformats.org/officeDocument/2006/relationships/customXml" Target="../ink/ink117.xml"/><Relationship Id="rId4" Type="http://schemas.openxmlformats.org/officeDocument/2006/relationships/hyperlink" Target="https://www.w3.org/TR/css-grid-1/#typedef-grid-row-start-grid-line" TargetMode="External"/><Relationship Id="rId9" Type="http://schemas.openxmlformats.org/officeDocument/2006/relationships/image" Target="../media/image642.png"/><Relationship Id="rId14" Type="http://schemas.openxmlformats.org/officeDocument/2006/relationships/customXml" Target="../ink/ink119.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8" Type="http://schemas.openxmlformats.org/officeDocument/2006/relationships/customXml" Target="../ink/ink122.xml"/><Relationship Id="rId13" Type="http://schemas.openxmlformats.org/officeDocument/2006/relationships/image" Target="../media/image600.png"/><Relationship Id="rId18" Type="http://schemas.openxmlformats.org/officeDocument/2006/relationships/customXml" Target="../ink/ink127.xml"/><Relationship Id="rId3" Type="http://schemas.openxmlformats.org/officeDocument/2006/relationships/image" Target="../media/image72.png"/><Relationship Id="rId21" Type="http://schemas.openxmlformats.org/officeDocument/2006/relationships/image" Target="../media/image723.png"/><Relationship Id="rId7" Type="http://schemas.openxmlformats.org/officeDocument/2006/relationships/image" Target="../media/image136.png"/><Relationship Id="rId12" Type="http://schemas.openxmlformats.org/officeDocument/2006/relationships/customXml" Target="../ink/ink124.xml"/><Relationship Id="rId17" Type="http://schemas.openxmlformats.org/officeDocument/2006/relationships/image" Target="../media/image700.png"/><Relationship Id="rId25" Type="http://schemas.openxmlformats.org/officeDocument/2006/relationships/image" Target="../media/image75.png"/><Relationship Id="rId2" Type="http://schemas.openxmlformats.org/officeDocument/2006/relationships/image" Target="../media/image71.png"/><Relationship Id="rId16" Type="http://schemas.openxmlformats.org/officeDocument/2006/relationships/customXml" Target="../ink/ink126.xml"/><Relationship Id="rId20" Type="http://schemas.openxmlformats.org/officeDocument/2006/relationships/customXml" Target="../ink/ink128.xml"/><Relationship Id="rId1" Type="http://schemas.openxmlformats.org/officeDocument/2006/relationships/slideLayout" Target="../slideLayouts/slideLayout2.xml"/><Relationship Id="rId6" Type="http://schemas.openxmlformats.org/officeDocument/2006/relationships/customXml" Target="../ink/ink121.xml"/><Relationship Id="rId11" Type="http://schemas.openxmlformats.org/officeDocument/2006/relationships/image" Target="../media/image1510.png"/><Relationship Id="rId24" Type="http://schemas.openxmlformats.org/officeDocument/2006/relationships/customXml" Target="../ink/ink130.xml"/><Relationship Id="rId5" Type="http://schemas.openxmlformats.org/officeDocument/2006/relationships/image" Target="../media/image135.png"/><Relationship Id="rId15" Type="http://schemas.openxmlformats.org/officeDocument/2006/relationships/image" Target="../media/image611.png"/><Relationship Id="rId23" Type="http://schemas.openxmlformats.org/officeDocument/2006/relationships/image" Target="../media/image73.png"/><Relationship Id="rId10" Type="http://schemas.openxmlformats.org/officeDocument/2006/relationships/customXml" Target="../ink/ink123.xml"/><Relationship Id="rId19" Type="http://schemas.openxmlformats.org/officeDocument/2006/relationships/image" Target="../media/image710.png"/><Relationship Id="rId4" Type="http://schemas.openxmlformats.org/officeDocument/2006/relationships/customXml" Target="../ink/ink120.xml"/><Relationship Id="rId9" Type="http://schemas.openxmlformats.org/officeDocument/2006/relationships/image" Target="../media/image270.png"/><Relationship Id="rId14" Type="http://schemas.openxmlformats.org/officeDocument/2006/relationships/customXml" Target="../ink/ink125.xml"/><Relationship Id="rId22" Type="http://schemas.openxmlformats.org/officeDocument/2006/relationships/customXml" Target="../ink/ink129.xml"/></Relationships>
</file>

<file path=ppt/slides/_rels/slide27.xml.rels><?xml version="1.0" encoding="UTF-8" standalone="yes"?>
<Relationships xmlns="http://schemas.openxmlformats.org/package/2006/relationships"><Relationship Id="rId8" Type="http://schemas.openxmlformats.org/officeDocument/2006/relationships/customXml" Target="../ink/ink133.xml"/><Relationship Id="rId13" Type="http://schemas.openxmlformats.org/officeDocument/2006/relationships/image" Target="../media/image371.png"/><Relationship Id="rId18" Type="http://schemas.openxmlformats.org/officeDocument/2006/relationships/customXml" Target="../ink/ink137.xml"/><Relationship Id="rId26" Type="http://schemas.openxmlformats.org/officeDocument/2006/relationships/customXml" Target="../ink/ink141.xml"/><Relationship Id="rId39" Type="http://schemas.openxmlformats.org/officeDocument/2006/relationships/image" Target="../media/image692.png"/><Relationship Id="rId3" Type="http://schemas.openxmlformats.org/officeDocument/2006/relationships/hyperlink" Target="https://www.w3.org/TR/css-grid-1/#grid-template-areas-property" TargetMode="External"/><Relationship Id="rId21" Type="http://schemas.openxmlformats.org/officeDocument/2006/relationships/image" Target="../media/image410.png"/><Relationship Id="rId34" Type="http://schemas.openxmlformats.org/officeDocument/2006/relationships/customXml" Target="../ink/ink145.xml"/><Relationship Id="rId7" Type="http://schemas.openxmlformats.org/officeDocument/2006/relationships/image" Target="../media/image139.png"/><Relationship Id="rId17" Type="http://schemas.openxmlformats.org/officeDocument/2006/relationships/image" Target="../media/image391.png"/><Relationship Id="rId25" Type="http://schemas.openxmlformats.org/officeDocument/2006/relationships/image" Target="../media/image620.png"/><Relationship Id="rId33" Type="http://schemas.openxmlformats.org/officeDocument/2006/relationships/image" Target="../media/image661.png"/><Relationship Id="rId38" Type="http://schemas.openxmlformats.org/officeDocument/2006/relationships/customXml" Target="../ink/ink147.xml"/><Relationship Id="rId2" Type="http://schemas.openxmlformats.org/officeDocument/2006/relationships/image" Target="../media/image73.emf"/><Relationship Id="rId16" Type="http://schemas.openxmlformats.org/officeDocument/2006/relationships/customXml" Target="../ink/ink136.xml"/><Relationship Id="rId20" Type="http://schemas.openxmlformats.org/officeDocument/2006/relationships/customXml" Target="../ink/ink138.xml"/><Relationship Id="rId29" Type="http://schemas.openxmlformats.org/officeDocument/2006/relationships/image" Target="../media/image641.png"/><Relationship Id="rId1" Type="http://schemas.openxmlformats.org/officeDocument/2006/relationships/slideLayout" Target="../slideLayouts/slideLayout2.xml"/><Relationship Id="rId6" Type="http://schemas.openxmlformats.org/officeDocument/2006/relationships/customXml" Target="../ink/ink132.xml"/><Relationship Id="rId24" Type="http://schemas.openxmlformats.org/officeDocument/2006/relationships/customXml" Target="../ink/ink140.xml"/><Relationship Id="rId32" Type="http://schemas.openxmlformats.org/officeDocument/2006/relationships/customXml" Target="../ink/ink144.xml"/><Relationship Id="rId37" Type="http://schemas.openxmlformats.org/officeDocument/2006/relationships/image" Target="../media/image682.png"/><Relationship Id="rId5" Type="http://schemas.openxmlformats.org/officeDocument/2006/relationships/image" Target="../media/image138.png"/><Relationship Id="rId15" Type="http://schemas.openxmlformats.org/officeDocument/2006/relationships/image" Target="../media/image381.png"/><Relationship Id="rId23" Type="http://schemas.openxmlformats.org/officeDocument/2006/relationships/image" Target="../media/image610.png"/><Relationship Id="rId28" Type="http://schemas.openxmlformats.org/officeDocument/2006/relationships/customXml" Target="../ink/ink142.xml"/><Relationship Id="rId36" Type="http://schemas.openxmlformats.org/officeDocument/2006/relationships/customXml" Target="../ink/ink146.xml"/><Relationship Id="rId10" Type="http://schemas.openxmlformats.org/officeDocument/2006/relationships/customXml" Target="../ink/ink134.xml"/><Relationship Id="rId19" Type="http://schemas.openxmlformats.org/officeDocument/2006/relationships/image" Target="../media/image400.png"/><Relationship Id="rId31" Type="http://schemas.openxmlformats.org/officeDocument/2006/relationships/image" Target="../media/image651.png"/><Relationship Id="rId4" Type="http://schemas.openxmlformats.org/officeDocument/2006/relationships/customXml" Target="../ink/ink131.xml"/><Relationship Id="rId9" Type="http://schemas.openxmlformats.org/officeDocument/2006/relationships/image" Target="../media/image490.png"/><Relationship Id="rId14" Type="http://schemas.openxmlformats.org/officeDocument/2006/relationships/customXml" Target="../ink/ink135.xml"/><Relationship Id="rId22" Type="http://schemas.openxmlformats.org/officeDocument/2006/relationships/customXml" Target="../ink/ink139.xml"/><Relationship Id="rId27" Type="http://schemas.openxmlformats.org/officeDocument/2006/relationships/image" Target="../media/image630.png"/><Relationship Id="rId30" Type="http://schemas.openxmlformats.org/officeDocument/2006/relationships/customXml" Target="../ink/ink143.xml"/><Relationship Id="rId35" Type="http://schemas.openxmlformats.org/officeDocument/2006/relationships/image" Target="../media/image67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8" Type="http://schemas.openxmlformats.org/officeDocument/2006/relationships/customXml" Target="../ink/ink150.xml"/><Relationship Id="rId13" Type="http://schemas.openxmlformats.org/officeDocument/2006/relationships/image" Target="../media/image722.png"/><Relationship Id="rId18" Type="http://schemas.openxmlformats.org/officeDocument/2006/relationships/customXml" Target="../ink/ink155.xml"/><Relationship Id="rId3" Type="http://schemas.openxmlformats.org/officeDocument/2006/relationships/image" Target="../media/image78.png"/><Relationship Id="rId7" Type="http://schemas.openxmlformats.org/officeDocument/2006/relationships/image" Target="../media/image671.png"/><Relationship Id="rId12" Type="http://schemas.openxmlformats.org/officeDocument/2006/relationships/customXml" Target="../ink/ink152.xml"/><Relationship Id="rId17" Type="http://schemas.openxmlformats.org/officeDocument/2006/relationships/image" Target="../media/image79.png"/><Relationship Id="rId2" Type="http://schemas.openxmlformats.org/officeDocument/2006/relationships/image" Target="../media/image77.png"/><Relationship Id="rId16" Type="http://schemas.openxmlformats.org/officeDocument/2006/relationships/customXml" Target="../ink/ink154.xml"/><Relationship Id="rId1" Type="http://schemas.openxmlformats.org/officeDocument/2006/relationships/slideLayout" Target="../slideLayouts/slideLayout2.xml"/><Relationship Id="rId6" Type="http://schemas.openxmlformats.org/officeDocument/2006/relationships/customXml" Target="../ink/ink149.xml"/><Relationship Id="rId11" Type="http://schemas.openxmlformats.org/officeDocument/2006/relationships/image" Target="../media/image691.png"/><Relationship Id="rId5" Type="http://schemas.openxmlformats.org/officeDocument/2006/relationships/image" Target="../media/image142.png"/><Relationship Id="rId15" Type="http://schemas.openxmlformats.org/officeDocument/2006/relationships/image" Target="../media/image732.png"/><Relationship Id="rId10" Type="http://schemas.openxmlformats.org/officeDocument/2006/relationships/customXml" Target="../ink/ink151.xml"/><Relationship Id="rId19" Type="http://schemas.openxmlformats.org/officeDocument/2006/relationships/image" Target="../media/image80.png"/><Relationship Id="rId4" Type="http://schemas.openxmlformats.org/officeDocument/2006/relationships/customXml" Target="../ink/ink148.xml"/><Relationship Id="rId9" Type="http://schemas.openxmlformats.org/officeDocument/2006/relationships/image" Target="../media/image681.png"/><Relationship Id="rId14" Type="http://schemas.openxmlformats.org/officeDocument/2006/relationships/customXml" Target="../ink/ink153.xml"/></Relationships>
</file>

<file path=ppt/slides/_rels/slide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8" Type="http://schemas.openxmlformats.org/officeDocument/2006/relationships/image" Target="../media/image462.png"/><Relationship Id="rId13" Type="http://schemas.openxmlformats.org/officeDocument/2006/relationships/customXml" Target="../ink/ink160.xml"/><Relationship Id="rId18" Type="http://schemas.openxmlformats.org/officeDocument/2006/relationships/image" Target="../media/image790.png"/><Relationship Id="rId26" Type="http://schemas.openxmlformats.org/officeDocument/2006/relationships/image" Target="../media/image85.png"/><Relationship Id="rId3" Type="http://schemas.openxmlformats.org/officeDocument/2006/relationships/image" Target="../media/image81.png"/><Relationship Id="rId21" Type="http://schemas.openxmlformats.org/officeDocument/2006/relationships/customXml" Target="../ink/ink164.xml"/><Relationship Id="rId7" Type="http://schemas.openxmlformats.org/officeDocument/2006/relationships/customXml" Target="../ink/ink157.xml"/><Relationship Id="rId12" Type="http://schemas.openxmlformats.org/officeDocument/2006/relationships/image" Target="../media/image731.png"/><Relationship Id="rId17" Type="http://schemas.openxmlformats.org/officeDocument/2006/relationships/customXml" Target="../ink/ink162.xml"/><Relationship Id="rId25" Type="http://schemas.openxmlformats.org/officeDocument/2006/relationships/customXml" Target="../ink/ink166.xml"/><Relationship Id="rId2" Type="http://schemas.openxmlformats.org/officeDocument/2006/relationships/hyperlink" Target="https://www.w3.org/TR/css-grid-1/#propdef-grid-template" TargetMode="External"/><Relationship Id="rId16" Type="http://schemas.openxmlformats.org/officeDocument/2006/relationships/image" Target="../media/image780.png"/><Relationship Id="rId20" Type="http://schemas.openxmlformats.org/officeDocument/2006/relationships/image" Target="../media/image801.png"/><Relationship Id="rId1" Type="http://schemas.openxmlformats.org/officeDocument/2006/relationships/slideLayout" Target="../slideLayouts/slideLayout2.xml"/><Relationship Id="rId6" Type="http://schemas.openxmlformats.org/officeDocument/2006/relationships/image" Target="../media/image145.png"/><Relationship Id="rId11" Type="http://schemas.openxmlformats.org/officeDocument/2006/relationships/customXml" Target="../ink/ink159.xml"/><Relationship Id="rId24" Type="http://schemas.openxmlformats.org/officeDocument/2006/relationships/image" Target="../media/image84.png"/><Relationship Id="rId5" Type="http://schemas.openxmlformats.org/officeDocument/2006/relationships/customXml" Target="../ink/ink156.xml"/><Relationship Id="rId15" Type="http://schemas.openxmlformats.org/officeDocument/2006/relationships/customXml" Target="../ink/ink161.xml"/><Relationship Id="rId23" Type="http://schemas.openxmlformats.org/officeDocument/2006/relationships/customXml" Target="../ink/ink165.xml"/><Relationship Id="rId10" Type="http://schemas.openxmlformats.org/officeDocument/2006/relationships/image" Target="../media/image721.png"/><Relationship Id="rId19" Type="http://schemas.openxmlformats.org/officeDocument/2006/relationships/customXml" Target="../ink/ink163.xml"/><Relationship Id="rId4" Type="http://schemas.openxmlformats.org/officeDocument/2006/relationships/image" Target="../media/image82.png"/><Relationship Id="rId9" Type="http://schemas.openxmlformats.org/officeDocument/2006/relationships/customXml" Target="../ink/ink158.xml"/><Relationship Id="rId14" Type="http://schemas.openxmlformats.org/officeDocument/2006/relationships/image" Target="../media/image750.png"/><Relationship Id="rId22" Type="http://schemas.openxmlformats.org/officeDocument/2006/relationships/image" Target="../media/image8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3" Type="http://schemas.openxmlformats.org/officeDocument/2006/relationships/customXml" Target="../ink/ink170.xml"/><Relationship Id="rId18" Type="http://schemas.openxmlformats.org/officeDocument/2006/relationships/image" Target="../media/image390.png"/><Relationship Id="rId26" Type="http://schemas.openxmlformats.org/officeDocument/2006/relationships/image" Target="../media/image841.png"/><Relationship Id="rId39" Type="http://schemas.openxmlformats.org/officeDocument/2006/relationships/customXml" Target="../ink/ink183.xml"/><Relationship Id="rId3" Type="http://schemas.openxmlformats.org/officeDocument/2006/relationships/image" Target="../media/image87.png"/><Relationship Id="rId21" Type="http://schemas.openxmlformats.org/officeDocument/2006/relationships/customXml" Target="../ink/ink174.xml"/><Relationship Id="rId34" Type="http://schemas.openxmlformats.org/officeDocument/2006/relationships/image" Target="../media/image941.png"/><Relationship Id="rId42" Type="http://schemas.openxmlformats.org/officeDocument/2006/relationships/image" Target="../media/image98.png"/><Relationship Id="rId7" Type="http://schemas.openxmlformats.org/officeDocument/2006/relationships/customXml" Target="../ink/ink168.xml"/><Relationship Id="rId12" Type="http://schemas.openxmlformats.org/officeDocument/2006/relationships/image" Target="../media/image370.png"/><Relationship Id="rId17" Type="http://schemas.openxmlformats.org/officeDocument/2006/relationships/customXml" Target="../ink/ink172.xml"/><Relationship Id="rId25" Type="http://schemas.openxmlformats.org/officeDocument/2006/relationships/customXml" Target="../ink/ink176.xml"/><Relationship Id="rId33" Type="http://schemas.openxmlformats.org/officeDocument/2006/relationships/customXml" Target="../ink/ink180.xml"/><Relationship Id="rId38" Type="http://schemas.openxmlformats.org/officeDocument/2006/relationships/image" Target="../media/image96.png"/><Relationship Id="rId2" Type="http://schemas.openxmlformats.org/officeDocument/2006/relationships/image" Target="../media/image86.png"/><Relationship Id="rId16" Type="http://schemas.openxmlformats.org/officeDocument/2006/relationships/image" Target="../media/image380.png"/><Relationship Id="rId20" Type="http://schemas.openxmlformats.org/officeDocument/2006/relationships/image" Target="../media/image680.png"/><Relationship Id="rId29" Type="http://schemas.openxmlformats.org/officeDocument/2006/relationships/customXml" Target="../ink/ink178.xml"/><Relationship Id="rId41" Type="http://schemas.openxmlformats.org/officeDocument/2006/relationships/customXml" Target="../ink/ink184.xml"/><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customXml" Target="../ink/ink169.xml"/><Relationship Id="rId24" Type="http://schemas.openxmlformats.org/officeDocument/2006/relationships/image" Target="../media/image800.png"/><Relationship Id="rId32" Type="http://schemas.openxmlformats.org/officeDocument/2006/relationships/image" Target="../media/image872.png"/><Relationship Id="rId37" Type="http://schemas.openxmlformats.org/officeDocument/2006/relationships/customXml" Target="../ink/ink182.xml"/><Relationship Id="rId40" Type="http://schemas.openxmlformats.org/officeDocument/2006/relationships/image" Target="../media/image97.png"/><Relationship Id="rId5" Type="http://schemas.openxmlformats.org/officeDocument/2006/relationships/image" Target="../media/image490.png"/><Relationship Id="rId15" Type="http://schemas.openxmlformats.org/officeDocument/2006/relationships/customXml" Target="../ink/ink171.xml"/><Relationship Id="rId23" Type="http://schemas.openxmlformats.org/officeDocument/2006/relationships/customXml" Target="../ink/ink175.xml"/><Relationship Id="rId28" Type="http://schemas.openxmlformats.org/officeDocument/2006/relationships/image" Target="../media/image852.png"/><Relationship Id="rId36" Type="http://schemas.openxmlformats.org/officeDocument/2006/relationships/image" Target="../media/image95.png"/><Relationship Id="rId10" Type="http://schemas.openxmlformats.org/officeDocument/2006/relationships/image" Target="../media/image360.png"/><Relationship Id="rId19" Type="http://schemas.openxmlformats.org/officeDocument/2006/relationships/customXml" Target="../ink/ink173.xml"/><Relationship Id="rId31" Type="http://schemas.openxmlformats.org/officeDocument/2006/relationships/customXml" Target="../ink/ink179.xml"/><Relationship Id="rId44" Type="http://schemas.openxmlformats.org/officeDocument/2006/relationships/image" Target="../media/image105.png"/><Relationship Id="rId4" Type="http://schemas.openxmlformats.org/officeDocument/2006/relationships/customXml" Target="../ink/ink167.xml"/><Relationship Id="rId14" Type="http://schemas.openxmlformats.org/officeDocument/2006/relationships/image" Target="../media/image350.png"/><Relationship Id="rId22" Type="http://schemas.openxmlformats.org/officeDocument/2006/relationships/image" Target="../media/image690.png"/><Relationship Id="rId27" Type="http://schemas.openxmlformats.org/officeDocument/2006/relationships/customXml" Target="../ink/ink177.xml"/><Relationship Id="rId30" Type="http://schemas.openxmlformats.org/officeDocument/2006/relationships/image" Target="../media/image862.png"/><Relationship Id="rId35" Type="http://schemas.openxmlformats.org/officeDocument/2006/relationships/customXml" Target="../ink/ink181.xml"/><Relationship Id="rId43" Type="http://schemas.openxmlformats.org/officeDocument/2006/relationships/customXml" Target="../ink/ink18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8" Type="http://schemas.openxmlformats.org/officeDocument/2006/relationships/customXml" Target="../ink/ink188.xml"/><Relationship Id="rId13" Type="http://schemas.openxmlformats.org/officeDocument/2006/relationships/image" Target="../media/image156.png"/><Relationship Id="rId18" Type="http://schemas.openxmlformats.org/officeDocument/2006/relationships/customXml" Target="../ink/ink193.xml"/><Relationship Id="rId26" Type="http://schemas.openxmlformats.org/officeDocument/2006/relationships/customXml" Target="../ink/ink197.xml"/><Relationship Id="rId39" Type="http://schemas.openxmlformats.org/officeDocument/2006/relationships/image" Target="../media/image112.png"/><Relationship Id="rId3" Type="http://schemas.openxmlformats.org/officeDocument/2006/relationships/image" Target="../media/image106.png"/><Relationship Id="rId21" Type="http://schemas.openxmlformats.org/officeDocument/2006/relationships/image" Target="../media/image730.png"/><Relationship Id="rId34" Type="http://schemas.openxmlformats.org/officeDocument/2006/relationships/customXml" Target="../ink/ink201.xml"/><Relationship Id="rId42" Type="http://schemas.openxmlformats.org/officeDocument/2006/relationships/customXml" Target="../ink/ink205.xml"/><Relationship Id="rId47" Type="http://schemas.openxmlformats.org/officeDocument/2006/relationships/customXml" Target="../ink/ink207.xml"/><Relationship Id="rId7" Type="http://schemas.openxmlformats.org/officeDocument/2006/relationships/image" Target="../media/image153.png"/><Relationship Id="rId12" Type="http://schemas.openxmlformats.org/officeDocument/2006/relationships/customXml" Target="../ink/ink190.xml"/><Relationship Id="rId17" Type="http://schemas.openxmlformats.org/officeDocument/2006/relationships/image" Target="../media/image158.png"/><Relationship Id="rId25" Type="http://schemas.openxmlformats.org/officeDocument/2006/relationships/image" Target="../media/image1050.png"/><Relationship Id="rId33" Type="http://schemas.openxmlformats.org/officeDocument/2006/relationships/image" Target="../media/image109.png"/><Relationship Id="rId38" Type="http://schemas.openxmlformats.org/officeDocument/2006/relationships/customXml" Target="../ink/ink203.xml"/><Relationship Id="rId46" Type="http://schemas.openxmlformats.org/officeDocument/2006/relationships/image" Target="../media/image116.png"/><Relationship Id="rId2" Type="http://schemas.openxmlformats.org/officeDocument/2006/relationships/image" Target="../media/image104.png"/><Relationship Id="rId16" Type="http://schemas.openxmlformats.org/officeDocument/2006/relationships/customXml" Target="../ink/ink192.xml"/><Relationship Id="rId20" Type="http://schemas.openxmlformats.org/officeDocument/2006/relationships/customXml" Target="../ink/ink194.xml"/><Relationship Id="rId29" Type="http://schemas.openxmlformats.org/officeDocument/2006/relationships/image" Target="../media/image1071.png"/><Relationship Id="rId41"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customXml" Target="../ink/ink187.xml"/><Relationship Id="rId11" Type="http://schemas.openxmlformats.org/officeDocument/2006/relationships/image" Target="../media/image155.png"/><Relationship Id="rId24" Type="http://schemas.openxmlformats.org/officeDocument/2006/relationships/customXml" Target="../ink/ink196.xml"/><Relationship Id="rId32" Type="http://schemas.openxmlformats.org/officeDocument/2006/relationships/customXml" Target="../ink/ink200.xml"/><Relationship Id="rId37" Type="http://schemas.openxmlformats.org/officeDocument/2006/relationships/image" Target="../media/image111.png"/><Relationship Id="rId40" Type="http://schemas.openxmlformats.org/officeDocument/2006/relationships/customXml" Target="../ink/ink204.xml"/><Relationship Id="rId45" Type="http://schemas.openxmlformats.org/officeDocument/2006/relationships/customXml" Target="../ink/ink206.xml"/><Relationship Id="rId5" Type="http://schemas.openxmlformats.org/officeDocument/2006/relationships/image" Target="../media/image152.png"/><Relationship Id="rId15" Type="http://schemas.openxmlformats.org/officeDocument/2006/relationships/image" Target="../media/image157.png"/><Relationship Id="rId23" Type="http://schemas.openxmlformats.org/officeDocument/2006/relationships/image" Target="../media/image980.png"/><Relationship Id="rId28" Type="http://schemas.openxmlformats.org/officeDocument/2006/relationships/customXml" Target="../ink/ink198.xml"/><Relationship Id="rId36" Type="http://schemas.openxmlformats.org/officeDocument/2006/relationships/customXml" Target="../ink/ink202.xml"/><Relationship Id="rId10" Type="http://schemas.openxmlformats.org/officeDocument/2006/relationships/customXml" Target="../ink/ink189.xml"/><Relationship Id="rId19" Type="http://schemas.openxmlformats.org/officeDocument/2006/relationships/image" Target="../media/image720.png"/><Relationship Id="rId31" Type="http://schemas.openxmlformats.org/officeDocument/2006/relationships/image" Target="../media/image108.png"/><Relationship Id="rId44" Type="http://schemas.openxmlformats.org/officeDocument/2006/relationships/image" Target="../media/image107.png"/><Relationship Id="rId4" Type="http://schemas.openxmlformats.org/officeDocument/2006/relationships/customXml" Target="../ink/ink186.xml"/><Relationship Id="rId9" Type="http://schemas.openxmlformats.org/officeDocument/2006/relationships/image" Target="../media/image154.png"/><Relationship Id="rId14" Type="http://schemas.openxmlformats.org/officeDocument/2006/relationships/customXml" Target="../ink/ink191.xml"/><Relationship Id="rId22" Type="http://schemas.openxmlformats.org/officeDocument/2006/relationships/customXml" Target="../ink/ink195.xml"/><Relationship Id="rId27" Type="http://schemas.openxmlformats.org/officeDocument/2006/relationships/image" Target="../media/image1060.png"/><Relationship Id="rId30" Type="http://schemas.openxmlformats.org/officeDocument/2006/relationships/customXml" Target="../ink/ink199.xml"/><Relationship Id="rId35" Type="http://schemas.openxmlformats.org/officeDocument/2006/relationships/image" Target="../media/image110.png"/><Relationship Id="rId43" Type="http://schemas.openxmlformats.org/officeDocument/2006/relationships/image" Target="../media/image114.png"/><Relationship Id="rId48" Type="http://schemas.openxmlformats.org/officeDocument/2006/relationships/image" Target="../media/image115.png"/></Relationships>
</file>

<file path=ppt/slides/_rels/slide37.xml.rels><?xml version="1.0" encoding="UTF-8" standalone="yes"?>
<Relationships xmlns="http://schemas.openxmlformats.org/package/2006/relationships"><Relationship Id="rId13" Type="http://schemas.openxmlformats.org/officeDocument/2006/relationships/image" Target="../media/image165.png"/><Relationship Id="rId18" Type="http://schemas.openxmlformats.org/officeDocument/2006/relationships/customXml" Target="../ink/ink215.xml"/><Relationship Id="rId26" Type="http://schemas.openxmlformats.org/officeDocument/2006/relationships/customXml" Target="../ink/ink218.xml"/><Relationship Id="rId39" Type="http://schemas.openxmlformats.org/officeDocument/2006/relationships/image" Target="../media/image481.png"/><Relationship Id="rId21" Type="http://schemas.openxmlformats.org/officeDocument/2006/relationships/image" Target="../media/image168.png"/><Relationship Id="rId34" Type="http://schemas.openxmlformats.org/officeDocument/2006/relationships/customXml" Target="../ink/ink222.xml"/><Relationship Id="rId42" Type="http://schemas.openxmlformats.org/officeDocument/2006/relationships/customXml" Target="../ink/ink226.xml"/><Relationship Id="rId47" Type="http://schemas.openxmlformats.org/officeDocument/2006/relationships/image" Target="../media/image820.png"/><Relationship Id="rId50" Type="http://schemas.openxmlformats.org/officeDocument/2006/relationships/customXml" Target="../ink/ink230.xml"/><Relationship Id="rId55" Type="http://schemas.openxmlformats.org/officeDocument/2006/relationships/image" Target="../media/image861.png"/><Relationship Id="rId63" Type="http://schemas.openxmlformats.org/officeDocument/2006/relationships/image" Target="../media/image1141.png"/><Relationship Id="rId68" Type="http://schemas.openxmlformats.org/officeDocument/2006/relationships/customXml" Target="../ink/ink239.xml"/><Relationship Id="rId7" Type="http://schemas.openxmlformats.org/officeDocument/2006/relationships/image" Target="../media/image162.png"/><Relationship Id="rId71" Type="http://schemas.openxmlformats.org/officeDocument/2006/relationships/image" Target="../media/image1271.png"/><Relationship Id="rId2" Type="http://schemas.openxmlformats.org/officeDocument/2006/relationships/image" Target="../media/image126.png"/><Relationship Id="rId16" Type="http://schemas.openxmlformats.org/officeDocument/2006/relationships/customXml" Target="../ink/ink214.xml"/><Relationship Id="rId29" Type="http://schemas.openxmlformats.org/officeDocument/2006/relationships/image" Target="../media/image173.png"/><Relationship Id="rId1" Type="http://schemas.openxmlformats.org/officeDocument/2006/relationships/slideLayout" Target="../slideLayouts/slideLayout2.xml"/><Relationship Id="rId6" Type="http://schemas.openxmlformats.org/officeDocument/2006/relationships/customXml" Target="../ink/ink209.xml"/><Relationship Id="rId11" Type="http://schemas.openxmlformats.org/officeDocument/2006/relationships/image" Target="../media/image164.png"/><Relationship Id="rId24" Type="http://schemas.openxmlformats.org/officeDocument/2006/relationships/image" Target="../media/image132.png"/><Relationship Id="rId32" Type="http://schemas.openxmlformats.org/officeDocument/2006/relationships/customXml" Target="../ink/ink221.xml"/><Relationship Id="rId37" Type="http://schemas.openxmlformats.org/officeDocument/2006/relationships/image" Target="../media/image471.png"/><Relationship Id="rId40" Type="http://schemas.openxmlformats.org/officeDocument/2006/relationships/customXml" Target="../ink/ink225.xml"/><Relationship Id="rId45" Type="http://schemas.openxmlformats.org/officeDocument/2006/relationships/image" Target="../media/image520.png"/><Relationship Id="rId53" Type="http://schemas.openxmlformats.org/officeDocument/2006/relationships/image" Target="../media/image851.png"/><Relationship Id="rId58" Type="http://schemas.openxmlformats.org/officeDocument/2006/relationships/customXml" Target="../ink/ink234.xml"/><Relationship Id="rId66" Type="http://schemas.openxmlformats.org/officeDocument/2006/relationships/customXml" Target="../ink/ink238.xml"/><Relationship Id="rId5" Type="http://schemas.openxmlformats.org/officeDocument/2006/relationships/image" Target="../media/image161.png"/><Relationship Id="rId15" Type="http://schemas.openxmlformats.org/officeDocument/2006/relationships/image" Target="../media/image490.png"/><Relationship Id="rId23" Type="http://schemas.openxmlformats.org/officeDocument/2006/relationships/image" Target="../media/image131.png"/><Relationship Id="rId28" Type="http://schemas.openxmlformats.org/officeDocument/2006/relationships/customXml" Target="../ink/ink219.xml"/><Relationship Id="rId36" Type="http://schemas.openxmlformats.org/officeDocument/2006/relationships/customXml" Target="../ink/ink223.xml"/><Relationship Id="rId49" Type="http://schemas.openxmlformats.org/officeDocument/2006/relationships/image" Target="../media/image831.png"/><Relationship Id="rId57" Type="http://schemas.openxmlformats.org/officeDocument/2006/relationships/image" Target="../media/image871.png"/><Relationship Id="rId61" Type="http://schemas.openxmlformats.org/officeDocument/2006/relationships/image" Target="../media/image1130.png"/><Relationship Id="rId10" Type="http://schemas.openxmlformats.org/officeDocument/2006/relationships/customXml" Target="../ink/ink211.xml"/><Relationship Id="rId19" Type="http://schemas.openxmlformats.org/officeDocument/2006/relationships/image" Target="../media/image167.png"/><Relationship Id="rId31" Type="http://schemas.openxmlformats.org/officeDocument/2006/relationships/image" Target="../media/image174.png"/><Relationship Id="rId44" Type="http://schemas.openxmlformats.org/officeDocument/2006/relationships/customXml" Target="../ink/ink227.xml"/><Relationship Id="rId52" Type="http://schemas.openxmlformats.org/officeDocument/2006/relationships/customXml" Target="../ink/ink231.xml"/><Relationship Id="rId60" Type="http://schemas.openxmlformats.org/officeDocument/2006/relationships/customXml" Target="../ink/ink235.xml"/><Relationship Id="rId65" Type="http://schemas.openxmlformats.org/officeDocument/2006/relationships/image" Target="../media/image1151.png"/><Relationship Id="rId4" Type="http://schemas.openxmlformats.org/officeDocument/2006/relationships/customXml" Target="../ink/ink208.xml"/><Relationship Id="rId9" Type="http://schemas.openxmlformats.org/officeDocument/2006/relationships/image" Target="../media/image163.png"/><Relationship Id="rId14" Type="http://schemas.openxmlformats.org/officeDocument/2006/relationships/customXml" Target="../ink/ink213.xml"/><Relationship Id="rId22" Type="http://schemas.openxmlformats.org/officeDocument/2006/relationships/customXml" Target="../ink/ink217.xml"/><Relationship Id="rId27" Type="http://schemas.openxmlformats.org/officeDocument/2006/relationships/image" Target="../media/image172.png"/><Relationship Id="rId30" Type="http://schemas.openxmlformats.org/officeDocument/2006/relationships/customXml" Target="../ink/ink220.xml"/><Relationship Id="rId35" Type="http://schemas.openxmlformats.org/officeDocument/2006/relationships/image" Target="../media/image461.png"/><Relationship Id="rId43" Type="http://schemas.openxmlformats.org/officeDocument/2006/relationships/image" Target="../media/image510.png"/><Relationship Id="rId48" Type="http://schemas.openxmlformats.org/officeDocument/2006/relationships/customXml" Target="../ink/ink229.xml"/><Relationship Id="rId56" Type="http://schemas.openxmlformats.org/officeDocument/2006/relationships/customXml" Target="../ink/ink233.xml"/><Relationship Id="rId64" Type="http://schemas.openxmlformats.org/officeDocument/2006/relationships/customXml" Target="../ink/ink237.xml"/><Relationship Id="rId69" Type="http://schemas.openxmlformats.org/officeDocument/2006/relationships/image" Target="../media/image1261.png"/><Relationship Id="rId8" Type="http://schemas.openxmlformats.org/officeDocument/2006/relationships/customXml" Target="../ink/ink210.xml"/><Relationship Id="rId51" Type="http://schemas.openxmlformats.org/officeDocument/2006/relationships/image" Target="../media/image840.png"/><Relationship Id="rId3" Type="http://schemas.openxmlformats.org/officeDocument/2006/relationships/image" Target="../media/image127.png"/><Relationship Id="rId12" Type="http://schemas.openxmlformats.org/officeDocument/2006/relationships/customXml" Target="../ink/ink212.xml"/><Relationship Id="rId17" Type="http://schemas.openxmlformats.org/officeDocument/2006/relationships/image" Target="../media/image128.png"/><Relationship Id="rId25" Type="http://schemas.openxmlformats.org/officeDocument/2006/relationships/image" Target="../media/image133.png"/><Relationship Id="rId33" Type="http://schemas.openxmlformats.org/officeDocument/2006/relationships/image" Target="../media/image175.png"/><Relationship Id="rId38" Type="http://schemas.openxmlformats.org/officeDocument/2006/relationships/customXml" Target="../ink/ink224.xml"/><Relationship Id="rId46" Type="http://schemas.openxmlformats.org/officeDocument/2006/relationships/customXml" Target="../ink/ink228.xml"/><Relationship Id="rId59" Type="http://schemas.openxmlformats.org/officeDocument/2006/relationships/image" Target="../media/image1120.png"/><Relationship Id="rId67" Type="http://schemas.openxmlformats.org/officeDocument/2006/relationships/image" Target="../media/image1161.png"/><Relationship Id="rId20" Type="http://schemas.openxmlformats.org/officeDocument/2006/relationships/customXml" Target="../ink/ink216.xml"/><Relationship Id="rId41" Type="http://schemas.openxmlformats.org/officeDocument/2006/relationships/image" Target="../media/image500.png"/><Relationship Id="rId54" Type="http://schemas.openxmlformats.org/officeDocument/2006/relationships/customXml" Target="../ink/ink232.xml"/><Relationship Id="rId62" Type="http://schemas.openxmlformats.org/officeDocument/2006/relationships/customXml" Target="../ink/ink236.xml"/><Relationship Id="rId70" Type="http://schemas.openxmlformats.org/officeDocument/2006/relationships/customXml" Target="../ink/ink240.xml"/></Relationships>
</file>

<file path=ppt/slides/_rels/slide3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3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caniuse.com/flexbox"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8" Type="http://schemas.openxmlformats.org/officeDocument/2006/relationships/image" Target="../media/image1401.png"/><Relationship Id="rId13" Type="http://schemas.openxmlformats.org/officeDocument/2006/relationships/customXml" Target="../ink/ink246.xml"/><Relationship Id="rId18" Type="http://schemas.openxmlformats.org/officeDocument/2006/relationships/image" Target="../media/image147.png"/><Relationship Id="rId26" Type="http://schemas.openxmlformats.org/officeDocument/2006/relationships/image" Target="../media/image151.png"/><Relationship Id="rId3" Type="http://schemas.openxmlformats.org/officeDocument/2006/relationships/customXml" Target="../ink/ink241.xml"/><Relationship Id="rId21" Type="http://schemas.openxmlformats.org/officeDocument/2006/relationships/customXml" Target="../ink/ink250.xml"/><Relationship Id="rId7" Type="http://schemas.openxmlformats.org/officeDocument/2006/relationships/customXml" Target="../ink/ink243.xml"/><Relationship Id="rId12" Type="http://schemas.openxmlformats.org/officeDocument/2006/relationships/image" Target="../media/image143.png"/><Relationship Id="rId17" Type="http://schemas.openxmlformats.org/officeDocument/2006/relationships/customXml" Target="../ink/ink248.xml"/><Relationship Id="rId25" Type="http://schemas.openxmlformats.org/officeDocument/2006/relationships/customXml" Target="../ink/ink252.xml"/><Relationship Id="rId2" Type="http://schemas.openxmlformats.org/officeDocument/2006/relationships/image" Target="../media/image141.png"/><Relationship Id="rId16" Type="http://schemas.openxmlformats.org/officeDocument/2006/relationships/image" Target="../media/image146.png"/><Relationship Id="rId20" Type="http://schemas.openxmlformats.org/officeDocument/2006/relationships/image" Target="../media/image148.png"/><Relationship Id="rId29" Type="http://schemas.openxmlformats.org/officeDocument/2006/relationships/customXml" Target="../ink/ink254.xml"/><Relationship Id="rId1" Type="http://schemas.openxmlformats.org/officeDocument/2006/relationships/slideLayout" Target="../slideLayouts/slideLayout2.xml"/><Relationship Id="rId6" Type="http://schemas.openxmlformats.org/officeDocument/2006/relationships/image" Target="../media/image1371.png"/><Relationship Id="rId11" Type="http://schemas.openxmlformats.org/officeDocument/2006/relationships/customXml" Target="../ink/ink245.xml"/><Relationship Id="rId24" Type="http://schemas.openxmlformats.org/officeDocument/2006/relationships/image" Target="../media/image150.png"/><Relationship Id="rId5" Type="http://schemas.openxmlformats.org/officeDocument/2006/relationships/customXml" Target="../ink/ink242.xml"/><Relationship Id="rId15" Type="http://schemas.openxmlformats.org/officeDocument/2006/relationships/customXml" Target="../ink/ink247.xml"/><Relationship Id="rId23" Type="http://schemas.openxmlformats.org/officeDocument/2006/relationships/customXml" Target="../ink/ink251.xml"/><Relationship Id="rId28" Type="http://schemas.openxmlformats.org/officeDocument/2006/relationships/image" Target="../media/image159.png"/><Relationship Id="rId10" Type="http://schemas.openxmlformats.org/officeDocument/2006/relationships/image" Target="../media/image1412.png"/><Relationship Id="rId19" Type="http://schemas.openxmlformats.org/officeDocument/2006/relationships/customXml" Target="../ink/ink249.xml"/><Relationship Id="rId4" Type="http://schemas.openxmlformats.org/officeDocument/2006/relationships/image" Target="../media/image1342.png"/><Relationship Id="rId9" Type="http://schemas.openxmlformats.org/officeDocument/2006/relationships/customXml" Target="../ink/ink244.xml"/><Relationship Id="rId14" Type="http://schemas.openxmlformats.org/officeDocument/2006/relationships/image" Target="../media/image144.png"/><Relationship Id="rId22" Type="http://schemas.openxmlformats.org/officeDocument/2006/relationships/image" Target="../media/image149.png"/><Relationship Id="rId27" Type="http://schemas.openxmlformats.org/officeDocument/2006/relationships/customXml" Target="../ink/ink253.xml"/><Relationship Id="rId30" Type="http://schemas.openxmlformats.org/officeDocument/2006/relationships/image" Target="../media/image160.png"/></Relationships>
</file>

<file path=ppt/slides/_rels/slide44.xml.rels><?xml version="1.0" encoding="UTF-8" standalone="yes"?>
<Relationships xmlns="http://schemas.openxmlformats.org/package/2006/relationships"><Relationship Id="rId13" Type="http://schemas.openxmlformats.org/officeDocument/2006/relationships/customXml" Target="../ink/ink257.xml"/><Relationship Id="rId18" Type="http://schemas.openxmlformats.org/officeDocument/2006/relationships/image" Target="../media/image470.png"/><Relationship Id="rId26" Type="http://schemas.openxmlformats.org/officeDocument/2006/relationships/customXml" Target="../ink/ink263.xml"/><Relationship Id="rId39" Type="http://schemas.openxmlformats.org/officeDocument/2006/relationships/image" Target="../media/image182.png"/><Relationship Id="rId21" Type="http://schemas.openxmlformats.org/officeDocument/2006/relationships/customXml" Target="../ink/ink261.xml"/><Relationship Id="rId34" Type="http://schemas.openxmlformats.org/officeDocument/2006/relationships/customXml" Target="../ink/ink267.xml"/><Relationship Id="rId42" Type="http://schemas.openxmlformats.org/officeDocument/2006/relationships/customXml" Target="../ink/ink271.xml"/><Relationship Id="rId47" Type="http://schemas.openxmlformats.org/officeDocument/2006/relationships/image" Target="../media/image186.png"/><Relationship Id="rId50" Type="http://schemas.openxmlformats.org/officeDocument/2006/relationships/customXml" Target="../ink/ink275.xml"/><Relationship Id="rId55" Type="http://schemas.openxmlformats.org/officeDocument/2006/relationships/image" Target="../media/image190.png"/><Relationship Id="rId63" Type="http://schemas.openxmlformats.org/officeDocument/2006/relationships/image" Target="../media/image194.png"/><Relationship Id="rId68" Type="http://schemas.openxmlformats.org/officeDocument/2006/relationships/customXml" Target="../ink/ink284.xml"/><Relationship Id="rId76" Type="http://schemas.openxmlformats.org/officeDocument/2006/relationships/customXml" Target="../ink/ink288.xml"/><Relationship Id="rId7" Type="http://schemas.openxmlformats.org/officeDocument/2006/relationships/image" Target="../media/image176.png"/><Relationship Id="rId71" Type="http://schemas.openxmlformats.org/officeDocument/2006/relationships/image" Target="../media/image198.png"/><Relationship Id="rId2" Type="http://schemas.openxmlformats.org/officeDocument/2006/relationships/notesSlide" Target="../notesSlides/notesSlide26.xml"/><Relationship Id="rId16" Type="http://schemas.openxmlformats.org/officeDocument/2006/relationships/image" Target="../media/image460.png"/><Relationship Id="rId29" Type="http://schemas.openxmlformats.org/officeDocument/2006/relationships/image" Target="../media/image660.png"/><Relationship Id="rId11" Type="http://schemas.openxmlformats.org/officeDocument/2006/relationships/customXml" Target="../ink/ink256.xml"/><Relationship Id="rId24" Type="http://schemas.openxmlformats.org/officeDocument/2006/relationships/customXml" Target="../ink/ink262.xml"/><Relationship Id="rId32" Type="http://schemas.openxmlformats.org/officeDocument/2006/relationships/customXml" Target="../ink/ink266.xml"/><Relationship Id="rId37" Type="http://schemas.openxmlformats.org/officeDocument/2006/relationships/image" Target="../media/image181.png"/><Relationship Id="rId40" Type="http://schemas.openxmlformats.org/officeDocument/2006/relationships/customXml" Target="../ink/ink270.xml"/><Relationship Id="rId45" Type="http://schemas.openxmlformats.org/officeDocument/2006/relationships/image" Target="../media/image185.png"/><Relationship Id="rId53" Type="http://schemas.openxmlformats.org/officeDocument/2006/relationships/image" Target="../media/image189.png"/><Relationship Id="rId58" Type="http://schemas.openxmlformats.org/officeDocument/2006/relationships/customXml" Target="../ink/ink279.xml"/><Relationship Id="rId66" Type="http://schemas.openxmlformats.org/officeDocument/2006/relationships/customXml" Target="../ink/ink283.xml"/><Relationship Id="rId74" Type="http://schemas.openxmlformats.org/officeDocument/2006/relationships/customXml" Target="../ink/ink287.xml"/><Relationship Id="rId5" Type="http://schemas.openxmlformats.org/officeDocument/2006/relationships/image" Target="../media/image170.png"/><Relationship Id="rId15" Type="http://schemas.openxmlformats.org/officeDocument/2006/relationships/customXml" Target="../ink/ink258.xml"/><Relationship Id="rId23" Type="http://schemas.openxmlformats.org/officeDocument/2006/relationships/image" Target="../media/image178.png"/><Relationship Id="rId28" Type="http://schemas.openxmlformats.org/officeDocument/2006/relationships/customXml" Target="../ink/ink264.xml"/><Relationship Id="rId36" Type="http://schemas.openxmlformats.org/officeDocument/2006/relationships/customXml" Target="../ink/ink268.xml"/><Relationship Id="rId49" Type="http://schemas.openxmlformats.org/officeDocument/2006/relationships/image" Target="../media/image187.png"/><Relationship Id="rId57" Type="http://schemas.openxmlformats.org/officeDocument/2006/relationships/image" Target="../media/image191.png"/><Relationship Id="rId61" Type="http://schemas.openxmlformats.org/officeDocument/2006/relationships/image" Target="../media/image193.png"/><Relationship Id="rId10" Type="http://schemas.openxmlformats.org/officeDocument/2006/relationships/image" Target="../media/image430.png"/><Relationship Id="rId19" Type="http://schemas.openxmlformats.org/officeDocument/2006/relationships/customXml" Target="../ink/ink260.xml"/><Relationship Id="rId31" Type="http://schemas.openxmlformats.org/officeDocument/2006/relationships/image" Target="../media/image670.png"/><Relationship Id="rId44" Type="http://schemas.openxmlformats.org/officeDocument/2006/relationships/customXml" Target="../ink/ink272.xml"/><Relationship Id="rId52" Type="http://schemas.openxmlformats.org/officeDocument/2006/relationships/customXml" Target="../ink/ink276.xml"/><Relationship Id="rId60" Type="http://schemas.openxmlformats.org/officeDocument/2006/relationships/customXml" Target="../ink/ink280.xml"/><Relationship Id="rId65" Type="http://schemas.openxmlformats.org/officeDocument/2006/relationships/image" Target="../media/image195.png"/><Relationship Id="rId73" Type="http://schemas.openxmlformats.org/officeDocument/2006/relationships/image" Target="../media/image199.png"/><Relationship Id="rId4" Type="http://schemas.openxmlformats.org/officeDocument/2006/relationships/image" Target="../media/image169.png"/><Relationship Id="rId9" Type="http://schemas.openxmlformats.org/officeDocument/2006/relationships/customXml" Target="../ink/ink255.xml"/><Relationship Id="rId14" Type="http://schemas.openxmlformats.org/officeDocument/2006/relationships/image" Target="../media/image450.png"/><Relationship Id="rId22" Type="http://schemas.openxmlformats.org/officeDocument/2006/relationships/image" Target="../media/image490.png"/><Relationship Id="rId27" Type="http://schemas.openxmlformats.org/officeDocument/2006/relationships/image" Target="../media/image650.png"/><Relationship Id="rId30" Type="http://schemas.openxmlformats.org/officeDocument/2006/relationships/customXml" Target="../ink/ink265.xml"/><Relationship Id="rId35" Type="http://schemas.openxmlformats.org/officeDocument/2006/relationships/image" Target="../media/image180.png"/><Relationship Id="rId43" Type="http://schemas.openxmlformats.org/officeDocument/2006/relationships/image" Target="../media/image184.png"/><Relationship Id="rId48" Type="http://schemas.openxmlformats.org/officeDocument/2006/relationships/customXml" Target="../ink/ink274.xml"/><Relationship Id="rId56" Type="http://schemas.openxmlformats.org/officeDocument/2006/relationships/customXml" Target="../ink/ink278.xml"/><Relationship Id="rId64" Type="http://schemas.openxmlformats.org/officeDocument/2006/relationships/customXml" Target="../ink/ink282.xml"/><Relationship Id="rId69" Type="http://schemas.openxmlformats.org/officeDocument/2006/relationships/image" Target="../media/image197.png"/><Relationship Id="rId77" Type="http://schemas.openxmlformats.org/officeDocument/2006/relationships/image" Target="../media/image201.png"/><Relationship Id="rId8" Type="http://schemas.openxmlformats.org/officeDocument/2006/relationships/image" Target="../media/image177.png"/><Relationship Id="rId51" Type="http://schemas.openxmlformats.org/officeDocument/2006/relationships/image" Target="../media/image188.png"/><Relationship Id="rId72" Type="http://schemas.openxmlformats.org/officeDocument/2006/relationships/customXml" Target="../ink/ink286.xml"/><Relationship Id="rId3" Type="http://schemas.openxmlformats.org/officeDocument/2006/relationships/image" Target="../media/image166.png"/><Relationship Id="rId12" Type="http://schemas.openxmlformats.org/officeDocument/2006/relationships/image" Target="../media/image440.png"/><Relationship Id="rId17" Type="http://schemas.openxmlformats.org/officeDocument/2006/relationships/customXml" Target="../ink/ink259.xml"/><Relationship Id="rId25" Type="http://schemas.openxmlformats.org/officeDocument/2006/relationships/image" Target="../media/image640.png"/><Relationship Id="rId33" Type="http://schemas.openxmlformats.org/officeDocument/2006/relationships/image" Target="../media/image179.png"/><Relationship Id="rId38" Type="http://schemas.openxmlformats.org/officeDocument/2006/relationships/customXml" Target="../ink/ink269.xml"/><Relationship Id="rId46" Type="http://schemas.openxmlformats.org/officeDocument/2006/relationships/customXml" Target="../ink/ink273.xml"/><Relationship Id="rId59" Type="http://schemas.openxmlformats.org/officeDocument/2006/relationships/image" Target="../media/image192.png"/><Relationship Id="rId67" Type="http://schemas.openxmlformats.org/officeDocument/2006/relationships/image" Target="../media/image196.png"/><Relationship Id="rId20" Type="http://schemas.openxmlformats.org/officeDocument/2006/relationships/image" Target="../media/image480.png"/><Relationship Id="rId41" Type="http://schemas.openxmlformats.org/officeDocument/2006/relationships/image" Target="../media/image183.png"/><Relationship Id="rId54" Type="http://schemas.openxmlformats.org/officeDocument/2006/relationships/customXml" Target="../ink/ink277.xml"/><Relationship Id="rId62" Type="http://schemas.openxmlformats.org/officeDocument/2006/relationships/customXml" Target="../ink/ink281.xml"/><Relationship Id="rId70" Type="http://schemas.openxmlformats.org/officeDocument/2006/relationships/customXml" Target="../ink/ink285.xml"/><Relationship Id="rId75" Type="http://schemas.openxmlformats.org/officeDocument/2006/relationships/image" Target="../media/image200.png"/><Relationship Id="rId1" Type="http://schemas.openxmlformats.org/officeDocument/2006/relationships/slideLayout" Target="../slideLayouts/slideLayout2.xml"/><Relationship Id="rId6" Type="http://schemas.openxmlformats.org/officeDocument/2006/relationships/image" Target="../media/image171.png"/></Relationships>
</file>

<file path=ppt/slides/_rels/slide45.xml.rels><?xml version="1.0" encoding="UTF-8" standalone="yes"?>
<Relationships xmlns="http://schemas.openxmlformats.org/package/2006/relationships"><Relationship Id="rId26" Type="http://schemas.openxmlformats.org/officeDocument/2006/relationships/customXml" Target="../ink/ink299.xml"/><Relationship Id="rId117" Type="http://schemas.openxmlformats.org/officeDocument/2006/relationships/customXml" Target="../ink/ink344.xml"/><Relationship Id="rId21" Type="http://schemas.openxmlformats.org/officeDocument/2006/relationships/image" Target="../media/image460.emf"/><Relationship Id="rId42" Type="http://schemas.openxmlformats.org/officeDocument/2006/relationships/customXml" Target="../ink/ink307.xml"/><Relationship Id="rId47" Type="http://schemas.openxmlformats.org/officeDocument/2006/relationships/image" Target="../media/image473.emf"/><Relationship Id="rId63" Type="http://schemas.openxmlformats.org/officeDocument/2006/relationships/image" Target="../media/image481.emf"/><Relationship Id="rId68" Type="http://schemas.openxmlformats.org/officeDocument/2006/relationships/customXml" Target="../ink/ink320.xml"/><Relationship Id="rId84" Type="http://schemas.openxmlformats.org/officeDocument/2006/relationships/customXml" Target="../ink/ink328.xml"/><Relationship Id="rId89" Type="http://schemas.openxmlformats.org/officeDocument/2006/relationships/image" Target="../media/image494.emf"/><Relationship Id="rId112" Type="http://schemas.openxmlformats.org/officeDocument/2006/relationships/image" Target="../media/image506.emf"/><Relationship Id="rId133" Type="http://schemas.openxmlformats.org/officeDocument/2006/relationships/customXml" Target="../ink/ink352.xml"/><Relationship Id="rId138" Type="http://schemas.openxmlformats.org/officeDocument/2006/relationships/image" Target="../media/image519.emf"/><Relationship Id="rId154" Type="http://schemas.openxmlformats.org/officeDocument/2006/relationships/image" Target="../media/image1951.png"/><Relationship Id="rId159" Type="http://schemas.openxmlformats.org/officeDocument/2006/relationships/customXml" Target="../ink/ink365.xml"/><Relationship Id="rId16" Type="http://schemas.openxmlformats.org/officeDocument/2006/relationships/customXml" Target="../ink/ink294.xml"/><Relationship Id="rId107" Type="http://schemas.openxmlformats.org/officeDocument/2006/relationships/image" Target="../media/image504.emf"/><Relationship Id="rId11" Type="http://schemas.openxmlformats.org/officeDocument/2006/relationships/image" Target="../media/image4551.emf"/><Relationship Id="rId32" Type="http://schemas.openxmlformats.org/officeDocument/2006/relationships/customXml" Target="../ink/ink302.xml"/><Relationship Id="rId37" Type="http://schemas.openxmlformats.org/officeDocument/2006/relationships/image" Target="../media/image468.emf"/><Relationship Id="rId53" Type="http://schemas.openxmlformats.org/officeDocument/2006/relationships/image" Target="../media/image476.emf"/><Relationship Id="rId58" Type="http://schemas.openxmlformats.org/officeDocument/2006/relationships/customXml" Target="../ink/ink315.xml"/><Relationship Id="rId74" Type="http://schemas.openxmlformats.org/officeDocument/2006/relationships/customXml" Target="../ink/ink323.xml"/><Relationship Id="rId79" Type="http://schemas.openxmlformats.org/officeDocument/2006/relationships/image" Target="../media/image489.emf"/><Relationship Id="rId102" Type="http://schemas.openxmlformats.org/officeDocument/2006/relationships/customXml" Target="../ink/ink336.xml"/><Relationship Id="rId123" Type="http://schemas.openxmlformats.org/officeDocument/2006/relationships/customXml" Target="../ink/ink347.xml"/><Relationship Id="rId128" Type="http://schemas.openxmlformats.org/officeDocument/2006/relationships/image" Target="../media/image514.emf"/><Relationship Id="rId144" Type="http://schemas.openxmlformats.org/officeDocument/2006/relationships/image" Target="../media/image522.emf"/><Relationship Id="rId149" Type="http://schemas.openxmlformats.org/officeDocument/2006/relationships/customXml" Target="../ink/ink360.xml"/><Relationship Id="rId5" Type="http://schemas.openxmlformats.org/officeDocument/2006/relationships/image" Target="../media/image204.png"/><Relationship Id="rId90" Type="http://schemas.openxmlformats.org/officeDocument/2006/relationships/customXml" Target="../ink/ink331.xml"/><Relationship Id="rId95" Type="http://schemas.openxmlformats.org/officeDocument/2006/relationships/image" Target="../media/image497.emf"/><Relationship Id="rId160" Type="http://schemas.openxmlformats.org/officeDocument/2006/relationships/image" Target="../media/image1972.png"/><Relationship Id="rId165" Type="http://schemas.openxmlformats.org/officeDocument/2006/relationships/customXml" Target="../ink/ink368.xml"/><Relationship Id="rId22" Type="http://schemas.openxmlformats.org/officeDocument/2006/relationships/customXml" Target="../ink/ink297.xml"/><Relationship Id="rId27" Type="http://schemas.openxmlformats.org/officeDocument/2006/relationships/image" Target="../media/image463.emf"/><Relationship Id="rId43" Type="http://schemas.openxmlformats.org/officeDocument/2006/relationships/image" Target="../media/image471.emf"/><Relationship Id="rId48" Type="http://schemas.openxmlformats.org/officeDocument/2006/relationships/customXml" Target="../ink/ink310.xml"/><Relationship Id="rId64" Type="http://schemas.openxmlformats.org/officeDocument/2006/relationships/customXml" Target="../ink/ink318.xml"/><Relationship Id="rId69" Type="http://schemas.openxmlformats.org/officeDocument/2006/relationships/image" Target="../media/image484.emf"/><Relationship Id="rId113" Type="http://schemas.openxmlformats.org/officeDocument/2006/relationships/customXml" Target="../ink/ink342.xml"/><Relationship Id="rId118" Type="http://schemas.openxmlformats.org/officeDocument/2006/relationships/image" Target="../media/image509.emf"/><Relationship Id="rId134" Type="http://schemas.openxmlformats.org/officeDocument/2006/relationships/image" Target="../media/image517.emf"/><Relationship Id="rId139" Type="http://schemas.openxmlformats.org/officeDocument/2006/relationships/customXml" Target="../ink/ink355.xml"/><Relationship Id="rId80" Type="http://schemas.openxmlformats.org/officeDocument/2006/relationships/customXml" Target="../ink/ink326.xml"/><Relationship Id="rId85" Type="http://schemas.openxmlformats.org/officeDocument/2006/relationships/image" Target="../media/image492.emf"/><Relationship Id="rId150" Type="http://schemas.openxmlformats.org/officeDocument/2006/relationships/image" Target="../media/image525.emf"/><Relationship Id="rId155" Type="http://schemas.openxmlformats.org/officeDocument/2006/relationships/customXml" Target="../ink/ink363.xml"/><Relationship Id="rId12" Type="http://schemas.openxmlformats.org/officeDocument/2006/relationships/customXml" Target="../ink/ink292.xml"/><Relationship Id="rId17" Type="http://schemas.openxmlformats.org/officeDocument/2006/relationships/image" Target="../media/image458.emf"/><Relationship Id="rId33" Type="http://schemas.openxmlformats.org/officeDocument/2006/relationships/image" Target="../media/image466.emf"/><Relationship Id="rId38" Type="http://schemas.openxmlformats.org/officeDocument/2006/relationships/customXml" Target="../ink/ink305.xml"/><Relationship Id="rId59" Type="http://schemas.openxmlformats.org/officeDocument/2006/relationships/image" Target="../media/image479.emf"/><Relationship Id="rId103" Type="http://schemas.openxmlformats.org/officeDocument/2006/relationships/image" Target="../media/image502.emf"/><Relationship Id="rId108" Type="http://schemas.openxmlformats.org/officeDocument/2006/relationships/customXml" Target="../ink/ink339.xml"/><Relationship Id="rId124" Type="http://schemas.openxmlformats.org/officeDocument/2006/relationships/image" Target="../media/image512.emf"/><Relationship Id="rId129" Type="http://schemas.openxmlformats.org/officeDocument/2006/relationships/customXml" Target="../ink/ink350.xml"/><Relationship Id="rId54" Type="http://schemas.openxmlformats.org/officeDocument/2006/relationships/customXml" Target="../ink/ink313.xml"/><Relationship Id="rId70" Type="http://schemas.openxmlformats.org/officeDocument/2006/relationships/customXml" Target="../ink/ink321.xml"/><Relationship Id="rId75" Type="http://schemas.openxmlformats.org/officeDocument/2006/relationships/image" Target="../media/image487.emf"/><Relationship Id="rId91" Type="http://schemas.openxmlformats.org/officeDocument/2006/relationships/image" Target="../media/image495.emf"/><Relationship Id="rId96" Type="http://schemas.openxmlformats.org/officeDocument/2006/relationships/customXml" Target="../ink/ink334.xml"/><Relationship Id="rId140" Type="http://schemas.openxmlformats.org/officeDocument/2006/relationships/image" Target="../media/image520.emf"/><Relationship Id="rId145" Type="http://schemas.openxmlformats.org/officeDocument/2006/relationships/customXml" Target="../ink/ink358.xml"/><Relationship Id="rId161" Type="http://schemas.openxmlformats.org/officeDocument/2006/relationships/customXml" Target="../ink/ink366.xml"/><Relationship Id="rId166" Type="http://schemas.openxmlformats.org/officeDocument/2006/relationships/image" Target="../media/image2002.png"/><Relationship Id="rId1" Type="http://schemas.openxmlformats.org/officeDocument/2006/relationships/slideLayout" Target="../slideLayouts/slideLayout2.xml"/><Relationship Id="rId6" Type="http://schemas.openxmlformats.org/officeDocument/2006/relationships/customXml" Target="../ink/ink289.xml"/><Relationship Id="rId15" Type="http://schemas.openxmlformats.org/officeDocument/2006/relationships/image" Target="../media/image457.emf"/><Relationship Id="rId23" Type="http://schemas.openxmlformats.org/officeDocument/2006/relationships/image" Target="../media/image461.emf"/><Relationship Id="rId28" Type="http://schemas.openxmlformats.org/officeDocument/2006/relationships/customXml" Target="../ink/ink300.xml"/><Relationship Id="rId36" Type="http://schemas.openxmlformats.org/officeDocument/2006/relationships/customXml" Target="../ink/ink304.xml"/><Relationship Id="rId49" Type="http://schemas.openxmlformats.org/officeDocument/2006/relationships/image" Target="../media/image474.emf"/><Relationship Id="rId57" Type="http://schemas.openxmlformats.org/officeDocument/2006/relationships/image" Target="../media/image478.emf"/><Relationship Id="rId106" Type="http://schemas.openxmlformats.org/officeDocument/2006/relationships/customXml" Target="../ink/ink338.xml"/><Relationship Id="rId114" Type="http://schemas.openxmlformats.org/officeDocument/2006/relationships/image" Target="../media/image507.emf"/><Relationship Id="rId119" Type="http://schemas.openxmlformats.org/officeDocument/2006/relationships/customXml" Target="../ink/ink345.xml"/><Relationship Id="rId127" Type="http://schemas.openxmlformats.org/officeDocument/2006/relationships/customXml" Target="../ink/ink349.xml"/><Relationship Id="rId10" Type="http://schemas.openxmlformats.org/officeDocument/2006/relationships/customXml" Target="../ink/ink291.xml"/><Relationship Id="rId31" Type="http://schemas.openxmlformats.org/officeDocument/2006/relationships/image" Target="../media/image465.emf"/><Relationship Id="rId44" Type="http://schemas.openxmlformats.org/officeDocument/2006/relationships/customXml" Target="../ink/ink308.xml"/><Relationship Id="rId52" Type="http://schemas.openxmlformats.org/officeDocument/2006/relationships/customXml" Target="../ink/ink312.xml"/><Relationship Id="rId60" Type="http://schemas.openxmlformats.org/officeDocument/2006/relationships/customXml" Target="../ink/ink316.xml"/><Relationship Id="rId65" Type="http://schemas.openxmlformats.org/officeDocument/2006/relationships/image" Target="../media/image482.emf"/><Relationship Id="rId73" Type="http://schemas.openxmlformats.org/officeDocument/2006/relationships/image" Target="../media/image486.emf"/><Relationship Id="rId78" Type="http://schemas.openxmlformats.org/officeDocument/2006/relationships/customXml" Target="../ink/ink325.xml"/><Relationship Id="rId81" Type="http://schemas.openxmlformats.org/officeDocument/2006/relationships/image" Target="../media/image490.emf"/><Relationship Id="rId86" Type="http://schemas.openxmlformats.org/officeDocument/2006/relationships/customXml" Target="../ink/ink329.xml"/><Relationship Id="rId94" Type="http://schemas.openxmlformats.org/officeDocument/2006/relationships/customXml" Target="../ink/ink333.xml"/><Relationship Id="rId99" Type="http://schemas.openxmlformats.org/officeDocument/2006/relationships/image" Target="../media/image206.png"/><Relationship Id="rId101" Type="http://schemas.openxmlformats.org/officeDocument/2006/relationships/image" Target="../media/image501.emf"/><Relationship Id="rId122" Type="http://schemas.openxmlformats.org/officeDocument/2006/relationships/image" Target="../media/image511.emf"/><Relationship Id="rId130" Type="http://schemas.openxmlformats.org/officeDocument/2006/relationships/image" Target="../media/image515.emf"/><Relationship Id="rId135" Type="http://schemas.openxmlformats.org/officeDocument/2006/relationships/customXml" Target="../ink/ink353.xml"/><Relationship Id="rId143" Type="http://schemas.openxmlformats.org/officeDocument/2006/relationships/customXml" Target="../ink/ink357.xml"/><Relationship Id="rId148" Type="http://schemas.openxmlformats.org/officeDocument/2006/relationships/image" Target="../media/image524.emf"/><Relationship Id="rId151" Type="http://schemas.openxmlformats.org/officeDocument/2006/relationships/customXml" Target="../ink/ink361.xml"/><Relationship Id="rId156" Type="http://schemas.openxmlformats.org/officeDocument/2006/relationships/image" Target="../media/image1151.png"/><Relationship Id="rId164" Type="http://schemas.openxmlformats.org/officeDocument/2006/relationships/image" Target="../media/image1992.png"/><Relationship Id="rId4" Type="http://schemas.openxmlformats.org/officeDocument/2006/relationships/image" Target="../media/image203.png"/><Relationship Id="rId9" Type="http://schemas.openxmlformats.org/officeDocument/2006/relationships/image" Target="../media/image4540.emf"/><Relationship Id="rId13" Type="http://schemas.openxmlformats.org/officeDocument/2006/relationships/image" Target="../media/image4560.emf"/><Relationship Id="rId18" Type="http://schemas.openxmlformats.org/officeDocument/2006/relationships/customXml" Target="../ink/ink295.xml"/><Relationship Id="rId39" Type="http://schemas.openxmlformats.org/officeDocument/2006/relationships/image" Target="../media/image469.emf"/><Relationship Id="rId109" Type="http://schemas.openxmlformats.org/officeDocument/2006/relationships/customXml" Target="../ink/ink340.xml"/><Relationship Id="rId34" Type="http://schemas.openxmlformats.org/officeDocument/2006/relationships/customXml" Target="../ink/ink303.xml"/><Relationship Id="rId50" Type="http://schemas.openxmlformats.org/officeDocument/2006/relationships/customXml" Target="../ink/ink311.xml"/><Relationship Id="rId55" Type="http://schemas.openxmlformats.org/officeDocument/2006/relationships/image" Target="../media/image477.emf"/><Relationship Id="rId76" Type="http://schemas.openxmlformats.org/officeDocument/2006/relationships/customXml" Target="../ink/ink324.xml"/><Relationship Id="rId97" Type="http://schemas.openxmlformats.org/officeDocument/2006/relationships/image" Target="../media/image498.emf"/><Relationship Id="rId104" Type="http://schemas.openxmlformats.org/officeDocument/2006/relationships/customXml" Target="../ink/ink337.xml"/><Relationship Id="rId120" Type="http://schemas.openxmlformats.org/officeDocument/2006/relationships/image" Target="../media/image510.emf"/><Relationship Id="rId125" Type="http://schemas.openxmlformats.org/officeDocument/2006/relationships/customXml" Target="../ink/ink348.xml"/><Relationship Id="rId141" Type="http://schemas.openxmlformats.org/officeDocument/2006/relationships/customXml" Target="../ink/ink356.xml"/><Relationship Id="rId146" Type="http://schemas.openxmlformats.org/officeDocument/2006/relationships/image" Target="../media/image523.emf"/><Relationship Id="rId7" Type="http://schemas.openxmlformats.org/officeDocument/2006/relationships/image" Target="../media/image4360.emf"/><Relationship Id="rId71" Type="http://schemas.openxmlformats.org/officeDocument/2006/relationships/image" Target="../media/image485.emf"/><Relationship Id="rId92" Type="http://schemas.openxmlformats.org/officeDocument/2006/relationships/customXml" Target="../ink/ink332.xml"/><Relationship Id="rId162" Type="http://schemas.openxmlformats.org/officeDocument/2006/relationships/image" Target="../media/image1982.png"/><Relationship Id="rId2" Type="http://schemas.openxmlformats.org/officeDocument/2006/relationships/notesSlide" Target="../notesSlides/notesSlide27.xml"/><Relationship Id="rId29" Type="http://schemas.openxmlformats.org/officeDocument/2006/relationships/image" Target="../media/image464.emf"/><Relationship Id="rId24" Type="http://schemas.openxmlformats.org/officeDocument/2006/relationships/customXml" Target="../ink/ink298.xml"/><Relationship Id="rId40" Type="http://schemas.openxmlformats.org/officeDocument/2006/relationships/customXml" Target="../ink/ink306.xml"/><Relationship Id="rId45" Type="http://schemas.openxmlformats.org/officeDocument/2006/relationships/image" Target="../media/image472.emf"/><Relationship Id="rId66" Type="http://schemas.openxmlformats.org/officeDocument/2006/relationships/customXml" Target="../ink/ink319.xml"/><Relationship Id="rId87" Type="http://schemas.openxmlformats.org/officeDocument/2006/relationships/image" Target="../media/image493.emf"/><Relationship Id="rId110" Type="http://schemas.openxmlformats.org/officeDocument/2006/relationships/image" Target="../media/image505.emf"/><Relationship Id="rId115" Type="http://schemas.openxmlformats.org/officeDocument/2006/relationships/customXml" Target="../ink/ink343.xml"/><Relationship Id="rId131" Type="http://schemas.openxmlformats.org/officeDocument/2006/relationships/customXml" Target="../ink/ink351.xml"/><Relationship Id="rId136" Type="http://schemas.openxmlformats.org/officeDocument/2006/relationships/image" Target="../media/image518.emf"/><Relationship Id="rId157" Type="http://schemas.openxmlformats.org/officeDocument/2006/relationships/customXml" Target="../ink/ink364.xml"/><Relationship Id="rId61" Type="http://schemas.openxmlformats.org/officeDocument/2006/relationships/image" Target="../media/image480.emf"/><Relationship Id="rId82" Type="http://schemas.openxmlformats.org/officeDocument/2006/relationships/customXml" Target="../ink/ink327.xml"/><Relationship Id="rId152" Type="http://schemas.openxmlformats.org/officeDocument/2006/relationships/image" Target="../media/image1941.png"/><Relationship Id="rId19" Type="http://schemas.openxmlformats.org/officeDocument/2006/relationships/image" Target="../media/image459.emf"/><Relationship Id="rId14" Type="http://schemas.openxmlformats.org/officeDocument/2006/relationships/customXml" Target="../ink/ink293.xml"/><Relationship Id="rId30" Type="http://schemas.openxmlformats.org/officeDocument/2006/relationships/customXml" Target="../ink/ink301.xml"/><Relationship Id="rId35" Type="http://schemas.openxmlformats.org/officeDocument/2006/relationships/image" Target="../media/image467.emf"/><Relationship Id="rId56" Type="http://schemas.openxmlformats.org/officeDocument/2006/relationships/customXml" Target="../ink/ink314.xml"/><Relationship Id="rId77" Type="http://schemas.openxmlformats.org/officeDocument/2006/relationships/image" Target="../media/image488.emf"/><Relationship Id="rId100" Type="http://schemas.openxmlformats.org/officeDocument/2006/relationships/customXml" Target="../ink/ink335.xml"/><Relationship Id="rId105" Type="http://schemas.openxmlformats.org/officeDocument/2006/relationships/image" Target="../media/image503.emf"/><Relationship Id="rId126" Type="http://schemas.openxmlformats.org/officeDocument/2006/relationships/image" Target="../media/image513.emf"/><Relationship Id="rId147" Type="http://schemas.openxmlformats.org/officeDocument/2006/relationships/customXml" Target="../ink/ink359.xml"/><Relationship Id="rId8" Type="http://schemas.openxmlformats.org/officeDocument/2006/relationships/customXml" Target="../ink/ink290.xml"/><Relationship Id="rId51" Type="http://schemas.openxmlformats.org/officeDocument/2006/relationships/image" Target="../media/image475.emf"/><Relationship Id="rId72" Type="http://schemas.openxmlformats.org/officeDocument/2006/relationships/customXml" Target="../ink/ink322.xml"/><Relationship Id="rId93" Type="http://schemas.openxmlformats.org/officeDocument/2006/relationships/image" Target="../media/image496.emf"/><Relationship Id="rId98" Type="http://schemas.openxmlformats.org/officeDocument/2006/relationships/image" Target="../media/image205.png"/><Relationship Id="rId121" Type="http://schemas.openxmlformats.org/officeDocument/2006/relationships/customXml" Target="../ink/ink346.xml"/><Relationship Id="rId142" Type="http://schemas.openxmlformats.org/officeDocument/2006/relationships/image" Target="../media/image521.emf"/><Relationship Id="rId163" Type="http://schemas.openxmlformats.org/officeDocument/2006/relationships/customXml" Target="../ink/ink367.xml"/><Relationship Id="rId3" Type="http://schemas.openxmlformats.org/officeDocument/2006/relationships/image" Target="../media/image202.png"/><Relationship Id="rId25" Type="http://schemas.openxmlformats.org/officeDocument/2006/relationships/image" Target="../media/image462.emf"/><Relationship Id="rId46" Type="http://schemas.openxmlformats.org/officeDocument/2006/relationships/customXml" Target="../ink/ink309.xml"/><Relationship Id="rId67" Type="http://schemas.openxmlformats.org/officeDocument/2006/relationships/image" Target="../media/image483.emf"/><Relationship Id="rId116" Type="http://schemas.openxmlformats.org/officeDocument/2006/relationships/image" Target="../media/image508.emf"/><Relationship Id="rId137" Type="http://schemas.openxmlformats.org/officeDocument/2006/relationships/customXml" Target="../ink/ink354.xml"/><Relationship Id="rId158" Type="http://schemas.openxmlformats.org/officeDocument/2006/relationships/image" Target="../media/image1961.png"/><Relationship Id="rId20" Type="http://schemas.openxmlformats.org/officeDocument/2006/relationships/customXml" Target="../ink/ink296.xml"/><Relationship Id="rId41" Type="http://schemas.openxmlformats.org/officeDocument/2006/relationships/image" Target="../media/image470.emf"/><Relationship Id="rId62" Type="http://schemas.openxmlformats.org/officeDocument/2006/relationships/customXml" Target="../ink/ink317.xml"/><Relationship Id="rId83" Type="http://schemas.openxmlformats.org/officeDocument/2006/relationships/image" Target="../media/image491.emf"/><Relationship Id="rId88" Type="http://schemas.openxmlformats.org/officeDocument/2006/relationships/customXml" Target="../ink/ink330.xml"/><Relationship Id="rId111" Type="http://schemas.openxmlformats.org/officeDocument/2006/relationships/customXml" Target="../ink/ink341.xml"/><Relationship Id="rId132" Type="http://schemas.openxmlformats.org/officeDocument/2006/relationships/image" Target="../media/image516.emf"/><Relationship Id="rId153" Type="http://schemas.openxmlformats.org/officeDocument/2006/relationships/customXml" Target="../ink/ink362.xml"/></Relationships>
</file>

<file path=ppt/slides/_rels/slide46.xml.rels><?xml version="1.0" encoding="UTF-8" standalone="yes"?>
<Relationships xmlns="http://schemas.openxmlformats.org/package/2006/relationships"><Relationship Id="rId8" Type="http://schemas.openxmlformats.org/officeDocument/2006/relationships/image" Target="../media/image1991.png"/><Relationship Id="rId3" Type="http://schemas.openxmlformats.org/officeDocument/2006/relationships/customXml" Target="../ink/ink369.xml"/><Relationship Id="rId7" Type="http://schemas.openxmlformats.org/officeDocument/2006/relationships/customXml" Target="../ink/ink371.xml"/><Relationship Id="rId12" Type="http://schemas.openxmlformats.org/officeDocument/2006/relationships/image" Target="../media/image2011.png"/><Relationship Id="rId2" Type="http://schemas.openxmlformats.org/officeDocument/2006/relationships/image" Target="../media/image141.png"/><Relationship Id="rId1" Type="http://schemas.openxmlformats.org/officeDocument/2006/relationships/slideLayout" Target="../slideLayouts/slideLayout2.xml"/><Relationship Id="rId6" Type="http://schemas.openxmlformats.org/officeDocument/2006/relationships/image" Target="../media/image1981.png"/><Relationship Id="rId11" Type="http://schemas.openxmlformats.org/officeDocument/2006/relationships/customXml" Target="../ink/ink373.xml"/><Relationship Id="rId5" Type="http://schemas.openxmlformats.org/officeDocument/2006/relationships/customXml" Target="../ink/ink370.xml"/><Relationship Id="rId10" Type="http://schemas.openxmlformats.org/officeDocument/2006/relationships/image" Target="../media/image2001.png"/><Relationship Id="rId4" Type="http://schemas.openxmlformats.org/officeDocument/2006/relationships/image" Target="../media/image1971.png"/><Relationship Id="rId9" Type="http://schemas.openxmlformats.org/officeDocument/2006/relationships/customXml" Target="../ink/ink37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13" Type="http://schemas.openxmlformats.org/officeDocument/2006/relationships/image" Target="../media/image870.png"/><Relationship Id="rId26" Type="http://schemas.openxmlformats.org/officeDocument/2006/relationships/customXml" Target="../ink/ink378.xml"/><Relationship Id="rId109" Type="http://schemas.openxmlformats.org/officeDocument/2006/relationships/image" Target="../media/image240.png"/><Relationship Id="rId21" Type="http://schemas.openxmlformats.org/officeDocument/2006/relationships/image" Target="../media/image970.png"/><Relationship Id="rId42" Type="http://schemas.openxmlformats.org/officeDocument/2006/relationships/customXml" Target="../ink/ink382.xml"/><Relationship Id="rId47" Type="http://schemas.openxmlformats.org/officeDocument/2006/relationships/image" Target="../media/image211.png"/><Relationship Id="rId50" Type="http://schemas.openxmlformats.org/officeDocument/2006/relationships/customXml" Target="../ink/ink386.xml"/><Relationship Id="rId55" Type="http://schemas.openxmlformats.org/officeDocument/2006/relationships/image" Target="../media/image215.png"/><Relationship Id="rId63" Type="http://schemas.openxmlformats.org/officeDocument/2006/relationships/image" Target="../media/image219.png"/><Relationship Id="rId68" Type="http://schemas.openxmlformats.org/officeDocument/2006/relationships/customXml" Target="../ink/ink395.xml"/><Relationship Id="rId76" Type="http://schemas.openxmlformats.org/officeDocument/2006/relationships/customXml" Target="../ink/ink399.xml"/><Relationship Id="rId84" Type="http://schemas.openxmlformats.org/officeDocument/2006/relationships/customXml" Target="../ink/ink403.xml"/><Relationship Id="rId89" Type="http://schemas.openxmlformats.org/officeDocument/2006/relationships/image" Target="../media/image230.png"/><Relationship Id="rId97" Type="http://schemas.openxmlformats.org/officeDocument/2006/relationships/image" Target="../media/image234.png"/><Relationship Id="rId104" Type="http://schemas.openxmlformats.org/officeDocument/2006/relationships/customXml" Target="../ink/ink413.xml"/><Relationship Id="rId7" Type="http://schemas.openxmlformats.org/officeDocument/2006/relationships/image" Target="../media/image176.png"/><Relationship Id="rId71" Type="http://schemas.openxmlformats.org/officeDocument/2006/relationships/image" Target="../media/image223.png"/><Relationship Id="rId92" Type="http://schemas.openxmlformats.org/officeDocument/2006/relationships/customXml" Target="../ink/ink407.xml"/><Relationship Id="rId2" Type="http://schemas.openxmlformats.org/officeDocument/2006/relationships/notesSlide" Target="../notesSlides/notesSlide29.xml"/><Relationship Id="rId107" Type="http://schemas.openxmlformats.org/officeDocument/2006/relationships/image" Target="../media/image239.png"/><Relationship Id="rId11" Type="http://schemas.openxmlformats.org/officeDocument/2006/relationships/image" Target="../media/image2052.png"/><Relationship Id="rId32" Type="http://schemas.openxmlformats.org/officeDocument/2006/relationships/customXml" Target="../ink/ink380.xml"/><Relationship Id="rId45" Type="http://schemas.openxmlformats.org/officeDocument/2006/relationships/image" Target="../media/image210.png"/><Relationship Id="rId53" Type="http://schemas.openxmlformats.org/officeDocument/2006/relationships/image" Target="../media/image214.png"/><Relationship Id="rId58" Type="http://schemas.openxmlformats.org/officeDocument/2006/relationships/customXml" Target="../ink/ink390.xml"/><Relationship Id="rId66" Type="http://schemas.openxmlformats.org/officeDocument/2006/relationships/customXml" Target="../ink/ink394.xml"/><Relationship Id="rId74" Type="http://schemas.openxmlformats.org/officeDocument/2006/relationships/customXml" Target="../ink/ink398.xml"/><Relationship Id="rId79" Type="http://schemas.openxmlformats.org/officeDocument/2006/relationships/image" Target="../media/image227.png"/><Relationship Id="rId87" Type="http://schemas.openxmlformats.org/officeDocument/2006/relationships/image" Target="../media/image229.png"/><Relationship Id="rId102" Type="http://schemas.openxmlformats.org/officeDocument/2006/relationships/customXml" Target="../ink/ink412.xml"/><Relationship Id="rId110" Type="http://schemas.openxmlformats.org/officeDocument/2006/relationships/customXml" Target="../ink/ink416.xml"/><Relationship Id="rId5" Type="http://schemas.openxmlformats.org/officeDocument/2006/relationships/image" Target="../media/image209.png"/><Relationship Id="rId61" Type="http://schemas.openxmlformats.org/officeDocument/2006/relationships/image" Target="../media/image218.png"/><Relationship Id="rId82" Type="http://schemas.openxmlformats.org/officeDocument/2006/relationships/customXml" Target="../ink/ink402.xml"/><Relationship Id="rId90" Type="http://schemas.openxmlformats.org/officeDocument/2006/relationships/customXml" Target="../ink/ink406.xml"/><Relationship Id="rId95" Type="http://schemas.openxmlformats.org/officeDocument/2006/relationships/image" Target="../media/image233.png"/><Relationship Id="rId14" Type="http://schemas.openxmlformats.org/officeDocument/2006/relationships/customXml" Target="../ink/ink376.xml"/><Relationship Id="rId22" Type="http://schemas.openxmlformats.org/officeDocument/2006/relationships/customXml" Target="../ink/ink377.xml"/><Relationship Id="rId27" Type="http://schemas.openxmlformats.org/officeDocument/2006/relationships/image" Target="../media/image1312.png"/><Relationship Id="rId35" Type="http://schemas.openxmlformats.org/officeDocument/2006/relationships/image" Target="../media/image2051.png"/><Relationship Id="rId43" Type="http://schemas.openxmlformats.org/officeDocument/2006/relationships/image" Target="../media/image2091.png"/><Relationship Id="rId48" Type="http://schemas.openxmlformats.org/officeDocument/2006/relationships/customXml" Target="../ink/ink385.xml"/><Relationship Id="rId56" Type="http://schemas.openxmlformats.org/officeDocument/2006/relationships/customXml" Target="../ink/ink389.xml"/><Relationship Id="rId64" Type="http://schemas.openxmlformats.org/officeDocument/2006/relationships/customXml" Target="../ink/ink393.xml"/><Relationship Id="rId69" Type="http://schemas.openxmlformats.org/officeDocument/2006/relationships/image" Target="../media/image222.png"/><Relationship Id="rId77" Type="http://schemas.openxmlformats.org/officeDocument/2006/relationships/image" Target="../media/image226.png"/><Relationship Id="rId100" Type="http://schemas.openxmlformats.org/officeDocument/2006/relationships/customXml" Target="../ink/ink411.xml"/><Relationship Id="rId105" Type="http://schemas.openxmlformats.org/officeDocument/2006/relationships/image" Target="../media/image238.png"/><Relationship Id="rId8" Type="http://schemas.openxmlformats.org/officeDocument/2006/relationships/image" Target="../media/image177.png"/><Relationship Id="rId51" Type="http://schemas.openxmlformats.org/officeDocument/2006/relationships/image" Target="../media/image213.png"/><Relationship Id="rId72" Type="http://schemas.openxmlformats.org/officeDocument/2006/relationships/customXml" Target="../ink/ink397.xml"/><Relationship Id="rId80" Type="http://schemas.openxmlformats.org/officeDocument/2006/relationships/customXml" Target="../ink/ink401.xml"/><Relationship Id="rId85" Type="http://schemas.openxmlformats.org/officeDocument/2006/relationships/image" Target="../media/image2071.png"/><Relationship Id="rId93" Type="http://schemas.openxmlformats.org/officeDocument/2006/relationships/image" Target="../media/image232.png"/><Relationship Id="rId98" Type="http://schemas.openxmlformats.org/officeDocument/2006/relationships/customXml" Target="../ink/ink410.xml"/><Relationship Id="rId3" Type="http://schemas.openxmlformats.org/officeDocument/2006/relationships/image" Target="../media/image207.png"/><Relationship Id="rId12" Type="http://schemas.openxmlformats.org/officeDocument/2006/relationships/customXml" Target="../ink/ink375.xml"/><Relationship Id="rId25" Type="http://schemas.openxmlformats.org/officeDocument/2006/relationships/image" Target="../media/image1281.png"/><Relationship Id="rId46" Type="http://schemas.openxmlformats.org/officeDocument/2006/relationships/customXml" Target="../ink/ink384.xml"/><Relationship Id="rId59" Type="http://schemas.openxmlformats.org/officeDocument/2006/relationships/image" Target="../media/image217.png"/><Relationship Id="rId67" Type="http://schemas.openxmlformats.org/officeDocument/2006/relationships/image" Target="../media/image221.png"/><Relationship Id="rId103" Type="http://schemas.openxmlformats.org/officeDocument/2006/relationships/image" Target="../media/image237.png"/><Relationship Id="rId108" Type="http://schemas.openxmlformats.org/officeDocument/2006/relationships/customXml" Target="../ink/ink415.xml"/><Relationship Id="rId41" Type="http://schemas.openxmlformats.org/officeDocument/2006/relationships/image" Target="../media/image2081.png"/><Relationship Id="rId54" Type="http://schemas.openxmlformats.org/officeDocument/2006/relationships/customXml" Target="../ink/ink388.xml"/><Relationship Id="rId62" Type="http://schemas.openxmlformats.org/officeDocument/2006/relationships/customXml" Target="../ink/ink392.xml"/><Relationship Id="rId70" Type="http://schemas.openxmlformats.org/officeDocument/2006/relationships/customXml" Target="../ink/ink396.xml"/><Relationship Id="rId75" Type="http://schemas.openxmlformats.org/officeDocument/2006/relationships/image" Target="../media/image225.png"/><Relationship Id="rId83" Type="http://schemas.openxmlformats.org/officeDocument/2006/relationships/image" Target="../media/image2061.png"/><Relationship Id="rId88" Type="http://schemas.openxmlformats.org/officeDocument/2006/relationships/customXml" Target="../ink/ink405.xml"/><Relationship Id="rId91" Type="http://schemas.openxmlformats.org/officeDocument/2006/relationships/image" Target="../media/image231.png"/><Relationship Id="rId96" Type="http://schemas.openxmlformats.org/officeDocument/2006/relationships/customXml" Target="../ink/ink409.xml"/><Relationship Id="rId111" Type="http://schemas.openxmlformats.org/officeDocument/2006/relationships/image" Target="../media/image241.png"/><Relationship Id="rId1" Type="http://schemas.openxmlformats.org/officeDocument/2006/relationships/slideLayout" Target="../slideLayouts/slideLayout2.xml"/><Relationship Id="rId6" Type="http://schemas.openxmlformats.org/officeDocument/2006/relationships/image" Target="../media/image170.png"/><Relationship Id="rId28" Type="http://schemas.openxmlformats.org/officeDocument/2006/relationships/customXml" Target="../ink/ink379.xml"/><Relationship Id="rId36" Type="http://schemas.openxmlformats.org/officeDocument/2006/relationships/customXml" Target="../ink/ink381.xml"/><Relationship Id="rId49" Type="http://schemas.openxmlformats.org/officeDocument/2006/relationships/image" Target="../media/image212.png"/><Relationship Id="rId57" Type="http://schemas.openxmlformats.org/officeDocument/2006/relationships/image" Target="../media/image216.png"/><Relationship Id="rId106" Type="http://schemas.openxmlformats.org/officeDocument/2006/relationships/customXml" Target="../ink/ink414.xml"/><Relationship Id="rId10" Type="http://schemas.openxmlformats.org/officeDocument/2006/relationships/customXml" Target="../ink/ink374.xml"/><Relationship Id="rId31" Type="http://schemas.openxmlformats.org/officeDocument/2006/relationships/image" Target="../media/image1331.png"/><Relationship Id="rId44" Type="http://schemas.openxmlformats.org/officeDocument/2006/relationships/customXml" Target="../ink/ink383.xml"/><Relationship Id="rId52" Type="http://schemas.openxmlformats.org/officeDocument/2006/relationships/customXml" Target="../ink/ink387.xml"/><Relationship Id="rId60" Type="http://schemas.openxmlformats.org/officeDocument/2006/relationships/customXml" Target="../ink/ink391.xml"/><Relationship Id="rId65" Type="http://schemas.openxmlformats.org/officeDocument/2006/relationships/image" Target="../media/image220.png"/><Relationship Id="rId73" Type="http://schemas.openxmlformats.org/officeDocument/2006/relationships/image" Target="../media/image224.png"/><Relationship Id="rId78" Type="http://schemas.openxmlformats.org/officeDocument/2006/relationships/customXml" Target="../ink/ink400.xml"/><Relationship Id="rId81" Type="http://schemas.openxmlformats.org/officeDocument/2006/relationships/image" Target="../media/image228.png"/><Relationship Id="rId86" Type="http://schemas.openxmlformats.org/officeDocument/2006/relationships/customXml" Target="../ink/ink404.xml"/><Relationship Id="rId94" Type="http://schemas.openxmlformats.org/officeDocument/2006/relationships/customXml" Target="../ink/ink408.xml"/><Relationship Id="rId99" Type="http://schemas.openxmlformats.org/officeDocument/2006/relationships/image" Target="../media/image235.png"/><Relationship Id="rId101" Type="http://schemas.openxmlformats.org/officeDocument/2006/relationships/image" Target="../media/image236.png"/><Relationship Id="rId4" Type="http://schemas.openxmlformats.org/officeDocument/2006/relationships/image" Target="../media/image208.png"/><Relationship Id="rId9" Type="http://schemas.openxmlformats.org/officeDocument/2006/relationships/image" Target="../media/image178.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hyperlink" Target="https://www.w3.org/TR/css-flexbox-1/"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6" Type="http://schemas.openxmlformats.org/officeDocument/2006/relationships/customXml" Target="../ink/ink427.xml"/><Relationship Id="rId21" Type="http://schemas.openxmlformats.org/officeDocument/2006/relationships/image" Target="../media/image2231.png"/><Relationship Id="rId42" Type="http://schemas.openxmlformats.org/officeDocument/2006/relationships/customXml" Target="../ink/ink435.xml"/><Relationship Id="rId47" Type="http://schemas.openxmlformats.org/officeDocument/2006/relationships/image" Target="../media/image2360.png"/><Relationship Id="rId63" Type="http://schemas.openxmlformats.org/officeDocument/2006/relationships/image" Target="../media/image2442.png"/><Relationship Id="rId68" Type="http://schemas.openxmlformats.org/officeDocument/2006/relationships/customXml" Target="../ink/ink447.xml"/><Relationship Id="rId84" Type="http://schemas.openxmlformats.org/officeDocument/2006/relationships/customXml" Target="../ink/ink455.xml"/><Relationship Id="rId89" Type="http://schemas.openxmlformats.org/officeDocument/2006/relationships/image" Target="../media/image257.png"/><Relationship Id="rId2" Type="http://schemas.openxmlformats.org/officeDocument/2006/relationships/notesSlide" Target="../notesSlides/notesSlide32.xml"/><Relationship Id="rId16" Type="http://schemas.openxmlformats.org/officeDocument/2006/relationships/customXml" Target="../ink/ink422.xml"/><Relationship Id="rId29" Type="http://schemas.openxmlformats.org/officeDocument/2006/relationships/image" Target="../media/image2270.png"/><Relationship Id="rId107" Type="http://schemas.openxmlformats.org/officeDocument/2006/relationships/image" Target="../media/image266.png"/><Relationship Id="rId11" Type="http://schemas.openxmlformats.org/officeDocument/2006/relationships/image" Target="../media/image850.png"/><Relationship Id="rId24" Type="http://schemas.openxmlformats.org/officeDocument/2006/relationships/customXml" Target="../ink/ink426.xml"/><Relationship Id="rId32" Type="http://schemas.openxmlformats.org/officeDocument/2006/relationships/customXml" Target="../ink/ink430.xml"/><Relationship Id="rId37" Type="http://schemas.openxmlformats.org/officeDocument/2006/relationships/image" Target="../media/image2311.png"/><Relationship Id="rId40" Type="http://schemas.openxmlformats.org/officeDocument/2006/relationships/customXml" Target="../ink/ink434.xml"/><Relationship Id="rId53" Type="http://schemas.openxmlformats.org/officeDocument/2006/relationships/image" Target="../media/image2390.png"/><Relationship Id="rId58" Type="http://schemas.openxmlformats.org/officeDocument/2006/relationships/customXml" Target="../ink/ink442.xml"/><Relationship Id="rId66" Type="http://schemas.openxmlformats.org/officeDocument/2006/relationships/customXml" Target="../ink/ink446.xml"/><Relationship Id="rId74" Type="http://schemas.openxmlformats.org/officeDocument/2006/relationships/customXml" Target="../ink/ink450.xml"/><Relationship Id="rId79" Type="http://schemas.openxmlformats.org/officeDocument/2006/relationships/image" Target="../media/image252.png"/><Relationship Id="rId87" Type="http://schemas.openxmlformats.org/officeDocument/2006/relationships/image" Target="../media/image256.png"/><Relationship Id="rId102" Type="http://schemas.openxmlformats.org/officeDocument/2006/relationships/customXml" Target="../ink/ink464.xml"/><Relationship Id="rId110" Type="http://schemas.openxmlformats.org/officeDocument/2006/relationships/customXml" Target="../ink/ink468.xml"/><Relationship Id="rId5" Type="http://schemas.openxmlformats.org/officeDocument/2006/relationships/image" Target="../media/image245.png"/><Relationship Id="rId61" Type="http://schemas.openxmlformats.org/officeDocument/2006/relationships/image" Target="../media/image2431.png"/><Relationship Id="rId82" Type="http://schemas.openxmlformats.org/officeDocument/2006/relationships/customXml" Target="../ink/ink454.xml"/><Relationship Id="rId90" Type="http://schemas.openxmlformats.org/officeDocument/2006/relationships/customXml" Target="../ink/ink458.xml"/><Relationship Id="rId95" Type="http://schemas.openxmlformats.org/officeDocument/2006/relationships/image" Target="../media/image260.png"/><Relationship Id="rId19" Type="http://schemas.openxmlformats.org/officeDocument/2006/relationships/image" Target="../media/image2221.png"/><Relationship Id="rId14" Type="http://schemas.openxmlformats.org/officeDocument/2006/relationships/customXml" Target="../ink/ink421.xml"/><Relationship Id="rId22" Type="http://schemas.openxmlformats.org/officeDocument/2006/relationships/customXml" Target="../ink/ink425.xml"/><Relationship Id="rId27" Type="http://schemas.openxmlformats.org/officeDocument/2006/relationships/image" Target="../media/image2261.png"/><Relationship Id="rId30" Type="http://schemas.openxmlformats.org/officeDocument/2006/relationships/customXml" Target="../ink/ink429.xml"/><Relationship Id="rId35" Type="http://schemas.openxmlformats.org/officeDocument/2006/relationships/image" Target="../media/image2300.png"/><Relationship Id="rId43" Type="http://schemas.openxmlformats.org/officeDocument/2006/relationships/image" Target="../media/image2340.png"/><Relationship Id="rId48" Type="http://schemas.openxmlformats.org/officeDocument/2006/relationships/customXml" Target="../ink/ink437.xml"/><Relationship Id="rId56" Type="http://schemas.openxmlformats.org/officeDocument/2006/relationships/customXml" Target="../ink/ink441.xml"/><Relationship Id="rId64" Type="http://schemas.openxmlformats.org/officeDocument/2006/relationships/customXml" Target="../ink/ink445.xml"/><Relationship Id="rId69" Type="http://schemas.openxmlformats.org/officeDocument/2006/relationships/image" Target="../media/image247.png"/><Relationship Id="rId77" Type="http://schemas.openxmlformats.org/officeDocument/2006/relationships/image" Target="../media/image251.png"/><Relationship Id="rId100" Type="http://schemas.openxmlformats.org/officeDocument/2006/relationships/customXml" Target="../ink/ink463.xml"/><Relationship Id="rId105" Type="http://schemas.openxmlformats.org/officeDocument/2006/relationships/image" Target="../media/image265.png"/><Relationship Id="rId8" Type="http://schemas.openxmlformats.org/officeDocument/2006/relationships/customXml" Target="../ink/ink418.xml"/><Relationship Id="rId51" Type="http://schemas.openxmlformats.org/officeDocument/2006/relationships/image" Target="../media/image2380.png"/><Relationship Id="rId72" Type="http://schemas.openxmlformats.org/officeDocument/2006/relationships/customXml" Target="../ink/ink449.xml"/><Relationship Id="rId80" Type="http://schemas.openxmlformats.org/officeDocument/2006/relationships/customXml" Target="../ink/ink453.xml"/><Relationship Id="rId85" Type="http://schemas.openxmlformats.org/officeDocument/2006/relationships/image" Target="../media/image255.png"/><Relationship Id="rId93" Type="http://schemas.openxmlformats.org/officeDocument/2006/relationships/image" Target="../media/image259.png"/><Relationship Id="rId98" Type="http://schemas.openxmlformats.org/officeDocument/2006/relationships/customXml" Target="../ink/ink462.xml"/><Relationship Id="rId3" Type="http://schemas.openxmlformats.org/officeDocument/2006/relationships/image" Target="../media/image243.png"/><Relationship Id="rId12" Type="http://schemas.openxmlformats.org/officeDocument/2006/relationships/customXml" Target="../ink/ink420.xml"/><Relationship Id="rId17" Type="http://schemas.openxmlformats.org/officeDocument/2006/relationships/image" Target="../media/image2211.png"/><Relationship Id="rId25" Type="http://schemas.openxmlformats.org/officeDocument/2006/relationships/image" Target="../media/image2251.png"/><Relationship Id="rId33" Type="http://schemas.openxmlformats.org/officeDocument/2006/relationships/image" Target="../media/image2290.png"/><Relationship Id="rId38" Type="http://schemas.openxmlformats.org/officeDocument/2006/relationships/customXml" Target="../ink/ink433.xml"/><Relationship Id="rId59" Type="http://schemas.openxmlformats.org/officeDocument/2006/relationships/image" Target="../media/image2421.png"/><Relationship Id="rId67" Type="http://schemas.openxmlformats.org/officeDocument/2006/relationships/image" Target="../media/image246.png"/><Relationship Id="rId103" Type="http://schemas.openxmlformats.org/officeDocument/2006/relationships/image" Target="../media/image264.png"/><Relationship Id="rId108" Type="http://schemas.openxmlformats.org/officeDocument/2006/relationships/customXml" Target="../ink/ink467.xml"/><Relationship Id="rId20" Type="http://schemas.openxmlformats.org/officeDocument/2006/relationships/customXml" Target="../ink/ink424.xml"/><Relationship Id="rId41" Type="http://schemas.openxmlformats.org/officeDocument/2006/relationships/image" Target="../media/image2330.png"/><Relationship Id="rId54" Type="http://schemas.openxmlformats.org/officeDocument/2006/relationships/customXml" Target="../ink/ink440.xml"/><Relationship Id="rId62" Type="http://schemas.openxmlformats.org/officeDocument/2006/relationships/customXml" Target="../ink/ink444.xml"/><Relationship Id="rId70" Type="http://schemas.openxmlformats.org/officeDocument/2006/relationships/customXml" Target="../ink/ink448.xml"/><Relationship Id="rId75" Type="http://schemas.openxmlformats.org/officeDocument/2006/relationships/image" Target="../media/image250.png"/><Relationship Id="rId83" Type="http://schemas.openxmlformats.org/officeDocument/2006/relationships/image" Target="../media/image254.png"/><Relationship Id="rId88" Type="http://schemas.openxmlformats.org/officeDocument/2006/relationships/customXml" Target="../ink/ink457.xml"/><Relationship Id="rId91" Type="http://schemas.openxmlformats.org/officeDocument/2006/relationships/image" Target="../media/image258.png"/><Relationship Id="rId96" Type="http://schemas.openxmlformats.org/officeDocument/2006/relationships/customXml" Target="../ink/ink461.xml"/><Relationship Id="rId111" Type="http://schemas.openxmlformats.org/officeDocument/2006/relationships/image" Target="../media/image268.png"/><Relationship Id="rId1" Type="http://schemas.openxmlformats.org/officeDocument/2006/relationships/slideLayout" Target="../slideLayouts/slideLayout2.xml"/><Relationship Id="rId6" Type="http://schemas.openxmlformats.org/officeDocument/2006/relationships/customXml" Target="../ink/ink417.xml"/><Relationship Id="rId15" Type="http://schemas.openxmlformats.org/officeDocument/2006/relationships/image" Target="../media/image2201.png"/><Relationship Id="rId23" Type="http://schemas.openxmlformats.org/officeDocument/2006/relationships/image" Target="../media/image2241.png"/><Relationship Id="rId28" Type="http://schemas.openxmlformats.org/officeDocument/2006/relationships/customXml" Target="../ink/ink428.xml"/><Relationship Id="rId36" Type="http://schemas.openxmlformats.org/officeDocument/2006/relationships/customXml" Target="../ink/ink432.xml"/><Relationship Id="rId49" Type="http://schemas.openxmlformats.org/officeDocument/2006/relationships/image" Target="../media/image2370.png"/><Relationship Id="rId57" Type="http://schemas.openxmlformats.org/officeDocument/2006/relationships/image" Target="../media/image2411.png"/><Relationship Id="rId106" Type="http://schemas.openxmlformats.org/officeDocument/2006/relationships/customXml" Target="../ink/ink466.xml"/><Relationship Id="rId10" Type="http://schemas.openxmlformats.org/officeDocument/2006/relationships/customXml" Target="../ink/ink419.xml"/><Relationship Id="rId31" Type="http://schemas.openxmlformats.org/officeDocument/2006/relationships/image" Target="../media/image2280.png"/><Relationship Id="rId44" Type="http://schemas.openxmlformats.org/officeDocument/2006/relationships/customXml" Target="../ink/ink436.xml"/><Relationship Id="rId52" Type="http://schemas.openxmlformats.org/officeDocument/2006/relationships/customXml" Target="../ink/ink439.xml"/><Relationship Id="rId60" Type="http://schemas.openxmlformats.org/officeDocument/2006/relationships/customXml" Target="../ink/ink443.xml"/><Relationship Id="rId65" Type="http://schemas.openxmlformats.org/officeDocument/2006/relationships/image" Target="../media/image2451.png"/><Relationship Id="rId73" Type="http://schemas.openxmlformats.org/officeDocument/2006/relationships/image" Target="../media/image249.png"/><Relationship Id="rId78" Type="http://schemas.openxmlformats.org/officeDocument/2006/relationships/customXml" Target="../ink/ink452.xml"/><Relationship Id="rId81" Type="http://schemas.openxmlformats.org/officeDocument/2006/relationships/image" Target="../media/image253.png"/><Relationship Id="rId86" Type="http://schemas.openxmlformats.org/officeDocument/2006/relationships/customXml" Target="../ink/ink456.xml"/><Relationship Id="rId94" Type="http://schemas.openxmlformats.org/officeDocument/2006/relationships/customXml" Target="../ink/ink460.xml"/><Relationship Id="rId99" Type="http://schemas.openxmlformats.org/officeDocument/2006/relationships/image" Target="../media/image262.png"/><Relationship Id="rId101" Type="http://schemas.openxmlformats.org/officeDocument/2006/relationships/image" Target="../media/image263.png"/><Relationship Id="rId4" Type="http://schemas.openxmlformats.org/officeDocument/2006/relationships/image" Target="../media/image244.png"/><Relationship Id="rId9" Type="http://schemas.openxmlformats.org/officeDocument/2006/relationships/image" Target="../media/image830.png"/><Relationship Id="rId13" Type="http://schemas.openxmlformats.org/officeDocument/2006/relationships/image" Target="../media/image2191.png"/><Relationship Id="rId18" Type="http://schemas.openxmlformats.org/officeDocument/2006/relationships/customXml" Target="../ink/ink423.xml"/><Relationship Id="rId39" Type="http://schemas.openxmlformats.org/officeDocument/2006/relationships/image" Target="../media/image2320.png"/><Relationship Id="rId109" Type="http://schemas.openxmlformats.org/officeDocument/2006/relationships/image" Target="../media/image267.png"/><Relationship Id="rId34" Type="http://schemas.openxmlformats.org/officeDocument/2006/relationships/customXml" Target="../ink/ink431.xml"/><Relationship Id="rId50" Type="http://schemas.openxmlformats.org/officeDocument/2006/relationships/customXml" Target="../ink/ink438.xml"/><Relationship Id="rId55" Type="http://schemas.openxmlformats.org/officeDocument/2006/relationships/image" Target="../media/image2401.png"/><Relationship Id="rId76" Type="http://schemas.openxmlformats.org/officeDocument/2006/relationships/customXml" Target="../ink/ink451.xml"/><Relationship Id="rId97" Type="http://schemas.openxmlformats.org/officeDocument/2006/relationships/image" Target="../media/image261.png"/><Relationship Id="rId104" Type="http://schemas.openxmlformats.org/officeDocument/2006/relationships/customXml" Target="../ink/ink465.xml"/><Relationship Id="rId7" Type="http://schemas.openxmlformats.org/officeDocument/2006/relationships/image" Target="../media/image1090.png"/><Relationship Id="rId71" Type="http://schemas.openxmlformats.org/officeDocument/2006/relationships/image" Target="../media/image248.png"/><Relationship Id="rId92" Type="http://schemas.openxmlformats.org/officeDocument/2006/relationships/customXml" Target="../ink/ink45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6" Type="http://schemas.openxmlformats.org/officeDocument/2006/relationships/image" Target="../media/image1340.png"/><Relationship Id="rId117" Type="http://schemas.openxmlformats.org/officeDocument/2006/relationships/image" Target="../media/image2040.png"/><Relationship Id="rId21" Type="http://schemas.openxmlformats.org/officeDocument/2006/relationships/customXml" Target="../ink/ink476.xml"/><Relationship Id="rId42" Type="http://schemas.openxmlformats.org/officeDocument/2006/relationships/image" Target="../media/image1480.png"/><Relationship Id="rId47" Type="http://schemas.openxmlformats.org/officeDocument/2006/relationships/customXml" Target="../ink/ink489.xml"/><Relationship Id="rId63" Type="http://schemas.openxmlformats.org/officeDocument/2006/relationships/customXml" Target="../ink/ink497.xml"/><Relationship Id="rId68" Type="http://schemas.openxmlformats.org/officeDocument/2006/relationships/image" Target="../media/image1800.png"/><Relationship Id="rId84" Type="http://schemas.openxmlformats.org/officeDocument/2006/relationships/customXml" Target="../ink/ink508.xml"/><Relationship Id="rId89" Type="http://schemas.openxmlformats.org/officeDocument/2006/relationships/image" Target="../media/image1900.png"/><Relationship Id="rId112" Type="http://schemas.openxmlformats.org/officeDocument/2006/relationships/customXml" Target="../ink/ink522.xml"/><Relationship Id="rId133" Type="http://schemas.openxmlformats.org/officeDocument/2006/relationships/customXml" Target="../ink/ink532.xml"/><Relationship Id="rId138" Type="http://schemas.openxmlformats.org/officeDocument/2006/relationships/image" Target="../media/image2150.png"/><Relationship Id="rId154" Type="http://schemas.openxmlformats.org/officeDocument/2006/relationships/image" Target="../media/image2230.png"/><Relationship Id="rId159" Type="http://schemas.openxmlformats.org/officeDocument/2006/relationships/customXml" Target="../ink/ink545.xml"/><Relationship Id="rId170" Type="http://schemas.openxmlformats.org/officeDocument/2006/relationships/customXml" Target="../ink/ink550.xml"/><Relationship Id="rId16" Type="http://schemas.openxmlformats.org/officeDocument/2006/relationships/image" Target="../media/image1270.png"/><Relationship Id="rId107" Type="http://schemas.openxmlformats.org/officeDocument/2006/relationships/image" Target="../media/image1990.png"/><Relationship Id="rId11" Type="http://schemas.openxmlformats.org/officeDocument/2006/relationships/customXml" Target="../ink/ink471.xml"/><Relationship Id="rId32" Type="http://schemas.openxmlformats.org/officeDocument/2006/relationships/image" Target="../media/image1411.png"/><Relationship Id="rId37" Type="http://schemas.openxmlformats.org/officeDocument/2006/relationships/customXml" Target="../ink/ink484.xml"/><Relationship Id="rId53" Type="http://schemas.openxmlformats.org/officeDocument/2006/relationships/customXml" Target="../ink/ink492.xml"/><Relationship Id="rId58" Type="http://schemas.openxmlformats.org/officeDocument/2006/relationships/image" Target="../media/image1710.png"/><Relationship Id="rId74" Type="http://schemas.openxmlformats.org/officeDocument/2006/relationships/customXml" Target="../ink/ink503.xml"/><Relationship Id="rId79" Type="http://schemas.openxmlformats.org/officeDocument/2006/relationships/image" Target="../media/image1850.png"/><Relationship Id="rId102" Type="http://schemas.openxmlformats.org/officeDocument/2006/relationships/customXml" Target="../ink/ink517.xml"/><Relationship Id="rId123" Type="http://schemas.openxmlformats.org/officeDocument/2006/relationships/image" Target="../media/image2070.png"/><Relationship Id="rId128" Type="http://schemas.openxmlformats.org/officeDocument/2006/relationships/customXml" Target="../ink/ink530.xml"/><Relationship Id="rId144" Type="http://schemas.openxmlformats.org/officeDocument/2006/relationships/image" Target="../media/image2180.png"/><Relationship Id="rId149" Type="http://schemas.openxmlformats.org/officeDocument/2006/relationships/customXml" Target="../ink/ink540.xml"/><Relationship Id="rId5" Type="http://schemas.openxmlformats.org/officeDocument/2006/relationships/image" Target="../media/image272.png"/><Relationship Id="rId90" Type="http://schemas.openxmlformats.org/officeDocument/2006/relationships/customXml" Target="../ink/ink511.xml"/><Relationship Id="rId95" Type="http://schemas.openxmlformats.org/officeDocument/2006/relationships/image" Target="../media/image1930.png"/><Relationship Id="rId160" Type="http://schemas.openxmlformats.org/officeDocument/2006/relationships/image" Target="../media/image2260.png"/><Relationship Id="rId165" Type="http://schemas.openxmlformats.org/officeDocument/2006/relationships/image" Target="../media/image2410.png"/><Relationship Id="rId22" Type="http://schemas.openxmlformats.org/officeDocument/2006/relationships/image" Target="../media/image1320.png"/><Relationship Id="rId27" Type="http://schemas.openxmlformats.org/officeDocument/2006/relationships/customXml" Target="../ink/ink479.xml"/><Relationship Id="rId43" Type="http://schemas.openxmlformats.org/officeDocument/2006/relationships/customXml" Target="../ink/ink487.xml"/><Relationship Id="rId48" Type="http://schemas.openxmlformats.org/officeDocument/2006/relationships/image" Target="../media/image1590.png"/><Relationship Id="rId64" Type="http://schemas.openxmlformats.org/officeDocument/2006/relationships/image" Target="../media/image1780.png"/><Relationship Id="rId69" Type="http://schemas.openxmlformats.org/officeDocument/2006/relationships/customXml" Target="../ink/ink500.xml"/><Relationship Id="rId113" Type="http://schemas.openxmlformats.org/officeDocument/2006/relationships/image" Target="../media/image2020.png"/><Relationship Id="rId118" Type="http://schemas.openxmlformats.org/officeDocument/2006/relationships/customXml" Target="../ink/ink525.xml"/><Relationship Id="rId134" Type="http://schemas.openxmlformats.org/officeDocument/2006/relationships/image" Target="../media/image2130.png"/><Relationship Id="rId139" Type="http://schemas.openxmlformats.org/officeDocument/2006/relationships/customXml" Target="../ink/ink535.xml"/><Relationship Id="rId80" Type="http://schemas.openxmlformats.org/officeDocument/2006/relationships/customXml" Target="../ink/ink506.xml"/><Relationship Id="rId85" Type="http://schemas.openxmlformats.org/officeDocument/2006/relationships/image" Target="../media/image1880.png"/><Relationship Id="rId150" Type="http://schemas.openxmlformats.org/officeDocument/2006/relationships/image" Target="../media/image2210.png"/><Relationship Id="rId155" Type="http://schemas.openxmlformats.org/officeDocument/2006/relationships/customXml" Target="../ink/ink543.xml"/><Relationship Id="rId171" Type="http://schemas.openxmlformats.org/officeDocument/2006/relationships/image" Target="../media/image2441.png"/><Relationship Id="rId12" Type="http://schemas.openxmlformats.org/officeDocument/2006/relationships/image" Target="../media/image1160.png"/><Relationship Id="rId17" Type="http://schemas.openxmlformats.org/officeDocument/2006/relationships/customXml" Target="../ink/ink474.xml"/><Relationship Id="rId33" Type="http://schemas.openxmlformats.org/officeDocument/2006/relationships/customXml" Target="../ink/ink482.xml"/><Relationship Id="rId38" Type="http://schemas.openxmlformats.org/officeDocument/2006/relationships/image" Target="../media/image1460.png"/><Relationship Id="rId59" Type="http://schemas.openxmlformats.org/officeDocument/2006/relationships/customXml" Target="../ink/ink495.xml"/><Relationship Id="rId103" Type="http://schemas.openxmlformats.org/officeDocument/2006/relationships/image" Target="../media/image1970.png"/><Relationship Id="rId108" Type="http://schemas.openxmlformats.org/officeDocument/2006/relationships/customXml" Target="../ink/ink520.xml"/><Relationship Id="rId124" Type="http://schemas.openxmlformats.org/officeDocument/2006/relationships/customXml" Target="../ink/ink528.xml"/><Relationship Id="rId129" Type="http://schemas.openxmlformats.org/officeDocument/2006/relationships/image" Target="../media/image2100.png"/><Relationship Id="rId54" Type="http://schemas.openxmlformats.org/officeDocument/2006/relationships/image" Target="../media/image1690.png"/><Relationship Id="rId70" Type="http://schemas.openxmlformats.org/officeDocument/2006/relationships/image" Target="../media/image1810.png"/><Relationship Id="rId75" Type="http://schemas.openxmlformats.org/officeDocument/2006/relationships/image" Target="../media/image1830.png"/><Relationship Id="rId91" Type="http://schemas.openxmlformats.org/officeDocument/2006/relationships/image" Target="../media/image1910.png"/><Relationship Id="rId96" Type="http://schemas.openxmlformats.org/officeDocument/2006/relationships/customXml" Target="../ink/ink514.xml"/><Relationship Id="rId140" Type="http://schemas.openxmlformats.org/officeDocument/2006/relationships/image" Target="../media/image2160.png"/><Relationship Id="rId145" Type="http://schemas.openxmlformats.org/officeDocument/2006/relationships/customXml" Target="../ink/ink538.xml"/><Relationship Id="rId161" Type="http://schemas.openxmlformats.org/officeDocument/2006/relationships/image" Target="../media/image275.jpeg"/><Relationship Id="rId166" Type="http://schemas.openxmlformats.org/officeDocument/2006/relationships/customXml" Target="../ink/ink548.xml"/><Relationship Id="rId1" Type="http://schemas.openxmlformats.org/officeDocument/2006/relationships/slideLayout" Target="../slideLayouts/slideLayout2.xml"/><Relationship Id="rId6" Type="http://schemas.openxmlformats.org/officeDocument/2006/relationships/image" Target="../media/image273.png"/><Relationship Id="rId15" Type="http://schemas.openxmlformats.org/officeDocument/2006/relationships/customXml" Target="../ink/ink473.xml"/><Relationship Id="rId23" Type="http://schemas.openxmlformats.org/officeDocument/2006/relationships/customXml" Target="../ink/ink477.xml"/><Relationship Id="rId28" Type="http://schemas.openxmlformats.org/officeDocument/2006/relationships/image" Target="../media/image1370.png"/><Relationship Id="rId36" Type="http://schemas.openxmlformats.org/officeDocument/2006/relationships/image" Target="../media/image1440.png"/><Relationship Id="rId49" Type="http://schemas.openxmlformats.org/officeDocument/2006/relationships/customXml" Target="../ink/ink490.xml"/><Relationship Id="rId57" Type="http://schemas.openxmlformats.org/officeDocument/2006/relationships/customXml" Target="../ink/ink494.xml"/><Relationship Id="rId106" Type="http://schemas.openxmlformats.org/officeDocument/2006/relationships/customXml" Target="../ink/ink519.xml"/><Relationship Id="rId114" Type="http://schemas.openxmlformats.org/officeDocument/2006/relationships/customXml" Target="../ink/ink523.xml"/><Relationship Id="rId119" Type="http://schemas.openxmlformats.org/officeDocument/2006/relationships/image" Target="../media/image2050.png"/><Relationship Id="rId127" Type="http://schemas.openxmlformats.org/officeDocument/2006/relationships/image" Target="../media/image2090.png"/><Relationship Id="rId10" Type="http://schemas.openxmlformats.org/officeDocument/2006/relationships/image" Target="../media/image1150.png"/><Relationship Id="rId31" Type="http://schemas.openxmlformats.org/officeDocument/2006/relationships/customXml" Target="../ink/ink481.xml"/><Relationship Id="rId44" Type="http://schemas.openxmlformats.org/officeDocument/2006/relationships/image" Target="../media/image1500.png"/><Relationship Id="rId52" Type="http://schemas.openxmlformats.org/officeDocument/2006/relationships/image" Target="../media/image1660.png"/><Relationship Id="rId60" Type="http://schemas.openxmlformats.org/officeDocument/2006/relationships/image" Target="../media/image1760.png"/><Relationship Id="rId65" Type="http://schemas.openxmlformats.org/officeDocument/2006/relationships/customXml" Target="../ink/ink498.xml"/><Relationship Id="rId73" Type="http://schemas.openxmlformats.org/officeDocument/2006/relationships/image" Target="../media/image1820.png"/><Relationship Id="rId78" Type="http://schemas.openxmlformats.org/officeDocument/2006/relationships/customXml" Target="../ink/ink505.xml"/><Relationship Id="rId81" Type="http://schemas.openxmlformats.org/officeDocument/2006/relationships/image" Target="../media/image1860.png"/><Relationship Id="rId86" Type="http://schemas.openxmlformats.org/officeDocument/2006/relationships/customXml" Target="../ink/ink509.xml"/><Relationship Id="rId94" Type="http://schemas.openxmlformats.org/officeDocument/2006/relationships/customXml" Target="../ink/ink513.xml"/><Relationship Id="rId99" Type="http://schemas.openxmlformats.org/officeDocument/2006/relationships/image" Target="../media/image1950.png"/><Relationship Id="rId101" Type="http://schemas.openxmlformats.org/officeDocument/2006/relationships/image" Target="../media/image1960.png"/><Relationship Id="rId122" Type="http://schemas.openxmlformats.org/officeDocument/2006/relationships/customXml" Target="../ink/ink527.xml"/><Relationship Id="rId130" Type="http://schemas.openxmlformats.org/officeDocument/2006/relationships/image" Target="../media/image274.png"/><Relationship Id="rId135" Type="http://schemas.openxmlformats.org/officeDocument/2006/relationships/customXml" Target="../ink/ink533.xml"/><Relationship Id="rId143" Type="http://schemas.openxmlformats.org/officeDocument/2006/relationships/customXml" Target="../ink/ink537.xml"/><Relationship Id="rId148" Type="http://schemas.openxmlformats.org/officeDocument/2006/relationships/image" Target="../media/image2200.png"/><Relationship Id="rId151" Type="http://schemas.openxmlformats.org/officeDocument/2006/relationships/customXml" Target="../ink/ink541.xml"/><Relationship Id="rId156" Type="http://schemas.openxmlformats.org/officeDocument/2006/relationships/image" Target="../media/image2240.png"/><Relationship Id="rId164" Type="http://schemas.openxmlformats.org/officeDocument/2006/relationships/customXml" Target="../ink/ink547.xml"/><Relationship Id="rId169" Type="http://schemas.openxmlformats.org/officeDocument/2006/relationships/image" Target="../media/image2430.png"/><Relationship Id="rId4" Type="http://schemas.openxmlformats.org/officeDocument/2006/relationships/image" Target="../media/image271.png"/><Relationship Id="rId9" Type="http://schemas.openxmlformats.org/officeDocument/2006/relationships/customXml" Target="../ink/ink470.xml"/><Relationship Id="rId172" Type="http://schemas.openxmlformats.org/officeDocument/2006/relationships/customXml" Target="../ink/ink551.xml"/><Relationship Id="rId13" Type="http://schemas.openxmlformats.org/officeDocument/2006/relationships/customXml" Target="../ink/ink472.xml"/><Relationship Id="rId18" Type="http://schemas.openxmlformats.org/officeDocument/2006/relationships/image" Target="../media/image1280.png"/><Relationship Id="rId39" Type="http://schemas.openxmlformats.org/officeDocument/2006/relationships/customXml" Target="../ink/ink485.xml"/><Relationship Id="rId109" Type="http://schemas.openxmlformats.org/officeDocument/2006/relationships/image" Target="../media/image2000.png"/><Relationship Id="rId34" Type="http://schemas.openxmlformats.org/officeDocument/2006/relationships/image" Target="../media/image1430.png"/><Relationship Id="rId50" Type="http://schemas.openxmlformats.org/officeDocument/2006/relationships/image" Target="../media/image1600.png"/><Relationship Id="rId55" Type="http://schemas.openxmlformats.org/officeDocument/2006/relationships/customXml" Target="../ink/ink493.xml"/><Relationship Id="rId76" Type="http://schemas.openxmlformats.org/officeDocument/2006/relationships/customXml" Target="../ink/ink504.xml"/><Relationship Id="rId97" Type="http://schemas.openxmlformats.org/officeDocument/2006/relationships/image" Target="../media/image1940.png"/><Relationship Id="rId104" Type="http://schemas.openxmlformats.org/officeDocument/2006/relationships/customXml" Target="../ink/ink518.xml"/><Relationship Id="rId120" Type="http://schemas.openxmlformats.org/officeDocument/2006/relationships/customXml" Target="../ink/ink526.xml"/><Relationship Id="rId125" Type="http://schemas.openxmlformats.org/officeDocument/2006/relationships/image" Target="../media/image2080.png"/><Relationship Id="rId141" Type="http://schemas.openxmlformats.org/officeDocument/2006/relationships/customXml" Target="../ink/ink536.xml"/><Relationship Id="rId146" Type="http://schemas.openxmlformats.org/officeDocument/2006/relationships/image" Target="../media/image2190.png"/><Relationship Id="rId167" Type="http://schemas.openxmlformats.org/officeDocument/2006/relationships/image" Target="../media/image2420.png"/><Relationship Id="rId7" Type="http://schemas.openxmlformats.org/officeDocument/2006/relationships/customXml" Target="../ink/ink469.xml"/><Relationship Id="rId71" Type="http://schemas.openxmlformats.org/officeDocument/2006/relationships/customXml" Target="../ink/ink501.xml"/><Relationship Id="rId92" Type="http://schemas.openxmlformats.org/officeDocument/2006/relationships/customXml" Target="../ink/ink512.xml"/><Relationship Id="rId162" Type="http://schemas.openxmlformats.org/officeDocument/2006/relationships/customXml" Target="../ink/ink546.xml"/><Relationship Id="rId2" Type="http://schemas.openxmlformats.org/officeDocument/2006/relationships/notesSlide" Target="../notesSlides/notesSlide33.xml"/><Relationship Id="rId29" Type="http://schemas.openxmlformats.org/officeDocument/2006/relationships/customXml" Target="../ink/ink480.xml"/><Relationship Id="rId24" Type="http://schemas.openxmlformats.org/officeDocument/2006/relationships/image" Target="../media/image1330.png"/><Relationship Id="rId40" Type="http://schemas.openxmlformats.org/officeDocument/2006/relationships/image" Target="../media/image1470.png"/><Relationship Id="rId45" Type="http://schemas.openxmlformats.org/officeDocument/2006/relationships/customXml" Target="../ink/ink488.xml"/><Relationship Id="rId66" Type="http://schemas.openxmlformats.org/officeDocument/2006/relationships/image" Target="../media/image1790.png"/><Relationship Id="rId87" Type="http://schemas.openxmlformats.org/officeDocument/2006/relationships/image" Target="../media/image1890.png"/><Relationship Id="rId110" Type="http://schemas.openxmlformats.org/officeDocument/2006/relationships/customXml" Target="../ink/ink521.xml"/><Relationship Id="rId115" Type="http://schemas.openxmlformats.org/officeDocument/2006/relationships/image" Target="../media/image2030.png"/><Relationship Id="rId131" Type="http://schemas.openxmlformats.org/officeDocument/2006/relationships/customXml" Target="../ink/ink531.xml"/><Relationship Id="rId136" Type="http://schemas.openxmlformats.org/officeDocument/2006/relationships/image" Target="../media/image2140.png"/><Relationship Id="rId157" Type="http://schemas.openxmlformats.org/officeDocument/2006/relationships/customXml" Target="../ink/ink544.xml"/><Relationship Id="rId61" Type="http://schemas.openxmlformats.org/officeDocument/2006/relationships/customXml" Target="../ink/ink496.xml"/><Relationship Id="rId82" Type="http://schemas.openxmlformats.org/officeDocument/2006/relationships/customXml" Target="../ink/ink507.xml"/><Relationship Id="rId152" Type="http://schemas.openxmlformats.org/officeDocument/2006/relationships/image" Target="../media/image2220.png"/><Relationship Id="rId173" Type="http://schemas.openxmlformats.org/officeDocument/2006/relationships/image" Target="../media/image2471.png"/><Relationship Id="rId19" Type="http://schemas.openxmlformats.org/officeDocument/2006/relationships/customXml" Target="../ink/ink475.xml"/><Relationship Id="rId14" Type="http://schemas.openxmlformats.org/officeDocument/2006/relationships/image" Target="../media/image1260.png"/><Relationship Id="rId30" Type="http://schemas.openxmlformats.org/officeDocument/2006/relationships/image" Target="../media/image1400.png"/><Relationship Id="rId35" Type="http://schemas.openxmlformats.org/officeDocument/2006/relationships/customXml" Target="../ink/ink483.xml"/><Relationship Id="rId56" Type="http://schemas.openxmlformats.org/officeDocument/2006/relationships/image" Target="../media/image1700.png"/><Relationship Id="rId77" Type="http://schemas.openxmlformats.org/officeDocument/2006/relationships/image" Target="../media/image1840.png"/><Relationship Id="rId100" Type="http://schemas.openxmlformats.org/officeDocument/2006/relationships/customXml" Target="../ink/ink516.xml"/><Relationship Id="rId105" Type="http://schemas.openxmlformats.org/officeDocument/2006/relationships/image" Target="../media/image1980.png"/><Relationship Id="rId126" Type="http://schemas.openxmlformats.org/officeDocument/2006/relationships/customXml" Target="../ink/ink529.xml"/><Relationship Id="rId147" Type="http://schemas.openxmlformats.org/officeDocument/2006/relationships/customXml" Target="../ink/ink539.xml"/><Relationship Id="rId168" Type="http://schemas.openxmlformats.org/officeDocument/2006/relationships/customXml" Target="../ink/ink549.xml"/><Relationship Id="rId8" Type="http://schemas.openxmlformats.org/officeDocument/2006/relationships/image" Target="../media/image1140.png"/><Relationship Id="rId51" Type="http://schemas.openxmlformats.org/officeDocument/2006/relationships/customXml" Target="../ink/ink491.xml"/><Relationship Id="rId72" Type="http://schemas.openxmlformats.org/officeDocument/2006/relationships/customXml" Target="../ink/ink502.xml"/><Relationship Id="rId93" Type="http://schemas.openxmlformats.org/officeDocument/2006/relationships/image" Target="../media/image1920.png"/><Relationship Id="rId98" Type="http://schemas.openxmlformats.org/officeDocument/2006/relationships/customXml" Target="../ink/ink515.xml"/><Relationship Id="rId121" Type="http://schemas.openxmlformats.org/officeDocument/2006/relationships/image" Target="../media/image2060.png"/><Relationship Id="rId142" Type="http://schemas.openxmlformats.org/officeDocument/2006/relationships/image" Target="../media/image2170.png"/><Relationship Id="rId163" Type="http://schemas.openxmlformats.org/officeDocument/2006/relationships/image" Target="../media/image2400.png"/><Relationship Id="rId3" Type="http://schemas.openxmlformats.org/officeDocument/2006/relationships/image" Target="../media/image269.png"/><Relationship Id="rId25" Type="http://schemas.openxmlformats.org/officeDocument/2006/relationships/customXml" Target="../ink/ink478.xml"/><Relationship Id="rId46" Type="http://schemas.openxmlformats.org/officeDocument/2006/relationships/image" Target="../media/image1511.png"/><Relationship Id="rId67" Type="http://schemas.openxmlformats.org/officeDocument/2006/relationships/customXml" Target="../ink/ink499.xml"/><Relationship Id="rId116" Type="http://schemas.openxmlformats.org/officeDocument/2006/relationships/customXml" Target="../ink/ink524.xml"/><Relationship Id="rId137" Type="http://schemas.openxmlformats.org/officeDocument/2006/relationships/customXml" Target="../ink/ink534.xml"/><Relationship Id="rId158" Type="http://schemas.openxmlformats.org/officeDocument/2006/relationships/image" Target="../media/image2250.png"/><Relationship Id="rId20" Type="http://schemas.openxmlformats.org/officeDocument/2006/relationships/image" Target="../media/image1311.png"/><Relationship Id="rId41" Type="http://schemas.openxmlformats.org/officeDocument/2006/relationships/customXml" Target="../ink/ink486.xml"/><Relationship Id="rId62" Type="http://schemas.openxmlformats.org/officeDocument/2006/relationships/image" Target="../media/image1770.png"/><Relationship Id="rId83" Type="http://schemas.openxmlformats.org/officeDocument/2006/relationships/image" Target="../media/image1870.png"/><Relationship Id="rId88" Type="http://schemas.openxmlformats.org/officeDocument/2006/relationships/customXml" Target="../ink/ink510.xml"/><Relationship Id="rId111" Type="http://schemas.openxmlformats.org/officeDocument/2006/relationships/image" Target="../media/image2010.png"/><Relationship Id="rId132" Type="http://schemas.openxmlformats.org/officeDocument/2006/relationships/image" Target="../media/image2120.png"/><Relationship Id="rId153" Type="http://schemas.openxmlformats.org/officeDocument/2006/relationships/customXml" Target="../ink/ink54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27.png"/></Relationships>
</file>

<file path=ppt/slides/_rels/slide55.xml.rels><?xml version="1.0" encoding="UTF-8" standalone="yes"?>
<Relationships xmlns="http://schemas.openxmlformats.org/package/2006/relationships"><Relationship Id="rId13" Type="http://schemas.openxmlformats.org/officeDocument/2006/relationships/customXml" Target="../ink/ink555.xml"/><Relationship Id="rId18" Type="http://schemas.openxmlformats.org/officeDocument/2006/relationships/image" Target="../media/image620.emf"/><Relationship Id="rId26" Type="http://schemas.openxmlformats.org/officeDocument/2006/relationships/image" Target="../media/image624.emf"/><Relationship Id="rId39" Type="http://schemas.openxmlformats.org/officeDocument/2006/relationships/image" Target="../media/image631.emf"/><Relationship Id="rId21" Type="http://schemas.openxmlformats.org/officeDocument/2006/relationships/customXml" Target="../ink/ink559.xml"/><Relationship Id="rId34" Type="http://schemas.openxmlformats.org/officeDocument/2006/relationships/customXml" Target="../ink/ink565.xml"/><Relationship Id="rId42" Type="http://schemas.openxmlformats.org/officeDocument/2006/relationships/customXml" Target="../ink/ink569.xml"/><Relationship Id="rId47" Type="http://schemas.openxmlformats.org/officeDocument/2006/relationships/image" Target="../media/image634.emf"/><Relationship Id="rId50" Type="http://schemas.openxmlformats.org/officeDocument/2006/relationships/image" Target="../media/image635.emf"/><Relationship Id="rId55" Type="http://schemas.openxmlformats.org/officeDocument/2006/relationships/customXml" Target="../ink/ink576.xml"/><Relationship Id="rId63" Type="http://schemas.openxmlformats.org/officeDocument/2006/relationships/customXml" Target="../ink/ink580.xml"/><Relationship Id="rId68" Type="http://schemas.openxmlformats.org/officeDocument/2006/relationships/image" Target="../media/image2570.png"/><Relationship Id="rId7" Type="http://schemas.openxmlformats.org/officeDocument/2006/relationships/customXml" Target="../ink/ink552.xml"/><Relationship Id="rId2" Type="http://schemas.openxmlformats.org/officeDocument/2006/relationships/notesSlide" Target="../notesSlides/notesSlide35.xml"/><Relationship Id="rId16" Type="http://schemas.openxmlformats.org/officeDocument/2006/relationships/image" Target="../media/image619.emf"/><Relationship Id="rId29" Type="http://schemas.openxmlformats.org/officeDocument/2006/relationships/customXml" Target="../ink/ink563.xml"/><Relationship Id="rId1" Type="http://schemas.openxmlformats.org/officeDocument/2006/relationships/slideLayout" Target="../slideLayouts/slideLayout2.xml"/><Relationship Id="rId6" Type="http://schemas.openxmlformats.org/officeDocument/2006/relationships/image" Target="../media/image279.png"/><Relationship Id="rId11" Type="http://schemas.openxmlformats.org/officeDocument/2006/relationships/customXml" Target="../ink/ink554.xml"/><Relationship Id="rId24" Type="http://schemas.openxmlformats.org/officeDocument/2006/relationships/image" Target="../media/image623.emf"/><Relationship Id="rId32" Type="http://schemas.openxmlformats.org/officeDocument/2006/relationships/customXml" Target="../ink/ink564.xml"/><Relationship Id="rId37" Type="http://schemas.openxmlformats.org/officeDocument/2006/relationships/image" Target="../media/image630.emf"/><Relationship Id="rId40" Type="http://schemas.openxmlformats.org/officeDocument/2006/relationships/customXml" Target="../ink/ink568.xml"/><Relationship Id="rId45" Type="http://schemas.openxmlformats.org/officeDocument/2006/relationships/image" Target="../media/image633.emf"/><Relationship Id="rId53" Type="http://schemas.openxmlformats.org/officeDocument/2006/relationships/customXml" Target="../ink/ink575.xml"/><Relationship Id="rId58" Type="http://schemas.openxmlformats.org/officeDocument/2006/relationships/image" Target="../media/image2110.png"/><Relationship Id="rId66" Type="http://schemas.openxmlformats.org/officeDocument/2006/relationships/image" Target="../media/image2560.png"/><Relationship Id="rId5" Type="http://schemas.openxmlformats.org/officeDocument/2006/relationships/image" Target="../media/image278.png"/><Relationship Id="rId15" Type="http://schemas.openxmlformats.org/officeDocument/2006/relationships/customXml" Target="../ink/ink556.xml"/><Relationship Id="rId23" Type="http://schemas.openxmlformats.org/officeDocument/2006/relationships/customXml" Target="../ink/ink560.xml"/><Relationship Id="rId28" Type="http://schemas.openxmlformats.org/officeDocument/2006/relationships/image" Target="../media/image625.emf"/><Relationship Id="rId36" Type="http://schemas.openxmlformats.org/officeDocument/2006/relationships/customXml" Target="../ink/ink566.xml"/><Relationship Id="rId49" Type="http://schemas.openxmlformats.org/officeDocument/2006/relationships/customXml" Target="../ink/ink573.xml"/><Relationship Id="rId57" Type="http://schemas.openxmlformats.org/officeDocument/2006/relationships/customXml" Target="../ink/ink577.xml"/><Relationship Id="rId61" Type="http://schemas.openxmlformats.org/officeDocument/2006/relationships/customXml" Target="../ink/ink579.xml"/><Relationship Id="rId10" Type="http://schemas.openxmlformats.org/officeDocument/2006/relationships/image" Target="../media/image616.emf"/><Relationship Id="rId19" Type="http://schemas.openxmlformats.org/officeDocument/2006/relationships/customXml" Target="../ink/ink558.xml"/><Relationship Id="rId31" Type="http://schemas.openxmlformats.org/officeDocument/2006/relationships/image" Target="../media/image280.png"/><Relationship Id="rId44" Type="http://schemas.openxmlformats.org/officeDocument/2006/relationships/customXml" Target="../ink/ink570.xml"/><Relationship Id="rId52" Type="http://schemas.openxmlformats.org/officeDocument/2006/relationships/image" Target="../media/image636.emf"/><Relationship Id="rId60" Type="http://schemas.openxmlformats.org/officeDocument/2006/relationships/image" Target="../media/image2531.png"/><Relationship Id="rId65" Type="http://schemas.openxmlformats.org/officeDocument/2006/relationships/customXml" Target="../ink/ink581.xml"/><Relationship Id="rId4" Type="http://schemas.openxmlformats.org/officeDocument/2006/relationships/image" Target="../media/image277.png"/><Relationship Id="rId9" Type="http://schemas.openxmlformats.org/officeDocument/2006/relationships/customXml" Target="../ink/ink553.xml"/><Relationship Id="rId14" Type="http://schemas.openxmlformats.org/officeDocument/2006/relationships/image" Target="../media/image618.emf"/><Relationship Id="rId22" Type="http://schemas.openxmlformats.org/officeDocument/2006/relationships/image" Target="../media/image622.emf"/><Relationship Id="rId27" Type="http://schemas.openxmlformats.org/officeDocument/2006/relationships/customXml" Target="../ink/ink562.xml"/><Relationship Id="rId30" Type="http://schemas.openxmlformats.org/officeDocument/2006/relationships/image" Target="../media/image626.emf"/><Relationship Id="rId35" Type="http://schemas.openxmlformats.org/officeDocument/2006/relationships/image" Target="../media/image629.emf"/><Relationship Id="rId43" Type="http://schemas.openxmlformats.org/officeDocument/2006/relationships/image" Target="../media/image4730.emf"/><Relationship Id="rId48" Type="http://schemas.openxmlformats.org/officeDocument/2006/relationships/customXml" Target="../ink/ink572.xml"/><Relationship Id="rId56" Type="http://schemas.openxmlformats.org/officeDocument/2006/relationships/image" Target="../media/image499.emf"/><Relationship Id="rId64" Type="http://schemas.openxmlformats.org/officeDocument/2006/relationships/image" Target="../media/image2550.png"/><Relationship Id="rId8" Type="http://schemas.openxmlformats.org/officeDocument/2006/relationships/image" Target="../media/image615.emf"/><Relationship Id="rId51" Type="http://schemas.openxmlformats.org/officeDocument/2006/relationships/customXml" Target="../ink/ink574.xml"/><Relationship Id="rId3" Type="http://schemas.openxmlformats.org/officeDocument/2006/relationships/image" Target="../media/image276.png"/><Relationship Id="rId12" Type="http://schemas.openxmlformats.org/officeDocument/2006/relationships/image" Target="../media/image617.emf"/><Relationship Id="rId17" Type="http://schemas.openxmlformats.org/officeDocument/2006/relationships/customXml" Target="../ink/ink557.xml"/><Relationship Id="rId25" Type="http://schemas.openxmlformats.org/officeDocument/2006/relationships/customXml" Target="../ink/ink561.xml"/><Relationship Id="rId33" Type="http://schemas.openxmlformats.org/officeDocument/2006/relationships/image" Target="../media/image628.emf"/><Relationship Id="rId38" Type="http://schemas.openxmlformats.org/officeDocument/2006/relationships/customXml" Target="../ink/ink567.xml"/><Relationship Id="rId46" Type="http://schemas.openxmlformats.org/officeDocument/2006/relationships/customXml" Target="../ink/ink571.xml"/><Relationship Id="rId59" Type="http://schemas.openxmlformats.org/officeDocument/2006/relationships/customXml" Target="../ink/ink578.xml"/><Relationship Id="rId67" Type="http://schemas.openxmlformats.org/officeDocument/2006/relationships/customXml" Target="../ink/ink582.xml"/><Relationship Id="rId20" Type="http://schemas.openxmlformats.org/officeDocument/2006/relationships/image" Target="../media/image621.emf"/><Relationship Id="rId41" Type="http://schemas.openxmlformats.org/officeDocument/2006/relationships/image" Target="../media/image632.emf"/><Relationship Id="rId54" Type="http://schemas.openxmlformats.org/officeDocument/2006/relationships/image" Target="../media/image637.emf"/><Relationship Id="rId62" Type="http://schemas.openxmlformats.org/officeDocument/2006/relationships/image" Target="../media/image2540.png"/></Relationships>
</file>

<file path=ppt/slides/_rels/slide56.xml.rels><?xml version="1.0" encoding="UTF-8" standalone="yes"?>
<Relationships xmlns="http://schemas.openxmlformats.org/package/2006/relationships"><Relationship Id="rId8" Type="http://schemas.openxmlformats.org/officeDocument/2006/relationships/image" Target="../media/image615.emf"/><Relationship Id="rId39" Type="http://schemas.openxmlformats.org/officeDocument/2006/relationships/image" Target="../media/image631.emf"/><Relationship Id="rId72" Type="http://schemas.openxmlformats.org/officeDocument/2006/relationships/customXml" Target="../ink/ink600.xml"/><Relationship Id="rId3" Type="http://schemas.openxmlformats.org/officeDocument/2006/relationships/image" Target="../media/image281.png"/><Relationship Id="rId34" Type="http://schemas.openxmlformats.org/officeDocument/2006/relationships/customXml" Target="../ink/ink586.xml"/><Relationship Id="rId42" Type="http://schemas.openxmlformats.org/officeDocument/2006/relationships/customXml" Target="../ink/ink590.xml"/><Relationship Id="rId47" Type="http://schemas.openxmlformats.org/officeDocument/2006/relationships/image" Target="../media/image282.png"/><Relationship Id="rId50" Type="http://schemas.openxmlformats.org/officeDocument/2006/relationships/customXml" Target="../ink/ink593.xml"/><Relationship Id="rId63" Type="http://schemas.openxmlformats.org/officeDocument/2006/relationships/image" Target="../media/image2310.png"/><Relationship Id="rId68" Type="http://schemas.openxmlformats.org/officeDocument/2006/relationships/customXml" Target="../ink/ink598.xml"/><Relationship Id="rId33" Type="http://schemas.openxmlformats.org/officeDocument/2006/relationships/image" Target="../media/image628.emf"/><Relationship Id="rId38" Type="http://schemas.openxmlformats.org/officeDocument/2006/relationships/customXml" Target="../ink/ink588.xml"/><Relationship Id="rId46" Type="http://schemas.openxmlformats.org/officeDocument/2006/relationships/image" Target="../media/image2511.png"/><Relationship Id="rId59" Type="http://schemas.openxmlformats.org/officeDocument/2006/relationships/image" Target="../media/image1070.png"/><Relationship Id="rId67" Type="http://schemas.openxmlformats.org/officeDocument/2006/relationships/image" Target="../media/image2630.png"/><Relationship Id="rId71" Type="http://schemas.openxmlformats.org/officeDocument/2006/relationships/image" Target="../media/image286.png"/><Relationship Id="rId2" Type="http://schemas.openxmlformats.org/officeDocument/2006/relationships/notesSlide" Target="../notesSlides/notesSlide36.xml"/><Relationship Id="rId41" Type="http://schemas.openxmlformats.org/officeDocument/2006/relationships/image" Target="../media/image632.emf"/><Relationship Id="rId62" Type="http://schemas.openxmlformats.org/officeDocument/2006/relationships/customXml" Target="../ink/ink595.xml"/><Relationship Id="rId70" Type="http://schemas.openxmlformats.org/officeDocument/2006/relationships/customXml" Target="../ink/ink599.xml"/><Relationship Id="rId75" Type="http://schemas.openxmlformats.org/officeDocument/2006/relationships/image" Target="../media/image288.png"/><Relationship Id="rId1" Type="http://schemas.openxmlformats.org/officeDocument/2006/relationships/slideLayout" Target="../slideLayouts/slideLayout2.xml"/><Relationship Id="rId6" Type="http://schemas.openxmlformats.org/officeDocument/2006/relationships/customXml" Target="../ink/ink583.xml"/><Relationship Id="rId11" Type="http://schemas.openxmlformats.org/officeDocument/2006/relationships/customXml" Target="../ink/ink585.xml"/><Relationship Id="rId37" Type="http://schemas.openxmlformats.org/officeDocument/2006/relationships/image" Target="../media/image630.emf"/><Relationship Id="rId40" Type="http://schemas.openxmlformats.org/officeDocument/2006/relationships/customXml" Target="../ink/ink589.xml"/><Relationship Id="rId45" Type="http://schemas.openxmlformats.org/officeDocument/2006/relationships/customXml" Target="../ink/ink592.xml"/><Relationship Id="rId66" Type="http://schemas.openxmlformats.org/officeDocument/2006/relationships/customXml" Target="../ink/ink597.xml"/><Relationship Id="rId74" Type="http://schemas.openxmlformats.org/officeDocument/2006/relationships/customXml" Target="../ink/ink601.xml"/><Relationship Id="rId5" Type="http://schemas.openxmlformats.org/officeDocument/2006/relationships/image" Target="../media/image279.png"/><Relationship Id="rId36" Type="http://schemas.openxmlformats.org/officeDocument/2006/relationships/customXml" Target="../ink/ink587.xml"/><Relationship Id="rId49" Type="http://schemas.openxmlformats.org/officeDocument/2006/relationships/image" Target="../media/image284.png"/><Relationship Id="rId61" Type="http://schemas.openxmlformats.org/officeDocument/2006/relationships/image" Target="../media/image1080.png"/><Relationship Id="rId10" Type="http://schemas.openxmlformats.org/officeDocument/2006/relationships/image" Target="../media/image616.emf"/><Relationship Id="rId44" Type="http://schemas.openxmlformats.org/officeDocument/2006/relationships/customXml" Target="../ink/ink591.xml"/><Relationship Id="rId60" Type="http://schemas.openxmlformats.org/officeDocument/2006/relationships/customXml" Target="../ink/ink594.xml"/><Relationship Id="rId65" Type="http://schemas.openxmlformats.org/officeDocument/2006/relationships/image" Target="../media/image2620.png"/><Relationship Id="rId73" Type="http://schemas.openxmlformats.org/officeDocument/2006/relationships/image" Target="../media/image287.png"/><Relationship Id="rId4" Type="http://schemas.openxmlformats.org/officeDocument/2006/relationships/image" Target="../media/image277.png"/><Relationship Id="rId9" Type="http://schemas.openxmlformats.org/officeDocument/2006/relationships/customXml" Target="../ink/ink584.xml"/><Relationship Id="rId35" Type="http://schemas.openxmlformats.org/officeDocument/2006/relationships/image" Target="../media/image629.emf"/><Relationship Id="rId43" Type="http://schemas.openxmlformats.org/officeDocument/2006/relationships/image" Target="../media/image4730.emf"/><Relationship Id="rId48" Type="http://schemas.openxmlformats.org/officeDocument/2006/relationships/image" Target="../media/image283.png"/><Relationship Id="rId64" Type="http://schemas.openxmlformats.org/officeDocument/2006/relationships/customXml" Target="../ink/ink596.xml"/><Relationship Id="rId69" Type="http://schemas.openxmlformats.org/officeDocument/2006/relationships/image" Target="../media/image285.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27.png"/></Relationships>
</file>

<file path=ppt/slides/_rels/slide58.xml.rels><?xml version="1.0" encoding="UTF-8" standalone="yes"?>
<Relationships xmlns="http://schemas.openxmlformats.org/package/2006/relationships"><Relationship Id="rId8" Type="http://schemas.openxmlformats.org/officeDocument/2006/relationships/image" Target="../media/image642.emf"/><Relationship Id="rId13" Type="http://schemas.openxmlformats.org/officeDocument/2006/relationships/customXml" Target="../ink/ink605.xml"/><Relationship Id="rId18" Type="http://schemas.openxmlformats.org/officeDocument/2006/relationships/image" Target="../media/image647.emf"/><Relationship Id="rId26" Type="http://schemas.openxmlformats.org/officeDocument/2006/relationships/image" Target="../media/image650.emf"/><Relationship Id="rId3" Type="http://schemas.openxmlformats.org/officeDocument/2006/relationships/image" Target="../media/image289.png"/><Relationship Id="rId21" Type="http://schemas.openxmlformats.org/officeDocument/2006/relationships/customXml" Target="../ink/ink609.xml"/><Relationship Id="rId7" Type="http://schemas.openxmlformats.org/officeDocument/2006/relationships/customXml" Target="../ink/ink602.xml"/><Relationship Id="rId12" Type="http://schemas.openxmlformats.org/officeDocument/2006/relationships/image" Target="../media/image644.emf"/><Relationship Id="rId17" Type="http://schemas.openxmlformats.org/officeDocument/2006/relationships/customXml" Target="../ink/ink607.xml"/><Relationship Id="rId25" Type="http://schemas.openxmlformats.org/officeDocument/2006/relationships/customXml" Target="../ink/ink611.xml"/><Relationship Id="rId2" Type="http://schemas.openxmlformats.org/officeDocument/2006/relationships/notesSlide" Target="../notesSlides/notesSlide38.xml"/><Relationship Id="rId16" Type="http://schemas.openxmlformats.org/officeDocument/2006/relationships/image" Target="../media/image646.emf"/><Relationship Id="rId20" Type="http://schemas.openxmlformats.org/officeDocument/2006/relationships/image" Target="../media/image648.emf"/><Relationship Id="rId29" Type="http://schemas.openxmlformats.org/officeDocument/2006/relationships/image" Target="../media/image530.emf"/><Relationship Id="rId1" Type="http://schemas.openxmlformats.org/officeDocument/2006/relationships/slideLayout" Target="../slideLayouts/slideLayout2.xml"/><Relationship Id="rId6" Type="http://schemas.openxmlformats.org/officeDocument/2006/relationships/image" Target="../media/image292.png"/><Relationship Id="rId11" Type="http://schemas.openxmlformats.org/officeDocument/2006/relationships/customXml" Target="../ink/ink604.xml"/><Relationship Id="rId24" Type="http://schemas.openxmlformats.org/officeDocument/2006/relationships/image" Target="../media/image85.emf"/><Relationship Id="rId5" Type="http://schemas.openxmlformats.org/officeDocument/2006/relationships/image" Target="../media/image291.png"/><Relationship Id="rId15" Type="http://schemas.openxmlformats.org/officeDocument/2006/relationships/customXml" Target="../ink/ink606.xml"/><Relationship Id="rId23" Type="http://schemas.openxmlformats.org/officeDocument/2006/relationships/customXml" Target="../ink/ink610.xml"/><Relationship Id="rId28" Type="http://schemas.openxmlformats.org/officeDocument/2006/relationships/customXml" Target="../ink/ink613.xml"/><Relationship Id="rId10" Type="http://schemas.openxmlformats.org/officeDocument/2006/relationships/image" Target="../media/image643.emf"/><Relationship Id="rId19" Type="http://schemas.openxmlformats.org/officeDocument/2006/relationships/customXml" Target="../ink/ink608.xml"/><Relationship Id="rId4" Type="http://schemas.openxmlformats.org/officeDocument/2006/relationships/image" Target="../media/image290.png"/><Relationship Id="rId9" Type="http://schemas.openxmlformats.org/officeDocument/2006/relationships/customXml" Target="../ink/ink603.xml"/><Relationship Id="rId14" Type="http://schemas.openxmlformats.org/officeDocument/2006/relationships/image" Target="../media/image645.emf"/><Relationship Id="rId22" Type="http://schemas.openxmlformats.org/officeDocument/2006/relationships/image" Target="../media/image649.emf"/><Relationship Id="rId27" Type="http://schemas.openxmlformats.org/officeDocument/2006/relationships/customXml" Target="../ink/ink612.xml"/><Relationship Id="rId30" Type="http://schemas.openxmlformats.org/officeDocument/2006/relationships/image" Target="../media/image293.jpeg"/></Relationships>
</file>

<file path=ppt/slides/_rels/slide59.xml.rels><?xml version="1.0" encoding="UTF-8" standalone="yes"?>
<Relationships xmlns="http://schemas.openxmlformats.org/package/2006/relationships"><Relationship Id="rId3" Type="http://schemas.openxmlformats.org/officeDocument/2006/relationships/hyperlink" Target="https://www.androidauthority.com/best-android-emulators-for-pc-655308/"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androidauthority.com/best-android-emulators-for-pc-655308/" TargetMode="External"/><Relationship Id="rId7" Type="http://schemas.openxmlformats.org/officeDocument/2006/relationships/image" Target="../media/image294.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www.w3.org/2007/02/mwbp_flip_cards.html" TargetMode="External"/><Relationship Id="rId5" Type="http://schemas.openxmlformats.org/officeDocument/2006/relationships/hyperlink" Target="https://developers.google.com/web/tools/chrome-devtools/device-mode/" TargetMode="External"/><Relationship Id="rId4" Type="http://schemas.openxmlformats.org/officeDocument/2006/relationships/hyperlink" Target="http://testiphone.com/"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jigsaw.w3.org/css-validator/"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customXml" Target="../ink/ink615.xml"/><Relationship Id="rId3" Type="http://schemas.openxmlformats.org/officeDocument/2006/relationships/image" Target="../media/image295.png"/><Relationship Id="rId7" Type="http://schemas.openxmlformats.org/officeDocument/2006/relationships/image" Target="../media/image298.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customXml" Target="../ink/ink614.xml"/><Relationship Id="rId11" Type="http://schemas.openxmlformats.org/officeDocument/2006/relationships/image" Target="../media/image300.png"/><Relationship Id="rId5" Type="http://schemas.openxmlformats.org/officeDocument/2006/relationships/image" Target="../media/image297.png"/><Relationship Id="rId10" Type="http://schemas.openxmlformats.org/officeDocument/2006/relationships/customXml" Target="../ink/ink616.xml"/><Relationship Id="rId4" Type="http://schemas.openxmlformats.org/officeDocument/2006/relationships/image" Target="../media/image296.png"/><Relationship Id="rId9" Type="http://schemas.openxmlformats.org/officeDocument/2006/relationships/image" Target="../media/image299.png"/></Relationships>
</file>

<file path=ppt/slides/_rels/slide64.xml.rels><?xml version="1.0" encoding="UTF-8" standalone="yes"?>
<Relationships xmlns="http://schemas.openxmlformats.org/package/2006/relationships"><Relationship Id="rId8" Type="http://schemas.openxmlformats.org/officeDocument/2006/relationships/customXml" Target="../ink/ink618.xml"/><Relationship Id="rId3" Type="http://schemas.openxmlformats.org/officeDocument/2006/relationships/image" Target="../media/image301.png"/><Relationship Id="rId7" Type="http://schemas.openxmlformats.org/officeDocument/2006/relationships/image" Target="../media/image7440.emf"/><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customXml" Target="../ink/ink617.xml"/><Relationship Id="rId11" Type="http://schemas.openxmlformats.org/officeDocument/2006/relationships/image" Target="../media/image7460.emf"/><Relationship Id="rId5" Type="http://schemas.openxmlformats.org/officeDocument/2006/relationships/image" Target="../media/image303.png"/><Relationship Id="rId10" Type="http://schemas.openxmlformats.org/officeDocument/2006/relationships/customXml" Target="../ink/ink619.xml"/><Relationship Id="rId4" Type="http://schemas.openxmlformats.org/officeDocument/2006/relationships/image" Target="../media/image302.png"/><Relationship Id="rId9" Type="http://schemas.openxmlformats.org/officeDocument/2006/relationships/image" Target="../media/image7450.emf"/></Relationships>
</file>

<file path=ppt/slides/_rels/slide65.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306.png"/><Relationship Id="rId4" Type="http://schemas.openxmlformats.org/officeDocument/2006/relationships/image" Target="../media/image305.png"/></Relationships>
</file>

<file path=ppt/slides/_rels/slide66.xml.rels><?xml version="1.0" encoding="UTF-8" standalone="yes"?>
<Relationships xmlns="http://schemas.openxmlformats.org/package/2006/relationships"><Relationship Id="rId8" Type="http://schemas.openxmlformats.org/officeDocument/2006/relationships/customXml" Target="../ink/ink621.xml"/><Relationship Id="rId13" Type="http://schemas.openxmlformats.org/officeDocument/2006/relationships/image" Target="../media/image2470.png"/><Relationship Id="rId18" Type="http://schemas.openxmlformats.org/officeDocument/2006/relationships/customXml" Target="../ink/ink626.xml"/><Relationship Id="rId26" Type="http://schemas.openxmlformats.org/officeDocument/2006/relationships/customXml" Target="../ink/ink631.xml"/><Relationship Id="rId3" Type="http://schemas.openxmlformats.org/officeDocument/2006/relationships/image" Target="../media/image307.png"/><Relationship Id="rId21" Type="http://schemas.openxmlformats.org/officeDocument/2006/relationships/customXml" Target="../ink/ink628.xml"/><Relationship Id="rId7" Type="http://schemas.openxmlformats.org/officeDocument/2006/relationships/image" Target="../media/image2440.png"/><Relationship Id="rId12" Type="http://schemas.openxmlformats.org/officeDocument/2006/relationships/customXml" Target="../ink/ink623.xml"/><Relationship Id="rId17" Type="http://schemas.openxmlformats.org/officeDocument/2006/relationships/image" Target="../media/image2490.png"/><Relationship Id="rId25" Type="http://schemas.openxmlformats.org/officeDocument/2006/relationships/customXml" Target="../ink/ink630.xml"/><Relationship Id="rId2" Type="http://schemas.openxmlformats.org/officeDocument/2006/relationships/notesSlide" Target="../notesSlides/notesSlide46.xml"/><Relationship Id="rId16" Type="http://schemas.openxmlformats.org/officeDocument/2006/relationships/customXml" Target="../ink/ink625.xml"/><Relationship Id="rId20" Type="http://schemas.openxmlformats.org/officeDocument/2006/relationships/customXml" Target="../ink/ink627.xml"/><Relationship Id="rId1" Type="http://schemas.openxmlformats.org/officeDocument/2006/relationships/slideLayout" Target="../slideLayouts/slideLayout2.xml"/><Relationship Id="rId6" Type="http://schemas.openxmlformats.org/officeDocument/2006/relationships/customXml" Target="../ink/ink620.xml"/><Relationship Id="rId11" Type="http://schemas.openxmlformats.org/officeDocument/2006/relationships/image" Target="../media/image2460.png"/><Relationship Id="rId24" Type="http://schemas.openxmlformats.org/officeDocument/2006/relationships/image" Target="../media/image2520.png"/><Relationship Id="rId5" Type="http://schemas.openxmlformats.org/officeDocument/2006/relationships/image" Target="../media/image309.png"/><Relationship Id="rId15" Type="http://schemas.openxmlformats.org/officeDocument/2006/relationships/image" Target="../media/image2480.png"/><Relationship Id="rId23" Type="http://schemas.openxmlformats.org/officeDocument/2006/relationships/customXml" Target="../ink/ink629.xml"/><Relationship Id="rId28" Type="http://schemas.openxmlformats.org/officeDocument/2006/relationships/customXml" Target="../ink/ink632.xml"/><Relationship Id="rId10" Type="http://schemas.openxmlformats.org/officeDocument/2006/relationships/customXml" Target="../ink/ink622.xml"/><Relationship Id="rId19" Type="http://schemas.openxmlformats.org/officeDocument/2006/relationships/image" Target="../media/image2500.png"/><Relationship Id="rId4" Type="http://schemas.openxmlformats.org/officeDocument/2006/relationships/image" Target="../media/image308.png"/><Relationship Id="rId9" Type="http://schemas.openxmlformats.org/officeDocument/2006/relationships/image" Target="../media/image2450.png"/><Relationship Id="rId14" Type="http://schemas.openxmlformats.org/officeDocument/2006/relationships/customXml" Target="../ink/ink624.xml"/><Relationship Id="rId22" Type="http://schemas.openxmlformats.org/officeDocument/2006/relationships/image" Target="../media/image2510.png"/><Relationship Id="rId27" Type="http://schemas.openxmlformats.org/officeDocument/2006/relationships/image" Target="../media/image2530.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customXml" Target="../ink/ink2.xml"/><Relationship Id="rId4" Type="http://schemas.openxmlformats.org/officeDocument/2006/relationships/image" Target="../media/image74.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customXml" Target="../ink/ink4.xml"/><Relationship Id="rId7" Type="http://schemas.openxmlformats.org/officeDocument/2006/relationships/customXml" Target="../ink/ink6.xml"/><Relationship Id="rId2" Type="http://schemas.openxmlformats.org/officeDocument/2006/relationships/image" Target="../media/image3.tif"/><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customXml" Target="../ink/ink5.xml"/><Relationship Id="rId4" Type="http://schemas.openxmlformats.org/officeDocument/2006/relationships/image" Target="../media/image76.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customXml" Target="../ink/ink12.xml"/><Relationship Id="rId18" Type="http://schemas.openxmlformats.org/officeDocument/2006/relationships/image" Target="../media/image15.png"/><Relationship Id="rId26" Type="http://schemas.openxmlformats.org/officeDocument/2006/relationships/customXml" Target="../ink/ink18.xml"/><Relationship Id="rId39" Type="http://schemas.openxmlformats.org/officeDocument/2006/relationships/image" Target="../media/image26.png"/><Relationship Id="rId3" Type="http://schemas.openxmlformats.org/officeDocument/2006/relationships/customXml" Target="../ink/ink7.xml"/><Relationship Id="rId21" Type="http://schemas.openxmlformats.org/officeDocument/2006/relationships/image" Target="../media/image17.png"/><Relationship Id="rId34" Type="http://schemas.openxmlformats.org/officeDocument/2006/relationships/customXml" Target="../ink/ink22.xml"/><Relationship Id="rId7" Type="http://schemas.openxmlformats.org/officeDocument/2006/relationships/customXml" Target="../ink/ink9.xml"/><Relationship Id="rId12" Type="http://schemas.openxmlformats.org/officeDocument/2006/relationships/image" Target="../media/image12.png"/><Relationship Id="rId17" Type="http://schemas.openxmlformats.org/officeDocument/2006/relationships/customXml" Target="../ink/ink14.xml"/><Relationship Id="rId25" Type="http://schemas.openxmlformats.org/officeDocument/2006/relationships/image" Target="../media/image19.png"/><Relationship Id="rId33" Type="http://schemas.openxmlformats.org/officeDocument/2006/relationships/image" Target="../media/image23.png"/><Relationship Id="rId38" Type="http://schemas.openxmlformats.org/officeDocument/2006/relationships/customXml" Target="../ink/ink24.xml"/><Relationship Id="rId2" Type="http://schemas.openxmlformats.org/officeDocument/2006/relationships/image" Target="../media/image5.png"/><Relationship Id="rId16" Type="http://schemas.openxmlformats.org/officeDocument/2006/relationships/image" Target="../media/image14.png"/><Relationship Id="rId20" Type="http://schemas.openxmlformats.org/officeDocument/2006/relationships/customXml" Target="../ink/ink15.xml"/><Relationship Id="rId29"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customXml" Target="../ink/ink11.xml"/><Relationship Id="rId24" Type="http://schemas.openxmlformats.org/officeDocument/2006/relationships/customXml" Target="../ink/ink17.xml"/><Relationship Id="rId32" Type="http://schemas.openxmlformats.org/officeDocument/2006/relationships/customXml" Target="../ink/ink21.xml"/><Relationship Id="rId37" Type="http://schemas.openxmlformats.org/officeDocument/2006/relationships/image" Target="../media/image25.png"/><Relationship Id="rId5" Type="http://schemas.openxmlformats.org/officeDocument/2006/relationships/customXml" Target="../ink/ink8.xml"/><Relationship Id="rId15" Type="http://schemas.openxmlformats.org/officeDocument/2006/relationships/customXml" Target="../ink/ink13.xml"/><Relationship Id="rId23" Type="http://schemas.openxmlformats.org/officeDocument/2006/relationships/image" Target="../media/image18.png"/><Relationship Id="rId28" Type="http://schemas.openxmlformats.org/officeDocument/2006/relationships/customXml" Target="../ink/ink19.xml"/><Relationship Id="rId36" Type="http://schemas.openxmlformats.org/officeDocument/2006/relationships/customXml" Target="../ink/ink23.xml"/><Relationship Id="rId10" Type="http://schemas.openxmlformats.org/officeDocument/2006/relationships/image" Target="../media/image11.png"/><Relationship Id="rId19" Type="http://schemas.openxmlformats.org/officeDocument/2006/relationships/image" Target="../media/image16.png"/><Relationship Id="rId31" Type="http://schemas.openxmlformats.org/officeDocument/2006/relationships/image" Target="../media/image22.png"/><Relationship Id="rId4" Type="http://schemas.openxmlformats.org/officeDocument/2006/relationships/image" Target="../media/image8.png"/><Relationship Id="rId9" Type="http://schemas.openxmlformats.org/officeDocument/2006/relationships/customXml" Target="../ink/ink10.xml"/><Relationship Id="rId14" Type="http://schemas.openxmlformats.org/officeDocument/2006/relationships/image" Target="../media/image13.png"/><Relationship Id="rId22" Type="http://schemas.openxmlformats.org/officeDocument/2006/relationships/customXml" Target="../ink/ink16.xml"/><Relationship Id="rId27" Type="http://schemas.openxmlformats.org/officeDocument/2006/relationships/image" Target="../media/image20.png"/><Relationship Id="rId30" Type="http://schemas.openxmlformats.org/officeDocument/2006/relationships/customXml" Target="../ink/ink20.xml"/><Relationship Id="rId35"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hlinkClick r:id="rId4" action="ppaction://hlinksldjump"/>
          </p:cNvPr>
          <p:cNvSpPr/>
          <p:nvPr/>
        </p:nvSpPr>
        <p:spPr bwMode="auto">
          <a:xfrm>
            <a:off x="3200400" y="437040"/>
            <a:ext cx="2763838" cy="1095375"/>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anchor="ctr"/>
          <a:lstStyle/>
          <a:p>
            <a:pPr algn="ctr" eaLnBrk="1" hangingPunct="1">
              <a:defRPr/>
            </a:pPr>
            <a:r>
              <a:rPr lang="en-US" dirty="0">
                <a:latin typeface="+mj-lt"/>
              </a:rPr>
              <a:t>HOP 7.1</a:t>
            </a:r>
          </a:p>
          <a:p>
            <a:pPr algn="ctr" eaLnBrk="1" hangingPunct="1">
              <a:defRPr/>
            </a:pPr>
            <a:r>
              <a:rPr lang="en-US" dirty="0">
                <a:latin typeface="+mj-lt"/>
              </a:rPr>
              <a:t>CSS Flexible Box Layout</a:t>
            </a:r>
          </a:p>
        </p:txBody>
      </p:sp>
      <p:sp>
        <p:nvSpPr>
          <p:cNvPr id="14" name="Rectangle 13">
            <a:hlinkClick r:id="rId5" action="ppaction://hlinksldjump"/>
          </p:cNvPr>
          <p:cNvSpPr/>
          <p:nvPr/>
        </p:nvSpPr>
        <p:spPr bwMode="auto">
          <a:xfrm>
            <a:off x="278297" y="4107259"/>
            <a:ext cx="2772878" cy="1095375"/>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anchor="ctr"/>
          <a:lstStyle/>
          <a:p>
            <a:pPr algn="ctr" eaLnBrk="1" hangingPunct="1">
              <a:defRPr/>
            </a:pPr>
            <a:r>
              <a:rPr lang="en-US" dirty="0">
                <a:latin typeface="+mj-lt"/>
              </a:rPr>
              <a:t>HOP 7.9</a:t>
            </a:r>
          </a:p>
          <a:p>
            <a:pPr algn="ctr" eaLnBrk="1" hangingPunct="1">
              <a:defRPr/>
            </a:pPr>
            <a:r>
              <a:rPr lang="en-US" dirty="0">
                <a:latin typeface="+mj-lt"/>
              </a:rPr>
              <a:t>Responsive Layout with Media Queries</a:t>
            </a:r>
          </a:p>
        </p:txBody>
      </p:sp>
      <p:sp>
        <p:nvSpPr>
          <p:cNvPr id="13" name="Rectangle 12">
            <a:hlinkClick r:id="rId6" action="ppaction://hlinksldjump"/>
          </p:cNvPr>
          <p:cNvSpPr/>
          <p:nvPr/>
        </p:nvSpPr>
        <p:spPr bwMode="auto">
          <a:xfrm>
            <a:off x="3156970" y="2899579"/>
            <a:ext cx="2792980" cy="1093788"/>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anchor="ctr"/>
          <a:lstStyle/>
          <a:p>
            <a:pPr algn="ctr" eaLnBrk="1" hangingPunct="1">
              <a:defRPr/>
            </a:pPr>
            <a:r>
              <a:rPr lang="en-US" dirty="0">
                <a:latin typeface="+mj-lt"/>
                <a:cs typeface="Courier New" pitchFamily="49" charset="0"/>
              </a:rPr>
              <a:t>HOP 7.7</a:t>
            </a:r>
          </a:p>
          <a:p>
            <a:pPr algn="ctr" eaLnBrk="1" hangingPunct="1">
              <a:defRPr/>
            </a:pPr>
            <a:r>
              <a:rPr lang="en-US" dirty="0">
                <a:latin typeface="+mj-lt"/>
              </a:rPr>
              <a:t>Centering with Flexbox and Grid</a:t>
            </a:r>
            <a:endParaRPr lang="en-US" dirty="0">
              <a:latin typeface="+mj-lt"/>
              <a:cs typeface="Courier New" pitchFamily="49" charset="0"/>
            </a:endParaRPr>
          </a:p>
        </p:txBody>
      </p:sp>
      <p:sp>
        <p:nvSpPr>
          <p:cNvPr id="2" name="Slide Number Placeholder 1"/>
          <p:cNvSpPr>
            <a:spLocks noGrp="1"/>
          </p:cNvSpPr>
          <p:nvPr>
            <p:ph type="sldNum" sz="quarter" idx="11"/>
          </p:nvPr>
        </p:nvSpPr>
        <p:spPr>
          <a:xfrm>
            <a:off x="7239000" y="0"/>
            <a:ext cx="1854200" cy="457200"/>
          </a:xfrm>
        </p:spPr>
        <p:txBody>
          <a:bodyPr/>
          <a:lstStyle/>
          <a:p>
            <a:pPr algn="l">
              <a:defRPr/>
            </a:pPr>
            <a:r>
              <a:rPr lang="en-US" altLang="en-US" dirty="0"/>
              <a:t> </a:t>
            </a:r>
          </a:p>
        </p:txBody>
      </p:sp>
      <p:sp>
        <p:nvSpPr>
          <p:cNvPr id="3" name="Rectangle 2">
            <a:hlinkClick r:id="rId7" action="ppaction://hlinksldjump"/>
          </p:cNvPr>
          <p:cNvSpPr/>
          <p:nvPr/>
        </p:nvSpPr>
        <p:spPr bwMode="auto">
          <a:xfrm>
            <a:off x="314552" y="2882106"/>
            <a:ext cx="2709408" cy="1093788"/>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anchor="ctr"/>
          <a:lstStyle/>
          <a:p>
            <a:pPr algn="ctr" eaLnBrk="1" hangingPunct="1">
              <a:defRPr/>
            </a:pPr>
            <a:r>
              <a:rPr lang="en-US" dirty="0">
                <a:latin typeface="+mj-lt"/>
                <a:cs typeface="Courier New" pitchFamily="49" charset="0"/>
              </a:rPr>
              <a:t>HOP 7.6</a:t>
            </a:r>
          </a:p>
          <a:p>
            <a:pPr algn="ctr" eaLnBrk="1" hangingPunct="1">
              <a:defRPr/>
            </a:pPr>
            <a:r>
              <a:rPr lang="en-US" dirty="0">
                <a:latin typeface="+mj-lt"/>
              </a:rPr>
              <a:t>Progressive Enhancement with Grid</a:t>
            </a:r>
            <a:endParaRPr lang="en-US" dirty="0">
              <a:latin typeface="+mj-lt"/>
              <a:cs typeface="Courier New" pitchFamily="49" charset="0"/>
            </a:endParaRPr>
          </a:p>
        </p:txBody>
      </p:sp>
      <p:sp>
        <p:nvSpPr>
          <p:cNvPr id="6" name="Rectangle 5">
            <a:hlinkClick r:id="rId8" action="ppaction://hlinksldjump"/>
          </p:cNvPr>
          <p:cNvSpPr/>
          <p:nvPr/>
        </p:nvSpPr>
        <p:spPr bwMode="auto">
          <a:xfrm>
            <a:off x="6104483" y="4113213"/>
            <a:ext cx="2763837" cy="1093787"/>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anchor="ctr"/>
          <a:lstStyle/>
          <a:p>
            <a:pPr algn="ctr" eaLnBrk="1" hangingPunct="1">
              <a:defRPr/>
            </a:pPr>
            <a:r>
              <a:rPr lang="en-US" dirty="0">
                <a:latin typeface="+mj-lt"/>
              </a:rPr>
              <a:t>HOP 7.11</a:t>
            </a:r>
          </a:p>
          <a:p>
            <a:pPr algn="ctr" eaLnBrk="1" hangingPunct="1">
              <a:defRPr/>
            </a:pPr>
            <a:r>
              <a:rPr lang="en-US" dirty="0">
                <a:latin typeface="+mj-lt"/>
              </a:rPr>
              <a:t>Picture Element</a:t>
            </a:r>
          </a:p>
        </p:txBody>
      </p:sp>
      <p:sp>
        <p:nvSpPr>
          <p:cNvPr id="7" name="Rectangle 6">
            <a:hlinkClick r:id="rId9" action="ppaction://hlinksldjump"/>
          </p:cNvPr>
          <p:cNvSpPr/>
          <p:nvPr/>
        </p:nvSpPr>
        <p:spPr bwMode="auto">
          <a:xfrm>
            <a:off x="261257" y="1686719"/>
            <a:ext cx="2763837" cy="1093787"/>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anchor="ctr"/>
          <a:lstStyle/>
          <a:p>
            <a:pPr algn="ctr" eaLnBrk="1" hangingPunct="1">
              <a:defRPr/>
            </a:pPr>
            <a:r>
              <a:rPr lang="en-US" dirty="0">
                <a:latin typeface="+mj-lt"/>
              </a:rPr>
              <a:t>HOP 7.3</a:t>
            </a:r>
          </a:p>
          <a:p>
            <a:pPr algn="ctr" eaLnBrk="1" hangingPunct="1">
              <a:defRPr/>
            </a:pPr>
            <a:r>
              <a:rPr lang="en-US" dirty="0">
                <a:latin typeface="+mj-lt"/>
              </a:rPr>
              <a:t>CSS Grid Layout – image gallery grid</a:t>
            </a:r>
          </a:p>
        </p:txBody>
      </p:sp>
      <p:sp>
        <p:nvSpPr>
          <p:cNvPr id="10" name="Rectangle 9">
            <a:hlinkClick r:id="rId10" action="ppaction://hlinksldjump"/>
          </p:cNvPr>
          <p:cNvSpPr/>
          <p:nvPr/>
        </p:nvSpPr>
        <p:spPr bwMode="auto">
          <a:xfrm>
            <a:off x="6110969" y="2898786"/>
            <a:ext cx="2763837" cy="1095375"/>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anchor="ctr"/>
          <a:lstStyle/>
          <a:p>
            <a:pPr algn="ctr" eaLnBrk="1" hangingPunct="1">
              <a:defRPr/>
            </a:pPr>
            <a:r>
              <a:rPr lang="en-US" dirty="0">
                <a:latin typeface="+mj-lt"/>
              </a:rPr>
              <a:t>HOP 7.8</a:t>
            </a:r>
          </a:p>
          <a:p>
            <a:pPr algn="ctr" eaLnBrk="1" hangingPunct="1">
              <a:defRPr/>
            </a:pPr>
            <a:r>
              <a:rPr lang="en-US" dirty="0">
                <a:latin typeface="+mj-lt"/>
              </a:rPr>
              <a:t>Responsive Layout with Media Queries</a:t>
            </a:r>
          </a:p>
        </p:txBody>
      </p:sp>
      <p:sp>
        <p:nvSpPr>
          <p:cNvPr id="11" name="Rectangle 10">
            <a:hlinkClick r:id="rId11" action="ppaction://hlinksldjump"/>
          </p:cNvPr>
          <p:cNvSpPr/>
          <p:nvPr/>
        </p:nvSpPr>
        <p:spPr bwMode="auto">
          <a:xfrm>
            <a:off x="3186113" y="4111625"/>
            <a:ext cx="2763837" cy="1095375"/>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anchor="ctr"/>
          <a:lstStyle/>
          <a:p>
            <a:pPr algn="ctr" eaLnBrk="1" hangingPunct="1">
              <a:defRPr/>
            </a:pPr>
            <a:r>
              <a:rPr lang="en-US" dirty="0">
                <a:latin typeface="+mj-lt"/>
              </a:rPr>
              <a:t>HOP 7.10</a:t>
            </a:r>
          </a:p>
          <a:p>
            <a:pPr algn="ctr" eaLnBrk="1" hangingPunct="1">
              <a:defRPr/>
            </a:pPr>
            <a:r>
              <a:rPr lang="en-US" dirty="0">
                <a:latin typeface="+mj-lt"/>
              </a:rPr>
              <a:t>Responsive Images</a:t>
            </a:r>
          </a:p>
        </p:txBody>
      </p:sp>
      <p:sp>
        <p:nvSpPr>
          <p:cNvPr id="17" name="Rectangle 16">
            <a:hlinkClick r:id="rId12" action="ppaction://hlinksldjump"/>
          </p:cNvPr>
          <p:cNvSpPr/>
          <p:nvPr/>
        </p:nvSpPr>
        <p:spPr bwMode="auto">
          <a:xfrm>
            <a:off x="265113" y="419100"/>
            <a:ext cx="2763837" cy="1093788"/>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anchor="ctr"/>
          <a:lstStyle/>
          <a:p>
            <a:pPr algn="ctr" eaLnBrk="1" hangingPunct="1">
              <a:defRPr/>
            </a:pPr>
            <a:r>
              <a:rPr lang="en-US" dirty="0">
                <a:latin typeface="+mj-lt"/>
              </a:rPr>
              <a:t>Introduction</a:t>
            </a:r>
            <a:endParaRPr lang="en-US" dirty="0">
              <a:latin typeface="+mj-lt"/>
              <a:cs typeface="Courier New" pitchFamily="49" charset="0"/>
            </a:endParaRPr>
          </a:p>
        </p:txBody>
      </p:sp>
      <p:sp>
        <p:nvSpPr>
          <p:cNvPr id="15" name="Rectangle 14">
            <a:hlinkClick r:id="rId13" action="ppaction://hlinksldjump"/>
          </p:cNvPr>
          <p:cNvSpPr/>
          <p:nvPr/>
        </p:nvSpPr>
        <p:spPr bwMode="auto">
          <a:xfrm>
            <a:off x="293868" y="5343525"/>
            <a:ext cx="2762250" cy="1095375"/>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anchor="ctr"/>
          <a:lstStyle/>
          <a:p>
            <a:pPr algn="ctr" eaLnBrk="1" hangingPunct="1">
              <a:defRPr/>
            </a:pPr>
            <a:r>
              <a:rPr lang="en-US" dirty="0">
                <a:latin typeface="+mj-lt"/>
              </a:rPr>
              <a:t>HOP 7.12</a:t>
            </a:r>
          </a:p>
          <a:p>
            <a:pPr algn="ctr" eaLnBrk="1" hangingPunct="1">
              <a:defRPr/>
            </a:pPr>
            <a:r>
              <a:rPr lang="en-US" dirty="0">
                <a:latin typeface="+mj-lt"/>
              </a:rPr>
              <a:t>Responsive </a:t>
            </a:r>
            <a:r>
              <a:rPr lang="en-US" dirty="0" err="1">
                <a:latin typeface="+mj-lt"/>
              </a:rPr>
              <a:t>Img</a:t>
            </a:r>
            <a:r>
              <a:rPr lang="en-US" dirty="0">
                <a:latin typeface="+mj-lt"/>
              </a:rPr>
              <a:t> Element Attributes</a:t>
            </a:r>
          </a:p>
        </p:txBody>
      </p:sp>
      <p:sp>
        <p:nvSpPr>
          <p:cNvPr id="18" name="Rectangle 17">
            <a:hlinkClick r:id="rId14" action="ppaction://hlinksldjump"/>
            <a:extLst>
              <a:ext uri="{FF2B5EF4-FFF2-40B4-BE49-F238E27FC236}">
                <a16:creationId xmlns:a16="http://schemas.microsoft.com/office/drawing/2014/main" id="{1A726F8F-8985-4395-9021-7A281A07D1F4}"/>
              </a:ext>
            </a:extLst>
          </p:cNvPr>
          <p:cNvSpPr/>
          <p:nvPr/>
        </p:nvSpPr>
        <p:spPr bwMode="auto">
          <a:xfrm>
            <a:off x="6111875" y="417513"/>
            <a:ext cx="2763838" cy="1095375"/>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anchor="ctr"/>
          <a:lstStyle/>
          <a:p>
            <a:pPr algn="ctr" eaLnBrk="1" hangingPunct="1">
              <a:defRPr/>
            </a:pPr>
            <a:r>
              <a:rPr lang="en-US" dirty="0">
                <a:latin typeface="+mj-lt"/>
              </a:rPr>
              <a:t>HOP 7.2</a:t>
            </a:r>
          </a:p>
          <a:p>
            <a:pPr algn="ctr" eaLnBrk="1" hangingPunct="1">
              <a:defRPr/>
            </a:pPr>
            <a:r>
              <a:rPr lang="en-US" dirty="0">
                <a:latin typeface="+mj-lt"/>
              </a:rPr>
              <a:t>Configure CSS Flexible Box Layout with 3-column</a:t>
            </a:r>
          </a:p>
        </p:txBody>
      </p:sp>
      <p:sp>
        <p:nvSpPr>
          <p:cNvPr id="19" name="Rectangle 18">
            <a:hlinkClick r:id="rId15" action="ppaction://hlinksldjump"/>
            <a:extLst>
              <a:ext uri="{FF2B5EF4-FFF2-40B4-BE49-F238E27FC236}">
                <a16:creationId xmlns:a16="http://schemas.microsoft.com/office/drawing/2014/main" id="{26835CBF-BDB8-4AE1-BBA3-4EA255FA86AB}"/>
              </a:ext>
            </a:extLst>
          </p:cNvPr>
          <p:cNvSpPr/>
          <p:nvPr/>
        </p:nvSpPr>
        <p:spPr bwMode="auto">
          <a:xfrm>
            <a:off x="3186113" y="1686719"/>
            <a:ext cx="2763837" cy="1093787"/>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anchor="ctr"/>
          <a:lstStyle/>
          <a:p>
            <a:pPr algn="ctr" eaLnBrk="1" hangingPunct="1">
              <a:defRPr/>
            </a:pPr>
            <a:r>
              <a:rPr lang="en-US" dirty="0">
                <a:latin typeface="+mj-lt"/>
              </a:rPr>
              <a:t>HOP 7.4</a:t>
            </a:r>
          </a:p>
          <a:p>
            <a:pPr algn="ctr" eaLnBrk="1" hangingPunct="1">
              <a:defRPr/>
            </a:pPr>
            <a:r>
              <a:rPr lang="en-US" dirty="0">
                <a:latin typeface="+mj-lt"/>
              </a:rPr>
              <a:t>CSS Grid Layout – lighthouse</a:t>
            </a:r>
          </a:p>
        </p:txBody>
      </p:sp>
      <p:sp>
        <p:nvSpPr>
          <p:cNvPr id="20" name="Rectangle 19">
            <a:hlinkClick r:id="rId16" action="ppaction://hlinksldjump"/>
            <a:extLst>
              <a:ext uri="{FF2B5EF4-FFF2-40B4-BE49-F238E27FC236}">
                <a16:creationId xmlns:a16="http://schemas.microsoft.com/office/drawing/2014/main" id="{9DAC2BD4-CFB7-4A78-BAFF-4606915A0ECC}"/>
              </a:ext>
            </a:extLst>
          </p:cNvPr>
          <p:cNvSpPr/>
          <p:nvPr/>
        </p:nvSpPr>
        <p:spPr bwMode="auto">
          <a:xfrm>
            <a:off x="6110969" y="1658416"/>
            <a:ext cx="2763837" cy="1093787"/>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anchor="ctr"/>
          <a:lstStyle/>
          <a:p>
            <a:pPr algn="ctr" eaLnBrk="1" hangingPunct="1">
              <a:defRPr/>
            </a:pPr>
            <a:r>
              <a:rPr lang="en-US" dirty="0">
                <a:latin typeface="+mj-lt"/>
              </a:rPr>
              <a:t>HOP 7.5</a:t>
            </a:r>
          </a:p>
          <a:p>
            <a:pPr algn="ctr" eaLnBrk="1" hangingPunct="1">
              <a:defRPr/>
            </a:pPr>
            <a:r>
              <a:rPr lang="en-US" dirty="0">
                <a:latin typeface="+mj-lt"/>
              </a:rPr>
              <a:t>CSS Grid Layout – configure template</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82000" cy="457200"/>
          </a:xfrm>
        </p:spPr>
        <p:txBody>
          <a:bodyPr/>
          <a:lstStyle/>
          <a:p>
            <a:r>
              <a:rPr lang="en-US" dirty="0"/>
              <a:t>More flexbox Properties</a:t>
            </a:r>
            <a:endParaRPr lang="en-AU" dirty="0"/>
          </a:p>
        </p:txBody>
      </p:sp>
      <p:sp>
        <p:nvSpPr>
          <p:cNvPr id="3" name="Content Placeholder 2"/>
          <p:cNvSpPr>
            <a:spLocks noGrp="1"/>
          </p:cNvSpPr>
          <p:nvPr>
            <p:ph idx="1"/>
          </p:nvPr>
        </p:nvSpPr>
        <p:spPr>
          <a:xfrm>
            <a:off x="76200" y="533400"/>
            <a:ext cx="8915400" cy="6781800"/>
          </a:xfrm>
        </p:spPr>
        <p:txBody>
          <a:bodyPr/>
          <a:lstStyle/>
          <a:p>
            <a:pPr marL="0" indent="0">
              <a:buNone/>
            </a:pPr>
            <a:r>
              <a:rPr lang="en-US" sz="2800" b="1" dirty="0"/>
              <a:t>The </a:t>
            </a:r>
            <a:r>
              <a:rPr lang="en-US" sz="2800" b="1" dirty="0">
                <a:solidFill>
                  <a:srgbClr val="00CC99"/>
                </a:solidFill>
                <a:highlight>
                  <a:srgbClr val="FFFF00"/>
                </a:highlight>
              </a:rPr>
              <a:t>align-items</a:t>
            </a:r>
            <a:r>
              <a:rPr lang="en-US" sz="2800" b="1" dirty="0"/>
              <a:t> Property</a:t>
            </a:r>
          </a:p>
          <a:p>
            <a:pPr>
              <a:spcBef>
                <a:spcPts val="600"/>
              </a:spcBef>
            </a:pPr>
            <a:r>
              <a:rPr lang="en-US" sz="2000" dirty="0"/>
              <a:t>Configures how the browser displays </a:t>
            </a:r>
            <a:r>
              <a:rPr lang="en-US" sz="2000" b="1" dirty="0">
                <a:solidFill>
                  <a:srgbClr val="FF00FF"/>
                </a:solidFill>
              </a:rPr>
              <a:t>extra space </a:t>
            </a:r>
            <a:r>
              <a:rPr lang="en-US" sz="2000" dirty="0"/>
              <a:t>along the </a:t>
            </a:r>
            <a:r>
              <a:rPr lang="en-US" sz="2000" b="1" dirty="0"/>
              <a:t>cross-axis</a:t>
            </a:r>
          </a:p>
          <a:p>
            <a:pPr>
              <a:spcBef>
                <a:spcPts val="600"/>
              </a:spcBef>
            </a:pPr>
            <a:r>
              <a:rPr lang="en-US" sz="1800" b="1" dirty="0"/>
              <a:t>Values: </a:t>
            </a:r>
            <a:r>
              <a:rPr lang="en-US" sz="1800" b="1" dirty="0">
                <a:highlight>
                  <a:srgbClr val="FFFF00"/>
                </a:highlight>
              </a:rPr>
              <a:t>flex-start, flex-end, </a:t>
            </a:r>
            <a:r>
              <a:rPr lang="en-US" sz="1800" b="1" dirty="0">
                <a:solidFill>
                  <a:srgbClr val="FF00FF"/>
                </a:solidFill>
                <a:highlight>
                  <a:srgbClr val="FFFF00"/>
                </a:highlight>
              </a:rPr>
              <a:t>center</a:t>
            </a:r>
            <a:r>
              <a:rPr lang="en-US" sz="1800" b="1" dirty="0">
                <a:highlight>
                  <a:srgbClr val="FFFF00"/>
                </a:highlight>
              </a:rPr>
              <a:t>, base-line, stretch</a:t>
            </a:r>
          </a:p>
          <a:p>
            <a:pPr>
              <a:spcBef>
                <a:spcPts val="600"/>
              </a:spcBef>
            </a:pPr>
            <a:r>
              <a:rPr lang="en-US" sz="1800" b="1" dirty="0">
                <a:highlight>
                  <a:srgbClr val="FFFF00"/>
                </a:highlight>
                <a:latin typeface="Times New Roman" panose="02020603050405020304" pitchFamily="18" charset="0"/>
                <a:cs typeface="Times New Roman" panose="02020603050405020304" pitchFamily="18" charset="0"/>
              </a:rPr>
              <a:t>flex3.html</a:t>
            </a:r>
          </a:p>
          <a:p>
            <a:pPr>
              <a:spcBef>
                <a:spcPts val="600"/>
              </a:spcBef>
            </a:pPr>
            <a:endParaRPr lang="en-US" sz="1800" b="1" dirty="0"/>
          </a:p>
          <a:p>
            <a:pPr marL="0" indent="0">
              <a:buNone/>
            </a:pPr>
            <a:r>
              <a:rPr lang="en-US" sz="2800" b="1" dirty="0"/>
              <a:t>The </a:t>
            </a:r>
            <a:r>
              <a:rPr lang="en-US" sz="2800" b="1" dirty="0">
                <a:solidFill>
                  <a:srgbClr val="00CC99"/>
                </a:solidFill>
                <a:highlight>
                  <a:srgbClr val="FFFF00"/>
                </a:highlight>
              </a:rPr>
              <a:t>flex-flow</a:t>
            </a:r>
            <a:r>
              <a:rPr lang="en-US" sz="2800" b="1" dirty="0"/>
              <a:t> Property</a:t>
            </a:r>
          </a:p>
          <a:p>
            <a:pPr>
              <a:spcBef>
                <a:spcPts val="600"/>
              </a:spcBef>
            </a:pPr>
            <a:r>
              <a:rPr lang="en-US" sz="2000" dirty="0"/>
              <a:t>Shorthand to configure </a:t>
            </a:r>
            <a:r>
              <a:rPr lang="en-US" sz="2000" b="1" dirty="0">
                <a:solidFill>
                  <a:srgbClr val="FF00FF"/>
                </a:solidFill>
                <a:highlight>
                  <a:srgbClr val="FFFF00"/>
                </a:highlight>
              </a:rPr>
              <a:t>flex-direction</a:t>
            </a:r>
            <a:r>
              <a:rPr lang="en-US" sz="2000" dirty="0"/>
              <a:t> and </a:t>
            </a:r>
            <a:r>
              <a:rPr lang="en-US" sz="2000" b="1" dirty="0">
                <a:solidFill>
                  <a:srgbClr val="FF00FF"/>
                </a:solidFill>
                <a:highlight>
                  <a:srgbClr val="FFFF00"/>
                </a:highlight>
              </a:rPr>
              <a:t>flex-wrap</a:t>
            </a:r>
            <a:r>
              <a:rPr lang="en-US" sz="2000" dirty="0"/>
              <a:t> properties; a flexible container with a </a:t>
            </a:r>
            <a:r>
              <a:rPr lang="en-US" sz="2000" b="1" dirty="0">
                <a:solidFill>
                  <a:srgbClr val="00CC00"/>
                </a:solidFill>
              </a:rPr>
              <a:t>horizontal</a:t>
            </a:r>
            <a:r>
              <a:rPr lang="en-US" sz="2000" dirty="0"/>
              <a:t> flow that wraps</a:t>
            </a:r>
          </a:p>
          <a:p>
            <a:pPr marL="0" indent="0">
              <a:spcBef>
                <a:spcPts val="600"/>
              </a:spcBef>
              <a:buNone/>
            </a:pPr>
            <a:endParaRPr lang="en-US" sz="2000" b="1" dirty="0"/>
          </a:p>
          <a:p>
            <a:pPr marL="0" indent="0">
              <a:spcBef>
                <a:spcPts val="600"/>
              </a:spcBef>
              <a:buNone/>
            </a:pPr>
            <a:r>
              <a:rPr lang="en-US" sz="2000" b="1" dirty="0"/>
              <a:t>#demo{ display: </a:t>
            </a:r>
            <a:r>
              <a:rPr lang="en-US" sz="2000" b="1" dirty="0">
                <a:solidFill>
                  <a:srgbClr val="FF00FF"/>
                </a:solidFill>
              </a:rPr>
              <a:t>flex</a:t>
            </a:r>
            <a:r>
              <a:rPr lang="en-US" sz="2000" b="1" dirty="0"/>
              <a:t>; </a:t>
            </a:r>
            <a:r>
              <a:rPr lang="en-US" sz="2000" b="1" dirty="0">
                <a:solidFill>
                  <a:srgbClr val="FF00FF"/>
                </a:solidFill>
                <a:highlight>
                  <a:srgbClr val="FFFF00"/>
                </a:highlight>
              </a:rPr>
              <a:t>flex-flow</a:t>
            </a:r>
            <a:r>
              <a:rPr lang="en-US" sz="2000" b="1" dirty="0">
                <a:highlight>
                  <a:srgbClr val="FFFF00"/>
                </a:highlight>
              </a:rPr>
              <a:t>: row wrap</a:t>
            </a:r>
            <a:r>
              <a:rPr lang="en-US" sz="2000" b="1" dirty="0"/>
              <a:t>}</a:t>
            </a:r>
          </a:p>
          <a:p>
            <a:pPr>
              <a:spcBef>
                <a:spcPts val="600"/>
              </a:spcBef>
            </a:pPr>
            <a:endParaRPr lang="en-US" sz="2000" dirty="0"/>
          </a:p>
          <a:p>
            <a:pPr marL="0" indent="0">
              <a:buNone/>
            </a:pPr>
            <a:r>
              <a:rPr lang="en-US" sz="2800" b="1" dirty="0"/>
              <a:t>The </a:t>
            </a:r>
            <a:r>
              <a:rPr lang="en-US" sz="2800" b="1" dirty="0">
                <a:solidFill>
                  <a:srgbClr val="00CC99"/>
                </a:solidFill>
                <a:highlight>
                  <a:srgbClr val="FFFF00"/>
                </a:highlight>
              </a:rPr>
              <a:t>order</a:t>
            </a:r>
            <a:r>
              <a:rPr lang="en-US" sz="2800" b="1" dirty="0"/>
              <a:t> Property</a:t>
            </a:r>
          </a:p>
          <a:p>
            <a:pPr>
              <a:spcBef>
                <a:spcPts val="600"/>
              </a:spcBef>
            </a:pPr>
            <a:r>
              <a:rPr lang="en-US" sz="2000" dirty="0"/>
              <a:t>Causes the browser to </a:t>
            </a:r>
            <a:r>
              <a:rPr lang="en-US" sz="2000" b="1" dirty="0"/>
              <a:t>display flex items in a </a:t>
            </a:r>
            <a:r>
              <a:rPr lang="en-US" sz="2000" b="1" dirty="0">
                <a:solidFill>
                  <a:srgbClr val="00CC00"/>
                </a:solidFill>
              </a:rPr>
              <a:t>different</a:t>
            </a:r>
            <a:r>
              <a:rPr lang="en-US" sz="2000" b="1" dirty="0"/>
              <a:t> order</a:t>
            </a:r>
            <a:r>
              <a:rPr lang="en-US" sz="2000" dirty="0"/>
              <a:t> than </a:t>
            </a:r>
            <a:r>
              <a:rPr lang="en-US" sz="2000" b="1" dirty="0"/>
              <a:t>they are coded. </a:t>
            </a:r>
          </a:p>
          <a:p>
            <a:pPr>
              <a:spcBef>
                <a:spcPts val="600"/>
              </a:spcBef>
            </a:pPr>
            <a:r>
              <a:rPr lang="en-US" sz="2000" b="1" dirty="0"/>
              <a:t>Accept numeric values, 0. 1, 2, 3 etc. </a:t>
            </a:r>
            <a:r>
              <a:rPr lang="en-US" sz="2000" dirty="0">
                <a:highlight>
                  <a:srgbClr val="FFFF00"/>
                </a:highlight>
              </a:rPr>
              <a:t>Default = 0</a:t>
            </a:r>
            <a:r>
              <a:rPr lang="en-US" sz="2000" dirty="0"/>
              <a:t>.</a:t>
            </a:r>
            <a:endParaRPr lang="en-US" sz="2000" b="1" dirty="0"/>
          </a:p>
          <a:p>
            <a:pPr>
              <a:spcBef>
                <a:spcPts val="600"/>
              </a:spcBef>
            </a:pPr>
            <a:r>
              <a:rPr lang="en-US" sz="2000" dirty="0"/>
              <a:t>Warning – this could be an accessibility issue for screen readers.</a:t>
            </a:r>
            <a:endParaRPr lang="en-AU" sz="2000" dirty="0"/>
          </a:p>
        </p:txBody>
      </p:sp>
    </p:spTree>
    <p:extLst>
      <p:ext uri="{BB962C8B-B14F-4D97-AF65-F5344CB8AC3E}">
        <p14:creationId xmlns:p14="http://schemas.microsoft.com/office/powerpoint/2010/main" val="3179774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fld id="{519E0F31-C33F-490A-80D9-523E3F5D129E}" type="slidenum">
              <a:rPr lang="en-US" altLang="en-US" smtClean="0"/>
              <a:pPr>
                <a:defRPr/>
              </a:pPr>
              <a:t>11</a:t>
            </a:fld>
            <a:endParaRPr lang="en-US" altLang="en-US"/>
          </a:p>
        </p:txBody>
      </p:sp>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412" name="Picture 2"/>
          <p:cNvPicPr>
            <a:picLocks noChangeAspect="1"/>
          </p:cNvPicPr>
          <p:nvPr/>
        </p:nvPicPr>
        <p:blipFill>
          <a:blip r:embed="rId4">
            <a:extLst>
              <a:ext uri="{28A0092B-C50C-407E-A947-70E740481C1C}">
                <a14:useLocalDpi xmlns:a14="http://schemas.microsoft.com/office/drawing/2010/main" val="0"/>
              </a:ext>
            </a:extLst>
          </a:blip>
          <a:srcRect r="53906" b="57224"/>
          <a:stretch>
            <a:fillRect/>
          </a:stretch>
        </p:blipFill>
        <p:spPr bwMode="auto">
          <a:xfrm>
            <a:off x="-838200" y="2667000"/>
            <a:ext cx="3595688"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ext uri="{D42A27DB-BD31-4B8C-83A1-F6EECF244321}">
                <p14:modId xmlns:p14="http://schemas.microsoft.com/office/powerpoint/2010/main" val="3295200609"/>
              </p:ext>
            </p:extLst>
          </p:nvPr>
        </p:nvGraphicFramePr>
        <p:xfrm>
          <a:off x="2895600" y="4038600"/>
          <a:ext cx="5029200" cy="249936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1346877977"/>
                    </a:ext>
                  </a:extLst>
                </a:gridCol>
                <a:gridCol w="2514600">
                  <a:extLst>
                    <a:ext uri="{9D8B030D-6E8A-4147-A177-3AD203B41FA5}">
                      <a16:colId xmlns:a16="http://schemas.microsoft.com/office/drawing/2014/main" val="1903867033"/>
                    </a:ext>
                  </a:extLst>
                </a:gridCol>
              </a:tblGrid>
              <a:tr h="457200">
                <a:tc>
                  <a:txBody>
                    <a:bodyPr/>
                    <a:lstStyle/>
                    <a:p>
                      <a:r>
                        <a:rPr lang="en-US" sz="1600" b="0" dirty="0">
                          <a:solidFill>
                            <a:schemeClr val="bg1"/>
                          </a:solidFill>
                          <a:latin typeface="+mj-lt"/>
                        </a:rPr>
                        <a:t>START-UP</a:t>
                      </a:r>
                      <a:r>
                        <a:rPr lang="en-US" sz="1600" b="0" baseline="0" dirty="0">
                          <a:solidFill>
                            <a:schemeClr val="bg1"/>
                          </a:solidFill>
                          <a:latin typeface="+mj-lt"/>
                        </a:rPr>
                        <a:t> File</a:t>
                      </a:r>
                      <a:endParaRPr lang="en-US" sz="1600" b="0" dirty="0">
                        <a:solidFill>
                          <a:schemeClr val="bg1"/>
                        </a:solidFill>
                        <a:latin typeface="+mj-lt"/>
                      </a:endParaRP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starter1.html</a:t>
                      </a:r>
                    </a:p>
                    <a:p>
                      <a:r>
                        <a:rPr lang="en-US" sz="1600" b="0" dirty="0">
                          <a:solidFill>
                            <a:schemeClr val="bg1"/>
                          </a:solidFill>
                          <a:latin typeface="+mj-lt"/>
                        </a:rPr>
                        <a:t>chapter7/starters: bird1.jpg</a:t>
                      </a:r>
                    </a:p>
                    <a:p>
                      <a:r>
                        <a:rPr lang="en-US" sz="1600" b="0" kern="1200" dirty="0">
                          <a:solidFill>
                            <a:schemeClr val="bg1"/>
                          </a:solidFill>
                          <a:latin typeface="+mn-lt"/>
                          <a:ea typeface="+mn-ea"/>
                          <a:cs typeface="+mn-cs"/>
                        </a:rPr>
                        <a:t>bird2.jpg</a:t>
                      </a:r>
                    </a:p>
                    <a:p>
                      <a:r>
                        <a:rPr lang="en-US" sz="1600" b="0" kern="1200" dirty="0">
                          <a:solidFill>
                            <a:schemeClr val="bg1"/>
                          </a:solidFill>
                          <a:latin typeface="+mn-lt"/>
                          <a:ea typeface="+mn-ea"/>
                          <a:cs typeface="+mn-cs"/>
                        </a:rPr>
                        <a:t>bird3.jpg</a:t>
                      </a:r>
                    </a:p>
                    <a:p>
                      <a:r>
                        <a:rPr lang="en-US" sz="1600" b="0" kern="1200" dirty="0">
                          <a:solidFill>
                            <a:schemeClr val="bg1"/>
                          </a:solidFill>
                          <a:latin typeface="+mn-lt"/>
                          <a:ea typeface="+mn-ea"/>
                          <a:cs typeface="+mn-cs"/>
                        </a:rPr>
                        <a:t>bird4.jpg</a:t>
                      </a:r>
                    </a:p>
                    <a:p>
                      <a:r>
                        <a:rPr lang="en-US" sz="1600" b="0" kern="1200" dirty="0">
                          <a:solidFill>
                            <a:schemeClr val="bg1"/>
                          </a:solidFill>
                          <a:latin typeface="+mn-lt"/>
                          <a:ea typeface="+mn-ea"/>
                          <a:cs typeface="+mn-cs"/>
                        </a:rPr>
                        <a:t>bird5.jpg</a:t>
                      </a:r>
                    </a:p>
                    <a:p>
                      <a:r>
                        <a:rPr lang="en-US" sz="1600" b="0" kern="1200" dirty="0">
                          <a:solidFill>
                            <a:schemeClr val="bg1"/>
                          </a:solidFill>
                          <a:latin typeface="+mn-lt"/>
                          <a:ea typeface="+mn-ea"/>
                          <a:cs typeface="+mn-cs"/>
                        </a:rPr>
                        <a:t>bird6.jpg</a:t>
                      </a:r>
                      <a:endParaRPr lang="en-US" sz="1600" b="0" dirty="0">
                        <a:solidFill>
                          <a:schemeClr val="bg1"/>
                        </a:solidFill>
                        <a:latin typeface="+mj-lt"/>
                      </a:endParaRP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636293227"/>
                  </a:ext>
                </a:extLst>
              </a:tr>
              <a:tr h="457200">
                <a:tc>
                  <a:txBody>
                    <a:bodyPr/>
                    <a:lstStyle/>
                    <a:p>
                      <a:r>
                        <a:rPr lang="en-US" sz="1600" b="0" dirty="0">
                          <a:solidFill>
                            <a:schemeClr val="bg1"/>
                          </a:solidFill>
                          <a:latin typeface="+mj-lt"/>
                        </a:rPr>
                        <a:t>SAVE SOLUTION AS</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index.html</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591458743"/>
                  </a:ext>
                </a:extLst>
              </a:tr>
            </a:tbl>
          </a:graphicData>
        </a:graphic>
      </p:graphicFrame>
      <p:sp>
        <p:nvSpPr>
          <p:cNvPr id="7" name="Rectangle 6"/>
          <p:cNvSpPr/>
          <p:nvPr/>
        </p:nvSpPr>
        <p:spPr>
          <a:xfrm>
            <a:off x="2782888" y="2667000"/>
            <a:ext cx="5522912" cy="1200150"/>
          </a:xfrm>
          <a:prstGeom prst="rect">
            <a:avLst/>
          </a:prstGeom>
        </p:spPr>
        <p:txBody>
          <a:bodyPr>
            <a:spAutoFit/>
          </a:bodyPr>
          <a:lstStyle/>
          <a:p>
            <a:pPr eaLnBrk="1" hangingPunct="1">
              <a:spcAft>
                <a:spcPts val="1200"/>
              </a:spcAft>
              <a:defRPr/>
            </a:pPr>
            <a:r>
              <a:rPr lang="en-US" sz="1400" dirty="0">
                <a:latin typeface="+mj-lt"/>
              </a:rPr>
              <a:t>Hands-On Practice</a:t>
            </a:r>
          </a:p>
          <a:p>
            <a:pPr eaLnBrk="1" hangingPunct="1">
              <a:defRPr/>
            </a:pPr>
            <a:r>
              <a:rPr lang="en-US" sz="2800" dirty="0">
                <a:solidFill>
                  <a:schemeClr val="bg1"/>
                </a:solidFill>
                <a:latin typeface="+mj-lt"/>
              </a:rPr>
              <a:t>HOP 7.1</a:t>
            </a:r>
          </a:p>
          <a:p>
            <a:pPr eaLnBrk="1" hangingPunct="1">
              <a:defRPr/>
            </a:pPr>
            <a:r>
              <a:rPr lang="en-US" sz="2000" b="0" dirty="0">
                <a:solidFill>
                  <a:schemeClr val="bg1"/>
                </a:solidFill>
                <a:latin typeface="+mj-lt"/>
              </a:rPr>
              <a:t>Follow the directions in your book for the HOP. </a:t>
            </a:r>
            <a:endParaRPr lang="en-US" sz="1600" b="0" dirty="0">
              <a:solidFill>
                <a:schemeClr val="bg1"/>
              </a:solidFill>
              <a:latin typeface="+mj-lt"/>
            </a:endParaRPr>
          </a:p>
        </p:txBody>
      </p:sp>
      <p:pic>
        <p:nvPicPr>
          <p:cNvPr id="17425" name="Picture 2" descr="Image result for home icon">
            <a:hlinkClick r:id="rId5" action="ppaction://hlinksldjump"/>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686800" y="6369050"/>
            <a:ext cx="3984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29763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381000" y="0"/>
            <a:ext cx="8382000" cy="454025"/>
          </a:xfrm>
        </p:spPr>
        <p:txBody>
          <a:bodyPr/>
          <a:lstStyle/>
          <a:p>
            <a:r>
              <a:rPr lang="en-US" altLang="en-US" dirty="0"/>
              <a:t>HOP 7.1 - flexbox </a:t>
            </a:r>
          </a:p>
        </p:txBody>
      </p:sp>
      <p:sp>
        <p:nvSpPr>
          <p:cNvPr id="104456" name="Rectangle 50"/>
          <p:cNvSpPr>
            <a:spLocks noChangeArrowheads="1"/>
          </p:cNvSpPr>
          <p:nvPr/>
        </p:nvSpPr>
        <p:spPr bwMode="auto">
          <a:xfrm>
            <a:off x="6934200" y="6629400"/>
            <a:ext cx="1101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400">
                <a:latin typeface="Times New Roman" panose="02020603050405020304" pitchFamily="18" charset="0"/>
              </a:rPr>
              <a:t>smartphone</a:t>
            </a:r>
          </a:p>
        </p:txBody>
      </p:sp>
      <p:pic>
        <p:nvPicPr>
          <p:cNvPr id="2" name="Picture 1">
            <a:extLst>
              <a:ext uri="{FF2B5EF4-FFF2-40B4-BE49-F238E27FC236}">
                <a16:creationId xmlns:a16="http://schemas.microsoft.com/office/drawing/2014/main" id="{5F0B27BC-D1F3-4B60-BD93-82D06FD4DCB4}"/>
              </a:ext>
            </a:extLst>
          </p:cNvPr>
          <p:cNvPicPr>
            <a:picLocks noChangeAspect="1"/>
          </p:cNvPicPr>
          <p:nvPr/>
        </p:nvPicPr>
        <p:blipFill>
          <a:blip r:embed="rId3"/>
          <a:stretch>
            <a:fillRect/>
          </a:stretch>
        </p:blipFill>
        <p:spPr>
          <a:xfrm>
            <a:off x="234806" y="533400"/>
            <a:ext cx="4099214" cy="6096000"/>
          </a:xfrm>
          <a:prstGeom prst="rect">
            <a:avLst/>
          </a:prstGeom>
        </p:spPr>
      </p:pic>
      <p:pic>
        <p:nvPicPr>
          <p:cNvPr id="4" name="Picture 3">
            <a:extLst>
              <a:ext uri="{FF2B5EF4-FFF2-40B4-BE49-F238E27FC236}">
                <a16:creationId xmlns:a16="http://schemas.microsoft.com/office/drawing/2014/main" id="{842FA43C-00D5-4490-AA4F-6179C322F295}"/>
              </a:ext>
            </a:extLst>
          </p:cNvPr>
          <p:cNvPicPr>
            <a:picLocks noChangeAspect="1"/>
          </p:cNvPicPr>
          <p:nvPr/>
        </p:nvPicPr>
        <p:blipFill>
          <a:blip r:embed="rId4"/>
          <a:stretch>
            <a:fillRect/>
          </a:stretch>
        </p:blipFill>
        <p:spPr>
          <a:xfrm>
            <a:off x="4485384" y="454025"/>
            <a:ext cx="4201416" cy="6403975"/>
          </a:xfrm>
          <a:prstGeom prst="rect">
            <a:avLst/>
          </a:prstGeom>
        </p:spPr>
      </p:pic>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16EFB4C8-508B-4F4C-A828-029BB237BD67}"/>
                  </a:ext>
                </a:extLst>
              </p14:cNvPr>
              <p14:cNvContentPartPr/>
              <p14:nvPr/>
            </p14:nvContentPartPr>
            <p14:xfrm>
              <a:off x="5506195" y="2163729"/>
              <a:ext cx="815400" cy="20160"/>
            </p14:xfrm>
          </p:contentPart>
        </mc:Choice>
        <mc:Fallback xmlns="">
          <p:pic>
            <p:nvPicPr>
              <p:cNvPr id="5" name="Ink 4">
                <a:extLst>
                  <a:ext uri="{FF2B5EF4-FFF2-40B4-BE49-F238E27FC236}">
                    <a16:creationId xmlns:a16="http://schemas.microsoft.com/office/drawing/2014/main" id="{16EFB4C8-508B-4F4C-A828-029BB237BD67}"/>
                  </a:ext>
                </a:extLst>
              </p:cNvPr>
              <p:cNvPicPr/>
              <p:nvPr/>
            </p:nvPicPr>
            <p:blipFill>
              <a:blip r:embed="rId6"/>
              <a:stretch>
                <a:fillRect/>
              </a:stretch>
            </p:blipFill>
            <p:spPr>
              <a:xfrm>
                <a:off x="5452195" y="2055729"/>
                <a:ext cx="923040" cy="235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EC09F09C-C404-4352-B826-A47AC189E501}"/>
                  </a:ext>
                </a:extLst>
              </p14:cNvPr>
              <p14:cNvContentPartPr/>
              <p14:nvPr/>
            </p14:nvContentPartPr>
            <p14:xfrm>
              <a:off x="5506195" y="2335089"/>
              <a:ext cx="1216800" cy="19800"/>
            </p14:xfrm>
          </p:contentPart>
        </mc:Choice>
        <mc:Fallback xmlns="">
          <p:pic>
            <p:nvPicPr>
              <p:cNvPr id="6" name="Ink 5">
                <a:extLst>
                  <a:ext uri="{FF2B5EF4-FFF2-40B4-BE49-F238E27FC236}">
                    <a16:creationId xmlns:a16="http://schemas.microsoft.com/office/drawing/2014/main" id="{EC09F09C-C404-4352-B826-A47AC189E501}"/>
                  </a:ext>
                </a:extLst>
              </p:cNvPr>
              <p:cNvPicPr/>
              <p:nvPr/>
            </p:nvPicPr>
            <p:blipFill>
              <a:blip r:embed="rId8"/>
              <a:stretch>
                <a:fillRect/>
              </a:stretch>
            </p:blipFill>
            <p:spPr>
              <a:xfrm>
                <a:off x="5452195" y="2227089"/>
                <a:ext cx="1324440" cy="235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A058C988-C7E6-4849-B8E6-B426494EB233}"/>
                  </a:ext>
                </a:extLst>
              </p14:cNvPr>
              <p14:cNvContentPartPr/>
              <p14:nvPr/>
            </p14:nvContentPartPr>
            <p14:xfrm>
              <a:off x="5466595" y="2525529"/>
              <a:ext cx="1076040" cy="43920"/>
            </p14:xfrm>
          </p:contentPart>
        </mc:Choice>
        <mc:Fallback xmlns="">
          <p:pic>
            <p:nvPicPr>
              <p:cNvPr id="7" name="Ink 6">
                <a:extLst>
                  <a:ext uri="{FF2B5EF4-FFF2-40B4-BE49-F238E27FC236}">
                    <a16:creationId xmlns:a16="http://schemas.microsoft.com/office/drawing/2014/main" id="{A058C988-C7E6-4849-B8E6-B426494EB233}"/>
                  </a:ext>
                </a:extLst>
              </p:cNvPr>
              <p:cNvPicPr/>
              <p:nvPr/>
            </p:nvPicPr>
            <p:blipFill>
              <a:blip r:embed="rId10"/>
              <a:stretch>
                <a:fillRect/>
              </a:stretch>
            </p:blipFill>
            <p:spPr>
              <a:xfrm>
                <a:off x="5412595" y="2417889"/>
                <a:ext cx="1183680" cy="259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9FABB8BC-E5F4-4353-A847-8DA8088DB841}"/>
                  </a:ext>
                </a:extLst>
              </p14:cNvPr>
              <p14:cNvContentPartPr/>
              <p14:nvPr/>
            </p14:nvContentPartPr>
            <p14:xfrm>
              <a:off x="5486035" y="2631009"/>
              <a:ext cx="1946880" cy="73080"/>
            </p14:xfrm>
          </p:contentPart>
        </mc:Choice>
        <mc:Fallback xmlns="">
          <p:pic>
            <p:nvPicPr>
              <p:cNvPr id="8" name="Ink 7">
                <a:extLst>
                  <a:ext uri="{FF2B5EF4-FFF2-40B4-BE49-F238E27FC236}">
                    <a16:creationId xmlns:a16="http://schemas.microsoft.com/office/drawing/2014/main" id="{9FABB8BC-E5F4-4353-A847-8DA8088DB841}"/>
                  </a:ext>
                </a:extLst>
              </p:cNvPr>
              <p:cNvPicPr/>
              <p:nvPr/>
            </p:nvPicPr>
            <p:blipFill>
              <a:blip r:embed="rId12"/>
              <a:stretch>
                <a:fillRect/>
              </a:stretch>
            </p:blipFill>
            <p:spPr>
              <a:xfrm>
                <a:off x="5432395" y="2523009"/>
                <a:ext cx="2054520" cy="2887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480F83FA-BB62-4A2E-A77E-8D88C64EF7D8}"/>
                  </a:ext>
                </a:extLst>
              </p14:cNvPr>
              <p14:cNvContentPartPr/>
              <p14:nvPr/>
            </p14:nvContentPartPr>
            <p14:xfrm>
              <a:off x="5150515" y="3065169"/>
              <a:ext cx="766800" cy="86040"/>
            </p14:xfrm>
          </p:contentPart>
        </mc:Choice>
        <mc:Fallback xmlns="">
          <p:pic>
            <p:nvPicPr>
              <p:cNvPr id="9" name="Ink 8">
                <a:extLst>
                  <a:ext uri="{FF2B5EF4-FFF2-40B4-BE49-F238E27FC236}">
                    <a16:creationId xmlns:a16="http://schemas.microsoft.com/office/drawing/2014/main" id="{480F83FA-BB62-4A2E-A77E-8D88C64EF7D8}"/>
                  </a:ext>
                </a:extLst>
              </p:cNvPr>
              <p:cNvPicPr/>
              <p:nvPr/>
            </p:nvPicPr>
            <p:blipFill>
              <a:blip r:embed="rId14"/>
              <a:stretch>
                <a:fillRect/>
              </a:stretch>
            </p:blipFill>
            <p:spPr>
              <a:xfrm>
                <a:off x="5096875" y="2957169"/>
                <a:ext cx="874440" cy="3016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 9">
                <a:extLst>
                  <a:ext uri="{FF2B5EF4-FFF2-40B4-BE49-F238E27FC236}">
                    <a16:creationId xmlns:a16="http://schemas.microsoft.com/office/drawing/2014/main" id="{DA38CD1D-74B8-4C61-8C89-E64A8F0A0051}"/>
                  </a:ext>
                </a:extLst>
              </p14:cNvPr>
              <p14:cNvContentPartPr/>
              <p14:nvPr/>
            </p14:nvContentPartPr>
            <p14:xfrm>
              <a:off x="5262475" y="3241209"/>
              <a:ext cx="2058840" cy="113400"/>
            </p14:xfrm>
          </p:contentPart>
        </mc:Choice>
        <mc:Fallback xmlns="">
          <p:pic>
            <p:nvPicPr>
              <p:cNvPr id="10" name="Ink 9">
                <a:extLst>
                  <a:ext uri="{FF2B5EF4-FFF2-40B4-BE49-F238E27FC236}">
                    <a16:creationId xmlns:a16="http://schemas.microsoft.com/office/drawing/2014/main" id="{DA38CD1D-74B8-4C61-8C89-E64A8F0A0051}"/>
                  </a:ext>
                </a:extLst>
              </p:cNvPr>
              <p:cNvPicPr/>
              <p:nvPr/>
            </p:nvPicPr>
            <p:blipFill>
              <a:blip r:embed="rId16"/>
              <a:stretch>
                <a:fillRect/>
              </a:stretch>
            </p:blipFill>
            <p:spPr>
              <a:xfrm>
                <a:off x="5208475" y="3133569"/>
                <a:ext cx="2166480" cy="329040"/>
              </a:xfrm>
              <a:prstGeom prst="rect">
                <a:avLst/>
              </a:prstGeom>
            </p:spPr>
          </p:pic>
        </mc:Fallback>
      </mc:AlternateContent>
      <p:sp>
        <p:nvSpPr>
          <p:cNvPr id="3" name="Rectangle 2">
            <a:extLst>
              <a:ext uri="{FF2B5EF4-FFF2-40B4-BE49-F238E27FC236}">
                <a16:creationId xmlns:a16="http://schemas.microsoft.com/office/drawing/2014/main" id="{6D07C67B-88A0-4448-B810-E8FE92C167C7}"/>
              </a:ext>
            </a:extLst>
          </p:cNvPr>
          <p:cNvSpPr/>
          <p:nvPr/>
        </p:nvSpPr>
        <p:spPr>
          <a:xfrm>
            <a:off x="6843641" y="1905638"/>
            <a:ext cx="2384568" cy="600164"/>
          </a:xfrm>
          <a:prstGeom prst="rect">
            <a:avLst/>
          </a:prstGeom>
        </p:spPr>
        <p:txBody>
          <a:bodyPr wrap="square">
            <a:spAutoFit/>
          </a:bodyPr>
          <a:lstStyle/>
          <a:p>
            <a:r>
              <a:rPr lang="en-US" sz="1100" dirty="0" err="1"/>
              <a:t>Exc</a:t>
            </a:r>
            <a:r>
              <a:rPr lang="en-US" sz="1100" dirty="0"/>
              <a:t>: Notice that display is flexible </a:t>
            </a:r>
          </a:p>
          <a:p>
            <a:r>
              <a:rPr lang="en-US" sz="1100" b="0" dirty="0"/>
              <a:t>and</a:t>
            </a:r>
            <a:r>
              <a:rPr lang="en-US" sz="1100" dirty="0"/>
              <a:t> responsive to the browse size p.317</a:t>
            </a:r>
          </a:p>
        </p:txBody>
      </p:sp>
      <mc:AlternateContent xmlns:mc="http://schemas.openxmlformats.org/markup-compatibility/2006" xmlns:p14="http://schemas.microsoft.com/office/powerpoint/2010/main">
        <mc:Choice Requires="p14">
          <p:contentPart p14:bwMode="auto" r:id="rId17">
            <p14:nvContentPartPr>
              <p14:cNvPr id="22" name="Ink 21">
                <a:extLst>
                  <a:ext uri="{FF2B5EF4-FFF2-40B4-BE49-F238E27FC236}">
                    <a16:creationId xmlns:a16="http://schemas.microsoft.com/office/drawing/2014/main" id="{F63E5D51-32C4-4776-9AB7-6EBEC8F7F66B}"/>
                  </a:ext>
                </a:extLst>
              </p14:cNvPr>
              <p14:cNvContentPartPr/>
              <p14:nvPr/>
            </p14:nvContentPartPr>
            <p14:xfrm>
              <a:off x="545301" y="2289786"/>
              <a:ext cx="1716120" cy="1290600"/>
            </p14:xfrm>
          </p:contentPart>
        </mc:Choice>
        <mc:Fallback xmlns="">
          <p:pic>
            <p:nvPicPr>
              <p:cNvPr id="22" name="Ink 21">
                <a:extLst>
                  <a:ext uri="{FF2B5EF4-FFF2-40B4-BE49-F238E27FC236}">
                    <a16:creationId xmlns:a16="http://schemas.microsoft.com/office/drawing/2014/main" id="{F63E5D51-32C4-4776-9AB7-6EBEC8F7F66B}"/>
                  </a:ext>
                </a:extLst>
              </p:cNvPr>
              <p:cNvPicPr/>
              <p:nvPr/>
            </p:nvPicPr>
            <p:blipFill>
              <a:blip r:embed="rId18"/>
              <a:stretch>
                <a:fillRect/>
              </a:stretch>
            </p:blipFill>
            <p:spPr>
              <a:xfrm>
                <a:off x="536661" y="2281144"/>
                <a:ext cx="1733760" cy="1308245"/>
              </a:xfrm>
              <a:prstGeom prst="rect">
                <a:avLst/>
              </a:prstGeom>
            </p:spPr>
          </p:pic>
        </mc:Fallback>
      </mc:AlternateContent>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82000" cy="533400"/>
          </a:xfrm>
        </p:spPr>
        <p:txBody>
          <a:bodyPr/>
          <a:lstStyle/>
          <a:p>
            <a:r>
              <a:rPr lang="en-US" dirty="0"/>
              <a:t>7. 3 Configure Flex Items</a:t>
            </a:r>
            <a:endParaRPr lang="en-AU" dirty="0"/>
          </a:p>
        </p:txBody>
      </p:sp>
      <p:sp>
        <p:nvSpPr>
          <p:cNvPr id="3" name="Content Placeholder 2"/>
          <p:cNvSpPr>
            <a:spLocks noGrp="1"/>
          </p:cNvSpPr>
          <p:nvPr>
            <p:ph idx="1"/>
          </p:nvPr>
        </p:nvSpPr>
        <p:spPr>
          <a:xfrm>
            <a:off x="76200" y="457200"/>
            <a:ext cx="9067800" cy="6400800"/>
          </a:xfrm>
        </p:spPr>
        <p:txBody>
          <a:bodyPr/>
          <a:lstStyle/>
          <a:p>
            <a:pPr marL="0" indent="0">
              <a:buNone/>
            </a:pPr>
            <a:r>
              <a:rPr lang="en-US" sz="1800" dirty="0"/>
              <a:t>By default </a:t>
            </a:r>
            <a:r>
              <a:rPr lang="en-US" sz="1800" b="1" dirty="0"/>
              <a:t>flex items </a:t>
            </a:r>
            <a:r>
              <a:rPr lang="en-US" sz="1800" dirty="0"/>
              <a:t>are</a:t>
            </a:r>
            <a:r>
              <a:rPr lang="en-US" sz="1800" b="1" dirty="0"/>
              <a:t> flexible </a:t>
            </a:r>
            <a:r>
              <a:rPr lang="en-US" sz="1800" dirty="0"/>
              <a:t>in </a:t>
            </a:r>
            <a:r>
              <a:rPr lang="en-US" sz="1800" b="1" dirty="0"/>
              <a:t>size</a:t>
            </a:r>
            <a:r>
              <a:rPr lang="en-US" sz="1800" dirty="0"/>
              <a:t> and </a:t>
            </a:r>
            <a:r>
              <a:rPr lang="en-US" sz="1800" b="1" dirty="0"/>
              <a:t>allocated</a:t>
            </a:r>
            <a:r>
              <a:rPr lang="en-US" sz="1800" dirty="0"/>
              <a:t> the </a:t>
            </a:r>
            <a:r>
              <a:rPr lang="en-US" sz="1800" b="1" dirty="0">
                <a:solidFill>
                  <a:srgbClr val="FF00FF"/>
                </a:solidFill>
              </a:rPr>
              <a:t>same amount of space</a:t>
            </a:r>
            <a:r>
              <a:rPr lang="en-US" sz="1800" b="1" dirty="0"/>
              <a:t> </a:t>
            </a:r>
            <a:r>
              <a:rPr lang="en-US" sz="1800" dirty="0"/>
              <a:t>in the flex container p.318</a:t>
            </a:r>
          </a:p>
          <a:p>
            <a:pPr marL="0" indent="0">
              <a:buNone/>
            </a:pPr>
            <a:r>
              <a:rPr lang="en-US" sz="2000" b="1" dirty="0"/>
              <a:t>The </a:t>
            </a:r>
            <a:r>
              <a:rPr lang="en-US" sz="2000" b="1" dirty="0">
                <a:solidFill>
                  <a:srgbClr val="00B050"/>
                </a:solidFill>
                <a:highlight>
                  <a:srgbClr val="FFFF00"/>
                </a:highlight>
              </a:rPr>
              <a:t>flex</a:t>
            </a:r>
            <a:r>
              <a:rPr lang="en-US" sz="2000" b="1" dirty="0"/>
              <a:t> property: </a:t>
            </a:r>
            <a:r>
              <a:rPr lang="en-US" sz="2000" dirty="0"/>
              <a:t>Customizes the </a:t>
            </a:r>
            <a:r>
              <a:rPr lang="en-US" sz="2000" b="1" dirty="0"/>
              <a:t>size of </a:t>
            </a:r>
            <a:r>
              <a:rPr lang="en-US" sz="2000" b="1" dirty="0">
                <a:solidFill>
                  <a:srgbClr val="FF00FF"/>
                </a:solidFill>
              </a:rPr>
              <a:t>each</a:t>
            </a:r>
            <a:r>
              <a:rPr lang="en-US" sz="2000" b="1" dirty="0"/>
              <a:t> flex item; </a:t>
            </a:r>
          </a:p>
          <a:p>
            <a:pPr marL="0" indent="0">
              <a:buNone/>
            </a:pPr>
            <a:r>
              <a:rPr lang="en-US" sz="2000" b="1" dirty="0">
                <a:solidFill>
                  <a:srgbClr val="FF00FF"/>
                </a:solidFill>
              </a:rPr>
              <a:t>values</a:t>
            </a:r>
            <a:r>
              <a:rPr lang="en-US" sz="2000" b="1" dirty="0"/>
              <a:t> are </a:t>
            </a:r>
            <a:r>
              <a:rPr lang="en-US" sz="2000" dirty="0"/>
              <a:t>(Table 7.2 p.318):</a:t>
            </a:r>
          </a:p>
          <a:p>
            <a:pPr marL="514350" indent="-514350">
              <a:buAutoNum type="arabicPeriod"/>
            </a:pPr>
            <a:r>
              <a:rPr lang="en-US" sz="2000" b="1" dirty="0">
                <a:solidFill>
                  <a:srgbClr val="FF00FF"/>
                </a:solidFill>
              </a:rPr>
              <a:t>none</a:t>
            </a:r>
            <a:r>
              <a:rPr lang="en-US" sz="2000" b="1" dirty="0"/>
              <a:t> </a:t>
            </a:r>
            <a:r>
              <a:rPr lang="en-US" sz="2000" dirty="0"/>
              <a:t>or</a:t>
            </a:r>
          </a:p>
          <a:p>
            <a:pPr marL="457200" indent="-457200">
              <a:buAutoNum type="arabicPeriod"/>
            </a:pPr>
            <a:r>
              <a:rPr lang="en-US" sz="2000" b="1" dirty="0">
                <a:solidFill>
                  <a:srgbClr val="FF00FF"/>
                </a:solidFill>
              </a:rPr>
              <a:t>initial</a:t>
            </a:r>
            <a:r>
              <a:rPr lang="en-US" sz="2000" b="1" dirty="0"/>
              <a:t> </a:t>
            </a:r>
            <a:r>
              <a:rPr lang="en-US" sz="2000" dirty="0"/>
              <a:t>or</a:t>
            </a:r>
            <a:r>
              <a:rPr lang="en-US" sz="2000" b="1" dirty="0"/>
              <a:t> </a:t>
            </a:r>
          </a:p>
          <a:p>
            <a:pPr marL="457200" indent="-457200">
              <a:buAutoNum type="arabicPeriod"/>
            </a:pPr>
            <a:r>
              <a:rPr lang="en-US" sz="2000" b="1" dirty="0"/>
              <a:t>3 values that configure</a:t>
            </a:r>
            <a:endParaRPr lang="en-US" sz="1800" b="1" dirty="0"/>
          </a:p>
          <a:p>
            <a:pPr marL="400050" lvl="1" indent="0">
              <a:spcBef>
                <a:spcPts val="600"/>
              </a:spcBef>
              <a:buNone/>
            </a:pPr>
            <a:r>
              <a:rPr lang="en-US" sz="1800" dirty="0"/>
              <a:t>1. </a:t>
            </a:r>
            <a:r>
              <a:rPr lang="en-US" sz="1800" b="1" dirty="0">
                <a:solidFill>
                  <a:srgbClr val="FF00FF"/>
                </a:solidFill>
              </a:rPr>
              <a:t>flex-grow</a:t>
            </a:r>
            <a:r>
              <a:rPr lang="en-US" sz="1800" b="1" dirty="0"/>
              <a:t> </a:t>
            </a:r>
            <a:r>
              <a:rPr lang="en-US" sz="1800" dirty="0"/>
              <a:t>- indicated the </a:t>
            </a:r>
            <a:r>
              <a:rPr lang="en-US" sz="1800" b="1" dirty="0"/>
              <a:t>flex grow </a:t>
            </a:r>
            <a:r>
              <a:rPr lang="en-US" sz="1800" dirty="0"/>
              <a:t>factor </a:t>
            </a:r>
            <a:r>
              <a:rPr lang="en-US" sz="1800" b="1" dirty="0">
                <a:solidFill>
                  <a:srgbClr val="00CC00"/>
                </a:solidFill>
              </a:rPr>
              <a:t>relative</a:t>
            </a:r>
            <a:r>
              <a:rPr lang="en-US" sz="1800" dirty="0"/>
              <a:t> to the other items in the flex container. </a:t>
            </a:r>
            <a:r>
              <a:rPr lang="en-US" sz="1800" dirty="0">
                <a:highlight>
                  <a:srgbClr val="FFFF00"/>
                </a:highlight>
              </a:rPr>
              <a:t>Default = 0</a:t>
            </a:r>
            <a:r>
              <a:rPr lang="en-US" sz="1800" dirty="0"/>
              <a:t>.</a:t>
            </a:r>
          </a:p>
          <a:p>
            <a:pPr marL="400050" lvl="1" indent="0">
              <a:spcBef>
                <a:spcPts val="600"/>
              </a:spcBef>
              <a:buNone/>
            </a:pPr>
            <a:r>
              <a:rPr lang="en-US" sz="1800" dirty="0"/>
              <a:t>2. </a:t>
            </a:r>
            <a:r>
              <a:rPr lang="en-US" sz="1800" b="1" dirty="0">
                <a:solidFill>
                  <a:srgbClr val="FF00FF"/>
                </a:solidFill>
              </a:rPr>
              <a:t>flex-shrink</a:t>
            </a:r>
            <a:r>
              <a:rPr lang="en-US" sz="1800" b="1" dirty="0"/>
              <a:t> </a:t>
            </a:r>
            <a:r>
              <a:rPr lang="en-US" sz="1800" dirty="0"/>
              <a:t>- indicates the </a:t>
            </a:r>
            <a:r>
              <a:rPr lang="en-US" sz="1800" b="1" dirty="0"/>
              <a:t>flex shrink </a:t>
            </a:r>
            <a:r>
              <a:rPr lang="en-US" sz="1800" dirty="0"/>
              <a:t>factor </a:t>
            </a:r>
            <a:r>
              <a:rPr lang="en-US" sz="1800" b="1" dirty="0">
                <a:solidFill>
                  <a:srgbClr val="00CC00"/>
                </a:solidFill>
              </a:rPr>
              <a:t>relative</a:t>
            </a:r>
            <a:r>
              <a:rPr lang="en-US" sz="1800" dirty="0"/>
              <a:t> to the other items in the flex container. </a:t>
            </a:r>
            <a:r>
              <a:rPr lang="en-US" sz="1800" dirty="0">
                <a:highlight>
                  <a:srgbClr val="FFFF00"/>
                </a:highlight>
              </a:rPr>
              <a:t>Default = 1</a:t>
            </a:r>
            <a:r>
              <a:rPr lang="en-US" sz="1800" dirty="0"/>
              <a:t>.</a:t>
            </a:r>
          </a:p>
          <a:p>
            <a:pPr marL="400050" lvl="1" indent="0">
              <a:spcBef>
                <a:spcPts val="600"/>
              </a:spcBef>
              <a:buNone/>
            </a:pPr>
            <a:r>
              <a:rPr lang="en-US" sz="1800" dirty="0"/>
              <a:t>3. </a:t>
            </a:r>
            <a:r>
              <a:rPr lang="en-US" sz="1800" b="1" dirty="0">
                <a:solidFill>
                  <a:srgbClr val="FF00FF"/>
                </a:solidFill>
              </a:rPr>
              <a:t>flex-basis</a:t>
            </a:r>
            <a:r>
              <a:rPr lang="en-US" sz="1800" b="1" dirty="0"/>
              <a:t>: </a:t>
            </a:r>
            <a:r>
              <a:rPr lang="en-US" sz="1800" dirty="0"/>
              <a:t>values: </a:t>
            </a:r>
          </a:p>
          <a:p>
            <a:pPr marL="800100" lvl="2" indent="0">
              <a:spcBef>
                <a:spcPts val="600"/>
              </a:spcBef>
              <a:buNone/>
            </a:pPr>
            <a:r>
              <a:rPr lang="en-US" sz="1400" b="1" dirty="0"/>
              <a:t>content</a:t>
            </a:r>
            <a:r>
              <a:rPr lang="en-US" sz="1400" dirty="0"/>
              <a:t> = </a:t>
            </a:r>
            <a:r>
              <a:rPr lang="en-US" sz="1400" b="1" dirty="0"/>
              <a:t>width</a:t>
            </a:r>
          </a:p>
          <a:p>
            <a:pPr marL="800100" lvl="2" indent="0">
              <a:spcBef>
                <a:spcPts val="600"/>
              </a:spcBef>
              <a:buNone/>
            </a:pPr>
            <a:r>
              <a:rPr lang="en-US" sz="1400" b="1" dirty="0"/>
              <a:t>auto</a:t>
            </a:r>
            <a:r>
              <a:rPr lang="en-US" sz="1400" dirty="0"/>
              <a:t> = </a:t>
            </a:r>
            <a:r>
              <a:rPr lang="en-US" sz="1400" b="1" dirty="0"/>
              <a:t>width</a:t>
            </a:r>
            <a:r>
              <a:rPr lang="en-US" sz="1400" dirty="0"/>
              <a:t> or </a:t>
            </a:r>
            <a:r>
              <a:rPr lang="en-US" sz="1400" b="1" dirty="0"/>
              <a:t>width</a:t>
            </a:r>
            <a:r>
              <a:rPr lang="en-US" sz="1400" dirty="0"/>
              <a:t> of the content if not specified</a:t>
            </a:r>
          </a:p>
          <a:p>
            <a:pPr marL="800100" lvl="2" indent="0">
              <a:spcBef>
                <a:spcPts val="600"/>
              </a:spcBef>
              <a:buNone/>
            </a:pPr>
            <a:r>
              <a:rPr lang="en-US" sz="1400" b="1" dirty="0"/>
              <a:t>positive # </a:t>
            </a:r>
            <a:r>
              <a:rPr lang="en-US" sz="1400" dirty="0"/>
              <a:t>- indicated the </a:t>
            </a:r>
            <a:r>
              <a:rPr lang="en-US" sz="1400" b="1" dirty="0"/>
              <a:t>width</a:t>
            </a:r>
            <a:r>
              <a:rPr lang="en-US" sz="1400" dirty="0"/>
              <a:t> a </a:t>
            </a:r>
            <a:r>
              <a:rPr lang="en-US" sz="1400" b="1" dirty="0">
                <a:solidFill>
                  <a:srgbClr val="00CC99"/>
                </a:solidFill>
              </a:rPr>
              <a:t>proportional</a:t>
            </a:r>
            <a:r>
              <a:rPr lang="en-US" sz="1400" b="1" dirty="0"/>
              <a:t> flexible item in units or %, </a:t>
            </a:r>
            <a:r>
              <a:rPr lang="en-US" sz="1400" dirty="0">
                <a:highlight>
                  <a:srgbClr val="FFFF00"/>
                </a:highlight>
              </a:rPr>
              <a:t>Default = 0</a:t>
            </a:r>
            <a:r>
              <a:rPr lang="en-US" sz="1400" dirty="0"/>
              <a:t>.</a:t>
            </a:r>
          </a:p>
          <a:p>
            <a:pPr marL="400050" lvl="1" indent="0">
              <a:spcBef>
                <a:spcPts val="600"/>
              </a:spcBef>
              <a:buNone/>
            </a:pPr>
            <a:r>
              <a:rPr lang="en-US" sz="1600" b="1" dirty="0"/>
              <a:t>Ex: </a:t>
            </a:r>
            <a:r>
              <a:rPr lang="en-AU" sz="1600" b="1" dirty="0">
                <a:solidFill>
                  <a:srgbClr val="00B050"/>
                </a:solidFill>
              </a:rPr>
              <a:t>Proportional Flexible Item </a:t>
            </a:r>
            <a:r>
              <a:rPr lang="en-AU" sz="1600" dirty="0"/>
              <a:t>takes up the specified proportion of the free space in the container </a:t>
            </a:r>
            <a:r>
              <a:rPr lang="en-US" sz="1600" b="1" dirty="0">
                <a:solidFill>
                  <a:srgbClr val="FF00FF"/>
                </a:solidFill>
              </a:rPr>
              <a:t>flex: positive number</a:t>
            </a:r>
            <a:r>
              <a:rPr lang="en-US" sz="1600" b="1" dirty="0"/>
              <a:t>; such as </a:t>
            </a:r>
            <a:r>
              <a:rPr lang="en-US" sz="1600" b="1" dirty="0">
                <a:highlight>
                  <a:srgbClr val="FFFF00"/>
                </a:highlight>
              </a:rPr>
              <a:t>flex</a:t>
            </a:r>
            <a:r>
              <a:rPr lang="en-US" sz="1600" b="1" dirty="0"/>
              <a:t>: 3; </a:t>
            </a:r>
            <a:r>
              <a:rPr lang="en-US" sz="1600" dirty="0"/>
              <a:t>the same is </a:t>
            </a:r>
            <a:r>
              <a:rPr lang="en-US" sz="1600" b="1" dirty="0">
                <a:highlight>
                  <a:srgbClr val="FFFF00"/>
                </a:highlight>
              </a:rPr>
              <a:t>flex</a:t>
            </a:r>
            <a:r>
              <a:rPr lang="en-US" sz="1600" b="1" dirty="0"/>
              <a:t>: 3 1 0; see the last row at </a:t>
            </a:r>
            <a:r>
              <a:rPr lang="en-US" sz="1600" dirty="0"/>
              <a:t>Table 7.3 p.318;       </a:t>
            </a:r>
          </a:p>
          <a:p>
            <a:pPr marL="400050" lvl="1" indent="0">
              <a:spcBef>
                <a:spcPts val="600"/>
              </a:spcBef>
              <a:buNone/>
            </a:pPr>
            <a:r>
              <a:rPr lang="en-US" sz="1600" dirty="0"/>
              <a:t>	Other shorthand's: </a:t>
            </a:r>
            <a:r>
              <a:rPr lang="en-US" sz="1600" b="1" dirty="0">
                <a:solidFill>
                  <a:srgbClr val="FF00FF"/>
                </a:solidFill>
              </a:rPr>
              <a:t>flex: auto</a:t>
            </a:r>
            <a:r>
              <a:rPr lang="en-US" sz="1600" b="1" dirty="0"/>
              <a:t>; </a:t>
            </a:r>
            <a:r>
              <a:rPr lang="en-US" sz="1600" b="1" dirty="0" err="1">
                <a:solidFill>
                  <a:srgbClr val="FF00FF"/>
                </a:solidFill>
              </a:rPr>
              <a:t>flex:none</a:t>
            </a:r>
            <a:r>
              <a:rPr lang="en-US" sz="1600" b="1" dirty="0">
                <a:solidFill>
                  <a:srgbClr val="FF00FF"/>
                </a:solidFill>
              </a:rPr>
              <a:t>; </a:t>
            </a:r>
            <a:r>
              <a:rPr lang="en-US" sz="1600" b="1" dirty="0" err="1">
                <a:solidFill>
                  <a:srgbClr val="FF00FF"/>
                </a:solidFill>
              </a:rPr>
              <a:t>flex:initial</a:t>
            </a:r>
            <a:r>
              <a:rPr lang="en-US" sz="1600" b="1" dirty="0"/>
              <a:t>; </a:t>
            </a:r>
            <a:endParaRPr lang="en-US" sz="1600" b="1" dirty="0">
              <a:solidFill>
                <a:srgbClr val="FF00FF"/>
              </a:solidFill>
            </a:endParaRPr>
          </a:p>
          <a:p>
            <a:pPr marL="400050" lvl="1" indent="0">
              <a:spcBef>
                <a:spcPts val="600"/>
              </a:spcBef>
              <a:buNone/>
            </a:pPr>
            <a:endParaRPr lang="en-AU" sz="2000" b="1" dirty="0"/>
          </a:p>
        </p:txBody>
      </p:sp>
    </p:spTree>
    <p:extLst>
      <p:ext uri="{BB962C8B-B14F-4D97-AF65-F5344CB8AC3E}">
        <p14:creationId xmlns:p14="http://schemas.microsoft.com/office/powerpoint/2010/main" val="1710392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686800" cy="1295400"/>
          </a:xfrm>
        </p:spPr>
        <p:txBody>
          <a:bodyPr/>
          <a:lstStyle/>
          <a:p>
            <a:r>
              <a:rPr lang="en-AU" dirty="0"/>
              <a:t>Proportional Flexible Item</a:t>
            </a:r>
            <a:br>
              <a:rPr lang="en-AU" dirty="0"/>
            </a:br>
            <a:r>
              <a:rPr lang="en-AU" dirty="0"/>
              <a:t>Figure 7.10 </a:t>
            </a:r>
            <a:r>
              <a:rPr lang="en-US" sz="2800" dirty="0"/>
              <a:t>Three-column page layout with the flex container indicated</a:t>
            </a:r>
            <a:endParaRPr lang="en-AU" sz="2800" dirty="0"/>
          </a:p>
        </p:txBody>
      </p:sp>
      <p:sp>
        <p:nvSpPr>
          <p:cNvPr id="3" name="Content Placeholder 2"/>
          <p:cNvSpPr>
            <a:spLocks noGrp="1"/>
          </p:cNvSpPr>
          <p:nvPr>
            <p:ph idx="1"/>
          </p:nvPr>
        </p:nvSpPr>
        <p:spPr>
          <a:xfrm>
            <a:off x="152400" y="5257800"/>
            <a:ext cx="8839200" cy="1600200"/>
          </a:xfrm>
        </p:spPr>
        <p:txBody>
          <a:bodyPr/>
          <a:lstStyle/>
          <a:p>
            <a:pPr marL="265113" lvl="3">
              <a:spcBef>
                <a:spcPct val="0"/>
              </a:spcBef>
              <a:buClrTx/>
              <a:buNone/>
            </a:pPr>
            <a:r>
              <a:rPr lang="en-US" altLang="en-US" sz="2400" dirty="0">
                <a:latin typeface="+mj-lt"/>
                <a:cs typeface="Times New Roman" panose="02020603050405020304" pitchFamily="18" charset="0"/>
              </a:rPr>
              <a:t>nav   { flex: 1; } </a:t>
            </a:r>
            <a:r>
              <a:rPr lang="en-US" altLang="en-US" sz="2400" dirty="0">
                <a:latin typeface="Times New Roman" panose="02020603050405020304" pitchFamily="18" charset="0"/>
                <a:cs typeface="Times New Roman" panose="02020603050405020304" pitchFamily="18" charset="0"/>
              </a:rPr>
              <a:t>// take 1 portion of the whole space (row container)</a:t>
            </a:r>
            <a:endParaRPr lang="en-US" altLang="en-US" sz="2400" dirty="0">
              <a:latin typeface="+mj-lt"/>
              <a:cs typeface="Times New Roman" panose="02020603050405020304" pitchFamily="18" charset="0"/>
            </a:endParaRPr>
          </a:p>
          <a:p>
            <a:pPr marL="265113" lvl="3">
              <a:spcBef>
                <a:spcPct val="0"/>
              </a:spcBef>
              <a:buClrTx/>
              <a:buNone/>
            </a:pPr>
            <a:r>
              <a:rPr lang="en-US" altLang="en-US" sz="2400" dirty="0">
                <a:latin typeface="+mj-lt"/>
                <a:cs typeface="Times New Roman" panose="02020603050405020304" pitchFamily="18" charset="0"/>
              </a:rPr>
              <a:t>main { flex: 7; } </a:t>
            </a:r>
            <a:r>
              <a:rPr lang="en-US" altLang="en-US" sz="2400" dirty="0">
                <a:latin typeface="Times New Roman" panose="02020603050405020304" pitchFamily="18" charset="0"/>
                <a:cs typeface="Times New Roman" panose="02020603050405020304" pitchFamily="18" charset="0"/>
              </a:rPr>
              <a:t>// take 7 portions of the whole space</a:t>
            </a:r>
            <a:endParaRPr lang="en-US" altLang="en-US" sz="2400" dirty="0">
              <a:latin typeface="+mj-lt"/>
              <a:cs typeface="Times New Roman" panose="02020603050405020304" pitchFamily="18" charset="0"/>
            </a:endParaRPr>
          </a:p>
          <a:p>
            <a:pPr marL="265113" lvl="3">
              <a:spcBef>
                <a:spcPct val="0"/>
              </a:spcBef>
              <a:buClrTx/>
              <a:buNone/>
            </a:pPr>
            <a:r>
              <a:rPr lang="en-US" altLang="en-US" sz="2400" dirty="0">
                <a:latin typeface="+mj-lt"/>
                <a:cs typeface="Times New Roman" panose="02020603050405020304" pitchFamily="18" charset="0"/>
              </a:rPr>
              <a:t>aside { flex: 2; } </a:t>
            </a:r>
            <a:r>
              <a:rPr lang="en-US" altLang="en-US" sz="2400" dirty="0">
                <a:latin typeface="Times New Roman" panose="02020603050405020304" pitchFamily="18" charset="0"/>
                <a:cs typeface="Times New Roman" panose="02020603050405020304" pitchFamily="18" charset="0"/>
              </a:rPr>
              <a:t>// take 2 portion of the whole space</a:t>
            </a:r>
            <a:endParaRPr lang="en-AU" dirty="0">
              <a:latin typeface="+mj-lt"/>
            </a:endParaRPr>
          </a:p>
        </p:txBody>
      </p:sp>
      <p:pic>
        <p:nvPicPr>
          <p:cNvPr id="6" name="Picture 5" descr="A diagram shows three column page layout with the flex container indicated.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6052006" cy="36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6281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fld id="{5520B814-2235-4170-858C-64B6220D2EFD}" type="slidenum">
              <a:rPr lang="en-US" altLang="en-US" smtClean="0"/>
              <a:pPr>
                <a:defRPr/>
              </a:pPr>
              <a:t>15</a:t>
            </a:fld>
            <a:endParaRPr lang="en-US" altLang="en-US"/>
          </a:p>
        </p:txBody>
      </p:sp>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196" name="Picture 2"/>
          <p:cNvPicPr>
            <a:picLocks noChangeAspect="1"/>
          </p:cNvPicPr>
          <p:nvPr/>
        </p:nvPicPr>
        <p:blipFill>
          <a:blip r:embed="rId4">
            <a:extLst>
              <a:ext uri="{28A0092B-C50C-407E-A947-70E740481C1C}">
                <a14:useLocalDpi xmlns:a14="http://schemas.microsoft.com/office/drawing/2010/main" val="0"/>
              </a:ext>
            </a:extLst>
          </a:blip>
          <a:srcRect r="53906" b="57224"/>
          <a:stretch>
            <a:fillRect/>
          </a:stretch>
        </p:blipFill>
        <p:spPr bwMode="auto">
          <a:xfrm>
            <a:off x="-838200" y="2667000"/>
            <a:ext cx="3595688"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ext uri="{D42A27DB-BD31-4B8C-83A1-F6EECF244321}">
                <p14:modId xmlns:p14="http://schemas.microsoft.com/office/powerpoint/2010/main" val="3713579675"/>
              </p:ext>
            </p:extLst>
          </p:nvPr>
        </p:nvGraphicFramePr>
        <p:xfrm>
          <a:off x="2895600" y="4038600"/>
          <a:ext cx="5029200" cy="176784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1346877977"/>
                    </a:ext>
                  </a:extLst>
                </a:gridCol>
                <a:gridCol w="2514600">
                  <a:extLst>
                    <a:ext uri="{9D8B030D-6E8A-4147-A177-3AD203B41FA5}">
                      <a16:colId xmlns:a16="http://schemas.microsoft.com/office/drawing/2014/main" val="1903867033"/>
                    </a:ext>
                  </a:extLst>
                </a:gridCol>
              </a:tblGrid>
              <a:tr h="457200">
                <a:tc>
                  <a:txBody>
                    <a:bodyPr/>
                    <a:lstStyle/>
                    <a:p>
                      <a:r>
                        <a:rPr lang="en-US" sz="1600" b="0" dirty="0">
                          <a:solidFill>
                            <a:schemeClr val="bg1"/>
                          </a:solidFill>
                          <a:latin typeface="+mj-lt"/>
                        </a:rPr>
                        <a:t>START-UP</a:t>
                      </a:r>
                      <a:r>
                        <a:rPr lang="en-US" sz="1600" b="0" baseline="0" dirty="0">
                          <a:solidFill>
                            <a:schemeClr val="bg1"/>
                          </a:solidFill>
                          <a:latin typeface="+mj-lt"/>
                        </a:rPr>
                        <a:t> File</a:t>
                      </a:r>
                      <a:endParaRPr lang="en-US" sz="1600" b="0" dirty="0">
                        <a:solidFill>
                          <a:schemeClr val="bg1"/>
                        </a:solidFill>
                        <a:latin typeface="+mj-lt"/>
                      </a:endParaRP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chapter7/starter2.html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bg1"/>
                          </a:solidFill>
                          <a:latin typeface="+mn-lt"/>
                          <a:ea typeface="+mn-ea"/>
                          <a:cs typeface="+mn-cs"/>
                        </a:rPr>
                        <a:t>chapter7/starters.html/</a:t>
                      </a:r>
                    </a:p>
                    <a:p>
                      <a:r>
                        <a:rPr lang="en-US" sz="1600" b="0" dirty="0">
                          <a:solidFill>
                            <a:schemeClr val="bg1"/>
                          </a:solidFill>
                          <a:latin typeface="+mj-lt"/>
                        </a:rPr>
                        <a:t>lighthouse.jpg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bg1"/>
                          </a:solidFill>
                          <a:latin typeface="+mn-lt"/>
                          <a:ea typeface="+mn-ea"/>
                          <a:cs typeface="+mn-cs"/>
                        </a:rPr>
                        <a:t>chapter7/starters.html/</a:t>
                      </a:r>
                    </a:p>
                    <a:p>
                      <a:r>
                        <a:rPr lang="en-US" sz="1600" b="0" dirty="0">
                          <a:solidFill>
                            <a:schemeClr val="bg1"/>
                          </a:solidFill>
                          <a:latin typeface="+mj-lt"/>
                        </a:rPr>
                        <a:t>light.gif</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636293227"/>
                  </a:ext>
                </a:extLst>
              </a:tr>
              <a:tr h="457200">
                <a:tc>
                  <a:txBody>
                    <a:bodyPr/>
                    <a:lstStyle/>
                    <a:p>
                      <a:r>
                        <a:rPr lang="en-US" sz="1600" b="0" dirty="0">
                          <a:solidFill>
                            <a:schemeClr val="bg1"/>
                          </a:solidFill>
                          <a:latin typeface="+mj-lt"/>
                        </a:rPr>
                        <a:t>SAVE SOLUTION AS</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index.html</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591458743"/>
                  </a:ext>
                </a:extLst>
              </a:tr>
            </a:tbl>
          </a:graphicData>
        </a:graphic>
      </p:graphicFrame>
      <p:sp>
        <p:nvSpPr>
          <p:cNvPr id="7" name="Rectangle 6"/>
          <p:cNvSpPr/>
          <p:nvPr/>
        </p:nvSpPr>
        <p:spPr>
          <a:xfrm>
            <a:off x="2782888" y="2667000"/>
            <a:ext cx="5522912" cy="1200150"/>
          </a:xfrm>
          <a:prstGeom prst="rect">
            <a:avLst/>
          </a:prstGeom>
        </p:spPr>
        <p:txBody>
          <a:bodyPr>
            <a:spAutoFit/>
          </a:bodyPr>
          <a:lstStyle/>
          <a:p>
            <a:pPr eaLnBrk="1" hangingPunct="1">
              <a:spcAft>
                <a:spcPts val="1200"/>
              </a:spcAft>
              <a:defRPr/>
            </a:pPr>
            <a:r>
              <a:rPr lang="en-US" sz="1400" dirty="0">
                <a:latin typeface="+mj-lt"/>
              </a:rPr>
              <a:t>Hands-On Practice</a:t>
            </a:r>
          </a:p>
          <a:p>
            <a:pPr eaLnBrk="1" hangingPunct="1">
              <a:defRPr/>
            </a:pPr>
            <a:r>
              <a:rPr lang="en-US" sz="2800" dirty="0">
                <a:solidFill>
                  <a:schemeClr val="bg1"/>
                </a:solidFill>
                <a:latin typeface="+mj-lt"/>
              </a:rPr>
              <a:t>HOP 7.2</a:t>
            </a:r>
          </a:p>
          <a:p>
            <a:pPr eaLnBrk="1" hangingPunct="1">
              <a:defRPr/>
            </a:pPr>
            <a:r>
              <a:rPr lang="en-US" sz="2000" b="0" dirty="0">
                <a:solidFill>
                  <a:schemeClr val="bg1"/>
                </a:solidFill>
                <a:latin typeface="+mj-lt"/>
              </a:rPr>
              <a:t>Follow the directions in your book for the HOP. </a:t>
            </a:r>
            <a:endParaRPr lang="en-US" sz="1600" b="0" dirty="0">
              <a:solidFill>
                <a:schemeClr val="bg1"/>
              </a:solidFill>
              <a:latin typeface="+mj-lt"/>
            </a:endParaRPr>
          </a:p>
        </p:txBody>
      </p:sp>
      <p:pic>
        <p:nvPicPr>
          <p:cNvPr id="8209" name="Picture 2" descr="Image result for home icon">
            <a:hlinkClick r:id="rId5" action="ppaction://hlinksldjump"/>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686800" y="6369050"/>
            <a:ext cx="3984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23321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BD57C9-663B-417F-BFEC-41D36FD6607C}"/>
              </a:ext>
            </a:extLst>
          </p:cNvPr>
          <p:cNvPicPr>
            <a:picLocks noChangeAspect="1"/>
          </p:cNvPicPr>
          <p:nvPr/>
        </p:nvPicPr>
        <p:blipFill>
          <a:blip r:embed="rId3"/>
          <a:stretch>
            <a:fillRect/>
          </a:stretch>
        </p:blipFill>
        <p:spPr>
          <a:xfrm>
            <a:off x="6739544" y="454025"/>
            <a:ext cx="2592761" cy="6403975"/>
          </a:xfrm>
          <a:prstGeom prst="rect">
            <a:avLst/>
          </a:prstGeom>
        </p:spPr>
      </p:pic>
      <p:sp>
        <p:nvSpPr>
          <p:cNvPr id="104450" name="Title 1"/>
          <p:cNvSpPr>
            <a:spLocks noGrp="1"/>
          </p:cNvSpPr>
          <p:nvPr>
            <p:ph type="title"/>
          </p:nvPr>
        </p:nvSpPr>
        <p:spPr>
          <a:xfrm>
            <a:off x="381000" y="0"/>
            <a:ext cx="8382000" cy="454025"/>
          </a:xfrm>
        </p:spPr>
        <p:txBody>
          <a:bodyPr/>
          <a:lstStyle/>
          <a:p>
            <a:r>
              <a:rPr lang="en-US" altLang="en-US" dirty="0"/>
              <a:t>HOP 7.2 - flexbox </a:t>
            </a:r>
          </a:p>
        </p:txBody>
      </p:sp>
      <p:sp>
        <p:nvSpPr>
          <p:cNvPr id="104455" name="Rectangle 50"/>
          <p:cNvSpPr>
            <a:spLocks noChangeArrowheads="1"/>
          </p:cNvSpPr>
          <p:nvPr/>
        </p:nvSpPr>
        <p:spPr bwMode="auto">
          <a:xfrm>
            <a:off x="3713163" y="6629400"/>
            <a:ext cx="622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400">
                <a:latin typeface="Times New Roman" panose="02020603050405020304" pitchFamily="18" charset="0"/>
              </a:rPr>
              <a:t>tablet</a:t>
            </a:r>
          </a:p>
        </p:txBody>
      </p:sp>
      <p:pic>
        <p:nvPicPr>
          <p:cNvPr id="2" name="Picture 1">
            <a:extLst>
              <a:ext uri="{FF2B5EF4-FFF2-40B4-BE49-F238E27FC236}">
                <a16:creationId xmlns:a16="http://schemas.microsoft.com/office/drawing/2014/main" id="{ACABC833-25C4-4D11-ACF8-DFA93627E118}"/>
              </a:ext>
            </a:extLst>
          </p:cNvPr>
          <p:cNvPicPr>
            <a:picLocks noChangeAspect="1"/>
          </p:cNvPicPr>
          <p:nvPr/>
        </p:nvPicPr>
        <p:blipFill>
          <a:blip r:embed="rId4"/>
          <a:stretch>
            <a:fillRect/>
          </a:stretch>
        </p:blipFill>
        <p:spPr>
          <a:xfrm>
            <a:off x="4371906" y="460285"/>
            <a:ext cx="2367638" cy="4049449"/>
          </a:xfrm>
          <a:prstGeom prst="rect">
            <a:avLst/>
          </a:prstGeom>
        </p:spPr>
      </p:pic>
      <p:pic>
        <p:nvPicPr>
          <p:cNvPr id="4" name="Picture 3">
            <a:extLst>
              <a:ext uri="{FF2B5EF4-FFF2-40B4-BE49-F238E27FC236}">
                <a16:creationId xmlns:a16="http://schemas.microsoft.com/office/drawing/2014/main" id="{97C50A72-98B4-41B7-A2D3-9C7DBF5260D6}"/>
              </a:ext>
            </a:extLst>
          </p:cNvPr>
          <p:cNvPicPr>
            <a:picLocks noChangeAspect="1"/>
          </p:cNvPicPr>
          <p:nvPr/>
        </p:nvPicPr>
        <p:blipFill>
          <a:blip r:embed="rId5"/>
          <a:stretch>
            <a:fillRect/>
          </a:stretch>
        </p:blipFill>
        <p:spPr>
          <a:xfrm>
            <a:off x="-76200" y="492948"/>
            <a:ext cx="2209800" cy="4002852"/>
          </a:xfrm>
          <a:prstGeom prst="rect">
            <a:avLst/>
          </a:prstGeom>
        </p:spPr>
      </p:pic>
      <p:pic>
        <p:nvPicPr>
          <p:cNvPr id="5" name="Picture 4">
            <a:extLst>
              <a:ext uri="{FF2B5EF4-FFF2-40B4-BE49-F238E27FC236}">
                <a16:creationId xmlns:a16="http://schemas.microsoft.com/office/drawing/2014/main" id="{3006A2C6-ABF5-4F8B-BDF4-4C8EF91883FF}"/>
              </a:ext>
            </a:extLst>
          </p:cNvPr>
          <p:cNvPicPr>
            <a:picLocks noChangeAspect="1"/>
          </p:cNvPicPr>
          <p:nvPr/>
        </p:nvPicPr>
        <p:blipFill>
          <a:blip r:embed="rId6"/>
          <a:stretch>
            <a:fillRect/>
          </a:stretch>
        </p:blipFill>
        <p:spPr>
          <a:xfrm>
            <a:off x="2055561" y="499526"/>
            <a:ext cx="2288488" cy="6358474"/>
          </a:xfrm>
          <a:prstGeom prst="rect">
            <a:avLst/>
          </a:prstGeom>
        </p:spPr>
      </p:pic>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623A0BBF-38B1-4533-AC70-56E13EC889EB}"/>
                  </a:ext>
                </a:extLst>
              </p14:cNvPr>
              <p14:cNvContentPartPr/>
              <p14:nvPr/>
            </p14:nvContentPartPr>
            <p14:xfrm>
              <a:off x="6748490" y="2214886"/>
              <a:ext cx="1713240" cy="449640"/>
            </p14:xfrm>
          </p:contentPart>
        </mc:Choice>
        <mc:Fallback xmlns="">
          <p:pic>
            <p:nvPicPr>
              <p:cNvPr id="7" name="Ink 6">
                <a:extLst>
                  <a:ext uri="{FF2B5EF4-FFF2-40B4-BE49-F238E27FC236}">
                    <a16:creationId xmlns:a16="http://schemas.microsoft.com/office/drawing/2014/main" id="{623A0BBF-38B1-4533-AC70-56E13EC889EB}"/>
                  </a:ext>
                </a:extLst>
              </p:cNvPr>
              <p:cNvPicPr/>
              <p:nvPr/>
            </p:nvPicPr>
            <p:blipFill>
              <a:blip r:embed="rId8"/>
              <a:stretch>
                <a:fillRect/>
              </a:stretch>
            </p:blipFill>
            <p:spPr>
              <a:xfrm>
                <a:off x="6739850" y="2205886"/>
                <a:ext cx="1730880" cy="4672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D64E164C-B377-4DFB-8621-9790565FF5D9}"/>
                  </a:ext>
                </a:extLst>
              </p14:cNvPr>
              <p14:cNvContentPartPr/>
              <p14:nvPr/>
            </p14:nvContentPartPr>
            <p14:xfrm>
              <a:off x="7545170" y="1341526"/>
              <a:ext cx="1122120" cy="124560"/>
            </p14:xfrm>
          </p:contentPart>
        </mc:Choice>
        <mc:Fallback xmlns="">
          <p:pic>
            <p:nvPicPr>
              <p:cNvPr id="10" name="Ink 9">
                <a:extLst>
                  <a:ext uri="{FF2B5EF4-FFF2-40B4-BE49-F238E27FC236}">
                    <a16:creationId xmlns:a16="http://schemas.microsoft.com/office/drawing/2014/main" id="{D64E164C-B377-4DFB-8621-9790565FF5D9}"/>
                  </a:ext>
                </a:extLst>
              </p:cNvPr>
              <p:cNvPicPr/>
              <p:nvPr/>
            </p:nvPicPr>
            <p:blipFill>
              <a:blip r:embed="rId10"/>
              <a:stretch>
                <a:fillRect/>
              </a:stretch>
            </p:blipFill>
            <p:spPr>
              <a:xfrm>
                <a:off x="7536170" y="1332526"/>
                <a:ext cx="1139760" cy="1422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CB2E8C22-601F-450A-9ECE-A320AF1801F3}"/>
                  </a:ext>
                </a:extLst>
              </p14:cNvPr>
              <p14:cNvContentPartPr/>
              <p14:nvPr/>
            </p14:nvContentPartPr>
            <p14:xfrm>
              <a:off x="7611050" y="1650406"/>
              <a:ext cx="657360" cy="47160"/>
            </p14:xfrm>
          </p:contentPart>
        </mc:Choice>
        <mc:Fallback xmlns="">
          <p:pic>
            <p:nvPicPr>
              <p:cNvPr id="11" name="Ink 10">
                <a:extLst>
                  <a:ext uri="{FF2B5EF4-FFF2-40B4-BE49-F238E27FC236}">
                    <a16:creationId xmlns:a16="http://schemas.microsoft.com/office/drawing/2014/main" id="{CB2E8C22-601F-450A-9ECE-A320AF1801F3}"/>
                  </a:ext>
                </a:extLst>
              </p:cNvPr>
              <p:cNvPicPr/>
              <p:nvPr/>
            </p:nvPicPr>
            <p:blipFill>
              <a:blip r:embed="rId12"/>
              <a:stretch>
                <a:fillRect/>
              </a:stretch>
            </p:blipFill>
            <p:spPr>
              <a:xfrm>
                <a:off x="7602410" y="1641406"/>
                <a:ext cx="675000" cy="648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 11">
                <a:extLst>
                  <a:ext uri="{FF2B5EF4-FFF2-40B4-BE49-F238E27FC236}">
                    <a16:creationId xmlns:a16="http://schemas.microsoft.com/office/drawing/2014/main" id="{92D5D7E4-C325-4D58-B826-BCB29955A5CF}"/>
                  </a:ext>
                </a:extLst>
              </p14:cNvPr>
              <p14:cNvContentPartPr/>
              <p14:nvPr/>
            </p14:nvContentPartPr>
            <p14:xfrm>
              <a:off x="7630850" y="1952086"/>
              <a:ext cx="649800" cy="75600"/>
            </p14:xfrm>
          </p:contentPart>
        </mc:Choice>
        <mc:Fallback xmlns="">
          <p:pic>
            <p:nvPicPr>
              <p:cNvPr id="12" name="Ink 11">
                <a:extLst>
                  <a:ext uri="{FF2B5EF4-FFF2-40B4-BE49-F238E27FC236}">
                    <a16:creationId xmlns:a16="http://schemas.microsoft.com/office/drawing/2014/main" id="{92D5D7E4-C325-4D58-B826-BCB29955A5CF}"/>
                  </a:ext>
                </a:extLst>
              </p:cNvPr>
              <p:cNvPicPr/>
              <p:nvPr/>
            </p:nvPicPr>
            <p:blipFill>
              <a:blip r:embed="rId14"/>
              <a:stretch>
                <a:fillRect/>
              </a:stretch>
            </p:blipFill>
            <p:spPr>
              <a:xfrm>
                <a:off x="7621850" y="1943086"/>
                <a:ext cx="66744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 name="Ink 12">
                <a:extLst>
                  <a:ext uri="{FF2B5EF4-FFF2-40B4-BE49-F238E27FC236}">
                    <a16:creationId xmlns:a16="http://schemas.microsoft.com/office/drawing/2014/main" id="{DECCBCE3-B21C-4F8C-AD2F-54BE529D0FC4}"/>
                  </a:ext>
                </a:extLst>
              </p14:cNvPr>
              <p14:cNvContentPartPr/>
              <p14:nvPr/>
            </p14:nvContentPartPr>
            <p14:xfrm>
              <a:off x="2407250" y="2452846"/>
              <a:ext cx="1199160" cy="99720"/>
            </p14:xfrm>
          </p:contentPart>
        </mc:Choice>
        <mc:Fallback xmlns="">
          <p:pic>
            <p:nvPicPr>
              <p:cNvPr id="13" name="Ink 12">
                <a:extLst>
                  <a:ext uri="{FF2B5EF4-FFF2-40B4-BE49-F238E27FC236}">
                    <a16:creationId xmlns:a16="http://schemas.microsoft.com/office/drawing/2014/main" id="{DECCBCE3-B21C-4F8C-AD2F-54BE529D0FC4}"/>
                  </a:ext>
                </a:extLst>
              </p:cNvPr>
              <p:cNvPicPr/>
              <p:nvPr/>
            </p:nvPicPr>
            <p:blipFill>
              <a:blip r:embed="rId16"/>
              <a:stretch>
                <a:fillRect/>
              </a:stretch>
            </p:blipFill>
            <p:spPr>
              <a:xfrm>
                <a:off x="2398250" y="2444206"/>
                <a:ext cx="1216800" cy="1173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4" name="Ink 13">
                <a:extLst>
                  <a:ext uri="{FF2B5EF4-FFF2-40B4-BE49-F238E27FC236}">
                    <a16:creationId xmlns:a16="http://schemas.microsoft.com/office/drawing/2014/main" id="{EC72D267-EB67-406F-8AD4-BE2C75F59121}"/>
                  </a:ext>
                </a:extLst>
              </p14:cNvPr>
              <p14:cNvContentPartPr/>
              <p14:nvPr/>
            </p14:nvContentPartPr>
            <p14:xfrm>
              <a:off x="2420570" y="2722846"/>
              <a:ext cx="992880" cy="41400"/>
            </p14:xfrm>
          </p:contentPart>
        </mc:Choice>
        <mc:Fallback xmlns="">
          <p:pic>
            <p:nvPicPr>
              <p:cNvPr id="14" name="Ink 13">
                <a:extLst>
                  <a:ext uri="{FF2B5EF4-FFF2-40B4-BE49-F238E27FC236}">
                    <a16:creationId xmlns:a16="http://schemas.microsoft.com/office/drawing/2014/main" id="{EC72D267-EB67-406F-8AD4-BE2C75F59121}"/>
                  </a:ext>
                </a:extLst>
              </p:cNvPr>
              <p:cNvPicPr/>
              <p:nvPr/>
            </p:nvPicPr>
            <p:blipFill>
              <a:blip r:embed="rId18"/>
              <a:stretch>
                <a:fillRect/>
              </a:stretch>
            </p:blipFill>
            <p:spPr>
              <a:xfrm>
                <a:off x="2411570" y="2713924"/>
                <a:ext cx="1010520" cy="58888"/>
              </a:xfrm>
              <a:prstGeom prst="rect">
                <a:avLst/>
              </a:prstGeom>
            </p:spPr>
          </p:pic>
        </mc:Fallback>
      </mc:AlternateContent>
      <p:sp>
        <p:nvSpPr>
          <p:cNvPr id="22" name="Rectangle 50">
            <a:extLst>
              <a:ext uri="{FF2B5EF4-FFF2-40B4-BE49-F238E27FC236}">
                <a16:creationId xmlns:a16="http://schemas.microsoft.com/office/drawing/2014/main" id="{30B8C40B-ADE6-4E64-AABE-EBA53E560227}"/>
              </a:ext>
            </a:extLst>
          </p:cNvPr>
          <p:cNvSpPr>
            <a:spLocks noChangeArrowheads="1"/>
          </p:cNvSpPr>
          <p:nvPr/>
        </p:nvSpPr>
        <p:spPr bwMode="auto">
          <a:xfrm>
            <a:off x="457200" y="5227546"/>
            <a:ext cx="122501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400" dirty="0">
                <a:latin typeface="Times New Roman" panose="02020603050405020304" pitchFamily="18" charset="0"/>
              </a:rPr>
              <a:t>starter2.html</a:t>
            </a:r>
          </a:p>
        </p:txBody>
      </p:sp>
      <p:sp>
        <p:nvSpPr>
          <p:cNvPr id="23" name="Rectangle 50">
            <a:extLst>
              <a:ext uri="{FF2B5EF4-FFF2-40B4-BE49-F238E27FC236}">
                <a16:creationId xmlns:a16="http://schemas.microsoft.com/office/drawing/2014/main" id="{DF63C29B-3711-4712-B1F5-2ED013CE644B}"/>
              </a:ext>
            </a:extLst>
          </p:cNvPr>
          <p:cNvSpPr>
            <a:spLocks noChangeArrowheads="1"/>
          </p:cNvSpPr>
          <p:nvPr/>
        </p:nvSpPr>
        <p:spPr bwMode="auto">
          <a:xfrm>
            <a:off x="4876800" y="5146800"/>
            <a:ext cx="1524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400" dirty="0">
                <a:latin typeface="Times New Roman" panose="02020603050405020304" pitchFamily="18" charset="0"/>
              </a:rPr>
              <a:t>index.html</a:t>
            </a:r>
          </a:p>
        </p:txBody>
      </p:sp>
      <mc:AlternateContent xmlns:mc="http://schemas.openxmlformats.org/markup-compatibility/2006" xmlns:p14="http://schemas.microsoft.com/office/powerpoint/2010/main">
        <mc:Choice Requires="p14">
          <p:contentPart p14:bwMode="auto" r:id="rId19">
            <p14:nvContentPartPr>
              <p14:cNvPr id="9" name="Ink 8">
                <a:extLst>
                  <a:ext uri="{FF2B5EF4-FFF2-40B4-BE49-F238E27FC236}">
                    <a16:creationId xmlns:a16="http://schemas.microsoft.com/office/drawing/2014/main" id="{881A8A8E-8BCF-414C-AF77-25D1A7BFD0B0}"/>
                  </a:ext>
                </a:extLst>
              </p14:cNvPr>
              <p14:cNvContentPartPr/>
              <p14:nvPr/>
            </p14:nvContentPartPr>
            <p14:xfrm>
              <a:off x="2433549" y="5285949"/>
              <a:ext cx="1175760" cy="688320"/>
            </p14:xfrm>
          </p:contentPart>
        </mc:Choice>
        <mc:Fallback xmlns="">
          <p:pic>
            <p:nvPicPr>
              <p:cNvPr id="9" name="Ink 8">
                <a:extLst>
                  <a:ext uri="{FF2B5EF4-FFF2-40B4-BE49-F238E27FC236}">
                    <a16:creationId xmlns:a16="http://schemas.microsoft.com/office/drawing/2014/main" id="{881A8A8E-8BCF-414C-AF77-25D1A7BFD0B0}"/>
                  </a:ext>
                </a:extLst>
              </p:cNvPr>
              <p:cNvPicPr/>
              <p:nvPr/>
            </p:nvPicPr>
            <p:blipFill>
              <a:blip r:embed="rId20"/>
              <a:stretch>
                <a:fillRect/>
              </a:stretch>
            </p:blipFill>
            <p:spPr>
              <a:xfrm>
                <a:off x="2424909" y="5276949"/>
                <a:ext cx="1193400" cy="7059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7" name="Ink 16">
                <a:extLst>
                  <a:ext uri="{FF2B5EF4-FFF2-40B4-BE49-F238E27FC236}">
                    <a16:creationId xmlns:a16="http://schemas.microsoft.com/office/drawing/2014/main" id="{A05923FC-EEAF-4F10-BACC-C1A3CAD96FDF}"/>
                  </a:ext>
                </a:extLst>
              </p14:cNvPr>
              <p14:cNvContentPartPr/>
              <p14:nvPr/>
            </p14:nvContentPartPr>
            <p14:xfrm>
              <a:off x="4070829" y="5224749"/>
              <a:ext cx="795960" cy="167400"/>
            </p14:xfrm>
          </p:contentPart>
        </mc:Choice>
        <mc:Fallback xmlns="">
          <p:pic>
            <p:nvPicPr>
              <p:cNvPr id="17" name="Ink 16">
                <a:extLst>
                  <a:ext uri="{FF2B5EF4-FFF2-40B4-BE49-F238E27FC236}">
                    <a16:creationId xmlns:a16="http://schemas.microsoft.com/office/drawing/2014/main" id="{A05923FC-EEAF-4F10-BACC-C1A3CAD96FDF}"/>
                  </a:ext>
                </a:extLst>
              </p:cNvPr>
              <p:cNvPicPr/>
              <p:nvPr/>
            </p:nvPicPr>
            <p:blipFill>
              <a:blip r:embed="rId22"/>
              <a:stretch>
                <a:fillRect/>
              </a:stretch>
            </p:blipFill>
            <p:spPr>
              <a:xfrm>
                <a:off x="4062189" y="5216109"/>
                <a:ext cx="813600" cy="1850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8" name="Ink 17">
                <a:extLst>
                  <a:ext uri="{FF2B5EF4-FFF2-40B4-BE49-F238E27FC236}">
                    <a16:creationId xmlns:a16="http://schemas.microsoft.com/office/drawing/2014/main" id="{45E7D5EC-C638-4BEB-AE99-821A483CA767}"/>
                  </a:ext>
                </a:extLst>
              </p14:cNvPr>
              <p14:cNvContentPartPr/>
              <p14:nvPr/>
            </p14:nvContentPartPr>
            <p14:xfrm>
              <a:off x="1488909" y="6004149"/>
              <a:ext cx="360" cy="360"/>
            </p14:xfrm>
          </p:contentPart>
        </mc:Choice>
        <mc:Fallback xmlns="">
          <p:pic>
            <p:nvPicPr>
              <p:cNvPr id="18" name="Ink 17">
                <a:extLst>
                  <a:ext uri="{FF2B5EF4-FFF2-40B4-BE49-F238E27FC236}">
                    <a16:creationId xmlns:a16="http://schemas.microsoft.com/office/drawing/2014/main" id="{45E7D5EC-C638-4BEB-AE99-821A483CA767}"/>
                  </a:ext>
                </a:extLst>
              </p:cNvPr>
              <p:cNvPicPr/>
              <p:nvPr/>
            </p:nvPicPr>
            <p:blipFill>
              <a:blip r:embed="rId24"/>
              <a:stretch>
                <a:fillRect/>
              </a:stretch>
            </p:blipFill>
            <p:spPr>
              <a:xfrm>
                <a:off x="1479909" y="599550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04454" name="Ink 104453">
                <a:extLst>
                  <a:ext uri="{FF2B5EF4-FFF2-40B4-BE49-F238E27FC236}">
                    <a16:creationId xmlns:a16="http://schemas.microsoft.com/office/drawing/2014/main" id="{FAC0D5EE-07CA-42D9-82D5-5B2979493B14}"/>
                  </a:ext>
                </a:extLst>
              </p14:cNvPr>
              <p14:cNvContentPartPr/>
              <p14:nvPr/>
            </p14:nvContentPartPr>
            <p14:xfrm>
              <a:off x="2188169" y="929084"/>
              <a:ext cx="6008760" cy="5940720"/>
            </p14:xfrm>
          </p:contentPart>
        </mc:Choice>
        <mc:Fallback xmlns="">
          <p:pic>
            <p:nvPicPr>
              <p:cNvPr id="104454" name="Ink 104453">
                <a:extLst>
                  <a:ext uri="{FF2B5EF4-FFF2-40B4-BE49-F238E27FC236}">
                    <a16:creationId xmlns:a16="http://schemas.microsoft.com/office/drawing/2014/main" id="{FAC0D5EE-07CA-42D9-82D5-5B2979493B14}"/>
                  </a:ext>
                </a:extLst>
              </p:cNvPr>
              <p:cNvPicPr/>
              <p:nvPr/>
            </p:nvPicPr>
            <p:blipFill>
              <a:blip r:embed="rId26"/>
              <a:stretch>
                <a:fillRect/>
              </a:stretch>
            </p:blipFill>
            <p:spPr>
              <a:xfrm>
                <a:off x="2179169" y="920084"/>
                <a:ext cx="6026400" cy="59583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04456" name="Ink 104455">
                <a:extLst>
                  <a:ext uri="{FF2B5EF4-FFF2-40B4-BE49-F238E27FC236}">
                    <a16:creationId xmlns:a16="http://schemas.microsoft.com/office/drawing/2014/main" id="{4E55500F-9D35-48A3-A760-484DE0BBE7C1}"/>
                  </a:ext>
                </a:extLst>
              </p14:cNvPr>
              <p14:cNvContentPartPr/>
              <p14:nvPr/>
            </p14:nvContentPartPr>
            <p14:xfrm>
              <a:off x="8395289" y="4816724"/>
              <a:ext cx="514080" cy="26640"/>
            </p14:xfrm>
          </p:contentPart>
        </mc:Choice>
        <mc:Fallback xmlns="">
          <p:pic>
            <p:nvPicPr>
              <p:cNvPr id="104456" name="Ink 104455">
                <a:extLst>
                  <a:ext uri="{FF2B5EF4-FFF2-40B4-BE49-F238E27FC236}">
                    <a16:creationId xmlns:a16="http://schemas.microsoft.com/office/drawing/2014/main" id="{4E55500F-9D35-48A3-A760-484DE0BBE7C1}"/>
                  </a:ext>
                </a:extLst>
              </p:cNvPr>
              <p:cNvPicPr/>
              <p:nvPr/>
            </p:nvPicPr>
            <p:blipFill>
              <a:blip r:embed="rId28"/>
              <a:stretch>
                <a:fillRect/>
              </a:stretch>
            </p:blipFill>
            <p:spPr>
              <a:xfrm>
                <a:off x="8386649" y="4807724"/>
                <a:ext cx="531720" cy="442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04466" name="Ink 104465">
                <a:extLst>
                  <a:ext uri="{FF2B5EF4-FFF2-40B4-BE49-F238E27FC236}">
                    <a16:creationId xmlns:a16="http://schemas.microsoft.com/office/drawing/2014/main" id="{056CB054-F8F1-4702-B873-24F7215C4F12}"/>
                  </a:ext>
                </a:extLst>
              </p14:cNvPr>
              <p14:cNvContentPartPr/>
              <p14:nvPr/>
            </p14:nvContentPartPr>
            <p14:xfrm>
              <a:off x="8383514" y="879120"/>
              <a:ext cx="897840" cy="605160"/>
            </p14:xfrm>
          </p:contentPart>
        </mc:Choice>
        <mc:Fallback xmlns="">
          <p:pic>
            <p:nvPicPr>
              <p:cNvPr id="104466" name="Ink 104465">
                <a:extLst>
                  <a:ext uri="{FF2B5EF4-FFF2-40B4-BE49-F238E27FC236}">
                    <a16:creationId xmlns:a16="http://schemas.microsoft.com/office/drawing/2014/main" id="{056CB054-F8F1-4702-B873-24F7215C4F12}"/>
                  </a:ext>
                </a:extLst>
              </p:cNvPr>
              <p:cNvPicPr/>
              <p:nvPr/>
            </p:nvPicPr>
            <p:blipFill>
              <a:blip r:embed="rId30"/>
              <a:stretch>
                <a:fillRect/>
              </a:stretch>
            </p:blipFill>
            <p:spPr>
              <a:xfrm>
                <a:off x="8374874" y="870125"/>
                <a:ext cx="915480" cy="62243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0" name="Ink 29">
                <a:extLst>
                  <a:ext uri="{FF2B5EF4-FFF2-40B4-BE49-F238E27FC236}">
                    <a16:creationId xmlns:a16="http://schemas.microsoft.com/office/drawing/2014/main" id="{65181DB4-9664-4B51-B19A-12F108031FA6}"/>
                  </a:ext>
                </a:extLst>
              </p14:cNvPr>
              <p14:cNvContentPartPr/>
              <p14:nvPr/>
            </p14:nvContentPartPr>
            <p14:xfrm>
              <a:off x="2851490" y="3480811"/>
              <a:ext cx="4602240" cy="2472120"/>
            </p14:xfrm>
          </p:contentPart>
        </mc:Choice>
        <mc:Fallback xmlns="">
          <p:pic>
            <p:nvPicPr>
              <p:cNvPr id="30" name="Ink 29">
                <a:extLst>
                  <a:ext uri="{FF2B5EF4-FFF2-40B4-BE49-F238E27FC236}">
                    <a16:creationId xmlns:a16="http://schemas.microsoft.com/office/drawing/2014/main" id="{65181DB4-9664-4B51-B19A-12F108031FA6}"/>
                  </a:ext>
                </a:extLst>
              </p:cNvPr>
              <p:cNvPicPr/>
              <p:nvPr/>
            </p:nvPicPr>
            <p:blipFill>
              <a:blip r:embed="rId32"/>
              <a:stretch>
                <a:fillRect/>
              </a:stretch>
            </p:blipFill>
            <p:spPr>
              <a:xfrm>
                <a:off x="2842850" y="3471812"/>
                <a:ext cx="4619880" cy="2489757"/>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1" name="Ink 30">
                <a:extLst>
                  <a:ext uri="{FF2B5EF4-FFF2-40B4-BE49-F238E27FC236}">
                    <a16:creationId xmlns:a16="http://schemas.microsoft.com/office/drawing/2014/main" id="{632D6351-CC2B-46B1-AA51-F17DCF2D8B2C}"/>
                  </a:ext>
                </a:extLst>
              </p14:cNvPr>
              <p14:cNvContentPartPr/>
              <p14:nvPr/>
            </p14:nvContentPartPr>
            <p14:xfrm>
              <a:off x="6865410" y="1274171"/>
              <a:ext cx="2246400" cy="816120"/>
            </p14:xfrm>
          </p:contentPart>
        </mc:Choice>
        <mc:Fallback xmlns="">
          <p:pic>
            <p:nvPicPr>
              <p:cNvPr id="31" name="Ink 30">
                <a:extLst>
                  <a:ext uri="{FF2B5EF4-FFF2-40B4-BE49-F238E27FC236}">
                    <a16:creationId xmlns:a16="http://schemas.microsoft.com/office/drawing/2014/main" id="{632D6351-CC2B-46B1-AA51-F17DCF2D8B2C}"/>
                  </a:ext>
                </a:extLst>
              </p:cNvPr>
              <p:cNvPicPr/>
              <p:nvPr/>
            </p:nvPicPr>
            <p:blipFill>
              <a:blip r:embed="rId34"/>
              <a:stretch>
                <a:fillRect/>
              </a:stretch>
            </p:blipFill>
            <p:spPr>
              <a:xfrm>
                <a:off x="6829410" y="1202531"/>
                <a:ext cx="2318040" cy="95976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04448" name="Ink 104447">
                <a:extLst>
                  <a:ext uri="{FF2B5EF4-FFF2-40B4-BE49-F238E27FC236}">
                    <a16:creationId xmlns:a16="http://schemas.microsoft.com/office/drawing/2014/main" id="{B6E77E7D-D4F4-49DF-B725-085136D4AFB1}"/>
                  </a:ext>
                </a:extLst>
              </p14:cNvPr>
              <p14:cNvContentPartPr/>
              <p14:nvPr/>
            </p14:nvContentPartPr>
            <p14:xfrm>
              <a:off x="6911130" y="2263811"/>
              <a:ext cx="1211400" cy="206640"/>
            </p14:xfrm>
          </p:contentPart>
        </mc:Choice>
        <mc:Fallback xmlns="">
          <p:pic>
            <p:nvPicPr>
              <p:cNvPr id="104448" name="Ink 104447">
                <a:extLst>
                  <a:ext uri="{FF2B5EF4-FFF2-40B4-BE49-F238E27FC236}">
                    <a16:creationId xmlns:a16="http://schemas.microsoft.com/office/drawing/2014/main" id="{B6E77E7D-D4F4-49DF-B725-085136D4AFB1}"/>
                  </a:ext>
                </a:extLst>
              </p:cNvPr>
              <p:cNvPicPr/>
              <p:nvPr/>
            </p:nvPicPr>
            <p:blipFill>
              <a:blip r:embed="rId36"/>
              <a:stretch>
                <a:fillRect/>
              </a:stretch>
            </p:blipFill>
            <p:spPr>
              <a:xfrm>
                <a:off x="6875490" y="2192171"/>
                <a:ext cx="1283040" cy="35028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5" name="Ink 14">
                <a:extLst>
                  <a:ext uri="{FF2B5EF4-FFF2-40B4-BE49-F238E27FC236}">
                    <a16:creationId xmlns:a16="http://schemas.microsoft.com/office/drawing/2014/main" id="{517913A4-E7AB-41B2-BF56-278936387ABF}"/>
                  </a:ext>
                </a:extLst>
              </p14:cNvPr>
              <p14:cNvContentPartPr/>
              <p14:nvPr/>
            </p14:nvContentPartPr>
            <p14:xfrm>
              <a:off x="8535890" y="1067371"/>
              <a:ext cx="224280" cy="130320"/>
            </p14:xfrm>
          </p:contentPart>
        </mc:Choice>
        <mc:Fallback xmlns="">
          <p:pic>
            <p:nvPicPr>
              <p:cNvPr id="15" name="Ink 14">
                <a:extLst>
                  <a:ext uri="{FF2B5EF4-FFF2-40B4-BE49-F238E27FC236}">
                    <a16:creationId xmlns:a16="http://schemas.microsoft.com/office/drawing/2014/main" id="{517913A4-E7AB-41B2-BF56-278936387ABF}"/>
                  </a:ext>
                </a:extLst>
              </p:cNvPr>
              <p:cNvPicPr/>
              <p:nvPr/>
            </p:nvPicPr>
            <p:blipFill>
              <a:blip r:embed="rId38"/>
              <a:stretch>
                <a:fillRect/>
              </a:stretch>
            </p:blipFill>
            <p:spPr>
              <a:xfrm>
                <a:off x="8526890" y="1058731"/>
                <a:ext cx="241920" cy="14796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6" name="Ink 15">
                <a:extLst>
                  <a:ext uri="{FF2B5EF4-FFF2-40B4-BE49-F238E27FC236}">
                    <a16:creationId xmlns:a16="http://schemas.microsoft.com/office/drawing/2014/main" id="{CF38C345-D1B1-4FF1-A6DB-D7DB04430214}"/>
                  </a:ext>
                </a:extLst>
              </p14:cNvPr>
              <p14:cNvContentPartPr/>
              <p14:nvPr/>
            </p14:nvContentPartPr>
            <p14:xfrm>
              <a:off x="5173461" y="5908506"/>
              <a:ext cx="74520" cy="132840"/>
            </p14:xfrm>
          </p:contentPart>
        </mc:Choice>
        <mc:Fallback xmlns="">
          <p:pic>
            <p:nvPicPr>
              <p:cNvPr id="16" name="Ink 15">
                <a:extLst>
                  <a:ext uri="{FF2B5EF4-FFF2-40B4-BE49-F238E27FC236}">
                    <a16:creationId xmlns:a16="http://schemas.microsoft.com/office/drawing/2014/main" id="{CF38C345-D1B1-4FF1-A6DB-D7DB04430214}"/>
                  </a:ext>
                </a:extLst>
              </p:cNvPr>
              <p:cNvPicPr/>
              <p:nvPr/>
            </p:nvPicPr>
            <p:blipFill>
              <a:blip r:embed="rId40"/>
              <a:stretch>
                <a:fillRect/>
              </a:stretch>
            </p:blipFill>
            <p:spPr>
              <a:xfrm>
                <a:off x="5164821" y="5899506"/>
                <a:ext cx="92160" cy="15048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1" name="Ink 20">
                <a:extLst>
                  <a:ext uri="{FF2B5EF4-FFF2-40B4-BE49-F238E27FC236}">
                    <a16:creationId xmlns:a16="http://schemas.microsoft.com/office/drawing/2014/main" id="{F542CE62-96BB-40B2-B3BF-883AF13900E8}"/>
                  </a:ext>
                </a:extLst>
              </p14:cNvPr>
              <p14:cNvContentPartPr/>
              <p14:nvPr/>
            </p14:nvContentPartPr>
            <p14:xfrm>
              <a:off x="5431941" y="5925786"/>
              <a:ext cx="63360" cy="102960"/>
            </p14:xfrm>
          </p:contentPart>
        </mc:Choice>
        <mc:Fallback xmlns="">
          <p:pic>
            <p:nvPicPr>
              <p:cNvPr id="21" name="Ink 20">
                <a:extLst>
                  <a:ext uri="{FF2B5EF4-FFF2-40B4-BE49-F238E27FC236}">
                    <a16:creationId xmlns:a16="http://schemas.microsoft.com/office/drawing/2014/main" id="{F542CE62-96BB-40B2-B3BF-883AF13900E8}"/>
                  </a:ext>
                </a:extLst>
              </p:cNvPr>
              <p:cNvPicPr/>
              <p:nvPr/>
            </p:nvPicPr>
            <p:blipFill>
              <a:blip r:embed="rId42"/>
              <a:stretch>
                <a:fillRect/>
              </a:stretch>
            </p:blipFill>
            <p:spPr>
              <a:xfrm>
                <a:off x="5423301" y="5917146"/>
                <a:ext cx="81000" cy="1206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24" name="Ink 23">
                <a:extLst>
                  <a:ext uri="{FF2B5EF4-FFF2-40B4-BE49-F238E27FC236}">
                    <a16:creationId xmlns:a16="http://schemas.microsoft.com/office/drawing/2014/main" id="{E092C346-09CA-4C86-9014-4AB3538BA4CA}"/>
                  </a:ext>
                </a:extLst>
              </p14:cNvPr>
              <p14:cNvContentPartPr/>
              <p14:nvPr/>
            </p14:nvContentPartPr>
            <p14:xfrm>
              <a:off x="5545341" y="5945946"/>
              <a:ext cx="8280" cy="17640"/>
            </p14:xfrm>
          </p:contentPart>
        </mc:Choice>
        <mc:Fallback xmlns="">
          <p:pic>
            <p:nvPicPr>
              <p:cNvPr id="24" name="Ink 23">
                <a:extLst>
                  <a:ext uri="{FF2B5EF4-FFF2-40B4-BE49-F238E27FC236}">
                    <a16:creationId xmlns:a16="http://schemas.microsoft.com/office/drawing/2014/main" id="{E092C346-09CA-4C86-9014-4AB3538BA4CA}"/>
                  </a:ext>
                </a:extLst>
              </p:cNvPr>
              <p:cNvPicPr/>
              <p:nvPr/>
            </p:nvPicPr>
            <p:blipFill>
              <a:blip r:embed="rId44"/>
              <a:stretch>
                <a:fillRect/>
              </a:stretch>
            </p:blipFill>
            <p:spPr>
              <a:xfrm>
                <a:off x="5536701" y="5936946"/>
                <a:ext cx="25920" cy="3528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25" name="Ink 24">
                <a:extLst>
                  <a:ext uri="{FF2B5EF4-FFF2-40B4-BE49-F238E27FC236}">
                    <a16:creationId xmlns:a16="http://schemas.microsoft.com/office/drawing/2014/main" id="{BC03305D-4F48-4F67-A01E-E379DA3D7758}"/>
                  </a:ext>
                </a:extLst>
              </p14:cNvPr>
              <p14:cNvContentPartPr/>
              <p14:nvPr/>
            </p14:nvContentPartPr>
            <p14:xfrm>
              <a:off x="5591061" y="6015426"/>
              <a:ext cx="4680" cy="2520"/>
            </p14:xfrm>
          </p:contentPart>
        </mc:Choice>
        <mc:Fallback xmlns="">
          <p:pic>
            <p:nvPicPr>
              <p:cNvPr id="25" name="Ink 24">
                <a:extLst>
                  <a:ext uri="{FF2B5EF4-FFF2-40B4-BE49-F238E27FC236}">
                    <a16:creationId xmlns:a16="http://schemas.microsoft.com/office/drawing/2014/main" id="{BC03305D-4F48-4F67-A01E-E379DA3D7758}"/>
                  </a:ext>
                </a:extLst>
              </p:cNvPr>
              <p:cNvPicPr/>
              <p:nvPr/>
            </p:nvPicPr>
            <p:blipFill>
              <a:blip r:embed="rId46"/>
              <a:stretch>
                <a:fillRect/>
              </a:stretch>
            </p:blipFill>
            <p:spPr>
              <a:xfrm>
                <a:off x="5582061" y="6006786"/>
                <a:ext cx="2232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26" name="Ink 25">
                <a:extLst>
                  <a:ext uri="{FF2B5EF4-FFF2-40B4-BE49-F238E27FC236}">
                    <a16:creationId xmlns:a16="http://schemas.microsoft.com/office/drawing/2014/main" id="{00784E7B-7F92-4CCC-9495-64B6C5C86E28}"/>
                  </a:ext>
                </a:extLst>
              </p14:cNvPr>
              <p14:cNvContentPartPr/>
              <p14:nvPr/>
            </p14:nvContentPartPr>
            <p14:xfrm>
              <a:off x="5315661" y="5926146"/>
              <a:ext cx="82440" cy="102600"/>
            </p14:xfrm>
          </p:contentPart>
        </mc:Choice>
        <mc:Fallback xmlns="">
          <p:pic>
            <p:nvPicPr>
              <p:cNvPr id="26" name="Ink 25">
                <a:extLst>
                  <a:ext uri="{FF2B5EF4-FFF2-40B4-BE49-F238E27FC236}">
                    <a16:creationId xmlns:a16="http://schemas.microsoft.com/office/drawing/2014/main" id="{00784E7B-7F92-4CCC-9495-64B6C5C86E28}"/>
                  </a:ext>
                </a:extLst>
              </p:cNvPr>
              <p:cNvPicPr/>
              <p:nvPr/>
            </p:nvPicPr>
            <p:blipFill>
              <a:blip r:embed="rId48"/>
              <a:stretch>
                <a:fillRect/>
              </a:stretch>
            </p:blipFill>
            <p:spPr>
              <a:xfrm>
                <a:off x="5307021" y="5917536"/>
                <a:ext cx="100080" cy="120178"/>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04463" name="Ink 104462">
                <a:extLst>
                  <a:ext uri="{FF2B5EF4-FFF2-40B4-BE49-F238E27FC236}">
                    <a16:creationId xmlns:a16="http://schemas.microsoft.com/office/drawing/2014/main" id="{640C97F5-E2EE-4014-9C61-37D308DE2BBB}"/>
                  </a:ext>
                </a:extLst>
              </p14:cNvPr>
              <p14:cNvContentPartPr/>
              <p14:nvPr/>
            </p14:nvContentPartPr>
            <p14:xfrm>
              <a:off x="5088861" y="6532026"/>
              <a:ext cx="33480" cy="85320"/>
            </p14:xfrm>
          </p:contentPart>
        </mc:Choice>
        <mc:Fallback xmlns="">
          <p:pic>
            <p:nvPicPr>
              <p:cNvPr id="104463" name="Ink 104462">
                <a:extLst>
                  <a:ext uri="{FF2B5EF4-FFF2-40B4-BE49-F238E27FC236}">
                    <a16:creationId xmlns:a16="http://schemas.microsoft.com/office/drawing/2014/main" id="{640C97F5-E2EE-4014-9C61-37D308DE2BBB}"/>
                  </a:ext>
                </a:extLst>
              </p:cNvPr>
              <p:cNvPicPr/>
              <p:nvPr/>
            </p:nvPicPr>
            <p:blipFill>
              <a:blip r:embed="rId50"/>
              <a:stretch>
                <a:fillRect/>
              </a:stretch>
            </p:blipFill>
            <p:spPr>
              <a:xfrm>
                <a:off x="5079861" y="6523386"/>
                <a:ext cx="51120" cy="10296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04464" name="Ink 104463">
                <a:extLst>
                  <a:ext uri="{FF2B5EF4-FFF2-40B4-BE49-F238E27FC236}">
                    <a16:creationId xmlns:a16="http://schemas.microsoft.com/office/drawing/2014/main" id="{026BC67A-9723-481C-B6F7-32EC00EDBDDB}"/>
                  </a:ext>
                </a:extLst>
              </p14:cNvPr>
              <p14:cNvContentPartPr/>
              <p14:nvPr/>
            </p14:nvContentPartPr>
            <p14:xfrm>
              <a:off x="5279301" y="6511146"/>
              <a:ext cx="76680" cy="111240"/>
            </p14:xfrm>
          </p:contentPart>
        </mc:Choice>
        <mc:Fallback xmlns="">
          <p:pic>
            <p:nvPicPr>
              <p:cNvPr id="104464" name="Ink 104463">
                <a:extLst>
                  <a:ext uri="{FF2B5EF4-FFF2-40B4-BE49-F238E27FC236}">
                    <a16:creationId xmlns:a16="http://schemas.microsoft.com/office/drawing/2014/main" id="{026BC67A-9723-481C-B6F7-32EC00EDBDDB}"/>
                  </a:ext>
                </a:extLst>
              </p:cNvPr>
              <p:cNvPicPr/>
              <p:nvPr/>
            </p:nvPicPr>
            <p:blipFill>
              <a:blip r:embed="rId52"/>
              <a:stretch>
                <a:fillRect/>
              </a:stretch>
            </p:blipFill>
            <p:spPr>
              <a:xfrm>
                <a:off x="5270301" y="6502146"/>
                <a:ext cx="94320" cy="12888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04465" name="Ink 104464">
                <a:extLst>
                  <a:ext uri="{FF2B5EF4-FFF2-40B4-BE49-F238E27FC236}">
                    <a16:creationId xmlns:a16="http://schemas.microsoft.com/office/drawing/2014/main" id="{5879D9F6-F59F-45F0-A59B-3FFFDB1A2674}"/>
                  </a:ext>
                </a:extLst>
              </p14:cNvPr>
              <p14:cNvContentPartPr/>
              <p14:nvPr/>
            </p14:nvContentPartPr>
            <p14:xfrm>
              <a:off x="5485221" y="6514386"/>
              <a:ext cx="68400" cy="123840"/>
            </p14:xfrm>
          </p:contentPart>
        </mc:Choice>
        <mc:Fallback xmlns="">
          <p:pic>
            <p:nvPicPr>
              <p:cNvPr id="104465" name="Ink 104464">
                <a:extLst>
                  <a:ext uri="{FF2B5EF4-FFF2-40B4-BE49-F238E27FC236}">
                    <a16:creationId xmlns:a16="http://schemas.microsoft.com/office/drawing/2014/main" id="{5879D9F6-F59F-45F0-A59B-3FFFDB1A2674}"/>
                  </a:ext>
                </a:extLst>
              </p:cNvPr>
              <p:cNvPicPr/>
              <p:nvPr/>
            </p:nvPicPr>
            <p:blipFill>
              <a:blip r:embed="rId54"/>
              <a:stretch>
                <a:fillRect/>
              </a:stretch>
            </p:blipFill>
            <p:spPr>
              <a:xfrm>
                <a:off x="5476221" y="6505386"/>
                <a:ext cx="86040" cy="14148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04467" name="Ink 104466">
                <a:extLst>
                  <a:ext uri="{FF2B5EF4-FFF2-40B4-BE49-F238E27FC236}">
                    <a16:creationId xmlns:a16="http://schemas.microsoft.com/office/drawing/2014/main" id="{15DAD9EE-7A48-4A53-964E-5BD19C4525BE}"/>
                  </a:ext>
                </a:extLst>
              </p14:cNvPr>
              <p14:cNvContentPartPr/>
              <p14:nvPr/>
            </p14:nvContentPartPr>
            <p14:xfrm>
              <a:off x="5742261" y="6489186"/>
              <a:ext cx="136080" cy="132480"/>
            </p14:xfrm>
          </p:contentPart>
        </mc:Choice>
        <mc:Fallback xmlns="">
          <p:pic>
            <p:nvPicPr>
              <p:cNvPr id="104467" name="Ink 104466">
                <a:extLst>
                  <a:ext uri="{FF2B5EF4-FFF2-40B4-BE49-F238E27FC236}">
                    <a16:creationId xmlns:a16="http://schemas.microsoft.com/office/drawing/2014/main" id="{15DAD9EE-7A48-4A53-964E-5BD19C4525BE}"/>
                  </a:ext>
                </a:extLst>
              </p:cNvPr>
              <p:cNvPicPr/>
              <p:nvPr/>
            </p:nvPicPr>
            <p:blipFill>
              <a:blip r:embed="rId56"/>
              <a:stretch>
                <a:fillRect/>
              </a:stretch>
            </p:blipFill>
            <p:spPr>
              <a:xfrm>
                <a:off x="5733261" y="6480186"/>
                <a:ext cx="15372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04468" name="Ink 104467">
                <a:extLst>
                  <a:ext uri="{FF2B5EF4-FFF2-40B4-BE49-F238E27FC236}">
                    <a16:creationId xmlns:a16="http://schemas.microsoft.com/office/drawing/2014/main" id="{E287D114-5177-4386-9D70-D789A7FBF0D4}"/>
                  </a:ext>
                </a:extLst>
              </p14:cNvPr>
              <p14:cNvContentPartPr/>
              <p14:nvPr/>
            </p14:nvContentPartPr>
            <p14:xfrm>
              <a:off x="6036021" y="6511506"/>
              <a:ext cx="84600" cy="130680"/>
            </p14:xfrm>
          </p:contentPart>
        </mc:Choice>
        <mc:Fallback xmlns="">
          <p:pic>
            <p:nvPicPr>
              <p:cNvPr id="104468" name="Ink 104467">
                <a:extLst>
                  <a:ext uri="{FF2B5EF4-FFF2-40B4-BE49-F238E27FC236}">
                    <a16:creationId xmlns:a16="http://schemas.microsoft.com/office/drawing/2014/main" id="{E287D114-5177-4386-9D70-D789A7FBF0D4}"/>
                  </a:ext>
                </a:extLst>
              </p:cNvPr>
              <p:cNvPicPr/>
              <p:nvPr/>
            </p:nvPicPr>
            <p:blipFill>
              <a:blip r:embed="rId58"/>
              <a:stretch>
                <a:fillRect/>
              </a:stretch>
            </p:blipFill>
            <p:spPr>
              <a:xfrm>
                <a:off x="6027021" y="6502506"/>
                <a:ext cx="102240" cy="14832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04469" name="Ink 104468">
                <a:extLst>
                  <a:ext uri="{FF2B5EF4-FFF2-40B4-BE49-F238E27FC236}">
                    <a16:creationId xmlns:a16="http://schemas.microsoft.com/office/drawing/2014/main" id="{21B70EE3-C814-4A4B-96E2-39927B92E5B3}"/>
                  </a:ext>
                </a:extLst>
              </p14:cNvPr>
              <p14:cNvContentPartPr/>
              <p14:nvPr/>
            </p14:nvContentPartPr>
            <p14:xfrm>
              <a:off x="6246981" y="6522666"/>
              <a:ext cx="113400" cy="107280"/>
            </p14:xfrm>
          </p:contentPart>
        </mc:Choice>
        <mc:Fallback xmlns="">
          <p:pic>
            <p:nvPicPr>
              <p:cNvPr id="104469" name="Ink 104468">
                <a:extLst>
                  <a:ext uri="{FF2B5EF4-FFF2-40B4-BE49-F238E27FC236}">
                    <a16:creationId xmlns:a16="http://schemas.microsoft.com/office/drawing/2014/main" id="{21B70EE3-C814-4A4B-96E2-39927B92E5B3}"/>
                  </a:ext>
                </a:extLst>
              </p:cNvPr>
              <p:cNvPicPr/>
              <p:nvPr/>
            </p:nvPicPr>
            <p:blipFill>
              <a:blip r:embed="rId60"/>
              <a:stretch>
                <a:fillRect/>
              </a:stretch>
            </p:blipFill>
            <p:spPr>
              <a:xfrm>
                <a:off x="6237981" y="6513666"/>
                <a:ext cx="13104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04470" name="Ink 104469">
                <a:extLst>
                  <a:ext uri="{FF2B5EF4-FFF2-40B4-BE49-F238E27FC236}">
                    <a16:creationId xmlns:a16="http://schemas.microsoft.com/office/drawing/2014/main" id="{766EB8DE-03BC-4F0E-9975-D1419ED4DF78}"/>
                  </a:ext>
                </a:extLst>
              </p14:cNvPr>
              <p14:cNvContentPartPr/>
              <p14:nvPr/>
            </p14:nvContentPartPr>
            <p14:xfrm>
              <a:off x="6426621" y="6530586"/>
              <a:ext cx="16920" cy="125640"/>
            </p14:xfrm>
          </p:contentPart>
        </mc:Choice>
        <mc:Fallback xmlns="">
          <p:pic>
            <p:nvPicPr>
              <p:cNvPr id="104470" name="Ink 104469">
                <a:extLst>
                  <a:ext uri="{FF2B5EF4-FFF2-40B4-BE49-F238E27FC236}">
                    <a16:creationId xmlns:a16="http://schemas.microsoft.com/office/drawing/2014/main" id="{766EB8DE-03BC-4F0E-9975-D1419ED4DF78}"/>
                  </a:ext>
                </a:extLst>
              </p:cNvPr>
              <p:cNvPicPr/>
              <p:nvPr/>
            </p:nvPicPr>
            <p:blipFill>
              <a:blip r:embed="rId62"/>
              <a:stretch>
                <a:fillRect/>
              </a:stretch>
            </p:blipFill>
            <p:spPr>
              <a:xfrm>
                <a:off x="6417621" y="6521586"/>
                <a:ext cx="3456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04471" name="Ink 104470">
                <a:extLst>
                  <a:ext uri="{FF2B5EF4-FFF2-40B4-BE49-F238E27FC236}">
                    <a16:creationId xmlns:a16="http://schemas.microsoft.com/office/drawing/2014/main" id="{5FDEBEFF-3623-4FC9-8E6B-36588C69959D}"/>
                  </a:ext>
                </a:extLst>
              </p14:cNvPr>
              <p14:cNvContentPartPr/>
              <p14:nvPr/>
            </p14:nvContentPartPr>
            <p14:xfrm>
              <a:off x="4978701" y="6089946"/>
              <a:ext cx="991440" cy="363240"/>
            </p14:xfrm>
          </p:contentPart>
        </mc:Choice>
        <mc:Fallback xmlns="">
          <p:pic>
            <p:nvPicPr>
              <p:cNvPr id="104471" name="Ink 104470">
                <a:extLst>
                  <a:ext uri="{FF2B5EF4-FFF2-40B4-BE49-F238E27FC236}">
                    <a16:creationId xmlns:a16="http://schemas.microsoft.com/office/drawing/2014/main" id="{5FDEBEFF-3623-4FC9-8E6B-36588C69959D}"/>
                  </a:ext>
                </a:extLst>
              </p:cNvPr>
              <p:cNvPicPr/>
              <p:nvPr/>
            </p:nvPicPr>
            <p:blipFill>
              <a:blip r:embed="rId64"/>
              <a:stretch>
                <a:fillRect/>
              </a:stretch>
            </p:blipFill>
            <p:spPr>
              <a:xfrm>
                <a:off x="4970061" y="6081306"/>
                <a:ext cx="1009080" cy="38088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04478" name="Ink 104477">
                <a:extLst>
                  <a:ext uri="{FF2B5EF4-FFF2-40B4-BE49-F238E27FC236}">
                    <a16:creationId xmlns:a16="http://schemas.microsoft.com/office/drawing/2014/main" id="{23A97D01-5F62-4B2D-9B17-2BB72779180F}"/>
                  </a:ext>
                </a:extLst>
              </p14:cNvPr>
              <p14:cNvContentPartPr/>
              <p14:nvPr/>
            </p14:nvContentPartPr>
            <p14:xfrm>
              <a:off x="5267781" y="6703746"/>
              <a:ext cx="414720" cy="143640"/>
            </p14:xfrm>
          </p:contentPart>
        </mc:Choice>
        <mc:Fallback xmlns="">
          <p:pic>
            <p:nvPicPr>
              <p:cNvPr id="104478" name="Ink 104477">
                <a:extLst>
                  <a:ext uri="{FF2B5EF4-FFF2-40B4-BE49-F238E27FC236}">
                    <a16:creationId xmlns:a16="http://schemas.microsoft.com/office/drawing/2014/main" id="{23A97D01-5F62-4B2D-9B17-2BB72779180F}"/>
                  </a:ext>
                </a:extLst>
              </p:cNvPr>
              <p:cNvPicPr/>
              <p:nvPr/>
            </p:nvPicPr>
            <p:blipFill>
              <a:blip r:embed="rId66"/>
              <a:stretch>
                <a:fillRect/>
              </a:stretch>
            </p:blipFill>
            <p:spPr>
              <a:xfrm>
                <a:off x="5258789" y="6695106"/>
                <a:ext cx="432345" cy="16128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04479" name="Ink 104478">
                <a:extLst>
                  <a:ext uri="{FF2B5EF4-FFF2-40B4-BE49-F238E27FC236}">
                    <a16:creationId xmlns:a16="http://schemas.microsoft.com/office/drawing/2014/main" id="{586CDF4E-772C-483F-877F-3D1EEC9A964F}"/>
                  </a:ext>
                </a:extLst>
              </p14:cNvPr>
              <p14:cNvContentPartPr/>
              <p14:nvPr/>
            </p14:nvContentPartPr>
            <p14:xfrm>
              <a:off x="5002821" y="6693666"/>
              <a:ext cx="152640" cy="156240"/>
            </p14:xfrm>
          </p:contentPart>
        </mc:Choice>
        <mc:Fallback xmlns="">
          <p:pic>
            <p:nvPicPr>
              <p:cNvPr id="104479" name="Ink 104478">
                <a:extLst>
                  <a:ext uri="{FF2B5EF4-FFF2-40B4-BE49-F238E27FC236}">
                    <a16:creationId xmlns:a16="http://schemas.microsoft.com/office/drawing/2014/main" id="{586CDF4E-772C-483F-877F-3D1EEC9A964F}"/>
                  </a:ext>
                </a:extLst>
              </p:cNvPr>
              <p:cNvPicPr/>
              <p:nvPr/>
            </p:nvPicPr>
            <p:blipFill>
              <a:blip r:embed="rId68"/>
              <a:stretch>
                <a:fillRect/>
              </a:stretch>
            </p:blipFill>
            <p:spPr>
              <a:xfrm>
                <a:off x="4993821" y="6684666"/>
                <a:ext cx="170280" cy="17388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04486" name="Ink 104485">
                <a:extLst>
                  <a:ext uri="{FF2B5EF4-FFF2-40B4-BE49-F238E27FC236}">
                    <a16:creationId xmlns:a16="http://schemas.microsoft.com/office/drawing/2014/main" id="{D0A3AF51-38BC-4325-A6AF-649C0399772F}"/>
                  </a:ext>
                </a:extLst>
              </p14:cNvPr>
              <p14:cNvContentPartPr/>
              <p14:nvPr/>
            </p14:nvContentPartPr>
            <p14:xfrm>
              <a:off x="6129981" y="6714906"/>
              <a:ext cx="105120" cy="128520"/>
            </p14:xfrm>
          </p:contentPart>
        </mc:Choice>
        <mc:Fallback xmlns="">
          <p:pic>
            <p:nvPicPr>
              <p:cNvPr id="104486" name="Ink 104485">
                <a:extLst>
                  <a:ext uri="{FF2B5EF4-FFF2-40B4-BE49-F238E27FC236}">
                    <a16:creationId xmlns:a16="http://schemas.microsoft.com/office/drawing/2014/main" id="{D0A3AF51-38BC-4325-A6AF-649C0399772F}"/>
                  </a:ext>
                </a:extLst>
              </p:cNvPr>
              <p:cNvPicPr/>
              <p:nvPr/>
            </p:nvPicPr>
            <p:blipFill>
              <a:blip r:embed="rId70"/>
              <a:stretch>
                <a:fillRect/>
              </a:stretch>
            </p:blipFill>
            <p:spPr>
              <a:xfrm>
                <a:off x="6121341" y="6706266"/>
                <a:ext cx="12276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04487" name="Ink 104486">
                <a:extLst>
                  <a:ext uri="{FF2B5EF4-FFF2-40B4-BE49-F238E27FC236}">
                    <a16:creationId xmlns:a16="http://schemas.microsoft.com/office/drawing/2014/main" id="{99DEC4FB-49E4-4D08-A925-B77D95794A74}"/>
                  </a:ext>
                </a:extLst>
              </p14:cNvPr>
              <p14:cNvContentPartPr/>
              <p14:nvPr/>
            </p14:nvContentPartPr>
            <p14:xfrm>
              <a:off x="5778621" y="6700866"/>
              <a:ext cx="282240" cy="131760"/>
            </p14:xfrm>
          </p:contentPart>
        </mc:Choice>
        <mc:Fallback xmlns="">
          <p:pic>
            <p:nvPicPr>
              <p:cNvPr id="104487" name="Ink 104486">
                <a:extLst>
                  <a:ext uri="{FF2B5EF4-FFF2-40B4-BE49-F238E27FC236}">
                    <a16:creationId xmlns:a16="http://schemas.microsoft.com/office/drawing/2014/main" id="{99DEC4FB-49E4-4D08-A925-B77D95794A74}"/>
                  </a:ext>
                </a:extLst>
              </p:cNvPr>
              <p:cNvPicPr/>
              <p:nvPr/>
            </p:nvPicPr>
            <p:blipFill>
              <a:blip r:embed="rId72"/>
              <a:stretch>
                <a:fillRect/>
              </a:stretch>
            </p:blipFill>
            <p:spPr>
              <a:xfrm>
                <a:off x="5769621" y="6691866"/>
                <a:ext cx="299880" cy="149400"/>
              </a:xfrm>
              <a:prstGeom prst="rect">
                <a:avLst/>
              </a:prstGeom>
            </p:spPr>
          </p:pic>
        </mc:Fallback>
      </mc:AlternateContent>
    </p:spTree>
    <p:extLst>
      <p:ext uri="{BB962C8B-B14F-4D97-AF65-F5344CB8AC3E}">
        <p14:creationId xmlns:p14="http://schemas.microsoft.com/office/powerpoint/2010/main" val="2204025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82000" cy="457200"/>
          </a:xfrm>
        </p:spPr>
        <p:txBody>
          <a:bodyPr/>
          <a:lstStyle/>
          <a:p>
            <a:r>
              <a:rPr lang="en-US" dirty="0"/>
              <a:t>7.4 CSS Grid Layout</a:t>
            </a:r>
            <a:r>
              <a:rPr lang="en-AU" sz="2000" b="0" dirty="0"/>
              <a:t> </a:t>
            </a:r>
            <a:endParaRPr lang="en-AU" sz="2000" dirty="0"/>
          </a:p>
        </p:txBody>
      </p:sp>
      <p:sp>
        <p:nvSpPr>
          <p:cNvPr id="3" name="Content Placeholder 2"/>
          <p:cNvSpPr>
            <a:spLocks noGrp="1"/>
          </p:cNvSpPr>
          <p:nvPr>
            <p:ph idx="1"/>
          </p:nvPr>
        </p:nvSpPr>
        <p:spPr>
          <a:xfrm>
            <a:off x="304800" y="457200"/>
            <a:ext cx="8382000" cy="6248400"/>
          </a:xfrm>
        </p:spPr>
        <p:txBody>
          <a:bodyPr/>
          <a:lstStyle/>
          <a:p>
            <a:pPr marL="0" indent="0">
              <a:buNone/>
            </a:pPr>
            <a:r>
              <a:rPr lang="en-US" b="1" dirty="0">
                <a:latin typeface="Times New Roman" panose="02020603050405020304" pitchFamily="18" charset="0"/>
                <a:cs typeface="Times New Roman" panose="02020603050405020304" pitchFamily="18" charset="0"/>
              </a:rPr>
              <a:t>Purpose: </a:t>
            </a:r>
            <a:r>
              <a:rPr lang="en-US" dirty="0">
                <a:latin typeface="Times New Roman" panose="02020603050405020304" pitchFamily="18" charset="0"/>
                <a:cs typeface="Times New Roman" panose="02020603050405020304" pitchFamily="18" charset="0"/>
              </a:rPr>
              <a:t>Configure a </a:t>
            </a:r>
            <a:r>
              <a:rPr lang="en-US" b="1" dirty="0">
                <a:solidFill>
                  <a:srgbClr val="00CC00"/>
                </a:solidFill>
                <a:latin typeface="Times New Roman" panose="02020603050405020304" pitchFamily="18" charset="0"/>
                <a:cs typeface="Times New Roman" panose="02020603050405020304" pitchFamily="18" charset="0"/>
              </a:rPr>
              <a:t>two-dimensional</a:t>
            </a:r>
            <a:r>
              <a:rPr lang="en-US" dirty="0">
                <a:latin typeface="Times New Roman" panose="02020603050405020304" pitchFamily="18" charset="0"/>
                <a:cs typeface="Times New Roman" panose="02020603050405020304" pitchFamily="18" charset="0"/>
              </a:rPr>
              <a:t> grid-based layout</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The </a:t>
            </a:r>
            <a:r>
              <a:rPr lang="en-US" b="1" dirty="0">
                <a:latin typeface="Times New Roman" panose="02020603050405020304" pitchFamily="18" charset="0"/>
                <a:cs typeface="Times New Roman" panose="02020603050405020304" pitchFamily="18" charset="0"/>
              </a:rPr>
              <a:t>grid</a:t>
            </a:r>
            <a:r>
              <a:rPr lang="en-US" dirty="0">
                <a:latin typeface="Times New Roman" panose="02020603050405020304" pitchFamily="18" charset="0"/>
                <a:cs typeface="Times New Roman" panose="02020603050405020304" pitchFamily="18" charset="0"/>
              </a:rPr>
              <a:t> can be </a:t>
            </a:r>
          </a:p>
          <a:p>
            <a:pPr lvl="1"/>
            <a:r>
              <a:rPr lang="en-US" b="1" dirty="0">
                <a:latin typeface="Times New Roman" panose="02020603050405020304" pitchFamily="18" charset="0"/>
                <a:cs typeface="Times New Roman" panose="02020603050405020304" pitchFamily="18" charset="0"/>
              </a:rPr>
              <a:t>fixed</a:t>
            </a:r>
            <a:r>
              <a:rPr lang="en-US" dirty="0">
                <a:latin typeface="Times New Roman" panose="02020603050405020304" pitchFamily="18" charset="0"/>
                <a:cs typeface="Times New Roman" panose="02020603050405020304" pitchFamily="18" charset="0"/>
              </a:rPr>
              <a:t> in </a:t>
            </a:r>
            <a:r>
              <a:rPr lang="en-US" b="1" dirty="0">
                <a:latin typeface="Times New Roman" panose="02020603050405020304" pitchFamily="18" charset="0"/>
                <a:cs typeface="Times New Roman" panose="02020603050405020304" pitchFamily="18" charset="0"/>
              </a:rPr>
              <a:t>dimension</a:t>
            </a:r>
            <a:r>
              <a:rPr lang="en-US" dirty="0">
                <a:latin typeface="Times New Roman" panose="02020603050405020304" pitchFamily="18" charset="0"/>
                <a:cs typeface="Times New Roman" panose="02020603050405020304" pitchFamily="18" charset="0"/>
              </a:rPr>
              <a:t> or </a:t>
            </a:r>
          </a:p>
          <a:p>
            <a:pPr lvl="1"/>
            <a:r>
              <a:rPr lang="en-US" b="1" dirty="0">
                <a:latin typeface="Times New Roman" panose="02020603050405020304" pitchFamily="18" charset="0"/>
                <a:cs typeface="Times New Roman" panose="02020603050405020304" pitchFamily="18" charset="0"/>
              </a:rPr>
              <a:t>flexible</a:t>
            </a:r>
            <a:r>
              <a:rPr lang="en-US" dirty="0">
                <a:latin typeface="Times New Roman" panose="02020603050405020304" pitchFamily="18" charset="0"/>
                <a:cs typeface="Times New Roman" panose="02020603050405020304" pitchFamily="18" charset="0"/>
              </a:rPr>
              <a:t> and </a:t>
            </a:r>
            <a:r>
              <a:rPr lang="en-US" b="1" dirty="0">
                <a:latin typeface="Times New Roman" panose="02020603050405020304" pitchFamily="18" charset="0"/>
                <a:cs typeface="Times New Roman" panose="02020603050405020304" pitchFamily="18" charset="0"/>
              </a:rPr>
              <a:t>responsive</a:t>
            </a:r>
            <a:r>
              <a:rPr lang="en-US" dirty="0">
                <a:latin typeface="Times New Roman" panose="02020603050405020304" pitchFamily="18" charset="0"/>
                <a:cs typeface="Times New Roman" panose="02020603050405020304" pitchFamily="18" charset="0"/>
              </a:rPr>
              <a:t>.</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hlinkClick r:id="rId3"/>
              </a:rPr>
              <a:t>https://www.w3.org/TR/css-grid-1/</a:t>
            </a:r>
            <a:r>
              <a:rPr lang="en-US" dirty="0">
                <a:latin typeface="Times New Roman" panose="02020603050405020304" pitchFamily="18" charset="0"/>
                <a:cs typeface="Times New Roman" panose="02020603050405020304" pitchFamily="18" charset="0"/>
              </a:rPr>
              <a:t> </a:t>
            </a:r>
          </a:p>
          <a:p>
            <a:pPr marL="0" indent="0">
              <a:spcBef>
                <a:spcPts val="600"/>
              </a:spcBef>
              <a:buNone/>
            </a:pPr>
            <a:endParaRPr lang="en-US" b="1" dirty="0">
              <a:latin typeface="Times New Roman" panose="02020603050405020304" pitchFamily="18" charset="0"/>
              <a:cs typeface="Times New Roman" panose="02020603050405020304" pitchFamily="18" charset="0"/>
            </a:endParaRPr>
          </a:p>
          <a:p>
            <a:pPr marL="0" indent="0">
              <a:spcBef>
                <a:spcPts val="600"/>
              </a:spcBef>
              <a:buNone/>
            </a:pPr>
            <a:r>
              <a:rPr lang="en-US" b="1" dirty="0">
                <a:latin typeface="Times New Roman" panose="02020603050405020304" pitchFamily="18" charset="0"/>
                <a:cs typeface="Times New Roman" panose="02020603050405020304" pitchFamily="18" charset="0"/>
              </a:rPr>
              <a:t>The display property</a:t>
            </a:r>
          </a:p>
          <a:p>
            <a:pPr marL="0" indent="0">
              <a:spcBef>
                <a:spcPts val="600"/>
              </a:spcBef>
              <a:buNone/>
            </a:pP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Configures</a:t>
            </a:r>
            <a:r>
              <a:rPr lang="en-US" dirty="0">
                <a:latin typeface="Times New Roman" panose="02020603050405020304" pitchFamily="18" charset="0"/>
                <a:cs typeface="Times New Roman" panose="02020603050405020304" pitchFamily="18" charset="0"/>
              </a:rPr>
              <a:t> a grid </a:t>
            </a:r>
            <a:r>
              <a:rPr lang="en-US" b="1" dirty="0">
                <a:latin typeface="Times New Roman" panose="02020603050405020304" pitchFamily="18" charset="0"/>
                <a:cs typeface="Times New Roman" panose="02020603050405020304" pitchFamily="18" charset="0"/>
              </a:rPr>
              <a:t>container</a:t>
            </a:r>
            <a:r>
              <a:rPr lang="en-US" dirty="0">
                <a:latin typeface="Times New Roman" panose="02020603050405020304" pitchFamily="18" charset="0"/>
                <a:cs typeface="Times New Roman" panose="02020603050405020304" pitchFamily="18" charset="0"/>
              </a:rPr>
              <a:t> </a:t>
            </a:r>
          </a:p>
          <a:p>
            <a:pPr marL="0" indent="0">
              <a:spcBef>
                <a:spcPts val="600"/>
              </a:spcBef>
              <a:buNone/>
            </a:pPr>
            <a:r>
              <a:rPr lang="en-US" dirty="0">
                <a:latin typeface="Times New Roman" panose="02020603050405020304" pitchFamily="18" charset="0"/>
                <a:cs typeface="Times New Roman" panose="02020603050405020304" pitchFamily="18" charset="0"/>
              </a:rPr>
              <a:t>	 </a:t>
            </a:r>
            <a:r>
              <a:rPr lang="en-US" b="1" dirty="0">
                <a:solidFill>
                  <a:srgbClr val="FF0000"/>
                </a:solidFill>
                <a:latin typeface="Times New Roman" panose="02020603050405020304" pitchFamily="18" charset="0"/>
                <a:cs typeface="Times New Roman" panose="02020603050405020304" pitchFamily="18" charset="0"/>
              </a:rPr>
              <a:t>display: grid;  </a:t>
            </a:r>
            <a:r>
              <a:rPr lang="en-US" b="1" dirty="0">
                <a:latin typeface="Times New Roman" panose="02020603050405020304" pitchFamily="18" charset="0"/>
                <a:cs typeface="Times New Roman" panose="02020603050405020304" pitchFamily="18" charset="0"/>
              </a:rPr>
              <a:t>// or</a:t>
            </a:r>
          </a:p>
          <a:p>
            <a:pPr marL="0" indent="0">
              <a:spcBef>
                <a:spcPts val="600"/>
              </a:spcBef>
              <a:buNone/>
            </a:pPr>
            <a:r>
              <a:rPr lang="en-US" b="1" dirty="0">
                <a:solidFill>
                  <a:srgbClr val="FF0000"/>
                </a:solidFill>
                <a:latin typeface="Times New Roman" panose="02020603050405020304" pitchFamily="18" charset="0"/>
                <a:cs typeface="Times New Roman" panose="02020603050405020304" pitchFamily="18" charset="0"/>
              </a:rPr>
              <a:t>          display: inline-grid;</a:t>
            </a:r>
          </a:p>
        </p:txBody>
      </p:sp>
    </p:spTree>
    <p:extLst>
      <p:ext uri="{BB962C8B-B14F-4D97-AF65-F5344CB8AC3E}">
        <p14:creationId xmlns:p14="http://schemas.microsoft.com/office/powerpoint/2010/main" val="2574134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381000" y="0"/>
            <a:ext cx="8382000" cy="454025"/>
          </a:xfrm>
        </p:spPr>
        <p:txBody>
          <a:bodyPr/>
          <a:lstStyle/>
          <a:p>
            <a:r>
              <a:rPr lang="en-US" altLang="en-US" dirty="0"/>
              <a:t>7.4 CSS Grid Layout</a:t>
            </a:r>
          </a:p>
        </p:txBody>
      </p:sp>
      <p:sp>
        <p:nvSpPr>
          <p:cNvPr id="10" name="Text Placeholder 3"/>
          <p:cNvSpPr txBox="1">
            <a:spLocks/>
          </p:cNvSpPr>
          <p:nvPr/>
        </p:nvSpPr>
        <p:spPr bwMode="auto">
          <a:xfrm>
            <a:off x="0" y="499347"/>
            <a:ext cx="9144000" cy="753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0" indent="0">
              <a:buFont typeface="Wingdings" panose="05000000000000000000" pitchFamily="2" charset="2"/>
              <a:buNone/>
            </a:pPr>
            <a:r>
              <a:rPr lang="en-US" altLang="en-US" sz="1800" b="0" kern="0" dirty="0">
                <a:latin typeface="Times New Roman" panose="02020603050405020304" pitchFamily="18" charset="0"/>
                <a:cs typeface="Times New Roman" panose="02020603050405020304" pitchFamily="18" charset="0"/>
              </a:rPr>
              <a:t>A </a:t>
            </a:r>
            <a:r>
              <a:rPr lang="en-US" altLang="en-US" sz="1800" kern="0" dirty="0">
                <a:solidFill>
                  <a:srgbClr val="FF0000"/>
                </a:solidFill>
                <a:latin typeface="Times New Roman" panose="02020603050405020304" pitchFamily="18" charset="0"/>
                <a:cs typeface="Times New Roman" panose="02020603050405020304" pitchFamily="18" charset="0"/>
              </a:rPr>
              <a:t>grid</a:t>
            </a:r>
            <a:r>
              <a:rPr lang="en-US" altLang="en-US" sz="1800" b="0" kern="0" dirty="0">
                <a:latin typeface="Times New Roman" panose="02020603050405020304" pitchFamily="18" charset="0"/>
                <a:cs typeface="Times New Roman" panose="02020603050405020304" pitchFamily="18" charset="0"/>
              </a:rPr>
              <a:t> consists of </a:t>
            </a:r>
            <a:r>
              <a:rPr lang="en-US" altLang="en-US" sz="1800" kern="0" dirty="0">
                <a:solidFill>
                  <a:srgbClr val="00CC00"/>
                </a:solidFill>
                <a:latin typeface="Times New Roman" panose="02020603050405020304" pitchFamily="18" charset="0"/>
                <a:cs typeface="Times New Roman" panose="02020603050405020304" pitchFamily="18" charset="0"/>
              </a:rPr>
              <a:t>horizontal</a:t>
            </a:r>
            <a:r>
              <a:rPr lang="en-US" altLang="en-US" sz="1800" b="0" kern="0" dirty="0">
                <a:latin typeface="Times New Roman" panose="02020603050405020304" pitchFamily="18" charset="0"/>
                <a:cs typeface="Times New Roman" panose="02020603050405020304" pitchFamily="18" charset="0"/>
              </a:rPr>
              <a:t> and </a:t>
            </a:r>
            <a:r>
              <a:rPr lang="en-US" altLang="en-US" sz="1800" kern="0" dirty="0">
                <a:solidFill>
                  <a:srgbClr val="00CC00"/>
                </a:solidFill>
                <a:latin typeface="Times New Roman" panose="02020603050405020304" pitchFamily="18" charset="0"/>
                <a:cs typeface="Times New Roman" panose="02020603050405020304" pitchFamily="18" charset="0"/>
              </a:rPr>
              <a:t>vertical</a:t>
            </a:r>
            <a:r>
              <a:rPr lang="en-US" altLang="en-US" sz="1800" b="0" kern="0" dirty="0">
                <a:latin typeface="Times New Roman" panose="02020603050405020304" pitchFamily="18" charset="0"/>
                <a:cs typeface="Times New Roman" panose="02020603050405020304" pitchFamily="18" charset="0"/>
              </a:rPr>
              <a:t> </a:t>
            </a:r>
            <a:r>
              <a:rPr lang="en-US" altLang="en-US" sz="1800" kern="0" dirty="0">
                <a:latin typeface="Times New Roman" panose="02020603050405020304" pitchFamily="18" charset="0"/>
                <a:cs typeface="Times New Roman" panose="02020603050405020304" pitchFamily="18" charset="0"/>
              </a:rPr>
              <a:t>grid lines </a:t>
            </a:r>
            <a:r>
              <a:rPr lang="en-US" altLang="en-US" sz="1800" b="0" kern="0" dirty="0">
                <a:latin typeface="Times New Roman" panose="02020603050405020304" pitchFamily="18" charset="0"/>
                <a:cs typeface="Times New Roman" panose="02020603050405020304" pitchFamily="18" charset="0"/>
              </a:rPr>
              <a:t>that delineate </a:t>
            </a:r>
            <a:r>
              <a:rPr lang="en-US" altLang="en-US" sz="1800" kern="0" dirty="0">
                <a:latin typeface="Times New Roman" panose="02020603050405020304" pitchFamily="18" charset="0"/>
                <a:cs typeface="Times New Roman" panose="02020603050405020304" pitchFamily="18" charset="0"/>
              </a:rPr>
              <a:t>grid rows </a:t>
            </a:r>
            <a:r>
              <a:rPr lang="en-US" altLang="en-US" sz="1800" b="0" kern="0" dirty="0">
                <a:latin typeface="Times New Roman" panose="02020603050405020304" pitchFamily="18" charset="0"/>
                <a:cs typeface="Times New Roman" panose="02020603050405020304" pitchFamily="18" charset="0"/>
              </a:rPr>
              <a:t>and </a:t>
            </a:r>
            <a:r>
              <a:rPr lang="en-US" altLang="en-US" sz="1800" kern="0" dirty="0">
                <a:latin typeface="Times New Roman" panose="02020603050405020304" pitchFamily="18" charset="0"/>
                <a:cs typeface="Times New Roman" panose="02020603050405020304" pitchFamily="18" charset="0"/>
              </a:rPr>
              <a:t>grid columns </a:t>
            </a:r>
            <a:r>
              <a:rPr lang="en-US" altLang="en-US" sz="1800" b="0" kern="0" dirty="0">
                <a:latin typeface="Times New Roman" panose="02020603050405020304" pitchFamily="18" charset="0"/>
                <a:cs typeface="Times New Roman" panose="02020603050405020304" pitchFamily="18" charset="0"/>
              </a:rPr>
              <a:t>(referred grid tracks).  A </a:t>
            </a:r>
            <a:r>
              <a:rPr lang="en-US" altLang="en-US" sz="1800" kern="0" dirty="0">
                <a:latin typeface="Times New Roman" panose="02020603050405020304" pitchFamily="18" charset="0"/>
                <a:cs typeface="Times New Roman" panose="02020603050405020304" pitchFamily="18" charset="0"/>
              </a:rPr>
              <a:t>grid cell </a:t>
            </a:r>
            <a:r>
              <a:rPr lang="en-US" altLang="en-US" sz="1800" b="0" kern="0" dirty="0">
                <a:latin typeface="Times New Roman" panose="02020603050405020304" pitchFamily="18" charset="0"/>
                <a:cs typeface="Times New Roman" panose="02020603050405020304" pitchFamily="18" charset="0"/>
              </a:rPr>
              <a:t>is the </a:t>
            </a:r>
            <a:r>
              <a:rPr lang="en-US" altLang="en-US" sz="1800" kern="0" dirty="0">
                <a:latin typeface="Times New Roman" panose="02020603050405020304" pitchFamily="18" charset="0"/>
                <a:cs typeface="Times New Roman" panose="02020603050405020304" pitchFamily="18" charset="0"/>
              </a:rPr>
              <a:t>intersection</a:t>
            </a:r>
            <a:r>
              <a:rPr lang="en-US" altLang="en-US" sz="1800" b="0" kern="0" dirty="0">
                <a:latin typeface="Times New Roman" panose="02020603050405020304" pitchFamily="18" charset="0"/>
                <a:cs typeface="Times New Roman" panose="02020603050405020304" pitchFamily="18" charset="0"/>
              </a:rPr>
              <a:t> of a </a:t>
            </a:r>
            <a:r>
              <a:rPr lang="en-US" altLang="en-US" sz="1800" kern="0" dirty="0">
                <a:latin typeface="Times New Roman" panose="02020603050405020304" pitchFamily="18" charset="0"/>
                <a:cs typeface="Times New Roman" panose="02020603050405020304" pitchFamily="18" charset="0"/>
              </a:rPr>
              <a:t>grid row </a:t>
            </a:r>
            <a:r>
              <a:rPr lang="en-US" altLang="en-US" sz="1800" b="0" kern="0" dirty="0">
                <a:latin typeface="Times New Roman" panose="02020603050405020304" pitchFamily="18" charset="0"/>
                <a:cs typeface="Times New Roman" panose="02020603050405020304" pitchFamily="18" charset="0"/>
              </a:rPr>
              <a:t>and a </a:t>
            </a:r>
            <a:r>
              <a:rPr lang="en-US" altLang="en-US" sz="1800" kern="0" dirty="0">
                <a:latin typeface="Times New Roman" panose="02020603050405020304" pitchFamily="18" charset="0"/>
                <a:cs typeface="Times New Roman" panose="02020603050405020304" pitchFamily="18" charset="0"/>
              </a:rPr>
              <a:t>grid column</a:t>
            </a:r>
            <a:r>
              <a:rPr lang="en-US" altLang="en-US" sz="1800" b="0" kern="0" dirty="0">
                <a:latin typeface="Times New Roman" panose="02020603050405020304" pitchFamily="18" charset="0"/>
                <a:cs typeface="Times New Roman" panose="02020603050405020304" pitchFamily="18" charset="0"/>
              </a:rPr>
              <a:t>.</a:t>
            </a:r>
            <a:endParaRPr lang="en-US" altLang="en-US" sz="1800" b="0" kern="0" dirty="0"/>
          </a:p>
          <a:p>
            <a:pPr marL="0" indent="0">
              <a:buFont typeface="Wingdings" panose="05000000000000000000" pitchFamily="2" charset="2"/>
              <a:buNone/>
            </a:pPr>
            <a:endParaRPr lang="en-US" altLang="en-US" sz="1800" b="0" kern="0" dirty="0"/>
          </a:p>
          <a:p>
            <a:pPr marL="0" indent="0">
              <a:buFont typeface="Wingdings" panose="05000000000000000000" pitchFamily="2" charset="2"/>
              <a:buNone/>
            </a:pPr>
            <a:r>
              <a:rPr lang="en-US" altLang="en-US" sz="1600" b="0" kern="0" dirty="0"/>
              <a:t>Configure a </a:t>
            </a:r>
            <a:r>
              <a:rPr lang="en-US" altLang="en-US" sz="1600" kern="0" dirty="0">
                <a:solidFill>
                  <a:srgbClr val="FF0000"/>
                </a:solidFill>
              </a:rPr>
              <a:t>grid container </a:t>
            </a:r>
            <a:r>
              <a:rPr lang="en-US" altLang="en-US" sz="1600" b="0" kern="0" dirty="0"/>
              <a:t>and </a:t>
            </a:r>
            <a:r>
              <a:rPr lang="en-US" altLang="en-US" sz="1600" kern="0" dirty="0">
                <a:solidFill>
                  <a:srgbClr val="FF0000"/>
                </a:solidFill>
              </a:rPr>
              <a:t>dimensions</a:t>
            </a:r>
            <a:r>
              <a:rPr lang="en-US" altLang="en-US" sz="1600" b="0" kern="0" dirty="0"/>
              <a:t>:</a:t>
            </a:r>
          </a:p>
        </p:txBody>
      </p:sp>
      <p:sp>
        <p:nvSpPr>
          <p:cNvPr id="12" name="Text Placeholder 4"/>
          <p:cNvSpPr txBox="1">
            <a:spLocks/>
          </p:cNvSpPr>
          <p:nvPr/>
        </p:nvSpPr>
        <p:spPr>
          <a:xfrm>
            <a:off x="381000" y="2874326"/>
            <a:ext cx="8229600" cy="478474"/>
          </a:xfrm>
          <a:prstGeom prst="rect">
            <a:avLst/>
          </a:prstGeom>
        </p:spPr>
        <p:txBody>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0" indent="0">
              <a:buFont typeface="Wingdings" panose="05000000000000000000" pitchFamily="2" charset="2"/>
              <a:buNone/>
            </a:pPr>
            <a:r>
              <a:rPr lang="en-US" altLang="en-US" sz="1600" b="0" kern="0" dirty="0"/>
              <a:t>Configure </a:t>
            </a:r>
            <a:r>
              <a:rPr lang="en-US" altLang="en-US" sz="1600" kern="0" dirty="0">
                <a:solidFill>
                  <a:srgbClr val="FF0000"/>
                </a:solidFill>
              </a:rPr>
              <a:t>grid location </a:t>
            </a:r>
            <a:r>
              <a:rPr lang="en-US" altLang="en-US" sz="1600" b="0" kern="0" dirty="0"/>
              <a:t>for </a:t>
            </a:r>
            <a:r>
              <a:rPr lang="en-US" altLang="en-US" sz="1600" kern="0" dirty="0"/>
              <a:t>each item </a:t>
            </a:r>
            <a:r>
              <a:rPr lang="en-US" altLang="en-US" sz="1600" b="0" kern="0" dirty="0"/>
              <a:t>in the grid:</a:t>
            </a:r>
          </a:p>
        </p:txBody>
      </p:sp>
      <p:pic>
        <p:nvPicPr>
          <p:cNvPr id="13" name="Picture 2" descr="Computer code has 4 lines. The lines read as follows. line 1. header left brace grid hyphen row colon 1 half semicolon grid hyphen column colon 1 fourths semicolon right brace. Line 2, n a v left brace grid hyphen row colon 2 thirds semicolon grid hyphen column colon 1 half semicolon right brace. Line 3 main left brace grid hyphen row colon 2 thirds semicolon grid hyphen column colon 2 thirds semicolon right brace. Line 4 footer grid hyphen row colon 3 fourths semicolon grid hyphen column colon 1 fourths semicolon right brace."/>
          <p:cNvPicPr>
            <a:picLocks noChangeAspect="1"/>
          </p:cNvPicPr>
          <p:nvPr/>
        </p:nvPicPr>
        <p:blipFill>
          <a:blip r:embed="rId3"/>
          <a:stretch>
            <a:fillRect/>
          </a:stretch>
        </p:blipFill>
        <p:spPr>
          <a:xfrm>
            <a:off x="457200" y="3372458"/>
            <a:ext cx="3970498" cy="1281560"/>
          </a:xfrm>
          <a:prstGeom prst="rect">
            <a:avLst/>
          </a:prstGeom>
        </p:spPr>
      </p:pic>
      <p:pic>
        <p:nvPicPr>
          <p:cNvPr id="14" name="Picture 3" descr="This grid area layout is similar to a wireframe layout, except horizontal and vertical dashed lines are used to delineate the rectangular regions, and the dimensions of the regions are given. There are four rectangular regions. The header spans the entire top of the layout and has a 200 pixel height. In the left column is the nav area, which has a 150 pixel width. In the right column is the main area, which has a flex factor of one width and auto height. The footer spans the entire bottom of the layout and has a 100 pixel height.">
            <a:extLst>
              <a:ext uri="{FF2B5EF4-FFF2-40B4-BE49-F238E27FC236}">
                <a16:creationId xmlns:a16="http://schemas.microsoft.com/office/drawing/2014/main" id="{E8C2CF23-6DF4-469B-9FDE-515884A90CD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95041" y="3354840"/>
            <a:ext cx="4520359" cy="281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57200" y="1676400"/>
            <a:ext cx="5497659" cy="1200329"/>
          </a:xfrm>
          <a:prstGeom prst="rect">
            <a:avLst/>
          </a:prstGeom>
        </p:spPr>
        <p:txBody>
          <a:bodyPr wrap="none">
            <a:spAutoFit/>
          </a:bodyPr>
          <a:lstStyle/>
          <a:p>
            <a:r>
              <a:rPr lang="en-US" altLang="en-US" dirty="0"/>
              <a:t>#wrapper { </a:t>
            </a:r>
            <a:r>
              <a:rPr lang="en-US" altLang="en-US" dirty="0">
                <a:solidFill>
                  <a:srgbClr val="FF0000"/>
                </a:solidFill>
              </a:rPr>
              <a:t>display: grid</a:t>
            </a:r>
            <a:r>
              <a:rPr lang="en-US" altLang="en-US" dirty="0"/>
              <a:t>; </a:t>
            </a:r>
          </a:p>
          <a:p>
            <a:r>
              <a:rPr lang="en-US" dirty="0"/>
              <a:t>                    grid-</a:t>
            </a:r>
            <a:r>
              <a:rPr lang="en-US" dirty="0">
                <a:highlight>
                  <a:srgbClr val="FFFF00"/>
                </a:highlight>
              </a:rPr>
              <a:t>template</a:t>
            </a:r>
            <a:r>
              <a:rPr lang="en-US" dirty="0"/>
              <a:t>-columns: 160px 1fr 160px;</a:t>
            </a:r>
          </a:p>
          <a:p>
            <a:r>
              <a:rPr lang="en-US" dirty="0"/>
              <a:t>                    grid-</a:t>
            </a:r>
            <a:r>
              <a:rPr lang="en-US" dirty="0">
                <a:highlight>
                  <a:srgbClr val="FFFF00"/>
                </a:highlight>
              </a:rPr>
              <a:t>template</a:t>
            </a:r>
            <a:r>
              <a:rPr lang="en-US" dirty="0"/>
              <a:t>-rows:     200px auto 100px;}</a:t>
            </a:r>
          </a:p>
          <a:p>
            <a:endParaRPr lang="en-US" dirty="0"/>
          </a:p>
        </p:txBody>
      </p:sp>
      <p:sp>
        <p:nvSpPr>
          <p:cNvPr id="11" name="Rectangle 20"/>
          <p:cNvSpPr>
            <a:spLocks noChangeArrowheads="1"/>
          </p:cNvSpPr>
          <p:nvPr/>
        </p:nvSpPr>
        <p:spPr bwMode="auto">
          <a:xfrm>
            <a:off x="5715000" y="1981200"/>
            <a:ext cx="401424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050" dirty="0">
                <a:latin typeface="Times New Roman" panose="02020603050405020304" pitchFamily="18" charset="0"/>
              </a:rPr>
              <a:t>// 3 columns, 1 </a:t>
            </a:r>
            <a:r>
              <a:rPr lang="en-US" altLang="en-US" sz="1050" dirty="0" err="1">
                <a:latin typeface="Times New Roman" panose="02020603050405020304" pitchFamily="18" charset="0"/>
              </a:rPr>
              <a:t>fr</a:t>
            </a:r>
            <a:r>
              <a:rPr lang="en-US" altLang="en-US" sz="1050" dirty="0">
                <a:latin typeface="Times New Roman" panose="02020603050405020304" pitchFamily="18" charset="0"/>
              </a:rPr>
              <a:t>(action) - allocate portions of the </a:t>
            </a:r>
            <a:r>
              <a:rPr lang="en-US" altLang="en-US" sz="1050" dirty="0">
                <a:solidFill>
                  <a:srgbClr val="00B050"/>
                </a:solidFill>
                <a:latin typeface="Times New Roman" panose="02020603050405020304" pitchFamily="18" charset="0"/>
              </a:rPr>
              <a:t>remaining</a:t>
            </a:r>
            <a:r>
              <a:rPr lang="en-US" altLang="en-US" sz="1050" dirty="0">
                <a:latin typeface="Times New Roman" panose="02020603050405020304" pitchFamily="18" charset="0"/>
              </a:rPr>
              <a:t> space </a:t>
            </a:r>
          </a:p>
        </p:txBody>
      </p:sp>
      <p:sp>
        <p:nvSpPr>
          <p:cNvPr id="2" name="Rectangle 1"/>
          <p:cNvSpPr/>
          <p:nvPr/>
        </p:nvSpPr>
        <p:spPr>
          <a:xfrm>
            <a:off x="-176959" y="5410200"/>
            <a:ext cx="4572000" cy="1200329"/>
          </a:xfrm>
          <a:prstGeom prst="rect">
            <a:avLst/>
          </a:prstGeom>
        </p:spPr>
        <p:txBody>
          <a:bodyPr>
            <a:spAutoFit/>
          </a:bodyPr>
          <a:lstStyle/>
          <a:p>
            <a:pPr lvl="1"/>
            <a:r>
              <a:rPr lang="en-US" altLang="en-US" dirty="0">
                <a:solidFill>
                  <a:srgbClr val="FF0000"/>
                </a:solidFill>
                <a:cs typeface="Times New Roman" panose="02020603050405020304" pitchFamily="18" charset="0"/>
              </a:rPr>
              <a:t>+’s: Grid Layout </a:t>
            </a:r>
            <a:r>
              <a:rPr lang="en-US" altLang="en-US" dirty="0">
                <a:cs typeface="Times New Roman" panose="02020603050405020304" pitchFamily="18" charset="0"/>
              </a:rPr>
              <a:t>is designed for </a:t>
            </a:r>
            <a:r>
              <a:rPr lang="en-US" altLang="en-US" dirty="0">
                <a:solidFill>
                  <a:srgbClr val="FF0000"/>
                </a:solidFill>
                <a:cs typeface="Times New Roman" panose="02020603050405020304" pitchFamily="18" charset="0"/>
              </a:rPr>
              <a:t>two</a:t>
            </a:r>
            <a:r>
              <a:rPr lang="en-US" altLang="en-US" dirty="0">
                <a:cs typeface="Times New Roman" panose="02020603050405020304" pitchFamily="18" charset="0"/>
              </a:rPr>
              <a:t>-dimensional layout </a:t>
            </a:r>
          </a:p>
          <a:p>
            <a:pPr marL="1200150" lvl="2" indent="-285750">
              <a:buFont typeface="Arial" panose="020B0604020202020204" pitchFamily="34" charset="0"/>
              <a:buChar char="•"/>
            </a:pPr>
            <a:r>
              <a:rPr lang="en-US" altLang="en-US" dirty="0">
                <a:cs typeface="Times New Roman" panose="02020603050405020304" pitchFamily="18" charset="0"/>
              </a:rPr>
              <a:t>has many robust features to aid in page layout</a:t>
            </a:r>
          </a:p>
        </p:txBody>
      </p:sp>
      <p:sp>
        <p:nvSpPr>
          <p:cNvPr id="15" name="Rectangle 20"/>
          <p:cNvSpPr>
            <a:spLocks noChangeArrowheads="1"/>
          </p:cNvSpPr>
          <p:nvPr/>
        </p:nvSpPr>
        <p:spPr bwMode="auto">
          <a:xfrm>
            <a:off x="5867400" y="2286000"/>
            <a:ext cx="70403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050" dirty="0">
                <a:latin typeface="Times New Roman" panose="02020603050405020304" pitchFamily="18" charset="0"/>
              </a:rPr>
              <a:t>// 3 rows </a:t>
            </a:r>
          </a:p>
        </p:txBody>
      </p:sp>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47856887-ABED-4FE6-9FC6-94036F6AAB65}"/>
                  </a:ext>
                </a:extLst>
              </p14:cNvPr>
              <p14:cNvContentPartPr/>
              <p14:nvPr/>
            </p14:nvContentPartPr>
            <p14:xfrm>
              <a:off x="2279690" y="1693230"/>
              <a:ext cx="309240" cy="133920"/>
            </p14:xfrm>
          </p:contentPart>
        </mc:Choice>
        <mc:Fallback xmlns="">
          <p:pic>
            <p:nvPicPr>
              <p:cNvPr id="6" name="Ink 5">
                <a:extLst>
                  <a:ext uri="{FF2B5EF4-FFF2-40B4-BE49-F238E27FC236}">
                    <a16:creationId xmlns:a16="http://schemas.microsoft.com/office/drawing/2014/main" id="{47856887-ABED-4FE6-9FC6-94036F6AAB65}"/>
                  </a:ext>
                </a:extLst>
              </p:cNvPr>
              <p:cNvPicPr/>
              <p:nvPr/>
            </p:nvPicPr>
            <p:blipFill>
              <a:blip r:embed="rId6"/>
              <a:stretch>
                <a:fillRect/>
              </a:stretch>
            </p:blipFill>
            <p:spPr>
              <a:xfrm>
                <a:off x="2270690" y="1684230"/>
                <a:ext cx="32688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5931CDC5-D8F6-4B0A-8E9E-CFB5B6874489}"/>
                  </a:ext>
                </a:extLst>
              </p14:cNvPr>
              <p14:cNvContentPartPr/>
              <p14:nvPr/>
            </p14:nvContentPartPr>
            <p14:xfrm>
              <a:off x="3349970" y="1684950"/>
              <a:ext cx="291600" cy="358920"/>
            </p14:xfrm>
          </p:contentPart>
        </mc:Choice>
        <mc:Fallback xmlns="">
          <p:pic>
            <p:nvPicPr>
              <p:cNvPr id="16" name="Ink 15">
                <a:extLst>
                  <a:ext uri="{FF2B5EF4-FFF2-40B4-BE49-F238E27FC236}">
                    <a16:creationId xmlns:a16="http://schemas.microsoft.com/office/drawing/2014/main" id="{5931CDC5-D8F6-4B0A-8E9E-CFB5B6874489}"/>
                  </a:ext>
                </a:extLst>
              </p:cNvPr>
              <p:cNvPicPr/>
              <p:nvPr/>
            </p:nvPicPr>
            <p:blipFill>
              <a:blip r:embed="rId8"/>
              <a:stretch>
                <a:fillRect/>
              </a:stretch>
            </p:blipFill>
            <p:spPr>
              <a:xfrm>
                <a:off x="3340970" y="1676301"/>
                <a:ext cx="309240" cy="376578"/>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 name="Ink 16">
                <a:extLst>
                  <a:ext uri="{FF2B5EF4-FFF2-40B4-BE49-F238E27FC236}">
                    <a16:creationId xmlns:a16="http://schemas.microsoft.com/office/drawing/2014/main" id="{3BCA41C5-4AB4-4DBB-8E09-5A152FF163BD}"/>
                  </a:ext>
                </a:extLst>
              </p14:cNvPr>
              <p14:cNvContentPartPr/>
              <p14:nvPr/>
            </p14:nvContentPartPr>
            <p14:xfrm>
              <a:off x="1371600" y="3165270"/>
              <a:ext cx="1344960" cy="28800"/>
            </p14:xfrm>
          </p:contentPart>
        </mc:Choice>
        <mc:Fallback xmlns="">
          <p:pic>
            <p:nvPicPr>
              <p:cNvPr id="17" name="Ink 16">
                <a:extLst>
                  <a:ext uri="{FF2B5EF4-FFF2-40B4-BE49-F238E27FC236}">
                    <a16:creationId xmlns:a16="http://schemas.microsoft.com/office/drawing/2014/main" id="{3BCA41C5-4AB4-4DBB-8E09-5A152FF163BD}"/>
                  </a:ext>
                </a:extLst>
              </p:cNvPr>
              <p:cNvPicPr/>
              <p:nvPr/>
            </p:nvPicPr>
            <p:blipFill>
              <a:blip r:embed="rId10"/>
              <a:stretch>
                <a:fillRect/>
              </a:stretch>
            </p:blipFill>
            <p:spPr>
              <a:xfrm>
                <a:off x="1362960" y="3156630"/>
                <a:ext cx="1362600" cy="464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0" name="Ink 19">
                <a:extLst>
                  <a:ext uri="{FF2B5EF4-FFF2-40B4-BE49-F238E27FC236}">
                    <a16:creationId xmlns:a16="http://schemas.microsoft.com/office/drawing/2014/main" id="{7654500B-7A5E-45FC-A45F-37E4E8789C90}"/>
                  </a:ext>
                </a:extLst>
              </p14:cNvPr>
              <p14:cNvContentPartPr/>
              <p14:nvPr/>
            </p14:nvContentPartPr>
            <p14:xfrm>
              <a:off x="1969010" y="1314150"/>
              <a:ext cx="227160" cy="206640"/>
            </p14:xfrm>
          </p:contentPart>
        </mc:Choice>
        <mc:Fallback xmlns="">
          <p:pic>
            <p:nvPicPr>
              <p:cNvPr id="20" name="Ink 19">
                <a:extLst>
                  <a:ext uri="{FF2B5EF4-FFF2-40B4-BE49-F238E27FC236}">
                    <a16:creationId xmlns:a16="http://schemas.microsoft.com/office/drawing/2014/main" id="{7654500B-7A5E-45FC-A45F-37E4E8789C90}"/>
                  </a:ext>
                </a:extLst>
              </p:cNvPr>
              <p:cNvPicPr/>
              <p:nvPr/>
            </p:nvPicPr>
            <p:blipFill>
              <a:blip r:embed="rId12"/>
              <a:stretch>
                <a:fillRect/>
              </a:stretch>
            </p:blipFill>
            <p:spPr>
              <a:xfrm>
                <a:off x="1960010" y="1305150"/>
                <a:ext cx="244800"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Ink 22">
                <a:extLst>
                  <a:ext uri="{FF2B5EF4-FFF2-40B4-BE49-F238E27FC236}">
                    <a16:creationId xmlns:a16="http://schemas.microsoft.com/office/drawing/2014/main" id="{7E25A052-9B01-4273-BC17-9E0FF4035B47}"/>
                  </a:ext>
                </a:extLst>
              </p14:cNvPr>
              <p14:cNvContentPartPr/>
              <p14:nvPr/>
            </p14:nvContentPartPr>
            <p14:xfrm>
              <a:off x="3510530" y="1320630"/>
              <a:ext cx="288360" cy="226080"/>
            </p14:xfrm>
          </p:contentPart>
        </mc:Choice>
        <mc:Fallback xmlns="">
          <p:pic>
            <p:nvPicPr>
              <p:cNvPr id="23" name="Ink 22">
                <a:extLst>
                  <a:ext uri="{FF2B5EF4-FFF2-40B4-BE49-F238E27FC236}">
                    <a16:creationId xmlns:a16="http://schemas.microsoft.com/office/drawing/2014/main" id="{7E25A052-9B01-4273-BC17-9E0FF4035B47}"/>
                  </a:ext>
                </a:extLst>
              </p:cNvPr>
              <p:cNvPicPr/>
              <p:nvPr/>
            </p:nvPicPr>
            <p:blipFill>
              <a:blip r:embed="rId14"/>
              <a:stretch>
                <a:fillRect/>
              </a:stretch>
            </p:blipFill>
            <p:spPr>
              <a:xfrm>
                <a:off x="3501890" y="1311630"/>
                <a:ext cx="306000" cy="2437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6" name="Ink 25">
                <a:extLst>
                  <a:ext uri="{FF2B5EF4-FFF2-40B4-BE49-F238E27FC236}">
                    <a16:creationId xmlns:a16="http://schemas.microsoft.com/office/drawing/2014/main" id="{55EA8F43-4BDB-4E65-849D-FFF4082A8186}"/>
                  </a:ext>
                </a:extLst>
              </p14:cNvPr>
              <p14:cNvContentPartPr/>
              <p14:nvPr/>
            </p14:nvContentPartPr>
            <p14:xfrm>
              <a:off x="1580570" y="2711310"/>
              <a:ext cx="286920" cy="268920"/>
            </p14:xfrm>
          </p:contentPart>
        </mc:Choice>
        <mc:Fallback xmlns="">
          <p:pic>
            <p:nvPicPr>
              <p:cNvPr id="26" name="Ink 25">
                <a:extLst>
                  <a:ext uri="{FF2B5EF4-FFF2-40B4-BE49-F238E27FC236}">
                    <a16:creationId xmlns:a16="http://schemas.microsoft.com/office/drawing/2014/main" id="{55EA8F43-4BDB-4E65-849D-FFF4082A8186}"/>
                  </a:ext>
                </a:extLst>
              </p:cNvPr>
              <p:cNvPicPr/>
              <p:nvPr/>
            </p:nvPicPr>
            <p:blipFill>
              <a:blip r:embed="rId16"/>
              <a:stretch>
                <a:fillRect/>
              </a:stretch>
            </p:blipFill>
            <p:spPr>
              <a:xfrm>
                <a:off x="1571570" y="2702310"/>
                <a:ext cx="304560" cy="286560"/>
              </a:xfrm>
              <a:prstGeom prst="rect">
                <a:avLst/>
              </a:prstGeom>
            </p:spPr>
          </p:pic>
        </mc:Fallback>
      </mc:AlternateContent>
    </p:spTree>
    <p:extLst>
      <p:ext uri="{BB962C8B-B14F-4D97-AF65-F5344CB8AC3E}">
        <p14:creationId xmlns:p14="http://schemas.microsoft.com/office/powerpoint/2010/main" val="3568622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CSS Grid Layout</a:t>
            </a:r>
            <a:r>
              <a:rPr lang="en-AU" sz="2000" b="0" dirty="0"/>
              <a:t> </a:t>
            </a:r>
            <a:endParaRPr lang="en-AU" sz="2000" dirty="0"/>
          </a:p>
        </p:txBody>
      </p:sp>
      <p:sp>
        <p:nvSpPr>
          <p:cNvPr id="3" name="Content Placeholder 2"/>
          <p:cNvSpPr>
            <a:spLocks noGrp="1"/>
          </p:cNvSpPr>
          <p:nvPr>
            <p:ph idx="1"/>
          </p:nvPr>
        </p:nvSpPr>
        <p:spPr>
          <a:xfrm>
            <a:off x="381000" y="685800"/>
            <a:ext cx="8382000" cy="6096000"/>
          </a:xfrm>
        </p:spPr>
        <p:txBody>
          <a:bodyPr/>
          <a:lstStyle/>
          <a:p>
            <a:pPr marL="0" indent="0">
              <a:spcBef>
                <a:spcPts val="600"/>
              </a:spcBef>
              <a:buNone/>
            </a:pPr>
            <a:r>
              <a:rPr lang="en-US" b="1" dirty="0">
                <a:highlight>
                  <a:srgbClr val="FFFF00"/>
                </a:highlight>
                <a:latin typeface="Times New Roman" panose="02020603050405020304" pitchFamily="18" charset="0"/>
                <a:cs typeface="Times New Roman" panose="02020603050405020304" pitchFamily="18" charset="0"/>
              </a:rPr>
              <a:t>Grid Item</a:t>
            </a:r>
            <a:r>
              <a:rPr lang="en-US" dirty="0">
                <a:highlight>
                  <a:srgbClr val="FFFF00"/>
                </a:highlight>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 </a:t>
            </a:r>
            <a:r>
              <a:rPr lang="en-US" b="1" dirty="0">
                <a:latin typeface="Times New Roman" panose="02020603050405020304" pitchFamily="18" charset="0"/>
                <a:cs typeface="Times New Roman" panose="02020603050405020304" pitchFamily="18" charset="0"/>
              </a:rPr>
              <a:t>child</a:t>
            </a:r>
            <a:r>
              <a:rPr lang="en-US" dirty="0">
                <a:latin typeface="Times New Roman" panose="02020603050405020304" pitchFamily="18" charset="0"/>
                <a:cs typeface="Times New Roman" panose="02020603050405020304" pitchFamily="18" charset="0"/>
              </a:rPr>
              <a:t> element of the grid container</a:t>
            </a:r>
          </a:p>
          <a:p>
            <a:pPr marL="0" indent="0">
              <a:spcBef>
                <a:spcPts val="600"/>
              </a:spcBef>
              <a:buNone/>
            </a:pPr>
            <a:r>
              <a:rPr lang="en-US" dirty="0">
                <a:latin typeface="Times New Roman" panose="02020603050405020304" pitchFamily="18" charset="0"/>
                <a:cs typeface="Times New Roman" panose="02020603050405020304" pitchFamily="18" charset="0"/>
              </a:rPr>
              <a:t>Each </a:t>
            </a:r>
            <a:r>
              <a:rPr lang="en-US" b="1" dirty="0" err="1">
                <a:latin typeface="Times New Roman" panose="02020603050405020304" pitchFamily="18" charset="0"/>
                <a:cs typeface="Times New Roman" panose="02020603050405020304" pitchFamily="18" charset="0"/>
              </a:rPr>
              <a:t>img</a:t>
            </a:r>
            <a:r>
              <a:rPr lang="en-US" dirty="0">
                <a:latin typeface="Times New Roman" panose="02020603050405020304" pitchFamily="18" charset="0"/>
                <a:cs typeface="Times New Roman" panose="02020603050405020304" pitchFamily="18" charset="0"/>
              </a:rPr>
              <a:t> within the </a:t>
            </a:r>
            <a:r>
              <a:rPr lang="en-US" b="1" dirty="0">
                <a:highlight>
                  <a:srgbClr val="FFFF00"/>
                </a:highlight>
                <a:latin typeface="Times New Roman" panose="02020603050405020304" pitchFamily="18" charset="0"/>
                <a:cs typeface="Times New Roman" panose="02020603050405020304" pitchFamily="18" charset="0"/>
              </a:rPr>
              <a:t>gallery</a:t>
            </a:r>
            <a:r>
              <a:rPr lang="en-US" dirty="0">
                <a:highlight>
                  <a:srgbClr val="FFFF00"/>
                </a:highlight>
                <a:latin typeface="Times New Roman" panose="02020603050405020304" pitchFamily="18" charset="0"/>
                <a:cs typeface="Times New Roman" panose="02020603050405020304" pitchFamily="18" charset="0"/>
              </a:rPr>
              <a:t> </a:t>
            </a:r>
            <a:r>
              <a:rPr lang="en-US" b="1" dirty="0">
                <a:highlight>
                  <a:srgbClr val="FFFF00"/>
                </a:highlight>
                <a:latin typeface="Times New Roman" panose="02020603050405020304" pitchFamily="18" charset="0"/>
                <a:cs typeface="Times New Roman" panose="02020603050405020304" pitchFamily="18" charset="0"/>
              </a:rPr>
              <a:t>div</a:t>
            </a:r>
            <a:r>
              <a:rPr lang="en-US" dirty="0">
                <a:highlight>
                  <a:srgbClr val="FFFF00"/>
                </a:highlight>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is considered to be a </a:t>
            </a:r>
            <a:r>
              <a:rPr lang="en-US" b="1" dirty="0">
                <a:highlight>
                  <a:srgbClr val="FFFF00"/>
                </a:highlight>
                <a:latin typeface="Times New Roman" panose="02020603050405020304" pitchFamily="18" charset="0"/>
                <a:cs typeface="Times New Roman" panose="02020603050405020304" pitchFamily="18" charset="0"/>
              </a:rPr>
              <a:t>grid item (grid cell</a:t>
            </a:r>
            <a:r>
              <a:rPr lang="en-US" b="1" dirty="0">
                <a:latin typeface="Times New Roman" panose="02020603050405020304" pitchFamily="18" charset="0"/>
                <a:cs typeface="Times New Roman" panose="02020603050405020304" pitchFamily="18" charset="0"/>
              </a:rPr>
              <a:t>)</a:t>
            </a:r>
          </a:p>
          <a:p>
            <a:pPr marL="0" indent="0">
              <a:spcBef>
                <a:spcPts val="600"/>
              </a:spcBef>
              <a:buNone/>
            </a:pPr>
            <a:endParaRPr lang="en-US" dirty="0">
              <a:latin typeface="Times New Roman" panose="02020603050405020304" pitchFamily="18" charset="0"/>
              <a:cs typeface="Times New Roman" panose="02020603050405020304" pitchFamily="18" charset="0"/>
            </a:endParaRPr>
          </a:p>
          <a:p>
            <a:pPr marL="0" indent="0">
              <a:spcBef>
                <a:spcPts val="600"/>
              </a:spcBef>
              <a:buNone/>
            </a:pPr>
            <a:r>
              <a:rPr lang="en-US" dirty="0">
                <a:latin typeface="Times New Roman" panose="02020603050405020304" pitchFamily="18" charset="0"/>
                <a:cs typeface="Times New Roman" panose="02020603050405020304" pitchFamily="18" charset="0"/>
              </a:rPr>
              <a:t>Grid Terms:</a:t>
            </a:r>
          </a:p>
          <a:p>
            <a:pPr lvl="1">
              <a:spcBef>
                <a:spcPts val="600"/>
              </a:spcBef>
            </a:pPr>
            <a:r>
              <a:rPr lang="en-US" sz="2400" dirty="0">
                <a:latin typeface="Times New Roman" panose="02020603050405020304" pitchFamily="18" charset="0"/>
                <a:cs typeface="Times New Roman" panose="02020603050405020304" pitchFamily="18" charset="0"/>
              </a:rPr>
              <a:t>Grid line</a:t>
            </a:r>
          </a:p>
          <a:p>
            <a:pPr lvl="1">
              <a:spcBef>
                <a:spcPts val="600"/>
              </a:spcBef>
            </a:pPr>
            <a:r>
              <a:rPr lang="en-US" sz="2400" dirty="0">
                <a:latin typeface="Times New Roman" panose="02020603050405020304" pitchFamily="18" charset="0"/>
                <a:cs typeface="Times New Roman" panose="02020603050405020304" pitchFamily="18" charset="0"/>
              </a:rPr>
              <a:t>Grid row</a:t>
            </a:r>
          </a:p>
          <a:p>
            <a:pPr lvl="1">
              <a:spcBef>
                <a:spcPts val="600"/>
              </a:spcBef>
            </a:pPr>
            <a:r>
              <a:rPr lang="en-US" sz="2400" dirty="0">
                <a:latin typeface="Times New Roman" panose="02020603050405020304" pitchFamily="18" charset="0"/>
                <a:cs typeface="Times New Roman" panose="02020603050405020304" pitchFamily="18" charset="0"/>
              </a:rPr>
              <a:t>Grid column</a:t>
            </a:r>
          </a:p>
          <a:p>
            <a:pPr lvl="1">
              <a:spcBef>
                <a:spcPts val="600"/>
              </a:spcBef>
            </a:pPr>
            <a:r>
              <a:rPr lang="en-US" sz="2400" dirty="0">
                <a:latin typeface="Times New Roman" panose="02020603050405020304" pitchFamily="18" charset="0"/>
                <a:cs typeface="Times New Roman" panose="02020603050405020304" pitchFamily="18" charset="0"/>
              </a:rPr>
              <a:t>Grid track</a:t>
            </a:r>
          </a:p>
          <a:p>
            <a:pPr lvl="1">
              <a:spcBef>
                <a:spcPts val="600"/>
              </a:spcBef>
            </a:pPr>
            <a:r>
              <a:rPr lang="en-US" sz="2400" dirty="0">
                <a:latin typeface="Times New Roman" panose="02020603050405020304" pitchFamily="18" charset="0"/>
                <a:cs typeface="Times New Roman" panose="02020603050405020304" pitchFamily="18" charset="0"/>
              </a:rPr>
              <a:t>Grid gap</a:t>
            </a:r>
            <a:endParaRPr lang="en-AU" sz="2400" dirty="0">
              <a:latin typeface="Times New Roman" panose="02020603050405020304" pitchFamily="18" charset="0"/>
              <a:cs typeface="Times New Roman" panose="02020603050405020304" pitchFamily="18" charset="0"/>
            </a:endParaRPr>
          </a:p>
          <a:p>
            <a:pPr marL="0" indent="0">
              <a:spcBef>
                <a:spcPts val="600"/>
              </a:spcBef>
              <a:buNone/>
            </a:pPr>
            <a:endParaRPr lang="en-US" b="1" dirty="0">
              <a:solidFill>
                <a:srgbClr val="FF0000"/>
              </a:solidFill>
              <a:latin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8E469DCF-C24B-4891-A4D0-3821BD67FE7A}"/>
              </a:ext>
            </a:extLst>
          </p:cNvPr>
          <p:cNvGraphicFramePr>
            <a:graphicFrameLocks noGrp="1"/>
          </p:cNvGraphicFramePr>
          <p:nvPr>
            <p:extLst>
              <p:ext uri="{D42A27DB-BD31-4B8C-83A1-F6EECF244321}">
                <p14:modId xmlns:p14="http://schemas.microsoft.com/office/powerpoint/2010/main" val="3188224956"/>
              </p:ext>
            </p:extLst>
          </p:nvPr>
        </p:nvGraphicFramePr>
        <p:xfrm>
          <a:off x="1676400" y="1676400"/>
          <a:ext cx="7162800" cy="5181600"/>
        </p:xfrm>
        <a:graphic>
          <a:graphicData uri="http://schemas.openxmlformats.org/drawingml/2006/table">
            <a:tbl>
              <a:tblPr/>
              <a:tblGrid>
                <a:gridCol w="3581400">
                  <a:extLst>
                    <a:ext uri="{9D8B030D-6E8A-4147-A177-3AD203B41FA5}">
                      <a16:colId xmlns:a16="http://schemas.microsoft.com/office/drawing/2014/main" val="1596292423"/>
                    </a:ext>
                  </a:extLst>
                </a:gridCol>
                <a:gridCol w="3581400">
                  <a:extLst>
                    <a:ext uri="{9D8B030D-6E8A-4147-A177-3AD203B41FA5}">
                      <a16:colId xmlns:a16="http://schemas.microsoft.com/office/drawing/2014/main" val="2216548084"/>
                    </a:ext>
                  </a:extLst>
                </a:gridCol>
              </a:tblGrid>
              <a:tr h="360381">
                <a:tc>
                  <a:txBody>
                    <a:bodyPr/>
                    <a:lstStyle/>
                    <a:p>
                      <a:endParaRPr lang="en-US" dirty="0"/>
                    </a:p>
                  </a:txBody>
                  <a:tcPr anchor="ctr">
                    <a:lnL>
                      <a:noFill/>
                    </a:lnL>
                    <a:lnR>
                      <a:noFill/>
                    </a:lnR>
                    <a:lnT>
                      <a:noFill/>
                    </a:lnT>
                    <a:lnB>
                      <a:noFill/>
                    </a:lnB>
                  </a:tcPr>
                </a:tc>
                <a:tc>
                  <a:txBody>
                    <a:bodyPr/>
                    <a:lstStyle/>
                    <a:p>
                      <a:endParaRPr lang="en-US"/>
                    </a:p>
                  </a:txBody>
                  <a:tcPr>
                    <a:lnL>
                      <a:noFill/>
                    </a:lnL>
                  </a:tcPr>
                </a:tc>
                <a:extLst>
                  <a:ext uri="{0D108BD9-81ED-4DB2-BD59-A6C34878D82A}">
                    <a16:rowId xmlns:a16="http://schemas.microsoft.com/office/drawing/2014/main" val="2126733745"/>
                  </a:ext>
                </a:extLst>
              </a:tr>
              <a:tr h="1051112">
                <a:tc>
                  <a:txBody>
                    <a:bodyPr/>
                    <a:lstStyle/>
                    <a:p>
                      <a:endParaRPr lang="en-US" dirty="0"/>
                    </a:p>
                  </a:txBody>
                  <a:tcPr anchor="ctr">
                    <a:lnL>
                      <a:noFill/>
                    </a:lnL>
                    <a:lnR>
                      <a:noFill/>
                    </a:lnR>
                    <a:lnT>
                      <a:noFill/>
                    </a:lnT>
                    <a:lnB>
                      <a:noFill/>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&lt;div </a:t>
                      </a:r>
                      <a:r>
                        <a:rPr lang="en-US" sz="1600" b="1" dirty="0"/>
                        <a:t>id="gallery</a:t>
                      </a:r>
                      <a:r>
                        <a:rPr lang="en-US" sz="1600" dirty="0"/>
                        <a:t>"&gt; </a:t>
                      </a:r>
                    </a:p>
                    <a:p>
                      <a:r>
                        <a:rPr lang="en-US" sz="1600" dirty="0"/>
                        <a:t>&lt;</a:t>
                      </a:r>
                      <a:r>
                        <a:rPr lang="en-US" sz="1600" dirty="0" err="1"/>
                        <a:t>img</a:t>
                      </a:r>
                      <a:r>
                        <a:rPr lang="en-US" sz="1600" dirty="0"/>
                        <a:t> </a:t>
                      </a:r>
                      <a:r>
                        <a:rPr lang="en-US" sz="1600" dirty="0" err="1"/>
                        <a:t>src</a:t>
                      </a:r>
                      <a:r>
                        <a:rPr lang="en-US" sz="1600" dirty="0"/>
                        <a:t>="</a:t>
                      </a:r>
                      <a:r>
                        <a:rPr lang="en-US" sz="1600" dirty="0">
                          <a:hlinkClick r:id="rId3" action="ppaction://hlinkfile"/>
                        </a:rPr>
                        <a:t>bird1.jpg</a:t>
                      </a:r>
                      <a:r>
                        <a:rPr lang="en-US" sz="1600" dirty="0"/>
                        <a:t>" width="200" height="150" alt="Red Crested Cardinal"&gt; </a:t>
                      </a:r>
                    </a:p>
                  </a:txBody>
                  <a:tcPr anchor="ctr">
                    <a:lnL>
                      <a:noFill/>
                    </a:lnL>
                    <a:lnR>
                      <a:noFill/>
                    </a:lnR>
                    <a:lnB>
                      <a:noFill/>
                    </a:lnB>
                  </a:tcPr>
                </a:tc>
                <a:extLst>
                  <a:ext uri="{0D108BD9-81ED-4DB2-BD59-A6C34878D82A}">
                    <a16:rowId xmlns:a16="http://schemas.microsoft.com/office/drawing/2014/main" val="534956514"/>
                  </a:ext>
                </a:extLst>
              </a:tr>
              <a:tr h="810858">
                <a:tc>
                  <a:txBody>
                    <a:bodyPr/>
                    <a:lstStyle/>
                    <a:p>
                      <a:endParaRPr lang="en-US" dirty="0"/>
                    </a:p>
                  </a:txBody>
                  <a:tcPr anchor="ctr">
                    <a:lnL>
                      <a:noFill/>
                    </a:lnL>
                    <a:lnR>
                      <a:noFill/>
                    </a:lnR>
                    <a:lnT>
                      <a:noFill/>
                    </a:lnT>
                    <a:lnB>
                      <a:noFill/>
                    </a:lnB>
                  </a:tcPr>
                </a:tc>
                <a:tc>
                  <a:txBody>
                    <a:bodyPr/>
                    <a:lstStyle/>
                    <a:p>
                      <a:r>
                        <a:rPr lang="en-US" sz="1600" dirty="0"/>
                        <a:t>&lt;</a:t>
                      </a:r>
                      <a:r>
                        <a:rPr lang="en-US" sz="1600" dirty="0" err="1"/>
                        <a:t>img</a:t>
                      </a:r>
                      <a:r>
                        <a:rPr lang="en-US" sz="1600" dirty="0"/>
                        <a:t> </a:t>
                      </a:r>
                      <a:r>
                        <a:rPr lang="en-US" sz="1600" dirty="0" err="1"/>
                        <a:t>src</a:t>
                      </a:r>
                      <a:r>
                        <a:rPr lang="en-US" sz="1600" dirty="0"/>
                        <a:t>="</a:t>
                      </a:r>
                      <a:r>
                        <a:rPr lang="en-US" sz="1600" dirty="0">
                          <a:hlinkClick r:id="rId4" action="ppaction://hlinkfile"/>
                        </a:rPr>
                        <a:t>bird2.jpg</a:t>
                      </a:r>
                      <a:r>
                        <a:rPr lang="en-US" sz="1600" dirty="0"/>
                        <a:t>" width="200" height="150" alt="Rose-Breasted Grosbeak"&gt; </a:t>
                      </a:r>
                    </a:p>
                  </a:txBody>
                  <a:tcPr anchor="ctr">
                    <a:lnL>
                      <a:noFill/>
                    </a:lnL>
                    <a:lnR>
                      <a:noFill/>
                    </a:lnR>
                    <a:lnT>
                      <a:noFill/>
                    </a:lnT>
                    <a:lnB>
                      <a:noFill/>
                    </a:lnB>
                  </a:tcPr>
                </a:tc>
                <a:extLst>
                  <a:ext uri="{0D108BD9-81ED-4DB2-BD59-A6C34878D82A}">
                    <a16:rowId xmlns:a16="http://schemas.microsoft.com/office/drawing/2014/main" val="3700184832"/>
                  </a:ext>
                </a:extLst>
              </a:tr>
              <a:tr h="570604">
                <a:tc>
                  <a:txBody>
                    <a:bodyPr/>
                    <a:lstStyle/>
                    <a:p>
                      <a:endParaRPr lang="en-US" dirty="0"/>
                    </a:p>
                  </a:txBody>
                  <a:tcPr anchor="ctr">
                    <a:lnL>
                      <a:noFill/>
                    </a:lnL>
                    <a:lnR>
                      <a:noFill/>
                    </a:lnR>
                    <a:lnT>
                      <a:noFill/>
                    </a:lnT>
                    <a:lnB>
                      <a:noFill/>
                    </a:lnB>
                  </a:tcPr>
                </a:tc>
                <a:tc>
                  <a:txBody>
                    <a:bodyPr/>
                    <a:lstStyle/>
                    <a:p>
                      <a:r>
                        <a:rPr lang="en-US" sz="1600" dirty="0"/>
                        <a:t>&lt;</a:t>
                      </a:r>
                      <a:r>
                        <a:rPr lang="en-US" sz="1600" dirty="0" err="1"/>
                        <a:t>img</a:t>
                      </a:r>
                      <a:r>
                        <a:rPr lang="en-US" sz="1600" dirty="0"/>
                        <a:t> </a:t>
                      </a:r>
                      <a:r>
                        <a:rPr lang="en-US" sz="1600" dirty="0" err="1"/>
                        <a:t>src</a:t>
                      </a:r>
                      <a:r>
                        <a:rPr lang="en-US" sz="1600" dirty="0"/>
                        <a:t>="</a:t>
                      </a:r>
                      <a:r>
                        <a:rPr lang="en-US" sz="1600" dirty="0">
                          <a:hlinkClick r:id="rId5" action="ppaction://hlinkfile"/>
                        </a:rPr>
                        <a:t>bird3.jpg</a:t>
                      </a:r>
                      <a:r>
                        <a:rPr lang="en-US" sz="1600" dirty="0"/>
                        <a:t>" width="200" height="150" alt="Gyrfalcon"&gt; </a:t>
                      </a:r>
                    </a:p>
                  </a:txBody>
                  <a:tcPr anchor="ctr">
                    <a:lnL>
                      <a:noFill/>
                    </a:lnL>
                    <a:lnR>
                      <a:noFill/>
                    </a:lnR>
                    <a:lnT>
                      <a:noFill/>
                    </a:lnT>
                    <a:lnB>
                      <a:noFill/>
                    </a:lnB>
                  </a:tcPr>
                </a:tc>
                <a:extLst>
                  <a:ext uri="{0D108BD9-81ED-4DB2-BD59-A6C34878D82A}">
                    <a16:rowId xmlns:a16="http://schemas.microsoft.com/office/drawing/2014/main" val="3609271241"/>
                  </a:ext>
                </a:extLst>
              </a:tr>
              <a:tr h="570604">
                <a:tc>
                  <a:txBody>
                    <a:bodyPr/>
                    <a:lstStyle/>
                    <a:p>
                      <a:endParaRPr lang="en-US"/>
                    </a:p>
                  </a:txBody>
                  <a:tcPr anchor="ctr">
                    <a:lnL>
                      <a:noFill/>
                    </a:lnL>
                    <a:lnR>
                      <a:noFill/>
                    </a:lnR>
                    <a:lnT>
                      <a:noFill/>
                    </a:lnT>
                    <a:lnB>
                      <a:noFill/>
                    </a:lnB>
                  </a:tcPr>
                </a:tc>
                <a:tc>
                  <a:txBody>
                    <a:bodyPr/>
                    <a:lstStyle/>
                    <a:p>
                      <a:r>
                        <a:rPr lang="en-US" sz="1600" dirty="0"/>
                        <a:t>&lt;</a:t>
                      </a:r>
                      <a:r>
                        <a:rPr lang="en-US" sz="1600" dirty="0" err="1"/>
                        <a:t>img</a:t>
                      </a:r>
                      <a:r>
                        <a:rPr lang="en-US" sz="1600" dirty="0"/>
                        <a:t> </a:t>
                      </a:r>
                      <a:r>
                        <a:rPr lang="en-US" sz="1600" dirty="0" err="1"/>
                        <a:t>src</a:t>
                      </a:r>
                      <a:r>
                        <a:rPr lang="en-US" sz="1600" dirty="0"/>
                        <a:t>="</a:t>
                      </a:r>
                      <a:r>
                        <a:rPr lang="en-US" sz="1600" dirty="0">
                          <a:hlinkClick r:id="rId6" action="ppaction://hlinkfile"/>
                        </a:rPr>
                        <a:t>bird4.jpg</a:t>
                      </a:r>
                      <a:r>
                        <a:rPr lang="en-US" sz="1600" dirty="0"/>
                        <a:t>" width="200" height="150" alt="Rock Wren"&gt; </a:t>
                      </a:r>
                    </a:p>
                  </a:txBody>
                  <a:tcPr anchor="ctr">
                    <a:lnL>
                      <a:noFill/>
                    </a:lnL>
                    <a:lnR>
                      <a:noFill/>
                    </a:lnR>
                    <a:lnT>
                      <a:noFill/>
                    </a:lnT>
                    <a:lnB>
                      <a:noFill/>
                    </a:lnB>
                  </a:tcPr>
                </a:tc>
                <a:extLst>
                  <a:ext uri="{0D108BD9-81ED-4DB2-BD59-A6C34878D82A}">
                    <a16:rowId xmlns:a16="http://schemas.microsoft.com/office/drawing/2014/main" val="2903205050"/>
                  </a:ext>
                </a:extLst>
              </a:tr>
              <a:tr h="570604">
                <a:tc>
                  <a:txBody>
                    <a:bodyPr/>
                    <a:lstStyle/>
                    <a:p>
                      <a:endParaRPr lang="en-US" dirty="0"/>
                    </a:p>
                  </a:txBody>
                  <a:tcPr anchor="ctr">
                    <a:lnL>
                      <a:noFill/>
                    </a:lnL>
                    <a:lnR>
                      <a:noFill/>
                    </a:lnR>
                    <a:lnT>
                      <a:noFill/>
                    </a:lnT>
                    <a:lnB>
                      <a:noFill/>
                    </a:lnB>
                  </a:tcPr>
                </a:tc>
                <a:tc>
                  <a:txBody>
                    <a:bodyPr/>
                    <a:lstStyle/>
                    <a:p>
                      <a:r>
                        <a:rPr lang="en-US" sz="1600" dirty="0"/>
                        <a:t>&lt;</a:t>
                      </a:r>
                      <a:r>
                        <a:rPr lang="en-US" sz="1600" dirty="0" err="1"/>
                        <a:t>img</a:t>
                      </a:r>
                      <a:r>
                        <a:rPr lang="en-US" sz="1600" dirty="0"/>
                        <a:t> </a:t>
                      </a:r>
                      <a:r>
                        <a:rPr lang="en-US" sz="1600" dirty="0" err="1"/>
                        <a:t>src</a:t>
                      </a:r>
                      <a:r>
                        <a:rPr lang="en-US" sz="1600" dirty="0"/>
                        <a:t>="</a:t>
                      </a:r>
                      <a:r>
                        <a:rPr lang="en-US" sz="1600" dirty="0">
                          <a:hlinkClick r:id="rId7" action="ppaction://hlinkfile"/>
                        </a:rPr>
                        <a:t>bird5.jpg</a:t>
                      </a:r>
                      <a:r>
                        <a:rPr lang="en-US" sz="1600" dirty="0"/>
                        <a:t>" width="200" height="150" alt="Coopers Hawk"&gt; </a:t>
                      </a:r>
                    </a:p>
                  </a:txBody>
                  <a:tcPr anchor="ctr">
                    <a:lnL>
                      <a:noFill/>
                    </a:lnL>
                    <a:lnR>
                      <a:noFill/>
                    </a:lnR>
                    <a:lnT>
                      <a:noFill/>
                    </a:lnT>
                    <a:lnB>
                      <a:noFill/>
                    </a:lnB>
                  </a:tcPr>
                </a:tc>
                <a:extLst>
                  <a:ext uri="{0D108BD9-81ED-4DB2-BD59-A6C34878D82A}">
                    <a16:rowId xmlns:a16="http://schemas.microsoft.com/office/drawing/2014/main" val="943931771"/>
                  </a:ext>
                </a:extLst>
              </a:tr>
              <a:tr h="810858">
                <a:tc>
                  <a:txBody>
                    <a:bodyPr/>
                    <a:lstStyle/>
                    <a:p>
                      <a:endParaRPr lang="en-US"/>
                    </a:p>
                  </a:txBody>
                  <a:tcPr anchor="ctr">
                    <a:lnL>
                      <a:noFill/>
                    </a:lnL>
                    <a:lnR>
                      <a:noFill/>
                    </a:lnR>
                    <a:lnT>
                      <a:noFill/>
                    </a:lnT>
                    <a:lnB>
                      <a:noFill/>
                    </a:lnB>
                  </a:tcPr>
                </a:tc>
                <a:tc>
                  <a:txBody>
                    <a:bodyPr/>
                    <a:lstStyle/>
                    <a:p>
                      <a:r>
                        <a:rPr lang="en-US" sz="1600" dirty="0"/>
                        <a:t>&lt;</a:t>
                      </a:r>
                      <a:r>
                        <a:rPr lang="en-US" sz="1600" dirty="0" err="1"/>
                        <a:t>img</a:t>
                      </a:r>
                      <a:r>
                        <a:rPr lang="en-US" sz="1600" dirty="0"/>
                        <a:t> </a:t>
                      </a:r>
                      <a:r>
                        <a:rPr lang="en-US" sz="1600" dirty="0" err="1"/>
                        <a:t>src</a:t>
                      </a:r>
                      <a:r>
                        <a:rPr lang="en-US" sz="1600" dirty="0"/>
                        <a:t>="</a:t>
                      </a:r>
                      <a:r>
                        <a:rPr lang="en-US" sz="1600" dirty="0">
                          <a:hlinkClick r:id="rId8" action="ppaction://hlinkfile"/>
                        </a:rPr>
                        <a:t>bird6.jpg</a:t>
                      </a:r>
                      <a:r>
                        <a:rPr lang="en-US" sz="1600" dirty="0"/>
                        <a:t>" width="200" height="150" alt="Immature Bald Eagle"&gt; </a:t>
                      </a:r>
                    </a:p>
                  </a:txBody>
                  <a:tcPr anchor="ctr">
                    <a:lnL>
                      <a:noFill/>
                    </a:lnL>
                    <a:lnR>
                      <a:noFill/>
                    </a:lnR>
                    <a:lnT>
                      <a:noFill/>
                    </a:lnT>
                    <a:lnB>
                      <a:noFill/>
                    </a:lnB>
                  </a:tcPr>
                </a:tc>
                <a:extLst>
                  <a:ext uri="{0D108BD9-81ED-4DB2-BD59-A6C34878D82A}">
                    <a16:rowId xmlns:a16="http://schemas.microsoft.com/office/drawing/2014/main" val="2551475260"/>
                  </a:ext>
                </a:extLst>
              </a:tr>
              <a:tr h="360381">
                <a:tc>
                  <a:txBody>
                    <a:bodyPr/>
                    <a:lstStyle/>
                    <a:p>
                      <a:endParaRPr lang="en-US"/>
                    </a:p>
                  </a:txBody>
                  <a:tcPr anchor="ctr">
                    <a:lnL>
                      <a:noFill/>
                    </a:lnL>
                    <a:lnR>
                      <a:noFill/>
                    </a:lnR>
                    <a:lnT>
                      <a:noFill/>
                    </a:lnT>
                    <a:lnB>
                      <a:noFill/>
                    </a:lnB>
                  </a:tcPr>
                </a:tc>
                <a:tc>
                  <a:txBody>
                    <a:bodyPr/>
                    <a:lstStyle/>
                    <a:p>
                      <a:r>
                        <a:rPr lang="en-US" sz="1600" dirty="0"/>
                        <a:t>&lt;/div&gt;</a:t>
                      </a:r>
                    </a:p>
                  </a:txBody>
                  <a:tcPr anchor="ctr">
                    <a:lnL>
                      <a:noFill/>
                    </a:lnL>
                    <a:lnR>
                      <a:noFill/>
                    </a:lnR>
                    <a:lnT>
                      <a:noFill/>
                    </a:lnT>
                    <a:lnB>
                      <a:noFill/>
                    </a:lnB>
                  </a:tcPr>
                </a:tc>
                <a:extLst>
                  <a:ext uri="{0D108BD9-81ED-4DB2-BD59-A6C34878D82A}">
                    <a16:rowId xmlns:a16="http://schemas.microsoft.com/office/drawing/2014/main" val="159974182"/>
                  </a:ext>
                </a:extLst>
              </a:tr>
            </a:tbl>
          </a:graphicData>
        </a:graphic>
      </p:graphicFrame>
    </p:spTree>
    <p:extLst>
      <p:ext uri="{BB962C8B-B14F-4D97-AF65-F5344CB8AC3E}">
        <p14:creationId xmlns:p14="http://schemas.microsoft.com/office/powerpoint/2010/main" val="2687107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p:txBody>
          <a:bodyPr/>
          <a:lstStyle/>
          <a:p>
            <a:pPr eaLnBrk="1" hangingPunct="1">
              <a:buFont typeface="Wingdings" panose="05000000000000000000" pitchFamily="2" charset="2"/>
              <a:buNone/>
            </a:pPr>
            <a:r>
              <a:rPr lang="en-US" altLang="en-US" dirty="0"/>
              <a:t> </a:t>
            </a:r>
          </a:p>
        </p:txBody>
      </p:sp>
      <p:sp>
        <p:nvSpPr>
          <p:cNvPr id="3194883" name="WordArt 3"/>
          <p:cNvSpPr>
            <a:spLocks noChangeArrowheads="1" noChangeShapeType="1" noTextEdit="1"/>
          </p:cNvSpPr>
          <p:nvPr/>
        </p:nvSpPr>
        <p:spPr bwMode="auto">
          <a:xfrm>
            <a:off x="76200" y="609600"/>
            <a:ext cx="8915400" cy="4876800"/>
          </a:xfrm>
          <a:prstGeom prst="rect">
            <a:avLst/>
          </a:prstGeom>
        </p:spPr>
        <p:txBody>
          <a:bodyPr wrap="none" fromWordArt="1">
            <a:prstTxWarp prst="textPlain">
              <a:avLst>
                <a:gd name="adj" fmla="val 50282"/>
              </a:avLst>
            </a:prstTxWarp>
          </a:bodyPr>
          <a:lstStyle/>
          <a:p>
            <a:pPr algn="ctr"/>
            <a:r>
              <a:rPr lang="en-US" sz="4800" kern="10" dirty="0">
                <a:ln w="19050">
                  <a:solidFill>
                    <a:schemeClr val="tx2"/>
                  </a:solidFill>
                  <a:round/>
                  <a:headEnd/>
                  <a:tailEnd/>
                </a:ln>
                <a:gradFill rotWithShape="1">
                  <a:gsLst>
                    <a:gs pos="0">
                      <a:srgbClr val="00FF00"/>
                    </a:gs>
                    <a:gs pos="50000">
                      <a:srgbClr val="FF0000"/>
                    </a:gs>
                    <a:gs pos="100000">
                      <a:srgbClr val="00FF00"/>
                    </a:gs>
                  </a:gsLst>
                  <a:lin ang="18900000" scaled="1"/>
                </a:gradFill>
                <a:effectLst>
                  <a:outerShdw dist="35921" dir="2700000" algn="ctr" rotWithShape="0">
                    <a:srgbClr val="990000"/>
                  </a:outerShdw>
                </a:effectLst>
                <a:latin typeface="Impact" panose="020B0806030902050204" pitchFamily="34" charset="0"/>
              </a:rPr>
              <a:t>Chapter 7</a:t>
            </a:r>
          </a:p>
          <a:p>
            <a:pPr algn="ctr"/>
            <a:r>
              <a:rPr lang="en-US" sz="4800" kern="10" dirty="0">
                <a:ln w="19050">
                  <a:solidFill>
                    <a:schemeClr val="tx2"/>
                  </a:solidFill>
                  <a:round/>
                  <a:headEnd/>
                  <a:tailEnd/>
                </a:ln>
                <a:gradFill rotWithShape="1">
                  <a:gsLst>
                    <a:gs pos="0">
                      <a:srgbClr val="00FF00"/>
                    </a:gs>
                    <a:gs pos="50000">
                      <a:srgbClr val="FF0000"/>
                    </a:gs>
                    <a:gs pos="100000">
                      <a:srgbClr val="00FF00"/>
                    </a:gs>
                  </a:gsLst>
                  <a:lin ang="18900000" scaled="1"/>
                </a:gradFill>
                <a:effectLst>
                  <a:outerShdw dist="35921" dir="2700000" algn="ctr" rotWithShape="0">
                    <a:srgbClr val="990000"/>
                  </a:outerShdw>
                </a:effectLst>
                <a:latin typeface="Impact" panose="020B0806030902050204" pitchFamily="34" charset="0"/>
              </a:rPr>
              <a:t>Responsive </a:t>
            </a:r>
          </a:p>
          <a:p>
            <a:pPr algn="ctr"/>
            <a:r>
              <a:rPr lang="en-US" sz="4800" kern="10" dirty="0">
                <a:ln w="19050">
                  <a:solidFill>
                    <a:schemeClr val="tx2"/>
                  </a:solidFill>
                  <a:round/>
                  <a:headEnd/>
                  <a:tailEnd/>
                </a:ln>
                <a:gradFill rotWithShape="1">
                  <a:gsLst>
                    <a:gs pos="0">
                      <a:srgbClr val="00FF00"/>
                    </a:gs>
                    <a:gs pos="50000">
                      <a:srgbClr val="FF0000"/>
                    </a:gs>
                    <a:gs pos="100000">
                      <a:srgbClr val="00FF00"/>
                    </a:gs>
                  </a:gsLst>
                  <a:lin ang="18900000" scaled="1"/>
                </a:gradFill>
                <a:effectLst>
                  <a:outerShdw dist="35921" dir="2700000" algn="ctr" rotWithShape="0">
                    <a:srgbClr val="990000"/>
                  </a:outerShdw>
                </a:effectLst>
                <a:latin typeface="Impact" panose="020B0806030902050204" pitchFamily="34" charset="0"/>
              </a:rPr>
              <a:t>Page Layout</a:t>
            </a:r>
          </a:p>
        </p:txBody>
      </p:sp>
      <p:sp>
        <p:nvSpPr>
          <p:cNvPr id="6148" name="Text Box 4"/>
          <p:cNvSpPr txBox="1">
            <a:spLocks noChangeArrowheads="1"/>
          </p:cNvSpPr>
          <p:nvPr/>
        </p:nvSpPr>
        <p:spPr bwMode="auto">
          <a:xfrm>
            <a:off x="228600" y="5867400"/>
            <a:ext cx="472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r>
              <a:rPr lang="en-US" altLang="en-US" sz="1800" b="0" dirty="0">
                <a:latin typeface="Arial" panose="020B0604020202020204" pitchFamily="34" charset="0"/>
              </a:rPr>
              <a:t>Credits:    © 2011- 22 Pearson Education</a:t>
            </a:r>
          </a:p>
        </p:txBody>
      </p:sp>
      <p:sp>
        <p:nvSpPr>
          <p:cNvPr id="6149" name="Shape 4"/>
          <p:cNvSpPr txBox="1">
            <a:spLocks noGrp="1"/>
          </p:cNvSpPr>
          <p:nvPr/>
        </p:nvSpPr>
        <p:spPr bwMode="auto">
          <a:xfrm>
            <a:off x="2971800" y="60960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n-US" altLang="en-US" sz="1200" b="0" dirty="0">
                <a:latin typeface="Arial" panose="020B0604020202020204" pitchFamily="34" charset="0"/>
              </a:rPr>
              <a:t>Copyright (c) 2009 Prentice-Hall. All rights reserved.</a:t>
            </a:r>
          </a:p>
        </p:txBody>
      </p:sp>
      <p:sp>
        <p:nvSpPr>
          <p:cNvPr id="6150" name="Rectangle 5"/>
          <p:cNvSpPr>
            <a:spLocks noChangeArrowheads="1"/>
          </p:cNvSpPr>
          <p:nvPr/>
        </p:nvSpPr>
        <p:spPr bwMode="auto">
          <a:xfrm>
            <a:off x="3505200" y="6635750"/>
            <a:ext cx="289560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50000"/>
              </a:spcBef>
              <a:buClrTx/>
              <a:buSzTx/>
              <a:buFontTx/>
              <a:buNone/>
            </a:pPr>
            <a:r>
              <a:rPr lang="en-US" altLang="en-US" sz="1200" b="0" dirty="0">
                <a:latin typeface="Times New Roman" panose="02020603050405020304" pitchFamily="18" charset="0"/>
                <a:cs typeface="Times New Roman" panose="02020603050405020304" pitchFamily="18" charset="0"/>
              </a:rPr>
              <a:t>expanded  by J. Goetz, 2025</a:t>
            </a:r>
            <a:endParaRPr lang="en-US" altLang="en-US" sz="1800" b="0" dirty="0">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3194883"/>
                                        </p:tgtEl>
                                        <p:attrNameLst>
                                          <p:attrName>style.visibility</p:attrName>
                                        </p:attrNameLst>
                                      </p:cBhvr>
                                      <p:to>
                                        <p:strVal val="visible"/>
                                      </p:to>
                                    </p:set>
                                    <p:animEffect transition="in" filter="box(out)">
                                      <p:cBhvr>
                                        <p:cTn id="7" dur="500"/>
                                        <p:tgtEl>
                                          <p:spTgt spid="3194883"/>
                                        </p:tgtEl>
                                      </p:cBhvr>
                                    </p:animEffect>
                                  </p:childTnLst>
                                  <p:subTnLst>
                                    <p:audio>
                                      <p:cMediaNode>
                                        <p:cTn display="0" masterRel="sameClick">
                                          <p:stCondLst>
                                            <p:cond evt="begin" delay="0">
                                              <p:tn val="5"/>
                                            </p:cond>
                                          </p:stCondLst>
                                          <p:endCondLst>
                                            <p:cond evt="onStopAudio" delay="0">
                                              <p:tgtEl>
                                                <p:sldTgt/>
                                              </p:tgtEl>
                                            </p:cond>
                                          </p:endCondLst>
                                        </p:cTn>
                                        <p:tgtEl>
                                          <p:sndTgt r:embed="rId4"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
            <a:ext cx="8382000" cy="887413"/>
          </a:xfrm>
        </p:spPr>
        <p:txBody>
          <a:bodyPr/>
          <a:lstStyle/>
          <a:p>
            <a:r>
              <a:rPr lang="en-US" altLang="en-US" dirty="0"/>
              <a:t>Table 7.4 </a:t>
            </a:r>
            <a:r>
              <a:rPr lang="en-US" altLang="en-US" sz="2800" dirty="0"/>
              <a:t>Commonly Used Values to Configure Columns and Rows p.324</a:t>
            </a:r>
            <a:endParaRPr lang="en-AU" sz="2800" dirty="0"/>
          </a:p>
        </p:txBody>
      </p:sp>
      <p:graphicFrame>
        <p:nvGraphicFramePr>
          <p:cNvPr id="5" name="Table 4"/>
          <p:cNvGraphicFramePr>
            <a:graphicFrameLocks noGrp="1"/>
          </p:cNvGraphicFramePr>
          <p:nvPr>
            <p:extLst>
              <p:ext uri="{D42A27DB-BD31-4B8C-83A1-F6EECF244321}">
                <p14:modId xmlns:p14="http://schemas.microsoft.com/office/powerpoint/2010/main" val="1118656477"/>
              </p:ext>
            </p:extLst>
          </p:nvPr>
        </p:nvGraphicFramePr>
        <p:xfrm>
          <a:off x="404812" y="1447800"/>
          <a:ext cx="8662988" cy="4586134"/>
        </p:xfrm>
        <a:graphic>
          <a:graphicData uri="http://schemas.openxmlformats.org/drawingml/2006/table">
            <a:tbl>
              <a:tblPr firstRow="1" firstCol="1" bandRow="1">
                <a:tableStyleId>{5C22544A-7EE6-4342-B048-85BDC9FD1C3A}</a:tableStyleId>
              </a:tblPr>
              <a:tblGrid>
                <a:gridCol w="2360754">
                  <a:extLst>
                    <a:ext uri="{9D8B030D-6E8A-4147-A177-3AD203B41FA5}">
                      <a16:colId xmlns:a16="http://schemas.microsoft.com/office/drawing/2014/main" val="20000"/>
                    </a:ext>
                  </a:extLst>
                </a:gridCol>
                <a:gridCol w="6302234">
                  <a:extLst>
                    <a:ext uri="{9D8B030D-6E8A-4147-A177-3AD203B41FA5}">
                      <a16:colId xmlns:a16="http://schemas.microsoft.com/office/drawing/2014/main" val="20001"/>
                    </a:ext>
                  </a:extLst>
                </a:gridCol>
              </a:tblGrid>
              <a:tr h="261349">
                <a:tc>
                  <a:txBody>
                    <a:bodyPr/>
                    <a:lstStyle/>
                    <a:p>
                      <a:pPr marL="0" marR="0" algn="ctr">
                        <a:lnSpc>
                          <a:spcPct val="107000"/>
                        </a:lnSpc>
                        <a:spcBef>
                          <a:spcPts val="0"/>
                        </a:spcBef>
                        <a:spcAft>
                          <a:spcPts val="0"/>
                        </a:spcAft>
                      </a:pPr>
                      <a:r>
                        <a:rPr lang="en-US" sz="1600" dirty="0">
                          <a:effectLst/>
                        </a:rPr>
                        <a:t>Value</a:t>
                      </a:r>
                      <a:endParaRPr lang="en-US" sz="1600" dirty="0">
                        <a:effectLst/>
                        <a:latin typeface="Arial" panose="020B0604020202020204" pitchFamily="34" charset="0"/>
                        <a:ea typeface="Calibri" panose="020F0502020204030204" pitchFamily="34" charset="0"/>
                      </a:endParaRPr>
                    </a:p>
                  </a:txBody>
                  <a:tcPr marL="68580" marR="68580" marT="0" marB="0">
                    <a:solidFill>
                      <a:srgbClr val="00CC00"/>
                    </a:solidFill>
                  </a:tcPr>
                </a:tc>
                <a:tc>
                  <a:txBody>
                    <a:bodyPr/>
                    <a:lstStyle/>
                    <a:p>
                      <a:pPr marL="0" marR="0" algn="ctr">
                        <a:lnSpc>
                          <a:spcPct val="107000"/>
                        </a:lnSpc>
                        <a:spcBef>
                          <a:spcPts val="0"/>
                        </a:spcBef>
                        <a:spcAft>
                          <a:spcPts val="0"/>
                        </a:spcAft>
                      </a:pPr>
                      <a:r>
                        <a:rPr lang="en-US" sz="1600" dirty="0">
                          <a:effectLst/>
                          <a:highlight>
                            <a:srgbClr val="00CC00"/>
                          </a:highlight>
                        </a:rPr>
                        <a:t>Description</a:t>
                      </a:r>
                      <a:endParaRPr lang="en-US" sz="1600" dirty="0">
                        <a:effectLst/>
                        <a:highlight>
                          <a:srgbClr val="00CC00"/>
                        </a:highlight>
                        <a:latin typeface="Arial" panose="020B0604020202020204" pitchFamily="34" charset="0"/>
                        <a:ea typeface="Calibri" panose="020F0502020204030204" pitchFamily="34" charset="0"/>
                      </a:endParaRPr>
                    </a:p>
                  </a:txBody>
                  <a:tcPr marL="68580" marR="68580" marT="0" marB="0">
                    <a:solidFill>
                      <a:schemeClr val="accent2"/>
                    </a:solidFill>
                  </a:tcPr>
                </a:tc>
                <a:extLst>
                  <a:ext uri="{0D108BD9-81ED-4DB2-BD59-A6C34878D82A}">
                    <a16:rowId xmlns:a16="http://schemas.microsoft.com/office/drawing/2014/main" val="10000"/>
                  </a:ext>
                </a:extLst>
              </a:tr>
              <a:tr h="536632">
                <a:tc>
                  <a:txBody>
                    <a:bodyPr/>
                    <a:lstStyle/>
                    <a:p>
                      <a:pPr marL="0" marR="0">
                        <a:lnSpc>
                          <a:spcPct val="107000"/>
                        </a:lnSpc>
                        <a:spcBef>
                          <a:spcPts val="0"/>
                        </a:spcBef>
                        <a:spcAft>
                          <a:spcPts val="0"/>
                        </a:spcAft>
                      </a:pPr>
                      <a:r>
                        <a:rPr lang="en-US" sz="1600" dirty="0">
                          <a:effectLst/>
                        </a:rPr>
                        <a:t>numeric length unit</a:t>
                      </a:r>
                      <a:endParaRPr lang="en-US" sz="1600" dirty="0">
                        <a:effectLst/>
                        <a:latin typeface="Arial" panose="020B0604020202020204" pitchFamily="34" charset="0"/>
                        <a:ea typeface="Calibri" panose="020F0502020204030204" pitchFamily="34" charset="0"/>
                      </a:endParaRPr>
                    </a:p>
                  </a:txBody>
                  <a:tcPr marL="68580" marR="68580" marT="0" marB="0">
                    <a:solidFill>
                      <a:srgbClr val="00CC00"/>
                    </a:solidFill>
                  </a:tcPr>
                </a:tc>
                <a:tc>
                  <a:txBody>
                    <a:bodyPr/>
                    <a:lstStyle/>
                    <a:p>
                      <a:pPr marL="0" marR="0">
                        <a:lnSpc>
                          <a:spcPct val="107000"/>
                        </a:lnSpc>
                        <a:spcBef>
                          <a:spcPts val="0"/>
                        </a:spcBef>
                        <a:spcAft>
                          <a:spcPts val="0"/>
                        </a:spcAft>
                      </a:pPr>
                      <a:r>
                        <a:rPr lang="en-US" sz="1600" dirty="0">
                          <a:effectLst/>
                        </a:rPr>
                        <a:t>Configures a fixed size with a </a:t>
                      </a:r>
                      <a:r>
                        <a:rPr lang="en-US" sz="1600" b="1" dirty="0">
                          <a:effectLst/>
                        </a:rPr>
                        <a:t>length</a:t>
                      </a:r>
                      <a:r>
                        <a:rPr lang="en-US" sz="1600" dirty="0">
                          <a:effectLst/>
                        </a:rPr>
                        <a:t> unit such as </a:t>
                      </a:r>
                      <a:r>
                        <a:rPr lang="en-US" sz="1600" b="1" dirty="0" err="1">
                          <a:effectLst/>
                        </a:rPr>
                        <a:t>px</a:t>
                      </a:r>
                      <a:r>
                        <a:rPr lang="en-US" sz="1600" dirty="0">
                          <a:effectLst/>
                        </a:rPr>
                        <a:t> or </a:t>
                      </a:r>
                      <a:r>
                        <a:rPr lang="en-US" sz="1600" b="1" dirty="0" err="1">
                          <a:effectLst/>
                        </a:rPr>
                        <a:t>em</a:t>
                      </a:r>
                      <a:br>
                        <a:rPr lang="en-US" sz="1600" dirty="0">
                          <a:effectLst/>
                        </a:rPr>
                      </a:br>
                      <a:r>
                        <a:rPr lang="en-US" sz="1600" dirty="0">
                          <a:effectLst/>
                        </a:rPr>
                        <a:t>Example: </a:t>
                      </a:r>
                      <a:r>
                        <a:rPr lang="en-US" sz="1600" b="1" dirty="0">
                          <a:effectLst/>
                        </a:rPr>
                        <a:t>220px</a:t>
                      </a:r>
                      <a:endParaRPr lang="en-US" sz="1600" b="1" dirty="0">
                        <a:effectLst/>
                        <a:latin typeface="Arial" panose="020B0604020202020204" pitchFamily="34" charset="0"/>
                        <a:ea typeface="Calibri" panose="020F0502020204030204" pitchFamily="34" charset="0"/>
                      </a:endParaRPr>
                    </a:p>
                  </a:txBody>
                  <a:tcPr marL="68580" marR="68580" marT="0" marB="0">
                    <a:solidFill>
                      <a:schemeClr val="bg1"/>
                    </a:solidFill>
                  </a:tcPr>
                </a:tc>
                <a:extLst>
                  <a:ext uri="{0D108BD9-81ED-4DB2-BD59-A6C34878D82A}">
                    <a16:rowId xmlns:a16="http://schemas.microsoft.com/office/drawing/2014/main" val="10001"/>
                  </a:ext>
                </a:extLst>
              </a:tr>
              <a:tr h="261349">
                <a:tc>
                  <a:txBody>
                    <a:bodyPr/>
                    <a:lstStyle/>
                    <a:p>
                      <a:pPr marL="0" marR="0">
                        <a:lnSpc>
                          <a:spcPct val="107000"/>
                        </a:lnSpc>
                        <a:spcBef>
                          <a:spcPts val="0"/>
                        </a:spcBef>
                        <a:spcAft>
                          <a:spcPts val="0"/>
                        </a:spcAft>
                      </a:pPr>
                      <a:r>
                        <a:rPr lang="en-US" sz="1600" dirty="0">
                          <a:effectLst/>
                        </a:rPr>
                        <a:t>numeric percentage</a:t>
                      </a:r>
                      <a:endParaRPr lang="en-US" sz="1600" dirty="0">
                        <a:effectLst/>
                        <a:latin typeface="Arial" panose="020B0604020202020204" pitchFamily="34" charset="0"/>
                        <a:ea typeface="Calibri" panose="020F0502020204030204" pitchFamily="34" charset="0"/>
                      </a:endParaRPr>
                    </a:p>
                  </a:txBody>
                  <a:tcPr marL="68580" marR="68580" marT="0" marB="0">
                    <a:solidFill>
                      <a:srgbClr val="00CC00"/>
                    </a:solidFill>
                  </a:tcPr>
                </a:tc>
                <a:tc>
                  <a:txBody>
                    <a:bodyPr/>
                    <a:lstStyle/>
                    <a:p>
                      <a:pPr marL="0" marR="0">
                        <a:lnSpc>
                          <a:spcPct val="107000"/>
                        </a:lnSpc>
                        <a:spcBef>
                          <a:spcPts val="0"/>
                        </a:spcBef>
                        <a:spcAft>
                          <a:spcPts val="0"/>
                        </a:spcAft>
                      </a:pPr>
                      <a:r>
                        <a:rPr lang="en-US" sz="1600" dirty="0">
                          <a:effectLst/>
                        </a:rPr>
                        <a:t>Configures a percentage size; Example: </a:t>
                      </a:r>
                      <a:r>
                        <a:rPr lang="en-US" sz="1600" b="1" dirty="0">
                          <a:effectLst/>
                        </a:rPr>
                        <a:t>20%</a:t>
                      </a:r>
                      <a:endParaRPr lang="en-US" sz="1600" b="1" dirty="0">
                        <a:effectLst/>
                        <a:latin typeface="Arial" panose="020B0604020202020204" pitchFamily="34" charset="0"/>
                        <a:ea typeface="Calibri" panose="020F0502020204030204" pitchFamily="34" charset="0"/>
                      </a:endParaRPr>
                    </a:p>
                  </a:txBody>
                  <a:tcPr marL="68580" marR="68580" marT="0" marB="0">
                    <a:solidFill>
                      <a:schemeClr val="bg1"/>
                    </a:solidFill>
                  </a:tcPr>
                </a:tc>
                <a:extLst>
                  <a:ext uri="{0D108BD9-81ED-4DB2-BD59-A6C34878D82A}">
                    <a16:rowId xmlns:a16="http://schemas.microsoft.com/office/drawing/2014/main" val="10002"/>
                  </a:ext>
                </a:extLst>
              </a:tr>
              <a:tr h="701469">
                <a:tc>
                  <a:txBody>
                    <a:bodyPr/>
                    <a:lstStyle/>
                    <a:p>
                      <a:pPr marL="0" marR="0">
                        <a:lnSpc>
                          <a:spcPct val="107000"/>
                        </a:lnSpc>
                        <a:spcBef>
                          <a:spcPts val="0"/>
                        </a:spcBef>
                        <a:spcAft>
                          <a:spcPts val="0"/>
                        </a:spcAft>
                      </a:pPr>
                      <a:r>
                        <a:rPr lang="en-US" sz="1600" dirty="0">
                          <a:effectLst/>
                        </a:rPr>
                        <a:t>numeric </a:t>
                      </a:r>
                      <a:r>
                        <a:rPr lang="en-US" sz="1600" dirty="0" err="1">
                          <a:effectLst/>
                        </a:rPr>
                        <a:t>fr</a:t>
                      </a:r>
                      <a:r>
                        <a:rPr lang="en-US" sz="1600" dirty="0">
                          <a:effectLst/>
                        </a:rPr>
                        <a:t> unit</a:t>
                      </a:r>
                      <a:endParaRPr lang="en-US" sz="1600" dirty="0">
                        <a:effectLst/>
                        <a:latin typeface="Arial" panose="020B0604020202020204" pitchFamily="34" charset="0"/>
                        <a:ea typeface="Calibri" panose="020F0502020204030204" pitchFamily="34" charset="0"/>
                      </a:endParaRPr>
                    </a:p>
                  </a:txBody>
                  <a:tcPr marL="68580" marR="68580" marT="0" marB="0">
                    <a:solidFill>
                      <a:srgbClr val="00CC00"/>
                    </a:solidFill>
                  </a:tcPr>
                </a:tc>
                <a:tc>
                  <a:txBody>
                    <a:bodyPr/>
                    <a:lstStyle/>
                    <a:p>
                      <a:pPr marL="0" marR="0">
                        <a:lnSpc>
                          <a:spcPct val="107000"/>
                        </a:lnSpc>
                        <a:spcBef>
                          <a:spcPts val="0"/>
                        </a:spcBef>
                        <a:spcAft>
                          <a:spcPts val="0"/>
                        </a:spcAft>
                      </a:pPr>
                      <a:r>
                        <a:rPr lang="en-US" sz="1600" dirty="0">
                          <a:effectLst/>
                        </a:rPr>
                        <a:t>Configures a </a:t>
                      </a:r>
                      <a:r>
                        <a:rPr lang="en-US" sz="1600" b="1" dirty="0">
                          <a:effectLst/>
                        </a:rPr>
                        <a:t>flex factor unit </a:t>
                      </a:r>
                      <a:r>
                        <a:rPr lang="en-US" sz="1600" dirty="0">
                          <a:effectLst/>
                        </a:rPr>
                        <a:t>(denoted by </a:t>
                      </a:r>
                      <a:r>
                        <a:rPr lang="en-US" sz="1600" b="1" dirty="0" err="1">
                          <a:solidFill>
                            <a:srgbClr val="FF00FF"/>
                          </a:solidFill>
                          <a:effectLst/>
                        </a:rPr>
                        <a:t>fr</a:t>
                      </a:r>
                      <a:r>
                        <a:rPr lang="en-US" sz="1600" dirty="0">
                          <a:effectLst/>
                        </a:rPr>
                        <a:t>) that directs the browser to </a:t>
                      </a:r>
                      <a:r>
                        <a:rPr lang="en-US" sz="1600" b="1" dirty="0">
                          <a:effectLst/>
                        </a:rPr>
                        <a:t>allocate a </a:t>
                      </a:r>
                      <a:r>
                        <a:rPr lang="en-US" sz="1600" b="1" dirty="0">
                          <a:solidFill>
                            <a:srgbClr val="FF00FF"/>
                          </a:solidFill>
                          <a:effectLst/>
                        </a:rPr>
                        <a:t>fr</a:t>
                      </a:r>
                      <a:r>
                        <a:rPr lang="en-US" sz="1600" b="1" dirty="0">
                          <a:solidFill>
                            <a:srgbClr val="00CC99"/>
                          </a:solidFill>
                          <a:effectLst/>
                        </a:rPr>
                        <a:t>actional</a:t>
                      </a:r>
                      <a:r>
                        <a:rPr lang="en-US" sz="1600" b="1" dirty="0">
                          <a:solidFill>
                            <a:srgbClr val="FF00FF"/>
                          </a:solidFill>
                          <a:effectLst/>
                        </a:rPr>
                        <a:t> part </a:t>
                      </a:r>
                      <a:r>
                        <a:rPr lang="en-US" sz="1600" b="1" dirty="0">
                          <a:effectLst/>
                        </a:rPr>
                        <a:t>of the remaining space </a:t>
                      </a:r>
                      <a:endParaRPr lang="en-US" sz="1600" b="1" dirty="0">
                        <a:effectLst/>
                        <a:latin typeface="Arial" panose="020B0604020202020204" pitchFamily="34" charset="0"/>
                        <a:ea typeface="Calibri" panose="020F0502020204030204" pitchFamily="34" charset="0"/>
                      </a:endParaRPr>
                    </a:p>
                  </a:txBody>
                  <a:tcPr marL="68580" marR="68580" marT="0" marB="0">
                    <a:solidFill>
                      <a:schemeClr val="bg1"/>
                    </a:solidFill>
                  </a:tcPr>
                </a:tc>
                <a:extLst>
                  <a:ext uri="{0D108BD9-81ED-4DB2-BD59-A6C34878D82A}">
                    <a16:rowId xmlns:a16="http://schemas.microsoft.com/office/drawing/2014/main" val="10003"/>
                  </a:ext>
                </a:extLst>
              </a:tr>
              <a:tr h="261349">
                <a:tc>
                  <a:txBody>
                    <a:bodyPr/>
                    <a:lstStyle/>
                    <a:p>
                      <a:pPr marL="0" marR="0">
                        <a:lnSpc>
                          <a:spcPct val="107000"/>
                        </a:lnSpc>
                        <a:spcBef>
                          <a:spcPts val="0"/>
                        </a:spcBef>
                        <a:spcAft>
                          <a:spcPts val="0"/>
                        </a:spcAft>
                      </a:pPr>
                      <a:r>
                        <a:rPr lang="en-US" sz="1600" dirty="0">
                          <a:effectLst/>
                        </a:rPr>
                        <a:t>auto</a:t>
                      </a:r>
                      <a:endParaRPr lang="en-US" sz="1600" dirty="0">
                        <a:effectLst/>
                        <a:latin typeface="Arial" panose="020B0604020202020204" pitchFamily="34" charset="0"/>
                        <a:ea typeface="Calibri" panose="020F0502020204030204" pitchFamily="34" charset="0"/>
                      </a:endParaRPr>
                    </a:p>
                  </a:txBody>
                  <a:tcPr marL="68580" marR="68580" marT="0" marB="0">
                    <a:solidFill>
                      <a:srgbClr val="00CC00"/>
                    </a:solidFill>
                  </a:tcPr>
                </a:tc>
                <a:tc>
                  <a:txBody>
                    <a:bodyPr/>
                    <a:lstStyle/>
                    <a:p>
                      <a:pPr marL="0" marR="0">
                        <a:lnSpc>
                          <a:spcPct val="107000"/>
                        </a:lnSpc>
                        <a:spcBef>
                          <a:spcPts val="0"/>
                        </a:spcBef>
                        <a:spcAft>
                          <a:spcPts val="0"/>
                        </a:spcAft>
                      </a:pPr>
                      <a:r>
                        <a:rPr lang="en-US" sz="1600" dirty="0">
                          <a:effectLst/>
                        </a:rPr>
                        <a:t>Configures a </a:t>
                      </a:r>
                      <a:r>
                        <a:rPr lang="en-US" sz="1600" b="1" dirty="0">
                          <a:effectLst/>
                        </a:rPr>
                        <a:t>size to hold</a:t>
                      </a:r>
                      <a:r>
                        <a:rPr lang="en-US" sz="1600" dirty="0">
                          <a:effectLst/>
                        </a:rPr>
                        <a:t> the </a:t>
                      </a:r>
                      <a:r>
                        <a:rPr lang="en-US" sz="1600" b="1" dirty="0">
                          <a:solidFill>
                            <a:srgbClr val="00CC00"/>
                          </a:solidFill>
                          <a:effectLst/>
                        </a:rPr>
                        <a:t>maximum</a:t>
                      </a:r>
                      <a:r>
                        <a:rPr lang="en-US" sz="1600" b="1" dirty="0">
                          <a:effectLst/>
                        </a:rPr>
                        <a:t> content</a:t>
                      </a:r>
                      <a:endParaRPr lang="en-US" sz="1600" b="1" dirty="0">
                        <a:effectLst/>
                        <a:latin typeface="Arial" panose="020B0604020202020204" pitchFamily="34" charset="0"/>
                        <a:ea typeface="Calibri" panose="020F0502020204030204" pitchFamily="34" charset="0"/>
                      </a:endParaRPr>
                    </a:p>
                  </a:txBody>
                  <a:tcPr marL="68580" marR="68580" marT="0" marB="0">
                    <a:solidFill>
                      <a:schemeClr val="bg1"/>
                    </a:solidFill>
                  </a:tcPr>
                </a:tc>
                <a:extLst>
                  <a:ext uri="{0D108BD9-81ED-4DB2-BD59-A6C34878D82A}">
                    <a16:rowId xmlns:a16="http://schemas.microsoft.com/office/drawing/2014/main" val="10004"/>
                  </a:ext>
                </a:extLst>
              </a:tr>
              <a:tr h="757347">
                <a:tc>
                  <a:txBody>
                    <a:bodyPr/>
                    <a:lstStyle/>
                    <a:p>
                      <a:pPr marL="0" marR="0">
                        <a:lnSpc>
                          <a:spcPct val="107000"/>
                        </a:lnSpc>
                        <a:spcBef>
                          <a:spcPts val="0"/>
                        </a:spcBef>
                        <a:spcAft>
                          <a:spcPts val="0"/>
                        </a:spcAft>
                      </a:pPr>
                      <a:r>
                        <a:rPr lang="en-US" sz="1600" dirty="0" err="1">
                          <a:effectLst/>
                        </a:rPr>
                        <a:t>minmax</a:t>
                      </a:r>
                      <a:r>
                        <a:rPr lang="en-US" sz="1600" dirty="0">
                          <a:effectLst/>
                        </a:rPr>
                        <a:t> (min, max)</a:t>
                      </a:r>
                      <a:endParaRPr lang="en-US" sz="1600" dirty="0">
                        <a:effectLst/>
                        <a:latin typeface="Arial" panose="020B0604020202020204" pitchFamily="34" charset="0"/>
                        <a:ea typeface="Calibri" panose="020F0502020204030204" pitchFamily="34" charset="0"/>
                      </a:endParaRPr>
                    </a:p>
                  </a:txBody>
                  <a:tcPr marL="68580" marR="68580" marT="0" marB="0">
                    <a:solidFill>
                      <a:srgbClr val="00CC00"/>
                    </a:solidFill>
                  </a:tcPr>
                </a:tc>
                <a:tc>
                  <a:txBody>
                    <a:bodyPr/>
                    <a:lstStyle/>
                    <a:p>
                      <a:pPr marL="0" marR="0">
                        <a:lnSpc>
                          <a:spcPct val="107000"/>
                        </a:lnSpc>
                        <a:spcBef>
                          <a:spcPts val="0"/>
                        </a:spcBef>
                        <a:spcAft>
                          <a:spcPts val="0"/>
                        </a:spcAft>
                      </a:pPr>
                      <a:r>
                        <a:rPr lang="en-US" sz="1600" dirty="0">
                          <a:effectLst/>
                        </a:rPr>
                        <a:t>Configures a </a:t>
                      </a:r>
                      <a:r>
                        <a:rPr lang="en-US" sz="1600" b="1" dirty="0">
                          <a:effectLst/>
                        </a:rPr>
                        <a:t>size range </a:t>
                      </a:r>
                      <a:r>
                        <a:rPr lang="en-US" sz="1600" dirty="0">
                          <a:effectLst/>
                        </a:rPr>
                        <a:t>[</a:t>
                      </a:r>
                      <a:r>
                        <a:rPr lang="en-US" sz="1600" b="1" dirty="0">
                          <a:effectLst/>
                        </a:rPr>
                        <a:t>min</a:t>
                      </a:r>
                      <a:r>
                        <a:rPr lang="en-US" sz="1600" dirty="0">
                          <a:effectLst/>
                        </a:rPr>
                        <a:t>, </a:t>
                      </a:r>
                      <a:r>
                        <a:rPr lang="en-US" sz="1600" b="1" dirty="0">
                          <a:effectLst/>
                        </a:rPr>
                        <a:t>max</a:t>
                      </a:r>
                      <a:r>
                        <a:rPr lang="en-US" sz="1600" dirty="0">
                          <a:effectLst/>
                        </a:rPr>
                        <a:t>]. The max can be set to a flex factor.</a:t>
                      </a:r>
                      <a:endParaRPr lang="en-US" sz="1600" dirty="0">
                        <a:effectLst/>
                        <a:latin typeface="Arial" panose="020B0604020202020204" pitchFamily="34" charset="0"/>
                        <a:ea typeface="Calibri" panose="020F0502020204030204" pitchFamily="34" charset="0"/>
                      </a:endParaRPr>
                    </a:p>
                  </a:txBody>
                  <a:tcPr marL="68580" marR="68580" marT="0" marB="0">
                    <a:solidFill>
                      <a:schemeClr val="bg1"/>
                    </a:solidFill>
                  </a:tcPr>
                </a:tc>
                <a:extLst>
                  <a:ext uri="{0D108BD9-81ED-4DB2-BD59-A6C34878D82A}">
                    <a16:rowId xmlns:a16="http://schemas.microsoft.com/office/drawing/2014/main" val="10005"/>
                  </a:ext>
                </a:extLst>
              </a:tr>
              <a:tr h="1514692">
                <a:tc>
                  <a:txBody>
                    <a:bodyPr/>
                    <a:lstStyle/>
                    <a:p>
                      <a:pPr marL="0" marR="0">
                        <a:lnSpc>
                          <a:spcPct val="107000"/>
                        </a:lnSpc>
                        <a:spcBef>
                          <a:spcPts val="0"/>
                        </a:spcBef>
                        <a:spcAft>
                          <a:spcPts val="0"/>
                        </a:spcAft>
                      </a:pPr>
                      <a:r>
                        <a:rPr lang="en-US" sz="1600" dirty="0">
                          <a:effectLst/>
                        </a:rPr>
                        <a:t>repeat (repetition amount, format value) </a:t>
                      </a:r>
                      <a:endParaRPr lang="en-US" sz="1600" dirty="0">
                        <a:effectLst/>
                        <a:latin typeface="Arial" panose="020B0604020202020204" pitchFamily="34" charset="0"/>
                        <a:ea typeface="Calibri" panose="020F0502020204030204" pitchFamily="34" charset="0"/>
                      </a:endParaRPr>
                    </a:p>
                  </a:txBody>
                  <a:tcPr marL="68580" marR="68580" marT="0" marB="0">
                    <a:solidFill>
                      <a:srgbClr val="00CC00"/>
                    </a:solidFill>
                  </a:tcPr>
                </a:tc>
                <a:tc>
                  <a:txBody>
                    <a:bodyPr/>
                    <a:lstStyle/>
                    <a:p>
                      <a:pPr marL="0" marR="0">
                        <a:lnSpc>
                          <a:spcPct val="107000"/>
                        </a:lnSpc>
                        <a:spcBef>
                          <a:spcPts val="0"/>
                        </a:spcBef>
                        <a:spcAft>
                          <a:spcPts val="0"/>
                        </a:spcAft>
                      </a:pPr>
                      <a:r>
                        <a:rPr lang="en-US" sz="1600" b="1" dirty="0">
                          <a:solidFill>
                            <a:srgbClr val="3399FF"/>
                          </a:solidFill>
                          <a:effectLst/>
                        </a:rPr>
                        <a:t>Repeats</a:t>
                      </a:r>
                      <a:r>
                        <a:rPr lang="en-US" sz="1600" dirty="0">
                          <a:effectLst/>
                        </a:rPr>
                        <a:t> the </a:t>
                      </a:r>
                      <a:r>
                        <a:rPr lang="en-US" sz="1600" b="1" dirty="0">
                          <a:effectLst/>
                        </a:rPr>
                        <a:t>column</a:t>
                      </a:r>
                      <a:r>
                        <a:rPr lang="en-US" sz="1600" dirty="0">
                          <a:effectLst/>
                        </a:rPr>
                        <a:t> or </a:t>
                      </a:r>
                      <a:r>
                        <a:rPr lang="en-US" sz="1600" b="1" dirty="0">
                          <a:effectLst/>
                        </a:rPr>
                        <a:t>row</a:t>
                      </a:r>
                      <a:r>
                        <a:rPr lang="en-US" sz="1600" dirty="0">
                          <a:effectLst/>
                        </a:rPr>
                        <a:t> the </a:t>
                      </a:r>
                      <a:r>
                        <a:rPr lang="en-US" sz="1600" b="1" dirty="0">
                          <a:effectLst/>
                        </a:rPr>
                        <a:t>number of times specified </a:t>
                      </a:r>
                      <a:r>
                        <a:rPr lang="en-US" sz="1600" dirty="0">
                          <a:effectLst/>
                        </a:rPr>
                        <a:t>by </a:t>
                      </a:r>
                    </a:p>
                    <a:p>
                      <a:pPr marL="285750" marR="0" indent="-285750">
                        <a:lnSpc>
                          <a:spcPct val="107000"/>
                        </a:lnSpc>
                        <a:spcBef>
                          <a:spcPts val="0"/>
                        </a:spcBef>
                        <a:spcAft>
                          <a:spcPts val="0"/>
                        </a:spcAft>
                        <a:buFont typeface="Arial" panose="020B0604020202020204" pitchFamily="34" charset="0"/>
                        <a:buChar char="•"/>
                      </a:pPr>
                      <a:r>
                        <a:rPr lang="en-US" sz="1600" dirty="0">
                          <a:effectLst/>
                        </a:rPr>
                        <a:t>the </a:t>
                      </a:r>
                      <a:r>
                        <a:rPr lang="en-US" sz="1600" b="1" dirty="0">
                          <a:effectLst/>
                        </a:rPr>
                        <a:t>repetition amount numeric value </a:t>
                      </a:r>
                      <a:r>
                        <a:rPr lang="en-US" sz="1600" dirty="0">
                          <a:effectLst/>
                        </a:rPr>
                        <a:t>or </a:t>
                      </a:r>
                    </a:p>
                    <a:p>
                      <a:pPr marL="285750" marR="0" indent="-285750">
                        <a:lnSpc>
                          <a:spcPct val="107000"/>
                        </a:lnSpc>
                        <a:spcBef>
                          <a:spcPts val="0"/>
                        </a:spcBef>
                        <a:spcAft>
                          <a:spcPts val="0"/>
                        </a:spcAft>
                        <a:buFont typeface="Arial" panose="020B0604020202020204" pitchFamily="34" charset="0"/>
                        <a:buChar char="•"/>
                      </a:pPr>
                      <a:r>
                        <a:rPr lang="en-US" sz="1600" b="1" dirty="0">
                          <a:effectLst/>
                        </a:rPr>
                        <a:t>keyword </a:t>
                      </a:r>
                      <a:r>
                        <a:rPr lang="en-US" sz="1600" dirty="0">
                          <a:effectLst/>
                        </a:rPr>
                        <a:t>and uses the </a:t>
                      </a:r>
                      <a:r>
                        <a:rPr lang="en-US" sz="1600" b="1" dirty="0">
                          <a:effectLst/>
                        </a:rPr>
                        <a:t>format</a:t>
                      </a:r>
                      <a:r>
                        <a:rPr lang="en-US" sz="1600" dirty="0">
                          <a:effectLst/>
                        </a:rPr>
                        <a:t> value to </a:t>
                      </a:r>
                      <a:r>
                        <a:rPr lang="en-US" sz="1600" b="1" dirty="0">
                          <a:effectLst/>
                        </a:rPr>
                        <a:t>configure the column </a:t>
                      </a:r>
                      <a:r>
                        <a:rPr lang="en-US" sz="1600" dirty="0">
                          <a:effectLst/>
                        </a:rPr>
                        <a:t>or </a:t>
                      </a:r>
                      <a:r>
                        <a:rPr lang="en-US" sz="1600" b="1" dirty="0">
                          <a:effectLst/>
                        </a:rPr>
                        <a:t>row</a:t>
                      </a:r>
                      <a:r>
                        <a:rPr lang="en-US" sz="1600" dirty="0">
                          <a:effectLst/>
                        </a:rPr>
                        <a:t>. </a:t>
                      </a:r>
                    </a:p>
                    <a:p>
                      <a:pPr marL="0" marR="0">
                        <a:lnSpc>
                          <a:spcPct val="107000"/>
                        </a:lnSpc>
                        <a:spcBef>
                          <a:spcPts val="0"/>
                        </a:spcBef>
                        <a:spcAft>
                          <a:spcPts val="0"/>
                        </a:spcAft>
                      </a:pPr>
                      <a:r>
                        <a:rPr lang="en-US" sz="1600" dirty="0">
                          <a:effectLst/>
                        </a:rPr>
                        <a:t>The auto-fill keyword indicates </a:t>
                      </a:r>
                      <a:r>
                        <a:rPr lang="en-US" sz="1600" b="1" dirty="0">
                          <a:effectLst/>
                        </a:rPr>
                        <a:t>to repeat </a:t>
                      </a:r>
                      <a:r>
                        <a:rPr lang="en-US" sz="1600" dirty="0">
                          <a:effectLst/>
                        </a:rPr>
                        <a:t>but stop </a:t>
                      </a:r>
                      <a:r>
                        <a:rPr lang="en-US" sz="1600" b="1" dirty="0">
                          <a:effectLst/>
                        </a:rPr>
                        <a:t>before an overflow.   </a:t>
                      </a:r>
                      <a:br>
                        <a:rPr lang="en-US" sz="1600" dirty="0">
                          <a:effectLst/>
                        </a:rPr>
                      </a:br>
                      <a:r>
                        <a:rPr lang="en-US" sz="1600" dirty="0">
                          <a:effectLst/>
                        </a:rPr>
                        <a:t>Example: </a:t>
                      </a:r>
                      <a:r>
                        <a:rPr lang="en-US" sz="1600" b="1" dirty="0">
                          <a:effectLst/>
                          <a:highlight>
                            <a:srgbClr val="FFFF00"/>
                          </a:highlight>
                        </a:rPr>
                        <a:t>repeat (autofill, 250px)</a:t>
                      </a:r>
                      <a:endParaRPr lang="en-US" sz="1600" b="1" dirty="0">
                        <a:effectLst/>
                        <a:highlight>
                          <a:srgbClr val="FFFF00"/>
                        </a:highlight>
                        <a:latin typeface="Arial" panose="020B0604020202020204" pitchFamily="34" charset="0"/>
                        <a:ea typeface="Calibri" panose="020F0502020204030204" pitchFamily="34" charset="0"/>
                      </a:endParaRPr>
                    </a:p>
                  </a:txBody>
                  <a:tcPr marL="68580" marR="68580" marT="0" marB="0">
                    <a:solidFill>
                      <a:schemeClr val="bg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868283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fld id="{519E0F31-C33F-490A-80D9-523E3F5D129E}" type="slidenum">
              <a:rPr lang="en-US" altLang="en-US" smtClean="0"/>
              <a:pPr>
                <a:defRPr/>
              </a:pPr>
              <a:t>21</a:t>
            </a:fld>
            <a:endParaRPr lang="en-US" altLang="en-US"/>
          </a:p>
        </p:txBody>
      </p:sp>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412" name="Picture 2"/>
          <p:cNvPicPr>
            <a:picLocks noChangeAspect="1"/>
          </p:cNvPicPr>
          <p:nvPr/>
        </p:nvPicPr>
        <p:blipFill>
          <a:blip r:embed="rId4">
            <a:extLst>
              <a:ext uri="{28A0092B-C50C-407E-A947-70E740481C1C}">
                <a14:useLocalDpi xmlns:a14="http://schemas.microsoft.com/office/drawing/2010/main" val="0"/>
              </a:ext>
            </a:extLst>
          </a:blip>
          <a:srcRect r="53906" b="57224"/>
          <a:stretch>
            <a:fillRect/>
          </a:stretch>
        </p:blipFill>
        <p:spPr bwMode="auto">
          <a:xfrm>
            <a:off x="-838200" y="2667000"/>
            <a:ext cx="3595688"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ext uri="{D42A27DB-BD31-4B8C-83A1-F6EECF244321}">
                <p14:modId xmlns:p14="http://schemas.microsoft.com/office/powerpoint/2010/main" val="3856558630"/>
              </p:ext>
            </p:extLst>
          </p:nvPr>
        </p:nvGraphicFramePr>
        <p:xfrm>
          <a:off x="2895600" y="3124200"/>
          <a:ext cx="5029200" cy="249936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1346877977"/>
                    </a:ext>
                  </a:extLst>
                </a:gridCol>
                <a:gridCol w="2514600">
                  <a:extLst>
                    <a:ext uri="{9D8B030D-6E8A-4147-A177-3AD203B41FA5}">
                      <a16:colId xmlns:a16="http://schemas.microsoft.com/office/drawing/2014/main" val="1903867033"/>
                    </a:ext>
                  </a:extLst>
                </a:gridCol>
              </a:tblGrid>
              <a:tr h="457200">
                <a:tc>
                  <a:txBody>
                    <a:bodyPr/>
                    <a:lstStyle/>
                    <a:p>
                      <a:r>
                        <a:rPr lang="en-US" sz="1600" b="0" dirty="0">
                          <a:solidFill>
                            <a:schemeClr val="bg1"/>
                          </a:solidFill>
                          <a:latin typeface="+mj-lt"/>
                        </a:rPr>
                        <a:t>START-UP</a:t>
                      </a:r>
                      <a:r>
                        <a:rPr lang="en-US" sz="1600" b="0" baseline="0" dirty="0">
                          <a:solidFill>
                            <a:schemeClr val="bg1"/>
                          </a:solidFill>
                          <a:latin typeface="+mj-lt"/>
                        </a:rPr>
                        <a:t> File</a:t>
                      </a:r>
                      <a:endParaRPr lang="en-US" sz="1600" b="0" dirty="0">
                        <a:solidFill>
                          <a:schemeClr val="bg1"/>
                        </a:solidFill>
                        <a:latin typeface="+mj-lt"/>
                      </a:endParaRP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starter3.html</a:t>
                      </a:r>
                    </a:p>
                    <a:p>
                      <a:r>
                        <a:rPr lang="en-US" sz="1600" b="0" kern="1200" dirty="0">
                          <a:solidFill>
                            <a:schemeClr val="bg1"/>
                          </a:solidFill>
                          <a:latin typeface="+mn-lt"/>
                          <a:ea typeface="+mn-ea"/>
                          <a:cs typeface="+mn-cs"/>
                        </a:rPr>
                        <a:t>chapter7/starters: bird1.jpg</a:t>
                      </a:r>
                    </a:p>
                    <a:p>
                      <a:r>
                        <a:rPr lang="en-US" sz="1600" b="0" kern="1200" dirty="0">
                          <a:solidFill>
                            <a:schemeClr val="bg1"/>
                          </a:solidFill>
                          <a:latin typeface="+mn-lt"/>
                          <a:ea typeface="+mn-ea"/>
                          <a:cs typeface="+mn-cs"/>
                        </a:rPr>
                        <a:t>bird2.jpg</a:t>
                      </a:r>
                    </a:p>
                    <a:p>
                      <a:r>
                        <a:rPr lang="en-US" sz="1600" b="0" kern="1200" dirty="0">
                          <a:solidFill>
                            <a:schemeClr val="bg1"/>
                          </a:solidFill>
                          <a:latin typeface="+mn-lt"/>
                          <a:ea typeface="+mn-ea"/>
                          <a:cs typeface="+mn-cs"/>
                        </a:rPr>
                        <a:t>bird3.jpg</a:t>
                      </a:r>
                    </a:p>
                    <a:p>
                      <a:r>
                        <a:rPr lang="en-US" sz="1600" b="0" kern="1200" dirty="0">
                          <a:solidFill>
                            <a:schemeClr val="bg1"/>
                          </a:solidFill>
                          <a:latin typeface="+mn-lt"/>
                          <a:ea typeface="+mn-ea"/>
                          <a:cs typeface="+mn-cs"/>
                        </a:rPr>
                        <a:t>bird4.jpg</a:t>
                      </a:r>
                    </a:p>
                    <a:p>
                      <a:r>
                        <a:rPr lang="en-US" sz="1600" b="0" kern="1200" dirty="0">
                          <a:solidFill>
                            <a:schemeClr val="bg1"/>
                          </a:solidFill>
                          <a:latin typeface="+mn-lt"/>
                          <a:ea typeface="+mn-ea"/>
                          <a:cs typeface="+mn-cs"/>
                        </a:rPr>
                        <a:t>bird5.jpg</a:t>
                      </a:r>
                    </a:p>
                    <a:p>
                      <a:r>
                        <a:rPr lang="en-US" sz="1600" b="0" kern="1200" dirty="0">
                          <a:solidFill>
                            <a:schemeClr val="bg1"/>
                          </a:solidFill>
                          <a:latin typeface="+mn-lt"/>
                          <a:ea typeface="+mn-ea"/>
                          <a:cs typeface="+mn-cs"/>
                        </a:rPr>
                        <a:t>bird6.jpg</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636293227"/>
                  </a:ext>
                </a:extLst>
              </a:tr>
              <a:tr h="457200">
                <a:tc>
                  <a:txBody>
                    <a:bodyPr/>
                    <a:lstStyle/>
                    <a:p>
                      <a:r>
                        <a:rPr lang="en-US" sz="1600" b="0" dirty="0">
                          <a:solidFill>
                            <a:schemeClr val="bg1"/>
                          </a:solidFill>
                          <a:latin typeface="+mj-lt"/>
                        </a:rPr>
                        <a:t>SAVE SOLUTION AS</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index.html</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591458743"/>
                  </a:ext>
                </a:extLst>
              </a:tr>
            </a:tbl>
          </a:graphicData>
        </a:graphic>
      </p:graphicFrame>
      <p:sp>
        <p:nvSpPr>
          <p:cNvPr id="7" name="Rectangle 6"/>
          <p:cNvSpPr/>
          <p:nvPr/>
        </p:nvSpPr>
        <p:spPr>
          <a:xfrm>
            <a:off x="2782888" y="1752600"/>
            <a:ext cx="5522912" cy="1200150"/>
          </a:xfrm>
          <a:prstGeom prst="rect">
            <a:avLst/>
          </a:prstGeom>
        </p:spPr>
        <p:txBody>
          <a:bodyPr>
            <a:spAutoFit/>
          </a:bodyPr>
          <a:lstStyle/>
          <a:p>
            <a:pPr eaLnBrk="1" hangingPunct="1">
              <a:spcAft>
                <a:spcPts val="1200"/>
              </a:spcAft>
              <a:defRPr/>
            </a:pPr>
            <a:r>
              <a:rPr lang="en-US" sz="1400" dirty="0">
                <a:latin typeface="+mj-lt"/>
              </a:rPr>
              <a:t>Hands-On Practice</a:t>
            </a:r>
          </a:p>
          <a:p>
            <a:pPr eaLnBrk="1" hangingPunct="1">
              <a:defRPr/>
            </a:pPr>
            <a:r>
              <a:rPr lang="en-US" sz="2800" dirty="0">
                <a:solidFill>
                  <a:schemeClr val="bg1"/>
                </a:solidFill>
                <a:latin typeface="+mj-lt"/>
              </a:rPr>
              <a:t>HOP 7.3</a:t>
            </a:r>
          </a:p>
          <a:p>
            <a:pPr eaLnBrk="1" hangingPunct="1">
              <a:defRPr/>
            </a:pPr>
            <a:r>
              <a:rPr lang="en-US" sz="2000" b="0" dirty="0">
                <a:solidFill>
                  <a:schemeClr val="bg1"/>
                </a:solidFill>
                <a:latin typeface="+mj-lt"/>
              </a:rPr>
              <a:t>Follow the directions in your book for the HOP. </a:t>
            </a:r>
            <a:endParaRPr lang="en-US" sz="1600" b="0" dirty="0">
              <a:solidFill>
                <a:schemeClr val="bg1"/>
              </a:solidFill>
              <a:latin typeface="+mj-lt"/>
            </a:endParaRPr>
          </a:p>
        </p:txBody>
      </p:sp>
      <p:pic>
        <p:nvPicPr>
          <p:cNvPr id="17425" name="Picture 2" descr="Image result for home icon">
            <a:hlinkClick r:id="rId5" action="ppaction://hlinksldjump"/>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686800" y="6369050"/>
            <a:ext cx="3984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34238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82000" cy="526320"/>
          </a:xfrm>
        </p:spPr>
        <p:txBody>
          <a:bodyPr/>
          <a:lstStyle/>
          <a:p>
            <a:r>
              <a:rPr lang="en-US" dirty="0"/>
              <a:t>CSS Grid Layout – HOP 7.3 part I</a:t>
            </a:r>
            <a:endParaRPr lang="en-AU" sz="2000" dirty="0"/>
          </a:p>
        </p:txBody>
      </p:sp>
      <p:pic>
        <p:nvPicPr>
          <p:cNvPr id="7" name="Picture 6">
            <a:extLst>
              <a:ext uri="{FF2B5EF4-FFF2-40B4-BE49-F238E27FC236}">
                <a16:creationId xmlns:a16="http://schemas.microsoft.com/office/drawing/2014/main" id="{EDE4BA03-EC5C-4011-BBD8-465DBFEFE9A0}"/>
              </a:ext>
            </a:extLst>
          </p:cNvPr>
          <p:cNvPicPr>
            <a:picLocks noChangeAspect="1"/>
          </p:cNvPicPr>
          <p:nvPr/>
        </p:nvPicPr>
        <p:blipFill>
          <a:blip r:embed="rId3"/>
          <a:stretch>
            <a:fillRect/>
          </a:stretch>
        </p:blipFill>
        <p:spPr>
          <a:xfrm>
            <a:off x="319333" y="838200"/>
            <a:ext cx="3414467" cy="6019800"/>
          </a:xfrm>
          <a:prstGeom prst="rect">
            <a:avLst/>
          </a:prstGeom>
        </p:spPr>
      </p:pic>
      <p:pic>
        <p:nvPicPr>
          <p:cNvPr id="8" name="Picture 7">
            <a:extLst>
              <a:ext uri="{FF2B5EF4-FFF2-40B4-BE49-F238E27FC236}">
                <a16:creationId xmlns:a16="http://schemas.microsoft.com/office/drawing/2014/main" id="{CE611D65-2CE8-49D8-94A3-006038F1B653}"/>
              </a:ext>
            </a:extLst>
          </p:cNvPr>
          <p:cNvPicPr>
            <a:picLocks noChangeAspect="1"/>
          </p:cNvPicPr>
          <p:nvPr/>
        </p:nvPicPr>
        <p:blipFill>
          <a:blip r:embed="rId4"/>
          <a:stretch>
            <a:fillRect/>
          </a:stretch>
        </p:blipFill>
        <p:spPr>
          <a:xfrm>
            <a:off x="3733800" y="685800"/>
            <a:ext cx="5105400" cy="6172200"/>
          </a:xfrm>
          <a:prstGeom prst="rect">
            <a:avLst/>
          </a:prstGeom>
        </p:spPr>
      </p:pic>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8E66A414-68E1-4CBC-B848-CA8C4073FCBA}"/>
                  </a:ext>
                </a:extLst>
              </p14:cNvPr>
              <p14:cNvContentPartPr/>
              <p14:nvPr/>
            </p14:nvContentPartPr>
            <p14:xfrm>
              <a:off x="4597480" y="5200580"/>
              <a:ext cx="685440" cy="39240"/>
            </p14:xfrm>
          </p:contentPart>
        </mc:Choice>
        <mc:Fallback xmlns="">
          <p:pic>
            <p:nvPicPr>
              <p:cNvPr id="9" name="Ink 8">
                <a:extLst>
                  <a:ext uri="{FF2B5EF4-FFF2-40B4-BE49-F238E27FC236}">
                    <a16:creationId xmlns:a16="http://schemas.microsoft.com/office/drawing/2014/main" id="{8E66A414-68E1-4CBC-B848-CA8C4073FCBA}"/>
                  </a:ext>
                </a:extLst>
              </p:cNvPr>
              <p:cNvPicPr/>
              <p:nvPr/>
            </p:nvPicPr>
            <p:blipFill>
              <a:blip r:embed="rId6"/>
              <a:stretch>
                <a:fillRect/>
              </a:stretch>
            </p:blipFill>
            <p:spPr>
              <a:xfrm>
                <a:off x="4588480" y="5191580"/>
                <a:ext cx="703080" cy="56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C6A30A33-9CFB-4145-A908-DFA9AC6B40BD}"/>
                  </a:ext>
                </a:extLst>
              </p14:cNvPr>
              <p14:cNvContentPartPr/>
              <p14:nvPr/>
            </p14:nvContentPartPr>
            <p14:xfrm>
              <a:off x="4736800" y="3320660"/>
              <a:ext cx="736200" cy="13320"/>
            </p14:xfrm>
          </p:contentPart>
        </mc:Choice>
        <mc:Fallback xmlns="">
          <p:pic>
            <p:nvPicPr>
              <p:cNvPr id="10" name="Ink 9">
                <a:extLst>
                  <a:ext uri="{FF2B5EF4-FFF2-40B4-BE49-F238E27FC236}">
                    <a16:creationId xmlns:a16="http://schemas.microsoft.com/office/drawing/2014/main" id="{C6A30A33-9CFB-4145-A908-DFA9AC6B40BD}"/>
                  </a:ext>
                </a:extLst>
              </p:cNvPr>
              <p:cNvPicPr/>
              <p:nvPr/>
            </p:nvPicPr>
            <p:blipFill>
              <a:blip r:embed="rId8"/>
              <a:stretch>
                <a:fillRect/>
              </a:stretch>
            </p:blipFill>
            <p:spPr>
              <a:xfrm>
                <a:off x="4727800" y="3311660"/>
                <a:ext cx="75384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732CA354-CA60-4964-BAFF-69506A08F253}"/>
                  </a:ext>
                </a:extLst>
              </p14:cNvPr>
              <p14:cNvContentPartPr/>
              <p14:nvPr/>
            </p14:nvContentPartPr>
            <p14:xfrm>
              <a:off x="5047840" y="3625580"/>
              <a:ext cx="647280" cy="360"/>
            </p14:xfrm>
          </p:contentPart>
        </mc:Choice>
        <mc:Fallback xmlns="">
          <p:pic>
            <p:nvPicPr>
              <p:cNvPr id="12" name="Ink 11">
                <a:extLst>
                  <a:ext uri="{FF2B5EF4-FFF2-40B4-BE49-F238E27FC236}">
                    <a16:creationId xmlns:a16="http://schemas.microsoft.com/office/drawing/2014/main" id="{732CA354-CA60-4964-BAFF-69506A08F253}"/>
                  </a:ext>
                </a:extLst>
              </p:cNvPr>
              <p:cNvPicPr/>
              <p:nvPr/>
            </p:nvPicPr>
            <p:blipFill>
              <a:blip r:embed="rId10"/>
              <a:stretch>
                <a:fillRect/>
              </a:stretch>
            </p:blipFill>
            <p:spPr>
              <a:xfrm>
                <a:off x="5039200" y="3616580"/>
                <a:ext cx="6649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BB56BB5D-083A-4DFF-A82C-586D675F65B7}"/>
                  </a:ext>
                </a:extLst>
              </p14:cNvPr>
              <p14:cNvContentPartPr/>
              <p14:nvPr/>
            </p14:nvContentPartPr>
            <p14:xfrm>
              <a:off x="5029120" y="3466820"/>
              <a:ext cx="813600" cy="38520"/>
            </p14:xfrm>
          </p:contentPart>
        </mc:Choice>
        <mc:Fallback xmlns="">
          <p:pic>
            <p:nvPicPr>
              <p:cNvPr id="14" name="Ink 13">
                <a:extLst>
                  <a:ext uri="{FF2B5EF4-FFF2-40B4-BE49-F238E27FC236}">
                    <a16:creationId xmlns:a16="http://schemas.microsoft.com/office/drawing/2014/main" id="{BB56BB5D-083A-4DFF-A82C-586D675F65B7}"/>
                  </a:ext>
                </a:extLst>
              </p:cNvPr>
              <p:cNvPicPr/>
              <p:nvPr/>
            </p:nvPicPr>
            <p:blipFill>
              <a:blip r:embed="rId12"/>
              <a:stretch>
                <a:fillRect/>
              </a:stretch>
            </p:blipFill>
            <p:spPr>
              <a:xfrm>
                <a:off x="5020120" y="3457820"/>
                <a:ext cx="831240" cy="561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9" name="Ink 18">
                <a:extLst>
                  <a:ext uri="{FF2B5EF4-FFF2-40B4-BE49-F238E27FC236}">
                    <a16:creationId xmlns:a16="http://schemas.microsoft.com/office/drawing/2014/main" id="{0BCC5F95-8381-4E41-8263-18922A60B904}"/>
                  </a:ext>
                </a:extLst>
              </p14:cNvPr>
              <p14:cNvContentPartPr/>
              <p14:nvPr/>
            </p14:nvContentPartPr>
            <p14:xfrm>
              <a:off x="4730320" y="3930500"/>
              <a:ext cx="482400" cy="12960"/>
            </p14:xfrm>
          </p:contentPart>
        </mc:Choice>
        <mc:Fallback xmlns="">
          <p:pic>
            <p:nvPicPr>
              <p:cNvPr id="19" name="Ink 18">
                <a:extLst>
                  <a:ext uri="{FF2B5EF4-FFF2-40B4-BE49-F238E27FC236}">
                    <a16:creationId xmlns:a16="http://schemas.microsoft.com/office/drawing/2014/main" id="{0BCC5F95-8381-4E41-8263-18922A60B904}"/>
                  </a:ext>
                </a:extLst>
              </p:cNvPr>
              <p:cNvPicPr/>
              <p:nvPr/>
            </p:nvPicPr>
            <p:blipFill>
              <a:blip r:embed="rId14"/>
              <a:stretch>
                <a:fillRect/>
              </a:stretch>
            </p:blipFill>
            <p:spPr>
              <a:xfrm>
                <a:off x="4721680" y="3921500"/>
                <a:ext cx="50004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4" name="Ink 33">
                <a:extLst>
                  <a:ext uri="{FF2B5EF4-FFF2-40B4-BE49-F238E27FC236}">
                    <a16:creationId xmlns:a16="http://schemas.microsoft.com/office/drawing/2014/main" id="{2CC47121-BDC2-447E-B34C-356B3808B748}"/>
                  </a:ext>
                </a:extLst>
              </p14:cNvPr>
              <p14:cNvContentPartPr/>
              <p14:nvPr/>
            </p14:nvContentPartPr>
            <p14:xfrm>
              <a:off x="5016520" y="3663740"/>
              <a:ext cx="1010160" cy="147600"/>
            </p14:xfrm>
          </p:contentPart>
        </mc:Choice>
        <mc:Fallback xmlns="">
          <p:pic>
            <p:nvPicPr>
              <p:cNvPr id="34" name="Ink 33">
                <a:extLst>
                  <a:ext uri="{FF2B5EF4-FFF2-40B4-BE49-F238E27FC236}">
                    <a16:creationId xmlns:a16="http://schemas.microsoft.com/office/drawing/2014/main" id="{2CC47121-BDC2-447E-B34C-356B3808B748}"/>
                  </a:ext>
                </a:extLst>
              </p:cNvPr>
              <p:cNvPicPr/>
              <p:nvPr/>
            </p:nvPicPr>
            <p:blipFill>
              <a:blip r:embed="rId16"/>
              <a:stretch>
                <a:fillRect/>
              </a:stretch>
            </p:blipFill>
            <p:spPr>
              <a:xfrm>
                <a:off x="5007520" y="3654740"/>
                <a:ext cx="102780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2" name="Ink 41">
                <a:extLst>
                  <a:ext uri="{FF2B5EF4-FFF2-40B4-BE49-F238E27FC236}">
                    <a16:creationId xmlns:a16="http://schemas.microsoft.com/office/drawing/2014/main" id="{BE0D5CF5-21FD-4A4B-A2C5-BD4C2DF611E8}"/>
                  </a:ext>
                </a:extLst>
              </p14:cNvPr>
              <p14:cNvContentPartPr/>
              <p14:nvPr/>
            </p14:nvContentPartPr>
            <p14:xfrm>
              <a:off x="7048000" y="3377900"/>
              <a:ext cx="540720" cy="175680"/>
            </p14:xfrm>
          </p:contentPart>
        </mc:Choice>
        <mc:Fallback xmlns="">
          <p:pic>
            <p:nvPicPr>
              <p:cNvPr id="42" name="Ink 41">
                <a:extLst>
                  <a:ext uri="{FF2B5EF4-FFF2-40B4-BE49-F238E27FC236}">
                    <a16:creationId xmlns:a16="http://schemas.microsoft.com/office/drawing/2014/main" id="{BE0D5CF5-21FD-4A4B-A2C5-BD4C2DF611E8}"/>
                  </a:ext>
                </a:extLst>
              </p:cNvPr>
              <p:cNvPicPr/>
              <p:nvPr/>
            </p:nvPicPr>
            <p:blipFill>
              <a:blip r:embed="rId18"/>
              <a:stretch>
                <a:fillRect/>
              </a:stretch>
            </p:blipFill>
            <p:spPr>
              <a:xfrm>
                <a:off x="7039354" y="3369242"/>
                <a:ext cx="558372" cy="193356"/>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3" name="Ink 42">
                <a:extLst>
                  <a:ext uri="{FF2B5EF4-FFF2-40B4-BE49-F238E27FC236}">
                    <a16:creationId xmlns:a16="http://schemas.microsoft.com/office/drawing/2014/main" id="{EF845EE7-BD20-4B72-A6C8-6B4AB4B0CFD6}"/>
                  </a:ext>
                </a:extLst>
              </p14:cNvPr>
              <p14:cNvContentPartPr/>
              <p14:nvPr/>
            </p14:nvContentPartPr>
            <p14:xfrm>
              <a:off x="6013000" y="3485540"/>
              <a:ext cx="787320" cy="20160"/>
            </p14:xfrm>
          </p:contentPart>
        </mc:Choice>
        <mc:Fallback xmlns="">
          <p:pic>
            <p:nvPicPr>
              <p:cNvPr id="43" name="Ink 42">
                <a:extLst>
                  <a:ext uri="{FF2B5EF4-FFF2-40B4-BE49-F238E27FC236}">
                    <a16:creationId xmlns:a16="http://schemas.microsoft.com/office/drawing/2014/main" id="{EF845EE7-BD20-4B72-A6C8-6B4AB4B0CFD6}"/>
                  </a:ext>
                </a:extLst>
              </p:cNvPr>
              <p:cNvPicPr/>
              <p:nvPr/>
            </p:nvPicPr>
            <p:blipFill>
              <a:blip r:embed="rId20"/>
              <a:stretch>
                <a:fillRect/>
              </a:stretch>
            </p:blipFill>
            <p:spPr>
              <a:xfrm>
                <a:off x="6004360" y="3476900"/>
                <a:ext cx="804960"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4" name="Ink 43">
                <a:extLst>
                  <a:ext uri="{FF2B5EF4-FFF2-40B4-BE49-F238E27FC236}">
                    <a16:creationId xmlns:a16="http://schemas.microsoft.com/office/drawing/2014/main" id="{17F3356E-E403-427C-AB1C-8942FC315DBB}"/>
                  </a:ext>
                </a:extLst>
              </p14:cNvPr>
              <p14:cNvContentPartPr/>
              <p14:nvPr/>
            </p14:nvContentPartPr>
            <p14:xfrm>
              <a:off x="2730520" y="-641860"/>
              <a:ext cx="360" cy="360"/>
            </p14:xfrm>
          </p:contentPart>
        </mc:Choice>
        <mc:Fallback xmlns="">
          <p:pic>
            <p:nvPicPr>
              <p:cNvPr id="44" name="Ink 43">
                <a:extLst>
                  <a:ext uri="{FF2B5EF4-FFF2-40B4-BE49-F238E27FC236}">
                    <a16:creationId xmlns:a16="http://schemas.microsoft.com/office/drawing/2014/main" id="{17F3356E-E403-427C-AB1C-8942FC315DBB}"/>
                  </a:ext>
                </a:extLst>
              </p:cNvPr>
              <p:cNvPicPr/>
              <p:nvPr/>
            </p:nvPicPr>
            <p:blipFill>
              <a:blip r:embed="rId22"/>
              <a:stretch>
                <a:fillRect/>
              </a:stretch>
            </p:blipFill>
            <p:spPr>
              <a:xfrm>
                <a:off x="2721520" y="-6505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5" name="Ink 34">
                <a:extLst>
                  <a:ext uri="{FF2B5EF4-FFF2-40B4-BE49-F238E27FC236}">
                    <a16:creationId xmlns:a16="http://schemas.microsoft.com/office/drawing/2014/main" id="{CEB33F16-42D1-4BDA-8526-D899786E2B09}"/>
                  </a:ext>
                </a:extLst>
              </p14:cNvPr>
              <p14:cNvContentPartPr/>
              <p14:nvPr/>
            </p14:nvContentPartPr>
            <p14:xfrm>
              <a:off x="7014950" y="3749738"/>
              <a:ext cx="739800" cy="263520"/>
            </p14:xfrm>
          </p:contentPart>
        </mc:Choice>
        <mc:Fallback xmlns="">
          <p:pic>
            <p:nvPicPr>
              <p:cNvPr id="35" name="Ink 34">
                <a:extLst>
                  <a:ext uri="{FF2B5EF4-FFF2-40B4-BE49-F238E27FC236}">
                    <a16:creationId xmlns:a16="http://schemas.microsoft.com/office/drawing/2014/main" id="{CEB33F16-42D1-4BDA-8526-D899786E2B09}"/>
                  </a:ext>
                </a:extLst>
              </p:cNvPr>
              <p:cNvPicPr/>
              <p:nvPr/>
            </p:nvPicPr>
            <p:blipFill>
              <a:blip r:embed="rId24"/>
              <a:stretch>
                <a:fillRect/>
              </a:stretch>
            </p:blipFill>
            <p:spPr>
              <a:xfrm>
                <a:off x="7005954" y="3741098"/>
                <a:ext cx="757431" cy="2811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0" name="Ink 39">
                <a:extLst>
                  <a:ext uri="{FF2B5EF4-FFF2-40B4-BE49-F238E27FC236}">
                    <a16:creationId xmlns:a16="http://schemas.microsoft.com/office/drawing/2014/main" id="{3C0CB1AC-943F-4F2D-98B8-044ABF4BDE2A}"/>
                  </a:ext>
                </a:extLst>
              </p14:cNvPr>
              <p14:cNvContentPartPr/>
              <p14:nvPr/>
            </p14:nvContentPartPr>
            <p14:xfrm>
              <a:off x="7806950" y="3782498"/>
              <a:ext cx="208800" cy="168480"/>
            </p14:xfrm>
          </p:contentPart>
        </mc:Choice>
        <mc:Fallback xmlns="">
          <p:pic>
            <p:nvPicPr>
              <p:cNvPr id="40" name="Ink 39">
                <a:extLst>
                  <a:ext uri="{FF2B5EF4-FFF2-40B4-BE49-F238E27FC236}">
                    <a16:creationId xmlns:a16="http://schemas.microsoft.com/office/drawing/2014/main" id="{3C0CB1AC-943F-4F2D-98B8-044ABF4BDE2A}"/>
                  </a:ext>
                </a:extLst>
              </p:cNvPr>
              <p:cNvPicPr/>
              <p:nvPr/>
            </p:nvPicPr>
            <p:blipFill>
              <a:blip r:embed="rId26"/>
              <a:stretch>
                <a:fillRect/>
              </a:stretch>
            </p:blipFill>
            <p:spPr>
              <a:xfrm>
                <a:off x="7798310" y="3773858"/>
                <a:ext cx="226440" cy="1861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7" name="Ink 46">
                <a:extLst>
                  <a:ext uri="{FF2B5EF4-FFF2-40B4-BE49-F238E27FC236}">
                    <a16:creationId xmlns:a16="http://schemas.microsoft.com/office/drawing/2014/main" id="{DC06EE9E-8428-4259-B756-F1E1F9A64F3D}"/>
                  </a:ext>
                </a:extLst>
              </p14:cNvPr>
              <p14:cNvContentPartPr/>
              <p14:nvPr/>
            </p14:nvContentPartPr>
            <p14:xfrm>
              <a:off x="5621030" y="3965378"/>
              <a:ext cx="65520" cy="52920"/>
            </p14:xfrm>
          </p:contentPart>
        </mc:Choice>
        <mc:Fallback xmlns="">
          <p:pic>
            <p:nvPicPr>
              <p:cNvPr id="47" name="Ink 46">
                <a:extLst>
                  <a:ext uri="{FF2B5EF4-FFF2-40B4-BE49-F238E27FC236}">
                    <a16:creationId xmlns:a16="http://schemas.microsoft.com/office/drawing/2014/main" id="{DC06EE9E-8428-4259-B756-F1E1F9A64F3D}"/>
                  </a:ext>
                </a:extLst>
              </p:cNvPr>
              <p:cNvPicPr/>
              <p:nvPr/>
            </p:nvPicPr>
            <p:blipFill>
              <a:blip r:embed="rId28"/>
              <a:stretch>
                <a:fillRect/>
              </a:stretch>
            </p:blipFill>
            <p:spPr>
              <a:xfrm>
                <a:off x="5612390" y="3956738"/>
                <a:ext cx="83160" cy="705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9" name="Ink 48">
                <a:extLst>
                  <a:ext uri="{FF2B5EF4-FFF2-40B4-BE49-F238E27FC236}">
                    <a16:creationId xmlns:a16="http://schemas.microsoft.com/office/drawing/2014/main" id="{22D67637-4CDF-44CC-8437-028102A33B34}"/>
                  </a:ext>
                </a:extLst>
              </p14:cNvPr>
              <p14:cNvContentPartPr/>
              <p14:nvPr/>
            </p14:nvContentPartPr>
            <p14:xfrm>
              <a:off x="5355350" y="3850898"/>
              <a:ext cx="204120" cy="200880"/>
            </p14:xfrm>
          </p:contentPart>
        </mc:Choice>
        <mc:Fallback xmlns="">
          <p:pic>
            <p:nvPicPr>
              <p:cNvPr id="49" name="Ink 48">
                <a:extLst>
                  <a:ext uri="{FF2B5EF4-FFF2-40B4-BE49-F238E27FC236}">
                    <a16:creationId xmlns:a16="http://schemas.microsoft.com/office/drawing/2014/main" id="{22D67637-4CDF-44CC-8437-028102A33B34}"/>
                  </a:ext>
                </a:extLst>
              </p:cNvPr>
              <p:cNvPicPr/>
              <p:nvPr/>
            </p:nvPicPr>
            <p:blipFill>
              <a:blip r:embed="rId30"/>
              <a:stretch>
                <a:fillRect/>
              </a:stretch>
            </p:blipFill>
            <p:spPr>
              <a:xfrm>
                <a:off x="5346350" y="3842258"/>
                <a:ext cx="221760" cy="2185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64" name="Ink 63">
                <a:extLst>
                  <a:ext uri="{FF2B5EF4-FFF2-40B4-BE49-F238E27FC236}">
                    <a16:creationId xmlns:a16="http://schemas.microsoft.com/office/drawing/2014/main" id="{2F909923-3597-4882-AF03-E8CA03F4E034}"/>
                  </a:ext>
                </a:extLst>
              </p14:cNvPr>
              <p14:cNvContentPartPr/>
              <p14:nvPr/>
            </p14:nvContentPartPr>
            <p14:xfrm>
              <a:off x="5771150" y="3680978"/>
              <a:ext cx="1193760" cy="440640"/>
            </p14:xfrm>
          </p:contentPart>
        </mc:Choice>
        <mc:Fallback xmlns="">
          <p:pic>
            <p:nvPicPr>
              <p:cNvPr id="64" name="Ink 63">
                <a:extLst>
                  <a:ext uri="{FF2B5EF4-FFF2-40B4-BE49-F238E27FC236}">
                    <a16:creationId xmlns:a16="http://schemas.microsoft.com/office/drawing/2014/main" id="{2F909923-3597-4882-AF03-E8CA03F4E034}"/>
                  </a:ext>
                </a:extLst>
              </p:cNvPr>
              <p:cNvPicPr/>
              <p:nvPr/>
            </p:nvPicPr>
            <p:blipFill>
              <a:blip r:embed="rId32"/>
              <a:stretch>
                <a:fillRect/>
              </a:stretch>
            </p:blipFill>
            <p:spPr>
              <a:xfrm>
                <a:off x="5762510" y="3672338"/>
                <a:ext cx="1211400" cy="4582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67" name="Ink 66">
                <a:extLst>
                  <a:ext uri="{FF2B5EF4-FFF2-40B4-BE49-F238E27FC236}">
                    <a16:creationId xmlns:a16="http://schemas.microsoft.com/office/drawing/2014/main" id="{1AFE5684-060D-4B69-8F47-F33126D9C8F3}"/>
                  </a:ext>
                </a:extLst>
              </p14:cNvPr>
              <p14:cNvContentPartPr/>
              <p14:nvPr/>
            </p14:nvContentPartPr>
            <p14:xfrm>
              <a:off x="3718430" y="3245378"/>
              <a:ext cx="579240" cy="1965240"/>
            </p14:xfrm>
          </p:contentPart>
        </mc:Choice>
        <mc:Fallback xmlns="">
          <p:pic>
            <p:nvPicPr>
              <p:cNvPr id="67" name="Ink 66">
                <a:extLst>
                  <a:ext uri="{FF2B5EF4-FFF2-40B4-BE49-F238E27FC236}">
                    <a16:creationId xmlns:a16="http://schemas.microsoft.com/office/drawing/2014/main" id="{1AFE5684-060D-4B69-8F47-F33126D9C8F3}"/>
                  </a:ext>
                </a:extLst>
              </p:cNvPr>
              <p:cNvPicPr/>
              <p:nvPr/>
            </p:nvPicPr>
            <p:blipFill>
              <a:blip r:embed="rId34"/>
              <a:stretch>
                <a:fillRect/>
              </a:stretch>
            </p:blipFill>
            <p:spPr>
              <a:xfrm>
                <a:off x="3709790" y="3236738"/>
                <a:ext cx="596880" cy="19828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69" name="Ink 68">
                <a:extLst>
                  <a:ext uri="{FF2B5EF4-FFF2-40B4-BE49-F238E27FC236}">
                    <a16:creationId xmlns:a16="http://schemas.microsoft.com/office/drawing/2014/main" id="{DF71E660-AB08-4AF4-AF8B-0006F274D6CF}"/>
                  </a:ext>
                </a:extLst>
              </p14:cNvPr>
              <p14:cNvContentPartPr/>
              <p14:nvPr/>
            </p14:nvContentPartPr>
            <p14:xfrm>
              <a:off x="5531030" y="3638858"/>
              <a:ext cx="183960" cy="46080"/>
            </p14:xfrm>
          </p:contentPart>
        </mc:Choice>
        <mc:Fallback xmlns="">
          <p:pic>
            <p:nvPicPr>
              <p:cNvPr id="69" name="Ink 68">
                <a:extLst>
                  <a:ext uri="{FF2B5EF4-FFF2-40B4-BE49-F238E27FC236}">
                    <a16:creationId xmlns:a16="http://schemas.microsoft.com/office/drawing/2014/main" id="{DF71E660-AB08-4AF4-AF8B-0006F274D6CF}"/>
                  </a:ext>
                </a:extLst>
              </p:cNvPr>
              <p:cNvPicPr/>
              <p:nvPr/>
            </p:nvPicPr>
            <p:blipFill>
              <a:blip r:embed="rId36"/>
              <a:stretch>
                <a:fillRect/>
              </a:stretch>
            </p:blipFill>
            <p:spPr>
              <a:xfrm>
                <a:off x="5522030" y="3630218"/>
                <a:ext cx="201600" cy="637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72" name="Ink 71">
                <a:extLst>
                  <a:ext uri="{FF2B5EF4-FFF2-40B4-BE49-F238E27FC236}">
                    <a16:creationId xmlns:a16="http://schemas.microsoft.com/office/drawing/2014/main" id="{7AA82817-42FD-4F4D-B0BA-5241FB7391FC}"/>
                  </a:ext>
                </a:extLst>
              </p14:cNvPr>
              <p14:cNvContentPartPr/>
              <p14:nvPr/>
            </p14:nvContentPartPr>
            <p14:xfrm>
              <a:off x="5525990" y="3486938"/>
              <a:ext cx="303120" cy="56880"/>
            </p14:xfrm>
          </p:contentPart>
        </mc:Choice>
        <mc:Fallback xmlns="">
          <p:pic>
            <p:nvPicPr>
              <p:cNvPr id="72" name="Ink 71">
                <a:extLst>
                  <a:ext uri="{FF2B5EF4-FFF2-40B4-BE49-F238E27FC236}">
                    <a16:creationId xmlns:a16="http://schemas.microsoft.com/office/drawing/2014/main" id="{7AA82817-42FD-4F4D-B0BA-5241FB7391FC}"/>
                  </a:ext>
                </a:extLst>
              </p:cNvPr>
              <p:cNvPicPr/>
              <p:nvPr/>
            </p:nvPicPr>
            <p:blipFill>
              <a:blip r:embed="rId38"/>
              <a:stretch>
                <a:fillRect/>
              </a:stretch>
            </p:blipFill>
            <p:spPr>
              <a:xfrm>
                <a:off x="5517001" y="3477938"/>
                <a:ext cx="320739" cy="7452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73" name="Ink 72">
                <a:extLst>
                  <a:ext uri="{FF2B5EF4-FFF2-40B4-BE49-F238E27FC236}">
                    <a16:creationId xmlns:a16="http://schemas.microsoft.com/office/drawing/2014/main" id="{86C6CCE4-A743-4893-9816-5FE78C49351B}"/>
                  </a:ext>
                </a:extLst>
              </p14:cNvPr>
              <p14:cNvContentPartPr/>
              <p14:nvPr/>
            </p14:nvContentPartPr>
            <p14:xfrm>
              <a:off x="6377390" y="3093458"/>
              <a:ext cx="55080" cy="271440"/>
            </p14:xfrm>
          </p:contentPart>
        </mc:Choice>
        <mc:Fallback xmlns="">
          <p:pic>
            <p:nvPicPr>
              <p:cNvPr id="73" name="Ink 72">
                <a:extLst>
                  <a:ext uri="{FF2B5EF4-FFF2-40B4-BE49-F238E27FC236}">
                    <a16:creationId xmlns:a16="http://schemas.microsoft.com/office/drawing/2014/main" id="{86C6CCE4-A743-4893-9816-5FE78C49351B}"/>
                  </a:ext>
                </a:extLst>
              </p:cNvPr>
              <p:cNvPicPr/>
              <p:nvPr/>
            </p:nvPicPr>
            <p:blipFill>
              <a:blip r:embed="rId40"/>
              <a:stretch>
                <a:fillRect/>
              </a:stretch>
            </p:blipFill>
            <p:spPr>
              <a:xfrm>
                <a:off x="6368750" y="3084818"/>
                <a:ext cx="72720" cy="28908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3" name="Ink 12">
                <a:extLst>
                  <a:ext uri="{FF2B5EF4-FFF2-40B4-BE49-F238E27FC236}">
                    <a16:creationId xmlns:a16="http://schemas.microsoft.com/office/drawing/2014/main" id="{6943C6C9-6EDE-42DF-8828-D49E92D3F7E2}"/>
                  </a:ext>
                </a:extLst>
              </p14:cNvPr>
              <p14:cNvContentPartPr/>
              <p14:nvPr/>
            </p14:nvContentPartPr>
            <p14:xfrm>
              <a:off x="6900515" y="4034804"/>
              <a:ext cx="1300320" cy="398160"/>
            </p14:xfrm>
          </p:contentPart>
        </mc:Choice>
        <mc:Fallback xmlns="">
          <p:pic>
            <p:nvPicPr>
              <p:cNvPr id="13" name="Ink 12">
                <a:extLst>
                  <a:ext uri="{FF2B5EF4-FFF2-40B4-BE49-F238E27FC236}">
                    <a16:creationId xmlns:a16="http://schemas.microsoft.com/office/drawing/2014/main" id="{6943C6C9-6EDE-42DF-8828-D49E92D3F7E2}"/>
                  </a:ext>
                </a:extLst>
              </p:cNvPr>
              <p:cNvPicPr/>
              <p:nvPr/>
            </p:nvPicPr>
            <p:blipFill>
              <a:blip r:embed="rId42"/>
              <a:stretch>
                <a:fillRect/>
              </a:stretch>
            </p:blipFill>
            <p:spPr>
              <a:xfrm>
                <a:off x="6891515" y="4026164"/>
                <a:ext cx="1317960" cy="4158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24" name="Ink 23">
                <a:extLst>
                  <a:ext uri="{FF2B5EF4-FFF2-40B4-BE49-F238E27FC236}">
                    <a16:creationId xmlns:a16="http://schemas.microsoft.com/office/drawing/2014/main" id="{DC1E9C63-9346-479C-854F-EDA0AF1BE544}"/>
                  </a:ext>
                </a:extLst>
              </p14:cNvPr>
              <p14:cNvContentPartPr/>
              <p14:nvPr/>
            </p14:nvContentPartPr>
            <p14:xfrm>
              <a:off x="6035075" y="3610724"/>
              <a:ext cx="577800" cy="228600"/>
            </p14:xfrm>
          </p:contentPart>
        </mc:Choice>
        <mc:Fallback xmlns="">
          <p:pic>
            <p:nvPicPr>
              <p:cNvPr id="24" name="Ink 23">
                <a:extLst>
                  <a:ext uri="{FF2B5EF4-FFF2-40B4-BE49-F238E27FC236}">
                    <a16:creationId xmlns:a16="http://schemas.microsoft.com/office/drawing/2014/main" id="{DC1E9C63-9346-479C-854F-EDA0AF1BE544}"/>
                  </a:ext>
                </a:extLst>
              </p:cNvPr>
              <p:cNvPicPr/>
              <p:nvPr/>
            </p:nvPicPr>
            <p:blipFill>
              <a:blip r:embed="rId44"/>
              <a:stretch>
                <a:fillRect/>
              </a:stretch>
            </p:blipFill>
            <p:spPr>
              <a:xfrm>
                <a:off x="6026430" y="3601724"/>
                <a:ext cx="595451" cy="24624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2" name="Ink 31">
                <a:extLst>
                  <a:ext uri="{FF2B5EF4-FFF2-40B4-BE49-F238E27FC236}">
                    <a16:creationId xmlns:a16="http://schemas.microsoft.com/office/drawing/2014/main" id="{2F0582E3-600A-481F-A09C-3E746237D9BB}"/>
                  </a:ext>
                </a:extLst>
              </p14:cNvPr>
              <p14:cNvContentPartPr/>
              <p14:nvPr/>
            </p14:nvContentPartPr>
            <p14:xfrm>
              <a:off x="6502355" y="2739524"/>
              <a:ext cx="756000" cy="164880"/>
            </p14:xfrm>
          </p:contentPart>
        </mc:Choice>
        <mc:Fallback xmlns="">
          <p:pic>
            <p:nvPicPr>
              <p:cNvPr id="32" name="Ink 31">
                <a:extLst>
                  <a:ext uri="{FF2B5EF4-FFF2-40B4-BE49-F238E27FC236}">
                    <a16:creationId xmlns:a16="http://schemas.microsoft.com/office/drawing/2014/main" id="{2F0582E3-600A-481F-A09C-3E746237D9BB}"/>
                  </a:ext>
                </a:extLst>
              </p:cNvPr>
              <p:cNvPicPr/>
              <p:nvPr/>
            </p:nvPicPr>
            <p:blipFill>
              <a:blip r:embed="rId46"/>
              <a:stretch>
                <a:fillRect/>
              </a:stretch>
            </p:blipFill>
            <p:spPr>
              <a:xfrm>
                <a:off x="6493715" y="2730544"/>
                <a:ext cx="773640" cy="182482"/>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6" name="Ink 35">
                <a:extLst>
                  <a:ext uri="{FF2B5EF4-FFF2-40B4-BE49-F238E27FC236}">
                    <a16:creationId xmlns:a16="http://schemas.microsoft.com/office/drawing/2014/main" id="{02DCA96D-CEE9-42DF-A078-7489A507DD4A}"/>
                  </a:ext>
                </a:extLst>
              </p14:cNvPr>
              <p14:cNvContentPartPr/>
              <p14:nvPr/>
            </p14:nvContentPartPr>
            <p14:xfrm>
              <a:off x="5545835" y="2793524"/>
              <a:ext cx="838440" cy="509400"/>
            </p14:xfrm>
          </p:contentPart>
        </mc:Choice>
        <mc:Fallback xmlns="">
          <p:pic>
            <p:nvPicPr>
              <p:cNvPr id="36" name="Ink 35">
                <a:extLst>
                  <a:ext uri="{FF2B5EF4-FFF2-40B4-BE49-F238E27FC236}">
                    <a16:creationId xmlns:a16="http://schemas.microsoft.com/office/drawing/2014/main" id="{02DCA96D-CEE9-42DF-A078-7489A507DD4A}"/>
                  </a:ext>
                </a:extLst>
              </p:cNvPr>
              <p:cNvPicPr/>
              <p:nvPr/>
            </p:nvPicPr>
            <p:blipFill>
              <a:blip r:embed="rId48"/>
              <a:stretch>
                <a:fillRect/>
              </a:stretch>
            </p:blipFill>
            <p:spPr>
              <a:xfrm>
                <a:off x="5536839" y="2784530"/>
                <a:ext cx="856072" cy="527028"/>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71" name="Ink 70">
                <a:extLst>
                  <a:ext uri="{FF2B5EF4-FFF2-40B4-BE49-F238E27FC236}">
                    <a16:creationId xmlns:a16="http://schemas.microsoft.com/office/drawing/2014/main" id="{939EDF81-5538-4E91-854A-91196A73322E}"/>
                  </a:ext>
                </a:extLst>
              </p14:cNvPr>
              <p14:cNvContentPartPr/>
              <p14:nvPr/>
            </p14:nvContentPartPr>
            <p14:xfrm>
              <a:off x="3972635" y="3401564"/>
              <a:ext cx="766800" cy="332280"/>
            </p14:xfrm>
          </p:contentPart>
        </mc:Choice>
        <mc:Fallback xmlns="">
          <p:pic>
            <p:nvPicPr>
              <p:cNvPr id="71" name="Ink 70">
                <a:extLst>
                  <a:ext uri="{FF2B5EF4-FFF2-40B4-BE49-F238E27FC236}">
                    <a16:creationId xmlns:a16="http://schemas.microsoft.com/office/drawing/2014/main" id="{939EDF81-5538-4E91-854A-91196A73322E}"/>
                  </a:ext>
                </a:extLst>
              </p:cNvPr>
              <p:cNvPicPr/>
              <p:nvPr/>
            </p:nvPicPr>
            <p:blipFill>
              <a:blip r:embed="rId50"/>
              <a:stretch>
                <a:fillRect/>
              </a:stretch>
            </p:blipFill>
            <p:spPr>
              <a:xfrm>
                <a:off x="3963631" y="3392924"/>
                <a:ext cx="784448" cy="34992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6" name="Ink 5">
                <a:extLst>
                  <a:ext uri="{FF2B5EF4-FFF2-40B4-BE49-F238E27FC236}">
                    <a16:creationId xmlns:a16="http://schemas.microsoft.com/office/drawing/2014/main" id="{C8AF3E2C-9B2C-4AC1-AF6C-3CACB6FDC266}"/>
                  </a:ext>
                </a:extLst>
              </p14:cNvPr>
              <p14:cNvContentPartPr/>
              <p14:nvPr/>
            </p14:nvContentPartPr>
            <p14:xfrm>
              <a:off x="6613394" y="1963454"/>
              <a:ext cx="935280" cy="227520"/>
            </p14:xfrm>
          </p:contentPart>
        </mc:Choice>
        <mc:Fallback xmlns="">
          <p:pic>
            <p:nvPicPr>
              <p:cNvPr id="6" name="Ink 5">
                <a:extLst>
                  <a:ext uri="{FF2B5EF4-FFF2-40B4-BE49-F238E27FC236}">
                    <a16:creationId xmlns:a16="http://schemas.microsoft.com/office/drawing/2014/main" id="{C8AF3E2C-9B2C-4AC1-AF6C-3CACB6FDC266}"/>
                  </a:ext>
                </a:extLst>
              </p:cNvPr>
              <p:cNvPicPr/>
              <p:nvPr/>
            </p:nvPicPr>
            <p:blipFill>
              <a:blip r:embed="rId52"/>
              <a:stretch>
                <a:fillRect/>
              </a:stretch>
            </p:blipFill>
            <p:spPr>
              <a:xfrm>
                <a:off x="6604394" y="1954814"/>
                <a:ext cx="95292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61" name="Ink 60">
                <a:extLst>
                  <a:ext uri="{FF2B5EF4-FFF2-40B4-BE49-F238E27FC236}">
                    <a16:creationId xmlns:a16="http://schemas.microsoft.com/office/drawing/2014/main" id="{CA447C62-1484-42A0-9E6F-7996EEB290EA}"/>
                  </a:ext>
                </a:extLst>
              </p14:cNvPr>
              <p14:cNvContentPartPr/>
              <p14:nvPr/>
            </p14:nvContentPartPr>
            <p14:xfrm>
              <a:off x="6960205" y="2222611"/>
              <a:ext cx="1342440" cy="608400"/>
            </p14:xfrm>
          </p:contentPart>
        </mc:Choice>
        <mc:Fallback xmlns="">
          <p:pic>
            <p:nvPicPr>
              <p:cNvPr id="61" name="Ink 60">
                <a:extLst>
                  <a:ext uri="{FF2B5EF4-FFF2-40B4-BE49-F238E27FC236}">
                    <a16:creationId xmlns:a16="http://schemas.microsoft.com/office/drawing/2014/main" id="{CA447C62-1484-42A0-9E6F-7996EEB290EA}"/>
                  </a:ext>
                </a:extLst>
              </p:cNvPr>
              <p:cNvPicPr/>
              <p:nvPr/>
            </p:nvPicPr>
            <p:blipFill>
              <a:blip r:embed="rId54"/>
              <a:stretch>
                <a:fillRect/>
              </a:stretch>
            </p:blipFill>
            <p:spPr>
              <a:xfrm>
                <a:off x="6951565" y="2213971"/>
                <a:ext cx="1360080" cy="62604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63" name="Ink 62">
                <a:extLst>
                  <a:ext uri="{FF2B5EF4-FFF2-40B4-BE49-F238E27FC236}">
                    <a16:creationId xmlns:a16="http://schemas.microsoft.com/office/drawing/2014/main" id="{E1AA6B23-B960-46EE-BFCD-5BF661260F21}"/>
                  </a:ext>
                </a:extLst>
              </p14:cNvPr>
              <p14:cNvContentPartPr/>
              <p14:nvPr/>
            </p14:nvContentPartPr>
            <p14:xfrm>
              <a:off x="6791725" y="2375251"/>
              <a:ext cx="101160" cy="23400"/>
            </p14:xfrm>
          </p:contentPart>
        </mc:Choice>
        <mc:Fallback xmlns="">
          <p:pic>
            <p:nvPicPr>
              <p:cNvPr id="63" name="Ink 62">
                <a:extLst>
                  <a:ext uri="{FF2B5EF4-FFF2-40B4-BE49-F238E27FC236}">
                    <a16:creationId xmlns:a16="http://schemas.microsoft.com/office/drawing/2014/main" id="{E1AA6B23-B960-46EE-BFCD-5BF661260F21}"/>
                  </a:ext>
                </a:extLst>
              </p:cNvPr>
              <p:cNvPicPr/>
              <p:nvPr/>
            </p:nvPicPr>
            <p:blipFill>
              <a:blip r:embed="rId56"/>
              <a:stretch>
                <a:fillRect/>
              </a:stretch>
            </p:blipFill>
            <p:spPr>
              <a:xfrm>
                <a:off x="6782725" y="2366251"/>
                <a:ext cx="118800"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65" name="Ink 64">
                <a:extLst>
                  <a:ext uri="{FF2B5EF4-FFF2-40B4-BE49-F238E27FC236}">
                    <a16:creationId xmlns:a16="http://schemas.microsoft.com/office/drawing/2014/main" id="{0FFBB2F5-B1F8-4AE6-BEC7-6D3D5DA2396E}"/>
                  </a:ext>
                </a:extLst>
              </p14:cNvPr>
              <p14:cNvContentPartPr/>
              <p14:nvPr/>
            </p14:nvContentPartPr>
            <p14:xfrm>
              <a:off x="5980890" y="3411923"/>
              <a:ext cx="498600" cy="12600"/>
            </p14:xfrm>
          </p:contentPart>
        </mc:Choice>
        <mc:Fallback xmlns="">
          <p:pic>
            <p:nvPicPr>
              <p:cNvPr id="65" name="Ink 64">
                <a:extLst>
                  <a:ext uri="{FF2B5EF4-FFF2-40B4-BE49-F238E27FC236}">
                    <a16:creationId xmlns:a16="http://schemas.microsoft.com/office/drawing/2014/main" id="{0FFBB2F5-B1F8-4AE6-BEC7-6D3D5DA2396E}"/>
                  </a:ext>
                </a:extLst>
              </p:cNvPr>
              <p:cNvPicPr/>
              <p:nvPr/>
            </p:nvPicPr>
            <p:blipFill>
              <a:blip r:embed="rId58"/>
              <a:stretch>
                <a:fillRect/>
              </a:stretch>
            </p:blipFill>
            <p:spPr>
              <a:xfrm>
                <a:off x="5945250" y="3339923"/>
                <a:ext cx="570240" cy="15624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5" name="Ink 4">
                <a:extLst>
                  <a:ext uri="{FF2B5EF4-FFF2-40B4-BE49-F238E27FC236}">
                    <a16:creationId xmlns:a16="http://schemas.microsoft.com/office/drawing/2014/main" id="{D4EBA65E-57FD-45C7-B986-541C58057FF9}"/>
                  </a:ext>
                </a:extLst>
              </p14:cNvPr>
              <p14:cNvContentPartPr/>
              <p14:nvPr/>
            </p14:nvContentPartPr>
            <p14:xfrm>
              <a:off x="7306372" y="2753421"/>
              <a:ext cx="166320" cy="205920"/>
            </p14:xfrm>
          </p:contentPart>
        </mc:Choice>
        <mc:Fallback xmlns="">
          <p:pic>
            <p:nvPicPr>
              <p:cNvPr id="5" name="Ink 4">
                <a:extLst>
                  <a:ext uri="{FF2B5EF4-FFF2-40B4-BE49-F238E27FC236}">
                    <a16:creationId xmlns:a16="http://schemas.microsoft.com/office/drawing/2014/main" id="{D4EBA65E-57FD-45C7-B986-541C58057FF9}"/>
                  </a:ext>
                </a:extLst>
              </p:cNvPr>
              <p:cNvPicPr/>
              <p:nvPr/>
            </p:nvPicPr>
            <p:blipFill>
              <a:blip r:embed="rId60"/>
              <a:stretch>
                <a:fillRect/>
              </a:stretch>
            </p:blipFill>
            <p:spPr>
              <a:xfrm>
                <a:off x="7297372" y="2744781"/>
                <a:ext cx="18396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21" name="Ink 20">
                <a:extLst>
                  <a:ext uri="{FF2B5EF4-FFF2-40B4-BE49-F238E27FC236}">
                    <a16:creationId xmlns:a16="http://schemas.microsoft.com/office/drawing/2014/main" id="{D61516D6-EB14-4CCB-8BDF-F9B5835248EE}"/>
                  </a:ext>
                </a:extLst>
              </p14:cNvPr>
              <p14:cNvContentPartPr/>
              <p14:nvPr/>
            </p14:nvContentPartPr>
            <p14:xfrm>
              <a:off x="4158532" y="3726141"/>
              <a:ext cx="210960" cy="172440"/>
            </p14:xfrm>
          </p:contentPart>
        </mc:Choice>
        <mc:Fallback xmlns="">
          <p:pic>
            <p:nvPicPr>
              <p:cNvPr id="21" name="Ink 20">
                <a:extLst>
                  <a:ext uri="{FF2B5EF4-FFF2-40B4-BE49-F238E27FC236}">
                    <a16:creationId xmlns:a16="http://schemas.microsoft.com/office/drawing/2014/main" id="{D61516D6-EB14-4CCB-8BDF-F9B5835248EE}"/>
                  </a:ext>
                </a:extLst>
              </p:cNvPr>
              <p:cNvPicPr/>
              <p:nvPr/>
            </p:nvPicPr>
            <p:blipFill>
              <a:blip r:embed="rId62"/>
              <a:stretch>
                <a:fillRect/>
              </a:stretch>
            </p:blipFill>
            <p:spPr>
              <a:xfrm>
                <a:off x="4149892" y="3717501"/>
                <a:ext cx="228600" cy="19008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38" name="Ink 37">
                <a:extLst>
                  <a:ext uri="{FF2B5EF4-FFF2-40B4-BE49-F238E27FC236}">
                    <a16:creationId xmlns:a16="http://schemas.microsoft.com/office/drawing/2014/main" id="{17215137-84BE-4E40-8E91-C976AC83FDBD}"/>
                  </a:ext>
                </a:extLst>
              </p14:cNvPr>
              <p14:cNvContentPartPr/>
              <p14:nvPr/>
            </p14:nvContentPartPr>
            <p14:xfrm>
              <a:off x="4174012" y="3339141"/>
              <a:ext cx="289440" cy="176040"/>
            </p14:xfrm>
          </p:contentPart>
        </mc:Choice>
        <mc:Fallback xmlns="">
          <p:pic>
            <p:nvPicPr>
              <p:cNvPr id="38" name="Ink 37">
                <a:extLst>
                  <a:ext uri="{FF2B5EF4-FFF2-40B4-BE49-F238E27FC236}">
                    <a16:creationId xmlns:a16="http://schemas.microsoft.com/office/drawing/2014/main" id="{17215137-84BE-4E40-8E91-C976AC83FDBD}"/>
                  </a:ext>
                </a:extLst>
              </p:cNvPr>
              <p:cNvPicPr/>
              <p:nvPr/>
            </p:nvPicPr>
            <p:blipFill>
              <a:blip r:embed="rId64"/>
              <a:stretch>
                <a:fillRect/>
              </a:stretch>
            </p:blipFill>
            <p:spPr>
              <a:xfrm>
                <a:off x="4165372" y="3330141"/>
                <a:ext cx="307080" cy="193680"/>
              </a:xfrm>
              <a:prstGeom prst="rect">
                <a:avLst/>
              </a:prstGeom>
            </p:spPr>
          </p:pic>
        </mc:Fallback>
      </mc:AlternateContent>
    </p:spTree>
    <p:extLst>
      <p:ext uri="{BB962C8B-B14F-4D97-AF65-F5344CB8AC3E}">
        <p14:creationId xmlns:p14="http://schemas.microsoft.com/office/powerpoint/2010/main" val="10013913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82000" cy="527640"/>
          </a:xfrm>
        </p:spPr>
        <p:txBody>
          <a:bodyPr/>
          <a:lstStyle/>
          <a:p>
            <a:r>
              <a:rPr lang="en-US" dirty="0"/>
              <a:t>CSS Grid Layout – HOP 7.3 part II</a:t>
            </a:r>
            <a:endParaRPr lang="en-AU" sz="2000" dirty="0"/>
          </a:p>
        </p:txBody>
      </p:sp>
      <mc:AlternateContent xmlns:mc="http://schemas.openxmlformats.org/markup-compatibility/2006" xmlns:p14="http://schemas.microsoft.com/office/powerpoint/2010/main">
        <mc:Choice Requires="p14">
          <p:contentPart p14:bwMode="auto" r:id="rId3">
            <p14:nvContentPartPr>
              <p14:cNvPr id="44" name="Ink 43">
                <a:extLst>
                  <a:ext uri="{FF2B5EF4-FFF2-40B4-BE49-F238E27FC236}">
                    <a16:creationId xmlns:a16="http://schemas.microsoft.com/office/drawing/2014/main" id="{17F3356E-E403-427C-AB1C-8942FC315DBB}"/>
                  </a:ext>
                </a:extLst>
              </p14:cNvPr>
              <p14:cNvContentPartPr/>
              <p14:nvPr/>
            </p14:nvContentPartPr>
            <p14:xfrm>
              <a:off x="2730520" y="-641860"/>
              <a:ext cx="360" cy="360"/>
            </p14:xfrm>
          </p:contentPart>
        </mc:Choice>
        <mc:Fallback xmlns="">
          <p:pic>
            <p:nvPicPr>
              <p:cNvPr id="44" name="Ink 43">
                <a:extLst>
                  <a:ext uri="{FF2B5EF4-FFF2-40B4-BE49-F238E27FC236}">
                    <a16:creationId xmlns:a16="http://schemas.microsoft.com/office/drawing/2014/main" id="{17F3356E-E403-427C-AB1C-8942FC315DBB}"/>
                  </a:ext>
                </a:extLst>
              </p:cNvPr>
              <p:cNvPicPr/>
              <p:nvPr/>
            </p:nvPicPr>
            <p:blipFill>
              <a:blip r:embed="rId4"/>
              <a:stretch>
                <a:fillRect/>
              </a:stretch>
            </p:blipFill>
            <p:spPr>
              <a:xfrm>
                <a:off x="2721520" y="-650500"/>
                <a:ext cx="18000" cy="18000"/>
              </a:xfrm>
              <a:prstGeom prst="rect">
                <a:avLst/>
              </a:prstGeom>
            </p:spPr>
          </p:pic>
        </mc:Fallback>
      </mc:AlternateContent>
      <p:pic>
        <p:nvPicPr>
          <p:cNvPr id="3" name="Picture 2">
            <a:extLst>
              <a:ext uri="{FF2B5EF4-FFF2-40B4-BE49-F238E27FC236}">
                <a16:creationId xmlns:a16="http://schemas.microsoft.com/office/drawing/2014/main" id="{5F63DAC1-16E5-4AB7-92D0-9C3B2D46725A}"/>
              </a:ext>
            </a:extLst>
          </p:cNvPr>
          <p:cNvPicPr>
            <a:picLocks noChangeAspect="1"/>
          </p:cNvPicPr>
          <p:nvPr/>
        </p:nvPicPr>
        <p:blipFill>
          <a:blip r:embed="rId5"/>
          <a:stretch>
            <a:fillRect/>
          </a:stretch>
        </p:blipFill>
        <p:spPr>
          <a:xfrm>
            <a:off x="76200" y="704850"/>
            <a:ext cx="3695799" cy="2393874"/>
          </a:xfrm>
          <a:prstGeom prst="rect">
            <a:avLst/>
          </a:prstGeom>
        </p:spPr>
      </p:pic>
      <p:pic>
        <p:nvPicPr>
          <p:cNvPr id="4" name="Picture 3">
            <a:extLst>
              <a:ext uri="{FF2B5EF4-FFF2-40B4-BE49-F238E27FC236}">
                <a16:creationId xmlns:a16="http://schemas.microsoft.com/office/drawing/2014/main" id="{8BC4B646-033E-40F5-A039-75032033CB11}"/>
              </a:ext>
            </a:extLst>
          </p:cNvPr>
          <p:cNvPicPr>
            <a:picLocks noChangeAspect="1"/>
          </p:cNvPicPr>
          <p:nvPr/>
        </p:nvPicPr>
        <p:blipFill>
          <a:blip r:embed="rId6"/>
          <a:stretch>
            <a:fillRect/>
          </a:stretch>
        </p:blipFill>
        <p:spPr>
          <a:xfrm>
            <a:off x="76199" y="3117774"/>
            <a:ext cx="3695799" cy="3657600"/>
          </a:xfrm>
          <a:prstGeom prst="rect">
            <a:avLst/>
          </a:prstGeom>
        </p:spPr>
      </p:pic>
      <p:pic>
        <p:nvPicPr>
          <p:cNvPr id="5" name="Picture 4">
            <a:extLst>
              <a:ext uri="{FF2B5EF4-FFF2-40B4-BE49-F238E27FC236}">
                <a16:creationId xmlns:a16="http://schemas.microsoft.com/office/drawing/2014/main" id="{CF04144D-DA42-4771-A1E4-8B39C065C549}"/>
              </a:ext>
            </a:extLst>
          </p:cNvPr>
          <p:cNvPicPr>
            <a:picLocks noChangeAspect="1"/>
          </p:cNvPicPr>
          <p:nvPr/>
        </p:nvPicPr>
        <p:blipFill>
          <a:blip r:embed="rId7"/>
          <a:stretch>
            <a:fillRect/>
          </a:stretch>
        </p:blipFill>
        <p:spPr>
          <a:xfrm>
            <a:off x="3848199" y="685800"/>
            <a:ext cx="4914801" cy="6172200"/>
          </a:xfrm>
          <a:prstGeom prst="rect">
            <a:avLst/>
          </a:prstGeom>
        </p:spPr>
      </p:pic>
      <mc:AlternateContent xmlns:mc="http://schemas.openxmlformats.org/markup-compatibility/2006" xmlns:p14="http://schemas.microsoft.com/office/powerpoint/2010/main">
        <mc:Choice Requires="p14">
          <p:contentPart p14:bwMode="auto" r:id="rId8">
            <p14:nvContentPartPr>
              <p14:cNvPr id="16" name="Ink 15">
                <a:extLst>
                  <a:ext uri="{FF2B5EF4-FFF2-40B4-BE49-F238E27FC236}">
                    <a16:creationId xmlns:a16="http://schemas.microsoft.com/office/drawing/2014/main" id="{CB7098C5-68FE-4710-B735-37222DA46EC3}"/>
                  </a:ext>
                </a:extLst>
              </p14:cNvPr>
              <p14:cNvContentPartPr/>
              <p14:nvPr/>
            </p14:nvContentPartPr>
            <p14:xfrm>
              <a:off x="4094200" y="3102860"/>
              <a:ext cx="3952800" cy="967320"/>
            </p14:xfrm>
          </p:contentPart>
        </mc:Choice>
        <mc:Fallback xmlns="">
          <p:pic>
            <p:nvPicPr>
              <p:cNvPr id="16" name="Ink 15">
                <a:extLst>
                  <a:ext uri="{FF2B5EF4-FFF2-40B4-BE49-F238E27FC236}">
                    <a16:creationId xmlns:a16="http://schemas.microsoft.com/office/drawing/2014/main" id="{CB7098C5-68FE-4710-B735-37222DA46EC3}"/>
                  </a:ext>
                </a:extLst>
              </p:cNvPr>
              <p:cNvPicPr/>
              <p:nvPr/>
            </p:nvPicPr>
            <p:blipFill>
              <a:blip r:embed="rId9"/>
              <a:stretch>
                <a:fillRect/>
              </a:stretch>
            </p:blipFill>
            <p:spPr>
              <a:xfrm>
                <a:off x="4085560" y="3094220"/>
                <a:ext cx="3970440" cy="984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7" name="Ink 16">
                <a:extLst>
                  <a:ext uri="{FF2B5EF4-FFF2-40B4-BE49-F238E27FC236}">
                    <a16:creationId xmlns:a16="http://schemas.microsoft.com/office/drawing/2014/main" id="{6CE1BDA7-474E-4C81-BAB3-CD0F3B0FF28E}"/>
                  </a:ext>
                </a:extLst>
              </p14:cNvPr>
              <p14:cNvContentPartPr/>
              <p14:nvPr/>
            </p14:nvContentPartPr>
            <p14:xfrm>
              <a:off x="4762360" y="5257460"/>
              <a:ext cx="549720" cy="2880"/>
            </p14:xfrm>
          </p:contentPart>
        </mc:Choice>
        <mc:Fallback xmlns="">
          <p:pic>
            <p:nvPicPr>
              <p:cNvPr id="17" name="Ink 16">
                <a:extLst>
                  <a:ext uri="{FF2B5EF4-FFF2-40B4-BE49-F238E27FC236}">
                    <a16:creationId xmlns:a16="http://schemas.microsoft.com/office/drawing/2014/main" id="{6CE1BDA7-474E-4C81-BAB3-CD0F3B0FF28E}"/>
                  </a:ext>
                </a:extLst>
              </p:cNvPr>
              <p:cNvPicPr/>
              <p:nvPr/>
            </p:nvPicPr>
            <p:blipFill>
              <a:blip r:embed="rId11"/>
              <a:stretch>
                <a:fillRect/>
              </a:stretch>
            </p:blipFill>
            <p:spPr>
              <a:xfrm>
                <a:off x="4753720" y="5248820"/>
                <a:ext cx="567360" cy="20520"/>
              </a:xfrm>
              <a:prstGeom prst="rect">
                <a:avLst/>
              </a:prstGeom>
            </p:spPr>
          </p:pic>
        </mc:Fallback>
      </mc:AlternateContent>
      <p:sp>
        <p:nvSpPr>
          <p:cNvPr id="23" name="Rectangle 22">
            <a:extLst>
              <a:ext uri="{FF2B5EF4-FFF2-40B4-BE49-F238E27FC236}">
                <a16:creationId xmlns:a16="http://schemas.microsoft.com/office/drawing/2014/main" id="{212190A6-D1BB-4844-A902-559DFF04F4DC}"/>
              </a:ext>
            </a:extLst>
          </p:cNvPr>
          <p:cNvSpPr/>
          <p:nvPr/>
        </p:nvSpPr>
        <p:spPr>
          <a:xfrm>
            <a:off x="4419600" y="4038600"/>
            <a:ext cx="4572000" cy="430887"/>
          </a:xfrm>
          <a:prstGeom prst="rect">
            <a:avLst/>
          </a:prstGeom>
        </p:spPr>
        <p:txBody>
          <a:bodyPr>
            <a:spAutoFit/>
          </a:bodyPr>
          <a:lstStyle/>
          <a:p>
            <a:pPr lvl="1"/>
            <a:r>
              <a:rPr lang="en-US" altLang="en-US" sz="1100" b="0" dirty="0">
                <a:solidFill>
                  <a:schemeClr val="bg2"/>
                </a:solidFill>
                <a:cs typeface="Times New Roman" panose="02020603050405020304" pitchFamily="18" charset="0"/>
              </a:rPr>
              <a:t>// </a:t>
            </a:r>
            <a:r>
              <a:rPr lang="en-US" altLang="en-US" sz="1100" dirty="0">
                <a:solidFill>
                  <a:schemeClr val="bg2"/>
                </a:solidFill>
                <a:cs typeface="Times New Roman" panose="02020603050405020304" pitchFamily="18" charset="0"/>
              </a:rPr>
              <a:t>auto-fill </a:t>
            </a:r>
            <a:r>
              <a:rPr lang="en-US" altLang="en-US" sz="1100" b="0" dirty="0">
                <a:solidFill>
                  <a:schemeClr val="bg2"/>
                </a:solidFill>
                <a:cs typeface="Times New Roman" panose="02020603050405020304" pitchFamily="18" charset="0"/>
              </a:rPr>
              <a:t>: </a:t>
            </a:r>
            <a:r>
              <a:rPr lang="en-US" altLang="en-US" sz="1100" dirty="0">
                <a:solidFill>
                  <a:schemeClr val="bg2"/>
                </a:solidFill>
                <a:cs typeface="Times New Roman" panose="02020603050405020304" pitchFamily="18" charset="0"/>
              </a:rPr>
              <a:t>fill</a:t>
            </a:r>
            <a:r>
              <a:rPr lang="en-US" altLang="en-US" sz="1100" b="0" dirty="0">
                <a:solidFill>
                  <a:schemeClr val="bg2"/>
                </a:solidFill>
                <a:cs typeface="Times New Roman" panose="02020603050405020304" pitchFamily="18" charset="0"/>
              </a:rPr>
              <a:t> the viewport with as many columns as it can </a:t>
            </a:r>
            <a:r>
              <a:rPr lang="en-US" altLang="en-US" sz="1100" dirty="0">
                <a:solidFill>
                  <a:schemeClr val="bg2"/>
                </a:solidFill>
                <a:cs typeface="Times New Roman" panose="02020603050405020304" pitchFamily="18" charset="0"/>
              </a:rPr>
              <a:t>without overflowing</a:t>
            </a:r>
          </a:p>
        </p:txBody>
      </p:sp>
      <p:sp>
        <p:nvSpPr>
          <p:cNvPr id="6" name="Rectangle 5">
            <a:extLst>
              <a:ext uri="{FF2B5EF4-FFF2-40B4-BE49-F238E27FC236}">
                <a16:creationId xmlns:a16="http://schemas.microsoft.com/office/drawing/2014/main" id="{6A4B2248-818C-4D7A-89C1-7AF686B529FD}"/>
              </a:ext>
            </a:extLst>
          </p:cNvPr>
          <p:cNvSpPr/>
          <p:nvPr/>
        </p:nvSpPr>
        <p:spPr>
          <a:xfrm>
            <a:off x="6705600" y="3429000"/>
            <a:ext cx="1507592" cy="276999"/>
          </a:xfrm>
          <a:prstGeom prst="rect">
            <a:avLst/>
          </a:prstGeom>
        </p:spPr>
        <p:txBody>
          <a:bodyPr wrap="none">
            <a:spAutoFit/>
          </a:bodyPr>
          <a:lstStyle/>
          <a:p>
            <a:r>
              <a:rPr lang="en-US" sz="1200" dirty="0"/>
              <a:t>//stop before 200 px </a:t>
            </a:r>
          </a:p>
        </p:txBody>
      </p:sp>
      <mc:AlternateContent xmlns:mc="http://schemas.openxmlformats.org/markup-compatibility/2006" xmlns:p14="http://schemas.microsoft.com/office/powerpoint/2010/main">
        <mc:Choice Requires="p14">
          <p:contentPart p14:bwMode="auto" r:id="rId12">
            <p14:nvContentPartPr>
              <p14:cNvPr id="7" name="Ink 6">
                <a:extLst>
                  <a:ext uri="{FF2B5EF4-FFF2-40B4-BE49-F238E27FC236}">
                    <a16:creationId xmlns:a16="http://schemas.microsoft.com/office/drawing/2014/main" id="{40F41B5A-BC20-48E2-88F8-5BF4F4FC9636}"/>
                  </a:ext>
                </a:extLst>
              </p14:cNvPr>
              <p14:cNvContentPartPr/>
              <p14:nvPr/>
            </p14:nvContentPartPr>
            <p14:xfrm>
              <a:off x="5649830" y="3588818"/>
              <a:ext cx="360" cy="360"/>
            </p14:xfrm>
          </p:contentPart>
        </mc:Choice>
        <mc:Fallback xmlns="">
          <p:pic>
            <p:nvPicPr>
              <p:cNvPr id="7" name="Ink 6">
                <a:extLst>
                  <a:ext uri="{FF2B5EF4-FFF2-40B4-BE49-F238E27FC236}">
                    <a16:creationId xmlns:a16="http://schemas.microsoft.com/office/drawing/2014/main" id="{40F41B5A-BC20-48E2-88F8-5BF4F4FC9636}"/>
                  </a:ext>
                </a:extLst>
              </p:cNvPr>
              <p:cNvPicPr/>
              <p:nvPr/>
            </p:nvPicPr>
            <p:blipFill>
              <a:blip r:embed="rId13"/>
              <a:stretch>
                <a:fillRect/>
              </a:stretch>
            </p:blipFill>
            <p:spPr>
              <a:xfrm>
                <a:off x="5632190" y="3553178"/>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8" name="Ink 7">
                <a:extLst>
                  <a:ext uri="{FF2B5EF4-FFF2-40B4-BE49-F238E27FC236}">
                    <a16:creationId xmlns:a16="http://schemas.microsoft.com/office/drawing/2014/main" id="{28BDBC07-4E3F-49A0-A044-0783A72D9AEB}"/>
                  </a:ext>
                </a:extLst>
              </p14:cNvPr>
              <p14:cNvContentPartPr/>
              <p14:nvPr/>
            </p14:nvContentPartPr>
            <p14:xfrm>
              <a:off x="5654870" y="3563618"/>
              <a:ext cx="185040" cy="33840"/>
            </p14:xfrm>
          </p:contentPart>
        </mc:Choice>
        <mc:Fallback xmlns="">
          <p:pic>
            <p:nvPicPr>
              <p:cNvPr id="8" name="Ink 7">
                <a:extLst>
                  <a:ext uri="{FF2B5EF4-FFF2-40B4-BE49-F238E27FC236}">
                    <a16:creationId xmlns:a16="http://schemas.microsoft.com/office/drawing/2014/main" id="{28BDBC07-4E3F-49A0-A044-0783A72D9AEB}"/>
                  </a:ext>
                </a:extLst>
              </p:cNvPr>
              <p:cNvPicPr/>
              <p:nvPr/>
            </p:nvPicPr>
            <p:blipFill>
              <a:blip r:embed="rId15"/>
              <a:stretch>
                <a:fillRect/>
              </a:stretch>
            </p:blipFill>
            <p:spPr>
              <a:xfrm>
                <a:off x="5637230" y="3527978"/>
                <a:ext cx="220680" cy="1054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9" name="Ink 8">
                <a:extLst>
                  <a:ext uri="{FF2B5EF4-FFF2-40B4-BE49-F238E27FC236}">
                    <a16:creationId xmlns:a16="http://schemas.microsoft.com/office/drawing/2014/main" id="{DFA5F22E-96CE-41BA-A806-FD7A069CBA29}"/>
                  </a:ext>
                </a:extLst>
              </p14:cNvPr>
              <p14:cNvContentPartPr/>
              <p14:nvPr/>
            </p14:nvContentPartPr>
            <p14:xfrm>
              <a:off x="5665310" y="3553898"/>
              <a:ext cx="186840" cy="34920"/>
            </p14:xfrm>
          </p:contentPart>
        </mc:Choice>
        <mc:Fallback xmlns="">
          <p:pic>
            <p:nvPicPr>
              <p:cNvPr id="9" name="Ink 8">
                <a:extLst>
                  <a:ext uri="{FF2B5EF4-FFF2-40B4-BE49-F238E27FC236}">
                    <a16:creationId xmlns:a16="http://schemas.microsoft.com/office/drawing/2014/main" id="{DFA5F22E-96CE-41BA-A806-FD7A069CBA29}"/>
                  </a:ext>
                </a:extLst>
              </p:cNvPr>
              <p:cNvPicPr/>
              <p:nvPr/>
            </p:nvPicPr>
            <p:blipFill>
              <a:blip r:embed="rId17"/>
              <a:stretch>
                <a:fillRect/>
              </a:stretch>
            </p:blipFill>
            <p:spPr>
              <a:xfrm>
                <a:off x="5656310" y="3544898"/>
                <a:ext cx="204480" cy="525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 name="Ink 12">
                <a:extLst>
                  <a:ext uri="{FF2B5EF4-FFF2-40B4-BE49-F238E27FC236}">
                    <a16:creationId xmlns:a16="http://schemas.microsoft.com/office/drawing/2014/main" id="{43FBC2C2-D080-435B-BBD0-CFE527F0B2C2}"/>
                  </a:ext>
                </a:extLst>
              </p14:cNvPr>
              <p14:cNvContentPartPr/>
              <p14:nvPr/>
            </p14:nvContentPartPr>
            <p14:xfrm>
              <a:off x="5694110" y="3398378"/>
              <a:ext cx="231480" cy="45000"/>
            </p14:xfrm>
          </p:contentPart>
        </mc:Choice>
        <mc:Fallback xmlns="">
          <p:pic>
            <p:nvPicPr>
              <p:cNvPr id="13" name="Ink 12">
                <a:extLst>
                  <a:ext uri="{FF2B5EF4-FFF2-40B4-BE49-F238E27FC236}">
                    <a16:creationId xmlns:a16="http://schemas.microsoft.com/office/drawing/2014/main" id="{43FBC2C2-D080-435B-BBD0-CFE527F0B2C2}"/>
                  </a:ext>
                </a:extLst>
              </p:cNvPr>
              <p:cNvPicPr/>
              <p:nvPr/>
            </p:nvPicPr>
            <p:blipFill>
              <a:blip r:embed="rId19"/>
              <a:stretch>
                <a:fillRect/>
              </a:stretch>
            </p:blipFill>
            <p:spPr>
              <a:xfrm>
                <a:off x="5685110" y="3389378"/>
                <a:ext cx="249120" cy="626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8" name="Ink 17">
                <a:extLst>
                  <a:ext uri="{FF2B5EF4-FFF2-40B4-BE49-F238E27FC236}">
                    <a16:creationId xmlns:a16="http://schemas.microsoft.com/office/drawing/2014/main" id="{3C06B043-3452-48FF-B5E4-870279261E6C}"/>
                  </a:ext>
                </a:extLst>
              </p14:cNvPr>
              <p14:cNvContentPartPr/>
              <p14:nvPr/>
            </p14:nvContentPartPr>
            <p14:xfrm>
              <a:off x="6758630" y="2975378"/>
              <a:ext cx="87480" cy="340920"/>
            </p14:xfrm>
          </p:contentPart>
        </mc:Choice>
        <mc:Fallback xmlns="">
          <p:pic>
            <p:nvPicPr>
              <p:cNvPr id="18" name="Ink 17">
                <a:extLst>
                  <a:ext uri="{FF2B5EF4-FFF2-40B4-BE49-F238E27FC236}">
                    <a16:creationId xmlns:a16="http://schemas.microsoft.com/office/drawing/2014/main" id="{3C06B043-3452-48FF-B5E4-870279261E6C}"/>
                  </a:ext>
                </a:extLst>
              </p:cNvPr>
              <p:cNvPicPr/>
              <p:nvPr/>
            </p:nvPicPr>
            <p:blipFill>
              <a:blip r:embed="rId21"/>
              <a:stretch>
                <a:fillRect/>
              </a:stretch>
            </p:blipFill>
            <p:spPr>
              <a:xfrm>
                <a:off x="6749990" y="2966378"/>
                <a:ext cx="105120" cy="3585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9" name="Ink 18">
                <a:extLst>
                  <a:ext uri="{FF2B5EF4-FFF2-40B4-BE49-F238E27FC236}">
                    <a16:creationId xmlns:a16="http://schemas.microsoft.com/office/drawing/2014/main" id="{5E8C4CBC-B7A5-4C9B-B6B6-AE677088FFAC}"/>
                  </a:ext>
                </a:extLst>
              </p14:cNvPr>
              <p14:cNvContentPartPr/>
              <p14:nvPr/>
            </p14:nvContentPartPr>
            <p14:xfrm>
              <a:off x="6518714" y="2028254"/>
              <a:ext cx="586080" cy="224640"/>
            </p14:xfrm>
          </p:contentPart>
        </mc:Choice>
        <mc:Fallback xmlns="">
          <p:pic>
            <p:nvPicPr>
              <p:cNvPr id="19" name="Ink 18">
                <a:extLst>
                  <a:ext uri="{FF2B5EF4-FFF2-40B4-BE49-F238E27FC236}">
                    <a16:creationId xmlns:a16="http://schemas.microsoft.com/office/drawing/2014/main" id="{5E8C4CBC-B7A5-4C9B-B6B6-AE677088FFAC}"/>
                  </a:ext>
                </a:extLst>
              </p:cNvPr>
              <p:cNvPicPr/>
              <p:nvPr/>
            </p:nvPicPr>
            <p:blipFill>
              <a:blip r:embed="rId23"/>
              <a:stretch>
                <a:fillRect/>
              </a:stretch>
            </p:blipFill>
            <p:spPr>
              <a:xfrm>
                <a:off x="6509714" y="2019268"/>
                <a:ext cx="603720" cy="242252"/>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2" name="Ink 21">
                <a:extLst>
                  <a:ext uri="{FF2B5EF4-FFF2-40B4-BE49-F238E27FC236}">
                    <a16:creationId xmlns:a16="http://schemas.microsoft.com/office/drawing/2014/main" id="{89F8E250-68C1-4733-B693-DAF8EDC92179}"/>
                  </a:ext>
                </a:extLst>
              </p14:cNvPr>
              <p14:cNvContentPartPr/>
              <p14:nvPr/>
            </p14:nvContentPartPr>
            <p14:xfrm>
              <a:off x="7217114" y="2022494"/>
              <a:ext cx="589680" cy="225720"/>
            </p14:xfrm>
          </p:contentPart>
        </mc:Choice>
        <mc:Fallback xmlns="">
          <p:pic>
            <p:nvPicPr>
              <p:cNvPr id="22" name="Ink 21">
                <a:extLst>
                  <a:ext uri="{FF2B5EF4-FFF2-40B4-BE49-F238E27FC236}">
                    <a16:creationId xmlns:a16="http://schemas.microsoft.com/office/drawing/2014/main" id="{89F8E250-68C1-4733-B693-DAF8EDC92179}"/>
                  </a:ext>
                </a:extLst>
              </p:cNvPr>
              <p:cNvPicPr/>
              <p:nvPr/>
            </p:nvPicPr>
            <p:blipFill>
              <a:blip r:embed="rId25"/>
              <a:stretch>
                <a:fillRect/>
              </a:stretch>
            </p:blipFill>
            <p:spPr>
              <a:xfrm>
                <a:off x="7208469" y="2013494"/>
                <a:ext cx="607331" cy="2433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4" name="Ink 23">
                <a:extLst>
                  <a:ext uri="{FF2B5EF4-FFF2-40B4-BE49-F238E27FC236}">
                    <a16:creationId xmlns:a16="http://schemas.microsoft.com/office/drawing/2014/main" id="{70E2F413-A1B6-4069-BED7-F276AE2E8357}"/>
                  </a:ext>
                </a:extLst>
              </p14:cNvPr>
              <p14:cNvContentPartPr/>
              <p14:nvPr/>
            </p14:nvContentPartPr>
            <p14:xfrm>
              <a:off x="6086714" y="2175854"/>
              <a:ext cx="318240" cy="445680"/>
            </p14:xfrm>
          </p:contentPart>
        </mc:Choice>
        <mc:Fallback xmlns="">
          <p:pic>
            <p:nvPicPr>
              <p:cNvPr id="24" name="Ink 23">
                <a:extLst>
                  <a:ext uri="{FF2B5EF4-FFF2-40B4-BE49-F238E27FC236}">
                    <a16:creationId xmlns:a16="http://schemas.microsoft.com/office/drawing/2014/main" id="{70E2F413-A1B6-4069-BED7-F276AE2E8357}"/>
                  </a:ext>
                </a:extLst>
              </p:cNvPr>
              <p:cNvPicPr/>
              <p:nvPr/>
            </p:nvPicPr>
            <p:blipFill>
              <a:blip r:embed="rId27"/>
              <a:stretch>
                <a:fillRect/>
              </a:stretch>
            </p:blipFill>
            <p:spPr>
              <a:xfrm>
                <a:off x="6078074" y="2167214"/>
                <a:ext cx="335880" cy="4633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8" name="Ink 27">
                <a:extLst>
                  <a:ext uri="{FF2B5EF4-FFF2-40B4-BE49-F238E27FC236}">
                    <a16:creationId xmlns:a16="http://schemas.microsoft.com/office/drawing/2014/main" id="{21B84FE4-4792-4E12-8B79-FB39701CC065}"/>
                  </a:ext>
                </a:extLst>
              </p14:cNvPr>
              <p14:cNvContentPartPr/>
              <p14:nvPr/>
            </p14:nvContentPartPr>
            <p14:xfrm>
              <a:off x="2831594" y="1432814"/>
              <a:ext cx="3340800" cy="602640"/>
            </p14:xfrm>
          </p:contentPart>
        </mc:Choice>
        <mc:Fallback xmlns="">
          <p:pic>
            <p:nvPicPr>
              <p:cNvPr id="28" name="Ink 27">
                <a:extLst>
                  <a:ext uri="{FF2B5EF4-FFF2-40B4-BE49-F238E27FC236}">
                    <a16:creationId xmlns:a16="http://schemas.microsoft.com/office/drawing/2014/main" id="{21B84FE4-4792-4E12-8B79-FB39701CC065}"/>
                  </a:ext>
                </a:extLst>
              </p:cNvPr>
              <p:cNvPicPr/>
              <p:nvPr/>
            </p:nvPicPr>
            <p:blipFill>
              <a:blip r:embed="rId29"/>
              <a:stretch>
                <a:fillRect/>
              </a:stretch>
            </p:blipFill>
            <p:spPr>
              <a:xfrm>
                <a:off x="2822594" y="1423814"/>
                <a:ext cx="3358440" cy="6202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60" name="Ink 59">
                <a:extLst>
                  <a:ext uri="{FF2B5EF4-FFF2-40B4-BE49-F238E27FC236}">
                    <a16:creationId xmlns:a16="http://schemas.microsoft.com/office/drawing/2014/main" id="{C5254162-1B61-40FD-BBF4-F34BEB313F2B}"/>
                  </a:ext>
                </a:extLst>
              </p14:cNvPr>
              <p14:cNvContentPartPr/>
              <p14:nvPr/>
            </p14:nvContentPartPr>
            <p14:xfrm>
              <a:off x="6481405" y="2536531"/>
              <a:ext cx="1746360" cy="600480"/>
            </p14:xfrm>
          </p:contentPart>
        </mc:Choice>
        <mc:Fallback xmlns="">
          <p:pic>
            <p:nvPicPr>
              <p:cNvPr id="60" name="Ink 59">
                <a:extLst>
                  <a:ext uri="{FF2B5EF4-FFF2-40B4-BE49-F238E27FC236}">
                    <a16:creationId xmlns:a16="http://schemas.microsoft.com/office/drawing/2014/main" id="{C5254162-1B61-40FD-BBF4-F34BEB313F2B}"/>
                  </a:ext>
                </a:extLst>
              </p:cNvPr>
              <p:cNvPicPr/>
              <p:nvPr/>
            </p:nvPicPr>
            <p:blipFill>
              <a:blip r:embed="rId31"/>
              <a:stretch>
                <a:fillRect/>
              </a:stretch>
            </p:blipFill>
            <p:spPr>
              <a:xfrm>
                <a:off x="6472763" y="2527531"/>
                <a:ext cx="1764004" cy="6181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61" name="Ink 60">
                <a:extLst>
                  <a:ext uri="{FF2B5EF4-FFF2-40B4-BE49-F238E27FC236}">
                    <a16:creationId xmlns:a16="http://schemas.microsoft.com/office/drawing/2014/main" id="{FF9D8A7C-3461-405A-AF55-003A1C99C1F2}"/>
                  </a:ext>
                </a:extLst>
              </p14:cNvPr>
              <p14:cNvContentPartPr/>
              <p14:nvPr/>
            </p14:nvContentPartPr>
            <p14:xfrm>
              <a:off x="6174930" y="3336683"/>
              <a:ext cx="902520" cy="39960"/>
            </p14:xfrm>
          </p:contentPart>
        </mc:Choice>
        <mc:Fallback xmlns="">
          <p:pic>
            <p:nvPicPr>
              <p:cNvPr id="61" name="Ink 60">
                <a:extLst>
                  <a:ext uri="{FF2B5EF4-FFF2-40B4-BE49-F238E27FC236}">
                    <a16:creationId xmlns:a16="http://schemas.microsoft.com/office/drawing/2014/main" id="{FF9D8A7C-3461-405A-AF55-003A1C99C1F2}"/>
                  </a:ext>
                </a:extLst>
              </p:cNvPr>
              <p:cNvPicPr/>
              <p:nvPr/>
            </p:nvPicPr>
            <p:blipFill>
              <a:blip r:embed="rId33"/>
              <a:stretch>
                <a:fillRect/>
              </a:stretch>
            </p:blipFill>
            <p:spPr>
              <a:xfrm>
                <a:off x="6139290" y="3265043"/>
                <a:ext cx="974160" cy="183600"/>
              </a:xfrm>
              <a:prstGeom prst="rect">
                <a:avLst/>
              </a:prstGeom>
            </p:spPr>
          </p:pic>
        </mc:Fallback>
      </mc:AlternateContent>
    </p:spTree>
    <p:extLst>
      <p:ext uri="{BB962C8B-B14F-4D97-AF65-F5344CB8AC3E}">
        <p14:creationId xmlns:p14="http://schemas.microsoft.com/office/powerpoint/2010/main" val="3138009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82000" cy="533400"/>
          </a:xfrm>
        </p:spPr>
        <p:txBody>
          <a:bodyPr/>
          <a:lstStyle/>
          <a:p>
            <a:r>
              <a:rPr lang="en-US" sz="2400" dirty="0"/>
              <a:t>7.6 Two-column CSS Grid Layout </a:t>
            </a:r>
            <a:r>
              <a:rPr lang="en-US" altLang="en-US" sz="2400" dirty="0"/>
              <a:t>- Figure 7.18, 7.19</a:t>
            </a:r>
            <a:endParaRPr lang="en-US" sz="2400" dirty="0"/>
          </a:p>
        </p:txBody>
      </p:sp>
      <p:pic>
        <p:nvPicPr>
          <p:cNvPr id="5" name="Picture 6" descr="A diagram shows the two columns C S S grid layou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4632" y="1371600"/>
            <a:ext cx="4755146" cy="4047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a:extLst>
              <a:ext uri="{FF2B5EF4-FFF2-40B4-BE49-F238E27FC236}">
                <a16:creationId xmlns:a16="http://schemas.microsoft.com/office/drawing/2014/main" id="{652C652C-7FCB-4C2C-B0A8-9E0A10E2FD1B}"/>
              </a:ext>
            </a:extLst>
          </p:cNvPr>
          <p:cNvSpPr>
            <a:spLocks noGrp="1"/>
          </p:cNvSpPr>
          <p:nvPr>
            <p:ph idx="1"/>
          </p:nvPr>
        </p:nvSpPr>
        <p:spPr>
          <a:xfrm>
            <a:off x="0" y="719221"/>
            <a:ext cx="8534400" cy="2514600"/>
          </a:xfrm>
        </p:spPr>
        <p:txBody>
          <a:bodyPr/>
          <a:lstStyle/>
          <a:p>
            <a:pPr marL="0" indent="0">
              <a:spcBef>
                <a:spcPts val="1200"/>
              </a:spcBef>
              <a:buNone/>
            </a:pPr>
            <a:r>
              <a:rPr lang="en-US" sz="1200" dirty="0"/>
              <a:t>Once you have </a:t>
            </a:r>
            <a:r>
              <a:rPr lang="en-US" sz="1200" b="1" dirty="0"/>
              <a:t>declared </a:t>
            </a:r>
            <a:r>
              <a:rPr lang="en-US" sz="1200" dirty="0"/>
              <a:t>the</a:t>
            </a:r>
            <a:r>
              <a:rPr lang="en-US" sz="1200" b="1" dirty="0"/>
              <a:t> grid </a:t>
            </a:r>
            <a:r>
              <a:rPr lang="en-US" sz="1200" dirty="0"/>
              <a:t>and </a:t>
            </a:r>
            <a:r>
              <a:rPr lang="en-US" sz="1200" b="1" dirty="0"/>
              <a:t>coded</a:t>
            </a:r>
            <a:r>
              <a:rPr lang="en-US" sz="1200" dirty="0"/>
              <a:t> a </a:t>
            </a:r>
            <a:r>
              <a:rPr lang="en-US" sz="1200" b="1" dirty="0"/>
              <a:t>template</a:t>
            </a:r>
            <a:r>
              <a:rPr lang="en-US" sz="1200" dirty="0"/>
              <a:t> for the col and rows you need to indicate what elements should be placed in each cell</a:t>
            </a:r>
          </a:p>
          <a:p>
            <a:pPr marL="0" indent="0">
              <a:spcBef>
                <a:spcPts val="1200"/>
              </a:spcBef>
              <a:buNone/>
            </a:pPr>
            <a:r>
              <a:rPr lang="en-US" sz="1200" b="1" dirty="0"/>
              <a:t>The grid-row property</a:t>
            </a:r>
            <a:r>
              <a:rPr lang="en-US" sz="1200" dirty="0"/>
              <a:t> </a:t>
            </a:r>
          </a:p>
          <a:p>
            <a:pPr>
              <a:spcBef>
                <a:spcPts val="1200"/>
              </a:spcBef>
            </a:pPr>
            <a:r>
              <a:rPr lang="en-US" sz="1200" dirty="0"/>
              <a:t>configures the </a:t>
            </a:r>
            <a:r>
              <a:rPr lang="en-US" sz="1200" b="1" dirty="0"/>
              <a:t>area in rows </a:t>
            </a:r>
            <a:r>
              <a:rPr lang="en-US" sz="1200" dirty="0"/>
              <a:t>that is reserved for the item in the grid </a:t>
            </a:r>
          </a:p>
          <a:p>
            <a:pPr marL="0" indent="0">
              <a:spcBef>
                <a:spcPts val="1200"/>
              </a:spcBef>
              <a:buNone/>
            </a:pPr>
            <a:r>
              <a:rPr lang="en-US" sz="1200" b="1" dirty="0"/>
              <a:t>The grid-column property</a:t>
            </a:r>
          </a:p>
          <a:p>
            <a:pPr>
              <a:spcBef>
                <a:spcPts val="1200"/>
              </a:spcBef>
            </a:pPr>
            <a:r>
              <a:rPr lang="en-US" sz="1200" dirty="0"/>
              <a:t>configures the </a:t>
            </a:r>
            <a:r>
              <a:rPr lang="en-US" sz="1200" b="1" dirty="0"/>
              <a:t>area in columns </a:t>
            </a:r>
            <a:r>
              <a:rPr lang="en-US" sz="1200" dirty="0"/>
              <a:t>that is reserved for</a:t>
            </a:r>
            <a:br>
              <a:rPr lang="en-US" sz="1200" dirty="0"/>
            </a:br>
            <a:r>
              <a:rPr lang="en-US" sz="1200" dirty="0"/>
              <a:t>the item in the grid</a:t>
            </a:r>
          </a:p>
        </p:txBody>
      </p:sp>
      <p:sp>
        <p:nvSpPr>
          <p:cNvPr id="7" name="Content Placeholder 2">
            <a:extLst>
              <a:ext uri="{FF2B5EF4-FFF2-40B4-BE49-F238E27FC236}">
                <a16:creationId xmlns:a16="http://schemas.microsoft.com/office/drawing/2014/main" id="{76DCB2B4-385F-4E3F-BA34-727BD90B9642}"/>
              </a:ext>
            </a:extLst>
          </p:cNvPr>
          <p:cNvSpPr txBox="1">
            <a:spLocks/>
          </p:cNvSpPr>
          <p:nvPr/>
        </p:nvSpPr>
        <p:spPr bwMode="auto">
          <a:xfrm>
            <a:off x="381000" y="2824080"/>
            <a:ext cx="4038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0" indent="0">
              <a:buFont typeface="Wingdings" panose="05000000000000000000" pitchFamily="2" charset="2"/>
              <a:buNone/>
            </a:pPr>
            <a:r>
              <a:rPr lang="en-AU" sz="1200" b="0" kern="0" dirty="0"/>
              <a:t>header { grid-row: 1 / 2; grid-column: 1 / 3; }</a:t>
            </a:r>
          </a:p>
          <a:p>
            <a:pPr marL="0" indent="0">
              <a:buFont typeface="Wingdings" panose="05000000000000000000" pitchFamily="2" charset="2"/>
              <a:buNone/>
            </a:pPr>
            <a:r>
              <a:rPr lang="en-AU" sz="1200" b="0" kern="0" dirty="0"/>
              <a:t>nav      { grid-row: 2 / 3; grid-column: 1 / 2; }</a:t>
            </a:r>
          </a:p>
          <a:p>
            <a:pPr marL="0" indent="0">
              <a:buFont typeface="Wingdings" panose="05000000000000000000" pitchFamily="2" charset="2"/>
              <a:buNone/>
            </a:pPr>
            <a:r>
              <a:rPr lang="en-AU" sz="1200" b="0" kern="0" dirty="0"/>
              <a:t>main    { grid-row: 2 / 3; grid-column: 2 / 3; }</a:t>
            </a:r>
          </a:p>
          <a:p>
            <a:pPr marL="0" indent="0">
              <a:buFont typeface="Wingdings" panose="05000000000000000000" pitchFamily="2" charset="2"/>
              <a:buNone/>
            </a:pPr>
            <a:r>
              <a:rPr lang="en-AU" sz="1200" b="0" kern="0" dirty="0"/>
              <a:t>footer  { grid-row: 3 / 4; grid-column: 1 / 3; }</a:t>
            </a:r>
          </a:p>
          <a:p>
            <a:pPr marL="0" indent="0">
              <a:buFont typeface="Wingdings" panose="05000000000000000000" pitchFamily="2" charset="2"/>
              <a:buNone/>
            </a:pPr>
            <a:endParaRPr lang="en-AU" sz="1400" b="0" kern="0" dirty="0"/>
          </a:p>
          <a:p>
            <a:pPr marL="0" indent="0">
              <a:buFont typeface="Wingdings" panose="05000000000000000000" pitchFamily="2" charset="2"/>
              <a:buNone/>
            </a:pPr>
            <a:r>
              <a:rPr lang="en-US" altLang="en-US" sz="1200" b="0" kern="0" dirty="0">
                <a:latin typeface="Times New Roman" panose="02020603050405020304" pitchFamily="18" charset="0"/>
                <a:hlinkClick r:id="rId4"/>
              </a:rPr>
              <a:t>https://www.w3.org/TR/css-grid-1/#typedef-grid-row-start-grid-line</a:t>
            </a:r>
            <a:r>
              <a:rPr lang="en-US" altLang="en-US" sz="1200" b="0" kern="0" dirty="0">
                <a:latin typeface="Times New Roman" panose="02020603050405020304" pitchFamily="18" charset="0"/>
              </a:rPr>
              <a:t> </a:t>
            </a:r>
          </a:p>
        </p:txBody>
      </p:sp>
      <p:pic>
        <p:nvPicPr>
          <p:cNvPr id="8" name="Picture 3" descr="A web page titled, Lighthouse Island Bistro.">
            <a:extLst>
              <a:ext uri="{FF2B5EF4-FFF2-40B4-BE49-F238E27FC236}">
                <a16:creationId xmlns:a16="http://schemas.microsoft.com/office/drawing/2014/main" id="{7BDAAE5A-9ECD-4824-900E-FFDEE459D89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6268" y="4406901"/>
            <a:ext cx="3433097" cy="242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4DB77242-77FE-4E21-8C21-4365A85E55F9}"/>
                  </a:ext>
                </a:extLst>
              </p14:cNvPr>
              <p14:cNvContentPartPr/>
              <p14:nvPr/>
            </p14:nvContentPartPr>
            <p14:xfrm>
              <a:off x="4030394" y="4844520"/>
              <a:ext cx="678240" cy="385200"/>
            </p14:xfrm>
          </p:contentPart>
        </mc:Choice>
        <mc:Fallback xmlns="">
          <p:pic>
            <p:nvPicPr>
              <p:cNvPr id="9" name="Ink 8">
                <a:extLst>
                  <a:ext uri="{FF2B5EF4-FFF2-40B4-BE49-F238E27FC236}">
                    <a16:creationId xmlns:a16="http://schemas.microsoft.com/office/drawing/2014/main" id="{4DB77242-77FE-4E21-8C21-4365A85E55F9}"/>
                  </a:ext>
                </a:extLst>
              </p:cNvPr>
              <p:cNvPicPr/>
              <p:nvPr/>
            </p:nvPicPr>
            <p:blipFill>
              <a:blip r:embed="rId7"/>
              <a:stretch>
                <a:fillRect/>
              </a:stretch>
            </p:blipFill>
            <p:spPr>
              <a:xfrm>
                <a:off x="4021754" y="4835520"/>
                <a:ext cx="695880" cy="4028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8" name="Ink 17">
                <a:extLst>
                  <a:ext uri="{FF2B5EF4-FFF2-40B4-BE49-F238E27FC236}">
                    <a16:creationId xmlns:a16="http://schemas.microsoft.com/office/drawing/2014/main" id="{6B647A29-6102-47DD-97E5-C275CDFF1513}"/>
                  </a:ext>
                </a:extLst>
              </p14:cNvPr>
              <p14:cNvContentPartPr/>
              <p14:nvPr/>
            </p14:nvContentPartPr>
            <p14:xfrm>
              <a:off x="7437074" y="4866120"/>
              <a:ext cx="566280" cy="37080"/>
            </p14:xfrm>
          </p:contentPart>
        </mc:Choice>
        <mc:Fallback xmlns="">
          <p:pic>
            <p:nvPicPr>
              <p:cNvPr id="18" name="Ink 17">
                <a:extLst>
                  <a:ext uri="{FF2B5EF4-FFF2-40B4-BE49-F238E27FC236}">
                    <a16:creationId xmlns:a16="http://schemas.microsoft.com/office/drawing/2014/main" id="{6B647A29-6102-47DD-97E5-C275CDFF1513}"/>
                  </a:ext>
                </a:extLst>
              </p:cNvPr>
              <p:cNvPicPr/>
              <p:nvPr/>
            </p:nvPicPr>
            <p:blipFill>
              <a:blip r:embed="rId9"/>
              <a:stretch>
                <a:fillRect/>
              </a:stretch>
            </p:blipFill>
            <p:spPr>
              <a:xfrm>
                <a:off x="7419074" y="4848120"/>
                <a:ext cx="60192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5" name="Ink 24">
                <a:extLst>
                  <a:ext uri="{FF2B5EF4-FFF2-40B4-BE49-F238E27FC236}">
                    <a16:creationId xmlns:a16="http://schemas.microsoft.com/office/drawing/2014/main" id="{DDF03523-05F9-4623-85C9-C49B6C07AD66}"/>
                  </a:ext>
                </a:extLst>
              </p14:cNvPr>
              <p14:cNvContentPartPr/>
              <p14:nvPr/>
            </p14:nvContentPartPr>
            <p14:xfrm>
              <a:off x="7907954" y="4683600"/>
              <a:ext cx="183960" cy="136800"/>
            </p14:xfrm>
          </p:contentPart>
        </mc:Choice>
        <mc:Fallback xmlns="">
          <p:pic>
            <p:nvPicPr>
              <p:cNvPr id="25" name="Ink 24">
                <a:extLst>
                  <a:ext uri="{FF2B5EF4-FFF2-40B4-BE49-F238E27FC236}">
                    <a16:creationId xmlns:a16="http://schemas.microsoft.com/office/drawing/2014/main" id="{DDF03523-05F9-4623-85C9-C49B6C07AD66}"/>
                  </a:ext>
                </a:extLst>
              </p:cNvPr>
              <p:cNvPicPr/>
              <p:nvPr/>
            </p:nvPicPr>
            <p:blipFill>
              <a:blip r:embed="rId11"/>
              <a:stretch>
                <a:fillRect/>
              </a:stretch>
            </p:blipFill>
            <p:spPr>
              <a:xfrm>
                <a:off x="7890348" y="4665960"/>
                <a:ext cx="219530" cy="1724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6" name="Ink 25">
                <a:extLst>
                  <a:ext uri="{FF2B5EF4-FFF2-40B4-BE49-F238E27FC236}">
                    <a16:creationId xmlns:a16="http://schemas.microsoft.com/office/drawing/2014/main" id="{73A09404-1BB9-4394-B1B1-74A0531E279D}"/>
                  </a:ext>
                </a:extLst>
              </p14:cNvPr>
              <p14:cNvContentPartPr/>
              <p14:nvPr/>
            </p14:nvContentPartPr>
            <p14:xfrm>
              <a:off x="7624634" y="4656240"/>
              <a:ext cx="204120" cy="127080"/>
            </p14:xfrm>
          </p:contentPart>
        </mc:Choice>
        <mc:Fallback xmlns="">
          <p:pic>
            <p:nvPicPr>
              <p:cNvPr id="26" name="Ink 25">
                <a:extLst>
                  <a:ext uri="{FF2B5EF4-FFF2-40B4-BE49-F238E27FC236}">
                    <a16:creationId xmlns:a16="http://schemas.microsoft.com/office/drawing/2014/main" id="{73A09404-1BB9-4394-B1B1-74A0531E279D}"/>
                  </a:ext>
                </a:extLst>
              </p:cNvPr>
              <p:cNvPicPr/>
              <p:nvPr/>
            </p:nvPicPr>
            <p:blipFill>
              <a:blip r:embed="rId13"/>
              <a:stretch>
                <a:fillRect/>
              </a:stretch>
            </p:blipFill>
            <p:spPr>
              <a:xfrm>
                <a:off x="7606963" y="4638600"/>
                <a:ext cx="239823"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8" name="Ink 27">
                <a:extLst>
                  <a:ext uri="{FF2B5EF4-FFF2-40B4-BE49-F238E27FC236}">
                    <a16:creationId xmlns:a16="http://schemas.microsoft.com/office/drawing/2014/main" id="{8F86FF87-1239-46C9-9CB2-8548CD60F706}"/>
                  </a:ext>
                </a:extLst>
              </p14:cNvPr>
              <p14:cNvContentPartPr/>
              <p14:nvPr/>
            </p14:nvContentPartPr>
            <p14:xfrm>
              <a:off x="7626794" y="2207520"/>
              <a:ext cx="426960" cy="253080"/>
            </p14:xfrm>
          </p:contentPart>
        </mc:Choice>
        <mc:Fallback xmlns="">
          <p:pic>
            <p:nvPicPr>
              <p:cNvPr id="28" name="Ink 27">
                <a:extLst>
                  <a:ext uri="{FF2B5EF4-FFF2-40B4-BE49-F238E27FC236}">
                    <a16:creationId xmlns:a16="http://schemas.microsoft.com/office/drawing/2014/main" id="{8F86FF87-1239-46C9-9CB2-8548CD60F706}"/>
                  </a:ext>
                </a:extLst>
              </p:cNvPr>
              <p:cNvPicPr/>
              <p:nvPr/>
            </p:nvPicPr>
            <p:blipFill>
              <a:blip r:embed="rId15"/>
              <a:stretch>
                <a:fillRect/>
              </a:stretch>
            </p:blipFill>
            <p:spPr>
              <a:xfrm>
                <a:off x="7609139" y="2189520"/>
                <a:ext cx="462630" cy="288720"/>
              </a:xfrm>
              <a:prstGeom prst="rect">
                <a:avLst/>
              </a:prstGeom>
            </p:spPr>
          </p:pic>
        </mc:Fallback>
      </mc:AlternateContent>
    </p:spTree>
    <p:extLst>
      <p:ext uri="{BB962C8B-B14F-4D97-AF65-F5344CB8AC3E}">
        <p14:creationId xmlns:p14="http://schemas.microsoft.com/office/powerpoint/2010/main" val="35360222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fld id="{519E0F31-C33F-490A-80D9-523E3F5D129E}" type="slidenum">
              <a:rPr lang="en-US" altLang="en-US" smtClean="0"/>
              <a:pPr>
                <a:defRPr/>
              </a:pPr>
              <a:t>25</a:t>
            </a:fld>
            <a:endParaRPr lang="en-US" altLang="en-US"/>
          </a:p>
        </p:txBody>
      </p:sp>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412" name="Picture 2"/>
          <p:cNvPicPr>
            <a:picLocks noChangeAspect="1"/>
          </p:cNvPicPr>
          <p:nvPr/>
        </p:nvPicPr>
        <p:blipFill>
          <a:blip r:embed="rId4">
            <a:extLst>
              <a:ext uri="{28A0092B-C50C-407E-A947-70E740481C1C}">
                <a14:useLocalDpi xmlns:a14="http://schemas.microsoft.com/office/drawing/2010/main" val="0"/>
              </a:ext>
            </a:extLst>
          </a:blip>
          <a:srcRect r="53906" b="57224"/>
          <a:stretch>
            <a:fillRect/>
          </a:stretch>
        </p:blipFill>
        <p:spPr bwMode="auto">
          <a:xfrm>
            <a:off x="-838200" y="2667000"/>
            <a:ext cx="3595688"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ext uri="{D42A27DB-BD31-4B8C-83A1-F6EECF244321}">
                <p14:modId xmlns:p14="http://schemas.microsoft.com/office/powerpoint/2010/main" val="1261012776"/>
              </p:ext>
            </p:extLst>
          </p:nvPr>
        </p:nvGraphicFramePr>
        <p:xfrm>
          <a:off x="2895600" y="3124200"/>
          <a:ext cx="5029200" cy="103632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1346877977"/>
                    </a:ext>
                  </a:extLst>
                </a:gridCol>
                <a:gridCol w="2514600">
                  <a:extLst>
                    <a:ext uri="{9D8B030D-6E8A-4147-A177-3AD203B41FA5}">
                      <a16:colId xmlns:a16="http://schemas.microsoft.com/office/drawing/2014/main" val="1903867033"/>
                    </a:ext>
                  </a:extLst>
                </a:gridCol>
              </a:tblGrid>
              <a:tr h="457200">
                <a:tc>
                  <a:txBody>
                    <a:bodyPr/>
                    <a:lstStyle/>
                    <a:p>
                      <a:r>
                        <a:rPr lang="en-US" sz="1600" b="0" dirty="0">
                          <a:solidFill>
                            <a:schemeClr val="bg1"/>
                          </a:solidFill>
                          <a:latin typeface="+mj-lt"/>
                        </a:rPr>
                        <a:t>START-UP</a:t>
                      </a:r>
                      <a:r>
                        <a:rPr lang="en-US" sz="1600" b="0" baseline="0" dirty="0">
                          <a:solidFill>
                            <a:schemeClr val="bg1"/>
                          </a:solidFill>
                          <a:latin typeface="+mj-lt"/>
                        </a:rPr>
                        <a:t> File</a:t>
                      </a:r>
                      <a:endParaRPr lang="en-US" sz="1600" b="0" dirty="0">
                        <a:solidFill>
                          <a:schemeClr val="bg1"/>
                        </a:solidFill>
                        <a:latin typeface="+mj-lt"/>
                      </a:endParaRP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starter4.html</a:t>
                      </a:r>
                    </a:p>
                    <a:p>
                      <a:r>
                        <a:rPr lang="en-US" sz="1600" b="0" kern="1200" dirty="0">
                          <a:solidFill>
                            <a:schemeClr val="bg1"/>
                          </a:solidFill>
                          <a:latin typeface="+mn-lt"/>
                          <a:ea typeface="+mn-ea"/>
                          <a:cs typeface="+mn-cs"/>
                        </a:rPr>
                        <a:t>Light2.jpg</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636293227"/>
                  </a:ext>
                </a:extLst>
              </a:tr>
              <a:tr h="457200">
                <a:tc>
                  <a:txBody>
                    <a:bodyPr/>
                    <a:lstStyle/>
                    <a:p>
                      <a:r>
                        <a:rPr lang="en-US" sz="1600" b="0" dirty="0">
                          <a:solidFill>
                            <a:schemeClr val="bg1"/>
                          </a:solidFill>
                          <a:latin typeface="+mj-lt"/>
                        </a:rPr>
                        <a:t>SAVE SOLUTION AS</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index.html</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591458743"/>
                  </a:ext>
                </a:extLst>
              </a:tr>
            </a:tbl>
          </a:graphicData>
        </a:graphic>
      </p:graphicFrame>
      <p:sp>
        <p:nvSpPr>
          <p:cNvPr id="7" name="Rectangle 6"/>
          <p:cNvSpPr/>
          <p:nvPr/>
        </p:nvSpPr>
        <p:spPr>
          <a:xfrm>
            <a:off x="2782888" y="1752600"/>
            <a:ext cx="5522912" cy="1200150"/>
          </a:xfrm>
          <a:prstGeom prst="rect">
            <a:avLst/>
          </a:prstGeom>
        </p:spPr>
        <p:txBody>
          <a:bodyPr>
            <a:spAutoFit/>
          </a:bodyPr>
          <a:lstStyle/>
          <a:p>
            <a:pPr eaLnBrk="1" hangingPunct="1">
              <a:spcAft>
                <a:spcPts val="1200"/>
              </a:spcAft>
              <a:defRPr/>
            </a:pPr>
            <a:r>
              <a:rPr lang="en-US" sz="1400" dirty="0">
                <a:latin typeface="+mj-lt"/>
              </a:rPr>
              <a:t>Hands-On Practice</a:t>
            </a:r>
          </a:p>
          <a:p>
            <a:pPr eaLnBrk="1" hangingPunct="1">
              <a:defRPr/>
            </a:pPr>
            <a:r>
              <a:rPr lang="en-US" sz="2800" dirty="0">
                <a:solidFill>
                  <a:schemeClr val="bg1"/>
                </a:solidFill>
                <a:latin typeface="+mj-lt"/>
              </a:rPr>
              <a:t>HOP 7.4</a:t>
            </a:r>
          </a:p>
          <a:p>
            <a:pPr eaLnBrk="1" hangingPunct="1">
              <a:defRPr/>
            </a:pPr>
            <a:r>
              <a:rPr lang="en-US" sz="2000" b="0" dirty="0">
                <a:solidFill>
                  <a:schemeClr val="bg1"/>
                </a:solidFill>
                <a:latin typeface="+mj-lt"/>
              </a:rPr>
              <a:t>Follow the directions in your book for the HOP. </a:t>
            </a:r>
            <a:endParaRPr lang="en-US" sz="1600" b="0" dirty="0">
              <a:solidFill>
                <a:schemeClr val="bg1"/>
              </a:solidFill>
              <a:latin typeface="+mj-lt"/>
            </a:endParaRPr>
          </a:p>
        </p:txBody>
      </p:sp>
      <p:pic>
        <p:nvPicPr>
          <p:cNvPr id="17425" name="Picture 2" descr="Image result for home icon">
            <a:hlinkClick r:id="rId5" action="ppaction://hlinksldjump"/>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686800" y="6369050"/>
            <a:ext cx="3984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26040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82000" cy="530880"/>
          </a:xfrm>
        </p:spPr>
        <p:txBody>
          <a:bodyPr/>
          <a:lstStyle/>
          <a:p>
            <a:r>
              <a:rPr lang="en-US" dirty="0"/>
              <a:t>HOP 7.4 Grid Layout</a:t>
            </a:r>
            <a:endParaRPr lang="en-AU" dirty="0"/>
          </a:p>
        </p:txBody>
      </p:sp>
      <p:pic>
        <p:nvPicPr>
          <p:cNvPr id="5" name="Picture 4">
            <a:extLst>
              <a:ext uri="{FF2B5EF4-FFF2-40B4-BE49-F238E27FC236}">
                <a16:creationId xmlns:a16="http://schemas.microsoft.com/office/drawing/2014/main" id="{B97A0895-6987-4B05-8759-9B99F4EACD3D}"/>
              </a:ext>
            </a:extLst>
          </p:cNvPr>
          <p:cNvPicPr>
            <a:picLocks noChangeAspect="1"/>
          </p:cNvPicPr>
          <p:nvPr/>
        </p:nvPicPr>
        <p:blipFill>
          <a:blip r:embed="rId2"/>
          <a:stretch>
            <a:fillRect/>
          </a:stretch>
        </p:blipFill>
        <p:spPr>
          <a:xfrm>
            <a:off x="76200" y="740611"/>
            <a:ext cx="4267200" cy="6096000"/>
          </a:xfrm>
          <a:prstGeom prst="rect">
            <a:avLst/>
          </a:prstGeom>
        </p:spPr>
      </p:pic>
      <p:pic>
        <p:nvPicPr>
          <p:cNvPr id="6" name="Picture 5">
            <a:extLst>
              <a:ext uri="{FF2B5EF4-FFF2-40B4-BE49-F238E27FC236}">
                <a16:creationId xmlns:a16="http://schemas.microsoft.com/office/drawing/2014/main" id="{4937B088-B5AB-4796-9185-449CB90C657D}"/>
              </a:ext>
            </a:extLst>
          </p:cNvPr>
          <p:cNvPicPr>
            <a:picLocks noChangeAspect="1"/>
          </p:cNvPicPr>
          <p:nvPr/>
        </p:nvPicPr>
        <p:blipFill>
          <a:blip r:embed="rId3"/>
          <a:stretch>
            <a:fillRect/>
          </a:stretch>
        </p:blipFill>
        <p:spPr>
          <a:xfrm>
            <a:off x="4419600" y="716548"/>
            <a:ext cx="4724400" cy="6141452"/>
          </a:xfrm>
          <a:prstGeom prst="rect">
            <a:avLst/>
          </a:prstGeom>
        </p:spPr>
      </p:pic>
      <mc:AlternateContent xmlns:mc="http://schemas.openxmlformats.org/markup-compatibility/2006" xmlns:p14="http://schemas.microsoft.com/office/powerpoint/2010/main">
        <mc:Choice Requires="p14">
          <p:contentPart p14:bwMode="auto" r:id="rId4">
            <p14:nvContentPartPr>
              <p14:cNvPr id="19" name="Ink 18">
                <a:extLst>
                  <a:ext uri="{FF2B5EF4-FFF2-40B4-BE49-F238E27FC236}">
                    <a16:creationId xmlns:a16="http://schemas.microsoft.com/office/drawing/2014/main" id="{55D5AECC-33CD-436C-8301-BBEAB64E56F8}"/>
                  </a:ext>
                </a:extLst>
              </p14:cNvPr>
              <p14:cNvContentPartPr/>
              <p14:nvPr/>
            </p14:nvContentPartPr>
            <p14:xfrm>
              <a:off x="4459175" y="3715552"/>
              <a:ext cx="2895480" cy="3006360"/>
            </p14:xfrm>
          </p:contentPart>
        </mc:Choice>
        <mc:Fallback xmlns="">
          <p:pic>
            <p:nvPicPr>
              <p:cNvPr id="19" name="Ink 18">
                <a:extLst>
                  <a:ext uri="{FF2B5EF4-FFF2-40B4-BE49-F238E27FC236}">
                    <a16:creationId xmlns:a16="http://schemas.microsoft.com/office/drawing/2014/main" id="{55D5AECC-33CD-436C-8301-BBEAB64E56F8}"/>
                  </a:ext>
                </a:extLst>
              </p:cNvPr>
              <p:cNvPicPr/>
              <p:nvPr/>
            </p:nvPicPr>
            <p:blipFill>
              <a:blip r:embed="rId5"/>
              <a:stretch>
                <a:fillRect/>
              </a:stretch>
            </p:blipFill>
            <p:spPr>
              <a:xfrm>
                <a:off x="4450176" y="3706912"/>
                <a:ext cx="2913118" cy="3024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0" name="Ink 19">
                <a:extLst>
                  <a:ext uri="{FF2B5EF4-FFF2-40B4-BE49-F238E27FC236}">
                    <a16:creationId xmlns:a16="http://schemas.microsoft.com/office/drawing/2014/main" id="{0D6B598A-A32D-4708-BD70-0D6BB72910AC}"/>
                  </a:ext>
                </a:extLst>
              </p14:cNvPr>
              <p14:cNvContentPartPr/>
              <p14:nvPr/>
            </p14:nvContentPartPr>
            <p14:xfrm>
              <a:off x="4673375" y="2855152"/>
              <a:ext cx="1149480" cy="37800"/>
            </p14:xfrm>
          </p:contentPart>
        </mc:Choice>
        <mc:Fallback xmlns="">
          <p:pic>
            <p:nvPicPr>
              <p:cNvPr id="20" name="Ink 19">
                <a:extLst>
                  <a:ext uri="{FF2B5EF4-FFF2-40B4-BE49-F238E27FC236}">
                    <a16:creationId xmlns:a16="http://schemas.microsoft.com/office/drawing/2014/main" id="{0D6B598A-A32D-4708-BD70-0D6BB72910AC}"/>
                  </a:ext>
                </a:extLst>
              </p:cNvPr>
              <p:cNvPicPr/>
              <p:nvPr/>
            </p:nvPicPr>
            <p:blipFill>
              <a:blip r:embed="rId7"/>
              <a:stretch>
                <a:fillRect/>
              </a:stretch>
            </p:blipFill>
            <p:spPr>
              <a:xfrm>
                <a:off x="4664375" y="2846152"/>
                <a:ext cx="1167120" cy="55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A2F928E3-AAEB-4C71-80AD-0EF5754D3AFF}"/>
                  </a:ext>
                </a:extLst>
              </p14:cNvPr>
              <p14:cNvContentPartPr/>
              <p14:nvPr/>
            </p14:nvContentPartPr>
            <p14:xfrm>
              <a:off x="5237880" y="3852069"/>
              <a:ext cx="728280" cy="27720"/>
            </p14:xfrm>
          </p:contentPart>
        </mc:Choice>
        <mc:Fallback xmlns="">
          <p:pic>
            <p:nvPicPr>
              <p:cNvPr id="3" name="Ink 2">
                <a:extLst>
                  <a:ext uri="{FF2B5EF4-FFF2-40B4-BE49-F238E27FC236}">
                    <a16:creationId xmlns:a16="http://schemas.microsoft.com/office/drawing/2014/main" id="{A2F928E3-AAEB-4C71-80AD-0EF5754D3AFF}"/>
                  </a:ext>
                </a:extLst>
              </p:cNvPr>
              <p:cNvPicPr/>
              <p:nvPr/>
            </p:nvPicPr>
            <p:blipFill>
              <a:blip r:embed="rId9"/>
              <a:stretch>
                <a:fillRect/>
              </a:stretch>
            </p:blipFill>
            <p:spPr>
              <a:xfrm>
                <a:off x="5229240" y="3843069"/>
                <a:ext cx="745920" cy="453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 name="Ink 3">
                <a:extLst>
                  <a:ext uri="{FF2B5EF4-FFF2-40B4-BE49-F238E27FC236}">
                    <a16:creationId xmlns:a16="http://schemas.microsoft.com/office/drawing/2014/main" id="{A42CD10F-D653-4B7C-8DBD-D33E1CB991BD}"/>
                  </a:ext>
                </a:extLst>
              </p14:cNvPr>
              <p14:cNvContentPartPr/>
              <p14:nvPr/>
            </p14:nvContentPartPr>
            <p14:xfrm>
              <a:off x="252240" y="352149"/>
              <a:ext cx="360" cy="360"/>
            </p14:xfrm>
          </p:contentPart>
        </mc:Choice>
        <mc:Fallback xmlns="">
          <p:pic>
            <p:nvPicPr>
              <p:cNvPr id="4" name="Ink 3">
                <a:extLst>
                  <a:ext uri="{FF2B5EF4-FFF2-40B4-BE49-F238E27FC236}">
                    <a16:creationId xmlns:a16="http://schemas.microsoft.com/office/drawing/2014/main" id="{A42CD10F-D653-4B7C-8DBD-D33E1CB991BD}"/>
                  </a:ext>
                </a:extLst>
              </p:cNvPr>
              <p:cNvPicPr/>
              <p:nvPr/>
            </p:nvPicPr>
            <p:blipFill>
              <a:blip r:embed="rId11"/>
              <a:stretch>
                <a:fillRect/>
              </a:stretch>
            </p:blipFill>
            <p:spPr>
              <a:xfrm>
                <a:off x="243600" y="34350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4" name="Ink 23">
                <a:extLst>
                  <a:ext uri="{FF2B5EF4-FFF2-40B4-BE49-F238E27FC236}">
                    <a16:creationId xmlns:a16="http://schemas.microsoft.com/office/drawing/2014/main" id="{DEC20472-6E06-40CD-B169-82DD5B854BF3}"/>
                  </a:ext>
                </a:extLst>
              </p14:cNvPr>
              <p14:cNvContentPartPr/>
              <p14:nvPr/>
            </p14:nvContentPartPr>
            <p14:xfrm>
              <a:off x="6038675" y="3644204"/>
              <a:ext cx="328680" cy="191520"/>
            </p14:xfrm>
          </p:contentPart>
        </mc:Choice>
        <mc:Fallback xmlns="">
          <p:pic>
            <p:nvPicPr>
              <p:cNvPr id="24" name="Ink 23">
                <a:extLst>
                  <a:ext uri="{FF2B5EF4-FFF2-40B4-BE49-F238E27FC236}">
                    <a16:creationId xmlns:a16="http://schemas.microsoft.com/office/drawing/2014/main" id="{DEC20472-6E06-40CD-B169-82DD5B854BF3}"/>
                  </a:ext>
                </a:extLst>
              </p:cNvPr>
              <p:cNvPicPr/>
              <p:nvPr/>
            </p:nvPicPr>
            <p:blipFill>
              <a:blip r:embed="rId13"/>
              <a:stretch>
                <a:fillRect/>
              </a:stretch>
            </p:blipFill>
            <p:spPr>
              <a:xfrm>
                <a:off x="6029685" y="3635564"/>
                <a:ext cx="346301" cy="2091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2" name="Ink 51">
                <a:extLst>
                  <a:ext uri="{FF2B5EF4-FFF2-40B4-BE49-F238E27FC236}">
                    <a16:creationId xmlns:a16="http://schemas.microsoft.com/office/drawing/2014/main" id="{A089CFDA-8422-4A35-BB0D-E0B35AF137F9}"/>
                  </a:ext>
                </a:extLst>
              </p14:cNvPr>
              <p14:cNvContentPartPr/>
              <p14:nvPr/>
            </p14:nvContentPartPr>
            <p14:xfrm>
              <a:off x="6478595" y="3348284"/>
              <a:ext cx="1824120" cy="1114920"/>
            </p14:xfrm>
          </p:contentPart>
        </mc:Choice>
        <mc:Fallback xmlns="">
          <p:pic>
            <p:nvPicPr>
              <p:cNvPr id="52" name="Ink 51">
                <a:extLst>
                  <a:ext uri="{FF2B5EF4-FFF2-40B4-BE49-F238E27FC236}">
                    <a16:creationId xmlns:a16="http://schemas.microsoft.com/office/drawing/2014/main" id="{A089CFDA-8422-4A35-BB0D-E0B35AF137F9}"/>
                  </a:ext>
                </a:extLst>
              </p:cNvPr>
              <p:cNvPicPr/>
              <p:nvPr/>
            </p:nvPicPr>
            <p:blipFill>
              <a:blip r:embed="rId15"/>
              <a:stretch>
                <a:fillRect/>
              </a:stretch>
            </p:blipFill>
            <p:spPr>
              <a:xfrm>
                <a:off x="6469595" y="3339644"/>
                <a:ext cx="1841760" cy="11325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8" name="Ink 7">
                <a:extLst>
                  <a:ext uri="{FF2B5EF4-FFF2-40B4-BE49-F238E27FC236}">
                    <a16:creationId xmlns:a16="http://schemas.microsoft.com/office/drawing/2014/main" id="{2443A57B-CC3E-421C-954A-0880814D71DE}"/>
                  </a:ext>
                </a:extLst>
              </p14:cNvPr>
              <p14:cNvContentPartPr/>
              <p14:nvPr/>
            </p14:nvContentPartPr>
            <p14:xfrm>
              <a:off x="7326850" y="3691357"/>
              <a:ext cx="75240" cy="110520"/>
            </p14:xfrm>
          </p:contentPart>
        </mc:Choice>
        <mc:Fallback xmlns="">
          <p:pic>
            <p:nvPicPr>
              <p:cNvPr id="8" name="Ink 7">
                <a:extLst>
                  <a:ext uri="{FF2B5EF4-FFF2-40B4-BE49-F238E27FC236}">
                    <a16:creationId xmlns:a16="http://schemas.microsoft.com/office/drawing/2014/main" id="{2443A57B-CC3E-421C-954A-0880814D71DE}"/>
                  </a:ext>
                </a:extLst>
              </p:cNvPr>
              <p:cNvPicPr/>
              <p:nvPr/>
            </p:nvPicPr>
            <p:blipFill>
              <a:blip r:embed="rId17"/>
              <a:stretch>
                <a:fillRect/>
              </a:stretch>
            </p:blipFill>
            <p:spPr>
              <a:xfrm>
                <a:off x="7318210" y="3682357"/>
                <a:ext cx="92880" cy="1281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1" name="Ink 10">
                <a:extLst>
                  <a:ext uri="{FF2B5EF4-FFF2-40B4-BE49-F238E27FC236}">
                    <a16:creationId xmlns:a16="http://schemas.microsoft.com/office/drawing/2014/main" id="{0F64833E-67D6-47E0-840C-62F55698B1FD}"/>
                  </a:ext>
                </a:extLst>
              </p14:cNvPr>
              <p14:cNvContentPartPr/>
              <p14:nvPr/>
            </p14:nvContentPartPr>
            <p14:xfrm>
              <a:off x="7446010" y="3670837"/>
              <a:ext cx="25200" cy="52560"/>
            </p14:xfrm>
          </p:contentPart>
        </mc:Choice>
        <mc:Fallback xmlns="">
          <p:pic>
            <p:nvPicPr>
              <p:cNvPr id="11" name="Ink 10">
                <a:extLst>
                  <a:ext uri="{FF2B5EF4-FFF2-40B4-BE49-F238E27FC236}">
                    <a16:creationId xmlns:a16="http://schemas.microsoft.com/office/drawing/2014/main" id="{0F64833E-67D6-47E0-840C-62F55698B1FD}"/>
                  </a:ext>
                </a:extLst>
              </p:cNvPr>
              <p:cNvPicPr/>
              <p:nvPr/>
            </p:nvPicPr>
            <p:blipFill>
              <a:blip r:embed="rId19"/>
              <a:stretch>
                <a:fillRect/>
              </a:stretch>
            </p:blipFill>
            <p:spPr>
              <a:xfrm>
                <a:off x="7437370" y="3662197"/>
                <a:ext cx="42840" cy="702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2" name="Ink 11">
                <a:extLst>
                  <a:ext uri="{FF2B5EF4-FFF2-40B4-BE49-F238E27FC236}">
                    <a16:creationId xmlns:a16="http://schemas.microsoft.com/office/drawing/2014/main" id="{60A1CD30-A44F-4C39-B08D-99B0821A3B29}"/>
                  </a:ext>
                </a:extLst>
              </p14:cNvPr>
              <p14:cNvContentPartPr/>
              <p14:nvPr/>
            </p14:nvContentPartPr>
            <p14:xfrm>
              <a:off x="7414330" y="4116877"/>
              <a:ext cx="149400" cy="169200"/>
            </p14:xfrm>
          </p:contentPart>
        </mc:Choice>
        <mc:Fallback xmlns="">
          <p:pic>
            <p:nvPicPr>
              <p:cNvPr id="12" name="Ink 11">
                <a:extLst>
                  <a:ext uri="{FF2B5EF4-FFF2-40B4-BE49-F238E27FC236}">
                    <a16:creationId xmlns:a16="http://schemas.microsoft.com/office/drawing/2014/main" id="{60A1CD30-A44F-4C39-B08D-99B0821A3B29}"/>
                  </a:ext>
                </a:extLst>
              </p:cNvPr>
              <p:cNvPicPr/>
              <p:nvPr/>
            </p:nvPicPr>
            <p:blipFill>
              <a:blip r:embed="rId21"/>
              <a:stretch>
                <a:fillRect/>
              </a:stretch>
            </p:blipFill>
            <p:spPr>
              <a:xfrm>
                <a:off x="7405352" y="4108237"/>
                <a:ext cx="166998" cy="1868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3" name="Ink 12">
                <a:extLst>
                  <a:ext uri="{FF2B5EF4-FFF2-40B4-BE49-F238E27FC236}">
                    <a16:creationId xmlns:a16="http://schemas.microsoft.com/office/drawing/2014/main" id="{6121E4F3-910E-467A-B624-C8BFF02F8CF4}"/>
                  </a:ext>
                </a:extLst>
              </p14:cNvPr>
              <p14:cNvContentPartPr/>
              <p14:nvPr/>
            </p14:nvContentPartPr>
            <p14:xfrm>
              <a:off x="6501370" y="3511357"/>
              <a:ext cx="35640" cy="27360"/>
            </p14:xfrm>
          </p:contentPart>
        </mc:Choice>
        <mc:Fallback xmlns="">
          <p:pic>
            <p:nvPicPr>
              <p:cNvPr id="13" name="Ink 12">
                <a:extLst>
                  <a:ext uri="{FF2B5EF4-FFF2-40B4-BE49-F238E27FC236}">
                    <a16:creationId xmlns:a16="http://schemas.microsoft.com/office/drawing/2014/main" id="{6121E4F3-910E-467A-B624-C8BFF02F8CF4}"/>
                  </a:ext>
                </a:extLst>
              </p:cNvPr>
              <p:cNvPicPr/>
              <p:nvPr/>
            </p:nvPicPr>
            <p:blipFill>
              <a:blip r:embed="rId23"/>
              <a:stretch>
                <a:fillRect/>
              </a:stretch>
            </p:blipFill>
            <p:spPr>
              <a:xfrm>
                <a:off x="6492730" y="3502357"/>
                <a:ext cx="53280" cy="45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5" name="Ink 14">
                <a:extLst>
                  <a:ext uri="{FF2B5EF4-FFF2-40B4-BE49-F238E27FC236}">
                    <a16:creationId xmlns:a16="http://schemas.microsoft.com/office/drawing/2014/main" id="{793A2903-017B-49CC-BB25-538E32CD2739}"/>
                  </a:ext>
                </a:extLst>
              </p14:cNvPr>
              <p14:cNvContentPartPr/>
              <p14:nvPr/>
            </p14:nvContentPartPr>
            <p14:xfrm>
              <a:off x="6383650" y="3509197"/>
              <a:ext cx="50400" cy="128880"/>
            </p14:xfrm>
          </p:contentPart>
        </mc:Choice>
        <mc:Fallback xmlns="">
          <p:pic>
            <p:nvPicPr>
              <p:cNvPr id="15" name="Ink 14">
                <a:extLst>
                  <a:ext uri="{FF2B5EF4-FFF2-40B4-BE49-F238E27FC236}">
                    <a16:creationId xmlns:a16="http://schemas.microsoft.com/office/drawing/2014/main" id="{793A2903-017B-49CC-BB25-538E32CD2739}"/>
                  </a:ext>
                </a:extLst>
              </p:cNvPr>
              <p:cNvPicPr/>
              <p:nvPr/>
            </p:nvPicPr>
            <p:blipFill>
              <a:blip r:embed="rId25"/>
              <a:stretch>
                <a:fillRect/>
              </a:stretch>
            </p:blipFill>
            <p:spPr>
              <a:xfrm>
                <a:off x="6375010" y="3500557"/>
                <a:ext cx="68040" cy="146520"/>
              </a:xfrm>
              <a:prstGeom prst="rect">
                <a:avLst/>
              </a:prstGeom>
            </p:spPr>
          </p:pic>
        </mc:Fallback>
      </mc:AlternateContent>
    </p:spTree>
    <p:extLst>
      <p:ext uri="{BB962C8B-B14F-4D97-AF65-F5344CB8AC3E}">
        <p14:creationId xmlns:p14="http://schemas.microsoft.com/office/powerpoint/2010/main" val="1618471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82000" cy="457200"/>
          </a:xfrm>
        </p:spPr>
        <p:txBody>
          <a:bodyPr/>
          <a:lstStyle/>
          <a:p>
            <a:r>
              <a:rPr lang="en-US" dirty="0"/>
              <a:t>7.7 Layout with </a:t>
            </a:r>
            <a:r>
              <a:rPr lang="en-US" dirty="0">
                <a:solidFill>
                  <a:srgbClr val="00CC00"/>
                </a:solidFill>
              </a:rPr>
              <a:t>Grid Areas </a:t>
            </a:r>
            <a:endParaRPr lang="en-AU" sz="2000" dirty="0">
              <a:solidFill>
                <a:srgbClr val="00CC00"/>
              </a:solidFill>
            </a:endParaRPr>
          </a:p>
        </p:txBody>
      </p:sp>
      <p:sp>
        <p:nvSpPr>
          <p:cNvPr id="3" name="Content Placeholder 2"/>
          <p:cNvSpPr>
            <a:spLocks noGrp="1"/>
          </p:cNvSpPr>
          <p:nvPr>
            <p:ph idx="1"/>
          </p:nvPr>
        </p:nvSpPr>
        <p:spPr>
          <a:xfrm>
            <a:off x="152400" y="583137"/>
            <a:ext cx="4810306" cy="2590800"/>
          </a:xfrm>
        </p:spPr>
        <p:txBody>
          <a:bodyPr/>
          <a:lstStyle/>
          <a:p>
            <a:pPr marL="0" indent="0">
              <a:spcBef>
                <a:spcPts val="1200"/>
              </a:spcBef>
              <a:buNone/>
            </a:pPr>
            <a:r>
              <a:rPr lang="en-US" sz="2000" dirty="0">
                <a:solidFill>
                  <a:srgbClr val="FF0000"/>
                </a:solidFill>
                <a:highlight>
                  <a:srgbClr val="FFFF00"/>
                </a:highlight>
                <a:latin typeface="Times New Roman" panose="02020603050405020304" pitchFamily="18" charset="0"/>
                <a:cs typeface="Times New Roman" panose="02020603050405020304" pitchFamily="18" charset="0"/>
              </a:rPr>
              <a:t>grid-area</a:t>
            </a:r>
            <a:r>
              <a:rPr lang="en-US" sz="2000" dirty="0">
                <a:latin typeface="Times New Roman" panose="02020603050405020304" pitchFamily="18" charset="0"/>
                <a:cs typeface="Times New Roman" panose="02020603050405020304" pitchFamily="18" charset="0"/>
              </a:rPr>
              <a:t> is a rectangle that </a:t>
            </a:r>
            <a:r>
              <a:rPr lang="en-US" sz="2000" b="1" dirty="0">
                <a:latin typeface="Times New Roman" panose="02020603050405020304" pitchFamily="18" charset="0"/>
                <a:cs typeface="Times New Roman" panose="02020603050405020304" pitchFamily="18" charset="0"/>
              </a:rPr>
              <a:t>can contain 1 or more grid items. </a:t>
            </a:r>
            <a:r>
              <a:rPr lang="en-US" sz="2000" dirty="0">
                <a:latin typeface="Times New Roman" panose="02020603050405020304" pitchFamily="18" charset="0"/>
                <a:cs typeface="Times New Roman" panose="02020603050405020304" pitchFamily="18" charset="0"/>
              </a:rPr>
              <a:t>There 4 grid areas in Fig.</a:t>
            </a:r>
          </a:p>
          <a:p>
            <a:pPr>
              <a:spcBef>
                <a:spcPts val="1200"/>
              </a:spcBef>
            </a:pPr>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grid-area</a:t>
            </a:r>
            <a:r>
              <a:rPr lang="en-US" sz="2000" dirty="0">
                <a:latin typeface="Times New Roman" panose="02020603050405020304" pitchFamily="18" charset="0"/>
                <a:cs typeface="Times New Roman" panose="02020603050405020304" pitchFamily="18" charset="0"/>
              </a:rPr>
              <a:t> property = definition:</a:t>
            </a:r>
          </a:p>
          <a:p>
            <a:pPr marL="486918" lvl="1" indent="0">
              <a:spcBef>
                <a:spcPts val="1200"/>
              </a:spcBef>
              <a:buNone/>
            </a:pPr>
            <a:r>
              <a:rPr lang="en-US" sz="1800" dirty="0">
                <a:latin typeface="Times New Roman" panose="02020603050405020304" pitchFamily="18" charset="0"/>
                <a:cs typeface="Times New Roman" panose="02020603050405020304" pitchFamily="18" charset="0"/>
              </a:rPr>
              <a:t>header { </a:t>
            </a:r>
            <a:r>
              <a:rPr lang="en-US" sz="1800" dirty="0">
                <a:highlight>
                  <a:srgbClr val="FFFF00"/>
                </a:highlight>
                <a:latin typeface="Times New Roman" panose="02020603050405020304" pitchFamily="18" charset="0"/>
                <a:cs typeface="Times New Roman" panose="02020603050405020304" pitchFamily="18" charset="0"/>
              </a:rPr>
              <a:t>grid-area:</a:t>
            </a:r>
            <a:r>
              <a:rPr lang="en-US" sz="1800" dirty="0">
                <a:latin typeface="Times New Roman" panose="02020603050405020304" pitchFamily="18" charset="0"/>
                <a:cs typeface="Times New Roman" panose="02020603050405020304" pitchFamily="18" charset="0"/>
              </a:rPr>
              <a:t> header; }</a:t>
            </a:r>
          </a:p>
          <a:p>
            <a:pPr marL="486918" lvl="1" indent="0">
              <a:spcBef>
                <a:spcPts val="1200"/>
              </a:spcBef>
              <a:buNone/>
            </a:pPr>
            <a:r>
              <a:rPr lang="en-US" sz="1800" dirty="0" err="1">
                <a:latin typeface="Times New Roman" panose="02020603050405020304" pitchFamily="18" charset="0"/>
                <a:cs typeface="Times New Roman" panose="02020603050405020304" pitchFamily="18" charset="0"/>
              </a:rPr>
              <a:t>nav</a:t>
            </a:r>
            <a:r>
              <a:rPr lang="en-US" sz="1800" dirty="0">
                <a:latin typeface="Times New Roman" panose="02020603050405020304" pitchFamily="18" charset="0"/>
                <a:cs typeface="Times New Roman" panose="02020603050405020304" pitchFamily="18" charset="0"/>
              </a:rPr>
              <a:t> { </a:t>
            </a:r>
            <a:r>
              <a:rPr lang="en-US" sz="1800" dirty="0">
                <a:highlight>
                  <a:srgbClr val="FFFF00"/>
                </a:highlight>
                <a:latin typeface="Times New Roman" panose="02020603050405020304" pitchFamily="18" charset="0"/>
                <a:cs typeface="Times New Roman" panose="02020603050405020304" pitchFamily="18" charset="0"/>
              </a:rPr>
              <a:t>grid-area: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nav</a:t>
            </a:r>
            <a:r>
              <a:rPr lang="en-US" sz="1800" dirty="0">
                <a:latin typeface="Times New Roman" panose="02020603050405020304" pitchFamily="18" charset="0"/>
                <a:cs typeface="Times New Roman" panose="02020603050405020304" pitchFamily="18" charset="0"/>
              </a:rPr>
              <a:t>; }</a:t>
            </a:r>
          </a:p>
          <a:p>
            <a:pPr marL="486918" lvl="1" indent="0">
              <a:spcBef>
                <a:spcPts val="1200"/>
              </a:spcBef>
              <a:buNone/>
            </a:pPr>
            <a:r>
              <a:rPr lang="en-US" sz="1800" dirty="0">
                <a:latin typeface="Times New Roman" panose="02020603050405020304" pitchFamily="18" charset="0"/>
                <a:cs typeface="Times New Roman" panose="02020603050405020304" pitchFamily="18" charset="0"/>
              </a:rPr>
              <a:t>main { </a:t>
            </a:r>
            <a:r>
              <a:rPr lang="en-US" sz="1800" dirty="0">
                <a:highlight>
                  <a:srgbClr val="FFFF00"/>
                </a:highlight>
                <a:latin typeface="Times New Roman" panose="02020603050405020304" pitchFamily="18" charset="0"/>
                <a:cs typeface="Times New Roman" panose="02020603050405020304" pitchFamily="18" charset="0"/>
              </a:rPr>
              <a:t>grid-area:</a:t>
            </a:r>
            <a:r>
              <a:rPr lang="en-US" sz="1800" dirty="0">
                <a:latin typeface="Times New Roman" panose="02020603050405020304" pitchFamily="18" charset="0"/>
                <a:cs typeface="Times New Roman" panose="02020603050405020304" pitchFamily="18" charset="0"/>
              </a:rPr>
              <a:t> main; }</a:t>
            </a:r>
          </a:p>
          <a:p>
            <a:pPr marL="486918" lvl="1" indent="0">
              <a:spcBef>
                <a:spcPts val="1200"/>
              </a:spcBef>
              <a:buNone/>
            </a:pPr>
            <a:r>
              <a:rPr lang="en-US" sz="1800" dirty="0">
                <a:latin typeface="Times New Roman" panose="02020603050405020304" pitchFamily="18" charset="0"/>
                <a:cs typeface="Times New Roman" panose="02020603050405020304" pitchFamily="18" charset="0"/>
              </a:rPr>
              <a:t>footer { </a:t>
            </a:r>
            <a:r>
              <a:rPr lang="en-US" sz="1800" dirty="0">
                <a:highlight>
                  <a:srgbClr val="FFFF00"/>
                </a:highlight>
                <a:latin typeface="Times New Roman" panose="02020603050405020304" pitchFamily="18" charset="0"/>
                <a:cs typeface="Times New Roman" panose="02020603050405020304" pitchFamily="18" charset="0"/>
              </a:rPr>
              <a:t>grid-area:</a:t>
            </a:r>
            <a:r>
              <a:rPr lang="en-US" sz="1800" dirty="0">
                <a:latin typeface="Times New Roman" panose="02020603050405020304" pitchFamily="18" charset="0"/>
                <a:cs typeface="Times New Roman" panose="02020603050405020304" pitchFamily="18" charset="0"/>
              </a:rPr>
              <a:t> footer; }</a:t>
            </a:r>
          </a:p>
          <a:p>
            <a:pPr marL="0" indent="0">
              <a:spcBef>
                <a:spcPts val="1200"/>
              </a:spcBef>
              <a:buNone/>
            </a:pPr>
            <a:endParaRPr lang="en-AU" dirty="0"/>
          </a:p>
        </p:txBody>
      </p:sp>
      <p:pic>
        <p:nvPicPr>
          <p:cNvPr id="4" name="Picture 3" descr="A diagram shows the grid wireframe specifying the layout of the webpage. "/>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26050" y="838200"/>
            <a:ext cx="37655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2"/>
          <p:cNvSpPr txBox="1">
            <a:spLocks noChangeArrowheads="1"/>
          </p:cNvSpPr>
          <p:nvPr/>
        </p:nvSpPr>
        <p:spPr bwMode="auto">
          <a:xfrm>
            <a:off x="5791200" y="3581400"/>
            <a:ext cx="28550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600" b="1" dirty="0">
                <a:latin typeface="+mj-lt"/>
              </a:rPr>
              <a:t>Figure 7.21</a:t>
            </a:r>
            <a:r>
              <a:rPr lang="en-US" altLang="en-US" sz="1600" dirty="0">
                <a:latin typeface="+mj-lt"/>
              </a:rPr>
              <a:t> A grid wireframe </a:t>
            </a:r>
          </a:p>
        </p:txBody>
      </p:sp>
      <p:sp>
        <p:nvSpPr>
          <p:cNvPr id="7" name="Content Placeholder 2">
            <a:extLst>
              <a:ext uri="{FF2B5EF4-FFF2-40B4-BE49-F238E27FC236}">
                <a16:creationId xmlns:a16="http://schemas.microsoft.com/office/drawing/2014/main" id="{ECA0AFE8-5DD6-4504-941D-6879ADBFA056}"/>
              </a:ext>
            </a:extLst>
          </p:cNvPr>
          <p:cNvSpPr txBox="1">
            <a:spLocks/>
          </p:cNvSpPr>
          <p:nvPr/>
        </p:nvSpPr>
        <p:spPr bwMode="auto">
          <a:xfrm>
            <a:off x="455934" y="3999473"/>
            <a:ext cx="4495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r>
              <a:rPr lang="en-AU" sz="1800" kern="0" dirty="0">
                <a:solidFill>
                  <a:srgbClr val="FF0000"/>
                </a:solidFill>
                <a:latin typeface="Times New Roman" panose="02020603050405020304" pitchFamily="18" charset="0"/>
                <a:cs typeface="Times New Roman" panose="02020603050405020304" pitchFamily="18" charset="0"/>
              </a:rPr>
              <a:t>grid-</a:t>
            </a:r>
            <a:r>
              <a:rPr lang="en-AU" sz="1800" kern="0" dirty="0">
                <a:solidFill>
                  <a:srgbClr val="00B050"/>
                </a:solidFill>
                <a:latin typeface="Times New Roman" panose="02020603050405020304" pitchFamily="18" charset="0"/>
                <a:cs typeface="Times New Roman" panose="02020603050405020304" pitchFamily="18" charset="0"/>
              </a:rPr>
              <a:t>template</a:t>
            </a:r>
            <a:r>
              <a:rPr lang="en-AU" sz="1800" kern="0" dirty="0">
                <a:solidFill>
                  <a:srgbClr val="FF0000"/>
                </a:solidFill>
                <a:latin typeface="Times New Roman" panose="02020603050405020304" pitchFamily="18" charset="0"/>
                <a:cs typeface="Times New Roman" panose="02020603050405020304" pitchFamily="18" charset="0"/>
              </a:rPr>
              <a:t>-areas</a:t>
            </a:r>
            <a:r>
              <a:rPr lang="en-AU" sz="1800" b="0" kern="0" dirty="0">
                <a:solidFill>
                  <a:srgbClr val="FF0000"/>
                </a:solidFill>
                <a:latin typeface="Times New Roman" panose="02020603050405020304" pitchFamily="18" charset="0"/>
                <a:cs typeface="Times New Roman" panose="02020603050405020304" pitchFamily="18" charset="0"/>
              </a:rPr>
              <a:t> </a:t>
            </a:r>
            <a:r>
              <a:rPr lang="en-AU" sz="1800" b="0" kern="0" dirty="0">
                <a:latin typeface="Times New Roman" panose="02020603050405020304" pitchFamily="18" charset="0"/>
                <a:cs typeface="Times New Roman" panose="02020603050405020304" pitchFamily="18" charset="0"/>
              </a:rPr>
              <a:t>property:</a:t>
            </a:r>
          </a:p>
          <a:p>
            <a:pPr>
              <a:spcBef>
                <a:spcPct val="0"/>
              </a:spcBef>
              <a:buSzPct val="80000"/>
              <a:buFont typeface="Wingdings 3" panose="05040102010807070707" pitchFamily="18" charset="2"/>
              <a:buNone/>
            </a:pPr>
            <a:r>
              <a:rPr lang="en-US" altLang="en-US" sz="1600" b="0" kern="0" dirty="0">
                <a:latin typeface="Times New Roman" panose="02020603050405020304" pitchFamily="18" charset="0"/>
                <a:cs typeface="Times New Roman" panose="02020603050405020304" pitchFamily="18" charset="0"/>
              </a:rPr>
              <a:t>	#wrapper { display: grid;</a:t>
            </a:r>
          </a:p>
          <a:p>
            <a:pPr>
              <a:spcBef>
                <a:spcPct val="0"/>
              </a:spcBef>
              <a:buSzPct val="80000"/>
              <a:buFont typeface="Wingdings 3" panose="05040102010807070707" pitchFamily="18" charset="2"/>
              <a:buNone/>
            </a:pPr>
            <a:r>
              <a:rPr lang="en-US" altLang="en-US" sz="1600" b="0" kern="0" dirty="0">
                <a:latin typeface="Times New Roman" panose="02020603050405020304" pitchFamily="18" charset="0"/>
                <a:cs typeface="Times New Roman" panose="02020603050405020304" pitchFamily="18" charset="0"/>
              </a:rPr>
              <a:t>       grid-template-columns: 150px 1fr;</a:t>
            </a:r>
          </a:p>
          <a:p>
            <a:pPr>
              <a:spcBef>
                <a:spcPct val="0"/>
              </a:spcBef>
              <a:buSzPct val="80000"/>
              <a:buFont typeface="Wingdings 3" panose="05040102010807070707" pitchFamily="18" charset="2"/>
              <a:buNone/>
            </a:pPr>
            <a:r>
              <a:rPr lang="en-US" altLang="en-US" sz="1600" b="0" kern="0" dirty="0">
                <a:latin typeface="Times New Roman" panose="02020603050405020304" pitchFamily="18" charset="0"/>
                <a:cs typeface="Times New Roman" panose="02020603050405020304" pitchFamily="18" charset="0"/>
              </a:rPr>
              <a:t>       grid-template-rows: 100px auto 50px;</a:t>
            </a:r>
          </a:p>
          <a:p>
            <a:pPr>
              <a:spcBef>
                <a:spcPct val="0"/>
              </a:spcBef>
              <a:buSzPct val="80000"/>
              <a:buFont typeface="Wingdings 3" panose="05040102010807070707" pitchFamily="18" charset="2"/>
              <a:buNone/>
            </a:pPr>
            <a:r>
              <a:rPr lang="en-US" altLang="en-US" sz="1600" b="0" kern="0" dirty="0">
                <a:latin typeface="Times New Roman" panose="02020603050405020304" pitchFamily="18" charset="0"/>
                <a:cs typeface="Times New Roman" panose="02020603050405020304" pitchFamily="18" charset="0"/>
              </a:rPr>
              <a:t>       </a:t>
            </a:r>
            <a:r>
              <a:rPr lang="en-US" altLang="en-US" sz="1600" b="0" kern="0" dirty="0">
                <a:highlight>
                  <a:srgbClr val="FFFF00"/>
                </a:highlight>
                <a:latin typeface="Times New Roman" panose="02020603050405020304" pitchFamily="18" charset="0"/>
                <a:cs typeface="Times New Roman" panose="02020603050405020304" pitchFamily="18" charset="0"/>
              </a:rPr>
              <a:t>grid-template-areas</a:t>
            </a:r>
            <a:r>
              <a:rPr lang="en-US" altLang="en-US" sz="1600" b="0" kern="0" dirty="0">
                <a:latin typeface="Times New Roman" panose="02020603050405020304" pitchFamily="18" charset="0"/>
                <a:cs typeface="Times New Roman" panose="02020603050405020304" pitchFamily="18" charset="0"/>
              </a:rPr>
              <a:t>:</a:t>
            </a:r>
          </a:p>
          <a:p>
            <a:pPr>
              <a:spcBef>
                <a:spcPct val="0"/>
              </a:spcBef>
              <a:buSzPct val="80000"/>
              <a:buFont typeface="Wingdings 3" panose="05040102010807070707" pitchFamily="18" charset="2"/>
              <a:buNone/>
            </a:pPr>
            <a:r>
              <a:rPr lang="en-US" altLang="en-US" sz="1600" b="0" kern="0" dirty="0">
                <a:latin typeface="Times New Roman" panose="02020603050405020304" pitchFamily="18" charset="0"/>
                <a:cs typeface="Times New Roman" panose="02020603050405020304" pitchFamily="18" charset="0"/>
              </a:rPr>
              <a:t>           "header </a:t>
            </a:r>
            <a:r>
              <a:rPr lang="en-US" altLang="en-US" sz="1600" b="0" kern="0" dirty="0" err="1">
                <a:latin typeface="Times New Roman" panose="02020603050405020304" pitchFamily="18" charset="0"/>
                <a:cs typeface="Times New Roman" panose="02020603050405020304" pitchFamily="18" charset="0"/>
              </a:rPr>
              <a:t>header</a:t>
            </a:r>
            <a:r>
              <a:rPr lang="en-US" altLang="en-US" sz="1600" b="0" kern="0" dirty="0">
                <a:latin typeface="Times New Roman" panose="02020603050405020304" pitchFamily="18" charset="0"/>
                <a:cs typeface="Times New Roman" panose="02020603050405020304" pitchFamily="18" charset="0"/>
              </a:rPr>
              <a:t>“  </a:t>
            </a:r>
            <a:r>
              <a:rPr lang="en-US" altLang="en-US" sz="1600" b="0" kern="0" dirty="0">
                <a:solidFill>
                  <a:srgbClr val="00CC00"/>
                </a:solidFill>
                <a:latin typeface="Times New Roman" panose="02020603050405020304" pitchFamily="18" charset="0"/>
                <a:cs typeface="Times New Roman" panose="02020603050405020304" pitchFamily="18" charset="0"/>
              </a:rPr>
              <a:t>// header goes across 2 cols</a:t>
            </a:r>
          </a:p>
          <a:p>
            <a:pPr>
              <a:spcBef>
                <a:spcPct val="0"/>
              </a:spcBef>
              <a:buSzPct val="80000"/>
              <a:buFont typeface="Wingdings 3" panose="05040102010807070707" pitchFamily="18" charset="2"/>
              <a:buNone/>
            </a:pPr>
            <a:r>
              <a:rPr lang="en-US" altLang="en-US" sz="1600" b="0" kern="0" dirty="0">
                <a:latin typeface="Times New Roman" panose="02020603050405020304" pitchFamily="18" charset="0"/>
                <a:cs typeface="Times New Roman" panose="02020603050405020304" pitchFamily="18" charset="0"/>
              </a:rPr>
              <a:t>           "nav main"</a:t>
            </a:r>
          </a:p>
          <a:p>
            <a:pPr>
              <a:spcBef>
                <a:spcPct val="0"/>
              </a:spcBef>
              <a:buSzPct val="80000"/>
              <a:buFont typeface="Wingdings 3" panose="05040102010807070707" pitchFamily="18" charset="2"/>
              <a:buNone/>
            </a:pPr>
            <a:r>
              <a:rPr lang="en-US" altLang="en-US" sz="1600" b="0" kern="0" dirty="0">
                <a:latin typeface="Times New Roman" panose="02020603050405020304" pitchFamily="18" charset="0"/>
                <a:cs typeface="Times New Roman" panose="02020603050405020304" pitchFamily="18" charset="0"/>
              </a:rPr>
              <a:t>           "footer </a:t>
            </a:r>
            <a:r>
              <a:rPr lang="en-US" altLang="en-US" sz="1600" b="0" kern="0" dirty="0" err="1">
                <a:latin typeface="Times New Roman" panose="02020603050405020304" pitchFamily="18" charset="0"/>
                <a:cs typeface="Times New Roman" panose="02020603050405020304" pitchFamily="18" charset="0"/>
              </a:rPr>
              <a:t>footer</a:t>
            </a:r>
            <a:r>
              <a:rPr lang="en-US" altLang="en-US" sz="1600" b="0" kern="0" dirty="0">
                <a:latin typeface="Times New Roman" panose="02020603050405020304" pitchFamily="18" charset="0"/>
                <a:cs typeface="Times New Roman" panose="02020603050405020304" pitchFamily="18" charset="0"/>
              </a:rPr>
              <a:t>"; }</a:t>
            </a:r>
          </a:p>
          <a:p>
            <a:pPr>
              <a:spcBef>
                <a:spcPct val="0"/>
              </a:spcBef>
              <a:buSzPct val="80000"/>
              <a:buFont typeface="Wingdings 3" panose="05040102010807070707" pitchFamily="18" charset="2"/>
              <a:buNone/>
            </a:pPr>
            <a:endParaRPr lang="en-US" altLang="en-US" sz="1400" b="0" kern="0" dirty="0">
              <a:latin typeface="Times New Roman" panose="02020603050405020304" pitchFamily="18" charset="0"/>
              <a:cs typeface="Times New Roman" panose="02020603050405020304" pitchFamily="18" charset="0"/>
              <a:hlinkClick r:id="rId3"/>
            </a:endParaRPr>
          </a:p>
          <a:p>
            <a:pPr>
              <a:spcBef>
                <a:spcPct val="0"/>
              </a:spcBef>
              <a:buSzPct val="80000"/>
              <a:buFont typeface="Wingdings 3" panose="05040102010807070707" pitchFamily="18" charset="2"/>
              <a:buNone/>
            </a:pPr>
            <a:endParaRPr lang="en-US" altLang="en-US" sz="1400" b="0" kern="0" dirty="0">
              <a:latin typeface="Times New Roman" panose="02020603050405020304" pitchFamily="18" charset="0"/>
              <a:cs typeface="Times New Roman" panose="02020603050405020304" pitchFamily="18" charset="0"/>
              <a:hlinkClick r:id="rId3"/>
            </a:endParaRPr>
          </a:p>
          <a:p>
            <a:pPr>
              <a:spcBef>
                <a:spcPct val="0"/>
              </a:spcBef>
              <a:buSzPct val="80000"/>
              <a:buFont typeface="Wingdings 3" panose="05040102010807070707" pitchFamily="18" charset="2"/>
              <a:buNone/>
            </a:pPr>
            <a:r>
              <a:rPr lang="en-US" altLang="en-US" sz="1400" b="0" kern="0" dirty="0">
                <a:latin typeface="Times New Roman" panose="02020603050405020304" pitchFamily="18" charset="0"/>
                <a:cs typeface="Times New Roman" panose="02020603050405020304" pitchFamily="18" charset="0"/>
                <a:hlinkClick r:id="rId3"/>
              </a:rPr>
              <a:t>ttps://www.w3.org/TR/css-grid-1/#grid-template-areas-property</a:t>
            </a:r>
            <a:r>
              <a:rPr lang="en-US" altLang="en-US" sz="1400" b="0" kern="0" dirty="0">
                <a:latin typeface="Times New Roman" panose="02020603050405020304" pitchFamily="18" charset="0"/>
                <a:cs typeface="Times New Roman" panose="02020603050405020304" pitchFamily="18" charset="0"/>
              </a:rPr>
              <a:t> </a:t>
            </a:r>
            <a:endParaRPr lang="en-AU" sz="1400" b="0" kern="0" dirty="0">
              <a:latin typeface="Times New Roman" panose="02020603050405020304" pitchFamily="18" charset="0"/>
              <a:cs typeface="Times New Roman" panose="02020603050405020304" pitchFamily="18" charset="0"/>
            </a:endParaRPr>
          </a:p>
        </p:txBody>
      </p:sp>
      <p:sp>
        <p:nvSpPr>
          <p:cNvPr id="8" name="Content Placeholder 2">
            <a:extLst>
              <a:ext uri="{FF2B5EF4-FFF2-40B4-BE49-F238E27FC236}">
                <a16:creationId xmlns:a16="http://schemas.microsoft.com/office/drawing/2014/main" id="{9EF88E06-D712-48C4-8192-5A529398B667}"/>
              </a:ext>
            </a:extLst>
          </p:cNvPr>
          <p:cNvSpPr txBox="1">
            <a:spLocks/>
          </p:cNvSpPr>
          <p:nvPr/>
        </p:nvSpPr>
        <p:spPr bwMode="auto">
          <a:xfrm>
            <a:off x="4222376" y="4038600"/>
            <a:ext cx="4495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r>
              <a:rPr lang="en-AU" sz="1800" kern="0" dirty="0">
                <a:solidFill>
                  <a:srgbClr val="FF0000"/>
                </a:solidFill>
                <a:latin typeface="Times New Roman" panose="02020603050405020304" pitchFamily="18" charset="0"/>
                <a:cs typeface="Times New Roman" panose="02020603050405020304" pitchFamily="18" charset="0"/>
              </a:rPr>
              <a:t>grid-</a:t>
            </a:r>
            <a:r>
              <a:rPr lang="en-AU" sz="1800" kern="0" dirty="0">
                <a:solidFill>
                  <a:srgbClr val="00B050"/>
                </a:solidFill>
                <a:latin typeface="Times New Roman" panose="02020603050405020304" pitchFamily="18" charset="0"/>
                <a:cs typeface="Times New Roman" panose="02020603050405020304" pitchFamily="18" charset="0"/>
              </a:rPr>
              <a:t>template</a:t>
            </a:r>
            <a:r>
              <a:rPr lang="en-AU" sz="1800" kern="0" dirty="0">
                <a:solidFill>
                  <a:srgbClr val="FF0000"/>
                </a:solidFill>
                <a:latin typeface="Times New Roman" panose="02020603050405020304" pitchFamily="18" charset="0"/>
                <a:cs typeface="Times New Roman" panose="02020603050405020304" pitchFamily="18" charset="0"/>
              </a:rPr>
              <a:t>-areas</a:t>
            </a:r>
            <a:r>
              <a:rPr lang="en-AU" sz="1800" b="0" kern="0" dirty="0">
                <a:solidFill>
                  <a:srgbClr val="FF0000"/>
                </a:solidFill>
                <a:latin typeface="Times New Roman" panose="02020603050405020304" pitchFamily="18" charset="0"/>
                <a:cs typeface="Times New Roman" panose="02020603050405020304" pitchFamily="18" charset="0"/>
              </a:rPr>
              <a:t> </a:t>
            </a:r>
            <a:r>
              <a:rPr lang="en-AU" sz="1800" b="0" kern="0" dirty="0">
                <a:latin typeface="Times New Roman" panose="02020603050405020304" pitchFamily="18" charset="0"/>
                <a:cs typeface="Times New Roman" panose="02020603050405020304" pitchFamily="18" charset="0"/>
              </a:rPr>
              <a:t>property:</a:t>
            </a:r>
          </a:p>
          <a:p>
            <a:pPr>
              <a:spcBef>
                <a:spcPct val="0"/>
              </a:spcBef>
              <a:buSzPct val="80000"/>
              <a:buFont typeface="Wingdings 3" panose="05040102010807070707" pitchFamily="18" charset="2"/>
              <a:buNone/>
            </a:pPr>
            <a:r>
              <a:rPr lang="en-US" altLang="en-US" sz="1600" b="0" kern="0" dirty="0">
                <a:latin typeface="Times New Roman" panose="02020603050405020304" pitchFamily="18" charset="0"/>
                <a:cs typeface="Times New Roman" panose="02020603050405020304" pitchFamily="18" charset="0"/>
              </a:rPr>
              <a:t>	#wrapper { display: grid;</a:t>
            </a:r>
          </a:p>
          <a:p>
            <a:pPr>
              <a:spcBef>
                <a:spcPct val="0"/>
              </a:spcBef>
              <a:buSzPct val="80000"/>
              <a:buFont typeface="Wingdings 3" panose="05040102010807070707" pitchFamily="18" charset="2"/>
              <a:buNone/>
            </a:pPr>
            <a:r>
              <a:rPr lang="en-US" altLang="en-US" sz="1600" b="0" kern="0" dirty="0">
                <a:latin typeface="Times New Roman" panose="02020603050405020304" pitchFamily="18" charset="0"/>
                <a:cs typeface="Times New Roman" panose="02020603050405020304" pitchFamily="18" charset="0"/>
              </a:rPr>
              <a:t>       grid-template-columns: 150px 1fr;</a:t>
            </a:r>
          </a:p>
          <a:p>
            <a:pPr>
              <a:spcBef>
                <a:spcPct val="0"/>
              </a:spcBef>
              <a:buSzPct val="80000"/>
              <a:buFont typeface="Wingdings 3" panose="05040102010807070707" pitchFamily="18" charset="2"/>
              <a:buNone/>
            </a:pPr>
            <a:r>
              <a:rPr lang="en-US" altLang="en-US" sz="1600" b="0" kern="0" dirty="0">
                <a:latin typeface="Times New Roman" panose="02020603050405020304" pitchFamily="18" charset="0"/>
                <a:cs typeface="Times New Roman" panose="02020603050405020304" pitchFamily="18" charset="0"/>
              </a:rPr>
              <a:t>       grid-template-rows: 100px auto 50px;</a:t>
            </a:r>
          </a:p>
          <a:p>
            <a:pPr>
              <a:spcBef>
                <a:spcPct val="0"/>
              </a:spcBef>
              <a:buSzPct val="80000"/>
              <a:buFont typeface="Wingdings 3" panose="05040102010807070707" pitchFamily="18" charset="2"/>
              <a:buNone/>
            </a:pPr>
            <a:r>
              <a:rPr lang="en-US" altLang="en-US" sz="1600" b="0" kern="0" dirty="0">
                <a:latin typeface="Times New Roman" panose="02020603050405020304" pitchFamily="18" charset="0"/>
                <a:cs typeface="Times New Roman" panose="02020603050405020304" pitchFamily="18" charset="0"/>
              </a:rPr>
              <a:t>       </a:t>
            </a:r>
            <a:r>
              <a:rPr lang="en-US" altLang="en-US" sz="1600" b="0" kern="0" dirty="0">
                <a:highlight>
                  <a:srgbClr val="FFFF00"/>
                </a:highlight>
                <a:latin typeface="Times New Roman" panose="02020603050405020304" pitchFamily="18" charset="0"/>
                <a:cs typeface="Times New Roman" panose="02020603050405020304" pitchFamily="18" charset="0"/>
              </a:rPr>
              <a:t>grid-template-areas</a:t>
            </a:r>
            <a:r>
              <a:rPr lang="en-US" altLang="en-US" sz="1600" b="0" kern="0" dirty="0">
                <a:latin typeface="Times New Roman" panose="02020603050405020304" pitchFamily="18" charset="0"/>
                <a:cs typeface="Times New Roman" panose="02020603050405020304" pitchFamily="18" charset="0"/>
              </a:rPr>
              <a:t>:</a:t>
            </a:r>
          </a:p>
          <a:p>
            <a:pPr>
              <a:spcBef>
                <a:spcPct val="0"/>
              </a:spcBef>
              <a:buSzPct val="80000"/>
              <a:buFont typeface="Wingdings 3" panose="05040102010807070707" pitchFamily="18" charset="2"/>
              <a:buNone/>
            </a:pPr>
            <a:r>
              <a:rPr lang="en-US" altLang="en-US" sz="1600" b="0" kern="0" dirty="0">
                <a:latin typeface="Times New Roman" panose="02020603050405020304" pitchFamily="18" charset="0"/>
                <a:cs typeface="Times New Roman" panose="02020603050405020304" pitchFamily="18" charset="0"/>
              </a:rPr>
              <a:t>           "header </a:t>
            </a:r>
            <a:r>
              <a:rPr lang="en-US" altLang="en-US" sz="1600" b="0" kern="0" dirty="0" err="1">
                <a:latin typeface="Times New Roman" panose="02020603050405020304" pitchFamily="18" charset="0"/>
                <a:cs typeface="Times New Roman" panose="02020603050405020304" pitchFamily="18" charset="0"/>
              </a:rPr>
              <a:t>header</a:t>
            </a:r>
            <a:r>
              <a:rPr lang="en-US" altLang="en-US" sz="1600" b="0" kern="0" dirty="0">
                <a:latin typeface="Times New Roman" panose="02020603050405020304" pitchFamily="18" charset="0"/>
                <a:cs typeface="Times New Roman" panose="02020603050405020304" pitchFamily="18" charset="0"/>
              </a:rPr>
              <a:t>“  </a:t>
            </a:r>
            <a:r>
              <a:rPr lang="en-US" altLang="en-US" sz="1600" b="0" kern="0" dirty="0">
                <a:solidFill>
                  <a:srgbClr val="00CC00"/>
                </a:solidFill>
                <a:latin typeface="Times New Roman" panose="02020603050405020304" pitchFamily="18" charset="0"/>
                <a:cs typeface="Times New Roman" panose="02020603050405020304" pitchFamily="18" charset="0"/>
              </a:rPr>
              <a:t>// header goes across 2 cols</a:t>
            </a:r>
          </a:p>
          <a:p>
            <a:pPr>
              <a:spcBef>
                <a:spcPct val="0"/>
              </a:spcBef>
              <a:buSzPct val="80000"/>
              <a:buFont typeface="Wingdings 3" panose="05040102010807070707" pitchFamily="18" charset="2"/>
              <a:buNone/>
            </a:pPr>
            <a:r>
              <a:rPr lang="en-US" altLang="en-US" sz="1600" b="0" kern="0" dirty="0">
                <a:latin typeface="Times New Roman" panose="02020603050405020304" pitchFamily="18" charset="0"/>
                <a:cs typeface="Times New Roman" panose="02020603050405020304" pitchFamily="18" charset="0"/>
              </a:rPr>
              <a:t>           "nav main"</a:t>
            </a:r>
          </a:p>
          <a:p>
            <a:pPr>
              <a:spcBef>
                <a:spcPct val="0"/>
              </a:spcBef>
              <a:buSzPct val="80000"/>
              <a:buFont typeface="Wingdings 3" panose="05040102010807070707" pitchFamily="18" charset="2"/>
              <a:buNone/>
            </a:pPr>
            <a:r>
              <a:rPr lang="en-US" altLang="en-US" sz="1600" b="0" kern="0" dirty="0">
                <a:latin typeface="Times New Roman" panose="02020603050405020304" pitchFamily="18" charset="0"/>
                <a:cs typeface="Times New Roman" panose="02020603050405020304" pitchFamily="18" charset="0"/>
              </a:rPr>
              <a:t>           “.  footer"; } </a:t>
            </a:r>
            <a:r>
              <a:rPr lang="en-US" altLang="en-US" sz="1600" b="0" kern="0" dirty="0">
                <a:solidFill>
                  <a:srgbClr val="00CC00"/>
                </a:solidFill>
                <a:latin typeface="Times New Roman" panose="02020603050405020304" pitchFamily="18" charset="0"/>
                <a:cs typeface="Times New Roman" panose="02020603050405020304" pitchFamily="18" charset="0"/>
              </a:rPr>
              <a:t>// nothing in 1</a:t>
            </a:r>
            <a:r>
              <a:rPr lang="en-US" altLang="en-US" sz="1600" b="0" kern="0" baseline="30000" dirty="0">
                <a:solidFill>
                  <a:srgbClr val="00CC00"/>
                </a:solidFill>
                <a:latin typeface="Times New Roman" panose="02020603050405020304" pitchFamily="18" charset="0"/>
                <a:cs typeface="Times New Roman" panose="02020603050405020304" pitchFamily="18" charset="0"/>
              </a:rPr>
              <a:t>st</a:t>
            </a:r>
            <a:r>
              <a:rPr lang="en-US" altLang="en-US" sz="1600" b="0" kern="0" dirty="0">
                <a:solidFill>
                  <a:srgbClr val="00CC00"/>
                </a:solidFill>
                <a:latin typeface="Times New Roman" panose="02020603050405020304" pitchFamily="18" charset="0"/>
                <a:cs typeface="Times New Roman" panose="02020603050405020304" pitchFamily="18" charset="0"/>
              </a:rPr>
              <a:t> column</a:t>
            </a:r>
          </a:p>
          <a:p>
            <a:pPr>
              <a:spcBef>
                <a:spcPct val="0"/>
              </a:spcBef>
              <a:buSzPct val="80000"/>
              <a:buFont typeface="Wingdings 3" panose="05040102010807070707" pitchFamily="18" charset="2"/>
              <a:buNone/>
            </a:pPr>
            <a:endParaRPr lang="en-US" altLang="en-US" sz="1400" b="0" kern="0" dirty="0">
              <a:latin typeface="Times New Roman" panose="02020603050405020304" pitchFamily="18" charset="0"/>
              <a:cs typeface="Times New Roman" panose="02020603050405020304" pitchFamily="18" charset="0"/>
              <a:hlinkClick r:id="rId3"/>
            </a:endParaRPr>
          </a:p>
        </p:txBody>
      </p:sp>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8B489E53-6C12-4B67-B67D-B7AE2BB91D26}"/>
                  </a:ext>
                </a:extLst>
              </p14:cNvPr>
              <p14:cNvContentPartPr/>
              <p14:nvPr/>
            </p14:nvContentPartPr>
            <p14:xfrm>
              <a:off x="5286346" y="3177642"/>
              <a:ext cx="692640" cy="305280"/>
            </p14:xfrm>
          </p:contentPart>
        </mc:Choice>
        <mc:Fallback xmlns="">
          <p:pic>
            <p:nvPicPr>
              <p:cNvPr id="5" name="Ink 4">
                <a:extLst>
                  <a:ext uri="{FF2B5EF4-FFF2-40B4-BE49-F238E27FC236}">
                    <a16:creationId xmlns:a16="http://schemas.microsoft.com/office/drawing/2014/main" id="{8B489E53-6C12-4B67-B67D-B7AE2BB91D26}"/>
                  </a:ext>
                </a:extLst>
              </p:cNvPr>
              <p:cNvPicPr/>
              <p:nvPr/>
            </p:nvPicPr>
            <p:blipFill>
              <a:blip r:embed="rId5"/>
              <a:stretch>
                <a:fillRect/>
              </a:stretch>
            </p:blipFill>
            <p:spPr>
              <a:xfrm>
                <a:off x="5232706" y="3070002"/>
                <a:ext cx="800280" cy="520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8" name="Ink 17">
                <a:extLst>
                  <a:ext uri="{FF2B5EF4-FFF2-40B4-BE49-F238E27FC236}">
                    <a16:creationId xmlns:a16="http://schemas.microsoft.com/office/drawing/2014/main" id="{BD4B6F89-D72D-4A57-9682-1E7ACF9373DF}"/>
                  </a:ext>
                </a:extLst>
              </p14:cNvPr>
              <p14:cNvContentPartPr/>
              <p14:nvPr/>
            </p14:nvContentPartPr>
            <p14:xfrm>
              <a:off x="1026466" y="3217962"/>
              <a:ext cx="4628880" cy="2909880"/>
            </p14:xfrm>
          </p:contentPart>
        </mc:Choice>
        <mc:Fallback xmlns="">
          <p:pic>
            <p:nvPicPr>
              <p:cNvPr id="18" name="Ink 17">
                <a:extLst>
                  <a:ext uri="{FF2B5EF4-FFF2-40B4-BE49-F238E27FC236}">
                    <a16:creationId xmlns:a16="http://schemas.microsoft.com/office/drawing/2014/main" id="{BD4B6F89-D72D-4A57-9682-1E7ACF9373DF}"/>
                  </a:ext>
                </a:extLst>
              </p:cNvPr>
              <p:cNvPicPr/>
              <p:nvPr/>
            </p:nvPicPr>
            <p:blipFill>
              <a:blip r:embed="rId7"/>
              <a:stretch>
                <a:fillRect/>
              </a:stretch>
            </p:blipFill>
            <p:spPr>
              <a:xfrm>
                <a:off x="1017467" y="3209322"/>
                <a:ext cx="4646519" cy="29275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 name="Ink 18">
                <a:extLst>
                  <a:ext uri="{FF2B5EF4-FFF2-40B4-BE49-F238E27FC236}">
                    <a16:creationId xmlns:a16="http://schemas.microsoft.com/office/drawing/2014/main" id="{BE86BE33-E593-4EDB-9CDC-56D6A4F40E2B}"/>
                  </a:ext>
                </a:extLst>
              </p14:cNvPr>
              <p14:cNvContentPartPr/>
              <p14:nvPr/>
            </p14:nvContentPartPr>
            <p14:xfrm>
              <a:off x="6655786" y="6145122"/>
              <a:ext cx="360" cy="360"/>
            </p14:xfrm>
          </p:contentPart>
        </mc:Choice>
        <mc:Fallback xmlns="">
          <p:pic>
            <p:nvPicPr>
              <p:cNvPr id="19" name="Ink 18">
                <a:extLst>
                  <a:ext uri="{FF2B5EF4-FFF2-40B4-BE49-F238E27FC236}">
                    <a16:creationId xmlns:a16="http://schemas.microsoft.com/office/drawing/2014/main" id="{BE86BE33-E593-4EDB-9CDC-56D6A4F40E2B}"/>
                  </a:ext>
                </a:extLst>
              </p:cNvPr>
              <p:cNvPicPr/>
              <p:nvPr/>
            </p:nvPicPr>
            <p:blipFill>
              <a:blip r:embed="rId9"/>
              <a:stretch>
                <a:fillRect/>
              </a:stretch>
            </p:blipFill>
            <p:spPr>
              <a:xfrm>
                <a:off x="6647146" y="613648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725D5907-24A1-4CB5-8194-3FC4D951F178}"/>
                  </a:ext>
                </a:extLst>
              </p14:cNvPr>
              <p14:cNvContentPartPr/>
              <p14:nvPr/>
            </p14:nvContentPartPr>
            <p14:xfrm>
              <a:off x="148336" y="4253463"/>
              <a:ext cx="662400" cy="1054080"/>
            </p14:xfrm>
          </p:contentPart>
        </mc:Choice>
        <mc:Fallback xmlns="">
          <p:pic>
            <p:nvPicPr>
              <p:cNvPr id="12" name="Ink 11">
                <a:extLst>
                  <a:ext uri="{FF2B5EF4-FFF2-40B4-BE49-F238E27FC236}">
                    <a16:creationId xmlns:a16="http://schemas.microsoft.com/office/drawing/2014/main" id="{725D5907-24A1-4CB5-8194-3FC4D951F178}"/>
                  </a:ext>
                </a:extLst>
              </p:cNvPr>
              <p:cNvPicPr/>
              <p:nvPr/>
            </p:nvPicPr>
            <p:blipFill>
              <a:blip r:embed="rId13"/>
              <a:stretch>
                <a:fillRect/>
              </a:stretch>
            </p:blipFill>
            <p:spPr>
              <a:xfrm>
                <a:off x="139696" y="4244823"/>
                <a:ext cx="680040" cy="10717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2" name="Ink 21">
                <a:extLst>
                  <a:ext uri="{FF2B5EF4-FFF2-40B4-BE49-F238E27FC236}">
                    <a16:creationId xmlns:a16="http://schemas.microsoft.com/office/drawing/2014/main" id="{E8CDBC83-09B3-4044-807D-710F425B4EF2}"/>
                  </a:ext>
                </a:extLst>
              </p14:cNvPr>
              <p14:cNvContentPartPr/>
              <p14:nvPr/>
            </p14:nvContentPartPr>
            <p14:xfrm>
              <a:off x="266056" y="5545503"/>
              <a:ext cx="360" cy="360"/>
            </p14:xfrm>
          </p:contentPart>
        </mc:Choice>
        <mc:Fallback xmlns="">
          <p:pic>
            <p:nvPicPr>
              <p:cNvPr id="22" name="Ink 21">
                <a:extLst>
                  <a:ext uri="{FF2B5EF4-FFF2-40B4-BE49-F238E27FC236}">
                    <a16:creationId xmlns:a16="http://schemas.microsoft.com/office/drawing/2014/main" id="{E8CDBC83-09B3-4044-807D-710F425B4EF2}"/>
                  </a:ext>
                </a:extLst>
              </p:cNvPr>
              <p:cNvPicPr/>
              <p:nvPr/>
            </p:nvPicPr>
            <p:blipFill>
              <a:blip r:embed="rId15"/>
              <a:stretch>
                <a:fillRect/>
              </a:stretch>
            </p:blipFill>
            <p:spPr>
              <a:xfrm>
                <a:off x="257416" y="553686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8" name="Ink 27">
                <a:extLst>
                  <a:ext uri="{FF2B5EF4-FFF2-40B4-BE49-F238E27FC236}">
                    <a16:creationId xmlns:a16="http://schemas.microsoft.com/office/drawing/2014/main" id="{2878EC37-1E0B-48BA-9311-794D8FDB0DAA}"/>
                  </a:ext>
                </a:extLst>
              </p14:cNvPr>
              <p14:cNvContentPartPr/>
              <p14:nvPr/>
            </p14:nvContentPartPr>
            <p14:xfrm>
              <a:off x="1792816" y="6066423"/>
              <a:ext cx="389880" cy="224280"/>
            </p14:xfrm>
          </p:contentPart>
        </mc:Choice>
        <mc:Fallback xmlns="">
          <p:pic>
            <p:nvPicPr>
              <p:cNvPr id="28" name="Ink 27">
                <a:extLst>
                  <a:ext uri="{FF2B5EF4-FFF2-40B4-BE49-F238E27FC236}">
                    <a16:creationId xmlns:a16="http://schemas.microsoft.com/office/drawing/2014/main" id="{2878EC37-1E0B-48BA-9311-794D8FDB0DAA}"/>
                  </a:ext>
                </a:extLst>
              </p:cNvPr>
              <p:cNvPicPr/>
              <p:nvPr/>
            </p:nvPicPr>
            <p:blipFill>
              <a:blip r:embed="rId17"/>
              <a:stretch>
                <a:fillRect/>
              </a:stretch>
            </p:blipFill>
            <p:spPr>
              <a:xfrm>
                <a:off x="1784176" y="6057769"/>
                <a:ext cx="407520" cy="241948"/>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4" name="Ink 33">
                <a:extLst>
                  <a:ext uri="{FF2B5EF4-FFF2-40B4-BE49-F238E27FC236}">
                    <a16:creationId xmlns:a16="http://schemas.microsoft.com/office/drawing/2014/main" id="{E8124F00-8AA2-4C61-B20C-739E8D734D37}"/>
                  </a:ext>
                </a:extLst>
              </p14:cNvPr>
              <p14:cNvContentPartPr/>
              <p14:nvPr/>
            </p14:nvContentPartPr>
            <p14:xfrm>
              <a:off x="1228696" y="6078303"/>
              <a:ext cx="237600" cy="239040"/>
            </p14:xfrm>
          </p:contentPart>
        </mc:Choice>
        <mc:Fallback xmlns="">
          <p:pic>
            <p:nvPicPr>
              <p:cNvPr id="34" name="Ink 33">
                <a:extLst>
                  <a:ext uri="{FF2B5EF4-FFF2-40B4-BE49-F238E27FC236}">
                    <a16:creationId xmlns:a16="http://schemas.microsoft.com/office/drawing/2014/main" id="{E8124F00-8AA2-4C61-B20C-739E8D734D37}"/>
                  </a:ext>
                </a:extLst>
              </p:cNvPr>
              <p:cNvPicPr/>
              <p:nvPr/>
            </p:nvPicPr>
            <p:blipFill>
              <a:blip r:embed="rId19"/>
              <a:stretch>
                <a:fillRect/>
              </a:stretch>
            </p:blipFill>
            <p:spPr>
              <a:xfrm>
                <a:off x="1219696" y="6069663"/>
                <a:ext cx="255240" cy="2566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1" name="Ink 40">
                <a:extLst>
                  <a:ext uri="{FF2B5EF4-FFF2-40B4-BE49-F238E27FC236}">
                    <a16:creationId xmlns:a16="http://schemas.microsoft.com/office/drawing/2014/main" id="{DD28D963-C6A3-49B2-BC72-CFB6B66C3C1B}"/>
                  </a:ext>
                </a:extLst>
              </p14:cNvPr>
              <p14:cNvContentPartPr/>
              <p14:nvPr/>
            </p14:nvContentPartPr>
            <p14:xfrm>
              <a:off x="2308696" y="6108543"/>
              <a:ext cx="339120" cy="166320"/>
            </p14:xfrm>
          </p:contentPart>
        </mc:Choice>
        <mc:Fallback xmlns="">
          <p:pic>
            <p:nvPicPr>
              <p:cNvPr id="41" name="Ink 40">
                <a:extLst>
                  <a:ext uri="{FF2B5EF4-FFF2-40B4-BE49-F238E27FC236}">
                    <a16:creationId xmlns:a16="http://schemas.microsoft.com/office/drawing/2014/main" id="{DD28D963-C6A3-49B2-BC72-CFB6B66C3C1B}"/>
                  </a:ext>
                </a:extLst>
              </p:cNvPr>
              <p:cNvPicPr/>
              <p:nvPr/>
            </p:nvPicPr>
            <p:blipFill>
              <a:blip r:embed="rId21"/>
              <a:stretch>
                <a:fillRect/>
              </a:stretch>
            </p:blipFill>
            <p:spPr>
              <a:xfrm>
                <a:off x="2299696" y="6099903"/>
                <a:ext cx="356760" cy="1839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9" name="Ink 8">
                <a:extLst>
                  <a:ext uri="{FF2B5EF4-FFF2-40B4-BE49-F238E27FC236}">
                    <a16:creationId xmlns:a16="http://schemas.microsoft.com/office/drawing/2014/main" id="{3648C505-2C47-46A3-B12D-25718E2A49BA}"/>
                  </a:ext>
                </a:extLst>
              </p14:cNvPr>
              <p14:cNvContentPartPr/>
              <p14:nvPr/>
            </p14:nvContentPartPr>
            <p14:xfrm>
              <a:off x="2062916" y="5201081"/>
              <a:ext cx="360" cy="360"/>
            </p14:xfrm>
          </p:contentPart>
        </mc:Choice>
        <mc:Fallback xmlns="">
          <p:pic>
            <p:nvPicPr>
              <p:cNvPr id="9" name="Ink 8">
                <a:extLst>
                  <a:ext uri="{FF2B5EF4-FFF2-40B4-BE49-F238E27FC236}">
                    <a16:creationId xmlns:a16="http://schemas.microsoft.com/office/drawing/2014/main" id="{3648C505-2C47-46A3-B12D-25718E2A49BA}"/>
                  </a:ext>
                </a:extLst>
              </p:cNvPr>
              <p:cNvPicPr/>
              <p:nvPr/>
            </p:nvPicPr>
            <p:blipFill>
              <a:blip r:embed="rId23"/>
              <a:stretch>
                <a:fillRect/>
              </a:stretch>
            </p:blipFill>
            <p:spPr>
              <a:xfrm>
                <a:off x="2053916" y="519244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0" name="Ink 9">
                <a:extLst>
                  <a:ext uri="{FF2B5EF4-FFF2-40B4-BE49-F238E27FC236}">
                    <a16:creationId xmlns:a16="http://schemas.microsoft.com/office/drawing/2014/main" id="{CD8AE379-2C95-4693-AB7B-668A22380AFD}"/>
                  </a:ext>
                </a:extLst>
              </p14:cNvPr>
              <p14:cNvContentPartPr/>
              <p14:nvPr/>
            </p14:nvContentPartPr>
            <p14:xfrm>
              <a:off x="2090276" y="5201081"/>
              <a:ext cx="2160" cy="360"/>
            </p14:xfrm>
          </p:contentPart>
        </mc:Choice>
        <mc:Fallback xmlns="">
          <p:pic>
            <p:nvPicPr>
              <p:cNvPr id="10" name="Ink 9">
                <a:extLst>
                  <a:ext uri="{FF2B5EF4-FFF2-40B4-BE49-F238E27FC236}">
                    <a16:creationId xmlns:a16="http://schemas.microsoft.com/office/drawing/2014/main" id="{CD8AE379-2C95-4693-AB7B-668A22380AFD}"/>
                  </a:ext>
                </a:extLst>
              </p:cNvPr>
              <p:cNvPicPr/>
              <p:nvPr/>
            </p:nvPicPr>
            <p:blipFill>
              <a:blip r:embed="rId25"/>
              <a:stretch>
                <a:fillRect/>
              </a:stretch>
            </p:blipFill>
            <p:spPr>
              <a:xfrm>
                <a:off x="2081636" y="5192441"/>
                <a:ext cx="198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5" name="Ink 14">
                <a:extLst>
                  <a:ext uri="{FF2B5EF4-FFF2-40B4-BE49-F238E27FC236}">
                    <a16:creationId xmlns:a16="http://schemas.microsoft.com/office/drawing/2014/main" id="{B3178593-F23E-42AA-A7E4-420341C5CC4A}"/>
                  </a:ext>
                </a:extLst>
              </p14:cNvPr>
              <p14:cNvContentPartPr/>
              <p14:nvPr/>
            </p14:nvContentPartPr>
            <p14:xfrm>
              <a:off x="2085956" y="5311601"/>
              <a:ext cx="416160" cy="5040"/>
            </p14:xfrm>
          </p:contentPart>
        </mc:Choice>
        <mc:Fallback xmlns="">
          <p:pic>
            <p:nvPicPr>
              <p:cNvPr id="15" name="Ink 14">
                <a:extLst>
                  <a:ext uri="{FF2B5EF4-FFF2-40B4-BE49-F238E27FC236}">
                    <a16:creationId xmlns:a16="http://schemas.microsoft.com/office/drawing/2014/main" id="{B3178593-F23E-42AA-A7E4-420341C5CC4A}"/>
                  </a:ext>
                </a:extLst>
              </p:cNvPr>
              <p:cNvPicPr/>
              <p:nvPr/>
            </p:nvPicPr>
            <p:blipFill>
              <a:blip r:embed="rId27"/>
              <a:stretch>
                <a:fillRect/>
              </a:stretch>
            </p:blipFill>
            <p:spPr>
              <a:xfrm>
                <a:off x="2076956" y="5302601"/>
                <a:ext cx="43380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6" name="Ink 15">
                <a:extLst>
                  <a:ext uri="{FF2B5EF4-FFF2-40B4-BE49-F238E27FC236}">
                    <a16:creationId xmlns:a16="http://schemas.microsoft.com/office/drawing/2014/main" id="{621D6AA9-B0A8-47F9-8A75-5EBF96C0DC56}"/>
                  </a:ext>
                </a:extLst>
              </p14:cNvPr>
              <p14:cNvContentPartPr/>
              <p14:nvPr/>
            </p14:nvContentPartPr>
            <p14:xfrm>
              <a:off x="5858396" y="5283881"/>
              <a:ext cx="371880" cy="14400"/>
            </p14:xfrm>
          </p:contentPart>
        </mc:Choice>
        <mc:Fallback xmlns="">
          <p:pic>
            <p:nvPicPr>
              <p:cNvPr id="16" name="Ink 15">
                <a:extLst>
                  <a:ext uri="{FF2B5EF4-FFF2-40B4-BE49-F238E27FC236}">
                    <a16:creationId xmlns:a16="http://schemas.microsoft.com/office/drawing/2014/main" id="{621D6AA9-B0A8-47F9-8A75-5EBF96C0DC56}"/>
                  </a:ext>
                </a:extLst>
              </p:cNvPr>
              <p:cNvPicPr/>
              <p:nvPr/>
            </p:nvPicPr>
            <p:blipFill>
              <a:blip r:embed="rId29"/>
              <a:stretch>
                <a:fillRect/>
              </a:stretch>
            </p:blipFill>
            <p:spPr>
              <a:xfrm>
                <a:off x="5849756" y="5274881"/>
                <a:ext cx="38952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51" name="Ink 50">
                <a:extLst>
                  <a:ext uri="{FF2B5EF4-FFF2-40B4-BE49-F238E27FC236}">
                    <a16:creationId xmlns:a16="http://schemas.microsoft.com/office/drawing/2014/main" id="{B0259C21-3E6F-4C8D-8909-9AB7D3C85470}"/>
                  </a:ext>
                </a:extLst>
              </p14:cNvPr>
              <p14:cNvContentPartPr/>
              <p14:nvPr/>
            </p14:nvContentPartPr>
            <p14:xfrm>
              <a:off x="5060555" y="5102564"/>
              <a:ext cx="736200" cy="265320"/>
            </p14:xfrm>
          </p:contentPart>
        </mc:Choice>
        <mc:Fallback xmlns="">
          <p:pic>
            <p:nvPicPr>
              <p:cNvPr id="51" name="Ink 50">
                <a:extLst>
                  <a:ext uri="{FF2B5EF4-FFF2-40B4-BE49-F238E27FC236}">
                    <a16:creationId xmlns:a16="http://schemas.microsoft.com/office/drawing/2014/main" id="{B0259C21-3E6F-4C8D-8909-9AB7D3C85470}"/>
                  </a:ext>
                </a:extLst>
              </p:cNvPr>
              <p:cNvPicPr/>
              <p:nvPr/>
            </p:nvPicPr>
            <p:blipFill>
              <a:blip r:embed="rId31"/>
              <a:stretch>
                <a:fillRect/>
              </a:stretch>
            </p:blipFill>
            <p:spPr>
              <a:xfrm>
                <a:off x="5051555" y="5093564"/>
                <a:ext cx="753840" cy="2829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52" name="Ink 51">
                <a:extLst>
                  <a:ext uri="{FF2B5EF4-FFF2-40B4-BE49-F238E27FC236}">
                    <a16:creationId xmlns:a16="http://schemas.microsoft.com/office/drawing/2014/main" id="{56B231D0-C068-48C8-8323-D2D655A38BBA}"/>
                  </a:ext>
                </a:extLst>
              </p14:cNvPr>
              <p14:cNvContentPartPr/>
              <p14:nvPr/>
            </p14:nvContentPartPr>
            <p14:xfrm>
              <a:off x="537875" y="1344884"/>
              <a:ext cx="1007640" cy="476640"/>
            </p14:xfrm>
          </p:contentPart>
        </mc:Choice>
        <mc:Fallback xmlns="">
          <p:pic>
            <p:nvPicPr>
              <p:cNvPr id="52" name="Ink 51">
                <a:extLst>
                  <a:ext uri="{FF2B5EF4-FFF2-40B4-BE49-F238E27FC236}">
                    <a16:creationId xmlns:a16="http://schemas.microsoft.com/office/drawing/2014/main" id="{56B231D0-C068-48C8-8323-D2D655A38BBA}"/>
                  </a:ext>
                </a:extLst>
              </p:cNvPr>
              <p:cNvPicPr/>
              <p:nvPr/>
            </p:nvPicPr>
            <p:blipFill>
              <a:blip r:embed="rId33"/>
              <a:stretch>
                <a:fillRect/>
              </a:stretch>
            </p:blipFill>
            <p:spPr>
              <a:xfrm>
                <a:off x="529235" y="1335884"/>
                <a:ext cx="1025280" cy="4942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73" name="Ink 72">
                <a:extLst>
                  <a:ext uri="{FF2B5EF4-FFF2-40B4-BE49-F238E27FC236}">
                    <a16:creationId xmlns:a16="http://schemas.microsoft.com/office/drawing/2014/main" id="{BED3A559-4549-4AB6-A2B9-BAE5DD2301BA}"/>
                  </a:ext>
                </a:extLst>
              </p14:cNvPr>
              <p14:cNvContentPartPr/>
              <p14:nvPr/>
            </p14:nvContentPartPr>
            <p14:xfrm>
              <a:off x="2607155" y="1283684"/>
              <a:ext cx="1585800" cy="561600"/>
            </p14:xfrm>
          </p:contentPart>
        </mc:Choice>
        <mc:Fallback xmlns="">
          <p:pic>
            <p:nvPicPr>
              <p:cNvPr id="73" name="Ink 72">
                <a:extLst>
                  <a:ext uri="{FF2B5EF4-FFF2-40B4-BE49-F238E27FC236}">
                    <a16:creationId xmlns:a16="http://schemas.microsoft.com/office/drawing/2014/main" id="{BED3A559-4549-4AB6-A2B9-BAE5DD2301BA}"/>
                  </a:ext>
                </a:extLst>
              </p:cNvPr>
              <p:cNvPicPr/>
              <p:nvPr/>
            </p:nvPicPr>
            <p:blipFill>
              <a:blip r:embed="rId35"/>
              <a:stretch>
                <a:fillRect/>
              </a:stretch>
            </p:blipFill>
            <p:spPr>
              <a:xfrm>
                <a:off x="2598157" y="1275044"/>
                <a:ext cx="1603436" cy="5792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79" name="Ink 78">
                <a:extLst>
                  <a:ext uri="{FF2B5EF4-FFF2-40B4-BE49-F238E27FC236}">
                    <a16:creationId xmlns:a16="http://schemas.microsoft.com/office/drawing/2014/main" id="{DF6A7E9D-9FA8-4C30-B3C2-30BD4778C953}"/>
                  </a:ext>
                </a:extLst>
              </p14:cNvPr>
              <p14:cNvContentPartPr/>
              <p14:nvPr/>
            </p14:nvContentPartPr>
            <p14:xfrm>
              <a:off x="6868475" y="4212284"/>
              <a:ext cx="2152080" cy="946080"/>
            </p14:xfrm>
          </p:contentPart>
        </mc:Choice>
        <mc:Fallback xmlns="">
          <p:pic>
            <p:nvPicPr>
              <p:cNvPr id="79" name="Ink 78">
                <a:extLst>
                  <a:ext uri="{FF2B5EF4-FFF2-40B4-BE49-F238E27FC236}">
                    <a16:creationId xmlns:a16="http://schemas.microsoft.com/office/drawing/2014/main" id="{DF6A7E9D-9FA8-4C30-B3C2-30BD4778C953}"/>
                  </a:ext>
                </a:extLst>
              </p:cNvPr>
              <p:cNvPicPr/>
              <p:nvPr/>
            </p:nvPicPr>
            <p:blipFill>
              <a:blip r:embed="rId37"/>
              <a:stretch>
                <a:fillRect/>
              </a:stretch>
            </p:blipFill>
            <p:spPr>
              <a:xfrm>
                <a:off x="6859835" y="4203287"/>
                <a:ext cx="2169720" cy="963713"/>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85" name="Ink 84">
                <a:extLst>
                  <a:ext uri="{FF2B5EF4-FFF2-40B4-BE49-F238E27FC236}">
                    <a16:creationId xmlns:a16="http://schemas.microsoft.com/office/drawing/2014/main" id="{2F889351-2155-43D1-8CA8-E39F033CCFD9}"/>
                  </a:ext>
                </a:extLst>
              </p14:cNvPr>
              <p14:cNvContentPartPr/>
              <p14:nvPr/>
            </p14:nvContentPartPr>
            <p14:xfrm>
              <a:off x="8179595" y="5222444"/>
              <a:ext cx="918000" cy="1170720"/>
            </p14:xfrm>
          </p:contentPart>
        </mc:Choice>
        <mc:Fallback xmlns="">
          <p:pic>
            <p:nvPicPr>
              <p:cNvPr id="85" name="Ink 84">
                <a:extLst>
                  <a:ext uri="{FF2B5EF4-FFF2-40B4-BE49-F238E27FC236}">
                    <a16:creationId xmlns:a16="http://schemas.microsoft.com/office/drawing/2014/main" id="{2F889351-2155-43D1-8CA8-E39F033CCFD9}"/>
                  </a:ext>
                </a:extLst>
              </p:cNvPr>
              <p:cNvPicPr/>
              <p:nvPr/>
            </p:nvPicPr>
            <p:blipFill>
              <a:blip r:embed="rId39"/>
              <a:stretch>
                <a:fillRect/>
              </a:stretch>
            </p:blipFill>
            <p:spPr>
              <a:xfrm>
                <a:off x="8170595" y="5213447"/>
                <a:ext cx="935640" cy="1188355"/>
              </a:xfrm>
              <a:prstGeom prst="rect">
                <a:avLst/>
              </a:prstGeom>
            </p:spPr>
          </p:pic>
        </mc:Fallback>
      </mc:AlternateContent>
    </p:spTree>
    <p:extLst>
      <p:ext uri="{BB962C8B-B14F-4D97-AF65-F5344CB8AC3E}">
        <p14:creationId xmlns:p14="http://schemas.microsoft.com/office/powerpoint/2010/main" val="1565200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fld id="{519E0F31-C33F-490A-80D9-523E3F5D129E}" type="slidenum">
              <a:rPr lang="en-US" altLang="en-US" smtClean="0"/>
              <a:pPr>
                <a:defRPr/>
              </a:pPr>
              <a:t>28</a:t>
            </a:fld>
            <a:endParaRPr lang="en-US" altLang="en-US"/>
          </a:p>
        </p:txBody>
      </p:sp>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412" name="Picture 2"/>
          <p:cNvPicPr>
            <a:picLocks noChangeAspect="1"/>
          </p:cNvPicPr>
          <p:nvPr/>
        </p:nvPicPr>
        <p:blipFill>
          <a:blip r:embed="rId4">
            <a:extLst>
              <a:ext uri="{28A0092B-C50C-407E-A947-70E740481C1C}">
                <a14:useLocalDpi xmlns:a14="http://schemas.microsoft.com/office/drawing/2010/main" val="0"/>
              </a:ext>
            </a:extLst>
          </a:blip>
          <a:srcRect r="53906" b="57224"/>
          <a:stretch>
            <a:fillRect/>
          </a:stretch>
        </p:blipFill>
        <p:spPr bwMode="auto">
          <a:xfrm>
            <a:off x="-838200" y="2667000"/>
            <a:ext cx="3595688"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ext uri="{D42A27DB-BD31-4B8C-83A1-F6EECF244321}">
                <p14:modId xmlns:p14="http://schemas.microsoft.com/office/powerpoint/2010/main" val="1018498127"/>
              </p:ext>
            </p:extLst>
          </p:nvPr>
        </p:nvGraphicFramePr>
        <p:xfrm>
          <a:off x="2895600" y="3124200"/>
          <a:ext cx="5029200" cy="128016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1346877977"/>
                    </a:ext>
                  </a:extLst>
                </a:gridCol>
                <a:gridCol w="2514600">
                  <a:extLst>
                    <a:ext uri="{9D8B030D-6E8A-4147-A177-3AD203B41FA5}">
                      <a16:colId xmlns:a16="http://schemas.microsoft.com/office/drawing/2014/main" val="1903867033"/>
                    </a:ext>
                  </a:extLst>
                </a:gridCol>
              </a:tblGrid>
              <a:tr h="457200">
                <a:tc>
                  <a:txBody>
                    <a:bodyPr/>
                    <a:lstStyle/>
                    <a:p>
                      <a:r>
                        <a:rPr lang="en-US" sz="1600" b="0" dirty="0">
                          <a:solidFill>
                            <a:schemeClr val="bg1"/>
                          </a:solidFill>
                          <a:latin typeface="+mj-lt"/>
                        </a:rPr>
                        <a:t>START-UP</a:t>
                      </a:r>
                      <a:r>
                        <a:rPr lang="en-US" sz="1600" b="0" baseline="0" dirty="0">
                          <a:solidFill>
                            <a:schemeClr val="bg1"/>
                          </a:solidFill>
                          <a:latin typeface="+mj-lt"/>
                        </a:rPr>
                        <a:t> File</a:t>
                      </a:r>
                      <a:endParaRPr lang="en-US" sz="1600" b="0" dirty="0">
                        <a:solidFill>
                          <a:schemeClr val="bg1"/>
                        </a:solidFill>
                        <a:latin typeface="+mj-lt"/>
                      </a:endParaRP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chapter 7/starters.html</a:t>
                      </a:r>
                    </a:p>
                    <a:p>
                      <a:r>
                        <a:rPr lang="en-US" sz="1600" b="0" kern="1200" dirty="0">
                          <a:solidFill>
                            <a:schemeClr val="bg1"/>
                          </a:solidFill>
                          <a:latin typeface="+mn-lt"/>
                          <a:ea typeface="+mn-ea"/>
                          <a:cs typeface="+mn-cs"/>
                        </a:rPr>
                        <a:t>header.jpg</a:t>
                      </a:r>
                    </a:p>
                    <a:p>
                      <a:r>
                        <a:rPr lang="en-US" sz="1600" b="0" kern="1200" dirty="0">
                          <a:solidFill>
                            <a:schemeClr val="bg1"/>
                          </a:solidFill>
                          <a:latin typeface="+mn-lt"/>
                          <a:ea typeface="+mn-ea"/>
                          <a:cs typeface="+mn-cs"/>
                        </a:rPr>
                        <a:t>scenery.jpg</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636293227"/>
                  </a:ext>
                </a:extLst>
              </a:tr>
              <a:tr h="457200">
                <a:tc>
                  <a:txBody>
                    <a:bodyPr/>
                    <a:lstStyle/>
                    <a:p>
                      <a:r>
                        <a:rPr lang="en-US" sz="1600" b="0" dirty="0">
                          <a:solidFill>
                            <a:schemeClr val="bg1"/>
                          </a:solidFill>
                          <a:latin typeface="+mj-lt"/>
                        </a:rPr>
                        <a:t>SAVE SOLUTION AS</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index.html</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591458743"/>
                  </a:ext>
                </a:extLst>
              </a:tr>
            </a:tbl>
          </a:graphicData>
        </a:graphic>
      </p:graphicFrame>
      <p:sp>
        <p:nvSpPr>
          <p:cNvPr id="7" name="Rectangle 6"/>
          <p:cNvSpPr/>
          <p:nvPr/>
        </p:nvSpPr>
        <p:spPr>
          <a:xfrm>
            <a:off x="2782888" y="1752600"/>
            <a:ext cx="5522912" cy="1200150"/>
          </a:xfrm>
          <a:prstGeom prst="rect">
            <a:avLst/>
          </a:prstGeom>
        </p:spPr>
        <p:txBody>
          <a:bodyPr>
            <a:spAutoFit/>
          </a:bodyPr>
          <a:lstStyle/>
          <a:p>
            <a:pPr eaLnBrk="1" hangingPunct="1">
              <a:spcAft>
                <a:spcPts val="1200"/>
              </a:spcAft>
              <a:defRPr/>
            </a:pPr>
            <a:r>
              <a:rPr lang="en-US" sz="1400" dirty="0">
                <a:latin typeface="+mj-lt"/>
              </a:rPr>
              <a:t>Hands-On Practice</a:t>
            </a:r>
          </a:p>
          <a:p>
            <a:pPr eaLnBrk="1" hangingPunct="1">
              <a:defRPr/>
            </a:pPr>
            <a:r>
              <a:rPr lang="en-US" sz="2800" dirty="0">
                <a:solidFill>
                  <a:schemeClr val="bg1"/>
                </a:solidFill>
                <a:latin typeface="+mj-lt"/>
              </a:rPr>
              <a:t>HOP 7.5</a:t>
            </a:r>
          </a:p>
          <a:p>
            <a:pPr eaLnBrk="1" hangingPunct="1">
              <a:defRPr/>
            </a:pPr>
            <a:r>
              <a:rPr lang="en-US" sz="2000" b="0" dirty="0">
                <a:solidFill>
                  <a:schemeClr val="bg1"/>
                </a:solidFill>
                <a:latin typeface="+mj-lt"/>
              </a:rPr>
              <a:t>Follow the directions in your book for the HOP. </a:t>
            </a:r>
            <a:endParaRPr lang="en-US" sz="1600" b="0" dirty="0">
              <a:solidFill>
                <a:schemeClr val="bg1"/>
              </a:solidFill>
              <a:latin typeface="+mj-lt"/>
            </a:endParaRPr>
          </a:p>
        </p:txBody>
      </p:sp>
      <p:pic>
        <p:nvPicPr>
          <p:cNvPr id="17425" name="Picture 2" descr="Image result for home icon">
            <a:hlinkClick r:id="rId5" action="ppaction://hlinksldjump"/>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686800" y="6369050"/>
            <a:ext cx="3984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665409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686800" cy="457200"/>
          </a:xfrm>
        </p:spPr>
        <p:txBody>
          <a:bodyPr/>
          <a:lstStyle/>
          <a:p>
            <a:r>
              <a:rPr lang="en-AU" dirty="0"/>
              <a:t>HOP 7.5 Configure </a:t>
            </a:r>
            <a:r>
              <a:rPr lang="en-AU" dirty="0">
                <a:solidFill>
                  <a:srgbClr val="00CC00"/>
                </a:solidFill>
              </a:rPr>
              <a:t>Grid Template Areas</a:t>
            </a:r>
            <a:endParaRPr lang="en-AU" sz="2000" b="0" dirty="0">
              <a:solidFill>
                <a:srgbClr val="00CC00"/>
              </a:solidFill>
            </a:endParaRPr>
          </a:p>
        </p:txBody>
      </p:sp>
      <p:pic>
        <p:nvPicPr>
          <p:cNvPr id="7" name="Picture 6">
            <a:extLst>
              <a:ext uri="{FF2B5EF4-FFF2-40B4-BE49-F238E27FC236}">
                <a16:creationId xmlns:a16="http://schemas.microsoft.com/office/drawing/2014/main" id="{D2F4C740-8C0F-4AEC-A55E-71ACDA7F5B2D}"/>
              </a:ext>
            </a:extLst>
          </p:cNvPr>
          <p:cNvPicPr>
            <a:picLocks noChangeAspect="1"/>
          </p:cNvPicPr>
          <p:nvPr/>
        </p:nvPicPr>
        <p:blipFill>
          <a:blip r:embed="rId2"/>
          <a:stretch>
            <a:fillRect/>
          </a:stretch>
        </p:blipFill>
        <p:spPr>
          <a:xfrm>
            <a:off x="76200" y="533400"/>
            <a:ext cx="3715370" cy="6324600"/>
          </a:xfrm>
          <a:prstGeom prst="rect">
            <a:avLst/>
          </a:prstGeom>
        </p:spPr>
      </p:pic>
      <p:pic>
        <p:nvPicPr>
          <p:cNvPr id="8" name="Picture 7">
            <a:extLst>
              <a:ext uri="{FF2B5EF4-FFF2-40B4-BE49-F238E27FC236}">
                <a16:creationId xmlns:a16="http://schemas.microsoft.com/office/drawing/2014/main" id="{0DC33378-DE4E-4BC5-A768-5A929A6D738A}"/>
              </a:ext>
            </a:extLst>
          </p:cNvPr>
          <p:cNvPicPr>
            <a:picLocks noChangeAspect="1"/>
          </p:cNvPicPr>
          <p:nvPr/>
        </p:nvPicPr>
        <p:blipFill>
          <a:blip r:embed="rId3"/>
          <a:stretch>
            <a:fillRect/>
          </a:stretch>
        </p:blipFill>
        <p:spPr>
          <a:xfrm>
            <a:off x="4876800" y="481781"/>
            <a:ext cx="4191000" cy="6324600"/>
          </a:xfrm>
          <a:prstGeom prst="rect">
            <a:avLst/>
          </a:prstGeom>
        </p:spPr>
      </p:pic>
      <mc:AlternateContent xmlns:mc="http://schemas.openxmlformats.org/markup-compatibility/2006" xmlns:p14="http://schemas.microsoft.com/office/powerpoint/2010/main">
        <mc:Choice Requires="p14">
          <p:contentPart p14:bwMode="auto" r:id="rId4">
            <p14:nvContentPartPr>
              <p14:cNvPr id="23" name="Ink 22">
                <a:extLst>
                  <a:ext uri="{FF2B5EF4-FFF2-40B4-BE49-F238E27FC236}">
                    <a16:creationId xmlns:a16="http://schemas.microsoft.com/office/drawing/2014/main" id="{3303FC4B-A9AB-40B3-9862-BE13CD804E8C}"/>
                  </a:ext>
                </a:extLst>
              </p14:cNvPr>
              <p14:cNvContentPartPr/>
              <p14:nvPr/>
            </p14:nvContentPartPr>
            <p14:xfrm>
              <a:off x="5203037" y="2084098"/>
              <a:ext cx="3828240" cy="1775880"/>
            </p14:xfrm>
          </p:contentPart>
        </mc:Choice>
        <mc:Fallback xmlns="">
          <p:pic>
            <p:nvPicPr>
              <p:cNvPr id="23" name="Ink 22">
                <a:extLst>
                  <a:ext uri="{FF2B5EF4-FFF2-40B4-BE49-F238E27FC236}">
                    <a16:creationId xmlns:a16="http://schemas.microsoft.com/office/drawing/2014/main" id="{3303FC4B-A9AB-40B3-9862-BE13CD804E8C}"/>
                  </a:ext>
                </a:extLst>
              </p:cNvPr>
              <p:cNvPicPr/>
              <p:nvPr/>
            </p:nvPicPr>
            <p:blipFill>
              <a:blip r:embed="rId5"/>
              <a:stretch>
                <a:fillRect/>
              </a:stretch>
            </p:blipFill>
            <p:spPr>
              <a:xfrm>
                <a:off x="5194397" y="2075098"/>
                <a:ext cx="3845880" cy="1793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9440E56D-E342-4377-9675-3AB9AE30C58C}"/>
                  </a:ext>
                </a:extLst>
              </p14:cNvPr>
              <p14:cNvContentPartPr/>
              <p14:nvPr/>
            </p14:nvContentPartPr>
            <p14:xfrm>
              <a:off x="7453556" y="3069161"/>
              <a:ext cx="194760" cy="28080"/>
            </p14:xfrm>
          </p:contentPart>
        </mc:Choice>
        <mc:Fallback xmlns="">
          <p:pic>
            <p:nvPicPr>
              <p:cNvPr id="3" name="Ink 2">
                <a:extLst>
                  <a:ext uri="{FF2B5EF4-FFF2-40B4-BE49-F238E27FC236}">
                    <a16:creationId xmlns:a16="http://schemas.microsoft.com/office/drawing/2014/main" id="{9440E56D-E342-4377-9675-3AB9AE30C58C}"/>
                  </a:ext>
                </a:extLst>
              </p:cNvPr>
              <p:cNvPicPr/>
              <p:nvPr/>
            </p:nvPicPr>
            <p:blipFill>
              <a:blip r:embed="rId7"/>
              <a:stretch>
                <a:fillRect/>
              </a:stretch>
            </p:blipFill>
            <p:spPr>
              <a:xfrm>
                <a:off x="7435916" y="3033161"/>
                <a:ext cx="23040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016E7A3F-CC6D-4B0D-A1FD-480A320C8A33}"/>
                  </a:ext>
                </a:extLst>
              </p14:cNvPr>
              <p14:cNvContentPartPr/>
              <p14:nvPr/>
            </p14:nvContentPartPr>
            <p14:xfrm>
              <a:off x="7375076" y="3049001"/>
              <a:ext cx="331560" cy="48240"/>
            </p14:xfrm>
          </p:contentPart>
        </mc:Choice>
        <mc:Fallback xmlns="">
          <p:pic>
            <p:nvPicPr>
              <p:cNvPr id="4" name="Ink 3">
                <a:extLst>
                  <a:ext uri="{FF2B5EF4-FFF2-40B4-BE49-F238E27FC236}">
                    <a16:creationId xmlns:a16="http://schemas.microsoft.com/office/drawing/2014/main" id="{016E7A3F-CC6D-4B0D-A1FD-480A320C8A33}"/>
                  </a:ext>
                </a:extLst>
              </p:cNvPr>
              <p:cNvPicPr/>
              <p:nvPr/>
            </p:nvPicPr>
            <p:blipFill>
              <a:blip r:embed="rId9"/>
              <a:stretch>
                <a:fillRect/>
              </a:stretch>
            </p:blipFill>
            <p:spPr>
              <a:xfrm>
                <a:off x="7357436" y="3013361"/>
                <a:ext cx="367200" cy="119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 name="Ink 4">
                <a:extLst>
                  <a:ext uri="{FF2B5EF4-FFF2-40B4-BE49-F238E27FC236}">
                    <a16:creationId xmlns:a16="http://schemas.microsoft.com/office/drawing/2014/main" id="{FF0F0153-91C5-44B0-A27C-B315B174A436}"/>
                  </a:ext>
                </a:extLst>
              </p14:cNvPr>
              <p14:cNvContentPartPr/>
              <p14:nvPr/>
            </p14:nvContentPartPr>
            <p14:xfrm>
              <a:off x="4342076" y="734921"/>
              <a:ext cx="360" cy="360"/>
            </p14:xfrm>
          </p:contentPart>
        </mc:Choice>
        <mc:Fallback xmlns="">
          <p:pic>
            <p:nvPicPr>
              <p:cNvPr id="5" name="Ink 4">
                <a:extLst>
                  <a:ext uri="{FF2B5EF4-FFF2-40B4-BE49-F238E27FC236}">
                    <a16:creationId xmlns:a16="http://schemas.microsoft.com/office/drawing/2014/main" id="{FF0F0153-91C5-44B0-A27C-B315B174A436}"/>
                  </a:ext>
                </a:extLst>
              </p:cNvPr>
              <p:cNvPicPr/>
              <p:nvPr/>
            </p:nvPicPr>
            <p:blipFill>
              <a:blip r:embed="rId11"/>
              <a:stretch>
                <a:fillRect/>
              </a:stretch>
            </p:blipFill>
            <p:spPr>
              <a:xfrm>
                <a:off x="4324436" y="699281"/>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3" name="Ink 82">
                <a:extLst>
                  <a:ext uri="{FF2B5EF4-FFF2-40B4-BE49-F238E27FC236}">
                    <a16:creationId xmlns:a16="http://schemas.microsoft.com/office/drawing/2014/main" id="{591967CC-0F97-4756-94B6-B79560F8706D}"/>
                  </a:ext>
                </a:extLst>
              </p14:cNvPr>
              <p14:cNvContentPartPr/>
              <p14:nvPr/>
            </p14:nvContentPartPr>
            <p14:xfrm>
              <a:off x="6915275" y="2179364"/>
              <a:ext cx="1710360" cy="648000"/>
            </p14:xfrm>
          </p:contentPart>
        </mc:Choice>
        <mc:Fallback xmlns="">
          <p:pic>
            <p:nvPicPr>
              <p:cNvPr id="83" name="Ink 82">
                <a:extLst>
                  <a:ext uri="{FF2B5EF4-FFF2-40B4-BE49-F238E27FC236}">
                    <a16:creationId xmlns:a16="http://schemas.microsoft.com/office/drawing/2014/main" id="{591967CC-0F97-4756-94B6-B79560F8706D}"/>
                  </a:ext>
                </a:extLst>
              </p:cNvPr>
              <p:cNvPicPr/>
              <p:nvPr/>
            </p:nvPicPr>
            <p:blipFill>
              <a:blip r:embed="rId13"/>
              <a:stretch>
                <a:fillRect/>
              </a:stretch>
            </p:blipFill>
            <p:spPr>
              <a:xfrm>
                <a:off x="6906635" y="2170369"/>
                <a:ext cx="1728000" cy="66563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88" name="Ink 87">
                <a:extLst>
                  <a:ext uri="{FF2B5EF4-FFF2-40B4-BE49-F238E27FC236}">
                    <a16:creationId xmlns:a16="http://schemas.microsoft.com/office/drawing/2014/main" id="{D3DF555A-2C3E-4F45-A8BE-FCA6E1349EB4}"/>
                  </a:ext>
                </a:extLst>
              </p14:cNvPr>
              <p14:cNvContentPartPr/>
              <p14:nvPr/>
            </p14:nvContentPartPr>
            <p14:xfrm>
              <a:off x="5217515" y="2881724"/>
              <a:ext cx="1789560" cy="625320"/>
            </p14:xfrm>
          </p:contentPart>
        </mc:Choice>
        <mc:Fallback xmlns="">
          <p:pic>
            <p:nvPicPr>
              <p:cNvPr id="88" name="Ink 87">
                <a:extLst>
                  <a:ext uri="{FF2B5EF4-FFF2-40B4-BE49-F238E27FC236}">
                    <a16:creationId xmlns:a16="http://schemas.microsoft.com/office/drawing/2014/main" id="{D3DF555A-2C3E-4F45-A8BE-FCA6E1349EB4}"/>
                  </a:ext>
                </a:extLst>
              </p:cNvPr>
              <p:cNvPicPr/>
              <p:nvPr/>
            </p:nvPicPr>
            <p:blipFill>
              <a:blip r:embed="rId15"/>
              <a:stretch>
                <a:fillRect/>
              </a:stretch>
            </p:blipFill>
            <p:spPr>
              <a:xfrm>
                <a:off x="5208875" y="2872724"/>
                <a:ext cx="1807200" cy="6429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9" name="Ink 18">
                <a:extLst>
                  <a:ext uri="{FF2B5EF4-FFF2-40B4-BE49-F238E27FC236}">
                    <a16:creationId xmlns:a16="http://schemas.microsoft.com/office/drawing/2014/main" id="{5937D101-6D23-4D16-B628-6ED3C092BA77}"/>
                  </a:ext>
                </a:extLst>
              </p14:cNvPr>
              <p14:cNvContentPartPr/>
              <p14:nvPr/>
            </p14:nvContentPartPr>
            <p14:xfrm>
              <a:off x="8254612" y="657063"/>
              <a:ext cx="521280" cy="263160"/>
            </p14:xfrm>
          </p:contentPart>
        </mc:Choice>
        <mc:Fallback xmlns="">
          <p:pic>
            <p:nvPicPr>
              <p:cNvPr id="19" name="Ink 18">
                <a:extLst>
                  <a:ext uri="{FF2B5EF4-FFF2-40B4-BE49-F238E27FC236}">
                    <a16:creationId xmlns:a16="http://schemas.microsoft.com/office/drawing/2014/main" id="{5937D101-6D23-4D16-B628-6ED3C092BA77}"/>
                  </a:ext>
                </a:extLst>
              </p:cNvPr>
              <p:cNvPicPr/>
              <p:nvPr/>
            </p:nvPicPr>
            <p:blipFill>
              <a:blip r:embed="rId17"/>
              <a:stretch>
                <a:fillRect/>
              </a:stretch>
            </p:blipFill>
            <p:spPr>
              <a:xfrm>
                <a:off x="8236612" y="639063"/>
                <a:ext cx="55692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0" name="Ink 19">
                <a:extLst>
                  <a:ext uri="{FF2B5EF4-FFF2-40B4-BE49-F238E27FC236}">
                    <a16:creationId xmlns:a16="http://schemas.microsoft.com/office/drawing/2014/main" id="{EA9DB660-316E-4A1C-B58C-5ED5B8319270}"/>
                  </a:ext>
                </a:extLst>
              </p14:cNvPr>
              <p14:cNvContentPartPr/>
              <p14:nvPr/>
            </p14:nvContentPartPr>
            <p14:xfrm>
              <a:off x="7612012" y="673623"/>
              <a:ext cx="561600" cy="256680"/>
            </p14:xfrm>
          </p:contentPart>
        </mc:Choice>
        <mc:Fallback xmlns="">
          <p:pic>
            <p:nvPicPr>
              <p:cNvPr id="20" name="Ink 19">
                <a:extLst>
                  <a:ext uri="{FF2B5EF4-FFF2-40B4-BE49-F238E27FC236}">
                    <a16:creationId xmlns:a16="http://schemas.microsoft.com/office/drawing/2014/main" id="{EA9DB660-316E-4A1C-B58C-5ED5B8319270}"/>
                  </a:ext>
                </a:extLst>
              </p:cNvPr>
              <p:cNvPicPr/>
              <p:nvPr/>
            </p:nvPicPr>
            <p:blipFill>
              <a:blip r:embed="rId19"/>
              <a:stretch>
                <a:fillRect/>
              </a:stretch>
            </p:blipFill>
            <p:spPr>
              <a:xfrm>
                <a:off x="7594361" y="655623"/>
                <a:ext cx="597263" cy="292320"/>
              </a:xfrm>
              <a:prstGeom prst="rect">
                <a:avLst/>
              </a:prstGeom>
            </p:spPr>
          </p:pic>
        </mc:Fallback>
      </mc:AlternateContent>
    </p:spTree>
    <p:extLst>
      <p:ext uri="{BB962C8B-B14F-4D97-AF65-F5344CB8AC3E}">
        <p14:creationId xmlns:p14="http://schemas.microsoft.com/office/powerpoint/2010/main" val="4033524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0"/>
            <a:ext cx="8382000" cy="533400"/>
          </a:xfrm>
        </p:spPr>
        <p:txBody>
          <a:bodyPr/>
          <a:lstStyle/>
          <a:p>
            <a:pPr eaLnBrk="1" hangingPunct="1"/>
            <a:r>
              <a:rPr lang="en-US" altLang="en-US" dirty="0"/>
              <a:t>Learning Objectives</a:t>
            </a:r>
          </a:p>
        </p:txBody>
      </p:sp>
      <p:sp>
        <p:nvSpPr>
          <p:cNvPr id="8195" name="Rectangle 3"/>
          <p:cNvSpPr>
            <a:spLocks noGrp="1" noChangeArrowheads="1"/>
          </p:cNvSpPr>
          <p:nvPr>
            <p:ph type="body" idx="1"/>
          </p:nvPr>
        </p:nvSpPr>
        <p:spPr>
          <a:xfrm>
            <a:off x="65363" y="538701"/>
            <a:ext cx="9220200" cy="6324600"/>
          </a:xfrm>
        </p:spPr>
        <p:txBody>
          <a:bodyPr/>
          <a:lstStyle/>
          <a:p>
            <a:pPr marL="0" indent="0" eaLnBrk="1" hangingPunct="1">
              <a:lnSpc>
                <a:spcPct val="90000"/>
              </a:lnSpc>
              <a:buNone/>
            </a:pPr>
            <a:r>
              <a:rPr lang="en-US" altLang="en-US" sz="2200" dirty="0">
                <a:latin typeface="+mj-lt"/>
                <a:cs typeface="Times New Roman" panose="02020603050405020304" pitchFamily="18" charset="0"/>
              </a:rPr>
              <a:t>In this </a:t>
            </a:r>
            <a:r>
              <a:rPr lang="en-US" altLang="en-US" sz="2200" b="1" dirty="0">
                <a:latin typeface="+mj-lt"/>
                <a:cs typeface="Times New Roman" panose="02020603050405020304" pitchFamily="18" charset="0"/>
              </a:rPr>
              <a:t>chapter</a:t>
            </a:r>
            <a:r>
              <a:rPr lang="en-US" altLang="en-US" sz="2200" dirty="0">
                <a:latin typeface="+mj-lt"/>
                <a:cs typeface="Times New Roman" panose="02020603050405020304" pitchFamily="18" charset="0"/>
              </a:rPr>
              <a:t>, you will learn about:</a:t>
            </a:r>
          </a:p>
          <a:p>
            <a:pPr marL="0" indent="0">
              <a:spcBef>
                <a:spcPts val="600"/>
              </a:spcBef>
              <a:buNone/>
            </a:pPr>
            <a:r>
              <a:rPr lang="en-US" altLang="en-US" sz="2200" dirty="0">
                <a:latin typeface="+mj-lt"/>
                <a:cs typeface="Times New Roman" panose="02020603050405020304" pitchFamily="18" charset="0"/>
              </a:rPr>
              <a:t>7.1 </a:t>
            </a:r>
            <a:r>
              <a:rPr lang="en-US" altLang="en-US" sz="2400" dirty="0"/>
              <a:t>Describe CSS </a:t>
            </a:r>
            <a:r>
              <a:rPr lang="en-US" altLang="en-US" sz="2400" b="1" dirty="0">
                <a:solidFill>
                  <a:srgbClr val="00B050"/>
                </a:solidFill>
                <a:highlight>
                  <a:srgbClr val="FFFF00"/>
                </a:highlight>
              </a:rPr>
              <a:t>Flexible</a:t>
            </a:r>
            <a:r>
              <a:rPr lang="en-US" altLang="en-US" sz="2400" b="1" dirty="0">
                <a:highlight>
                  <a:srgbClr val="FFFF00"/>
                </a:highlight>
              </a:rPr>
              <a:t> Box Layout (</a:t>
            </a:r>
            <a:r>
              <a:rPr lang="en-US" altLang="en-US" sz="2400" b="1" dirty="0"/>
              <a:t>called </a:t>
            </a:r>
            <a:r>
              <a:rPr lang="en-US" altLang="en-US" sz="2400" b="1" dirty="0">
                <a:solidFill>
                  <a:srgbClr val="00CC00"/>
                </a:solidFill>
                <a:highlight>
                  <a:srgbClr val="FFFF00"/>
                </a:highlight>
              </a:rPr>
              <a:t>flexbox</a:t>
            </a:r>
            <a:r>
              <a:rPr lang="en-US" altLang="en-US" sz="2400" b="1" dirty="0">
                <a:highlight>
                  <a:srgbClr val="FFFF00"/>
                </a:highlight>
              </a:rPr>
              <a:t>)</a:t>
            </a:r>
          </a:p>
          <a:p>
            <a:pPr marL="0" indent="0">
              <a:spcBef>
                <a:spcPts val="600"/>
              </a:spcBef>
              <a:buNone/>
            </a:pPr>
            <a:r>
              <a:rPr lang="en-US" altLang="en-US" sz="2400" dirty="0"/>
              <a:t>7.2 Create a web page that applies CSS </a:t>
            </a:r>
            <a:r>
              <a:rPr lang="en-US" altLang="en-US" sz="2400" b="1" dirty="0">
                <a:solidFill>
                  <a:srgbClr val="00B050"/>
                </a:solidFill>
                <a:highlight>
                  <a:srgbClr val="FFFF00"/>
                </a:highlight>
              </a:rPr>
              <a:t>Flexible</a:t>
            </a:r>
            <a:r>
              <a:rPr lang="en-US" altLang="en-US" sz="2400" b="1" dirty="0">
                <a:highlight>
                  <a:srgbClr val="FFFF00"/>
                </a:highlight>
              </a:rPr>
              <a:t> Box Layout</a:t>
            </a:r>
          </a:p>
          <a:p>
            <a:pPr marL="0" indent="0">
              <a:spcBef>
                <a:spcPts val="600"/>
              </a:spcBef>
              <a:buNone/>
            </a:pPr>
            <a:r>
              <a:rPr lang="en-US" altLang="en-US" sz="2400" dirty="0"/>
              <a:t>7.3 Configure </a:t>
            </a:r>
            <a:r>
              <a:rPr lang="en-US" altLang="en-US" sz="2400" b="1" dirty="0">
                <a:solidFill>
                  <a:srgbClr val="00B050"/>
                </a:solidFill>
                <a:highlight>
                  <a:srgbClr val="FFFF00"/>
                </a:highlight>
              </a:rPr>
              <a:t>Flexbox</a:t>
            </a:r>
            <a:r>
              <a:rPr lang="en-US" altLang="en-US" sz="2400" b="1" dirty="0">
                <a:highlight>
                  <a:srgbClr val="FFFF00"/>
                </a:highlight>
              </a:rPr>
              <a:t> Container </a:t>
            </a:r>
            <a:r>
              <a:rPr lang="en-US" altLang="en-US" sz="2400" dirty="0"/>
              <a:t>and </a:t>
            </a:r>
            <a:r>
              <a:rPr lang="en-US" altLang="en-US" sz="2400" b="1" dirty="0">
                <a:solidFill>
                  <a:srgbClr val="00B050"/>
                </a:solidFill>
              </a:rPr>
              <a:t>Flexbox</a:t>
            </a:r>
            <a:r>
              <a:rPr lang="en-US" altLang="en-US" sz="2400" b="1" dirty="0"/>
              <a:t> Items</a:t>
            </a:r>
          </a:p>
          <a:p>
            <a:pPr marL="0" indent="0">
              <a:spcBef>
                <a:spcPts val="600"/>
              </a:spcBef>
              <a:buNone/>
            </a:pPr>
            <a:r>
              <a:rPr lang="en-US" altLang="en-US" sz="2400" dirty="0"/>
              <a:t>7.4 Describe CSS </a:t>
            </a:r>
            <a:r>
              <a:rPr lang="en-US" altLang="en-US" sz="2400" b="1" dirty="0">
                <a:solidFill>
                  <a:srgbClr val="00B050"/>
                </a:solidFill>
                <a:highlight>
                  <a:srgbClr val="FFFF00"/>
                </a:highlight>
              </a:rPr>
              <a:t>Grid</a:t>
            </a:r>
            <a:r>
              <a:rPr lang="en-US" altLang="en-US" sz="2400" b="1" dirty="0">
                <a:highlight>
                  <a:srgbClr val="FFFF00"/>
                </a:highlight>
              </a:rPr>
              <a:t> Layout </a:t>
            </a:r>
          </a:p>
          <a:p>
            <a:pPr marL="0" indent="0">
              <a:spcBef>
                <a:spcPts val="600"/>
              </a:spcBef>
              <a:buNone/>
            </a:pPr>
            <a:r>
              <a:rPr lang="en-US" altLang="en-US" sz="2400" dirty="0"/>
              <a:t>7.3 </a:t>
            </a:r>
            <a:r>
              <a:rPr lang="en-US" altLang="en-US" sz="2400" b="1" dirty="0"/>
              <a:t>Configure</a:t>
            </a:r>
            <a:r>
              <a:rPr lang="en-US" altLang="en-US" sz="2400" dirty="0"/>
              <a:t> a </a:t>
            </a:r>
            <a:r>
              <a:rPr lang="en-US" altLang="en-US" sz="2400" b="1" dirty="0">
                <a:solidFill>
                  <a:srgbClr val="00B050"/>
                </a:solidFill>
              </a:rPr>
              <a:t>Grid</a:t>
            </a:r>
            <a:r>
              <a:rPr lang="en-US" altLang="en-US" sz="2400" b="1" dirty="0"/>
              <a:t> Container</a:t>
            </a:r>
          </a:p>
          <a:p>
            <a:pPr marL="0" indent="0">
              <a:spcBef>
                <a:spcPts val="600"/>
              </a:spcBef>
              <a:buNone/>
            </a:pPr>
            <a:r>
              <a:rPr lang="en-US" altLang="en-US" sz="2400" dirty="0"/>
              <a:t>7.4 </a:t>
            </a:r>
            <a:r>
              <a:rPr lang="en-US" altLang="en-US" sz="2400" b="1" dirty="0"/>
              <a:t>Create</a:t>
            </a:r>
            <a:r>
              <a:rPr lang="en-US" altLang="en-US" sz="2400" dirty="0"/>
              <a:t> responsive page layouts with CSS </a:t>
            </a:r>
            <a:r>
              <a:rPr lang="en-US" altLang="en-US" sz="2400" b="1" dirty="0">
                <a:solidFill>
                  <a:srgbClr val="00B050"/>
                </a:solidFill>
                <a:highlight>
                  <a:srgbClr val="FFFF00"/>
                </a:highlight>
              </a:rPr>
              <a:t>Grid</a:t>
            </a:r>
            <a:r>
              <a:rPr lang="en-US" altLang="en-US" sz="2400" b="1" dirty="0">
                <a:highlight>
                  <a:srgbClr val="FFFF00"/>
                </a:highlight>
              </a:rPr>
              <a:t> Layout</a:t>
            </a:r>
          </a:p>
          <a:p>
            <a:pPr marL="0" indent="0">
              <a:spcBef>
                <a:spcPts val="600"/>
              </a:spcBef>
              <a:buNone/>
            </a:pPr>
            <a:r>
              <a:rPr lang="en-US" altLang="en-US" sz="2400" dirty="0"/>
              <a:t>7.10 Configure web pages for </a:t>
            </a:r>
            <a:r>
              <a:rPr lang="en-US" altLang="en-US" sz="2400" b="1" dirty="0"/>
              <a:t>mobile display </a:t>
            </a:r>
            <a:r>
              <a:rPr lang="en-US" altLang="en-US" sz="2400" dirty="0"/>
              <a:t>using the </a:t>
            </a:r>
            <a:r>
              <a:rPr lang="en-US" altLang="en-US" sz="2400" b="1" dirty="0"/>
              <a:t>viewport meta tag</a:t>
            </a:r>
          </a:p>
          <a:p>
            <a:pPr marL="0" indent="0">
              <a:spcBef>
                <a:spcPts val="600"/>
              </a:spcBef>
              <a:buNone/>
            </a:pPr>
            <a:r>
              <a:rPr lang="en-US" altLang="en-US" sz="2400" dirty="0"/>
              <a:t>7.12 Apply </a:t>
            </a:r>
            <a:r>
              <a:rPr lang="en-US" altLang="en-US" sz="2400" b="1" dirty="0">
                <a:solidFill>
                  <a:srgbClr val="FF00FF"/>
                </a:solidFill>
              </a:rPr>
              <a:t>responsive web design techniques </a:t>
            </a:r>
            <a:r>
              <a:rPr lang="en-US" altLang="en-US" sz="2400" dirty="0"/>
              <a:t>with </a:t>
            </a:r>
          </a:p>
          <a:p>
            <a:pPr lvl="1">
              <a:spcBef>
                <a:spcPts val="600"/>
              </a:spcBef>
            </a:pPr>
            <a:r>
              <a:rPr lang="en-US" altLang="en-US" sz="2000" b="1" dirty="0"/>
              <a:t>CSS media queries, </a:t>
            </a:r>
          </a:p>
          <a:p>
            <a:pPr lvl="1">
              <a:spcBef>
                <a:spcPts val="600"/>
              </a:spcBef>
            </a:pPr>
            <a:r>
              <a:rPr lang="en-US" altLang="en-US" sz="2000" b="1" dirty="0"/>
              <a:t>CSS feature queries</a:t>
            </a:r>
            <a:r>
              <a:rPr lang="en-US" altLang="en-US" sz="2000" dirty="0"/>
              <a:t>,  and </a:t>
            </a:r>
          </a:p>
          <a:p>
            <a:pPr lvl="1">
              <a:spcBef>
                <a:spcPts val="600"/>
              </a:spcBef>
            </a:pPr>
            <a:r>
              <a:rPr lang="en-US" altLang="en-US" sz="2000" b="1" dirty="0"/>
              <a:t>flexible images</a:t>
            </a:r>
          </a:p>
          <a:p>
            <a:pPr marL="0" indent="0">
              <a:spcBef>
                <a:spcPts val="600"/>
              </a:spcBef>
              <a:buNone/>
            </a:pPr>
            <a:r>
              <a:rPr lang="en-US" altLang="en-US" sz="2400" dirty="0"/>
              <a:t>7.14 Apply </a:t>
            </a:r>
            <a:r>
              <a:rPr lang="en-US" altLang="en-US" sz="2400" b="1" dirty="0">
                <a:solidFill>
                  <a:srgbClr val="FF00FF"/>
                </a:solidFill>
              </a:rPr>
              <a:t>responsive image techniques </a:t>
            </a:r>
            <a:r>
              <a:rPr lang="en-US" altLang="en-US" sz="2400" dirty="0"/>
              <a:t>including the HTML5 picture element</a:t>
            </a:r>
          </a:p>
          <a:p>
            <a:pPr marL="0" indent="0">
              <a:spcBef>
                <a:spcPts val="600"/>
              </a:spcBef>
              <a:buNone/>
            </a:pPr>
            <a:endParaRPr lang="en-US" altLang="en-US" sz="2400" dirty="0"/>
          </a:p>
          <a:p>
            <a:pPr marL="0" indent="0" eaLnBrk="1" hangingPunct="1">
              <a:lnSpc>
                <a:spcPct val="90000"/>
              </a:lnSpc>
              <a:buNone/>
            </a:pPr>
            <a:endParaRPr lang="en-US" altLang="en-US" sz="2200" dirty="0">
              <a:latin typeface="+mj-lt"/>
              <a:cs typeface="Times New Roman" panose="02020603050405020304" pitchFamily="18" charset="0"/>
            </a:endParaRPr>
          </a:p>
          <a:p>
            <a:pPr marL="0" indent="0" eaLnBrk="1" fontAlgn="auto" hangingPunct="1">
              <a:buNone/>
              <a:tabLst/>
              <a:defRPr/>
            </a:pPr>
            <a:endParaRPr lang="en-US" sz="2000" b="1" kern="1200" dirty="0">
              <a:solidFill>
                <a:srgbClr val="FF0000"/>
              </a:solidFill>
              <a:latin typeface="Arial (Body)"/>
            </a:endParaRPr>
          </a:p>
          <a:p>
            <a:endParaRPr lang="en-US" altLang="en-US" sz="2000" dirty="0">
              <a:solidFill>
                <a:srgbClr val="FF0000"/>
              </a:solidFill>
            </a:endParaRPr>
          </a:p>
          <a:p>
            <a:endParaRPr lang="en-US" altLang="en-US" sz="2000" dirty="0"/>
          </a:p>
          <a:p>
            <a:endParaRPr lang="en-US" altLang="en-US" sz="2000" dirty="0"/>
          </a:p>
          <a:p>
            <a:pPr lvl="1" eaLnBrk="1" hangingPunct="1">
              <a:lnSpc>
                <a:spcPct val="90000"/>
              </a:lnSpc>
            </a:pPr>
            <a:endParaRPr lang="en-US" altLang="en-US" sz="2000" b="1" dirty="0"/>
          </a:p>
        </p:txBody>
      </p:sp>
      <p:pic>
        <p:nvPicPr>
          <p:cNvPr id="4" name="Picture 2" descr="Image result for home icon">
            <a:hlinkClick r:id="rId3" action="ppaction://hlinksldjump"/>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8686800" y="6369050"/>
            <a:ext cx="3984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96" y="0"/>
            <a:ext cx="8818296" cy="548570"/>
          </a:xfrm>
        </p:spPr>
        <p:txBody>
          <a:bodyPr/>
          <a:lstStyle/>
          <a:p>
            <a:r>
              <a:rPr lang="en-AU" sz="2400" dirty="0"/>
              <a:t>HOP 7.5 Configure Grid Areas using </a:t>
            </a:r>
            <a:r>
              <a:rPr lang="en-AU" sz="2400" dirty="0">
                <a:solidFill>
                  <a:srgbClr val="00CC00"/>
                </a:solidFill>
              </a:rPr>
              <a:t>grid-template</a:t>
            </a:r>
            <a:endParaRPr lang="en-AU" sz="2400" b="0" dirty="0">
              <a:solidFill>
                <a:srgbClr val="00CC00"/>
              </a:solidFill>
            </a:endParaRPr>
          </a:p>
        </p:txBody>
      </p:sp>
      <p:sp>
        <p:nvSpPr>
          <p:cNvPr id="3" name="Content Placeholder 2"/>
          <p:cNvSpPr>
            <a:spLocks noGrp="1"/>
          </p:cNvSpPr>
          <p:nvPr>
            <p:ph idx="1"/>
          </p:nvPr>
        </p:nvSpPr>
        <p:spPr>
          <a:xfrm>
            <a:off x="-55296" y="685800"/>
            <a:ext cx="8305800" cy="5486400"/>
          </a:xfrm>
        </p:spPr>
        <p:txBody>
          <a:bodyPr/>
          <a:lstStyle/>
          <a:p>
            <a:r>
              <a:rPr lang="en-AU" sz="1400" b="1" dirty="0">
                <a:highlight>
                  <a:srgbClr val="FFFF00"/>
                </a:highlight>
                <a:latin typeface="Times New Roman" panose="02020603050405020304" pitchFamily="18" charset="0"/>
                <a:cs typeface="Times New Roman" panose="02020603050405020304" pitchFamily="18" charset="0"/>
              </a:rPr>
              <a:t>shorthand technique</a:t>
            </a:r>
            <a:r>
              <a:rPr lang="en-AU" sz="1400" dirty="0">
                <a:highlight>
                  <a:srgbClr val="FFFF00"/>
                </a:highlight>
                <a:latin typeface="Times New Roman" panose="02020603050405020304" pitchFamily="18" charset="0"/>
                <a:cs typeface="Times New Roman" panose="02020603050405020304" pitchFamily="18" charset="0"/>
              </a:rPr>
              <a:t>: </a:t>
            </a:r>
            <a:r>
              <a:rPr lang="en-US" sz="1400" b="1" dirty="0">
                <a:solidFill>
                  <a:srgbClr val="FF0000"/>
                </a:solidFill>
                <a:highlight>
                  <a:srgbClr val="FFFF00"/>
                </a:highlight>
                <a:latin typeface="Times New Roman" panose="02020603050405020304" pitchFamily="18" charset="0"/>
                <a:cs typeface="Times New Roman" panose="02020603050405020304" pitchFamily="18" charset="0"/>
              </a:rPr>
              <a:t>grid-template</a:t>
            </a:r>
            <a:r>
              <a:rPr lang="en-US" sz="1400" b="1"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property combines </a:t>
            </a:r>
          </a:p>
          <a:p>
            <a:pPr marL="0" indent="0">
              <a:buNone/>
            </a:pPr>
            <a:r>
              <a:rPr lang="en-AU" sz="1400" b="1" dirty="0">
                <a:highlight>
                  <a:srgbClr val="FFFF00"/>
                </a:highlight>
                <a:latin typeface="Times New Roman" panose="02020603050405020304" pitchFamily="18" charset="0"/>
                <a:cs typeface="Times New Roman" panose="02020603050405020304" pitchFamily="18" charset="0"/>
              </a:rPr>
              <a:t>grid-</a:t>
            </a:r>
            <a:r>
              <a:rPr lang="en-AU" sz="1400" b="1" dirty="0">
                <a:solidFill>
                  <a:srgbClr val="00B050"/>
                </a:solidFill>
                <a:highlight>
                  <a:srgbClr val="FFFF00"/>
                </a:highlight>
                <a:latin typeface="Times New Roman" panose="02020603050405020304" pitchFamily="18" charset="0"/>
                <a:cs typeface="Times New Roman" panose="02020603050405020304" pitchFamily="18" charset="0"/>
              </a:rPr>
              <a:t>template</a:t>
            </a:r>
            <a:r>
              <a:rPr lang="en-AU" sz="1400" b="1" dirty="0">
                <a:highlight>
                  <a:srgbClr val="FFFF00"/>
                </a:highlight>
                <a:latin typeface="Times New Roman" panose="02020603050405020304" pitchFamily="18" charset="0"/>
                <a:cs typeface="Times New Roman" panose="02020603050405020304" pitchFamily="18" charset="0"/>
              </a:rPr>
              <a:t>-areas, grid-</a:t>
            </a:r>
            <a:r>
              <a:rPr lang="en-AU" sz="1400" b="1" dirty="0">
                <a:solidFill>
                  <a:srgbClr val="00B050"/>
                </a:solidFill>
                <a:highlight>
                  <a:srgbClr val="FFFF00"/>
                </a:highlight>
                <a:latin typeface="Times New Roman" panose="02020603050405020304" pitchFamily="18" charset="0"/>
                <a:cs typeface="Times New Roman" panose="02020603050405020304" pitchFamily="18" charset="0"/>
              </a:rPr>
              <a:t>template</a:t>
            </a:r>
            <a:r>
              <a:rPr lang="en-AU" sz="1400" b="1" dirty="0">
                <a:highlight>
                  <a:srgbClr val="FFFF00"/>
                </a:highlight>
                <a:latin typeface="Times New Roman" panose="02020603050405020304" pitchFamily="18" charset="0"/>
                <a:cs typeface="Times New Roman" panose="02020603050405020304" pitchFamily="18" charset="0"/>
              </a:rPr>
              <a:t>-rows </a:t>
            </a:r>
            <a:r>
              <a:rPr lang="en-AU" sz="1400" dirty="0">
                <a:latin typeface="Times New Roman" panose="02020603050405020304" pitchFamily="18" charset="0"/>
                <a:cs typeface="Times New Roman" panose="02020603050405020304" pitchFamily="18" charset="0"/>
              </a:rPr>
              <a:t>and</a:t>
            </a:r>
            <a:r>
              <a:rPr lang="en-AU" sz="1400" b="1" dirty="0">
                <a:highlight>
                  <a:srgbClr val="FFFF00"/>
                </a:highlight>
                <a:latin typeface="Times New Roman" panose="02020603050405020304" pitchFamily="18" charset="0"/>
                <a:cs typeface="Times New Roman" panose="02020603050405020304" pitchFamily="18" charset="0"/>
              </a:rPr>
              <a:t> grid-</a:t>
            </a:r>
            <a:r>
              <a:rPr lang="en-AU" sz="1400" b="1" dirty="0">
                <a:solidFill>
                  <a:srgbClr val="00B050"/>
                </a:solidFill>
                <a:highlight>
                  <a:srgbClr val="FFFF00"/>
                </a:highlight>
                <a:latin typeface="Times New Roman" panose="02020603050405020304" pitchFamily="18" charset="0"/>
                <a:cs typeface="Times New Roman" panose="02020603050405020304" pitchFamily="18" charset="0"/>
              </a:rPr>
              <a:t>template</a:t>
            </a:r>
            <a:r>
              <a:rPr lang="en-AU" sz="1400" b="1" dirty="0">
                <a:highlight>
                  <a:srgbClr val="FFFF00"/>
                </a:highlight>
                <a:latin typeface="Times New Roman" panose="02020603050405020304" pitchFamily="18" charset="0"/>
                <a:cs typeface="Times New Roman" panose="02020603050405020304" pitchFamily="18" charset="0"/>
              </a:rPr>
              <a:t>-columns</a:t>
            </a:r>
            <a:r>
              <a:rPr lang="en-AU" sz="1400" b="1" dirty="0">
                <a:solidFill>
                  <a:srgbClr val="FF0000"/>
                </a:solidFill>
                <a:highlight>
                  <a:srgbClr val="FFFF00"/>
                </a:highlight>
                <a:latin typeface="Times New Roman" panose="02020603050405020304" pitchFamily="18" charset="0"/>
                <a:cs typeface="Times New Roman" panose="02020603050405020304" pitchFamily="18" charset="0"/>
              </a:rPr>
              <a:t>.</a:t>
            </a:r>
            <a:endParaRPr lang="en-US" sz="1400" b="1"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pPr marL="0" indent="0">
              <a:buNone/>
            </a:pPr>
            <a:r>
              <a:rPr lang="en-US" altLang="en-US" sz="2400" dirty="0">
                <a:latin typeface="Times New Roman" panose="02020603050405020304" pitchFamily="18" charset="0"/>
                <a:cs typeface="Times New Roman" panose="02020603050405020304" pitchFamily="18" charset="0"/>
              </a:rPr>
              <a:t>	</a:t>
            </a:r>
          </a:p>
          <a:p>
            <a:pPr marL="0" indent="0">
              <a:buNone/>
            </a:pPr>
            <a:endParaRPr lang="en-US" altLang="en-US" sz="2400" dirty="0">
              <a:latin typeface="Times New Roman" panose="02020603050405020304" pitchFamily="18" charset="0"/>
              <a:cs typeface="Times New Roman" panose="02020603050405020304" pitchFamily="18" charset="0"/>
            </a:endParaRPr>
          </a:p>
          <a:p>
            <a:pPr marL="0" indent="0">
              <a:buNone/>
            </a:pPr>
            <a:endParaRPr lang="en-US" altLang="en-US" sz="2400" dirty="0">
              <a:latin typeface="Times New Roman" panose="02020603050405020304" pitchFamily="18" charset="0"/>
              <a:cs typeface="Times New Roman" panose="02020603050405020304" pitchFamily="18" charset="0"/>
            </a:endParaRPr>
          </a:p>
          <a:p>
            <a:pPr marL="0" indent="0">
              <a:buNone/>
            </a:pPr>
            <a:endParaRPr lang="en-US" altLang="en-US" sz="2000" dirty="0">
              <a:latin typeface="Times New Roman" panose="02020603050405020304" pitchFamily="18" charset="0"/>
              <a:cs typeface="Times New Roman" panose="02020603050405020304" pitchFamily="18" charset="0"/>
            </a:endParaRPr>
          </a:p>
          <a:p>
            <a:pPr marL="0" indent="0">
              <a:buNone/>
            </a:pPr>
            <a:r>
              <a:rPr lang="en-US" altLang="en-US" sz="2000" dirty="0">
                <a:latin typeface="Times New Roman" panose="02020603050405020304" pitchFamily="18" charset="0"/>
                <a:cs typeface="Times New Roman" panose="02020603050405020304" pitchFamily="18" charset="0"/>
              </a:rPr>
              <a:t>#</a:t>
            </a:r>
            <a:r>
              <a:rPr lang="en-US" altLang="en-US" sz="2000" b="1" dirty="0">
                <a:latin typeface="Times New Roman" panose="02020603050405020304" pitchFamily="18" charset="0"/>
                <a:cs typeface="Times New Roman" panose="02020603050405020304" pitchFamily="18" charset="0"/>
              </a:rPr>
              <a:t>wrapper</a:t>
            </a:r>
            <a:r>
              <a:rPr lang="en-US" altLang="en-US" sz="2000" dirty="0">
                <a:latin typeface="Times New Roman" panose="02020603050405020304" pitchFamily="18" charset="0"/>
                <a:cs typeface="Times New Roman" panose="02020603050405020304" pitchFamily="18" charset="0"/>
              </a:rPr>
              <a:t> { display: grid;</a:t>
            </a:r>
          </a:p>
          <a:p>
            <a:pPr marL="0" indent="0">
              <a:spcBef>
                <a:spcPts val="600"/>
              </a:spcBef>
              <a:buNone/>
            </a:pPr>
            <a:r>
              <a:rPr lang="en-US" altLang="en-US" sz="1800" b="1" dirty="0">
                <a:solidFill>
                  <a:srgbClr val="FF0000"/>
                </a:solidFill>
                <a:highlight>
                  <a:srgbClr val="FFFF00"/>
                </a:highlight>
                <a:latin typeface="Times New Roman" panose="02020603050405020304" pitchFamily="18" charset="0"/>
                <a:cs typeface="Times New Roman" panose="02020603050405020304" pitchFamily="18" charset="0"/>
              </a:rPr>
              <a:t>grid-template</a:t>
            </a:r>
            <a:r>
              <a:rPr lang="en-US" altLang="en-US" sz="1800" b="1" dirty="0">
                <a:solidFill>
                  <a:srgbClr val="FF0000"/>
                </a:solidFill>
                <a:latin typeface="Times New Roman" panose="02020603050405020304" pitchFamily="18" charset="0"/>
                <a:cs typeface="Times New Roman" panose="02020603050405020304" pitchFamily="18" charset="0"/>
              </a:rPr>
              <a:t>:</a:t>
            </a:r>
          </a:p>
          <a:p>
            <a:pPr marL="0" indent="0">
              <a:spcBef>
                <a:spcPts val="600"/>
              </a:spcBef>
              <a:buNone/>
            </a:pPr>
            <a:r>
              <a:rPr lang="en-US" altLang="en-US" sz="1800" dirty="0">
                <a:latin typeface="Times New Roman" panose="02020603050405020304" pitchFamily="18" charset="0"/>
                <a:cs typeface="Times New Roman" panose="02020603050405020304" pitchFamily="18" charset="0"/>
              </a:rPr>
              <a:t>"header </a:t>
            </a:r>
            <a:r>
              <a:rPr lang="en-US" altLang="en-US" sz="1800" dirty="0" err="1">
                <a:latin typeface="Times New Roman" panose="02020603050405020304" pitchFamily="18" charset="0"/>
                <a:cs typeface="Times New Roman" panose="02020603050405020304" pitchFamily="18" charset="0"/>
              </a:rPr>
              <a:t>header</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header</a:t>
            </a:r>
            <a:r>
              <a:rPr lang="en-US" altLang="en-US" sz="1800" dirty="0">
                <a:latin typeface="Times New Roman" panose="02020603050405020304" pitchFamily="18" charset="0"/>
                <a:cs typeface="Times New Roman" panose="02020603050405020304" pitchFamily="18" charset="0"/>
              </a:rPr>
              <a:t>" 100px</a:t>
            </a:r>
          </a:p>
          <a:p>
            <a:pPr marL="0" indent="0">
              <a:spcBef>
                <a:spcPts val="600"/>
              </a:spcBef>
              <a:buNone/>
            </a:pPr>
            <a:r>
              <a:rPr lang="en-US" altLang="en-US" sz="1800" dirty="0">
                <a:latin typeface="Times New Roman" panose="02020603050405020304" pitchFamily="18" charset="0"/>
                <a:cs typeface="Times New Roman" panose="02020603050405020304" pitchFamily="18" charset="0"/>
              </a:rPr>
              <a:t>"nav main </a:t>
            </a:r>
            <a:r>
              <a:rPr lang="en-US" altLang="en-US" sz="1800" b="1" dirty="0">
                <a:latin typeface="Times New Roman" panose="02020603050405020304" pitchFamily="18" charset="0"/>
                <a:cs typeface="Times New Roman" panose="02020603050405020304" pitchFamily="18" charset="0"/>
              </a:rPr>
              <a:t>aside</a:t>
            </a:r>
            <a:r>
              <a:rPr lang="en-US" altLang="en-US" sz="1800" dirty="0">
                <a:latin typeface="Times New Roman" panose="02020603050405020304" pitchFamily="18" charset="0"/>
                <a:cs typeface="Times New Roman" panose="02020603050405020304" pitchFamily="18" charset="0"/>
              </a:rPr>
              <a:t> " auto</a:t>
            </a:r>
          </a:p>
          <a:p>
            <a:pPr marL="0" indent="0">
              <a:spcBef>
                <a:spcPts val="600"/>
              </a:spcBef>
              <a:buNone/>
            </a:pPr>
            <a:r>
              <a:rPr lang="en-US" altLang="en-US" sz="1800" dirty="0">
                <a:latin typeface="Times New Roman" panose="02020603050405020304" pitchFamily="18" charset="0"/>
                <a:cs typeface="Times New Roman" panose="02020603050405020304" pitchFamily="18" charset="0"/>
              </a:rPr>
              <a:t>"footer </a:t>
            </a:r>
            <a:r>
              <a:rPr lang="en-US" altLang="en-US" sz="1800" dirty="0" err="1">
                <a:latin typeface="Times New Roman" panose="02020603050405020304" pitchFamily="18" charset="0"/>
                <a:cs typeface="Times New Roman" panose="02020603050405020304" pitchFamily="18" charset="0"/>
              </a:rPr>
              <a:t>footer</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footer</a:t>
            </a:r>
            <a:r>
              <a:rPr lang="en-US" altLang="en-US" sz="1800" dirty="0">
                <a:latin typeface="Times New Roman" panose="02020603050405020304" pitchFamily="18" charset="0"/>
                <a:cs typeface="Times New Roman" panose="02020603050405020304" pitchFamily="18" charset="0"/>
              </a:rPr>
              <a:t>" 50px  // </a:t>
            </a:r>
            <a:r>
              <a:rPr lang="en-US" altLang="en-US" sz="1800" dirty="0">
                <a:solidFill>
                  <a:srgbClr val="00CC00"/>
                </a:solidFill>
                <a:latin typeface="Times New Roman" panose="02020603050405020304" pitchFamily="18" charset="0"/>
                <a:cs typeface="Times New Roman" panose="02020603050405020304" pitchFamily="18" charset="0"/>
              </a:rPr>
              <a:t>3</a:t>
            </a:r>
            <a:r>
              <a:rPr lang="en-US" altLang="en-US" sz="1800" baseline="30000" dirty="0">
                <a:solidFill>
                  <a:srgbClr val="00CC00"/>
                </a:solidFill>
                <a:latin typeface="Times New Roman" panose="02020603050405020304" pitchFamily="18" charset="0"/>
                <a:cs typeface="Times New Roman" panose="02020603050405020304" pitchFamily="18" charset="0"/>
              </a:rPr>
              <a:t>rd</a:t>
            </a:r>
            <a:r>
              <a:rPr lang="en-US" altLang="en-US" sz="1800" dirty="0">
                <a:solidFill>
                  <a:srgbClr val="00CC00"/>
                </a:solidFill>
                <a:latin typeface="Times New Roman" panose="02020603050405020304" pitchFamily="18" charset="0"/>
                <a:cs typeface="Times New Roman" panose="02020603050405020304" pitchFamily="18" charset="0"/>
              </a:rPr>
              <a:t> row</a:t>
            </a:r>
          </a:p>
          <a:p>
            <a:pPr marL="0" indent="0">
              <a:spcBef>
                <a:spcPts val="600"/>
              </a:spcBef>
              <a:buNone/>
            </a:pPr>
            <a:r>
              <a:rPr lang="en-US" altLang="en-US" sz="1800" dirty="0">
                <a:latin typeface="Times New Roman" panose="02020603050405020304" pitchFamily="18" charset="0"/>
                <a:cs typeface="Times New Roman" panose="02020603050405020304" pitchFamily="18" charset="0"/>
              </a:rPr>
              <a:t>/ 150px 1fr 30%; // </a:t>
            </a:r>
            <a:r>
              <a:rPr lang="en-US" altLang="en-US" sz="1800" dirty="0">
                <a:solidFill>
                  <a:srgbClr val="00CC00"/>
                </a:solidFill>
                <a:latin typeface="Times New Roman" panose="02020603050405020304" pitchFamily="18" charset="0"/>
                <a:cs typeface="Times New Roman" panose="02020603050405020304" pitchFamily="18" charset="0"/>
              </a:rPr>
              <a:t>column width</a:t>
            </a:r>
            <a:r>
              <a:rPr lang="en-US" altLang="en-US" sz="18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marL="0" indent="0">
              <a:buNone/>
            </a:pPr>
            <a:r>
              <a:rPr lang="en-US" altLang="en-US" sz="1600" dirty="0">
                <a:latin typeface="Times New Roman" panose="02020603050405020304" pitchFamily="18" charset="0"/>
                <a:cs typeface="Times New Roman" panose="02020603050405020304" pitchFamily="18" charset="0"/>
                <a:hlinkClick r:id="rId2"/>
              </a:rPr>
              <a:t>https://www.w3.org/TR/css-grid-1/#propdef-grid-template</a:t>
            </a:r>
            <a:r>
              <a:rPr lang="en-US" altLang="en-US" sz="1600" dirty="0">
                <a:latin typeface="Times New Roman" panose="02020603050405020304" pitchFamily="18" charset="0"/>
                <a:cs typeface="Times New Roman" panose="02020603050405020304" pitchFamily="18" charset="0"/>
              </a:rPr>
              <a:t> </a:t>
            </a:r>
          </a:p>
        </p:txBody>
      </p:sp>
      <p:sp>
        <p:nvSpPr>
          <p:cNvPr id="4" name="Content Placeholder 2">
            <a:extLst>
              <a:ext uri="{FF2B5EF4-FFF2-40B4-BE49-F238E27FC236}">
                <a16:creationId xmlns:a16="http://schemas.microsoft.com/office/drawing/2014/main" id="{F91AEFE4-CEB4-4825-A22E-1C9FC98005B2}"/>
              </a:ext>
            </a:extLst>
          </p:cNvPr>
          <p:cNvSpPr txBox="1">
            <a:spLocks/>
          </p:cNvSpPr>
          <p:nvPr/>
        </p:nvSpPr>
        <p:spPr bwMode="auto">
          <a:xfrm>
            <a:off x="304800" y="1371600"/>
            <a:ext cx="5284694"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a:spcBef>
                <a:spcPts val="1200"/>
              </a:spcBef>
            </a:pPr>
            <a:r>
              <a:rPr lang="en-US" sz="2000" kern="0" dirty="0">
                <a:solidFill>
                  <a:srgbClr val="FF0000"/>
                </a:solidFill>
                <a:highlight>
                  <a:srgbClr val="FFFF00"/>
                </a:highlight>
                <a:latin typeface="Times New Roman" panose="02020603050405020304" pitchFamily="18" charset="0"/>
                <a:cs typeface="Times New Roman" panose="02020603050405020304" pitchFamily="18" charset="0"/>
              </a:rPr>
              <a:t>grid-area</a:t>
            </a:r>
            <a:r>
              <a:rPr lang="en-US" sz="2000" b="0" kern="0" dirty="0">
                <a:latin typeface="Times New Roman" panose="02020603050405020304" pitchFamily="18" charset="0"/>
                <a:cs typeface="Times New Roman" panose="02020603050405020304" pitchFamily="18" charset="0"/>
              </a:rPr>
              <a:t> property</a:t>
            </a:r>
          </a:p>
          <a:p>
            <a:pPr marL="486918" lvl="1" indent="0">
              <a:spcBef>
                <a:spcPts val="1200"/>
              </a:spcBef>
              <a:buFont typeface="Wingdings" panose="05000000000000000000" pitchFamily="2" charset="2"/>
              <a:buNone/>
            </a:pPr>
            <a:r>
              <a:rPr lang="en-US" sz="1600" b="0" kern="0" dirty="0">
                <a:latin typeface="Times New Roman" panose="02020603050405020304" pitchFamily="18" charset="0"/>
                <a:cs typeface="Times New Roman" panose="02020603050405020304" pitchFamily="18" charset="0"/>
              </a:rPr>
              <a:t>header { grid-area: header; }</a:t>
            </a:r>
          </a:p>
          <a:p>
            <a:pPr marL="486918" lvl="1" indent="0">
              <a:spcBef>
                <a:spcPts val="1200"/>
              </a:spcBef>
              <a:buFont typeface="Wingdings" panose="05000000000000000000" pitchFamily="2" charset="2"/>
              <a:buNone/>
            </a:pPr>
            <a:r>
              <a:rPr lang="en-US" sz="1600" b="0" kern="0" dirty="0">
                <a:latin typeface="Times New Roman" panose="02020603050405020304" pitchFamily="18" charset="0"/>
                <a:cs typeface="Times New Roman" panose="02020603050405020304" pitchFamily="18" charset="0"/>
              </a:rPr>
              <a:t>nav { grid-area: nav; }</a:t>
            </a:r>
          </a:p>
          <a:p>
            <a:pPr marL="486918" lvl="1" indent="0">
              <a:spcBef>
                <a:spcPts val="1200"/>
              </a:spcBef>
              <a:buFont typeface="Wingdings" panose="05000000000000000000" pitchFamily="2" charset="2"/>
              <a:buNone/>
            </a:pPr>
            <a:r>
              <a:rPr lang="en-US" sz="1600" b="0" kern="0" dirty="0">
                <a:latin typeface="Times New Roman" panose="02020603050405020304" pitchFamily="18" charset="0"/>
                <a:cs typeface="Times New Roman" panose="02020603050405020304" pitchFamily="18" charset="0"/>
              </a:rPr>
              <a:t>main { grid-area: main; }</a:t>
            </a:r>
          </a:p>
          <a:p>
            <a:pPr marL="486918" lvl="1" indent="0">
              <a:spcBef>
                <a:spcPts val="1200"/>
              </a:spcBef>
              <a:buNone/>
            </a:pPr>
            <a:r>
              <a:rPr lang="en-US" sz="1600" kern="0" dirty="0">
                <a:latin typeface="Times New Roman" panose="02020603050405020304" pitchFamily="18" charset="0"/>
                <a:cs typeface="Times New Roman" panose="02020603050405020304" pitchFamily="18" charset="0"/>
              </a:rPr>
              <a:t>aside</a:t>
            </a:r>
            <a:r>
              <a:rPr lang="en-US" sz="1600" b="0" kern="0" dirty="0">
                <a:latin typeface="Times New Roman" panose="02020603050405020304" pitchFamily="18" charset="0"/>
                <a:cs typeface="Times New Roman" panose="02020603050405020304" pitchFamily="18" charset="0"/>
              </a:rPr>
              <a:t> { grid-area: </a:t>
            </a:r>
            <a:r>
              <a:rPr lang="en-US" sz="1600" kern="0" dirty="0">
                <a:latin typeface="Times New Roman" panose="02020603050405020304" pitchFamily="18" charset="0"/>
                <a:cs typeface="Times New Roman" panose="02020603050405020304" pitchFamily="18" charset="0"/>
              </a:rPr>
              <a:t>aside;</a:t>
            </a:r>
            <a:r>
              <a:rPr lang="en-US" sz="1600" b="0" kern="0" dirty="0">
                <a:latin typeface="Times New Roman" panose="02020603050405020304" pitchFamily="18" charset="0"/>
                <a:cs typeface="Times New Roman" panose="02020603050405020304" pitchFamily="18" charset="0"/>
              </a:rPr>
              <a:t> }</a:t>
            </a:r>
          </a:p>
          <a:p>
            <a:pPr marL="486918" lvl="1" indent="0">
              <a:spcBef>
                <a:spcPts val="1200"/>
              </a:spcBef>
              <a:buFont typeface="Wingdings" panose="05000000000000000000" pitchFamily="2" charset="2"/>
              <a:buNone/>
            </a:pPr>
            <a:r>
              <a:rPr lang="en-US" sz="1600" b="0" kern="0" dirty="0">
                <a:latin typeface="Times New Roman" panose="02020603050405020304" pitchFamily="18" charset="0"/>
                <a:cs typeface="Times New Roman" panose="02020603050405020304" pitchFamily="18" charset="0"/>
              </a:rPr>
              <a:t>footer { grid-area: footer; }</a:t>
            </a:r>
          </a:p>
          <a:p>
            <a:pPr marL="0" indent="0">
              <a:spcBef>
                <a:spcPts val="1200"/>
              </a:spcBef>
              <a:buFont typeface="Wingdings" panose="05000000000000000000" pitchFamily="2" charset="2"/>
              <a:buNone/>
            </a:pPr>
            <a:endParaRPr lang="en-AU" kern="0" dirty="0"/>
          </a:p>
        </p:txBody>
      </p:sp>
      <p:pic>
        <p:nvPicPr>
          <p:cNvPr id="5" name="Picture 4">
            <a:extLst>
              <a:ext uri="{FF2B5EF4-FFF2-40B4-BE49-F238E27FC236}">
                <a16:creationId xmlns:a16="http://schemas.microsoft.com/office/drawing/2014/main" id="{4F94C07B-F96C-4420-AB63-0D7C852F52B5}"/>
              </a:ext>
            </a:extLst>
          </p:cNvPr>
          <p:cNvPicPr>
            <a:picLocks noChangeAspect="1"/>
          </p:cNvPicPr>
          <p:nvPr/>
        </p:nvPicPr>
        <p:blipFill>
          <a:blip r:embed="rId3"/>
          <a:stretch>
            <a:fillRect/>
          </a:stretch>
        </p:blipFill>
        <p:spPr>
          <a:xfrm>
            <a:off x="5181600" y="698090"/>
            <a:ext cx="4076544" cy="6172200"/>
          </a:xfrm>
          <a:prstGeom prst="rect">
            <a:avLst/>
          </a:prstGeom>
        </p:spPr>
      </p:pic>
      <p:pic>
        <p:nvPicPr>
          <p:cNvPr id="6" name="Picture 5">
            <a:extLst>
              <a:ext uri="{FF2B5EF4-FFF2-40B4-BE49-F238E27FC236}">
                <a16:creationId xmlns:a16="http://schemas.microsoft.com/office/drawing/2014/main" id="{DBB10CF4-FA59-45F1-8A2A-957645AEDA49}"/>
              </a:ext>
            </a:extLst>
          </p:cNvPr>
          <p:cNvPicPr>
            <a:picLocks noChangeAspect="1"/>
          </p:cNvPicPr>
          <p:nvPr/>
        </p:nvPicPr>
        <p:blipFill>
          <a:blip r:embed="rId4"/>
          <a:stretch>
            <a:fillRect/>
          </a:stretch>
        </p:blipFill>
        <p:spPr>
          <a:xfrm>
            <a:off x="7391400" y="1447800"/>
            <a:ext cx="1981200" cy="2286000"/>
          </a:xfrm>
          <a:prstGeom prst="rect">
            <a:avLst/>
          </a:prstGeom>
        </p:spPr>
      </p:pic>
      <mc:AlternateContent xmlns:mc="http://schemas.openxmlformats.org/markup-compatibility/2006" xmlns:p14="http://schemas.microsoft.com/office/powerpoint/2010/main">
        <mc:Choice Requires="p14">
          <p:contentPart p14:bwMode="auto" r:id="rId5">
            <p14:nvContentPartPr>
              <p14:cNvPr id="23" name="Ink 22">
                <a:extLst>
                  <a:ext uri="{FF2B5EF4-FFF2-40B4-BE49-F238E27FC236}">
                    <a16:creationId xmlns:a16="http://schemas.microsoft.com/office/drawing/2014/main" id="{4C4E869E-FBE6-4783-96A8-11751B91420F}"/>
                  </a:ext>
                </a:extLst>
              </p14:cNvPr>
              <p14:cNvContentPartPr/>
              <p14:nvPr/>
            </p14:nvContentPartPr>
            <p14:xfrm>
              <a:off x="3057437" y="1459800"/>
              <a:ext cx="6199920" cy="4715280"/>
            </p14:xfrm>
          </p:contentPart>
        </mc:Choice>
        <mc:Fallback xmlns="">
          <p:pic>
            <p:nvPicPr>
              <p:cNvPr id="23" name="Ink 22">
                <a:extLst>
                  <a:ext uri="{FF2B5EF4-FFF2-40B4-BE49-F238E27FC236}">
                    <a16:creationId xmlns:a16="http://schemas.microsoft.com/office/drawing/2014/main" id="{4C4E869E-FBE6-4783-96A8-11751B91420F}"/>
                  </a:ext>
                </a:extLst>
              </p:cNvPr>
              <p:cNvPicPr/>
              <p:nvPr/>
            </p:nvPicPr>
            <p:blipFill>
              <a:blip r:embed="rId6"/>
              <a:stretch>
                <a:fillRect/>
              </a:stretch>
            </p:blipFill>
            <p:spPr>
              <a:xfrm>
                <a:off x="2660357" y="1450800"/>
                <a:ext cx="6606361" cy="4732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4" name="Ink 23">
                <a:extLst>
                  <a:ext uri="{FF2B5EF4-FFF2-40B4-BE49-F238E27FC236}">
                    <a16:creationId xmlns:a16="http://schemas.microsoft.com/office/drawing/2014/main" id="{898ED7A0-D19A-4968-B100-205355D32D26}"/>
                  </a:ext>
                </a:extLst>
              </p14:cNvPr>
              <p14:cNvContentPartPr/>
              <p14:nvPr/>
            </p14:nvContentPartPr>
            <p14:xfrm>
              <a:off x="2221936" y="4217823"/>
              <a:ext cx="1060560" cy="788040"/>
            </p14:xfrm>
          </p:contentPart>
        </mc:Choice>
        <mc:Fallback xmlns="">
          <p:pic>
            <p:nvPicPr>
              <p:cNvPr id="24" name="Ink 23">
                <a:extLst>
                  <a:ext uri="{FF2B5EF4-FFF2-40B4-BE49-F238E27FC236}">
                    <a16:creationId xmlns:a16="http://schemas.microsoft.com/office/drawing/2014/main" id="{898ED7A0-D19A-4968-B100-205355D32D26}"/>
                  </a:ext>
                </a:extLst>
              </p:cNvPr>
              <p:cNvPicPr/>
              <p:nvPr/>
            </p:nvPicPr>
            <p:blipFill>
              <a:blip r:embed="rId8"/>
              <a:stretch>
                <a:fillRect/>
              </a:stretch>
            </p:blipFill>
            <p:spPr>
              <a:xfrm>
                <a:off x="2212936" y="4209179"/>
                <a:ext cx="1078200" cy="805688"/>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ECDEEF61-EE14-43A5-89A9-A717C80E6080}"/>
                  </a:ext>
                </a:extLst>
              </p14:cNvPr>
              <p14:cNvContentPartPr/>
              <p14:nvPr/>
            </p14:nvContentPartPr>
            <p14:xfrm>
              <a:off x="1134476" y="1194491"/>
              <a:ext cx="206640" cy="5040"/>
            </p14:xfrm>
          </p:contentPart>
        </mc:Choice>
        <mc:Fallback xmlns="">
          <p:pic>
            <p:nvPicPr>
              <p:cNvPr id="7" name="Ink 6">
                <a:extLst>
                  <a:ext uri="{FF2B5EF4-FFF2-40B4-BE49-F238E27FC236}">
                    <a16:creationId xmlns:a16="http://schemas.microsoft.com/office/drawing/2014/main" id="{ECDEEF61-EE14-43A5-89A9-A717C80E6080}"/>
                  </a:ext>
                </a:extLst>
              </p:cNvPr>
              <p:cNvPicPr/>
              <p:nvPr/>
            </p:nvPicPr>
            <p:blipFill>
              <a:blip r:embed="rId10"/>
              <a:stretch>
                <a:fillRect/>
              </a:stretch>
            </p:blipFill>
            <p:spPr>
              <a:xfrm>
                <a:off x="1125836" y="1185491"/>
                <a:ext cx="22428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8371FE7E-1F48-4864-B47E-7329315CFACB}"/>
                  </a:ext>
                </a:extLst>
              </p14:cNvPr>
              <p14:cNvContentPartPr/>
              <p14:nvPr/>
            </p14:nvContentPartPr>
            <p14:xfrm>
              <a:off x="2573036" y="1171451"/>
              <a:ext cx="266400" cy="5040"/>
            </p14:xfrm>
          </p:contentPart>
        </mc:Choice>
        <mc:Fallback xmlns="">
          <p:pic>
            <p:nvPicPr>
              <p:cNvPr id="8" name="Ink 7">
                <a:extLst>
                  <a:ext uri="{FF2B5EF4-FFF2-40B4-BE49-F238E27FC236}">
                    <a16:creationId xmlns:a16="http://schemas.microsoft.com/office/drawing/2014/main" id="{8371FE7E-1F48-4864-B47E-7329315CFACB}"/>
                  </a:ext>
                </a:extLst>
              </p:cNvPr>
              <p:cNvPicPr/>
              <p:nvPr/>
            </p:nvPicPr>
            <p:blipFill>
              <a:blip r:embed="rId12"/>
              <a:stretch>
                <a:fillRect/>
              </a:stretch>
            </p:blipFill>
            <p:spPr>
              <a:xfrm>
                <a:off x="2564396" y="1162451"/>
                <a:ext cx="28404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E09D272D-6292-4265-AC6D-D8C3DB0D6F79}"/>
                  </a:ext>
                </a:extLst>
              </p14:cNvPr>
              <p14:cNvContentPartPr/>
              <p14:nvPr/>
            </p14:nvContentPartPr>
            <p14:xfrm>
              <a:off x="4268636" y="1199171"/>
              <a:ext cx="399600" cy="360"/>
            </p14:xfrm>
          </p:contentPart>
        </mc:Choice>
        <mc:Fallback xmlns="">
          <p:pic>
            <p:nvPicPr>
              <p:cNvPr id="9" name="Ink 8">
                <a:extLst>
                  <a:ext uri="{FF2B5EF4-FFF2-40B4-BE49-F238E27FC236}">
                    <a16:creationId xmlns:a16="http://schemas.microsoft.com/office/drawing/2014/main" id="{E09D272D-6292-4265-AC6D-D8C3DB0D6F79}"/>
                  </a:ext>
                </a:extLst>
              </p:cNvPr>
              <p:cNvPicPr/>
              <p:nvPr/>
            </p:nvPicPr>
            <p:blipFill>
              <a:blip r:embed="rId14"/>
              <a:stretch>
                <a:fillRect/>
              </a:stretch>
            </p:blipFill>
            <p:spPr>
              <a:xfrm>
                <a:off x="4259636" y="1190171"/>
                <a:ext cx="4172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1" name="Ink 80">
                <a:extLst>
                  <a:ext uri="{FF2B5EF4-FFF2-40B4-BE49-F238E27FC236}">
                    <a16:creationId xmlns:a16="http://schemas.microsoft.com/office/drawing/2014/main" id="{D13120A0-60A8-4489-9ACC-2B358547479A}"/>
                  </a:ext>
                </a:extLst>
              </p14:cNvPr>
              <p14:cNvContentPartPr/>
              <p14:nvPr/>
            </p14:nvContentPartPr>
            <p14:xfrm>
              <a:off x="5186883" y="3084044"/>
              <a:ext cx="1643040" cy="3495240"/>
            </p14:xfrm>
          </p:contentPart>
        </mc:Choice>
        <mc:Fallback xmlns="">
          <p:pic>
            <p:nvPicPr>
              <p:cNvPr id="81" name="Ink 80">
                <a:extLst>
                  <a:ext uri="{FF2B5EF4-FFF2-40B4-BE49-F238E27FC236}">
                    <a16:creationId xmlns:a16="http://schemas.microsoft.com/office/drawing/2014/main" id="{D13120A0-60A8-4489-9ACC-2B358547479A}"/>
                  </a:ext>
                </a:extLst>
              </p:cNvPr>
              <p:cNvPicPr/>
              <p:nvPr/>
            </p:nvPicPr>
            <p:blipFill>
              <a:blip r:embed="rId16"/>
              <a:stretch>
                <a:fillRect/>
              </a:stretch>
            </p:blipFill>
            <p:spPr>
              <a:xfrm>
                <a:off x="5178243" y="3075404"/>
                <a:ext cx="1660680" cy="35128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98" name="Ink 97">
                <a:extLst>
                  <a:ext uri="{FF2B5EF4-FFF2-40B4-BE49-F238E27FC236}">
                    <a16:creationId xmlns:a16="http://schemas.microsoft.com/office/drawing/2014/main" id="{2CAB46A8-B2E3-4A68-A91A-5870733525EB}"/>
                  </a:ext>
                </a:extLst>
              </p14:cNvPr>
              <p14:cNvContentPartPr/>
              <p14:nvPr/>
            </p14:nvContentPartPr>
            <p14:xfrm>
              <a:off x="-3957" y="1851404"/>
              <a:ext cx="932400" cy="1791720"/>
            </p14:xfrm>
          </p:contentPart>
        </mc:Choice>
        <mc:Fallback xmlns="">
          <p:pic>
            <p:nvPicPr>
              <p:cNvPr id="98" name="Ink 97">
                <a:extLst>
                  <a:ext uri="{FF2B5EF4-FFF2-40B4-BE49-F238E27FC236}">
                    <a16:creationId xmlns:a16="http://schemas.microsoft.com/office/drawing/2014/main" id="{2CAB46A8-B2E3-4A68-A91A-5870733525EB}"/>
                  </a:ext>
                </a:extLst>
              </p:cNvPr>
              <p:cNvPicPr/>
              <p:nvPr/>
            </p:nvPicPr>
            <p:blipFill>
              <a:blip r:embed="rId18"/>
              <a:stretch>
                <a:fillRect/>
              </a:stretch>
            </p:blipFill>
            <p:spPr>
              <a:xfrm>
                <a:off x="-12957" y="1842404"/>
                <a:ext cx="950040" cy="18093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06" name="Ink 105">
                <a:extLst>
                  <a:ext uri="{FF2B5EF4-FFF2-40B4-BE49-F238E27FC236}">
                    <a16:creationId xmlns:a16="http://schemas.microsoft.com/office/drawing/2014/main" id="{A3FB731B-09F2-4193-B11B-493FE3460162}"/>
                  </a:ext>
                </a:extLst>
              </p14:cNvPr>
              <p14:cNvContentPartPr/>
              <p14:nvPr/>
            </p14:nvContentPartPr>
            <p14:xfrm>
              <a:off x="2599563" y="3841124"/>
              <a:ext cx="2419560" cy="2263320"/>
            </p14:xfrm>
          </p:contentPart>
        </mc:Choice>
        <mc:Fallback xmlns="">
          <p:pic>
            <p:nvPicPr>
              <p:cNvPr id="106" name="Ink 105">
                <a:extLst>
                  <a:ext uri="{FF2B5EF4-FFF2-40B4-BE49-F238E27FC236}">
                    <a16:creationId xmlns:a16="http://schemas.microsoft.com/office/drawing/2014/main" id="{A3FB731B-09F2-4193-B11B-493FE3460162}"/>
                  </a:ext>
                </a:extLst>
              </p:cNvPr>
              <p:cNvPicPr/>
              <p:nvPr/>
            </p:nvPicPr>
            <p:blipFill>
              <a:blip r:embed="rId20"/>
              <a:stretch>
                <a:fillRect/>
              </a:stretch>
            </p:blipFill>
            <p:spPr>
              <a:xfrm>
                <a:off x="2590563" y="3832484"/>
                <a:ext cx="2437200" cy="22809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0" name="Ink 29">
                <a:extLst>
                  <a:ext uri="{FF2B5EF4-FFF2-40B4-BE49-F238E27FC236}">
                    <a16:creationId xmlns:a16="http://schemas.microsoft.com/office/drawing/2014/main" id="{6A292809-705A-43E1-AC08-D589B7CC34A2}"/>
                  </a:ext>
                </a:extLst>
              </p14:cNvPr>
              <p14:cNvContentPartPr/>
              <p14:nvPr/>
            </p14:nvContentPartPr>
            <p14:xfrm>
              <a:off x="6422212" y="2566550"/>
              <a:ext cx="1035360" cy="404640"/>
            </p14:xfrm>
          </p:contentPart>
        </mc:Choice>
        <mc:Fallback xmlns="">
          <p:pic>
            <p:nvPicPr>
              <p:cNvPr id="30" name="Ink 29">
                <a:extLst>
                  <a:ext uri="{FF2B5EF4-FFF2-40B4-BE49-F238E27FC236}">
                    <a16:creationId xmlns:a16="http://schemas.microsoft.com/office/drawing/2014/main" id="{6A292809-705A-43E1-AC08-D589B7CC34A2}"/>
                  </a:ext>
                </a:extLst>
              </p:cNvPr>
              <p:cNvPicPr/>
              <p:nvPr/>
            </p:nvPicPr>
            <p:blipFill>
              <a:blip r:embed="rId22"/>
              <a:stretch>
                <a:fillRect/>
              </a:stretch>
            </p:blipFill>
            <p:spPr>
              <a:xfrm>
                <a:off x="6404566" y="2548910"/>
                <a:ext cx="1071012" cy="4402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64" name="Ink 63">
                <a:extLst>
                  <a:ext uri="{FF2B5EF4-FFF2-40B4-BE49-F238E27FC236}">
                    <a16:creationId xmlns:a16="http://schemas.microsoft.com/office/drawing/2014/main" id="{DFFEF574-8D3A-46E9-80DD-88E15A3066EA}"/>
                  </a:ext>
                </a:extLst>
              </p14:cNvPr>
              <p14:cNvContentPartPr/>
              <p14:nvPr/>
            </p14:nvContentPartPr>
            <p14:xfrm>
              <a:off x="4934692" y="5432870"/>
              <a:ext cx="41040" cy="63000"/>
            </p14:xfrm>
          </p:contentPart>
        </mc:Choice>
        <mc:Fallback xmlns="">
          <p:pic>
            <p:nvPicPr>
              <p:cNvPr id="64" name="Ink 63">
                <a:extLst>
                  <a:ext uri="{FF2B5EF4-FFF2-40B4-BE49-F238E27FC236}">
                    <a16:creationId xmlns:a16="http://schemas.microsoft.com/office/drawing/2014/main" id="{DFFEF574-8D3A-46E9-80DD-88E15A3066EA}"/>
                  </a:ext>
                </a:extLst>
              </p:cNvPr>
              <p:cNvPicPr/>
              <p:nvPr/>
            </p:nvPicPr>
            <p:blipFill>
              <a:blip r:embed="rId24"/>
              <a:stretch>
                <a:fillRect/>
              </a:stretch>
            </p:blipFill>
            <p:spPr>
              <a:xfrm>
                <a:off x="4916692" y="5415230"/>
                <a:ext cx="76680" cy="986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66" name="Ink 65">
                <a:extLst>
                  <a:ext uri="{FF2B5EF4-FFF2-40B4-BE49-F238E27FC236}">
                    <a16:creationId xmlns:a16="http://schemas.microsoft.com/office/drawing/2014/main" id="{CC835989-2A9B-4848-80BD-2244B21247BA}"/>
                  </a:ext>
                </a:extLst>
              </p14:cNvPr>
              <p14:cNvContentPartPr/>
              <p14:nvPr/>
            </p14:nvContentPartPr>
            <p14:xfrm>
              <a:off x="4877452" y="5211470"/>
              <a:ext cx="85680" cy="145800"/>
            </p14:xfrm>
          </p:contentPart>
        </mc:Choice>
        <mc:Fallback xmlns="">
          <p:pic>
            <p:nvPicPr>
              <p:cNvPr id="66" name="Ink 65">
                <a:extLst>
                  <a:ext uri="{FF2B5EF4-FFF2-40B4-BE49-F238E27FC236}">
                    <a16:creationId xmlns:a16="http://schemas.microsoft.com/office/drawing/2014/main" id="{CC835989-2A9B-4848-80BD-2244B21247BA}"/>
                  </a:ext>
                </a:extLst>
              </p:cNvPr>
              <p:cNvPicPr/>
              <p:nvPr/>
            </p:nvPicPr>
            <p:blipFill>
              <a:blip r:embed="rId26"/>
              <a:stretch>
                <a:fillRect/>
              </a:stretch>
            </p:blipFill>
            <p:spPr>
              <a:xfrm>
                <a:off x="4859812" y="5193470"/>
                <a:ext cx="121320" cy="181440"/>
              </a:xfrm>
              <a:prstGeom prst="rect">
                <a:avLst/>
              </a:prstGeom>
            </p:spPr>
          </p:pic>
        </mc:Fallback>
      </mc:AlternateContent>
    </p:spTree>
    <p:extLst>
      <p:ext uri="{BB962C8B-B14F-4D97-AF65-F5344CB8AC3E}">
        <p14:creationId xmlns:p14="http://schemas.microsoft.com/office/powerpoint/2010/main" val="37033304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82000" cy="533400"/>
          </a:xfrm>
        </p:spPr>
        <p:txBody>
          <a:bodyPr/>
          <a:lstStyle/>
          <a:p>
            <a:r>
              <a:rPr lang="en-US" dirty="0"/>
              <a:t>Checkpoint</a:t>
            </a:r>
            <a:r>
              <a:rPr lang="en-AU" sz="2000" b="0" dirty="0"/>
              <a:t>  </a:t>
            </a:r>
            <a:r>
              <a:rPr lang="en-AU" sz="2800" dirty="0"/>
              <a:t>7.1 p.678</a:t>
            </a:r>
            <a:endParaRPr lang="en-AU" sz="2000" dirty="0"/>
          </a:p>
        </p:txBody>
      </p:sp>
      <p:sp>
        <p:nvSpPr>
          <p:cNvPr id="3" name="Content Placeholder 2"/>
          <p:cNvSpPr>
            <a:spLocks noGrp="1"/>
          </p:cNvSpPr>
          <p:nvPr>
            <p:ph idx="1"/>
          </p:nvPr>
        </p:nvSpPr>
        <p:spPr>
          <a:xfrm>
            <a:off x="457200" y="838200"/>
            <a:ext cx="8229600" cy="5562600"/>
          </a:xfrm>
        </p:spPr>
        <p:txBody>
          <a:bodyPr/>
          <a:lstStyle/>
          <a:p>
            <a:pPr marL="457200" indent="-457200">
              <a:buFont typeface="+mj-lt"/>
              <a:buAutoNum type="arabicPeriod"/>
            </a:pPr>
            <a:r>
              <a:rPr lang="en-US" dirty="0">
                <a:latin typeface="Times New Roman" panose="02020603050405020304" pitchFamily="18" charset="0"/>
                <a:cs typeface="Times New Roman" panose="02020603050405020304" pitchFamily="18" charset="0"/>
              </a:rPr>
              <a:t>Which CSS property is used to </a:t>
            </a:r>
            <a:r>
              <a:rPr lang="en-US" b="1" dirty="0">
                <a:latin typeface="Times New Roman" panose="02020603050405020304" pitchFamily="18" charset="0"/>
                <a:cs typeface="Times New Roman" panose="02020603050405020304" pitchFamily="18" charset="0"/>
              </a:rPr>
              <a:t>identify</a:t>
            </a:r>
            <a:r>
              <a:rPr lang="en-US" dirty="0">
                <a:latin typeface="Times New Roman" panose="02020603050405020304" pitchFamily="18" charset="0"/>
                <a:cs typeface="Times New Roman" panose="02020603050405020304" pitchFamily="18" charset="0"/>
              </a:rPr>
              <a:t> a CSS selector as a </a:t>
            </a:r>
            <a:r>
              <a:rPr lang="en-US" b="1" dirty="0">
                <a:latin typeface="Times New Roman" panose="02020603050405020304" pitchFamily="18" charset="0"/>
                <a:cs typeface="Times New Roman" panose="02020603050405020304" pitchFamily="18" charset="0"/>
              </a:rPr>
              <a:t>grid</a:t>
            </a:r>
            <a:r>
              <a:rPr lang="en-US" dirty="0">
                <a:latin typeface="Times New Roman" panose="02020603050405020304" pitchFamily="18" charset="0"/>
                <a:cs typeface="Times New Roman" panose="02020603050405020304" pitchFamily="18" charset="0"/>
              </a:rPr>
              <a:t> or </a:t>
            </a:r>
            <a:r>
              <a:rPr lang="en-US" b="1" dirty="0">
                <a:latin typeface="Times New Roman" panose="02020603050405020304" pitchFamily="18" charset="0"/>
                <a:cs typeface="Times New Roman" panose="02020603050405020304" pitchFamily="18" charset="0"/>
              </a:rPr>
              <a:t>flexbox container</a:t>
            </a:r>
            <a:r>
              <a:rPr lang="en-US" dirty="0">
                <a:latin typeface="Times New Roman" panose="02020603050405020304" pitchFamily="18" charset="0"/>
                <a:cs typeface="Times New Roman" panose="02020603050405020304" pitchFamily="18" charset="0"/>
              </a:rPr>
              <a:t>?</a:t>
            </a:r>
          </a:p>
          <a:p>
            <a:pPr marL="0" indent="0">
              <a:buNone/>
            </a:pPr>
            <a:r>
              <a:rPr lang="en-US" dirty="0">
                <a:latin typeface="Times New Roman" panose="02020603050405020304" pitchFamily="18" charset="0"/>
                <a:cs typeface="Times New Roman" panose="02020603050405020304" pitchFamily="18" charset="0"/>
              </a:rPr>
              <a:t>                display:</a:t>
            </a:r>
            <a:r>
              <a:rPr lang="en-US" b="1" dirty="0">
                <a:latin typeface="Times New Roman" panose="02020603050405020304" pitchFamily="18" charset="0"/>
                <a:cs typeface="Times New Roman" panose="02020603050405020304" pitchFamily="18" charset="0"/>
              </a:rPr>
              <a:t> grid; </a:t>
            </a:r>
            <a:r>
              <a:rPr lang="en-US" dirty="0">
                <a:latin typeface="Times New Roman" panose="02020603050405020304" pitchFamily="18" charset="0"/>
                <a:cs typeface="Times New Roman" panose="02020603050405020304" pitchFamily="18" charset="0"/>
              </a:rPr>
              <a:t>display:</a:t>
            </a:r>
            <a:r>
              <a:rPr lang="en-US" b="1" dirty="0">
                <a:latin typeface="Times New Roman" panose="02020603050405020304" pitchFamily="18" charset="0"/>
                <a:cs typeface="Times New Roman" panose="02020603050405020304" pitchFamily="18" charset="0"/>
              </a:rPr>
              <a:t> flexbox;</a:t>
            </a: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2. The CSS </a:t>
            </a:r>
            <a:r>
              <a:rPr lang="en-US" b="1" dirty="0">
                <a:highlight>
                  <a:srgbClr val="FFFF00"/>
                </a:highlight>
                <a:latin typeface="Times New Roman" panose="02020603050405020304" pitchFamily="18" charset="0"/>
                <a:cs typeface="Times New Roman" panose="02020603050405020304" pitchFamily="18" charset="0"/>
              </a:rPr>
              <a:t>justify-content</a:t>
            </a:r>
            <a:r>
              <a:rPr lang="en-US" dirty="0">
                <a:latin typeface="Times New Roman" panose="02020603050405020304" pitchFamily="18" charset="0"/>
                <a:cs typeface="Times New Roman" panose="02020603050405020304" pitchFamily="18" charset="0"/>
              </a:rPr>
              <a:t> property used in flexbox layout is quite versatile.</a:t>
            </a:r>
          </a:p>
          <a:p>
            <a:pPr marL="457200" indent="-457200">
              <a:buFont typeface="+mj-lt"/>
              <a:buAutoNum type="arabicPeriod"/>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3. Which CSS property can be used to indicate the </a:t>
            </a:r>
            <a:r>
              <a:rPr lang="en-US" b="1" dirty="0">
                <a:latin typeface="Times New Roman" panose="02020603050405020304" pitchFamily="18" charset="0"/>
                <a:cs typeface="Times New Roman" panose="02020603050405020304" pitchFamily="18" charset="0"/>
              </a:rPr>
              <a:t>location</a:t>
            </a:r>
            <a:r>
              <a:rPr lang="en-US" dirty="0">
                <a:latin typeface="Times New Roman" panose="02020603050405020304" pitchFamily="18" charset="0"/>
                <a:cs typeface="Times New Roman" panose="02020603050405020304" pitchFamily="18" charset="0"/>
              </a:rPr>
              <a:t> and </a:t>
            </a:r>
            <a:r>
              <a:rPr lang="en-US" b="1" dirty="0">
                <a:latin typeface="Times New Roman" panose="02020603050405020304" pitchFamily="18" charset="0"/>
                <a:cs typeface="Times New Roman" panose="02020603050405020304" pitchFamily="18" charset="0"/>
              </a:rPr>
              <a:t>dimensions</a:t>
            </a:r>
            <a:r>
              <a:rPr lang="en-US" dirty="0">
                <a:latin typeface="Times New Roman" panose="02020603050405020304" pitchFamily="18" charset="0"/>
                <a:cs typeface="Times New Roman" panose="02020603050405020304" pitchFamily="18" charset="0"/>
              </a:rPr>
              <a:t> of named </a:t>
            </a:r>
            <a:r>
              <a:rPr lang="en-US" b="1" dirty="0">
                <a:latin typeface="Times New Roman" panose="02020603050405020304" pitchFamily="18" charset="0"/>
                <a:cs typeface="Times New Roman" panose="02020603050405020304" pitchFamily="18" charset="0"/>
              </a:rPr>
              <a:t>grid areas</a:t>
            </a:r>
            <a:r>
              <a:rPr lang="en-US" dirty="0">
                <a:latin typeface="Times New Roman" panose="02020603050405020304" pitchFamily="18" charset="0"/>
                <a:cs typeface="Times New Roman" panose="02020603050405020304" pitchFamily="18" charset="0"/>
              </a:rPr>
              <a:t>?</a:t>
            </a:r>
            <a:endParaRPr lang="en-A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43704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fld id="{519E0F31-C33F-490A-80D9-523E3F5D129E}" type="slidenum">
              <a:rPr lang="en-US" altLang="en-US" smtClean="0"/>
              <a:pPr>
                <a:defRPr/>
              </a:pPr>
              <a:t>32</a:t>
            </a:fld>
            <a:endParaRPr lang="en-US" altLang="en-US"/>
          </a:p>
        </p:txBody>
      </p:sp>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412" name="Picture 2"/>
          <p:cNvPicPr>
            <a:picLocks noChangeAspect="1"/>
          </p:cNvPicPr>
          <p:nvPr/>
        </p:nvPicPr>
        <p:blipFill>
          <a:blip r:embed="rId4">
            <a:extLst>
              <a:ext uri="{28A0092B-C50C-407E-A947-70E740481C1C}">
                <a14:useLocalDpi xmlns:a14="http://schemas.microsoft.com/office/drawing/2010/main" val="0"/>
              </a:ext>
            </a:extLst>
          </a:blip>
          <a:srcRect r="53906" b="57224"/>
          <a:stretch>
            <a:fillRect/>
          </a:stretch>
        </p:blipFill>
        <p:spPr bwMode="auto">
          <a:xfrm>
            <a:off x="-838200" y="2667000"/>
            <a:ext cx="3595688"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ext uri="{D42A27DB-BD31-4B8C-83A1-F6EECF244321}">
                <p14:modId xmlns:p14="http://schemas.microsoft.com/office/powerpoint/2010/main" val="3947306744"/>
              </p:ext>
            </p:extLst>
          </p:nvPr>
        </p:nvGraphicFramePr>
        <p:xfrm>
          <a:off x="2895600" y="3124200"/>
          <a:ext cx="5029200" cy="103632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1346877977"/>
                    </a:ext>
                  </a:extLst>
                </a:gridCol>
                <a:gridCol w="2514600">
                  <a:extLst>
                    <a:ext uri="{9D8B030D-6E8A-4147-A177-3AD203B41FA5}">
                      <a16:colId xmlns:a16="http://schemas.microsoft.com/office/drawing/2014/main" val="1903867033"/>
                    </a:ext>
                  </a:extLst>
                </a:gridCol>
              </a:tblGrid>
              <a:tr h="457200">
                <a:tc>
                  <a:txBody>
                    <a:bodyPr/>
                    <a:lstStyle/>
                    <a:p>
                      <a:r>
                        <a:rPr lang="en-US" sz="1600" b="0" dirty="0">
                          <a:solidFill>
                            <a:schemeClr val="bg1"/>
                          </a:solidFill>
                          <a:latin typeface="+mj-lt"/>
                        </a:rPr>
                        <a:t>START-UP</a:t>
                      </a:r>
                      <a:r>
                        <a:rPr lang="en-US" sz="1600" b="0" baseline="0" dirty="0">
                          <a:solidFill>
                            <a:schemeClr val="bg1"/>
                          </a:solidFill>
                          <a:latin typeface="+mj-lt"/>
                        </a:rPr>
                        <a:t> File</a:t>
                      </a:r>
                      <a:endParaRPr lang="en-US" sz="1600" b="0" dirty="0">
                        <a:solidFill>
                          <a:schemeClr val="bg1"/>
                        </a:solidFill>
                        <a:latin typeface="+mj-lt"/>
                      </a:endParaRP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chapter 7/starters.html/light2.jpg</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636293227"/>
                  </a:ext>
                </a:extLst>
              </a:tr>
              <a:tr h="457200">
                <a:tc>
                  <a:txBody>
                    <a:bodyPr/>
                    <a:lstStyle/>
                    <a:p>
                      <a:r>
                        <a:rPr lang="en-US" sz="1600" b="0" dirty="0">
                          <a:solidFill>
                            <a:schemeClr val="bg1"/>
                          </a:solidFill>
                          <a:latin typeface="+mj-lt"/>
                        </a:rPr>
                        <a:t>SAVE SOLUTION AS</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index.html</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591458743"/>
                  </a:ext>
                </a:extLst>
              </a:tr>
            </a:tbl>
          </a:graphicData>
        </a:graphic>
      </p:graphicFrame>
      <p:sp>
        <p:nvSpPr>
          <p:cNvPr id="7" name="Rectangle 6"/>
          <p:cNvSpPr/>
          <p:nvPr/>
        </p:nvSpPr>
        <p:spPr>
          <a:xfrm>
            <a:off x="2782888" y="1752600"/>
            <a:ext cx="5522912" cy="1200150"/>
          </a:xfrm>
          <a:prstGeom prst="rect">
            <a:avLst/>
          </a:prstGeom>
        </p:spPr>
        <p:txBody>
          <a:bodyPr>
            <a:spAutoFit/>
          </a:bodyPr>
          <a:lstStyle/>
          <a:p>
            <a:pPr eaLnBrk="1" hangingPunct="1">
              <a:spcAft>
                <a:spcPts val="1200"/>
              </a:spcAft>
              <a:defRPr/>
            </a:pPr>
            <a:r>
              <a:rPr lang="en-US" sz="1400" dirty="0">
                <a:latin typeface="+mj-lt"/>
              </a:rPr>
              <a:t>Hands-On Practice</a:t>
            </a:r>
          </a:p>
          <a:p>
            <a:pPr eaLnBrk="1" hangingPunct="1">
              <a:defRPr/>
            </a:pPr>
            <a:r>
              <a:rPr lang="en-US" sz="2800" dirty="0">
                <a:solidFill>
                  <a:schemeClr val="bg1"/>
                </a:solidFill>
                <a:latin typeface="+mj-lt"/>
              </a:rPr>
              <a:t>HOP 7.6</a:t>
            </a:r>
          </a:p>
          <a:p>
            <a:pPr eaLnBrk="1" hangingPunct="1">
              <a:defRPr/>
            </a:pPr>
            <a:r>
              <a:rPr lang="en-US" sz="2000" b="0" dirty="0">
                <a:solidFill>
                  <a:schemeClr val="bg1"/>
                </a:solidFill>
                <a:latin typeface="+mj-lt"/>
              </a:rPr>
              <a:t>Follow the directions in your book for the HOP. </a:t>
            </a:r>
            <a:endParaRPr lang="en-US" sz="1600" b="0" dirty="0">
              <a:solidFill>
                <a:schemeClr val="bg1"/>
              </a:solidFill>
              <a:latin typeface="+mj-lt"/>
            </a:endParaRPr>
          </a:p>
        </p:txBody>
      </p:sp>
      <p:pic>
        <p:nvPicPr>
          <p:cNvPr id="17425" name="Picture 2" descr="Image result for home icon">
            <a:hlinkClick r:id="rId5" action="ppaction://hlinksldjump"/>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686800" y="6369050"/>
            <a:ext cx="3984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462755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82000" cy="457200"/>
          </a:xfrm>
        </p:spPr>
        <p:txBody>
          <a:bodyPr/>
          <a:lstStyle/>
          <a:p>
            <a:r>
              <a:rPr lang="en-AU" dirty="0"/>
              <a:t>7.8 Progressive Enhancement with Grid</a:t>
            </a:r>
          </a:p>
        </p:txBody>
      </p:sp>
      <p:sp>
        <p:nvSpPr>
          <p:cNvPr id="3" name="Content Placeholder 2"/>
          <p:cNvSpPr>
            <a:spLocks noGrp="1"/>
          </p:cNvSpPr>
          <p:nvPr>
            <p:ph idx="1"/>
          </p:nvPr>
        </p:nvSpPr>
        <p:spPr>
          <a:xfrm>
            <a:off x="76200" y="685800"/>
            <a:ext cx="8915400" cy="5486400"/>
          </a:xfrm>
        </p:spPr>
        <p:txBody>
          <a:bodyPr/>
          <a:lstStyle/>
          <a:p>
            <a:pPr marL="0" indent="0">
              <a:spcBef>
                <a:spcPts val="600"/>
              </a:spcBef>
              <a:buNone/>
            </a:pPr>
            <a:r>
              <a:rPr lang="en-US" b="1" dirty="0">
                <a:highlight>
                  <a:srgbClr val="FFFF00"/>
                </a:highlight>
                <a:latin typeface="Times New Roman" panose="02020603050405020304" pitchFamily="18" charset="0"/>
                <a:cs typeface="Times New Roman" panose="02020603050405020304" pitchFamily="18" charset="0"/>
              </a:rPr>
              <a:t>CSS Feature Query</a:t>
            </a:r>
          </a:p>
          <a:p>
            <a:pPr>
              <a:spcBef>
                <a:spcPts val="600"/>
              </a:spcBef>
            </a:pPr>
            <a:r>
              <a:rPr lang="en-US" sz="2200" dirty="0">
                <a:latin typeface="Times New Roman" panose="02020603050405020304" pitchFamily="18" charset="0"/>
                <a:cs typeface="Times New Roman" panose="02020603050405020304" pitchFamily="18" charset="0"/>
              </a:rPr>
              <a:t>A </a:t>
            </a:r>
            <a:r>
              <a:rPr lang="en-US" sz="2200" b="1" dirty="0">
                <a:latin typeface="Times New Roman" panose="02020603050405020304" pitchFamily="18" charset="0"/>
                <a:cs typeface="Times New Roman" panose="02020603050405020304" pitchFamily="18" charset="0"/>
              </a:rPr>
              <a:t>feature query </a:t>
            </a:r>
            <a:r>
              <a:rPr lang="en-US" sz="2200" dirty="0">
                <a:latin typeface="Times New Roman" panose="02020603050405020304" pitchFamily="18" charset="0"/>
                <a:cs typeface="Times New Roman" panose="02020603050405020304" pitchFamily="18" charset="0"/>
              </a:rPr>
              <a:t>is a </a:t>
            </a:r>
            <a:r>
              <a:rPr lang="en-US" sz="2200" b="1" dirty="0">
                <a:solidFill>
                  <a:srgbClr val="00CC00"/>
                </a:solidFill>
                <a:latin typeface="Times New Roman" panose="02020603050405020304" pitchFamily="18" charset="0"/>
                <a:cs typeface="Times New Roman" panose="02020603050405020304" pitchFamily="18" charset="0"/>
              </a:rPr>
              <a:t>conditional</a:t>
            </a:r>
            <a:r>
              <a:rPr lang="en-US" sz="2200" dirty="0">
                <a:latin typeface="Times New Roman" panose="02020603050405020304" pitchFamily="18" charset="0"/>
                <a:cs typeface="Times New Roman" panose="02020603050405020304" pitchFamily="18" charset="0"/>
              </a:rPr>
              <a:t> that can be used to </a:t>
            </a:r>
            <a:r>
              <a:rPr lang="en-US" sz="2200" b="1" dirty="0">
                <a:latin typeface="Times New Roman" panose="02020603050405020304" pitchFamily="18" charset="0"/>
                <a:cs typeface="Times New Roman" panose="02020603050405020304" pitchFamily="18" charset="0"/>
              </a:rPr>
              <a:t>test for support </a:t>
            </a:r>
            <a:r>
              <a:rPr lang="en-US" sz="2200" dirty="0">
                <a:latin typeface="Times New Roman" panose="02020603050405020304" pitchFamily="18" charset="0"/>
                <a:cs typeface="Times New Roman" panose="02020603050405020304" pitchFamily="18" charset="0"/>
              </a:rPr>
              <a:t>of a CSS property, and </a:t>
            </a:r>
            <a:r>
              <a:rPr lang="en-US" sz="2200" b="1" dirty="0">
                <a:latin typeface="Times New Roman" panose="02020603050405020304" pitchFamily="18" charset="0"/>
                <a:cs typeface="Times New Roman" panose="02020603050405020304" pitchFamily="18" charset="0"/>
              </a:rPr>
              <a:t>if support is found, </a:t>
            </a:r>
            <a:r>
              <a:rPr lang="en-US" sz="2200" dirty="0">
                <a:latin typeface="Times New Roman" panose="02020603050405020304" pitchFamily="18" charset="0"/>
                <a:cs typeface="Times New Roman" panose="02020603050405020304" pitchFamily="18" charset="0"/>
              </a:rPr>
              <a:t>apply the specified style rules.</a:t>
            </a:r>
          </a:p>
          <a:p>
            <a:pPr marL="486918" lvl="1" indent="0">
              <a:buNone/>
            </a:pPr>
            <a:endParaRPr lang="en-US" sz="2200" b="1" dirty="0">
              <a:latin typeface="Times New Roman" panose="02020603050405020304" pitchFamily="18" charset="0"/>
              <a:cs typeface="Times New Roman" panose="02020603050405020304" pitchFamily="18" charset="0"/>
            </a:endParaRPr>
          </a:p>
          <a:p>
            <a:pPr marL="486918" lvl="1" indent="0">
              <a:buNone/>
            </a:pPr>
            <a:r>
              <a:rPr lang="en-US" sz="2200" b="1" dirty="0">
                <a:solidFill>
                  <a:srgbClr val="FF00FF"/>
                </a:solidFill>
                <a:highlight>
                  <a:srgbClr val="FFFF00"/>
                </a:highlight>
                <a:latin typeface="Times New Roman" panose="02020603050405020304" pitchFamily="18" charset="0"/>
                <a:cs typeface="Times New Roman" panose="02020603050405020304" pitchFamily="18" charset="0"/>
              </a:rPr>
              <a:t>@supports </a:t>
            </a:r>
            <a:r>
              <a:rPr lang="en-US" sz="2200" dirty="0">
                <a:highlight>
                  <a:srgbClr val="FFFF00"/>
                </a:highlight>
                <a:latin typeface="Times New Roman" panose="02020603050405020304" pitchFamily="18" charset="0"/>
                <a:cs typeface="Times New Roman" panose="02020603050405020304" pitchFamily="18" charset="0"/>
              </a:rPr>
              <a:t>( </a:t>
            </a:r>
            <a:r>
              <a:rPr lang="en-US" sz="2200" b="1" dirty="0">
                <a:highlight>
                  <a:srgbClr val="FFFF00"/>
                </a:highlight>
                <a:latin typeface="Times New Roman" panose="02020603050405020304" pitchFamily="18" charset="0"/>
                <a:cs typeface="Times New Roman" panose="02020603050405020304" pitchFamily="18" charset="0"/>
              </a:rPr>
              <a:t>display: grid</a:t>
            </a:r>
            <a:r>
              <a:rPr lang="en-US" sz="2200" dirty="0">
                <a:highlight>
                  <a:srgbClr val="FFFF00"/>
                </a:highlight>
                <a:latin typeface="Times New Roman" panose="02020603050405020304" pitchFamily="18" charset="0"/>
                <a:cs typeface="Times New Roman" panose="02020603050405020304" pitchFamily="18" charset="0"/>
              </a:rPr>
              <a:t>) {</a:t>
            </a:r>
          </a:p>
          <a:p>
            <a:pPr marL="486918" lvl="1" indent="0">
              <a:buNone/>
            </a:pPr>
            <a:r>
              <a:rPr lang="en-US" sz="2200" i="1" dirty="0">
                <a:highlight>
                  <a:srgbClr val="FFFF00"/>
                </a:highlight>
                <a:latin typeface="Times New Roman" panose="02020603050405020304" pitchFamily="18" charset="0"/>
                <a:cs typeface="Times New Roman" panose="02020603050405020304" pitchFamily="18" charset="0"/>
              </a:rPr>
              <a:t>…. </a:t>
            </a:r>
            <a:r>
              <a:rPr lang="en-US" sz="2200" b="1" i="1" dirty="0">
                <a:highlight>
                  <a:srgbClr val="FFFF00"/>
                </a:highlight>
                <a:latin typeface="Times New Roman" panose="02020603050405020304" pitchFamily="18" charset="0"/>
                <a:cs typeface="Times New Roman" panose="02020603050405020304" pitchFamily="18" charset="0"/>
              </a:rPr>
              <a:t>grid styles go here …</a:t>
            </a:r>
          </a:p>
          <a:p>
            <a:pPr marL="486918" lvl="1" indent="0">
              <a:buNone/>
            </a:pPr>
            <a:r>
              <a:rPr lang="en-US" sz="2200" dirty="0">
                <a:highlight>
                  <a:srgbClr val="FFFF00"/>
                </a:highlight>
                <a:latin typeface="Times New Roman" panose="02020603050405020304" pitchFamily="18" charset="0"/>
                <a:cs typeface="Times New Roman" panose="02020603050405020304" pitchFamily="18" charset="0"/>
              </a:rPr>
              <a:t>}</a:t>
            </a:r>
          </a:p>
          <a:p>
            <a:pPr marL="0" indent="0">
              <a:spcBef>
                <a:spcPts val="600"/>
              </a:spcBef>
              <a:buNone/>
            </a:pPr>
            <a:r>
              <a:rPr lang="en-US" dirty="0">
                <a:latin typeface="Times New Roman" panose="02020603050405020304" pitchFamily="18" charset="0"/>
                <a:cs typeface="Times New Roman" panose="02020603050405020304" pitchFamily="18" charset="0"/>
              </a:rPr>
              <a:t>Progressive Enhancement Strategy</a:t>
            </a:r>
          </a:p>
          <a:p>
            <a:pPr>
              <a:spcBef>
                <a:spcPts val="600"/>
              </a:spcBef>
            </a:pPr>
            <a:r>
              <a:rPr lang="en-US" sz="2200" b="1" dirty="0">
                <a:latin typeface="Times New Roman" panose="02020603050405020304" pitchFamily="18" charset="0"/>
                <a:cs typeface="Times New Roman" panose="02020603050405020304" pitchFamily="18" charset="0"/>
              </a:rPr>
              <a:t>Configure</a:t>
            </a:r>
            <a:r>
              <a:rPr lang="en-US" sz="2200" dirty="0">
                <a:latin typeface="Times New Roman" panose="02020603050405020304" pitchFamily="18" charset="0"/>
                <a:cs typeface="Times New Roman" panose="02020603050405020304" pitchFamily="18" charset="0"/>
              </a:rPr>
              <a:t> web page layout with </a:t>
            </a:r>
            <a:r>
              <a:rPr lang="en-US" sz="2200" b="1" dirty="0">
                <a:latin typeface="Times New Roman" panose="02020603050405020304" pitchFamily="18" charset="0"/>
                <a:cs typeface="Times New Roman" panose="02020603050405020304" pitchFamily="18" charset="0"/>
              </a:rPr>
              <a:t>normal </a:t>
            </a:r>
            <a:r>
              <a:rPr lang="en-US" sz="2200" b="1" dirty="0">
                <a:solidFill>
                  <a:srgbClr val="FF00FF"/>
                </a:solidFill>
                <a:latin typeface="Times New Roman" panose="02020603050405020304" pitchFamily="18" charset="0"/>
                <a:cs typeface="Times New Roman" panose="02020603050405020304" pitchFamily="18" charset="0"/>
              </a:rPr>
              <a:t>flow</a:t>
            </a:r>
            <a:r>
              <a:rPr lang="en-US" sz="2200" b="1"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or </a:t>
            </a:r>
            <a:r>
              <a:rPr lang="en-US" sz="2200" b="1" dirty="0">
                <a:solidFill>
                  <a:srgbClr val="FF00FF"/>
                </a:solidFill>
                <a:latin typeface="Times New Roman" panose="02020603050405020304" pitchFamily="18" charset="0"/>
                <a:cs typeface="Times New Roman" panose="02020603050405020304" pitchFamily="18" charset="0"/>
              </a:rPr>
              <a:t>float</a:t>
            </a:r>
            <a:r>
              <a:rPr lang="en-US" sz="2200" dirty="0">
                <a:latin typeface="Times New Roman" panose="02020603050405020304" pitchFamily="18" charset="0"/>
                <a:cs typeface="Times New Roman" panose="02020603050405020304" pitchFamily="18" charset="0"/>
              </a:rPr>
              <a:t> for browsers and </a:t>
            </a:r>
            <a:r>
              <a:rPr lang="en-US" sz="2200" b="1" dirty="0">
                <a:latin typeface="Times New Roman" panose="02020603050405020304" pitchFamily="18" charset="0"/>
                <a:cs typeface="Times New Roman" panose="02020603050405020304" pitchFamily="18" charset="0"/>
              </a:rPr>
              <a:t>devices </a:t>
            </a:r>
            <a:r>
              <a:rPr lang="en-US" sz="2200" dirty="0">
                <a:latin typeface="Times New Roman" panose="02020603050405020304" pitchFamily="18" charset="0"/>
                <a:cs typeface="Times New Roman" panose="02020603050405020304" pitchFamily="18" charset="0"/>
              </a:rPr>
              <a:t>that do </a:t>
            </a:r>
            <a:r>
              <a:rPr lang="en-US" sz="2200" b="1" dirty="0">
                <a:solidFill>
                  <a:srgbClr val="FF0000"/>
                </a:solidFill>
                <a:latin typeface="Times New Roman" panose="02020603050405020304" pitchFamily="18" charset="0"/>
                <a:cs typeface="Times New Roman" panose="02020603050405020304" pitchFamily="18" charset="0"/>
              </a:rPr>
              <a:t>not </a:t>
            </a:r>
            <a:r>
              <a:rPr lang="en-US" sz="2200" dirty="0">
                <a:latin typeface="Times New Roman" panose="02020603050405020304" pitchFamily="18" charset="0"/>
                <a:cs typeface="Times New Roman" panose="02020603050405020304" pitchFamily="18" charset="0"/>
              </a:rPr>
              <a:t>support grid</a:t>
            </a:r>
          </a:p>
          <a:p>
            <a:pPr>
              <a:spcBef>
                <a:spcPts val="600"/>
              </a:spcBef>
            </a:pPr>
            <a:r>
              <a:rPr lang="en-US" sz="2200" b="1" dirty="0">
                <a:latin typeface="Times New Roman" panose="02020603050405020304" pitchFamily="18" charset="0"/>
                <a:cs typeface="Times New Roman" panose="02020603050405020304" pitchFamily="18" charset="0"/>
              </a:rPr>
              <a:t>Configure</a:t>
            </a:r>
            <a:r>
              <a:rPr lang="en-US" sz="2200" dirty="0">
                <a:latin typeface="Times New Roman" panose="02020603050405020304" pitchFamily="18" charset="0"/>
                <a:cs typeface="Times New Roman" panose="02020603050405020304" pitchFamily="18" charset="0"/>
              </a:rPr>
              <a:t> a feature </a:t>
            </a:r>
            <a:r>
              <a:rPr lang="en-US" sz="2200" b="1" dirty="0">
                <a:solidFill>
                  <a:srgbClr val="FF00FF"/>
                </a:solidFill>
                <a:latin typeface="Times New Roman" panose="02020603050405020304" pitchFamily="18" charset="0"/>
                <a:cs typeface="Times New Roman" panose="02020603050405020304" pitchFamily="18" charset="0"/>
              </a:rPr>
              <a:t>query</a:t>
            </a:r>
            <a:r>
              <a:rPr lang="en-US" sz="2200" b="1" dirty="0">
                <a:latin typeface="Times New Roman" panose="02020603050405020304" pitchFamily="18" charset="0"/>
                <a:cs typeface="Times New Roman" panose="02020603050405020304" pitchFamily="18" charset="0"/>
              </a:rPr>
              <a:t> with </a:t>
            </a:r>
            <a:r>
              <a:rPr lang="en-US" sz="2200" b="1" dirty="0">
                <a:solidFill>
                  <a:srgbClr val="FF00FF"/>
                </a:solidFill>
                <a:latin typeface="Times New Roman" panose="02020603050405020304" pitchFamily="18" charset="0"/>
                <a:cs typeface="Times New Roman" panose="02020603050405020304" pitchFamily="18" charset="0"/>
              </a:rPr>
              <a:t>grid layout </a:t>
            </a:r>
            <a:r>
              <a:rPr lang="en-US" sz="2200" dirty="0">
                <a:latin typeface="Times New Roman" panose="02020603050405020304" pitchFamily="18" charset="0"/>
                <a:cs typeface="Times New Roman" panose="02020603050405020304" pitchFamily="18" charset="0"/>
              </a:rPr>
              <a:t>for </a:t>
            </a:r>
            <a:r>
              <a:rPr lang="en-US" sz="2200" b="1" dirty="0">
                <a:solidFill>
                  <a:srgbClr val="00CC00"/>
                </a:solidFill>
                <a:latin typeface="Times New Roman" panose="02020603050405020304" pitchFamily="18" charset="0"/>
                <a:cs typeface="Times New Roman" panose="02020603050405020304" pitchFamily="18" charset="0"/>
              </a:rPr>
              <a:t>modern</a:t>
            </a:r>
            <a:r>
              <a:rPr lang="en-US" sz="2200" b="1" dirty="0">
                <a:latin typeface="Times New Roman" panose="02020603050405020304" pitchFamily="18" charset="0"/>
                <a:cs typeface="Times New Roman" panose="02020603050405020304" pitchFamily="18" charset="0"/>
              </a:rPr>
              <a:t> browsers</a:t>
            </a:r>
            <a:endParaRPr lang="en-AU" sz="2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44719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382000" cy="457200"/>
          </a:xfrm>
        </p:spPr>
        <p:txBody>
          <a:bodyPr/>
          <a:lstStyle/>
          <a:p>
            <a:r>
              <a:rPr lang="en-AU" dirty="0"/>
              <a:t>HOP 7.6</a:t>
            </a:r>
          </a:p>
        </p:txBody>
      </p:sp>
      <p:pic>
        <p:nvPicPr>
          <p:cNvPr id="6" name="Picture 5">
            <a:extLst>
              <a:ext uri="{FF2B5EF4-FFF2-40B4-BE49-F238E27FC236}">
                <a16:creationId xmlns:a16="http://schemas.microsoft.com/office/drawing/2014/main" id="{57078571-CC30-4482-A230-A6EB32E1CD4E}"/>
              </a:ext>
            </a:extLst>
          </p:cNvPr>
          <p:cNvPicPr>
            <a:picLocks noChangeAspect="1"/>
          </p:cNvPicPr>
          <p:nvPr/>
        </p:nvPicPr>
        <p:blipFill>
          <a:blip r:embed="rId2"/>
          <a:stretch>
            <a:fillRect/>
          </a:stretch>
        </p:blipFill>
        <p:spPr>
          <a:xfrm>
            <a:off x="76401" y="533400"/>
            <a:ext cx="3352599" cy="6324600"/>
          </a:xfrm>
          <a:prstGeom prst="rect">
            <a:avLst/>
          </a:prstGeom>
        </p:spPr>
      </p:pic>
      <p:pic>
        <p:nvPicPr>
          <p:cNvPr id="7" name="Picture 6">
            <a:extLst>
              <a:ext uri="{FF2B5EF4-FFF2-40B4-BE49-F238E27FC236}">
                <a16:creationId xmlns:a16="http://schemas.microsoft.com/office/drawing/2014/main" id="{85AD14BC-E4D4-41F9-BF6B-AFA01F8719AE}"/>
              </a:ext>
            </a:extLst>
          </p:cNvPr>
          <p:cNvPicPr>
            <a:picLocks noChangeAspect="1"/>
          </p:cNvPicPr>
          <p:nvPr/>
        </p:nvPicPr>
        <p:blipFill>
          <a:blip r:embed="rId3"/>
          <a:stretch>
            <a:fillRect/>
          </a:stretch>
        </p:blipFill>
        <p:spPr>
          <a:xfrm>
            <a:off x="3429000" y="457200"/>
            <a:ext cx="5562599" cy="6400800"/>
          </a:xfrm>
          <a:prstGeom prst="rect">
            <a:avLst/>
          </a:prstGeom>
        </p:spPr>
      </p:pic>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2D8BC2F6-261A-4A0E-8D53-9D79F29945BB}"/>
                  </a:ext>
                </a:extLst>
              </p14:cNvPr>
              <p14:cNvContentPartPr/>
              <p14:nvPr/>
            </p14:nvContentPartPr>
            <p14:xfrm>
              <a:off x="7462131" y="2503457"/>
              <a:ext cx="360" cy="360"/>
            </p14:xfrm>
          </p:contentPart>
        </mc:Choice>
        <mc:Fallback xmlns="">
          <p:pic>
            <p:nvPicPr>
              <p:cNvPr id="11" name="Ink 10">
                <a:extLst>
                  <a:ext uri="{FF2B5EF4-FFF2-40B4-BE49-F238E27FC236}">
                    <a16:creationId xmlns:a16="http://schemas.microsoft.com/office/drawing/2014/main" id="{2D8BC2F6-261A-4A0E-8D53-9D79F29945BB}"/>
                  </a:ext>
                </a:extLst>
              </p:cNvPr>
              <p:cNvPicPr/>
              <p:nvPr/>
            </p:nvPicPr>
            <p:blipFill>
              <a:blip r:embed="rId5"/>
              <a:stretch>
                <a:fillRect/>
              </a:stretch>
            </p:blipFill>
            <p:spPr>
              <a:xfrm>
                <a:off x="7453131" y="2494457"/>
                <a:ext cx="18000" cy="18000"/>
              </a:xfrm>
              <a:prstGeom prst="rect">
                <a:avLst/>
              </a:prstGeom>
            </p:spPr>
          </p:pic>
        </mc:Fallback>
      </mc:AlternateContent>
      <p:pic>
        <p:nvPicPr>
          <p:cNvPr id="12" name="Picture 11">
            <a:extLst>
              <a:ext uri="{FF2B5EF4-FFF2-40B4-BE49-F238E27FC236}">
                <a16:creationId xmlns:a16="http://schemas.microsoft.com/office/drawing/2014/main" id="{29842E9D-6DFA-4456-8653-500750B501DD}"/>
              </a:ext>
            </a:extLst>
          </p:cNvPr>
          <p:cNvPicPr>
            <a:picLocks noChangeAspect="1"/>
          </p:cNvPicPr>
          <p:nvPr/>
        </p:nvPicPr>
        <p:blipFill>
          <a:blip r:embed="rId6"/>
          <a:stretch>
            <a:fillRect/>
          </a:stretch>
        </p:blipFill>
        <p:spPr>
          <a:xfrm>
            <a:off x="5638800" y="1143000"/>
            <a:ext cx="4574188" cy="3505200"/>
          </a:xfrm>
          <a:prstGeom prst="rect">
            <a:avLst/>
          </a:prstGeom>
        </p:spPr>
      </p:pic>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9192C7A4-699B-4252-84A6-DB9B1C96F7B1}"/>
                  </a:ext>
                </a:extLst>
              </p14:cNvPr>
              <p14:cNvContentPartPr/>
              <p14:nvPr/>
            </p14:nvContentPartPr>
            <p14:xfrm>
              <a:off x="5755989" y="3491589"/>
              <a:ext cx="607320" cy="39960"/>
            </p14:xfrm>
          </p:contentPart>
        </mc:Choice>
        <mc:Fallback xmlns="">
          <p:pic>
            <p:nvPicPr>
              <p:cNvPr id="3" name="Ink 2">
                <a:extLst>
                  <a:ext uri="{FF2B5EF4-FFF2-40B4-BE49-F238E27FC236}">
                    <a16:creationId xmlns:a16="http://schemas.microsoft.com/office/drawing/2014/main" id="{9192C7A4-699B-4252-84A6-DB9B1C96F7B1}"/>
                  </a:ext>
                </a:extLst>
              </p:cNvPr>
              <p:cNvPicPr/>
              <p:nvPr/>
            </p:nvPicPr>
            <p:blipFill>
              <a:blip r:embed="rId10"/>
              <a:stretch>
                <a:fillRect/>
              </a:stretch>
            </p:blipFill>
            <p:spPr>
              <a:xfrm>
                <a:off x="5702349" y="3383949"/>
                <a:ext cx="714960" cy="255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 name="Ink 3">
                <a:extLst>
                  <a:ext uri="{FF2B5EF4-FFF2-40B4-BE49-F238E27FC236}">
                    <a16:creationId xmlns:a16="http://schemas.microsoft.com/office/drawing/2014/main" id="{351974B5-0CFA-4509-A02B-4FCEC2055A87}"/>
                  </a:ext>
                </a:extLst>
              </p14:cNvPr>
              <p14:cNvContentPartPr/>
              <p14:nvPr/>
            </p14:nvContentPartPr>
            <p14:xfrm>
              <a:off x="3557109" y="3517869"/>
              <a:ext cx="320400" cy="13680"/>
            </p14:xfrm>
          </p:contentPart>
        </mc:Choice>
        <mc:Fallback xmlns="">
          <p:pic>
            <p:nvPicPr>
              <p:cNvPr id="4" name="Ink 3">
                <a:extLst>
                  <a:ext uri="{FF2B5EF4-FFF2-40B4-BE49-F238E27FC236}">
                    <a16:creationId xmlns:a16="http://schemas.microsoft.com/office/drawing/2014/main" id="{351974B5-0CFA-4509-A02B-4FCEC2055A87}"/>
                  </a:ext>
                </a:extLst>
              </p:cNvPr>
              <p:cNvPicPr/>
              <p:nvPr/>
            </p:nvPicPr>
            <p:blipFill>
              <a:blip r:embed="rId12"/>
              <a:stretch>
                <a:fillRect/>
              </a:stretch>
            </p:blipFill>
            <p:spPr>
              <a:xfrm>
                <a:off x="3503469" y="3410229"/>
                <a:ext cx="428040" cy="229320"/>
              </a:xfrm>
              <a:prstGeom prst="rect">
                <a:avLst/>
              </a:prstGeom>
            </p:spPr>
          </p:pic>
        </mc:Fallback>
      </mc:AlternateContent>
      <p:sp>
        <p:nvSpPr>
          <p:cNvPr id="5" name="Rectangle 4">
            <a:extLst>
              <a:ext uri="{FF2B5EF4-FFF2-40B4-BE49-F238E27FC236}">
                <a16:creationId xmlns:a16="http://schemas.microsoft.com/office/drawing/2014/main" id="{F73928EA-243C-4A1E-83E5-DAA48E9FAC3E}"/>
              </a:ext>
            </a:extLst>
          </p:cNvPr>
          <p:cNvSpPr/>
          <p:nvPr/>
        </p:nvSpPr>
        <p:spPr>
          <a:xfrm>
            <a:off x="6475581" y="849301"/>
            <a:ext cx="1418017" cy="369332"/>
          </a:xfrm>
          <a:prstGeom prst="rect">
            <a:avLst/>
          </a:prstGeom>
        </p:spPr>
        <p:txBody>
          <a:bodyPr wrap="none">
            <a:spAutoFit/>
          </a:bodyPr>
          <a:lstStyle/>
          <a:p>
            <a:r>
              <a:rPr lang="en-US" altLang="en-US" dirty="0"/>
              <a:t>Larger fonts</a:t>
            </a:r>
            <a:endParaRPr lang="en-US" dirty="0"/>
          </a:p>
        </p:txBody>
      </p:sp>
      <mc:AlternateContent xmlns:mc="http://schemas.openxmlformats.org/markup-compatibility/2006" xmlns:p14="http://schemas.microsoft.com/office/powerpoint/2010/main">
        <mc:Choice Requires="p14">
          <p:contentPart p14:bwMode="auto" r:id="rId13">
            <p14:nvContentPartPr>
              <p14:cNvPr id="8" name="Ink 7">
                <a:extLst>
                  <a:ext uri="{FF2B5EF4-FFF2-40B4-BE49-F238E27FC236}">
                    <a16:creationId xmlns:a16="http://schemas.microsoft.com/office/drawing/2014/main" id="{989BAE17-5AEB-47D0-BB8B-4E9A372D32DF}"/>
                  </a:ext>
                </a:extLst>
              </p14:cNvPr>
              <p14:cNvContentPartPr/>
              <p14:nvPr/>
            </p14:nvContentPartPr>
            <p14:xfrm>
              <a:off x="6573757" y="3475342"/>
              <a:ext cx="976320" cy="66960"/>
            </p14:xfrm>
          </p:contentPart>
        </mc:Choice>
        <mc:Fallback xmlns="">
          <p:pic>
            <p:nvPicPr>
              <p:cNvPr id="8" name="Ink 7">
                <a:extLst>
                  <a:ext uri="{FF2B5EF4-FFF2-40B4-BE49-F238E27FC236}">
                    <a16:creationId xmlns:a16="http://schemas.microsoft.com/office/drawing/2014/main" id="{989BAE17-5AEB-47D0-BB8B-4E9A372D32DF}"/>
                  </a:ext>
                </a:extLst>
              </p:cNvPr>
              <p:cNvPicPr/>
              <p:nvPr/>
            </p:nvPicPr>
            <p:blipFill>
              <a:blip r:embed="rId14"/>
              <a:stretch>
                <a:fillRect/>
              </a:stretch>
            </p:blipFill>
            <p:spPr>
              <a:xfrm>
                <a:off x="6537757" y="3403342"/>
                <a:ext cx="1047960" cy="210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 name="Ink 12">
                <a:extLst>
                  <a:ext uri="{FF2B5EF4-FFF2-40B4-BE49-F238E27FC236}">
                    <a16:creationId xmlns:a16="http://schemas.microsoft.com/office/drawing/2014/main" id="{7018B641-64B0-4E23-98A4-3108A3896D3F}"/>
                  </a:ext>
                </a:extLst>
              </p14:cNvPr>
              <p14:cNvContentPartPr/>
              <p14:nvPr/>
            </p14:nvContentPartPr>
            <p14:xfrm>
              <a:off x="7270717" y="962902"/>
              <a:ext cx="360" cy="360"/>
            </p14:xfrm>
          </p:contentPart>
        </mc:Choice>
        <mc:Fallback xmlns="">
          <p:pic>
            <p:nvPicPr>
              <p:cNvPr id="13" name="Ink 12">
                <a:extLst>
                  <a:ext uri="{FF2B5EF4-FFF2-40B4-BE49-F238E27FC236}">
                    <a16:creationId xmlns:a16="http://schemas.microsoft.com/office/drawing/2014/main" id="{7018B641-64B0-4E23-98A4-3108A3896D3F}"/>
                  </a:ext>
                </a:extLst>
              </p:cNvPr>
              <p:cNvPicPr/>
              <p:nvPr/>
            </p:nvPicPr>
            <p:blipFill>
              <a:blip r:embed="rId16"/>
              <a:stretch>
                <a:fillRect/>
              </a:stretch>
            </p:blipFill>
            <p:spPr>
              <a:xfrm>
                <a:off x="7262077" y="95426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65" name="Ink 64">
                <a:extLst>
                  <a:ext uri="{FF2B5EF4-FFF2-40B4-BE49-F238E27FC236}">
                    <a16:creationId xmlns:a16="http://schemas.microsoft.com/office/drawing/2014/main" id="{0C71C74A-B318-4102-9DAD-7906FB06241C}"/>
                  </a:ext>
                </a:extLst>
              </p14:cNvPr>
              <p14:cNvContentPartPr/>
              <p14:nvPr/>
            </p14:nvContentPartPr>
            <p14:xfrm>
              <a:off x="3456877" y="3160342"/>
              <a:ext cx="6110640" cy="1500840"/>
            </p14:xfrm>
          </p:contentPart>
        </mc:Choice>
        <mc:Fallback xmlns="">
          <p:pic>
            <p:nvPicPr>
              <p:cNvPr id="65" name="Ink 64">
                <a:extLst>
                  <a:ext uri="{FF2B5EF4-FFF2-40B4-BE49-F238E27FC236}">
                    <a16:creationId xmlns:a16="http://schemas.microsoft.com/office/drawing/2014/main" id="{0C71C74A-B318-4102-9DAD-7906FB06241C}"/>
                  </a:ext>
                </a:extLst>
              </p:cNvPr>
              <p:cNvPicPr/>
              <p:nvPr/>
            </p:nvPicPr>
            <p:blipFill>
              <a:blip r:embed="rId18"/>
              <a:stretch>
                <a:fillRect/>
              </a:stretch>
            </p:blipFill>
            <p:spPr>
              <a:xfrm>
                <a:off x="3448236" y="3151342"/>
                <a:ext cx="6128281" cy="15184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9" name="Ink 8">
                <a:extLst>
                  <a:ext uri="{FF2B5EF4-FFF2-40B4-BE49-F238E27FC236}">
                    <a16:creationId xmlns:a16="http://schemas.microsoft.com/office/drawing/2014/main" id="{79EF86BD-A705-418E-8EE4-DC7F1AEB6D0E}"/>
                  </a:ext>
                </a:extLst>
              </p14:cNvPr>
              <p14:cNvContentPartPr/>
              <p14:nvPr/>
            </p14:nvContentPartPr>
            <p14:xfrm>
              <a:off x="8989836" y="3513977"/>
              <a:ext cx="79920" cy="166320"/>
            </p14:xfrm>
          </p:contentPart>
        </mc:Choice>
        <mc:Fallback xmlns="">
          <p:pic>
            <p:nvPicPr>
              <p:cNvPr id="9" name="Ink 8">
                <a:extLst>
                  <a:ext uri="{FF2B5EF4-FFF2-40B4-BE49-F238E27FC236}">
                    <a16:creationId xmlns:a16="http://schemas.microsoft.com/office/drawing/2014/main" id="{79EF86BD-A705-418E-8EE4-DC7F1AEB6D0E}"/>
                  </a:ext>
                </a:extLst>
              </p:cNvPr>
              <p:cNvPicPr/>
              <p:nvPr/>
            </p:nvPicPr>
            <p:blipFill>
              <a:blip r:embed="rId20"/>
              <a:stretch>
                <a:fillRect/>
              </a:stretch>
            </p:blipFill>
            <p:spPr>
              <a:xfrm>
                <a:off x="8980836" y="3504977"/>
                <a:ext cx="97560" cy="1839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5" name="Ink 14">
                <a:extLst>
                  <a:ext uri="{FF2B5EF4-FFF2-40B4-BE49-F238E27FC236}">
                    <a16:creationId xmlns:a16="http://schemas.microsoft.com/office/drawing/2014/main" id="{FE3CBF87-8570-452F-9D95-1D69D5996B0A}"/>
                  </a:ext>
                </a:extLst>
              </p14:cNvPr>
              <p14:cNvContentPartPr/>
              <p14:nvPr/>
            </p14:nvContentPartPr>
            <p14:xfrm>
              <a:off x="9249036" y="3977657"/>
              <a:ext cx="196560" cy="126720"/>
            </p14:xfrm>
          </p:contentPart>
        </mc:Choice>
        <mc:Fallback xmlns="">
          <p:pic>
            <p:nvPicPr>
              <p:cNvPr id="15" name="Ink 14">
                <a:extLst>
                  <a:ext uri="{FF2B5EF4-FFF2-40B4-BE49-F238E27FC236}">
                    <a16:creationId xmlns:a16="http://schemas.microsoft.com/office/drawing/2014/main" id="{FE3CBF87-8570-452F-9D95-1D69D5996B0A}"/>
                  </a:ext>
                </a:extLst>
              </p:cNvPr>
              <p:cNvPicPr/>
              <p:nvPr/>
            </p:nvPicPr>
            <p:blipFill>
              <a:blip r:embed="rId22"/>
              <a:stretch>
                <a:fillRect/>
              </a:stretch>
            </p:blipFill>
            <p:spPr>
              <a:xfrm>
                <a:off x="9240052" y="3969017"/>
                <a:ext cx="214168" cy="144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6" name="Ink 15">
                <a:extLst>
                  <a:ext uri="{FF2B5EF4-FFF2-40B4-BE49-F238E27FC236}">
                    <a16:creationId xmlns:a16="http://schemas.microsoft.com/office/drawing/2014/main" id="{830060C6-EFDA-426A-9A13-66ACF0A05E3C}"/>
                  </a:ext>
                </a:extLst>
              </p14:cNvPr>
              <p14:cNvContentPartPr/>
              <p14:nvPr/>
            </p14:nvContentPartPr>
            <p14:xfrm>
              <a:off x="3411512" y="3947999"/>
              <a:ext cx="1871640" cy="508320"/>
            </p14:xfrm>
          </p:contentPart>
        </mc:Choice>
        <mc:Fallback xmlns="">
          <p:pic>
            <p:nvPicPr>
              <p:cNvPr id="16" name="Ink 15">
                <a:extLst>
                  <a:ext uri="{FF2B5EF4-FFF2-40B4-BE49-F238E27FC236}">
                    <a16:creationId xmlns:a16="http://schemas.microsoft.com/office/drawing/2014/main" id="{830060C6-EFDA-426A-9A13-66ACF0A05E3C}"/>
                  </a:ext>
                </a:extLst>
              </p:cNvPr>
              <p:cNvPicPr/>
              <p:nvPr/>
            </p:nvPicPr>
            <p:blipFill>
              <a:blip r:embed="rId24"/>
              <a:stretch>
                <a:fillRect/>
              </a:stretch>
            </p:blipFill>
            <p:spPr>
              <a:xfrm>
                <a:off x="3402872" y="3939359"/>
                <a:ext cx="1889280" cy="5259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72" name="Ink 71">
                <a:extLst>
                  <a:ext uri="{FF2B5EF4-FFF2-40B4-BE49-F238E27FC236}">
                    <a16:creationId xmlns:a16="http://schemas.microsoft.com/office/drawing/2014/main" id="{38B4F617-2F2C-4D42-B677-13C719AD2D53}"/>
                  </a:ext>
                </a:extLst>
              </p14:cNvPr>
              <p14:cNvContentPartPr/>
              <p14:nvPr/>
            </p14:nvContentPartPr>
            <p14:xfrm>
              <a:off x="5311924" y="4060950"/>
              <a:ext cx="232200" cy="376200"/>
            </p14:xfrm>
          </p:contentPart>
        </mc:Choice>
        <mc:Fallback xmlns="">
          <p:pic>
            <p:nvPicPr>
              <p:cNvPr id="72" name="Ink 71">
                <a:extLst>
                  <a:ext uri="{FF2B5EF4-FFF2-40B4-BE49-F238E27FC236}">
                    <a16:creationId xmlns:a16="http://schemas.microsoft.com/office/drawing/2014/main" id="{38B4F617-2F2C-4D42-B677-13C719AD2D53}"/>
                  </a:ext>
                </a:extLst>
              </p:cNvPr>
              <p:cNvPicPr/>
              <p:nvPr/>
            </p:nvPicPr>
            <p:blipFill>
              <a:blip r:embed="rId26"/>
              <a:stretch>
                <a:fillRect/>
              </a:stretch>
            </p:blipFill>
            <p:spPr>
              <a:xfrm>
                <a:off x="5303297" y="4051959"/>
                <a:ext cx="249813" cy="393823"/>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75" name="Ink 74">
                <a:extLst>
                  <a:ext uri="{FF2B5EF4-FFF2-40B4-BE49-F238E27FC236}">
                    <a16:creationId xmlns:a16="http://schemas.microsoft.com/office/drawing/2014/main" id="{C79E9FF2-6399-4AB9-99D0-462A2DC50B0E}"/>
                  </a:ext>
                </a:extLst>
              </p14:cNvPr>
              <p14:cNvContentPartPr/>
              <p14:nvPr/>
            </p14:nvContentPartPr>
            <p14:xfrm>
              <a:off x="7782244" y="3056550"/>
              <a:ext cx="1572120" cy="615600"/>
            </p14:xfrm>
          </p:contentPart>
        </mc:Choice>
        <mc:Fallback xmlns="">
          <p:pic>
            <p:nvPicPr>
              <p:cNvPr id="75" name="Ink 74">
                <a:extLst>
                  <a:ext uri="{FF2B5EF4-FFF2-40B4-BE49-F238E27FC236}">
                    <a16:creationId xmlns:a16="http://schemas.microsoft.com/office/drawing/2014/main" id="{C79E9FF2-6399-4AB9-99D0-462A2DC50B0E}"/>
                  </a:ext>
                </a:extLst>
              </p:cNvPr>
              <p:cNvPicPr/>
              <p:nvPr/>
            </p:nvPicPr>
            <p:blipFill>
              <a:blip r:embed="rId28"/>
              <a:stretch>
                <a:fillRect/>
              </a:stretch>
            </p:blipFill>
            <p:spPr>
              <a:xfrm>
                <a:off x="7773242" y="3047910"/>
                <a:ext cx="1589764" cy="633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96" name="Ink 95">
                <a:extLst>
                  <a:ext uri="{FF2B5EF4-FFF2-40B4-BE49-F238E27FC236}">
                    <a16:creationId xmlns:a16="http://schemas.microsoft.com/office/drawing/2014/main" id="{DE1A8384-24CA-442A-80C5-6CF4B943B201}"/>
                  </a:ext>
                </a:extLst>
              </p14:cNvPr>
              <p14:cNvContentPartPr/>
              <p14:nvPr/>
            </p14:nvContentPartPr>
            <p14:xfrm>
              <a:off x="6168724" y="3867270"/>
              <a:ext cx="589320" cy="125280"/>
            </p14:xfrm>
          </p:contentPart>
        </mc:Choice>
        <mc:Fallback xmlns="">
          <p:pic>
            <p:nvPicPr>
              <p:cNvPr id="96" name="Ink 95">
                <a:extLst>
                  <a:ext uri="{FF2B5EF4-FFF2-40B4-BE49-F238E27FC236}">
                    <a16:creationId xmlns:a16="http://schemas.microsoft.com/office/drawing/2014/main" id="{DE1A8384-24CA-442A-80C5-6CF4B943B201}"/>
                  </a:ext>
                </a:extLst>
              </p:cNvPr>
              <p:cNvPicPr/>
              <p:nvPr/>
            </p:nvPicPr>
            <p:blipFill>
              <a:blip r:embed="rId30"/>
              <a:stretch>
                <a:fillRect/>
              </a:stretch>
            </p:blipFill>
            <p:spPr>
              <a:xfrm>
                <a:off x="6160079" y="3858270"/>
                <a:ext cx="606971" cy="1429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00" name="Ink 99">
                <a:extLst>
                  <a:ext uri="{FF2B5EF4-FFF2-40B4-BE49-F238E27FC236}">
                    <a16:creationId xmlns:a16="http://schemas.microsoft.com/office/drawing/2014/main" id="{9D27B01C-915D-4B8A-891D-094BD9EFD3D2}"/>
                  </a:ext>
                </a:extLst>
              </p14:cNvPr>
              <p14:cNvContentPartPr/>
              <p14:nvPr/>
            </p14:nvContentPartPr>
            <p14:xfrm>
              <a:off x="5829964" y="3657750"/>
              <a:ext cx="840240" cy="178920"/>
            </p14:xfrm>
          </p:contentPart>
        </mc:Choice>
        <mc:Fallback xmlns="">
          <p:pic>
            <p:nvPicPr>
              <p:cNvPr id="100" name="Ink 99">
                <a:extLst>
                  <a:ext uri="{FF2B5EF4-FFF2-40B4-BE49-F238E27FC236}">
                    <a16:creationId xmlns:a16="http://schemas.microsoft.com/office/drawing/2014/main" id="{9D27B01C-915D-4B8A-891D-094BD9EFD3D2}"/>
                  </a:ext>
                </a:extLst>
              </p:cNvPr>
              <p:cNvPicPr/>
              <p:nvPr/>
            </p:nvPicPr>
            <p:blipFill>
              <a:blip r:embed="rId32"/>
              <a:stretch>
                <a:fillRect/>
              </a:stretch>
            </p:blipFill>
            <p:spPr>
              <a:xfrm>
                <a:off x="5821320" y="3649110"/>
                <a:ext cx="857888" cy="1965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01" name="Ink 100">
                <a:extLst>
                  <a:ext uri="{FF2B5EF4-FFF2-40B4-BE49-F238E27FC236}">
                    <a16:creationId xmlns:a16="http://schemas.microsoft.com/office/drawing/2014/main" id="{026B1176-8950-45B4-A7F9-E54AE82954B5}"/>
                  </a:ext>
                </a:extLst>
              </p14:cNvPr>
              <p14:cNvContentPartPr/>
              <p14:nvPr/>
            </p14:nvContentPartPr>
            <p14:xfrm>
              <a:off x="6857764" y="3669990"/>
              <a:ext cx="129960" cy="381240"/>
            </p14:xfrm>
          </p:contentPart>
        </mc:Choice>
        <mc:Fallback xmlns="">
          <p:pic>
            <p:nvPicPr>
              <p:cNvPr id="101" name="Ink 100">
                <a:extLst>
                  <a:ext uri="{FF2B5EF4-FFF2-40B4-BE49-F238E27FC236}">
                    <a16:creationId xmlns:a16="http://schemas.microsoft.com/office/drawing/2014/main" id="{026B1176-8950-45B4-A7F9-E54AE82954B5}"/>
                  </a:ext>
                </a:extLst>
              </p:cNvPr>
              <p:cNvPicPr/>
              <p:nvPr/>
            </p:nvPicPr>
            <p:blipFill>
              <a:blip r:embed="rId34"/>
              <a:stretch>
                <a:fillRect/>
              </a:stretch>
            </p:blipFill>
            <p:spPr>
              <a:xfrm>
                <a:off x="6849124" y="3661350"/>
                <a:ext cx="147600" cy="3988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04" name="Ink 103">
                <a:extLst>
                  <a:ext uri="{FF2B5EF4-FFF2-40B4-BE49-F238E27FC236}">
                    <a16:creationId xmlns:a16="http://schemas.microsoft.com/office/drawing/2014/main" id="{27E2F886-00AE-4E91-BDA0-A0A32B21AFD7}"/>
                  </a:ext>
                </a:extLst>
              </p14:cNvPr>
              <p14:cNvContentPartPr/>
              <p14:nvPr/>
            </p14:nvContentPartPr>
            <p14:xfrm>
              <a:off x="6281764" y="3289110"/>
              <a:ext cx="75960" cy="71640"/>
            </p14:xfrm>
          </p:contentPart>
        </mc:Choice>
        <mc:Fallback xmlns="">
          <p:pic>
            <p:nvPicPr>
              <p:cNvPr id="104" name="Ink 103">
                <a:extLst>
                  <a:ext uri="{FF2B5EF4-FFF2-40B4-BE49-F238E27FC236}">
                    <a16:creationId xmlns:a16="http://schemas.microsoft.com/office/drawing/2014/main" id="{27E2F886-00AE-4E91-BDA0-A0A32B21AFD7}"/>
                  </a:ext>
                </a:extLst>
              </p:cNvPr>
              <p:cNvPicPr/>
              <p:nvPr/>
            </p:nvPicPr>
            <p:blipFill>
              <a:blip r:embed="rId36"/>
              <a:stretch>
                <a:fillRect/>
              </a:stretch>
            </p:blipFill>
            <p:spPr>
              <a:xfrm>
                <a:off x="6272764" y="3280110"/>
                <a:ext cx="93600" cy="8928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0" name="Ink 9">
                <a:extLst>
                  <a:ext uri="{FF2B5EF4-FFF2-40B4-BE49-F238E27FC236}">
                    <a16:creationId xmlns:a16="http://schemas.microsoft.com/office/drawing/2014/main" id="{CDE47A2E-CC92-4BCF-B0F2-CC0853618463}"/>
                  </a:ext>
                </a:extLst>
              </p14:cNvPr>
              <p14:cNvContentPartPr/>
              <p14:nvPr/>
            </p14:nvContentPartPr>
            <p14:xfrm>
              <a:off x="3649804" y="1361861"/>
              <a:ext cx="596880" cy="24840"/>
            </p14:xfrm>
          </p:contentPart>
        </mc:Choice>
        <mc:Fallback xmlns="">
          <p:pic>
            <p:nvPicPr>
              <p:cNvPr id="10" name="Ink 9">
                <a:extLst>
                  <a:ext uri="{FF2B5EF4-FFF2-40B4-BE49-F238E27FC236}">
                    <a16:creationId xmlns:a16="http://schemas.microsoft.com/office/drawing/2014/main" id="{CDE47A2E-CC92-4BCF-B0F2-CC0853618463}"/>
                  </a:ext>
                </a:extLst>
              </p:cNvPr>
              <p:cNvPicPr/>
              <p:nvPr/>
            </p:nvPicPr>
            <p:blipFill>
              <a:blip r:embed="rId38"/>
              <a:stretch>
                <a:fillRect/>
              </a:stretch>
            </p:blipFill>
            <p:spPr>
              <a:xfrm>
                <a:off x="3614164" y="1289861"/>
                <a:ext cx="668520" cy="16848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4" name="Ink 13">
                <a:extLst>
                  <a:ext uri="{FF2B5EF4-FFF2-40B4-BE49-F238E27FC236}">
                    <a16:creationId xmlns:a16="http://schemas.microsoft.com/office/drawing/2014/main" id="{F90853FC-FCD8-4B93-BFD5-8D4153EA0D73}"/>
                  </a:ext>
                </a:extLst>
              </p14:cNvPr>
              <p14:cNvContentPartPr/>
              <p14:nvPr/>
            </p14:nvContentPartPr>
            <p14:xfrm>
              <a:off x="3623524" y="2366621"/>
              <a:ext cx="703800" cy="41760"/>
            </p14:xfrm>
          </p:contentPart>
        </mc:Choice>
        <mc:Fallback xmlns="">
          <p:pic>
            <p:nvPicPr>
              <p:cNvPr id="14" name="Ink 13">
                <a:extLst>
                  <a:ext uri="{FF2B5EF4-FFF2-40B4-BE49-F238E27FC236}">
                    <a16:creationId xmlns:a16="http://schemas.microsoft.com/office/drawing/2014/main" id="{F90853FC-FCD8-4B93-BFD5-8D4153EA0D73}"/>
                  </a:ext>
                </a:extLst>
              </p:cNvPr>
              <p:cNvPicPr/>
              <p:nvPr/>
            </p:nvPicPr>
            <p:blipFill>
              <a:blip r:embed="rId40"/>
              <a:stretch>
                <a:fillRect/>
              </a:stretch>
            </p:blipFill>
            <p:spPr>
              <a:xfrm>
                <a:off x="3587884" y="2294981"/>
                <a:ext cx="775440" cy="1854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7" name="Ink 16">
                <a:extLst>
                  <a:ext uri="{FF2B5EF4-FFF2-40B4-BE49-F238E27FC236}">
                    <a16:creationId xmlns:a16="http://schemas.microsoft.com/office/drawing/2014/main" id="{FFC8E2C3-B2CE-4664-A117-F36122E30426}"/>
                  </a:ext>
                </a:extLst>
              </p14:cNvPr>
              <p14:cNvContentPartPr/>
              <p14:nvPr/>
            </p14:nvContentPartPr>
            <p14:xfrm>
              <a:off x="3830327" y="1435926"/>
              <a:ext cx="410040" cy="12960"/>
            </p14:xfrm>
          </p:contentPart>
        </mc:Choice>
        <mc:Fallback xmlns="">
          <p:pic>
            <p:nvPicPr>
              <p:cNvPr id="17" name="Ink 16">
                <a:extLst>
                  <a:ext uri="{FF2B5EF4-FFF2-40B4-BE49-F238E27FC236}">
                    <a16:creationId xmlns:a16="http://schemas.microsoft.com/office/drawing/2014/main" id="{FFC8E2C3-B2CE-4664-A117-F36122E30426}"/>
                  </a:ext>
                </a:extLst>
              </p:cNvPr>
              <p:cNvPicPr/>
              <p:nvPr/>
            </p:nvPicPr>
            <p:blipFill>
              <a:blip r:embed="rId42"/>
              <a:stretch>
                <a:fillRect/>
              </a:stretch>
            </p:blipFill>
            <p:spPr>
              <a:xfrm>
                <a:off x="3794687" y="1363926"/>
                <a:ext cx="48168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8" name="Ink 17">
                <a:extLst>
                  <a:ext uri="{FF2B5EF4-FFF2-40B4-BE49-F238E27FC236}">
                    <a16:creationId xmlns:a16="http://schemas.microsoft.com/office/drawing/2014/main" id="{52A5761B-4D20-4A65-BFBB-1D9CEF017620}"/>
                  </a:ext>
                </a:extLst>
              </p14:cNvPr>
              <p14:cNvContentPartPr/>
              <p14:nvPr/>
            </p14:nvContentPartPr>
            <p14:xfrm>
              <a:off x="3822767" y="2438166"/>
              <a:ext cx="425520" cy="45360"/>
            </p14:xfrm>
          </p:contentPart>
        </mc:Choice>
        <mc:Fallback xmlns="">
          <p:pic>
            <p:nvPicPr>
              <p:cNvPr id="18" name="Ink 17">
                <a:extLst>
                  <a:ext uri="{FF2B5EF4-FFF2-40B4-BE49-F238E27FC236}">
                    <a16:creationId xmlns:a16="http://schemas.microsoft.com/office/drawing/2014/main" id="{52A5761B-4D20-4A65-BFBB-1D9CEF017620}"/>
                  </a:ext>
                </a:extLst>
              </p:cNvPr>
              <p:cNvPicPr/>
              <p:nvPr/>
            </p:nvPicPr>
            <p:blipFill>
              <a:blip r:embed="rId44"/>
              <a:stretch>
                <a:fillRect/>
              </a:stretch>
            </p:blipFill>
            <p:spPr>
              <a:xfrm>
                <a:off x="3787127" y="2366166"/>
                <a:ext cx="497160" cy="189000"/>
              </a:xfrm>
              <a:prstGeom prst="rect">
                <a:avLst/>
              </a:prstGeom>
            </p:spPr>
          </p:pic>
        </mc:Fallback>
      </mc:AlternateContent>
    </p:spTree>
    <p:extLst>
      <p:ext uri="{BB962C8B-B14F-4D97-AF65-F5344CB8AC3E}">
        <p14:creationId xmlns:p14="http://schemas.microsoft.com/office/powerpoint/2010/main" val="32749424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fld id="{519E0F31-C33F-490A-80D9-523E3F5D129E}" type="slidenum">
              <a:rPr lang="en-US" altLang="en-US" smtClean="0"/>
              <a:pPr>
                <a:defRPr/>
              </a:pPr>
              <a:t>35</a:t>
            </a:fld>
            <a:endParaRPr lang="en-US" altLang="en-US"/>
          </a:p>
        </p:txBody>
      </p:sp>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412" name="Picture 2"/>
          <p:cNvPicPr>
            <a:picLocks noChangeAspect="1"/>
          </p:cNvPicPr>
          <p:nvPr/>
        </p:nvPicPr>
        <p:blipFill>
          <a:blip r:embed="rId4">
            <a:extLst>
              <a:ext uri="{28A0092B-C50C-407E-A947-70E740481C1C}">
                <a14:useLocalDpi xmlns:a14="http://schemas.microsoft.com/office/drawing/2010/main" val="0"/>
              </a:ext>
            </a:extLst>
          </a:blip>
          <a:srcRect r="53906" b="57224"/>
          <a:stretch>
            <a:fillRect/>
          </a:stretch>
        </p:blipFill>
        <p:spPr bwMode="auto">
          <a:xfrm>
            <a:off x="-838200" y="2667000"/>
            <a:ext cx="3595688"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ext uri="{D42A27DB-BD31-4B8C-83A1-F6EECF244321}">
                <p14:modId xmlns:p14="http://schemas.microsoft.com/office/powerpoint/2010/main" val="3687207669"/>
              </p:ext>
            </p:extLst>
          </p:nvPr>
        </p:nvGraphicFramePr>
        <p:xfrm>
          <a:off x="2895600" y="3124200"/>
          <a:ext cx="5943600" cy="1036320"/>
        </p:xfrm>
        <a:graphic>
          <a:graphicData uri="http://schemas.openxmlformats.org/drawingml/2006/table">
            <a:tbl>
              <a:tblPr firstRow="1" bandRow="1">
                <a:tableStyleId>{5C22544A-7EE6-4342-B048-85BDC9FD1C3A}</a:tableStyleId>
              </a:tblPr>
              <a:tblGrid>
                <a:gridCol w="2971800">
                  <a:extLst>
                    <a:ext uri="{9D8B030D-6E8A-4147-A177-3AD203B41FA5}">
                      <a16:colId xmlns:a16="http://schemas.microsoft.com/office/drawing/2014/main" val="1346877977"/>
                    </a:ext>
                  </a:extLst>
                </a:gridCol>
                <a:gridCol w="2971800">
                  <a:extLst>
                    <a:ext uri="{9D8B030D-6E8A-4147-A177-3AD203B41FA5}">
                      <a16:colId xmlns:a16="http://schemas.microsoft.com/office/drawing/2014/main" val="1903867033"/>
                    </a:ext>
                  </a:extLst>
                </a:gridCol>
              </a:tblGrid>
              <a:tr h="457200">
                <a:tc>
                  <a:txBody>
                    <a:bodyPr/>
                    <a:lstStyle/>
                    <a:p>
                      <a:r>
                        <a:rPr lang="en-US" sz="1600" b="0" dirty="0">
                          <a:solidFill>
                            <a:schemeClr val="bg1"/>
                          </a:solidFill>
                          <a:latin typeface="+mj-lt"/>
                        </a:rPr>
                        <a:t>START-UP</a:t>
                      </a:r>
                      <a:r>
                        <a:rPr lang="en-US" sz="1600" b="0" baseline="0" dirty="0">
                          <a:solidFill>
                            <a:schemeClr val="bg1"/>
                          </a:solidFill>
                          <a:latin typeface="+mj-lt"/>
                        </a:rPr>
                        <a:t> File</a:t>
                      </a:r>
                      <a:endParaRPr lang="en-US" sz="1600" b="0" dirty="0">
                        <a:solidFill>
                          <a:schemeClr val="bg1"/>
                        </a:solidFill>
                        <a:latin typeface="+mj-lt"/>
                      </a:endParaRP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chapter7/starters.html/lake.jpg</a:t>
                      </a:r>
                    </a:p>
                    <a:p>
                      <a:r>
                        <a:rPr lang="en-US" sz="1600" b="0" kern="1200" dirty="0">
                          <a:solidFill>
                            <a:schemeClr val="bg1"/>
                          </a:solidFill>
                          <a:latin typeface="+mn-lt"/>
                          <a:ea typeface="+mn-ea"/>
                          <a:cs typeface="+mn-cs"/>
                        </a:rPr>
                        <a:t>chapter7/template.html</a:t>
                      </a:r>
                      <a:endParaRPr lang="en-US" sz="1600" b="0" dirty="0">
                        <a:solidFill>
                          <a:schemeClr val="bg1"/>
                        </a:solidFill>
                        <a:latin typeface="+mj-lt"/>
                      </a:endParaRP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636293227"/>
                  </a:ext>
                </a:extLst>
              </a:tr>
              <a:tr h="457200">
                <a:tc>
                  <a:txBody>
                    <a:bodyPr/>
                    <a:lstStyle/>
                    <a:p>
                      <a:r>
                        <a:rPr lang="en-US" sz="1600" b="0" dirty="0">
                          <a:solidFill>
                            <a:schemeClr val="bg1"/>
                          </a:solidFill>
                          <a:latin typeface="+mj-lt"/>
                        </a:rPr>
                        <a:t>SAVE SOLUTION AS</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index.html</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591458743"/>
                  </a:ext>
                </a:extLst>
              </a:tr>
            </a:tbl>
          </a:graphicData>
        </a:graphic>
      </p:graphicFrame>
      <p:sp>
        <p:nvSpPr>
          <p:cNvPr id="7" name="Rectangle 6"/>
          <p:cNvSpPr/>
          <p:nvPr/>
        </p:nvSpPr>
        <p:spPr>
          <a:xfrm>
            <a:off x="2782888" y="1752600"/>
            <a:ext cx="5522912" cy="1200150"/>
          </a:xfrm>
          <a:prstGeom prst="rect">
            <a:avLst/>
          </a:prstGeom>
        </p:spPr>
        <p:txBody>
          <a:bodyPr>
            <a:spAutoFit/>
          </a:bodyPr>
          <a:lstStyle/>
          <a:p>
            <a:pPr eaLnBrk="1" hangingPunct="1">
              <a:spcAft>
                <a:spcPts val="1200"/>
              </a:spcAft>
              <a:defRPr/>
            </a:pPr>
            <a:r>
              <a:rPr lang="en-US" sz="1400" dirty="0">
                <a:latin typeface="+mj-lt"/>
              </a:rPr>
              <a:t>Hands-On Practice</a:t>
            </a:r>
          </a:p>
          <a:p>
            <a:pPr eaLnBrk="1" hangingPunct="1">
              <a:defRPr/>
            </a:pPr>
            <a:r>
              <a:rPr lang="en-US" sz="2800" dirty="0">
                <a:solidFill>
                  <a:schemeClr val="bg1"/>
                </a:solidFill>
                <a:latin typeface="+mj-lt"/>
              </a:rPr>
              <a:t>HOP 7.7</a:t>
            </a:r>
          </a:p>
          <a:p>
            <a:pPr eaLnBrk="1" hangingPunct="1">
              <a:defRPr/>
            </a:pPr>
            <a:r>
              <a:rPr lang="en-US" sz="2000" b="0" dirty="0">
                <a:solidFill>
                  <a:schemeClr val="bg1"/>
                </a:solidFill>
                <a:latin typeface="+mj-lt"/>
              </a:rPr>
              <a:t>Follow the directions in your book for the HOP. </a:t>
            </a:r>
            <a:endParaRPr lang="en-US" sz="1600" b="0" dirty="0">
              <a:solidFill>
                <a:schemeClr val="bg1"/>
              </a:solidFill>
              <a:latin typeface="+mj-lt"/>
            </a:endParaRPr>
          </a:p>
        </p:txBody>
      </p:sp>
      <p:pic>
        <p:nvPicPr>
          <p:cNvPr id="17425" name="Picture 2" descr="Image result for home icon">
            <a:hlinkClick r:id="rId5" action="ppaction://hlinksldjump"/>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686800" y="6369050"/>
            <a:ext cx="3984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95984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763000" cy="914400"/>
          </a:xfrm>
        </p:spPr>
        <p:txBody>
          <a:bodyPr/>
          <a:lstStyle/>
          <a:p>
            <a:r>
              <a:rPr lang="en-AU" dirty="0"/>
              <a:t>7.9 </a:t>
            </a:r>
            <a:r>
              <a:rPr lang="en-AU" dirty="0" err="1"/>
              <a:t>Center</a:t>
            </a:r>
            <a:r>
              <a:rPr lang="en-AU" dirty="0"/>
              <a:t> with Flexbox and Grid- vertically and horizontally, HOP 7.7 part I</a:t>
            </a:r>
          </a:p>
        </p:txBody>
      </p:sp>
      <p:sp>
        <p:nvSpPr>
          <p:cNvPr id="3" name="Content Placeholder 2"/>
          <p:cNvSpPr>
            <a:spLocks noGrp="1"/>
          </p:cNvSpPr>
          <p:nvPr>
            <p:ph idx="1"/>
          </p:nvPr>
        </p:nvSpPr>
        <p:spPr>
          <a:xfrm>
            <a:off x="0" y="3886200"/>
            <a:ext cx="3962400" cy="2590800"/>
          </a:xfrm>
        </p:spPr>
        <p:txBody>
          <a:bodyPr/>
          <a:lstStyle/>
          <a:p>
            <a:pPr marL="0" indent="0">
              <a:buNone/>
            </a:pPr>
            <a:r>
              <a:rPr lang="en-AU" sz="1800" dirty="0">
                <a:highlight>
                  <a:srgbClr val="FFFF00"/>
                </a:highlight>
                <a:latin typeface="Times New Roman" panose="02020603050405020304" pitchFamily="18" charset="0"/>
                <a:cs typeface="Times New Roman" panose="02020603050405020304" pitchFamily="18" charset="0"/>
              </a:rPr>
              <a:t>header </a:t>
            </a:r>
            <a:r>
              <a:rPr lang="en-AU" sz="1800" dirty="0">
                <a:latin typeface="Times New Roman" panose="02020603050405020304" pitchFamily="18" charset="0"/>
                <a:cs typeface="Times New Roman" panose="02020603050405020304" pitchFamily="18" charset="0"/>
              </a:rPr>
              <a:t>{ </a:t>
            </a:r>
            <a:r>
              <a:rPr lang="en-AU" sz="1800" b="1" dirty="0">
                <a:latin typeface="Times New Roman" panose="02020603050405020304" pitchFamily="18" charset="0"/>
                <a:cs typeface="Times New Roman" panose="02020603050405020304" pitchFamily="18" charset="0"/>
              </a:rPr>
              <a:t>display: </a:t>
            </a:r>
            <a:r>
              <a:rPr lang="en-AU" sz="1800" b="1" dirty="0">
                <a:highlight>
                  <a:srgbClr val="FFFF00"/>
                </a:highlight>
                <a:latin typeface="Times New Roman" panose="02020603050405020304" pitchFamily="18" charset="0"/>
                <a:cs typeface="Times New Roman" panose="02020603050405020304" pitchFamily="18" charset="0"/>
              </a:rPr>
              <a:t>flex</a:t>
            </a:r>
            <a:r>
              <a:rPr lang="en-AU" sz="1800" dirty="0">
                <a:latin typeface="Times New Roman" panose="02020603050405020304" pitchFamily="18" charset="0"/>
                <a:cs typeface="Times New Roman" panose="02020603050405020304" pitchFamily="18" charset="0"/>
              </a:rPr>
              <a:t>; </a:t>
            </a:r>
          </a:p>
          <a:p>
            <a:pPr marL="486918" lvl="1" indent="0">
              <a:buNone/>
            </a:pPr>
            <a:r>
              <a:rPr lang="en-AU" sz="1600" b="1" dirty="0">
                <a:latin typeface="Times New Roman" panose="02020603050405020304" pitchFamily="18" charset="0"/>
                <a:cs typeface="Times New Roman" panose="02020603050405020304" pitchFamily="18" charset="0"/>
              </a:rPr>
              <a:t>min-height: 100vh</a:t>
            </a:r>
            <a:r>
              <a:rPr lang="en-AU" sz="1600" dirty="0">
                <a:latin typeface="Times New Roman" panose="02020603050405020304" pitchFamily="18" charset="0"/>
                <a:cs typeface="Times New Roman" panose="02020603050405020304" pitchFamily="18" charset="0"/>
              </a:rPr>
              <a:t>;</a:t>
            </a:r>
          </a:p>
          <a:p>
            <a:pPr marL="486918" lvl="1" indent="0">
              <a:buNone/>
            </a:pPr>
            <a:r>
              <a:rPr lang="en-AU" sz="1600" b="1" dirty="0">
                <a:latin typeface="Times New Roman" panose="02020603050405020304" pitchFamily="18" charset="0"/>
                <a:cs typeface="Times New Roman" panose="02020603050405020304" pitchFamily="18" charset="0"/>
              </a:rPr>
              <a:t>justify-content: </a:t>
            </a:r>
            <a:r>
              <a:rPr lang="en-AU" sz="1600" b="1" dirty="0" err="1">
                <a:latin typeface="Times New Roman" panose="02020603050405020304" pitchFamily="18" charset="0"/>
                <a:cs typeface="Times New Roman" panose="02020603050405020304" pitchFamily="18" charset="0"/>
              </a:rPr>
              <a:t>center</a:t>
            </a:r>
            <a:r>
              <a:rPr lang="en-AU" sz="1600" b="1" dirty="0">
                <a:latin typeface="Times New Roman" panose="02020603050405020304" pitchFamily="18" charset="0"/>
                <a:cs typeface="Times New Roman" panose="02020603050405020304" pitchFamily="18" charset="0"/>
              </a:rPr>
              <a:t>; </a:t>
            </a:r>
          </a:p>
          <a:p>
            <a:pPr marL="486918" lvl="1" indent="0">
              <a:buNone/>
            </a:pPr>
            <a:r>
              <a:rPr lang="en-AU" sz="1600" b="1" dirty="0">
                <a:latin typeface="Times New Roman" panose="02020603050405020304" pitchFamily="18" charset="0"/>
                <a:cs typeface="Times New Roman" panose="02020603050405020304" pitchFamily="18" charset="0"/>
              </a:rPr>
              <a:t>align-items: </a:t>
            </a:r>
            <a:r>
              <a:rPr lang="en-AU" sz="1600" b="1" dirty="0" err="1">
                <a:latin typeface="Times New Roman" panose="02020603050405020304" pitchFamily="18" charset="0"/>
                <a:cs typeface="Times New Roman" panose="02020603050405020304" pitchFamily="18" charset="0"/>
              </a:rPr>
              <a:t>center</a:t>
            </a:r>
            <a:r>
              <a:rPr lang="en-AU" sz="1600" b="1" dirty="0">
                <a:latin typeface="Times New Roman" panose="02020603050405020304" pitchFamily="18" charset="0"/>
                <a:cs typeface="Times New Roman" panose="02020603050405020304" pitchFamily="18" charset="0"/>
              </a:rPr>
              <a:t>;</a:t>
            </a:r>
          </a:p>
          <a:p>
            <a:pPr marL="486918" lvl="1" indent="0">
              <a:buNone/>
            </a:pPr>
            <a:r>
              <a:rPr lang="en-AU" sz="1600" dirty="0">
                <a:latin typeface="Times New Roman" panose="02020603050405020304" pitchFamily="18" charset="0"/>
                <a:cs typeface="Times New Roman" panose="02020603050405020304" pitchFamily="18" charset="0"/>
              </a:rPr>
              <a:t>background-</a:t>
            </a:r>
            <a:r>
              <a:rPr lang="en-AU" sz="1600" dirty="0" err="1">
                <a:latin typeface="Times New Roman" panose="02020603050405020304" pitchFamily="18" charset="0"/>
                <a:cs typeface="Times New Roman" panose="02020603050405020304" pitchFamily="18" charset="0"/>
              </a:rPr>
              <a:t>color</a:t>
            </a:r>
            <a:r>
              <a:rPr lang="en-AU" sz="1600" dirty="0">
                <a:latin typeface="Times New Roman" panose="02020603050405020304" pitchFamily="18" charset="0"/>
                <a:cs typeface="Times New Roman" panose="02020603050405020304" pitchFamily="18" charset="0"/>
              </a:rPr>
              <a:t>: #227093;</a:t>
            </a:r>
          </a:p>
          <a:p>
            <a:pPr marL="486918" lvl="1" indent="0">
              <a:buNone/>
            </a:pPr>
            <a:r>
              <a:rPr lang="en-AU" sz="1600" dirty="0">
                <a:latin typeface="Times New Roman" panose="02020603050405020304" pitchFamily="18" charset="0"/>
                <a:cs typeface="Times New Roman" panose="02020603050405020304" pitchFamily="18" charset="0"/>
              </a:rPr>
              <a:t>background-image: </a:t>
            </a:r>
            <a:r>
              <a:rPr lang="en-AU" sz="1600" dirty="0" err="1">
                <a:latin typeface="Times New Roman" panose="02020603050405020304" pitchFamily="18" charset="0"/>
                <a:cs typeface="Times New Roman" panose="02020603050405020304" pitchFamily="18" charset="0"/>
              </a:rPr>
              <a:t>url</a:t>
            </a:r>
            <a:r>
              <a:rPr lang="en-AU" sz="1600" dirty="0">
                <a:latin typeface="Times New Roman" panose="02020603050405020304" pitchFamily="18" charset="0"/>
                <a:cs typeface="Times New Roman" panose="02020603050405020304" pitchFamily="18" charset="0"/>
              </a:rPr>
              <a:t>(lake.jpg);</a:t>
            </a:r>
          </a:p>
          <a:p>
            <a:pPr marL="486918" lvl="1" indent="0">
              <a:buNone/>
            </a:pPr>
            <a:r>
              <a:rPr lang="en-AU" sz="1600" dirty="0">
                <a:latin typeface="Times New Roman" panose="02020603050405020304" pitchFamily="18" charset="0"/>
                <a:cs typeface="Times New Roman" panose="02020603050405020304" pitchFamily="18" charset="0"/>
              </a:rPr>
              <a:t>background-size: 100% 100%;</a:t>
            </a:r>
          </a:p>
          <a:p>
            <a:pPr marL="486918" lvl="1" indent="0">
              <a:buNone/>
            </a:pPr>
            <a:r>
              <a:rPr lang="en-AU" sz="1600" dirty="0">
                <a:latin typeface="Times New Roman" panose="02020603050405020304" pitchFamily="18" charset="0"/>
                <a:cs typeface="Times New Roman" panose="02020603050405020304" pitchFamily="18" charset="0"/>
              </a:rPr>
              <a:t>background-repeat: no-repeat;  }</a:t>
            </a:r>
          </a:p>
        </p:txBody>
      </p:sp>
      <p:sp>
        <p:nvSpPr>
          <p:cNvPr id="4" name="Content Placeholder 2">
            <a:extLst>
              <a:ext uri="{FF2B5EF4-FFF2-40B4-BE49-F238E27FC236}">
                <a16:creationId xmlns:a16="http://schemas.microsoft.com/office/drawing/2014/main" id="{7069F36A-A1FA-436F-BA03-45BF0C9A460C}"/>
              </a:ext>
            </a:extLst>
          </p:cNvPr>
          <p:cNvSpPr txBox="1">
            <a:spLocks/>
          </p:cNvSpPr>
          <p:nvPr/>
        </p:nvSpPr>
        <p:spPr bwMode="auto">
          <a:xfrm>
            <a:off x="152400" y="914400"/>
            <a:ext cx="5257800" cy="91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0" indent="0">
              <a:buFont typeface="Wingdings" panose="05000000000000000000" pitchFamily="2" charset="2"/>
              <a:buNone/>
            </a:pPr>
            <a:r>
              <a:rPr lang="en-AU" sz="1800" b="0" kern="0" dirty="0">
                <a:latin typeface="Times New Roman" panose="02020603050405020304" pitchFamily="18" charset="0"/>
                <a:cs typeface="Times New Roman" panose="02020603050405020304" pitchFamily="18" charset="0"/>
              </a:rPr>
              <a:t>In ch3 we horizontally </a:t>
            </a:r>
            <a:r>
              <a:rPr lang="en-AU" sz="1800" b="0" kern="0" dirty="0" err="1">
                <a:latin typeface="Times New Roman" panose="02020603050405020304" pitchFamily="18" charset="0"/>
                <a:cs typeface="Times New Roman" panose="02020603050405020304" pitchFamily="18" charset="0"/>
              </a:rPr>
              <a:t>center</a:t>
            </a:r>
            <a:r>
              <a:rPr lang="en-AU" sz="1800" b="0" kern="0" dirty="0">
                <a:latin typeface="Times New Roman" panose="02020603050405020304" pitchFamily="18" charset="0"/>
                <a:cs typeface="Times New Roman" panose="02020603050405020304" pitchFamily="18" charset="0"/>
              </a:rPr>
              <a:t> a block display with CSS using </a:t>
            </a:r>
          </a:p>
          <a:p>
            <a:pPr marL="0" indent="0">
              <a:buFont typeface="Wingdings" panose="05000000000000000000" pitchFamily="2" charset="2"/>
              <a:buNone/>
            </a:pPr>
            <a:r>
              <a:rPr lang="en-AU" sz="1800" kern="0" dirty="0">
                <a:latin typeface="Times New Roman" panose="02020603050405020304" pitchFamily="18" charset="0"/>
                <a:cs typeface="Times New Roman" panose="02020603050405020304" pitchFamily="18" charset="0"/>
              </a:rPr>
              <a:t>margin: auto</a:t>
            </a:r>
            <a:endParaRPr lang="en-AU" kern="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57C2194F-3E91-4D0D-A142-22BB786B8EAA}"/>
              </a:ext>
            </a:extLst>
          </p:cNvPr>
          <p:cNvPicPr>
            <a:picLocks noChangeAspect="1"/>
          </p:cNvPicPr>
          <p:nvPr/>
        </p:nvPicPr>
        <p:blipFill>
          <a:blip r:embed="rId2"/>
          <a:stretch>
            <a:fillRect/>
          </a:stretch>
        </p:blipFill>
        <p:spPr>
          <a:xfrm>
            <a:off x="175808" y="1885599"/>
            <a:ext cx="1752600" cy="1973177"/>
          </a:xfrm>
          <a:prstGeom prst="rect">
            <a:avLst/>
          </a:prstGeom>
        </p:spPr>
      </p:pic>
      <p:pic>
        <p:nvPicPr>
          <p:cNvPr id="7" name="Picture 6">
            <a:extLst>
              <a:ext uri="{FF2B5EF4-FFF2-40B4-BE49-F238E27FC236}">
                <a16:creationId xmlns:a16="http://schemas.microsoft.com/office/drawing/2014/main" id="{CD84664F-ADF7-47C3-BD47-DA0E66ED8F7D}"/>
              </a:ext>
            </a:extLst>
          </p:cNvPr>
          <p:cNvPicPr>
            <a:picLocks noChangeAspect="1"/>
          </p:cNvPicPr>
          <p:nvPr/>
        </p:nvPicPr>
        <p:blipFill>
          <a:blip r:embed="rId3"/>
          <a:stretch>
            <a:fillRect/>
          </a:stretch>
        </p:blipFill>
        <p:spPr>
          <a:xfrm>
            <a:off x="4702252" y="1257300"/>
            <a:ext cx="4136948" cy="5257800"/>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4D53D53C-1579-422E-AC68-9EEE2739B11C}"/>
                  </a:ext>
                </a:extLst>
              </p14:cNvPr>
              <p14:cNvContentPartPr/>
              <p14:nvPr/>
            </p14:nvContentPartPr>
            <p14:xfrm>
              <a:off x="5604333" y="3488816"/>
              <a:ext cx="945360" cy="13320"/>
            </p14:xfrm>
          </p:contentPart>
        </mc:Choice>
        <mc:Fallback xmlns="">
          <p:pic>
            <p:nvPicPr>
              <p:cNvPr id="8" name="Ink 7">
                <a:extLst>
                  <a:ext uri="{FF2B5EF4-FFF2-40B4-BE49-F238E27FC236}">
                    <a16:creationId xmlns:a16="http://schemas.microsoft.com/office/drawing/2014/main" id="{4D53D53C-1579-422E-AC68-9EEE2739B11C}"/>
                  </a:ext>
                </a:extLst>
              </p:cNvPr>
              <p:cNvPicPr/>
              <p:nvPr/>
            </p:nvPicPr>
            <p:blipFill>
              <a:blip r:embed="rId5"/>
              <a:stretch>
                <a:fillRect/>
              </a:stretch>
            </p:blipFill>
            <p:spPr>
              <a:xfrm>
                <a:off x="5595333" y="3480176"/>
                <a:ext cx="96300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80595DF7-14E5-4F6A-B154-1062D77396B7}"/>
                  </a:ext>
                </a:extLst>
              </p14:cNvPr>
              <p14:cNvContentPartPr/>
              <p14:nvPr/>
            </p14:nvContentPartPr>
            <p14:xfrm>
              <a:off x="5598213" y="3625616"/>
              <a:ext cx="1125720" cy="33480"/>
            </p14:xfrm>
          </p:contentPart>
        </mc:Choice>
        <mc:Fallback xmlns="">
          <p:pic>
            <p:nvPicPr>
              <p:cNvPr id="9" name="Ink 8">
                <a:extLst>
                  <a:ext uri="{FF2B5EF4-FFF2-40B4-BE49-F238E27FC236}">
                    <a16:creationId xmlns:a16="http://schemas.microsoft.com/office/drawing/2014/main" id="{80595DF7-14E5-4F6A-B154-1062D77396B7}"/>
                  </a:ext>
                </a:extLst>
              </p:cNvPr>
              <p:cNvPicPr/>
              <p:nvPr/>
            </p:nvPicPr>
            <p:blipFill>
              <a:blip r:embed="rId7"/>
              <a:stretch>
                <a:fillRect/>
              </a:stretch>
            </p:blipFill>
            <p:spPr>
              <a:xfrm>
                <a:off x="5589213" y="3616616"/>
                <a:ext cx="1143360" cy="511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4EE036A4-D920-438C-A7B2-1FA35B8B5733}"/>
                  </a:ext>
                </a:extLst>
              </p14:cNvPr>
              <p14:cNvContentPartPr/>
              <p14:nvPr/>
            </p14:nvContentPartPr>
            <p14:xfrm>
              <a:off x="5623053" y="3768896"/>
              <a:ext cx="1454400" cy="37800"/>
            </p14:xfrm>
          </p:contentPart>
        </mc:Choice>
        <mc:Fallback xmlns="">
          <p:pic>
            <p:nvPicPr>
              <p:cNvPr id="10" name="Ink 9">
                <a:extLst>
                  <a:ext uri="{FF2B5EF4-FFF2-40B4-BE49-F238E27FC236}">
                    <a16:creationId xmlns:a16="http://schemas.microsoft.com/office/drawing/2014/main" id="{4EE036A4-D920-438C-A7B2-1FA35B8B5733}"/>
                  </a:ext>
                </a:extLst>
              </p:cNvPr>
              <p:cNvPicPr/>
              <p:nvPr/>
            </p:nvPicPr>
            <p:blipFill>
              <a:blip r:embed="rId9"/>
              <a:stretch>
                <a:fillRect/>
              </a:stretch>
            </p:blipFill>
            <p:spPr>
              <a:xfrm>
                <a:off x="5614413" y="3759896"/>
                <a:ext cx="1472040" cy="554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0CBD7815-71EE-4926-AF9A-C5A23AF121C7}"/>
                  </a:ext>
                </a:extLst>
              </p14:cNvPr>
              <p14:cNvContentPartPr/>
              <p14:nvPr/>
            </p14:nvContentPartPr>
            <p14:xfrm>
              <a:off x="5623053" y="3866456"/>
              <a:ext cx="1392840" cy="84240"/>
            </p14:xfrm>
          </p:contentPart>
        </mc:Choice>
        <mc:Fallback xmlns="">
          <p:pic>
            <p:nvPicPr>
              <p:cNvPr id="11" name="Ink 10">
                <a:extLst>
                  <a:ext uri="{FF2B5EF4-FFF2-40B4-BE49-F238E27FC236}">
                    <a16:creationId xmlns:a16="http://schemas.microsoft.com/office/drawing/2014/main" id="{0CBD7815-71EE-4926-AF9A-C5A23AF121C7}"/>
                  </a:ext>
                </a:extLst>
              </p:cNvPr>
              <p:cNvPicPr/>
              <p:nvPr/>
            </p:nvPicPr>
            <p:blipFill>
              <a:blip r:embed="rId11"/>
              <a:stretch>
                <a:fillRect/>
              </a:stretch>
            </p:blipFill>
            <p:spPr>
              <a:xfrm>
                <a:off x="5614413" y="3857456"/>
                <a:ext cx="1410480" cy="1018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992E43BB-DD31-41FB-8355-C97EA4ABEAEF}"/>
                  </a:ext>
                </a:extLst>
              </p14:cNvPr>
              <p14:cNvContentPartPr/>
              <p14:nvPr/>
            </p14:nvContentPartPr>
            <p14:xfrm>
              <a:off x="4763733" y="5255696"/>
              <a:ext cx="2068560" cy="399240"/>
            </p14:xfrm>
          </p:contentPart>
        </mc:Choice>
        <mc:Fallback xmlns="">
          <p:pic>
            <p:nvPicPr>
              <p:cNvPr id="12" name="Ink 11">
                <a:extLst>
                  <a:ext uri="{FF2B5EF4-FFF2-40B4-BE49-F238E27FC236}">
                    <a16:creationId xmlns:a16="http://schemas.microsoft.com/office/drawing/2014/main" id="{992E43BB-DD31-41FB-8355-C97EA4ABEAEF}"/>
                  </a:ext>
                </a:extLst>
              </p:cNvPr>
              <p:cNvPicPr/>
              <p:nvPr/>
            </p:nvPicPr>
            <p:blipFill>
              <a:blip r:embed="rId13"/>
              <a:stretch>
                <a:fillRect/>
              </a:stretch>
            </p:blipFill>
            <p:spPr>
              <a:xfrm>
                <a:off x="4755093" y="5247056"/>
                <a:ext cx="2086200" cy="416880"/>
              </a:xfrm>
              <a:prstGeom prst="rect">
                <a:avLst/>
              </a:prstGeom>
            </p:spPr>
          </p:pic>
        </mc:Fallback>
      </mc:AlternateContent>
      <p:sp>
        <p:nvSpPr>
          <p:cNvPr id="13" name="Rectangle 12">
            <a:extLst>
              <a:ext uri="{FF2B5EF4-FFF2-40B4-BE49-F238E27FC236}">
                <a16:creationId xmlns:a16="http://schemas.microsoft.com/office/drawing/2014/main" id="{4C2A4A49-BF0E-4F21-BBDA-8E71D6763E81}"/>
              </a:ext>
            </a:extLst>
          </p:cNvPr>
          <p:cNvSpPr/>
          <p:nvPr/>
        </p:nvSpPr>
        <p:spPr>
          <a:xfrm>
            <a:off x="2895600" y="6541530"/>
            <a:ext cx="4884414" cy="338554"/>
          </a:xfrm>
          <a:prstGeom prst="rect">
            <a:avLst/>
          </a:prstGeom>
        </p:spPr>
        <p:txBody>
          <a:bodyPr wrap="none">
            <a:spAutoFit/>
          </a:bodyPr>
          <a:lstStyle/>
          <a:p>
            <a:pPr marL="486918" lvl="1" indent="0">
              <a:buNone/>
            </a:pPr>
            <a:r>
              <a:rPr lang="en-AU" sz="1600" dirty="0">
                <a:cs typeface="Times New Roman" panose="02020603050405020304" pitchFamily="18" charset="0"/>
              </a:rPr>
              <a:t>When you resize it, the h1 text remains cantered</a:t>
            </a:r>
            <a:endParaRPr lang="en-AU" dirty="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0D7EA257-BD73-4540-86C9-4780DFB116E7}"/>
                  </a:ext>
                </a:extLst>
              </p14:cNvPr>
              <p14:cNvContentPartPr/>
              <p14:nvPr/>
            </p14:nvContentPartPr>
            <p14:xfrm>
              <a:off x="5000973" y="4334816"/>
              <a:ext cx="136440" cy="7200"/>
            </p14:xfrm>
          </p:contentPart>
        </mc:Choice>
        <mc:Fallback xmlns="">
          <p:pic>
            <p:nvPicPr>
              <p:cNvPr id="14" name="Ink 13">
                <a:extLst>
                  <a:ext uri="{FF2B5EF4-FFF2-40B4-BE49-F238E27FC236}">
                    <a16:creationId xmlns:a16="http://schemas.microsoft.com/office/drawing/2014/main" id="{0D7EA257-BD73-4540-86C9-4780DFB116E7}"/>
                  </a:ext>
                </a:extLst>
              </p:cNvPr>
              <p:cNvPicPr/>
              <p:nvPr/>
            </p:nvPicPr>
            <p:blipFill>
              <a:blip r:embed="rId15"/>
              <a:stretch>
                <a:fillRect/>
              </a:stretch>
            </p:blipFill>
            <p:spPr>
              <a:xfrm>
                <a:off x="4992333" y="4326176"/>
                <a:ext cx="15408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Ink 14">
                <a:extLst>
                  <a:ext uri="{FF2B5EF4-FFF2-40B4-BE49-F238E27FC236}">
                    <a16:creationId xmlns:a16="http://schemas.microsoft.com/office/drawing/2014/main" id="{050293AE-80E7-4C7F-8082-8EEFACC2DF9E}"/>
                  </a:ext>
                </a:extLst>
              </p14:cNvPr>
              <p14:cNvContentPartPr/>
              <p14:nvPr/>
            </p14:nvContentPartPr>
            <p14:xfrm>
              <a:off x="5411733" y="4409696"/>
              <a:ext cx="1096560" cy="23040"/>
            </p14:xfrm>
          </p:contentPart>
        </mc:Choice>
        <mc:Fallback xmlns="">
          <p:pic>
            <p:nvPicPr>
              <p:cNvPr id="15" name="Ink 14">
                <a:extLst>
                  <a:ext uri="{FF2B5EF4-FFF2-40B4-BE49-F238E27FC236}">
                    <a16:creationId xmlns:a16="http://schemas.microsoft.com/office/drawing/2014/main" id="{050293AE-80E7-4C7F-8082-8EEFACC2DF9E}"/>
                  </a:ext>
                </a:extLst>
              </p:cNvPr>
              <p:cNvPicPr/>
              <p:nvPr/>
            </p:nvPicPr>
            <p:blipFill>
              <a:blip r:embed="rId17"/>
              <a:stretch>
                <a:fillRect/>
              </a:stretch>
            </p:blipFill>
            <p:spPr>
              <a:xfrm>
                <a:off x="5402733" y="4401056"/>
                <a:ext cx="111420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7" name="Ink 16">
                <a:extLst>
                  <a:ext uri="{FF2B5EF4-FFF2-40B4-BE49-F238E27FC236}">
                    <a16:creationId xmlns:a16="http://schemas.microsoft.com/office/drawing/2014/main" id="{B43072E4-C5D8-4B44-9FD5-E34CE19E9586}"/>
                  </a:ext>
                </a:extLst>
              </p14:cNvPr>
              <p14:cNvContentPartPr/>
              <p14:nvPr/>
            </p14:nvContentPartPr>
            <p14:xfrm>
              <a:off x="6448546" y="3903857"/>
              <a:ext cx="269640" cy="52920"/>
            </p14:xfrm>
          </p:contentPart>
        </mc:Choice>
        <mc:Fallback xmlns="">
          <p:pic>
            <p:nvPicPr>
              <p:cNvPr id="17" name="Ink 16">
                <a:extLst>
                  <a:ext uri="{FF2B5EF4-FFF2-40B4-BE49-F238E27FC236}">
                    <a16:creationId xmlns:a16="http://schemas.microsoft.com/office/drawing/2014/main" id="{B43072E4-C5D8-4B44-9FD5-E34CE19E9586}"/>
                  </a:ext>
                </a:extLst>
              </p:cNvPr>
              <p:cNvPicPr/>
              <p:nvPr/>
            </p:nvPicPr>
            <p:blipFill>
              <a:blip r:embed="rId19"/>
              <a:stretch>
                <a:fillRect/>
              </a:stretch>
            </p:blipFill>
            <p:spPr>
              <a:xfrm>
                <a:off x="6439906" y="3894857"/>
                <a:ext cx="287280" cy="705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8" name="Ink 17">
                <a:extLst>
                  <a:ext uri="{FF2B5EF4-FFF2-40B4-BE49-F238E27FC236}">
                    <a16:creationId xmlns:a16="http://schemas.microsoft.com/office/drawing/2014/main" id="{13AA5B68-7B84-4674-B92E-B821FC7C1EE0}"/>
                  </a:ext>
                </a:extLst>
              </p14:cNvPr>
              <p14:cNvContentPartPr/>
              <p14:nvPr/>
            </p14:nvContentPartPr>
            <p14:xfrm>
              <a:off x="6638266" y="3758057"/>
              <a:ext cx="289800" cy="43920"/>
            </p14:xfrm>
          </p:contentPart>
        </mc:Choice>
        <mc:Fallback xmlns="">
          <p:pic>
            <p:nvPicPr>
              <p:cNvPr id="18" name="Ink 17">
                <a:extLst>
                  <a:ext uri="{FF2B5EF4-FFF2-40B4-BE49-F238E27FC236}">
                    <a16:creationId xmlns:a16="http://schemas.microsoft.com/office/drawing/2014/main" id="{13AA5B68-7B84-4674-B92E-B821FC7C1EE0}"/>
                  </a:ext>
                </a:extLst>
              </p:cNvPr>
              <p:cNvPicPr/>
              <p:nvPr/>
            </p:nvPicPr>
            <p:blipFill>
              <a:blip r:embed="rId21"/>
              <a:stretch>
                <a:fillRect/>
              </a:stretch>
            </p:blipFill>
            <p:spPr>
              <a:xfrm>
                <a:off x="6629626" y="3749417"/>
                <a:ext cx="307440" cy="615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9" name="Ink 18">
                <a:extLst>
                  <a:ext uri="{FF2B5EF4-FFF2-40B4-BE49-F238E27FC236}">
                    <a16:creationId xmlns:a16="http://schemas.microsoft.com/office/drawing/2014/main" id="{E7A1B36C-B3BB-40DE-B937-D9375DF16ADC}"/>
                  </a:ext>
                </a:extLst>
              </p14:cNvPr>
              <p14:cNvContentPartPr/>
              <p14:nvPr/>
            </p14:nvContentPartPr>
            <p14:xfrm>
              <a:off x="6987275" y="3844724"/>
              <a:ext cx="33120" cy="49320"/>
            </p14:xfrm>
          </p:contentPart>
        </mc:Choice>
        <mc:Fallback xmlns="">
          <p:pic>
            <p:nvPicPr>
              <p:cNvPr id="19" name="Ink 18">
                <a:extLst>
                  <a:ext uri="{FF2B5EF4-FFF2-40B4-BE49-F238E27FC236}">
                    <a16:creationId xmlns:a16="http://schemas.microsoft.com/office/drawing/2014/main" id="{E7A1B36C-B3BB-40DE-B937-D9375DF16ADC}"/>
                  </a:ext>
                </a:extLst>
              </p:cNvPr>
              <p:cNvPicPr/>
              <p:nvPr/>
            </p:nvPicPr>
            <p:blipFill>
              <a:blip r:embed="rId23"/>
              <a:stretch>
                <a:fillRect/>
              </a:stretch>
            </p:blipFill>
            <p:spPr>
              <a:xfrm>
                <a:off x="6978275" y="3836084"/>
                <a:ext cx="5076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0" name="Ink 19">
                <a:extLst>
                  <a:ext uri="{FF2B5EF4-FFF2-40B4-BE49-F238E27FC236}">
                    <a16:creationId xmlns:a16="http://schemas.microsoft.com/office/drawing/2014/main" id="{234A6F58-2290-4A16-BE41-FE15495935C2}"/>
                  </a:ext>
                </a:extLst>
              </p14:cNvPr>
              <p14:cNvContentPartPr/>
              <p14:nvPr/>
            </p14:nvContentPartPr>
            <p14:xfrm>
              <a:off x="7041995" y="3683084"/>
              <a:ext cx="38880" cy="92160"/>
            </p14:xfrm>
          </p:contentPart>
        </mc:Choice>
        <mc:Fallback xmlns="">
          <p:pic>
            <p:nvPicPr>
              <p:cNvPr id="20" name="Ink 19">
                <a:extLst>
                  <a:ext uri="{FF2B5EF4-FFF2-40B4-BE49-F238E27FC236}">
                    <a16:creationId xmlns:a16="http://schemas.microsoft.com/office/drawing/2014/main" id="{234A6F58-2290-4A16-BE41-FE15495935C2}"/>
                  </a:ext>
                </a:extLst>
              </p:cNvPr>
              <p:cNvPicPr/>
              <p:nvPr/>
            </p:nvPicPr>
            <p:blipFill>
              <a:blip r:embed="rId25"/>
              <a:stretch>
                <a:fillRect/>
              </a:stretch>
            </p:blipFill>
            <p:spPr>
              <a:xfrm>
                <a:off x="7032995" y="3674444"/>
                <a:ext cx="5652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6" name="Ink 15">
                <a:extLst>
                  <a:ext uri="{FF2B5EF4-FFF2-40B4-BE49-F238E27FC236}">
                    <a16:creationId xmlns:a16="http://schemas.microsoft.com/office/drawing/2014/main" id="{2375C712-5ECD-4DBE-B766-72366F48231B}"/>
                  </a:ext>
                </a:extLst>
              </p14:cNvPr>
              <p14:cNvContentPartPr/>
              <p14:nvPr/>
            </p14:nvContentPartPr>
            <p14:xfrm>
              <a:off x="7649452" y="2624510"/>
              <a:ext cx="4680" cy="4320"/>
            </p14:xfrm>
          </p:contentPart>
        </mc:Choice>
        <mc:Fallback xmlns="">
          <p:pic>
            <p:nvPicPr>
              <p:cNvPr id="16" name="Ink 15">
                <a:extLst>
                  <a:ext uri="{FF2B5EF4-FFF2-40B4-BE49-F238E27FC236}">
                    <a16:creationId xmlns:a16="http://schemas.microsoft.com/office/drawing/2014/main" id="{2375C712-5ECD-4DBE-B766-72366F48231B}"/>
                  </a:ext>
                </a:extLst>
              </p:cNvPr>
              <p:cNvPicPr/>
              <p:nvPr/>
            </p:nvPicPr>
            <p:blipFill>
              <a:blip r:embed="rId27"/>
              <a:stretch>
                <a:fillRect/>
              </a:stretch>
            </p:blipFill>
            <p:spPr>
              <a:xfrm>
                <a:off x="7631452" y="2606510"/>
                <a:ext cx="40320"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7" name="Ink 26">
                <a:extLst>
                  <a:ext uri="{FF2B5EF4-FFF2-40B4-BE49-F238E27FC236}">
                    <a16:creationId xmlns:a16="http://schemas.microsoft.com/office/drawing/2014/main" id="{5DA9A600-D06D-45D9-A540-7E0C0C54F744}"/>
                  </a:ext>
                </a:extLst>
              </p14:cNvPr>
              <p14:cNvContentPartPr/>
              <p14:nvPr/>
            </p14:nvContentPartPr>
            <p14:xfrm>
              <a:off x="7877692" y="2643590"/>
              <a:ext cx="214200" cy="221040"/>
            </p14:xfrm>
          </p:contentPart>
        </mc:Choice>
        <mc:Fallback xmlns="">
          <p:pic>
            <p:nvPicPr>
              <p:cNvPr id="27" name="Ink 26">
                <a:extLst>
                  <a:ext uri="{FF2B5EF4-FFF2-40B4-BE49-F238E27FC236}">
                    <a16:creationId xmlns:a16="http://schemas.microsoft.com/office/drawing/2014/main" id="{5DA9A600-D06D-45D9-A540-7E0C0C54F744}"/>
                  </a:ext>
                </a:extLst>
              </p:cNvPr>
              <p:cNvPicPr/>
              <p:nvPr/>
            </p:nvPicPr>
            <p:blipFill>
              <a:blip r:embed="rId29"/>
              <a:stretch>
                <a:fillRect/>
              </a:stretch>
            </p:blipFill>
            <p:spPr>
              <a:xfrm>
                <a:off x="7859722" y="2625619"/>
                <a:ext cx="249780" cy="256622"/>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8" name="Ink 27">
                <a:extLst>
                  <a:ext uri="{FF2B5EF4-FFF2-40B4-BE49-F238E27FC236}">
                    <a16:creationId xmlns:a16="http://schemas.microsoft.com/office/drawing/2014/main" id="{5DC50D82-2877-4BB4-A057-B3917D499482}"/>
                  </a:ext>
                </a:extLst>
              </p14:cNvPr>
              <p14:cNvContentPartPr/>
              <p14:nvPr/>
            </p14:nvContentPartPr>
            <p14:xfrm>
              <a:off x="7656292" y="2703710"/>
              <a:ext cx="175320" cy="144360"/>
            </p14:xfrm>
          </p:contentPart>
        </mc:Choice>
        <mc:Fallback xmlns="">
          <p:pic>
            <p:nvPicPr>
              <p:cNvPr id="28" name="Ink 27">
                <a:extLst>
                  <a:ext uri="{FF2B5EF4-FFF2-40B4-BE49-F238E27FC236}">
                    <a16:creationId xmlns:a16="http://schemas.microsoft.com/office/drawing/2014/main" id="{5DC50D82-2877-4BB4-A057-B3917D499482}"/>
                  </a:ext>
                </a:extLst>
              </p:cNvPr>
              <p:cNvPicPr/>
              <p:nvPr/>
            </p:nvPicPr>
            <p:blipFill>
              <a:blip r:embed="rId31"/>
              <a:stretch>
                <a:fillRect/>
              </a:stretch>
            </p:blipFill>
            <p:spPr>
              <a:xfrm>
                <a:off x="7638652" y="2685755"/>
                <a:ext cx="210960" cy="179911"/>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2" name="Ink 31">
                <a:extLst>
                  <a:ext uri="{FF2B5EF4-FFF2-40B4-BE49-F238E27FC236}">
                    <a16:creationId xmlns:a16="http://schemas.microsoft.com/office/drawing/2014/main" id="{F79DDB41-C04F-4478-9ACE-BD3CB41A7995}"/>
                  </a:ext>
                </a:extLst>
              </p14:cNvPr>
              <p14:cNvContentPartPr/>
              <p14:nvPr/>
            </p14:nvContentPartPr>
            <p14:xfrm>
              <a:off x="8280532" y="2834750"/>
              <a:ext cx="6120" cy="11520"/>
            </p14:xfrm>
          </p:contentPart>
        </mc:Choice>
        <mc:Fallback xmlns="">
          <p:pic>
            <p:nvPicPr>
              <p:cNvPr id="32" name="Ink 31">
                <a:extLst>
                  <a:ext uri="{FF2B5EF4-FFF2-40B4-BE49-F238E27FC236}">
                    <a16:creationId xmlns:a16="http://schemas.microsoft.com/office/drawing/2014/main" id="{F79DDB41-C04F-4478-9ACE-BD3CB41A7995}"/>
                  </a:ext>
                </a:extLst>
              </p:cNvPr>
              <p:cNvPicPr/>
              <p:nvPr/>
            </p:nvPicPr>
            <p:blipFill>
              <a:blip r:embed="rId33"/>
              <a:stretch>
                <a:fillRect/>
              </a:stretch>
            </p:blipFill>
            <p:spPr>
              <a:xfrm>
                <a:off x="8262892" y="2817110"/>
                <a:ext cx="4176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3" name="Ink 32">
                <a:extLst>
                  <a:ext uri="{FF2B5EF4-FFF2-40B4-BE49-F238E27FC236}">
                    <a16:creationId xmlns:a16="http://schemas.microsoft.com/office/drawing/2014/main" id="{CACE4346-B71D-4BED-A12D-5B780135972C}"/>
                  </a:ext>
                </a:extLst>
              </p14:cNvPr>
              <p14:cNvContentPartPr/>
              <p14:nvPr/>
            </p14:nvContentPartPr>
            <p14:xfrm>
              <a:off x="8355052" y="2636030"/>
              <a:ext cx="83520" cy="228240"/>
            </p14:xfrm>
          </p:contentPart>
        </mc:Choice>
        <mc:Fallback xmlns="">
          <p:pic>
            <p:nvPicPr>
              <p:cNvPr id="33" name="Ink 32">
                <a:extLst>
                  <a:ext uri="{FF2B5EF4-FFF2-40B4-BE49-F238E27FC236}">
                    <a16:creationId xmlns:a16="http://schemas.microsoft.com/office/drawing/2014/main" id="{CACE4346-B71D-4BED-A12D-5B780135972C}"/>
                  </a:ext>
                </a:extLst>
              </p:cNvPr>
              <p:cNvPicPr/>
              <p:nvPr/>
            </p:nvPicPr>
            <p:blipFill>
              <a:blip r:embed="rId35"/>
              <a:stretch>
                <a:fillRect/>
              </a:stretch>
            </p:blipFill>
            <p:spPr>
              <a:xfrm>
                <a:off x="8337052" y="2618390"/>
                <a:ext cx="119160" cy="2638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6" name="Ink 35">
                <a:extLst>
                  <a:ext uri="{FF2B5EF4-FFF2-40B4-BE49-F238E27FC236}">
                    <a16:creationId xmlns:a16="http://schemas.microsoft.com/office/drawing/2014/main" id="{46E84587-3AA7-4F1E-A929-80A6ECC754F7}"/>
                  </a:ext>
                </a:extLst>
              </p14:cNvPr>
              <p14:cNvContentPartPr/>
              <p14:nvPr/>
            </p14:nvContentPartPr>
            <p14:xfrm>
              <a:off x="8593012" y="2741510"/>
              <a:ext cx="115920" cy="87480"/>
            </p14:xfrm>
          </p:contentPart>
        </mc:Choice>
        <mc:Fallback xmlns="">
          <p:pic>
            <p:nvPicPr>
              <p:cNvPr id="36" name="Ink 35">
                <a:extLst>
                  <a:ext uri="{FF2B5EF4-FFF2-40B4-BE49-F238E27FC236}">
                    <a16:creationId xmlns:a16="http://schemas.microsoft.com/office/drawing/2014/main" id="{46E84587-3AA7-4F1E-A929-80A6ECC754F7}"/>
                  </a:ext>
                </a:extLst>
              </p:cNvPr>
              <p:cNvPicPr/>
              <p:nvPr/>
            </p:nvPicPr>
            <p:blipFill>
              <a:blip r:embed="rId37"/>
              <a:stretch>
                <a:fillRect/>
              </a:stretch>
            </p:blipFill>
            <p:spPr>
              <a:xfrm>
                <a:off x="8575372" y="2723510"/>
                <a:ext cx="15156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7" name="Ink 36">
                <a:extLst>
                  <a:ext uri="{FF2B5EF4-FFF2-40B4-BE49-F238E27FC236}">
                    <a16:creationId xmlns:a16="http://schemas.microsoft.com/office/drawing/2014/main" id="{B506F2A1-FD6E-469C-9CE0-4ACB4C0CDAFC}"/>
                  </a:ext>
                </a:extLst>
              </p14:cNvPr>
              <p14:cNvContentPartPr/>
              <p14:nvPr/>
            </p14:nvContentPartPr>
            <p14:xfrm>
              <a:off x="8772292" y="2639270"/>
              <a:ext cx="53640" cy="189360"/>
            </p14:xfrm>
          </p:contentPart>
        </mc:Choice>
        <mc:Fallback xmlns="">
          <p:pic>
            <p:nvPicPr>
              <p:cNvPr id="37" name="Ink 36">
                <a:extLst>
                  <a:ext uri="{FF2B5EF4-FFF2-40B4-BE49-F238E27FC236}">
                    <a16:creationId xmlns:a16="http://schemas.microsoft.com/office/drawing/2014/main" id="{B506F2A1-FD6E-469C-9CE0-4ACB4C0CDAFC}"/>
                  </a:ext>
                </a:extLst>
              </p:cNvPr>
              <p:cNvPicPr/>
              <p:nvPr/>
            </p:nvPicPr>
            <p:blipFill>
              <a:blip r:embed="rId39"/>
              <a:stretch>
                <a:fillRect/>
              </a:stretch>
            </p:blipFill>
            <p:spPr>
              <a:xfrm>
                <a:off x="8754292" y="2621630"/>
                <a:ext cx="89280" cy="225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8" name="Ink 37">
                <a:extLst>
                  <a:ext uri="{FF2B5EF4-FFF2-40B4-BE49-F238E27FC236}">
                    <a16:creationId xmlns:a16="http://schemas.microsoft.com/office/drawing/2014/main" id="{B2A60FA4-DE70-4322-AA1B-5A725A14A97B}"/>
                  </a:ext>
                </a:extLst>
              </p14:cNvPr>
              <p14:cNvContentPartPr/>
              <p14:nvPr/>
            </p14:nvContentPartPr>
            <p14:xfrm>
              <a:off x="8479612" y="2632790"/>
              <a:ext cx="56160" cy="179640"/>
            </p14:xfrm>
          </p:contentPart>
        </mc:Choice>
        <mc:Fallback xmlns="">
          <p:pic>
            <p:nvPicPr>
              <p:cNvPr id="38" name="Ink 37">
                <a:extLst>
                  <a:ext uri="{FF2B5EF4-FFF2-40B4-BE49-F238E27FC236}">
                    <a16:creationId xmlns:a16="http://schemas.microsoft.com/office/drawing/2014/main" id="{B2A60FA4-DE70-4322-AA1B-5A725A14A97B}"/>
                  </a:ext>
                </a:extLst>
              </p:cNvPr>
              <p:cNvPicPr/>
              <p:nvPr/>
            </p:nvPicPr>
            <p:blipFill>
              <a:blip r:embed="rId41"/>
              <a:stretch>
                <a:fillRect/>
              </a:stretch>
            </p:blipFill>
            <p:spPr>
              <a:xfrm>
                <a:off x="8461612" y="2614790"/>
                <a:ext cx="91800" cy="2152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9" name="Ink 38">
                <a:extLst>
                  <a:ext uri="{FF2B5EF4-FFF2-40B4-BE49-F238E27FC236}">
                    <a16:creationId xmlns:a16="http://schemas.microsoft.com/office/drawing/2014/main" id="{BF312F7F-0153-4814-9E26-14236726AC1B}"/>
                  </a:ext>
                </a:extLst>
              </p14:cNvPr>
              <p14:cNvContentPartPr/>
              <p14:nvPr/>
            </p14:nvContentPartPr>
            <p14:xfrm>
              <a:off x="8145892" y="2752670"/>
              <a:ext cx="66240" cy="114480"/>
            </p14:xfrm>
          </p:contentPart>
        </mc:Choice>
        <mc:Fallback xmlns="">
          <p:pic>
            <p:nvPicPr>
              <p:cNvPr id="39" name="Ink 38">
                <a:extLst>
                  <a:ext uri="{FF2B5EF4-FFF2-40B4-BE49-F238E27FC236}">
                    <a16:creationId xmlns:a16="http://schemas.microsoft.com/office/drawing/2014/main" id="{BF312F7F-0153-4814-9E26-14236726AC1B}"/>
                  </a:ext>
                </a:extLst>
              </p:cNvPr>
              <p:cNvPicPr/>
              <p:nvPr/>
            </p:nvPicPr>
            <p:blipFill>
              <a:blip r:embed="rId43"/>
              <a:stretch>
                <a:fillRect/>
              </a:stretch>
            </p:blipFill>
            <p:spPr>
              <a:xfrm>
                <a:off x="8127989" y="2735030"/>
                <a:ext cx="101687" cy="150120"/>
              </a:xfrm>
              <a:prstGeom prst="rect">
                <a:avLst/>
              </a:prstGeom>
            </p:spPr>
          </p:pic>
        </mc:Fallback>
      </mc:AlternateContent>
      <p:pic>
        <p:nvPicPr>
          <p:cNvPr id="40" name="Picture 39">
            <a:extLst>
              <a:ext uri="{FF2B5EF4-FFF2-40B4-BE49-F238E27FC236}">
                <a16:creationId xmlns:a16="http://schemas.microsoft.com/office/drawing/2014/main" id="{882D0FDB-286A-4B96-B553-C2674A72A86F}"/>
              </a:ext>
            </a:extLst>
          </p:cNvPr>
          <p:cNvPicPr>
            <a:picLocks noChangeAspect="1"/>
          </p:cNvPicPr>
          <p:nvPr/>
        </p:nvPicPr>
        <p:blipFill>
          <a:blip r:embed="rId44"/>
          <a:stretch>
            <a:fillRect/>
          </a:stretch>
        </p:blipFill>
        <p:spPr>
          <a:xfrm>
            <a:off x="2570670" y="1854510"/>
            <a:ext cx="1670675" cy="2073278"/>
          </a:xfrm>
          <a:prstGeom prst="rect">
            <a:avLst/>
          </a:prstGeom>
        </p:spPr>
      </p:pic>
      <mc:AlternateContent xmlns:mc="http://schemas.openxmlformats.org/markup-compatibility/2006" xmlns:p14="http://schemas.microsoft.com/office/powerpoint/2010/main">
        <mc:Choice Requires="p14">
          <p:contentPart p14:bwMode="auto" r:id="rId45">
            <p14:nvContentPartPr>
              <p14:cNvPr id="83" name="Ink 82">
                <a:extLst>
                  <a:ext uri="{FF2B5EF4-FFF2-40B4-BE49-F238E27FC236}">
                    <a16:creationId xmlns:a16="http://schemas.microsoft.com/office/drawing/2014/main" id="{2C3B9DC7-76D2-4583-A17E-594CB998B310}"/>
                  </a:ext>
                </a:extLst>
              </p14:cNvPr>
              <p14:cNvContentPartPr/>
              <p14:nvPr/>
            </p14:nvContentPartPr>
            <p14:xfrm>
              <a:off x="7106228" y="3609830"/>
              <a:ext cx="1066680" cy="473040"/>
            </p14:xfrm>
          </p:contentPart>
        </mc:Choice>
        <mc:Fallback xmlns="">
          <p:pic>
            <p:nvPicPr>
              <p:cNvPr id="83" name="Ink 82">
                <a:extLst>
                  <a:ext uri="{FF2B5EF4-FFF2-40B4-BE49-F238E27FC236}">
                    <a16:creationId xmlns:a16="http://schemas.microsoft.com/office/drawing/2014/main" id="{2C3B9DC7-76D2-4583-A17E-594CB998B310}"/>
                  </a:ext>
                </a:extLst>
              </p:cNvPr>
              <p:cNvPicPr/>
              <p:nvPr/>
            </p:nvPicPr>
            <p:blipFill>
              <a:blip r:embed="rId46"/>
              <a:stretch>
                <a:fillRect/>
              </a:stretch>
            </p:blipFill>
            <p:spPr>
              <a:xfrm>
                <a:off x="7088234" y="3542150"/>
                <a:ext cx="1101948" cy="55872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26" name="Ink 25">
                <a:extLst>
                  <a:ext uri="{FF2B5EF4-FFF2-40B4-BE49-F238E27FC236}">
                    <a16:creationId xmlns:a16="http://schemas.microsoft.com/office/drawing/2014/main" id="{7C2ECBCE-F1E0-49F9-9CF2-EABE8F3F1F97}"/>
                  </a:ext>
                </a:extLst>
              </p14:cNvPr>
              <p14:cNvContentPartPr/>
              <p14:nvPr/>
            </p14:nvContentPartPr>
            <p14:xfrm>
              <a:off x="7378888" y="3502112"/>
              <a:ext cx="1078560" cy="371880"/>
            </p14:xfrm>
          </p:contentPart>
        </mc:Choice>
        <mc:Fallback xmlns="">
          <p:pic>
            <p:nvPicPr>
              <p:cNvPr id="26" name="Ink 25">
                <a:extLst>
                  <a:ext uri="{FF2B5EF4-FFF2-40B4-BE49-F238E27FC236}">
                    <a16:creationId xmlns:a16="http://schemas.microsoft.com/office/drawing/2014/main" id="{7C2ECBCE-F1E0-49F9-9CF2-EABE8F3F1F97}"/>
                  </a:ext>
                </a:extLst>
              </p:cNvPr>
              <p:cNvPicPr/>
              <p:nvPr/>
            </p:nvPicPr>
            <p:blipFill>
              <a:blip r:embed="rId48"/>
              <a:stretch>
                <a:fillRect/>
              </a:stretch>
            </p:blipFill>
            <p:spPr>
              <a:xfrm>
                <a:off x="7370248" y="3493112"/>
                <a:ext cx="1096200" cy="389520"/>
              </a:xfrm>
              <a:prstGeom prst="rect">
                <a:avLst/>
              </a:prstGeom>
            </p:spPr>
          </p:pic>
        </mc:Fallback>
      </mc:AlternateContent>
    </p:spTree>
    <p:extLst>
      <p:ext uri="{BB962C8B-B14F-4D97-AF65-F5344CB8AC3E}">
        <p14:creationId xmlns:p14="http://schemas.microsoft.com/office/powerpoint/2010/main" val="15796441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382000" cy="457200"/>
          </a:xfrm>
        </p:spPr>
        <p:txBody>
          <a:bodyPr/>
          <a:lstStyle/>
          <a:p>
            <a:r>
              <a:rPr lang="en-AU" dirty="0"/>
              <a:t>HOP 7.7 part II- IV – the same results</a:t>
            </a:r>
          </a:p>
        </p:txBody>
      </p:sp>
      <p:pic>
        <p:nvPicPr>
          <p:cNvPr id="3" name="Picture 2">
            <a:extLst>
              <a:ext uri="{FF2B5EF4-FFF2-40B4-BE49-F238E27FC236}">
                <a16:creationId xmlns:a16="http://schemas.microsoft.com/office/drawing/2014/main" id="{05378B04-D523-4E50-91E3-A0D5D46E8039}"/>
              </a:ext>
            </a:extLst>
          </p:cNvPr>
          <p:cNvPicPr>
            <a:picLocks noChangeAspect="1"/>
          </p:cNvPicPr>
          <p:nvPr/>
        </p:nvPicPr>
        <p:blipFill>
          <a:blip r:embed="rId2"/>
          <a:stretch>
            <a:fillRect/>
          </a:stretch>
        </p:blipFill>
        <p:spPr>
          <a:xfrm>
            <a:off x="-76200" y="2590800"/>
            <a:ext cx="3047671" cy="4237653"/>
          </a:xfrm>
          <a:prstGeom prst="rect">
            <a:avLst/>
          </a:prstGeom>
        </p:spPr>
      </p:pic>
      <p:pic>
        <p:nvPicPr>
          <p:cNvPr id="4" name="Picture 3">
            <a:extLst>
              <a:ext uri="{FF2B5EF4-FFF2-40B4-BE49-F238E27FC236}">
                <a16:creationId xmlns:a16="http://schemas.microsoft.com/office/drawing/2014/main" id="{378F8CA3-CC5C-45F3-BA8F-33321761D776}"/>
              </a:ext>
            </a:extLst>
          </p:cNvPr>
          <p:cNvPicPr>
            <a:picLocks noChangeAspect="1"/>
          </p:cNvPicPr>
          <p:nvPr/>
        </p:nvPicPr>
        <p:blipFill>
          <a:blip r:embed="rId3"/>
          <a:stretch>
            <a:fillRect/>
          </a:stretch>
        </p:blipFill>
        <p:spPr>
          <a:xfrm>
            <a:off x="152400" y="486000"/>
            <a:ext cx="2899936" cy="2638200"/>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63D14990-4AB1-426A-8D55-966C149C96FA}"/>
                  </a:ext>
                </a:extLst>
              </p14:cNvPr>
              <p14:cNvContentPartPr/>
              <p14:nvPr/>
            </p14:nvContentPartPr>
            <p14:xfrm>
              <a:off x="777453" y="4520576"/>
              <a:ext cx="731160" cy="35280"/>
            </p14:xfrm>
          </p:contentPart>
        </mc:Choice>
        <mc:Fallback xmlns="">
          <p:pic>
            <p:nvPicPr>
              <p:cNvPr id="5" name="Ink 4">
                <a:extLst>
                  <a:ext uri="{FF2B5EF4-FFF2-40B4-BE49-F238E27FC236}">
                    <a16:creationId xmlns:a16="http://schemas.microsoft.com/office/drawing/2014/main" id="{63D14990-4AB1-426A-8D55-966C149C96FA}"/>
                  </a:ext>
                </a:extLst>
              </p:cNvPr>
              <p:cNvPicPr/>
              <p:nvPr/>
            </p:nvPicPr>
            <p:blipFill>
              <a:blip r:embed="rId5"/>
              <a:stretch>
                <a:fillRect/>
              </a:stretch>
            </p:blipFill>
            <p:spPr>
              <a:xfrm>
                <a:off x="768453" y="4511576"/>
                <a:ext cx="748800" cy="52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5FC8BC02-0404-4C43-8D30-856B82C2C1B0}"/>
                  </a:ext>
                </a:extLst>
              </p14:cNvPr>
              <p14:cNvContentPartPr/>
              <p14:nvPr/>
            </p14:nvContentPartPr>
            <p14:xfrm>
              <a:off x="1295400" y="4658816"/>
              <a:ext cx="310680" cy="360"/>
            </p14:xfrm>
          </p:contentPart>
        </mc:Choice>
        <mc:Fallback xmlns="">
          <p:pic>
            <p:nvPicPr>
              <p:cNvPr id="8" name="Ink 7">
                <a:extLst>
                  <a:ext uri="{FF2B5EF4-FFF2-40B4-BE49-F238E27FC236}">
                    <a16:creationId xmlns:a16="http://schemas.microsoft.com/office/drawing/2014/main" id="{5FC8BC02-0404-4C43-8D30-856B82C2C1B0}"/>
                  </a:ext>
                </a:extLst>
              </p:cNvPr>
              <p:cNvPicPr/>
              <p:nvPr/>
            </p:nvPicPr>
            <p:blipFill>
              <a:blip r:embed="rId7"/>
              <a:stretch>
                <a:fillRect/>
              </a:stretch>
            </p:blipFill>
            <p:spPr>
              <a:xfrm>
                <a:off x="1286760" y="4650176"/>
                <a:ext cx="3283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2A72F0C4-295C-4FDB-8C07-4282AB88837A}"/>
                  </a:ext>
                </a:extLst>
              </p14:cNvPr>
              <p14:cNvContentPartPr/>
              <p14:nvPr/>
            </p14:nvContentPartPr>
            <p14:xfrm>
              <a:off x="1143000" y="4751696"/>
              <a:ext cx="283320" cy="7200"/>
            </p14:xfrm>
          </p:contentPart>
        </mc:Choice>
        <mc:Fallback xmlns="">
          <p:pic>
            <p:nvPicPr>
              <p:cNvPr id="9" name="Ink 8">
                <a:extLst>
                  <a:ext uri="{FF2B5EF4-FFF2-40B4-BE49-F238E27FC236}">
                    <a16:creationId xmlns:a16="http://schemas.microsoft.com/office/drawing/2014/main" id="{2A72F0C4-295C-4FDB-8C07-4282AB88837A}"/>
                  </a:ext>
                </a:extLst>
              </p:cNvPr>
              <p:cNvPicPr/>
              <p:nvPr/>
            </p:nvPicPr>
            <p:blipFill>
              <a:blip r:embed="rId9"/>
              <a:stretch>
                <a:fillRect/>
              </a:stretch>
            </p:blipFill>
            <p:spPr>
              <a:xfrm>
                <a:off x="1134360" y="4742696"/>
                <a:ext cx="30096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A401CA25-D56C-4FD9-AFE3-D8F4F85E661E}"/>
                  </a:ext>
                </a:extLst>
              </p14:cNvPr>
              <p14:cNvContentPartPr/>
              <p14:nvPr/>
            </p14:nvContentPartPr>
            <p14:xfrm>
              <a:off x="1066800" y="4862216"/>
              <a:ext cx="247320" cy="34560"/>
            </p14:xfrm>
          </p:contentPart>
        </mc:Choice>
        <mc:Fallback xmlns="">
          <p:pic>
            <p:nvPicPr>
              <p:cNvPr id="10" name="Ink 9">
                <a:extLst>
                  <a:ext uri="{FF2B5EF4-FFF2-40B4-BE49-F238E27FC236}">
                    <a16:creationId xmlns:a16="http://schemas.microsoft.com/office/drawing/2014/main" id="{A401CA25-D56C-4FD9-AFE3-D8F4F85E661E}"/>
                  </a:ext>
                </a:extLst>
              </p:cNvPr>
              <p:cNvPicPr/>
              <p:nvPr/>
            </p:nvPicPr>
            <p:blipFill>
              <a:blip r:embed="rId11"/>
              <a:stretch>
                <a:fillRect/>
              </a:stretch>
            </p:blipFill>
            <p:spPr>
              <a:xfrm>
                <a:off x="1057800" y="4853576"/>
                <a:ext cx="264960" cy="522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E39716F1-5854-402E-8BB5-749ACF4A71A2}"/>
                  </a:ext>
                </a:extLst>
              </p14:cNvPr>
              <p14:cNvContentPartPr/>
              <p14:nvPr/>
            </p14:nvContentPartPr>
            <p14:xfrm>
              <a:off x="71493" y="6151376"/>
              <a:ext cx="854640" cy="429480"/>
            </p14:xfrm>
          </p:contentPart>
        </mc:Choice>
        <mc:Fallback xmlns="">
          <p:pic>
            <p:nvPicPr>
              <p:cNvPr id="13" name="Ink 12">
                <a:extLst>
                  <a:ext uri="{FF2B5EF4-FFF2-40B4-BE49-F238E27FC236}">
                    <a16:creationId xmlns:a16="http://schemas.microsoft.com/office/drawing/2014/main" id="{E39716F1-5854-402E-8BB5-749ACF4A71A2}"/>
                  </a:ext>
                </a:extLst>
              </p:cNvPr>
              <p:cNvPicPr/>
              <p:nvPr/>
            </p:nvPicPr>
            <p:blipFill>
              <a:blip r:embed="rId13"/>
              <a:stretch>
                <a:fillRect/>
              </a:stretch>
            </p:blipFill>
            <p:spPr>
              <a:xfrm>
                <a:off x="62493" y="6142736"/>
                <a:ext cx="872280" cy="4471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12900EA9-8CA1-4F33-8858-97BF759DE6B4}"/>
                  </a:ext>
                </a:extLst>
              </p14:cNvPr>
              <p14:cNvContentPartPr/>
              <p14:nvPr/>
            </p14:nvContentPartPr>
            <p14:xfrm>
              <a:off x="5380413" y="285896"/>
              <a:ext cx="360" cy="360"/>
            </p14:xfrm>
          </p:contentPart>
        </mc:Choice>
        <mc:Fallback xmlns="">
          <p:pic>
            <p:nvPicPr>
              <p:cNvPr id="14" name="Ink 13">
                <a:extLst>
                  <a:ext uri="{FF2B5EF4-FFF2-40B4-BE49-F238E27FC236}">
                    <a16:creationId xmlns:a16="http://schemas.microsoft.com/office/drawing/2014/main" id="{12900EA9-8CA1-4F33-8858-97BF759DE6B4}"/>
                  </a:ext>
                </a:extLst>
              </p:cNvPr>
              <p:cNvPicPr/>
              <p:nvPr/>
            </p:nvPicPr>
            <p:blipFill>
              <a:blip r:embed="rId15"/>
              <a:stretch>
                <a:fillRect/>
              </a:stretch>
            </p:blipFill>
            <p:spPr>
              <a:xfrm>
                <a:off x="5371773" y="2768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Ink 14">
                <a:extLst>
                  <a:ext uri="{FF2B5EF4-FFF2-40B4-BE49-F238E27FC236}">
                    <a16:creationId xmlns:a16="http://schemas.microsoft.com/office/drawing/2014/main" id="{A2BAB4FF-AD5A-4447-AD9A-5C39ED0E0A30}"/>
                  </a:ext>
                </a:extLst>
              </p14:cNvPr>
              <p14:cNvContentPartPr/>
              <p14:nvPr/>
            </p14:nvContentPartPr>
            <p14:xfrm>
              <a:off x="5206533" y="223616"/>
              <a:ext cx="360" cy="360"/>
            </p14:xfrm>
          </p:contentPart>
        </mc:Choice>
        <mc:Fallback xmlns="">
          <p:pic>
            <p:nvPicPr>
              <p:cNvPr id="15" name="Ink 14">
                <a:extLst>
                  <a:ext uri="{FF2B5EF4-FFF2-40B4-BE49-F238E27FC236}">
                    <a16:creationId xmlns:a16="http://schemas.microsoft.com/office/drawing/2014/main" id="{A2BAB4FF-AD5A-4447-AD9A-5C39ED0E0A30}"/>
                  </a:ext>
                </a:extLst>
              </p:cNvPr>
              <p:cNvPicPr/>
              <p:nvPr/>
            </p:nvPicPr>
            <p:blipFill>
              <a:blip r:embed="rId15"/>
              <a:stretch>
                <a:fillRect/>
              </a:stretch>
            </p:blipFill>
            <p:spPr>
              <a:xfrm>
                <a:off x="5197533" y="214976"/>
                <a:ext cx="18000" cy="18000"/>
              </a:xfrm>
              <a:prstGeom prst="rect">
                <a:avLst/>
              </a:prstGeom>
            </p:spPr>
          </p:pic>
        </mc:Fallback>
      </mc:AlternateContent>
      <p:pic>
        <p:nvPicPr>
          <p:cNvPr id="16" name="Picture 15">
            <a:extLst>
              <a:ext uri="{FF2B5EF4-FFF2-40B4-BE49-F238E27FC236}">
                <a16:creationId xmlns:a16="http://schemas.microsoft.com/office/drawing/2014/main" id="{DD31647E-EB6E-457D-8E66-8BC386276AF6}"/>
              </a:ext>
            </a:extLst>
          </p:cNvPr>
          <p:cNvPicPr>
            <a:picLocks noChangeAspect="1"/>
          </p:cNvPicPr>
          <p:nvPr/>
        </p:nvPicPr>
        <p:blipFill>
          <a:blip r:embed="rId17"/>
          <a:stretch>
            <a:fillRect/>
          </a:stretch>
        </p:blipFill>
        <p:spPr>
          <a:xfrm>
            <a:off x="3498367" y="2590800"/>
            <a:ext cx="2673473" cy="4229734"/>
          </a:xfrm>
          <a:prstGeom prst="rect">
            <a:avLst/>
          </a:prstGeom>
        </p:spPr>
      </p:pic>
      <mc:AlternateContent xmlns:mc="http://schemas.openxmlformats.org/markup-compatibility/2006" xmlns:p14="http://schemas.microsoft.com/office/powerpoint/2010/main">
        <mc:Choice Requires="p14">
          <p:contentPart p14:bwMode="auto" r:id="rId18">
            <p14:nvContentPartPr>
              <p14:cNvPr id="17" name="Ink 16">
                <a:extLst>
                  <a:ext uri="{FF2B5EF4-FFF2-40B4-BE49-F238E27FC236}">
                    <a16:creationId xmlns:a16="http://schemas.microsoft.com/office/drawing/2014/main" id="{5E1D0D4B-554B-4583-B3C0-A0A4BCAE5038}"/>
                  </a:ext>
                </a:extLst>
              </p14:cNvPr>
              <p14:cNvContentPartPr/>
              <p14:nvPr/>
            </p14:nvContentPartPr>
            <p14:xfrm>
              <a:off x="4148493" y="4390976"/>
              <a:ext cx="590760" cy="27000"/>
            </p14:xfrm>
          </p:contentPart>
        </mc:Choice>
        <mc:Fallback xmlns="">
          <p:pic>
            <p:nvPicPr>
              <p:cNvPr id="17" name="Ink 16">
                <a:extLst>
                  <a:ext uri="{FF2B5EF4-FFF2-40B4-BE49-F238E27FC236}">
                    <a16:creationId xmlns:a16="http://schemas.microsoft.com/office/drawing/2014/main" id="{5E1D0D4B-554B-4583-B3C0-A0A4BCAE5038}"/>
                  </a:ext>
                </a:extLst>
              </p:cNvPr>
              <p:cNvPicPr/>
              <p:nvPr/>
            </p:nvPicPr>
            <p:blipFill>
              <a:blip r:embed="rId19"/>
              <a:stretch>
                <a:fillRect/>
              </a:stretch>
            </p:blipFill>
            <p:spPr>
              <a:xfrm>
                <a:off x="4139853" y="4382336"/>
                <a:ext cx="608400" cy="446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8" name="Ink 17">
                <a:extLst>
                  <a:ext uri="{FF2B5EF4-FFF2-40B4-BE49-F238E27FC236}">
                    <a16:creationId xmlns:a16="http://schemas.microsoft.com/office/drawing/2014/main" id="{E36C4DC4-10EA-45EB-8F94-9F5B1FBAC836}"/>
                  </a:ext>
                </a:extLst>
              </p14:cNvPr>
              <p14:cNvContentPartPr/>
              <p14:nvPr/>
            </p14:nvContentPartPr>
            <p14:xfrm>
              <a:off x="3992973" y="5162816"/>
              <a:ext cx="777600" cy="31320"/>
            </p14:xfrm>
          </p:contentPart>
        </mc:Choice>
        <mc:Fallback xmlns="">
          <p:pic>
            <p:nvPicPr>
              <p:cNvPr id="18" name="Ink 17">
                <a:extLst>
                  <a:ext uri="{FF2B5EF4-FFF2-40B4-BE49-F238E27FC236}">
                    <a16:creationId xmlns:a16="http://schemas.microsoft.com/office/drawing/2014/main" id="{E36C4DC4-10EA-45EB-8F94-9F5B1FBAC836}"/>
                  </a:ext>
                </a:extLst>
              </p:cNvPr>
              <p:cNvPicPr/>
              <p:nvPr/>
            </p:nvPicPr>
            <p:blipFill>
              <a:blip r:embed="rId21"/>
              <a:stretch>
                <a:fillRect/>
              </a:stretch>
            </p:blipFill>
            <p:spPr>
              <a:xfrm>
                <a:off x="3984333" y="5153816"/>
                <a:ext cx="795240" cy="489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0" name="Ink 19">
                <a:extLst>
                  <a:ext uri="{FF2B5EF4-FFF2-40B4-BE49-F238E27FC236}">
                    <a16:creationId xmlns:a16="http://schemas.microsoft.com/office/drawing/2014/main" id="{6B6285A5-3F20-4D03-8072-A9BB78B81612}"/>
                  </a:ext>
                </a:extLst>
              </p14:cNvPr>
              <p14:cNvContentPartPr/>
              <p14:nvPr/>
            </p14:nvContentPartPr>
            <p14:xfrm>
              <a:off x="5454933" y="1691336"/>
              <a:ext cx="360" cy="360"/>
            </p14:xfrm>
          </p:contentPart>
        </mc:Choice>
        <mc:Fallback xmlns="">
          <p:pic>
            <p:nvPicPr>
              <p:cNvPr id="20" name="Ink 19">
                <a:extLst>
                  <a:ext uri="{FF2B5EF4-FFF2-40B4-BE49-F238E27FC236}">
                    <a16:creationId xmlns:a16="http://schemas.microsoft.com/office/drawing/2014/main" id="{6B6285A5-3F20-4D03-8072-A9BB78B81612}"/>
                  </a:ext>
                </a:extLst>
              </p:cNvPr>
              <p:cNvPicPr/>
              <p:nvPr/>
            </p:nvPicPr>
            <p:blipFill>
              <a:blip r:embed="rId15"/>
              <a:stretch>
                <a:fillRect/>
              </a:stretch>
            </p:blipFill>
            <p:spPr>
              <a:xfrm>
                <a:off x="5446293" y="1682696"/>
                <a:ext cx="18000" cy="18000"/>
              </a:xfrm>
              <a:prstGeom prst="rect">
                <a:avLst/>
              </a:prstGeom>
            </p:spPr>
          </p:pic>
        </mc:Fallback>
      </mc:AlternateContent>
      <p:pic>
        <p:nvPicPr>
          <p:cNvPr id="21" name="Picture 20">
            <a:extLst>
              <a:ext uri="{FF2B5EF4-FFF2-40B4-BE49-F238E27FC236}">
                <a16:creationId xmlns:a16="http://schemas.microsoft.com/office/drawing/2014/main" id="{CC377B06-CDD0-4842-9650-242A4A252F99}"/>
              </a:ext>
            </a:extLst>
          </p:cNvPr>
          <p:cNvPicPr>
            <a:picLocks noChangeAspect="1"/>
          </p:cNvPicPr>
          <p:nvPr/>
        </p:nvPicPr>
        <p:blipFill>
          <a:blip r:embed="rId23"/>
          <a:stretch>
            <a:fillRect/>
          </a:stretch>
        </p:blipFill>
        <p:spPr>
          <a:xfrm>
            <a:off x="3498366" y="523381"/>
            <a:ext cx="2673473" cy="2860920"/>
          </a:xfrm>
          <a:prstGeom prst="rect">
            <a:avLst/>
          </a:prstGeom>
        </p:spPr>
      </p:pic>
      <p:pic>
        <p:nvPicPr>
          <p:cNvPr id="22" name="Picture 21">
            <a:extLst>
              <a:ext uri="{FF2B5EF4-FFF2-40B4-BE49-F238E27FC236}">
                <a16:creationId xmlns:a16="http://schemas.microsoft.com/office/drawing/2014/main" id="{08DAB525-5A5F-4CEF-A903-CFB040F6223C}"/>
              </a:ext>
            </a:extLst>
          </p:cNvPr>
          <p:cNvPicPr>
            <a:picLocks noChangeAspect="1"/>
          </p:cNvPicPr>
          <p:nvPr/>
        </p:nvPicPr>
        <p:blipFill>
          <a:blip r:embed="rId24"/>
          <a:stretch>
            <a:fillRect/>
          </a:stretch>
        </p:blipFill>
        <p:spPr>
          <a:xfrm>
            <a:off x="6248400" y="485999"/>
            <a:ext cx="2442735" cy="3035373"/>
          </a:xfrm>
          <a:prstGeom prst="rect">
            <a:avLst/>
          </a:prstGeom>
        </p:spPr>
      </p:pic>
      <p:pic>
        <p:nvPicPr>
          <p:cNvPr id="23" name="Picture 22">
            <a:extLst>
              <a:ext uri="{FF2B5EF4-FFF2-40B4-BE49-F238E27FC236}">
                <a16:creationId xmlns:a16="http://schemas.microsoft.com/office/drawing/2014/main" id="{31C7BC26-8522-4CEC-BB77-3576359330A7}"/>
              </a:ext>
            </a:extLst>
          </p:cNvPr>
          <p:cNvPicPr>
            <a:picLocks noChangeAspect="1"/>
          </p:cNvPicPr>
          <p:nvPr/>
        </p:nvPicPr>
        <p:blipFill>
          <a:blip r:embed="rId25"/>
          <a:stretch>
            <a:fillRect/>
          </a:stretch>
        </p:blipFill>
        <p:spPr>
          <a:xfrm>
            <a:off x="6174186" y="3458249"/>
            <a:ext cx="2591161" cy="3371158"/>
          </a:xfrm>
          <a:prstGeom prst="rect">
            <a:avLst/>
          </a:prstGeom>
        </p:spPr>
      </p:pic>
      <mc:AlternateContent xmlns:mc="http://schemas.openxmlformats.org/markup-compatibility/2006" xmlns:p14="http://schemas.microsoft.com/office/powerpoint/2010/main">
        <mc:Choice Requires="p14">
          <p:contentPart p14:bwMode="auto" r:id="rId26">
            <p14:nvContentPartPr>
              <p14:cNvPr id="25" name="Ink 24">
                <a:extLst>
                  <a:ext uri="{FF2B5EF4-FFF2-40B4-BE49-F238E27FC236}">
                    <a16:creationId xmlns:a16="http://schemas.microsoft.com/office/drawing/2014/main" id="{1D2263C9-40AA-41F9-A3B4-9E4B4FF20FB1}"/>
                  </a:ext>
                </a:extLst>
              </p14:cNvPr>
              <p14:cNvContentPartPr/>
              <p14:nvPr/>
            </p14:nvContentPartPr>
            <p14:xfrm>
              <a:off x="6728346" y="4887813"/>
              <a:ext cx="546120" cy="6120"/>
            </p14:xfrm>
          </p:contentPart>
        </mc:Choice>
        <mc:Fallback xmlns="">
          <p:pic>
            <p:nvPicPr>
              <p:cNvPr id="25" name="Ink 24">
                <a:extLst>
                  <a:ext uri="{FF2B5EF4-FFF2-40B4-BE49-F238E27FC236}">
                    <a16:creationId xmlns:a16="http://schemas.microsoft.com/office/drawing/2014/main" id="{1D2263C9-40AA-41F9-A3B4-9E4B4FF20FB1}"/>
                  </a:ext>
                </a:extLst>
              </p:cNvPr>
              <p:cNvPicPr/>
              <p:nvPr/>
            </p:nvPicPr>
            <p:blipFill>
              <a:blip r:embed="rId27"/>
              <a:stretch>
                <a:fillRect/>
              </a:stretch>
            </p:blipFill>
            <p:spPr>
              <a:xfrm>
                <a:off x="6719706" y="4879173"/>
                <a:ext cx="563760" cy="237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6" name="Ink 25">
                <a:extLst>
                  <a:ext uri="{FF2B5EF4-FFF2-40B4-BE49-F238E27FC236}">
                    <a16:creationId xmlns:a16="http://schemas.microsoft.com/office/drawing/2014/main" id="{BA490E96-CCD8-4001-8A71-1BCC0937099A}"/>
                  </a:ext>
                </a:extLst>
              </p14:cNvPr>
              <p14:cNvContentPartPr/>
              <p14:nvPr/>
            </p14:nvContentPartPr>
            <p14:xfrm>
              <a:off x="6625026" y="5485773"/>
              <a:ext cx="567720" cy="29520"/>
            </p14:xfrm>
          </p:contentPart>
        </mc:Choice>
        <mc:Fallback xmlns="">
          <p:pic>
            <p:nvPicPr>
              <p:cNvPr id="26" name="Ink 25">
                <a:extLst>
                  <a:ext uri="{FF2B5EF4-FFF2-40B4-BE49-F238E27FC236}">
                    <a16:creationId xmlns:a16="http://schemas.microsoft.com/office/drawing/2014/main" id="{BA490E96-CCD8-4001-8A71-1BCC0937099A}"/>
                  </a:ext>
                </a:extLst>
              </p:cNvPr>
              <p:cNvPicPr/>
              <p:nvPr/>
            </p:nvPicPr>
            <p:blipFill>
              <a:blip r:embed="rId29"/>
              <a:stretch>
                <a:fillRect/>
              </a:stretch>
            </p:blipFill>
            <p:spPr>
              <a:xfrm>
                <a:off x="6616026" y="5476773"/>
                <a:ext cx="58536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7" name="Ink 26">
                <a:extLst>
                  <a:ext uri="{FF2B5EF4-FFF2-40B4-BE49-F238E27FC236}">
                    <a16:creationId xmlns:a16="http://schemas.microsoft.com/office/drawing/2014/main" id="{C9849EE9-9191-4F7D-8F1C-E417E3BFD52D}"/>
                  </a:ext>
                </a:extLst>
              </p14:cNvPr>
              <p14:cNvContentPartPr/>
              <p14:nvPr/>
            </p14:nvContentPartPr>
            <p14:xfrm>
              <a:off x="2467026" y="4783053"/>
              <a:ext cx="690120" cy="186480"/>
            </p14:xfrm>
          </p:contentPart>
        </mc:Choice>
        <mc:Fallback xmlns="">
          <p:pic>
            <p:nvPicPr>
              <p:cNvPr id="27" name="Ink 26">
                <a:extLst>
                  <a:ext uri="{FF2B5EF4-FFF2-40B4-BE49-F238E27FC236}">
                    <a16:creationId xmlns:a16="http://schemas.microsoft.com/office/drawing/2014/main" id="{C9849EE9-9191-4F7D-8F1C-E417E3BFD52D}"/>
                  </a:ext>
                </a:extLst>
              </p:cNvPr>
              <p:cNvPicPr/>
              <p:nvPr/>
            </p:nvPicPr>
            <p:blipFill>
              <a:blip r:embed="rId31"/>
              <a:stretch>
                <a:fillRect/>
              </a:stretch>
            </p:blipFill>
            <p:spPr>
              <a:xfrm>
                <a:off x="2458026" y="4774413"/>
                <a:ext cx="707760" cy="2041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8" name="Ink 27">
                <a:extLst>
                  <a:ext uri="{FF2B5EF4-FFF2-40B4-BE49-F238E27FC236}">
                    <a16:creationId xmlns:a16="http://schemas.microsoft.com/office/drawing/2014/main" id="{4BFD068A-3617-455C-BE7A-85D745D45FAA}"/>
                  </a:ext>
                </a:extLst>
              </p14:cNvPr>
              <p14:cNvContentPartPr/>
              <p14:nvPr/>
            </p14:nvContentPartPr>
            <p14:xfrm>
              <a:off x="5543946" y="4933533"/>
              <a:ext cx="518400" cy="145080"/>
            </p14:xfrm>
          </p:contentPart>
        </mc:Choice>
        <mc:Fallback xmlns="">
          <p:pic>
            <p:nvPicPr>
              <p:cNvPr id="28" name="Ink 27">
                <a:extLst>
                  <a:ext uri="{FF2B5EF4-FFF2-40B4-BE49-F238E27FC236}">
                    <a16:creationId xmlns:a16="http://schemas.microsoft.com/office/drawing/2014/main" id="{4BFD068A-3617-455C-BE7A-85D745D45FAA}"/>
                  </a:ext>
                </a:extLst>
              </p:cNvPr>
              <p:cNvPicPr/>
              <p:nvPr/>
            </p:nvPicPr>
            <p:blipFill>
              <a:blip r:embed="rId33"/>
              <a:stretch>
                <a:fillRect/>
              </a:stretch>
            </p:blipFill>
            <p:spPr>
              <a:xfrm>
                <a:off x="5534946" y="4924893"/>
                <a:ext cx="53604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 name="Ink 5">
                <a:extLst>
                  <a:ext uri="{FF2B5EF4-FFF2-40B4-BE49-F238E27FC236}">
                    <a16:creationId xmlns:a16="http://schemas.microsoft.com/office/drawing/2014/main" id="{AE459A67-0FF8-4B76-8D08-B0F26ABE57AE}"/>
                  </a:ext>
                </a:extLst>
              </p14:cNvPr>
              <p14:cNvContentPartPr/>
              <p14:nvPr/>
            </p14:nvContentPartPr>
            <p14:xfrm>
              <a:off x="557160" y="4557960"/>
              <a:ext cx="811440" cy="27000"/>
            </p14:xfrm>
          </p:contentPart>
        </mc:Choice>
        <mc:Fallback xmlns="">
          <p:pic>
            <p:nvPicPr>
              <p:cNvPr id="6" name="Ink 5">
                <a:extLst>
                  <a:ext uri="{FF2B5EF4-FFF2-40B4-BE49-F238E27FC236}">
                    <a16:creationId xmlns:a16="http://schemas.microsoft.com/office/drawing/2014/main" id="{AE459A67-0FF8-4B76-8D08-B0F26ABE57AE}"/>
                  </a:ext>
                </a:extLst>
              </p:cNvPr>
              <p:cNvPicPr/>
              <p:nvPr/>
            </p:nvPicPr>
            <p:blipFill>
              <a:blip r:embed="rId35"/>
              <a:stretch>
                <a:fillRect/>
              </a:stretch>
            </p:blipFill>
            <p:spPr>
              <a:xfrm>
                <a:off x="503160" y="4450320"/>
                <a:ext cx="919080" cy="2426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7" name="Ink 6">
                <a:extLst>
                  <a:ext uri="{FF2B5EF4-FFF2-40B4-BE49-F238E27FC236}">
                    <a16:creationId xmlns:a16="http://schemas.microsoft.com/office/drawing/2014/main" id="{48FF12C9-2236-49E9-B870-AEF9018C7570}"/>
                  </a:ext>
                </a:extLst>
              </p14:cNvPr>
              <p14:cNvContentPartPr/>
              <p14:nvPr/>
            </p14:nvContentPartPr>
            <p14:xfrm>
              <a:off x="509280" y="4631040"/>
              <a:ext cx="920520" cy="86040"/>
            </p14:xfrm>
          </p:contentPart>
        </mc:Choice>
        <mc:Fallback xmlns="">
          <p:pic>
            <p:nvPicPr>
              <p:cNvPr id="7" name="Ink 6">
                <a:extLst>
                  <a:ext uri="{FF2B5EF4-FFF2-40B4-BE49-F238E27FC236}">
                    <a16:creationId xmlns:a16="http://schemas.microsoft.com/office/drawing/2014/main" id="{48FF12C9-2236-49E9-B870-AEF9018C7570}"/>
                  </a:ext>
                </a:extLst>
              </p:cNvPr>
              <p:cNvPicPr/>
              <p:nvPr/>
            </p:nvPicPr>
            <p:blipFill>
              <a:blip r:embed="rId37"/>
              <a:stretch>
                <a:fillRect/>
              </a:stretch>
            </p:blipFill>
            <p:spPr>
              <a:xfrm>
                <a:off x="455280" y="4523400"/>
                <a:ext cx="1028160" cy="3016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1" name="Ink 10">
                <a:extLst>
                  <a:ext uri="{FF2B5EF4-FFF2-40B4-BE49-F238E27FC236}">
                    <a16:creationId xmlns:a16="http://schemas.microsoft.com/office/drawing/2014/main" id="{1A08B376-CA5B-442B-8A6B-C839955EDEC4}"/>
                  </a:ext>
                </a:extLst>
              </p14:cNvPr>
              <p14:cNvContentPartPr/>
              <p14:nvPr/>
            </p14:nvContentPartPr>
            <p14:xfrm>
              <a:off x="4428240" y="4332240"/>
              <a:ext cx="134640" cy="9360"/>
            </p14:xfrm>
          </p:contentPart>
        </mc:Choice>
        <mc:Fallback xmlns="">
          <p:pic>
            <p:nvPicPr>
              <p:cNvPr id="11" name="Ink 10">
                <a:extLst>
                  <a:ext uri="{FF2B5EF4-FFF2-40B4-BE49-F238E27FC236}">
                    <a16:creationId xmlns:a16="http://schemas.microsoft.com/office/drawing/2014/main" id="{1A08B376-CA5B-442B-8A6B-C839955EDEC4}"/>
                  </a:ext>
                </a:extLst>
              </p:cNvPr>
              <p:cNvPicPr/>
              <p:nvPr/>
            </p:nvPicPr>
            <p:blipFill>
              <a:blip r:embed="rId39"/>
              <a:stretch>
                <a:fillRect/>
              </a:stretch>
            </p:blipFill>
            <p:spPr>
              <a:xfrm>
                <a:off x="4374240" y="4224600"/>
                <a:ext cx="242280" cy="225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2" name="Ink 11">
                <a:extLst>
                  <a:ext uri="{FF2B5EF4-FFF2-40B4-BE49-F238E27FC236}">
                    <a16:creationId xmlns:a16="http://schemas.microsoft.com/office/drawing/2014/main" id="{CD404C4B-8F0B-4121-8429-DFC8A1290F09}"/>
                  </a:ext>
                </a:extLst>
              </p14:cNvPr>
              <p14:cNvContentPartPr/>
              <p14:nvPr/>
            </p14:nvContentPartPr>
            <p14:xfrm>
              <a:off x="7058040" y="4825800"/>
              <a:ext cx="61560" cy="2880"/>
            </p14:xfrm>
          </p:contentPart>
        </mc:Choice>
        <mc:Fallback xmlns="">
          <p:pic>
            <p:nvPicPr>
              <p:cNvPr id="12" name="Ink 11">
                <a:extLst>
                  <a:ext uri="{FF2B5EF4-FFF2-40B4-BE49-F238E27FC236}">
                    <a16:creationId xmlns:a16="http://schemas.microsoft.com/office/drawing/2014/main" id="{CD404C4B-8F0B-4121-8429-DFC8A1290F09}"/>
                  </a:ext>
                </a:extLst>
              </p:cNvPr>
              <p:cNvPicPr/>
              <p:nvPr/>
            </p:nvPicPr>
            <p:blipFill>
              <a:blip r:embed="rId41"/>
              <a:stretch>
                <a:fillRect/>
              </a:stretch>
            </p:blipFill>
            <p:spPr>
              <a:xfrm>
                <a:off x="7004400" y="4718160"/>
                <a:ext cx="169200" cy="21852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9" name="Ink 18">
                <a:extLst>
                  <a:ext uri="{FF2B5EF4-FFF2-40B4-BE49-F238E27FC236}">
                    <a16:creationId xmlns:a16="http://schemas.microsoft.com/office/drawing/2014/main" id="{EE0CE666-8580-4F3D-80FF-93CB32417836}"/>
                  </a:ext>
                </a:extLst>
              </p14:cNvPr>
              <p14:cNvContentPartPr/>
              <p14:nvPr/>
            </p14:nvContentPartPr>
            <p14:xfrm>
              <a:off x="4284240" y="5103000"/>
              <a:ext cx="73080" cy="360"/>
            </p14:xfrm>
          </p:contentPart>
        </mc:Choice>
        <mc:Fallback xmlns="">
          <p:pic>
            <p:nvPicPr>
              <p:cNvPr id="19" name="Ink 18">
                <a:extLst>
                  <a:ext uri="{FF2B5EF4-FFF2-40B4-BE49-F238E27FC236}">
                    <a16:creationId xmlns:a16="http://schemas.microsoft.com/office/drawing/2014/main" id="{EE0CE666-8580-4F3D-80FF-93CB32417836}"/>
                  </a:ext>
                </a:extLst>
              </p:cNvPr>
              <p:cNvPicPr/>
              <p:nvPr/>
            </p:nvPicPr>
            <p:blipFill>
              <a:blip r:embed="rId43"/>
              <a:stretch>
                <a:fillRect/>
              </a:stretch>
            </p:blipFill>
            <p:spPr>
              <a:xfrm>
                <a:off x="4230600" y="4995000"/>
                <a:ext cx="1807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4" name="Ink 23">
                <a:extLst>
                  <a:ext uri="{FF2B5EF4-FFF2-40B4-BE49-F238E27FC236}">
                    <a16:creationId xmlns:a16="http://schemas.microsoft.com/office/drawing/2014/main" id="{144D4CCF-A81C-4D62-B217-EF681A428D65}"/>
                  </a:ext>
                </a:extLst>
              </p14:cNvPr>
              <p14:cNvContentPartPr/>
              <p14:nvPr/>
            </p14:nvContentPartPr>
            <p14:xfrm>
              <a:off x="6901440" y="5456160"/>
              <a:ext cx="176400" cy="25560"/>
            </p14:xfrm>
          </p:contentPart>
        </mc:Choice>
        <mc:Fallback xmlns="">
          <p:pic>
            <p:nvPicPr>
              <p:cNvPr id="24" name="Ink 23">
                <a:extLst>
                  <a:ext uri="{FF2B5EF4-FFF2-40B4-BE49-F238E27FC236}">
                    <a16:creationId xmlns:a16="http://schemas.microsoft.com/office/drawing/2014/main" id="{144D4CCF-A81C-4D62-B217-EF681A428D65}"/>
                  </a:ext>
                </a:extLst>
              </p:cNvPr>
              <p:cNvPicPr/>
              <p:nvPr/>
            </p:nvPicPr>
            <p:blipFill>
              <a:blip r:embed="rId45"/>
              <a:stretch>
                <a:fillRect/>
              </a:stretch>
            </p:blipFill>
            <p:spPr>
              <a:xfrm>
                <a:off x="6847800" y="5348520"/>
                <a:ext cx="284040" cy="2412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7" name="Ink 36">
                <a:extLst>
                  <a:ext uri="{FF2B5EF4-FFF2-40B4-BE49-F238E27FC236}">
                    <a16:creationId xmlns:a16="http://schemas.microsoft.com/office/drawing/2014/main" id="{2817331E-68D2-49E7-926D-0AC7488724B8}"/>
                  </a:ext>
                </a:extLst>
              </p14:cNvPr>
              <p14:cNvContentPartPr/>
              <p14:nvPr/>
            </p14:nvContentPartPr>
            <p14:xfrm>
              <a:off x="5449906" y="3713057"/>
              <a:ext cx="432360" cy="174600"/>
            </p14:xfrm>
          </p:contentPart>
        </mc:Choice>
        <mc:Fallback xmlns="">
          <p:pic>
            <p:nvPicPr>
              <p:cNvPr id="37" name="Ink 36">
                <a:extLst>
                  <a:ext uri="{FF2B5EF4-FFF2-40B4-BE49-F238E27FC236}">
                    <a16:creationId xmlns:a16="http://schemas.microsoft.com/office/drawing/2014/main" id="{2817331E-68D2-49E7-926D-0AC7488724B8}"/>
                  </a:ext>
                </a:extLst>
              </p:cNvPr>
              <p:cNvPicPr/>
              <p:nvPr/>
            </p:nvPicPr>
            <p:blipFill>
              <a:blip r:embed="rId47"/>
              <a:stretch>
                <a:fillRect/>
              </a:stretch>
            </p:blipFill>
            <p:spPr>
              <a:xfrm>
                <a:off x="5441266" y="3704057"/>
                <a:ext cx="45000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0" name="Ink 39">
                <a:extLst>
                  <a:ext uri="{FF2B5EF4-FFF2-40B4-BE49-F238E27FC236}">
                    <a16:creationId xmlns:a16="http://schemas.microsoft.com/office/drawing/2014/main" id="{774AD9A8-ED41-4D55-8582-481A312FD682}"/>
                  </a:ext>
                </a:extLst>
              </p14:cNvPr>
              <p14:cNvContentPartPr/>
              <p14:nvPr/>
            </p14:nvContentPartPr>
            <p14:xfrm>
              <a:off x="4948786" y="3686417"/>
              <a:ext cx="398880" cy="218520"/>
            </p14:xfrm>
          </p:contentPart>
        </mc:Choice>
        <mc:Fallback xmlns="">
          <p:pic>
            <p:nvPicPr>
              <p:cNvPr id="40" name="Ink 39">
                <a:extLst>
                  <a:ext uri="{FF2B5EF4-FFF2-40B4-BE49-F238E27FC236}">
                    <a16:creationId xmlns:a16="http://schemas.microsoft.com/office/drawing/2014/main" id="{774AD9A8-ED41-4D55-8582-481A312FD682}"/>
                  </a:ext>
                </a:extLst>
              </p:cNvPr>
              <p:cNvPicPr/>
              <p:nvPr/>
            </p:nvPicPr>
            <p:blipFill>
              <a:blip r:embed="rId49"/>
              <a:stretch>
                <a:fillRect/>
              </a:stretch>
            </p:blipFill>
            <p:spPr>
              <a:xfrm>
                <a:off x="4940146" y="3677777"/>
                <a:ext cx="416520" cy="23616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9" name="Ink 48">
                <a:extLst>
                  <a:ext uri="{FF2B5EF4-FFF2-40B4-BE49-F238E27FC236}">
                    <a16:creationId xmlns:a16="http://schemas.microsoft.com/office/drawing/2014/main" id="{13698E12-9C21-4457-8993-4BAD07BC5108}"/>
                  </a:ext>
                </a:extLst>
              </p14:cNvPr>
              <p14:cNvContentPartPr/>
              <p14:nvPr/>
            </p14:nvContentPartPr>
            <p14:xfrm>
              <a:off x="8144506" y="4378697"/>
              <a:ext cx="495720" cy="227880"/>
            </p14:xfrm>
          </p:contentPart>
        </mc:Choice>
        <mc:Fallback xmlns="">
          <p:pic>
            <p:nvPicPr>
              <p:cNvPr id="49" name="Ink 48">
                <a:extLst>
                  <a:ext uri="{FF2B5EF4-FFF2-40B4-BE49-F238E27FC236}">
                    <a16:creationId xmlns:a16="http://schemas.microsoft.com/office/drawing/2014/main" id="{13698E12-9C21-4457-8993-4BAD07BC5108}"/>
                  </a:ext>
                </a:extLst>
              </p:cNvPr>
              <p:cNvPicPr/>
              <p:nvPr/>
            </p:nvPicPr>
            <p:blipFill>
              <a:blip r:embed="rId51"/>
              <a:stretch>
                <a:fillRect/>
              </a:stretch>
            </p:blipFill>
            <p:spPr>
              <a:xfrm>
                <a:off x="8135866" y="4369683"/>
                <a:ext cx="513360" cy="245548"/>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50" name="Ink 49">
                <a:extLst>
                  <a:ext uri="{FF2B5EF4-FFF2-40B4-BE49-F238E27FC236}">
                    <a16:creationId xmlns:a16="http://schemas.microsoft.com/office/drawing/2014/main" id="{5291A1DF-EB00-44BD-B764-DBE435FA3267}"/>
                  </a:ext>
                </a:extLst>
              </p14:cNvPr>
              <p14:cNvContentPartPr/>
              <p14:nvPr/>
            </p14:nvContentPartPr>
            <p14:xfrm>
              <a:off x="7711786" y="4423697"/>
              <a:ext cx="360720" cy="276480"/>
            </p14:xfrm>
          </p:contentPart>
        </mc:Choice>
        <mc:Fallback xmlns="">
          <p:pic>
            <p:nvPicPr>
              <p:cNvPr id="50" name="Ink 49">
                <a:extLst>
                  <a:ext uri="{FF2B5EF4-FFF2-40B4-BE49-F238E27FC236}">
                    <a16:creationId xmlns:a16="http://schemas.microsoft.com/office/drawing/2014/main" id="{5291A1DF-EB00-44BD-B764-DBE435FA3267}"/>
                  </a:ext>
                </a:extLst>
              </p:cNvPr>
              <p:cNvPicPr/>
              <p:nvPr/>
            </p:nvPicPr>
            <p:blipFill>
              <a:blip r:embed="rId53"/>
              <a:stretch>
                <a:fillRect/>
              </a:stretch>
            </p:blipFill>
            <p:spPr>
              <a:xfrm>
                <a:off x="7703146" y="4415046"/>
                <a:ext cx="378360" cy="294143"/>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57" name="Ink 56">
                <a:extLst>
                  <a:ext uri="{FF2B5EF4-FFF2-40B4-BE49-F238E27FC236}">
                    <a16:creationId xmlns:a16="http://schemas.microsoft.com/office/drawing/2014/main" id="{1D953081-98FC-4BC9-AC60-90695B8F9B57}"/>
                  </a:ext>
                </a:extLst>
              </p14:cNvPr>
              <p14:cNvContentPartPr/>
              <p14:nvPr/>
            </p14:nvContentPartPr>
            <p14:xfrm>
              <a:off x="2035666" y="3985937"/>
              <a:ext cx="548280" cy="294120"/>
            </p14:xfrm>
          </p:contentPart>
        </mc:Choice>
        <mc:Fallback xmlns="">
          <p:pic>
            <p:nvPicPr>
              <p:cNvPr id="57" name="Ink 56">
                <a:extLst>
                  <a:ext uri="{FF2B5EF4-FFF2-40B4-BE49-F238E27FC236}">
                    <a16:creationId xmlns:a16="http://schemas.microsoft.com/office/drawing/2014/main" id="{1D953081-98FC-4BC9-AC60-90695B8F9B57}"/>
                  </a:ext>
                </a:extLst>
              </p:cNvPr>
              <p:cNvPicPr/>
              <p:nvPr/>
            </p:nvPicPr>
            <p:blipFill>
              <a:blip r:embed="rId55"/>
              <a:stretch>
                <a:fillRect/>
              </a:stretch>
            </p:blipFill>
            <p:spPr>
              <a:xfrm>
                <a:off x="2026666" y="3976937"/>
                <a:ext cx="565920" cy="31176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63" name="Ink 62">
                <a:extLst>
                  <a:ext uri="{FF2B5EF4-FFF2-40B4-BE49-F238E27FC236}">
                    <a16:creationId xmlns:a16="http://schemas.microsoft.com/office/drawing/2014/main" id="{2D2F2A42-C57B-4D45-997D-D3A51F4736E1}"/>
                  </a:ext>
                </a:extLst>
              </p14:cNvPr>
              <p14:cNvContentPartPr/>
              <p14:nvPr/>
            </p14:nvContentPartPr>
            <p14:xfrm>
              <a:off x="2673226" y="3975857"/>
              <a:ext cx="561600" cy="246240"/>
            </p14:xfrm>
          </p:contentPart>
        </mc:Choice>
        <mc:Fallback xmlns="">
          <p:pic>
            <p:nvPicPr>
              <p:cNvPr id="63" name="Ink 62">
                <a:extLst>
                  <a:ext uri="{FF2B5EF4-FFF2-40B4-BE49-F238E27FC236}">
                    <a16:creationId xmlns:a16="http://schemas.microsoft.com/office/drawing/2014/main" id="{2D2F2A42-C57B-4D45-997D-D3A51F4736E1}"/>
                  </a:ext>
                </a:extLst>
              </p:cNvPr>
              <p:cNvPicPr/>
              <p:nvPr/>
            </p:nvPicPr>
            <p:blipFill>
              <a:blip r:embed="rId57"/>
              <a:stretch>
                <a:fillRect/>
              </a:stretch>
            </p:blipFill>
            <p:spPr>
              <a:xfrm>
                <a:off x="2664232" y="3966857"/>
                <a:ext cx="579229" cy="26388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29" name="Ink 28">
                <a:extLst>
                  <a:ext uri="{FF2B5EF4-FFF2-40B4-BE49-F238E27FC236}">
                    <a16:creationId xmlns:a16="http://schemas.microsoft.com/office/drawing/2014/main" id="{FA74E052-8BC4-42AE-ACA0-944C65F5AA71}"/>
                  </a:ext>
                </a:extLst>
              </p14:cNvPr>
              <p14:cNvContentPartPr/>
              <p14:nvPr/>
            </p14:nvContentPartPr>
            <p14:xfrm>
              <a:off x="4592915" y="4264484"/>
              <a:ext cx="92880" cy="159120"/>
            </p14:xfrm>
          </p:contentPart>
        </mc:Choice>
        <mc:Fallback xmlns="">
          <p:pic>
            <p:nvPicPr>
              <p:cNvPr id="29" name="Ink 28">
                <a:extLst>
                  <a:ext uri="{FF2B5EF4-FFF2-40B4-BE49-F238E27FC236}">
                    <a16:creationId xmlns:a16="http://schemas.microsoft.com/office/drawing/2014/main" id="{FA74E052-8BC4-42AE-ACA0-944C65F5AA71}"/>
                  </a:ext>
                </a:extLst>
              </p:cNvPr>
              <p:cNvPicPr/>
              <p:nvPr/>
            </p:nvPicPr>
            <p:blipFill>
              <a:blip r:embed="rId59"/>
              <a:stretch>
                <a:fillRect/>
              </a:stretch>
            </p:blipFill>
            <p:spPr>
              <a:xfrm>
                <a:off x="4584275" y="4255484"/>
                <a:ext cx="11052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30" name="Ink 29">
                <a:extLst>
                  <a:ext uri="{FF2B5EF4-FFF2-40B4-BE49-F238E27FC236}">
                    <a16:creationId xmlns:a16="http://schemas.microsoft.com/office/drawing/2014/main" id="{7654D63E-A80A-43D4-A521-11E013DD974D}"/>
                  </a:ext>
                </a:extLst>
              </p14:cNvPr>
              <p14:cNvContentPartPr/>
              <p14:nvPr/>
            </p14:nvContentPartPr>
            <p14:xfrm>
              <a:off x="7126955" y="4780724"/>
              <a:ext cx="119160" cy="95040"/>
            </p14:xfrm>
          </p:contentPart>
        </mc:Choice>
        <mc:Fallback xmlns="">
          <p:pic>
            <p:nvPicPr>
              <p:cNvPr id="30" name="Ink 29">
                <a:extLst>
                  <a:ext uri="{FF2B5EF4-FFF2-40B4-BE49-F238E27FC236}">
                    <a16:creationId xmlns:a16="http://schemas.microsoft.com/office/drawing/2014/main" id="{7654D63E-A80A-43D4-A521-11E013DD974D}"/>
                  </a:ext>
                </a:extLst>
              </p:cNvPr>
              <p:cNvPicPr/>
              <p:nvPr/>
            </p:nvPicPr>
            <p:blipFill>
              <a:blip r:embed="rId61"/>
              <a:stretch>
                <a:fillRect/>
              </a:stretch>
            </p:blipFill>
            <p:spPr>
              <a:xfrm>
                <a:off x="7118315" y="4772084"/>
                <a:ext cx="136800" cy="11268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31" name="Ink 30">
                <a:extLst>
                  <a:ext uri="{FF2B5EF4-FFF2-40B4-BE49-F238E27FC236}">
                    <a16:creationId xmlns:a16="http://schemas.microsoft.com/office/drawing/2014/main" id="{AEB9FC83-BB8D-44B7-BAD5-9E8D7E5509D9}"/>
                  </a:ext>
                </a:extLst>
              </p14:cNvPr>
              <p14:cNvContentPartPr/>
              <p14:nvPr/>
            </p14:nvContentPartPr>
            <p14:xfrm>
              <a:off x="1363715" y="4390484"/>
              <a:ext cx="192960" cy="176040"/>
            </p14:xfrm>
          </p:contentPart>
        </mc:Choice>
        <mc:Fallback xmlns="">
          <p:pic>
            <p:nvPicPr>
              <p:cNvPr id="31" name="Ink 30">
                <a:extLst>
                  <a:ext uri="{FF2B5EF4-FFF2-40B4-BE49-F238E27FC236}">
                    <a16:creationId xmlns:a16="http://schemas.microsoft.com/office/drawing/2014/main" id="{AEB9FC83-BB8D-44B7-BAD5-9E8D7E5509D9}"/>
                  </a:ext>
                </a:extLst>
              </p:cNvPr>
              <p:cNvPicPr/>
              <p:nvPr/>
            </p:nvPicPr>
            <p:blipFill>
              <a:blip r:embed="rId63"/>
              <a:stretch>
                <a:fillRect/>
              </a:stretch>
            </p:blipFill>
            <p:spPr>
              <a:xfrm>
                <a:off x="1354715" y="4381844"/>
                <a:ext cx="210600" cy="19368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35" name="Ink 34">
                <a:extLst>
                  <a:ext uri="{FF2B5EF4-FFF2-40B4-BE49-F238E27FC236}">
                    <a16:creationId xmlns:a16="http://schemas.microsoft.com/office/drawing/2014/main" id="{5C81DD4E-C2DC-48B3-9A35-F5C2C66AA8CC}"/>
                  </a:ext>
                </a:extLst>
              </p14:cNvPr>
              <p14:cNvContentPartPr/>
              <p14:nvPr/>
            </p14:nvContentPartPr>
            <p14:xfrm>
              <a:off x="709955" y="-436"/>
              <a:ext cx="360" cy="360"/>
            </p14:xfrm>
          </p:contentPart>
        </mc:Choice>
        <mc:Fallback xmlns="">
          <p:pic>
            <p:nvPicPr>
              <p:cNvPr id="35" name="Ink 34">
                <a:extLst>
                  <a:ext uri="{FF2B5EF4-FFF2-40B4-BE49-F238E27FC236}">
                    <a16:creationId xmlns:a16="http://schemas.microsoft.com/office/drawing/2014/main" id="{5C81DD4E-C2DC-48B3-9A35-F5C2C66AA8CC}"/>
                  </a:ext>
                </a:extLst>
              </p:cNvPr>
              <p:cNvPicPr/>
              <p:nvPr/>
            </p:nvPicPr>
            <p:blipFill>
              <a:blip r:embed="rId65"/>
              <a:stretch>
                <a:fillRect/>
              </a:stretch>
            </p:blipFill>
            <p:spPr>
              <a:xfrm>
                <a:off x="701315" y="-90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36" name="Ink 35">
                <a:extLst>
                  <a:ext uri="{FF2B5EF4-FFF2-40B4-BE49-F238E27FC236}">
                    <a16:creationId xmlns:a16="http://schemas.microsoft.com/office/drawing/2014/main" id="{054F2353-85BD-4F91-8CB3-CF9A2112BD10}"/>
                  </a:ext>
                </a:extLst>
              </p14:cNvPr>
              <p14:cNvContentPartPr/>
              <p14:nvPr/>
            </p14:nvContentPartPr>
            <p14:xfrm>
              <a:off x="1351115" y="5046404"/>
              <a:ext cx="486000" cy="21240"/>
            </p14:xfrm>
          </p:contentPart>
        </mc:Choice>
        <mc:Fallback xmlns="">
          <p:pic>
            <p:nvPicPr>
              <p:cNvPr id="36" name="Ink 35">
                <a:extLst>
                  <a:ext uri="{FF2B5EF4-FFF2-40B4-BE49-F238E27FC236}">
                    <a16:creationId xmlns:a16="http://schemas.microsoft.com/office/drawing/2014/main" id="{054F2353-85BD-4F91-8CB3-CF9A2112BD10}"/>
                  </a:ext>
                </a:extLst>
              </p:cNvPr>
              <p:cNvPicPr/>
              <p:nvPr/>
            </p:nvPicPr>
            <p:blipFill>
              <a:blip r:embed="rId67"/>
              <a:stretch>
                <a:fillRect/>
              </a:stretch>
            </p:blipFill>
            <p:spPr>
              <a:xfrm>
                <a:off x="1333115" y="5010764"/>
                <a:ext cx="521640" cy="928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38" name="Ink 37">
                <a:extLst>
                  <a:ext uri="{FF2B5EF4-FFF2-40B4-BE49-F238E27FC236}">
                    <a16:creationId xmlns:a16="http://schemas.microsoft.com/office/drawing/2014/main" id="{BFC30173-0264-413F-88CA-11EEC29B366F}"/>
                  </a:ext>
                </a:extLst>
              </p14:cNvPr>
              <p14:cNvContentPartPr/>
              <p14:nvPr/>
            </p14:nvContentPartPr>
            <p14:xfrm>
              <a:off x="4781915" y="4678124"/>
              <a:ext cx="439920" cy="59040"/>
            </p14:xfrm>
          </p:contentPart>
        </mc:Choice>
        <mc:Fallback xmlns="">
          <p:pic>
            <p:nvPicPr>
              <p:cNvPr id="38" name="Ink 37">
                <a:extLst>
                  <a:ext uri="{FF2B5EF4-FFF2-40B4-BE49-F238E27FC236}">
                    <a16:creationId xmlns:a16="http://schemas.microsoft.com/office/drawing/2014/main" id="{BFC30173-0264-413F-88CA-11EEC29B366F}"/>
                  </a:ext>
                </a:extLst>
              </p:cNvPr>
              <p:cNvPicPr/>
              <p:nvPr/>
            </p:nvPicPr>
            <p:blipFill>
              <a:blip r:embed="rId69"/>
              <a:stretch>
                <a:fillRect/>
              </a:stretch>
            </p:blipFill>
            <p:spPr>
              <a:xfrm>
                <a:off x="4763915" y="4642484"/>
                <a:ext cx="475560" cy="13068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39" name="Ink 38">
                <a:extLst>
                  <a:ext uri="{FF2B5EF4-FFF2-40B4-BE49-F238E27FC236}">
                    <a16:creationId xmlns:a16="http://schemas.microsoft.com/office/drawing/2014/main" id="{BA898985-9C44-4F31-92E8-DAE044218902}"/>
                  </a:ext>
                </a:extLst>
              </p14:cNvPr>
              <p14:cNvContentPartPr/>
              <p14:nvPr/>
            </p14:nvContentPartPr>
            <p14:xfrm>
              <a:off x="7413875" y="5118044"/>
              <a:ext cx="444600" cy="18720"/>
            </p14:xfrm>
          </p:contentPart>
        </mc:Choice>
        <mc:Fallback xmlns="">
          <p:pic>
            <p:nvPicPr>
              <p:cNvPr id="39" name="Ink 38">
                <a:extLst>
                  <a:ext uri="{FF2B5EF4-FFF2-40B4-BE49-F238E27FC236}">
                    <a16:creationId xmlns:a16="http://schemas.microsoft.com/office/drawing/2014/main" id="{BA898985-9C44-4F31-92E8-DAE044218902}"/>
                  </a:ext>
                </a:extLst>
              </p:cNvPr>
              <p:cNvPicPr/>
              <p:nvPr/>
            </p:nvPicPr>
            <p:blipFill>
              <a:blip r:embed="rId71"/>
              <a:stretch>
                <a:fillRect/>
              </a:stretch>
            </p:blipFill>
            <p:spPr>
              <a:xfrm>
                <a:off x="7396235" y="5082404"/>
                <a:ext cx="480240" cy="90360"/>
              </a:xfrm>
              <a:prstGeom prst="rect">
                <a:avLst/>
              </a:prstGeom>
            </p:spPr>
          </p:pic>
        </mc:Fallback>
      </mc:AlternateContent>
    </p:spTree>
    <p:extLst>
      <p:ext uri="{BB962C8B-B14F-4D97-AF65-F5344CB8AC3E}">
        <p14:creationId xmlns:p14="http://schemas.microsoft.com/office/powerpoint/2010/main" val="15266679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152400" y="-23813"/>
            <a:ext cx="7772400" cy="561976"/>
          </a:xfrm>
        </p:spPr>
        <p:txBody>
          <a:bodyPr/>
          <a:lstStyle/>
          <a:p>
            <a:r>
              <a:rPr lang="en-US" altLang="en-US" dirty="0"/>
              <a:t>7.10 Viewport Meta Tag p.338 </a:t>
            </a:r>
          </a:p>
        </p:txBody>
      </p:sp>
      <p:sp>
        <p:nvSpPr>
          <p:cNvPr id="3" name="Content Placeholder 2"/>
          <p:cNvSpPr>
            <a:spLocks noGrp="1"/>
          </p:cNvSpPr>
          <p:nvPr>
            <p:ph idx="1"/>
          </p:nvPr>
        </p:nvSpPr>
        <p:spPr>
          <a:xfrm>
            <a:off x="-44450" y="457200"/>
            <a:ext cx="7893050" cy="6400800"/>
          </a:xfrm>
        </p:spPr>
        <p:txBody>
          <a:bodyPr/>
          <a:lstStyle/>
          <a:p>
            <a:pPr>
              <a:defRPr/>
            </a:pPr>
            <a:r>
              <a:rPr lang="en-US" sz="2400" b="1" dirty="0"/>
              <a:t>Default</a:t>
            </a:r>
            <a:r>
              <a:rPr lang="en-US" sz="2400" dirty="0"/>
              <a:t> action for most </a:t>
            </a:r>
            <a:r>
              <a:rPr lang="en-US" sz="2400" b="1" dirty="0"/>
              <a:t>mobile devices</a:t>
            </a:r>
            <a:br>
              <a:rPr lang="en-US" sz="2400" dirty="0"/>
            </a:br>
            <a:r>
              <a:rPr lang="en-US" sz="2400" dirty="0"/>
              <a:t> is to </a:t>
            </a:r>
            <a:r>
              <a:rPr lang="en-US" sz="2400" b="1" dirty="0">
                <a:solidFill>
                  <a:srgbClr val="00B0F0"/>
                </a:solidFill>
              </a:rPr>
              <a:t>zoom out </a:t>
            </a:r>
            <a:r>
              <a:rPr lang="en-US" sz="2400" dirty="0"/>
              <a:t>and </a:t>
            </a:r>
            <a:r>
              <a:rPr lang="en-US" sz="2400" b="1" dirty="0">
                <a:solidFill>
                  <a:srgbClr val="00B0F0"/>
                </a:solidFill>
              </a:rPr>
              <a:t>scale</a:t>
            </a:r>
            <a:r>
              <a:rPr lang="en-US" sz="2400" b="1" dirty="0"/>
              <a:t> the web page</a:t>
            </a:r>
          </a:p>
          <a:p>
            <a:pPr lvl="1">
              <a:defRPr/>
            </a:pPr>
            <a:r>
              <a:rPr lang="en-US" sz="2000" b="1" dirty="0">
                <a:solidFill>
                  <a:srgbClr val="FF0000"/>
                </a:solidFill>
              </a:rPr>
              <a:t>Viewport</a:t>
            </a:r>
            <a:r>
              <a:rPr lang="en-US" sz="2000" b="1" dirty="0"/>
              <a:t> – </a:t>
            </a:r>
            <a:r>
              <a:rPr lang="en-US" sz="2000" dirty="0"/>
              <a:t>is</a:t>
            </a:r>
            <a:r>
              <a:rPr lang="en-US" sz="2000" b="1" dirty="0"/>
              <a:t> </a:t>
            </a:r>
            <a:r>
              <a:rPr lang="en-US" sz="2000" dirty="0"/>
              <a:t>a framed area on a </a:t>
            </a:r>
            <a:r>
              <a:rPr lang="en-US" sz="2000" b="1" dirty="0">
                <a:highlight>
                  <a:srgbClr val="FFFF00"/>
                </a:highlight>
              </a:rPr>
              <a:t>display screen</a:t>
            </a:r>
            <a:r>
              <a:rPr lang="en-US" sz="2000" b="1" dirty="0"/>
              <a:t> for viewing information. </a:t>
            </a:r>
          </a:p>
          <a:p>
            <a:pPr lvl="1">
              <a:defRPr/>
            </a:pPr>
            <a:endParaRPr lang="en-US" sz="2000" b="1" dirty="0"/>
          </a:p>
          <a:p>
            <a:pPr>
              <a:defRPr/>
            </a:pPr>
            <a:r>
              <a:rPr lang="en-US" sz="2400" dirty="0"/>
              <a:t>Configures </a:t>
            </a:r>
            <a:r>
              <a:rPr lang="en-US" sz="2400" b="1" dirty="0">
                <a:solidFill>
                  <a:srgbClr val="FF00FF"/>
                </a:solidFill>
              </a:rPr>
              <a:t>width</a:t>
            </a:r>
            <a:r>
              <a:rPr lang="en-US" sz="2400" dirty="0"/>
              <a:t> and </a:t>
            </a:r>
            <a:r>
              <a:rPr lang="en-US" sz="2400" b="1" dirty="0"/>
              <a:t>initial </a:t>
            </a:r>
            <a:r>
              <a:rPr lang="en-US" sz="2400" b="1" dirty="0">
                <a:solidFill>
                  <a:srgbClr val="FF00FF"/>
                </a:solidFill>
              </a:rPr>
              <a:t>scale</a:t>
            </a:r>
            <a:r>
              <a:rPr lang="en-US" sz="2400" b="1" dirty="0"/>
              <a:t> </a:t>
            </a:r>
            <a:r>
              <a:rPr lang="en-US" sz="2400" dirty="0"/>
              <a:t>of browser viewport,  see </a:t>
            </a:r>
            <a:r>
              <a:rPr lang="en-US" sz="2400" b="1" dirty="0"/>
              <a:t>p.339</a:t>
            </a:r>
          </a:p>
          <a:p>
            <a:pPr marL="69850" indent="0">
              <a:buFont typeface="Wingdings 3" pitchFamily="18" charset="2"/>
              <a:buNone/>
              <a:defRPr/>
            </a:pPr>
            <a:r>
              <a:rPr lang="en-US" sz="2800" dirty="0">
                <a:latin typeface="Times New Roman" pitchFamily="18" charset="0"/>
                <a:cs typeface="Times New Roman" pitchFamily="18" charset="0"/>
              </a:rPr>
              <a:t>&lt;</a:t>
            </a:r>
            <a:r>
              <a:rPr lang="en-US" sz="2800" b="1" dirty="0">
                <a:solidFill>
                  <a:srgbClr val="FF0000"/>
                </a:solidFill>
                <a:latin typeface="Times New Roman" pitchFamily="18" charset="0"/>
                <a:cs typeface="Times New Roman" pitchFamily="18" charset="0"/>
              </a:rPr>
              <a:t>meta </a:t>
            </a:r>
            <a:r>
              <a:rPr lang="en-US" sz="2800" b="1" dirty="0">
                <a:latin typeface="Times New Roman" pitchFamily="18" charset="0"/>
                <a:cs typeface="Times New Roman" pitchFamily="18" charset="0"/>
              </a:rPr>
              <a:t>name</a:t>
            </a:r>
            <a:r>
              <a:rPr lang="en-US" sz="2800" b="1" dirty="0">
                <a:solidFill>
                  <a:srgbClr val="FF0000"/>
                </a:solidFill>
                <a:latin typeface="Times New Roman" pitchFamily="18" charset="0"/>
                <a:cs typeface="Times New Roman" pitchFamily="18" charset="0"/>
              </a:rPr>
              <a:t>="viewport" </a:t>
            </a:r>
            <a:r>
              <a:rPr lang="en-US" sz="2800" b="1" dirty="0">
                <a:latin typeface="Times New Roman" pitchFamily="18" charset="0"/>
                <a:cs typeface="Times New Roman" pitchFamily="18" charset="0"/>
              </a:rPr>
              <a:t>content</a:t>
            </a:r>
            <a:r>
              <a:rPr lang="en-US" sz="2800" dirty="0">
                <a:latin typeface="Times New Roman" pitchFamily="18" charset="0"/>
                <a:cs typeface="Times New Roman" pitchFamily="18" charset="0"/>
              </a:rPr>
              <a:t>="</a:t>
            </a:r>
            <a:r>
              <a:rPr lang="en-US" sz="2800" b="1" dirty="0">
                <a:solidFill>
                  <a:srgbClr val="FF00FF"/>
                </a:solidFill>
                <a:latin typeface="Times New Roman" pitchFamily="18" charset="0"/>
                <a:cs typeface="Times New Roman" pitchFamily="18" charset="0"/>
              </a:rPr>
              <a:t>width=device-width</a:t>
            </a:r>
            <a:r>
              <a:rPr lang="en-US" sz="2800" dirty="0">
                <a:latin typeface="Times New Roman" pitchFamily="18" charset="0"/>
                <a:cs typeface="Times New Roman" pitchFamily="18" charset="0"/>
              </a:rPr>
              <a:t>, </a:t>
            </a:r>
            <a:r>
              <a:rPr lang="en-US" sz="2800" b="1" dirty="0">
                <a:solidFill>
                  <a:srgbClr val="FF00FF"/>
                </a:solidFill>
                <a:latin typeface="Times New Roman" pitchFamily="18" charset="0"/>
                <a:cs typeface="Times New Roman" pitchFamily="18" charset="0"/>
              </a:rPr>
              <a:t>initial-scale=1.0</a:t>
            </a:r>
            <a:r>
              <a:rPr lang="en-US" sz="2800" dirty="0">
                <a:latin typeface="Times New Roman" pitchFamily="18" charset="0"/>
                <a:cs typeface="Times New Roman" pitchFamily="18" charset="0"/>
              </a:rPr>
              <a:t>"&gt;   </a:t>
            </a:r>
            <a:r>
              <a:rPr lang="en-US" sz="2800" b="1" dirty="0">
                <a:latin typeface="Times New Roman" pitchFamily="18" charset="0"/>
                <a:cs typeface="Times New Roman" pitchFamily="18" charset="0"/>
              </a:rPr>
              <a:t>see a screenshot  </a:t>
            </a:r>
            <a:r>
              <a:rPr lang="en-US" sz="2800" b="1" dirty="0">
                <a:solidFill>
                  <a:srgbClr val="00CC00"/>
                </a:solidFill>
                <a:latin typeface="Times New Roman" pitchFamily="18" charset="0"/>
                <a:cs typeface="Times New Roman" pitchFamily="18" charset="0"/>
              </a:rPr>
              <a:t>=&gt;</a:t>
            </a:r>
          </a:p>
          <a:p>
            <a:pPr marL="69850" indent="0">
              <a:buFont typeface="Wingdings 3" pitchFamily="18" charset="2"/>
              <a:buNone/>
              <a:defRPr/>
            </a:pPr>
            <a:r>
              <a:rPr lang="en-US" sz="2000" dirty="0">
                <a:latin typeface="Times New Roman" pitchFamily="18" charset="0"/>
                <a:cs typeface="Times New Roman" pitchFamily="18" charset="0"/>
              </a:rPr>
              <a:t>where: </a:t>
            </a:r>
            <a:r>
              <a:rPr lang="en-US" sz="2000" b="1" dirty="0">
                <a:solidFill>
                  <a:srgbClr val="FF00FF"/>
                </a:solidFill>
                <a:latin typeface="Times New Roman" pitchFamily="18" charset="0"/>
                <a:cs typeface="Times New Roman" pitchFamily="18" charset="0"/>
              </a:rPr>
              <a:t>width=device-width</a:t>
            </a:r>
            <a:r>
              <a:rPr lang="en-US" sz="2000" dirty="0">
                <a:solidFill>
                  <a:srgbClr val="FF00FF"/>
                </a:solidFill>
                <a:latin typeface="Times New Roman" pitchFamily="18" charset="0"/>
                <a:cs typeface="Times New Roman" pitchFamily="18" charset="0"/>
              </a:rPr>
              <a:t> </a:t>
            </a:r>
            <a:r>
              <a:rPr lang="en-US" sz="2000" dirty="0">
                <a:latin typeface="Times New Roman" pitchFamily="18" charset="0"/>
                <a:cs typeface="Times New Roman" pitchFamily="18" charset="0"/>
              </a:rPr>
              <a:t>= </a:t>
            </a:r>
            <a:r>
              <a:rPr lang="en-US" sz="2000" b="1" dirty="0">
                <a:latin typeface="Times New Roman" pitchFamily="18" charset="0"/>
                <a:cs typeface="Times New Roman" pitchFamily="18" charset="0"/>
              </a:rPr>
              <a:t>actual width </a:t>
            </a:r>
            <a:r>
              <a:rPr lang="en-US" sz="2000" dirty="0">
                <a:latin typeface="Times New Roman" pitchFamily="18" charset="0"/>
                <a:cs typeface="Times New Roman" pitchFamily="18" charset="0"/>
              </a:rPr>
              <a:t>of the </a:t>
            </a:r>
            <a:r>
              <a:rPr lang="en-US" sz="2000" b="1" dirty="0">
                <a:latin typeface="Times New Roman" pitchFamily="18" charset="0"/>
                <a:cs typeface="Times New Roman" pitchFamily="18" charset="0"/>
              </a:rPr>
              <a:t>device screen</a:t>
            </a:r>
          </a:p>
          <a:p>
            <a:pPr>
              <a:buNone/>
              <a:defRPr/>
            </a:pPr>
            <a:r>
              <a:rPr lang="en-US" sz="2000" dirty="0">
                <a:latin typeface="Times New Roman" pitchFamily="18" charset="0"/>
                <a:cs typeface="Times New Roman" pitchFamily="18" charset="0"/>
              </a:rPr>
              <a:t>             </a:t>
            </a:r>
            <a:r>
              <a:rPr lang="en-US" sz="2000" b="1" dirty="0">
                <a:solidFill>
                  <a:srgbClr val="FF00FF"/>
                </a:solidFill>
                <a:latin typeface="Times New Roman" pitchFamily="18" charset="0"/>
                <a:cs typeface="Times New Roman" pitchFamily="18" charset="0"/>
              </a:rPr>
              <a:t>initial-scale=1.0 </a:t>
            </a:r>
            <a:r>
              <a:rPr lang="en-US" sz="2000" b="1" dirty="0">
                <a:latin typeface="Times New Roman" pitchFamily="18" charset="0"/>
                <a:cs typeface="Times New Roman" pitchFamily="18" charset="0"/>
              </a:rPr>
              <a:t>– </a:t>
            </a:r>
            <a:r>
              <a:rPr lang="en-US" altLang="en-US" sz="2000" dirty="0">
                <a:solidFill>
                  <a:srgbClr val="000000"/>
                </a:solidFill>
                <a:latin typeface="Times New Roman" panose="02020603050405020304" pitchFamily="18" charset="0"/>
                <a:cs typeface="Times New Roman" panose="02020603050405020304" pitchFamily="18" charset="0"/>
              </a:rPr>
              <a:t>the initial zoom level,</a:t>
            </a:r>
            <a:r>
              <a:rPr lang="en-US" altLang="en-US" sz="2000" dirty="0">
                <a:solidFill>
                  <a:srgbClr val="000000"/>
                </a:solidFill>
                <a:latin typeface="Verdana" panose="020B0604030504040204" pitchFamily="34" charset="0"/>
              </a:rPr>
              <a:t> </a:t>
            </a:r>
            <a:r>
              <a:rPr lang="en-US" sz="2000" b="1" dirty="0">
                <a:latin typeface="Times New Roman" pitchFamily="18" charset="0"/>
                <a:cs typeface="Times New Roman" pitchFamily="18" charset="0"/>
              </a:rPr>
              <a:t>set </a:t>
            </a:r>
            <a:r>
              <a:rPr lang="en-US" sz="2000" dirty="0">
                <a:latin typeface="Times New Roman" pitchFamily="18" charset="0"/>
                <a:cs typeface="Times New Roman" pitchFamily="18" charset="0"/>
              </a:rPr>
              <a:t>for </a:t>
            </a:r>
            <a:r>
              <a:rPr lang="en-US" sz="2000" b="1" dirty="0">
                <a:latin typeface="Times New Roman" pitchFamily="18" charset="0"/>
                <a:cs typeface="Times New Roman" pitchFamily="18" charset="0"/>
              </a:rPr>
              <a:t>100</a:t>
            </a:r>
            <a:r>
              <a:rPr lang="en-US" sz="2000" dirty="0">
                <a:latin typeface="Times New Roman" pitchFamily="18" charset="0"/>
                <a:cs typeface="Times New Roman" pitchFamily="18" charset="0"/>
              </a:rPr>
              <a:t>%</a:t>
            </a:r>
          </a:p>
          <a:p>
            <a:pPr>
              <a:buFont typeface="Wingdings" panose="05000000000000000000" pitchFamily="2" charset="2"/>
              <a:buNone/>
              <a:defRPr/>
            </a:pPr>
            <a:endParaRPr lang="en-US" sz="2000" dirty="0"/>
          </a:p>
          <a:p>
            <a:pPr>
              <a:defRPr/>
            </a:pPr>
            <a:r>
              <a:rPr lang="en-US" sz="2000" b="1" dirty="0"/>
              <a:t>Viewport </a:t>
            </a:r>
            <a:r>
              <a:rPr lang="en-US" sz="2000" b="1" dirty="0">
                <a:solidFill>
                  <a:srgbClr val="FF0000"/>
                </a:solidFill>
              </a:rPr>
              <a:t>Meta</a:t>
            </a:r>
            <a:r>
              <a:rPr lang="en-US" sz="2000" b="1" dirty="0"/>
              <a:t> Tag </a:t>
            </a:r>
            <a:r>
              <a:rPr lang="en-US" sz="2000" b="1" dirty="0">
                <a:solidFill>
                  <a:srgbClr val="FF0000"/>
                </a:solidFill>
              </a:rPr>
              <a:t>directives</a:t>
            </a:r>
            <a:r>
              <a:rPr lang="en-US" sz="2000" b="1" dirty="0"/>
              <a:t> </a:t>
            </a:r>
            <a:r>
              <a:rPr lang="en-US" sz="2000" dirty="0"/>
              <a:t>such as </a:t>
            </a:r>
            <a:r>
              <a:rPr lang="en-US" sz="2000" b="1" dirty="0"/>
              <a:t>name </a:t>
            </a:r>
            <a:r>
              <a:rPr lang="en-US" sz="2000" dirty="0"/>
              <a:t>and</a:t>
            </a:r>
            <a:r>
              <a:rPr lang="en-US" sz="2000" b="1" dirty="0"/>
              <a:t> content</a:t>
            </a:r>
          </a:p>
          <a:p>
            <a:pPr marL="0" indent="0">
              <a:buNone/>
              <a:defRPr/>
            </a:pPr>
            <a:r>
              <a:rPr lang="en-US" sz="2000" dirty="0"/>
              <a:t>that controls </a:t>
            </a:r>
            <a:r>
              <a:rPr lang="en-US" sz="2000" b="1" dirty="0"/>
              <a:t>zooming</a:t>
            </a:r>
            <a:r>
              <a:rPr lang="en-US" sz="2000" dirty="0"/>
              <a:t> and </a:t>
            </a:r>
            <a:r>
              <a:rPr lang="en-US" sz="2000" b="1" dirty="0"/>
              <a:t>scale</a:t>
            </a:r>
            <a:r>
              <a:rPr lang="en-US" sz="2000" dirty="0"/>
              <a:t> are in Table 7.6 p.339</a:t>
            </a:r>
          </a:p>
          <a:p>
            <a:pPr>
              <a:defRPr/>
            </a:pPr>
            <a:endParaRPr lang="en-US" dirty="0"/>
          </a:p>
        </p:txBody>
      </p:sp>
      <p:sp>
        <p:nvSpPr>
          <p:cNvPr id="92164"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8E253503-10BD-4A4A-8924-DB4A3CD3530B}" type="slidenum">
              <a:rPr lang="en-US" altLang="en-US" sz="1400" smtClean="0"/>
              <a:pPr>
                <a:spcBef>
                  <a:spcPct val="0"/>
                </a:spcBef>
                <a:buClrTx/>
                <a:buSzTx/>
                <a:buFontTx/>
                <a:buNone/>
              </a:pPr>
              <a:t>38</a:t>
            </a:fld>
            <a:endParaRPr lang="en-US" altLang="en-US" sz="1400"/>
          </a:p>
        </p:txBody>
      </p:sp>
      <p:pic>
        <p:nvPicPr>
          <p:cNvPr id="92165" name="Picture 2" descr="Figure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4567" y="306219"/>
            <a:ext cx="1447800"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6" name="Picture 3" descr="Figure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3975" y="3450974"/>
            <a:ext cx="1447800"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7" name="Rectangle 6"/>
          <p:cNvSpPr>
            <a:spLocks noChangeArrowheads="1"/>
          </p:cNvSpPr>
          <p:nvPr/>
        </p:nvSpPr>
        <p:spPr bwMode="auto">
          <a:xfrm>
            <a:off x="7788708" y="2712869"/>
            <a:ext cx="12795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600" dirty="0">
                <a:latin typeface="Times New Roman" panose="02020603050405020304" pitchFamily="18" charset="0"/>
              </a:rPr>
              <a:t>Android – </a:t>
            </a:r>
          </a:p>
          <a:p>
            <a:pPr eaLnBrk="1" hangingPunct="1">
              <a:spcBef>
                <a:spcPct val="0"/>
              </a:spcBef>
              <a:buClrTx/>
              <a:buSzTx/>
              <a:buFontTx/>
              <a:buNone/>
            </a:pPr>
            <a:r>
              <a:rPr lang="en-US" altLang="en-US" sz="1600" dirty="0">
                <a:latin typeface="Times New Roman" panose="02020603050405020304" pitchFamily="18" charset="0"/>
              </a:rPr>
              <a:t>no viewport </a:t>
            </a:r>
          </a:p>
        </p:txBody>
      </p:sp>
      <p:sp>
        <p:nvSpPr>
          <p:cNvPr id="2" name="Rectangle 1"/>
          <p:cNvSpPr>
            <a:spLocks noChangeArrowheads="1"/>
          </p:cNvSpPr>
          <p:nvPr/>
        </p:nvSpPr>
        <p:spPr bwMode="auto">
          <a:xfrm>
            <a:off x="-11793" y="6248400"/>
            <a:ext cx="9155793" cy="769441"/>
          </a:xfrm>
          <a:prstGeom prst="rect">
            <a:avLst/>
          </a:prstGeom>
          <a:solidFill>
            <a:srgbClr val="F1F1F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Verdana" panose="020B0604030504040204" pitchFamily="34" charset="0"/>
              </a:rPr>
              <a:t>A </a:t>
            </a:r>
            <a:r>
              <a:rPr kumimoji="0" lang="en-US" altLang="en-US" sz="1100" b="0" i="0" u="none" strike="noStrike" cap="none" normalizeH="0" baseline="0" dirty="0">
                <a:ln>
                  <a:noFill/>
                </a:ln>
                <a:solidFill>
                  <a:srgbClr val="DC143C"/>
                </a:solidFill>
                <a:effectLst/>
                <a:latin typeface="Consolas" panose="020B0609020204030204" pitchFamily="49" charset="0"/>
              </a:rPr>
              <a:t>&lt;meta&gt;</a:t>
            </a:r>
            <a:r>
              <a:rPr kumimoji="0" lang="en-US" altLang="en-US" sz="1100" b="0" i="0" u="none" strike="noStrike" cap="none" normalizeH="0" baseline="0" dirty="0">
                <a:ln>
                  <a:noFill/>
                </a:ln>
                <a:solidFill>
                  <a:srgbClr val="000000"/>
                </a:solidFill>
                <a:effectLst/>
                <a:latin typeface="Verdana" panose="020B0604030504040204" pitchFamily="34" charset="0"/>
              </a:rPr>
              <a:t> viewport element gives the browser instructions on </a:t>
            </a:r>
            <a:r>
              <a:rPr kumimoji="0" lang="en-US" altLang="en-US" sz="1100" i="0" u="none" strike="noStrike" cap="none" normalizeH="0" baseline="0" dirty="0">
                <a:ln>
                  <a:noFill/>
                </a:ln>
                <a:solidFill>
                  <a:srgbClr val="000000"/>
                </a:solidFill>
                <a:effectLst/>
                <a:latin typeface="Verdana" panose="020B0604030504040204" pitchFamily="34" charset="0"/>
              </a:rPr>
              <a:t>how to control</a:t>
            </a:r>
            <a:r>
              <a:rPr kumimoji="0" lang="en-US" altLang="en-US" sz="1100" b="0" i="0" u="none" strike="noStrike" cap="none" normalizeH="0" baseline="0" dirty="0">
                <a:ln>
                  <a:noFill/>
                </a:ln>
                <a:solidFill>
                  <a:srgbClr val="000000"/>
                </a:solidFill>
                <a:effectLst/>
                <a:latin typeface="Verdana" panose="020B0604030504040204" pitchFamily="34" charset="0"/>
              </a:rPr>
              <a:t> the </a:t>
            </a:r>
            <a:r>
              <a:rPr kumimoji="0" lang="en-US" altLang="en-US" sz="1100" i="0" u="none" strike="noStrike" cap="none" normalizeH="0" baseline="0" dirty="0">
                <a:ln>
                  <a:noFill/>
                </a:ln>
                <a:solidFill>
                  <a:srgbClr val="000000"/>
                </a:solidFill>
                <a:effectLst/>
                <a:latin typeface="Verdana" panose="020B0604030504040204" pitchFamily="34" charset="0"/>
              </a:rPr>
              <a:t>page's dimensions </a:t>
            </a:r>
            <a:r>
              <a:rPr kumimoji="0" lang="en-US" altLang="en-US" sz="1100" b="0" i="0" u="none" strike="noStrike" cap="none" normalizeH="0" baseline="0" dirty="0">
                <a:ln>
                  <a:noFill/>
                </a:ln>
                <a:solidFill>
                  <a:srgbClr val="000000"/>
                </a:solidFill>
                <a:effectLst/>
                <a:latin typeface="Verdana" panose="020B0604030504040204" pitchFamily="34" charset="0"/>
              </a:rPr>
              <a:t>and </a:t>
            </a:r>
            <a:r>
              <a:rPr kumimoji="0" lang="en-US" altLang="en-US" sz="1100" i="0" u="none" strike="noStrike" cap="none" normalizeH="0" baseline="0" dirty="0">
                <a:ln>
                  <a:noFill/>
                </a:ln>
                <a:solidFill>
                  <a:srgbClr val="000000"/>
                </a:solidFill>
                <a:effectLst/>
                <a:latin typeface="Verdana" panose="020B0604030504040204" pitchFamily="34" charset="0"/>
              </a:rPr>
              <a:t>scaling</a:t>
            </a:r>
            <a:r>
              <a:rPr kumimoji="0" lang="en-US" altLang="en-US" sz="1100" b="0" i="0" u="none" strike="noStrike" cap="none" normalizeH="0" baseline="0" dirty="0">
                <a:ln>
                  <a:noFill/>
                </a:ln>
                <a:solidFill>
                  <a:srgbClr val="000000"/>
                </a:solidFill>
                <a:effectLst/>
                <a:latin typeface="Verdana" panose="020B0604030504040204" pitchFamily="34" charset="0"/>
              </a:rPr>
              <a:t>.</a:t>
            </a:r>
            <a:endParaRPr kumimoji="0" lang="en-US" altLang="en-US" sz="3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Verdana" panose="020B0604030504040204" pitchFamily="34" charset="0"/>
              </a:rPr>
              <a:t>The </a:t>
            </a:r>
            <a:r>
              <a:rPr kumimoji="0" lang="en-US" altLang="en-US" sz="1100" i="0" u="none" strike="noStrike" cap="none" normalizeH="0" baseline="0" dirty="0">
                <a:ln>
                  <a:noFill/>
                </a:ln>
                <a:solidFill>
                  <a:srgbClr val="FF00FF"/>
                </a:solidFill>
                <a:effectLst/>
                <a:latin typeface="Verdana" panose="020B0604030504040204" pitchFamily="34" charset="0"/>
              </a:rPr>
              <a:t>width=device-width</a:t>
            </a:r>
            <a:r>
              <a:rPr kumimoji="0" lang="en-US" altLang="en-US" sz="1100" b="0" i="0" u="none" strike="noStrike" cap="none" normalizeH="0" baseline="0" dirty="0">
                <a:ln>
                  <a:noFill/>
                </a:ln>
                <a:solidFill>
                  <a:srgbClr val="FF00FF"/>
                </a:solidFill>
                <a:effectLst/>
                <a:latin typeface="Verdana" panose="020B0604030504040204" pitchFamily="34" charset="0"/>
              </a:rPr>
              <a:t> </a:t>
            </a:r>
            <a:r>
              <a:rPr kumimoji="0" lang="en-US" altLang="en-US" sz="1100" b="0" i="0" u="none" strike="noStrike" cap="none" normalizeH="0" baseline="0" dirty="0">
                <a:ln>
                  <a:noFill/>
                </a:ln>
                <a:solidFill>
                  <a:srgbClr val="000000"/>
                </a:solidFill>
                <a:effectLst/>
                <a:latin typeface="Verdana" panose="020B0604030504040204" pitchFamily="34" charset="0"/>
              </a:rPr>
              <a:t>part sets the </a:t>
            </a:r>
            <a:r>
              <a:rPr kumimoji="0" lang="en-US" altLang="en-US" sz="1100" i="0" u="none" strike="noStrike" cap="none" normalizeH="0" baseline="0" dirty="0">
                <a:ln>
                  <a:noFill/>
                </a:ln>
                <a:solidFill>
                  <a:srgbClr val="FF00FF"/>
                </a:solidFill>
                <a:effectLst/>
                <a:latin typeface="Verdana" panose="020B0604030504040204" pitchFamily="34" charset="0"/>
              </a:rPr>
              <a:t>width</a:t>
            </a:r>
            <a:r>
              <a:rPr kumimoji="0" lang="en-US" altLang="en-US" sz="1100" b="0" i="0" u="none" strike="noStrike" cap="none" normalizeH="0" baseline="0" dirty="0">
                <a:ln>
                  <a:noFill/>
                </a:ln>
                <a:solidFill>
                  <a:srgbClr val="000000"/>
                </a:solidFill>
                <a:effectLst/>
                <a:latin typeface="Verdana" panose="020B0604030504040204" pitchFamily="34" charset="0"/>
              </a:rPr>
              <a:t> of the page to </a:t>
            </a:r>
            <a:r>
              <a:rPr kumimoji="0" lang="en-US" altLang="en-US" sz="1100" i="0" u="none" strike="noStrike" cap="none" normalizeH="0" baseline="0" dirty="0">
                <a:ln>
                  <a:noFill/>
                </a:ln>
                <a:solidFill>
                  <a:srgbClr val="000000"/>
                </a:solidFill>
                <a:effectLst/>
                <a:latin typeface="Verdana" panose="020B0604030504040204" pitchFamily="34" charset="0"/>
              </a:rPr>
              <a:t>follow </a:t>
            </a:r>
            <a:r>
              <a:rPr kumimoji="0" lang="en-US" altLang="en-US" sz="1100" b="0" i="0" u="none" strike="noStrike" cap="none" normalizeH="0" baseline="0" dirty="0">
                <a:ln>
                  <a:noFill/>
                </a:ln>
                <a:solidFill>
                  <a:srgbClr val="000000"/>
                </a:solidFill>
                <a:effectLst/>
                <a:latin typeface="Verdana" panose="020B0604030504040204" pitchFamily="34" charset="0"/>
              </a:rPr>
              <a:t>the</a:t>
            </a:r>
            <a:r>
              <a:rPr kumimoji="0" lang="en-US" altLang="en-US" sz="1100" i="0" u="none" strike="noStrike" cap="none" normalizeH="0" baseline="0" dirty="0">
                <a:ln>
                  <a:noFill/>
                </a:ln>
                <a:solidFill>
                  <a:srgbClr val="000000"/>
                </a:solidFill>
                <a:effectLst/>
                <a:latin typeface="Verdana" panose="020B0604030504040204" pitchFamily="34" charset="0"/>
              </a:rPr>
              <a:t> screen-width of </a:t>
            </a:r>
            <a:r>
              <a:rPr kumimoji="0" lang="en-US" altLang="en-US" sz="1100" b="0" i="0" u="none" strike="noStrike" cap="none" normalizeH="0" baseline="0" dirty="0">
                <a:ln>
                  <a:noFill/>
                </a:ln>
                <a:solidFill>
                  <a:srgbClr val="000000"/>
                </a:solidFill>
                <a:effectLst/>
                <a:latin typeface="Verdana" panose="020B0604030504040204" pitchFamily="34" charset="0"/>
              </a:rPr>
              <a:t>the</a:t>
            </a:r>
            <a:r>
              <a:rPr kumimoji="0" lang="en-US" altLang="en-US" sz="1100" i="0" u="none" strike="noStrike" cap="none" normalizeH="0" baseline="0" dirty="0">
                <a:ln>
                  <a:noFill/>
                </a:ln>
                <a:solidFill>
                  <a:srgbClr val="000000"/>
                </a:solidFill>
                <a:effectLst/>
                <a:latin typeface="Verdana" panose="020B0604030504040204" pitchFamily="34" charset="0"/>
              </a:rPr>
              <a:t> device </a:t>
            </a:r>
            <a:r>
              <a:rPr kumimoji="0" lang="en-US" altLang="en-US" sz="1100" b="0" i="0" u="none" strike="noStrike" cap="none" normalizeH="0" baseline="0" dirty="0">
                <a:ln>
                  <a:noFill/>
                </a:ln>
                <a:solidFill>
                  <a:srgbClr val="000000"/>
                </a:solidFill>
                <a:effectLst/>
                <a:latin typeface="Verdana" panose="020B0604030504040204" pitchFamily="34" charset="0"/>
              </a:rPr>
              <a:t>(which will vary depending on the device).</a:t>
            </a:r>
            <a:endParaRPr kumimoji="0" lang="en-US" altLang="en-US" sz="3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Verdana" panose="020B0604030504040204" pitchFamily="34" charset="0"/>
              </a:rPr>
              <a:t>The </a:t>
            </a:r>
            <a:r>
              <a:rPr kumimoji="0" lang="en-US" altLang="en-US" sz="1100" i="0" u="none" strike="noStrike" cap="none" normalizeH="0" baseline="0" dirty="0">
                <a:ln>
                  <a:noFill/>
                </a:ln>
                <a:solidFill>
                  <a:srgbClr val="FF00FF"/>
                </a:solidFill>
                <a:effectLst/>
                <a:latin typeface="Verdana" panose="020B0604030504040204" pitchFamily="34" charset="0"/>
              </a:rPr>
              <a:t>initial-scale=1.0</a:t>
            </a:r>
            <a:r>
              <a:rPr kumimoji="0" lang="en-US" altLang="en-US" sz="1100" b="0" i="0" u="none" strike="noStrike" cap="none" normalizeH="0" baseline="0" dirty="0">
                <a:ln>
                  <a:noFill/>
                </a:ln>
                <a:solidFill>
                  <a:srgbClr val="FF00FF"/>
                </a:solidFill>
                <a:effectLst/>
                <a:latin typeface="Verdana" panose="020B0604030504040204" pitchFamily="34" charset="0"/>
              </a:rPr>
              <a:t> </a:t>
            </a:r>
            <a:r>
              <a:rPr kumimoji="0" lang="en-US" altLang="en-US" sz="1100" b="0" i="0" u="none" strike="noStrike" cap="none" normalizeH="0" baseline="0" dirty="0">
                <a:ln>
                  <a:noFill/>
                </a:ln>
                <a:solidFill>
                  <a:srgbClr val="000000"/>
                </a:solidFill>
                <a:effectLst/>
                <a:latin typeface="Verdana" panose="020B0604030504040204" pitchFamily="34" charset="0"/>
              </a:rPr>
              <a:t>part sets the </a:t>
            </a:r>
            <a:r>
              <a:rPr kumimoji="0" lang="en-US" altLang="en-US" sz="1100" i="0" u="none" strike="noStrike" cap="none" normalizeH="0" baseline="0" dirty="0">
                <a:ln>
                  <a:noFill/>
                </a:ln>
                <a:solidFill>
                  <a:srgbClr val="000000"/>
                </a:solidFill>
                <a:effectLst/>
                <a:latin typeface="Verdana" panose="020B0604030504040204" pitchFamily="34" charset="0"/>
              </a:rPr>
              <a:t>initial zoom level </a:t>
            </a:r>
            <a:r>
              <a:rPr kumimoji="0" lang="en-US" altLang="en-US" sz="1100" b="0" i="0" u="none" strike="noStrike" cap="none" normalizeH="0" baseline="0" dirty="0">
                <a:ln>
                  <a:noFill/>
                </a:ln>
                <a:solidFill>
                  <a:srgbClr val="000000"/>
                </a:solidFill>
                <a:effectLst/>
                <a:latin typeface="Verdana" panose="020B0604030504040204" pitchFamily="34" charset="0"/>
              </a:rPr>
              <a:t>when</a:t>
            </a:r>
            <a:r>
              <a:rPr kumimoji="0" lang="en-US" altLang="en-US" sz="1100" i="0" u="none" strike="noStrike" cap="none" normalizeH="0" baseline="0" dirty="0">
                <a:ln>
                  <a:noFill/>
                </a:ln>
                <a:solidFill>
                  <a:srgbClr val="000000"/>
                </a:solidFill>
                <a:effectLst/>
                <a:latin typeface="Verdana" panose="020B0604030504040204" pitchFamily="34" charset="0"/>
              </a:rPr>
              <a:t> the page is </a:t>
            </a:r>
            <a:r>
              <a:rPr kumimoji="0" lang="en-US" altLang="en-US" sz="1100" i="0" u="none" strike="noStrike" cap="none" normalizeH="0" baseline="0" dirty="0">
                <a:ln>
                  <a:noFill/>
                </a:ln>
                <a:solidFill>
                  <a:srgbClr val="00CC00"/>
                </a:solidFill>
                <a:effectLst/>
                <a:latin typeface="Verdana" panose="020B0604030504040204" pitchFamily="34" charset="0"/>
              </a:rPr>
              <a:t>first</a:t>
            </a:r>
            <a:r>
              <a:rPr kumimoji="0" lang="en-US" altLang="en-US" sz="1100" i="0" u="none" strike="noStrike" cap="none" normalizeH="0" baseline="0" dirty="0">
                <a:ln>
                  <a:noFill/>
                </a:ln>
                <a:solidFill>
                  <a:srgbClr val="000000"/>
                </a:solidFill>
                <a:effectLst/>
                <a:latin typeface="Verdana" panose="020B0604030504040204" pitchFamily="34" charset="0"/>
              </a:rPr>
              <a:t> loaded</a:t>
            </a:r>
            <a:r>
              <a:rPr kumimoji="0" lang="en-US" altLang="en-US" sz="1100" b="0" i="0" u="none" strike="noStrike" cap="none" normalizeH="0" baseline="0" dirty="0">
                <a:ln>
                  <a:noFill/>
                </a:ln>
                <a:solidFill>
                  <a:srgbClr val="000000"/>
                </a:solidFill>
                <a:effectLst/>
                <a:latin typeface="Verdana" panose="020B0604030504040204" pitchFamily="34" charset="0"/>
              </a:rPr>
              <a:t> by the browser.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057070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0" y="0"/>
            <a:ext cx="9144000" cy="457200"/>
          </a:xfrm>
        </p:spPr>
        <p:txBody>
          <a:bodyPr/>
          <a:lstStyle/>
          <a:p>
            <a:r>
              <a:rPr lang="en-US" altLang="en-US" dirty="0"/>
              <a:t>7.11. CSS3 Media Queries using a </a:t>
            </a:r>
            <a:r>
              <a:rPr lang="en-US" altLang="en-US" dirty="0">
                <a:solidFill>
                  <a:srgbClr val="FF0000"/>
                </a:solidFill>
              </a:rPr>
              <a:t>Link</a:t>
            </a:r>
            <a:r>
              <a:rPr lang="en-US" altLang="en-US" dirty="0"/>
              <a:t> </a:t>
            </a:r>
          </a:p>
        </p:txBody>
      </p:sp>
      <p:sp>
        <p:nvSpPr>
          <p:cNvPr id="3" name="Content Placeholder 2"/>
          <p:cNvSpPr>
            <a:spLocks noGrp="1"/>
          </p:cNvSpPr>
          <p:nvPr>
            <p:ph idx="1"/>
          </p:nvPr>
        </p:nvSpPr>
        <p:spPr>
          <a:xfrm>
            <a:off x="0" y="381000"/>
            <a:ext cx="7696200" cy="6248400"/>
          </a:xfrm>
        </p:spPr>
        <p:txBody>
          <a:bodyPr/>
          <a:lstStyle/>
          <a:p>
            <a:pPr marL="0" indent="0">
              <a:buFont typeface="Wingdings" panose="05000000000000000000" pitchFamily="2" charset="2"/>
              <a:buNone/>
              <a:defRPr/>
            </a:pPr>
            <a:r>
              <a:rPr lang="en-US" sz="2800" b="1" dirty="0"/>
              <a:t>1. Media Query</a:t>
            </a:r>
            <a:r>
              <a:rPr lang="en-US" sz="2800" dirty="0"/>
              <a:t> using a </a:t>
            </a:r>
            <a:r>
              <a:rPr lang="en-US" sz="2800" b="1" dirty="0">
                <a:solidFill>
                  <a:srgbClr val="FF0000"/>
                </a:solidFill>
              </a:rPr>
              <a:t>link</a:t>
            </a:r>
          </a:p>
          <a:p>
            <a:pPr lvl="1">
              <a:defRPr/>
            </a:pPr>
            <a:r>
              <a:rPr lang="en-US" sz="2400" dirty="0"/>
              <a:t>Is made up of a </a:t>
            </a:r>
            <a:r>
              <a:rPr lang="en-US" sz="2400" b="1" dirty="0">
                <a:solidFill>
                  <a:srgbClr val="FF0000"/>
                </a:solidFill>
              </a:rPr>
              <a:t>media</a:t>
            </a:r>
            <a:r>
              <a:rPr lang="en-US" sz="2400" b="1" dirty="0"/>
              <a:t> type </a:t>
            </a:r>
            <a:r>
              <a:rPr lang="en-US" sz="2400" dirty="0"/>
              <a:t>(such as </a:t>
            </a:r>
            <a:r>
              <a:rPr lang="en-US" sz="2400" b="1" dirty="0"/>
              <a:t>screen</a:t>
            </a:r>
            <a:r>
              <a:rPr lang="en-US" sz="2400" dirty="0"/>
              <a:t>)</a:t>
            </a:r>
          </a:p>
          <a:p>
            <a:pPr lvl="2">
              <a:defRPr/>
            </a:pPr>
            <a:r>
              <a:rPr lang="en-US" sz="2000" dirty="0"/>
              <a:t>and </a:t>
            </a:r>
            <a:r>
              <a:rPr lang="en-US" sz="2000" b="1" dirty="0"/>
              <a:t>logical expression </a:t>
            </a:r>
            <a:r>
              <a:rPr lang="en-US" sz="2000" dirty="0"/>
              <a:t>that </a:t>
            </a:r>
            <a:r>
              <a:rPr lang="en-US" sz="2000" b="1" dirty="0">
                <a:solidFill>
                  <a:srgbClr val="00B0F0"/>
                </a:solidFill>
              </a:rPr>
              <a:t>determines</a:t>
            </a:r>
            <a:r>
              <a:rPr lang="en-US" sz="2000" dirty="0"/>
              <a:t> the </a:t>
            </a:r>
            <a:r>
              <a:rPr lang="en-US" sz="2000" b="1" dirty="0">
                <a:highlight>
                  <a:srgbClr val="FFFF00"/>
                </a:highlight>
              </a:rPr>
              <a:t>capability</a:t>
            </a:r>
            <a:r>
              <a:rPr lang="en-US" sz="2000" b="1" dirty="0"/>
              <a:t> of the mobile device</a:t>
            </a:r>
            <a:r>
              <a:rPr lang="en-US" sz="2000" dirty="0"/>
              <a:t>, such as </a:t>
            </a:r>
            <a:r>
              <a:rPr lang="en-US" sz="2000" b="1" dirty="0">
                <a:solidFill>
                  <a:srgbClr val="FF00FF"/>
                </a:solidFill>
              </a:rPr>
              <a:t>screen resolution</a:t>
            </a:r>
            <a:r>
              <a:rPr lang="en-US" sz="2000" b="1" dirty="0">
                <a:solidFill>
                  <a:srgbClr val="FF0000"/>
                </a:solidFill>
              </a:rPr>
              <a:t> </a:t>
            </a:r>
            <a:r>
              <a:rPr lang="en-US" sz="2000" b="1" dirty="0"/>
              <a:t>and</a:t>
            </a:r>
            <a:r>
              <a:rPr lang="en-US" sz="2000" b="1" dirty="0">
                <a:solidFill>
                  <a:srgbClr val="FF0000"/>
                </a:solidFill>
              </a:rPr>
              <a:t> </a:t>
            </a:r>
            <a:r>
              <a:rPr lang="en-US" sz="2000" b="1" dirty="0">
                <a:solidFill>
                  <a:srgbClr val="FF00FF"/>
                </a:solidFill>
              </a:rPr>
              <a:t>orientation </a:t>
            </a:r>
            <a:r>
              <a:rPr lang="en-US" sz="2000" dirty="0"/>
              <a:t>(</a:t>
            </a:r>
            <a:r>
              <a:rPr lang="en-US" sz="2000" b="1" dirty="0"/>
              <a:t>portrait</a:t>
            </a:r>
            <a:r>
              <a:rPr lang="en-US" sz="2000" dirty="0"/>
              <a:t> or </a:t>
            </a:r>
            <a:r>
              <a:rPr lang="en-US" sz="2000" b="1" dirty="0"/>
              <a:t>landscape</a:t>
            </a:r>
            <a:r>
              <a:rPr lang="en-US" sz="2000" dirty="0"/>
              <a:t>)</a:t>
            </a:r>
            <a:endParaRPr lang="en-US" sz="2000" b="1" dirty="0">
              <a:solidFill>
                <a:srgbClr val="FF0000"/>
              </a:solidFill>
            </a:endParaRPr>
          </a:p>
          <a:p>
            <a:pPr lvl="1">
              <a:defRPr/>
            </a:pPr>
            <a:r>
              <a:rPr lang="en-US" sz="2400" b="1" dirty="0">
                <a:solidFill>
                  <a:srgbClr val="00B0F0"/>
                </a:solidFill>
              </a:rPr>
              <a:t>Directs</a:t>
            </a:r>
            <a:r>
              <a:rPr lang="en-US" sz="2400" dirty="0"/>
              <a:t> the </a:t>
            </a:r>
            <a:r>
              <a:rPr lang="en-US" sz="2400" b="1" dirty="0"/>
              <a:t>browser</a:t>
            </a:r>
            <a:r>
              <a:rPr lang="en-US" sz="2400" dirty="0"/>
              <a:t> to </a:t>
            </a:r>
            <a:r>
              <a:rPr lang="en-US" sz="2400" b="1" dirty="0"/>
              <a:t>styles</a:t>
            </a:r>
            <a:r>
              <a:rPr lang="en-US" sz="2400" dirty="0"/>
              <a:t> configured specifically for </a:t>
            </a:r>
            <a:r>
              <a:rPr lang="en-US" sz="2400" b="1" dirty="0"/>
              <a:t>those capabilities</a:t>
            </a:r>
            <a:br>
              <a:rPr lang="en-US" sz="2400" dirty="0"/>
            </a:br>
            <a:endParaRPr lang="en-US" sz="2400" dirty="0"/>
          </a:p>
          <a:p>
            <a:pPr>
              <a:defRPr/>
            </a:pPr>
            <a:r>
              <a:rPr lang="en-US" sz="1800" dirty="0"/>
              <a:t>Example p.340:</a:t>
            </a:r>
          </a:p>
          <a:p>
            <a:pPr marL="69850" indent="0">
              <a:buFont typeface="Wingdings 3" pitchFamily="18" charset="2"/>
              <a:buNone/>
              <a:defRPr/>
            </a:pPr>
            <a:r>
              <a:rPr lang="en-US" sz="2400" dirty="0">
                <a:latin typeface="Times New Roman" pitchFamily="18" charset="0"/>
                <a:cs typeface="Times New Roman" pitchFamily="18" charset="0"/>
              </a:rPr>
              <a:t>&lt;</a:t>
            </a:r>
            <a:r>
              <a:rPr lang="en-US" sz="2400" b="1" dirty="0">
                <a:solidFill>
                  <a:srgbClr val="FF0000"/>
                </a:solidFill>
                <a:latin typeface="Times New Roman" pitchFamily="18" charset="0"/>
                <a:cs typeface="Times New Roman" pitchFamily="18" charset="0"/>
              </a:rPr>
              <a:t>link</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href</a:t>
            </a:r>
            <a:r>
              <a:rPr lang="en-US" sz="2400" dirty="0">
                <a:latin typeface="Times New Roman" pitchFamily="18" charset="0"/>
                <a:cs typeface="Times New Roman" pitchFamily="18" charset="0"/>
              </a:rPr>
              <a:t>="</a:t>
            </a:r>
            <a:r>
              <a:rPr lang="en-US" sz="2400" b="1" dirty="0">
                <a:latin typeface="Times New Roman" pitchFamily="18" charset="0"/>
                <a:cs typeface="Times New Roman" pitchFamily="18" charset="0"/>
              </a:rPr>
              <a:t>lighthouse</a:t>
            </a:r>
            <a:r>
              <a:rPr lang="en-US" sz="2400" b="1" dirty="0">
                <a:solidFill>
                  <a:srgbClr val="FF00FF"/>
                </a:solidFill>
                <a:latin typeface="Times New Roman" pitchFamily="18" charset="0"/>
                <a:cs typeface="Times New Roman" pitchFamily="18" charset="0"/>
              </a:rPr>
              <a:t>mobile</a:t>
            </a:r>
            <a:r>
              <a:rPr lang="en-US" sz="2400" b="1" dirty="0">
                <a:latin typeface="Times New Roman" pitchFamily="18" charset="0"/>
                <a:cs typeface="Times New Roman" pitchFamily="18" charset="0"/>
              </a:rPr>
              <a:t>.</a:t>
            </a:r>
            <a:r>
              <a:rPr lang="en-US" sz="2400" b="1" dirty="0">
                <a:solidFill>
                  <a:srgbClr val="FF0000"/>
                </a:solidFill>
                <a:latin typeface="Times New Roman" pitchFamily="18" charset="0"/>
                <a:cs typeface="Times New Roman" pitchFamily="18" charset="0"/>
              </a:rPr>
              <a:t>css</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rel</a:t>
            </a:r>
            <a:r>
              <a:rPr lang="en-US" sz="2400" dirty="0">
                <a:latin typeface="Times New Roman" pitchFamily="18" charset="0"/>
                <a:cs typeface="Times New Roman" pitchFamily="18" charset="0"/>
              </a:rPr>
              <a:t>="</a:t>
            </a:r>
            <a:r>
              <a:rPr lang="en-US" sz="2400" dirty="0" err="1">
                <a:latin typeface="Times New Roman" pitchFamily="18" charset="0"/>
                <a:cs typeface="Times New Roman" pitchFamily="18" charset="0"/>
              </a:rPr>
              <a:t>stylesheet</a:t>
            </a:r>
            <a:r>
              <a:rPr lang="en-US" sz="2400" dirty="0">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media</a:t>
            </a:r>
            <a:r>
              <a:rPr lang="en-US" sz="2400" dirty="0">
                <a:latin typeface="Times New Roman" pitchFamily="18" charset="0"/>
                <a:cs typeface="Times New Roman" pitchFamily="18" charset="0"/>
              </a:rPr>
              <a:t>="</a:t>
            </a:r>
            <a:r>
              <a:rPr lang="en-US" sz="2400" b="1" dirty="0">
                <a:solidFill>
                  <a:srgbClr val="FF0000"/>
                </a:solidFill>
                <a:latin typeface="Times New Roman" pitchFamily="18" charset="0"/>
                <a:cs typeface="Times New Roman" pitchFamily="18" charset="0"/>
              </a:rPr>
              <a:t>only</a:t>
            </a:r>
            <a:r>
              <a:rPr lang="en-US" sz="2400" b="1" dirty="0">
                <a:latin typeface="Times New Roman" pitchFamily="18" charset="0"/>
                <a:cs typeface="Times New Roman" pitchFamily="18" charset="0"/>
              </a:rPr>
              <a:t> screen </a:t>
            </a:r>
            <a:r>
              <a:rPr lang="en-US" sz="2400" dirty="0">
                <a:solidFill>
                  <a:srgbClr val="00CC00"/>
                </a:solidFill>
                <a:latin typeface="Times New Roman" pitchFamily="18" charset="0"/>
                <a:cs typeface="Times New Roman" pitchFamily="18" charset="0"/>
              </a:rPr>
              <a:t>and</a:t>
            </a:r>
            <a:r>
              <a:rPr lang="en-US" sz="2400" dirty="0">
                <a:latin typeface="Times New Roman" pitchFamily="18" charset="0"/>
                <a:cs typeface="Times New Roman" pitchFamily="18" charset="0"/>
              </a:rPr>
              <a:t> (</a:t>
            </a:r>
            <a:r>
              <a:rPr lang="en-US" sz="2400" b="1" dirty="0">
                <a:latin typeface="Times New Roman" pitchFamily="18" charset="0"/>
                <a:cs typeface="Times New Roman" pitchFamily="18" charset="0"/>
              </a:rPr>
              <a:t>max-width</a:t>
            </a:r>
            <a:r>
              <a:rPr lang="en-US" sz="2400" dirty="0">
                <a:latin typeface="Times New Roman" pitchFamily="18" charset="0"/>
                <a:cs typeface="Times New Roman" pitchFamily="18" charset="0"/>
              </a:rPr>
              <a:t>: </a:t>
            </a:r>
            <a:r>
              <a:rPr lang="en-US" sz="2400" b="1" dirty="0">
                <a:latin typeface="Times New Roman" pitchFamily="18" charset="0"/>
                <a:cs typeface="Times New Roman" pitchFamily="18" charset="0"/>
              </a:rPr>
              <a:t>480px</a:t>
            </a:r>
            <a:r>
              <a:rPr lang="en-US" sz="2400" dirty="0">
                <a:latin typeface="Times New Roman" pitchFamily="18" charset="0"/>
                <a:cs typeface="Times New Roman" pitchFamily="18" charset="0"/>
              </a:rPr>
              <a:t>)"&gt;</a:t>
            </a:r>
          </a:p>
          <a:p>
            <a:pPr marL="69850" indent="0">
              <a:buFont typeface="Wingdings 3" pitchFamily="18" charset="2"/>
              <a:buNone/>
              <a:defRPr/>
            </a:pPr>
            <a:endParaRPr lang="en-US" sz="1800" b="1" dirty="0">
              <a:latin typeface="Times New Roman" pitchFamily="18" charset="0"/>
              <a:cs typeface="Times New Roman" pitchFamily="18" charset="0"/>
            </a:endParaRPr>
          </a:p>
          <a:p>
            <a:pPr marL="69850" indent="0">
              <a:buFont typeface="Wingdings 3" pitchFamily="18" charset="2"/>
              <a:buNone/>
              <a:defRPr/>
            </a:pPr>
            <a:r>
              <a:rPr lang="en-US" sz="1800" b="1" dirty="0">
                <a:latin typeface="Times New Roman" pitchFamily="18" charset="0"/>
                <a:cs typeface="Times New Roman" pitchFamily="18" charset="0"/>
              </a:rPr>
              <a:t>Where media type: </a:t>
            </a:r>
            <a:r>
              <a:rPr lang="en-US" sz="1800" b="1" dirty="0">
                <a:solidFill>
                  <a:srgbClr val="FF00FF"/>
                </a:solidFill>
                <a:latin typeface="Times New Roman" pitchFamily="18" charset="0"/>
                <a:cs typeface="Times New Roman" pitchFamily="18" charset="0"/>
              </a:rPr>
              <a:t>all, screen, speech, print, only</a:t>
            </a:r>
          </a:p>
          <a:p>
            <a:pPr marL="69850" indent="0">
              <a:buFont typeface="Wingdings 3" pitchFamily="18" charset="2"/>
              <a:buNone/>
              <a:defRPr/>
            </a:pPr>
            <a:endParaRPr lang="en-US" sz="1800" dirty="0">
              <a:latin typeface="Times New Roman" pitchFamily="18" charset="0"/>
              <a:cs typeface="Times New Roman" pitchFamily="18" charset="0"/>
            </a:endParaRPr>
          </a:p>
          <a:p>
            <a:pPr marL="69850" indent="0">
              <a:buFont typeface="Wingdings" panose="05000000000000000000" pitchFamily="2" charset="2"/>
              <a:buNone/>
              <a:defRPr/>
            </a:pPr>
            <a:r>
              <a:rPr lang="en-US" sz="2400" dirty="0">
                <a:latin typeface="Times New Roman" pitchFamily="18" charset="0"/>
                <a:cs typeface="Times New Roman" pitchFamily="18" charset="0"/>
              </a:rPr>
              <a:t>&lt;</a:t>
            </a:r>
            <a:r>
              <a:rPr lang="en-US" sz="2400" b="1" dirty="0">
                <a:solidFill>
                  <a:srgbClr val="FF0000"/>
                </a:solidFill>
                <a:latin typeface="Times New Roman" pitchFamily="18" charset="0"/>
                <a:cs typeface="Times New Roman" pitchFamily="18" charset="0"/>
              </a:rPr>
              <a:t>link</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href</a:t>
            </a:r>
            <a:r>
              <a:rPr lang="en-US" sz="2400" dirty="0">
                <a:latin typeface="Times New Roman" pitchFamily="18" charset="0"/>
                <a:cs typeface="Times New Roman" pitchFamily="18" charset="0"/>
              </a:rPr>
              <a:t>="</a:t>
            </a:r>
            <a:r>
              <a:rPr lang="en-US" sz="2400" b="1" dirty="0">
                <a:latin typeface="Times New Roman" pitchFamily="18" charset="0"/>
                <a:cs typeface="Times New Roman" pitchFamily="18" charset="0"/>
              </a:rPr>
              <a:t>lighthouse</a:t>
            </a:r>
            <a:r>
              <a:rPr lang="en-US" sz="2400" b="1" dirty="0">
                <a:solidFill>
                  <a:srgbClr val="FF00FF"/>
                </a:solidFill>
                <a:latin typeface="Times New Roman" pitchFamily="18" charset="0"/>
                <a:cs typeface="Times New Roman" pitchFamily="18" charset="0"/>
              </a:rPr>
              <a:t>tablet</a:t>
            </a:r>
            <a:r>
              <a:rPr lang="en-US" sz="2400" b="1" dirty="0">
                <a:latin typeface="Times New Roman" pitchFamily="18" charset="0"/>
                <a:cs typeface="Times New Roman" pitchFamily="18" charset="0"/>
              </a:rPr>
              <a:t>.</a:t>
            </a:r>
            <a:r>
              <a:rPr lang="en-US" sz="2400" b="1" dirty="0">
                <a:solidFill>
                  <a:srgbClr val="FF0000"/>
                </a:solidFill>
                <a:latin typeface="Times New Roman" pitchFamily="18" charset="0"/>
                <a:cs typeface="Times New Roman" pitchFamily="18" charset="0"/>
              </a:rPr>
              <a:t>css</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rel</a:t>
            </a:r>
            <a:r>
              <a:rPr lang="en-US" sz="2400" dirty="0">
                <a:latin typeface="Times New Roman" pitchFamily="18" charset="0"/>
                <a:cs typeface="Times New Roman" pitchFamily="18" charset="0"/>
              </a:rPr>
              <a:t>="stylesheet" </a:t>
            </a:r>
            <a:r>
              <a:rPr lang="en-US" sz="2000" b="1" dirty="0">
                <a:solidFill>
                  <a:srgbClr val="FF0000"/>
                </a:solidFill>
                <a:latin typeface="Times New Roman" pitchFamily="18" charset="0"/>
                <a:cs typeface="Times New Roman" pitchFamily="18" charset="0"/>
              </a:rPr>
              <a:t>media</a:t>
            </a:r>
            <a:r>
              <a:rPr lang="en-US" sz="2000" dirty="0">
                <a:latin typeface="Times New Roman" pitchFamily="18" charset="0"/>
                <a:cs typeface="Times New Roman" pitchFamily="18" charset="0"/>
              </a:rPr>
              <a:t>="</a:t>
            </a:r>
            <a:r>
              <a:rPr lang="en-US" sz="2000" b="1" dirty="0">
                <a:solidFill>
                  <a:srgbClr val="FF0000"/>
                </a:solidFill>
                <a:latin typeface="Times New Roman" pitchFamily="18" charset="0"/>
                <a:cs typeface="Times New Roman" pitchFamily="18" charset="0"/>
              </a:rPr>
              <a:t>only</a:t>
            </a:r>
            <a:r>
              <a:rPr lang="en-US" sz="2000" b="1" dirty="0">
                <a:latin typeface="Times New Roman" pitchFamily="18" charset="0"/>
                <a:cs typeface="Times New Roman" pitchFamily="18" charset="0"/>
              </a:rPr>
              <a:t> screen </a:t>
            </a:r>
            <a:r>
              <a:rPr lang="en-US" sz="2000" dirty="0">
                <a:solidFill>
                  <a:srgbClr val="00CC00"/>
                </a:solidFill>
                <a:latin typeface="Times New Roman" pitchFamily="18" charset="0"/>
                <a:cs typeface="Times New Roman" pitchFamily="18" charset="0"/>
              </a:rPr>
              <a:t>and</a:t>
            </a:r>
            <a:r>
              <a:rPr lang="en-US" sz="2000" dirty="0">
                <a:latin typeface="Times New Roman" pitchFamily="18" charset="0"/>
                <a:cs typeface="Times New Roman" pitchFamily="18" charset="0"/>
              </a:rPr>
              <a:t> (</a:t>
            </a:r>
            <a:r>
              <a:rPr lang="en-US" sz="2000" b="1" dirty="0">
                <a:latin typeface="Times New Roman" pitchFamily="18" charset="0"/>
                <a:cs typeface="Times New Roman" pitchFamily="18" charset="0"/>
              </a:rPr>
              <a:t>min-width</a:t>
            </a:r>
            <a:r>
              <a:rPr lang="en-US" sz="2000" dirty="0">
                <a:latin typeface="Times New Roman" pitchFamily="18" charset="0"/>
                <a:cs typeface="Times New Roman" pitchFamily="18" charset="0"/>
              </a:rPr>
              <a:t>: 768</a:t>
            </a:r>
            <a:r>
              <a:rPr lang="en-US" sz="2000" b="1" dirty="0">
                <a:latin typeface="Times New Roman" pitchFamily="18" charset="0"/>
                <a:cs typeface="Times New Roman" pitchFamily="18" charset="0"/>
              </a:rPr>
              <a:t>px</a:t>
            </a:r>
            <a:r>
              <a:rPr lang="en-US" sz="2000" dirty="0">
                <a:latin typeface="Times New Roman" pitchFamily="18" charset="0"/>
                <a:cs typeface="Times New Roman" pitchFamily="18" charset="0"/>
              </a:rPr>
              <a:t>)“ </a:t>
            </a:r>
            <a:r>
              <a:rPr lang="en-US" sz="2000" dirty="0">
                <a:solidFill>
                  <a:srgbClr val="00CC00"/>
                </a:solidFill>
                <a:latin typeface="Times New Roman" pitchFamily="18" charset="0"/>
                <a:cs typeface="Times New Roman" pitchFamily="18" charset="0"/>
              </a:rPr>
              <a:t>and</a:t>
            </a:r>
            <a:r>
              <a:rPr lang="en-US" sz="2000" dirty="0">
                <a:latin typeface="Times New Roman" pitchFamily="18" charset="0"/>
                <a:cs typeface="Times New Roman" pitchFamily="18" charset="0"/>
              </a:rPr>
              <a:t> (</a:t>
            </a:r>
            <a:r>
              <a:rPr lang="en-US" sz="2000" b="1" dirty="0">
                <a:latin typeface="Times New Roman" pitchFamily="18" charset="0"/>
                <a:cs typeface="Times New Roman" pitchFamily="18" charset="0"/>
              </a:rPr>
              <a:t>max-width</a:t>
            </a:r>
            <a:r>
              <a:rPr lang="en-US" sz="2000" dirty="0">
                <a:latin typeface="Times New Roman" pitchFamily="18" charset="0"/>
                <a:cs typeface="Times New Roman" pitchFamily="18" charset="0"/>
              </a:rPr>
              <a:t>: 1024</a:t>
            </a:r>
            <a:r>
              <a:rPr lang="en-US" sz="2000" b="1" dirty="0">
                <a:latin typeface="Times New Roman" pitchFamily="18" charset="0"/>
                <a:cs typeface="Times New Roman" pitchFamily="18" charset="0"/>
              </a:rPr>
              <a:t>px</a:t>
            </a:r>
            <a:r>
              <a:rPr lang="en-US" sz="2000" dirty="0">
                <a:latin typeface="Times New Roman" pitchFamily="18" charset="0"/>
                <a:cs typeface="Times New Roman" pitchFamily="18" charset="0"/>
              </a:rPr>
              <a:t>)"&gt;</a:t>
            </a:r>
            <a:endParaRPr lang="en-US" sz="2400" dirty="0">
              <a:latin typeface="Times New Roman" pitchFamily="18" charset="0"/>
              <a:cs typeface="Times New Roman" pitchFamily="18" charset="0"/>
            </a:endParaRPr>
          </a:p>
          <a:p>
            <a:pPr marL="69850" indent="0">
              <a:buFont typeface="Wingdings 3" pitchFamily="18" charset="2"/>
              <a:buNone/>
              <a:defRPr/>
            </a:pPr>
            <a:endParaRPr lang="en-US" sz="2800" dirty="0">
              <a:latin typeface="Times New Roman" pitchFamily="18" charset="0"/>
              <a:cs typeface="Times New Roman" pitchFamily="18" charset="0"/>
            </a:endParaRPr>
          </a:p>
          <a:p>
            <a:pPr>
              <a:defRPr/>
            </a:pPr>
            <a:endParaRPr lang="en-US" dirty="0"/>
          </a:p>
        </p:txBody>
      </p:sp>
      <p:sp>
        <p:nvSpPr>
          <p:cNvPr id="93188"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86A00681-79DB-41BF-ADEA-72EF55BAC154}" type="slidenum">
              <a:rPr lang="en-US" altLang="en-US" sz="1400" smtClean="0"/>
              <a:pPr>
                <a:spcBef>
                  <a:spcPct val="0"/>
                </a:spcBef>
                <a:buClrTx/>
                <a:buSzTx/>
                <a:buFontTx/>
                <a:buNone/>
              </a:pPr>
              <a:t>39</a:t>
            </a:fld>
            <a:endParaRPr lang="en-US" altLang="en-US" sz="1400"/>
          </a:p>
        </p:txBody>
      </p:sp>
      <p:pic>
        <p:nvPicPr>
          <p:cNvPr id="93189" name="Picture 2" descr="Figure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4588" y="609600"/>
            <a:ext cx="1725612"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2967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685800" y="0"/>
            <a:ext cx="7772400" cy="528638"/>
          </a:xfrm>
        </p:spPr>
        <p:txBody>
          <a:bodyPr/>
          <a:lstStyle/>
          <a:p>
            <a:r>
              <a:rPr lang="en-US" altLang="en-US" dirty="0"/>
              <a:t>7.1 CSS </a:t>
            </a:r>
            <a:r>
              <a:rPr lang="en-US" altLang="en-US" dirty="0">
                <a:solidFill>
                  <a:srgbClr val="00CC00"/>
                </a:solidFill>
              </a:rPr>
              <a:t>Flexible</a:t>
            </a:r>
            <a:r>
              <a:rPr lang="en-US" altLang="en-US" dirty="0"/>
              <a:t> Box Layout Module</a:t>
            </a:r>
          </a:p>
        </p:txBody>
      </p:sp>
      <p:sp>
        <p:nvSpPr>
          <p:cNvPr id="102403" name="Content Placeholder 2"/>
          <p:cNvSpPr>
            <a:spLocks noGrp="1"/>
          </p:cNvSpPr>
          <p:nvPr>
            <p:ph idx="1"/>
          </p:nvPr>
        </p:nvSpPr>
        <p:spPr>
          <a:xfrm>
            <a:off x="0" y="685800"/>
            <a:ext cx="9144000" cy="6172200"/>
          </a:xfrm>
        </p:spPr>
        <p:txBody>
          <a:bodyPr/>
          <a:lstStyle/>
          <a:p>
            <a:r>
              <a:rPr lang="en-US" altLang="en-US" sz="2400" dirty="0"/>
              <a:t>Referred to as “</a:t>
            </a:r>
            <a:r>
              <a:rPr lang="en-US" altLang="en-US" sz="2400" b="1" dirty="0">
                <a:solidFill>
                  <a:srgbClr val="FF00FF"/>
                </a:solidFill>
              </a:rPr>
              <a:t>flexbox</a:t>
            </a:r>
            <a:r>
              <a:rPr lang="en-US" altLang="en-US" sz="2400" dirty="0"/>
              <a:t>”, a </a:t>
            </a:r>
            <a:r>
              <a:rPr lang="en-US" altLang="en-US" sz="2400" b="1" dirty="0"/>
              <a:t>new</a:t>
            </a:r>
            <a:r>
              <a:rPr lang="en-US" altLang="en-US" sz="2400" dirty="0"/>
              <a:t> </a:t>
            </a:r>
            <a:r>
              <a:rPr lang="en-US" altLang="en-US" sz="2400" b="1" dirty="0"/>
              <a:t>emerging</a:t>
            </a:r>
            <a:r>
              <a:rPr lang="en-US" altLang="en-US" sz="2400" dirty="0"/>
              <a:t> technique</a:t>
            </a:r>
          </a:p>
          <a:p>
            <a:endParaRPr lang="en-US" altLang="en-US" sz="2400" dirty="0"/>
          </a:p>
          <a:p>
            <a:r>
              <a:rPr lang="en-US" altLang="en-US" sz="2400" b="1" dirty="0">
                <a:solidFill>
                  <a:srgbClr val="FF0000"/>
                </a:solidFill>
              </a:rPr>
              <a:t>GREAT</a:t>
            </a:r>
            <a:r>
              <a:rPr lang="en-US" altLang="en-US" sz="2400" dirty="0"/>
              <a:t> way to easily </a:t>
            </a:r>
            <a:r>
              <a:rPr lang="en-US" altLang="en-US" sz="2400" b="1" dirty="0">
                <a:solidFill>
                  <a:srgbClr val="FF0000"/>
                </a:solidFill>
              </a:rPr>
              <a:t>configure multi-column </a:t>
            </a:r>
            <a:r>
              <a:rPr lang="en-US" altLang="en-US" sz="2400" dirty="0"/>
              <a:t>page layout</a:t>
            </a:r>
          </a:p>
          <a:p>
            <a:pPr lvl="1"/>
            <a:r>
              <a:rPr lang="en-US" altLang="en-US" sz="2000" b="1" dirty="0"/>
              <a:t>elements</a:t>
            </a:r>
            <a:r>
              <a:rPr lang="en-US" altLang="en-US" sz="2000" dirty="0"/>
              <a:t> contained within a </a:t>
            </a:r>
            <a:r>
              <a:rPr lang="en-US" altLang="en-US" sz="2000" b="1" dirty="0">
                <a:solidFill>
                  <a:schemeClr val="accent1"/>
                </a:solidFill>
              </a:rPr>
              <a:t>flex</a:t>
            </a:r>
            <a:r>
              <a:rPr lang="en-US" altLang="en-US" sz="2000" b="1" dirty="0">
                <a:solidFill>
                  <a:srgbClr val="FF0000"/>
                </a:solidFill>
              </a:rPr>
              <a:t> container </a:t>
            </a:r>
            <a:r>
              <a:rPr lang="en-US" altLang="en-US" sz="2000" b="1" dirty="0"/>
              <a:t>can</a:t>
            </a:r>
            <a:r>
              <a:rPr lang="en-US" altLang="en-US" sz="2000" dirty="0"/>
              <a:t> be </a:t>
            </a:r>
            <a:r>
              <a:rPr lang="en-US" altLang="en-US" sz="2000" b="1" dirty="0"/>
              <a:t>configured</a:t>
            </a:r>
            <a:r>
              <a:rPr lang="en-US" altLang="en-US" sz="2000" dirty="0"/>
              <a:t> either </a:t>
            </a:r>
            <a:r>
              <a:rPr lang="en-US" altLang="en-US" sz="2000" b="1" dirty="0">
                <a:solidFill>
                  <a:srgbClr val="00CC00"/>
                </a:solidFill>
              </a:rPr>
              <a:t>horizontally</a:t>
            </a:r>
            <a:r>
              <a:rPr lang="en-US" altLang="en-US" sz="2000" dirty="0"/>
              <a:t> or </a:t>
            </a:r>
            <a:r>
              <a:rPr lang="en-US" altLang="en-US" sz="2000" b="1" dirty="0">
                <a:solidFill>
                  <a:srgbClr val="00CC00"/>
                </a:solidFill>
              </a:rPr>
              <a:t>vertically</a:t>
            </a:r>
            <a:r>
              <a:rPr lang="en-US" altLang="en-US" sz="2000" dirty="0"/>
              <a:t> in a flexible manner with</a:t>
            </a:r>
            <a:r>
              <a:rPr lang="en-US" altLang="en-US" sz="2000" b="1" dirty="0"/>
              <a:t> flexible sizing</a:t>
            </a:r>
          </a:p>
          <a:p>
            <a:endParaRPr lang="en-US" altLang="en-US" sz="2400" dirty="0"/>
          </a:p>
          <a:p>
            <a:r>
              <a:rPr lang="en-US" altLang="en-US" sz="2400" b="1" dirty="0">
                <a:solidFill>
                  <a:srgbClr val="FF00FF"/>
                </a:solidFill>
              </a:rPr>
              <a:t>Flexbox</a:t>
            </a:r>
            <a:r>
              <a:rPr lang="en-US" altLang="en-US" sz="2400" dirty="0"/>
              <a:t> is </a:t>
            </a:r>
            <a:r>
              <a:rPr lang="en-US" altLang="en-US" sz="2400" b="1" dirty="0"/>
              <a:t>not yet well-supported by browsers</a:t>
            </a:r>
            <a:r>
              <a:rPr lang="en-US" altLang="en-US" sz="2400" dirty="0"/>
              <a:t>. </a:t>
            </a:r>
          </a:p>
          <a:p>
            <a:endParaRPr lang="en-US" altLang="en-US" sz="2400" dirty="0"/>
          </a:p>
          <a:p>
            <a:r>
              <a:rPr lang="en-US" altLang="en-US" sz="2400" dirty="0"/>
              <a:t>Check </a:t>
            </a:r>
            <a:r>
              <a:rPr lang="en-US" altLang="en-US" sz="2400" b="1" dirty="0">
                <a:hlinkClick r:id="rId3"/>
              </a:rPr>
              <a:t>http://caniuse.com/flexbox</a:t>
            </a:r>
            <a:r>
              <a:rPr lang="en-US" altLang="en-US" sz="2400" b="1" dirty="0"/>
              <a:t> </a:t>
            </a:r>
            <a:r>
              <a:rPr lang="en-US" altLang="en-US" sz="2400" dirty="0"/>
              <a:t>for the current level of browser support. </a:t>
            </a:r>
          </a:p>
          <a:p>
            <a:endParaRPr lang="en-US" altLang="en-US" sz="2400" b="1" dirty="0"/>
          </a:p>
          <a:p>
            <a:r>
              <a:rPr lang="en-US" altLang="en-US" sz="2400" b="1" dirty="0"/>
              <a:t>Common Properties </a:t>
            </a:r>
            <a:r>
              <a:rPr lang="en-US" altLang="en-US" sz="2400" dirty="0"/>
              <a:t>used with </a:t>
            </a:r>
            <a:r>
              <a:rPr lang="en-US" altLang="en-US" sz="2400" b="1" dirty="0">
                <a:solidFill>
                  <a:srgbClr val="FF00FF"/>
                </a:solidFill>
              </a:rPr>
              <a:t>flexbox</a:t>
            </a:r>
            <a:r>
              <a:rPr lang="en-US" altLang="en-US" sz="2400" b="1" dirty="0"/>
              <a:t> </a:t>
            </a:r>
            <a:r>
              <a:rPr lang="en-US" altLang="en-US" sz="2000" dirty="0"/>
              <a:t>see</a:t>
            </a:r>
            <a:r>
              <a:rPr lang="en-US" altLang="en-US" sz="2400" b="1" dirty="0"/>
              <a:t> </a:t>
            </a:r>
            <a:r>
              <a:rPr lang="en-US" altLang="en-US" sz="2000" b="1" dirty="0"/>
              <a:t>p.313-318</a:t>
            </a:r>
            <a:r>
              <a:rPr lang="en-US" altLang="en-US" sz="2000" dirty="0"/>
              <a:t>:</a:t>
            </a:r>
            <a:endParaRPr lang="en-US" altLang="en-US" sz="2400" dirty="0"/>
          </a:p>
          <a:p>
            <a:pPr marL="869950" lvl="2" indent="0">
              <a:buFont typeface="Wingdings 3" panose="05040102010807070707" pitchFamily="18" charset="2"/>
              <a:buNone/>
            </a:pPr>
            <a:r>
              <a:rPr lang="en-US" altLang="en-US" sz="1600" b="1" dirty="0"/>
              <a:t>display			flex</a:t>
            </a:r>
          </a:p>
          <a:p>
            <a:pPr marL="869950" lvl="2" indent="0">
              <a:buFont typeface="Wingdings 3" panose="05040102010807070707" pitchFamily="18" charset="2"/>
              <a:buNone/>
            </a:pPr>
            <a:r>
              <a:rPr lang="en-US" altLang="en-US" sz="1600" b="1" dirty="0"/>
              <a:t>flex-direction		order</a:t>
            </a:r>
          </a:p>
          <a:p>
            <a:pPr marL="869950" lvl="2" indent="0">
              <a:buFont typeface="Wingdings 3" panose="05040102010807070707" pitchFamily="18" charset="2"/>
              <a:buNone/>
            </a:pPr>
            <a:r>
              <a:rPr lang="en-US" altLang="en-US" sz="1600" b="1" dirty="0"/>
              <a:t>flex-wrap</a:t>
            </a:r>
          </a:p>
          <a:p>
            <a:pPr marL="869950" lvl="2" indent="0">
              <a:buFont typeface="Wingdings 3" panose="05040102010807070707" pitchFamily="18" charset="2"/>
              <a:buNone/>
            </a:pPr>
            <a:r>
              <a:rPr lang="en-US" altLang="en-US" sz="1600" b="1" dirty="0"/>
              <a:t>justify-content</a:t>
            </a:r>
          </a:p>
        </p:txBody>
      </p:sp>
      <p:sp>
        <p:nvSpPr>
          <p:cNvPr id="102404"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459CAD8E-1A90-4314-9956-E150AF75BD85}" type="slidenum">
              <a:rPr lang="en-US" altLang="en-US" sz="1400" smtClean="0"/>
              <a:pPr>
                <a:spcBef>
                  <a:spcPct val="0"/>
                </a:spcBef>
                <a:buClrTx/>
                <a:buSzTx/>
                <a:buFontTx/>
                <a:buNone/>
              </a:pPr>
              <a:t>4</a:t>
            </a:fld>
            <a:endParaRPr lang="en-US" altLang="en-US" sz="14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228600" y="0"/>
            <a:ext cx="9601200" cy="533400"/>
          </a:xfrm>
        </p:spPr>
        <p:txBody>
          <a:bodyPr/>
          <a:lstStyle/>
          <a:p>
            <a:r>
              <a:rPr lang="en-US" altLang="en-US" dirty="0"/>
              <a:t>2. CSS3 Media Queries using an </a:t>
            </a:r>
            <a:r>
              <a:rPr lang="en-US" altLang="en-US" dirty="0">
                <a:solidFill>
                  <a:srgbClr val="FF0000"/>
                </a:solidFill>
              </a:rPr>
              <a:t>@media </a:t>
            </a:r>
            <a:r>
              <a:rPr lang="en-US" altLang="en-US" dirty="0"/>
              <a:t>Rule</a:t>
            </a:r>
          </a:p>
        </p:txBody>
      </p:sp>
      <p:sp>
        <p:nvSpPr>
          <p:cNvPr id="3" name="Content Placeholder 2"/>
          <p:cNvSpPr>
            <a:spLocks noGrp="1"/>
          </p:cNvSpPr>
          <p:nvPr>
            <p:ph idx="1"/>
          </p:nvPr>
        </p:nvSpPr>
        <p:spPr>
          <a:xfrm>
            <a:off x="-76200" y="533400"/>
            <a:ext cx="8458200" cy="6134100"/>
          </a:xfrm>
        </p:spPr>
        <p:txBody>
          <a:bodyPr/>
          <a:lstStyle/>
          <a:p>
            <a:pPr marL="0" indent="0">
              <a:buFont typeface="Wingdings" panose="05000000000000000000" pitchFamily="2" charset="2"/>
              <a:buNone/>
              <a:defRPr/>
            </a:pPr>
            <a:r>
              <a:rPr lang="en-US" sz="2800" b="1" dirty="0"/>
              <a:t>2. Media Query</a:t>
            </a:r>
            <a:r>
              <a:rPr lang="en-US" sz="2800" dirty="0"/>
              <a:t> </a:t>
            </a:r>
            <a:r>
              <a:rPr lang="en-US" dirty="0"/>
              <a:t> </a:t>
            </a:r>
            <a:r>
              <a:rPr lang="en-US" sz="2800" b="1" dirty="0"/>
              <a:t>using</a:t>
            </a:r>
            <a:r>
              <a:rPr lang="en-US" sz="3600" b="1" dirty="0"/>
              <a:t> </a:t>
            </a:r>
            <a:r>
              <a:rPr lang="en-US" altLang="en-US" sz="2800" b="1" dirty="0"/>
              <a:t>an </a:t>
            </a:r>
            <a:r>
              <a:rPr lang="en-US" altLang="en-US" sz="2800" b="1" dirty="0">
                <a:solidFill>
                  <a:srgbClr val="FF0000"/>
                </a:solidFill>
              </a:rPr>
              <a:t>@media Rule</a:t>
            </a:r>
            <a:r>
              <a:rPr lang="en-US" altLang="en-US" sz="2800" b="1" dirty="0"/>
              <a:t> </a:t>
            </a:r>
            <a:r>
              <a:rPr lang="en-US" sz="1800" dirty="0"/>
              <a:t>p.341</a:t>
            </a:r>
          </a:p>
          <a:p>
            <a:pPr lvl="1">
              <a:defRPr/>
            </a:pPr>
            <a:r>
              <a:rPr lang="en-US" sz="2400" b="1" dirty="0">
                <a:solidFill>
                  <a:srgbClr val="00B0F0"/>
                </a:solidFill>
              </a:rPr>
              <a:t>Determines</a:t>
            </a:r>
            <a:r>
              <a:rPr lang="en-US" sz="2400" dirty="0"/>
              <a:t> the </a:t>
            </a:r>
            <a:r>
              <a:rPr lang="en-US" sz="2400" b="1" dirty="0"/>
              <a:t>capability</a:t>
            </a:r>
            <a:r>
              <a:rPr lang="en-US" sz="2400" dirty="0"/>
              <a:t> of the mobile device, such as screen </a:t>
            </a:r>
            <a:r>
              <a:rPr lang="en-US" sz="2400" b="1" dirty="0">
                <a:solidFill>
                  <a:srgbClr val="FF00FF"/>
                </a:solidFill>
              </a:rPr>
              <a:t>resolution </a:t>
            </a:r>
            <a:r>
              <a:rPr lang="en-US" sz="2400" b="1" dirty="0"/>
              <a:t>using an </a:t>
            </a:r>
            <a:r>
              <a:rPr lang="en-US" sz="2400" b="1" dirty="0">
                <a:solidFill>
                  <a:srgbClr val="FF0000"/>
                </a:solidFill>
              </a:rPr>
              <a:t>@media rule </a:t>
            </a:r>
            <a:r>
              <a:rPr lang="en-US" sz="2400" b="1" dirty="0"/>
              <a:t>and </a:t>
            </a:r>
            <a:r>
              <a:rPr lang="en-US" sz="2400" b="1" dirty="0">
                <a:solidFill>
                  <a:srgbClr val="FF00FF"/>
                </a:solidFill>
              </a:rPr>
              <a:t>orientation</a:t>
            </a:r>
            <a:r>
              <a:rPr lang="en-US" sz="2400" b="1" dirty="0">
                <a:solidFill>
                  <a:srgbClr val="FF0000"/>
                </a:solidFill>
              </a:rPr>
              <a:t> </a:t>
            </a:r>
            <a:r>
              <a:rPr lang="en-US" sz="2400" dirty="0"/>
              <a:t>(</a:t>
            </a:r>
            <a:r>
              <a:rPr lang="en-US" sz="2400" b="1" dirty="0"/>
              <a:t>portrait or landscape</a:t>
            </a:r>
            <a:r>
              <a:rPr lang="en-US" sz="2400" dirty="0"/>
              <a:t>)</a:t>
            </a:r>
            <a:endParaRPr lang="en-US" sz="2400" b="1" dirty="0">
              <a:solidFill>
                <a:srgbClr val="FF0000"/>
              </a:solidFill>
            </a:endParaRPr>
          </a:p>
          <a:p>
            <a:pPr lvl="1">
              <a:defRPr/>
            </a:pPr>
            <a:r>
              <a:rPr lang="en-US" sz="2400" b="1" dirty="0">
                <a:solidFill>
                  <a:srgbClr val="00B0F0"/>
                </a:solidFill>
              </a:rPr>
              <a:t>Directs</a:t>
            </a:r>
            <a:r>
              <a:rPr lang="en-US" sz="2400" dirty="0">
                <a:solidFill>
                  <a:srgbClr val="00B0F0"/>
                </a:solidFill>
              </a:rPr>
              <a:t> </a:t>
            </a:r>
            <a:r>
              <a:rPr lang="en-US" sz="2400" dirty="0"/>
              <a:t>the browser to CSS </a:t>
            </a:r>
            <a:r>
              <a:rPr lang="en-US" sz="2400" b="1" dirty="0"/>
              <a:t>styles</a:t>
            </a:r>
            <a:r>
              <a:rPr lang="en-US" sz="2400" dirty="0"/>
              <a:t>  </a:t>
            </a:r>
            <a:r>
              <a:rPr lang="en-US" sz="2400" b="1" dirty="0"/>
              <a:t>configured</a:t>
            </a:r>
            <a:r>
              <a:rPr lang="en-US" sz="2400" dirty="0"/>
              <a:t> specifically </a:t>
            </a:r>
            <a:r>
              <a:rPr lang="en-US" sz="2400" b="1" dirty="0"/>
              <a:t>for those capabilities</a:t>
            </a:r>
            <a:br>
              <a:rPr lang="en-US" sz="2400" dirty="0"/>
            </a:br>
            <a:endParaRPr lang="en-US" sz="2400" dirty="0"/>
          </a:p>
          <a:p>
            <a:pPr lvl="1">
              <a:defRPr/>
            </a:pPr>
            <a:r>
              <a:rPr lang="en-US" sz="2000" b="1" dirty="0"/>
              <a:t>syntax:</a:t>
            </a:r>
            <a:r>
              <a:rPr lang="en-US" sz="2400" dirty="0"/>
              <a:t> </a:t>
            </a:r>
            <a:r>
              <a:rPr lang="en-US" sz="2000" b="1" dirty="0">
                <a:solidFill>
                  <a:srgbClr val="FF0000"/>
                </a:solidFill>
                <a:latin typeface="Times New Roman" panose="02020603050405020304" pitchFamily="18" charset="0"/>
                <a:cs typeface="Times New Roman" pitchFamily="18" charset="0"/>
              </a:rPr>
              <a:t>@media </a:t>
            </a:r>
            <a:r>
              <a:rPr lang="en-US" sz="2000" b="1" dirty="0">
                <a:latin typeface="Times New Roman" pitchFamily="18" charset="0"/>
                <a:cs typeface="Times New Roman" pitchFamily="18" charset="0"/>
              </a:rPr>
              <a:t>[media type] [logical expression</a:t>
            </a:r>
            <a:r>
              <a:rPr lang="en-US" sz="2000" dirty="0">
                <a:latin typeface="Times New Roman" panose="02020603050405020304" pitchFamily="18" charset="0"/>
                <a:cs typeface="Times New Roman" panose="02020603050405020304" pitchFamily="18" charset="0"/>
              </a:rPr>
              <a:t>]</a:t>
            </a:r>
          </a:p>
          <a:p>
            <a:pPr marL="457200" lvl="1" indent="0">
              <a:buFont typeface="Wingdings" panose="05000000000000000000" pitchFamily="2" charset="2"/>
              <a:buNone/>
              <a:defRPr/>
            </a:pPr>
            <a:r>
              <a:rPr lang="en-US" sz="1600" b="1" dirty="0">
                <a:solidFill>
                  <a:srgbClr val="FF0000"/>
                </a:solidFill>
                <a:latin typeface="Times New Roman" pitchFamily="18" charset="0"/>
                <a:cs typeface="Times New Roman" pitchFamily="18" charset="0"/>
              </a:rPr>
              <a:t>	       </a:t>
            </a:r>
            <a:r>
              <a:rPr lang="en-US" sz="1600" dirty="0">
                <a:latin typeface="Times New Roman" pitchFamily="18" charset="0"/>
                <a:cs typeface="Times New Roman" pitchFamily="18" charset="0"/>
              </a:rPr>
              <a:t>where:</a:t>
            </a:r>
            <a:r>
              <a:rPr lang="en-US" sz="1600" b="1" dirty="0">
                <a:solidFill>
                  <a:srgbClr val="FF0000"/>
                </a:solidFill>
                <a:latin typeface="Times New Roman" pitchFamily="18" charset="0"/>
                <a:cs typeface="Times New Roman" pitchFamily="18" charset="0"/>
              </a:rPr>
              <a:t> </a:t>
            </a:r>
            <a:r>
              <a:rPr lang="en-US" sz="1600" b="1" dirty="0">
                <a:latin typeface="Times New Roman" pitchFamily="18" charset="0"/>
                <a:cs typeface="Times New Roman" pitchFamily="18" charset="0"/>
              </a:rPr>
              <a:t>media type: </a:t>
            </a:r>
            <a:r>
              <a:rPr lang="en-US" sz="1600" b="1" dirty="0">
                <a:solidFill>
                  <a:srgbClr val="FF00FF"/>
                </a:solidFill>
                <a:latin typeface="Times New Roman" pitchFamily="18" charset="0"/>
                <a:cs typeface="Times New Roman" pitchFamily="18" charset="0"/>
              </a:rPr>
              <a:t>all, screen, speech, print, only </a:t>
            </a:r>
            <a:endParaRPr lang="en-US" sz="1600" b="1" dirty="0">
              <a:latin typeface="Times New Roman" pitchFamily="18" charset="0"/>
              <a:cs typeface="Times New Roman" pitchFamily="18" charset="0"/>
            </a:endParaRPr>
          </a:p>
          <a:p>
            <a:pPr marL="457200" lvl="1" indent="0">
              <a:buFont typeface="Wingdings" panose="05000000000000000000" pitchFamily="2" charset="2"/>
              <a:buNone/>
              <a:defRPr/>
            </a:pPr>
            <a:r>
              <a:rPr lang="en-US" sz="1600" b="1" dirty="0">
                <a:latin typeface="Times New Roman" pitchFamily="18" charset="0"/>
                <a:cs typeface="Times New Roman" pitchFamily="18" charset="0"/>
              </a:rPr>
              <a:t>                                                                               </a:t>
            </a:r>
          </a:p>
          <a:p>
            <a:pPr marL="457200" lvl="1" indent="0">
              <a:buFont typeface="Wingdings" panose="05000000000000000000" pitchFamily="2" charset="2"/>
              <a:buNone/>
              <a:defRPr/>
            </a:pPr>
            <a:r>
              <a:rPr lang="en-US" sz="1600" b="1" dirty="0">
                <a:solidFill>
                  <a:srgbClr val="FF0000"/>
                </a:solidFill>
                <a:latin typeface="Times New Roman" pitchFamily="18" charset="0"/>
                <a:cs typeface="Times New Roman" pitchFamily="18" charset="0"/>
              </a:rPr>
              <a:t>	</a:t>
            </a:r>
            <a:r>
              <a:rPr lang="en-US" sz="1800" b="1" dirty="0">
                <a:solidFill>
                  <a:srgbClr val="FF0000"/>
                </a:solidFill>
                <a:latin typeface="Times New Roman" pitchFamily="18" charset="0"/>
                <a:cs typeface="Times New Roman" pitchFamily="18" charset="0"/>
              </a:rPr>
              <a:t>@media </a:t>
            </a:r>
            <a:r>
              <a:rPr lang="en-US" sz="1800" b="1" dirty="0">
                <a:latin typeface="Times New Roman" pitchFamily="18" charset="0"/>
                <a:cs typeface="Times New Roman" pitchFamily="18" charset="0"/>
              </a:rPr>
              <a:t>only</a:t>
            </a:r>
            <a:r>
              <a:rPr lang="en-US" sz="1800" dirty="0">
                <a:latin typeface="Times New Roman" pitchFamily="18" charset="0"/>
                <a:cs typeface="Times New Roman" pitchFamily="18" charset="0"/>
              </a:rPr>
              <a:t> </a:t>
            </a:r>
            <a:r>
              <a:rPr lang="en-US" sz="1800" b="1" dirty="0">
                <a:solidFill>
                  <a:srgbClr val="FF00FF"/>
                </a:solidFill>
                <a:latin typeface="Times New Roman" pitchFamily="18" charset="0"/>
                <a:cs typeface="Times New Roman" pitchFamily="18" charset="0"/>
              </a:rPr>
              <a:t>screen</a:t>
            </a:r>
            <a:r>
              <a:rPr lang="en-US" sz="1800" dirty="0">
                <a:solidFill>
                  <a:srgbClr val="FF00FF"/>
                </a:solidFill>
                <a:latin typeface="Times New Roman" pitchFamily="18" charset="0"/>
                <a:cs typeface="Times New Roman" pitchFamily="18" charset="0"/>
              </a:rPr>
              <a:t> </a:t>
            </a:r>
            <a:r>
              <a:rPr lang="en-US" sz="1800" b="1" dirty="0">
                <a:latin typeface="Times New Roman" pitchFamily="18" charset="0"/>
                <a:cs typeface="Times New Roman" pitchFamily="18" charset="0"/>
              </a:rPr>
              <a:t>and</a:t>
            </a:r>
            <a:r>
              <a:rPr lang="en-US" sz="1800" dirty="0">
                <a:latin typeface="Times New Roman" pitchFamily="18" charset="0"/>
                <a:cs typeface="Times New Roman" pitchFamily="18" charset="0"/>
              </a:rPr>
              <a:t> (max-width: </a:t>
            </a:r>
            <a:r>
              <a:rPr lang="en-US" sz="1800" b="1" dirty="0">
                <a:latin typeface="Times New Roman" pitchFamily="18" charset="0"/>
                <a:cs typeface="Times New Roman" pitchFamily="18" charset="0"/>
              </a:rPr>
              <a:t>480px</a:t>
            </a:r>
            <a:r>
              <a:rPr lang="en-US" sz="1800" dirty="0">
                <a:latin typeface="Times New Roman" pitchFamily="18" charset="0"/>
                <a:cs typeface="Times New Roman" pitchFamily="18" charset="0"/>
              </a:rPr>
              <a:t>) </a:t>
            </a:r>
            <a:r>
              <a:rPr lang="en-US" sz="1800" dirty="0">
                <a:solidFill>
                  <a:srgbClr val="FF00FF"/>
                </a:solidFill>
                <a:latin typeface="Times New Roman" pitchFamily="18" charset="0"/>
                <a:cs typeface="Times New Roman" pitchFamily="18" charset="0"/>
              </a:rPr>
              <a:t>{</a:t>
            </a:r>
          </a:p>
          <a:p>
            <a:pPr marL="869950" lvl="2" indent="0">
              <a:buFont typeface="Wingdings 3" pitchFamily="18" charset="2"/>
              <a:buNone/>
              <a:defRPr/>
            </a:pPr>
            <a:r>
              <a:rPr lang="en-US" sz="1800" dirty="0">
                <a:latin typeface="Times New Roman" pitchFamily="18" charset="0"/>
                <a:cs typeface="Times New Roman" pitchFamily="18" charset="0"/>
              </a:rPr>
              <a:t>           header {background-image: </a:t>
            </a:r>
            <a:r>
              <a:rPr lang="en-US" sz="1800" dirty="0" err="1">
                <a:latin typeface="Times New Roman" pitchFamily="18" charset="0"/>
                <a:cs typeface="Times New Roman" pitchFamily="18" charset="0"/>
              </a:rPr>
              <a:t>url</a:t>
            </a:r>
            <a:r>
              <a:rPr lang="en-US" sz="1800" dirty="0">
                <a:latin typeface="Times New Roman" pitchFamily="18" charset="0"/>
                <a:cs typeface="Times New Roman" pitchFamily="18" charset="0"/>
              </a:rPr>
              <a:t>( mobile.gif)}</a:t>
            </a:r>
            <a:r>
              <a:rPr lang="en-US" sz="1800" dirty="0">
                <a:solidFill>
                  <a:srgbClr val="FF00FF"/>
                </a:solidFill>
                <a:latin typeface="Times New Roman" pitchFamily="18" charset="0"/>
                <a:cs typeface="Times New Roman" pitchFamily="18" charset="0"/>
              </a:rPr>
              <a:t>}</a:t>
            </a:r>
            <a:r>
              <a:rPr lang="en-US" sz="1800" dirty="0">
                <a:latin typeface="Times New Roman" pitchFamily="18" charset="0"/>
                <a:cs typeface="Times New Roman" pitchFamily="18" charset="0"/>
              </a:rPr>
              <a:t>    </a:t>
            </a:r>
            <a:r>
              <a:rPr lang="en-US" sz="1800" dirty="0">
                <a:highlight>
                  <a:srgbClr val="FFFF00"/>
                </a:highlight>
                <a:latin typeface="Times New Roman" pitchFamily="18" charset="0"/>
                <a:cs typeface="Times New Roman" pitchFamily="18" charset="0"/>
              </a:rPr>
              <a:t>//</a:t>
            </a:r>
            <a:r>
              <a:rPr lang="en-US" sz="1800" b="1" dirty="0">
                <a:highlight>
                  <a:srgbClr val="FFFF00"/>
                </a:highlight>
                <a:latin typeface="Times New Roman" pitchFamily="18" charset="0"/>
                <a:cs typeface="Times New Roman" pitchFamily="18" charset="0"/>
              </a:rPr>
              <a:t>smartphone</a:t>
            </a:r>
          </a:p>
          <a:p>
            <a:pPr marL="869950" lvl="2" indent="0">
              <a:buFont typeface="Wingdings 3" pitchFamily="18" charset="2"/>
              <a:buNone/>
              <a:defRPr/>
            </a:pPr>
            <a:endParaRPr lang="en-US" sz="1800" b="1" dirty="0">
              <a:solidFill>
                <a:srgbClr val="FF0000"/>
              </a:solidFill>
              <a:latin typeface="Times New Roman" pitchFamily="18" charset="0"/>
              <a:cs typeface="Times New Roman" pitchFamily="18" charset="0"/>
            </a:endParaRPr>
          </a:p>
          <a:p>
            <a:pPr marL="869950" lvl="2" indent="0">
              <a:buFont typeface="Wingdings" panose="05000000000000000000" pitchFamily="2" charset="2"/>
              <a:buNone/>
              <a:defRPr/>
            </a:pPr>
            <a:r>
              <a:rPr lang="en-US" sz="1800" b="1" dirty="0">
                <a:solidFill>
                  <a:srgbClr val="FF0000"/>
                </a:solidFill>
                <a:latin typeface="Times New Roman" pitchFamily="18" charset="0"/>
                <a:cs typeface="Times New Roman" pitchFamily="18" charset="0"/>
              </a:rPr>
              <a:t>@media </a:t>
            </a:r>
            <a:r>
              <a:rPr lang="en-US" sz="1800" b="1" dirty="0">
                <a:latin typeface="Times New Roman" pitchFamily="18" charset="0"/>
                <a:cs typeface="Times New Roman" pitchFamily="18" charset="0"/>
              </a:rPr>
              <a:t>only</a:t>
            </a:r>
            <a:r>
              <a:rPr lang="en-US" sz="1800" dirty="0">
                <a:latin typeface="Times New Roman" pitchFamily="18" charset="0"/>
                <a:cs typeface="Times New Roman" pitchFamily="18" charset="0"/>
              </a:rPr>
              <a:t> </a:t>
            </a:r>
            <a:r>
              <a:rPr lang="en-US" sz="1800" b="1" dirty="0">
                <a:solidFill>
                  <a:srgbClr val="FF00FF"/>
                </a:solidFill>
                <a:latin typeface="Times New Roman" pitchFamily="18" charset="0"/>
                <a:cs typeface="Times New Roman" pitchFamily="18" charset="0"/>
              </a:rPr>
              <a:t>all</a:t>
            </a:r>
            <a:r>
              <a:rPr lang="en-US" sz="1800" dirty="0">
                <a:latin typeface="Times New Roman" pitchFamily="18" charset="0"/>
                <a:cs typeface="Times New Roman" pitchFamily="18" charset="0"/>
              </a:rPr>
              <a:t> </a:t>
            </a:r>
            <a:r>
              <a:rPr lang="en-US" sz="1800" b="1" dirty="0">
                <a:latin typeface="Times New Roman" pitchFamily="18" charset="0"/>
                <a:cs typeface="Times New Roman" pitchFamily="18" charset="0"/>
              </a:rPr>
              <a:t>and</a:t>
            </a:r>
            <a:r>
              <a:rPr lang="en-US" sz="1800" dirty="0">
                <a:latin typeface="Times New Roman" pitchFamily="18" charset="0"/>
                <a:cs typeface="Times New Roman" pitchFamily="18" charset="0"/>
              </a:rPr>
              <a:t> (max-width: </a:t>
            </a:r>
            <a:r>
              <a:rPr lang="en-US" sz="1800" b="1" dirty="0">
                <a:latin typeface="Times New Roman" pitchFamily="18" charset="0"/>
                <a:cs typeface="Times New Roman" pitchFamily="18" charset="0"/>
              </a:rPr>
              <a:t>768px</a:t>
            </a:r>
            <a:r>
              <a:rPr lang="en-US" sz="1800" dirty="0">
                <a:latin typeface="Times New Roman" pitchFamily="18" charset="0"/>
                <a:cs typeface="Times New Roman" pitchFamily="18" charset="0"/>
              </a:rPr>
              <a:t>) </a:t>
            </a:r>
            <a:r>
              <a:rPr lang="en-US" sz="1800" dirty="0">
                <a:solidFill>
                  <a:srgbClr val="FF00FF"/>
                </a:solidFill>
                <a:latin typeface="Times New Roman" pitchFamily="18" charset="0"/>
                <a:cs typeface="Times New Roman" pitchFamily="18" charset="0"/>
              </a:rPr>
              <a:t>{</a:t>
            </a:r>
            <a:r>
              <a:rPr lang="en-US" sz="1800" dirty="0">
                <a:latin typeface="Times New Roman" pitchFamily="18" charset="0"/>
                <a:cs typeface="Times New Roman" pitchFamily="18" charset="0"/>
              </a:rPr>
              <a:t> …  </a:t>
            </a:r>
            <a:r>
              <a:rPr lang="en-US" sz="1800" dirty="0">
                <a:solidFill>
                  <a:srgbClr val="FF00FF"/>
                </a:solidFill>
                <a:latin typeface="Times New Roman" pitchFamily="18" charset="0"/>
                <a:cs typeface="Times New Roman" pitchFamily="18" charset="0"/>
              </a:rPr>
              <a:t>} </a:t>
            </a:r>
            <a:r>
              <a:rPr lang="en-US" sz="1800" dirty="0">
                <a:highlight>
                  <a:srgbClr val="FFFF00"/>
                </a:highlight>
                <a:latin typeface="Times New Roman" pitchFamily="18" charset="0"/>
                <a:cs typeface="Times New Roman" pitchFamily="18" charset="0"/>
              </a:rPr>
              <a:t>//</a:t>
            </a:r>
            <a:r>
              <a:rPr lang="en-US" sz="1800" b="1" dirty="0">
                <a:highlight>
                  <a:srgbClr val="FFFF00"/>
                </a:highlight>
                <a:latin typeface="Times New Roman" pitchFamily="18" charset="0"/>
                <a:cs typeface="Times New Roman" pitchFamily="18" charset="0"/>
              </a:rPr>
              <a:t>tablet</a:t>
            </a:r>
          </a:p>
          <a:p>
            <a:pPr marL="457200" lvl="1" indent="0">
              <a:buFont typeface="Wingdings" panose="05000000000000000000" pitchFamily="2" charset="2"/>
              <a:buNone/>
              <a:defRPr/>
            </a:pPr>
            <a:endParaRPr lang="en-US" sz="1800" b="1" dirty="0">
              <a:solidFill>
                <a:srgbClr val="FF0000"/>
              </a:solidFill>
              <a:latin typeface="Times New Roman" pitchFamily="18" charset="0"/>
              <a:cs typeface="Times New Roman" pitchFamily="18" charset="0"/>
            </a:endParaRPr>
          </a:p>
          <a:p>
            <a:pPr marL="457200" lvl="1" indent="0">
              <a:buFont typeface="Wingdings" panose="05000000000000000000" pitchFamily="2" charset="2"/>
              <a:buNone/>
              <a:defRPr/>
            </a:pPr>
            <a:r>
              <a:rPr lang="en-US" sz="1800" b="1" dirty="0">
                <a:solidFill>
                  <a:srgbClr val="FF0000"/>
                </a:solidFill>
                <a:latin typeface="Times New Roman" pitchFamily="18" charset="0"/>
                <a:cs typeface="Times New Roman" pitchFamily="18" charset="0"/>
              </a:rPr>
              <a:t>        @media </a:t>
            </a:r>
            <a:r>
              <a:rPr lang="en-US" sz="1800" b="1" dirty="0">
                <a:latin typeface="Times New Roman" pitchFamily="18" charset="0"/>
                <a:cs typeface="Times New Roman" pitchFamily="18" charset="0"/>
              </a:rPr>
              <a:t>only</a:t>
            </a:r>
            <a:r>
              <a:rPr lang="en-US" sz="1800" dirty="0">
                <a:latin typeface="Times New Roman" pitchFamily="18" charset="0"/>
                <a:cs typeface="Times New Roman" pitchFamily="18" charset="0"/>
              </a:rPr>
              <a:t> </a:t>
            </a:r>
            <a:r>
              <a:rPr lang="en-US" sz="1800" b="1" dirty="0">
                <a:solidFill>
                  <a:srgbClr val="FF00FF"/>
                </a:solidFill>
                <a:latin typeface="Times New Roman" pitchFamily="18" charset="0"/>
                <a:cs typeface="Times New Roman" pitchFamily="18" charset="0"/>
              </a:rPr>
              <a:t>all</a:t>
            </a:r>
            <a:r>
              <a:rPr lang="en-US" sz="1800" dirty="0">
                <a:latin typeface="Times New Roman" pitchFamily="18" charset="0"/>
                <a:cs typeface="Times New Roman" pitchFamily="18" charset="0"/>
              </a:rPr>
              <a:t> </a:t>
            </a:r>
            <a:r>
              <a:rPr lang="en-US" sz="1800" b="1" dirty="0">
                <a:solidFill>
                  <a:srgbClr val="00CC00"/>
                </a:solidFill>
                <a:latin typeface="Times New Roman" pitchFamily="18" charset="0"/>
                <a:cs typeface="Times New Roman" pitchFamily="18" charset="0"/>
              </a:rPr>
              <a:t>and</a:t>
            </a:r>
            <a:r>
              <a:rPr lang="en-US" sz="1800" dirty="0">
                <a:latin typeface="Times New Roman" pitchFamily="18" charset="0"/>
                <a:cs typeface="Times New Roman" pitchFamily="18" charset="0"/>
              </a:rPr>
              <a:t> (min-width: </a:t>
            </a:r>
            <a:r>
              <a:rPr lang="en-US" sz="1800" b="1" dirty="0">
                <a:latin typeface="Times New Roman" pitchFamily="18" charset="0"/>
                <a:cs typeface="Times New Roman" pitchFamily="18" charset="0"/>
              </a:rPr>
              <a:t>769px</a:t>
            </a:r>
            <a:r>
              <a:rPr lang="en-US" sz="1800" dirty="0">
                <a:latin typeface="Times New Roman" pitchFamily="18" charset="0"/>
                <a:cs typeface="Times New Roman" pitchFamily="18" charset="0"/>
              </a:rPr>
              <a:t>) </a:t>
            </a:r>
            <a:r>
              <a:rPr lang="en-US" sz="1800" b="1" dirty="0">
                <a:solidFill>
                  <a:srgbClr val="00CC00"/>
                </a:solidFill>
                <a:latin typeface="Times New Roman" pitchFamily="18" charset="0"/>
                <a:cs typeface="Times New Roman" pitchFamily="18" charset="0"/>
              </a:rPr>
              <a:t>and</a:t>
            </a:r>
            <a:r>
              <a:rPr lang="en-US" sz="1800" dirty="0">
                <a:latin typeface="Times New Roman" pitchFamily="18" charset="0"/>
                <a:cs typeface="Times New Roman" pitchFamily="18" charset="0"/>
              </a:rPr>
              <a:t> (max-width: </a:t>
            </a:r>
            <a:r>
              <a:rPr lang="en-US" sz="1800" b="1" dirty="0">
                <a:latin typeface="Times New Roman" pitchFamily="18" charset="0"/>
                <a:cs typeface="Times New Roman" pitchFamily="18" charset="0"/>
              </a:rPr>
              <a:t>1024px</a:t>
            </a:r>
            <a:r>
              <a:rPr lang="en-US" sz="1800" dirty="0">
                <a:latin typeface="Times New Roman" pitchFamily="18" charset="0"/>
                <a:cs typeface="Times New Roman" pitchFamily="18" charset="0"/>
              </a:rPr>
              <a:t>) </a:t>
            </a:r>
            <a:r>
              <a:rPr lang="en-US" sz="1800" dirty="0">
                <a:solidFill>
                  <a:srgbClr val="FF00FF"/>
                </a:solidFill>
                <a:latin typeface="Times New Roman" pitchFamily="18" charset="0"/>
                <a:cs typeface="Times New Roman" pitchFamily="18" charset="0"/>
              </a:rPr>
              <a:t>{</a:t>
            </a:r>
            <a:r>
              <a:rPr lang="en-US" sz="1800" dirty="0">
                <a:latin typeface="Times New Roman" pitchFamily="18" charset="0"/>
                <a:cs typeface="Times New Roman" pitchFamily="18" charset="0"/>
              </a:rPr>
              <a:t>… </a:t>
            </a:r>
            <a:r>
              <a:rPr lang="en-US" sz="1800" dirty="0">
                <a:solidFill>
                  <a:srgbClr val="FF00FF"/>
                </a:solidFill>
                <a:latin typeface="Times New Roman" pitchFamily="18" charset="0"/>
                <a:cs typeface="Times New Roman" pitchFamily="18" charset="0"/>
              </a:rPr>
              <a:t>}</a:t>
            </a:r>
            <a:r>
              <a:rPr lang="en-US" sz="1800" dirty="0">
                <a:latin typeface="Times New Roman" pitchFamily="18" charset="0"/>
                <a:cs typeface="Times New Roman" pitchFamily="18" charset="0"/>
              </a:rPr>
              <a:t> </a:t>
            </a:r>
            <a:r>
              <a:rPr lang="en-US" sz="1800" b="1" dirty="0">
                <a:highlight>
                  <a:srgbClr val="FFFF00"/>
                </a:highlight>
                <a:latin typeface="Times New Roman" pitchFamily="18" charset="0"/>
                <a:cs typeface="Times New Roman" pitchFamily="18" charset="0"/>
              </a:rPr>
              <a:t>//desktop</a:t>
            </a:r>
          </a:p>
          <a:p>
            <a:pPr lvl="1">
              <a:defRPr/>
            </a:pPr>
            <a:endParaRPr lang="en-US" dirty="0"/>
          </a:p>
          <a:p>
            <a:pPr lvl="1">
              <a:defRPr/>
            </a:pPr>
            <a:endParaRPr lang="en-US" dirty="0"/>
          </a:p>
        </p:txBody>
      </p:sp>
      <p:sp>
        <p:nvSpPr>
          <p:cNvPr id="94212" name="Slide Number Placeholder 3"/>
          <p:cNvSpPr>
            <a:spLocks noGrp="1"/>
          </p:cNvSpPr>
          <p:nvPr>
            <p:ph type="sldNum" sz="quarter" idx="11"/>
          </p:nvPr>
        </p:nvSpPr>
        <p:spPr>
          <a:xfrm>
            <a:off x="7924800" y="6243638"/>
            <a:ext cx="10223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4E3E08F9-8D2A-4E96-BED3-FE7D8ED47651}" type="slidenum">
              <a:rPr lang="en-US" altLang="en-US" sz="1400" smtClean="0"/>
              <a:pPr>
                <a:spcBef>
                  <a:spcPct val="0"/>
                </a:spcBef>
                <a:buClrTx/>
                <a:buSzTx/>
                <a:buFontTx/>
                <a:buNone/>
              </a:pPr>
              <a:t>40</a:t>
            </a:fld>
            <a:endParaRPr lang="en-US" altLang="en-US" sz="1400" dirty="0"/>
          </a:p>
        </p:txBody>
      </p:sp>
      <p:pic>
        <p:nvPicPr>
          <p:cNvPr id="94213" name="Picture 2" descr="Figure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8387" y="2133600"/>
            <a:ext cx="1725613"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85978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82000" cy="457200"/>
          </a:xfrm>
        </p:spPr>
        <p:txBody>
          <a:bodyPr/>
          <a:lstStyle/>
          <a:p>
            <a:r>
              <a:rPr lang="en-AU" dirty="0"/>
              <a:t>Mobile First Approach for Design</a:t>
            </a:r>
          </a:p>
        </p:txBody>
      </p:sp>
      <p:sp>
        <p:nvSpPr>
          <p:cNvPr id="3" name="Content Placeholder 2"/>
          <p:cNvSpPr>
            <a:spLocks noGrp="1"/>
          </p:cNvSpPr>
          <p:nvPr>
            <p:ph idx="1"/>
          </p:nvPr>
        </p:nvSpPr>
        <p:spPr>
          <a:xfrm>
            <a:off x="304800" y="457200"/>
            <a:ext cx="8763000" cy="6096000"/>
          </a:xfrm>
        </p:spPr>
        <p:txBody>
          <a:bodyPr/>
          <a:lstStyle/>
          <a:p>
            <a:r>
              <a:rPr lang="en-US" sz="2400" b="1" dirty="0">
                <a:latin typeface="Times New Roman" panose="02020603050405020304" pitchFamily="18" charset="0"/>
                <a:cs typeface="Times New Roman" panose="02020603050405020304" pitchFamily="18" charset="0"/>
              </a:rPr>
              <a:t>Responsive design layout </a:t>
            </a:r>
            <a:r>
              <a:rPr lang="en-US" sz="2400" dirty="0">
                <a:latin typeface="Times New Roman" panose="02020603050405020304" pitchFamily="18" charset="0"/>
                <a:cs typeface="Times New Roman" panose="02020603050405020304" pitchFamily="18" charset="0"/>
              </a:rPr>
              <a:t>strategy </a:t>
            </a:r>
          </a:p>
          <a:p>
            <a:r>
              <a:rPr lang="en-US" sz="2400" dirty="0">
                <a:latin typeface="Times New Roman" panose="02020603050405020304" pitchFamily="18" charset="0"/>
                <a:cs typeface="Times New Roman" panose="02020603050405020304" pitchFamily="18" charset="0"/>
              </a:rPr>
              <a:t>Term coined by </a:t>
            </a:r>
            <a:r>
              <a:rPr lang="en-US" sz="2400" b="1" dirty="0">
                <a:latin typeface="Times New Roman" panose="02020603050405020304" pitchFamily="18" charset="0"/>
                <a:cs typeface="Times New Roman" panose="02020603050405020304" pitchFamily="18" charset="0"/>
              </a:rPr>
              <a:t>Luke </a:t>
            </a:r>
            <a:r>
              <a:rPr lang="en-US" sz="2400" b="1" dirty="0" err="1">
                <a:latin typeface="Times New Roman" panose="02020603050405020304" pitchFamily="18" charset="0"/>
                <a:cs typeface="Times New Roman" panose="02020603050405020304" pitchFamily="18" charset="0"/>
              </a:rPr>
              <a:t>Wroblewski</a:t>
            </a:r>
            <a:endParaRPr lang="en-US" sz="2400" b="1"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The </a:t>
            </a:r>
            <a:r>
              <a:rPr lang="en-US" sz="2400" b="1" dirty="0">
                <a:latin typeface="Times New Roman" panose="02020603050405020304" pitchFamily="18" charset="0"/>
                <a:cs typeface="Times New Roman" panose="02020603050405020304" pitchFamily="18" charset="0"/>
              </a:rPr>
              <a:t>Mobile First Process</a:t>
            </a:r>
            <a:r>
              <a:rPr lang="en-US" sz="2400" dirty="0">
                <a:latin typeface="Times New Roman" panose="02020603050405020304" pitchFamily="18" charset="0"/>
                <a:cs typeface="Times New Roman" panose="02020603050405020304" pitchFamily="18" charset="0"/>
              </a:rPr>
              <a:t>:</a:t>
            </a:r>
          </a:p>
          <a:p>
            <a:pPr marL="628650" indent="-363538">
              <a:buFont typeface="+mj-lt"/>
              <a:buAutoNum type="arabicPeriod"/>
            </a:pPr>
            <a:r>
              <a:rPr lang="en-US" sz="2400" b="1" dirty="0">
                <a:latin typeface="Times New Roman" panose="02020603050405020304" pitchFamily="18" charset="0"/>
                <a:cs typeface="Times New Roman" panose="02020603050405020304" pitchFamily="18" charset="0"/>
              </a:rPr>
              <a:t>Configure</a:t>
            </a:r>
            <a:r>
              <a:rPr lang="en-US" sz="2400" dirty="0">
                <a:latin typeface="Times New Roman" panose="02020603050405020304" pitchFamily="18" charset="0"/>
                <a:cs typeface="Times New Roman" panose="02020603050405020304" pitchFamily="18" charset="0"/>
              </a:rPr>
              <a:t> a </a:t>
            </a:r>
            <a:r>
              <a:rPr lang="en-US" sz="2400" b="1" dirty="0">
                <a:solidFill>
                  <a:srgbClr val="FF00FF"/>
                </a:solidFill>
                <a:latin typeface="Times New Roman" panose="02020603050405020304" pitchFamily="18" charset="0"/>
                <a:cs typeface="Times New Roman" panose="02020603050405020304" pitchFamily="18" charset="0"/>
              </a:rPr>
              <a:t>single-column page layout </a:t>
            </a:r>
            <a:r>
              <a:rPr lang="en-US" sz="2400" dirty="0">
                <a:latin typeface="Times New Roman" panose="02020603050405020304" pitchFamily="18" charset="0"/>
                <a:cs typeface="Times New Roman" panose="02020603050405020304" pitchFamily="18" charset="0"/>
              </a:rPr>
              <a:t>for </a:t>
            </a:r>
            <a:r>
              <a:rPr lang="en-US" sz="2400" b="1" dirty="0">
                <a:latin typeface="Times New Roman" panose="02020603050405020304" pitchFamily="18" charset="0"/>
                <a:cs typeface="Times New Roman" panose="02020603050405020304" pitchFamily="18" charset="0"/>
              </a:rPr>
              <a:t>narrow screens </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smartphones</a:t>
            </a:r>
            <a:r>
              <a:rPr lang="en-US" sz="2400" dirty="0">
                <a:latin typeface="Times New Roman" panose="02020603050405020304" pitchFamily="18" charset="0"/>
                <a:cs typeface="Times New Roman" panose="02020603050405020304" pitchFamily="18" charset="0"/>
              </a:rPr>
              <a:t>!</a:t>
            </a:r>
            <a:br>
              <a:rPr lang="en-US" sz="2400"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Test</a:t>
            </a:r>
            <a:r>
              <a:rPr lang="en-US" sz="2400" dirty="0">
                <a:latin typeface="Times New Roman" panose="02020603050405020304" pitchFamily="18" charset="0"/>
                <a:cs typeface="Times New Roman" panose="02020603050405020304" pitchFamily="18" charset="0"/>
              </a:rPr>
              <a:t> with a small browser window if needed. </a:t>
            </a:r>
          </a:p>
          <a:p>
            <a:pPr marL="628650" indent="-363538">
              <a:buFont typeface="+mj-lt"/>
              <a:buAutoNum type="arabicPeriod"/>
            </a:pPr>
            <a:endParaRPr lang="en-US" sz="2400" dirty="0">
              <a:latin typeface="Times New Roman" panose="02020603050405020304" pitchFamily="18" charset="0"/>
              <a:cs typeface="Times New Roman" panose="02020603050405020304" pitchFamily="18" charset="0"/>
            </a:endParaRPr>
          </a:p>
          <a:p>
            <a:pPr marL="628650" indent="-363538">
              <a:spcBef>
                <a:spcPts val="600"/>
              </a:spcBef>
              <a:buFont typeface="+mj-lt"/>
              <a:buAutoNum type="arabicPeriod"/>
            </a:pPr>
            <a:r>
              <a:rPr lang="en-US" sz="2400" b="1" dirty="0">
                <a:latin typeface="Times New Roman" panose="02020603050405020304" pitchFamily="18" charset="0"/>
                <a:cs typeface="Times New Roman" panose="02020603050405020304" pitchFamily="18" charset="0"/>
              </a:rPr>
              <a:t>Resize</a:t>
            </a:r>
            <a:r>
              <a:rPr lang="en-US" sz="2400" dirty="0">
                <a:latin typeface="Times New Roman" panose="02020603050405020304" pitchFamily="18" charset="0"/>
                <a:cs typeface="Times New Roman" panose="02020603050405020304" pitchFamily="18" charset="0"/>
              </a:rPr>
              <a:t> the </a:t>
            </a:r>
            <a:r>
              <a:rPr lang="en-US" sz="2400" b="1" dirty="0">
                <a:latin typeface="Times New Roman" panose="02020603050405020304" pitchFamily="18" charset="0"/>
                <a:cs typeface="Times New Roman" panose="02020603050405020304" pitchFamily="18" charset="0"/>
              </a:rPr>
              <a:t>browser viewport to be larger until </a:t>
            </a:r>
            <a:r>
              <a:rPr lang="en-US" sz="2400" dirty="0">
                <a:latin typeface="Times New Roman" panose="02020603050405020304" pitchFamily="18" charset="0"/>
                <a:cs typeface="Times New Roman" panose="02020603050405020304" pitchFamily="18" charset="0"/>
              </a:rPr>
              <a:t>the </a:t>
            </a:r>
            <a:r>
              <a:rPr lang="en-US" sz="2400" b="1" dirty="0">
                <a:latin typeface="Times New Roman" panose="02020603050405020304" pitchFamily="18" charset="0"/>
                <a:cs typeface="Times New Roman" panose="02020603050405020304" pitchFamily="18" charset="0"/>
              </a:rPr>
              <a:t>design</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breaks</a:t>
            </a:r>
            <a:r>
              <a:rPr lang="en-US" sz="2400" dirty="0">
                <a:latin typeface="Times New Roman" panose="02020603050405020304" pitchFamily="18" charset="0"/>
                <a:cs typeface="Times New Roman" panose="02020603050405020304" pitchFamily="18" charset="0"/>
              </a:rPr>
              <a:t>” and </a:t>
            </a:r>
            <a:r>
              <a:rPr lang="en-US" sz="2400" b="1" dirty="0">
                <a:latin typeface="Times New Roman" panose="02020603050405020304" pitchFamily="18" charset="0"/>
                <a:cs typeface="Times New Roman" panose="02020603050405020304" pitchFamily="18" charset="0"/>
              </a:rPr>
              <a:t>needs to be reworked </a:t>
            </a:r>
            <a:r>
              <a:rPr lang="en-US" sz="2400" dirty="0">
                <a:latin typeface="Times New Roman" panose="02020603050405020304" pitchFamily="18" charset="0"/>
                <a:cs typeface="Times New Roman" panose="02020603050405020304" pitchFamily="18" charset="0"/>
              </a:rPr>
              <a:t>for a pleasing display— this is the </a:t>
            </a:r>
            <a:r>
              <a:rPr lang="en-US" sz="2400" b="1" dirty="0">
                <a:latin typeface="Times New Roman" panose="02020603050405020304" pitchFamily="18" charset="0"/>
                <a:cs typeface="Times New Roman" panose="02020603050405020304" pitchFamily="18" charset="0"/>
              </a:rPr>
              <a:t>point where you may </a:t>
            </a:r>
            <a:r>
              <a:rPr lang="en-US" sz="2400" b="1" dirty="0">
                <a:solidFill>
                  <a:srgbClr val="FF00FF"/>
                </a:solidFill>
                <a:latin typeface="Times New Roman" panose="02020603050405020304" pitchFamily="18" charset="0"/>
                <a:cs typeface="Times New Roman" panose="02020603050405020304" pitchFamily="18" charset="0"/>
              </a:rPr>
              <a:t>need to code </a:t>
            </a:r>
            <a:r>
              <a:rPr lang="en-US" sz="2400" dirty="0">
                <a:latin typeface="Times New Roman" panose="02020603050405020304" pitchFamily="18" charset="0"/>
                <a:cs typeface="Times New Roman" panose="02020603050405020304" pitchFamily="18" charset="0"/>
              </a:rPr>
              <a:t>a </a:t>
            </a:r>
            <a:r>
              <a:rPr lang="en-US" sz="2400" b="1" dirty="0">
                <a:solidFill>
                  <a:srgbClr val="FF00FF"/>
                </a:solidFill>
                <a:latin typeface="Times New Roman" panose="02020603050405020304" pitchFamily="18" charset="0"/>
                <a:cs typeface="Times New Roman" panose="02020603050405020304" pitchFamily="18" charset="0"/>
              </a:rPr>
              <a:t>media query</a:t>
            </a:r>
            <a:r>
              <a:rPr lang="en-US" sz="2400" b="1" dirty="0">
                <a:latin typeface="Times New Roman" panose="02020603050405020304" pitchFamily="18" charset="0"/>
                <a:cs typeface="Times New Roman" panose="02020603050405020304" pitchFamily="18" charset="0"/>
              </a:rPr>
              <a:t>.</a:t>
            </a:r>
          </a:p>
          <a:p>
            <a:pPr marL="628650" indent="-363538">
              <a:spcBef>
                <a:spcPts val="600"/>
              </a:spcBef>
              <a:buFont typeface="+mj-lt"/>
              <a:buAutoNum type="arabicPeriod"/>
            </a:pPr>
            <a:endParaRPr lang="en-US" sz="2400" b="1" dirty="0">
              <a:latin typeface="Times New Roman" panose="02020603050405020304" pitchFamily="18" charset="0"/>
              <a:cs typeface="Times New Roman" panose="02020603050405020304" pitchFamily="18" charset="0"/>
            </a:endParaRPr>
          </a:p>
          <a:p>
            <a:pPr marL="628650" indent="-363538">
              <a:spcBef>
                <a:spcPts val="600"/>
              </a:spcBef>
              <a:buFont typeface="+mj-lt"/>
              <a:buAutoNum type="arabicPeriod"/>
            </a:pPr>
            <a:r>
              <a:rPr lang="en-US" sz="2400" b="1" dirty="0">
                <a:latin typeface="Times New Roman" panose="02020603050405020304" pitchFamily="18" charset="0"/>
                <a:cs typeface="Times New Roman" panose="02020603050405020304" pitchFamily="18" charset="0"/>
              </a:rPr>
              <a:t>Continue resizing </a:t>
            </a:r>
            <a:r>
              <a:rPr lang="en-US" sz="2400" dirty="0">
                <a:latin typeface="Times New Roman" panose="02020603050405020304" pitchFamily="18" charset="0"/>
                <a:cs typeface="Times New Roman" panose="02020603050405020304" pitchFamily="18" charset="0"/>
              </a:rPr>
              <a:t>the browser </a:t>
            </a:r>
            <a:r>
              <a:rPr lang="en-US" sz="2400" b="1" dirty="0">
                <a:latin typeface="Times New Roman" panose="02020603050405020304" pitchFamily="18" charset="0"/>
                <a:cs typeface="Times New Roman" panose="02020603050405020304" pitchFamily="18" charset="0"/>
              </a:rPr>
              <a:t>viewport</a:t>
            </a:r>
            <a:r>
              <a:rPr lang="en-US" sz="2400" dirty="0">
                <a:latin typeface="Times New Roman" panose="02020603050405020304" pitchFamily="18" charset="0"/>
                <a:cs typeface="Times New Roman" panose="02020603050405020304" pitchFamily="18" charset="0"/>
              </a:rPr>
              <a:t> to be larger until the </a:t>
            </a:r>
            <a:r>
              <a:rPr lang="en-US" sz="2400" b="1" dirty="0">
                <a:latin typeface="Times New Roman" panose="02020603050405020304" pitchFamily="18" charset="0"/>
                <a:cs typeface="Times New Roman" panose="02020603050405020304" pitchFamily="18" charset="0"/>
              </a:rPr>
              <a:t>design breaks </a:t>
            </a:r>
            <a:r>
              <a:rPr lang="en-US" sz="2400" dirty="0">
                <a:latin typeface="Times New Roman" panose="02020603050405020304" pitchFamily="18" charset="0"/>
                <a:cs typeface="Times New Roman" panose="02020603050405020304" pitchFamily="18" charset="0"/>
              </a:rPr>
              <a:t>and </a:t>
            </a:r>
            <a:r>
              <a:rPr lang="en-US" sz="2400" b="1" dirty="0">
                <a:solidFill>
                  <a:srgbClr val="FF00FF"/>
                </a:solidFill>
                <a:latin typeface="Times New Roman" panose="02020603050405020304" pitchFamily="18" charset="0"/>
                <a:cs typeface="Times New Roman" panose="02020603050405020304" pitchFamily="18" charset="0"/>
              </a:rPr>
              <a:t>code </a:t>
            </a:r>
            <a:r>
              <a:rPr lang="en-US" sz="2400" b="1" dirty="0">
                <a:solidFill>
                  <a:srgbClr val="00CC99"/>
                </a:solidFill>
                <a:latin typeface="Times New Roman" panose="02020603050405020304" pitchFamily="18" charset="0"/>
                <a:cs typeface="Times New Roman" panose="02020603050405020304" pitchFamily="18" charset="0"/>
              </a:rPr>
              <a:t>additional</a:t>
            </a:r>
            <a:r>
              <a:rPr lang="en-US" sz="2400" b="1" dirty="0">
                <a:solidFill>
                  <a:srgbClr val="FF00FF"/>
                </a:solidFill>
                <a:latin typeface="Times New Roman" panose="02020603050405020304" pitchFamily="18" charset="0"/>
                <a:cs typeface="Times New Roman" panose="02020603050405020304" pitchFamily="18" charset="0"/>
              </a:rPr>
              <a:t> media queries</a:t>
            </a:r>
            <a:r>
              <a:rPr lang="en-US" sz="2400" dirty="0">
                <a:latin typeface="Times New Roman" panose="02020603050405020304" pitchFamily="18" charset="0"/>
                <a:cs typeface="Times New Roman" panose="02020603050405020304" pitchFamily="18" charset="0"/>
              </a:rPr>
              <a:t>.</a:t>
            </a:r>
            <a:endParaRPr lang="en-A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30404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fld id="{F32B9035-CD5F-46B3-ADFE-496A14CEFB2E}" type="slidenum">
              <a:rPr lang="en-US" altLang="en-US" smtClean="0"/>
              <a:pPr>
                <a:defRPr/>
              </a:pPr>
              <a:t>42</a:t>
            </a:fld>
            <a:endParaRPr lang="en-US" altLang="en-US"/>
          </a:p>
        </p:txBody>
      </p:sp>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3316" name="Picture 2"/>
          <p:cNvPicPr>
            <a:picLocks noChangeAspect="1"/>
          </p:cNvPicPr>
          <p:nvPr/>
        </p:nvPicPr>
        <p:blipFill>
          <a:blip r:embed="rId4">
            <a:extLst>
              <a:ext uri="{28A0092B-C50C-407E-A947-70E740481C1C}">
                <a14:useLocalDpi xmlns:a14="http://schemas.microsoft.com/office/drawing/2010/main" val="0"/>
              </a:ext>
            </a:extLst>
          </a:blip>
          <a:srcRect r="53906" b="57224"/>
          <a:stretch>
            <a:fillRect/>
          </a:stretch>
        </p:blipFill>
        <p:spPr bwMode="auto">
          <a:xfrm>
            <a:off x="-838200" y="2667000"/>
            <a:ext cx="3595688"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nvPr>
        </p:nvGraphicFramePr>
        <p:xfrm>
          <a:off x="2895600" y="4038600"/>
          <a:ext cx="5029200" cy="1402286"/>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1346877977"/>
                    </a:ext>
                  </a:extLst>
                </a:gridCol>
                <a:gridCol w="2514600">
                  <a:extLst>
                    <a:ext uri="{9D8B030D-6E8A-4147-A177-3AD203B41FA5}">
                      <a16:colId xmlns:a16="http://schemas.microsoft.com/office/drawing/2014/main" val="1903867033"/>
                    </a:ext>
                  </a:extLst>
                </a:gridCol>
              </a:tblGrid>
              <a:tr h="457340">
                <a:tc>
                  <a:txBody>
                    <a:bodyPr/>
                    <a:lstStyle/>
                    <a:p>
                      <a:r>
                        <a:rPr lang="en-US" sz="1600" b="0" dirty="0">
                          <a:solidFill>
                            <a:schemeClr val="bg1"/>
                          </a:solidFill>
                          <a:latin typeface="+mj-lt"/>
                        </a:rPr>
                        <a:t>START-UP</a:t>
                      </a:r>
                      <a:r>
                        <a:rPr lang="en-US" sz="1600" b="0" baseline="0" dirty="0">
                          <a:solidFill>
                            <a:schemeClr val="bg1"/>
                          </a:solidFill>
                          <a:latin typeface="+mj-lt"/>
                        </a:rPr>
                        <a:t> File</a:t>
                      </a:r>
                      <a:endParaRPr lang="en-US" sz="1600" b="0" dirty="0">
                        <a:solidFill>
                          <a:schemeClr val="bg1"/>
                        </a:solidFill>
                        <a:latin typeface="+mj-lt"/>
                      </a:endParaRPr>
                    </a:p>
                  </a:txBody>
                  <a:tcPr marT="45734" marB="45734"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starter7.html</a:t>
                      </a:r>
                    </a:p>
                    <a:p>
                      <a:r>
                        <a:rPr lang="en-US" sz="1600" b="0" dirty="0">
                          <a:solidFill>
                            <a:schemeClr val="bg1"/>
                          </a:solidFill>
                          <a:latin typeface="+mj-lt"/>
                        </a:rPr>
                        <a:t>lighthouse.jpg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bg1"/>
                          </a:solidFill>
                          <a:latin typeface="+mn-lt"/>
                          <a:ea typeface="+mn-ea"/>
                          <a:cs typeface="+mn-cs"/>
                        </a:rPr>
                        <a:t>light.gif</a:t>
                      </a:r>
                      <a:endParaRPr lang="en-US" sz="1600" b="0" dirty="0">
                        <a:solidFill>
                          <a:schemeClr val="bg1"/>
                        </a:solidFill>
                        <a:latin typeface="+mj-lt"/>
                      </a:endParaRPr>
                    </a:p>
                  </a:txBody>
                  <a:tcPr marT="45734" marB="45734"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636293227"/>
                  </a:ext>
                </a:extLst>
              </a:tr>
              <a:tr h="579298">
                <a:tc>
                  <a:txBody>
                    <a:bodyPr/>
                    <a:lstStyle/>
                    <a:p>
                      <a:r>
                        <a:rPr lang="en-US" sz="1600" b="0" dirty="0">
                          <a:solidFill>
                            <a:schemeClr val="bg1"/>
                          </a:solidFill>
                          <a:latin typeface="+mj-lt"/>
                        </a:rPr>
                        <a:t>SAVE SOLUTION AS</a:t>
                      </a:r>
                    </a:p>
                  </a:txBody>
                  <a:tcPr marT="45734" marB="45734"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index.html</a:t>
                      </a:r>
                    </a:p>
                  </a:txBody>
                  <a:tcPr marT="45734" marB="45734"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591458743"/>
                  </a:ext>
                </a:extLst>
              </a:tr>
            </a:tbl>
          </a:graphicData>
        </a:graphic>
      </p:graphicFrame>
      <p:sp>
        <p:nvSpPr>
          <p:cNvPr id="7" name="Rectangle 6"/>
          <p:cNvSpPr/>
          <p:nvPr/>
        </p:nvSpPr>
        <p:spPr>
          <a:xfrm>
            <a:off x="2782888" y="2667000"/>
            <a:ext cx="5522912" cy="1200150"/>
          </a:xfrm>
          <a:prstGeom prst="rect">
            <a:avLst/>
          </a:prstGeom>
        </p:spPr>
        <p:txBody>
          <a:bodyPr>
            <a:spAutoFit/>
          </a:bodyPr>
          <a:lstStyle/>
          <a:p>
            <a:pPr eaLnBrk="1" hangingPunct="1">
              <a:spcAft>
                <a:spcPts val="1200"/>
              </a:spcAft>
              <a:defRPr/>
            </a:pPr>
            <a:r>
              <a:rPr lang="en-US" sz="1400" dirty="0">
                <a:latin typeface="+mj-lt"/>
              </a:rPr>
              <a:t>Hands-On Practice</a:t>
            </a:r>
          </a:p>
          <a:p>
            <a:pPr eaLnBrk="1" hangingPunct="1">
              <a:defRPr/>
            </a:pPr>
            <a:r>
              <a:rPr lang="en-US" sz="2800" dirty="0">
                <a:solidFill>
                  <a:schemeClr val="bg1"/>
                </a:solidFill>
                <a:latin typeface="+mj-lt"/>
              </a:rPr>
              <a:t>HOP 7.8</a:t>
            </a:r>
          </a:p>
          <a:p>
            <a:pPr eaLnBrk="1" hangingPunct="1">
              <a:defRPr/>
            </a:pPr>
            <a:r>
              <a:rPr lang="en-US" sz="2000" b="0" dirty="0">
                <a:solidFill>
                  <a:schemeClr val="bg1"/>
                </a:solidFill>
                <a:latin typeface="+mj-lt"/>
              </a:rPr>
              <a:t>Follow the directions in your book for the HOP. </a:t>
            </a:r>
            <a:endParaRPr lang="en-US" sz="1600" b="0" dirty="0">
              <a:solidFill>
                <a:schemeClr val="bg1"/>
              </a:solidFill>
              <a:latin typeface="+mj-lt"/>
            </a:endParaRPr>
          </a:p>
        </p:txBody>
      </p:sp>
      <p:pic>
        <p:nvPicPr>
          <p:cNvPr id="13329" name="Picture 2" descr="Image result for home icon">
            <a:hlinkClick r:id="rId5" action="ppaction://hlinksldjump"/>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686800" y="6369050"/>
            <a:ext cx="3984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509078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220200" cy="609600"/>
          </a:xfrm>
        </p:spPr>
        <p:txBody>
          <a:bodyPr/>
          <a:lstStyle/>
          <a:p>
            <a:r>
              <a:rPr lang="en-US" dirty="0"/>
              <a:t>7.12 Responsive Layout with </a:t>
            </a:r>
            <a:r>
              <a:rPr lang="en-US" dirty="0">
                <a:solidFill>
                  <a:srgbClr val="00CC99"/>
                </a:solidFill>
              </a:rPr>
              <a:t>Media Queries</a:t>
            </a:r>
            <a:endParaRPr lang="en-AU" dirty="0">
              <a:solidFill>
                <a:srgbClr val="00CC99"/>
              </a:solidFill>
            </a:endParaRPr>
          </a:p>
        </p:txBody>
      </p:sp>
      <p:sp>
        <p:nvSpPr>
          <p:cNvPr id="3" name="Content Placeholder 2"/>
          <p:cNvSpPr>
            <a:spLocks noGrp="1"/>
          </p:cNvSpPr>
          <p:nvPr>
            <p:ph idx="1"/>
          </p:nvPr>
        </p:nvSpPr>
        <p:spPr/>
        <p:txBody>
          <a:bodyPr/>
          <a:lstStyle/>
          <a:p>
            <a:pPr marL="0" indent="0">
              <a:buNone/>
            </a:pPr>
            <a:r>
              <a:rPr lang="en-AU" dirty="0">
                <a:latin typeface="Times New Roman" panose="02020603050405020304" pitchFamily="18" charset="0"/>
                <a:cs typeface="Times New Roman" panose="02020603050405020304" pitchFamily="18" charset="0"/>
              </a:rPr>
              <a:t>HOP 7.8</a:t>
            </a:r>
          </a:p>
          <a:p>
            <a:pPr marL="0" indent="0">
              <a:buNone/>
            </a:pPr>
            <a:endParaRPr lang="en-AU" dirty="0"/>
          </a:p>
        </p:txBody>
      </p:sp>
      <p:pic>
        <p:nvPicPr>
          <p:cNvPr id="4" name="Picture  4" descr="A set of three wireframe titled, wrapper provides three different layouts. "/>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883568"/>
            <a:ext cx="6553200" cy="38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5"/>
          <p:cNvSpPr txBox="1">
            <a:spLocks noChangeArrowheads="1"/>
          </p:cNvSpPr>
          <p:nvPr/>
        </p:nvSpPr>
        <p:spPr bwMode="auto">
          <a:xfrm>
            <a:off x="1324896" y="5989542"/>
            <a:ext cx="43901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600" b="1" dirty="0">
                <a:latin typeface="+mj-lt"/>
              </a:rPr>
              <a:t>Figure 7.34 </a:t>
            </a:r>
            <a:r>
              <a:rPr lang="en-US" altLang="en-US" sz="1600" dirty="0">
                <a:latin typeface="+mj-lt"/>
              </a:rPr>
              <a:t>Three wireframe layouts</a:t>
            </a: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810897F9-5D00-4E18-85F4-7D60749232AA}"/>
                  </a:ext>
                </a:extLst>
              </p14:cNvPr>
              <p14:cNvContentPartPr/>
              <p14:nvPr/>
            </p14:nvContentPartPr>
            <p14:xfrm>
              <a:off x="5511619" y="3513164"/>
              <a:ext cx="3960" cy="50400"/>
            </p14:xfrm>
          </p:contentPart>
        </mc:Choice>
        <mc:Fallback xmlns="">
          <p:pic>
            <p:nvPicPr>
              <p:cNvPr id="6" name="Ink 5">
                <a:extLst>
                  <a:ext uri="{FF2B5EF4-FFF2-40B4-BE49-F238E27FC236}">
                    <a16:creationId xmlns:a16="http://schemas.microsoft.com/office/drawing/2014/main" id="{810897F9-5D00-4E18-85F4-7D60749232AA}"/>
                  </a:ext>
                </a:extLst>
              </p:cNvPr>
              <p:cNvPicPr/>
              <p:nvPr/>
            </p:nvPicPr>
            <p:blipFill>
              <a:blip r:embed="rId4"/>
              <a:stretch>
                <a:fillRect/>
              </a:stretch>
            </p:blipFill>
            <p:spPr>
              <a:xfrm>
                <a:off x="5493619" y="3477524"/>
                <a:ext cx="39600" cy="1220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8B36B58D-6233-4926-80C5-DB62E61261F6}"/>
                  </a:ext>
                </a:extLst>
              </p14:cNvPr>
              <p14:cNvContentPartPr/>
              <p14:nvPr/>
            </p14:nvContentPartPr>
            <p14:xfrm>
              <a:off x="5367619" y="3560324"/>
              <a:ext cx="88560" cy="445320"/>
            </p14:xfrm>
          </p:contentPart>
        </mc:Choice>
        <mc:Fallback xmlns="">
          <p:pic>
            <p:nvPicPr>
              <p:cNvPr id="7" name="Ink 6">
                <a:extLst>
                  <a:ext uri="{FF2B5EF4-FFF2-40B4-BE49-F238E27FC236}">
                    <a16:creationId xmlns:a16="http://schemas.microsoft.com/office/drawing/2014/main" id="{8B36B58D-6233-4926-80C5-DB62E61261F6}"/>
                  </a:ext>
                </a:extLst>
              </p:cNvPr>
              <p:cNvPicPr/>
              <p:nvPr/>
            </p:nvPicPr>
            <p:blipFill>
              <a:blip r:embed="rId6"/>
              <a:stretch>
                <a:fillRect/>
              </a:stretch>
            </p:blipFill>
            <p:spPr>
              <a:xfrm>
                <a:off x="5349979" y="3524684"/>
                <a:ext cx="124200" cy="516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54CB1C5E-AFC7-43FD-AAD8-8AD8A6E8408B}"/>
                  </a:ext>
                </a:extLst>
              </p14:cNvPr>
              <p14:cNvContentPartPr/>
              <p14:nvPr/>
            </p14:nvContentPartPr>
            <p14:xfrm>
              <a:off x="5240179" y="3526484"/>
              <a:ext cx="399600" cy="1123920"/>
            </p14:xfrm>
          </p:contentPart>
        </mc:Choice>
        <mc:Fallback xmlns="">
          <p:pic>
            <p:nvPicPr>
              <p:cNvPr id="8" name="Ink 7">
                <a:extLst>
                  <a:ext uri="{FF2B5EF4-FFF2-40B4-BE49-F238E27FC236}">
                    <a16:creationId xmlns:a16="http://schemas.microsoft.com/office/drawing/2014/main" id="{54CB1C5E-AFC7-43FD-AAD8-8AD8A6E8408B}"/>
                  </a:ext>
                </a:extLst>
              </p:cNvPr>
              <p:cNvPicPr/>
              <p:nvPr/>
            </p:nvPicPr>
            <p:blipFill>
              <a:blip r:embed="rId8"/>
              <a:stretch>
                <a:fillRect/>
              </a:stretch>
            </p:blipFill>
            <p:spPr>
              <a:xfrm>
                <a:off x="5222179" y="3490484"/>
                <a:ext cx="435240" cy="1195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B6A6E51F-7BD5-4190-86B1-7D6E57AA79FF}"/>
                  </a:ext>
                </a:extLst>
              </p14:cNvPr>
              <p14:cNvContentPartPr/>
              <p14:nvPr/>
            </p14:nvContentPartPr>
            <p14:xfrm>
              <a:off x="5511979" y="3768764"/>
              <a:ext cx="156240" cy="1044360"/>
            </p14:xfrm>
          </p:contentPart>
        </mc:Choice>
        <mc:Fallback xmlns="">
          <p:pic>
            <p:nvPicPr>
              <p:cNvPr id="9" name="Ink 8">
                <a:extLst>
                  <a:ext uri="{FF2B5EF4-FFF2-40B4-BE49-F238E27FC236}">
                    <a16:creationId xmlns:a16="http://schemas.microsoft.com/office/drawing/2014/main" id="{B6A6E51F-7BD5-4190-86B1-7D6E57AA79FF}"/>
                  </a:ext>
                </a:extLst>
              </p:cNvPr>
              <p:cNvPicPr/>
              <p:nvPr/>
            </p:nvPicPr>
            <p:blipFill>
              <a:blip r:embed="rId10"/>
              <a:stretch>
                <a:fillRect/>
              </a:stretch>
            </p:blipFill>
            <p:spPr>
              <a:xfrm>
                <a:off x="5493979" y="3732764"/>
                <a:ext cx="191880" cy="11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B63310ED-439B-4F51-96C9-1A67F0C53846}"/>
                  </a:ext>
                </a:extLst>
              </p14:cNvPr>
              <p14:cNvContentPartPr/>
              <p14:nvPr/>
            </p14:nvContentPartPr>
            <p14:xfrm>
              <a:off x="5242699" y="3674444"/>
              <a:ext cx="349920" cy="1249200"/>
            </p14:xfrm>
          </p:contentPart>
        </mc:Choice>
        <mc:Fallback xmlns="">
          <p:pic>
            <p:nvPicPr>
              <p:cNvPr id="10" name="Ink 9">
                <a:extLst>
                  <a:ext uri="{FF2B5EF4-FFF2-40B4-BE49-F238E27FC236}">
                    <a16:creationId xmlns:a16="http://schemas.microsoft.com/office/drawing/2014/main" id="{B63310ED-439B-4F51-96C9-1A67F0C53846}"/>
                  </a:ext>
                </a:extLst>
              </p:cNvPr>
              <p:cNvPicPr/>
              <p:nvPr/>
            </p:nvPicPr>
            <p:blipFill>
              <a:blip r:embed="rId12"/>
              <a:stretch>
                <a:fillRect/>
              </a:stretch>
            </p:blipFill>
            <p:spPr>
              <a:xfrm>
                <a:off x="5224699" y="3638444"/>
                <a:ext cx="385560" cy="13208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0222092C-56F4-4A54-B430-825ED5DFBF7D}"/>
                  </a:ext>
                </a:extLst>
              </p14:cNvPr>
              <p14:cNvContentPartPr/>
              <p14:nvPr/>
            </p14:nvContentPartPr>
            <p14:xfrm>
              <a:off x="5249179" y="4260524"/>
              <a:ext cx="358560" cy="892440"/>
            </p14:xfrm>
          </p:contentPart>
        </mc:Choice>
        <mc:Fallback xmlns="">
          <p:pic>
            <p:nvPicPr>
              <p:cNvPr id="11" name="Ink 10">
                <a:extLst>
                  <a:ext uri="{FF2B5EF4-FFF2-40B4-BE49-F238E27FC236}">
                    <a16:creationId xmlns:a16="http://schemas.microsoft.com/office/drawing/2014/main" id="{0222092C-56F4-4A54-B430-825ED5DFBF7D}"/>
                  </a:ext>
                </a:extLst>
              </p:cNvPr>
              <p:cNvPicPr/>
              <p:nvPr/>
            </p:nvPicPr>
            <p:blipFill>
              <a:blip r:embed="rId14"/>
              <a:stretch>
                <a:fillRect/>
              </a:stretch>
            </p:blipFill>
            <p:spPr>
              <a:xfrm>
                <a:off x="5231539" y="4224524"/>
                <a:ext cx="394200" cy="9640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2880FD5A-2B8E-4880-8E69-3BD85943382C}"/>
                  </a:ext>
                </a:extLst>
              </p14:cNvPr>
              <p14:cNvContentPartPr/>
              <p14:nvPr/>
            </p14:nvContentPartPr>
            <p14:xfrm>
              <a:off x="5544019" y="4153964"/>
              <a:ext cx="70920" cy="1002600"/>
            </p14:xfrm>
          </p:contentPart>
        </mc:Choice>
        <mc:Fallback xmlns="">
          <p:pic>
            <p:nvPicPr>
              <p:cNvPr id="12" name="Ink 11">
                <a:extLst>
                  <a:ext uri="{FF2B5EF4-FFF2-40B4-BE49-F238E27FC236}">
                    <a16:creationId xmlns:a16="http://schemas.microsoft.com/office/drawing/2014/main" id="{2880FD5A-2B8E-4880-8E69-3BD85943382C}"/>
                  </a:ext>
                </a:extLst>
              </p:cNvPr>
              <p:cNvPicPr/>
              <p:nvPr/>
            </p:nvPicPr>
            <p:blipFill>
              <a:blip r:embed="rId16"/>
              <a:stretch>
                <a:fillRect/>
              </a:stretch>
            </p:blipFill>
            <p:spPr>
              <a:xfrm>
                <a:off x="5526019" y="4118324"/>
                <a:ext cx="106560" cy="1074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3" name="Ink 12">
                <a:extLst>
                  <a:ext uri="{FF2B5EF4-FFF2-40B4-BE49-F238E27FC236}">
                    <a16:creationId xmlns:a16="http://schemas.microsoft.com/office/drawing/2014/main" id="{D035D837-C0D2-4ACF-8242-205E18206866}"/>
                  </a:ext>
                </a:extLst>
              </p14:cNvPr>
              <p14:cNvContentPartPr/>
              <p14:nvPr/>
            </p14:nvContentPartPr>
            <p14:xfrm>
              <a:off x="5221819" y="3457724"/>
              <a:ext cx="479880" cy="1677960"/>
            </p14:xfrm>
          </p:contentPart>
        </mc:Choice>
        <mc:Fallback xmlns="">
          <p:pic>
            <p:nvPicPr>
              <p:cNvPr id="13" name="Ink 12">
                <a:extLst>
                  <a:ext uri="{FF2B5EF4-FFF2-40B4-BE49-F238E27FC236}">
                    <a16:creationId xmlns:a16="http://schemas.microsoft.com/office/drawing/2014/main" id="{D035D837-C0D2-4ACF-8242-205E18206866}"/>
                  </a:ext>
                </a:extLst>
              </p:cNvPr>
              <p:cNvPicPr/>
              <p:nvPr/>
            </p:nvPicPr>
            <p:blipFill>
              <a:blip r:embed="rId18"/>
              <a:stretch>
                <a:fillRect/>
              </a:stretch>
            </p:blipFill>
            <p:spPr>
              <a:xfrm>
                <a:off x="5203819" y="3421724"/>
                <a:ext cx="515520" cy="17496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4" name="Ink 13">
                <a:extLst>
                  <a:ext uri="{FF2B5EF4-FFF2-40B4-BE49-F238E27FC236}">
                    <a16:creationId xmlns:a16="http://schemas.microsoft.com/office/drawing/2014/main" id="{618750EC-A21A-4456-BDB1-3D01A54629E0}"/>
                  </a:ext>
                </a:extLst>
              </p14:cNvPr>
              <p14:cNvContentPartPr/>
              <p14:nvPr/>
            </p14:nvContentPartPr>
            <p14:xfrm>
              <a:off x="5226859" y="4094564"/>
              <a:ext cx="487440" cy="1113480"/>
            </p14:xfrm>
          </p:contentPart>
        </mc:Choice>
        <mc:Fallback xmlns="">
          <p:pic>
            <p:nvPicPr>
              <p:cNvPr id="14" name="Ink 13">
                <a:extLst>
                  <a:ext uri="{FF2B5EF4-FFF2-40B4-BE49-F238E27FC236}">
                    <a16:creationId xmlns:a16="http://schemas.microsoft.com/office/drawing/2014/main" id="{618750EC-A21A-4456-BDB1-3D01A54629E0}"/>
                  </a:ext>
                </a:extLst>
              </p:cNvPr>
              <p:cNvPicPr/>
              <p:nvPr/>
            </p:nvPicPr>
            <p:blipFill>
              <a:blip r:embed="rId20"/>
              <a:stretch>
                <a:fillRect/>
              </a:stretch>
            </p:blipFill>
            <p:spPr>
              <a:xfrm>
                <a:off x="5209219" y="4058564"/>
                <a:ext cx="523080" cy="11851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5" name="Ink 14">
                <a:extLst>
                  <a:ext uri="{FF2B5EF4-FFF2-40B4-BE49-F238E27FC236}">
                    <a16:creationId xmlns:a16="http://schemas.microsoft.com/office/drawing/2014/main" id="{E01122B8-B9AC-4DDE-8767-6A8F304728F5}"/>
                  </a:ext>
                </a:extLst>
              </p14:cNvPr>
              <p14:cNvContentPartPr/>
              <p14:nvPr/>
            </p14:nvContentPartPr>
            <p14:xfrm>
              <a:off x="2998099" y="3453764"/>
              <a:ext cx="1747800" cy="304920"/>
            </p14:xfrm>
          </p:contentPart>
        </mc:Choice>
        <mc:Fallback xmlns="">
          <p:pic>
            <p:nvPicPr>
              <p:cNvPr id="15" name="Ink 14">
                <a:extLst>
                  <a:ext uri="{FF2B5EF4-FFF2-40B4-BE49-F238E27FC236}">
                    <a16:creationId xmlns:a16="http://schemas.microsoft.com/office/drawing/2014/main" id="{E01122B8-B9AC-4DDE-8767-6A8F304728F5}"/>
                  </a:ext>
                </a:extLst>
              </p:cNvPr>
              <p:cNvPicPr/>
              <p:nvPr/>
            </p:nvPicPr>
            <p:blipFill>
              <a:blip r:embed="rId22"/>
              <a:stretch>
                <a:fillRect/>
              </a:stretch>
            </p:blipFill>
            <p:spPr>
              <a:xfrm>
                <a:off x="2980099" y="3418124"/>
                <a:ext cx="1783440" cy="3765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6" name="Ink 15">
                <a:extLst>
                  <a:ext uri="{FF2B5EF4-FFF2-40B4-BE49-F238E27FC236}">
                    <a16:creationId xmlns:a16="http://schemas.microsoft.com/office/drawing/2014/main" id="{2717CB36-30D3-4AFB-85BB-AC0764FA90FF}"/>
                  </a:ext>
                </a:extLst>
              </p14:cNvPr>
              <p14:cNvContentPartPr/>
              <p14:nvPr/>
            </p14:nvContentPartPr>
            <p14:xfrm>
              <a:off x="5486419" y="3581204"/>
              <a:ext cx="97560" cy="1063440"/>
            </p14:xfrm>
          </p:contentPart>
        </mc:Choice>
        <mc:Fallback xmlns="">
          <p:pic>
            <p:nvPicPr>
              <p:cNvPr id="16" name="Ink 15">
                <a:extLst>
                  <a:ext uri="{FF2B5EF4-FFF2-40B4-BE49-F238E27FC236}">
                    <a16:creationId xmlns:a16="http://schemas.microsoft.com/office/drawing/2014/main" id="{2717CB36-30D3-4AFB-85BB-AC0764FA90FF}"/>
                  </a:ext>
                </a:extLst>
              </p:cNvPr>
              <p:cNvPicPr/>
              <p:nvPr/>
            </p:nvPicPr>
            <p:blipFill>
              <a:blip r:embed="rId24"/>
              <a:stretch>
                <a:fillRect/>
              </a:stretch>
            </p:blipFill>
            <p:spPr>
              <a:xfrm>
                <a:off x="5468419" y="3545204"/>
                <a:ext cx="133200" cy="11350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7" name="Ink 16">
                <a:extLst>
                  <a:ext uri="{FF2B5EF4-FFF2-40B4-BE49-F238E27FC236}">
                    <a16:creationId xmlns:a16="http://schemas.microsoft.com/office/drawing/2014/main" id="{D5AAB979-CFAE-47D6-A635-84B434A552E5}"/>
                  </a:ext>
                </a:extLst>
              </p14:cNvPr>
              <p14:cNvContentPartPr/>
              <p14:nvPr/>
            </p14:nvContentPartPr>
            <p14:xfrm>
              <a:off x="5204539" y="4036244"/>
              <a:ext cx="302760" cy="1029240"/>
            </p14:xfrm>
          </p:contentPart>
        </mc:Choice>
        <mc:Fallback xmlns="">
          <p:pic>
            <p:nvPicPr>
              <p:cNvPr id="17" name="Ink 16">
                <a:extLst>
                  <a:ext uri="{FF2B5EF4-FFF2-40B4-BE49-F238E27FC236}">
                    <a16:creationId xmlns:a16="http://schemas.microsoft.com/office/drawing/2014/main" id="{D5AAB979-CFAE-47D6-A635-84B434A552E5}"/>
                  </a:ext>
                </a:extLst>
              </p:cNvPr>
              <p:cNvPicPr/>
              <p:nvPr/>
            </p:nvPicPr>
            <p:blipFill>
              <a:blip r:embed="rId26"/>
              <a:stretch>
                <a:fillRect/>
              </a:stretch>
            </p:blipFill>
            <p:spPr>
              <a:xfrm>
                <a:off x="5186539" y="4000604"/>
                <a:ext cx="338400" cy="11008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8" name="Ink 17">
                <a:extLst>
                  <a:ext uri="{FF2B5EF4-FFF2-40B4-BE49-F238E27FC236}">
                    <a16:creationId xmlns:a16="http://schemas.microsoft.com/office/drawing/2014/main" id="{5981639D-AEA7-47F3-81F1-30B7D29A52E2}"/>
                  </a:ext>
                </a:extLst>
              </p14:cNvPr>
              <p14:cNvContentPartPr/>
              <p14:nvPr/>
            </p14:nvContentPartPr>
            <p14:xfrm>
              <a:off x="5222539" y="4915724"/>
              <a:ext cx="421920" cy="202320"/>
            </p14:xfrm>
          </p:contentPart>
        </mc:Choice>
        <mc:Fallback xmlns="">
          <p:pic>
            <p:nvPicPr>
              <p:cNvPr id="18" name="Ink 17">
                <a:extLst>
                  <a:ext uri="{FF2B5EF4-FFF2-40B4-BE49-F238E27FC236}">
                    <a16:creationId xmlns:a16="http://schemas.microsoft.com/office/drawing/2014/main" id="{5981639D-AEA7-47F3-81F1-30B7D29A52E2}"/>
                  </a:ext>
                </a:extLst>
              </p:cNvPr>
              <p:cNvPicPr/>
              <p:nvPr/>
            </p:nvPicPr>
            <p:blipFill>
              <a:blip r:embed="rId28"/>
              <a:stretch>
                <a:fillRect/>
              </a:stretch>
            </p:blipFill>
            <p:spPr>
              <a:xfrm>
                <a:off x="5204539" y="4880084"/>
                <a:ext cx="457560" cy="2739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9" name="Ink 18">
                <a:extLst>
                  <a:ext uri="{FF2B5EF4-FFF2-40B4-BE49-F238E27FC236}">
                    <a16:creationId xmlns:a16="http://schemas.microsoft.com/office/drawing/2014/main" id="{ED00D408-8831-43AC-9C0B-11C6C0B0A856}"/>
                  </a:ext>
                </a:extLst>
              </p14:cNvPr>
              <p14:cNvContentPartPr/>
              <p14:nvPr/>
            </p14:nvContentPartPr>
            <p14:xfrm>
              <a:off x="5651659" y="4369964"/>
              <a:ext cx="51120" cy="463680"/>
            </p14:xfrm>
          </p:contentPart>
        </mc:Choice>
        <mc:Fallback xmlns="">
          <p:pic>
            <p:nvPicPr>
              <p:cNvPr id="19" name="Ink 18">
                <a:extLst>
                  <a:ext uri="{FF2B5EF4-FFF2-40B4-BE49-F238E27FC236}">
                    <a16:creationId xmlns:a16="http://schemas.microsoft.com/office/drawing/2014/main" id="{ED00D408-8831-43AC-9C0B-11C6C0B0A856}"/>
                  </a:ext>
                </a:extLst>
              </p:cNvPr>
              <p:cNvPicPr/>
              <p:nvPr/>
            </p:nvPicPr>
            <p:blipFill>
              <a:blip r:embed="rId30"/>
              <a:stretch>
                <a:fillRect/>
              </a:stretch>
            </p:blipFill>
            <p:spPr>
              <a:xfrm>
                <a:off x="5633659" y="4333964"/>
                <a:ext cx="86760" cy="535320"/>
              </a:xfrm>
              <a:prstGeom prst="rect">
                <a:avLst/>
              </a:prstGeom>
            </p:spPr>
          </p:pic>
        </mc:Fallback>
      </mc:AlternateContent>
    </p:spTree>
    <p:extLst>
      <p:ext uri="{BB962C8B-B14F-4D97-AF65-F5344CB8AC3E}">
        <p14:creationId xmlns:p14="http://schemas.microsoft.com/office/powerpoint/2010/main" val="36466861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95232">
            <a:extLst>
              <a:ext uri="{FF2B5EF4-FFF2-40B4-BE49-F238E27FC236}">
                <a16:creationId xmlns:a16="http://schemas.microsoft.com/office/drawing/2014/main" id="{460FED75-38FE-4AC7-B7FE-3AA615AFA35A}"/>
              </a:ext>
            </a:extLst>
          </p:cNvPr>
          <p:cNvPicPr>
            <a:picLocks noChangeAspect="1"/>
          </p:cNvPicPr>
          <p:nvPr/>
        </p:nvPicPr>
        <p:blipFill>
          <a:blip r:embed="rId3"/>
          <a:stretch>
            <a:fillRect/>
          </a:stretch>
        </p:blipFill>
        <p:spPr>
          <a:xfrm>
            <a:off x="5257049" y="1916276"/>
            <a:ext cx="3155931" cy="5017924"/>
          </a:xfrm>
          <a:prstGeom prst="rect">
            <a:avLst/>
          </a:prstGeom>
        </p:spPr>
      </p:pic>
      <p:pic>
        <p:nvPicPr>
          <p:cNvPr id="30" name="Picture 29">
            <a:extLst>
              <a:ext uri="{FF2B5EF4-FFF2-40B4-BE49-F238E27FC236}">
                <a16:creationId xmlns:a16="http://schemas.microsoft.com/office/drawing/2014/main" id="{7AD68883-3D17-44A7-A06A-17F4F0003F33}"/>
              </a:ext>
            </a:extLst>
          </p:cNvPr>
          <p:cNvPicPr>
            <a:picLocks noChangeAspect="1"/>
          </p:cNvPicPr>
          <p:nvPr/>
        </p:nvPicPr>
        <p:blipFill>
          <a:blip r:embed="rId4"/>
          <a:stretch>
            <a:fillRect/>
          </a:stretch>
        </p:blipFill>
        <p:spPr>
          <a:xfrm>
            <a:off x="2728007" y="1916277"/>
            <a:ext cx="2650731" cy="5094123"/>
          </a:xfrm>
          <a:prstGeom prst="rect">
            <a:avLst/>
          </a:prstGeom>
        </p:spPr>
      </p:pic>
      <p:sp>
        <p:nvSpPr>
          <p:cNvPr id="95234" name="Title 1"/>
          <p:cNvSpPr>
            <a:spLocks noGrp="1"/>
          </p:cNvSpPr>
          <p:nvPr>
            <p:ph type="title"/>
          </p:nvPr>
        </p:nvSpPr>
        <p:spPr>
          <a:xfrm>
            <a:off x="218023" y="0"/>
            <a:ext cx="8382000" cy="533400"/>
          </a:xfrm>
        </p:spPr>
        <p:txBody>
          <a:bodyPr/>
          <a:lstStyle/>
          <a:p>
            <a:r>
              <a:rPr lang="en-US" altLang="en-US" dirty="0"/>
              <a:t>HOP 7.8 - Media Queries p.343 - 6</a:t>
            </a:r>
          </a:p>
        </p:txBody>
      </p:sp>
      <p:pic>
        <p:nvPicPr>
          <p:cNvPr id="8" name="Picture 7">
            <a:extLst>
              <a:ext uri="{FF2B5EF4-FFF2-40B4-BE49-F238E27FC236}">
                <a16:creationId xmlns:a16="http://schemas.microsoft.com/office/drawing/2014/main" id="{4BFB1319-1DB7-4877-9C59-F2470A61382D}"/>
              </a:ext>
            </a:extLst>
          </p:cNvPr>
          <p:cNvPicPr>
            <a:picLocks noChangeAspect="1"/>
          </p:cNvPicPr>
          <p:nvPr/>
        </p:nvPicPr>
        <p:blipFill>
          <a:blip r:embed="rId5"/>
          <a:stretch>
            <a:fillRect/>
          </a:stretch>
        </p:blipFill>
        <p:spPr>
          <a:xfrm>
            <a:off x="503921" y="528221"/>
            <a:ext cx="1143000" cy="1524000"/>
          </a:xfrm>
          <a:prstGeom prst="rect">
            <a:avLst/>
          </a:prstGeom>
        </p:spPr>
      </p:pic>
      <p:pic>
        <p:nvPicPr>
          <p:cNvPr id="9" name="Picture 8">
            <a:extLst>
              <a:ext uri="{FF2B5EF4-FFF2-40B4-BE49-F238E27FC236}">
                <a16:creationId xmlns:a16="http://schemas.microsoft.com/office/drawing/2014/main" id="{3D445388-33F5-40AF-A084-EECB20554FD2}"/>
              </a:ext>
            </a:extLst>
          </p:cNvPr>
          <p:cNvPicPr>
            <a:picLocks noChangeAspect="1"/>
          </p:cNvPicPr>
          <p:nvPr/>
        </p:nvPicPr>
        <p:blipFill>
          <a:blip r:embed="rId6"/>
          <a:stretch>
            <a:fillRect/>
          </a:stretch>
        </p:blipFill>
        <p:spPr>
          <a:xfrm>
            <a:off x="442007" y="1981201"/>
            <a:ext cx="2529793" cy="5029200"/>
          </a:xfrm>
          <a:prstGeom prst="rect">
            <a:avLst/>
          </a:prstGeom>
        </p:spPr>
      </p:pic>
      <p:pic>
        <p:nvPicPr>
          <p:cNvPr id="28" name="Picture 27">
            <a:extLst>
              <a:ext uri="{FF2B5EF4-FFF2-40B4-BE49-F238E27FC236}">
                <a16:creationId xmlns:a16="http://schemas.microsoft.com/office/drawing/2014/main" id="{AA74B414-EA09-4242-8411-1C269AA9E0F1}"/>
              </a:ext>
            </a:extLst>
          </p:cNvPr>
          <p:cNvPicPr>
            <a:picLocks noChangeAspect="1"/>
          </p:cNvPicPr>
          <p:nvPr/>
        </p:nvPicPr>
        <p:blipFill>
          <a:blip r:embed="rId7"/>
          <a:stretch>
            <a:fillRect/>
          </a:stretch>
        </p:blipFill>
        <p:spPr>
          <a:xfrm>
            <a:off x="2895600" y="533400"/>
            <a:ext cx="2286000" cy="1447800"/>
          </a:xfrm>
          <a:prstGeom prst="rect">
            <a:avLst/>
          </a:prstGeom>
        </p:spPr>
      </p:pic>
      <p:sp>
        <p:nvSpPr>
          <p:cNvPr id="89" name="Rectangle 64">
            <a:extLst>
              <a:ext uri="{FF2B5EF4-FFF2-40B4-BE49-F238E27FC236}">
                <a16:creationId xmlns:a16="http://schemas.microsoft.com/office/drawing/2014/main" id="{43DB04FC-CE07-475E-8081-F70B32AE0D54}"/>
              </a:ext>
            </a:extLst>
          </p:cNvPr>
          <p:cNvSpPr>
            <a:spLocks noChangeArrowheads="1"/>
          </p:cNvSpPr>
          <p:nvPr/>
        </p:nvSpPr>
        <p:spPr bwMode="auto">
          <a:xfrm>
            <a:off x="994849" y="6354015"/>
            <a:ext cx="1981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400" dirty="0">
                <a:latin typeface="Times New Roman" panose="02020603050405020304" pitchFamily="18" charset="0"/>
              </a:rPr>
              <a:t>No min widths assigned: smartphone </a:t>
            </a:r>
          </a:p>
        </p:txBody>
      </p:sp>
      <p:sp>
        <p:nvSpPr>
          <p:cNvPr id="90" name="Rectangle 64">
            <a:extLst>
              <a:ext uri="{FF2B5EF4-FFF2-40B4-BE49-F238E27FC236}">
                <a16:creationId xmlns:a16="http://schemas.microsoft.com/office/drawing/2014/main" id="{8F42E6AC-6860-4401-A796-C4BE74D5A01C}"/>
              </a:ext>
            </a:extLst>
          </p:cNvPr>
          <p:cNvSpPr>
            <a:spLocks noChangeArrowheads="1"/>
          </p:cNvSpPr>
          <p:nvPr/>
        </p:nvSpPr>
        <p:spPr bwMode="auto">
          <a:xfrm>
            <a:off x="3999323" y="6400800"/>
            <a:ext cx="6222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400" dirty="0">
                <a:latin typeface="Times New Roman" panose="02020603050405020304" pitchFamily="18" charset="0"/>
              </a:rPr>
              <a:t>tablet</a:t>
            </a:r>
          </a:p>
        </p:txBody>
      </p:sp>
      <p:sp>
        <p:nvSpPr>
          <p:cNvPr id="91" name="Rectangle 64">
            <a:extLst>
              <a:ext uri="{FF2B5EF4-FFF2-40B4-BE49-F238E27FC236}">
                <a16:creationId xmlns:a16="http://schemas.microsoft.com/office/drawing/2014/main" id="{A910BCCE-D92D-4EAD-B48E-F82AA5FDE3B2}"/>
              </a:ext>
            </a:extLst>
          </p:cNvPr>
          <p:cNvSpPr>
            <a:spLocks noChangeArrowheads="1"/>
          </p:cNvSpPr>
          <p:nvPr/>
        </p:nvSpPr>
        <p:spPr bwMode="auto">
          <a:xfrm>
            <a:off x="7713127" y="6400800"/>
            <a:ext cx="8274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400" dirty="0">
                <a:latin typeface="Times New Roman" panose="02020603050405020304" pitchFamily="18" charset="0"/>
              </a:rPr>
              <a:t>desktop,</a:t>
            </a:r>
          </a:p>
        </p:txBody>
      </p:sp>
      <p:pic>
        <p:nvPicPr>
          <p:cNvPr id="95238" name="Picture 95237">
            <a:extLst>
              <a:ext uri="{FF2B5EF4-FFF2-40B4-BE49-F238E27FC236}">
                <a16:creationId xmlns:a16="http://schemas.microsoft.com/office/drawing/2014/main" id="{4D4FE4C5-AAA8-4161-9A5A-0CE9E85D64EA}"/>
              </a:ext>
            </a:extLst>
          </p:cNvPr>
          <p:cNvPicPr>
            <a:picLocks noChangeAspect="1"/>
          </p:cNvPicPr>
          <p:nvPr/>
        </p:nvPicPr>
        <p:blipFill>
          <a:blip r:embed="rId8"/>
          <a:stretch>
            <a:fillRect/>
          </a:stretch>
        </p:blipFill>
        <p:spPr>
          <a:xfrm>
            <a:off x="5257800" y="565908"/>
            <a:ext cx="3282798" cy="1350368"/>
          </a:xfrm>
          <a:prstGeom prst="rect">
            <a:avLst/>
          </a:prstGeom>
        </p:spPr>
      </p:pic>
      <mc:AlternateContent xmlns:mc="http://schemas.openxmlformats.org/markup-compatibility/2006" xmlns:p14="http://schemas.microsoft.com/office/powerpoint/2010/main">
        <mc:Choice Requires="p14">
          <p:contentPart p14:bwMode="auto" r:id="rId9">
            <p14:nvContentPartPr>
              <p14:cNvPr id="71" name="Ink 70">
                <a:extLst>
                  <a:ext uri="{FF2B5EF4-FFF2-40B4-BE49-F238E27FC236}">
                    <a16:creationId xmlns:a16="http://schemas.microsoft.com/office/drawing/2014/main" id="{88AF096A-1DF7-46CE-A8BA-619425FC661F}"/>
                  </a:ext>
                </a:extLst>
              </p14:cNvPr>
              <p14:cNvContentPartPr/>
              <p14:nvPr/>
            </p14:nvContentPartPr>
            <p14:xfrm>
              <a:off x="2997418" y="6031152"/>
              <a:ext cx="469800" cy="457560"/>
            </p14:xfrm>
          </p:contentPart>
        </mc:Choice>
        <mc:Fallback xmlns="">
          <p:pic>
            <p:nvPicPr>
              <p:cNvPr id="71" name="Ink 70">
                <a:extLst>
                  <a:ext uri="{FF2B5EF4-FFF2-40B4-BE49-F238E27FC236}">
                    <a16:creationId xmlns:a16="http://schemas.microsoft.com/office/drawing/2014/main" id="{88AF096A-1DF7-46CE-A8BA-619425FC661F}"/>
                  </a:ext>
                </a:extLst>
              </p:cNvPr>
              <p:cNvPicPr/>
              <p:nvPr/>
            </p:nvPicPr>
            <p:blipFill>
              <a:blip r:embed="rId10"/>
              <a:stretch>
                <a:fillRect/>
              </a:stretch>
            </p:blipFill>
            <p:spPr>
              <a:xfrm>
                <a:off x="2988418" y="6022512"/>
                <a:ext cx="487440" cy="4752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4" name="Ink 73">
                <a:extLst>
                  <a:ext uri="{FF2B5EF4-FFF2-40B4-BE49-F238E27FC236}">
                    <a16:creationId xmlns:a16="http://schemas.microsoft.com/office/drawing/2014/main" id="{D1017E9C-8F47-4CB3-B629-C3DDD21273B7}"/>
                  </a:ext>
                </a:extLst>
              </p14:cNvPr>
              <p14:cNvContentPartPr/>
              <p14:nvPr/>
            </p14:nvContentPartPr>
            <p14:xfrm>
              <a:off x="3010018" y="4154832"/>
              <a:ext cx="646560" cy="11520"/>
            </p14:xfrm>
          </p:contentPart>
        </mc:Choice>
        <mc:Fallback xmlns="">
          <p:pic>
            <p:nvPicPr>
              <p:cNvPr id="74" name="Ink 73">
                <a:extLst>
                  <a:ext uri="{FF2B5EF4-FFF2-40B4-BE49-F238E27FC236}">
                    <a16:creationId xmlns:a16="http://schemas.microsoft.com/office/drawing/2014/main" id="{D1017E9C-8F47-4CB3-B629-C3DDD21273B7}"/>
                  </a:ext>
                </a:extLst>
              </p:cNvPr>
              <p:cNvPicPr/>
              <p:nvPr/>
            </p:nvPicPr>
            <p:blipFill>
              <a:blip r:embed="rId12"/>
              <a:stretch>
                <a:fillRect/>
              </a:stretch>
            </p:blipFill>
            <p:spPr>
              <a:xfrm>
                <a:off x="3001018" y="4146192"/>
                <a:ext cx="664200"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1" name="Ink 80">
                <a:extLst>
                  <a:ext uri="{FF2B5EF4-FFF2-40B4-BE49-F238E27FC236}">
                    <a16:creationId xmlns:a16="http://schemas.microsoft.com/office/drawing/2014/main" id="{B51A0F67-97B1-4C7A-A04E-5F121A6684E5}"/>
                  </a:ext>
                </a:extLst>
              </p14:cNvPr>
              <p14:cNvContentPartPr/>
              <p14:nvPr/>
            </p14:nvContentPartPr>
            <p14:xfrm>
              <a:off x="5525338" y="4319352"/>
              <a:ext cx="943560" cy="2111400"/>
            </p14:xfrm>
          </p:contentPart>
        </mc:Choice>
        <mc:Fallback xmlns="">
          <p:pic>
            <p:nvPicPr>
              <p:cNvPr id="81" name="Ink 80">
                <a:extLst>
                  <a:ext uri="{FF2B5EF4-FFF2-40B4-BE49-F238E27FC236}">
                    <a16:creationId xmlns:a16="http://schemas.microsoft.com/office/drawing/2014/main" id="{B51A0F67-97B1-4C7A-A04E-5F121A6684E5}"/>
                  </a:ext>
                </a:extLst>
              </p:cNvPr>
              <p:cNvPicPr/>
              <p:nvPr/>
            </p:nvPicPr>
            <p:blipFill>
              <a:blip r:embed="rId14"/>
              <a:stretch>
                <a:fillRect/>
              </a:stretch>
            </p:blipFill>
            <p:spPr>
              <a:xfrm>
                <a:off x="5516698" y="4310352"/>
                <a:ext cx="961200" cy="21290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5280" name="Ink 95279">
                <a:extLst>
                  <a:ext uri="{FF2B5EF4-FFF2-40B4-BE49-F238E27FC236}">
                    <a16:creationId xmlns:a16="http://schemas.microsoft.com/office/drawing/2014/main" id="{EB0FA808-9353-417A-B7B9-8447887C7FED}"/>
                  </a:ext>
                </a:extLst>
              </p14:cNvPr>
              <p14:cNvContentPartPr/>
              <p14:nvPr/>
            </p14:nvContentPartPr>
            <p14:xfrm>
              <a:off x="569578" y="884894"/>
              <a:ext cx="6932520" cy="3017880"/>
            </p14:xfrm>
          </p:contentPart>
        </mc:Choice>
        <mc:Fallback xmlns="">
          <p:pic>
            <p:nvPicPr>
              <p:cNvPr id="95280" name="Ink 95279">
                <a:extLst>
                  <a:ext uri="{FF2B5EF4-FFF2-40B4-BE49-F238E27FC236}">
                    <a16:creationId xmlns:a16="http://schemas.microsoft.com/office/drawing/2014/main" id="{EB0FA808-9353-417A-B7B9-8447887C7FED}"/>
                  </a:ext>
                </a:extLst>
              </p:cNvPr>
              <p:cNvPicPr/>
              <p:nvPr/>
            </p:nvPicPr>
            <p:blipFill>
              <a:blip r:embed="rId16"/>
              <a:stretch>
                <a:fillRect/>
              </a:stretch>
            </p:blipFill>
            <p:spPr>
              <a:xfrm>
                <a:off x="560578" y="875895"/>
                <a:ext cx="6949799" cy="3035115"/>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95281" name="Ink 95280">
                <a:extLst>
                  <a:ext uri="{FF2B5EF4-FFF2-40B4-BE49-F238E27FC236}">
                    <a16:creationId xmlns:a16="http://schemas.microsoft.com/office/drawing/2014/main" id="{1DE4C74F-4D40-4020-B863-86837C8E05AC}"/>
                  </a:ext>
                </a:extLst>
              </p14:cNvPr>
              <p14:cNvContentPartPr/>
              <p14:nvPr/>
            </p14:nvContentPartPr>
            <p14:xfrm>
              <a:off x="7044538" y="4021531"/>
              <a:ext cx="360" cy="1800"/>
            </p14:xfrm>
          </p:contentPart>
        </mc:Choice>
        <mc:Fallback xmlns="">
          <p:pic>
            <p:nvPicPr>
              <p:cNvPr id="95281" name="Ink 95280">
                <a:extLst>
                  <a:ext uri="{FF2B5EF4-FFF2-40B4-BE49-F238E27FC236}">
                    <a16:creationId xmlns:a16="http://schemas.microsoft.com/office/drawing/2014/main" id="{1DE4C74F-4D40-4020-B863-86837C8E05AC}"/>
                  </a:ext>
                </a:extLst>
              </p:cNvPr>
              <p:cNvPicPr/>
              <p:nvPr/>
            </p:nvPicPr>
            <p:blipFill>
              <a:blip r:embed="rId18"/>
              <a:stretch>
                <a:fillRect/>
              </a:stretch>
            </p:blipFill>
            <p:spPr>
              <a:xfrm>
                <a:off x="7035538" y="4012891"/>
                <a:ext cx="18000" cy="194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95282" name="Ink 95281">
                <a:extLst>
                  <a:ext uri="{FF2B5EF4-FFF2-40B4-BE49-F238E27FC236}">
                    <a16:creationId xmlns:a16="http://schemas.microsoft.com/office/drawing/2014/main" id="{03ED61B4-727B-4666-942B-E501D12B2128}"/>
                  </a:ext>
                </a:extLst>
              </p14:cNvPr>
              <p14:cNvContentPartPr/>
              <p14:nvPr/>
            </p14:nvContentPartPr>
            <p14:xfrm>
              <a:off x="8280778" y="2579731"/>
              <a:ext cx="9720" cy="2520"/>
            </p14:xfrm>
          </p:contentPart>
        </mc:Choice>
        <mc:Fallback xmlns="">
          <p:pic>
            <p:nvPicPr>
              <p:cNvPr id="95282" name="Ink 95281">
                <a:extLst>
                  <a:ext uri="{FF2B5EF4-FFF2-40B4-BE49-F238E27FC236}">
                    <a16:creationId xmlns:a16="http://schemas.microsoft.com/office/drawing/2014/main" id="{03ED61B4-727B-4666-942B-E501D12B2128}"/>
                  </a:ext>
                </a:extLst>
              </p:cNvPr>
              <p:cNvPicPr/>
              <p:nvPr/>
            </p:nvPicPr>
            <p:blipFill>
              <a:blip r:embed="rId20"/>
              <a:stretch>
                <a:fillRect/>
              </a:stretch>
            </p:blipFill>
            <p:spPr>
              <a:xfrm>
                <a:off x="8271778" y="2570731"/>
                <a:ext cx="2736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95283" name="Ink 95282">
                <a:extLst>
                  <a:ext uri="{FF2B5EF4-FFF2-40B4-BE49-F238E27FC236}">
                    <a16:creationId xmlns:a16="http://schemas.microsoft.com/office/drawing/2014/main" id="{C6A26261-6939-4EF4-8697-C8BF58DF8794}"/>
                  </a:ext>
                </a:extLst>
              </p14:cNvPr>
              <p14:cNvContentPartPr/>
              <p14:nvPr/>
            </p14:nvContentPartPr>
            <p14:xfrm>
              <a:off x="9835260" y="4876577"/>
              <a:ext cx="360" cy="360"/>
            </p14:xfrm>
          </p:contentPart>
        </mc:Choice>
        <mc:Fallback xmlns="">
          <p:pic>
            <p:nvPicPr>
              <p:cNvPr id="95283" name="Ink 95282">
                <a:extLst>
                  <a:ext uri="{FF2B5EF4-FFF2-40B4-BE49-F238E27FC236}">
                    <a16:creationId xmlns:a16="http://schemas.microsoft.com/office/drawing/2014/main" id="{C6A26261-6939-4EF4-8697-C8BF58DF8794}"/>
                  </a:ext>
                </a:extLst>
              </p:cNvPr>
              <p:cNvPicPr/>
              <p:nvPr/>
            </p:nvPicPr>
            <p:blipFill>
              <a:blip r:embed="rId22"/>
              <a:stretch>
                <a:fillRect/>
              </a:stretch>
            </p:blipFill>
            <p:spPr>
              <a:xfrm>
                <a:off x="9826260" y="4867577"/>
                <a:ext cx="18000" cy="18000"/>
              </a:xfrm>
              <a:prstGeom prst="rect">
                <a:avLst/>
              </a:prstGeom>
            </p:spPr>
          </p:pic>
        </mc:Fallback>
      </mc:AlternateContent>
      <p:pic>
        <p:nvPicPr>
          <p:cNvPr id="2" name="Picture 1">
            <a:extLst>
              <a:ext uri="{FF2B5EF4-FFF2-40B4-BE49-F238E27FC236}">
                <a16:creationId xmlns:a16="http://schemas.microsoft.com/office/drawing/2014/main" id="{2A14F925-1FBC-44D3-AFB5-73CC2BBDA936}"/>
              </a:ext>
            </a:extLst>
          </p:cNvPr>
          <p:cNvPicPr>
            <a:picLocks noChangeAspect="1"/>
          </p:cNvPicPr>
          <p:nvPr/>
        </p:nvPicPr>
        <p:blipFill>
          <a:blip r:embed="rId23"/>
          <a:stretch>
            <a:fillRect/>
          </a:stretch>
        </p:blipFill>
        <p:spPr>
          <a:xfrm>
            <a:off x="1768775" y="535270"/>
            <a:ext cx="1023849" cy="1447800"/>
          </a:xfrm>
          <a:prstGeom prst="rect">
            <a:avLst/>
          </a:prstGeom>
        </p:spPr>
      </p:pic>
      <mc:AlternateContent xmlns:mc="http://schemas.openxmlformats.org/markup-compatibility/2006" xmlns:p14="http://schemas.microsoft.com/office/powerpoint/2010/main">
        <mc:Choice Requires="p14">
          <p:contentPart p14:bwMode="auto" r:id="rId24">
            <p14:nvContentPartPr>
              <p14:cNvPr id="3" name="Ink 2">
                <a:extLst>
                  <a:ext uri="{FF2B5EF4-FFF2-40B4-BE49-F238E27FC236}">
                    <a16:creationId xmlns:a16="http://schemas.microsoft.com/office/drawing/2014/main" id="{2B2369E4-C4CD-4D1E-9A12-2B3E192B67E0}"/>
                  </a:ext>
                </a:extLst>
              </p14:cNvPr>
              <p14:cNvContentPartPr/>
              <p14:nvPr/>
            </p14:nvContentPartPr>
            <p14:xfrm>
              <a:off x="636737" y="6348214"/>
              <a:ext cx="2248560" cy="49320"/>
            </p14:xfrm>
          </p:contentPart>
        </mc:Choice>
        <mc:Fallback xmlns="">
          <p:pic>
            <p:nvPicPr>
              <p:cNvPr id="3" name="Ink 2">
                <a:extLst>
                  <a:ext uri="{FF2B5EF4-FFF2-40B4-BE49-F238E27FC236}">
                    <a16:creationId xmlns:a16="http://schemas.microsoft.com/office/drawing/2014/main" id="{2B2369E4-C4CD-4D1E-9A12-2B3E192B67E0}"/>
                  </a:ext>
                </a:extLst>
              </p:cNvPr>
              <p:cNvPicPr/>
              <p:nvPr/>
            </p:nvPicPr>
            <p:blipFill>
              <a:blip r:embed="rId25"/>
              <a:stretch>
                <a:fillRect/>
              </a:stretch>
            </p:blipFill>
            <p:spPr>
              <a:xfrm>
                <a:off x="582737" y="6240574"/>
                <a:ext cx="2356200" cy="2649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3" name="Ink 12">
                <a:extLst>
                  <a:ext uri="{FF2B5EF4-FFF2-40B4-BE49-F238E27FC236}">
                    <a16:creationId xmlns:a16="http://schemas.microsoft.com/office/drawing/2014/main" id="{0B5C8C97-BAE4-4978-AE29-C2BC5C3C4970}"/>
                  </a:ext>
                </a:extLst>
              </p14:cNvPr>
              <p14:cNvContentPartPr/>
              <p14:nvPr/>
            </p14:nvContentPartPr>
            <p14:xfrm>
              <a:off x="6315737" y="3614734"/>
              <a:ext cx="325440" cy="33120"/>
            </p14:xfrm>
          </p:contentPart>
        </mc:Choice>
        <mc:Fallback xmlns="">
          <p:pic>
            <p:nvPicPr>
              <p:cNvPr id="13" name="Ink 12">
                <a:extLst>
                  <a:ext uri="{FF2B5EF4-FFF2-40B4-BE49-F238E27FC236}">
                    <a16:creationId xmlns:a16="http://schemas.microsoft.com/office/drawing/2014/main" id="{0B5C8C97-BAE4-4978-AE29-C2BC5C3C4970}"/>
                  </a:ext>
                </a:extLst>
              </p:cNvPr>
              <p:cNvPicPr/>
              <p:nvPr/>
            </p:nvPicPr>
            <p:blipFill>
              <a:blip r:embed="rId27"/>
              <a:stretch>
                <a:fillRect/>
              </a:stretch>
            </p:blipFill>
            <p:spPr>
              <a:xfrm>
                <a:off x="6306737" y="3606094"/>
                <a:ext cx="343080" cy="507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4" name="Ink 13">
                <a:extLst>
                  <a:ext uri="{FF2B5EF4-FFF2-40B4-BE49-F238E27FC236}">
                    <a16:creationId xmlns:a16="http://schemas.microsoft.com/office/drawing/2014/main" id="{CFE614CE-29AB-4E6E-82C5-A0C1B945AEEE}"/>
                  </a:ext>
                </a:extLst>
              </p14:cNvPr>
              <p14:cNvContentPartPr/>
              <p14:nvPr/>
            </p14:nvContentPartPr>
            <p14:xfrm>
              <a:off x="6818657" y="3621214"/>
              <a:ext cx="220680" cy="9720"/>
            </p14:xfrm>
          </p:contentPart>
        </mc:Choice>
        <mc:Fallback xmlns="">
          <p:pic>
            <p:nvPicPr>
              <p:cNvPr id="14" name="Ink 13">
                <a:extLst>
                  <a:ext uri="{FF2B5EF4-FFF2-40B4-BE49-F238E27FC236}">
                    <a16:creationId xmlns:a16="http://schemas.microsoft.com/office/drawing/2014/main" id="{CFE614CE-29AB-4E6E-82C5-A0C1B945AEEE}"/>
                  </a:ext>
                </a:extLst>
              </p:cNvPr>
              <p:cNvPicPr/>
              <p:nvPr/>
            </p:nvPicPr>
            <p:blipFill>
              <a:blip r:embed="rId29"/>
              <a:stretch>
                <a:fillRect/>
              </a:stretch>
            </p:blipFill>
            <p:spPr>
              <a:xfrm>
                <a:off x="6809657" y="3612574"/>
                <a:ext cx="23832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8" name="Ink 17">
                <a:extLst>
                  <a:ext uri="{FF2B5EF4-FFF2-40B4-BE49-F238E27FC236}">
                    <a16:creationId xmlns:a16="http://schemas.microsoft.com/office/drawing/2014/main" id="{76E1604E-C640-4CCB-9A61-F288062092B9}"/>
                  </a:ext>
                </a:extLst>
              </p14:cNvPr>
              <p14:cNvContentPartPr/>
              <p14:nvPr/>
            </p14:nvContentPartPr>
            <p14:xfrm>
              <a:off x="4732857" y="933814"/>
              <a:ext cx="1013720" cy="2390760"/>
            </p14:xfrm>
          </p:contentPart>
        </mc:Choice>
        <mc:Fallback xmlns="">
          <p:pic>
            <p:nvPicPr>
              <p:cNvPr id="18" name="Ink 17">
                <a:extLst>
                  <a:ext uri="{FF2B5EF4-FFF2-40B4-BE49-F238E27FC236}">
                    <a16:creationId xmlns:a16="http://schemas.microsoft.com/office/drawing/2014/main" id="{76E1604E-C640-4CCB-9A61-F288062092B9}"/>
                  </a:ext>
                </a:extLst>
              </p:cNvPr>
              <p:cNvPicPr/>
              <p:nvPr/>
            </p:nvPicPr>
            <p:blipFill>
              <a:blip r:embed="rId31"/>
              <a:stretch>
                <a:fillRect/>
              </a:stretch>
            </p:blipFill>
            <p:spPr>
              <a:xfrm>
                <a:off x="4723857" y="924815"/>
                <a:ext cx="1031359" cy="2408397"/>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 name="Ink 3">
                <a:extLst>
                  <a:ext uri="{FF2B5EF4-FFF2-40B4-BE49-F238E27FC236}">
                    <a16:creationId xmlns:a16="http://schemas.microsoft.com/office/drawing/2014/main" id="{6E7D1310-3FC8-4B52-B5BD-8C95F13167F1}"/>
                  </a:ext>
                </a:extLst>
              </p14:cNvPr>
              <p14:cNvContentPartPr/>
              <p14:nvPr/>
            </p14:nvContentPartPr>
            <p14:xfrm>
              <a:off x="6637444" y="2259870"/>
              <a:ext cx="93240" cy="20880"/>
            </p14:xfrm>
          </p:contentPart>
        </mc:Choice>
        <mc:Fallback xmlns="">
          <p:pic>
            <p:nvPicPr>
              <p:cNvPr id="4" name="Ink 3">
                <a:extLst>
                  <a:ext uri="{FF2B5EF4-FFF2-40B4-BE49-F238E27FC236}">
                    <a16:creationId xmlns:a16="http://schemas.microsoft.com/office/drawing/2014/main" id="{6E7D1310-3FC8-4B52-B5BD-8C95F13167F1}"/>
                  </a:ext>
                </a:extLst>
              </p:cNvPr>
              <p:cNvPicPr/>
              <p:nvPr/>
            </p:nvPicPr>
            <p:blipFill>
              <a:blip r:embed="rId33"/>
              <a:stretch>
                <a:fillRect/>
              </a:stretch>
            </p:blipFill>
            <p:spPr>
              <a:xfrm>
                <a:off x="6619804" y="2223870"/>
                <a:ext cx="128880" cy="925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 name="Ink 5">
                <a:extLst>
                  <a:ext uri="{FF2B5EF4-FFF2-40B4-BE49-F238E27FC236}">
                    <a16:creationId xmlns:a16="http://schemas.microsoft.com/office/drawing/2014/main" id="{BFCC7B39-95D3-48DF-9126-6BB31902C903}"/>
                  </a:ext>
                </a:extLst>
              </p14:cNvPr>
              <p14:cNvContentPartPr/>
              <p14:nvPr/>
            </p14:nvContentPartPr>
            <p14:xfrm>
              <a:off x="5903404" y="2066190"/>
              <a:ext cx="303120" cy="43920"/>
            </p14:xfrm>
          </p:contentPart>
        </mc:Choice>
        <mc:Fallback xmlns="">
          <p:pic>
            <p:nvPicPr>
              <p:cNvPr id="6" name="Ink 5">
                <a:extLst>
                  <a:ext uri="{FF2B5EF4-FFF2-40B4-BE49-F238E27FC236}">
                    <a16:creationId xmlns:a16="http://schemas.microsoft.com/office/drawing/2014/main" id="{BFCC7B39-95D3-48DF-9126-6BB31902C903}"/>
                  </a:ext>
                </a:extLst>
              </p:cNvPr>
              <p:cNvPicPr/>
              <p:nvPr/>
            </p:nvPicPr>
            <p:blipFill>
              <a:blip r:embed="rId35"/>
              <a:stretch>
                <a:fillRect/>
              </a:stretch>
            </p:blipFill>
            <p:spPr>
              <a:xfrm>
                <a:off x="5885764" y="2030190"/>
                <a:ext cx="338760" cy="1155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7" name="Ink 6">
                <a:extLst>
                  <a:ext uri="{FF2B5EF4-FFF2-40B4-BE49-F238E27FC236}">
                    <a16:creationId xmlns:a16="http://schemas.microsoft.com/office/drawing/2014/main" id="{873087EC-3184-4C04-95E7-C65936796122}"/>
                  </a:ext>
                </a:extLst>
              </p14:cNvPr>
              <p14:cNvContentPartPr/>
              <p14:nvPr/>
            </p14:nvContentPartPr>
            <p14:xfrm>
              <a:off x="5799364" y="2008230"/>
              <a:ext cx="714600" cy="81360"/>
            </p14:xfrm>
          </p:contentPart>
        </mc:Choice>
        <mc:Fallback xmlns="">
          <p:pic>
            <p:nvPicPr>
              <p:cNvPr id="7" name="Ink 6">
                <a:extLst>
                  <a:ext uri="{FF2B5EF4-FFF2-40B4-BE49-F238E27FC236}">
                    <a16:creationId xmlns:a16="http://schemas.microsoft.com/office/drawing/2014/main" id="{873087EC-3184-4C04-95E7-C65936796122}"/>
                  </a:ext>
                </a:extLst>
              </p:cNvPr>
              <p:cNvPicPr/>
              <p:nvPr/>
            </p:nvPicPr>
            <p:blipFill>
              <a:blip r:embed="rId37"/>
              <a:stretch>
                <a:fillRect/>
              </a:stretch>
            </p:blipFill>
            <p:spPr>
              <a:xfrm>
                <a:off x="5781364" y="1972590"/>
                <a:ext cx="750240" cy="153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0" name="Ink 9">
                <a:extLst>
                  <a:ext uri="{FF2B5EF4-FFF2-40B4-BE49-F238E27FC236}">
                    <a16:creationId xmlns:a16="http://schemas.microsoft.com/office/drawing/2014/main" id="{BAA9E41E-2C26-45BA-A0B3-7A1236B3EE5A}"/>
                  </a:ext>
                </a:extLst>
              </p14:cNvPr>
              <p14:cNvContentPartPr/>
              <p14:nvPr/>
            </p14:nvContentPartPr>
            <p14:xfrm>
              <a:off x="5757604" y="3099030"/>
              <a:ext cx="723240" cy="83520"/>
            </p14:xfrm>
          </p:contentPart>
        </mc:Choice>
        <mc:Fallback xmlns="">
          <p:pic>
            <p:nvPicPr>
              <p:cNvPr id="10" name="Ink 9">
                <a:extLst>
                  <a:ext uri="{FF2B5EF4-FFF2-40B4-BE49-F238E27FC236}">
                    <a16:creationId xmlns:a16="http://schemas.microsoft.com/office/drawing/2014/main" id="{BAA9E41E-2C26-45BA-A0B3-7A1236B3EE5A}"/>
                  </a:ext>
                </a:extLst>
              </p:cNvPr>
              <p:cNvPicPr/>
              <p:nvPr/>
            </p:nvPicPr>
            <p:blipFill>
              <a:blip r:embed="rId39"/>
              <a:stretch>
                <a:fillRect/>
              </a:stretch>
            </p:blipFill>
            <p:spPr>
              <a:xfrm>
                <a:off x="5739964" y="3063030"/>
                <a:ext cx="758880" cy="1551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1" name="Ink 10">
                <a:extLst>
                  <a:ext uri="{FF2B5EF4-FFF2-40B4-BE49-F238E27FC236}">
                    <a16:creationId xmlns:a16="http://schemas.microsoft.com/office/drawing/2014/main" id="{076E662D-2C14-41FA-B73B-86781DC4787E}"/>
                  </a:ext>
                </a:extLst>
              </p14:cNvPr>
              <p14:cNvContentPartPr/>
              <p14:nvPr/>
            </p14:nvContentPartPr>
            <p14:xfrm>
              <a:off x="3187924" y="2309550"/>
              <a:ext cx="3240" cy="1440"/>
            </p14:xfrm>
          </p:contentPart>
        </mc:Choice>
        <mc:Fallback xmlns="">
          <p:pic>
            <p:nvPicPr>
              <p:cNvPr id="11" name="Ink 10">
                <a:extLst>
                  <a:ext uri="{FF2B5EF4-FFF2-40B4-BE49-F238E27FC236}">
                    <a16:creationId xmlns:a16="http://schemas.microsoft.com/office/drawing/2014/main" id="{076E662D-2C14-41FA-B73B-86781DC4787E}"/>
                  </a:ext>
                </a:extLst>
              </p:cNvPr>
              <p:cNvPicPr/>
              <p:nvPr/>
            </p:nvPicPr>
            <p:blipFill>
              <a:blip r:embed="rId41"/>
              <a:stretch>
                <a:fillRect/>
              </a:stretch>
            </p:blipFill>
            <p:spPr>
              <a:xfrm>
                <a:off x="3169924" y="2273550"/>
                <a:ext cx="3888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2" name="Ink 11">
                <a:extLst>
                  <a:ext uri="{FF2B5EF4-FFF2-40B4-BE49-F238E27FC236}">
                    <a16:creationId xmlns:a16="http://schemas.microsoft.com/office/drawing/2014/main" id="{194D9DF6-A8AA-4753-B0FA-1D50882A74AF}"/>
                  </a:ext>
                </a:extLst>
              </p14:cNvPr>
              <p14:cNvContentPartPr/>
              <p14:nvPr/>
            </p14:nvContentPartPr>
            <p14:xfrm>
              <a:off x="3072724" y="2265270"/>
              <a:ext cx="685440" cy="63000"/>
            </p14:xfrm>
          </p:contentPart>
        </mc:Choice>
        <mc:Fallback xmlns="">
          <p:pic>
            <p:nvPicPr>
              <p:cNvPr id="12" name="Ink 11">
                <a:extLst>
                  <a:ext uri="{FF2B5EF4-FFF2-40B4-BE49-F238E27FC236}">
                    <a16:creationId xmlns:a16="http://schemas.microsoft.com/office/drawing/2014/main" id="{194D9DF6-A8AA-4753-B0FA-1D50882A74AF}"/>
                  </a:ext>
                </a:extLst>
              </p:cNvPr>
              <p:cNvPicPr/>
              <p:nvPr/>
            </p:nvPicPr>
            <p:blipFill>
              <a:blip r:embed="rId43"/>
              <a:stretch>
                <a:fillRect/>
              </a:stretch>
            </p:blipFill>
            <p:spPr>
              <a:xfrm>
                <a:off x="3054724" y="2229270"/>
                <a:ext cx="721080"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5" name="Ink 14">
                <a:extLst>
                  <a:ext uri="{FF2B5EF4-FFF2-40B4-BE49-F238E27FC236}">
                    <a16:creationId xmlns:a16="http://schemas.microsoft.com/office/drawing/2014/main" id="{C523543C-3FAD-4F0E-B881-3589D7A0D8AE}"/>
                  </a:ext>
                </a:extLst>
              </p14:cNvPr>
              <p14:cNvContentPartPr/>
              <p14:nvPr/>
            </p14:nvContentPartPr>
            <p14:xfrm>
              <a:off x="3757444" y="2523030"/>
              <a:ext cx="389520" cy="33840"/>
            </p14:xfrm>
          </p:contentPart>
        </mc:Choice>
        <mc:Fallback xmlns="">
          <p:pic>
            <p:nvPicPr>
              <p:cNvPr id="15" name="Ink 14">
                <a:extLst>
                  <a:ext uri="{FF2B5EF4-FFF2-40B4-BE49-F238E27FC236}">
                    <a16:creationId xmlns:a16="http://schemas.microsoft.com/office/drawing/2014/main" id="{C523543C-3FAD-4F0E-B881-3589D7A0D8AE}"/>
                  </a:ext>
                </a:extLst>
              </p:cNvPr>
              <p:cNvPicPr/>
              <p:nvPr/>
            </p:nvPicPr>
            <p:blipFill>
              <a:blip r:embed="rId45"/>
              <a:stretch>
                <a:fillRect/>
              </a:stretch>
            </p:blipFill>
            <p:spPr>
              <a:xfrm>
                <a:off x="3748804" y="2514030"/>
                <a:ext cx="407160" cy="5148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95232" name="Ink 95231">
                <a:extLst>
                  <a:ext uri="{FF2B5EF4-FFF2-40B4-BE49-F238E27FC236}">
                    <a16:creationId xmlns:a16="http://schemas.microsoft.com/office/drawing/2014/main" id="{E13E156B-C288-4944-9189-2343397EF70B}"/>
                  </a:ext>
                </a:extLst>
              </p14:cNvPr>
              <p14:cNvContentPartPr/>
              <p14:nvPr/>
            </p14:nvContentPartPr>
            <p14:xfrm>
              <a:off x="5504164" y="3608790"/>
              <a:ext cx="137520" cy="126720"/>
            </p14:xfrm>
          </p:contentPart>
        </mc:Choice>
        <mc:Fallback xmlns="">
          <p:pic>
            <p:nvPicPr>
              <p:cNvPr id="95232" name="Ink 95231">
                <a:extLst>
                  <a:ext uri="{FF2B5EF4-FFF2-40B4-BE49-F238E27FC236}">
                    <a16:creationId xmlns:a16="http://schemas.microsoft.com/office/drawing/2014/main" id="{E13E156B-C288-4944-9189-2343397EF70B}"/>
                  </a:ext>
                </a:extLst>
              </p:cNvPr>
              <p:cNvPicPr/>
              <p:nvPr/>
            </p:nvPicPr>
            <p:blipFill>
              <a:blip r:embed="rId47"/>
              <a:stretch>
                <a:fillRect/>
              </a:stretch>
            </p:blipFill>
            <p:spPr>
              <a:xfrm>
                <a:off x="5495524" y="3599790"/>
                <a:ext cx="155160" cy="14436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95236" name="Ink 95235">
                <a:extLst>
                  <a:ext uri="{FF2B5EF4-FFF2-40B4-BE49-F238E27FC236}">
                    <a16:creationId xmlns:a16="http://schemas.microsoft.com/office/drawing/2014/main" id="{4782D96A-95FB-4C7B-A22E-945083D97365}"/>
                  </a:ext>
                </a:extLst>
              </p14:cNvPr>
              <p14:cNvContentPartPr/>
              <p14:nvPr/>
            </p14:nvContentPartPr>
            <p14:xfrm>
              <a:off x="4554844" y="1951350"/>
              <a:ext cx="2836800" cy="1081080"/>
            </p14:xfrm>
          </p:contentPart>
        </mc:Choice>
        <mc:Fallback xmlns="">
          <p:pic>
            <p:nvPicPr>
              <p:cNvPr id="95236" name="Ink 95235">
                <a:extLst>
                  <a:ext uri="{FF2B5EF4-FFF2-40B4-BE49-F238E27FC236}">
                    <a16:creationId xmlns:a16="http://schemas.microsoft.com/office/drawing/2014/main" id="{4782D96A-95FB-4C7B-A22E-945083D97365}"/>
                  </a:ext>
                </a:extLst>
              </p:cNvPr>
              <p:cNvPicPr/>
              <p:nvPr/>
            </p:nvPicPr>
            <p:blipFill>
              <a:blip r:embed="rId49"/>
              <a:stretch>
                <a:fillRect/>
              </a:stretch>
            </p:blipFill>
            <p:spPr>
              <a:xfrm>
                <a:off x="4545845" y="1942710"/>
                <a:ext cx="2854438" cy="109872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95252" name="Ink 95251">
                <a:extLst>
                  <a:ext uri="{FF2B5EF4-FFF2-40B4-BE49-F238E27FC236}">
                    <a16:creationId xmlns:a16="http://schemas.microsoft.com/office/drawing/2014/main" id="{AF25B086-474A-4413-A71A-D0EBC56BFA51}"/>
                  </a:ext>
                </a:extLst>
              </p14:cNvPr>
              <p14:cNvContentPartPr/>
              <p14:nvPr/>
            </p14:nvContentPartPr>
            <p14:xfrm>
              <a:off x="7797364" y="2074470"/>
              <a:ext cx="962640" cy="1067400"/>
            </p14:xfrm>
          </p:contentPart>
        </mc:Choice>
        <mc:Fallback xmlns="">
          <p:pic>
            <p:nvPicPr>
              <p:cNvPr id="95252" name="Ink 95251">
                <a:extLst>
                  <a:ext uri="{FF2B5EF4-FFF2-40B4-BE49-F238E27FC236}">
                    <a16:creationId xmlns:a16="http://schemas.microsoft.com/office/drawing/2014/main" id="{AF25B086-474A-4413-A71A-D0EBC56BFA51}"/>
                  </a:ext>
                </a:extLst>
              </p:cNvPr>
              <p:cNvPicPr/>
              <p:nvPr/>
            </p:nvPicPr>
            <p:blipFill>
              <a:blip r:embed="rId51"/>
              <a:stretch>
                <a:fillRect/>
              </a:stretch>
            </p:blipFill>
            <p:spPr>
              <a:xfrm>
                <a:off x="7788724" y="2065830"/>
                <a:ext cx="980280" cy="108504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21" name="Ink 20">
                <a:extLst>
                  <a:ext uri="{FF2B5EF4-FFF2-40B4-BE49-F238E27FC236}">
                    <a16:creationId xmlns:a16="http://schemas.microsoft.com/office/drawing/2014/main" id="{F3362133-395D-4231-B344-5901BC970C09}"/>
                  </a:ext>
                </a:extLst>
              </p14:cNvPr>
              <p14:cNvContentPartPr/>
              <p14:nvPr/>
            </p14:nvContentPartPr>
            <p14:xfrm>
              <a:off x="2419324" y="3484961"/>
              <a:ext cx="383040" cy="328680"/>
            </p14:xfrm>
          </p:contentPart>
        </mc:Choice>
        <mc:Fallback xmlns="">
          <p:pic>
            <p:nvPicPr>
              <p:cNvPr id="21" name="Ink 20">
                <a:extLst>
                  <a:ext uri="{FF2B5EF4-FFF2-40B4-BE49-F238E27FC236}">
                    <a16:creationId xmlns:a16="http://schemas.microsoft.com/office/drawing/2014/main" id="{F3362133-395D-4231-B344-5901BC970C09}"/>
                  </a:ext>
                </a:extLst>
              </p:cNvPr>
              <p:cNvPicPr/>
              <p:nvPr/>
            </p:nvPicPr>
            <p:blipFill>
              <a:blip r:embed="rId53"/>
              <a:stretch>
                <a:fillRect/>
              </a:stretch>
            </p:blipFill>
            <p:spPr>
              <a:xfrm>
                <a:off x="2410324" y="3475961"/>
                <a:ext cx="400680" cy="34632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22" name="Ink 21">
                <a:extLst>
                  <a:ext uri="{FF2B5EF4-FFF2-40B4-BE49-F238E27FC236}">
                    <a16:creationId xmlns:a16="http://schemas.microsoft.com/office/drawing/2014/main" id="{E1ED6966-B24B-4642-A820-A2B97AE9C54F}"/>
                  </a:ext>
                </a:extLst>
              </p14:cNvPr>
              <p14:cNvContentPartPr/>
              <p14:nvPr/>
            </p14:nvContentPartPr>
            <p14:xfrm>
              <a:off x="1768444" y="2467961"/>
              <a:ext cx="338400" cy="203040"/>
            </p14:xfrm>
          </p:contentPart>
        </mc:Choice>
        <mc:Fallback xmlns="">
          <p:pic>
            <p:nvPicPr>
              <p:cNvPr id="22" name="Ink 21">
                <a:extLst>
                  <a:ext uri="{FF2B5EF4-FFF2-40B4-BE49-F238E27FC236}">
                    <a16:creationId xmlns:a16="http://schemas.microsoft.com/office/drawing/2014/main" id="{E1ED6966-B24B-4642-A820-A2B97AE9C54F}"/>
                  </a:ext>
                </a:extLst>
              </p:cNvPr>
              <p:cNvPicPr/>
              <p:nvPr/>
            </p:nvPicPr>
            <p:blipFill>
              <a:blip r:embed="rId55"/>
              <a:stretch>
                <a:fillRect/>
              </a:stretch>
            </p:blipFill>
            <p:spPr>
              <a:xfrm>
                <a:off x="1759444" y="2458961"/>
                <a:ext cx="356040" cy="22068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25" name="Ink 24">
                <a:extLst>
                  <a:ext uri="{FF2B5EF4-FFF2-40B4-BE49-F238E27FC236}">
                    <a16:creationId xmlns:a16="http://schemas.microsoft.com/office/drawing/2014/main" id="{611598A9-5E3F-48F8-921D-DB78550AB003}"/>
                  </a:ext>
                </a:extLst>
              </p14:cNvPr>
              <p14:cNvContentPartPr/>
              <p14:nvPr/>
            </p14:nvContentPartPr>
            <p14:xfrm>
              <a:off x="4981804" y="3792401"/>
              <a:ext cx="344160" cy="303120"/>
            </p14:xfrm>
          </p:contentPart>
        </mc:Choice>
        <mc:Fallback xmlns="">
          <p:pic>
            <p:nvPicPr>
              <p:cNvPr id="25" name="Ink 24">
                <a:extLst>
                  <a:ext uri="{FF2B5EF4-FFF2-40B4-BE49-F238E27FC236}">
                    <a16:creationId xmlns:a16="http://schemas.microsoft.com/office/drawing/2014/main" id="{611598A9-5E3F-48F8-921D-DB78550AB003}"/>
                  </a:ext>
                </a:extLst>
              </p:cNvPr>
              <p:cNvPicPr/>
              <p:nvPr/>
            </p:nvPicPr>
            <p:blipFill>
              <a:blip r:embed="rId57"/>
              <a:stretch>
                <a:fillRect/>
              </a:stretch>
            </p:blipFill>
            <p:spPr>
              <a:xfrm>
                <a:off x="4973164" y="3783401"/>
                <a:ext cx="361800" cy="3207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9" name="Ink 18">
                <a:extLst>
                  <a:ext uri="{FF2B5EF4-FFF2-40B4-BE49-F238E27FC236}">
                    <a16:creationId xmlns:a16="http://schemas.microsoft.com/office/drawing/2014/main" id="{0D5174E9-FA95-4D8E-AA31-B1E5D7774E6A}"/>
                  </a:ext>
                </a:extLst>
              </p14:cNvPr>
              <p14:cNvContentPartPr/>
              <p14:nvPr/>
            </p14:nvContentPartPr>
            <p14:xfrm>
              <a:off x="6040564" y="3395046"/>
              <a:ext cx="255600" cy="32760"/>
            </p14:xfrm>
          </p:contentPart>
        </mc:Choice>
        <mc:Fallback xmlns="">
          <p:pic>
            <p:nvPicPr>
              <p:cNvPr id="19" name="Ink 18">
                <a:extLst>
                  <a:ext uri="{FF2B5EF4-FFF2-40B4-BE49-F238E27FC236}">
                    <a16:creationId xmlns:a16="http://schemas.microsoft.com/office/drawing/2014/main" id="{0D5174E9-FA95-4D8E-AA31-B1E5D7774E6A}"/>
                  </a:ext>
                </a:extLst>
              </p:cNvPr>
              <p:cNvPicPr/>
              <p:nvPr/>
            </p:nvPicPr>
            <p:blipFill>
              <a:blip r:embed="rId59"/>
              <a:stretch>
                <a:fillRect/>
              </a:stretch>
            </p:blipFill>
            <p:spPr>
              <a:xfrm>
                <a:off x="6031564" y="3386046"/>
                <a:ext cx="273240"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24" name="Ink 23">
                <a:extLst>
                  <a:ext uri="{FF2B5EF4-FFF2-40B4-BE49-F238E27FC236}">
                    <a16:creationId xmlns:a16="http://schemas.microsoft.com/office/drawing/2014/main" id="{E8479E3E-D084-4C3F-8C66-FC13846FD441}"/>
                  </a:ext>
                </a:extLst>
              </p14:cNvPr>
              <p14:cNvContentPartPr/>
              <p14:nvPr/>
            </p14:nvContentPartPr>
            <p14:xfrm>
              <a:off x="6041430" y="3243435"/>
              <a:ext cx="828000" cy="25560"/>
            </p14:xfrm>
          </p:contentPart>
        </mc:Choice>
        <mc:Fallback xmlns="">
          <p:pic>
            <p:nvPicPr>
              <p:cNvPr id="24" name="Ink 23">
                <a:extLst>
                  <a:ext uri="{FF2B5EF4-FFF2-40B4-BE49-F238E27FC236}">
                    <a16:creationId xmlns:a16="http://schemas.microsoft.com/office/drawing/2014/main" id="{E8479E3E-D084-4C3F-8C66-FC13846FD441}"/>
                  </a:ext>
                </a:extLst>
              </p:cNvPr>
              <p:cNvPicPr/>
              <p:nvPr/>
            </p:nvPicPr>
            <p:blipFill>
              <a:blip r:embed="rId61"/>
              <a:stretch>
                <a:fillRect/>
              </a:stretch>
            </p:blipFill>
            <p:spPr>
              <a:xfrm>
                <a:off x="6032790" y="3234435"/>
                <a:ext cx="84564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26" name="Ink 25">
                <a:extLst>
                  <a:ext uri="{FF2B5EF4-FFF2-40B4-BE49-F238E27FC236}">
                    <a16:creationId xmlns:a16="http://schemas.microsoft.com/office/drawing/2014/main" id="{9DE72736-413F-4330-AC65-22EA5F837B38}"/>
                  </a:ext>
                </a:extLst>
              </p14:cNvPr>
              <p14:cNvContentPartPr/>
              <p14:nvPr/>
            </p14:nvContentPartPr>
            <p14:xfrm>
              <a:off x="6177510" y="3329115"/>
              <a:ext cx="658800" cy="25200"/>
            </p14:xfrm>
          </p:contentPart>
        </mc:Choice>
        <mc:Fallback xmlns="">
          <p:pic>
            <p:nvPicPr>
              <p:cNvPr id="26" name="Ink 25">
                <a:extLst>
                  <a:ext uri="{FF2B5EF4-FFF2-40B4-BE49-F238E27FC236}">
                    <a16:creationId xmlns:a16="http://schemas.microsoft.com/office/drawing/2014/main" id="{9DE72736-413F-4330-AC65-22EA5F837B38}"/>
                  </a:ext>
                </a:extLst>
              </p:cNvPr>
              <p:cNvPicPr/>
              <p:nvPr/>
            </p:nvPicPr>
            <p:blipFill>
              <a:blip r:embed="rId63"/>
              <a:stretch>
                <a:fillRect/>
              </a:stretch>
            </p:blipFill>
            <p:spPr>
              <a:xfrm>
                <a:off x="6168870" y="3320475"/>
                <a:ext cx="676440" cy="428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7" name="Ink 16">
                <a:extLst>
                  <a:ext uri="{FF2B5EF4-FFF2-40B4-BE49-F238E27FC236}">
                    <a16:creationId xmlns:a16="http://schemas.microsoft.com/office/drawing/2014/main" id="{C0CEEC86-1A29-4E42-9699-73F5FD27C9B8}"/>
                  </a:ext>
                </a:extLst>
              </p14:cNvPr>
              <p14:cNvContentPartPr/>
              <p14:nvPr/>
            </p14:nvContentPartPr>
            <p14:xfrm>
              <a:off x="7929700" y="3046080"/>
              <a:ext cx="524520" cy="452520"/>
            </p14:xfrm>
          </p:contentPart>
        </mc:Choice>
        <mc:Fallback xmlns="">
          <p:pic>
            <p:nvPicPr>
              <p:cNvPr id="17" name="Ink 16">
                <a:extLst>
                  <a:ext uri="{FF2B5EF4-FFF2-40B4-BE49-F238E27FC236}">
                    <a16:creationId xmlns:a16="http://schemas.microsoft.com/office/drawing/2014/main" id="{C0CEEC86-1A29-4E42-9699-73F5FD27C9B8}"/>
                  </a:ext>
                </a:extLst>
              </p:cNvPr>
              <p:cNvPicPr/>
              <p:nvPr/>
            </p:nvPicPr>
            <p:blipFill>
              <a:blip r:embed="rId65"/>
              <a:stretch>
                <a:fillRect/>
              </a:stretch>
            </p:blipFill>
            <p:spPr>
              <a:xfrm>
                <a:off x="7921060" y="3037080"/>
                <a:ext cx="542160" cy="47016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20" name="Ink 19">
                <a:extLst>
                  <a:ext uri="{FF2B5EF4-FFF2-40B4-BE49-F238E27FC236}">
                    <a16:creationId xmlns:a16="http://schemas.microsoft.com/office/drawing/2014/main" id="{53CC6CDB-71E1-4221-96BA-E00B7E35E336}"/>
                  </a:ext>
                </a:extLst>
              </p14:cNvPr>
              <p14:cNvContentPartPr/>
              <p14:nvPr/>
            </p14:nvContentPartPr>
            <p14:xfrm>
              <a:off x="8778220" y="3049680"/>
              <a:ext cx="150480" cy="247680"/>
            </p14:xfrm>
          </p:contentPart>
        </mc:Choice>
        <mc:Fallback xmlns="">
          <p:pic>
            <p:nvPicPr>
              <p:cNvPr id="20" name="Ink 19">
                <a:extLst>
                  <a:ext uri="{FF2B5EF4-FFF2-40B4-BE49-F238E27FC236}">
                    <a16:creationId xmlns:a16="http://schemas.microsoft.com/office/drawing/2014/main" id="{53CC6CDB-71E1-4221-96BA-E00B7E35E336}"/>
                  </a:ext>
                </a:extLst>
              </p:cNvPr>
              <p:cNvPicPr/>
              <p:nvPr/>
            </p:nvPicPr>
            <p:blipFill>
              <a:blip r:embed="rId67"/>
              <a:stretch>
                <a:fillRect/>
              </a:stretch>
            </p:blipFill>
            <p:spPr>
              <a:xfrm>
                <a:off x="8769580" y="3040680"/>
                <a:ext cx="168120" cy="26532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23" name="Ink 22">
                <a:extLst>
                  <a:ext uri="{FF2B5EF4-FFF2-40B4-BE49-F238E27FC236}">
                    <a16:creationId xmlns:a16="http://schemas.microsoft.com/office/drawing/2014/main" id="{46D6864A-8CD8-4DF3-885D-6851F28403AE}"/>
                  </a:ext>
                </a:extLst>
              </p14:cNvPr>
              <p14:cNvContentPartPr/>
              <p14:nvPr/>
            </p14:nvContentPartPr>
            <p14:xfrm>
              <a:off x="8849500" y="3406080"/>
              <a:ext cx="67680" cy="39960"/>
            </p14:xfrm>
          </p:contentPart>
        </mc:Choice>
        <mc:Fallback xmlns="">
          <p:pic>
            <p:nvPicPr>
              <p:cNvPr id="23" name="Ink 22">
                <a:extLst>
                  <a:ext uri="{FF2B5EF4-FFF2-40B4-BE49-F238E27FC236}">
                    <a16:creationId xmlns:a16="http://schemas.microsoft.com/office/drawing/2014/main" id="{46D6864A-8CD8-4DF3-885D-6851F28403AE}"/>
                  </a:ext>
                </a:extLst>
              </p:cNvPr>
              <p:cNvPicPr/>
              <p:nvPr/>
            </p:nvPicPr>
            <p:blipFill>
              <a:blip r:embed="rId69"/>
              <a:stretch>
                <a:fillRect/>
              </a:stretch>
            </p:blipFill>
            <p:spPr>
              <a:xfrm>
                <a:off x="8840500" y="3397440"/>
                <a:ext cx="85320" cy="576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27" name="Ink 26">
                <a:extLst>
                  <a:ext uri="{FF2B5EF4-FFF2-40B4-BE49-F238E27FC236}">
                    <a16:creationId xmlns:a16="http://schemas.microsoft.com/office/drawing/2014/main" id="{78627DBF-EF60-4EF6-932A-5AA4C7BF3E80}"/>
                  </a:ext>
                </a:extLst>
              </p14:cNvPr>
              <p14:cNvContentPartPr/>
              <p14:nvPr/>
            </p14:nvContentPartPr>
            <p14:xfrm>
              <a:off x="8602900" y="3136080"/>
              <a:ext cx="102960" cy="179280"/>
            </p14:xfrm>
          </p:contentPart>
        </mc:Choice>
        <mc:Fallback xmlns="">
          <p:pic>
            <p:nvPicPr>
              <p:cNvPr id="27" name="Ink 26">
                <a:extLst>
                  <a:ext uri="{FF2B5EF4-FFF2-40B4-BE49-F238E27FC236}">
                    <a16:creationId xmlns:a16="http://schemas.microsoft.com/office/drawing/2014/main" id="{78627DBF-EF60-4EF6-932A-5AA4C7BF3E80}"/>
                  </a:ext>
                </a:extLst>
              </p:cNvPr>
              <p:cNvPicPr/>
              <p:nvPr/>
            </p:nvPicPr>
            <p:blipFill>
              <a:blip r:embed="rId71"/>
              <a:stretch>
                <a:fillRect/>
              </a:stretch>
            </p:blipFill>
            <p:spPr>
              <a:xfrm>
                <a:off x="8593900" y="3127080"/>
                <a:ext cx="120600" cy="19692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29" name="Ink 28">
                <a:extLst>
                  <a:ext uri="{FF2B5EF4-FFF2-40B4-BE49-F238E27FC236}">
                    <a16:creationId xmlns:a16="http://schemas.microsoft.com/office/drawing/2014/main" id="{7D9F5CBC-7355-46D5-AA34-A69D6F654C66}"/>
                  </a:ext>
                </a:extLst>
              </p14:cNvPr>
              <p14:cNvContentPartPr/>
              <p14:nvPr/>
            </p14:nvContentPartPr>
            <p14:xfrm>
              <a:off x="8637100" y="3425880"/>
              <a:ext cx="41400" cy="42480"/>
            </p14:xfrm>
          </p:contentPart>
        </mc:Choice>
        <mc:Fallback xmlns="">
          <p:pic>
            <p:nvPicPr>
              <p:cNvPr id="29" name="Ink 28">
                <a:extLst>
                  <a:ext uri="{FF2B5EF4-FFF2-40B4-BE49-F238E27FC236}">
                    <a16:creationId xmlns:a16="http://schemas.microsoft.com/office/drawing/2014/main" id="{7D9F5CBC-7355-46D5-AA34-A69D6F654C66}"/>
                  </a:ext>
                </a:extLst>
              </p:cNvPr>
              <p:cNvPicPr/>
              <p:nvPr/>
            </p:nvPicPr>
            <p:blipFill>
              <a:blip r:embed="rId73"/>
              <a:stretch>
                <a:fillRect/>
              </a:stretch>
            </p:blipFill>
            <p:spPr>
              <a:xfrm>
                <a:off x="8628100" y="3416880"/>
                <a:ext cx="59040" cy="6012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31" name="Ink 30">
                <a:extLst>
                  <a:ext uri="{FF2B5EF4-FFF2-40B4-BE49-F238E27FC236}">
                    <a16:creationId xmlns:a16="http://schemas.microsoft.com/office/drawing/2014/main" id="{D93CD7D1-49AB-4D10-A385-05F41AA8D07F}"/>
                  </a:ext>
                </a:extLst>
              </p14:cNvPr>
              <p14:cNvContentPartPr/>
              <p14:nvPr/>
            </p14:nvContentPartPr>
            <p14:xfrm>
              <a:off x="9001420" y="3039240"/>
              <a:ext cx="82440" cy="216360"/>
            </p14:xfrm>
          </p:contentPart>
        </mc:Choice>
        <mc:Fallback xmlns="">
          <p:pic>
            <p:nvPicPr>
              <p:cNvPr id="31" name="Ink 30">
                <a:extLst>
                  <a:ext uri="{FF2B5EF4-FFF2-40B4-BE49-F238E27FC236}">
                    <a16:creationId xmlns:a16="http://schemas.microsoft.com/office/drawing/2014/main" id="{D93CD7D1-49AB-4D10-A385-05F41AA8D07F}"/>
                  </a:ext>
                </a:extLst>
              </p:cNvPr>
              <p:cNvPicPr/>
              <p:nvPr/>
            </p:nvPicPr>
            <p:blipFill>
              <a:blip r:embed="rId75"/>
              <a:stretch>
                <a:fillRect/>
              </a:stretch>
            </p:blipFill>
            <p:spPr>
              <a:xfrm>
                <a:off x="8992420" y="3030240"/>
                <a:ext cx="100080" cy="23400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95235" name="Ink 95234">
                <a:extLst>
                  <a:ext uri="{FF2B5EF4-FFF2-40B4-BE49-F238E27FC236}">
                    <a16:creationId xmlns:a16="http://schemas.microsoft.com/office/drawing/2014/main" id="{2F0E8099-4CE9-4568-85A9-DCA60464DDAA}"/>
                  </a:ext>
                </a:extLst>
              </p14:cNvPr>
              <p14:cNvContentPartPr/>
              <p14:nvPr/>
            </p14:nvContentPartPr>
            <p14:xfrm>
              <a:off x="9011500" y="3434520"/>
              <a:ext cx="7560" cy="26640"/>
            </p14:xfrm>
          </p:contentPart>
        </mc:Choice>
        <mc:Fallback xmlns="">
          <p:pic>
            <p:nvPicPr>
              <p:cNvPr id="95235" name="Ink 95234">
                <a:extLst>
                  <a:ext uri="{FF2B5EF4-FFF2-40B4-BE49-F238E27FC236}">
                    <a16:creationId xmlns:a16="http://schemas.microsoft.com/office/drawing/2014/main" id="{2F0E8099-4CE9-4568-85A9-DCA60464DDAA}"/>
                  </a:ext>
                </a:extLst>
              </p:cNvPr>
              <p:cNvPicPr/>
              <p:nvPr/>
            </p:nvPicPr>
            <p:blipFill>
              <a:blip r:embed="rId77"/>
              <a:stretch>
                <a:fillRect/>
              </a:stretch>
            </p:blipFill>
            <p:spPr>
              <a:xfrm>
                <a:off x="9002860" y="3425520"/>
                <a:ext cx="25200" cy="44280"/>
              </a:xfrm>
              <a:prstGeom prst="rect">
                <a:avLst/>
              </a:prstGeom>
            </p:spPr>
          </p:pic>
        </mc:Fallback>
      </mc:AlternateContent>
    </p:spTree>
    <p:extLst>
      <p:ext uri="{BB962C8B-B14F-4D97-AF65-F5344CB8AC3E}">
        <p14:creationId xmlns:p14="http://schemas.microsoft.com/office/powerpoint/2010/main" val="24761853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114097" y="-35087"/>
            <a:ext cx="9015960" cy="533400"/>
          </a:xfrm>
        </p:spPr>
        <p:txBody>
          <a:bodyPr/>
          <a:lstStyle/>
          <a:p>
            <a:r>
              <a:rPr lang="en-US" altLang="en-US" sz="2400" dirty="0"/>
              <a:t>May omit: ed.9 - Media Queries – first configure desktop</a:t>
            </a:r>
          </a:p>
        </p:txBody>
      </p:sp>
      <p:pic>
        <p:nvPicPr>
          <p:cNvPr id="9523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17318" y="609600"/>
            <a:ext cx="2380122"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577" y="533400"/>
            <a:ext cx="32004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70773" y="533400"/>
            <a:ext cx="3624263"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6">
            <p14:nvContentPartPr>
              <p14:cNvPr id="16" name="Ink 15"/>
              <p14:cNvContentPartPr/>
              <p14:nvPr/>
            </p14:nvContentPartPr>
            <p14:xfrm>
              <a:off x="3992303" y="2125680"/>
              <a:ext cx="315360" cy="18360"/>
            </p14:xfrm>
          </p:contentPart>
        </mc:Choice>
        <mc:Fallback xmlns="">
          <p:pic>
            <p:nvPicPr>
              <p:cNvPr id="16" name="Ink 15"/>
              <p:cNvPicPr/>
              <p:nvPr/>
            </p:nvPicPr>
            <p:blipFill>
              <a:blip r:embed="rId7"/>
              <a:stretch>
                <a:fillRect/>
              </a:stretch>
            </p:blipFill>
            <p:spPr>
              <a:xfrm>
                <a:off x="3981863" y="2115240"/>
                <a:ext cx="336240" cy="392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7" name="Ink 16"/>
              <p14:cNvContentPartPr/>
              <p14:nvPr/>
            </p14:nvContentPartPr>
            <p14:xfrm>
              <a:off x="4957823" y="2143680"/>
              <a:ext cx="360" cy="360"/>
            </p14:xfrm>
          </p:contentPart>
        </mc:Choice>
        <mc:Fallback xmlns="">
          <p:pic>
            <p:nvPicPr>
              <p:cNvPr id="17" name="Ink 16"/>
              <p:cNvPicPr/>
              <p:nvPr/>
            </p:nvPicPr>
            <p:blipFill>
              <a:blip r:embed="rId9"/>
              <a:stretch>
                <a:fillRect/>
              </a:stretch>
            </p:blipFill>
            <p:spPr>
              <a:xfrm>
                <a:off x="4947383" y="2133240"/>
                <a:ext cx="2124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8" name="Ink 17"/>
              <p14:cNvContentPartPr/>
              <p14:nvPr/>
            </p14:nvContentPartPr>
            <p14:xfrm>
              <a:off x="4602143" y="2148000"/>
              <a:ext cx="741960" cy="28080"/>
            </p14:xfrm>
          </p:contentPart>
        </mc:Choice>
        <mc:Fallback xmlns="">
          <p:pic>
            <p:nvPicPr>
              <p:cNvPr id="18" name="Ink 17"/>
              <p:cNvPicPr/>
              <p:nvPr/>
            </p:nvPicPr>
            <p:blipFill>
              <a:blip r:embed="rId11"/>
              <a:stretch>
                <a:fillRect/>
              </a:stretch>
            </p:blipFill>
            <p:spPr>
              <a:xfrm>
                <a:off x="4591703" y="2137560"/>
                <a:ext cx="762840" cy="489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 name="Ink 19"/>
              <p14:cNvContentPartPr/>
              <p14:nvPr/>
            </p14:nvContentPartPr>
            <p14:xfrm>
              <a:off x="3606383" y="2471280"/>
              <a:ext cx="1219680" cy="59040"/>
            </p14:xfrm>
          </p:contentPart>
        </mc:Choice>
        <mc:Fallback xmlns="">
          <p:pic>
            <p:nvPicPr>
              <p:cNvPr id="20" name="Ink 19"/>
              <p:cNvPicPr/>
              <p:nvPr/>
            </p:nvPicPr>
            <p:blipFill>
              <a:blip r:embed="rId13"/>
              <a:stretch>
                <a:fillRect/>
              </a:stretch>
            </p:blipFill>
            <p:spPr>
              <a:xfrm>
                <a:off x="3595943" y="2460840"/>
                <a:ext cx="1240560" cy="799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2" name="Ink 21"/>
              <p14:cNvContentPartPr/>
              <p14:nvPr/>
            </p14:nvContentPartPr>
            <p14:xfrm>
              <a:off x="3606383" y="2590800"/>
              <a:ext cx="1575000" cy="360"/>
            </p14:xfrm>
          </p:contentPart>
        </mc:Choice>
        <mc:Fallback xmlns="">
          <p:pic>
            <p:nvPicPr>
              <p:cNvPr id="22" name="Ink 21"/>
              <p:cNvPicPr/>
              <p:nvPr/>
            </p:nvPicPr>
            <p:blipFill>
              <a:blip r:embed="rId15"/>
              <a:stretch>
                <a:fillRect/>
              </a:stretch>
            </p:blipFill>
            <p:spPr>
              <a:xfrm>
                <a:off x="3595943" y="2580360"/>
                <a:ext cx="159588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4" name="Ink 23"/>
              <p14:cNvContentPartPr/>
              <p14:nvPr/>
            </p14:nvContentPartPr>
            <p14:xfrm>
              <a:off x="4012823" y="3352920"/>
              <a:ext cx="223920" cy="23400"/>
            </p14:xfrm>
          </p:contentPart>
        </mc:Choice>
        <mc:Fallback xmlns="">
          <p:pic>
            <p:nvPicPr>
              <p:cNvPr id="24" name="Ink 23"/>
              <p:cNvPicPr/>
              <p:nvPr/>
            </p:nvPicPr>
            <p:blipFill>
              <a:blip r:embed="rId17"/>
              <a:stretch>
                <a:fillRect/>
              </a:stretch>
            </p:blipFill>
            <p:spPr>
              <a:xfrm>
                <a:off x="4002383" y="3342480"/>
                <a:ext cx="244800" cy="442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1" name="Ink 30"/>
              <p14:cNvContentPartPr/>
              <p14:nvPr/>
            </p14:nvContentPartPr>
            <p14:xfrm>
              <a:off x="4398743" y="2692320"/>
              <a:ext cx="498240" cy="11160"/>
            </p14:xfrm>
          </p:contentPart>
        </mc:Choice>
        <mc:Fallback xmlns="">
          <p:pic>
            <p:nvPicPr>
              <p:cNvPr id="31" name="Ink 30"/>
              <p:cNvPicPr/>
              <p:nvPr/>
            </p:nvPicPr>
            <p:blipFill>
              <a:blip r:embed="rId19"/>
              <a:stretch>
                <a:fillRect/>
              </a:stretch>
            </p:blipFill>
            <p:spPr>
              <a:xfrm>
                <a:off x="4388303" y="2681880"/>
                <a:ext cx="51912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04454" name="Ink 104453"/>
              <p14:cNvContentPartPr/>
              <p14:nvPr/>
            </p14:nvContentPartPr>
            <p14:xfrm>
              <a:off x="4022903" y="2783760"/>
              <a:ext cx="762480" cy="30960"/>
            </p14:xfrm>
          </p:contentPart>
        </mc:Choice>
        <mc:Fallback xmlns="">
          <p:pic>
            <p:nvPicPr>
              <p:cNvPr id="104454" name="Ink 104453"/>
              <p:cNvPicPr/>
              <p:nvPr/>
            </p:nvPicPr>
            <p:blipFill>
              <a:blip r:embed="rId21"/>
              <a:stretch>
                <a:fillRect/>
              </a:stretch>
            </p:blipFill>
            <p:spPr>
              <a:xfrm>
                <a:off x="4012463" y="2773320"/>
                <a:ext cx="78336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04456" name="Ink 104455"/>
              <p14:cNvContentPartPr/>
              <p14:nvPr/>
            </p14:nvContentPartPr>
            <p14:xfrm>
              <a:off x="3962063" y="2904000"/>
              <a:ext cx="864000" cy="22320"/>
            </p14:xfrm>
          </p:contentPart>
        </mc:Choice>
        <mc:Fallback xmlns="">
          <p:pic>
            <p:nvPicPr>
              <p:cNvPr id="104456" name="Ink 104455"/>
              <p:cNvPicPr/>
              <p:nvPr/>
            </p:nvPicPr>
            <p:blipFill>
              <a:blip r:embed="rId23"/>
              <a:stretch>
                <a:fillRect/>
              </a:stretch>
            </p:blipFill>
            <p:spPr>
              <a:xfrm>
                <a:off x="3951623" y="2893560"/>
                <a:ext cx="88488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04470" name="Ink 104469"/>
              <p14:cNvContentPartPr/>
              <p14:nvPr/>
            </p14:nvContentPartPr>
            <p14:xfrm>
              <a:off x="4703663" y="3816960"/>
              <a:ext cx="528840" cy="25200"/>
            </p14:xfrm>
          </p:contentPart>
        </mc:Choice>
        <mc:Fallback xmlns="">
          <p:pic>
            <p:nvPicPr>
              <p:cNvPr id="104470" name="Ink 104469"/>
              <p:cNvPicPr/>
              <p:nvPr/>
            </p:nvPicPr>
            <p:blipFill>
              <a:blip r:embed="rId25"/>
              <a:stretch>
                <a:fillRect/>
              </a:stretch>
            </p:blipFill>
            <p:spPr>
              <a:xfrm>
                <a:off x="4693223" y="3806520"/>
                <a:ext cx="549720" cy="460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04475" name="Ink 104474"/>
              <p14:cNvContentPartPr/>
              <p14:nvPr/>
            </p14:nvContentPartPr>
            <p14:xfrm>
              <a:off x="4094183" y="4029000"/>
              <a:ext cx="650520" cy="25920"/>
            </p14:xfrm>
          </p:contentPart>
        </mc:Choice>
        <mc:Fallback xmlns="">
          <p:pic>
            <p:nvPicPr>
              <p:cNvPr id="104475" name="Ink 104474"/>
              <p:cNvPicPr/>
              <p:nvPr/>
            </p:nvPicPr>
            <p:blipFill>
              <a:blip r:embed="rId27"/>
              <a:stretch>
                <a:fillRect/>
              </a:stretch>
            </p:blipFill>
            <p:spPr>
              <a:xfrm>
                <a:off x="4083743" y="4018560"/>
                <a:ext cx="671400" cy="46800"/>
              </a:xfrm>
              <a:prstGeom prst="rect">
                <a:avLst/>
              </a:prstGeom>
            </p:spPr>
          </p:pic>
        </mc:Fallback>
      </mc:AlternateContent>
      <p:sp>
        <p:nvSpPr>
          <p:cNvPr id="95250" name="Rectangle 104477"/>
          <p:cNvSpPr>
            <a:spLocks noChangeArrowheads="1"/>
          </p:cNvSpPr>
          <p:nvPr/>
        </p:nvSpPr>
        <p:spPr bwMode="auto">
          <a:xfrm>
            <a:off x="5531386" y="1890713"/>
            <a:ext cx="1263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400">
                <a:latin typeface="Times New Roman" panose="02020603050405020304" pitchFamily="18" charset="0"/>
              </a:rPr>
              <a:t>&lt;=exclusively </a:t>
            </a:r>
          </a:p>
          <a:p>
            <a:pPr>
              <a:spcBef>
                <a:spcPct val="0"/>
              </a:spcBef>
              <a:buClrTx/>
              <a:buSzTx/>
              <a:buFontTx/>
              <a:buNone/>
            </a:pPr>
            <a:r>
              <a:rPr lang="en-US" altLang="en-US" sz="1400">
                <a:latin typeface="Times New Roman" panose="02020603050405020304" pitchFamily="18" charset="0"/>
              </a:rPr>
              <a:t>tablet</a:t>
            </a:r>
          </a:p>
        </p:txBody>
      </p:sp>
      <p:sp>
        <p:nvSpPr>
          <p:cNvPr id="95251" name="Rectangle 62"/>
          <p:cNvSpPr>
            <a:spLocks noChangeArrowheads="1"/>
          </p:cNvSpPr>
          <p:nvPr/>
        </p:nvSpPr>
        <p:spPr bwMode="auto">
          <a:xfrm>
            <a:off x="-1991777" y="5943600"/>
            <a:ext cx="827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400">
                <a:latin typeface="Times New Roman" panose="02020603050405020304" pitchFamily="18" charset="0"/>
              </a:rPr>
              <a:t>as tablet</a:t>
            </a:r>
          </a:p>
        </p:txBody>
      </p:sp>
      <p:sp>
        <p:nvSpPr>
          <p:cNvPr id="95252" name="Rectangle 63"/>
          <p:cNvSpPr>
            <a:spLocks noChangeArrowheads="1"/>
          </p:cNvSpPr>
          <p:nvPr/>
        </p:nvSpPr>
        <p:spPr bwMode="auto">
          <a:xfrm>
            <a:off x="5444073" y="3124200"/>
            <a:ext cx="1263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400">
                <a:latin typeface="Times New Roman" panose="02020603050405020304" pitchFamily="18" charset="0"/>
              </a:rPr>
              <a:t>&lt;=exclusively </a:t>
            </a:r>
          </a:p>
          <a:p>
            <a:pPr>
              <a:spcBef>
                <a:spcPct val="0"/>
              </a:spcBef>
              <a:buClrTx/>
              <a:buSzTx/>
              <a:buFontTx/>
              <a:buNone/>
            </a:pPr>
            <a:r>
              <a:rPr lang="en-US" altLang="en-US" sz="1400">
                <a:latin typeface="Times New Roman" panose="02020603050405020304" pitchFamily="18" charset="0"/>
              </a:rPr>
              <a:t>smartphone</a:t>
            </a:r>
          </a:p>
        </p:txBody>
      </p:sp>
      <p:sp>
        <p:nvSpPr>
          <p:cNvPr id="95253" name="Rectangle 64"/>
          <p:cNvSpPr>
            <a:spLocks noChangeArrowheads="1"/>
          </p:cNvSpPr>
          <p:nvPr/>
        </p:nvSpPr>
        <p:spPr bwMode="auto">
          <a:xfrm>
            <a:off x="1818223" y="3657600"/>
            <a:ext cx="827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400">
                <a:latin typeface="Times New Roman" panose="02020603050405020304" pitchFamily="18" charset="0"/>
              </a:rPr>
              <a:t>desktop </a:t>
            </a:r>
          </a:p>
        </p:txBody>
      </p:sp>
      <p:sp>
        <p:nvSpPr>
          <p:cNvPr id="95254" name="Rectangle 64"/>
          <p:cNvSpPr>
            <a:spLocks noChangeArrowheads="1"/>
          </p:cNvSpPr>
          <p:nvPr/>
        </p:nvSpPr>
        <p:spPr bwMode="auto">
          <a:xfrm>
            <a:off x="1278473" y="6323013"/>
            <a:ext cx="2006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400" dirty="0">
                <a:latin typeface="Times New Roman" panose="02020603050405020304" pitchFamily="18" charset="0"/>
              </a:rPr>
              <a:t>test desktop,</a:t>
            </a:r>
          </a:p>
          <a:p>
            <a:pPr>
              <a:spcBef>
                <a:spcPct val="0"/>
              </a:spcBef>
              <a:buClrTx/>
              <a:buSzTx/>
              <a:buFontTx/>
              <a:buNone/>
            </a:pPr>
            <a:r>
              <a:rPr lang="en-US" altLang="en-US" sz="1400" dirty="0">
                <a:latin typeface="Times New Roman" panose="02020603050405020304" pitchFamily="18" charset="0"/>
              </a:rPr>
              <a:t>tablet and smartphone </a:t>
            </a:r>
          </a:p>
        </p:txBody>
      </p:sp>
      <mc:AlternateContent xmlns:mc="http://schemas.openxmlformats.org/markup-compatibility/2006" xmlns:p14="http://schemas.microsoft.com/office/powerpoint/2010/main">
        <mc:Choice Requires="p14">
          <p:contentPart p14:bwMode="auto" r:id="rId28">
            <p14:nvContentPartPr>
              <p14:cNvPr id="2" name="Ink 1"/>
              <p14:cNvContentPartPr/>
              <p14:nvPr/>
            </p14:nvContentPartPr>
            <p14:xfrm>
              <a:off x="3997006" y="2043313"/>
              <a:ext cx="360" cy="360"/>
            </p14:xfrm>
          </p:contentPart>
        </mc:Choice>
        <mc:Fallback xmlns="">
          <p:pic>
            <p:nvPicPr>
              <p:cNvPr id="2" name="Ink 1"/>
              <p:cNvPicPr/>
              <p:nvPr/>
            </p:nvPicPr>
            <p:blipFill>
              <a:blip r:embed="rId29"/>
              <a:stretch>
                <a:fillRect/>
              </a:stretch>
            </p:blipFill>
            <p:spPr>
              <a:xfrm>
                <a:off x="3977926" y="2005153"/>
                <a:ext cx="3852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2" name="Ink 11"/>
              <p14:cNvContentPartPr/>
              <p14:nvPr/>
            </p14:nvContentPartPr>
            <p14:xfrm>
              <a:off x="3511726" y="2029993"/>
              <a:ext cx="1869120" cy="85320"/>
            </p14:xfrm>
          </p:contentPart>
        </mc:Choice>
        <mc:Fallback xmlns="">
          <p:pic>
            <p:nvPicPr>
              <p:cNvPr id="12" name="Ink 11"/>
              <p:cNvPicPr/>
              <p:nvPr/>
            </p:nvPicPr>
            <p:blipFill>
              <a:blip r:embed="rId31"/>
              <a:stretch>
                <a:fillRect/>
              </a:stretch>
            </p:blipFill>
            <p:spPr>
              <a:xfrm>
                <a:off x="3492646" y="1991671"/>
                <a:ext cx="1907280" cy="161963"/>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3" name="Ink 12"/>
              <p14:cNvContentPartPr/>
              <p14:nvPr/>
            </p14:nvContentPartPr>
            <p14:xfrm>
              <a:off x="3527926" y="3267673"/>
              <a:ext cx="1860840" cy="80280"/>
            </p14:xfrm>
          </p:contentPart>
        </mc:Choice>
        <mc:Fallback xmlns="">
          <p:pic>
            <p:nvPicPr>
              <p:cNvPr id="13" name="Ink 12"/>
              <p:cNvPicPr/>
              <p:nvPr/>
            </p:nvPicPr>
            <p:blipFill>
              <a:blip r:embed="rId33"/>
              <a:stretch>
                <a:fillRect/>
              </a:stretch>
            </p:blipFill>
            <p:spPr>
              <a:xfrm>
                <a:off x="3508846" y="3229513"/>
                <a:ext cx="189900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4" name="Ink 13"/>
              <p14:cNvContentPartPr/>
              <p14:nvPr/>
            </p14:nvContentPartPr>
            <p14:xfrm>
              <a:off x="3694606" y="3635953"/>
              <a:ext cx="1105560" cy="29880"/>
            </p14:xfrm>
          </p:contentPart>
        </mc:Choice>
        <mc:Fallback xmlns="">
          <p:pic>
            <p:nvPicPr>
              <p:cNvPr id="14" name="Ink 13"/>
              <p:cNvPicPr/>
              <p:nvPr/>
            </p:nvPicPr>
            <p:blipFill>
              <a:blip r:embed="rId35"/>
              <a:stretch>
                <a:fillRect/>
              </a:stretch>
            </p:blipFill>
            <p:spPr>
              <a:xfrm>
                <a:off x="3675526" y="3597793"/>
                <a:ext cx="1143720" cy="1062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5" name="Ink 14"/>
              <p14:cNvContentPartPr/>
              <p14:nvPr/>
            </p14:nvContentPartPr>
            <p14:xfrm>
              <a:off x="3861646" y="2512753"/>
              <a:ext cx="533160" cy="720"/>
            </p14:xfrm>
          </p:contentPart>
        </mc:Choice>
        <mc:Fallback xmlns="">
          <p:pic>
            <p:nvPicPr>
              <p:cNvPr id="15" name="Ink 14"/>
              <p:cNvPicPr/>
              <p:nvPr/>
            </p:nvPicPr>
            <p:blipFill>
              <a:blip r:embed="rId37"/>
              <a:stretch>
                <a:fillRect/>
              </a:stretch>
            </p:blipFill>
            <p:spPr>
              <a:xfrm>
                <a:off x="3842566" y="2436433"/>
                <a:ext cx="57132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9" name="Ink 18"/>
              <p14:cNvContentPartPr/>
              <p14:nvPr/>
            </p14:nvContentPartPr>
            <p14:xfrm>
              <a:off x="4466086" y="2536513"/>
              <a:ext cx="469440" cy="360"/>
            </p14:xfrm>
          </p:contentPart>
        </mc:Choice>
        <mc:Fallback xmlns="">
          <p:pic>
            <p:nvPicPr>
              <p:cNvPr id="19" name="Ink 18"/>
              <p:cNvPicPr/>
              <p:nvPr/>
            </p:nvPicPr>
            <p:blipFill>
              <a:blip r:embed="rId39"/>
              <a:stretch>
                <a:fillRect/>
              </a:stretch>
            </p:blipFill>
            <p:spPr>
              <a:xfrm>
                <a:off x="4447006" y="2498353"/>
                <a:ext cx="50760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1" name="Ink 20"/>
              <p14:cNvContentPartPr/>
              <p14:nvPr/>
            </p14:nvContentPartPr>
            <p14:xfrm>
              <a:off x="251926" y="3874633"/>
              <a:ext cx="779400" cy="21960"/>
            </p14:xfrm>
          </p:contentPart>
        </mc:Choice>
        <mc:Fallback xmlns="">
          <p:pic>
            <p:nvPicPr>
              <p:cNvPr id="21" name="Ink 20"/>
              <p:cNvPicPr/>
              <p:nvPr/>
            </p:nvPicPr>
            <p:blipFill>
              <a:blip r:embed="rId41"/>
              <a:stretch>
                <a:fillRect/>
              </a:stretch>
            </p:blipFill>
            <p:spPr>
              <a:xfrm>
                <a:off x="232846" y="3837088"/>
                <a:ext cx="817560" cy="97049"/>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3" name="Ink 22"/>
              <p14:cNvContentPartPr/>
              <p14:nvPr/>
            </p14:nvContentPartPr>
            <p14:xfrm>
              <a:off x="538126" y="3948433"/>
              <a:ext cx="421560" cy="59400"/>
            </p14:xfrm>
          </p:contentPart>
        </mc:Choice>
        <mc:Fallback xmlns="">
          <p:pic>
            <p:nvPicPr>
              <p:cNvPr id="23" name="Ink 22"/>
              <p:cNvPicPr/>
              <p:nvPr/>
            </p:nvPicPr>
            <p:blipFill>
              <a:blip r:embed="rId43"/>
              <a:stretch>
                <a:fillRect/>
              </a:stretch>
            </p:blipFill>
            <p:spPr>
              <a:xfrm>
                <a:off x="519046" y="3910040"/>
                <a:ext cx="459720" cy="136185"/>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5" name="Ink 24"/>
              <p14:cNvContentPartPr/>
              <p14:nvPr/>
            </p14:nvContentPartPr>
            <p14:xfrm>
              <a:off x="530206" y="4228873"/>
              <a:ext cx="731880" cy="24840"/>
            </p14:xfrm>
          </p:contentPart>
        </mc:Choice>
        <mc:Fallback xmlns="">
          <p:pic>
            <p:nvPicPr>
              <p:cNvPr id="25" name="Ink 24"/>
              <p:cNvPicPr/>
              <p:nvPr/>
            </p:nvPicPr>
            <p:blipFill>
              <a:blip r:embed="rId45"/>
              <a:stretch>
                <a:fillRect/>
              </a:stretch>
            </p:blipFill>
            <p:spPr>
              <a:xfrm>
                <a:off x="511126" y="4191258"/>
                <a:ext cx="770040" cy="10007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6" name="Ink 25"/>
              <p14:cNvContentPartPr/>
              <p14:nvPr/>
            </p14:nvContentPartPr>
            <p14:xfrm>
              <a:off x="681046" y="1764313"/>
              <a:ext cx="445680" cy="25200"/>
            </p14:xfrm>
          </p:contentPart>
        </mc:Choice>
        <mc:Fallback xmlns="">
          <p:pic>
            <p:nvPicPr>
              <p:cNvPr id="26" name="Ink 25"/>
              <p:cNvPicPr/>
              <p:nvPr/>
            </p:nvPicPr>
            <p:blipFill>
              <a:blip r:embed="rId47"/>
              <a:stretch>
                <a:fillRect/>
              </a:stretch>
            </p:blipFill>
            <p:spPr>
              <a:xfrm>
                <a:off x="661966" y="1725600"/>
                <a:ext cx="483840" cy="102626"/>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27" name="Ink 26"/>
              <p14:cNvContentPartPr/>
              <p14:nvPr/>
            </p14:nvContentPartPr>
            <p14:xfrm>
              <a:off x="688606" y="1810033"/>
              <a:ext cx="548280" cy="51480"/>
            </p14:xfrm>
          </p:contentPart>
        </mc:Choice>
        <mc:Fallback xmlns="">
          <p:pic>
            <p:nvPicPr>
              <p:cNvPr id="27" name="Ink 26"/>
              <p:cNvPicPr/>
              <p:nvPr/>
            </p:nvPicPr>
            <p:blipFill>
              <a:blip r:embed="rId49"/>
              <a:stretch>
                <a:fillRect/>
              </a:stretch>
            </p:blipFill>
            <p:spPr>
              <a:xfrm>
                <a:off x="669513" y="1771873"/>
                <a:ext cx="586465"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29" name="Ink 28"/>
              <p14:cNvContentPartPr/>
              <p14:nvPr/>
            </p14:nvContentPartPr>
            <p14:xfrm>
              <a:off x="744766" y="1868713"/>
              <a:ext cx="119520" cy="720"/>
            </p14:xfrm>
          </p:contentPart>
        </mc:Choice>
        <mc:Fallback xmlns="">
          <p:pic>
            <p:nvPicPr>
              <p:cNvPr id="29" name="Ink 28"/>
              <p:cNvPicPr/>
              <p:nvPr/>
            </p:nvPicPr>
            <p:blipFill>
              <a:blip r:embed="rId51"/>
              <a:stretch>
                <a:fillRect/>
              </a:stretch>
            </p:blipFill>
            <p:spPr>
              <a:xfrm>
                <a:off x="725686" y="1792393"/>
                <a:ext cx="15768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04448" name="Ink 104447"/>
              <p14:cNvContentPartPr/>
              <p14:nvPr/>
            </p14:nvContentPartPr>
            <p14:xfrm>
              <a:off x="299446" y="1525633"/>
              <a:ext cx="278640" cy="17640"/>
            </p14:xfrm>
          </p:contentPart>
        </mc:Choice>
        <mc:Fallback xmlns="">
          <p:pic>
            <p:nvPicPr>
              <p:cNvPr id="104448" name="Ink 104447"/>
              <p:cNvPicPr/>
              <p:nvPr/>
            </p:nvPicPr>
            <p:blipFill>
              <a:blip r:embed="rId53"/>
              <a:stretch>
                <a:fillRect/>
              </a:stretch>
            </p:blipFill>
            <p:spPr>
              <a:xfrm>
                <a:off x="280366" y="1487473"/>
                <a:ext cx="316800" cy="9396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04450" name="Ink 104449"/>
              <p14:cNvContentPartPr/>
              <p14:nvPr/>
            </p14:nvContentPartPr>
            <p14:xfrm>
              <a:off x="601846" y="4412473"/>
              <a:ext cx="787320" cy="720"/>
            </p14:xfrm>
          </p:contentPart>
        </mc:Choice>
        <mc:Fallback xmlns="">
          <p:pic>
            <p:nvPicPr>
              <p:cNvPr id="104450" name="Ink 104449"/>
              <p:cNvPicPr/>
              <p:nvPr/>
            </p:nvPicPr>
            <p:blipFill>
              <a:blip r:embed="rId55"/>
              <a:stretch>
                <a:fillRect/>
              </a:stretch>
            </p:blipFill>
            <p:spPr>
              <a:xfrm>
                <a:off x="582766" y="4336153"/>
                <a:ext cx="82548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4451" name="Ink 104450"/>
              <p14:cNvContentPartPr/>
              <p14:nvPr/>
            </p14:nvContentPartPr>
            <p14:xfrm>
              <a:off x="426886" y="4444873"/>
              <a:ext cx="47880" cy="360"/>
            </p14:xfrm>
          </p:contentPart>
        </mc:Choice>
        <mc:Fallback xmlns="">
          <p:pic>
            <p:nvPicPr>
              <p:cNvPr id="104451" name="Ink 104450"/>
              <p:cNvPicPr/>
              <p:nvPr/>
            </p:nvPicPr>
            <p:blipFill>
              <a:blip r:embed="rId57"/>
              <a:stretch>
                <a:fillRect/>
              </a:stretch>
            </p:blipFill>
            <p:spPr>
              <a:xfrm>
                <a:off x="407806" y="4406713"/>
                <a:ext cx="8604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4452" name="Ink 104451"/>
              <p14:cNvContentPartPr/>
              <p14:nvPr/>
            </p14:nvContentPartPr>
            <p14:xfrm>
              <a:off x="410326" y="5096833"/>
              <a:ext cx="40680" cy="360"/>
            </p14:xfrm>
          </p:contentPart>
        </mc:Choice>
        <mc:Fallback xmlns="">
          <p:pic>
            <p:nvPicPr>
              <p:cNvPr id="104452" name="Ink 104451"/>
              <p:cNvPicPr/>
              <p:nvPr/>
            </p:nvPicPr>
            <p:blipFill>
              <a:blip r:embed="rId59"/>
              <a:stretch>
                <a:fillRect/>
              </a:stretch>
            </p:blipFill>
            <p:spPr>
              <a:xfrm>
                <a:off x="391076" y="5058673"/>
                <a:ext cx="79181"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04453" name="Ink 104452"/>
              <p14:cNvContentPartPr/>
              <p14:nvPr/>
            </p14:nvContentPartPr>
            <p14:xfrm>
              <a:off x="593206" y="5088913"/>
              <a:ext cx="708480" cy="360"/>
            </p14:xfrm>
          </p:contentPart>
        </mc:Choice>
        <mc:Fallback xmlns="">
          <p:pic>
            <p:nvPicPr>
              <p:cNvPr id="104453" name="Ink 104452"/>
              <p:cNvPicPr/>
              <p:nvPr/>
            </p:nvPicPr>
            <p:blipFill>
              <a:blip r:embed="rId61"/>
              <a:stretch>
                <a:fillRect/>
              </a:stretch>
            </p:blipFill>
            <p:spPr>
              <a:xfrm>
                <a:off x="574116" y="5050753"/>
                <a:ext cx="746659"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04455" name="Ink 104454"/>
              <p14:cNvContentPartPr/>
              <p14:nvPr/>
            </p14:nvContentPartPr>
            <p14:xfrm>
              <a:off x="418966" y="5534233"/>
              <a:ext cx="890640" cy="720"/>
            </p14:xfrm>
          </p:contentPart>
        </mc:Choice>
        <mc:Fallback xmlns="">
          <p:pic>
            <p:nvPicPr>
              <p:cNvPr id="104455" name="Ink 104454"/>
              <p:cNvPicPr/>
              <p:nvPr/>
            </p:nvPicPr>
            <p:blipFill>
              <a:blip r:embed="rId63"/>
              <a:stretch>
                <a:fillRect/>
              </a:stretch>
            </p:blipFill>
            <p:spPr>
              <a:xfrm>
                <a:off x="399886" y="5457913"/>
                <a:ext cx="92880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04457" name="Ink 104456"/>
              <p14:cNvContentPartPr/>
              <p14:nvPr/>
            </p14:nvContentPartPr>
            <p14:xfrm>
              <a:off x="1380886" y="5597233"/>
              <a:ext cx="360" cy="8640"/>
            </p14:xfrm>
          </p:contentPart>
        </mc:Choice>
        <mc:Fallback xmlns="">
          <p:pic>
            <p:nvPicPr>
              <p:cNvPr id="104457" name="Ink 104456"/>
              <p:cNvPicPr/>
              <p:nvPr/>
            </p:nvPicPr>
            <p:blipFill>
              <a:blip r:embed="rId65"/>
              <a:stretch>
                <a:fillRect/>
              </a:stretch>
            </p:blipFill>
            <p:spPr>
              <a:xfrm>
                <a:off x="1361806" y="5559433"/>
                <a:ext cx="38520" cy="846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04458" name="Ink 104457"/>
              <p14:cNvContentPartPr/>
              <p14:nvPr/>
            </p14:nvContentPartPr>
            <p14:xfrm>
              <a:off x="418966" y="5423713"/>
              <a:ext cx="898560" cy="39240"/>
            </p14:xfrm>
          </p:contentPart>
        </mc:Choice>
        <mc:Fallback xmlns="">
          <p:pic>
            <p:nvPicPr>
              <p:cNvPr id="104458" name="Ink 104457"/>
              <p:cNvPicPr/>
              <p:nvPr/>
            </p:nvPicPr>
            <p:blipFill>
              <a:blip r:embed="rId67"/>
              <a:stretch>
                <a:fillRect/>
              </a:stretch>
            </p:blipFill>
            <p:spPr>
              <a:xfrm>
                <a:off x="399886" y="5385553"/>
                <a:ext cx="936720" cy="11556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04459" name="Ink 104458"/>
              <p14:cNvContentPartPr/>
              <p14:nvPr/>
            </p14:nvContentPartPr>
            <p14:xfrm>
              <a:off x="585646" y="6027073"/>
              <a:ext cx="541080" cy="360"/>
            </p14:xfrm>
          </p:contentPart>
        </mc:Choice>
        <mc:Fallback xmlns="">
          <p:pic>
            <p:nvPicPr>
              <p:cNvPr id="104459" name="Ink 104458"/>
              <p:cNvPicPr/>
              <p:nvPr/>
            </p:nvPicPr>
            <p:blipFill>
              <a:blip r:embed="rId69"/>
              <a:stretch>
                <a:fillRect/>
              </a:stretch>
            </p:blipFill>
            <p:spPr>
              <a:xfrm>
                <a:off x="566566" y="5988913"/>
                <a:ext cx="57924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04461" name="Ink 104460"/>
              <p14:cNvContentPartPr/>
              <p14:nvPr/>
            </p14:nvContentPartPr>
            <p14:xfrm>
              <a:off x="792646" y="6281233"/>
              <a:ext cx="374040" cy="40320"/>
            </p14:xfrm>
          </p:contentPart>
        </mc:Choice>
        <mc:Fallback xmlns="">
          <p:pic>
            <p:nvPicPr>
              <p:cNvPr id="104461" name="Ink 104460"/>
              <p:cNvPicPr/>
              <p:nvPr/>
            </p:nvPicPr>
            <p:blipFill>
              <a:blip r:embed="rId71"/>
              <a:stretch>
                <a:fillRect/>
              </a:stretch>
            </p:blipFill>
            <p:spPr>
              <a:xfrm>
                <a:off x="773566" y="6243073"/>
                <a:ext cx="412200"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04462" name="Ink 104461"/>
              <p14:cNvContentPartPr/>
              <p14:nvPr/>
            </p14:nvContentPartPr>
            <p14:xfrm>
              <a:off x="800566" y="6336673"/>
              <a:ext cx="469440" cy="720"/>
            </p14:xfrm>
          </p:contentPart>
        </mc:Choice>
        <mc:Fallback xmlns="">
          <p:pic>
            <p:nvPicPr>
              <p:cNvPr id="104462" name="Ink 104461"/>
              <p:cNvPicPr/>
              <p:nvPr/>
            </p:nvPicPr>
            <p:blipFill>
              <a:blip r:embed="rId73"/>
              <a:stretch>
                <a:fillRect/>
              </a:stretch>
            </p:blipFill>
            <p:spPr>
              <a:xfrm>
                <a:off x="781486" y="6260353"/>
                <a:ext cx="50760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04463" name="Ink 104462"/>
              <p14:cNvContentPartPr/>
              <p14:nvPr/>
            </p14:nvContentPartPr>
            <p14:xfrm>
              <a:off x="259846" y="6209953"/>
              <a:ext cx="214920" cy="16200"/>
            </p14:xfrm>
          </p:contentPart>
        </mc:Choice>
        <mc:Fallback xmlns="">
          <p:pic>
            <p:nvPicPr>
              <p:cNvPr id="104463" name="Ink 104462"/>
              <p:cNvPicPr/>
              <p:nvPr/>
            </p:nvPicPr>
            <p:blipFill>
              <a:blip r:embed="rId75"/>
              <a:stretch>
                <a:fillRect/>
              </a:stretch>
            </p:blipFill>
            <p:spPr>
              <a:xfrm>
                <a:off x="240766" y="6171793"/>
                <a:ext cx="253080" cy="9252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04464" name="Ink 104463"/>
              <p14:cNvContentPartPr/>
              <p14:nvPr/>
            </p14:nvContentPartPr>
            <p14:xfrm>
              <a:off x="3495886" y="971953"/>
              <a:ext cx="414000" cy="14400"/>
            </p14:xfrm>
          </p:contentPart>
        </mc:Choice>
        <mc:Fallback xmlns="">
          <p:pic>
            <p:nvPicPr>
              <p:cNvPr id="104464" name="Ink 104463"/>
              <p:cNvPicPr/>
              <p:nvPr/>
            </p:nvPicPr>
            <p:blipFill>
              <a:blip r:embed="rId77"/>
              <a:stretch>
                <a:fillRect/>
              </a:stretch>
            </p:blipFill>
            <p:spPr>
              <a:xfrm>
                <a:off x="3476806" y="933793"/>
                <a:ext cx="45216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04471" name="Ink 104470"/>
              <p14:cNvContentPartPr/>
              <p14:nvPr/>
            </p14:nvContentPartPr>
            <p14:xfrm>
              <a:off x="4044526" y="978073"/>
              <a:ext cx="604800" cy="360"/>
            </p14:xfrm>
          </p:contentPart>
        </mc:Choice>
        <mc:Fallback xmlns="">
          <p:pic>
            <p:nvPicPr>
              <p:cNvPr id="104471" name="Ink 104470"/>
              <p:cNvPicPr/>
              <p:nvPr/>
            </p:nvPicPr>
            <p:blipFill>
              <a:blip r:embed="rId79"/>
              <a:stretch>
                <a:fillRect/>
              </a:stretch>
            </p:blipFill>
            <p:spPr>
              <a:xfrm>
                <a:off x="4025446" y="939913"/>
                <a:ext cx="64296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04476" name="Ink 104475"/>
              <p14:cNvContentPartPr/>
              <p14:nvPr/>
            </p14:nvContentPartPr>
            <p14:xfrm>
              <a:off x="3487966" y="1378033"/>
              <a:ext cx="199080" cy="13680"/>
            </p14:xfrm>
          </p:contentPart>
        </mc:Choice>
        <mc:Fallback xmlns="">
          <p:pic>
            <p:nvPicPr>
              <p:cNvPr id="104476" name="Ink 104475"/>
              <p:cNvPicPr/>
              <p:nvPr/>
            </p:nvPicPr>
            <p:blipFill>
              <a:blip r:embed="rId81"/>
              <a:stretch>
                <a:fillRect/>
              </a:stretch>
            </p:blipFill>
            <p:spPr>
              <a:xfrm>
                <a:off x="3468886" y="1339873"/>
                <a:ext cx="237240" cy="9000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94214" name="Ink 94213"/>
              <p14:cNvContentPartPr/>
              <p14:nvPr/>
            </p14:nvContentPartPr>
            <p14:xfrm>
              <a:off x="3853726" y="1388113"/>
              <a:ext cx="636480" cy="20160"/>
            </p14:xfrm>
          </p:contentPart>
        </mc:Choice>
        <mc:Fallback xmlns="">
          <p:pic>
            <p:nvPicPr>
              <p:cNvPr id="94214" name="Ink 94213"/>
              <p:cNvPicPr/>
              <p:nvPr/>
            </p:nvPicPr>
            <p:blipFill>
              <a:blip r:embed="rId83"/>
              <a:stretch>
                <a:fillRect/>
              </a:stretch>
            </p:blipFill>
            <p:spPr>
              <a:xfrm>
                <a:off x="3834646" y="1349953"/>
                <a:ext cx="674640" cy="9648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94215" name="Ink 94214"/>
              <p14:cNvContentPartPr/>
              <p14:nvPr/>
            </p14:nvContentPartPr>
            <p14:xfrm>
              <a:off x="3909526" y="1835233"/>
              <a:ext cx="1137240" cy="42120"/>
            </p14:xfrm>
          </p:contentPart>
        </mc:Choice>
        <mc:Fallback xmlns="">
          <p:pic>
            <p:nvPicPr>
              <p:cNvPr id="94215" name="Ink 94214"/>
              <p:cNvPicPr/>
              <p:nvPr/>
            </p:nvPicPr>
            <p:blipFill>
              <a:blip r:embed="rId85"/>
              <a:stretch>
                <a:fillRect/>
              </a:stretch>
            </p:blipFill>
            <p:spPr>
              <a:xfrm>
                <a:off x="3890446" y="1796744"/>
                <a:ext cx="1175400" cy="119098"/>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94217" name="Ink 94216"/>
              <p14:cNvContentPartPr/>
              <p14:nvPr/>
            </p14:nvContentPartPr>
            <p14:xfrm>
              <a:off x="3980446" y="2626873"/>
              <a:ext cx="931320" cy="17280"/>
            </p14:xfrm>
          </p:contentPart>
        </mc:Choice>
        <mc:Fallback xmlns="">
          <p:pic>
            <p:nvPicPr>
              <p:cNvPr id="94217" name="Ink 94216"/>
              <p:cNvPicPr/>
              <p:nvPr/>
            </p:nvPicPr>
            <p:blipFill>
              <a:blip r:embed="rId87"/>
              <a:stretch>
                <a:fillRect/>
              </a:stretch>
            </p:blipFill>
            <p:spPr>
              <a:xfrm>
                <a:off x="3961359" y="2588713"/>
                <a:ext cx="969495"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94222" name="Ink 94221"/>
              <p14:cNvContentPartPr/>
              <p14:nvPr/>
            </p14:nvContentPartPr>
            <p14:xfrm>
              <a:off x="3797566" y="2655673"/>
              <a:ext cx="40680" cy="360"/>
            </p14:xfrm>
          </p:contentPart>
        </mc:Choice>
        <mc:Fallback xmlns="">
          <p:pic>
            <p:nvPicPr>
              <p:cNvPr id="94222" name="Ink 94221"/>
              <p:cNvPicPr/>
              <p:nvPr/>
            </p:nvPicPr>
            <p:blipFill>
              <a:blip r:embed="rId89"/>
              <a:stretch>
                <a:fillRect/>
              </a:stretch>
            </p:blipFill>
            <p:spPr>
              <a:xfrm>
                <a:off x="3778316" y="2617513"/>
                <a:ext cx="79181"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94225" name="Ink 94224"/>
              <p14:cNvContentPartPr/>
              <p14:nvPr/>
            </p14:nvContentPartPr>
            <p14:xfrm>
              <a:off x="3901606" y="3853393"/>
              <a:ext cx="874800" cy="35640"/>
            </p14:xfrm>
          </p:contentPart>
        </mc:Choice>
        <mc:Fallback xmlns="">
          <p:pic>
            <p:nvPicPr>
              <p:cNvPr id="94225" name="Ink 94224"/>
              <p:cNvPicPr/>
              <p:nvPr/>
            </p:nvPicPr>
            <p:blipFill>
              <a:blip r:embed="rId91"/>
              <a:stretch>
                <a:fillRect/>
              </a:stretch>
            </p:blipFill>
            <p:spPr>
              <a:xfrm>
                <a:off x="3882526" y="3814844"/>
                <a:ext cx="912960" cy="112739"/>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3" name="Ink 94227"/>
              <p14:cNvContentPartPr/>
              <p14:nvPr/>
            </p14:nvContentPartPr>
            <p14:xfrm>
              <a:off x="3997006" y="3949153"/>
              <a:ext cx="763560" cy="42840"/>
            </p14:xfrm>
          </p:contentPart>
        </mc:Choice>
        <mc:Fallback xmlns="">
          <p:pic>
            <p:nvPicPr>
              <p:cNvPr id="3" name="Ink 94227"/>
              <p:cNvPicPr/>
              <p:nvPr/>
            </p:nvPicPr>
            <p:blipFill>
              <a:blip r:embed="rId93"/>
              <a:stretch>
                <a:fillRect/>
              </a:stretch>
            </p:blipFill>
            <p:spPr>
              <a:xfrm>
                <a:off x="3977926" y="3910670"/>
                <a:ext cx="801720" cy="119807"/>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4" name="Ink 94228"/>
              <p14:cNvContentPartPr/>
              <p14:nvPr/>
            </p14:nvContentPartPr>
            <p14:xfrm>
              <a:off x="3869566" y="3991633"/>
              <a:ext cx="143640" cy="360"/>
            </p14:xfrm>
          </p:contentPart>
        </mc:Choice>
        <mc:Fallback xmlns="">
          <p:pic>
            <p:nvPicPr>
              <p:cNvPr id="4" name="Ink 94228"/>
              <p:cNvPicPr/>
              <p:nvPr/>
            </p:nvPicPr>
            <p:blipFill>
              <a:blip r:embed="rId95"/>
              <a:stretch>
                <a:fillRect/>
              </a:stretch>
            </p:blipFill>
            <p:spPr>
              <a:xfrm>
                <a:off x="3850486" y="3953473"/>
                <a:ext cx="18180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5" name="Ink 94229"/>
              <p14:cNvContentPartPr/>
              <p14:nvPr/>
            </p14:nvContentPartPr>
            <p14:xfrm>
              <a:off x="3877486" y="3869953"/>
              <a:ext cx="159480" cy="11520"/>
            </p14:xfrm>
          </p:contentPart>
        </mc:Choice>
        <mc:Fallback xmlns="">
          <p:pic>
            <p:nvPicPr>
              <p:cNvPr id="5" name="Ink 94229"/>
              <p:cNvPicPr/>
              <p:nvPr/>
            </p:nvPicPr>
            <p:blipFill>
              <a:blip r:embed="rId97"/>
              <a:stretch>
                <a:fillRect/>
              </a:stretch>
            </p:blipFill>
            <p:spPr>
              <a:xfrm>
                <a:off x="3858406" y="3831793"/>
                <a:ext cx="197640" cy="87840"/>
              </a:xfrm>
              <a:prstGeom prst="rect">
                <a:avLst/>
              </a:prstGeom>
            </p:spPr>
          </p:pic>
        </mc:Fallback>
      </mc:AlternateContent>
      <p:pic>
        <p:nvPicPr>
          <p:cNvPr id="95290" name="Picture 94230"/>
          <p:cNvPicPr>
            <a:picLocks noChangeAspect="1"/>
          </p:cNvPicPr>
          <p:nvPr/>
        </p:nvPicPr>
        <p:blipFill>
          <a:blip r:embed="rId98">
            <a:extLst>
              <a:ext uri="{28A0092B-C50C-407E-A947-70E740481C1C}">
                <a14:useLocalDpi xmlns:a14="http://schemas.microsoft.com/office/drawing/2010/main" val="0"/>
              </a:ext>
            </a:extLst>
          </a:blip>
          <a:srcRect/>
          <a:stretch>
            <a:fillRect/>
          </a:stretch>
        </p:blipFill>
        <p:spPr bwMode="auto">
          <a:xfrm>
            <a:off x="1668998" y="1636713"/>
            <a:ext cx="1643063"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91" name="Picture 94231"/>
          <p:cNvPicPr>
            <a:picLocks noChangeAspect="1"/>
          </p:cNvPicPr>
          <p:nvPr/>
        </p:nvPicPr>
        <p:blipFill>
          <a:blip r:embed="rId99">
            <a:extLst>
              <a:ext uri="{28A0092B-C50C-407E-A947-70E740481C1C}">
                <a14:useLocalDpi xmlns:a14="http://schemas.microsoft.com/office/drawing/2010/main" val="0"/>
              </a:ext>
            </a:extLst>
          </a:blip>
          <a:srcRect/>
          <a:stretch>
            <a:fillRect/>
          </a:stretch>
        </p:blipFill>
        <p:spPr bwMode="auto">
          <a:xfrm>
            <a:off x="5880547" y="4800600"/>
            <a:ext cx="1012526"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100">
            <p14:nvContentPartPr>
              <p14:cNvPr id="94233" name="Ink 94232"/>
              <p14:cNvContentPartPr/>
              <p14:nvPr/>
            </p14:nvContentPartPr>
            <p14:xfrm>
              <a:off x="4139392" y="2984994"/>
              <a:ext cx="328680" cy="16560"/>
            </p14:xfrm>
          </p:contentPart>
        </mc:Choice>
        <mc:Fallback xmlns="">
          <p:pic>
            <p:nvPicPr>
              <p:cNvPr id="94233" name="Ink 94232"/>
              <p:cNvPicPr/>
              <p:nvPr/>
            </p:nvPicPr>
            <p:blipFill>
              <a:blip r:embed="rId101"/>
              <a:stretch>
                <a:fillRect/>
              </a:stretch>
            </p:blipFill>
            <p:spPr>
              <a:xfrm>
                <a:off x="4120312" y="2945986"/>
                <a:ext cx="366840" cy="94576"/>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104485" name="Ink 104484"/>
              <p14:cNvContentPartPr/>
              <p14:nvPr/>
            </p14:nvContentPartPr>
            <p14:xfrm>
              <a:off x="4510703" y="3708240"/>
              <a:ext cx="101880" cy="360"/>
            </p14:xfrm>
          </p:contentPart>
        </mc:Choice>
        <mc:Fallback xmlns="">
          <p:pic>
            <p:nvPicPr>
              <p:cNvPr id="104485" name="Ink 104484"/>
              <p:cNvPicPr/>
              <p:nvPr/>
            </p:nvPicPr>
            <p:blipFill>
              <a:blip r:embed="rId103"/>
              <a:stretch>
                <a:fillRect/>
              </a:stretch>
            </p:blipFill>
            <p:spPr>
              <a:xfrm>
                <a:off x="4500263" y="3697800"/>
                <a:ext cx="12276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104486" name="Ink 104485"/>
              <p14:cNvContentPartPr/>
              <p14:nvPr/>
            </p14:nvContentPartPr>
            <p14:xfrm>
              <a:off x="3998632" y="2952234"/>
              <a:ext cx="805320" cy="81000"/>
            </p14:xfrm>
          </p:contentPart>
        </mc:Choice>
        <mc:Fallback xmlns="">
          <p:pic>
            <p:nvPicPr>
              <p:cNvPr id="104486" name="Ink 104485"/>
              <p:cNvPicPr/>
              <p:nvPr/>
            </p:nvPicPr>
            <p:blipFill>
              <a:blip r:embed="rId105"/>
              <a:stretch>
                <a:fillRect/>
              </a:stretch>
            </p:blipFill>
            <p:spPr>
              <a:xfrm>
                <a:off x="3979552" y="2913904"/>
                <a:ext cx="843480" cy="157661"/>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104487" name="Ink 104486"/>
              <p14:cNvContentPartPr/>
              <p14:nvPr/>
            </p14:nvContentPartPr>
            <p14:xfrm>
              <a:off x="3606383" y="2773680"/>
              <a:ext cx="20520" cy="10440"/>
            </p14:xfrm>
          </p:contentPart>
        </mc:Choice>
        <mc:Fallback xmlns="">
          <p:pic>
            <p:nvPicPr>
              <p:cNvPr id="104487" name="Ink 104486"/>
              <p:cNvPicPr/>
              <p:nvPr/>
            </p:nvPicPr>
            <p:blipFill>
              <a:blip r:embed="rId107"/>
              <a:stretch>
                <a:fillRect/>
              </a:stretch>
            </p:blipFill>
            <p:spPr>
              <a:xfrm>
                <a:off x="3595943" y="2763240"/>
                <a:ext cx="41400" cy="3132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104488" name="Ink 104487"/>
              <p14:cNvContentPartPr/>
              <p14:nvPr/>
            </p14:nvContentPartPr>
            <p14:xfrm>
              <a:off x="4084672" y="3126114"/>
              <a:ext cx="360" cy="360"/>
            </p14:xfrm>
          </p:contentPart>
        </mc:Choice>
        <mc:Fallback xmlns="">
          <p:pic>
            <p:nvPicPr>
              <p:cNvPr id="104488" name="Ink 104487"/>
              <p:cNvPicPr/>
              <p:nvPr/>
            </p:nvPicPr>
            <p:blipFill>
              <a:blip r:embed="rId29"/>
              <a:stretch>
                <a:fillRect/>
              </a:stretch>
            </p:blipFill>
            <p:spPr>
              <a:xfrm>
                <a:off x="4065592" y="3087954"/>
                <a:ext cx="3852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104489" name="Ink 104488"/>
              <p14:cNvContentPartPr/>
              <p14:nvPr/>
            </p14:nvContentPartPr>
            <p14:xfrm>
              <a:off x="3834472" y="3102714"/>
              <a:ext cx="578880" cy="360"/>
            </p14:xfrm>
          </p:contentPart>
        </mc:Choice>
        <mc:Fallback xmlns="">
          <p:pic>
            <p:nvPicPr>
              <p:cNvPr id="104489" name="Ink 104488"/>
              <p:cNvPicPr/>
              <p:nvPr/>
            </p:nvPicPr>
            <p:blipFill>
              <a:blip r:embed="rId110"/>
              <a:stretch>
                <a:fillRect/>
              </a:stretch>
            </p:blipFill>
            <p:spPr>
              <a:xfrm>
                <a:off x="3815392" y="3064554"/>
                <a:ext cx="61704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0" name="Ink 9"/>
              <p14:cNvContentPartPr/>
              <p14:nvPr/>
            </p14:nvContentPartPr>
            <p14:xfrm>
              <a:off x="3606383" y="3159600"/>
              <a:ext cx="61200" cy="360"/>
            </p14:xfrm>
          </p:contentPart>
        </mc:Choice>
        <mc:Fallback xmlns="">
          <p:pic>
            <p:nvPicPr>
              <p:cNvPr id="10" name="Ink 9"/>
              <p:cNvPicPr/>
              <p:nvPr/>
            </p:nvPicPr>
            <p:blipFill>
              <a:blip r:embed="rId112"/>
              <a:stretch>
                <a:fillRect/>
              </a:stretch>
            </p:blipFill>
            <p:spPr>
              <a:xfrm>
                <a:off x="3595943" y="3149160"/>
                <a:ext cx="8208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104460" name="Ink 104459"/>
              <p14:cNvContentPartPr/>
              <p14:nvPr/>
            </p14:nvContentPartPr>
            <p14:xfrm>
              <a:off x="4143311" y="4153698"/>
              <a:ext cx="1394280" cy="58320"/>
            </p14:xfrm>
          </p:contentPart>
        </mc:Choice>
        <mc:Fallback xmlns="">
          <p:pic>
            <p:nvPicPr>
              <p:cNvPr id="104460" name="Ink 104459"/>
              <p:cNvPicPr/>
              <p:nvPr/>
            </p:nvPicPr>
            <p:blipFill>
              <a:blip r:embed="rId114"/>
              <a:stretch>
                <a:fillRect/>
              </a:stretch>
            </p:blipFill>
            <p:spPr>
              <a:xfrm>
                <a:off x="4128551" y="4138938"/>
                <a:ext cx="1423800" cy="8784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6" name="Ink 5"/>
              <p14:cNvContentPartPr/>
              <p14:nvPr/>
            </p14:nvContentPartPr>
            <p14:xfrm>
              <a:off x="3852071" y="1614250"/>
              <a:ext cx="623520" cy="19080"/>
            </p14:xfrm>
          </p:contentPart>
        </mc:Choice>
        <mc:Fallback xmlns="">
          <p:pic>
            <p:nvPicPr>
              <p:cNvPr id="6" name="Ink 5"/>
              <p:cNvPicPr/>
              <p:nvPr/>
            </p:nvPicPr>
            <p:blipFill>
              <a:blip r:embed="rId116"/>
              <a:stretch>
                <a:fillRect/>
              </a:stretch>
            </p:blipFill>
            <p:spPr>
              <a:xfrm>
                <a:off x="3832991" y="1576090"/>
                <a:ext cx="661680" cy="9540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11" name="Ink 10"/>
              <p14:cNvContentPartPr/>
              <p14:nvPr/>
            </p14:nvContentPartPr>
            <p14:xfrm>
              <a:off x="4785023" y="2387760"/>
              <a:ext cx="41040" cy="101880"/>
            </p14:xfrm>
          </p:contentPart>
        </mc:Choice>
        <mc:Fallback xmlns="">
          <p:pic>
            <p:nvPicPr>
              <p:cNvPr id="11" name="Ink 10"/>
              <p:cNvPicPr/>
              <p:nvPr/>
            </p:nvPicPr>
            <p:blipFill>
              <a:blip r:embed="rId118"/>
              <a:stretch>
                <a:fillRect/>
              </a:stretch>
            </p:blipFill>
            <p:spPr>
              <a:xfrm>
                <a:off x="4774583" y="2377320"/>
                <a:ext cx="6192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95232" name="Ink 95231"/>
              <p14:cNvContentPartPr/>
              <p14:nvPr/>
            </p14:nvContentPartPr>
            <p14:xfrm>
              <a:off x="1716405" y="3835669"/>
              <a:ext cx="374040" cy="2304360"/>
            </p14:xfrm>
          </p:contentPart>
        </mc:Choice>
        <mc:Fallback xmlns="">
          <p:pic>
            <p:nvPicPr>
              <p:cNvPr id="95232" name="Ink 95231"/>
              <p:cNvPicPr/>
              <p:nvPr/>
            </p:nvPicPr>
            <p:blipFill>
              <a:blip r:embed="rId120"/>
              <a:stretch>
                <a:fillRect/>
              </a:stretch>
            </p:blipFill>
            <p:spPr>
              <a:xfrm>
                <a:off x="1701645" y="3820909"/>
                <a:ext cx="403560" cy="233388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95240" name="Ink 95239"/>
              <p14:cNvContentPartPr/>
              <p14:nvPr/>
            </p14:nvContentPartPr>
            <p14:xfrm>
              <a:off x="1566645" y="1436989"/>
              <a:ext cx="162000" cy="2393280"/>
            </p14:xfrm>
          </p:contentPart>
        </mc:Choice>
        <mc:Fallback xmlns="">
          <p:pic>
            <p:nvPicPr>
              <p:cNvPr id="95240" name="Ink 95239"/>
              <p:cNvPicPr/>
              <p:nvPr/>
            </p:nvPicPr>
            <p:blipFill>
              <a:blip r:embed="rId122"/>
              <a:stretch>
                <a:fillRect/>
              </a:stretch>
            </p:blipFill>
            <p:spPr>
              <a:xfrm>
                <a:off x="1551885" y="1422229"/>
                <a:ext cx="191520" cy="242280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95241" name="Ink 95240"/>
              <p14:cNvContentPartPr/>
              <p14:nvPr/>
            </p14:nvContentPartPr>
            <p14:xfrm>
              <a:off x="1864725" y="3966349"/>
              <a:ext cx="166680" cy="249840"/>
            </p14:xfrm>
          </p:contentPart>
        </mc:Choice>
        <mc:Fallback xmlns="">
          <p:pic>
            <p:nvPicPr>
              <p:cNvPr id="95241" name="Ink 95240"/>
              <p:cNvPicPr/>
              <p:nvPr/>
            </p:nvPicPr>
            <p:blipFill>
              <a:blip r:embed="rId124"/>
              <a:stretch>
                <a:fillRect/>
              </a:stretch>
            </p:blipFill>
            <p:spPr>
              <a:xfrm>
                <a:off x="1849965" y="3951589"/>
                <a:ext cx="196200" cy="27936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95243" name="Ink 95242"/>
              <p14:cNvContentPartPr/>
              <p14:nvPr/>
            </p14:nvContentPartPr>
            <p14:xfrm>
              <a:off x="3396165" y="926149"/>
              <a:ext cx="273960" cy="1021680"/>
            </p14:xfrm>
          </p:contentPart>
        </mc:Choice>
        <mc:Fallback xmlns="">
          <p:pic>
            <p:nvPicPr>
              <p:cNvPr id="95243" name="Ink 95242"/>
              <p:cNvPicPr/>
              <p:nvPr/>
            </p:nvPicPr>
            <p:blipFill>
              <a:blip r:embed="rId126"/>
              <a:stretch>
                <a:fillRect/>
              </a:stretch>
            </p:blipFill>
            <p:spPr>
              <a:xfrm>
                <a:off x="3381405" y="911389"/>
                <a:ext cx="303480" cy="105120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95244" name="Ink 95243"/>
              <p14:cNvContentPartPr/>
              <p14:nvPr/>
            </p14:nvContentPartPr>
            <p14:xfrm>
              <a:off x="5140703" y="2519520"/>
              <a:ext cx="41040" cy="71640"/>
            </p14:xfrm>
          </p:contentPart>
        </mc:Choice>
        <mc:Fallback xmlns="">
          <p:pic>
            <p:nvPicPr>
              <p:cNvPr id="95244" name="Ink 95243"/>
              <p:cNvPicPr/>
              <p:nvPr/>
            </p:nvPicPr>
            <p:blipFill>
              <a:blip r:embed="rId128"/>
              <a:stretch>
                <a:fillRect/>
              </a:stretch>
            </p:blipFill>
            <p:spPr>
              <a:xfrm>
                <a:off x="5130263" y="2509080"/>
                <a:ext cx="61920" cy="9252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95246" name="Ink 95245"/>
              <p14:cNvContentPartPr/>
              <p14:nvPr/>
            </p14:nvContentPartPr>
            <p14:xfrm>
              <a:off x="2885023" y="1110469"/>
              <a:ext cx="481320" cy="356400"/>
            </p14:xfrm>
          </p:contentPart>
        </mc:Choice>
        <mc:Fallback xmlns="">
          <p:pic>
            <p:nvPicPr>
              <p:cNvPr id="95246" name="Ink 95245"/>
              <p:cNvPicPr/>
              <p:nvPr/>
            </p:nvPicPr>
            <p:blipFill>
              <a:blip r:embed="rId130"/>
              <a:stretch>
                <a:fillRect/>
              </a:stretch>
            </p:blipFill>
            <p:spPr>
              <a:xfrm>
                <a:off x="2870263" y="1095709"/>
                <a:ext cx="510840" cy="38592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95255" name="Ink 95254"/>
              <p14:cNvContentPartPr/>
              <p14:nvPr/>
            </p14:nvContentPartPr>
            <p14:xfrm>
              <a:off x="-902235" y="-1300451"/>
              <a:ext cx="360" cy="360"/>
            </p14:xfrm>
          </p:contentPart>
        </mc:Choice>
        <mc:Fallback xmlns="">
          <p:pic>
            <p:nvPicPr>
              <p:cNvPr id="95255" name="Ink 95254"/>
              <p:cNvPicPr/>
              <p:nvPr/>
            </p:nvPicPr>
            <p:blipFill>
              <a:blip r:embed="rId132"/>
              <a:stretch>
                <a:fillRect/>
              </a:stretch>
            </p:blipFill>
            <p:spPr>
              <a:xfrm>
                <a:off x="-916995" y="-1315211"/>
                <a:ext cx="2988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95257" name="Ink 95256"/>
              <p14:cNvContentPartPr/>
              <p14:nvPr/>
            </p14:nvContentPartPr>
            <p14:xfrm>
              <a:off x="2825925" y="1353829"/>
              <a:ext cx="173160" cy="154800"/>
            </p14:xfrm>
          </p:contentPart>
        </mc:Choice>
        <mc:Fallback xmlns="">
          <p:pic>
            <p:nvPicPr>
              <p:cNvPr id="95257" name="Ink 95256"/>
              <p:cNvPicPr/>
              <p:nvPr/>
            </p:nvPicPr>
            <p:blipFill>
              <a:blip r:embed="rId134"/>
              <a:stretch>
                <a:fillRect/>
              </a:stretch>
            </p:blipFill>
            <p:spPr>
              <a:xfrm>
                <a:off x="2811165" y="1339069"/>
                <a:ext cx="20268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95259" name="Ink 95258"/>
              <p14:cNvContentPartPr/>
              <p14:nvPr/>
            </p14:nvContentPartPr>
            <p14:xfrm>
              <a:off x="3384645" y="1098589"/>
              <a:ext cx="6480" cy="24120"/>
            </p14:xfrm>
          </p:contentPart>
        </mc:Choice>
        <mc:Fallback xmlns="">
          <p:pic>
            <p:nvPicPr>
              <p:cNvPr id="95259" name="Ink 95258"/>
              <p:cNvPicPr/>
              <p:nvPr/>
            </p:nvPicPr>
            <p:blipFill>
              <a:blip r:embed="rId136"/>
              <a:stretch>
                <a:fillRect/>
              </a:stretch>
            </p:blipFill>
            <p:spPr>
              <a:xfrm>
                <a:off x="3369885" y="1083829"/>
                <a:ext cx="36000" cy="5364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95261" name="Ink 95260"/>
              <p14:cNvContentPartPr/>
              <p14:nvPr/>
            </p14:nvContentPartPr>
            <p14:xfrm>
              <a:off x="5866298" y="1870429"/>
              <a:ext cx="815400" cy="1260360"/>
            </p14:xfrm>
          </p:contentPart>
        </mc:Choice>
        <mc:Fallback xmlns="">
          <p:pic>
            <p:nvPicPr>
              <p:cNvPr id="95261" name="Ink 95260"/>
              <p:cNvPicPr/>
              <p:nvPr/>
            </p:nvPicPr>
            <p:blipFill>
              <a:blip r:embed="rId138"/>
              <a:stretch>
                <a:fillRect/>
              </a:stretch>
            </p:blipFill>
            <p:spPr>
              <a:xfrm>
                <a:off x="5851538" y="1855669"/>
                <a:ext cx="844920" cy="128988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04449" name="Ink 104448"/>
              <p14:cNvContentPartPr/>
              <p14:nvPr/>
            </p14:nvContentPartPr>
            <p14:xfrm>
              <a:off x="6567218" y="2612749"/>
              <a:ext cx="297000" cy="167760"/>
            </p14:xfrm>
          </p:contentPart>
        </mc:Choice>
        <mc:Fallback xmlns="">
          <p:pic>
            <p:nvPicPr>
              <p:cNvPr id="104449" name="Ink 104448"/>
              <p:cNvPicPr/>
              <p:nvPr/>
            </p:nvPicPr>
            <p:blipFill>
              <a:blip r:embed="rId140"/>
              <a:stretch>
                <a:fillRect/>
              </a:stretch>
            </p:blipFill>
            <p:spPr>
              <a:xfrm>
                <a:off x="6552458" y="2597989"/>
                <a:ext cx="326520" cy="19728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04466" name="Ink 104465"/>
              <p14:cNvContentPartPr/>
              <p14:nvPr/>
            </p14:nvContentPartPr>
            <p14:xfrm>
              <a:off x="3530783" y="2141880"/>
              <a:ext cx="79920" cy="236160"/>
            </p14:xfrm>
          </p:contentPart>
        </mc:Choice>
        <mc:Fallback xmlns="">
          <p:pic>
            <p:nvPicPr>
              <p:cNvPr id="104466" name="Ink 104465"/>
              <p:cNvPicPr/>
              <p:nvPr/>
            </p:nvPicPr>
            <p:blipFill>
              <a:blip r:embed="rId142"/>
              <a:stretch>
                <a:fillRect/>
              </a:stretch>
            </p:blipFill>
            <p:spPr>
              <a:xfrm>
                <a:off x="3520343" y="2131440"/>
                <a:ext cx="100800" cy="25704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04469" name="Ink 104468"/>
              <p14:cNvContentPartPr/>
              <p14:nvPr/>
            </p14:nvContentPartPr>
            <p14:xfrm>
              <a:off x="4236383" y="3027840"/>
              <a:ext cx="1117800" cy="477720"/>
            </p14:xfrm>
          </p:contentPart>
        </mc:Choice>
        <mc:Fallback xmlns="">
          <p:pic>
            <p:nvPicPr>
              <p:cNvPr id="104469" name="Ink 104468"/>
              <p:cNvPicPr/>
              <p:nvPr/>
            </p:nvPicPr>
            <p:blipFill>
              <a:blip r:embed="rId144"/>
              <a:stretch>
                <a:fillRect/>
              </a:stretch>
            </p:blipFill>
            <p:spPr>
              <a:xfrm>
                <a:off x="4225943" y="3017400"/>
                <a:ext cx="1138680" cy="49860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04472" name="Ink 104471"/>
              <p14:cNvContentPartPr/>
              <p14:nvPr/>
            </p14:nvContentPartPr>
            <p14:xfrm>
              <a:off x="4480103" y="3891120"/>
              <a:ext cx="264600" cy="153000"/>
            </p14:xfrm>
          </p:contentPart>
        </mc:Choice>
        <mc:Fallback xmlns="">
          <p:pic>
            <p:nvPicPr>
              <p:cNvPr id="104472" name="Ink 104471"/>
              <p:cNvPicPr/>
              <p:nvPr/>
            </p:nvPicPr>
            <p:blipFill>
              <a:blip r:embed="rId146"/>
              <a:stretch>
                <a:fillRect/>
              </a:stretch>
            </p:blipFill>
            <p:spPr>
              <a:xfrm>
                <a:off x="4469663" y="3880680"/>
                <a:ext cx="285480" cy="17388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04473" name="Ink 104472"/>
              <p14:cNvContentPartPr/>
              <p14:nvPr/>
            </p14:nvContentPartPr>
            <p14:xfrm>
              <a:off x="5260778" y="3194509"/>
              <a:ext cx="1324800" cy="1158480"/>
            </p14:xfrm>
          </p:contentPart>
        </mc:Choice>
        <mc:Fallback xmlns="">
          <p:pic>
            <p:nvPicPr>
              <p:cNvPr id="104473" name="Ink 104472"/>
              <p:cNvPicPr/>
              <p:nvPr/>
            </p:nvPicPr>
            <p:blipFill>
              <a:blip r:embed="rId148"/>
              <a:stretch>
                <a:fillRect/>
              </a:stretch>
            </p:blipFill>
            <p:spPr>
              <a:xfrm>
                <a:off x="5246018" y="3179749"/>
                <a:ext cx="1354320" cy="118800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04478" name="Ink 104477"/>
              <p14:cNvContentPartPr/>
              <p14:nvPr/>
            </p14:nvContentPartPr>
            <p14:xfrm>
              <a:off x="6163298" y="4097029"/>
              <a:ext cx="168120" cy="433800"/>
            </p14:xfrm>
          </p:contentPart>
        </mc:Choice>
        <mc:Fallback xmlns="">
          <p:pic>
            <p:nvPicPr>
              <p:cNvPr id="104478" name="Ink 104477"/>
              <p:cNvPicPr/>
              <p:nvPr/>
            </p:nvPicPr>
            <p:blipFill>
              <a:blip r:embed="rId150"/>
              <a:stretch>
                <a:fillRect/>
              </a:stretch>
            </p:blipFill>
            <p:spPr>
              <a:xfrm>
                <a:off x="6148538" y="4082269"/>
                <a:ext cx="197640" cy="46332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7" name="Ink 6">
                <a:extLst>
                  <a:ext uri="{FF2B5EF4-FFF2-40B4-BE49-F238E27FC236}">
                    <a16:creationId xmlns:a16="http://schemas.microsoft.com/office/drawing/2014/main" id="{C820F602-8B04-40D1-8CC4-365DEC915DF7}"/>
                  </a:ext>
                </a:extLst>
              </p14:cNvPr>
              <p14:cNvContentPartPr/>
              <p14:nvPr/>
            </p14:nvContentPartPr>
            <p14:xfrm>
              <a:off x="258291" y="3917310"/>
              <a:ext cx="722520" cy="25560"/>
            </p14:xfrm>
          </p:contentPart>
        </mc:Choice>
        <mc:Fallback xmlns="">
          <p:pic>
            <p:nvPicPr>
              <p:cNvPr id="7" name="Ink 6">
                <a:extLst>
                  <a:ext uri="{FF2B5EF4-FFF2-40B4-BE49-F238E27FC236}">
                    <a16:creationId xmlns:a16="http://schemas.microsoft.com/office/drawing/2014/main" id="{C820F602-8B04-40D1-8CC4-365DEC915DF7}"/>
                  </a:ext>
                </a:extLst>
              </p:cNvPr>
              <p:cNvPicPr/>
              <p:nvPr/>
            </p:nvPicPr>
            <p:blipFill>
              <a:blip r:embed="rId152"/>
              <a:stretch>
                <a:fillRect/>
              </a:stretch>
            </p:blipFill>
            <p:spPr>
              <a:xfrm>
                <a:off x="249291" y="3908310"/>
                <a:ext cx="74016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30" name="Ink 29">
                <a:extLst>
                  <a:ext uri="{FF2B5EF4-FFF2-40B4-BE49-F238E27FC236}">
                    <a16:creationId xmlns:a16="http://schemas.microsoft.com/office/drawing/2014/main" id="{652AE7AD-5940-48A2-8017-FE20D9E356FF}"/>
                  </a:ext>
                </a:extLst>
              </p14:cNvPr>
              <p14:cNvContentPartPr/>
              <p14:nvPr/>
            </p14:nvContentPartPr>
            <p14:xfrm>
              <a:off x="3226851" y="5007030"/>
              <a:ext cx="991800" cy="1552320"/>
            </p14:xfrm>
          </p:contentPart>
        </mc:Choice>
        <mc:Fallback xmlns="">
          <p:pic>
            <p:nvPicPr>
              <p:cNvPr id="30" name="Ink 29">
                <a:extLst>
                  <a:ext uri="{FF2B5EF4-FFF2-40B4-BE49-F238E27FC236}">
                    <a16:creationId xmlns:a16="http://schemas.microsoft.com/office/drawing/2014/main" id="{652AE7AD-5940-48A2-8017-FE20D9E356FF}"/>
                  </a:ext>
                </a:extLst>
              </p:cNvPr>
              <p:cNvPicPr/>
              <p:nvPr/>
            </p:nvPicPr>
            <p:blipFill>
              <a:blip r:embed="rId154"/>
              <a:stretch>
                <a:fillRect/>
              </a:stretch>
            </p:blipFill>
            <p:spPr>
              <a:xfrm>
                <a:off x="3218211" y="4998030"/>
                <a:ext cx="1009440" cy="156996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95242" name="Ink 95241">
                <a:extLst>
                  <a:ext uri="{FF2B5EF4-FFF2-40B4-BE49-F238E27FC236}">
                    <a16:creationId xmlns:a16="http://schemas.microsoft.com/office/drawing/2014/main" id="{5F7780AF-2A42-43E8-B3F5-5DCDDD34D1E0}"/>
                  </a:ext>
                </a:extLst>
              </p14:cNvPr>
              <p14:cNvContentPartPr/>
              <p14:nvPr/>
            </p14:nvContentPartPr>
            <p14:xfrm>
              <a:off x="4125051" y="2390910"/>
              <a:ext cx="360" cy="360"/>
            </p14:xfrm>
          </p:contentPart>
        </mc:Choice>
        <mc:Fallback xmlns="">
          <p:pic>
            <p:nvPicPr>
              <p:cNvPr id="95242" name="Ink 95241">
                <a:extLst>
                  <a:ext uri="{FF2B5EF4-FFF2-40B4-BE49-F238E27FC236}">
                    <a16:creationId xmlns:a16="http://schemas.microsoft.com/office/drawing/2014/main" id="{5F7780AF-2A42-43E8-B3F5-5DCDDD34D1E0}"/>
                  </a:ext>
                </a:extLst>
              </p:cNvPr>
              <p:cNvPicPr/>
              <p:nvPr/>
            </p:nvPicPr>
            <p:blipFill>
              <a:blip r:embed="rId156"/>
              <a:stretch>
                <a:fillRect/>
              </a:stretch>
            </p:blipFill>
            <p:spPr>
              <a:xfrm>
                <a:off x="4116051" y="238191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95248" name="Ink 95247">
                <a:extLst>
                  <a:ext uri="{FF2B5EF4-FFF2-40B4-BE49-F238E27FC236}">
                    <a16:creationId xmlns:a16="http://schemas.microsoft.com/office/drawing/2014/main" id="{395BD024-AF56-4435-86BC-9EDC1D3D6A3B}"/>
                  </a:ext>
                </a:extLst>
              </p14:cNvPr>
              <p14:cNvContentPartPr/>
              <p14:nvPr/>
            </p14:nvContentPartPr>
            <p14:xfrm>
              <a:off x="4090491" y="2345910"/>
              <a:ext cx="559440" cy="28080"/>
            </p14:xfrm>
          </p:contentPart>
        </mc:Choice>
        <mc:Fallback xmlns="">
          <p:pic>
            <p:nvPicPr>
              <p:cNvPr id="95248" name="Ink 95247">
                <a:extLst>
                  <a:ext uri="{FF2B5EF4-FFF2-40B4-BE49-F238E27FC236}">
                    <a16:creationId xmlns:a16="http://schemas.microsoft.com/office/drawing/2014/main" id="{395BD024-AF56-4435-86BC-9EDC1D3D6A3B}"/>
                  </a:ext>
                </a:extLst>
              </p:cNvPr>
              <p:cNvPicPr/>
              <p:nvPr/>
            </p:nvPicPr>
            <p:blipFill>
              <a:blip r:embed="rId158"/>
              <a:stretch>
                <a:fillRect/>
              </a:stretch>
            </p:blipFill>
            <p:spPr>
              <a:xfrm>
                <a:off x="4081491" y="2337270"/>
                <a:ext cx="577080" cy="4572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95285" name="Ink 95284">
                <a:extLst>
                  <a:ext uri="{FF2B5EF4-FFF2-40B4-BE49-F238E27FC236}">
                    <a16:creationId xmlns:a16="http://schemas.microsoft.com/office/drawing/2014/main" id="{2316C392-DF35-4132-B26B-49064B7B2753}"/>
                  </a:ext>
                </a:extLst>
              </p14:cNvPr>
              <p14:cNvContentPartPr/>
              <p14:nvPr/>
            </p14:nvContentPartPr>
            <p14:xfrm>
              <a:off x="2351097" y="5473033"/>
              <a:ext cx="80640" cy="197280"/>
            </p14:xfrm>
          </p:contentPart>
        </mc:Choice>
        <mc:Fallback xmlns="">
          <p:pic>
            <p:nvPicPr>
              <p:cNvPr id="95285" name="Ink 95284">
                <a:extLst>
                  <a:ext uri="{FF2B5EF4-FFF2-40B4-BE49-F238E27FC236}">
                    <a16:creationId xmlns:a16="http://schemas.microsoft.com/office/drawing/2014/main" id="{2316C392-DF35-4132-B26B-49064B7B2753}"/>
                  </a:ext>
                </a:extLst>
              </p:cNvPr>
              <p:cNvPicPr/>
              <p:nvPr/>
            </p:nvPicPr>
            <p:blipFill>
              <a:blip r:embed="rId160"/>
              <a:stretch>
                <a:fillRect/>
              </a:stretch>
            </p:blipFill>
            <p:spPr>
              <a:xfrm>
                <a:off x="2342457" y="5464033"/>
                <a:ext cx="9828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95288" name="Ink 95287">
                <a:extLst>
                  <a:ext uri="{FF2B5EF4-FFF2-40B4-BE49-F238E27FC236}">
                    <a16:creationId xmlns:a16="http://schemas.microsoft.com/office/drawing/2014/main" id="{561D699E-C55B-48DC-B66B-B8E23D009940}"/>
                  </a:ext>
                </a:extLst>
              </p14:cNvPr>
              <p14:cNvContentPartPr/>
              <p14:nvPr/>
            </p14:nvContentPartPr>
            <p14:xfrm>
              <a:off x="2125737" y="5727193"/>
              <a:ext cx="135720" cy="168480"/>
            </p14:xfrm>
          </p:contentPart>
        </mc:Choice>
        <mc:Fallback xmlns="">
          <p:pic>
            <p:nvPicPr>
              <p:cNvPr id="95288" name="Ink 95287">
                <a:extLst>
                  <a:ext uri="{FF2B5EF4-FFF2-40B4-BE49-F238E27FC236}">
                    <a16:creationId xmlns:a16="http://schemas.microsoft.com/office/drawing/2014/main" id="{561D699E-C55B-48DC-B66B-B8E23D009940}"/>
                  </a:ext>
                </a:extLst>
              </p:cNvPr>
              <p:cNvPicPr/>
              <p:nvPr/>
            </p:nvPicPr>
            <p:blipFill>
              <a:blip r:embed="rId162"/>
              <a:stretch>
                <a:fillRect/>
              </a:stretch>
            </p:blipFill>
            <p:spPr>
              <a:xfrm>
                <a:off x="2117097" y="5718193"/>
                <a:ext cx="153360" cy="18612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04483" name="Ink 104482">
                <a:extLst>
                  <a:ext uri="{FF2B5EF4-FFF2-40B4-BE49-F238E27FC236}">
                    <a16:creationId xmlns:a16="http://schemas.microsoft.com/office/drawing/2014/main" id="{2A032F18-D2F8-48DD-AC90-76B048C610AB}"/>
                  </a:ext>
                </a:extLst>
              </p14:cNvPr>
              <p14:cNvContentPartPr/>
              <p14:nvPr/>
            </p14:nvContentPartPr>
            <p14:xfrm>
              <a:off x="2332377" y="5700913"/>
              <a:ext cx="696960" cy="426240"/>
            </p14:xfrm>
          </p:contentPart>
        </mc:Choice>
        <mc:Fallback xmlns="">
          <p:pic>
            <p:nvPicPr>
              <p:cNvPr id="104483" name="Ink 104482">
                <a:extLst>
                  <a:ext uri="{FF2B5EF4-FFF2-40B4-BE49-F238E27FC236}">
                    <a16:creationId xmlns:a16="http://schemas.microsoft.com/office/drawing/2014/main" id="{2A032F18-D2F8-48DD-AC90-76B048C610AB}"/>
                  </a:ext>
                </a:extLst>
              </p:cNvPr>
              <p:cNvPicPr/>
              <p:nvPr/>
            </p:nvPicPr>
            <p:blipFill>
              <a:blip r:embed="rId164"/>
              <a:stretch>
                <a:fillRect/>
              </a:stretch>
            </p:blipFill>
            <p:spPr>
              <a:xfrm>
                <a:off x="2323733" y="5691913"/>
                <a:ext cx="714609" cy="44388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104500" name="Ink 104499">
                <a:extLst>
                  <a:ext uri="{FF2B5EF4-FFF2-40B4-BE49-F238E27FC236}">
                    <a16:creationId xmlns:a16="http://schemas.microsoft.com/office/drawing/2014/main" id="{3FC88D06-8A01-4F57-9FBA-DCC92C6CA9C2}"/>
                  </a:ext>
                </a:extLst>
              </p14:cNvPr>
              <p14:cNvContentPartPr/>
              <p14:nvPr/>
            </p14:nvContentPartPr>
            <p14:xfrm>
              <a:off x="2046897" y="4121953"/>
              <a:ext cx="900720" cy="1306800"/>
            </p14:xfrm>
          </p:contentPart>
        </mc:Choice>
        <mc:Fallback xmlns="">
          <p:pic>
            <p:nvPicPr>
              <p:cNvPr id="104500" name="Ink 104499">
                <a:extLst>
                  <a:ext uri="{FF2B5EF4-FFF2-40B4-BE49-F238E27FC236}">
                    <a16:creationId xmlns:a16="http://schemas.microsoft.com/office/drawing/2014/main" id="{3FC88D06-8A01-4F57-9FBA-DCC92C6CA9C2}"/>
                  </a:ext>
                </a:extLst>
              </p:cNvPr>
              <p:cNvPicPr/>
              <p:nvPr/>
            </p:nvPicPr>
            <p:blipFill>
              <a:blip r:embed="rId166"/>
              <a:stretch>
                <a:fillRect/>
              </a:stretch>
            </p:blipFill>
            <p:spPr>
              <a:xfrm>
                <a:off x="2038254" y="4112953"/>
                <a:ext cx="918367" cy="1324440"/>
              </a:xfrm>
              <a:prstGeom prst="rect">
                <a:avLst/>
              </a:prstGeom>
            </p:spPr>
          </p:pic>
        </mc:Fallback>
      </mc:AlternateContent>
    </p:spTree>
    <p:extLst>
      <p:ext uri="{BB962C8B-B14F-4D97-AF65-F5344CB8AC3E}">
        <p14:creationId xmlns:p14="http://schemas.microsoft.com/office/powerpoint/2010/main" val="34963046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372600" cy="609600"/>
          </a:xfrm>
        </p:spPr>
        <p:txBody>
          <a:bodyPr/>
          <a:lstStyle/>
          <a:p>
            <a:r>
              <a:rPr lang="en-US" sz="2800" dirty="0"/>
              <a:t>7.13 Responsive </a:t>
            </a:r>
            <a:r>
              <a:rPr lang="en-US" sz="2800" dirty="0">
                <a:solidFill>
                  <a:srgbClr val="00CC99"/>
                </a:solidFill>
              </a:rPr>
              <a:t>Grid</a:t>
            </a:r>
            <a:r>
              <a:rPr lang="en-US" sz="2800" dirty="0"/>
              <a:t> Layout with </a:t>
            </a:r>
            <a:r>
              <a:rPr lang="en-US" sz="2800" dirty="0">
                <a:solidFill>
                  <a:srgbClr val="00CC99"/>
                </a:solidFill>
              </a:rPr>
              <a:t>Media Queries</a:t>
            </a:r>
            <a:endParaRPr lang="en-AU" sz="2800" dirty="0">
              <a:solidFill>
                <a:srgbClr val="00CC99"/>
              </a:solidFill>
            </a:endParaRPr>
          </a:p>
        </p:txBody>
      </p:sp>
      <p:sp>
        <p:nvSpPr>
          <p:cNvPr id="3" name="Content Placeholder 2"/>
          <p:cNvSpPr>
            <a:spLocks noGrp="1"/>
          </p:cNvSpPr>
          <p:nvPr>
            <p:ph idx="1"/>
          </p:nvPr>
        </p:nvSpPr>
        <p:spPr>
          <a:xfrm>
            <a:off x="457200" y="529904"/>
            <a:ext cx="8305800" cy="6023296"/>
          </a:xfrm>
        </p:spPr>
        <p:txBody>
          <a:bodyPr/>
          <a:lstStyle/>
          <a:p>
            <a:pPr marL="0" indent="0">
              <a:buNone/>
            </a:pPr>
            <a:r>
              <a:rPr lang="en-AU" dirty="0">
                <a:latin typeface="Times New Roman" panose="02020603050405020304" pitchFamily="18" charset="0"/>
                <a:cs typeface="Times New Roman" panose="02020603050405020304" pitchFamily="18" charset="0"/>
              </a:rPr>
              <a:t>- more modern approach </a:t>
            </a:r>
          </a:p>
          <a:p>
            <a:pPr marL="0" indent="0">
              <a:buNone/>
            </a:pPr>
            <a:r>
              <a:rPr lang="en-AU" dirty="0">
                <a:latin typeface="Times New Roman" panose="02020603050405020304" pitchFamily="18" charset="0"/>
                <a:cs typeface="Times New Roman" panose="02020603050405020304" pitchFamily="18" charset="0"/>
              </a:rPr>
              <a:t>HOP 7.9 </a:t>
            </a:r>
          </a:p>
          <a:p>
            <a:pPr marL="0" indent="0">
              <a:buNone/>
            </a:pPr>
            <a:endParaRPr lang="en-AU" dirty="0"/>
          </a:p>
        </p:txBody>
      </p:sp>
      <p:pic>
        <p:nvPicPr>
          <p:cNvPr id="6" name="Picture 4" descr="A set of three wireframe provides three different layouts. "/>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828800"/>
            <a:ext cx="6553200" cy="38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5"/>
          <p:cNvSpPr txBox="1">
            <a:spLocks noChangeArrowheads="1"/>
          </p:cNvSpPr>
          <p:nvPr/>
        </p:nvSpPr>
        <p:spPr bwMode="auto">
          <a:xfrm>
            <a:off x="1324896" y="5989542"/>
            <a:ext cx="43901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600" b="1" dirty="0">
                <a:latin typeface="+mj-lt"/>
              </a:rPr>
              <a:t>Figure 7.40 </a:t>
            </a:r>
            <a:r>
              <a:rPr lang="en-US" altLang="en-US" sz="1600" dirty="0">
                <a:latin typeface="+mj-lt"/>
              </a:rPr>
              <a:t>Three wireframe layouts</a:t>
            </a: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CC570F77-5E14-41BC-AD09-0B0805FCF4DF}"/>
                  </a:ext>
                </a:extLst>
              </p14:cNvPr>
              <p14:cNvContentPartPr/>
              <p14:nvPr/>
            </p14:nvContentPartPr>
            <p14:xfrm>
              <a:off x="5487875" y="3542120"/>
              <a:ext cx="78120" cy="711000"/>
            </p14:xfrm>
          </p:contentPart>
        </mc:Choice>
        <mc:Fallback xmlns="">
          <p:pic>
            <p:nvPicPr>
              <p:cNvPr id="4" name="Ink 3">
                <a:extLst>
                  <a:ext uri="{FF2B5EF4-FFF2-40B4-BE49-F238E27FC236}">
                    <a16:creationId xmlns:a16="http://schemas.microsoft.com/office/drawing/2014/main" id="{CC570F77-5E14-41BC-AD09-0B0805FCF4DF}"/>
                  </a:ext>
                </a:extLst>
              </p:cNvPr>
              <p:cNvPicPr/>
              <p:nvPr/>
            </p:nvPicPr>
            <p:blipFill>
              <a:blip r:embed="rId4"/>
              <a:stretch>
                <a:fillRect/>
              </a:stretch>
            </p:blipFill>
            <p:spPr>
              <a:xfrm>
                <a:off x="5469875" y="3506120"/>
                <a:ext cx="113760" cy="7826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D3FD6626-B213-420F-89AB-4CC34F9A07AD}"/>
                  </a:ext>
                </a:extLst>
              </p14:cNvPr>
              <p14:cNvContentPartPr/>
              <p14:nvPr/>
            </p14:nvContentPartPr>
            <p14:xfrm>
              <a:off x="5371955" y="3486320"/>
              <a:ext cx="408960" cy="1500480"/>
            </p14:xfrm>
          </p:contentPart>
        </mc:Choice>
        <mc:Fallback xmlns="">
          <p:pic>
            <p:nvPicPr>
              <p:cNvPr id="7" name="Ink 6">
                <a:extLst>
                  <a:ext uri="{FF2B5EF4-FFF2-40B4-BE49-F238E27FC236}">
                    <a16:creationId xmlns:a16="http://schemas.microsoft.com/office/drawing/2014/main" id="{D3FD6626-B213-420F-89AB-4CC34F9A07AD}"/>
                  </a:ext>
                </a:extLst>
              </p:cNvPr>
              <p:cNvPicPr/>
              <p:nvPr/>
            </p:nvPicPr>
            <p:blipFill>
              <a:blip r:embed="rId6"/>
              <a:stretch>
                <a:fillRect/>
              </a:stretch>
            </p:blipFill>
            <p:spPr>
              <a:xfrm>
                <a:off x="5354315" y="3450680"/>
                <a:ext cx="444600" cy="1572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59F0B33A-0EB9-43F4-B9A6-747C205C5676}"/>
                  </a:ext>
                </a:extLst>
              </p14:cNvPr>
              <p14:cNvContentPartPr/>
              <p14:nvPr/>
            </p14:nvContentPartPr>
            <p14:xfrm>
              <a:off x="5326955" y="3424400"/>
              <a:ext cx="552600" cy="1744920"/>
            </p14:xfrm>
          </p:contentPart>
        </mc:Choice>
        <mc:Fallback xmlns="">
          <p:pic>
            <p:nvPicPr>
              <p:cNvPr id="8" name="Ink 7">
                <a:extLst>
                  <a:ext uri="{FF2B5EF4-FFF2-40B4-BE49-F238E27FC236}">
                    <a16:creationId xmlns:a16="http://schemas.microsoft.com/office/drawing/2014/main" id="{59F0B33A-0EB9-43F4-B9A6-747C205C5676}"/>
                  </a:ext>
                </a:extLst>
              </p:cNvPr>
              <p:cNvPicPr/>
              <p:nvPr/>
            </p:nvPicPr>
            <p:blipFill>
              <a:blip r:embed="rId8"/>
              <a:stretch>
                <a:fillRect/>
              </a:stretch>
            </p:blipFill>
            <p:spPr>
              <a:xfrm>
                <a:off x="5308955" y="3388400"/>
                <a:ext cx="588240" cy="1816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1E2B4A81-57FC-49D1-B103-BBCC0E989BFB}"/>
                  </a:ext>
                </a:extLst>
              </p14:cNvPr>
              <p14:cNvContentPartPr/>
              <p14:nvPr/>
            </p14:nvContentPartPr>
            <p14:xfrm>
              <a:off x="5396075" y="3457880"/>
              <a:ext cx="444960" cy="1460160"/>
            </p14:xfrm>
          </p:contentPart>
        </mc:Choice>
        <mc:Fallback xmlns="">
          <p:pic>
            <p:nvPicPr>
              <p:cNvPr id="9" name="Ink 8">
                <a:extLst>
                  <a:ext uri="{FF2B5EF4-FFF2-40B4-BE49-F238E27FC236}">
                    <a16:creationId xmlns:a16="http://schemas.microsoft.com/office/drawing/2014/main" id="{1E2B4A81-57FC-49D1-B103-BBCC0E989BFB}"/>
                  </a:ext>
                </a:extLst>
              </p:cNvPr>
              <p:cNvPicPr/>
              <p:nvPr/>
            </p:nvPicPr>
            <p:blipFill>
              <a:blip r:embed="rId10"/>
              <a:stretch>
                <a:fillRect/>
              </a:stretch>
            </p:blipFill>
            <p:spPr>
              <a:xfrm>
                <a:off x="5378075" y="3421880"/>
                <a:ext cx="480600" cy="1531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68306A1E-97E6-40EB-B297-529702BC5260}"/>
                  </a:ext>
                </a:extLst>
              </p14:cNvPr>
              <p14:cNvContentPartPr/>
              <p14:nvPr/>
            </p14:nvContentPartPr>
            <p14:xfrm>
              <a:off x="3185315" y="3404960"/>
              <a:ext cx="1701360" cy="245520"/>
            </p14:xfrm>
          </p:contentPart>
        </mc:Choice>
        <mc:Fallback xmlns="">
          <p:pic>
            <p:nvPicPr>
              <p:cNvPr id="10" name="Ink 9">
                <a:extLst>
                  <a:ext uri="{FF2B5EF4-FFF2-40B4-BE49-F238E27FC236}">
                    <a16:creationId xmlns:a16="http://schemas.microsoft.com/office/drawing/2014/main" id="{68306A1E-97E6-40EB-B297-529702BC5260}"/>
                  </a:ext>
                </a:extLst>
              </p:cNvPr>
              <p:cNvPicPr/>
              <p:nvPr/>
            </p:nvPicPr>
            <p:blipFill>
              <a:blip r:embed="rId12"/>
              <a:stretch>
                <a:fillRect/>
              </a:stretch>
            </p:blipFill>
            <p:spPr>
              <a:xfrm>
                <a:off x="3167675" y="3368960"/>
                <a:ext cx="1737000" cy="317160"/>
              </a:xfrm>
              <a:prstGeom prst="rect">
                <a:avLst/>
              </a:prstGeom>
            </p:spPr>
          </p:pic>
        </mc:Fallback>
      </mc:AlternateContent>
    </p:spTree>
    <p:extLst>
      <p:ext uri="{BB962C8B-B14F-4D97-AF65-F5344CB8AC3E}">
        <p14:creationId xmlns:p14="http://schemas.microsoft.com/office/powerpoint/2010/main" val="1586428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fld id="{F32B9035-CD5F-46B3-ADFE-496A14CEFB2E}" type="slidenum">
              <a:rPr lang="en-US" altLang="en-US" smtClean="0"/>
              <a:pPr>
                <a:defRPr/>
              </a:pPr>
              <a:t>47</a:t>
            </a:fld>
            <a:endParaRPr lang="en-US" altLang="en-US"/>
          </a:p>
        </p:txBody>
      </p:sp>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3316" name="Picture 2"/>
          <p:cNvPicPr>
            <a:picLocks noChangeAspect="1"/>
          </p:cNvPicPr>
          <p:nvPr/>
        </p:nvPicPr>
        <p:blipFill>
          <a:blip r:embed="rId4">
            <a:extLst>
              <a:ext uri="{28A0092B-C50C-407E-A947-70E740481C1C}">
                <a14:useLocalDpi xmlns:a14="http://schemas.microsoft.com/office/drawing/2010/main" val="0"/>
              </a:ext>
            </a:extLst>
          </a:blip>
          <a:srcRect r="53906" b="57224"/>
          <a:stretch>
            <a:fillRect/>
          </a:stretch>
        </p:blipFill>
        <p:spPr bwMode="auto">
          <a:xfrm>
            <a:off x="-838200" y="2667000"/>
            <a:ext cx="3595688"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nvPr>
        </p:nvGraphicFramePr>
        <p:xfrm>
          <a:off x="2895600" y="4038600"/>
          <a:ext cx="5029200" cy="1402286"/>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1346877977"/>
                    </a:ext>
                  </a:extLst>
                </a:gridCol>
                <a:gridCol w="2514600">
                  <a:extLst>
                    <a:ext uri="{9D8B030D-6E8A-4147-A177-3AD203B41FA5}">
                      <a16:colId xmlns:a16="http://schemas.microsoft.com/office/drawing/2014/main" val="1903867033"/>
                    </a:ext>
                  </a:extLst>
                </a:gridCol>
              </a:tblGrid>
              <a:tr h="457340">
                <a:tc>
                  <a:txBody>
                    <a:bodyPr/>
                    <a:lstStyle/>
                    <a:p>
                      <a:r>
                        <a:rPr lang="en-US" sz="1600" b="0" dirty="0">
                          <a:solidFill>
                            <a:schemeClr val="bg1"/>
                          </a:solidFill>
                          <a:latin typeface="+mj-lt"/>
                        </a:rPr>
                        <a:t>START-UP</a:t>
                      </a:r>
                      <a:r>
                        <a:rPr lang="en-US" sz="1600" b="0" baseline="0" dirty="0">
                          <a:solidFill>
                            <a:schemeClr val="bg1"/>
                          </a:solidFill>
                          <a:latin typeface="+mj-lt"/>
                        </a:rPr>
                        <a:t> File</a:t>
                      </a:r>
                      <a:endParaRPr lang="en-US" sz="1600" b="0" dirty="0">
                        <a:solidFill>
                          <a:schemeClr val="bg1"/>
                        </a:solidFill>
                        <a:latin typeface="+mj-lt"/>
                      </a:endParaRPr>
                    </a:p>
                  </a:txBody>
                  <a:tcPr marT="45734" marB="45734"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starter7.html</a:t>
                      </a:r>
                    </a:p>
                    <a:p>
                      <a:r>
                        <a:rPr lang="en-US" sz="1600" b="0" dirty="0">
                          <a:solidFill>
                            <a:schemeClr val="bg1"/>
                          </a:solidFill>
                          <a:latin typeface="+mj-lt"/>
                        </a:rPr>
                        <a:t>lighthouse.jpg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bg1"/>
                          </a:solidFill>
                          <a:latin typeface="+mn-lt"/>
                          <a:ea typeface="+mn-ea"/>
                          <a:cs typeface="+mn-cs"/>
                        </a:rPr>
                        <a:t>light.gif</a:t>
                      </a:r>
                      <a:endParaRPr lang="en-US" sz="1600" b="0" dirty="0">
                        <a:solidFill>
                          <a:schemeClr val="bg1"/>
                        </a:solidFill>
                        <a:latin typeface="+mj-lt"/>
                      </a:endParaRPr>
                    </a:p>
                  </a:txBody>
                  <a:tcPr marT="45734" marB="45734"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636293227"/>
                  </a:ext>
                </a:extLst>
              </a:tr>
              <a:tr h="579298">
                <a:tc>
                  <a:txBody>
                    <a:bodyPr/>
                    <a:lstStyle/>
                    <a:p>
                      <a:r>
                        <a:rPr lang="en-US" sz="1600" b="0" dirty="0">
                          <a:solidFill>
                            <a:schemeClr val="bg1"/>
                          </a:solidFill>
                          <a:latin typeface="+mj-lt"/>
                        </a:rPr>
                        <a:t>SAVE SOLUTION AS</a:t>
                      </a:r>
                    </a:p>
                  </a:txBody>
                  <a:tcPr marT="45734" marB="45734"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index.html</a:t>
                      </a:r>
                    </a:p>
                  </a:txBody>
                  <a:tcPr marT="45734" marB="45734"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591458743"/>
                  </a:ext>
                </a:extLst>
              </a:tr>
            </a:tbl>
          </a:graphicData>
        </a:graphic>
      </p:graphicFrame>
      <p:sp>
        <p:nvSpPr>
          <p:cNvPr id="7" name="Rectangle 6"/>
          <p:cNvSpPr/>
          <p:nvPr/>
        </p:nvSpPr>
        <p:spPr>
          <a:xfrm>
            <a:off x="2782888" y="2667000"/>
            <a:ext cx="5522912" cy="1200150"/>
          </a:xfrm>
          <a:prstGeom prst="rect">
            <a:avLst/>
          </a:prstGeom>
        </p:spPr>
        <p:txBody>
          <a:bodyPr>
            <a:spAutoFit/>
          </a:bodyPr>
          <a:lstStyle/>
          <a:p>
            <a:pPr eaLnBrk="1" hangingPunct="1">
              <a:spcAft>
                <a:spcPts val="1200"/>
              </a:spcAft>
              <a:defRPr/>
            </a:pPr>
            <a:r>
              <a:rPr lang="en-US" sz="1400" dirty="0">
                <a:latin typeface="+mj-lt"/>
              </a:rPr>
              <a:t>Hands-On Practice</a:t>
            </a:r>
          </a:p>
          <a:p>
            <a:pPr eaLnBrk="1" hangingPunct="1">
              <a:defRPr/>
            </a:pPr>
            <a:r>
              <a:rPr lang="en-US" sz="2800" dirty="0">
                <a:solidFill>
                  <a:schemeClr val="bg1"/>
                </a:solidFill>
                <a:latin typeface="+mj-lt"/>
              </a:rPr>
              <a:t>HOP 7.9</a:t>
            </a:r>
          </a:p>
          <a:p>
            <a:pPr eaLnBrk="1" hangingPunct="1">
              <a:defRPr/>
            </a:pPr>
            <a:r>
              <a:rPr lang="en-US" sz="2000" b="0" dirty="0">
                <a:solidFill>
                  <a:schemeClr val="bg1"/>
                </a:solidFill>
                <a:latin typeface="+mj-lt"/>
              </a:rPr>
              <a:t>Follow the directions in your book for the HOP. </a:t>
            </a:r>
            <a:endParaRPr lang="en-US" sz="1600" b="0" dirty="0">
              <a:solidFill>
                <a:schemeClr val="bg1"/>
              </a:solidFill>
              <a:latin typeface="+mj-lt"/>
            </a:endParaRPr>
          </a:p>
        </p:txBody>
      </p:sp>
      <p:pic>
        <p:nvPicPr>
          <p:cNvPr id="13329" name="Picture 2" descr="Image result for home icon">
            <a:hlinkClick r:id="rId5" action="ppaction://hlinksldjump"/>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686800" y="6369050"/>
            <a:ext cx="3984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838869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360E0C-33F7-45B6-A97B-3CF400ECE211}"/>
              </a:ext>
            </a:extLst>
          </p:cNvPr>
          <p:cNvPicPr>
            <a:picLocks noChangeAspect="1"/>
          </p:cNvPicPr>
          <p:nvPr/>
        </p:nvPicPr>
        <p:blipFill>
          <a:blip r:embed="rId3"/>
          <a:stretch>
            <a:fillRect/>
          </a:stretch>
        </p:blipFill>
        <p:spPr>
          <a:xfrm>
            <a:off x="-28426" y="1968019"/>
            <a:ext cx="2847825" cy="4909216"/>
          </a:xfrm>
          <a:prstGeom prst="rect">
            <a:avLst/>
          </a:prstGeom>
        </p:spPr>
      </p:pic>
      <p:pic>
        <p:nvPicPr>
          <p:cNvPr id="3" name="Picture 2">
            <a:extLst>
              <a:ext uri="{FF2B5EF4-FFF2-40B4-BE49-F238E27FC236}">
                <a16:creationId xmlns:a16="http://schemas.microsoft.com/office/drawing/2014/main" id="{CDD9178F-E7EB-4118-B281-72CDF6F99079}"/>
              </a:ext>
            </a:extLst>
          </p:cNvPr>
          <p:cNvPicPr>
            <a:picLocks noChangeAspect="1"/>
          </p:cNvPicPr>
          <p:nvPr/>
        </p:nvPicPr>
        <p:blipFill>
          <a:blip r:embed="rId4"/>
          <a:stretch>
            <a:fillRect/>
          </a:stretch>
        </p:blipFill>
        <p:spPr>
          <a:xfrm>
            <a:off x="2685807" y="1800176"/>
            <a:ext cx="2847825" cy="4832318"/>
          </a:xfrm>
          <a:prstGeom prst="rect">
            <a:avLst/>
          </a:prstGeom>
        </p:spPr>
      </p:pic>
      <p:pic>
        <p:nvPicPr>
          <p:cNvPr id="4" name="Picture 3">
            <a:extLst>
              <a:ext uri="{FF2B5EF4-FFF2-40B4-BE49-F238E27FC236}">
                <a16:creationId xmlns:a16="http://schemas.microsoft.com/office/drawing/2014/main" id="{5EE07A92-70FB-4F4A-A227-9EF70E38D8E8}"/>
              </a:ext>
            </a:extLst>
          </p:cNvPr>
          <p:cNvPicPr>
            <a:picLocks noChangeAspect="1"/>
          </p:cNvPicPr>
          <p:nvPr/>
        </p:nvPicPr>
        <p:blipFill>
          <a:blip r:embed="rId5"/>
          <a:stretch>
            <a:fillRect/>
          </a:stretch>
        </p:blipFill>
        <p:spPr>
          <a:xfrm>
            <a:off x="5562599" y="1924864"/>
            <a:ext cx="3533051" cy="4848497"/>
          </a:xfrm>
          <a:prstGeom prst="rect">
            <a:avLst/>
          </a:prstGeom>
        </p:spPr>
      </p:pic>
      <p:sp>
        <p:nvSpPr>
          <p:cNvPr id="95234" name="Title 1"/>
          <p:cNvSpPr>
            <a:spLocks noGrp="1"/>
          </p:cNvSpPr>
          <p:nvPr>
            <p:ph type="title"/>
          </p:nvPr>
        </p:nvSpPr>
        <p:spPr>
          <a:xfrm>
            <a:off x="218023" y="0"/>
            <a:ext cx="8382000" cy="533400"/>
          </a:xfrm>
        </p:spPr>
        <p:txBody>
          <a:bodyPr/>
          <a:lstStyle/>
          <a:p>
            <a:r>
              <a:rPr lang="en-US" altLang="en-US" sz="2800" dirty="0"/>
              <a:t>HOP 7.9 – Grid with Media Queries p.347-351</a:t>
            </a:r>
          </a:p>
        </p:txBody>
      </p:sp>
      <p:pic>
        <p:nvPicPr>
          <p:cNvPr id="8" name="Picture 7">
            <a:extLst>
              <a:ext uri="{FF2B5EF4-FFF2-40B4-BE49-F238E27FC236}">
                <a16:creationId xmlns:a16="http://schemas.microsoft.com/office/drawing/2014/main" id="{4BFB1319-1DB7-4877-9C59-F2470A61382D}"/>
              </a:ext>
            </a:extLst>
          </p:cNvPr>
          <p:cNvPicPr>
            <a:picLocks noChangeAspect="1"/>
          </p:cNvPicPr>
          <p:nvPr/>
        </p:nvPicPr>
        <p:blipFill>
          <a:blip r:embed="rId6"/>
          <a:stretch>
            <a:fillRect/>
          </a:stretch>
        </p:blipFill>
        <p:spPr>
          <a:xfrm>
            <a:off x="446599" y="495300"/>
            <a:ext cx="1219200" cy="1524000"/>
          </a:xfrm>
          <a:prstGeom prst="rect">
            <a:avLst/>
          </a:prstGeom>
        </p:spPr>
      </p:pic>
      <p:pic>
        <p:nvPicPr>
          <p:cNvPr id="28" name="Picture 27">
            <a:extLst>
              <a:ext uri="{FF2B5EF4-FFF2-40B4-BE49-F238E27FC236}">
                <a16:creationId xmlns:a16="http://schemas.microsoft.com/office/drawing/2014/main" id="{AA74B414-EA09-4242-8411-1C269AA9E0F1}"/>
              </a:ext>
            </a:extLst>
          </p:cNvPr>
          <p:cNvPicPr>
            <a:picLocks noChangeAspect="1"/>
          </p:cNvPicPr>
          <p:nvPr/>
        </p:nvPicPr>
        <p:blipFill>
          <a:blip r:embed="rId7"/>
          <a:stretch>
            <a:fillRect/>
          </a:stretch>
        </p:blipFill>
        <p:spPr>
          <a:xfrm>
            <a:off x="3124200" y="549729"/>
            <a:ext cx="2372786" cy="1447800"/>
          </a:xfrm>
          <a:prstGeom prst="rect">
            <a:avLst/>
          </a:prstGeom>
        </p:spPr>
      </p:pic>
      <p:sp>
        <p:nvSpPr>
          <p:cNvPr id="89" name="Rectangle 64">
            <a:extLst>
              <a:ext uri="{FF2B5EF4-FFF2-40B4-BE49-F238E27FC236}">
                <a16:creationId xmlns:a16="http://schemas.microsoft.com/office/drawing/2014/main" id="{43DB04FC-CE07-475E-8081-F70B32AE0D54}"/>
              </a:ext>
            </a:extLst>
          </p:cNvPr>
          <p:cNvSpPr>
            <a:spLocks noChangeArrowheads="1"/>
          </p:cNvSpPr>
          <p:nvPr/>
        </p:nvSpPr>
        <p:spPr bwMode="auto">
          <a:xfrm>
            <a:off x="994849" y="6354015"/>
            <a:ext cx="1981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400" dirty="0">
                <a:latin typeface="Times New Roman" panose="02020603050405020304" pitchFamily="18" charset="0"/>
              </a:rPr>
              <a:t>Smartphone - no min width assigned:</a:t>
            </a:r>
          </a:p>
        </p:txBody>
      </p:sp>
      <p:sp>
        <p:nvSpPr>
          <p:cNvPr id="90" name="Rectangle 64">
            <a:extLst>
              <a:ext uri="{FF2B5EF4-FFF2-40B4-BE49-F238E27FC236}">
                <a16:creationId xmlns:a16="http://schemas.microsoft.com/office/drawing/2014/main" id="{8F42E6AC-6860-4401-A796-C4BE74D5A01C}"/>
              </a:ext>
            </a:extLst>
          </p:cNvPr>
          <p:cNvSpPr>
            <a:spLocks noChangeArrowheads="1"/>
          </p:cNvSpPr>
          <p:nvPr/>
        </p:nvSpPr>
        <p:spPr bwMode="auto">
          <a:xfrm>
            <a:off x="3999323" y="6400800"/>
            <a:ext cx="6222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400" dirty="0">
                <a:latin typeface="Times New Roman" panose="02020603050405020304" pitchFamily="18" charset="0"/>
              </a:rPr>
              <a:t>tablet</a:t>
            </a:r>
          </a:p>
        </p:txBody>
      </p:sp>
      <p:sp>
        <p:nvSpPr>
          <p:cNvPr id="91" name="Rectangle 64">
            <a:extLst>
              <a:ext uri="{FF2B5EF4-FFF2-40B4-BE49-F238E27FC236}">
                <a16:creationId xmlns:a16="http://schemas.microsoft.com/office/drawing/2014/main" id="{A910BCCE-D92D-4EAD-B48E-F82AA5FDE3B2}"/>
              </a:ext>
            </a:extLst>
          </p:cNvPr>
          <p:cNvSpPr>
            <a:spLocks noChangeArrowheads="1"/>
          </p:cNvSpPr>
          <p:nvPr/>
        </p:nvSpPr>
        <p:spPr bwMode="auto">
          <a:xfrm>
            <a:off x="7713127" y="6474023"/>
            <a:ext cx="8274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400" dirty="0">
                <a:latin typeface="Times New Roman" panose="02020603050405020304" pitchFamily="18" charset="0"/>
              </a:rPr>
              <a:t>desktop,</a:t>
            </a:r>
          </a:p>
        </p:txBody>
      </p:sp>
      <p:pic>
        <p:nvPicPr>
          <p:cNvPr id="95238" name="Picture 95237">
            <a:extLst>
              <a:ext uri="{FF2B5EF4-FFF2-40B4-BE49-F238E27FC236}">
                <a16:creationId xmlns:a16="http://schemas.microsoft.com/office/drawing/2014/main" id="{4D4FE4C5-AAA8-4161-9A5A-0CE9E85D64EA}"/>
              </a:ext>
            </a:extLst>
          </p:cNvPr>
          <p:cNvPicPr>
            <a:picLocks noChangeAspect="1"/>
          </p:cNvPicPr>
          <p:nvPr/>
        </p:nvPicPr>
        <p:blipFill>
          <a:blip r:embed="rId8"/>
          <a:stretch>
            <a:fillRect/>
          </a:stretch>
        </p:blipFill>
        <p:spPr>
          <a:xfrm>
            <a:off x="5812853" y="574496"/>
            <a:ext cx="3282798" cy="1350368"/>
          </a:xfrm>
          <a:prstGeom prst="rect">
            <a:avLst/>
          </a:prstGeom>
        </p:spPr>
      </p:pic>
      <p:pic>
        <p:nvPicPr>
          <p:cNvPr id="19" name="Picture 18">
            <a:extLst>
              <a:ext uri="{FF2B5EF4-FFF2-40B4-BE49-F238E27FC236}">
                <a16:creationId xmlns:a16="http://schemas.microsoft.com/office/drawing/2014/main" id="{B75613A9-FF09-4029-82CF-C6F372B08AEE}"/>
              </a:ext>
            </a:extLst>
          </p:cNvPr>
          <p:cNvPicPr>
            <a:picLocks noChangeAspect="1"/>
          </p:cNvPicPr>
          <p:nvPr/>
        </p:nvPicPr>
        <p:blipFill>
          <a:blip r:embed="rId9"/>
          <a:stretch>
            <a:fillRect/>
          </a:stretch>
        </p:blipFill>
        <p:spPr>
          <a:xfrm>
            <a:off x="1689748" y="545374"/>
            <a:ext cx="1023849" cy="1447800"/>
          </a:xfrm>
          <a:prstGeom prst="rect">
            <a:avLst/>
          </a:prstGeom>
        </p:spPr>
      </p:pic>
      <mc:AlternateContent xmlns:mc="http://schemas.openxmlformats.org/markup-compatibility/2006" xmlns:p14="http://schemas.microsoft.com/office/powerpoint/2010/main">
        <mc:Choice Requires="p14">
          <p:contentPart p14:bwMode="auto" r:id="rId10">
            <p14:nvContentPartPr>
              <p14:cNvPr id="95268" name="Ink 95267">
                <a:extLst>
                  <a:ext uri="{FF2B5EF4-FFF2-40B4-BE49-F238E27FC236}">
                    <a16:creationId xmlns:a16="http://schemas.microsoft.com/office/drawing/2014/main" id="{769AD8EC-9CF4-4E87-8247-CA67EC447327}"/>
                  </a:ext>
                </a:extLst>
              </p14:cNvPr>
              <p14:cNvContentPartPr/>
              <p14:nvPr/>
            </p14:nvContentPartPr>
            <p14:xfrm>
              <a:off x="99264" y="927049"/>
              <a:ext cx="8177760" cy="3797280"/>
            </p14:xfrm>
          </p:contentPart>
        </mc:Choice>
        <mc:Fallback xmlns="">
          <p:pic>
            <p:nvPicPr>
              <p:cNvPr id="95268" name="Ink 95267">
                <a:extLst>
                  <a:ext uri="{FF2B5EF4-FFF2-40B4-BE49-F238E27FC236}">
                    <a16:creationId xmlns:a16="http://schemas.microsoft.com/office/drawing/2014/main" id="{769AD8EC-9CF4-4E87-8247-CA67EC447327}"/>
                  </a:ext>
                </a:extLst>
              </p:cNvPr>
              <p:cNvPicPr/>
              <p:nvPr/>
            </p:nvPicPr>
            <p:blipFill>
              <a:blip r:embed="rId11"/>
              <a:stretch>
                <a:fillRect/>
              </a:stretch>
            </p:blipFill>
            <p:spPr>
              <a:xfrm>
                <a:off x="90264" y="918049"/>
                <a:ext cx="8195400" cy="38149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5" name="Ink 4">
                <a:extLst>
                  <a:ext uri="{FF2B5EF4-FFF2-40B4-BE49-F238E27FC236}">
                    <a16:creationId xmlns:a16="http://schemas.microsoft.com/office/drawing/2014/main" id="{BE9281A0-8064-4B93-8FCF-82415565B1D0}"/>
                  </a:ext>
                </a:extLst>
              </p14:cNvPr>
              <p14:cNvContentPartPr/>
              <p14:nvPr/>
            </p14:nvContentPartPr>
            <p14:xfrm>
              <a:off x="3250499" y="2685446"/>
              <a:ext cx="386640" cy="16920"/>
            </p14:xfrm>
          </p:contentPart>
        </mc:Choice>
        <mc:Fallback xmlns="">
          <p:pic>
            <p:nvPicPr>
              <p:cNvPr id="5" name="Ink 4">
                <a:extLst>
                  <a:ext uri="{FF2B5EF4-FFF2-40B4-BE49-F238E27FC236}">
                    <a16:creationId xmlns:a16="http://schemas.microsoft.com/office/drawing/2014/main" id="{BE9281A0-8064-4B93-8FCF-82415565B1D0}"/>
                  </a:ext>
                </a:extLst>
              </p:cNvPr>
              <p:cNvPicPr/>
              <p:nvPr/>
            </p:nvPicPr>
            <p:blipFill>
              <a:blip r:embed="rId13"/>
              <a:stretch>
                <a:fillRect/>
              </a:stretch>
            </p:blipFill>
            <p:spPr>
              <a:xfrm>
                <a:off x="3241859" y="2676446"/>
                <a:ext cx="40428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6571A2AD-F535-4B83-95E5-8BA8D6591A4A}"/>
                  </a:ext>
                </a:extLst>
              </p14:cNvPr>
              <p14:cNvContentPartPr/>
              <p14:nvPr/>
            </p14:nvContentPartPr>
            <p14:xfrm>
              <a:off x="6934379" y="4280606"/>
              <a:ext cx="175680" cy="3960"/>
            </p14:xfrm>
          </p:contentPart>
        </mc:Choice>
        <mc:Fallback xmlns="">
          <p:pic>
            <p:nvPicPr>
              <p:cNvPr id="12" name="Ink 11">
                <a:extLst>
                  <a:ext uri="{FF2B5EF4-FFF2-40B4-BE49-F238E27FC236}">
                    <a16:creationId xmlns:a16="http://schemas.microsoft.com/office/drawing/2014/main" id="{6571A2AD-F535-4B83-95E5-8BA8D6591A4A}"/>
                  </a:ext>
                </a:extLst>
              </p:cNvPr>
              <p:cNvPicPr/>
              <p:nvPr/>
            </p:nvPicPr>
            <p:blipFill>
              <a:blip r:embed="rId21"/>
              <a:stretch>
                <a:fillRect/>
              </a:stretch>
            </p:blipFill>
            <p:spPr>
              <a:xfrm>
                <a:off x="6925379" y="4271606"/>
                <a:ext cx="19332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5" name="Ink 14">
                <a:extLst>
                  <a:ext uri="{FF2B5EF4-FFF2-40B4-BE49-F238E27FC236}">
                    <a16:creationId xmlns:a16="http://schemas.microsoft.com/office/drawing/2014/main" id="{56AE0E98-6E27-45BD-B936-B1A2242B8492}"/>
                  </a:ext>
                </a:extLst>
              </p14:cNvPr>
              <p14:cNvContentPartPr/>
              <p14:nvPr/>
            </p14:nvContentPartPr>
            <p14:xfrm>
              <a:off x="7078599" y="3603914"/>
              <a:ext cx="326880" cy="24480"/>
            </p14:xfrm>
          </p:contentPart>
        </mc:Choice>
        <mc:Fallback xmlns="">
          <p:pic>
            <p:nvPicPr>
              <p:cNvPr id="15" name="Ink 14">
                <a:extLst>
                  <a:ext uri="{FF2B5EF4-FFF2-40B4-BE49-F238E27FC236}">
                    <a16:creationId xmlns:a16="http://schemas.microsoft.com/office/drawing/2014/main" id="{56AE0E98-6E27-45BD-B936-B1A2242B8492}"/>
                  </a:ext>
                </a:extLst>
              </p:cNvPr>
              <p:cNvPicPr/>
              <p:nvPr/>
            </p:nvPicPr>
            <p:blipFill>
              <a:blip r:embed="rId25"/>
              <a:stretch>
                <a:fillRect/>
              </a:stretch>
            </p:blipFill>
            <p:spPr>
              <a:xfrm>
                <a:off x="7069599" y="3594914"/>
                <a:ext cx="344520"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0" name="Ink 9">
                <a:extLst>
                  <a:ext uri="{FF2B5EF4-FFF2-40B4-BE49-F238E27FC236}">
                    <a16:creationId xmlns:a16="http://schemas.microsoft.com/office/drawing/2014/main" id="{46BA66D0-861B-4285-A25E-747070D05BD5}"/>
                  </a:ext>
                </a:extLst>
              </p14:cNvPr>
              <p14:cNvContentPartPr/>
              <p14:nvPr/>
            </p14:nvContentPartPr>
            <p14:xfrm>
              <a:off x="6566201" y="2728095"/>
              <a:ext cx="497160" cy="12240"/>
            </p14:xfrm>
          </p:contentPart>
        </mc:Choice>
        <mc:Fallback xmlns="">
          <p:pic>
            <p:nvPicPr>
              <p:cNvPr id="10" name="Ink 9">
                <a:extLst>
                  <a:ext uri="{FF2B5EF4-FFF2-40B4-BE49-F238E27FC236}">
                    <a16:creationId xmlns:a16="http://schemas.microsoft.com/office/drawing/2014/main" id="{46BA66D0-861B-4285-A25E-747070D05BD5}"/>
                  </a:ext>
                </a:extLst>
              </p:cNvPr>
              <p:cNvPicPr/>
              <p:nvPr/>
            </p:nvPicPr>
            <p:blipFill>
              <a:blip r:embed="rId27"/>
              <a:stretch>
                <a:fillRect/>
              </a:stretch>
            </p:blipFill>
            <p:spPr>
              <a:xfrm>
                <a:off x="6548561" y="2692095"/>
                <a:ext cx="532800" cy="838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4" name="Ink 13">
                <a:extLst>
                  <a:ext uri="{FF2B5EF4-FFF2-40B4-BE49-F238E27FC236}">
                    <a16:creationId xmlns:a16="http://schemas.microsoft.com/office/drawing/2014/main" id="{FF1440D2-15AA-4B01-9E8D-95F2CB180514}"/>
                  </a:ext>
                </a:extLst>
              </p14:cNvPr>
              <p14:cNvContentPartPr/>
              <p14:nvPr/>
            </p14:nvContentPartPr>
            <p14:xfrm>
              <a:off x="6078041" y="3475815"/>
              <a:ext cx="911520" cy="33840"/>
            </p14:xfrm>
          </p:contentPart>
        </mc:Choice>
        <mc:Fallback xmlns="">
          <p:pic>
            <p:nvPicPr>
              <p:cNvPr id="14" name="Ink 13">
                <a:extLst>
                  <a:ext uri="{FF2B5EF4-FFF2-40B4-BE49-F238E27FC236}">
                    <a16:creationId xmlns:a16="http://schemas.microsoft.com/office/drawing/2014/main" id="{FF1440D2-15AA-4B01-9E8D-95F2CB180514}"/>
                  </a:ext>
                </a:extLst>
              </p:cNvPr>
              <p:cNvPicPr/>
              <p:nvPr/>
            </p:nvPicPr>
            <p:blipFill>
              <a:blip r:embed="rId31"/>
              <a:stretch>
                <a:fillRect/>
              </a:stretch>
            </p:blipFill>
            <p:spPr>
              <a:xfrm>
                <a:off x="6060401" y="3439815"/>
                <a:ext cx="947160" cy="1054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7" name="Ink 16">
                <a:extLst>
                  <a:ext uri="{FF2B5EF4-FFF2-40B4-BE49-F238E27FC236}">
                    <a16:creationId xmlns:a16="http://schemas.microsoft.com/office/drawing/2014/main" id="{18567E06-FB3F-4B95-B753-4DFA90F445BC}"/>
                  </a:ext>
                </a:extLst>
              </p14:cNvPr>
              <p14:cNvContentPartPr/>
              <p14:nvPr/>
            </p14:nvContentPartPr>
            <p14:xfrm>
              <a:off x="7369235" y="2355044"/>
              <a:ext cx="56160" cy="162000"/>
            </p14:xfrm>
          </p:contentPart>
        </mc:Choice>
        <mc:Fallback xmlns="">
          <p:pic>
            <p:nvPicPr>
              <p:cNvPr id="17" name="Ink 16">
                <a:extLst>
                  <a:ext uri="{FF2B5EF4-FFF2-40B4-BE49-F238E27FC236}">
                    <a16:creationId xmlns:a16="http://schemas.microsoft.com/office/drawing/2014/main" id="{18567E06-FB3F-4B95-B753-4DFA90F445BC}"/>
                  </a:ext>
                </a:extLst>
              </p:cNvPr>
              <p:cNvPicPr/>
              <p:nvPr/>
            </p:nvPicPr>
            <p:blipFill>
              <a:blip r:embed="rId35"/>
              <a:stretch>
                <a:fillRect/>
              </a:stretch>
            </p:blipFill>
            <p:spPr>
              <a:xfrm>
                <a:off x="7351595" y="2319044"/>
                <a:ext cx="91800"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95291" name="Ink 95290">
                <a:extLst>
                  <a:ext uri="{FF2B5EF4-FFF2-40B4-BE49-F238E27FC236}">
                    <a16:creationId xmlns:a16="http://schemas.microsoft.com/office/drawing/2014/main" id="{43C4D1B9-6F89-4B70-B718-D77B17A7386C}"/>
                  </a:ext>
                </a:extLst>
              </p14:cNvPr>
              <p14:cNvContentPartPr/>
              <p14:nvPr/>
            </p14:nvContentPartPr>
            <p14:xfrm>
              <a:off x="7444835" y="3506324"/>
              <a:ext cx="353520" cy="369360"/>
            </p14:xfrm>
          </p:contentPart>
        </mc:Choice>
        <mc:Fallback xmlns="">
          <p:pic>
            <p:nvPicPr>
              <p:cNvPr id="95291" name="Ink 95290">
                <a:extLst>
                  <a:ext uri="{FF2B5EF4-FFF2-40B4-BE49-F238E27FC236}">
                    <a16:creationId xmlns:a16="http://schemas.microsoft.com/office/drawing/2014/main" id="{43C4D1B9-6F89-4B70-B718-D77B17A7386C}"/>
                  </a:ext>
                </a:extLst>
              </p:cNvPr>
              <p:cNvPicPr/>
              <p:nvPr/>
            </p:nvPicPr>
            <p:blipFill>
              <a:blip r:embed="rId41"/>
              <a:stretch>
                <a:fillRect/>
              </a:stretch>
            </p:blipFill>
            <p:spPr>
              <a:xfrm>
                <a:off x="7436195" y="3497324"/>
                <a:ext cx="371160" cy="3870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95292" name="Ink 95291">
                <a:extLst>
                  <a:ext uri="{FF2B5EF4-FFF2-40B4-BE49-F238E27FC236}">
                    <a16:creationId xmlns:a16="http://schemas.microsoft.com/office/drawing/2014/main" id="{4B1C37D1-00B4-4297-A505-032FF7990BDC}"/>
                  </a:ext>
                </a:extLst>
              </p14:cNvPr>
              <p14:cNvContentPartPr/>
              <p14:nvPr/>
            </p14:nvContentPartPr>
            <p14:xfrm>
              <a:off x="7796555" y="2453684"/>
              <a:ext cx="8640" cy="74520"/>
            </p14:xfrm>
          </p:contentPart>
        </mc:Choice>
        <mc:Fallback xmlns="">
          <p:pic>
            <p:nvPicPr>
              <p:cNvPr id="95292" name="Ink 95291">
                <a:extLst>
                  <a:ext uri="{FF2B5EF4-FFF2-40B4-BE49-F238E27FC236}">
                    <a16:creationId xmlns:a16="http://schemas.microsoft.com/office/drawing/2014/main" id="{4B1C37D1-00B4-4297-A505-032FF7990BDC}"/>
                  </a:ext>
                </a:extLst>
              </p:cNvPr>
              <p:cNvPicPr/>
              <p:nvPr/>
            </p:nvPicPr>
            <p:blipFill>
              <a:blip r:embed="rId43"/>
              <a:stretch>
                <a:fillRect/>
              </a:stretch>
            </p:blipFill>
            <p:spPr>
              <a:xfrm>
                <a:off x="7778915" y="2418044"/>
                <a:ext cx="4428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95293" name="Ink 95292">
                <a:extLst>
                  <a:ext uri="{FF2B5EF4-FFF2-40B4-BE49-F238E27FC236}">
                    <a16:creationId xmlns:a16="http://schemas.microsoft.com/office/drawing/2014/main" id="{AB3A5E21-E726-4297-9711-A6C74E4E2EA8}"/>
                  </a:ext>
                </a:extLst>
              </p14:cNvPr>
              <p14:cNvContentPartPr/>
              <p14:nvPr/>
            </p14:nvContentPartPr>
            <p14:xfrm>
              <a:off x="7792955" y="2454764"/>
              <a:ext cx="11520" cy="111600"/>
            </p14:xfrm>
          </p:contentPart>
        </mc:Choice>
        <mc:Fallback xmlns="">
          <p:pic>
            <p:nvPicPr>
              <p:cNvPr id="95293" name="Ink 95292">
                <a:extLst>
                  <a:ext uri="{FF2B5EF4-FFF2-40B4-BE49-F238E27FC236}">
                    <a16:creationId xmlns:a16="http://schemas.microsoft.com/office/drawing/2014/main" id="{AB3A5E21-E726-4297-9711-A6C74E4E2EA8}"/>
                  </a:ext>
                </a:extLst>
              </p:cNvPr>
              <p:cNvPicPr/>
              <p:nvPr/>
            </p:nvPicPr>
            <p:blipFill>
              <a:blip r:embed="rId45"/>
              <a:stretch>
                <a:fillRect/>
              </a:stretch>
            </p:blipFill>
            <p:spPr>
              <a:xfrm>
                <a:off x="7775315" y="2419124"/>
                <a:ext cx="4716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95305" name="Ink 95304">
                <a:extLst>
                  <a:ext uri="{FF2B5EF4-FFF2-40B4-BE49-F238E27FC236}">
                    <a16:creationId xmlns:a16="http://schemas.microsoft.com/office/drawing/2014/main" id="{4CF9275A-FF97-4134-9EB3-41CEEB437D08}"/>
                  </a:ext>
                </a:extLst>
              </p14:cNvPr>
              <p14:cNvContentPartPr/>
              <p14:nvPr/>
            </p14:nvContentPartPr>
            <p14:xfrm>
              <a:off x="7194635" y="2344964"/>
              <a:ext cx="1371240" cy="865080"/>
            </p14:xfrm>
          </p:contentPart>
        </mc:Choice>
        <mc:Fallback xmlns="">
          <p:pic>
            <p:nvPicPr>
              <p:cNvPr id="95305" name="Ink 95304">
                <a:extLst>
                  <a:ext uri="{FF2B5EF4-FFF2-40B4-BE49-F238E27FC236}">
                    <a16:creationId xmlns:a16="http://schemas.microsoft.com/office/drawing/2014/main" id="{4CF9275A-FF97-4134-9EB3-41CEEB437D08}"/>
                  </a:ext>
                </a:extLst>
              </p:cNvPr>
              <p:cNvPicPr/>
              <p:nvPr/>
            </p:nvPicPr>
            <p:blipFill>
              <a:blip r:embed="rId47"/>
              <a:stretch>
                <a:fillRect/>
              </a:stretch>
            </p:blipFill>
            <p:spPr>
              <a:xfrm>
                <a:off x="7185995" y="2336320"/>
                <a:ext cx="1388880" cy="882727"/>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95311" name="Ink 95310">
                <a:extLst>
                  <a:ext uri="{FF2B5EF4-FFF2-40B4-BE49-F238E27FC236}">
                    <a16:creationId xmlns:a16="http://schemas.microsoft.com/office/drawing/2014/main" id="{C74688D4-89CA-4E92-84D1-45796D23B409}"/>
                  </a:ext>
                </a:extLst>
              </p14:cNvPr>
              <p14:cNvContentPartPr/>
              <p14:nvPr/>
            </p14:nvContentPartPr>
            <p14:xfrm>
              <a:off x="7857755" y="3626204"/>
              <a:ext cx="187200" cy="214200"/>
            </p14:xfrm>
          </p:contentPart>
        </mc:Choice>
        <mc:Fallback xmlns="">
          <p:pic>
            <p:nvPicPr>
              <p:cNvPr id="95311" name="Ink 95310">
                <a:extLst>
                  <a:ext uri="{FF2B5EF4-FFF2-40B4-BE49-F238E27FC236}">
                    <a16:creationId xmlns:a16="http://schemas.microsoft.com/office/drawing/2014/main" id="{C74688D4-89CA-4E92-84D1-45796D23B409}"/>
                  </a:ext>
                </a:extLst>
              </p:cNvPr>
              <p:cNvPicPr/>
              <p:nvPr/>
            </p:nvPicPr>
            <p:blipFill>
              <a:blip r:embed="rId49"/>
              <a:stretch>
                <a:fillRect/>
              </a:stretch>
            </p:blipFill>
            <p:spPr>
              <a:xfrm>
                <a:off x="7848755" y="3617564"/>
                <a:ext cx="204840" cy="23184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95320" name="Ink 95319">
                <a:extLst>
                  <a:ext uri="{FF2B5EF4-FFF2-40B4-BE49-F238E27FC236}">
                    <a16:creationId xmlns:a16="http://schemas.microsoft.com/office/drawing/2014/main" id="{BFCBC8D1-8E80-4230-B2A6-3F8D7574B121}"/>
                  </a:ext>
                </a:extLst>
              </p14:cNvPr>
              <p14:cNvContentPartPr/>
              <p14:nvPr/>
            </p14:nvContentPartPr>
            <p14:xfrm>
              <a:off x="8485955" y="4315964"/>
              <a:ext cx="307800" cy="269280"/>
            </p14:xfrm>
          </p:contentPart>
        </mc:Choice>
        <mc:Fallback xmlns="">
          <p:pic>
            <p:nvPicPr>
              <p:cNvPr id="95320" name="Ink 95319">
                <a:extLst>
                  <a:ext uri="{FF2B5EF4-FFF2-40B4-BE49-F238E27FC236}">
                    <a16:creationId xmlns:a16="http://schemas.microsoft.com/office/drawing/2014/main" id="{BFCBC8D1-8E80-4230-B2A6-3F8D7574B121}"/>
                  </a:ext>
                </a:extLst>
              </p:cNvPr>
              <p:cNvPicPr/>
              <p:nvPr/>
            </p:nvPicPr>
            <p:blipFill>
              <a:blip r:embed="rId51"/>
              <a:stretch>
                <a:fillRect/>
              </a:stretch>
            </p:blipFill>
            <p:spPr>
              <a:xfrm>
                <a:off x="8477315" y="4306964"/>
                <a:ext cx="325440" cy="2869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95323" name="Ink 95322">
                <a:extLst>
                  <a:ext uri="{FF2B5EF4-FFF2-40B4-BE49-F238E27FC236}">
                    <a16:creationId xmlns:a16="http://schemas.microsoft.com/office/drawing/2014/main" id="{7F3A197B-7F4A-4338-9CF7-265368A0F142}"/>
                  </a:ext>
                </a:extLst>
              </p14:cNvPr>
              <p14:cNvContentPartPr/>
              <p14:nvPr/>
            </p14:nvContentPartPr>
            <p14:xfrm>
              <a:off x="7059995" y="4123724"/>
              <a:ext cx="1325880" cy="625320"/>
            </p14:xfrm>
          </p:contentPart>
        </mc:Choice>
        <mc:Fallback xmlns="">
          <p:pic>
            <p:nvPicPr>
              <p:cNvPr id="95323" name="Ink 95322">
                <a:extLst>
                  <a:ext uri="{FF2B5EF4-FFF2-40B4-BE49-F238E27FC236}">
                    <a16:creationId xmlns:a16="http://schemas.microsoft.com/office/drawing/2014/main" id="{7F3A197B-7F4A-4338-9CF7-265368A0F142}"/>
                  </a:ext>
                </a:extLst>
              </p:cNvPr>
              <p:cNvPicPr/>
              <p:nvPr/>
            </p:nvPicPr>
            <p:blipFill>
              <a:blip r:embed="rId53"/>
              <a:stretch>
                <a:fillRect/>
              </a:stretch>
            </p:blipFill>
            <p:spPr>
              <a:xfrm>
                <a:off x="7051355" y="4114724"/>
                <a:ext cx="1343520" cy="64296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67" name="Ink 66">
                <a:extLst>
                  <a:ext uri="{FF2B5EF4-FFF2-40B4-BE49-F238E27FC236}">
                    <a16:creationId xmlns:a16="http://schemas.microsoft.com/office/drawing/2014/main" id="{65440715-41D2-4F12-8047-77A363EA93E3}"/>
                  </a:ext>
                </a:extLst>
              </p14:cNvPr>
              <p14:cNvContentPartPr/>
              <p14:nvPr/>
            </p14:nvContentPartPr>
            <p14:xfrm>
              <a:off x="6764175" y="4695129"/>
              <a:ext cx="626400" cy="361800"/>
            </p14:xfrm>
          </p:contentPart>
        </mc:Choice>
        <mc:Fallback xmlns="">
          <p:pic>
            <p:nvPicPr>
              <p:cNvPr id="67" name="Ink 66">
                <a:extLst>
                  <a:ext uri="{FF2B5EF4-FFF2-40B4-BE49-F238E27FC236}">
                    <a16:creationId xmlns:a16="http://schemas.microsoft.com/office/drawing/2014/main" id="{65440715-41D2-4F12-8047-77A363EA93E3}"/>
                  </a:ext>
                </a:extLst>
              </p:cNvPr>
              <p:cNvPicPr/>
              <p:nvPr/>
            </p:nvPicPr>
            <p:blipFill>
              <a:blip r:embed="rId55"/>
              <a:stretch>
                <a:fillRect/>
              </a:stretch>
            </p:blipFill>
            <p:spPr>
              <a:xfrm>
                <a:off x="6759855" y="4690809"/>
                <a:ext cx="635040" cy="37044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70" name="Ink 69">
                <a:extLst>
                  <a:ext uri="{FF2B5EF4-FFF2-40B4-BE49-F238E27FC236}">
                    <a16:creationId xmlns:a16="http://schemas.microsoft.com/office/drawing/2014/main" id="{DCC3D312-7CE7-457D-89F4-C3319C9975E4}"/>
                  </a:ext>
                </a:extLst>
              </p14:cNvPr>
              <p14:cNvContentPartPr/>
              <p14:nvPr/>
            </p14:nvContentPartPr>
            <p14:xfrm>
              <a:off x="3258683" y="3641555"/>
              <a:ext cx="740640" cy="514080"/>
            </p14:xfrm>
          </p:contentPart>
        </mc:Choice>
        <mc:Fallback xmlns="">
          <p:pic>
            <p:nvPicPr>
              <p:cNvPr id="70" name="Ink 69">
                <a:extLst>
                  <a:ext uri="{FF2B5EF4-FFF2-40B4-BE49-F238E27FC236}">
                    <a16:creationId xmlns:a16="http://schemas.microsoft.com/office/drawing/2014/main" id="{DCC3D312-7CE7-457D-89F4-C3319C9975E4}"/>
                  </a:ext>
                </a:extLst>
              </p:cNvPr>
              <p:cNvPicPr/>
              <p:nvPr/>
            </p:nvPicPr>
            <p:blipFill>
              <a:blip r:embed="rId57"/>
              <a:stretch>
                <a:fillRect/>
              </a:stretch>
            </p:blipFill>
            <p:spPr>
              <a:xfrm>
                <a:off x="3254362" y="3637235"/>
                <a:ext cx="749281" cy="52272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79" name="Ink 78">
                <a:extLst>
                  <a:ext uri="{FF2B5EF4-FFF2-40B4-BE49-F238E27FC236}">
                    <a16:creationId xmlns:a16="http://schemas.microsoft.com/office/drawing/2014/main" id="{AC81C148-DC14-4D0F-9478-BB8334FEF392}"/>
                  </a:ext>
                </a:extLst>
              </p14:cNvPr>
              <p14:cNvContentPartPr/>
              <p14:nvPr/>
            </p14:nvContentPartPr>
            <p14:xfrm>
              <a:off x="1582325" y="4447503"/>
              <a:ext cx="1081440" cy="346680"/>
            </p14:xfrm>
          </p:contentPart>
        </mc:Choice>
        <mc:Fallback xmlns="">
          <p:pic>
            <p:nvPicPr>
              <p:cNvPr id="79" name="Ink 78">
                <a:extLst>
                  <a:ext uri="{FF2B5EF4-FFF2-40B4-BE49-F238E27FC236}">
                    <a16:creationId xmlns:a16="http://schemas.microsoft.com/office/drawing/2014/main" id="{AC81C148-DC14-4D0F-9478-BB8334FEF392}"/>
                  </a:ext>
                </a:extLst>
              </p:cNvPr>
              <p:cNvPicPr/>
              <p:nvPr/>
            </p:nvPicPr>
            <p:blipFill>
              <a:blip r:embed="rId59"/>
              <a:stretch>
                <a:fillRect/>
              </a:stretch>
            </p:blipFill>
            <p:spPr>
              <a:xfrm>
                <a:off x="1573685" y="4438512"/>
                <a:ext cx="1099080" cy="364302"/>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86" name="Ink 85">
                <a:extLst>
                  <a:ext uri="{FF2B5EF4-FFF2-40B4-BE49-F238E27FC236}">
                    <a16:creationId xmlns:a16="http://schemas.microsoft.com/office/drawing/2014/main" id="{90804E02-F638-4C0F-B2BD-BE794B8D6DDC}"/>
                  </a:ext>
                </a:extLst>
              </p14:cNvPr>
              <p14:cNvContentPartPr/>
              <p14:nvPr/>
            </p14:nvContentPartPr>
            <p14:xfrm>
              <a:off x="4260365" y="4794543"/>
              <a:ext cx="549360" cy="313200"/>
            </p14:xfrm>
          </p:contentPart>
        </mc:Choice>
        <mc:Fallback xmlns="">
          <p:pic>
            <p:nvPicPr>
              <p:cNvPr id="86" name="Ink 85">
                <a:extLst>
                  <a:ext uri="{FF2B5EF4-FFF2-40B4-BE49-F238E27FC236}">
                    <a16:creationId xmlns:a16="http://schemas.microsoft.com/office/drawing/2014/main" id="{90804E02-F638-4C0F-B2BD-BE794B8D6DDC}"/>
                  </a:ext>
                </a:extLst>
              </p:cNvPr>
              <p:cNvPicPr/>
              <p:nvPr/>
            </p:nvPicPr>
            <p:blipFill>
              <a:blip r:embed="rId61"/>
              <a:stretch>
                <a:fillRect/>
              </a:stretch>
            </p:blipFill>
            <p:spPr>
              <a:xfrm>
                <a:off x="4251725" y="4785903"/>
                <a:ext cx="567000" cy="33084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92" name="Ink 91">
                <a:extLst>
                  <a:ext uri="{FF2B5EF4-FFF2-40B4-BE49-F238E27FC236}">
                    <a16:creationId xmlns:a16="http://schemas.microsoft.com/office/drawing/2014/main" id="{4B72E212-50B2-4668-B021-ED108E547314}"/>
                  </a:ext>
                </a:extLst>
              </p14:cNvPr>
              <p14:cNvContentPartPr/>
              <p14:nvPr/>
            </p14:nvContentPartPr>
            <p14:xfrm>
              <a:off x="4862645" y="4831623"/>
              <a:ext cx="396000" cy="184320"/>
            </p14:xfrm>
          </p:contentPart>
        </mc:Choice>
        <mc:Fallback xmlns="">
          <p:pic>
            <p:nvPicPr>
              <p:cNvPr id="92" name="Ink 91">
                <a:extLst>
                  <a:ext uri="{FF2B5EF4-FFF2-40B4-BE49-F238E27FC236}">
                    <a16:creationId xmlns:a16="http://schemas.microsoft.com/office/drawing/2014/main" id="{4B72E212-50B2-4668-B021-ED108E547314}"/>
                  </a:ext>
                </a:extLst>
              </p:cNvPr>
              <p:cNvPicPr/>
              <p:nvPr/>
            </p:nvPicPr>
            <p:blipFill>
              <a:blip r:embed="rId63"/>
              <a:stretch>
                <a:fillRect/>
              </a:stretch>
            </p:blipFill>
            <p:spPr>
              <a:xfrm>
                <a:off x="4853653" y="4822966"/>
                <a:ext cx="413624" cy="201995"/>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95272" name="Ink 95271">
                <a:extLst>
                  <a:ext uri="{FF2B5EF4-FFF2-40B4-BE49-F238E27FC236}">
                    <a16:creationId xmlns:a16="http://schemas.microsoft.com/office/drawing/2014/main" id="{0AFDA89D-B379-4441-886B-E632B5FB2E47}"/>
                  </a:ext>
                </a:extLst>
              </p14:cNvPr>
              <p14:cNvContentPartPr/>
              <p14:nvPr/>
            </p14:nvContentPartPr>
            <p14:xfrm>
              <a:off x="8255285" y="5064903"/>
              <a:ext cx="515160" cy="213840"/>
            </p14:xfrm>
          </p:contentPart>
        </mc:Choice>
        <mc:Fallback xmlns="">
          <p:pic>
            <p:nvPicPr>
              <p:cNvPr id="95272" name="Ink 95271">
                <a:extLst>
                  <a:ext uri="{FF2B5EF4-FFF2-40B4-BE49-F238E27FC236}">
                    <a16:creationId xmlns:a16="http://schemas.microsoft.com/office/drawing/2014/main" id="{0AFDA89D-B379-4441-886B-E632B5FB2E47}"/>
                  </a:ext>
                </a:extLst>
              </p:cNvPr>
              <p:cNvPicPr/>
              <p:nvPr/>
            </p:nvPicPr>
            <p:blipFill>
              <a:blip r:embed="rId65"/>
              <a:stretch>
                <a:fillRect/>
              </a:stretch>
            </p:blipFill>
            <p:spPr>
              <a:xfrm>
                <a:off x="8246291" y="5055918"/>
                <a:ext cx="532788" cy="23145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95273" name="Ink 95272">
                <a:extLst>
                  <a:ext uri="{FF2B5EF4-FFF2-40B4-BE49-F238E27FC236}">
                    <a16:creationId xmlns:a16="http://schemas.microsoft.com/office/drawing/2014/main" id="{51E746E7-4BB3-4C69-BF4E-9D66AE5BEC02}"/>
                  </a:ext>
                </a:extLst>
              </p14:cNvPr>
              <p14:cNvContentPartPr/>
              <p14:nvPr/>
            </p14:nvContentPartPr>
            <p14:xfrm>
              <a:off x="7699805" y="5095863"/>
              <a:ext cx="474480" cy="187560"/>
            </p14:xfrm>
          </p:contentPart>
        </mc:Choice>
        <mc:Fallback xmlns="">
          <p:pic>
            <p:nvPicPr>
              <p:cNvPr id="95273" name="Ink 95272">
                <a:extLst>
                  <a:ext uri="{FF2B5EF4-FFF2-40B4-BE49-F238E27FC236}">
                    <a16:creationId xmlns:a16="http://schemas.microsoft.com/office/drawing/2014/main" id="{51E746E7-4BB3-4C69-BF4E-9D66AE5BEC02}"/>
                  </a:ext>
                </a:extLst>
              </p:cNvPr>
              <p:cNvPicPr/>
              <p:nvPr/>
            </p:nvPicPr>
            <p:blipFill>
              <a:blip r:embed="rId67"/>
              <a:stretch>
                <a:fillRect/>
              </a:stretch>
            </p:blipFill>
            <p:spPr>
              <a:xfrm>
                <a:off x="7691165" y="5086880"/>
                <a:ext cx="492120" cy="205166"/>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95246" name="Ink 95245">
                <a:extLst>
                  <a:ext uri="{FF2B5EF4-FFF2-40B4-BE49-F238E27FC236}">
                    <a16:creationId xmlns:a16="http://schemas.microsoft.com/office/drawing/2014/main" id="{3CF951B3-002A-4EC8-924C-E16F1A4A6CCD}"/>
                  </a:ext>
                </a:extLst>
              </p14:cNvPr>
              <p14:cNvContentPartPr/>
              <p14:nvPr/>
            </p14:nvContentPartPr>
            <p14:xfrm>
              <a:off x="3186720" y="3296880"/>
              <a:ext cx="78840" cy="422640"/>
            </p14:xfrm>
          </p:contentPart>
        </mc:Choice>
        <mc:Fallback xmlns="">
          <p:pic>
            <p:nvPicPr>
              <p:cNvPr id="95246" name="Ink 95245">
                <a:extLst>
                  <a:ext uri="{FF2B5EF4-FFF2-40B4-BE49-F238E27FC236}">
                    <a16:creationId xmlns:a16="http://schemas.microsoft.com/office/drawing/2014/main" id="{3CF951B3-002A-4EC8-924C-E16F1A4A6CCD}"/>
                  </a:ext>
                </a:extLst>
              </p:cNvPr>
              <p:cNvPicPr/>
              <p:nvPr/>
            </p:nvPicPr>
            <p:blipFill>
              <a:blip r:embed="rId69"/>
              <a:stretch>
                <a:fillRect/>
              </a:stretch>
            </p:blipFill>
            <p:spPr>
              <a:xfrm>
                <a:off x="3178080" y="3288240"/>
                <a:ext cx="96480" cy="44028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78" name="Ink 77">
                <a:extLst>
                  <a:ext uri="{FF2B5EF4-FFF2-40B4-BE49-F238E27FC236}">
                    <a16:creationId xmlns:a16="http://schemas.microsoft.com/office/drawing/2014/main" id="{C344D04E-D00D-4A39-9F14-D92A44FEF008}"/>
                  </a:ext>
                </a:extLst>
              </p14:cNvPr>
              <p14:cNvContentPartPr/>
              <p14:nvPr/>
            </p14:nvContentPartPr>
            <p14:xfrm>
              <a:off x="3679560" y="2797200"/>
              <a:ext cx="818280" cy="948600"/>
            </p14:xfrm>
          </p:contentPart>
        </mc:Choice>
        <mc:Fallback xmlns="">
          <p:pic>
            <p:nvPicPr>
              <p:cNvPr id="78" name="Ink 77">
                <a:extLst>
                  <a:ext uri="{FF2B5EF4-FFF2-40B4-BE49-F238E27FC236}">
                    <a16:creationId xmlns:a16="http://schemas.microsoft.com/office/drawing/2014/main" id="{C344D04E-D00D-4A39-9F14-D92A44FEF008}"/>
                  </a:ext>
                </a:extLst>
              </p:cNvPr>
              <p:cNvPicPr/>
              <p:nvPr/>
            </p:nvPicPr>
            <p:blipFill>
              <a:blip r:embed="rId71"/>
              <a:stretch>
                <a:fillRect/>
              </a:stretch>
            </p:blipFill>
            <p:spPr>
              <a:xfrm>
                <a:off x="3670920" y="2788200"/>
                <a:ext cx="835920" cy="96624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80" name="Ink 79">
                <a:extLst>
                  <a:ext uri="{FF2B5EF4-FFF2-40B4-BE49-F238E27FC236}">
                    <a16:creationId xmlns:a16="http://schemas.microsoft.com/office/drawing/2014/main" id="{4ACCB8BA-0A22-40B6-AD84-FA0A69B6A62D}"/>
                  </a:ext>
                </a:extLst>
              </p14:cNvPr>
              <p14:cNvContentPartPr/>
              <p14:nvPr/>
            </p14:nvContentPartPr>
            <p14:xfrm>
              <a:off x="3482280" y="3361680"/>
              <a:ext cx="46440" cy="261360"/>
            </p14:xfrm>
          </p:contentPart>
        </mc:Choice>
        <mc:Fallback xmlns="">
          <p:pic>
            <p:nvPicPr>
              <p:cNvPr id="80" name="Ink 79">
                <a:extLst>
                  <a:ext uri="{FF2B5EF4-FFF2-40B4-BE49-F238E27FC236}">
                    <a16:creationId xmlns:a16="http://schemas.microsoft.com/office/drawing/2014/main" id="{4ACCB8BA-0A22-40B6-AD84-FA0A69B6A62D}"/>
                  </a:ext>
                </a:extLst>
              </p:cNvPr>
              <p:cNvPicPr/>
              <p:nvPr/>
            </p:nvPicPr>
            <p:blipFill>
              <a:blip r:embed="rId73"/>
              <a:stretch>
                <a:fillRect/>
              </a:stretch>
            </p:blipFill>
            <p:spPr>
              <a:xfrm>
                <a:off x="3473640" y="3353040"/>
                <a:ext cx="64080" cy="27900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85" name="Ink 84">
                <a:extLst>
                  <a:ext uri="{FF2B5EF4-FFF2-40B4-BE49-F238E27FC236}">
                    <a16:creationId xmlns:a16="http://schemas.microsoft.com/office/drawing/2014/main" id="{3C564CAE-9F6F-496E-8D2C-24A8805DF03C}"/>
                  </a:ext>
                </a:extLst>
              </p14:cNvPr>
              <p14:cNvContentPartPr/>
              <p14:nvPr/>
            </p14:nvContentPartPr>
            <p14:xfrm>
              <a:off x="5725095" y="3251738"/>
              <a:ext cx="3148200" cy="1884240"/>
            </p14:xfrm>
          </p:contentPart>
        </mc:Choice>
        <mc:Fallback xmlns="">
          <p:pic>
            <p:nvPicPr>
              <p:cNvPr id="85" name="Ink 84">
                <a:extLst>
                  <a:ext uri="{FF2B5EF4-FFF2-40B4-BE49-F238E27FC236}">
                    <a16:creationId xmlns:a16="http://schemas.microsoft.com/office/drawing/2014/main" id="{3C564CAE-9F6F-496E-8D2C-24A8805DF03C}"/>
                  </a:ext>
                </a:extLst>
              </p:cNvPr>
              <p:cNvPicPr/>
              <p:nvPr/>
            </p:nvPicPr>
            <p:blipFill>
              <a:blip r:embed="rId75"/>
              <a:stretch>
                <a:fillRect/>
              </a:stretch>
            </p:blipFill>
            <p:spPr>
              <a:xfrm>
                <a:off x="5716095" y="3242738"/>
                <a:ext cx="3165840" cy="190188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95290" name="Ink 95289">
                <a:extLst>
                  <a:ext uri="{FF2B5EF4-FFF2-40B4-BE49-F238E27FC236}">
                    <a16:creationId xmlns:a16="http://schemas.microsoft.com/office/drawing/2014/main" id="{36C4034D-D43F-4E9B-9762-A1C5C951F4D7}"/>
                  </a:ext>
                </a:extLst>
              </p14:cNvPr>
              <p14:cNvContentPartPr/>
              <p14:nvPr/>
            </p14:nvContentPartPr>
            <p14:xfrm>
              <a:off x="2091975" y="4068218"/>
              <a:ext cx="581400" cy="399240"/>
            </p14:xfrm>
          </p:contentPart>
        </mc:Choice>
        <mc:Fallback xmlns="">
          <p:pic>
            <p:nvPicPr>
              <p:cNvPr id="95290" name="Ink 95289">
                <a:extLst>
                  <a:ext uri="{FF2B5EF4-FFF2-40B4-BE49-F238E27FC236}">
                    <a16:creationId xmlns:a16="http://schemas.microsoft.com/office/drawing/2014/main" id="{36C4034D-D43F-4E9B-9762-A1C5C951F4D7}"/>
                  </a:ext>
                </a:extLst>
              </p:cNvPr>
              <p:cNvPicPr/>
              <p:nvPr/>
            </p:nvPicPr>
            <p:blipFill>
              <a:blip r:embed="rId77"/>
              <a:stretch>
                <a:fillRect/>
              </a:stretch>
            </p:blipFill>
            <p:spPr>
              <a:xfrm>
                <a:off x="2083335" y="4059578"/>
                <a:ext cx="599040" cy="41688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95294" name="Ink 95293">
                <a:extLst>
                  <a:ext uri="{FF2B5EF4-FFF2-40B4-BE49-F238E27FC236}">
                    <a16:creationId xmlns:a16="http://schemas.microsoft.com/office/drawing/2014/main" id="{5611F80B-F639-456A-A914-85A5F9AF4699}"/>
                  </a:ext>
                </a:extLst>
              </p14:cNvPr>
              <p14:cNvContentPartPr/>
              <p14:nvPr/>
            </p14:nvContentPartPr>
            <p14:xfrm>
              <a:off x="1937535" y="4409498"/>
              <a:ext cx="80640" cy="72360"/>
            </p14:xfrm>
          </p:contentPart>
        </mc:Choice>
        <mc:Fallback xmlns="">
          <p:pic>
            <p:nvPicPr>
              <p:cNvPr id="95294" name="Ink 95293">
                <a:extLst>
                  <a:ext uri="{FF2B5EF4-FFF2-40B4-BE49-F238E27FC236}">
                    <a16:creationId xmlns:a16="http://schemas.microsoft.com/office/drawing/2014/main" id="{5611F80B-F639-456A-A914-85A5F9AF4699}"/>
                  </a:ext>
                </a:extLst>
              </p:cNvPr>
              <p:cNvPicPr/>
              <p:nvPr/>
            </p:nvPicPr>
            <p:blipFill>
              <a:blip r:embed="rId79"/>
              <a:stretch>
                <a:fillRect/>
              </a:stretch>
            </p:blipFill>
            <p:spPr>
              <a:xfrm>
                <a:off x="1928895" y="4400498"/>
                <a:ext cx="98280" cy="9000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95297" name="Ink 95296">
                <a:extLst>
                  <a:ext uri="{FF2B5EF4-FFF2-40B4-BE49-F238E27FC236}">
                    <a16:creationId xmlns:a16="http://schemas.microsoft.com/office/drawing/2014/main" id="{AF34F718-02F7-4FF1-ADC7-AB32E6886DA0}"/>
                  </a:ext>
                </a:extLst>
              </p14:cNvPr>
              <p14:cNvContentPartPr/>
              <p14:nvPr/>
            </p14:nvContentPartPr>
            <p14:xfrm>
              <a:off x="4519815" y="3949058"/>
              <a:ext cx="932760" cy="855360"/>
            </p14:xfrm>
          </p:contentPart>
        </mc:Choice>
        <mc:Fallback xmlns="">
          <p:pic>
            <p:nvPicPr>
              <p:cNvPr id="95297" name="Ink 95296">
                <a:extLst>
                  <a:ext uri="{FF2B5EF4-FFF2-40B4-BE49-F238E27FC236}">
                    <a16:creationId xmlns:a16="http://schemas.microsoft.com/office/drawing/2014/main" id="{AF34F718-02F7-4FF1-ADC7-AB32E6886DA0}"/>
                  </a:ext>
                </a:extLst>
              </p:cNvPr>
              <p:cNvPicPr/>
              <p:nvPr/>
            </p:nvPicPr>
            <p:blipFill>
              <a:blip r:embed="rId81"/>
              <a:stretch>
                <a:fillRect/>
              </a:stretch>
            </p:blipFill>
            <p:spPr>
              <a:xfrm>
                <a:off x="4511172" y="3940058"/>
                <a:ext cx="950407" cy="87300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6" name="Ink 5">
                <a:extLst>
                  <a:ext uri="{FF2B5EF4-FFF2-40B4-BE49-F238E27FC236}">
                    <a16:creationId xmlns:a16="http://schemas.microsoft.com/office/drawing/2014/main" id="{73E9B748-A393-4F0A-9D90-C7C2B1EBFB3B}"/>
                  </a:ext>
                </a:extLst>
              </p14:cNvPr>
              <p14:cNvContentPartPr/>
              <p14:nvPr/>
            </p14:nvContentPartPr>
            <p14:xfrm>
              <a:off x="6409088" y="3684547"/>
              <a:ext cx="748080" cy="13680"/>
            </p14:xfrm>
          </p:contentPart>
        </mc:Choice>
        <mc:Fallback xmlns="">
          <p:pic>
            <p:nvPicPr>
              <p:cNvPr id="6" name="Ink 5">
                <a:extLst>
                  <a:ext uri="{FF2B5EF4-FFF2-40B4-BE49-F238E27FC236}">
                    <a16:creationId xmlns:a16="http://schemas.microsoft.com/office/drawing/2014/main" id="{73E9B748-A393-4F0A-9D90-C7C2B1EBFB3B}"/>
                  </a:ext>
                </a:extLst>
              </p:cNvPr>
              <p:cNvPicPr/>
              <p:nvPr/>
            </p:nvPicPr>
            <p:blipFill>
              <a:blip r:embed="rId83"/>
              <a:stretch>
                <a:fillRect/>
              </a:stretch>
            </p:blipFill>
            <p:spPr>
              <a:xfrm>
                <a:off x="6400448" y="3675547"/>
                <a:ext cx="765720" cy="3132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7" name="Ink 6">
                <a:extLst>
                  <a:ext uri="{FF2B5EF4-FFF2-40B4-BE49-F238E27FC236}">
                    <a16:creationId xmlns:a16="http://schemas.microsoft.com/office/drawing/2014/main" id="{91352899-A06E-44F9-823A-5B27E6CE8916}"/>
                  </a:ext>
                </a:extLst>
              </p14:cNvPr>
              <p14:cNvContentPartPr/>
              <p14:nvPr/>
            </p14:nvContentPartPr>
            <p14:xfrm>
              <a:off x="6443648" y="3535867"/>
              <a:ext cx="605520" cy="14760"/>
            </p14:xfrm>
          </p:contentPart>
        </mc:Choice>
        <mc:Fallback xmlns="">
          <p:pic>
            <p:nvPicPr>
              <p:cNvPr id="7" name="Ink 6">
                <a:extLst>
                  <a:ext uri="{FF2B5EF4-FFF2-40B4-BE49-F238E27FC236}">
                    <a16:creationId xmlns:a16="http://schemas.microsoft.com/office/drawing/2014/main" id="{91352899-A06E-44F9-823A-5B27E6CE8916}"/>
                  </a:ext>
                </a:extLst>
              </p:cNvPr>
              <p:cNvPicPr/>
              <p:nvPr/>
            </p:nvPicPr>
            <p:blipFill>
              <a:blip r:embed="rId85"/>
              <a:stretch>
                <a:fillRect/>
              </a:stretch>
            </p:blipFill>
            <p:spPr>
              <a:xfrm>
                <a:off x="6434648" y="3526867"/>
                <a:ext cx="623160" cy="3240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9" name="Ink 8">
                <a:extLst>
                  <a:ext uri="{FF2B5EF4-FFF2-40B4-BE49-F238E27FC236}">
                    <a16:creationId xmlns:a16="http://schemas.microsoft.com/office/drawing/2014/main" id="{7EF941A6-7FA3-4DB4-AB49-97587AAE6206}"/>
                  </a:ext>
                </a:extLst>
              </p14:cNvPr>
              <p14:cNvContentPartPr/>
              <p14:nvPr/>
            </p14:nvContentPartPr>
            <p14:xfrm>
              <a:off x="6528968" y="4131667"/>
              <a:ext cx="407160" cy="12960"/>
            </p14:xfrm>
          </p:contentPart>
        </mc:Choice>
        <mc:Fallback xmlns="">
          <p:pic>
            <p:nvPicPr>
              <p:cNvPr id="9" name="Ink 8">
                <a:extLst>
                  <a:ext uri="{FF2B5EF4-FFF2-40B4-BE49-F238E27FC236}">
                    <a16:creationId xmlns:a16="http://schemas.microsoft.com/office/drawing/2014/main" id="{7EF941A6-7FA3-4DB4-AB49-97587AAE6206}"/>
                  </a:ext>
                </a:extLst>
              </p:cNvPr>
              <p:cNvPicPr/>
              <p:nvPr/>
            </p:nvPicPr>
            <p:blipFill>
              <a:blip r:embed="rId87"/>
              <a:stretch>
                <a:fillRect/>
              </a:stretch>
            </p:blipFill>
            <p:spPr>
              <a:xfrm>
                <a:off x="6520328" y="4123027"/>
                <a:ext cx="42480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13" name="Ink 12">
                <a:extLst>
                  <a:ext uri="{FF2B5EF4-FFF2-40B4-BE49-F238E27FC236}">
                    <a16:creationId xmlns:a16="http://schemas.microsoft.com/office/drawing/2014/main" id="{5D8DA3D8-EEC0-47BF-8685-3411DC605B1B}"/>
                  </a:ext>
                </a:extLst>
              </p14:cNvPr>
              <p14:cNvContentPartPr/>
              <p14:nvPr/>
            </p14:nvContentPartPr>
            <p14:xfrm>
              <a:off x="6540488" y="4208347"/>
              <a:ext cx="506520" cy="9360"/>
            </p14:xfrm>
          </p:contentPart>
        </mc:Choice>
        <mc:Fallback xmlns="">
          <p:pic>
            <p:nvPicPr>
              <p:cNvPr id="13" name="Ink 12">
                <a:extLst>
                  <a:ext uri="{FF2B5EF4-FFF2-40B4-BE49-F238E27FC236}">
                    <a16:creationId xmlns:a16="http://schemas.microsoft.com/office/drawing/2014/main" id="{5D8DA3D8-EEC0-47BF-8685-3411DC605B1B}"/>
                  </a:ext>
                </a:extLst>
              </p:cNvPr>
              <p:cNvPicPr/>
              <p:nvPr/>
            </p:nvPicPr>
            <p:blipFill>
              <a:blip r:embed="rId89"/>
              <a:stretch>
                <a:fillRect/>
              </a:stretch>
            </p:blipFill>
            <p:spPr>
              <a:xfrm>
                <a:off x="6531488" y="4199707"/>
                <a:ext cx="52416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23" name="Ink 22">
                <a:extLst>
                  <a:ext uri="{FF2B5EF4-FFF2-40B4-BE49-F238E27FC236}">
                    <a16:creationId xmlns:a16="http://schemas.microsoft.com/office/drawing/2014/main" id="{086F5296-01AA-49CB-B4C3-3B18BEC579A3}"/>
                  </a:ext>
                </a:extLst>
              </p14:cNvPr>
              <p14:cNvContentPartPr/>
              <p14:nvPr/>
            </p14:nvContentPartPr>
            <p14:xfrm>
              <a:off x="7160408" y="4233187"/>
              <a:ext cx="92880" cy="48600"/>
            </p14:xfrm>
          </p:contentPart>
        </mc:Choice>
        <mc:Fallback xmlns="">
          <p:pic>
            <p:nvPicPr>
              <p:cNvPr id="23" name="Ink 22">
                <a:extLst>
                  <a:ext uri="{FF2B5EF4-FFF2-40B4-BE49-F238E27FC236}">
                    <a16:creationId xmlns:a16="http://schemas.microsoft.com/office/drawing/2014/main" id="{086F5296-01AA-49CB-B4C3-3B18BEC579A3}"/>
                  </a:ext>
                </a:extLst>
              </p:cNvPr>
              <p:cNvPicPr/>
              <p:nvPr/>
            </p:nvPicPr>
            <p:blipFill>
              <a:blip r:embed="rId91"/>
              <a:stretch>
                <a:fillRect/>
              </a:stretch>
            </p:blipFill>
            <p:spPr>
              <a:xfrm>
                <a:off x="7151734" y="4224547"/>
                <a:ext cx="110589" cy="6624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29" name="Ink 28">
                <a:extLst>
                  <a:ext uri="{FF2B5EF4-FFF2-40B4-BE49-F238E27FC236}">
                    <a16:creationId xmlns:a16="http://schemas.microsoft.com/office/drawing/2014/main" id="{5DFEC2C6-5FB3-4E6C-ADBF-9B920C480682}"/>
                  </a:ext>
                </a:extLst>
              </p14:cNvPr>
              <p14:cNvContentPartPr/>
              <p14:nvPr/>
            </p14:nvContentPartPr>
            <p14:xfrm>
              <a:off x="5661325" y="4936413"/>
              <a:ext cx="896400" cy="1929600"/>
            </p14:xfrm>
          </p:contentPart>
        </mc:Choice>
        <mc:Fallback xmlns="">
          <p:pic>
            <p:nvPicPr>
              <p:cNvPr id="29" name="Ink 28">
                <a:extLst>
                  <a:ext uri="{FF2B5EF4-FFF2-40B4-BE49-F238E27FC236}">
                    <a16:creationId xmlns:a16="http://schemas.microsoft.com/office/drawing/2014/main" id="{5DFEC2C6-5FB3-4E6C-ADBF-9B920C480682}"/>
                  </a:ext>
                </a:extLst>
              </p:cNvPr>
              <p:cNvPicPr/>
              <p:nvPr/>
            </p:nvPicPr>
            <p:blipFill>
              <a:blip r:embed="rId93"/>
              <a:stretch>
                <a:fillRect/>
              </a:stretch>
            </p:blipFill>
            <p:spPr>
              <a:xfrm>
                <a:off x="5652685" y="4927413"/>
                <a:ext cx="914040" cy="194724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95232" name="Ink 95231">
                <a:extLst>
                  <a:ext uri="{FF2B5EF4-FFF2-40B4-BE49-F238E27FC236}">
                    <a16:creationId xmlns:a16="http://schemas.microsoft.com/office/drawing/2014/main" id="{389F5C3D-CD0C-4E87-A730-19494BD511AC}"/>
                  </a:ext>
                </a:extLst>
              </p14:cNvPr>
              <p14:cNvContentPartPr/>
              <p14:nvPr/>
            </p14:nvContentPartPr>
            <p14:xfrm>
              <a:off x="2784565" y="4078173"/>
              <a:ext cx="551880" cy="186840"/>
            </p14:xfrm>
          </p:contentPart>
        </mc:Choice>
        <mc:Fallback xmlns="">
          <p:pic>
            <p:nvPicPr>
              <p:cNvPr id="95232" name="Ink 95231">
                <a:extLst>
                  <a:ext uri="{FF2B5EF4-FFF2-40B4-BE49-F238E27FC236}">
                    <a16:creationId xmlns:a16="http://schemas.microsoft.com/office/drawing/2014/main" id="{389F5C3D-CD0C-4E87-A730-19494BD511AC}"/>
                  </a:ext>
                </a:extLst>
              </p:cNvPr>
              <p:cNvPicPr/>
              <p:nvPr/>
            </p:nvPicPr>
            <p:blipFill>
              <a:blip r:embed="rId95"/>
              <a:stretch>
                <a:fillRect/>
              </a:stretch>
            </p:blipFill>
            <p:spPr>
              <a:xfrm>
                <a:off x="2775565" y="4069173"/>
                <a:ext cx="569520" cy="20448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95236" name="Ink 95235">
                <a:extLst>
                  <a:ext uri="{FF2B5EF4-FFF2-40B4-BE49-F238E27FC236}">
                    <a16:creationId xmlns:a16="http://schemas.microsoft.com/office/drawing/2014/main" id="{DDA4B192-8BC7-4C76-A5EE-6B2A628833CF}"/>
                  </a:ext>
                </a:extLst>
              </p14:cNvPr>
              <p14:cNvContentPartPr/>
              <p14:nvPr/>
            </p14:nvContentPartPr>
            <p14:xfrm>
              <a:off x="78805" y="6482253"/>
              <a:ext cx="672840" cy="189720"/>
            </p14:xfrm>
          </p:contentPart>
        </mc:Choice>
        <mc:Fallback xmlns="">
          <p:pic>
            <p:nvPicPr>
              <p:cNvPr id="95236" name="Ink 95235">
                <a:extLst>
                  <a:ext uri="{FF2B5EF4-FFF2-40B4-BE49-F238E27FC236}">
                    <a16:creationId xmlns:a16="http://schemas.microsoft.com/office/drawing/2014/main" id="{DDA4B192-8BC7-4C76-A5EE-6B2A628833CF}"/>
                  </a:ext>
                </a:extLst>
              </p:cNvPr>
              <p:cNvPicPr/>
              <p:nvPr/>
            </p:nvPicPr>
            <p:blipFill>
              <a:blip r:embed="rId97"/>
              <a:stretch>
                <a:fillRect/>
              </a:stretch>
            </p:blipFill>
            <p:spPr>
              <a:xfrm>
                <a:off x="70160" y="6473613"/>
                <a:ext cx="690489" cy="20736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95240" name="Ink 95239">
                <a:extLst>
                  <a:ext uri="{FF2B5EF4-FFF2-40B4-BE49-F238E27FC236}">
                    <a16:creationId xmlns:a16="http://schemas.microsoft.com/office/drawing/2014/main" id="{5BDF5A3B-F91C-48DD-9D58-4F2337B11D23}"/>
                  </a:ext>
                </a:extLst>
              </p14:cNvPr>
              <p14:cNvContentPartPr/>
              <p14:nvPr/>
            </p14:nvContentPartPr>
            <p14:xfrm>
              <a:off x="6257125" y="2183133"/>
              <a:ext cx="415080" cy="18360"/>
            </p14:xfrm>
          </p:contentPart>
        </mc:Choice>
        <mc:Fallback xmlns="">
          <p:pic>
            <p:nvPicPr>
              <p:cNvPr id="95240" name="Ink 95239">
                <a:extLst>
                  <a:ext uri="{FF2B5EF4-FFF2-40B4-BE49-F238E27FC236}">
                    <a16:creationId xmlns:a16="http://schemas.microsoft.com/office/drawing/2014/main" id="{5BDF5A3B-F91C-48DD-9D58-4F2337B11D23}"/>
                  </a:ext>
                </a:extLst>
              </p:cNvPr>
              <p:cNvPicPr/>
              <p:nvPr/>
            </p:nvPicPr>
            <p:blipFill>
              <a:blip r:embed="rId99"/>
              <a:stretch>
                <a:fillRect/>
              </a:stretch>
            </p:blipFill>
            <p:spPr>
              <a:xfrm>
                <a:off x="6248125" y="2174493"/>
                <a:ext cx="43272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95241" name="Ink 95240">
                <a:extLst>
                  <a:ext uri="{FF2B5EF4-FFF2-40B4-BE49-F238E27FC236}">
                    <a16:creationId xmlns:a16="http://schemas.microsoft.com/office/drawing/2014/main" id="{170D7770-D530-4D96-A1C2-27708F5062A2}"/>
                  </a:ext>
                </a:extLst>
              </p14:cNvPr>
              <p14:cNvContentPartPr/>
              <p14:nvPr/>
            </p14:nvContentPartPr>
            <p14:xfrm>
              <a:off x="6303205" y="2272773"/>
              <a:ext cx="591120" cy="15840"/>
            </p14:xfrm>
          </p:contentPart>
        </mc:Choice>
        <mc:Fallback xmlns="">
          <p:pic>
            <p:nvPicPr>
              <p:cNvPr id="95241" name="Ink 95240">
                <a:extLst>
                  <a:ext uri="{FF2B5EF4-FFF2-40B4-BE49-F238E27FC236}">
                    <a16:creationId xmlns:a16="http://schemas.microsoft.com/office/drawing/2014/main" id="{170D7770-D530-4D96-A1C2-27708F5062A2}"/>
                  </a:ext>
                </a:extLst>
              </p:cNvPr>
              <p:cNvPicPr/>
              <p:nvPr/>
            </p:nvPicPr>
            <p:blipFill>
              <a:blip r:embed="rId101"/>
              <a:stretch>
                <a:fillRect/>
              </a:stretch>
            </p:blipFill>
            <p:spPr>
              <a:xfrm>
                <a:off x="6294565" y="2263773"/>
                <a:ext cx="608760" cy="3348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95248" name="Ink 95247">
                <a:extLst>
                  <a:ext uri="{FF2B5EF4-FFF2-40B4-BE49-F238E27FC236}">
                    <a16:creationId xmlns:a16="http://schemas.microsoft.com/office/drawing/2014/main" id="{070C8D55-B933-4EE5-A50B-B715853EFCE9}"/>
                  </a:ext>
                </a:extLst>
              </p14:cNvPr>
              <p14:cNvContentPartPr/>
              <p14:nvPr/>
            </p14:nvContentPartPr>
            <p14:xfrm>
              <a:off x="6444325" y="2133453"/>
              <a:ext cx="15120" cy="5760"/>
            </p14:xfrm>
          </p:contentPart>
        </mc:Choice>
        <mc:Fallback xmlns="">
          <p:pic>
            <p:nvPicPr>
              <p:cNvPr id="95248" name="Ink 95247">
                <a:extLst>
                  <a:ext uri="{FF2B5EF4-FFF2-40B4-BE49-F238E27FC236}">
                    <a16:creationId xmlns:a16="http://schemas.microsoft.com/office/drawing/2014/main" id="{070C8D55-B933-4EE5-A50B-B715853EFCE9}"/>
                  </a:ext>
                </a:extLst>
              </p:cNvPr>
              <p:cNvPicPr/>
              <p:nvPr/>
            </p:nvPicPr>
            <p:blipFill>
              <a:blip r:embed="rId103"/>
              <a:stretch>
                <a:fillRect/>
              </a:stretch>
            </p:blipFill>
            <p:spPr>
              <a:xfrm>
                <a:off x="6435325" y="2124982"/>
                <a:ext cx="32760" cy="22362"/>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95251" name="Ink 95250">
                <a:extLst>
                  <a:ext uri="{FF2B5EF4-FFF2-40B4-BE49-F238E27FC236}">
                    <a16:creationId xmlns:a16="http://schemas.microsoft.com/office/drawing/2014/main" id="{81924BCD-FBAC-4388-89E5-8C4BD2093ABB}"/>
                  </a:ext>
                </a:extLst>
              </p14:cNvPr>
              <p14:cNvContentPartPr/>
              <p14:nvPr/>
            </p14:nvContentPartPr>
            <p14:xfrm>
              <a:off x="6472765" y="2111853"/>
              <a:ext cx="569160" cy="10440"/>
            </p14:xfrm>
          </p:contentPart>
        </mc:Choice>
        <mc:Fallback xmlns="">
          <p:pic>
            <p:nvPicPr>
              <p:cNvPr id="95251" name="Ink 95250">
                <a:extLst>
                  <a:ext uri="{FF2B5EF4-FFF2-40B4-BE49-F238E27FC236}">
                    <a16:creationId xmlns:a16="http://schemas.microsoft.com/office/drawing/2014/main" id="{81924BCD-FBAC-4388-89E5-8C4BD2093ABB}"/>
                  </a:ext>
                </a:extLst>
              </p:cNvPr>
              <p:cNvPicPr/>
              <p:nvPr/>
            </p:nvPicPr>
            <p:blipFill>
              <a:blip r:embed="rId105"/>
              <a:stretch>
                <a:fillRect/>
              </a:stretch>
            </p:blipFill>
            <p:spPr>
              <a:xfrm>
                <a:off x="6464120" y="2103213"/>
                <a:ext cx="586811" cy="2808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95252" name="Ink 95251">
                <a:extLst>
                  <a:ext uri="{FF2B5EF4-FFF2-40B4-BE49-F238E27FC236}">
                    <a16:creationId xmlns:a16="http://schemas.microsoft.com/office/drawing/2014/main" id="{11C5BC77-A53C-4785-BF9B-FB1F716BB9DC}"/>
                  </a:ext>
                </a:extLst>
              </p14:cNvPr>
              <p14:cNvContentPartPr/>
              <p14:nvPr/>
            </p14:nvContentPartPr>
            <p14:xfrm>
              <a:off x="6713245" y="2040811"/>
              <a:ext cx="195120" cy="7200"/>
            </p14:xfrm>
          </p:contentPart>
        </mc:Choice>
        <mc:Fallback xmlns="">
          <p:pic>
            <p:nvPicPr>
              <p:cNvPr id="95252" name="Ink 95251">
                <a:extLst>
                  <a:ext uri="{FF2B5EF4-FFF2-40B4-BE49-F238E27FC236}">
                    <a16:creationId xmlns:a16="http://schemas.microsoft.com/office/drawing/2014/main" id="{11C5BC77-A53C-4785-BF9B-FB1F716BB9DC}"/>
                  </a:ext>
                </a:extLst>
              </p:cNvPr>
              <p:cNvPicPr/>
              <p:nvPr/>
            </p:nvPicPr>
            <p:blipFill>
              <a:blip r:embed="rId107"/>
              <a:stretch>
                <a:fillRect/>
              </a:stretch>
            </p:blipFill>
            <p:spPr>
              <a:xfrm>
                <a:off x="6704245" y="2031811"/>
                <a:ext cx="21276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95253" name="Ink 95252">
                <a:extLst>
                  <a:ext uri="{FF2B5EF4-FFF2-40B4-BE49-F238E27FC236}">
                    <a16:creationId xmlns:a16="http://schemas.microsoft.com/office/drawing/2014/main" id="{F2106E8F-160E-4392-A632-5E58983332F2}"/>
                  </a:ext>
                </a:extLst>
              </p14:cNvPr>
              <p14:cNvContentPartPr/>
              <p14:nvPr/>
            </p14:nvContentPartPr>
            <p14:xfrm>
              <a:off x="6701725" y="3382891"/>
              <a:ext cx="268200" cy="14400"/>
            </p14:xfrm>
          </p:contentPart>
        </mc:Choice>
        <mc:Fallback xmlns="">
          <p:pic>
            <p:nvPicPr>
              <p:cNvPr id="95253" name="Ink 95252">
                <a:extLst>
                  <a:ext uri="{FF2B5EF4-FFF2-40B4-BE49-F238E27FC236}">
                    <a16:creationId xmlns:a16="http://schemas.microsoft.com/office/drawing/2014/main" id="{F2106E8F-160E-4392-A632-5E58983332F2}"/>
                  </a:ext>
                </a:extLst>
              </p:cNvPr>
              <p:cNvPicPr/>
              <p:nvPr/>
            </p:nvPicPr>
            <p:blipFill>
              <a:blip r:embed="rId109"/>
              <a:stretch>
                <a:fillRect/>
              </a:stretch>
            </p:blipFill>
            <p:spPr>
              <a:xfrm>
                <a:off x="6692725" y="3373891"/>
                <a:ext cx="28584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95256" name="Ink 95255">
                <a:extLst>
                  <a:ext uri="{FF2B5EF4-FFF2-40B4-BE49-F238E27FC236}">
                    <a16:creationId xmlns:a16="http://schemas.microsoft.com/office/drawing/2014/main" id="{16D7A6B8-888E-456A-81C6-7ED051D753FA}"/>
                  </a:ext>
                </a:extLst>
              </p14:cNvPr>
              <p14:cNvContentPartPr/>
              <p14:nvPr/>
            </p14:nvContentPartPr>
            <p14:xfrm>
              <a:off x="3363445" y="2515291"/>
              <a:ext cx="132840" cy="6480"/>
            </p14:xfrm>
          </p:contentPart>
        </mc:Choice>
        <mc:Fallback xmlns="">
          <p:pic>
            <p:nvPicPr>
              <p:cNvPr id="95256" name="Ink 95255">
                <a:extLst>
                  <a:ext uri="{FF2B5EF4-FFF2-40B4-BE49-F238E27FC236}">
                    <a16:creationId xmlns:a16="http://schemas.microsoft.com/office/drawing/2014/main" id="{16D7A6B8-888E-456A-81C6-7ED051D753FA}"/>
                  </a:ext>
                </a:extLst>
              </p:cNvPr>
              <p:cNvPicPr/>
              <p:nvPr/>
            </p:nvPicPr>
            <p:blipFill>
              <a:blip r:embed="rId111"/>
              <a:stretch>
                <a:fillRect/>
              </a:stretch>
            </p:blipFill>
            <p:spPr>
              <a:xfrm>
                <a:off x="3354445" y="2506291"/>
                <a:ext cx="150480" cy="24120"/>
              </a:xfrm>
              <a:prstGeom prst="rect">
                <a:avLst/>
              </a:prstGeom>
            </p:spPr>
          </p:pic>
        </mc:Fallback>
      </mc:AlternateContent>
    </p:spTree>
    <p:extLst>
      <p:ext uri="{BB962C8B-B14F-4D97-AF65-F5344CB8AC3E}">
        <p14:creationId xmlns:p14="http://schemas.microsoft.com/office/powerpoint/2010/main" val="2572372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fld id="{24430FA4-E337-4FCA-807E-E6C6E29F3099}" type="slidenum">
              <a:rPr lang="en-US" altLang="en-US" smtClean="0"/>
              <a:pPr>
                <a:defRPr/>
              </a:pPr>
              <a:t>49</a:t>
            </a:fld>
            <a:endParaRPr lang="en-US" altLang="en-US"/>
          </a:p>
        </p:txBody>
      </p:sp>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340" name="Picture 2"/>
          <p:cNvPicPr>
            <a:picLocks noChangeAspect="1"/>
          </p:cNvPicPr>
          <p:nvPr/>
        </p:nvPicPr>
        <p:blipFill>
          <a:blip r:embed="rId4">
            <a:extLst>
              <a:ext uri="{28A0092B-C50C-407E-A947-70E740481C1C}">
                <a14:useLocalDpi xmlns:a14="http://schemas.microsoft.com/office/drawing/2010/main" val="0"/>
              </a:ext>
            </a:extLst>
          </a:blip>
          <a:srcRect r="53906" b="57224"/>
          <a:stretch>
            <a:fillRect/>
          </a:stretch>
        </p:blipFill>
        <p:spPr bwMode="auto">
          <a:xfrm>
            <a:off x="-838200" y="2667000"/>
            <a:ext cx="3595688"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nvPr>
        </p:nvGraphicFramePr>
        <p:xfrm>
          <a:off x="2895600" y="4038600"/>
          <a:ext cx="5029200" cy="1666874"/>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1346877977"/>
                    </a:ext>
                  </a:extLst>
                </a:gridCol>
                <a:gridCol w="2514600">
                  <a:extLst>
                    <a:ext uri="{9D8B030D-6E8A-4147-A177-3AD203B41FA5}">
                      <a16:colId xmlns:a16="http://schemas.microsoft.com/office/drawing/2014/main" val="1903867033"/>
                    </a:ext>
                  </a:extLst>
                </a:gridCol>
              </a:tblGrid>
              <a:tr h="542906">
                <a:tc>
                  <a:txBody>
                    <a:bodyPr/>
                    <a:lstStyle/>
                    <a:p>
                      <a:r>
                        <a:rPr lang="en-US" sz="1600" b="0" dirty="0">
                          <a:solidFill>
                            <a:schemeClr val="bg1"/>
                          </a:solidFill>
                          <a:latin typeface="+mj-lt"/>
                        </a:rPr>
                        <a:t>START-UP</a:t>
                      </a:r>
                      <a:r>
                        <a:rPr lang="en-US" sz="1600" b="0" baseline="0" dirty="0">
                          <a:solidFill>
                            <a:schemeClr val="bg1"/>
                          </a:solidFill>
                          <a:latin typeface="+mj-lt"/>
                        </a:rPr>
                        <a:t> File</a:t>
                      </a:r>
                      <a:endParaRPr lang="en-US" sz="1600" b="0" dirty="0">
                        <a:solidFill>
                          <a:schemeClr val="bg1"/>
                        </a:solidFill>
                        <a:latin typeface="+mj-lt"/>
                      </a:endParaRPr>
                    </a:p>
                  </a:txBody>
                  <a:tcPr marT="45710" marB="45710"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starter8.html</a:t>
                      </a:r>
                    </a:p>
                    <a:p>
                      <a:r>
                        <a:rPr lang="en-US" sz="1600" b="0" dirty="0">
                          <a:solidFill>
                            <a:schemeClr val="bg1"/>
                          </a:solidFill>
                          <a:latin typeface="+mj-lt"/>
                        </a:rPr>
                        <a:t>chapter7/starters</a:t>
                      </a:r>
                    </a:p>
                    <a:p>
                      <a:r>
                        <a:rPr lang="en-US" sz="1600" b="0" dirty="0">
                          <a:solidFill>
                            <a:schemeClr val="bg1"/>
                          </a:solidFill>
                          <a:latin typeface="+mj-lt"/>
                        </a:rPr>
                        <a:t>header.jpg</a:t>
                      </a:r>
                    </a:p>
                    <a:p>
                      <a:r>
                        <a:rPr lang="en-US" sz="1600" b="0" dirty="0">
                          <a:solidFill>
                            <a:schemeClr val="bg1"/>
                          </a:solidFill>
                          <a:latin typeface="+mj-lt"/>
                        </a:rPr>
                        <a:t>pools.jpg</a:t>
                      </a:r>
                    </a:p>
                  </a:txBody>
                  <a:tcPr marT="45710" marB="45710"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636293227"/>
                  </a:ext>
                </a:extLst>
              </a:tr>
              <a:tr h="600094">
                <a:tc>
                  <a:txBody>
                    <a:bodyPr/>
                    <a:lstStyle/>
                    <a:p>
                      <a:r>
                        <a:rPr lang="en-US" sz="1600" b="0" dirty="0">
                          <a:solidFill>
                            <a:schemeClr val="bg1"/>
                          </a:solidFill>
                          <a:latin typeface="+mj-lt"/>
                        </a:rPr>
                        <a:t>SAVE SOLUTION AS</a:t>
                      </a:r>
                    </a:p>
                  </a:txBody>
                  <a:tcPr marT="45710" marB="45710"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index.html</a:t>
                      </a:r>
                    </a:p>
                  </a:txBody>
                  <a:tcPr marT="45710" marB="45710"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591458743"/>
                  </a:ext>
                </a:extLst>
              </a:tr>
            </a:tbl>
          </a:graphicData>
        </a:graphic>
      </p:graphicFrame>
      <p:sp>
        <p:nvSpPr>
          <p:cNvPr id="7" name="Rectangle 6"/>
          <p:cNvSpPr/>
          <p:nvPr/>
        </p:nvSpPr>
        <p:spPr>
          <a:xfrm>
            <a:off x="2782888" y="2667000"/>
            <a:ext cx="5522912" cy="1200150"/>
          </a:xfrm>
          <a:prstGeom prst="rect">
            <a:avLst/>
          </a:prstGeom>
        </p:spPr>
        <p:txBody>
          <a:bodyPr>
            <a:spAutoFit/>
          </a:bodyPr>
          <a:lstStyle/>
          <a:p>
            <a:pPr eaLnBrk="1" hangingPunct="1">
              <a:spcAft>
                <a:spcPts val="1200"/>
              </a:spcAft>
              <a:defRPr/>
            </a:pPr>
            <a:r>
              <a:rPr lang="en-US" sz="1400" dirty="0">
                <a:latin typeface="+mj-lt"/>
              </a:rPr>
              <a:t>Hands-On Practice</a:t>
            </a:r>
          </a:p>
          <a:p>
            <a:pPr eaLnBrk="1" hangingPunct="1">
              <a:defRPr/>
            </a:pPr>
            <a:r>
              <a:rPr lang="en-US" sz="2800" dirty="0">
                <a:solidFill>
                  <a:schemeClr val="bg1"/>
                </a:solidFill>
                <a:latin typeface="+mj-lt"/>
              </a:rPr>
              <a:t>HOP 7.10</a:t>
            </a:r>
          </a:p>
          <a:p>
            <a:pPr eaLnBrk="1" hangingPunct="1">
              <a:defRPr/>
            </a:pPr>
            <a:r>
              <a:rPr lang="en-US" sz="2000" b="0" dirty="0">
                <a:solidFill>
                  <a:schemeClr val="bg1"/>
                </a:solidFill>
                <a:latin typeface="+mj-lt"/>
              </a:rPr>
              <a:t>Follow the directions in your book for the HOP. </a:t>
            </a:r>
            <a:endParaRPr lang="en-US" sz="1600" b="0" dirty="0">
              <a:solidFill>
                <a:schemeClr val="bg1"/>
              </a:solidFill>
              <a:latin typeface="+mj-lt"/>
            </a:endParaRPr>
          </a:p>
        </p:txBody>
      </p:sp>
      <p:pic>
        <p:nvPicPr>
          <p:cNvPr id="14353" name="Picture 2" descr="Image result for home icon">
            <a:hlinkClick r:id="rId5" action="ppaction://hlinksldjump"/>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686800" y="6369050"/>
            <a:ext cx="3984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8938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848600" cy="457200"/>
          </a:xfrm>
        </p:spPr>
        <p:txBody>
          <a:bodyPr/>
          <a:lstStyle/>
          <a:p>
            <a:r>
              <a:rPr lang="en-AU" dirty="0"/>
              <a:t>CSS Flexible Box Layout aka flexbox</a:t>
            </a:r>
            <a:endParaRPr lang="en-AU" sz="2000" b="0" dirty="0"/>
          </a:p>
        </p:txBody>
      </p:sp>
      <p:sp>
        <p:nvSpPr>
          <p:cNvPr id="3" name="Content Placeholder 2"/>
          <p:cNvSpPr>
            <a:spLocks noGrp="1"/>
          </p:cNvSpPr>
          <p:nvPr>
            <p:ph idx="1"/>
          </p:nvPr>
        </p:nvSpPr>
        <p:spPr>
          <a:xfrm>
            <a:off x="228600" y="533400"/>
            <a:ext cx="8915400" cy="5867400"/>
          </a:xfrm>
        </p:spPr>
        <p:txBody>
          <a:bodyPr/>
          <a:lstStyle/>
          <a:p>
            <a:pPr marL="0" indent="0">
              <a:buNone/>
            </a:pPr>
            <a:r>
              <a:rPr lang="en-US" sz="2400" b="1" dirty="0">
                <a:latin typeface="Times New Roman" panose="02020603050405020304" pitchFamily="18" charset="0"/>
                <a:cs typeface="Times New Roman" panose="02020603050405020304" pitchFamily="18" charset="0"/>
              </a:rPr>
              <a:t>Purpose</a:t>
            </a:r>
            <a:r>
              <a:rPr lang="en-US" sz="2400" dirty="0">
                <a:latin typeface="Times New Roman" panose="02020603050405020304" pitchFamily="18" charset="0"/>
                <a:cs typeface="Times New Roman" panose="02020603050405020304" pitchFamily="18" charset="0"/>
              </a:rPr>
              <a:t>: Provide for a </a:t>
            </a:r>
            <a:r>
              <a:rPr lang="en-US" sz="2400" b="1" dirty="0">
                <a:highlight>
                  <a:srgbClr val="FFFF00"/>
                </a:highlight>
                <a:latin typeface="Times New Roman" panose="02020603050405020304" pitchFamily="18" charset="0"/>
                <a:cs typeface="Times New Roman" panose="02020603050405020304" pitchFamily="18" charset="0"/>
              </a:rPr>
              <a:t>flexible</a:t>
            </a:r>
            <a:r>
              <a:rPr lang="en-US" sz="2400" dirty="0">
                <a:highlight>
                  <a:srgbClr val="FFFF00"/>
                </a:highlight>
                <a:latin typeface="Times New Roman" panose="02020603050405020304" pitchFamily="18" charset="0"/>
                <a:cs typeface="Times New Roman" panose="02020603050405020304" pitchFamily="18" charset="0"/>
              </a:rPr>
              <a:t>, </a:t>
            </a:r>
            <a:r>
              <a:rPr lang="en-US" sz="2400" b="1" dirty="0">
                <a:highlight>
                  <a:srgbClr val="FFFF00"/>
                </a:highlight>
                <a:latin typeface="Times New Roman" panose="02020603050405020304" pitchFamily="18" charset="0"/>
                <a:cs typeface="Times New Roman" panose="02020603050405020304" pitchFamily="18" charset="0"/>
              </a:rPr>
              <a:t>responsive</a:t>
            </a:r>
            <a:r>
              <a:rPr lang="en-US" sz="2400" dirty="0">
                <a:highlight>
                  <a:srgbClr val="FFFF00"/>
                </a:highlight>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layout</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hlinkClick r:id="rId2"/>
              </a:rPr>
              <a:t>https://www.w3.org/TR/css-flexbox-1/</a:t>
            </a:r>
            <a:r>
              <a:rPr lang="en-US" sz="24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Best used for </a:t>
            </a:r>
            <a:r>
              <a:rPr lang="en-US" sz="2800" b="1" dirty="0">
                <a:latin typeface="Times New Roman" panose="02020603050405020304" pitchFamily="18" charset="0"/>
                <a:cs typeface="Times New Roman" panose="02020603050405020304" pitchFamily="18" charset="0"/>
              </a:rPr>
              <a:t>one dimension</a:t>
            </a:r>
            <a:r>
              <a:rPr lang="en-US" sz="2800" dirty="0">
                <a:latin typeface="Times New Roman" panose="02020603050405020304" pitchFamily="18" charset="0"/>
                <a:cs typeface="Times New Roman" panose="02020603050405020304" pitchFamily="18" charset="0"/>
              </a:rPr>
              <a:t> – a </a:t>
            </a:r>
            <a:r>
              <a:rPr lang="en-US" sz="2800" b="1" dirty="0">
                <a:latin typeface="Times New Roman" panose="02020603050405020304" pitchFamily="18" charset="0"/>
                <a:cs typeface="Times New Roman" panose="02020603050405020304" pitchFamily="18" charset="0"/>
              </a:rPr>
              <a:t>row</a:t>
            </a:r>
            <a:r>
              <a:rPr lang="en-US" sz="2800" dirty="0">
                <a:latin typeface="Times New Roman" panose="02020603050405020304" pitchFamily="18" charset="0"/>
                <a:cs typeface="Times New Roman" panose="02020603050405020304" pitchFamily="18" charset="0"/>
              </a:rPr>
              <a:t> or a </a:t>
            </a:r>
            <a:r>
              <a:rPr lang="en-US" sz="2800" b="1" dirty="0">
                <a:latin typeface="Times New Roman" panose="02020603050405020304" pitchFamily="18" charset="0"/>
                <a:cs typeface="Times New Roman" panose="02020603050405020304" pitchFamily="18" charset="0"/>
              </a:rPr>
              <a:t>column</a:t>
            </a:r>
          </a:p>
          <a:p>
            <a:pPr marL="0" indent="0">
              <a:buNone/>
            </a:pPr>
            <a:r>
              <a:rPr lang="en-US" sz="2400" dirty="0">
                <a:latin typeface="Times New Roman" panose="02020603050405020304" pitchFamily="18" charset="0"/>
                <a:cs typeface="Times New Roman" panose="02020603050405020304" pitchFamily="18" charset="0"/>
              </a:rPr>
              <a:t>1. The </a:t>
            </a:r>
            <a:r>
              <a:rPr lang="en-US" sz="2400" b="1" dirty="0">
                <a:solidFill>
                  <a:srgbClr val="00B050"/>
                </a:solidFill>
                <a:highlight>
                  <a:srgbClr val="FFFF00"/>
                </a:highlight>
                <a:latin typeface="Times New Roman" panose="02020603050405020304" pitchFamily="18" charset="0"/>
                <a:cs typeface="Times New Roman" panose="02020603050405020304" pitchFamily="18" charset="0"/>
              </a:rPr>
              <a:t>display</a:t>
            </a:r>
            <a:r>
              <a:rPr lang="en-US" sz="2400" b="1" dirty="0">
                <a:latin typeface="Times New Roman" panose="02020603050405020304" pitchFamily="18" charset="0"/>
                <a:cs typeface="Times New Roman" panose="02020603050405020304" pitchFamily="18" charset="0"/>
              </a:rPr>
              <a:t> property</a:t>
            </a:r>
            <a:r>
              <a:rPr lang="en-US" sz="2400" dirty="0">
                <a:latin typeface="Times New Roman" panose="02020603050405020304" pitchFamily="18" charset="0"/>
                <a:cs typeface="Times New Roman" panose="02020603050405020304" pitchFamily="18" charset="0"/>
              </a:rPr>
              <a:t> configures a </a:t>
            </a:r>
            <a:r>
              <a:rPr lang="en-US" sz="2400" b="1" dirty="0">
                <a:solidFill>
                  <a:srgbClr val="FF00FF"/>
                </a:solidFill>
                <a:latin typeface="Times New Roman" panose="02020603050405020304" pitchFamily="18" charset="0"/>
                <a:cs typeface="Times New Roman" panose="02020603050405020304" pitchFamily="18" charset="0"/>
              </a:rPr>
              <a:t>flexbox container</a:t>
            </a:r>
          </a:p>
          <a:p>
            <a:pPr lvl="1"/>
            <a:r>
              <a:rPr lang="en-US" sz="2400" b="1" dirty="0">
                <a:highlight>
                  <a:srgbClr val="FFFF00"/>
                </a:highlight>
                <a:latin typeface="Times New Roman" panose="02020603050405020304" pitchFamily="18" charset="0"/>
                <a:cs typeface="Times New Roman" panose="02020603050405020304" pitchFamily="18" charset="0"/>
              </a:rPr>
              <a:t>display</a:t>
            </a:r>
            <a:r>
              <a:rPr lang="en-US" sz="2400" b="1" dirty="0">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flex; </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flex1.html =&gt; </a:t>
            </a:r>
            <a:r>
              <a:rPr lang="en-US" sz="2000" dirty="0">
                <a:latin typeface="Times New Roman" panose="02020603050405020304" pitchFamily="18" charset="0"/>
                <a:cs typeface="Times New Roman" panose="02020603050405020304" pitchFamily="18" charset="0"/>
              </a:rPr>
              <a:t>#gallery { </a:t>
            </a:r>
            <a:r>
              <a:rPr lang="en-US" sz="2000" dirty="0">
                <a:solidFill>
                  <a:srgbClr val="FF00FF"/>
                </a:solidFill>
                <a:highlight>
                  <a:srgbClr val="FFFF00"/>
                </a:highlight>
                <a:latin typeface="Times New Roman" panose="02020603050405020304" pitchFamily="18" charset="0"/>
                <a:cs typeface="Times New Roman" panose="02020603050405020304" pitchFamily="18" charset="0"/>
              </a:rPr>
              <a:t>display</a:t>
            </a:r>
            <a:r>
              <a:rPr lang="en-US" sz="2000" dirty="0">
                <a:highlight>
                  <a:srgbClr val="FFFF00"/>
                </a:highlight>
                <a:latin typeface="Times New Roman" panose="02020603050405020304" pitchFamily="18" charset="0"/>
                <a:cs typeface="Times New Roman" panose="02020603050405020304" pitchFamily="18" charset="0"/>
              </a:rPr>
              <a:t>: flex</a:t>
            </a:r>
            <a:r>
              <a:rPr lang="en-US" sz="2000" dirty="0">
                <a:latin typeface="Times New Roman" panose="02020603050405020304" pitchFamily="18" charset="0"/>
                <a:cs typeface="Times New Roman" panose="02020603050405020304" pitchFamily="18" charset="0"/>
              </a:rPr>
              <a:t>;} </a:t>
            </a:r>
            <a:endParaRPr lang="en-US" sz="4000" b="1" dirty="0">
              <a:latin typeface="Times New Roman" panose="02020603050405020304" pitchFamily="18" charset="0"/>
              <a:cs typeface="Times New Roman" panose="02020603050405020304" pitchFamily="18" charset="0"/>
            </a:endParaRPr>
          </a:p>
          <a:p>
            <a:pPr lvl="1"/>
            <a:r>
              <a:rPr lang="en-US" sz="2400" b="1" dirty="0">
                <a:latin typeface="Times New Roman" panose="02020603050405020304" pitchFamily="18" charset="0"/>
                <a:cs typeface="Times New Roman" panose="02020603050405020304" pitchFamily="18" charset="0"/>
              </a:rPr>
              <a:t>Flex Item</a:t>
            </a:r>
            <a:r>
              <a:rPr lang="en-US" sz="2400" dirty="0">
                <a:latin typeface="Times New Roman" panose="02020603050405020304" pitchFamily="18" charset="0"/>
                <a:cs typeface="Times New Roman" panose="02020603050405020304" pitchFamily="18" charset="0"/>
              </a:rPr>
              <a:t> – a child element of the </a:t>
            </a:r>
            <a:r>
              <a:rPr lang="en-US" sz="2400" b="1" dirty="0">
                <a:latin typeface="Times New Roman" panose="02020603050405020304" pitchFamily="18" charset="0"/>
                <a:cs typeface="Times New Roman" panose="02020603050405020304" pitchFamily="18" charset="0"/>
              </a:rPr>
              <a:t>flex container</a:t>
            </a:r>
          </a:p>
          <a:p>
            <a:pPr marL="0" indent="0">
              <a:buNone/>
            </a:pPr>
            <a:r>
              <a:rPr lang="en-US" sz="2400" b="1" dirty="0">
                <a:latin typeface="Times New Roman" panose="02020603050405020304" pitchFamily="18" charset="0"/>
                <a:cs typeface="Times New Roman" panose="02020603050405020304" pitchFamily="18" charset="0"/>
              </a:rPr>
              <a:t>2. The </a:t>
            </a:r>
            <a:r>
              <a:rPr lang="en-US" sz="2400" b="1" dirty="0">
                <a:solidFill>
                  <a:srgbClr val="00B050"/>
                </a:solidFill>
                <a:highlight>
                  <a:srgbClr val="FFFF00"/>
                </a:highlight>
                <a:latin typeface="Times New Roman" panose="02020603050405020304" pitchFamily="18" charset="0"/>
                <a:cs typeface="Times New Roman" panose="02020603050405020304" pitchFamily="18" charset="0"/>
              </a:rPr>
              <a:t>flex-wrap</a:t>
            </a:r>
            <a:r>
              <a:rPr lang="en-US" sz="2400" b="1" dirty="0">
                <a:highlight>
                  <a:srgbClr val="FFFF00"/>
                </a:highlight>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property</a:t>
            </a:r>
          </a:p>
          <a:p>
            <a:pPr lvl="1">
              <a:spcBef>
                <a:spcPts val="600"/>
              </a:spcBef>
            </a:pPr>
            <a:r>
              <a:rPr lang="en-US" sz="2000" dirty="0">
                <a:latin typeface="Times New Roman" panose="02020603050405020304" pitchFamily="18" charset="0"/>
                <a:cs typeface="Times New Roman" panose="02020603050405020304" pitchFamily="18" charset="0"/>
              </a:rPr>
              <a:t>Determines </a:t>
            </a:r>
            <a:r>
              <a:rPr lang="en-US" sz="2000" b="1" dirty="0">
                <a:latin typeface="Times New Roman" panose="02020603050405020304" pitchFamily="18" charset="0"/>
                <a:cs typeface="Times New Roman" panose="02020603050405020304" pitchFamily="18" charset="0"/>
              </a:rPr>
              <a:t>whether flex </a:t>
            </a:r>
            <a:r>
              <a:rPr lang="en-US" sz="2000" dirty="0">
                <a:latin typeface="Times New Roman" panose="02020603050405020304" pitchFamily="18" charset="0"/>
                <a:cs typeface="Times New Roman" panose="02020603050405020304" pitchFamily="18" charset="0"/>
              </a:rPr>
              <a:t>items are displayed on </a:t>
            </a:r>
            <a:r>
              <a:rPr lang="en-US" sz="2000" b="1" dirty="0">
                <a:solidFill>
                  <a:srgbClr val="FF00FF"/>
                </a:solidFill>
                <a:latin typeface="Times New Roman" panose="02020603050405020304" pitchFamily="18" charset="0"/>
                <a:cs typeface="Times New Roman" panose="02020603050405020304" pitchFamily="18" charset="0"/>
              </a:rPr>
              <a:t>multiple lines</a:t>
            </a:r>
          </a:p>
          <a:p>
            <a:pPr lvl="1"/>
            <a:r>
              <a:rPr lang="en-US" sz="2000" b="1" dirty="0">
                <a:latin typeface="Times New Roman" panose="02020603050405020304" pitchFamily="18" charset="0"/>
                <a:cs typeface="Times New Roman" panose="02020603050405020304" pitchFamily="18" charset="0"/>
              </a:rPr>
              <a:t>Values</a:t>
            </a:r>
            <a:r>
              <a:rPr lang="en-US" sz="2000" dirty="0">
                <a:latin typeface="Times New Roman" panose="02020603050405020304" pitchFamily="18" charset="0"/>
                <a:cs typeface="Times New Roman" panose="02020603050405020304" pitchFamily="18" charset="0"/>
              </a:rPr>
              <a:t> are: </a:t>
            </a:r>
            <a:r>
              <a:rPr lang="en-US" sz="2000" b="1" dirty="0" err="1">
                <a:latin typeface="Times New Roman" panose="02020603050405020304" pitchFamily="18" charset="0"/>
                <a:cs typeface="Times New Roman" panose="02020603050405020304" pitchFamily="18" charset="0"/>
              </a:rPr>
              <a:t>nowrap</a:t>
            </a:r>
            <a:r>
              <a:rPr lang="en-US" sz="2000" b="1" dirty="0">
                <a:latin typeface="Times New Roman" panose="02020603050405020304" pitchFamily="18" charset="0"/>
                <a:cs typeface="Times New Roman" panose="02020603050405020304" pitchFamily="18" charset="0"/>
              </a:rPr>
              <a:t> (</a:t>
            </a:r>
            <a:r>
              <a:rPr lang="en-US" sz="2000" b="1" dirty="0">
                <a:highlight>
                  <a:srgbClr val="FFFF00"/>
                </a:highlight>
                <a:latin typeface="Times New Roman" panose="02020603050405020304" pitchFamily="18" charset="0"/>
                <a:cs typeface="Times New Roman" panose="02020603050405020304" pitchFamily="18" charset="0"/>
              </a:rPr>
              <a:t>default</a:t>
            </a:r>
            <a:r>
              <a:rPr lang="en-US" sz="2000" b="1" dirty="0">
                <a:latin typeface="Times New Roman" panose="02020603050405020304" pitchFamily="18" charset="0"/>
                <a:cs typeface="Times New Roman" panose="02020603050405020304" pitchFamily="18" charset="0"/>
              </a:rPr>
              <a:t>), wrap, wrap-reverse</a:t>
            </a:r>
          </a:p>
          <a:p>
            <a:pPr lvl="1"/>
            <a:endParaRPr lang="en-US" sz="2000" b="1" dirty="0">
              <a:latin typeface="Times New Roman" panose="02020603050405020304" pitchFamily="18" charset="0"/>
              <a:cs typeface="Times New Roman" panose="02020603050405020304" pitchFamily="18" charset="0"/>
            </a:endParaRPr>
          </a:p>
          <a:p>
            <a:pPr marL="0" indent="0">
              <a:buNone/>
            </a:pPr>
            <a:r>
              <a:rPr lang="en-US" sz="2400" b="1" dirty="0">
                <a:latin typeface="Times New Roman" panose="02020603050405020304" pitchFamily="18" charset="0"/>
                <a:cs typeface="Times New Roman" panose="02020603050405020304" pitchFamily="18" charset="0"/>
              </a:rPr>
              <a:t>3. The </a:t>
            </a:r>
            <a:r>
              <a:rPr lang="en-US" sz="2400" b="1" dirty="0">
                <a:solidFill>
                  <a:srgbClr val="00B050"/>
                </a:solidFill>
                <a:highlight>
                  <a:srgbClr val="FFFF00"/>
                </a:highlight>
                <a:latin typeface="Times New Roman" panose="02020603050405020304" pitchFamily="18" charset="0"/>
                <a:cs typeface="Times New Roman" panose="02020603050405020304" pitchFamily="18" charset="0"/>
              </a:rPr>
              <a:t>flex-direction</a:t>
            </a:r>
            <a:r>
              <a:rPr lang="en-US" sz="2400" b="1" dirty="0">
                <a:solidFill>
                  <a:srgbClr val="FF00FF"/>
                </a:solidFill>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property</a:t>
            </a:r>
          </a:p>
          <a:p>
            <a:pPr lvl="1"/>
            <a:r>
              <a:rPr lang="en-US" sz="2000" dirty="0">
                <a:latin typeface="Times New Roman" panose="02020603050405020304" pitchFamily="18" charset="0"/>
                <a:cs typeface="Times New Roman" panose="02020603050405020304" pitchFamily="18" charset="0"/>
              </a:rPr>
              <a:t>Configures the </a:t>
            </a:r>
            <a:r>
              <a:rPr lang="en-US" sz="2000" b="1" dirty="0">
                <a:solidFill>
                  <a:srgbClr val="FF00FF"/>
                </a:solidFill>
                <a:latin typeface="Times New Roman" panose="02020603050405020304" pitchFamily="18" charset="0"/>
                <a:cs typeface="Times New Roman" panose="02020603050405020304" pitchFamily="18" charset="0"/>
              </a:rPr>
              <a:t>flow direction</a:t>
            </a:r>
          </a:p>
          <a:p>
            <a:pPr lvl="1">
              <a:spcBef>
                <a:spcPts val="600"/>
              </a:spcBef>
            </a:pPr>
            <a:r>
              <a:rPr lang="en-US" sz="2000" dirty="0">
                <a:latin typeface="Times New Roman" panose="02020603050405020304" pitchFamily="18" charset="0"/>
                <a:cs typeface="Times New Roman" panose="02020603050405020304" pitchFamily="18" charset="0"/>
              </a:rPr>
              <a:t>Values are: </a:t>
            </a:r>
          </a:p>
          <a:p>
            <a:pPr lvl="2">
              <a:spcBef>
                <a:spcPts val="600"/>
              </a:spcBef>
            </a:pPr>
            <a:r>
              <a:rPr lang="en-US" sz="1600" b="1" dirty="0">
                <a:latin typeface="Times New Roman" panose="02020603050405020304" pitchFamily="18" charset="0"/>
                <a:cs typeface="Times New Roman" panose="02020603050405020304" pitchFamily="18" charset="0"/>
              </a:rPr>
              <a:t>row (</a:t>
            </a:r>
            <a:r>
              <a:rPr lang="en-US" sz="1600" b="1" dirty="0">
                <a:highlight>
                  <a:srgbClr val="FFFF00"/>
                </a:highlight>
                <a:latin typeface="Times New Roman" panose="02020603050405020304" pitchFamily="18" charset="0"/>
                <a:cs typeface="Times New Roman" panose="02020603050405020304" pitchFamily="18" charset="0"/>
              </a:rPr>
              <a:t>default</a:t>
            </a:r>
            <a:r>
              <a:rPr lang="en-US" sz="1600" b="1" dirty="0">
                <a:latin typeface="Times New Roman" panose="02020603050405020304" pitchFamily="18" charset="0"/>
                <a:cs typeface="Times New Roman" panose="02020603050405020304" pitchFamily="18" charset="0"/>
              </a:rPr>
              <a:t>), </a:t>
            </a:r>
          </a:p>
          <a:p>
            <a:pPr lvl="2">
              <a:spcBef>
                <a:spcPts val="600"/>
              </a:spcBef>
            </a:pPr>
            <a:r>
              <a:rPr lang="en-US" sz="1600" b="1" dirty="0">
                <a:latin typeface="Times New Roman" panose="02020603050405020304" pitchFamily="18" charset="0"/>
                <a:cs typeface="Times New Roman" panose="02020603050405020304" pitchFamily="18" charset="0"/>
              </a:rPr>
              <a:t>column, </a:t>
            </a:r>
          </a:p>
          <a:p>
            <a:pPr lvl="2">
              <a:spcBef>
                <a:spcPts val="600"/>
              </a:spcBef>
            </a:pPr>
            <a:r>
              <a:rPr lang="en-US" sz="1600" b="1" dirty="0">
                <a:latin typeface="Times New Roman" panose="02020603050405020304" pitchFamily="18" charset="0"/>
                <a:cs typeface="Times New Roman" panose="02020603050405020304" pitchFamily="18" charset="0"/>
              </a:rPr>
              <a:t>row-reverse, </a:t>
            </a:r>
            <a:r>
              <a:rPr lang="en-US" sz="1600" dirty="0">
                <a:latin typeface="Times New Roman" panose="02020603050405020304" pitchFamily="18" charset="0"/>
                <a:cs typeface="Times New Roman" panose="02020603050405020304" pitchFamily="18" charset="0"/>
              </a:rPr>
              <a:t>and</a:t>
            </a:r>
            <a:r>
              <a:rPr lang="en-US" sz="1600" b="1" dirty="0">
                <a:latin typeface="Times New Roman" panose="02020603050405020304" pitchFamily="18" charset="0"/>
                <a:cs typeface="Times New Roman" panose="02020603050405020304" pitchFamily="18" charset="0"/>
              </a:rPr>
              <a:t> column-reverse</a:t>
            </a:r>
            <a:endParaRPr lang="en-AU" sz="1600" b="1" dirty="0">
              <a:latin typeface="Times New Roman" panose="02020603050405020304" pitchFamily="18" charset="0"/>
              <a:cs typeface="Times New Roman" panose="02020603050405020304" pitchFamily="18" charset="0"/>
            </a:endParaRPr>
          </a:p>
          <a:p>
            <a:pPr marL="457200" lvl="1" indent="0">
              <a:spcBef>
                <a:spcPts val="600"/>
              </a:spcBef>
              <a:buNone/>
            </a:pPr>
            <a:endParaRPr lang="en-US" sz="2000" b="1" dirty="0">
              <a:latin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030DF5E9-C519-4CF1-83CF-DF903234CC47}"/>
              </a:ext>
            </a:extLst>
          </p:cNvPr>
          <p:cNvGraphicFramePr>
            <a:graphicFrameLocks noGrp="1"/>
          </p:cNvGraphicFramePr>
          <p:nvPr>
            <p:extLst>
              <p:ext uri="{D42A27DB-BD31-4B8C-83A1-F6EECF244321}">
                <p14:modId xmlns:p14="http://schemas.microsoft.com/office/powerpoint/2010/main" val="2410920772"/>
              </p:ext>
            </p:extLst>
          </p:nvPr>
        </p:nvGraphicFramePr>
        <p:xfrm>
          <a:off x="914400" y="4343400"/>
          <a:ext cx="7048500" cy="1371600"/>
        </p:xfrm>
        <a:graphic>
          <a:graphicData uri="http://schemas.openxmlformats.org/drawingml/2006/table">
            <a:tbl>
              <a:tblPr/>
              <a:tblGrid>
                <a:gridCol w="7048500">
                  <a:extLst>
                    <a:ext uri="{9D8B030D-6E8A-4147-A177-3AD203B41FA5}">
                      <a16:colId xmlns:a16="http://schemas.microsoft.com/office/drawing/2014/main" val="2154808381"/>
                    </a:ext>
                  </a:extLst>
                </a:gridCol>
              </a:tblGrid>
              <a:tr h="177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latin typeface="Times New Roman" panose="02020603050405020304" pitchFamily="18" charset="0"/>
                          <a:cs typeface="Times New Roman" panose="02020603050405020304" pitchFamily="18" charset="0"/>
                        </a:rPr>
                        <a:t>– flex2.html =&gt; </a:t>
                      </a:r>
                      <a:r>
                        <a:rPr lang="en-US" dirty="0">
                          <a:latin typeface="Times New Roman" panose="02020603050405020304" pitchFamily="18" charset="0"/>
                          <a:cs typeface="Times New Roman" panose="02020603050405020304" pitchFamily="18" charset="0"/>
                        </a:rPr>
                        <a:t>#gallery { display: flex; </a:t>
                      </a:r>
                      <a:r>
                        <a:rPr lang="en-US" dirty="0">
                          <a:solidFill>
                            <a:srgbClr val="FF00FF"/>
                          </a:solidFill>
                          <a:highlight>
                            <a:srgbClr val="FFFF00"/>
                          </a:highlight>
                          <a:latin typeface="Times New Roman" panose="02020603050405020304" pitchFamily="18" charset="0"/>
                          <a:cs typeface="Times New Roman" panose="02020603050405020304" pitchFamily="18" charset="0"/>
                        </a:rPr>
                        <a:t>flex-wrap:</a:t>
                      </a:r>
                      <a:r>
                        <a:rPr lang="en-US" dirty="0">
                          <a:latin typeface="Times New Roman" panose="02020603050405020304" pitchFamily="18" charset="0"/>
                          <a:cs typeface="Times New Roman" panose="02020603050405020304" pitchFamily="18" charset="0"/>
                        </a:rPr>
                        <a:t> wrap;}</a:t>
                      </a:r>
                    </a:p>
                    <a:p>
                      <a:endParaRPr lang="en-US" dirty="0"/>
                    </a:p>
                  </a:txBody>
                  <a:tcPr anchor="ctr">
                    <a:lnL>
                      <a:noFill/>
                    </a:lnL>
                    <a:lnR>
                      <a:noFill/>
                    </a:lnR>
                    <a:lnT>
                      <a:noFill/>
                    </a:lnT>
                    <a:lnB>
                      <a:noFill/>
                    </a:lnB>
                  </a:tcPr>
                </a:tc>
                <a:extLst>
                  <a:ext uri="{0D108BD9-81ED-4DB2-BD59-A6C34878D82A}">
                    <a16:rowId xmlns:a16="http://schemas.microsoft.com/office/drawing/2014/main" val="1624408986"/>
                  </a:ext>
                </a:extLst>
              </a:tr>
              <a:tr h="0">
                <a:tc>
                  <a:txBody>
                    <a:bodyPr/>
                    <a:lstStyle/>
                    <a:p>
                      <a:endParaRPr lang="en-US" dirty="0"/>
                    </a:p>
                  </a:txBody>
                  <a:tcPr anchor="ctr">
                    <a:lnL>
                      <a:noFill/>
                    </a:lnL>
                    <a:lnR>
                      <a:noFill/>
                    </a:lnR>
                    <a:lnT>
                      <a:noFill/>
                    </a:lnT>
                    <a:lnB>
                      <a:noFill/>
                    </a:lnB>
                  </a:tcPr>
                </a:tc>
                <a:extLst>
                  <a:ext uri="{0D108BD9-81ED-4DB2-BD59-A6C34878D82A}">
                    <a16:rowId xmlns:a16="http://schemas.microsoft.com/office/drawing/2014/main" val="3232862434"/>
                  </a:ext>
                </a:extLst>
              </a:tr>
              <a:tr h="0">
                <a:tc>
                  <a:txBody>
                    <a:bodyPr/>
                    <a:lstStyle/>
                    <a:p>
                      <a:endParaRPr lang="en-US" dirty="0"/>
                    </a:p>
                  </a:txBody>
                  <a:tcPr anchor="ctr">
                    <a:lnL>
                      <a:noFill/>
                    </a:lnL>
                    <a:lnR>
                      <a:noFill/>
                    </a:lnR>
                    <a:lnT>
                      <a:noFill/>
                    </a:lnT>
                    <a:lnB>
                      <a:noFill/>
                    </a:lnB>
                  </a:tcPr>
                </a:tc>
                <a:extLst>
                  <a:ext uri="{0D108BD9-81ED-4DB2-BD59-A6C34878D82A}">
                    <a16:rowId xmlns:a16="http://schemas.microsoft.com/office/drawing/2014/main" val="3061320611"/>
                  </a:ext>
                </a:extLst>
              </a:tr>
            </a:tbl>
          </a:graphicData>
        </a:graphic>
      </p:graphicFrame>
    </p:spTree>
    <p:extLst>
      <p:ext uri="{BB962C8B-B14F-4D97-AF65-F5344CB8AC3E}">
        <p14:creationId xmlns:p14="http://schemas.microsoft.com/office/powerpoint/2010/main" val="42722585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57350" y="4191000"/>
            <a:ext cx="5238750" cy="1295400"/>
          </a:xfrm>
          <a:prstGeom prst="rect">
            <a:avLst/>
          </a:prstGeom>
          <a:solidFill>
            <a:schemeClr val="accent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6259" name="Title 1"/>
          <p:cNvSpPr>
            <a:spLocks noGrp="1"/>
          </p:cNvSpPr>
          <p:nvPr>
            <p:ph type="title"/>
          </p:nvPr>
        </p:nvSpPr>
        <p:spPr>
          <a:xfrm>
            <a:off x="1295400" y="-11113"/>
            <a:ext cx="7772400" cy="544513"/>
          </a:xfrm>
        </p:spPr>
        <p:txBody>
          <a:bodyPr/>
          <a:lstStyle/>
          <a:p>
            <a:r>
              <a:rPr lang="en-US" altLang="en-US" dirty="0">
                <a:solidFill>
                  <a:schemeClr val="bg2"/>
                </a:solidFill>
              </a:rPr>
              <a:t>7.14 Responsive </a:t>
            </a:r>
            <a:r>
              <a:rPr lang="en-US" altLang="en-US" dirty="0"/>
              <a:t>Images  </a:t>
            </a:r>
          </a:p>
        </p:txBody>
      </p:sp>
      <p:sp>
        <p:nvSpPr>
          <p:cNvPr id="96260" name="Content Placeholder 2"/>
          <p:cNvSpPr>
            <a:spLocks noGrp="1"/>
          </p:cNvSpPr>
          <p:nvPr>
            <p:ph idx="1"/>
          </p:nvPr>
        </p:nvSpPr>
        <p:spPr>
          <a:xfrm>
            <a:off x="1657350" y="3263315"/>
            <a:ext cx="5429250" cy="2299286"/>
          </a:xfrm>
        </p:spPr>
        <p:txBody>
          <a:bodyPr/>
          <a:lstStyle/>
          <a:p>
            <a:pPr marL="0" indent="0">
              <a:buFont typeface="Wingdings" panose="05000000000000000000" pitchFamily="2" charset="2"/>
              <a:buNone/>
            </a:pPr>
            <a:r>
              <a:rPr lang="en-US" altLang="en-US" sz="2000" dirty="0"/>
              <a:t>1</a:t>
            </a:r>
            <a:r>
              <a:rPr lang="en-US" altLang="en-US" sz="1800" dirty="0"/>
              <a:t>. Edit HTML: </a:t>
            </a:r>
            <a:br>
              <a:rPr lang="en-US" altLang="en-US" sz="2000" dirty="0"/>
            </a:br>
            <a:r>
              <a:rPr lang="en-US" altLang="en-US" sz="2000" dirty="0"/>
              <a:t>    </a:t>
            </a:r>
            <a:r>
              <a:rPr lang="en-US" altLang="en-US" sz="2000" b="1" dirty="0"/>
              <a:t>remove height </a:t>
            </a:r>
            <a:r>
              <a:rPr lang="en-US" altLang="en-US" sz="2000" dirty="0"/>
              <a:t>and </a:t>
            </a:r>
            <a:r>
              <a:rPr lang="en-US" altLang="en-US" sz="2000" b="1" dirty="0"/>
              <a:t>width</a:t>
            </a:r>
            <a:r>
              <a:rPr lang="en-US" altLang="en-US" sz="2000" dirty="0"/>
              <a:t> attributes</a:t>
            </a:r>
          </a:p>
          <a:p>
            <a:pPr marL="0" indent="0">
              <a:buFont typeface="Wingdings" panose="05000000000000000000" pitchFamily="2" charset="2"/>
              <a:buNone/>
            </a:pPr>
            <a:r>
              <a:rPr lang="en-US" altLang="en-US" sz="1800" dirty="0"/>
              <a:t>2. CSS:</a:t>
            </a:r>
          </a:p>
          <a:p>
            <a:pPr marL="434975" lvl="1" indent="0">
              <a:buFont typeface="Wingdings 2" panose="05020102010507070707" pitchFamily="18" charset="2"/>
              <a:buNone/>
            </a:pPr>
            <a:r>
              <a:rPr lang="en-US" altLang="en-US" sz="2000" b="1" dirty="0" err="1">
                <a:solidFill>
                  <a:srgbClr val="FF0000"/>
                </a:solidFill>
                <a:latin typeface="Times New Roman" panose="02020603050405020304" pitchFamily="18" charset="0"/>
                <a:cs typeface="Times New Roman" panose="02020603050405020304" pitchFamily="18" charset="0"/>
              </a:rPr>
              <a:t>img</a:t>
            </a:r>
            <a:r>
              <a:rPr lang="en-US" altLang="en-US" sz="2000" b="1" dirty="0">
                <a:solidFill>
                  <a:srgbClr val="FF0000"/>
                </a:solidFill>
                <a:latin typeface="Times New Roman" panose="02020603050405020304" pitchFamily="18" charset="0"/>
                <a:cs typeface="Times New Roman" panose="02020603050405020304" pitchFamily="18" charset="0"/>
              </a:rPr>
              <a:t> { max-width: 100%;</a:t>
            </a:r>
          </a:p>
          <a:p>
            <a:pPr marL="434975" lvl="1" indent="0">
              <a:buFont typeface="Wingdings 2" panose="05020102010507070707" pitchFamily="18" charset="2"/>
              <a:buNone/>
            </a:pPr>
            <a:r>
              <a:rPr lang="en-US" altLang="en-US" sz="2000" b="1" dirty="0">
                <a:solidFill>
                  <a:srgbClr val="FF0000"/>
                </a:solidFill>
                <a:latin typeface="Times New Roman" panose="02020603050405020304" pitchFamily="18" charset="0"/>
                <a:cs typeface="Times New Roman" panose="02020603050405020304" pitchFamily="18" charset="0"/>
              </a:rPr>
              <a:t>         height: auto; }   </a:t>
            </a:r>
            <a:r>
              <a:rPr lang="en-US" altLang="en-US" sz="1400" dirty="0">
                <a:latin typeface="Times New Roman" panose="02020603050405020304" pitchFamily="18" charset="0"/>
                <a:cs typeface="Times New Roman" panose="02020603050405020304" pitchFamily="18" charset="0"/>
              </a:rPr>
              <a:t>//display the </a:t>
            </a:r>
            <a:r>
              <a:rPr lang="en-US" altLang="en-US" sz="1400" b="1" dirty="0">
                <a:latin typeface="Times New Roman" panose="02020603050405020304" pitchFamily="18" charset="0"/>
                <a:cs typeface="Times New Roman" panose="02020603050405020304" pitchFamily="18" charset="0"/>
              </a:rPr>
              <a:t>image actual size </a:t>
            </a:r>
            <a:r>
              <a:rPr lang="en-US" altLang="en-US" sz="1400" dirty="0">
                <a:latin typeface="Times New Roman" panose="02020603050405020304" pitchFamily="18" charset="0"/>
                <a:cs typeface="Times New Roman" panose="02020603050405020304" pitchFamily="18" charset="0"/>
              </a:rPr>
              <a:t>or </a:t>
            </a:r>
            <a:r>
              <a:rPr lang="en-US" altLang="en-US" sz="1400" b="1" dirty="0">
                <a:latin typeface="Times New Roman" panose="02020603050405020304" pitchFamily="18" charset="0"/>
                <a:cs typeface="Times New Roman" panose="02020603050405020304" pitchFamily="18" charset="0"/>
              </a:rPr>
              <a:t>if greater than the </a:t>
            </a:r>
            <a:r>
              <a:rPr lang="en-US" altLang="en-US" sz="1400" b="1" dirty="0">
                <a:solidFill>
                  <a:srgbClr val="FF00FF"/>
                </a:solidFill>
                <a:latin typeface="Times New Roman" panose="02020603050405020304" pitchFamily="18" charset="0"/>
                <a:cs typeface="Times New Roman" panose="02020603050405020304" pitchFamily="18" charset="0"/>
              </a:rPr>
              <a:t>width,</a:t>
            </a:r>
            <a:r>
              <a:rPr lang="en-US" altLang="en-US" sz="1400" b="1" dirty="0">
                <a:latin typeface="Times New Roman" panose="02020603050405020304" pitchFamily="18" charset="0"/>
                <a:cs typeface="Times New Roman" panose="02020603050405020304" pitchFamily="18" charset="0"/>
              </a:rPr>
              <a:t> resize </a:t>
            </a:r>
            <a:r>
              <a:rPr lang="en-US" altLang="en-US" sz="1400" dirty="0">
                <a:latin typeface="Times New Roman" panose="02020603050405020304" pitchFamily="18" charset="0"/>
                <a:cs typeface="Times New Roman" panose="02020603050405020304" pitchFamily="18" charset="0"/>
              </a:rPr>
              <a:t>it to </a:t>
            </a:r>
            <a:r>
              <a:rPr lang="en-US" altLang="en-US" sz="1400" b="1" dirty="0">
                <a:latin typeface="Times New Roman" panose="02020603050405020304" pitchFamily="18" charset="0"/>
                <a:cs typeface="Times New Roman" panose="02020603050405020304" pitchFamily="18" charset="0"/>
              </a:rPr>
              <a:t>fit</a:t>
            </a:r>
            <a:r>
              <a:rPr lang="en-US" altLang="en-US" sz="1400" dirty="0">
                <a:latin typeface="Times New Roman" panose="02020603050405020304" pitchFamily="18" charset="0"/>
                <a:cs typeface="Times New Roman" panose="02020603050405020304" pitchFamily="18" charset="0"/>
              </a:rPr>
              <a:t> in the </a:t>
            </a:r>
            <a:r>
              <a:rPr lang="en-US" altLang="en-US" sz="1400" b="1" dirty="0">
                <a:latin typeface="Times New Roman" panose="02020603050405020304" pitchFamily="18" charset="0"/>
                <a:cs typeface="Times New Roman" panose="02020603050405020304" pitchFamily="18" charset="0"/>
              </a:rPr>
              <a:t>container</a:t>
            </a:r>
            <a:r>
              <a:rPr lang="en-US" altLang="en-US" sz="1400" dirty="0">
                <a:latin typeface="Times New Roman" panose="02020603050405020304" pitchFamily="18" charset="0"/>
                <a:cs typeface="Times New Roman" panose="02020603050405020304" pitchFamily="18" charset="0"/>
              </a:rPr>
              <a:t>;</a:t>
            </a:r>
          </a:p>
          <a:p>
            <a:pPr marL="434975" lvl="1" indent="0">
              <a:buFont typeface="Wingdings 2" panose="05020102010507070707" pitchFamily="18" charset="2"/>
              <a:buNone/>
            </a:pPr>
            <a:r>
              <a:rPr lang="en-US" altLang="en-US" sz="1400" b="1" dirty="0" err="1">
                <a:latin typeface="Times New Roman" panose="02020603050405020304" pitchFamily="18" charset="0"/>
                <a:cs typeface="Times New Roman" panose="02020603050405020304" pitchFamily="18" charset="0"/>
              </a:rPr>
              <a:t>hight</a:t>
            </a:r>
            <a:r>
              <a:rPr lang="en-US" altLang="en-US" sz="1400" dirty="0">
                <a:latin typeface="Times New Roman" panose="02020603050405020304" pitchFamily="18" charset="0"/>
                <a:cs typeface="Times New Roman" panose="02020603050405020304" pitchFamily="18" charset="0"/>
              </a:rPr>
              <a:t>: </a:t>
            </a:r>
            <a:r>
              <a:rPr lang="en-US" altLang="en-US" sz="1400" b="1" dirty="0">
                <a:latin typeface="Times New Roman" panose="02020603050405020304" pitchFamily="18" charset="0"/>
                <a:cs typeface="Times New Roman" panose="02020603050405020304" pitchFamily="18" charset="0"/>
              </a:rPr>
              <a:t>auto</a:t>
            </a:r>
            <a:r>
              <a:rPr lang="en-US" altLang="en-US" sz="1400" dirty="0">
                <a:latin typeface="Times New Roman" panose="02020603050405020304" pitchFamily="18" charset="0"/>
                <a:cs typeface="Times New Roman" panose="02020603050405020304" pitchFamily="18" charset="0"/>
              </a:rPr>
              <a:t>  - to keep the aspect ratio of the image</a:t>
            </a:r>
          </a:p>
          <a:p>
            <a:pPr marL="434975" lvl="1" indent="0">
              <a:buFont typeface="Wingdings 2" panose="05020102010507070707" pitchFamily="18" charset="2"/>
              <a:buNone/>
            </a:pPr>
            <a:r>
              <a:rPr lang="en-US" altLang="en-US" sz="2000" b="1" dirty="0">
                <a:highlight>
                  <a:srgbClr val="FFFF00"/>
                </a:highlight>
                <a:latin typeface="Times New Roman" panose="02020603050405020304" pitchFamily="18" charset="0"/>
                <a:cs typeface="Times New Roman" panose="02020603050405020304" pitchFamily="18" charset="0"/>
              </a:rPr>
              <a:t>Responsive Web design </a:t>
            </a:r>
            <a:r>
              <a:rPr lang="en-US" altLang="en-US" sz="2000" b="1" dirty="0">
                <a:latin typeface="Times New Roman" panose="02020603050405020304" pitchFamily="18" charset="0"/>
                <a:cs typeface="Times New Roman" panose="02020603050405020304" pitchFamily="18" charset="0"/>
              </a:rPr>
              <a:t>is with </a:t>
            </a:r>
          </a:p>
          <a:p>
            <a:pPr marL="434975" lvl="1" indent="0">
              <a:buNone/>
            </a:pPr>
            <a:r>
              <a:rPr lang="en-US" altLang="en-US" sz="1600" b="1" dirty="0">
                <a:latin typeface="Times New Roman" panose="02020603050405020304" pitchFamily="18" charset="0"/>
                <a:cs typeface="Times New Roman" panose="02020603050405020304" pitchFamily="18" charset="0"/>
              </a:rPr>
              <a:t>1. fluid </a:t>
            </a:r>
            <a:r>
              <a:rPr lang="en-US" altLang="en-US" sz="1600" b="1" dirty="0">
                <a:solidFill>
                  <a:srgbClr val="FF00FF"/>
                </a:solidFill>
                <a:latin typeface="Times New Roman" panose="02020603050405020304" pitchFamily="18" charset="0"/>
                <a:cs typeface="Times New Roman" panose="02020603050405020304" pitchFamily="18" charset="0"/>
              </a:rPr>
              <a:t>layout,</a:t>
            </a:r>
            <a:r>
              <a:rPr lang="en-US" altLang="en-US" sz="1600" b="1" dirty="0">
                <a:latin typeface="Times New Roman" panose="02020603050405020304" pitchFamily="18" charset="0"/>
                <a:cs typeface="Times New Roman" panose="02020603050405020304" pitchFamily="18" charset="0"/>
              </a:rPr>
              <a:t> (ex. {width:80%; </a:t>
            </a:r>
            <a:r>
              <a:rPr lang="en-US" altLang="en-US" sz="1600" b="1" dirty="0" err="1">
                <a:latin typeface="Times New Roman" panose="02020603050405020304" pitchFamily="18" charset="0"/>
                <a:cs typeface="Times New Roman" panose="02020603050405020304" pitchFamily="18" charset="0"/>
              </a:rPr>
              <a:t>margin:auto</a:t>
            </a:r>
            <a:r>
              <a:rPr lang="en-US" altLang="en-US" sz="1600" b="1" dirty="0">
                <a:latin typeface="Times New Roman" panose="02020603050405020304" pitchFamily="18" charset="0"/>
                <a:cs typeface="Times New Roman" panose="02020603050405020304" pitchFamily="18" charset="0"/>
              </a:rPr>
              <a:t>;}</a:t>
            </a:r>
          </a:p>
          <a:p>
            <a:pPr marL="434975" lvl="1" indent="0">
              <a:buNone/>
            </a:pPr>
            <a:r>
              <a:rPr lang="en-US" altLang="en-US" sz="1600" b="1" dirty="0">
                <a:latin typeface="Times New Roman" panose="02020603050405020304" pitchFamily="18" charset="0"/>
                <a:cs typeface="Times New Roman" panose="02020603050405020304" pitchFamily="18" charset="0"/>
              </a:rPr>
              <a:t>2. media </a:t>
            </a:r>
            <a:r>
              <a:rPr lang="en-US" altLang="en-US" sz="1600" b="1" dirty="0">
                <a:solidFill>
                  <a:srgbClr val="FF00FF"/>
                </a:solidFill>
                <a:latin typeface="Times New Roman" panose="02020603050405020304" pitchFamily="18" charset="0"/>
                <a:cs typeface="Times New Roman" panose="02020603050405020304" pitchFamily="18" charset="0"/>
              </a:rPr>
              <a:t>queries</a:t>
            </a:r>
            <a:r>
              <a:rPr lang="en-US" altLang="en-US" sz="1600" b="1" dirty="0">
                <a:latin typeface="Times New Roman" panose="02020603050405020304" pitchFamily="18" charset="0"/>
                <a:cs typeface="Times New Roman" panose="02020603050405020304" pitchFamily="18" charset="0"/>
              </a:rPr>
              <a:t> and </a:t>
            </a:r>
          </a:p>
          <a:p>
            <a:pPr marL="434975" lvl="1" indent="0">
              <a:buNone/>
            </a:pPr>
            <a:r>
              <a:rPr lang="en-US" altLang="en-US" sz="1600" b="1" dirty="0">
                <a:latin typeface="Times New Roman" panose="02020603050405020304" pitchFamily="18" charset="0"/>
                <a:cs typeface="Times New Roman" panose="02020603050405020304" pitchFamily="18" charset="0"/>
              </a:rPr>
              <a:t>3. responsive/flexible </a:t>
            </a:r>
            <a:r>
              <a:rPr lang="en-US" altLang="en-US" sz="1600" b="1" dirty="0">
                <a:solidFill>
                  <a:srgbClr val="FF00FF"/>
                </a:solidFill>
                <a:latin typeface="Times New Roman" panose="02020603050405020304" pitchFamily="18" charset="0"/>
                <a:cs typeface="Times New Roman" panose="02020603050405020304" pitchFamily="18" charset="0"/>
              </a:rPr>
              <a:t>images</a:t>
            </a:r>
          </a:p>
          <a:p>
            <a:pPr marL="434975" lvl="1" indent="0">
              <a:buFont typeface="Wingdings 2" panose="05020102010507070707" pitchFamily="18" charset="2"/>
              <a:buNone/>
            </a:pP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96261" name="Slide Number Placeholder 3"/>
          <p:cNvSpPr>
            <a:spLocks noGrp="1"/>
          </p:cNvSpPr>
          <p:nvPr>
            <p:ph type="sldNum" sz="quarter" idx="11"/>
          </p:nvPr>
        </p:nvSpPr>
        <p:spPr>
          <a:xfrm>
            <a:off x="8153400" y="6421438"/>
            <a:ext cx="7620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C2A00D99-77E2-40BB-A66D-EFB4B617A0AD}" type="slidenum">
              <a:rPr lang="en-US" altLang="en-US" sz="1400" smtClean="0"/>
              <a:pPr>
                <a:spcBef>
                  <a:spcPct val="0"/>
                </a:spcBef>
                <a:buClrTx/>
                <a:buSzTx/>
                <a:buFontTx/>
                <a:buNone/>
              </a:pPr>
              <a:t>50</a:t>
            </a:fld>
            <a:endParaRPr lang="en-US" altLang="en-US" sz="1400"/>
          </a:p>
        </p:txBody>
      </p:sp>
      <p:pic>
        <p:nvPicPr>
          <p:cNvPr id="10" name="Picture 2" descr="A set of three screenshots shows a browser in three different displays. ">
            <a:extLst>
              <a:ext uri="{FF2B5EF4-FFF2-40B4-BE49-F238E27FC236}">
                <a16:creationId xmlns:a16="http://schemas.microsoft.com/office/drawing/2014/main" id="{48C949A1-F893-4CBE-9E9D-79C875E6366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8174" y="601208"/>
            <a:ext cx="7747652" cy="2370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7">
            <a:extLst>
              <a:ext uri="{FF2B5EF4-FFF2-40B4-BE49-F238E27FC236}">
                <a16:creationId xmlns:a16="http://schemas.microsoft.com/office/drawing/2014/main" id="{C560FD2F-D105-413D-9508-DE6C791ED15F}"/>
              </a:ext>
            </a:extLst>
          </p:cNvPr>
          <p:cNvSpPr txBox="1">
            <a:spLocks noChangeArrowheads="1"/>
          </p:cNvSpPr>
          <p:nvPr/>
        </p:nvSpPr>
        <p:spPr bwMode="auto">
          <a:xfrm>
            <a:off x="1150331" y="2924760"/>
            <a:ext cx="77476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600" b="1" dirty="0">
                <a:latin typeface="Arial" panose="020B0604020202020204" pitchFamily="34" charset="0"/>
                <a:cs typeface="Arial" panose="020B0604020202020204" pitchFamily="34" charset="0"/>
              </a:rPr>
              <a:t>Figure 7.47 </a:t>
            </a:r>
            <a:r>
              <a:rPr lang="en-US" altLang="en-US" sz="1600" b="0" dirty="0">
                <a:latin typeface="Arial" panose="020B0604020202020204" pitchFamily="34" charset="0"/>
                <a:cs typeface="Arial" panose="020B0604020202020204" pitchFamily="34" charset="0"/>
              </a:rPr>
              <a:t>The web page demonstrates </a:t>
            </a:r>
            <a:r>
              <a:rPr lang="en-US" altLang="en-US" sz="1600" dirty="0">
                <a:latin typeface="Arial" panose="020B0604020202020204" pitchFamily="34" charset="0"/>
                <a:cs typeface="Arial" panose="020B0604020202020204" pitchFamily="34" charset="0"/>
              </a:rPr>
              <a:t>responsive web design </a:t>
            </a:r>
            <a:r>
              <a:rPr lang="en-US" altLang="en-US" sz="1600" b="0" dirty="0">
                <a:latin typeface="Arial" panose="020B0604020202020204" pitchFamily="34" charset="0"/>
                <a:cs typeface="Arial" panose="020B0604020202020204" pitchFamily="34" charset="0"/>
              </a:rPr>
              <a:t>techniques</a:t>
            </a:r>
          </a:p>
        </p:txBody>
      </p:sp>
    </p:spTree>
    <p:extLst>
      <p:ext uri="{BB962C8B-B14F-4D97-AF65-F5344CB8AC3E}">
        <p14:creationId xmlns:p14="http://schemas.microsoft.com/office/powerpoint/2010/main" val="29305713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Title 1"/>
          <p:cNvSpPr>
            <a:spLocks noGrp="1"/>
          </p:cNvSpPr>
          <p:nvPr>
            <p:ph type="title"/>
          </p:nvPr>
        </p:nvSpPr>
        <p:spPr>
          <a:xfrm>
            <a:off x="76200" y="0"/>
            <a:ext cx="8686800" cy="417731"/>
          </a:xfrm>
        </p:spPr>
        <p:txBody>
          <a:bodyPr/>
          <a:lstStyle/>
          <a:p>
            <a:r>
              <a:rPr lang="en-US" altLang="en-US" sz="2000" dirty="0"/>
              <a:t>Responsive Web Design </a:t>
            </a:r>
            <a:r>
              <a:rPr lang="en-US" altLang="en-US" sz="2000" b="0" dirty="0"/>
              <a:t>using</a:t>
            </a:r>
            <a:r>
              <a:rPr lang="en-US" altLang="en-US" sz="2000" dirty="0"/>
              <a:t> grid </a:t>
            </a:r>
            <a:r>
              <a:rPr lang="en-US" altLang="en-US" sz="2000" b="0" dirty="0"/>
              <a:t>and</a:t>
            </a:r>
            <a:r>
              <a:rPr lang="en-US" altLang="en-US" sz="2000" dirty="0"/>
              <a:t> flex </a:t>
            </a:r>
            <a:r>
              <a:rPr lang="en-US" altLang="en-US" sz="2000" b="0" dirty="0"/>
              <a:t>for</a:t>
            </a:r>
            <a:r>
              <a:rPr lang="en-US" altLang="en-US" sz="2000" dirty="0"/>
              <a:t> Desktop menu</a:t>
            </a:r>
          </a:p>
        </p:txBody>
      </p:sp>
      <p:pic>
        <p:nvPicPr>
          <p:cNvPr id="98368" name="Picture 98367">
            <a:extLst>
              <a:ext uri="{FF2B5EF4-FFF2-40B4-BE49-F238E27FC236}">
                <a16:creationId xmlns:a16="http://schemas.microsoft.com/office/drawing/2014/main" id="{547A89CB-92E8-469A-93A6-498F600130E0}"/>
              </a:ext>
            </a:extLst>
          </p:cNvPr>
          <p:cNvPicPr>
            <a:picLocks noChangeAspect="1"/>
          </p:cNvPicPr>
          <p:nvPr/>
        </p:nvPicPr>
        <p:blipFill>
          <a:blip r:embed="rId3"/>
          <a:stretch>
            <a:fillRect/>
          </a:stretch>
        </p:blipFill>
        <p:spPr>
          <a:xfrm>
            <a:off x="3098474" y="492125"/>
            <a:ext cx="2947052" cy="6365875"/>
          </a:xfrm>
          <a:prstGeom prst="rect">
            <a:avLst/>
          </a:prstGeom>
        </p:spPr>
      </p:pic>
      <p:pic>
        <p:nvPicPr>
          <p:cNvPr id="98369" name="Picture 98368">
            <a:extLst>
              <a:ext uri="{FF2B5EF4-FFF2-40B4-BE49-F238E27FC236}">
                <a16:creationId xmlns:a16="http://schemas.microsoft.com/office/drawing/2014/main" id="{B48384FC-B079-4ED6-BBDB-279F3BBC5BED}"/>
              </a:ext>
            </a:extLst>
          </p:cNvPr>
          <p:cNvPicPr>
            <a:picLocks noChangeAspect="1"/>
          </p:cNvPicPr>
          <p:nvPr/>
        </p:nvPicPr>
        <p:blipFill>
          <a:blip r:embed="rId4"/>
          <a:stretch>
            <a:fillRect/>
          </a:stretch>
        </p:blipFill>
        <p:spPr>
          <a:xfrm>
            <a:off x="6289431" y="457200"/>
            <a:ext cx="2847425" cy="6400800"/>
          </a:xfrm>
          <a:prstGeom prst="rect">
            <a:avLst/>
          </a:prstGeom>
        </p:spPr>
      </p:pic>
      <p:pic>
        <p:nvPicPr>
          <p:cNvPr id="99" name="Picture 2" descr="A set of three screenshots shows a browser in three different displays. ">
            <a:extLst>
              <a:ext uri="{FF2B5EF4-FFF2-40B4-BE49-F238E27FC236}">
                <a16:creationId xmlns:a16="http://schemas.microsoft.com/office/drawing/2014/main" id="{B548699C-D6C3-419A-B65E-C78F1BD423FD}"/>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76200" y="1524000"/>
            <a:ext cx="2947052"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Content Placeholder 2">
            <a:extLst>
              <a:ext uri="{FF2B5EF4-FFF2-40B4-BE49-F238E27FC236}">
                <a16:creationId xmlns:a16="http://schemas.microsoft.com/office/drawing/2014/main" id="{55B91340-318D-4257-9A8B-2E54A6EB0CB6}"/>
              </a:ext>
            </a:extLst>
          </p:cNvPr>
          <p:cNvSpPr txBox="1">
            <a:spLocks/>
          </p:cNvSpPr>
          <p:nvPr/>
        </p:nvSpPr>
        <p:spPr bwMode="auto">
          <a:xfrm>
            <a:off x="1430856" y="6467658"/>
            <a:ext cx="1443038"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0" indent="0">
              <a:buFont typeface="Wingdings" panose="05000000000000000000" pitchFamily="2" charset="2"/>
              <a:buNone/>
              <a:defRPr/>
            </a:pPr>
            <a:r>
              <a:rPr lang="en-US" altLang="en-US" sz="1200" kern="0" dirty="0">
                <a:solidFill>
                  <a:srgbClr val="FF00FF"/>
                </a:solidFill>
                <a:latin typeface="Times New Roman" panose="02020603050405020304" pitchFamily="18" charset="0"/>
                <a:cs typeface="Times New Roman" panose="02020603050405020304" pitchFamily="18" charset="0"/>
              </a:rPr>
              <a:t>flexible images =&gt;</a:t>
            </a:r>
          </a:p>
          <a:p>
            <a:pPr marL="434975" lvl="1" indent="0">
              <a:buFont typeface="Wingdings 2" panose="05020102010507070707" pitchFamily="18" charset="2"/>
              <a:buNone/>
              <a:defRPr/>
            </a:pPr>
            <a:endParaRPr lang="en-US" altLang="en-US" sz="2000" kern="0" dirty="0">
              <a:solidFill>
                <a:srgbClr val="FF0000"/>
              </a:solidFill>
              <a:latin typeface="Times New Roman" panose="02020603050405020304" pitchFamily="18" charset="0"/>
              <a:cs typeface="Times New Roman" panose="02020603050405020304" pitchFamily="18" charset="0"/>
            </a:endParaRPr>
          </a:p>
        </p:txBody>
      </p:sp>
      <p:sp>
        <p:nvSpPr>
          <p:cNvPr id="148" name="Rectangle 48">
            <a:extLst>
              <a:ext uri="{FF2B5EF4-FFF2-40B4-BE49-F238E27FC236}">
                <a16:creationId xmlns:a16="http://schemas.microsoft.com/office/drawing/2014/main" id="{4EDA5370-1588-4049-B1C1-79BA1F13D4BC}"/>
              </a:ext>
            </a:extLst>
          </p:cNvPr>
          <p:cNvSpPr>
            <a:spLocks noChangeArrowheads="1"/>
          </p:cNvSpPr>
          <p:nvPr/>
        </p:nvSpPr>
        <p:spPr bwMode="auto">
          <a:xfrm>
            <a:off x="8229600" y="990600"/>
            <a:ext cx="11112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 typeface="Wingdings" panose="05000000000000000000" pitchFamily="2" charset="2"/>
              <a:buNone/>
            </a:pPr>
            <a:r>
              <a:rPr lang="en-US" altLang="en-US" sz="1200" dirty="0">
                <a:solidFill>
                  <a:srgbClr val="FF00FF"/>
                </a:solidFill>
                <a:latin typeface="Times New Roman" panose="02020603050405020304" pitchFamily="18" charset="0"/>
              </a:rPr>
              <a:t>&lt;=exclusively </a:t>
            </a:r>
          </a:p>
          <a:p>
            <a:pPr>
              <a:spcBef>
                <a:spcPct val="0"/>
              </a:spcBef>
              <a:buClrTx/>
              <a:buSzTx/>
              <a:buFontTx/>
              <a:buNone/>
            </a:pPr>
            <a:r>
              <a:rPr lang="en-US" altLang="en-US" sz="1200" dirty="0">
                <a:solidFill>
                  <a:srgbClr val="FF00FF"/>
                </a:solidFill>
                <a:latin typeface="Times New Roman" panose="02020603050405020304" pitchFamily="18" charset="0"/>
              </a:rPr>
              <a:t>Tablet – </a:t>
            </a:r>
          </a:p>
          <a:p>
            <a:pPr>
              <a:spcBef>
                <a:spcPct val="0"/>
              </a:spcBef>
              <a:buClrTx/>
              <a:buSzTx/>
              <a:buFontTx/>
              <a:buNone/>
            </a:pPr>
            <a:r>
              <a:rPr lang="en-US" altLang="en-US" sz="1200" dirty="0">
                <a:solidFill>
                  <a:srgbClr val="FF00FF"/>
                </a:solidFill>
                <a:latin typeface="Times New Roman" panose="02020603050405020304" pitchFamily="18" charset="0"/>
              </a:rPr>
              <a:t>2-columns</a:t>
            </a:r>
          </a:p>
        </p:txBody>
      </p:sp>
      <p:sp>
        <p:nvSpPr>
          <p:cNvPr id="149" name="Rectangle 48">
            <a:extLst>
              <a:ext uri="{FF2B5EF4-FFF2-40B4-BE49-F238E27FC236}">
                <a16:creationId xmlns:a16="http://schemas.microsoft.com/office/drawing/2014/main" id="{A5AF625E-FD0E-44E0-B6AA-48E66B6F018D}"/>
              </a:ext>
            </a:extLst>
          </p:cNvPr>
          <p:cNvSpPr>
            <a:spLocks noChangeArrowheads="1"/>
          </p:cNvSpPr>
          <p:nvPr/>
        </p:nvSpPr>
        <p:spPr bwMode="auto">
          <a:xfrm>
            <a:off x="8307002" y="2209800"/>
            <a:ext cx="11112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 typeface="Wingdings" panose="05000000000000000000" pitchFamily="2" charset="2"/>
              <a:buNone/>
            </a:pPr>
            <a:r>
              <a:rPr lang="en-US" altLang="en-US" sz="1200" dirty="0">
                <a:solidFill>
                  <a:srgbClr val="FF00FF"/>
                </a:solidFill>
                <a:latin typeface="Times New Roman" panose="02020603050405020304" pitchFamily="18" charset="0"/>
              </a:rPr>
              <a:t>&lt;=exclusively </a:t>
            </a:r>
          </a:p>
          <a:p>
            <a:pPr>
              <a:spcBef>
                <a:spcPct val="0"/>
              </a:spcBef>
              <a:buClrTx/>
              <a:buSzTx/>
              <a:buFontTx/>
              <a:buNone/>
            </a:pPr>
            <a:r>
              <a:rPr lang="en-US" altLang="en-US" sz="1200" dirty="0">
                <a:solidFill>
                  <a:srgbClr val="FF00FF"/>
                </a:solidFill>
                <a:latin typeface="Times New Roman" panose="02020603050405020304" pitchFamily="18" charset="0"/>
              </a:rPr>
              <a:t>Desktop –</a:t>
            </a:r>
          </a:p>
          <a:p>
            <a:pPr>
              <a:spcBef>
                <a:spcPct val="0"/>
              </a:spcBef>
              <a:buClrTx/>
              <a:buSzTx/>
              <a:buFontTx/>
              <a:buNone/>
            </a:pPr>
            <a:r>
              <a:rPr lang="en-US" altLang="en-US" sz="1200" dirty="0">
                <a:solidFill>
                  <a:srgbClr val="FF00FF"/>
                </a:solidFill>
                <a:latin typeface="Times New Roman" panose="02020603050405020304" pitchFamily="18" charset="0"/>
              </a:rPr>
              <a:t>3-columns</a:t>
            </a:r>
          </a:p>
        </p:txBody>
      </p:sp>
      <mc:AlternateContent xmlns:mc="http://schemas.openxmlformats.org/markup-compatibility/2006" xmlns:p14="http://schemas.microsoft.com/office/powerpoint/2010/main">
        <mc:Choice Requires="p14">
          <p:contentPart p14:bwMode="auto" r:id="rId6">
            <p14:nvContentPartPr>
              <p14:cNvPr id="118" name="Ink 117">
                <a:extLst>
                  <a:ext uri="{FF2B5EF4-FFF2-40B4-BE49-F238E27FC236}">
                    <a16:creationId xmlns:a16="http://schemas.microsoft.com/office/drawing/2014/main" id="{85A9901F-D36C-4515-9B4B-2F4230FB2DC7}"/>
                  </a:ext>
                </a:extLst>
              </p14:cNvPr>
              <p14:cNvContentPartPr/>
              <p14:nvPr/>
            </p14:nvContentPartPr>
            <p14:xfrm>
              <a:off x="2720040" y="593280"/>
              <a:ext cx="6380640" cy="6247440"/>
            </p14:xfrm>
          </p:contentPart>
        </mc:Choice>
        <mc:Fallback xmlns="">
          <p:pic>
            <p:nvPicPr>
              <p:cNvPr id="118" name="Ink 117">
                <a:extLst>
                  <a:ext uri="{FF2B5EF4-FFF2-40B4-BE49-F238E27FC236}">
                    <a16:creationId xmlns:a16="http://schemas.microsoft.com/office/drawing/2014/main" id="{85A9901F-D36C-4515-9B4B-2F4230FB2DC7}"/>
                  </a:ext>
                </a:extLst>
              </p:cNvPr>
              <p:cNvPicPr/>
              <p:nvPr/>
            </p:nvPicPr>
            <p:blipFill>
              <a:blip r:embed="rId7"/>
              <a:stretch>
                <a:fillRect/>
              </a:stretch>
            </p:blipFill>
            <p:spPr>
              <a:xfrm>
                <a:off x="2662800" y="584640"/>
                <a:ext cx="6446880" cy="6265080"/>
              </a:xfrm>
              <a:prstGeom prst="rect">
                <a:avLst/>
              </a:prstGeom>
            </p:spPr>
          </p:pic>
        </mc:Fallback>
      </mc:AlternateContent>
      <p:sp>
        <p:nvSpPr>
          <p:cNvPr id="119" name="Rectangle 118">
            <a:extLst>
              <a:ext uri="{FF2B5EF4-FFF2-40B4-BE49-F238E27FC236}">
                <a16:creationId xmlns:a16="http://schemas.microsoft.com/office/drawing/2014/main" id="{9AAF98DC-7893-4B49-8108-C370F29E7DD0}"/>
              </a:ext>
            </a:extLst>
          </p:cNvPr>
          <p:cNvSpPr/>
          <p:nvPr/>
        </p:nvSpPr>
        <p:spPr>
          <a:xfrm>
            <a:off x="102093" y="476589"/>
            <a:ext cx="2189767" cy="830997"/>
          </a:xfrm>
          <a:prstGeom prst="rect">
            <a:avLst/>
          </a:prstGeom>
        </p:spPr>
        <p:txBody>
          <a:bodyPr wrap="none">
            <a:spAutoFit/>
          </a:bodyPr>
          <a:lstStyle/>
          <a:p>
            <a:r>
              <a:rPr lang="en-US" altLang="en-US" dirty="0"/>
              <a:t>HOP 7.10</a:t>
            </a:r>
          </a:p>
          <a:p>
            <a:r>
              <a:rPr lang="en-US" sz="1200" dirty="0">
                <a:highlight>
                  <a:srgbClr val="FFFF00"/>
                </a:highlight>
              </a:rPr>
              <a:t>can be your startup</a:t>
            </a:r>
          </a:p>
          <a:p>
            <a:r>
              <a:rPr lang="en-US" sz="1200" dirty="0">
                <a:highlight>
                  <a:srgbClr val="FFFF00"/>
                </a:highlight>
              </a:rPr>
              <a:t> website for your final project</a:t>
            </a:r>
            <a:r>
              <a:rPr lang="en-US" dirty="0"/>
              <a:t>.</a:t>
            </a:r>
          </a:p>
        </p:txBody>
      </p:sp>
      <p:sp>
        <p:nvSpPr>
          <p:cNvPr id="193" name="Content Placeholder 2">
            <a:extLst>
              <a:ext uri="{FF2B5EF4-FFF2-40B4-BE49-F238E27FC236}">
                <a16:creationId xmlns:a16="http://schemas.microsoft.com/office/drawing/2014/main" id="{1E82400A-5D1C-4F99-84C5-D25B0150E167}"/>
              </a:ext>
            </a:extLst>
          </p:cNvPr>
          <p:cNvSpPr txBox="1">
            <a:spLocks/>
          </p:cNvSpPr>
          <p:nvPr/>
        </p:nvSpPr>
        <p:spPr bwMode="auto">
          <a:xfrm>
            <a:off x="-268968" y="4267200"/>
            <a:ext cx="3359954"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434975" lvl="1" indent="0">
              <a:buFont typeface="Wingdings 2" panose="05020102010507070707" pitchFamily="18" charset="2"/>
              <a:buNone/>
            </a:pPr>
            <a:r>
              <a:rPr lang="en-US" altLang="en-US" sz="1800" b="1" kern="0" dirty="0">
                <a:highlight>
                  <a:srgbClr val="FFFF00"/>
                </a:highlight>
                <a:latin typeface="Times New Roman" panose="02020603050405020304" pitchFamily="18" charset="0"/>
                <a:cs typeface="Times New Roman" panose="02020603050405020304" pitchFamily="18" charset="0"/>
              </a:rPr>
              <a:t>Responsive Web design </a:t>
            </a:r>
            <a:r>
              <a:rPr lang="en-US" altLang="en-US" sz="1800" b="1" kern="0" dirty="0">
                <a:latin typeface="Times New Roman" panose="02020603050405020304" pitchFamily="18" charset="0"/>
                <a:cs typeface="Times New Roman" panose="02020603050405020304" pitchFamily="18" charset="0"/>
              </a:rPr>
              <a:t>is with</a:t>
            </a:r>
          </a:p>
          <a:p>
            <a:pPr marL="434975" lvl="1" indent="0">
              <a:buNone/>
            </a:pPr>
            <a:r>
              <a:rPr lang="en-US" altLang="en-US" sz="1800" kern="0" dirty="0">
                <a:latin typeface="Times New Roman" panose="02020603050405020304" pitchFamily="18" charset="0"/>
                <a:cs typeface="Times New Roman" panose="02020603050405020304" pitchFamily="18" charset="0"/>
              </a:rPr>
              <a:t>1. a shortcut </a:t>
            </a:r>
            <a:r>
              <a:rPr lang="en-US" altLang="en-US" sz="1800" b="1" kern="0" dirty="0">
                <a:solidFill>
                  <a:srgbClr val="FF0000"/>
                </a:solidFill>
                <a:latin typeface="Times New Roman" panose="02020603050405020304" pitchFamily="18" charset="0"/>
                <a:cs typeface="Times New Roman" panose="02020603050405020304" pitchFamily="18" charset="0"/>
              </a:rPr>
              <a:t>grid layout   </a:t>
            </a:r>
            <a:r>
              <a:rPr lang="en-US" altLang="en-US" sz="1800" b="1" kern="0" dirty="0">
                <a:latin typeface="Times New Roman" panose="02020603050405020304" pitchFamily="18" charset="0"/>
                <a:cs typeface="Times New Roman" panose="02020603050405020304" pitchFamily="18" charset="0"/>
              </a:rPr>
              <a:t>(replaces fluid layout), </a:t>
            </a:r>
          </a:p>
          <a:p>
            <a:pPr marL="434975" lvl="1" indent="0">
              <a:buNone/>
            </a:pPr>
            <a:r>
              <a:rPr lang="en-US" altLang="en-US" sz="1800" b="1" kern="0" dirty="0">
                <a:solidFill>
                  <a:srgbClr val="FF0000"/>
                </a:solidFill>
                <a:latin typeface="Times New Roman" panose="02020603050405020304" pitchFamily="18" charset="0"/>
                <a:cs typeface="Times New Roman" panose="02020603050405020304" pitchFamily="18" charset="0"/>
              </a:rPr>
              <a:t>2. media queries </a:t>
            </a:r>
            <a:r>
              <a:rPr lang="en-US" altLang="en-US" sz="1800" b="1" kern="0" dirty="0">
                <a:latin typeface="Times New Roman" panose="02020603050405020304" pitchFamily="18" charset="0"/>
                <a:cs typeface="Times New Roman" panose="02020603050405020304" pitchFamily="18" charset="0"/>
              </a:rPr>
              <a:t>and</a:t>
            </a:r>
            <a:r>
              <a:rPr lang="en-US" altLang="en-US" sz="1800" b="1" kern="0" dirty="0">
                <a:solidFill>
                  <a:srgbClr val="FF0000"/>
                </a:solidFill>
                <a:latin typeface="Times New Roman" panose="02020603050405020304" pitchFamily="18" charset="0"/>
                <a:cs typeface="Times New Roman" panose="02020603050405020304" pitchFamily="18" charset="0"/>
              </a:rPr>
              <a:t> </a:t>
            </a:r>
          </a:p>
          <a:p>
            <a:pPr marL="434975" lvl="1" indent="0">
              <a:buNone/>
            </a:pPr>
            <a:r>
              <a:rPr lang="en-US" altLang="en-US" sz="1800" b="1" kern="0" dirty="0">
                <a:solidFill>
                  <a:srgbClr val="FF0000"/>
                </a:solidFill>
                <a:latin typeface="Times New Roman" panose="02020603050405020304" pitchFamily="18" charset="0"/>
                <a:cs typeface="Times New Roman" panose="02020603050405020304" pitchFamily="18" charset="0"/>
              </a:rPr>
              <a:t>3. flexible images.</a:t>
            </a:r>
          </a:p>
        </p:txBody>
      </p:sp>
      <mc:AlternateContent xmlns:mc="http://schemas.openxmlformats.org/markup-compatibility/2006" xmlns:p14="http://schemas.microsoft.com/office/powerpoint/2010/main">
        <mc:Choice Requires="p14">
          <p:contentPart p14:bwMode="auto" r:id="rId8">
            <p14:nvContentPartPr>
              <p14:cNvPr id="2" name="Ink 1">
                <a:extLst>
                  <a:ext uri="{FF2B5EF4-FFF2-40B4-BE49-F238E27FC236}">
                    <a16:creationId xmlns:a16="http://schemas.microsoft.com/office/drawing/2014/main" id="{81B52F46-B670-4D7A-94CE-24C413B7D6AF}"/>
                  </a:ext>
                </a:extLst>
              </p14:cNvPr>
              <p14:cNvContentPartPr/>
              <p14:nvPr/>
            </p14:nvContentPartPr>
            <p14:xfrm>
              <a:off x="5084240" y="5937096"/>
              <a:ext cx="102240" cy="402840"/>
            </p14:xfrm>
          </p:contentPart>
        </mc:Choice>
        <mc:Fallback xmlns="">
          <p:pic>
            <p:nvPicPr>
              <p:cNvPr id="2" name="Ink 1">
                <a:extLst>
                  <a:ext uri="{FF2B5EF4-FFF2-40B4-BE49-F238E27FC236}">
                    <a16:creationId xmlns:a16="http://schemas.microsoft.com/office/drawing/2014/main" id="{81B52F46-B670-4D7A-94CE-24C413B7D6AF}"/>
                  </a:ext>
                </a:extLst>
              </p:cNvPr>
              <p:cNvPicPr/>
              <p:nvPr/>
            </p:nvPicPr>
            <p:blipFill>
              <a:blip r:embed="rId9"/>
              <a:stretch>
                <a:fillRect/>
              </a:stretch>
            </p:blipFill>
            <p:spPr>
              <a:xfrm>
                <a:off x="5075600" y="5928456"/>
                <a:ext cx="119880" cy="4204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 name="Ink 2">
                <a:extLst>
                  <a:ext uri="{FF2B5EF4-FFF2-40B4-BE49-F238E27FC236}">
                    <a16:creationId xmlns:a16="http://schemas.microsoft.com/office/drawing/2014/main" id="{42FFFD44-A9FF-4187-991C-D97997B2802B}"/>
                  </a:ext>
                </a:extLst>
              </p14:cNvPr>
              <p14:cNvContentPartPr/>
              <p14:nvPr/>
            </p14:nvContentPartPr>
            <p14:xfrm>
              <a:off x="3396920" y="5920896"/>
              <a:ext cx="122400" cy="415440"/>
            </p14:xfrm>
          </p:contentPart>
        </mc:Choice>
        <mc:Fallback xmlns="">
          <p:pic>
            <p:nvPicPr>
              <p:cNvPr id="3" name="Ink 2">
                <a:extLst>
                  <a:ext uri="{FF2B5EF4-FFF2-40B4-BE49-F238E27FC236}">
                    <a16:creationId xmlns:a16="http://schemas.microsoft.com/office/drawing/2014/main" id="{42FFFD44-A9FF-4187-991C-D97997B2802B}"/>
                  </a:ext>
                </a:extLst>
              </p:cNvPr>
              <p:cNvPicPr/>
              <p:nvPr/>
            </p:nvPicPr>
            <p:blipFill>
              <a:blip r:embed="rId11"/>
              <a:stretch>
                <a:fillRect/>
              </a:stretch>
            </p:blipFill>
            <p:spPr>
              <a:xfrm>
                <a:off x="3388280" y="5912256"/>
                <a:ext cx="140040" cy="4330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9" name="Ink 18">
                <a:extLst>
                  <a:ext uri="{FF2B5EF4-FFF2-40B4-BE49-F238E27FC236}">
                    <a16:creationId xmlns:a16="http://schemas.microsoft.com/office/drawing/2014/main" id="{84C2C440-7DD6-4000-8859-F9F6EFAED8B1}"/>
                  </a:ext>
                </a:extLst>
              </p14:cNvPr>
              <p14:cNvContentPartPr/>
              <p14:nvPr/>
            </p14:nvContentPartPr>
            <p14:xfrm>
              <a:off x="5271149" y="2137251"/>
              <a:ext cx="226080" cy="272520"/>
            </p14:xfrm>
          </p:contentPart>
        </mc:Choice>
        <mc:Fallback xmlns="">
          <p:pic>
            <p:nvPicPr>
              <p:cNvPr id="19" name="Ink 18">
                <a:extLst>
                  <a:ext uri="{FF2B5EF4-FFF2-40B4-BE49-F238E27FC236}">
                    <a16:creationId xmlns:a16="http://schemas.microsoft.com/office/drawing/2014/main" id="{84C2C440-7DD6-4000-8859-F9F6EFAED8B1}"/>
                  </a:ext>
                </a:extLst>
              </p:cNvPr>
              <p:cNvPicPr/>
              <p:nvPr/>
            </p:nvPicPr>
            <p:blipFill>
              <a:blip r:embed="rId13"/>
              <a:stretch>
                <a:fillRect/>
              </a:stretch>
            </p:blipFill>
            <p:spPr>
              <a:xfrm>
                <a:off x="5262149" y="2128611"/>
                <a:ext cx="243720"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3" name="Ink 22">
                <a:extLst>
                  <a:ext uri="{FF2B5EF4-FFF2-40B4-BE49-F238E27FC236}">
                    <a16:creationId xmlns:a16="http://schemas.microsoft.com/office/drawing/2014/main" id="{D9E4C0E5-BCEE-459C-B9DB-193950437ED6}"/>
                  </a:ext>
                </a:extLst>
              </p14:cNvPr>
              <p14:cNvContentPartPr/>
              <p14:nvPr/>
            </p14:nvContentPartPr>
            <p14:xfrm>
              <a:off x="4840229" y="2177571"/>
              <a:ext cx="385560" cy="264600"/>
            </p14:xfrm>
          </p:contentPart>
        </mc:Choice>
        <mc:Fallback xmlns="">
          <p:pic>
            <p:nvPicPr>
              <p:cNvPr id="23" name="Ink 22">
                <a:extLst>
                  <a:ext uri="{FF2B5EF4-FFF2-40B4-BE49-F238E27FC236}">
                    <a16:creationId xmlns:a16="http://schemas.microsoft.com/office/drawing/2014/main" id="{D9E4C0E5-BCEE-459C-B9DB-193950437ED6}"/>
                  </a:ext>
                </a:extLst>
              </p:cNvPr>
              <p:cNvPicPr/>
              <p:nvPr/>
            </p:nvPicPr>
            <p:blipFill>
              <a:blip r:embed="rId15"/>
              <a:stretch>
                <a:fillRect/>
              </a:stretch>
            </p:blipFill>
            <p:spPr>
              <a:xfrm>
                <a:off x="4831589" y="2168571"/>
                <a:ext cx="403200" cy="2822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6" name="Ink 25">
                <a:extLst>
                  <a:ext uri="{FF2B5EF4-FFF2-40B4-BE49-F238E27FC236}">
                    <a16:creationId xmlns:a16="http://schemas.microsoft.com/office/drawing/2014/main" id="{6580EDE9-3295-43B0-8DAB-275C8F19942D}"/>
                  </a:ext>
                </a:extLst>
              </p14:cNvPr>
              <p14:cNvContentPartPr/>
              <p14:nvPr/>
            </p14:nvContentPartPr>
            <p14:xfrm>
              <a:off x="4817189" y="2980371"/>
              <a:ext cx="142560" cy="74520"/>
            </p14:xfrm>
          </p:contentPart>
        </mc:Choice>
        <mc:Fallback xmlns="">
          <p:pic>
            <p:nvPicPr>
              <p:cNvPr id="26" name="Ink 25">
                <a:extLst>
                  <a:ext uri="{FF2B5EF4-FFF2-40B4-BE49-F238E27FC236}">
                    <a16:creationId xmlns:a16="http://schemas.microsoft.com/office/drawing/2014/main" id="{6580EDE9-3295-43B0-8DAB-275C8F19942D}"/>
                  </a:ext>
                </a:extLst>
              </p:cNvPr>
              <p:cNvPicPr/>
              <p:nvPr/>
            </p:nvPicPr>
            <p:blipFill>
              <a:blip r:embed="rId17"/>
              <a:stretch>
                <a:fillRect/>
              </a:stretch>
            </p:blipFill>
            <p:spPr>
              <a:xfrm>
                <a:off x="4808549" y="2971371"/>
                <a:ext cx="160200" cy="921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98377" name="Ink 98376">
                <a:extLst>
                  <a:ext uri="{FF2B5EF4-FFF2-40B4-BE49-F238E27FC236}">
                    <a16:creationId xmlns:a16="http://schemas.microsoft.com/office/drawing/2014/main" id="{DAAE31D8-4A9E-45EA-857B-BAC6C036A977}"/>
                  </a:ext>
                </a:extLst>
              </p14:cNvPr>
              <p14:cNvContentPartPr/>
              <p14:nvPr/>
            </p14:nvContentPartPr>
            <p14:xfrm>
              <a:off x="5033549" y="2818371"/>
              <a:ext cx="828360" cy="190080"/>
            </p14:xfrm>
          </p:contentPart>
        </mc:Choice>
        <mc:Fallback xmlns="">
          <p:pic>
            <p:nvPicPr>
              <p:cNvPr id="98377" name="Ink 98376">
                <a:extLst>
                  <a:ext uri="{FF2B5EF4-FFF2-40B4-BE49-F238E27FC236}">
                    <a16:creationId xmlns:a16="http://schemas.microsoft.com/office/drawing/2014/main" id="{DAAE31D8-4A9E-45EA-857B-BAC6C036A977}"/>
                  </a:ext>
                </a:extLst>
              </p:cNvPr>
              <p:cNvPicPr/>
              <p:nvPr/>
            </p:nvPicPr>
            <p:blipFill>
              <a:blip r:embed="rId19"/>
              <a:stretch>
                <a:fillRect/>
              </a:stretch>
            </p:blipFill>
            <p:spPr>
              <a:xfrm>
                <a:off x="5024905" y="2809371"/>
                <a:ext cx="846008" cy="2077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98393" name="Ink 98392">
                <a:extLst>
                  <a:ext uri="{FF2B5EF4-FFF2-40B4-BE49-F238E27FC236}">
                    <a16:creationId xmlns:a16="http://schemas.microsoft.com/office/drawing/2014/main" id="{D8A97275-9E7A-4D82-9E73-516B4A015B6A}"/>
                  </a:ext>
                </a:extLst>
              </p14:cNvPr>
              <p14:cNvContentPartPr/>
              <p14:nvPr/>
            </p14:nvContentPartPr>
            <p14:xfrm>
              <a:off x="5629709" y="3301851"/>
              <a:ext cx="219600" cy="211680"/>
            </p14:xfrm>
          </p:contentPart>
        </mc:Choice>
        <mc:Fallback xmlns="">
          <p:pic>
            <p:nvPicPr>
              <p:cNvPr id="98393" name="Ink 98392">
                <a:extLst>
                  <a:ext uri="{FF2B5EF4-FFF2-40B4-BE49-F238E27FC236}">
                    <a16:creationId xmlns:a16="http://schemas.microsoft.com/office/drawing/2014/main" id="{D8A97275-9E7A-4D82-9E73-516B4A015B6A}"/>
                  </a:ext>
                </a:extLst>
              </p:cNvPr>
              <p:cNvPicPr/>
              <p:nvPr/>
            </p:nvPicPr>
            <p:blipFill>
              <a:blip r:embed="rId21"/>
              <a:stretch>
                <a:fillRect/>
              </a:stretch>
            </p:blipFill>
            <p:spPr>
              <a:xfrm>
                <a:off x="5620709" y="3292851"/>
                <a:ext cx="237240" cy="2293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98394" name="Ink 98393">
                <a:extLst>
                  <a:ext uri="{FF2B5EF4-FFF2-40B4-BE49-F238E27FC236}">
                    <a16:creationId xmlns:a16="http://schemas.microsoft.com/office/drawing/2014/main" id="{6C623440-35B0-44AB-8DE5-A433D2141C5C}"/>
                  </a:ext>
                </a:extLst>
              </p14:cNvPr>
              <p14:cNvContentPartPr/>
              <p14:nvPr/>
            </p14:nvContentPartPr>
            <p14:xfrm>
              <a:off x="5387789" y="3325611"/>
              <a:ext cx="39600" cy="14400"/>
            </p14:xfrm>
          </p:contentPart>
        </mc:Choice>
        <mc:Fallback xmlns="">
          <p:pic>
            <p:nvPicPr>
              <p:cNvPr id="98394" name="Ink 98393">
                <a:extLst>
                  <a:ext uri="{FF2B5EF4-FFF2-40B4-BE49-F238E27FC236}">
                    <a16:creationId xmlns:a16="http://schemas.microsoft.com/office/drawing/2014/main" id="{6C623440-35B0-44AB-8DE5-A433D2141C5C}"/>
                  </a:ext>
                </a:extLst>
              </p:cNvPr>
              <p:cNvPicPr/>
              <p:nvPr/>
            </p:nvPicPr>
            <p:blipFill>
              <a:blip r:embed="rId23"/>
              <a:stretch>
                <a:fillRect/>
              </a:stretch>
            </p:blipFill>
            <p:spPr>
              <a:xfrm>
                <a:off x="4860749" y="3306171"/>
                <a:ext cx="71784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03" name="Ink 102">
                <a:extLst>
                  <a:ext uri="{FF2B5EF4-FFF2-40B4-BE49-F238E27FC236}">
                    <a16:creationId xmlns:a16="http://schemas.microsoft.com/office/drawing/2014/main" id="{BB14E1FF-4362-41E2-B4D3-625654A2EA50}"/>
                  </a:ext>
                </a:extLst>
              </p14:cNvPr>
              <p14:cNvContentPartPr/>
              <p14:nvPr/>
            </p14:nvContentPartPr>
            <p14:xfrm>
              <a:off x="3607589" y="2023131"/>
              <a:ext cx="805680" cy="130680"/>
            </p14:xfrm>
          </p:contentPart>
        </mc:Choice>
        <mc:Fallback xmlns="">
          <p:pic>
            <p:nvPicPr>
              <p:cNvPr id="103" name="Ink 102">
                <a:extLst>
                  <a:ext uri="{FF2B5EF4-FFF2-40B4-BE49-F238E27FC236}">
                    <a16:creationId xmlns:a16="http://schemas.microsoft.com/office/drawing/2014/main" id="{BB14E1FF-4362-41E2-B4D3-625654A2EA50}"/>
                  </a:ext>
                </a:extLst>
              </p:cNvPr>
              <p:cNvPicPr/>
              <p:nvPr/>
            </p:nvPicPr>
            <p:blipFill>
              <a:blip r:embed="rId25"/>
              <a:stretch>
                <a:fillRect/>
              </a:stretch>
            </p:blipFill>
            <p:spPr>
              <a:xfrm>
                <a:off x="3598949" y="2014491"/>
                <a:ext cx="823320" cy="1846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43" name="Ink 142">
                <a:extLst>
                  <a:ext uri="{FF2B5EF4-FFF2-40B4-BE49-F238E27FC236}">
                    <a16:creationId xmlns:a16="http://schemas.microsoft.com/office/drawing/2014/main" id="{61DA28A4-B9E1-4E7C-BB3A-8DAA9ECA45A1}"/>
                  </a:ext>
                </a:extLst>
              </p14:cNvPr>
              <p14:cNvContentPartPr/>
              <p14:nvPr/>
            </p14:nvContentPartPr>
            <p14:xfrm>
              <a:off x="3796229" y="4676691"/>
              <a:ext cx="2209680" cy="446400"/>
            </p14:xfrm>
          </p:contentPart>
        </mc:Choice>
        <mc:Fallback xmlns="">
          <p:pic>
            <p:nvPicPr>
              <p:cNvPr id="143" name="Ink 142">
                <a:extLst>
                  <a:ext uri="{FF2B5EF4-FFF2-40B4-BE49-F238E27FC236}">
                    <a16:creationId xmlns:a16="http://schemas.microsoft.com/office/drawing/2014/main" id="{61DA28A4-B9E1-4E7C-BB3A-8DAA9ECA45A1}"/>
                  </a:ext>
                </a:extLst>
              </p:cNvPr>
              <p:cNvPicPr/>
              <p:nvPr/>
            </p:nvPicPr>
            <p:blipFill>
              <a:blip r:embed="rId27"/>
              <a:stretch>
                <a:fillRect/>
              </a:stretch>
            </p:blipFill>
            <p:spPr>
              <a:xfrm>
                <a:off x="3787589" y="4668051"/>
                <a:ext cx="2227680" cy="4640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44" name="Ink 143">
                <a:extLst>
                  <a:ext uri="{FF2B5EF4-FFF2-40B4-BE49-F238E27FC236}">
                    <a16:creationId xmlns:a16="http://schemas.microsoft.com/office/drawing/2014/main" id="{C0069D3E-FE42-4F9C-8616-B85AC7256BEF}"/>
                  </a:ext>
                </a:extLst>
              </p14:cNvPr>
              <p14:cNvContentPartPr/>
              <p14:nvPr/>
            </p14:nvContentPartPr>
            <p14:xfrm>
              <a:off x="3947789" y="5362491"/>
              <a:ext cx="465480" cy="29520"/>
            </p14:xfrm>
          </p:contentPart>
        </mc:Choice>
        <mc:Fallback xmlns="">
          <p:pic>
            <p:nvPicPr>
              <p:cNvPr id="144" name="Ink 143">
                <a:extLst>
                  <a:ext uri="{FF2B5EF4-FFF2-40B4-BE49-F238E27FC236}">
                    <a16:creationId xmlns:a16="http://schemas.microsoft.com/office/drawing/2014/main" id="{C0069D3E-FE42-4F9C-8616-B85AC7256BEF}"/>
                  </a:ext>
                </a:extLst>
              </p:cNvPr>
              <p:cNvPicPr/>
              <p:nvPr/>
            </p:nvPicPr>
            <p:blipFill>
              <a:blip r:embed="rId29"/>
              <a:stretch>
                <a:fillRect/>
              </a:stretch>
            </p:blipFill>
            <p:spPr>
              <a:xfrm>
                <a:off x="3939149" y="5353851"/>
                <a:ext cx="48312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54" name="Ink 153">
                <a:extLst>
                  <a:ext uri="{FF2B5EF4-FFF2-40B4-BE49-F238E27FC236}">
                    <a16:creationId xmlns:a16="http://schemas.microsoft.com/office/drawing/2014/main" id="{F6177222-3F60-4FEB-A54F-1288D9DF864F}"/>
                  </a:ext>
                </a:extLst>
              </p14:cNvPr>
              <p14:cNvContentPartPr/>
              <p14:nvPr/>
            </p14:nvContentPartPr>
            <p14:xfrm>
              <a:off x="4988909" y="5282571"/>
              <a:ext cx="514800" cy="267120"/>
            </p14:xfrm>
          </p:contentPart>
        </mc:Choice>
        <mc:Fallback xmlns="">
          <p:pic>
            <p:nvPicPr>
              <p:cNvPr id="154" name="Ink 153">
                <a:extLst>
                  <a:ext uri="{FF2B5EF4-FFF2-40B4-BE49-F238E27FC236}">
                    <a16:creationId xmlns:a16="http://schemas.microsoft.com/office/drawing/2014/main" id="{F6177222-3F60-4FEB-A54F-1288D9DF864F}"/>
                  </a:ext>
                </a:extLst>
              </p:cNvPr>
              <p:cNvPicPr/>
              <p:nvPr/>
            </p:nvPicPr>
            <p:blipFill>
              <a:blip r:embed="rId31"/>
              <a:stretch>
                <a:fillRect/>
              </a:stretch>
            </p:blipFill>
            <p:spPr>
              <a:xfrm>
                <a:off x="4980269" y="5273571"/>
                <a:ext cx="532440" cy="2847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98307" name="Ink 98306">
                <a:extLst>
                  <a:ext uri="{FF2B5EF4-FFF2-40B4-BE49-F238E27FC236}">
                    <a16:creationId xmlns:a16="http://schemas.microsoft.com/office/drawing/2014/main" id="{3AEE245C-678F-4C5F-96A0-34A5AB427C2F}"/>
                  </a:ext>
                </a:extLst>
              </p14:cNvPr>
              <p14:cNvContentPartPr/>
              <p14:nvPr/>
            </p14:nvContentPartPr>
            <p14:xfrm>
              <a:off x="5084669" y="5841651"/>
              <a:ext cx="967320" cy="240480"/>
            </p14:xfrm>
          </p:contentPart>
        </mc:Choice>
        <mc:Fallback xmlns="">
          <p:pic>
            <p:nvPicPr>
              <p:cNvPr id="98307" name="Ink 98306">
                <a:extLst>
                  <a:ext uri="{FF2B5EF4-FFF2-40B4-BE49-F238E27FC236}">
                    <a16:creationId xmlns:a16="http://schemas.microsoft.com/office/drawing/2014/main" id="{3AEE245C-678F-4C5F-96A0-34A5AB427C2F}"/>
                  </a:ext>
                </a:extLst>
              </p:cNvPr>
              <p:cNvPicPr/>
              <p:nvPr/>
            </p:nvPicPr>
            <p:blipFill>
              <a:blip r:embed="rId33"/>
              <a:stretch>
                <a:fillRect/>
              </a:stretch>
            </p:blipFill>
            <p:spPr>
              <a:xfrm>
                <a:off x="5075669" y="5833011"/>
                <a:ext cx="984960" cy="2581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98309" name="Ink 98308">
                <a:extLst>
                  <a:ext uri="{FF2B5EF4-FFF2-40B4-BE49-F238E27FC236}">
                    <a16:creationId xmlns:a16="http://schemas.microsoft.com/office/drawing/2014/main" id="{2540AAC4-B7FF-4BCD-9940-7094D84888CD}"/>
                  </a:ext>
                </a:extLst>
              </p14:cNvPr>
              <p14:cNvContentPartPr/>
              <p14:nvPr/>
            </p14:nvContentPartPr>
            <p14:xfrm>
              <a:off x="3775709" y="6335211"/>
              <a:ext cx="162360" cy="15120"/>
            </p14:xfrm>
          </p:contentPart>
        </mc:Choice>
        <mc:Fallback xmlns="">
          <p:pic>
            <p:nvPicPr>
              <p:cNvPr id="98309" name="Ink 98308">
                <a:extLst>
                  <a:ext uri="{FF2B5EF4-FFF2-40B4-BE49-F238E27FC236}">
                    <a16:creationId xmlns:a16="http://schemas.microsoft.com/office/drawing/2014/main" id="{2540AAC4-B7FF-4BCD-9940-7094D84888CD}"/>
                  </a:ext>
                </a:extLst>
              </p:cNvPr>
              <p:cNvPicPr/>
              <p:nvPr/>
            </p:nvPicPr>
            <p:blipFill>
              <a:blip r:embed="rId35"/>
              <a:stretch>
                <a:fillRect/>
              </a:stretch>
            </p:blipFill>
            <p:spPr>
              <a:xfrm>
                <a:off x="3767069" y="6326571"/>
                <a:ext cx="180000" cy="327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98310" name="Ink 98309">
                <a:extLst>
                  <a:ext uri="{FF2B5EF4-FFF2-40B4-BE49-F238E27FC236}">
                    <a16:creationId xmlns:a16="http://schemas.microsoft.com/office/drawing/2014/main" id="{305E872A-6583-4FF7-882A-B5F0618016A4}"/>
                  </a:ext>
                </a:extLst>
              </p14:cNvPr>
              <p14:cNvContentPartPr/>
              <p14:nvPr/>
            </p14:nvContentPartPr>
            <p14:xfrm>
              <a:off x="4478429" y="6348891"/>
              <a:ext cx="415800" cy="11880"/>
            </p14:xfrm>
          </p:contentPart>
        </mc:Choice>
        <mc:Fallback xmlns="">
          <p:pic>
            <p:nvPicPr>
              <p:cNvPr id="98310" name="Ink 98309">
                <a:extLst>
                  <a:ext uri="{FF2B5EF4-FFF2-40B4-BE49-F238E27FC236}">
                    <a16:creationId xmlns:a16="http://schemas.microsoft.com/office/drawing/2014/main" id="{305E872A-6583-4FF7-882A-B5F0618016A4}"/>
                  </a:ext>
                </a:extLst>
              </p:cNvPr>
              <p:cNvPicPr/>
              <p:nvPr/>
            </p:nvPicPr>
            <p:blipFill>
              <a:blip r:embed="rId37"/>
              <a:stretch>
                <a:fillRect/>
              </a:stretch>
            </p:blipFill>
            <p:spPr>
              <a:xfrm>
                <a:off x="4469429" y="6339891"/>
                <a:ext cx="433440"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02" name="Ink 201">
                <a:extLst>
                  <a:ext uri="{FF2B5EF4-FFF2-40B4-BE49-F238E27FC236}">
                    <a16:creationId xmlns:a16="http://schemas.microsoft.com/office/drawing/2014/main" id="{756848BF-0050-4647-8A2A-4093C42DDD44}"/>
                  </a:ext>
                </a:extLst>
              </p14:cNvPr>
              <p14:cNvContentPartPr/>
              <p14:nvPr/>
            </p14:nvContentPartPr>
            <p14:xfrm>
              <a:off x="6599909" y="1188291"/>
              <a:ext cx="1571040" cy="573840"/>
            </p14:xfrm>
          </p:contentPart>
        </mc:Choice>
        <mc:Fallback xmlns="">
          <p:pic>
            <p:nvPicPr>
              <p:cNvPr id="202" name="Ink 201">
                <a:extLst>
                  <a:ext uri="{FF2B5EF4-FFF2-40B4-BE49-F238E27FC236}">
                    <a16:creationId xmlns:a16="http://schemas.microsoft.com/office/drawing/2014/main" id="{756848BF-0050-4647-8A2A-4093C42DDD44}"/>
                  </a:ext>
                </a:extLst>
              </p:cNvPr>
              <p:cNvPicPr/>
              <p:nvPr/>
            </p:nvPicPr>
            <p:blipFill>
              <a:blip r:embed="rId39"/>
              <a:stretch>
                <a:fillRect/>
              </a:stretch>
            </p:blipFill>
            <p:spPr>
              <a:xfrm>
                <a:off x="6591269" y="1179651"/>
                <a:ext cx="1588680" cy="59148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98428" name="Ink 98427">
                <a:extLst>
                  <a:ext uri="{FF2B5EF4-FFF2-40B4-BE49-F238E27FC236}">
                    <a16:creationId xmlns:a16="http://schemas.microsoft.com/office/drawing/2014/main" id="{82F868B5-0F03-4074-A4AC-AA9DD3688497}"/>
                  </a:ext>
                </a:extLst>
              </p14:cNvPr>
              <p14:cNvContentPartPr/>
              <p14:nvPr/>
            </p14:nvContentPartPr>
            <p14:xfrm>
              <a:off x="6547709" y="1985691"/>
              <a:ext cx="2103840" cy="983520"/>
            </p14:xfrm>
          </p:contentPart>
        </mc:Choice>
        <mc:Fallback xmlns="">
          <p:pic>
            <p:nvPicPr>
              <p:cNvPr id="98428" name="Ink 98427">
                <a:extLst>
                  <a:ext uri="{FF2B5EF4-FFF2-40B4-BE49-F238E27FC236}">
                    <a16:creationId xmlns:a16="http://schemas.microsoft.com/office/drawing/2014/main" id="{82F868B5-0F03-4074-A4AC-AA9DD3688497}"/>
                  </a:ext>
                </a:extLst>
              </p:cNvPr>
              <p:cNvPicPr/>
              <p:nvPr/>
            </p:nvPicPr>
            <p:blipFill>
              <a:blip r:embed="rId41"/>
              <a:stretch>
                <a:fillRect/>
              </a:stretch>
            </p:blipFill>
            <p:spPr>
              <a:xfrm>
                <a:off x="6538709" y="1976691"/>
                <a:ext cx="2121480" cy="1001160"/>
              </a:xfrm>
              <a:prstGeom prst="rect">
                <a:avLst/>
              </a:prstGeom>
            </p:spPr>
          </p:pic>
        </mc:Fallback>
      </mc:AlternateContent>
      <p:sp>
        <p:nvSpPr>
          <p:cNvPr id="224" name="Content Placeholder 2">
            <a:extLst>
              <a:ext uri="{FF2B5EF4-FFF2-40B4-BE49-F238E27FC236}">
                <a16:creationId xmlns:a16="http://schemas.microsoft.com/office/drawing/2014/main" id="{0F1E951D-BBF0-46BE-B4A1-99C36A2ABE61}"/>
              </a:ext>
            </a:extLst>
          </p:cNvPr>
          <p:cNvSpPr txBox="1">
            <a:spLocks/>
          </p:cNvSpPr>
          <p:nvPr/>
        </p:nvSpPr>
        <p:spPr bwMode="auto">
          <a:xfrm>
            <a:off x="5308600" y="1303337"/>
            <a:ext cx="1244600"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0" indent="0">
              <a:buFont typeface="Wingdings" panose="05000000000000000000" pitchFamily="2" charset="2"/>
              <a:buNone/>
              <a:defRPr/>
            </a:pPr>
            <a:r>
              <a:rPr lang="en-US" altLang="en-US" sz="1200" kern="0" dirty="0">
                <a:solidFill>
                  <a:srgbClr val="FF00FF"/>
                </a:solidFill>
                <a:latin typeface="Times New Roman" panose="02020603050405020304" pitchFamily="18" charset="0"/>
                <a:cs typeface="Times New Roman" panose="02020603050405020304" pitchFamily="18" charset="0"/>
              </a:rPr>
              <a:t>media query =&gt;</a:t>
            </a:r>
          </a:p>
          <a:p>
            <a:pPr marL="434975" lvl="1" indent="0">
              <a:buFont typeface="Wingdings 2" panose="05020102010507070707" pitchFamily="18" charset="2"/>
              <a:buNone/>
              <a:defRPr/>
            </a:pPr>
            <a:endParaRPr lang="en-US" altLang="en-US" sz="2000" kern="0" dirty="0">
              <a:solidFill>
                <a:srgbClr val="FF0000"/>
              </a:solidFill>
              <a:latin typeface="Times New Roman" panose="02020603050405020304" pitchFamily="18" charset="0"/>
              <a:cs typeface="Times New Roman" panose="02020603050405020304" pitchFamily="18" charset="0"/>
            </a:endParaRPr>
          </a:p>
        </p:txBody>
      </p:sp>
      <p:sp>
        <p:nvSpPr>
          <p:cNvPr id="225" name="Content Placeholder 2">
            <a:extLst>
              <a:ext uri="{FF2B5EF4-FFF2-40B4-BE49-F238E27FC236}">
                <a16:creationId xmlns:a16="http://schemas.microsoft.com/office/drawing/2014/main" id="{8F95EA55-D6D7-4FF3-8D1B-B1E475D89E0C}"/>
              </a:ext>
            </a:extLst>
          </p:cNvPr>
          <p:cNvSpPr txBox="1">
            <a:spLocks/>
          </p:cNvSpPr>
          <p:nvPr/>
        </p:nvSpPr>
        <p:spPr bwMode="auto">
          <a:xfrm>
            <a:off x="5308600" y="1828800"/>
            <a:ext cx="1244600"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0" indent="0">
              <a:buFont typeface="Wingdings" panose="05000000000000000000" pitchFamily="2" charset="2"/>
              <a:buNone/>
              <a:defRPr/>
            </a:pPr>
            <a:r>
              <a:rPr lang="en-US" altLang="en-US" sz="1200" kern="0" dirty="0">
                <a:solidFill>
                  <a:srgbClr val="FF00FF"/>
                </a:solidFill>
                <a:latin typeface="Times New Roman" panose="02020603050405020304" pitchFamily="18" charset="0"/>
                <a:cs typeface="Times New Roman" panose="02020603050405020304" pitchFamily="18" charset="0"/>
              </a:rPr>
              <a:t>media query =&gt;</a:t>
            </a:r>
          </a:p>
          <a:p>
            <a:pPr marL="434975" lvl="1" indent="0">
              <a:buFont typeface="Wingdings 2" panose="05020102010507070707" pitchFamily="18" charset="2"/>
              <a:buNone/>
              <a:defRPr/>
            </a:pPr>
            <a:endParaRPr lang="en-US" altLang="en-US" sz="2000" kern="0"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42">
            <p14:nvContentPartPr>
              <p14:cNvPr id="5" name="Ink 4">
                <a:extLst>
                  <a:ext uri="{FF2B5EF4-FFF2-40B4-BE49-F238E27FC236}">
                    <a16:creationId xmlns:a16="http://schemas.microsoft.com/office/drawing/2014/main" id="{D0C1BB38-A160-4DCD-8BA2-3BDB4919EA16}"/>
                  </a:ext>
                </a:extLst>
              </p14:cNvPr>
              <p14:cNvContentPartPr/>
              <p14:nvPr/>
            </p14:nvContentPartPr>
            <p14:xfrm>
              <a:off x="4972420" y="4602767"/>
              <a:ext cx="97200" cy="146880"/>
            </p14:xfrm>
          </p:contentPart>
        </mc:Choice>
        <mc:Fallback xmlns="">
          <p:pic>
            <p:nvPicPr>
              <p:cNvPr id="5" name="Ink 4">
                <a:extLst>
                  <a:ext uri="{FF2B5EF4-FFF2-40B4-BE49-F238E27FC236}">
                    <a16:creationId xmlns:a16="http://schemas.microsoft.com/office/drawing/2014/main" id="{D0C1BB38-A160-4DCD-8BA2-3BDB4919EA16}"/>
                  </a:ext>
                </a:extLst>
              </p:cNvPr>
              <p:cNvPicPr/>
              <p:nvPr/>
            </p:nvPicPr>
            <p:blipFill>
              <a:blip r:embed="rId43"/>
              <a:stretch>
                <a:fillRect/>
              </a:stretch>
            </p:blipFill>
            <p:spPr>
              <a:xfrm>
                <a:off x="4963780" y="4594127"/>
                <a:ext cx="114840" cy="1645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7" name="Ink 6">
                <a:extLst>
                  <a:ext uri="{FF2B5EF4-FFF2-40B4-BE49-F238E27FC236}">
                    <a16:creationId xmlns:a16="http://schemas.microsoft.com/office/drawing/2014/main" id="{D3DA71F7-BB12-45E9-88AE-93D305F81CDC}"/>
                  </a:ext>
                </a:extLst>
              </p14:cNvPr>
              <p14:cNvContentPartPr/>
              <p14:nvPr/>
            </p14:nvContentPartPr>
            <p14:xfrm>
              <a:off x="2143180" y="1207607"/>
              <a:ext cx="360" cy="360"/>
            </p14:xfrm>
          </p:contentPart>
        </mc:Choice>
        <mc:Fallback xmlns="">
          <p:pic>
            <p:nvPicPr>
              <p:cNvPr id="7" name="Ink 6">
                <a:extLst>
                  <a:ext uri="{FF2B5EF4-FFF2-40B4-BE49-F238E27FC236}">
                    <a16:creationId xmlns:a16="http://schemas.microsoft.com/office/drawing/2014/main" id="{D3DA71F7-BB12-45E9-88AE-93D305F81CDC}"/>
                  </a:ext>
                </a:extLst>
              </p:cNvPr>
              <p:cNvPicPr/>
              <p:nvPr/>
            </p:nvPicPr>
            <p:blipFill>
              <a:blip r:embed="rId47"/>
              <a:stretch>
                <a:fillRect/>
              </a:stretch>
            </p:blipFill>
            <p:spPr>
              <a:xfrm>
                <a:off x="2134540" y="119860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9" name="Ink 8">
                <a:extLst>
                  <a:ext uri="{FF2B5EF4-FFF2-40B4-BE49-F238E27FC236}">
                    <a16:creationId xmlns:a16="http://schemas.microsoft.com/office/drawing/2014/main" id="{90255882-9CD9-4F34-9CD6-A118E30F0E10}"/>
                  </a:ext>
                </a:extLst>
              </p14:cNvPr>
              <p14:cNvContentPartPr/>
              <p14:nvPr/>
            </p14:nvContentPartPr>
            <p14:xfrm>
              <a:off x="3775780" y="3168167"/>
              <a:ext cx="827280" cy="451080"/>
            </p14:xfrm>
          </p:contentPart>
        </mc:Choice>
        <mc:Fallback xmlns="">
          <p:pic>
            <p:nvPicPr>
              <p:cNvPr id="9" name="Ink 8">
                <a:extLst>
                  <a:ext uri="{FF2B5EF4-FFF2-40B4-BE49-F238E27FC236}">
                    <a16:creationId xmlns:a16="http://schemas.microsoft.com/office/drawing/2014/main" id="{90255882-9CD9-4F34-9CD6-A118E30F0E10}"/>
                  </a:ext>
                </a:extLst>
              </p:cNvPr>
              <p:cNvPicPr/>
              <p:nvPr/>
            </p:nvPicPr>
            <p:blipFill>
              <a:blip r:embed="rId49"/>
              <a:stretch>
                <a:fillRect/>
              </a:stretch>
            </p:blipFill>
            <p:spPr>
              <a:xfrm>
                <a:off x="3767140" y="3159527"/>
                <a:ext cx="844920" cy="46872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1" name="Ink 10">
                <a:extLst>
                  <a:ext uri="{FF2B5EF4-FFF2-40B4-BE49-F238E27FC236}">
                    <a16:creationId xmlns:a16="http://schemas.microsoft.com/office/drawing/2014/main" id="{6B83B07A-FEE2-4682-89EE-985216D7FC61}"/>
                  </a:ext>
                </a:extLst>
              </p14:cNvPr>
              <p14:cNvContentPartPr/>
              <p14:nvPr/>
            </p14:nvContentPartPr>
            <p14:xfrm>
              <a:off x="2163334" y="5990713"/>
              <a:ext cx="239760" cy="499680"/>
            </p14:xfrm>
          </p:contentPart>
        </mc:Choice>
        <mc:Fallback xmlns="">
          <p:pic>
            <p:nvPicPr>
              <p:cNvPr id="11" name="Ink 10">
                <a:extLst>
                  <a:ext uri="{FF2B5EF4-FFF2-40B4-BE49-F238E27FC236}">
                    <a16:creationId xmlns:a16="http://schemas.microsoft.com/office/drawing/2014/main" id="{6B83B07A-FEE2-4682-89EE-985216D7FC61}"/>
                  </a:ext>
                </a:extLst>
              </p:cNvPr>
              <p:cNvPicPr/>
              <p:nvPr/>
            </p:nvPicPr>
            <p:blipFill>
              <a:blip r:embed="rId51"/>
              <a:stretch>
                <a:fillRect/>
              </a:stretch>
            </p:blipFill>
            <p:spPr>
              <a:xfrm>
                <a:off x="2154707" y="5982073"/>
                <a:ext cx="257374" cy="5173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235" name="Ink 234">
                <a:extLst>
                  <a:ext uri="{FF2B5EF4-FFF2-40B4-BE49-F238E27FC236}">
                    <a16:creationId xmlns:a16="http://schemas.microsoft.com/office/drawing/2014/main" id="{3DC9F12B-216C-4A16-8DD8-E84519A8874C}"/>
                  </a:ext>
                </a:extLst>
              </p14:cNvPr>
              <p14:cNvContentPartPr/>
              <p14:nvPr/>
            </p14:nvContentPartPr>
            <p14:xfrm>
              <a:off x="2790454" y="6281953"/>
              <a:ext cx="157680" cy="177840"/>
            </p14:xfrm>
          </p:contentPart>
        </mc:Choice>
        <mc:Fallback xmlns="">
          <p:pic>
            <p:nvPicPr>
              <p:cNvPr id="235" name="Ink 234">
                <a:extLst>
                  <a:ext uri="{FF2B5EF4-FFF2-40B4-BE49-F238E27FC236}">
                    <a16:creationId xmlns:a16="http://schemas.microsoft.com/office/drawing/2014/main" id="{3DC9F12B-216C-4A16-8DD8-E84519A8874C}"/>
                  </a:ext>
                </a:extLst>
              </p:cNvPr>
              <p:cNvPicPr/>
              <p:nvPr/>
            </p:nvPicPr>
            <p:blipFill>
              <a:blip r:embed="rId53"/>
              <a:stretch>
                <a:fillRect/>
              </a:stretch>
            </p:blipFill>
            <p:spPr>
              <a:xfrm>
                <a:off x="2781814" y="6273313"/>
                <a:ext cx="175320" cy="1954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239" name="Ink 238">
                <a:extLst>
                  <a:ext uri="{FF2B5EF4-FFF2-40B4-BE49-F238E27FC236}">
                    <a16:creationId xmlns:a16="http://schemas.microsoft.com/office/drawing/2014/main" id="{769AF95D-C8E6-4C4A-8FC2-FF5D14C906BB}"/>
                  </a:ext>
                </a:extLst>
              </p14:cNvPr>
              <p14:cNvContentPartPr/>
              <p14:nvPr/>
            </p14:nvContentPartPr>
            <p14:xfrm>
              <a:off x="1530454" y="1392793"/>
              <a:ext cx="4458600" cy="4478400"/>
            </p14:xfrm>
          </p:contentPart>
        </mc:Choice>
        <mc:Fallback xmlns="">
          <p:pic>
            <p:nvPicPr>
              <p:cNvPr id="239" name="Ink 238">
                <a:extLst>
                  <a:ext uri="{FF2B5EF4-FFF2-40B4-BE49-F238E27FC236}">
                    <a16:creationId xmlns:a16="http://schemas.microsoft.com/office/drawing/2014/main" id="{769AF95D-C8E6-4C4A-8FC2-FF5D14C906BB}"/>
                  </a:ext>
                </a:extLst>
              </p:cNvPr>
              <p:cNvPicPr/>
              <p:nvPr/>
            </p:nvPicPr>
            <p:blipFill>
              <a:blip r:embed="rId55"/>
              <a:stretch>
                <a:fillRect/>
              </a:stretch>
            </p:blipFill>
            <p:spPr>
              <a:xfrm>
                <a:off x="1521814" y="1384153"/>
                <a:ext cx="4476600" cy="449604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22" name="Ink 21">
                <a:extLst>
                  <a:ext uri="{FF2B5EF4-FFF2-40B4-BE49-F238E27FC236}">
                    <a16:creationId xmlns:a16="http://schemas.microsoft.com/office/drawing/2014/main" id="{CC3DD4DD-B488-4CB6-AE82-A4EA00575F84}"/>
                  </a:ext>
                </a:extLst>
              </p14:cNvPr>
              <p14:cNvContentPartPr/>
              <p14:nvPr/>
            </p14:nvContentPartPr>
            <p14:xfrm>
              <a:off x="3333209" y="1738816"/>
              <a:ext cx="349200" cy="173880"/>
            </p14:xfrm>
          </p:contentPart>
        </mc:Choice>
        <mc:Fallback xmlns="">
          <p:pic>
            <p:nvPicPr>
              <p:cNvPr id="22" name="Ink 21">
                <a:extLst>
                  <a:ext uri="{FF2B5EF4-FFF2-40B4-BE49-F238E27FC236}">
                    <a16:creationId xmlns:a16="http://schemas.microsoft.com/office/drawing/2014/main" id="{CC3DD4DD-B488-4CB6-AE82-A4EA00575F84}"/>
                  </a:ext>
                </a:extLst>
              </p:cNvPr>
              <p:cNvPicPr/>
              <p:nvPr/>
            </p:nvPicPr>
            <p:blipFill>
              <a:blip r:embed="rId57"/>
              <a:stretch>
                <a:fillRect/>
              </a:stretch>
            </p:blipFill>
            <p:spPr>
              <a:xfrm>
                <a:off x="3324218" y="1730176"/>
                <a:ext cx="366822" cy="19152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27" name="Ink 26">
                <a:extLst>
                  <a:ext uri="{FF2B5EF4-FFF2-40B4-BE49-F238E27FC236}">
                    <a16:creationId xmlns:a16="http://schemas.microsoft.com/office/drawing/2014/main" id="{B6B28F2A-8154-4630-908D-6BAE0684F0D7}"/>
                  </a:ext>
                </a:extLst>
              </p14:cNvPr>
              <p14:cNvContentPartPr/>
              <p14:nvPr/>
            </p14:nvContentPartPr>
            <p14:xfrm>
              <a:off x="2738129" y="6364816"/>
              <a:ext cx="360" cy="360"/>
            </p14:xfrm>
          </p:contentPart>
        </mc:Choice>
        <mc:Fallback xmlns="">
          <p:pic>
            <p:nvPicPr>
              <p:cNvPr id="27" name="Ink 26">
                <a:extLst>
                  <a:ext uri="{FF2B5EF4-FFF2-40B4-BE49-F238E27FC236}">
                    <a16:creationId xmlns:a16="http://schemas.microsoft.com/office/drawing/2014/main" id="{B6B28F2A-8154-4630-908D-6BAE0684F0D7}"/>
                  </a:ext>
                </a:extLst>
              </p:cNvPr>
              <p:cNvPicPr/>
              <p:nvPr/>
            </p:nvPicPr>
            <p:blipFill>
              <a:blip r:embed="rId59"/>
              <a:stretch>
                <a:fillRect/>
              </a:stretch>
            </p:blipFill>
            <p:spPr>
              <a:xfrm>
                <a:off x="2464520" y="6334216"/>
                <a:ext cx="346339" cy="19872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28" name="Ink 27">
                <a:extLst>
                  <a:ext uri="{FF2B5EF4-FFF2-40B4-BE49-F238E27FC236}">
                    <a16:creationId xmlns:a16="http://schemas.microsoft.com/office/drawing/2014/main" id="{EE313E2A-D99A-4F9D-A8F7-EAC1E3C9B1AA}"/>
                  </a:ext>
                </a:extLst>
              </p14:cNvPr>
              <p14:cNvContentPartPr/>
              <p14:nvPr/>
            </p14:nvContentPartPr>
            <p14:xfrm>
              <a:off x="4879049" y="3338703"/>
              <a:ext cx="190080" cy="127440"/>
            </p14:xfrm>
          </p:contentPart>
        </mc:Choice>
        <mc:Fallback xmlns="">
          <p:pic>
            <p:nvPicPr>
              <p:cNvPr id="28" name="Ink 27">
                <a:extLst>
                  <a:ext uri="{FF2B5EF4-FFF2-40B4-BE49-F238E27FC236}">
                    <a16:creationId xmlns:a16="http://schemas.microsoft.com/office/drawing/2014/main" id="{EE313E2A-D99A-4F9D-A8F7-EAC1E3C9B1AA}"/>
                  </a:ext>
                </a:extLst>
              </p:cNvPr>
              <p:cNvPicPr/>
              <p:nvPr/>
            </p:nvPicPr>
            <p:blipFill>
              <a:blip r:embed="rId61"/>
              <a:stretch>
                <a:fillRect/>
              </a:stretch>
            </p:blipFill>
            <p:spPr>
              <a:xfrm>
                <a:off x="4870409" y="3330063"/>
                <a:ext cx="207720" cy="14508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29" name="Ink 28">
                <a:extLst>
                  <a:ext uri="{FF2B5EF4-FFF2-40B4-BE49-F238E27FC236}">
                    <a16:creationId xmlns:a16="http://schemas.microsoft.com/office/drawing/2014/main" id="{16801ECB-A679-4E7F-A577-BAF40D3897CB}"/>
                  </a:ext>
                </a:extLst>
              </p14:cNvPr>
              <p14:cNvContentPartPr/>
              <p14:nvPr/>
            </p14:nvContentPartPr>
            <p14:xfrm>
              <a:off x="5111249" y="3344463"/>
              <a:ext cx="218880" cy="143640"/>
            </p14:xfrm>
          </p:contentPart>
        </mc:Choice>
        <mc:Fallback xmlns="">
          <p:pic>
            <p:nvPicPr>
              <p:cNvPr id="29" name="Ink 28">
                <a:extLst>
                  <a:ext uri="{FF2B5EF4-FFF2-40B4-BE49-F238E27FC236}">
                    <a16:creationId xmlns:a16="http://schemas.microsoft.com/office/drawing/2014/main" id="{16801ECB-A679-4E7F-A577-BAF40D3897CB}"/>
                  </a:ext>
                </a:extLst>
              </p:cNvPr>
              <p:cNvPicPr/>
              <p:nvPr/>
            </p:nvPicPr>
            <p:blipFill>
              <a:blip r:embed="rId63"/>
              <a:stretch>
                <a:fillRect/>
              </a:stretch>
            </p:blipFill>
            <p:spPr>
              <a:xfrm>
                <a:off x="5102249" y="3335823"/>
                <a:ext cx="236520" cy="16128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30" name="Ink 29">
                <a:extLst>
                  <a:ext uri="{FF2B5EF4-FFF2-40B4-BE49-F238E27FC236}">
                    <a16:creationId xmlns:a16="http://schemas.microsoft.com/office/drawing/2014/main" id="{B60918A1-D214-4093-AB10-58E94042537A}"/>
                  </a:ext>
                </a:extLst>
              </p14:cNvPr>
              <p14:cNvContentPartPr/>
              <p14:nvPr/>
            </p14:nvContentPartPr>
            <p14:xfrm>
              <a:off x="5245529" y="3379023"/>
              <a:ext cx="84600" cy="43200"/>
            </p14:xfrm>
          </p:contentPart>
        </mc:Choice>
        <mc:Fallback xmlns="">
          <p:pic>
            <p:nvPicPr>
              <p:cNvPr id="30" name="Ink 29">
                <a:extLst>
                  <a:ext uri="{FF2B5EF4-FFF2-40B4-BE49-F238E27FC236}">
                    <a16:creationId xmlns:a16="http://schemas.microsoft.com/office/drawing/2014/main" id="{B60918A1-D214-4093-AB10-58E94042537A}"/>
                  </a:ext>
                </a:extLst>
              </p:cNvPr>
              <p:cNvPicPr/>
              <p:nvPr/>
            </p:nvPicPr>
            <p:blipFill>
              <a:blip r:embed="rId65"/>
              <a:stretch>
                <a:fillRect/>
              </a:stretch>
            </p:blipFill>
            <p:spPr>
              <a:xfrm>
                <a:off x="5236889" y="3370383"/>
                <a:ext cx="102240" cy="6084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31" name="Ink 30">
                <a:extLst>
                  <a:ext uri="{FF2B5EF4-FFF2-40B4-BE49-F238E27FC236}">
                    <a16:creationId xmlns:a16="http://schemas.microsoft.com/office/drawing/2014/main" id="{280802C2-EB6B-4384-9CC0-AB498B907DF9}"/>
                  </a:ext>
                </a:extLst>
              </p14:cNvPr>
              <p14:cNvContentPartPr/>
              <p14:nvPr/>
            </p14:nvContentPartPr>
            <p14:xfrm>
              <a:off x="5347769" y="3421863"/>
              <a:ext cx="63000" cy="63720"/>
            </p14:xfrm>
          </p:contentPart>
        </mc:Choice>
        <mc:Fallback xmlns="">
          <p:pic>
            <p:nvPicPr>
              <p:cNvPr id="31" name="Ink 30">
                <a:extLst>
                  <a:ext uri="{FF2B5EF4-FFF2-40B4-BE49-F238E27FC236}">
                    <a16:creationId xmlns:a16="http://schemas.microsoft.com/office/drawing/2014/main" id="{280802C2-EB6B-4384-9CC0-AB498B907DF9}"/>
                  </a:ext>
                </a:extLst>
              </p:cNvPr>
              <p:cNvPicPr/>
              <p:nvPr/>
            </p:nvPicPr>
            <p:blipFill>
              <a:blip r:embed="rId67"/>
              <a:stretch>
                <a:fillRect/>
              </a:stretch>
            </p:blipFill>
            <p:spPr>
              <a:xfrm>
                <a:off x="5338769" y="3412863"/>
                <a:ext cx="80640" cy="8136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226" name="Ink 225">
                <a:extLst>
                  <a:ext uri="{FF2B5EF4-FFF2-40B4-BE49-F238E27FC236}">
                    <a16:creationId xmlns:a16="http://schemas.microsoft.com/office/drawing/2014/main" id="{04AE2F20-DF92-4A72-92C3-05A45209D779}"/>
                  </a:ext>
                </a:extLst>
              </p14:cNvPr>
              <p14:cNvContentPartPr/>
              <p14:nvPr/>
            </p14:nvContentPartPr>
            <p14:xfrm>
              <a:off x="5356409" y="3361383"/>
              <a:ext cx="33480" cy="11520"/>
            </p14:xfrm>
          </p:contentPart>
        </mc:Choice>
        <mc:Fallback xmlns="">
          <p:pic>
            <p:nvPicPr>
              <p:cNvPr id="226" name="Ink 225">
                <a:extLst>
                  <a:ext uri="{FF2B5EF4-FFF2-40B4-BE49-F238E27FC236}">
                    <a16:creationId xmlns:a16="http://schemas.microsoft.com/office/drawing/2014/main" id="{04AE2F20-DF92-4A72-92C3-05A45209D779}"/>
                  </a:ext>
                </a:extLst>
              </p:cNvPr>
              <p:cNvPicPr/>
              <p:nvPr/>
            </p:nvPicPr>
            <p:blipFill>
              <a:blip r:embed="rId69"/>
              <a:stretch>
                <a:fillRect/>
              </a:stretch>
            </p:blipFill>
            <p:spPr>
              <a:xfrm>
                <a:off x="5347409" y="3352383"/>
                <a:ext cx="51120"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227" name="Ink 226">
                <a:extLst>
                  <a:ext uri="{FF2B5EF4-FFF2-40B4-BE49-F238E27FC236}">
                    <a16:creationId xmlns:a16="http://schemas.microsoft.com/office/drawing/2014/main" id="{915A4DCE-E940-4672-BFF9-A03D93979367}"/>
                  </a:ext>
                </a:extLst>
              </p14:cNvPr>
              <p14:cNvContentPartPr/>
              <p14:nvPr/>
            </p14:nvContentPartPr>
            <p14:xfrm>
              <a:off x="5434889" y="3399903"/>
              <a:ext cx="21960" cy="81000"/>
            </p14:xfrm>
          </p:contentPart>
        </mc:Choice>
        <mc:Fallback xmlns="">
          <p:pic>
            <p:nvPicPr>
              <p:cNvPr id="227" name="Ink 226">
                <a:extLst>
                  <a:ext uri="{FF2B5EF4-FFF2-40B4-BE49-F238E27FC236}">
                    <a16:creationId xmlns:a16="http://schemas.microsoft.com/office/drawing/2014/main" id="{915A4DCE-E940-4672-BFF9-A03D93979367}"/>
                  </a:ext>
                </a:extLst>
              </p:cNvPr>
              <p:cNvPicPr/>
              <p:nvPr/>
            </p:nvPicPr>
            <p:blipFill>
              <a:blip r:embed="rId71"/>
              <a:stretch>
                <a:fillRect/>
              </a:stretch>
            </p:blipFill>
            <p:spPr>
              <a:xfrm>
                <a:off x="5425889" y="3390903"/>
                <a:ext cx="39600" cy="9864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228" name="Ink 227">
                <a:extLst>
                  <a:ext uri="{FF2B5EF4-FFF2-40B4-BE49-F238E27FC236}">
                    <a16:creationId xmlns:a16="http://schemas.microsoft.com/office/drawing/2014/main" id="{B802D7A3-9831-47D0-859D-BD490A4AB28D}"/>
                  </a:ext>
                </a:extLst>
              </p14:cNvPr>
              <p14:cNvContentPartPr/>
              <p14:nvPr/>
            </p14:nvContentPartPr>
            <p14:xfrm>
              <a:off x="5484209" y="3405303"/>
              <a:ext cx="77040" cy="86400"/>
            </p14:xfrm>
          </p:contentPart>
        </mc:Choice>
        <mc:Fallback xmlns="">
          <p:pic>
            <p:nvPicPr>
              <p:cNvPr id="228" name="Ink 227">
                <a:extLst>
                  <a:ext uri="{FF2B5EF4-FFF2-40B4-BE49-F238E27FC236}">
                    <a16:creationId xmlns:a16="http://schemas.microsoft.com/office/drawing/2014/main" id="{B802D7A3-9831-47D0-859D-BD490A4AB28D}"/>
                  </a:ext>
                </a:extLst>
              </p:cNvPr>
              <p:cNvPicPr/>
              <p:nvPr/>
            </p:nvPicPr>
            <p:blipFill>
              <a:blip r:embed="rId73"/>
              <a:stretch>
                <a:fillRect/>
              </a:stretch>
            </p:blipFill>
            <p:spPr>
              <a:xfrm>
                <a:off x="5475209" y="3396303"/>
                <a:ext cx="94680" cy="10404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0" name="Ink 9">
                <a:extLst>
                  <a:ext uri="{FF2B5EF4-FFF2-40B4-BE49-F238E27FC236}">
                    <a16:creationId xmlns:a16="http://schemas.microsoft.com/office/drawing/2014/main" id="{6B2BD9B5-3B0E-4A21-B2C5-E147406982D6}"/>
                  </a:ext>
                </a:extLst>
              </p14:cNvPr>
              <p14:cNvContentPartPr/>
              <p14:nvPr/>
            </p14:nvContentPartPr>
            <p14:xfrm>
              <a:off x="4002085" y="2023891"/>
              <a:ext cx="164160" cy="201600"/>
            </p14:xfrm>
          </p:contentPart>
        </mc:Choice>
        <mc:Fallback xmlns="">
          <p:pic>
            <p:nvPicPr>
              <p:cNvPr id="10" name="Ink 9">
                <a:extLst>
                  <a:ext uri="{FF2B5EF4-FFF2-40B4-BE49-F238E27FC236}">
                    <a16:creationId xmlns:a16="http://schemas.microsoft.com/office/drawing/2014/main" id="{6B2BD9B5-3B0E-4A21-B2C5-E147406982D6}"/>
                  </a:ext>
                </a:extLst>
              </p:cNvPr>
              <p:cNvPicPr/>
              <p:nvPr/>
            </p:nvPicPr>
            <p:blipFill>
              <a:blip r:embed="rId75"/>
              <a:stretch>
                <a:fillRect/>
              </a:stretch>
            </p:blipFill>
            <p:spPr>
              <a:xfrm>
                <a:off x="3993085" y="2015251"/>
                <a:ext cx="181800" cy="2192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4" name="Ink 13">
                <a:extLst>
                  <a:ext uri="{FF2B5EF4-FFF2-40B4-BE49-F238E27FC236}">
                    <a16:creationId xmlns:a16="http://schemas.microsoft.com/office/drawing/2014/main" id="{8F2897D1-1999-4C88-B26F-95732EB48B86}"/>
                  </a:ext>
                </a:extLst>
              </p14:cNvPr>
              <p14:cNvContentPartPr/>
              <p14:nvPr/>
            </p14:nvContentPartPr>
            <p14:xfrm>
              <a:off x="2453005" y="6153451"/>
              <a:ext cx="393120" cy="210960"/>
            </p14:xfrm>
          </p:contentPart>
        </mc:Choice>
        <mc:Fallback xmlns="">
          <p:pic>
            <p:nvPicPr>
              <p:cNvPr id="14" name="Ink 13">
                <a:extLst>
                  <a:ext uri="{FF2B5EF4-FFF2-40B4-BE49-F238E27FC236}">
                    <a16:creationId xmlns:a16="http://schemas.microsoft.com/office/drawing/2014/main" id="{8F2897D1-1999-4C88-B26F-95732EB48B86}"/>
                  </a:ext>
                </a:extLst>
              </p:cNvPr>
              <p:cNvPicPr/>
              <p:nvPr/>
            </p:nvPicPr>
            <p:blipFill>
              <a:blip r:embed="rId77"/>
              <a:stretch>
                <a:fillRect/>
              </a:stretch>
            </p:blipFill>
            <p:spPr>
              <a:xfrm>
                <a:off x="2444357" y="6144451"/>
                <a:ext cx="410776"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5" name="Ink 14">
                <a:extLst>
                  <a:ext uri="{FF2B5EF4-FFF2-40B4-BE49-F238E27FC236}">
                    <a16:creationId xmlns:a16="http://schemas.microsoft.com/office/drawing/2014/main" id="{4C54D513-29F4-422E-97CE-F772B6FBF8B7}"/>
                  </a:ext>
                </a:extLst>
              </p14:cNvPr>
              <p14:cNvContentPartPr/>
              <p14:nvPr/>
            </p14:nvContentPartPr>
            <p14:xfrm>
              <a:off x="8055325" y="2189131"/>
              <a:ext cx="5400" cy="720"/>
            </p14:xfrm>
          </p:contentPart>
        </mc:Choice>
        <mc:Fallback xmlns="">
          <p:pic>
            <p:nvPicPr>
              <p:cNvPr id="15" name="Ink 14">
                <a:extLst>
                  <a:ext uri="{FF2B5EF4-FFF2-40B4-BE49-F238E27FC236}">
                    <a16:creationId xmlns:a16="http://schemas.microsoft.com/office/drawing/2014/main" id="{4C54D513-29F4-422E-97CE-F772B6FBF8B7}"/>
                  </a:ext>
                </a:extLst>
              </p:cNvPr>
              <p:cNvPicPr/>
              <p:nvPr/>
            </p:nvPicPr>
            <p:blipFill>
              <a:blip r:embed="rId79"/>
              <a:stretch>
                <a:fillRect/>
              </a:stretch>
            </p:blipFill>
            <p:spPr>
              <a:xfrm>
                <a:off x="8046325" y="2180131"/>
                <a:ext cx="23040" cy="1836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21" name="Ink 20">
                <a:extLst>
                  <a:ext uri="{FF2B5EF4-FFF2-40B4-BE49-F238E27FC236}">
                    <a16:creationId xmlns:a16="http://schemas.microsoft.com/office/drawing/2014/main" id="{D6BAE331-6E61-46AD-9D9D-17399AEF1B5B}"/>
                  </a:ext>
                </a:extLst>
              </p14:cNvPr>
              <p14:cNvContentPartPr/>
              <p14:nvPr/>
            </p14:nvContentPartPr>
            <p14:xfrm>
              <a:off x="7995925" y="2129011"/>
              <a:ext cx="225360" cy="43920"/>
            </p14:xfrm>
          </p:contentPart>
        </mc:Choice>
        <mc:Fallback xmlns="">
          <p:pic>
            <p:nvPicPr>
              <p:cNvPr id="21" name="Ink 20">
                <a:extLst>
                  <a:ext uri="{FF2B5EF4-FFF2-40B4-BE49-F238E27FC236}">
                    <a16:creationId xmlns:a16="http://schemas.microsoft.com/office/drawing/2014/main" id="{D6BAE331-6E61-46AD-9D9D-17399AEF1B5B}"/>
                  </a:ext>
                </a:extLst>
              </p:cNvPr>
              <p:cNvPicPr/>
              <p:nvPr/>
            </p:nvPicPr>
            <p:blipFill>
              <a:blip r:embed="rId81"/>
              <a:stretch>
                <a:fillRect/>
              </a:stretch>
            </p:blipFill>
            <p:spPr>
              <a:xfrm>
                <a:off x="7987285" y="2120300"/>
                <a:ext cx="243000" cy="61706"/>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234" name="Ink 233">
                <a:extLst>
                  <a:ext uri="{FF2B5EF4-FFF2-40B4-BE49-F238E27FC236}">
                    <a16:creationId xmlns:a16="http://schemas.microsoft.com/office/drawing/2014/main" id="{AD164AA4-BBBA-4DA4-ACB1-A605EC476CD3}"/>
                  </a:ext>
                </a:extLst>
              </p14:cNvPr>
              <p14:cNvContentPartPr/>
              <p14:nvPr/>
            </p14:nvContentPartPr>
            <p14:xfrm>
              <a:off x="3903805" y="2980051"/>
              <a:ext cx="522360" cy="132120"/>
            </p14:xfrm>
          </p:contentPart>
        </mc:Choice>
        <mc:Fallback xmlns="">
          <p:pic>
            <p:nvPicPr>
              <p:cNvPr id="234" name="Ink 233">
                <a:extLst>
                  <a:ext uri="{FF2B5EF4-FFF2-40B4-BE49-F238E27FC236}">
                    <a16:creationId xmlns:a16="http://schemas.microsoft.com/office/drawing/2014/main" id="{AD164AA4-BBBA-4DA4-ACB1-A605EC476CD3}"/>
                  </a:ext>
                </a:extLst>
              </p:cNvPr>
              <p:cNvPicPr/>
              <p:nvPr/>
            </p:nvPicPr>
            <p:blipFill>
              <a:blip r:embed="rId83"/>
              <a:stretch>
                <a:fillRect/>
              </a:stretch>
            </p:blipFill>
            <p:spPr>
              <a:xfrm>
                <a:off x="3895159" y="2971051"/>
                <a:ext cx="540012" cy="14976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240" name="Ink 239">
                <a:extLst>
                  <a:ext uri="{FF2B5EF4-FFF2-40B4-BE49-F238E27FC236}">
                    <a16:creationId xmlns:a16="http://schemas.microsoft.com/office/drawing/2014/main" id="{832FDFBA-6F5B-4442-BF8E-12F9541EA704}"/>
                  </a:ext>
                </a:extLst>
              </p14:cNvPr>
              <p14:cNvContentPartPr/>
              <p14:nvPr/>
            </p14:nvContentPartPr>
            <p14:xfrm>
              <a:off x="8315245" y="2133331"/>
              <a:ext cx="27360" cy="33480"/>
            </p14:xfrm>
          </p:contentPart>
        </mc:Choice>
        <mc:Fallback xmlns="">
          <p:pic>
            <p:nvPicPr>
              <p:cNvPr id="240" name="Ink 239">
                <a:extLst>
                  <a:ext uri="{FF2B5EF4-FFF2-40B4-BE49-F238E27FC236}">
                    <a16:creationId xmlns:a16="http://schemas.microsoft.com/office/drawing/2014/main" id="{832FDFBA-6F5B-4442-BF8E-12F9541EA704}"/>
                  </a:ext>
                </a:extLst>
              </p:cNvPr>
              <p:cNvPicPr/>
              <p:nvPr/>
            </p:nvPicPr>
            <p:blipFill>
              <a:blip r:embed="rId85"/>
              <a:stretch>
                <a:fillRect/>
              </a:stretch>
            </p:blipFill>
            <p:spPr>
              <a:xfrm>
                <a:off x="8306605" y="2124331"/>
                <a:ext cx="45000" cy="5112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242" name="Ink 241">
                <a:extLst>
                  <a:ext uri="{FF2B5EF4-FFF2-40B4-BE49-F238E27FC236}">
                    <a16:creationId xmlns:a16="http://schemas.microsoft.com/office/drawing/2014/main" id="{D810E781-FF88-433E-BAE5-F868871D16CA}"/>
                  </a:ext>
                </a:extLst>
              </p14:cNvPr>
              <p14:cNvContentPartPr/>
              <p14:nvPr/>
            </p14:nvContentPartPr>
            <p14:xfrm>
              <a:off x="8296525" y="2049811"/>
              <a:ext cx="50760" cy="55080"/>
            </p14:xfrm>
          </p:contentPart>
        </mc:Choice>
        <mc:Fallback xmlns="">
          <p:pic>
            <p:nvPicPr>
              <p:cNvPr id="242" name="Ink 241">
                <a:extLst>
                  <a:ext uri="{FF2B5EF4-FFF2-40B4-BE49-F238E27FC236}">
                    <a16:creationId xmlns:a16="http://schemas.microsoft.com/office/drawing/2014/main" id="{D810E781-FF88-433E-BAE5-F868871D16CA}"/>
                  </a:ext>
                </a:extLst>
              </p:cNvPr>
              <p:cNvPicPr/>
              <p:nvPr/>
            </p:nvPicPr>
            <p:blipFill>
              <a:blip r:embed="rId87"/>
              <a:stretch>
                <a:fillRect/>
              </a:stretch>
            </p:blipFill>
            <p:spPr>
              <a:xfrm>
                <a:off x="8287885" y="2040811"/>
                <a:ext cx="6840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243" name="Ink 242">
                <a:extLst>
                  <a:ext uri="{FF2B5EF4-FFF2-40B4-BE49-F238E27FC236}">
                    <a16:creationId xmlns:a16="http://schemas.microsoft.com/office/drawing/2014/main" id="{3B62638B-3226-4AEC-87E7-AF3EB372AEE3}"/>
                  </a:ext>
                </a:extLst>
              </p14:cNvPr>
              <p14:cNvContentPartPr/>
              <p14:nvPr/>
            </p14:nvContentPartPr>
            <p14:xfrm>
              <a:off x="3710845" y="4830091"/>
              <a:ext cx="50760" cy="83880"/>
            </p14:xfrm>
          </p:contentPart>
        </mc:Choice>
        <mc:Fallback xmlns="">
          <p:pic>
            <p:nvPicPr>
              <p:cNvPr id="243" name="Ink 242">
                <a:extLst>
                  <a:ext uri="{FF2B5EF4-FFF2-40B4-BE49-F238E27FC236}">
                    <a16:creationId xmlns:a16="http://schemas.microsoft.com/office/drawing/2014/main" id="{3B62638B-3226-4AEC-87E7-AF3EB372AEE3}"/>
                  </a:ext>
                </a:extLst>
              </p:cNvPr>
              <p:cNvPicPr/>
              <p:nvPr/>
            </p:nvPicPr>
            <p:blipFill>
              <a:blip r:embed="rId89"/>
              <a:stretch>
                <a:fillRect/>
              </a:stretch>
            </p:blipFill>
            <p:spPr>
              <a:xfrm>
                <a:off x="3701845" y="4821091"/>
                <a:ext cx="6840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244" name="Ink 243">
                <a:extLst>
                  <a:ext uri="{FF2B5EF4-FFF2-40B4-BE49-F238E27FC236}">
                    <a16:creationId xmlns:a16="http://schemas.microsoft.com/office/drawing/2014/main" id="{9E46E285-D1DF-4630-8B2F-65ED2EE194FB}"/>
                  </a:ext>
                </a:extLst>
              </p14:cNvPr>
              <p14:cNvContentPartPr/>
              <p14:nvPr/>
            </p14:nvContentPartPr>
            <p14:xfrm>
              <a:off x="3708685" y="4972651"/>
              <a:ext cx="13680" cy="23760"/>
            </p14:xfrm>
          </p:contentPart>
        </mc:Choice>
        <mc:Fallback xmlns="">
          <p:pic>
            <p:nvPicPr>
              <p:cNvPr id="244" name="Ink 243">
                <a:extLst>
                  <a:ext uri="{FF2B5EF4-FFF2-40B4-BE49-F238E27FC236}">
                    <a16:creationId xmlns:a16="http://schemas.microsoft.com/office/drawing/2014/main" id="{9E46E285-D1DF-4630-8B2F-65ED2EE194FB}"/>
                  </a:ext>
                </a:extLst>
              </p:cNvPr>
              <p:cNvPicPr/>
              <p:nvPr/>
            </p:nvPicPr>
            <p:blipFill>
              <a:blip r:embed="rId91"/>
              <a:stretch>
                <a:fillRect/>
              </a:stretch>
            </p:blipFill>
            <p:spPr>
              <a:xfrm>
                <a:off x="3700045" y="4964011"/>
                <a:ext cx="31320" cy="414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255" name="Ink 254">
                <a:extLst>
                  <a:ext uri="{FF2B5EF4-FFF2-40B4-BE49-F238E27FC236}">
                    <a16:creationId xmlns:a16="http://schemas.microsoft.com/office/drawing/2014/main" id="{C9A16B50-C459-4810-BA54-28CC5E5ACE21}"/>
                  </a:ext>
                </a:extLst>
              </p14:cNvPr>
              <p14:cNvContentPartPr/>
              <p14:nvPr/>
            </p14:nvContentPartPr>
            <p14:xfrm>
              <a:off x="4690045" y="4911451"/>
              <a:ext cx="15120" cy="15840"/>
            </p14:xfrm>
          </p:contentPart>
        </mc:Choice>
        <mc:Fallback xmlns="">
          <p:pic>
            <p:nvPicPr>
              <p:cNvPr id="255" name="Ink 254">
                <a:extLst>
                  <a:ext uri="{FF2B5EF4-FFF2-40B4-BE49-F238E27FC236}">
                    <a16:creationId xmlns:a16="http://schemas.microsoft.com/office/drawing/2014/main" id="{C9A16B50-C459-4810-BA54-28CC5E5ACE21}"/>
                  </a:ext>
                </a:extLst>
              </p:cNvPr>
              <p:cNvPicPr/>
              <p:nvPr/>
            </p:nvPicPr>
            <p:blipFill>
              <a:blip r:embed="rId93"/>
              <a:stretch>
                <a:fillRect/>
              </a:stretch>
            </p:blipFill>
            <p:spPr>
              <a:xfrm>
                <a:off x="4681405" y="4902451"/>
                <a:ext cx="32760" cy="3348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98370" name="Ink 98369">
                <a:extLst>
                  <a:ext uri="{FF2B5EF4-FFF2-40B4-BE49-F238E27FC236}">
                    <a16:creationId xmlns:a16="http://schemas.microsoft.com/office/drawing/2014/main" id="{3FBFFF40-DF24-4195-AACE-5A1DC4BF3BA1}"/>
                  </a:ext>
                </a:extLst>
              </p14:cNvPr>
              <p14:cNvContentPartPr/>
              <p14:nvPr/>
            </p14:nvContentPartPr>
            <p14:xfrm>
              <a:off x="4677805" y="4830091"/>
              <a:ext cx="58320" cy="60840"/>
            </p14:xfrm>
          </p:contentPart>
        </mc:Choice>
        <mc:Fallback xmlns="">
          <p:pic>
            <p:nvPicPr>
              <p:cNvPr id="98370" name="Ink 98369">
                <a:extLst>
                  <a:ext uri="{FF2B5EF4-FFF2-40B4-BE49-F238E27FC236}">
                    <a16:creationId xmlns:a16="http://schemas.microsoft.com/office/drawing/2014/main" id="{3FBFFF40-DF24-4195-AACE-5A1DC4BF3BA1}"/>
                  </a:ext>
                </a:extLst>
              </p:cNvPr>
              <p:cNvPicPr/>
              <p:nvPr/>
            </p:nvPicPr>
            <p:blipFill>
              <a:blip r:embed="rId95"/>
              <a:stretch>
                <a:fillRect/>
              </a:stretch>
            </p:blipFill>
            <p:spPr>
              <a:xfrm>
                <a:off x="4668805" y="4821451"/>
                <a:ext cx="7596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98371" name="Ink 98370">
                <a:extLst>
                  <a:ext uri="{FF2B5EF4-FFF2-40B4-BE49-F238E27FC236}">
                    <a16:creationId xmlns:a16="http://schemas.microsoft.com/office/drawing/2014/main" id="{86C77233-FDD5-4E6F-9980-B54661EDB670}"/>
                  </a:ext>
                </a:extLst>
              </p14:cNvPr>
              <p14:cNvContentPartPr/>
              <p14:nvPr/>
            </p14:nvContentPartPr>
            <p14:xfrm>
              <a:off x="4790845" y="4994251"/>
              <a:ext cx="127080" cy="27360"/>
            </p14:xfrm>
          </p:contentPart>
        </mc:Choice>
        <mc:Fallback xmlns="">
          <p:pic>
            <p:nvPicPr>
              <p:cNvPr id="98371" name="Ink 98370">
                <a:extLst>
                  <a:ext uri="{FF2B5EF4-FFF2-40B4-BE49-F238E27FC236}">
                    <a16:creationId xmlns:a16="http://schemas.microsoft.com/office/drawing/2014/main" id="{86C77233-FDD5-4E6F-9980-B54661EDB670}"/>
                  </a:ext>
                </a:extLst>
              </p:cNvPr>
              <p:cNvPicPr/>
              <p:nvPr/>
            </p:nvPicPr>
            <p:blipFill>
              <a:blip r:embed="rId97"/>
              <a:stretch>
                <a:fillRect/>
              </a:stretch>
            </p:blipFill>
            <p:spPr>
              <a:xfrm>
                <a:off x="4781845" y="4985251"/>
                <a:ext cx="144720" cy="4500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98372" name="Ink 98371">
                <a:extLst>
                  <a:ext uri="{FF2B5EF4-FFF2-40B4-BE49-F238E27FC236}">
                    <a16:creationId xmlns:a16="http://schemas.microsoft.com/office/drawing/2014/main" id="{B0ECC232-0379-4152-BEE5-FE92B20DB258}"/>
                  </a:ext>
                </a:extLst>
              </p14:cNvPr>
              <p14:cNvContentPartPr/>
              <p14:nvPr/>
            </p14:nvContentPartPr>
            <p14:xfrm>
              <a:off x="8183125" y="2269411"/>
              <a:ext cx="2160" cy="360"/>
            </p14:xfrm>
          </p:contentPart>
        </mc:Choice>
        <mc:Fallback xmlns="">
          <p:pic>
            <p:nvPicPr>
              <p:cNvPr id="98372" name="Ink 98371">
                <a:extLst>
                  <a:ext uri="{FF2B5EF4-FFF2-40B4-BE49-F238E27FC236}">
                    <a16:creationId xmlns:a16="http://schemas.microsoft.com/office/drawing/2014/main" id="{B0ECC232-0379-4152-BEE5-FE92B20DB258}"/>
                  </a:ext>
                </a:extLst>
              </p:cNvPr>
              <p:cNvPicPr/>
              <p:nvPr/>
            </p:nvPicPr>
            <p:blipFill>
              <a:blip r:embed="rId99"/>
              <a:stretch>
                <a:fillRect/>
              </a:stretch>
            </p:blipFill>
            <p:spPr>
              <a:xfrm>
                <a:off x="8174485" y="2260411"/>
                <a:ext cx="198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98376" name="Ink 98375">
                <a:extLst>
                  <a:ext uri="{FF2B5EF4-FFF2-40B4-BE49-F238E27FC236}">
                    <a16:creationId xmlns:a16="http://schemas.microsoft.com/office/drawing/2014/main" id="{8A9BDD97-06EB-43A1-B413-4F3CB46C28D7}"/>
                  </a:ext>
                </a:extLst>
              </p14:cNvPr>
              <p14:cNvContentPartPr/>
              <p14:nvPr/>
            </p14:nvContentPartPr>
            <p14:xfrm>
              <a:off x="8493085" y="2213611"/>
              <a:ext cx="22680" cy="27360"/>
            </p14:xfrm>
          </p:contentPart>
        </mc:Choice>
        <mc:Fallback xmlns="">
          <p:pic>
            <p:nvPicPr>
              <p:cNvPr id="98376" name="Ink 98375">
                <a:extLst>
                  <a:ext uri="{FF2B5EF4-FFF2-40B4-BE49-F238E27FC236}">
                    <a16:creationId xmlns:a16="http://schemas.microsoft.com/office/drawing/2014/main" id="{8A9BDD97-06EB-43A1-B413-4F3CB46C28D7}"/>
                  </a:ext>
                </a:extLst>
              </p:cNvPr>
              <p:cNvPicPr/>
              <p:nvPr/>
            </p:nvPicPr>
            <p:blipFill>
              <a:blip r:embed="rId101"/>
              <a:stretch>
                <a:fillRect/>
              </a:stretch>
            </p:blipFill>
            <p:spPr>
              <a:xfrm>
                <a:off x="8484085" y="2204611"/>
                <a:ext cx="40320" cy="4500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98379" name="Ink 98378">
                <a:extLst>
                  <a:ext uri="{FF2B5EF4-FFF2-40B4-BE49-F238E27FC236}">
                    <a16:creationId xmlns:a16="http://schemas.microsoft.com/office/drawing/2014/main" id="{823BA5B2-C811-40E3-ABBC-CD073DC5489E}"/>
                  </a:ext>
                </a:extLst>
              </p14:cNvPr>
              <p14:cNvContentPartPr/>
              <p14:nvPr/>
            </p14:nvContentPartPr>
            <p14:xfrm>
              <a:off x="8471485" y="2124331"/>
              <a:ext cx="60120" cy="59760"/>
            </p14:xfrm>
          </p:contentPart>
        </mc:Choice>
        <mc:Fallback xmlns="">
          <p:pic>
            <p:nvPicPr>
              <p:cNvPr id="98379" name="Ink 98378">
                <a:extLst>
                  <a:ext uri="{FF2B5EF4-FFF2-40B4-BE49-F238E27FC236}">
                    <a16:creationId xmlns:a16="http://schemas.microsoft.com/office/drawing/2014/main" id="{823BA5B2-C811-40E3-ABBC-CD073DC5489E}"/>
                  </a:ext>
                </a:extLst>
              </p:cNvPr>
              <p:cNvPicPr/>
              <p:nvPr/>
            </p:nvPicPr>
            <p:blipFill>
              <a:blip r:embed="rId103"/>
              <a:stretch>
                <a:fillRect/>
              </a:stretch>
            </p:blipFill>
            <p:spPr>
              <a:xfrm>
                <a:off x="8462485" y="2115331"/>
                <a:ext cx="77760" cy="7740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98383" name="Ink 98382">
                <a:extLst>
                  <a:ext uri="{FF2B5EF4-FFF2-40B4-BE49-F238E27FC236}">
                    <a16:creationId xmlns:a16="http://schemas.microsoft.com/office/drawing/2014/main" id="{1D5B8CF9-6B57-4171-82F7-DEC4E84AF132}"/>
                  </a:ext>
                </a:extLst>
              </p14:cNvPr>
              <p14:cNvContentPartPr/>
              <p14:nvPr/>
            </p14:nvContentPartPr>
            <p14:xfrm>
              <a:off x="5013325" y="4906411"/>
              <a:ext cx="41760" cy="52200"/>
            </p14:xfrm>
          </p:contentPart>
        </mc:Choice>
        <mc:Fallback xmlns="">
          <p:pic>
            <p:nvPicPr>
              <p:cNvPr id="98383" name="Ink 98382">
                <a:extLst>
                  <a:ext uri="{FF2B5EF4-FFF2-40B4-BE49-F238E27FC236}">
                    <a16:creationId xmlns:a16="http://schemas.microsoft.com/office/drawing/2014/main" id="{1D5B8CF9-6B57-4171-82F7-DEC4E84AF132}"/>
                  </a:ext>
                </a:extLst>
              </p:cNvPr>
              <p:cNvPicPr/>
              <p:nvPr/>
            </p:nvPicPr>
            <p:blipFill>
              <a:blip r:embed="rId105"/>
              <a:stretch>
                <a:fillRect/>
              </a:stretch>
            </p:blipFill>
            <p:spPr>
              <a:xfrm>
                <a:off x="5004610" y="4897771"/>
                <a:ext cx="59553" cy="6984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98388" name="Ink 98387">
                <a:extLst>
                  <a:ext uri="{FF2B5EF4-FFF2-40B4-BE49-F238E27FC236}">
                    <a16:creationId xmlns:a16="http://schemas.microsoft.com/office/drawing/2014/main" id="{D4AC35D5-A316-4ADC-AABD-50A1CA4D85BB}"/>
                  </a:ext>
                </a:extLst>
              </p14:cNvPr>
              <p14:cNvContentPartPr/>
              <p14:nvPr/>
            </p14:nvContentPartPr>
            <p14:xfrm>
              <a:off x="4957525" y="4983811"/>
              <a:ext cx="89640" cy="109080"/>
            </p14:xfrm>
          </p:contentPart>
        </mc:Choice>
        <mc:Fallback xmlns="">
          <p:pic>
            <p:nvPicPr>
              <p:cNvPr id="98388" name="Ink 98387">
                <a:extLst>
                  <a:ext uri="{FF2B5EF4-FFF2-40B4-BE49-F238E27FC236}">
                    <a16:creationId xmlns:a16="http://schemas.microsoft.com/office/drawing/2014/main" id="{D4AC35D5-A316-4ADC-AABD-50A1CA4D85BB}"/>
                  </a:ext>
                </a:extLst>
              </p:cNvPr>
              <p:cNvPicPr/>
              <p:nvPr/>
            </p:nvPicPr>
            <p:blipFill>
              <a:blip r:embed="rId107"/>
              <a:stretch>
                <a:fillRect/>
              </a:stretch>
            </p:blipFill>
            <p:spPr>
              <a:xfrm>
                <a:off x="4948561" y="4974841"/>
                <a:ext cx="107209" cy="126662"/>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98395" name="Ink 98394">
                <a:extLst>
                  <a:ext uri="{FF2B5EF4-FFF2-40B4-BE49-F238E27FC236}">
                    <a16:creationId xmlns:a16="http://schemas.microsoft.com/office/drawing/2014/main" id="{D2390BE9-1219-4F5E-9BFF-75707FB4674B}"/>
                  </a:ext>
                </a:extLst>
              </p14:cNvPr>
              <p14:cNvContentPartPr/>
              <p14:nvPr/>
            </p14:nvContentPartPr>
            <p14:xfrm>
              <a:off x="4479445" y="5085691"/>
              <a:ext cx="196920" cy="42120"/>
            </p14:xfrm>
          </p:contentPart>
        </mc:Choice>
        <mc:Fallback xmlns="">
          <p:pic>
            <p:nvPicPr>
              <p:cNvPr id="98395" name="Ink 98394">
                <a:extLst>
                  <a:ext uri="{FF2B5EF4-FFF2-40B4-BE49-F238E27FC236}">
                    <a16:creationId xmlns:a16="http://schemas.microsoft.com/office/drawing/2014/main" id="{D2390BE9-1219-4F5E-9BFF-75707FB4674B}"/>
                  </a:ext>
                </a:extLst>
              </p:cNvPr>
              <p:cNvPicPr/>
              <p:nvPr/>
            </p:nvPicPr>
            <p:blipFill>
              <a:blip r:embed="rId109"/>
              <a:stretch>
                <a:fillRect/>
              </a:stretch>
            </p:blipFill>
            <p:spPr>
              <a:xfrm>
                <a:off x="4470789" y="5076691"/>
                <a:ext cx="214592" cy="5976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98418" name="Ink 98417">
                <a:extLst>
                  <a:ext uri="{FF2B5EF4-FFF2-40B4-BE49-F238E27FC236}">
                    <a16:creationId xmlns:a16="http://schemas.microsoft.com/office/drawing/2014/main" id="{AC69A012-8B77-4D16-96B0-64F8B4CF5CAC}"/>
                  </a:ext>
                </a:extLst>
              </p14:cNvPr>
              <p14:cNvContentPartPr/>
              <p14:nvPr/>
            </p14:nvContentPartPr>
            <p14:xfrm>
              <a:off x="5627845" y="5006131"/>
              <a:ext cx="524160" cy="378720"/>
            </p14:xfrm>
          </p:contentPart>
        </mc:Choice>
        <mc:Fallback xmlns="">
          <p:pic>
            <p:nvPicPr>
              <p:cNvPr id="98418" name="Ink 98417">
                <a:extLst>
                  <a:ext uri="{FF2B5EF4-FFF2-40B4-BE49-F238E27FC236}">
                    <a16:creationId xmlns:a16="http://schemas.microsoft.com/office/drawing/2014/main" id="{AC69A012-8B77-4D16-96B0-64F8B4CF5CAC}"/>
                  </a:ext>
                </a:extLst>
              </p:cNvPr>
              <p:cNvPicPr/>
              <p:nvPr/>
            </p:nvPicPr>
            <p:blipFill>
              <a:blip r:embed="rId111"/>
              <a:stretch>
                <a:fillRect/>
              </a:stretch>
            </p:blipFill>
            <p:spPr>
              <a:xfrm>
                <a:off x="5618845" y="4997140"/>
                <a:ext cx="541800" cy="396343"/>
              </a:xfrm>
              <a:prstGeom prst="rect">
                <a:avLst/>
              </a:prstGeom>
            </p:spPr>
          </p:pic>
        </mc:Fallback>
      </mc:AlternateContent>
    </p:spTree>
    <p:extLst>
      <p:ext uri="{BB962C8B-B14F-4D97-AF65-F5344CB8AC3E}">
        <p14:creationId xmlns:p14="http://schemas.microsoft.com/office/powerpoint/2010/main" val="9883533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878-1BDC-499F-852C-73595F800926}"/>
              </a:ext>
            </a:extLst>
          </p:cNvPr>
          <p:cNvSpPr>
            <a:spLocks noGrp="1"/>
          </p:cNvSpPr>
          <p:nvPr>
            <p:ph type="title"/>
          </p:nvPr>
        </p:nvSpPr>
        <p:spPr/>
        <p:txBody>
          <a:bodyPr/>
          <a:lstStyle/>
          <a:p>
            <a:r>
              <a:rPr lang="en-US" dirty="0"/>
              <a:t>Bloom’s Taxonomy ex: from ch7 layout</a:t>
            </a:r>
          </a:p>
        </p:txBody>
      </p:sp>
      <p:graphicFrame>
        <p:nvGraphicFramePr>
          <p:cNvPr id="4" name="Table 3">
            <a:extLst>
              <a:ext uri="{FF2B5EF4-FFF2-40B4-BE49-F238E27FC236}">
                <a16:creationId xmlns:a16="http://schemas.microsoft.com/office/drawing/2014/main" id="{93E2A5A7-76BF-4AA1-BE3C-D5BAAD9ACAC0}"/>
              </a:ext>
            </a:extLst>
          </p:cNvPr>
          <p:cNvGraphicFramePr>
            <a:graphicFrameLocks noGrp="1"/>
          </p:cNvGraphicFramePr>
          <p:nvPr>
            <p:extLst>
              <p:ext uri="{D42A27DB-BD31-4B8C-83A1-F6EECF244321}">
                <p14:modId xmlns:p14="http://schemas.microsoft.com/office/powerpoint/2010/main" val="828132923"/>
              </p:ext>
            </p:extLst>
          </p:nvPr>
        </p:nvGraphicFramePr>
        <p:xfrm>
          <a:off x="304800" y="990601"/>
          <a:ext cx="7772401" cy="5076312"/>
        </p:xfrm>
        <a:graphic>
          <a:graphicData uri="http://schemas.openxmlformats.org/drawingml/2006/table">
            <a:tbl>
              <a:tblPr/>
              <a:tblGrid>
                <a:gridCol w="1444818">
                  <a:extLst>
                    <a:ext uri="{9D8B030D-6E8A-4147-A177-3AD203B41FA5}">
                      <a16:colId xmlns:a16="http://schemas.microsoft.com/office/drawing/2014/main" val="2456660517"/>
                    </a:ext>
                  </a:extLst>
                </a:gridCol>
                <a:gridCol w="3073393">
                  <a:extLst>
                    <a:ext uri="{9D8B030D-6E8A-4147-A177-3AD203B41FA5}">
                      <a16:colId xmlns:a16="http://schemas.microsoft.com/office/drawing/2014/main" val="1015691597"/>
                    </a:ext>
                  </a:extLst>
                </a:gridCol>
                <a:gridCol w="3254190">
                  <a:extLst>
                    <a:ext uri="{9D8B030D-6E8A-4147-A177-3AD203B41FA5}">
                      <a16:colId xmlns:a16="http://schemas.microsoft.com/office/drawing/2014/main" val="3175459082"/>
                    </a:ext>
                  </a:extLst>
                </a:gridCol>
              </a:tblGrid>
              <a:tr h="317064">
                <a:tc>
                  <a:txBody>
                    <a:bodyPr/>
                    <a:lstStyle/>
                    <a:p>
                      <a:pPr algn="l" fontAlgn="base"/>
                      <a:r>
                        <a:rPr lang="en-US" sz="1200" b="1" dirty="0">
                          <a:effectLst/>
                          <a:latin typeface="+mn-lt"/>
                        </a:rPr>
                        <a:t>Bloom’s Level</a:t>
                      </a:r>
                    </a:p>
                  </a:txBody>
                  <a:tcPr marL="24773" marR="24773" marT="24773" marB="24773" anchor="ctr">
                    <a:lnL>
                      <a:noFill/>
                    </a:lnL>
                    <a:lnR>
                      <a:noFill/>
                    </a:lnR>
                    <a:lnT>
                      <a:noFill/>
                    </a:lnT>
                    <a:lnB w="5443" cap="flat" cmpd="sng" algn="ctr">
                      <a:solidFill>
                        <a:srgbClr val="E5E5E5"/>
                      </a:solidFill>
                      <a:prstDash val="solid"/>
                      <a:round/>
                      <a:headEnd type="none" w="med" len="med"/>
                      <a:tailEnd type="none" w="med" len="med"/>
                    </a:lnB>
                    <a:solidFill>
                      <a:srgbClr val="FFFFFF"/>
                    </a:solidFill>
                  </a:tcPr>
                </a:tc>
                <a:tc>
                  <a:txBody>
                    <a:bodyPr/>
                    <a:lstStyle/>
                    <a:p>
                      <a:pPr algn="l" fontAlgn="base"/>
                      <a:r>
                        <a:rPr lang="en-US" sz="1200" b="1">
                          <a:effectLst/>
                          <a:latin typeface="+mn-lt"/>
                        </a:rPr>
                        <a:t>Key Verbs (keywords)</a:t>
                      </a:r>
                    </a:p>
                  </a:txBody>
                  <a:tcPr marL="24773" marR="24773" marT="24773" marB="24773" anchor="ctr">
                    <a:lnL>
                      <a:noFill/>
                    </a:lnL>
                    <a:lnR>
                      <a:noFill/>
                    </a:lnR>
                    <a:lnT>
                      <a:noFill/>
                    </a:lnT>
                    <a:lnB w="5443" cap="flat" cmpd="sng" algn="ctr">
                      <a:solidFill>
                        <a:srgbClr val="E5E5E5"/>
                      </a:solidFill>
                      <a:prstDash val="solid"/>
                      <a:round/>
                      <a:headEnd type="none" w="med" len="med"/>
                      <a:tailEnd type="none" w="med" len="med"/>
                    </a:lnB>
                    <a:solidFill>
                      <a:srgbClr val="FFFFFF"/>
                    </a:solidFill>
                  </a:tcPr>
                </a:tc>
                <a:tc>
                  <a:txBody>
                    <a:bodyPr/>
                    <a:lstStyle/>
                    <a:p>
                      <a:pPr algn="l" fontAlgn="base"/>
                      <a:r>
                        <a:rPr lang="en-US" sz="1200" b="1">
                          <a:effectLst/>
                          <a:latin typeface="+mn-lt"/>
                        </a:rPr>
                        <a:t>Example Learning Outcome</a:t>
                      </a:r>
                    </a:p>
                  </a:txBody>
                  <a:tcPr marL="24773" marR="24773" marT="24773" marB="24773" anchor="ctr">
                    <a:lnL>
                      <a:noFill/>
                    </a:lnL>
                    <a:lnR>
                      <a:noFill/>
                    </a:lnR>
                    <a:lnT>
                      <a:noFill/>
                    </a:lnT>
                    <a:lnB w="5443" cap="flat" cmpd="sng" algn="ctr">
                      <a:solidFill>
                        <a:srgbClr val="E5E5E5"/>
                      </a:solidFill>
                      <a:prstDash val="solid"/>
                      <a:round/>
                      <a:headEnd type="none" w="med" len="med"/>
                      <a:tailEnd type="none" w="med" len="med"/>
                    </a:lnB>
                    <a:solidFill>
                      <a:srgbClr val="FFFFFF"/>
                    </a:solidFill>
                  </a:tcPr>
                </a:tc>
                <a:extLst>
                  <a:ext uri="{0D108BD9-81ED-4DB2-BD59-A6C34878D82A}">
                    <a16:rowId xmlns:a16="http://schemas.microsoft.com/office/drawing/2014/main" val="3363775166"/>
                  </a:ext>
                </a:extLst>
              </a:tr>
              <a:tr h="795613">
                <a:tc>
                  <a:txBody>
                    <a:bodyPr/>
                    <a:lstStyle/>
                    <a:p>
                      <a:pPr algn="l" fontAlgn="base"/>
                      <a:r>
                        <a:rPr lang="en-US" sz="1200" b="1" dirty="0">
                          <a:effectLst/>
                          <a:latin typeface="+mn-lt"/>
                        </a:rPr>
                        <a:t>Create</a:t>
                      </a:r>
                      <a:endParaRPr lang="en-US" sz="1200" dirty="0">
                        <a:effectLst/>
                        <a:latin typeface="+mn-lt"/>
                      </a:endParaRPr>
                    </a:p>
                  </a:txBody>
                  <a:tcPr marL="24773" marR="24773" marT="24773" marB="24773" anchor="ctr">
                    <a:lnL>
                      <a:noFill/>
                    </a:lnL>
                    <a:lnR>
                      <a:noFill/>
                    </a:lnR>
                    <a:lnT w="5443" cap="flat" cmpd="sng" algn="ctr">
                      <a:solidFill>
                        <a:srgbClr val="E5E5E5"/>
                      </a:solidFill>
                      <a:prstDash val="solid"/>
                      <a:round/>
                      <a:headEnd type="none" w="med" len="med"/>
                      <a:tailEnd type="none" w="med" len="med"/>
                    </a:lnT>
                    <a:lnB w="5443" cap="flat" cmpd="sng" algn="ctr">
                      <a:solidFill>
                        <a:srgbClr val="E5E5E5"/>
                      </a:solidFill>
                      <a:prstDash val="solid"/>
                      <a:round/>
                      <a:headEnd type="none" w="med" len="med"/>
                      <a:tailEnd type="none" w="med" len="med"/>
                    </a:lnB>
                    <a:solidFill>
                      <a:srgbClr val="F68C1E"/>
                    </a:solidFill>
                  </a:tcPr>
                </a:tc>
                <a:tc>
                  <a:txBody>
                    <a:bodyPr/>
                    <a:lstStyle/>
                    <a:p>
                      <a:pPr algn="l" fontAlgn="base"/>
                      <a:r>
                        <a:rPr lang="en-US" sz="1200" b="1" dirty="0">
                          <a:effectLst/>
                          <a:latin typeface="+mn-lt"/>
                        </a:rPr>
                        <a:t>design</a:t>
                      </a:r>
                      <a:r>
                        <a:rPr lang="en-US" sz="1200" dirty="0">
                          <a:effectLst/>
                          <a:latin typeface="+mn-lt"/>
                        </a:rPr>
                        <a:t>, formulate, </a:t>
                      </a:r>
                      <a:r>
                        <a:rPr lang="en-US" sz="1200" b="1" dirty="0">
                          <a:effectLst/>
                          <a:latin typeface="+mn-lt"/>
                        </a:rPr>
                        <a:t>build</a:t>
                      </a:r>
                      <a:r>
                        <a:rPr lang="en-US" sz="1200" dirty="0">
                          <a:effectLst/>
                          <a:latin typeface="+mn-lt"/>
                        </a:rPr>
                        <a:t>, invent, </a:t>
                      </a:r>
                      <a:r>
                        <a:rPr lang="en-US" sz="1200" b="1" dirty="0">
                          <a:effectLst/>
                          <a:latin typeface="+mn-lt"/>
                        </a:rPr>
                        <a:t>create</a:t>
                      </a:r>
                      <a:r>
                        <a:rPr lang="en-US" sz="1200" dirty="0">
                          <a:effectLst/>
                          <a:latin typeface="+mn-lt"/>
                        </a:rPr>
                        <a:t>, compose, generate, derive, modify, </a:t>
                      </a:r>
                      <a:r>
                        <a:rPr lang="en-US" sz="1200" b="1" dirty="0">
                          <a:effectLst/>
                          <a:latin typeface="+mn-lt"/>
                        </a:rPr>
                        <a:t>develop</a:t>
                      </a:r>
                      <a:r>
                        <a:rPr lang="en-US" sz="1200" dirty="0">
                          <a:effectLst/>
                          <a:latin typeface="+mn-lt"/>
                        </a:rPr>
                        <a:t>.</a:t>
                      </a:r>
                    </a:p>
                  </a:txBody>
                  <a:tcPr marL="24773" marR="24773" marT="24773" marB="24773" anchor="ctr">
                    <a:lnL>
                      <a:noFill/>
                    </a:lnL>
                    <a:lnR>
                      <a:noFill/>
                    </a:lnR>
                    <a:lnT w="5443" cap="flat" cmpd="sng" algn="ctr">
                      <a:solidFill>
                        <a:srgbClr val="E5E5E5"/>
                      </a:solidFill>
                      <a:prstDash val="solid"/>
                      <a:round/>
                      <a:headEnd type="none" w="med" len="med"/>
                      <a:tailEnd type="none" w="med" len="med"/>
                    </a:lnT>
                    <a:lnB w="5443" cap="flat" cmpd="sng" algn="ctr">
                      <a:solidFill>
                        <a:srgbClr val="E5E5E5"/>
                      </a:solidFill>
                      <a:prstDash val="solid"/>
                      <a:round/>
                      <a:headEnd type="none" w="med" len="med"/>
                      <a:tailEnd type="none" w="med" len="med"/>
                    </a:lnB>
                    <a:solidFill>
                      <a:srgbClr val="FFFFFF"/>
                    </a:solidFill>
                  </a:tcPr>
                </a:tc>
                <a:tc>
                  <a:txBody>
                    <a:bodyPr/>
                    <a:lstStyle/>
                    <a:p>
                      <a:pPr algn="l" fontAlgn="base"/>
                      <a:r>
                        <a:rPr lang="en-US" sz="1200" i="1" dirty="0">
                          <a:effectLst/>
                          <a:latin typeface="+mn-lt"/>
                        </a:rPr>
                        <a:t>By the end of this lesson, the student will be able to </a:t>
                      </a:r>
                      <a:r>
                        <a:rPr lang="en-US" sz="1200" b="1" i="1" dirty="0">
                          <a:effectLst/>
                          <a:highlight>
                            <a:srgbClr val="00FFFF"/>
                          </a:highlight>
                          <a:latin typeface="+mn-lt"/>
                        </a:rPr>
                        <a:t>build and  develop </a:t>
                      </a:r>
                      <a:r>
                        <a:rPr lang="en-US" sz="1200" i="1" dirty="0">
                          <a:effectLst/>
                          <a:highlight>
                            <a:srgbClr val="FFFF00"/>
                          </a:highlight>
                          <a:latin typeface="+mn-lt"/>
                        </a:rPr>
                        <a:t>a chapter project using Modern, Responsive GRID Layout </a:t>
                      </a:r>
                      <a:r>
                        <a:rPr lang="en-US" sz="1200" i="0" dirty="0">
                          <a:effectLst/>
                          <a:highlight>
                            <a:srgbClr val="FFFF00"/>
                          </a:highlight>
                          <a:latin typeface="+mn-lt"/>
                        </a:rPr>
                        <a:t>(ch7 p366-371)</a:t>
                      </a:r>
                      <a:endParaRPr lang="en-US" sz="1200" i="0" dirty="0">
                        <a:effectLst/>
                        <a:latin typeface="+mn-lt"/>
                      </a:endParaRPr>
                    </a:p>
                  </a:txBody>
                  <a:tcPr marL="24773" marR="24773" marT="24773" marB="24773" anchor="ctr">
                    <a:lnL>
                      <a:noFill/>
                    </a:lnL>
                    <a:lnR>
                      <a:noFill/>
                    </a:lnR>
                    <a:lnT w="5443" cap="flat" cmpd="sng" algn="ctr">
                      <a:solidFill>
                        <a:srgbClr val="E5E5E5"/>
                      </a:solidFill>
                      <a:prstDash val="solid"/>
                      <a:round/>
                      <a:headEnd type="none" w="med" len="med"/>
                      <a:tailEnd type="none" w="med" len="med"/>
                    </a:lnT>
                    <a:lnB w="5443" cap="flat" cmpd="sng" algn="ctr">
                      <a:solidFill>
                        <a:srgbClr val="E5E5E5"/>
                      </a:solidFill>
                      <a:prstDash val="solid"/>
                      <a:round/>
                      <a:headEnd type="none" w="med" len="med"/>
                      <a:tailEnd type="none" w="med" len="med"/>
                    </a:lnB>
                    <a:solidFill>
                      <a:srgbClr val="FFFFFF"/>
                    </a:solidFill>
                  </a:tcPr>
                </a:tc>
                <a:extLst>
                  <a:ext uri="{0D108BD9-81ED-4DB2-BD59-A6C34878D82A}">
                    <a16:rowId xmlns:a16="http://schemas.microsoft.com/office/drawing/2014/main" val="109695229"/>
                  </a:ext>
                </a:extLst>
              </a:tr>
              <a:tr h="1065359">
                <a:tc>
                  <a:txBody>
                    <a:bodyPr/>
                    <a:lstStyle/>
                    <a:p>
                      <a:pPr algn="l" fontAlgn="base"/>
                      <a:r>
                        <a:rPr lang="en-US" sz="1200" b="1" dirty="0">
                          <a:effectLst/>
                          <a:latin typeface="+mn-lt"/>
                        </a:rPr>
                        <a:t>Evaluate</a:t>
                      </a:r>
                      <a:endParaRPr lang="en-US" sz="1200" dirty="0">
                        <a:effectLst/>
                        <a:latin typeface="+mn-lt"/>
                      </a:endParaRPr>
                    </a:p>
                  </a:txBody>
                  <a:tcPr marL="24773" marR="24773" marT="24773" marB="24773" anchor="ctr">
                    <a:lnL>
                      <a:noFill/>
                    </a:lnL>
                    <a:lnR>
                      <a:noFill/>
                    </a:lnR>
                    <a:lnT w="5443" cap="flat" cmpd="sng" algn="ctr">
                      <a:solidFill>
                        <a:srgbClr val="E5E5E5"/>
                      </a:solidFill>
                      <a:prstDash val="solid"/>
                      <a:round/>
                      <a:headEnd type="none" w="med" len="med"/>
                      <a:tailEnd type="none" w="med" len="med"/>
                    </a:lnT>
                    <a:lnB w="5443" cap="flat" cmpd="sng" algn="ctr">
                      <a:solidFill>
                        <a:srgbClr val="E5E5E5"/>
                      </a:solidFill>
                      <a:prstDash val="solid"/>
                      <a:round/>
                      <a:headEnd type="none" w="med" len="med"/>
                      <a:tailEnd type="none" w="med" len="med"/>
                    </a:lnB>
                    <a:solidFill>
                      <a:srgbClr val="FDC20E"/>
                    </a:solidFill>
                  </a:tcPr>
                </a:tc>
                <a:tc>
                  <a:txBody>
                    <a:bodyPr/>
                    <a:lstStyle/>
                    <a:p>
                      <a:pPr algn="l" fontAlgn="base"/>
                      <a:r>
                        <a:rPr lang="en-US" sz="1200" dirty="0">
                          <a:effectLst/>
                          <a:latin typeface="+mn-lt"/>
                        </a:rPr>
                        <a:t>choose, support, relate, </a:t>
                      </a:r>
                      <a:r>
                        <a:rPr lang="en-US" sz="1200" b="1" dirty="0">
                          <a:effectLst/>
                          <a:latin typeface="+mn-lt"/>
                        </a:rPr>
                        <a:t>determine</a:t>
                      </a:r>
                      <a:r>
                        <a:rPr lang="en-US" sz="1200" dirty="0">
                          <a:effectLst/>
                          <a:latin typeface="+mn-lt"/>
                        </a:rPr>
                        <a:t>, defend, judge, grade, </a:t>
                      </a:r>
                      <a:r>
                        <a:rPr lang="en-US" sz="1200" b="1" dirty="0">
                          <a:effectLst/>
                          <a:latin typeface="+mn-lt"/>
                        </a:rPr>
                        <a:t>compare</a:t>
                      </a:r>
                      <a:r>
                        <a:rPr lang="en-US" sz="1200" dirty="0">
                          <a:effectLst/>
                          <a:latin typeface="+mn-lt"/>
                        </a:rPr>
                        <a:t>, contrast, argue, justify, support, convince, select, evaluate.</a:t>
                      </a:r>
                    </a:p>
                  </a:txBody>
                  <a:tcPr marL="24773" marR="24773" marT="24773" marB="24773" anchor="ctr">
                    <a:lnL>
                      <a:noFill/>
                    </a:lnL>
                    <a:lnR>
                      <a:noFill/>
                    </a:lnR>
                    <a:lnT w="5443" cap="flat" cmpd="sng" algn="ctr">
                      <a:solidFill>
                        <a:srgbClr val="E5E5E5"/>
                      </a:solidFill>
                      <a:prstDash val="solid"/>
                      <a:round/>
                      <a:headEnd type="none" w="med" len="med"/>
                      <a:tailEnd type="none" w="med" len="med"/>
                    </a:lnT>
                    <a:lnB w="5443" cap="flat" cmpd="sng" algn="ctr">
                      <a:solidFill>
                        <a:srgbClr val="E5E5E5"/>
                      </a:solidFill>
                      <a:prstDash val="solid"/>
                      <a:round/>
                      <a:headEnd type="none" w="med" len="med"/>
                      <a:tailEnd type="none" w="med" len="med"/>
                    </a:lnB>
                    <a:solidFill>
                      <a:srgbClr val="FFFFFF"/>
                    </a:solidFill>
                  </a:tcPr>
                </a:tc>
                <a:tc>
                  <a:txBody>
                    <a:bodyPr/>
                    <a:lstStyle/>
                    <a:p>
                      <a:pPr algn="l" fontAlgn="base"/>
                      <a:r>
                        <a:rPr lang="en-US" sz="1200" dirty="0">
                          <a:effectLst/>
                          <a:latin typeface="+mn-lt"/>
                        </a:rPr>
                        <a:t>By the end of this lesson, the student will be able to </a:t>
                      </a:r>
                      <a:r>
                        <a:rPr lang="en-US" sz="1200" b="1" dirty="0">
                          <a:effectLst/>
                          <a:highlight>
                            <a:srgbClr val="00FFFF"/>
                          </a:highlight>
                          <a:latin typeface="+mn-lt"/>
                        </a:rPr>
                        <a:t>determine</a:t>
                      </a:r>
                      <a:r>
                        <a:rPr lang="en-US" sz="1200" dirty="0">
                          <a:effectLst/>
                          <a:latin typeface="+mn-lt"/>
                        </a:rPr>
                        <a:t> </a:t>
                      </a:r>
                      <a:r>
                        <a:rPr lang="en-US" sz="1200" dirty="0">
                          <a:effectLst/>
                          <a:highlight>
                            <a:srgbClr val="FFFF00"/>
                          </a:highlight>
                          <a:latin typeface="+mn-lt"/>
                        </a:rPr>
                        <a:t>whether using </a:t>
                      </a:r>
                      <a:r>
                        <a:rPr lang="en-US" sz="1200" b="1" dirty="0">
                          <a:effectLst/>
                          <a:highlight>
                            <a:srgbClr val="FFFF00"/>
                          </a:highlight>
                          <a:latin typeface="+mn-lt"/>
                        </a:rPr>
                        <a:t>Media Queries using Float </a:t>
                      </a:r>
                      <a:r>
                        <a:rPr lang="en-US" sz="1200" dirty="0">
                          <a:effectLst/>
                          <a:highlight>
                            <a:srgbClr val="FFFF00"/>
                          </a:highlight>
                          <a:latin typeface="+mn-lt"/>
                        </a:rPr>
                        <a:t>properties HOP 7.8: slide 44 ch7) vs using a </a:t>
                      </a:r>
                      <a:r>
                        <a:rPr lang="en-US" sz="1200" b="1" dirty="0">
                          <a:effectLst/>
                          <a:highlight>
                            <a:srgbClr val="FFFF00"/>
                          </a:highlight>
                          <a:latin typeface="+mn-lt"/>
                        </a:rPr>
                        <a:t>Grid Layout </a:t>
                      </a:r>
                      <a:r>
                        <a:rPr lang="en-US" sz="1200" dirty="0">
                          <a:effectLst/>
                          <a:highlight>
                            <a:srgbClr val="FFFF00"/>
                          </a:highlight>
                          <a:latin typeface="+mn-lt"/>
                        </a:rPr>
                        <a:t>(HOP 7.10:slide 51 ch7) </a:t>
                      </a:r>
                      <a:r>
                        <a:rPr lang="en-US" sz="1200" dirty="0">
                          <a:effectLst/>
                          <a:latin typeface="+mn-lt"/>
                        </a:rPr>
                        <a:t>would be more appropriate for 3-column layout.</a:t>
                      </a:r>
                    </a:p>
                  </a:txBody>
                  <a:tcPr marL="24773" marR="24773" marT="24773" marB="24773" anchor="ctr">
                    <a:lnL>
                      <a:noFill/>
                    </a:lnL>
                    <a:lnR>
                      <a:noFill/>
                    </a:lnR>
                    <a:lnT w="5443" cap="flat" cmpd="sng" algn="ctr">
                      <a:solidFill>
                        <a:srgbClr val="E5E5E5"/>
                      </a:solidFill>
                      <a:prstDash val="solid"/>
                      <a:round/>
                      <a:headEnd type="none" w="med" len="med"/>
                      <a:tailEnd type="none" w="med" len="med"/>
                    </a:lnT>
                    <a:lnB w="5443" cap="flat" cmpd="sng" algn="ctr">
                      <a:solidFill>
                        <a:srgbClr val="E5E5E5"/>
                      </a:solidFill>
                      <a:prstDash val="solid"/>
                      <a:round/>
                      <a:headEnd type="none" w="med" len="med"/>
                      <a:tailEnd type="none" w="med" len="med"/>
                    </a:lnB>
                    <a:solidFill>
                      <a:srgbClr val="FFFFFF"/>
                    </a:solidFill>
                  </a:tcPr>
                </a:tc>
                <a:extLst>
                  <a:ext uri="{0D108BD9-81ED-4DB2-BD59-A6C34878D82A}">
                    <a16:rowId xmlns:a16="http://schemas.microsoft.com/office/drawing/2014/main" val="1924964714"/>
                  </a:ext>
                </a:extLst>
              </a:tr>
              <a:tr h="795613">
                <a:tc>
                  <a:txBody>
                    <a:bodyPr/>
                    <a:lstStyle/>
                    <a:p>
                      <a:pPr algn="l" fontAlgn="base"/>
                      <a:r>
                        <a:rPr lang="en-US" sz="1200" b="1">
                          <a:effectLst/>
                          <a:latin typeface="+mn-lt"/>
                        </a:rPr>
                        <a:t>Analyze</a:t>
                      </a:r>
                      <a:endParaRPr lang="en-US" sz="1200">
                        <a:effectLst/>
                        <a:latin typeface="+mn-lt"/>
                      </a:endParaRPr>
                    </a:p>
                  </a:txBody>
                  <a:tcPr marL="24773" marR="24773" marT="24773" marB="24773" anchor="ctr">
                    <a:lnL>
                      <a:noFill/>
                    </a:lnL>
                    <a:lnR>
                      <a:noFill/>
                    </a:lnR>
                    <a:lnT w="5443" cap="flat" cmpd="sng" algn="ctr">
                      <a:solidFill>
                        <a:srgbClr val="E5E5E5"/>
                      </a:solidFill>
                      <a:prstDash val="solid"/>
                      <a:round/>
                      <a:headEnd type="none" w="med" len="med"/>
                      <a:tailEnd type="none" w="med" len="med"/>
                    </a:lnT>
                    <a:lnB w="5443" cap="flat" cmpd="sng" algn="ctr">
                      <a:solidFill>
                        <a:srgbClr val="E5E5E5"/>
                      </a:solidFill>
                      <a:prstDash val="solid"/>
                      <a:round/>
                      <a:headEnd type="none" w="med" len="med"/>
                      <a:tailEnd type="none" w="med" len="med"/>
                    </a:lnB>
                    <a:solidFill>
                      <a:srgbClr val="89B83F"/>
                    </a:solidFill>
                  </a:tcPr>
                </a:tc>
                <a:tc>
                  <a:txBody>
                    <a:bodyPr/>
                    <a:lstStyle/>
                    <a:p>
                      <a:pPr algn="l" fontAlgn="base"/>
                      <a:r>
                        <a:rPr lang="en-US" sz="1200" dirty="0">
                          <a:effectLst/>
                          <a:latin typeface="+mn-lt"/>
                        </a:rPr>
                        <a:t>classify, break down, categorize, </a:t>
                      </a:r>
                      <a:r>
                        <a:rPr lang="en-US" sz="1200" b="1" dirty="0">
                          <a:effectLst/>
                          <a:latin typeface="+mn-lt"/>
                        </a:rPr>
                        <a:t>analyze</a:t>
                      </a:r>
                      <a:r>
                        <a:rPr lang="en-US" sz="1200" dirty="0">
                          <a:effectLst/>
                          <a:latin typeface="+mn-lt"/>
                        </a:rPr>
                        <a:t>, diagram, illustrate, criticize, simplify, associate.</a:t>
                      </a:r>
                    </a:p>
                  </a:txBody>
                  <a:tcPr marL="24773" marR="24773" marT="24773" marB="24773" anchor="ctr">
                    <a:lnL>
                      <a:noFill/>
                    </a:lnL>
                    <a:lnR>
                      <a:noFill/>
                    </a:lnR>
                    <a:lnT w="5443" cap="flat" cmpd="sng" algn="ctr">
                      <a:solidFill>
                        <a:srgbClr val="E5E5E5"/>
                      </a:solidFill>
                      <a:prstDash val="solid"/>
                      <a:round/>
                      <a:headEnd type="none" w="med" len="med"/>
                      <a:tailEnd type="none" w="med" len="med"/>
                    </a:lnT>
                    <a:lnB w="5443" cap="flat" cmpd="sng" algn="ctr">
                      <a:solidFill>
                        <a:srgbClr val="E5E5E5"/>
                      </a:solidFill>
                      <a:prstDash val="solid"/>
                      <a:round/>
                      <a:headEnd type="none" w="med" len="med"/>
                      <a:tailEnd type="none" w="med" len="med"/>
                    </a:lnB>
                    <a:solidFill>
                      <a:srgbClr val="FFFFFF"/>
                    </a:solidFill>
                  </a:tcPr>
                </a:tc>
                <a:tc>
                  <a:txBody>
                    <a:bodyPr/>
                    <a:lstStyle/>
                    <a:p>
                      <a:pPr algn="l" fontAlgn="base"/>
                      <a:r>
                        <a:rPr lang="en-US" sz="1200" i="1" dirty="0">
                          <a:effectLst/>
                          <a:latin typeface="+mn-lt"/>
                        </a:rPr>
                        <a:t>By the end of this lesson, the student will be able to </a:t>
                      </a:r>
                      <a:r>
                        <a:rPr lang="en-US" sz="1200" b="1" dirty="0">
                          <a:effectLst/>
                          <a:highlight>
                            <a:srgbClr val="00FFFF"/>
                          </a:highlight>
                          <a:latin typeface="+mn-lt"/>
                        </a:rPr>
                        <a:t>differentiate</a:t>
                      </a:r>
                      <a:r>
                        <a:rPr lang="en-US" sz="1200" dirty="0">
                          <a:effectLst/>
                          <a:latin typeface="+mn-lt"/>
                        </a:rPr>
                        <a:t> between the </a:t>
                      </a:r>
                      <a:r>
                        <a:rPr lang="en-US" sz="1200" b="1" dirty="0">
                          <a:effectLst/>
                          <a:highlight>
                            <a:srgbClr val="FFFF00"/>
                          </a:highlight>
                          <a:latin typeface="+mn-lt"/>
                        </a:rPr>
                        <a:t>Tablet Display and the Desktop Display code</a:t>
                      </a:r>
                      <a:r>
                        <a:rPr lang="en-US" sz="1200" b="1" dirty="0">
                          <a:effectLst/>
                          <a:latin typeface="+mn-lt"/>
                        </a:rPr>
                        <a:t> </a:t>
                      </a:r>
                      <a:r>
                        <a:rPr lang="en-US" altLang="en-US" sz="1200" kern="1200" dirty="0">
                          <a:solidFill>
                            <a:schemeClr val="tx1"/>
                          </a:solidFill>
                          <a:latin typeface="+mn-lt"/>
                          <a:ea typeface="+mn-ea"/>
                          <a:cs typeface="+mn-cs"/>
                        </a:rPr>
                        <a:t>(HOP 7.9 slide 48 ch7)</a:t>
                      </a:r>
                      <a:endParaRPr lang="en-US" sz="1200" dirty="0">
                        <a:effectLst/>
                        <a:latin typeface="+mn-lt"/>
                      </a:endParaRPr>
                    </a:p>
                  </a:txBody>
                  <a:tcPr marL="24773" marR="24773" marT="24773" marB="24773" anchor="ctr">
                    <a:lnL>
                      <a:noFill/>
                    </a:lnL>
                    <a:lnR>
                      <a:noFill/>
                    </a:lnR>
                    <a:lnT w="5443" cap="flat" cmpd="sng" algn="ctr">
                      <a:solidFill>
                        <a:srgbClr val="E5E5E5"/>
                      </a:solidFill>
                      <a:prstDash val="solid"/>
                      <a:round/>
                      <a:headEnd type="none" w="med" len="med"/>
                      <a:tailEnd type="none" w="med" len="med"/>
                    </a:lnT>
                    <a:lnB w="5443" cap="flat" cmpd="sng" algn="ctr">
                      <a:solidFill>
                        <a:srgbClr val="E5E5E5"/>
                      </a:solidFill>
                      <a:prstDash val="solid"/>
                      <a:round/>
                      <a:headEnd type="none" w="med" len="med"/>
                      <a:tailEnd type="none" w="med" len="med"/>
                    </a:lnB>
                    <a:solidFill>
                      <a:srgbClr val="FFFFFF"/>
                    </a:solidFill>
                  </a:tcPr>
                </a:tc>
                <a:extLst>
                  <a:ext uri="{0D108BD9-81ED-4DB2-BD59-A6C34878D82A}">
                    <a16:rowId xmlns:a16="http://schemas.microsoft.com/office/drawing/2014/main" val="905938077"/>
                  </a:ext>
                </a:extLst>
              </a:tr>
              <a:tr h="627397">
                <a:tc>
                  <a:txBody>
                    <a:bodyPr/>
                    <a:lstStyle/>
                    <a:p>
                      <a:pPr algn="l" fontAlgn="base"/>
                      <a:r>
                        <a:rPr lang="en-US" sz="1200" b="1">
                          <a:effectLst/>
                          <a:latin typeface="+mn-lt"/>
                        </a:rPr>
                        <a:t>Apply</a:t>
                      </a:r>
                      <a:endParaRPr lang="en-US" sz="1200">
                        <a:effectLst/>
                        <a:latin typeface="+mn-lt"/>
                      </a:endParaRPr>
                    </a:p>
                  </a:txBody>
                  <a:tcPr marL="24773" marR="24773" marT="24773" marB="24773" anchor="ctr">
                    <a:lnL>
                      <a:noFill/>
                    </a:lnL>
                    <a:lnR>
                      <a:noFill/>
                    </a:lnR>
                    <a:lnT w="5443" cap="flat" cmpd="sng" algn="ctr">
                      <a:solidFill>
                        <a:srgbClr val="E5E5E5"/>
                      </a:solidFill>
                      <a:prstDash val="solid"/>
                      <a:round/>
                      <a:headEnd type="none" w="med" len="med"/>
                      <a:tailEnd type="none" w="med" len="med"/>
                    </a:lnT>
                    <a:lnB w="5443" cap="flat" cmpd="sng" algn="ctr">
                      <a:solidFill>
                        <a:srgbClr val="E5E5E5"/>
                      </a:solidFill>
                      <a:prstDash val="solid"/>
                      <a:round/>
                      <a:headEnd type="none" w="med" len="med"/>
                      <a:tailEnd type="none" w="med" len="med"/>
                    </a:lnB>
                    <a:solidFill>
                      <a:srgbClr val="78D1F0"/>
                    </a:solidFill>
                  </a:tcPr>
                </a:tc>
                <a:tc>
                  <a:txBody>
                    <a:bodyPr/>
                    <a:lstStyle/>
                    <a:p>
                      <a:pPr algn="l" fontAlgn="base"/>
                      <a:r>
                        <a:rPr lang="en-US" sz="1200" dirty="0">
                          <a:effectLst/>
                          <a:latin typeface="+mn-lt"/>
                        </a:rPr>
                        <a:t>calculate, predict, apply, solve, illustrate, use, </a:t>
                      </a:r>
                      <a:r>
                        <a:rPr lang="en-US" sz="1200" b="1" dirty="0">
                          <a:effectLst/>
                          <a:latin typeface="+mn-lt"/>
                        </a:rPr>
                        <a:t>demonstrate</a:t>
                      </a:r>
                      <a:r>
                        <a:rPr lang="en-US" sz="1200" dirty="0">
                          <a:effectLst/>
                          <a:latin typeface="+mn-lt"/>
                        </a:rPr>
                        <a:t>, determine, model, </a:t>
                      </a:r>
                      <a:r>
                        <a:rPr lang="en-US" sz="1200" b="1" dirty="0">
                          <a:effectLst/>
                          <a:latin typeface="+mn-lt"/>
                        </a:rPr>
                        <a:t>perform</a:t>
                      </a:r>
                      <a:r>
                        <a:rPr lang="en-US" sz="1200" dirty="0">
                          <a:effectLst/>
                          <a:latin typeface="+mn-lt"/>
                        </a:rPr>
                        <a:t>, present.</a:t>
                      </a:r>
                    </a:p>
                  </a:txBody>
                  <a:tcPr marL="24773" marR="24773" marT="24773" marB="24773" anchor="ctr">
                    <a:lnL>
                      <a:noFill/>
                    </a:lnL>
                    <a:lnR>
                      <a:noFill/>
                    </a:lnR>
                    <a:lnT w="5443" cap="flat" cmpd="sng" algn="ctr">
                      <a:solidFill>
                        <a:srgbClr val="E5E5E5"/>
                      </a:solidFill>
                      <a:prstDash val="solid"/>
                      <a:round/>
                      <a:headEnd type="none" w="med" len="med"/>
                      <a:tailEnd type="none" w="med" len="med"/>
                    </a:lnT>
                    <a:lnB w="5443" cap="flat" cmpd="sng" algn="ctr">
                      <a:solidFill>
                        <a:srgbClr val="E5E5E5"/>
                      </a:solidFill>
                      <a:prstDash val="solid"/>
                      <a:round/>
                      <a:headEnd type="none" w="med" len="med"/>
                      <a:tailEnd type="none" w="med" len="med"/>
                    </a:lnB>
                    <a:solidFill>
                      <a:srgbClr val="FFFFFF"/>
                    </a:solidFill>
                  </a:tcPr>
                </a:tc>
                <a:tc>
                  <a:txBody>
                    <a:bodyPr/>
                    <a:lstStyle/>
                    <a:p>
                      <a:pPr algn="l" fontAlgn="base"/>
                      <a:r>
                        <a:rPr lang="en-US" sz="1200" i="1" dirty="0">
                          <a:effectLst/>
                          <a:latin typeface="+mn-lt"/>
                        </a:rPr>
                        <a:t>By the end of this lesson, the student will be able to</a:t>
                      </a:r>
                      <a:r>
                        <a:rPr lang="en-US" sz="1200" i="1" dirty="0">
                          <a:effectLst/>
                          <a:highlight>
                            <a:srgbClr val="00FFFF"/>
                          </a:highlight>
                          <a:latin typeface="+mn-lt"/>
                        </a:rPr>
                        <a:t> </a:t>
                      </a:r>
                      <a:r>
                        <a:rPr lang="en-US" sz="1200" b="1" dirty="0">
                          <a:effectLst/>
                          <a:highlight>
                            <a:srgbClr val="00FFFF"/>
                          </a:highlight>
                          <a:latin typeface="+mn-lt"/>
                        </a:rPr>
                        <a:t>implement</a:t>
                      </a:r>
                      <a:r>
                        <a:rPr lang="en-US" sz="1200" dirty="0">
                          <a:effectLst/>
                          <a:highlight>
                            <a:srgbClr val="00FFFF"/>
                          </a:highlight>
                          <a:latin typeface="+mn-lt"/>
                        </a:rPr>
                        <a:t> </a:t>
                      </a:r>
                      <a:r>
                        <a:rPr lang="en-US" sz="1200" dirty="0">
                          <a:effectLst/>
                          <a:highlight>
                            <a:srgbClr val="FFFF00"/>
                          </a:highlight>
                          <a:latin typeface="+mn-lt"/>
                        </a:rPr>
                        <a:t>and </a:t>
                      </a:r>
                      <a:r>
                        <a:rPr lang="en-US" sz="1200" b="1" dirty="0">
                          <a:effectLst/>
                          <a:highlight>
                            <a:srgbClr val="00FFFF"/>
                          </a:highlight>
                          <a:latin typeface="+mn-lt"/>
                        </a:rPr>
                        <a:t>perform</a:t>
                      </a:r>
                      <a:r>
                        <a:rPr lang="en-US" sz="1200" dirty="0">
                          <a:effectLst/>
                          <a:highlight>
                            <a:srgbClr val="FFFF00"/>
                          </a:highlight>
                          <a:latin typeface="+mn-lt"/>
                        </a:rPr>
                        <a:t> </a:t>
                      </a:r>
                      <a:r>
                        <a:rPr lang="en-US" sz="1200" b="1" dirty="0">
                          <a:effectLst/>
                          <a:highlight>
                            <a:srgbClr val="FFFF00"/>
                          </a:highlight>
                          <a:latin typeface="+mn-lt"/>
                        </a:rPr>
                        <a:t>HOP</a:t>
                      </a:r>
                      <a:r>
                        <a:rPr lang="en-US" sz="1200" dirty="0">
                          <a:effectLst/>
                          <a:highlight>
                            <a:srgbClr val="FFFF00"/>
                          </a:highlight>
                          <a:latin typeface="+mn-lt"/>
                        </a:rPr>
                        <a:t> 7.9</a:t>
                      </a:r>
                      <a:r>
                        <a:rPr lang="en-US" sz="1200" dirty="0">
                          <a:effectLst/>
                          <a:latin typeface="+mn-lt"/>
                        </a:rPr>
                        <a:t>.</a:t>
                      </a:r>
                    </a:p>
                  </a:txBody>
                  <a:tcPr marL="24773" marR="24773" marT="24773" marB="24773" anchor="ctr">
                    <a:lnL>
                      <a:noFill/>
                    </a:lnL>
                    <a:lnR>
                      <a:noFill/>
                    </a:lnR>
                    <a:lnT w="5443" cap="flat" cmpd="sng" algn="ctr">
                      <a:solidFill>
                        <a:srgbClr val="E5E5E5"/>
                      </a:solidFill>
                      <a:prstDash val="solid"/>
                      <a:round/>
                      <a:headEnd type="none" w="med" len="med"/>
                      <a:tailEnd type="none" w="med" len="med"/>
                    </a:lnT>
                    <a:lnB w="5443" cap="flat" cmpd="sng" algn="ctr">
                      <a:solidFill>
                        <a:srgbClr val="E5E5E5"/>
                      </a:solidFill>
                      <a:prstDash val="solid"/>
                      <a:round/>
                      <a:headEnd type="none" w="med" len="med"/>
                      <a:tailEnd type="none" w="med" len="med"/>
                    </a:lnB>
                    <a:solidFill>
                      <a:srgbClr val="FFFFFF"/>
                    </a:solidFill>
                  </a:tcPr>
                </a:tc>
                <a:extLst>
                  <a:ext uri="{0D108BD9-81ED-4DB2-BD59-A6C34878D82A}">
                    <a16:rowId xmlns:a16="http://schemas.microsoft.com/office/drawing/2014/main" val="2211623453"/>
                  </a:ext>
                </a:extLst>
              </a:tr>
              <a:tr h="795613">
                <a:tc>
                  <a:txBody>
                    <a:bodyPr/>
                    <a:lstStyle/>
                    <a:p>
                      <a:pPr algn="l" fontAlgn="base"/>
                      <a:r>
                        <a:rPr lang="en-US" sz="1200" b="1">
                          <a:effectLst/>
                          <a:latin typeface="+mn-lt"/>
                        </a:rPr>
                        <a:t>Understand</a:t>
                      </a:r>
                      <a:endParaRPr lang="en-US" sz="1200">
                        <a:effectLst/>
                        <a:latin typeface="+mn-lt"/>
                      </a:endParaRPr>
                    </a:p>
                  </a:txBody>
                  <a:tcPr marL="24773" marR="24773" marT="24773" marB="24773" anchor="ctr">
                    <a:lnL>
                      <a:noFill/>
                    </a:lnL>
                    <a:lnR>
                      <a:noFill/>
                    </a:lnR>
                    <a:lnT w="5443" cap="flat" cmpd="sng" algn="ctr">
                      <a:solidFill>
                        <a:srgbClr val="E5E5E5"/>
                      </a:solidFill>
                      <a:prstDash val="solid"/>
                      <a:round/>
                      <a:headEnd type="none" w="med" len="med"/>
                      <a:tailEnd type="none" w="med" len="med"/>
                    </a:lnT>
                    <a:lnB w="5443" cap="flat" cmpd="sng" algn="ctr">
                      <a:solidFill>
                        <a:srgbClr val="E5E5E5"/>
                      </a:solidFill>
                      <a:prstDash val="solid"/>
                      <a:round/>
                      <a:headEnd type="none" w="med" len="med"/>
                      <a:tailEnd type="none" w="med" len="med"/>
                    </a:lnB>
                    <a:solidFill>
                      <a:srgbClr val="6C94C4"/>
                    </a:solidFill>
                  </a:tcPr>
                </a:tc>
                <a:tc>
                  <a:txBody>
                    <a:bodyPr/>
                    <a:lstStyle/>
                    <a:p>
                      <a:pPr algn="l" fontAlgn="base"/>
                      <a:r>
                        <a:rPr lang="en-US" sz="1200" b="1" dirty="0">
                          <a:effectLst/>
                          <a:latin typeface="+mn-lt"/>
                        </a:rPr>
                        <a:t>describe</a:t>
                      </a:r>
                      <a:r>
                        <a:rPr lang="en-US" sz="1200" dirty="0">
                          <a:effectLst/>
                          <a:latin typeface="+mn-lt"/>
                        </a:rPr>
                        <a:t>, </a:t>
                      </a:r>
                      <a:r>
                        <a:rPr lang="en-US" sz="1200" b="1" dirty="0">
                          <a:effectLst/>
                          <a:latin typeface="+mn-lt"/>
                        </a:rPr>
                        <a:t>explain</a:t>
                      </a:r>
                      <a:r>
                        <a:rPr lang="en-US" sz="1200" dirty="0">
                          <a:effectLst/>
                          <a:latin typeface="+mn-lt"/>
                        </a:rPr>
                        <a:t>, paraphrase, restate, give original examples of, summarize, contrast, interpret, discuss.</a:t>
                      </a:r>
                    </a:p>
                  </a:txBody>
                  <a:tcPr marL="24773" marR="24773" marT="24773" marB="24773" anchor="ctr">
                    <a:lnL>
                      <a:noFill/>
                    </a:lnL>
                    <a:lnR>
                      <a:noFill/>
                    </a:lnR>
                    <a:lnT w="5443" cap="flat" cmpd="sng" algn="ctr">
                      <a:solidFill>
                        <a:srgbClr val="E5E5E5"/>
                      </a:solidFill>
                      <a:prstDash val="solid"/>
                      <a:round/>
                      <a:headEnd type="none" w="med" len="med"/>
                      <a:tailEnd type="none" w="med" len="med"/>
                    </a:lnT>
                    <a:lnB w="5443" cap="flat" cmpd="sng" algn="ctr">
                      <a:solidFill>
                        <a:srgbClr val="E5E5E5"/>
                      </a:solidFill>
                      <a:prstDash val="solid"/>
                      <a:round/>
                      <a:headEnd type="none" w="med" len="med"/>
                      <a:tailEnd type="none" w="med" len="med"/>
                    </a:lnB>
                    <a:solidFill>
                      <a:srgbClr val="FFFFFF"/>
                    </a:solidFill>
                  </a:tcPr>
                </a:tc>
                <a:tc>
                  <a:txBody>
                    <a:bodyPr/>
                    <a:lstStyle/>
                    <a:p>
                      <a:pPr algn="l" fontAlgn="base"/>
                      <a:r>
                        <a:rPr lang="en-US" sz="1200" i="1" dirty="0">
                          <a:effectLst/>
                          <a:latin typeface="+mn-lt"/>
                        </a:rPr>
                        <a:t>By the end of this lesson, the student will be able to </a:t>
                      </a:r>
                      <a:r>
                        <a:rPr lang="en-US" sz="1200" b="1" dirty="0">
                          <a:effectLst/>
                          <a:highlight>
                            <a:srgbClr val="00FFFF"/>
                          </a:highlight>
                          <a:latin typeface="+mn-lt"/>
                        </a:rPr>
                        <a:t>explain</a:t>
                      </a:r>
                      <a:r>
                        <a:rPr lang="en-US" sz="1200" dirty="0">
                          <a:effectLst/>
                          <a:latin typeface="+mn-lt"/>
                        </a:rPr>
                        <a:t> the code for the </a:t>
                      </a:r>
                      <a:r>
                        <a:rPr lang="en-US" sz="1200" b="1" dirty="0">
                          <a:effectLst/>
                          <a:highlight>
                            <a:srgbClr val="FFFF00"/>
                          </a:highlight>
                          <a:latin typeface="+mn-lt"/>
                        </a:rPr>
                        <a:t>Tablet Display and the Desktop Display code (HOP 7.9: slide 48, ch7 =&gt; p347-351)</a:t>
                      </a:r>
                      <a:endParaRPr lang="en-US" sz="1200" dirty="0">
                        <a:effectLst/>
                        <a:latin typeface="+mn-lt"/>
                      </a:endParaRPr>
                    </a:p>
                  </a:txBody>
                  <a:tcPr marL="24773" marR="24773" marT="24773" marB="24773" anchor="ctr">
                    <a:lnL>
                      <a:noFill/>
                    </a:lnL>
                    <a:lnR>
                      <a:noFill/>
                    </a:lnR>
                    <a:lnT w="5443" cap="flat" cmpd="sng" algn="ctr">
                      <a:solidFill>
                        <a:srgbClr val="E5E5E5"/>
                      </a:solidFill>
                      <a:prstDash val="solid"/>
                      <a:round/>
                      <a:headEnd type="none" w="med" len="med"/>
                      <a:tailEnd type="none" w="med" len="med"/>
                    </a:lnT>
                    <a:lnB w="5443" cap="flat" cmpd="sng" algn="ctr">
                      <a:solidFill>
                        <a:srgbClr val="E5E5E5"/>
                      </a:solidFill>
                      <a:prstDash val="solid"/>
                      <a:round/>
                      <a:headEnd type="none" w="med" len="med"/>
                      <a:tailEnd type="none" w="med" len="med"/>
                    </a:lnB>
                    <a:solidFill>
                      <a:srgbClr val="FFFFFF"/>
                    </a:solidFill>
                  </a:tcPr>
                </a:tc>
                <a:extLst>
                  <a:ext uri="{0D108BD9-81ED-4DB2-BD59-A6C34878D82A}">
                    <a16:rowId xmlns:a16="http://schemas.microsoft.com/office/drawing/2014/main" val="2483093811"/>
                  </a:ext>
                </a:extLst>
              </a:tr>
              <a:tr h="556340">
                <a:tc>
                  <a:txBody>
                    <a:bodyPr/>
                    <a:lstStyle/>
                    <a:p>
                      <a:pPr algn="l" fontAlgn="base"/>
                      <a:r>
                        <a:rPr lang="en-US" sz="1200" b="1">
                          <a:effectLst/>
                          <a:latin typeface="+mn-lt"/>
                        </a:rPr>
                        <a:t>Remember</a:t>
                      </a:r>
                      <a:endParaRPr lang="en-US" sz="1200">
                        <a:effectLst/>
                        <a:latin typeface="+mn-lt"/>
                      </a:endParaRPr>
                    </a:p>
                  </a:txBody>
                  <a:tcPr marL="24773" marR="24773" marT="24773" marB="24773" anchor="ctr">
                    <a:lnL>
                      <a:noFill/>
                    </a:lnL>
                    <a:lnR>
                      <a:noFill/>
                    </a:lnR>
                    <a:lnT w="5443" cap="flat" cmpd="sng" algn="ctr">
                      <a:solidFill>
                        <a:srgbClr val="E5E5E5"/>
                      </a:solidFill>
                      <a:prstDash val="solid"/>
                      <a:round/>
                      <a:headEnd type="none" w="med" len="med"/>
                      <a:tailEnd type="none" w="med" len="med"/>
                    </a:lnT>
                    <a:lnB>
                      <a:noFill/>
                    </a:lnB>
                    <a:solidFill>
                      <a:srgbClr val="AA7FB8"/>
                    </a:solidFill>
                  </a:tcPr>
                </a:tc>
                <a:tc>
                  <a:txBody>
                    <a:bodyPr/>
                    <a:lstStyle/>
                    <a:p>
                      <a:pPr algn="l" fontAlgn="base"/>
                      <a:r>
                        <a:rPr lang="en-US" sz="1200" dirty="0">
                          <a:effectLst/>
                          <a:latin typeface="+mn-lt"/>
                        </a:rPr>
                        <a:t>list, </a:t>
                      </a:r>
                      <a:r>
                        <a:rPr lang="en-US" sz="1200" b="1" dirty="0">
                          <a:effectLst/>
                          <a:latin typeface="+mn-lt"/>
                        </a:rPr>
                        <a:t>recite</a:t>
                      </a:r>
                      <a:r>
                        <a:rPr lang="en-US" sz="1200" dirty="0">
                          <a:effectLst/>
                          <a:latin typeface="+mn-lt"/>
                        </a:rPr>
                        <a:t>, outline, define, name, match, quote, recall, identify, label, recognize.</a:t>
                      </a:r>
                    </a:p>
                  </a:txBody>
                  <a:tcPr marL="24773" marR="24773" marT="24773" marB="24773" anchor="ctr">
                    <a:lnL>
                      <a:noFill/>
                    </a:lnL>
                    <a:lnR>
                      <a:noFill/>
                    </a:lnR>
                    <a:lnT w="5443" cap="flat" cmpd="sng" algn="ctr">
                      <a:solidFill>
                        <a:srgbClr val="E5E5E5"/>
                      </a:solidFill>
                      <a:prstDash val="solid"/>
                      <a:round/>
                      <a:headEnd type="none" w="med" len="med"/>
                      <a:tailEnd type="none" w="med" len="med"/>
                    </a:lnT>
                    <a:lnB>
                      <a:noFill/>
                    </a:lnB>
                    <a:solidFill>
                      <a:srgbClr val="FFFFFF"/>
                    </a:solidFill>
                  </a:tcPr>
                </a:tc>
                <a:tc>
                  <a:txBody>
                    <a:bodyPr/>
                    <a:lstStyle/>
                    <a:p>
                      <a:pPr algn="l" fontAlgn="base"/>
                      <a:r>
                        <a:rPr lang="en-US" sz="1200" i="1" dirty="0">
                          <a:effectLst/>
                          <a:latin typeface="+mn-lt"/>
                        </a:rPr>
                        <a:t>By the end of this lesson, the student will be able to </a:t>
                      </a:r>
                      <a:r>
                        <a:rPr lang="en-US" sz="1200" b="1" dirty="0">
                          <a:effectLst/>
                          <a:highlight>
                            <a:srgbClr val="00FFFF"/>
                          </a:highlight>
                          <a:latin typeface="+mn-lt"/>
                        </a:rPr>
                        <a:t>recite</a:t>
                      </a:r>
                      <a:r>
                        <a:rPr lang="en-US" sz="1200" dirty="0">
                          <a:effectLst/>
                          <a:latin typeface="+mn-lt"/>
                        </a:rPr>
                        <a:t> </a:t>
                      </a:r>
                      <a:r>
                        <a:rPr lang="en-US" altLang="en-US" sz="1200" kern="1200" dirty="0">
                          <a:solidFill>
                            <a:schemeClr val="tx1"/>
                          </a:solidFill>
                          <a:highlight>
                            <a:srgbClr val="FFFF00"/>
                          </a:highlight>
                          <a:latin typeface="+mn-lt"/>
                          <a:ea typeface="+mn-ea"/>
                          <a:cs typeface="+mn-cs"/>
                        </a:rPr>
                        <a:t>three wireframe layouts </a:t>
                      </a:r>
                      <a:r>
                        <a:rPr lang="en-US" altLang="en-US" sz="1200" kern="1200" dirty="0">
                          <a:solidFill>
                            <a:schemeClr val="tx1"/>
                          </a:solidFill>
                          <a:latin typeface="+mn-lt"/>
                          <a:ea typeface="+mn-ea"/>
                          <a:cs typeface="+mn-cs"/>
                        </a:rPr>
                        <a:t>(slide 46 ch7)</a:t>
                      </a:r>
                      <a:endParaRPr lang="en-US" sz="1200" dirty="0">
                        <a:effectLst/>
                        <a:latin typeface="+mn-lt"/>
                      </a:endParaRPr>
                    </a:p>
                  </a:txBody>
                  <a:tcPr marL="24773" marR="24773" marT="24773" marB="24773" anchor="ctr">
                    <a:lnL>
                      <a:noFill/>
                    </a:lnL>
                    <a:lnR>
                      <a:noFill/>
                    </a:lnR>
                    <a:lnT w="5443" cap="flat" cmpd="sng" algn="ctr">
                      <a:solidFill>
                        <a:srgbClr val="E5E5E5"/>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856587902"/>
                  </a:ext>
                </a:extLst>
              </a:tr>
            </a:tbl>
          </a:graphicData>
        </a:graphic>
      </p:graphicFrame>
      <p:sp>
        <p:nvSpPr>
          <p:cNvPr id="3" name="Rectangle 2">
            <a:extLst>
              <a:ext uri="{FF2B5EF4-FFF2-40B4-BE49-F238E27FC236}">
                <a16:creationId xmlns:a16="http://schemas.microsoft.com/office/drawing/2014/main" id="{E63CBE68-A7E7-46B8-B0C3-43686F22B68F}"/>
              </a:ext>
            </a:extLst>
          </p:cNvPr>
          <p:cNvSpPr/>
          <p:nvPr/>
        </p:nvSpPr>
        <p:spPr>
          <a:xfrm>
            <a:off x="3877722" y="6397114"/>
            <a:ext cx="2787943" cy="369332"/>
          </a:xfrm>
          <a:prstGeom prst="rect">
            <a:avLst/>
          </a:prstGeom>
        </p:spPr>
        <p:txBody>
          <a:bodyPr wrap="none">
            <a:spAutoFit/>
          </a:bodyPr>
          <a:lstStyle/>
          <a:p>
            <a:r>
              <a:rPr lang="en-US" altLang="en-US" b="0" kern="0" dirty="0">
                <a:cs typeface="Times New Roman" panose="02020603050405020304" pitchFamily="18" charset="0"/>
              </a:rPr>
              <a:t>See the end of ch5 as well. </a:t>
            </a:r>
            <a:endParaRPr lang="en-US" b="0" dirty="0"/>
          </a:p>
        </p:txBody>
      </p:sp>
    </p:spTree>
    <p:extLst>
      <p:ext uri="{BB962C8B-B14F-4D97-AF65-F5344CB8AC3E}">
        <p14:creationId xmlns:p14="http://schemas.microsoft.com/office/powerpoint/2010/main" val="6992721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7125" y="457200"/>
            <a:ext cx="291147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7"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60825" y="457200"/>
            <a:ext cx="292735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Title 1"/>
          <p:cNvSpPr>
            <a:spLocks noGrp="1"/>
          </p:cNvSpPr>
          <p:nvPr>
            <p:ph type="title"/>
          </p:nvPr>
        </p:nvSpPr>
        <p:spPr>
          <a:xfrm>
            <a:off x="-76200" y="0"/>
            <a:ext cx="8915400" cy="492125"/>
          </a:xfrm>
        </p:spPr>
        <p:txBody>
          <a:bodyPr/>
          <a:lstStyle/>
          <a:p>
            <a:r>
              <a:rPr lang="en-US" altLang="en-US" sz="2800" dirty="0"/>
              <a:t>You may omit ed. 9 HOP 7.10 with Media Query:</a:t>
            </a:r>
          </a:p>
        </p:txBody>
      </p:sp>
      <p:pic>
        <p:nvPicPr>
          <p:cNvPr id="98309"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86" y="457200"/>
            <a:ext cx="1341886"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Picture 10855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63926" y="457200"/>
            <a:ext cx="2326099"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7">
            <p14:nvContentPartPr>
              <p14:cNvPr id="108556" name="Ink 108555"/>
              <p14:cNvContentPartPr/>
              <p14:nvPr/>
            </p14:nvContentPartPr>
            <p14:xfrm>
              <a:off x="7620160" y="879000"/>
              <a:ext cx="914760" cy="1290600"/>
            </p14:xfrm>
          </p:contentPart>
        </mc:Choice>
        <mc:Fallback xmlns="">
          <p:pic>
            <p:nvPicPr>
              <p:cNvPr id="108556" name="Ink 108555"/>
              <p:cNvPicPr/>
              <p:nvPr/>
            </p:nvPicPr>
            <p:blipFill>
              <a:blip r:embed="rId8"/>
              <a:stretch>
                <a:fillRect/>
              </a:stretch>
            </p:blipFill>
            <p:spPr>
              <a:xfrm>
                <a:off x="7609720" y="868560"/>
                <a:ext cx="935280" cy="1311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8558" name="Ink 108557"/>
              <p14:cNvContentPartPr/>
              <p14:nvPr/>
            </p14:nvContentPartPr>
            <p14:xfrm>
              <a:off x="7803040" y="899160"/>
              <a:ext cx="680760" cy="1280520"/>
            </p14:xfrm>
          </p:contentPart>
        </mc:Choice>
        <mc:Fallback xmlns="">
          <p:pic>
            <p:nvPicPr>
              <p:cNvPr id="108558" name="Ink 108557"/>
              <p:cNvPicPr/>
              <p:nvPr/>
            </p:nvPicPr>
            <p:blipFill>
              <a:blip r:embed="rId10"/>
              <a:stretch>
                <a:fillRect/>
              </a:stretch>
            </p:blipFill>
            <p:spPr>
              <a:xfrm>
                <a:off x="7792600" y="888720"/>
                <a:ext cx="701280" cy="1301040"/>
              </a:xfrm>
              <a:prstGeom prst="rect">
                <a:avLst/>
              </a:prstGeom>
            </p:spPr>
          </p:pic>
        </mc:Fallback>
      </mc:AlternateContent>
      <p:sp>
        <p:nvSpPr>
          <p:cNvPr id="98313" name="Rectangle 48"/>
          <p:cNvSpPr>
            <a:spLocks noChangeArrowheads="1"/>
          </p:cNvSpPr>
          <p:nvPr/>
        </p:nvSpPr>
        <p:spPr bwMode="auto">
          <a:xfrm>
            <a:off x="5943600" y="838200"/>
            <a:ext cx="1263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 typeface="Wingdings" panose="05000000000000000000" pitchFamily="2" charset="2"/>
              <a:buNone/>
            </a:pPr>
            <a:r>
              <a:rPr lang="en-US" altLang="en-US" sz="1400" dirty="0">
                <a:latin typeface="Times New Roman" panose="02020603050405020304" pitchFamily="18" charset="0"/>
              </a:rPr>
              <a:t>&lt;=exclusively </a:t>
            </a:r>
          </a:p>
          <a:p>
            <a:pPr>
              <a:spcBef>
                <a:spcPct val="0"/>
              </a:spcBef>
              <a:buClrTx/>
              <a:buSzTx/>
              <a:buFontTx/>
              <a:buNone/>
            </a:pPr>
            <a:r>
              <a:rPr lang="en-US" altLang="en-US" sz="1400" dirty="0">
                <a:latin typeface="Times New Roman" panose="02020603050405020304" pitchFamily="18" charset="0"/>
              </a:rPr>
              <a:t>tablet</a:t>
            </a:r>
          </a:p>
        </p:txBody>
      </p:sp>
      <p:sp>
        <p:nvSpPr>
          <p:cNvPr id="98314" name="Rectangle 49"/>
          <p:cNvSpPr>
            <a:spLocks noChangeArrowheads="1"/>
          </p:cNvSpPr>
          <p:nvPr/>
        </p:nvSpPr>
        <p:spPr bwMode="auto">
          <a:xfrm>
            <a:off x="5822950" y="2524125"/>
            <a:ext cx="1263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 typeface="Wingdings" panose="05000000000000000000" pitchFamily="2" charset="2"/>
              <a:buNone/>
            </a:pPr>
            <a:r>
              <a:rPr lang="en-US" altLang="en-US" sz="1400" dirty="0">
                <a:latin typeface="Times New Roman" panose="02020603050405020304" pitchFamily="18" charset="0"/>
              </a:rPr>
              <a:t>&lt;=exclusively </a:t>
            </a:r>
          </a:p>
          <a:p>
            <a:pPr>
              <a:spcBef>
                <a:spcPct val="0"/>
              </a:spcBef>
              <a:buClrTx/>
              <a:buSzTx/>
              <a:buFontTx/>
              <a:buNone/>
            </a:pPr>
            <a:r>
              <a:rPr lang="en-US" altLang="en-US" sz="1400" dirty="0">
                <a:latin typeface="Times New Roman" panose="02020603050405020304" pitchFamily="18" charset="0"/>
              </a:rPr>
              <a:t>smartphone</a:t>
            </a:r>
          </a:p>
        </p:txBody>
      </p:sp>
      <p:sp>
        <p:nvSpPr>
          <p:cNvPr id="98315" name="Rectangle 50"/>
          <p:cNvSpPr>
            <a:spLocks noChangeArrowheads="1"/>
          </p:cNvSpPr>
          <p:nvPr/>
        </p:nvSpPr>
        <p:spPr bwMode="auto">
          <a:xfrm>
            <a:off x="2762250" y="3502025"/>
            <a:ext cx="782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400">
                <a:latin typeface="Times New Roman" panose="02020603050405020304" pitchFamily="18" charset="0"/>
              </a:rPr>
              <a:t>desktop</a:t>
            </a:r>
          </a:p>
        </p:txBody>
      </p:sp>
      <mc:AlternateContent xmlns:mc="http://schemas.openxmlformats.org/markup-compatibility/2006" xmlns:p14="http://schemas.microsoft.com/office/powerpoint/2010/main">
        <mc:Choice Requires="p14">
          <p:contentPart p14:bwMode="auto" r:id="rId11">
            <p14:nvContentPartPr>
              <p14:cNvPr id="108563" name="Ink 108562"/>
              <p14:cNvContentPartPr/>
              <p14:nvPr/>
            </p14:nvContentPartPr>
            <p14:xfrm>
              <a:off x="1971040" y="5958960"/>
              <a:ext cx="447480" cy="335520"/>
            </p14:xfrm>
          </p:contentPart>
        </mc:Choice>
        <mc:Fallback xmlns="">
          <p:pic>
            <p:nvPicPr>
              <p:cNvPr id="108563" name="Ink 108562"/>
              <p:cNvPicPr/>
              <p:nvPr/>
            </p:nvPicPr>
            <p:blipFill>
              <a:blip r:embed="rId12"/>
              <a:stretch>
                <a:fillRect/>
              </a:stretch>
            </p:blipFill>
            <p:spPr>
              <a:xfrm>
                <a:off x="1960600" y="5948520"/>
                <a:ext cx="468000" cy="3560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8566" name="Ink 108565"/>
              <p14:cNvContentPartPr/>
              <p14:nvPr/>
            </p14:nvContentPartPr>
            <p14:xfrm>
              <a:off x="2001640" y="5958960"/>
              <a:ext cx="477720" cy="366120"/>
            </p14:xfrm>
          </p:contentPart>
        </mc:Choice>
        <mc:Fallback xmlns="">
          <p:pic>
            <p:nvPicPr>
              <p:cNvPr id="108566" name="Ink 108565"/>
              <p:cNvPicPr/>
              <p:nvPr/>
            </p:nvPicPr>
            <p:blipFill>
              <a:blip r:embed="rId14"/>
              <a:stretch>
                <a:fillRect/>
              </a:stretch>
            </p:blipFill>
            <p:spPr>
              <a:xfrm>
                <a:off x="1991200" y="5948520"/>
                <a:ext cx="498240" cy="3866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8567" name="Ink 108566"/>
              <p14:cNvContentPartPr/>
              <p14:nvPr/>
            </p14:nvContentPartPr>
            <p14:xfrm>
              <a:off x="2479000" y="5958960"/>
              <a:ext cx="360" cy="360"/>
            </p14:xfrm>
          </p:contentPart>
        </mc:Choice>
        <mc:Fallback xmlns="">
          <p:pic>
            <p:nvPicPr>
              <p:cNvPr id="108567" name="Ink 108566"/>
              <p:cNvPicPr/>
              <p:nvPr/>
            </p:nvPicPr>
            <p:blipFill>
              <a:blip r:embed="rId16"/>
              <a:stretch>
                <a:fillRect/>
              </a:stretch>
            </p:blipFill>
            <p:spPr>
              <a:xfrm>
                <a:off x="2468560" y="5948520"/>
                <a:ext cx="20880" cy="20880"/>
              </a:xfrm>
              <a:prstGeom prst="rect">
                <a:avLst/>
              </a:prstGeom>
            </p:spPr>
          </p:pic>
        </mc:Fallback>
      </mc:AlternateContent>
      <p:sp>
        <p:nvSpPr>
          <p:cNvPr id="98319" name="Content Placeholder 2"/>
          <p:cNvSpPr>
            <a:spLocks noGrp="1"/>
          </p:cNvSpPr>
          <p:nvPr>
            <p:ph idx="1"/>
          </p:nvPr>
        </p:nvSpPr>
        <p:spPr>
          <a:xfrm>
            <a:off x="3962400" y="6248400"/>
            <a:ext cx="5493165" cy="373063"/>
          </a:xfrm>
        </p:spPr>
        <p:txBody>
          <a:bodyPr/>
          <a:lstStyle/>
          <a:p>
            <a:pPr marL="434975" lvl="1" indent="0">
              <a:buFont typeface="Wingdings 2" panose="05020102010507070707" pitchFamily="18" charset="2"/>
              <a:buNone/>
            </a:pPr>
            <a:r>
              <a:rPr lang="en-US" altLang="en-US" sz="1800" b="1" dirty="0">
                <a:latin typeface="Times New Roman" panose="02020603050405020304" pitchFamily="18" charset="0"/>
                <a:cs typeface="Times New Roman" panose="02020603050405020304" pitchFamily="18" charset="0"/>
              </a:rPr>
              <a:t>Responsive Web design with </a:t>
            </a:r>
            <a:r>
              <a:rPr lang="en-US" altLang="en-US" sz="1800" b="1" dirty="0">
                <a:solidFill>
                  <a:srgbClr val="FF0000"/>
                </a:solidFill>
                <a:latin typeface="Times New Roman" panose="02020603050405020304" pitchFamily="18" charset="0"/>
                <a:cs typeface="Times New Roman" panose="02020603050405020304" pitchFamily="18" charset="0"/>
              </a:rPr>
              <a:t>fluid layout, media queries </a:t>
            </a:r>
            <a:r>
              <a:rPr lang="en-US" altLang="en-US" sz="1800" b="1" dirty="0">
                <a:latin typeface="Times New Roman" panose="02020603050405020304" pitchFamily="18" charset="0"/>
                <a:cs typeface="Times New Roman" panose="02020603050405020304" pitchFamily="18" charset="0"/>
              </a:rPr>
              <a:t>and</a:t>
            </a:r>
            <a:r>
              <a:rPr lang="en-US" altLang="en-US" sz="1800" b="1" dirty="0">
                <a:solidFill>
                  <a:srgbClr val="FF0000"/>
                </a:solidFill>
                <a:latin typeface="Times New Roman" panose="02020603050405020304" pitchFamily="18" charset="0"/>
                <a:cs typeface="Times New Roman" panose="02020603050405020304" pitchFamily="18" charset="0"/>
              </a:rPr>
              <a:t> flexible images.</a:t>
            </a:r>
          </a:p>
          <a:p>
            <a:pPr marL="434975" lvl="1" indent="0">
              <a:buFont typeface="Wingdings 2" panose="05020102010507070707" pitchFamily="18" charset="2"/>
              <a:buNone/>
            </a:pPr>
            <a:endParaRPr lang="en-US" altLang="en-US" sz="2000" b="1"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17">
            <p14:nvContentPartPr>
              <p14:cNvPr id="7" name="Ink 6"/>
              <p14:cNvContentPartPr/>
              <p14:nvPr/>
            </p14:nvContentPartPr>
            <p14:xfrm>
              <a:off x="1818757" y="919320"/>
              <a:ext cx="234003" cy="20801"/>
            </p14:xfrm>
          </p:contentPart>
        </mc:Choice>
        <mc:Fallback xmlns="">
          <p:pic>
            <p:nvPicPr>
              <p:cNvPr id="7" name="Ink 6"/>
              <p:cNvPicPr/>
              <p:nvPr/>
            </p:nvPicPr>
            <p:blipFill>
              <a:blip r:embed="rId18"/>
              <a:stretch>
                <a:fillRect/>
              </a:stretch>
            </p:blipFill>
            <p:spPr>
              <a:xfrm>
                <a:off x="1808317" y="908919"/>
                <a:ext cx="254523" cy="41243"/>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1" name="Ink 10"/>
              <p14:cNvContentPartPr/>
              <p14:nvPr/>
            </p14:nvContentPartPr>
            <p14:xfrm>
              <a:off x="4705957" y="2423681"/>
              <a:ext cx="741240" cy="36000"/>
            </p14:xfrm>
          </p:contentPart>
        </mc:Choice>
        <mc:Fallback xmlns="">
          <p:pic>
            <p:nvPicPr>
              <p:cNvPr id="11" name="Ink 10"/>
              <p:cNvPicPr/>
              <p:nvPr/>
            </p:nvPicPr>
            <p:blipFill>
              <a:blip r:embed="rId20"/>
              <a:stretch>
                <a:fillRect/>
              </a:stretch>
            </p:blipFill>
            <p:spPr>
              <a:xfrm>
                <a:off x="4695517" y="2413241"/>
                <a:ext cx="761760" cy="565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2" name="Ink 11"/>
              <p14:cNvContentPartPr/>
              <p14:nvPr/>
            </p14:nvContentPartPr>
            <p14:xfrm>
              <a:off x="5608477" y="2758560"/>
              <a:ext cx="264243" cy="13961"/>
            </p14:xfrm>
          </p:contentPart>
        </mc:Choice>
        <mc:Fallback xmlns="">
          <p:pic>
            <p:nvPicPr>
              <p:cNvPr id="12" name="Ink 11"/>
              <p:cNvPicPr/>
              <p:nvPr/>
            </p:nvPicPr>
            <p:blipFill>
              <a:blip r:embed="rId22"/>
              <a:stretch>
                <a:fillRect/>
              </a:stretch>
            </p:blipFill>
            <p:spPr>
              <a:xfrm>
                <a:off x="5598037" y="2748179"/>
                <a:ext cx="284763" cy="34366"/>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5" name="Ink 14"/>
              <p14:cNvContentPartPr/>
              <p14:nvPr/>
            </p14:nvContentPartPr>
            <p14:xfrm>
              <a:off x="4729717" y="2177441"/>
              <a:ext cx="686160" cy="45720"/>
            </p14:xfrm>
          </p:contentPart>
        </mc:Choice>
        <mc:Fallback xmlns="">
          <p:pic>
            <p:nvPicPr>
              <p:cNvPr id="15" name="Ink 14"/>
              <p:cNvPicPr/>
              <p:nvPr/>
            </p:nvPicPr>
            <p:blipFill>
              <a:blip r:embed="rId24"/>
              <a:stretch>
                <a:fillRect/>
              </a:stretch>
            </p:blipFill>
            <p:spPr>
              <a:xfrm>
                <a:off x="4719277" y="2167001"/>
                <a:ext cx="706680" cy="662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6" name="Ink 25"/>
              <p14:cNvContentPartPr/>
              <p14:nvPr/>
            </p14:nvContentPartPr>
            <p14:xfrm>
              <a:off x="4617757" y="1322801"/>
              <a:ext cx="1074240" cy="345600"/>
            </p14:xfrm>
          </p:contentPart>
        </mc:Choice>
        <mc:Fallback xmlns="">
          <p:pic>
            <p:nvPicPr>
              <p:cNvPr id="26" name="Ink 25"/>
              <p:cNvPicPr/>
              <p:nvPr/>
            </p:nvPicPr>
            <p:blipFill>
              <a:blip r:embed="rId26"/>
              <a:stretch>
                <a:fillRect/>
              </a:stretch>
            </p:blipFill>
            <p:spPr>
              <a:xfrm>
                <a:off x="4607317" y="1312361"/>
                <a:ext cx="1094760" cy="3661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9" name="Ink 28"/>
              <p14:cNvContentPartPr/>
              <p14:nvPr/>
            </p14:nvContentPartPr>
            <p14:xfrm>
              <a:off x="5618560" y="1020480"/>
              <a:ext cx="234000" cy="21240"/>
            </p14:xfrm>
          </p:contentPart>
        </mc:Choice>
        <mc:Fallback xmlns="">
          <p:pic>
            <p:nvPicPr>
              <p:cNvPr id="29" name="Ink 28"/>
              <p:cNvPicPr/>
              <p:nvPr/>
            </p:nvPicPr>
            <p:blipFill>
              <a:blip r:embed="rId28"/>
              <a:stretch>
                <a:fillRect/>
              </a:stretch>
            </p:blipFill>
            <p:spPr>
              <a:xfrm>
                <a:off x="5608120" y="1010040"/>
                <a:ext cx="25452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0" name="Ink 29"/>
              <p14:cNvContentPartPr/>
              <p14:nvPr/>
            </p14:nvContentPartPr>
            <p14:xfrm>
              <a:off x="4650877" y="1205081"/>
              <a:ext cx="1040760" cy="24840"/>
            </p14:xfrm>
          </p:contentPart>
        </mc:Choice>
        <mc:Fallback xmlns="">
          <p:pic>
            <p:nvPicPr>
              <p:cNvPr id="30" name="Ink 29"/>
              <p:cNvPicPr/>
              <p:nvPr/>
            </p:nvPicPr>
            <p:blipFill>
              <a:blip r:embed="rId30"/>
              <a:stretch>
                <a:fillRect/>
              </a:stretch>
            </p:blipFill>
            <p:spPr>
              <a:xfrm>
                <a:off x="4640437" y="1194641"/>
                <a:ext cx="1061280" cy="453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99329" name="Ink 99328"/>
              <p14:cNvContentPartPr/>
              <p14:nvPr/>
            </p14:nvContentPartPr>
            <p14:xfrm>
              <a:off x="4705957" y="1973321"/>
              <a:ext cx="922680" cy="29520"/>
            </p14:xfrm>
          </p:contentPart>
        </mc:Choice>
        <mc:Fallback xmlns="">
          <p:pic>
            <p:nvPicPr>
              <p:cNvPr id="99329" name="Ink 99328"/>
              <p:cNvPicPr/>
              <p:nvPr/>
            </p:nvPicPr>
            <p:blipFill>
              <a:blip r:embed="rId32"/>
              <a:stretch>
                <a:fillRect/>
              </a:stretch>
            </p:blipFill>
            <p:spPr>
              <a:xfrm>
                <a:off x="4695517" y="1962881"/>
                <a:ext cx="943200" cy="5004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99335" name="Ink 99334"/>
              <p14:cNvContentPartPr/>
              <p14:nvPr/>
            </p14:nvContentPartPr>
            <p14:xfrm>
              <a:off x="5068477" y="3050801"/>
              <a:ext cx="560160" cy="27000"/>
            </p14:xfrm>
          </p:contentPart>
        </mc:Choice>
        <mc:Fallback xmlns="">
          <p:pic>
            <p:nvPicPr>
              <p:cNvPr id="99335" name="Ink 99334"/>
              <p:cNvPicPr/>
              <p:nvPr/>
            </p:nvPicPr>
            <p:blipFill>
              <a:blip r:embed="rId34"/>
              <a:stretch>
                <a:fillRect/>
              </a:stretch>
            </p:blipFill>
            <p:spPr>
              <a:xfrm>
                <a:off x="5058037" y="3040361"/>
                <a:ext cx="580680" cy="4752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99337" name="Ink 99336"/>
              <p14:cNvContentPartPr/>
              <p14:nvPr/>
            </p14:nvContentPartPr>
            <p14:xfrm>
              <a:off x="4579957" y="3263561"/>
              <a:ext cx="528480" cy="360"/>
            </p14:xfrm>
          </p:contentPart>
        </mc:Choice>
        <mc:Fallback xmlns="">
          <p:pic>
            <p:nvPicPr>
              <p:cNvPr id="99337" name="Ink 99336"/>
              <p:cNvPicPr/>
              <p:nvPr/>
            </p:nvPicPr>
            <p:blipFill>
              <a:blip r:embed="rId36"/>
              <a:stretch>
                <a:fillRect/>
              </a:stretch>
            </p:blipFill>
            <p:spPr>
              <a:xfrm>
                <a:off x="4569517" y="3253121"/>
                <a:ext cx="5490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99339" name="Ink 99338"/>
              <p14:cNvContentPartPr/>
              <p14:nvPr/>
            </p14:nvContentPartPr>
            <p14:xfrm>
              <a:off x="5092237" y="3255641"/>
              <a:ext cx="796680" cy="360"/>
            </p14:xfrm>
          </p:contentPart>
        </mc:Choice>
        <mc:Fallback xmlns="">
          <p:pic>
            <p:nvPicPr>
              <p:cNvPr id="99339" name="Ink 99338"/>
              <p:cNvPicPr/>
              <p:nvPr/>
            </p:nvPicPr>
            <p:blipFill>
              <a:blip r:embed="rId38"/>
              <a:stretch>
                <a:fillRect/>
              </a:stretch>
            </p:blipFill>
            <p:spPr>
              <a:xfrm>
                <a:off x="5081797" y="3245201"/>
                <a:ext cx="8172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08555" name="Ink 108554"/>
              <p14:cNvContentPartPr/>
              <p14:nvPr/>
            </p14:nvContentPartPr>
            <p14:xfrm>
              <a:off x="2865277" y="1986360"/>
              <a:ext cx="101883" cy="224640"/>
            </p14:xfrm>
          </p:contentPart>
        </mc:Choice>
        <mc:Fallback xmlns="">
          <p:pic>
            <p:nvPicPr>
              <p:cNvPr id="108555" name="Ink 108554"/>
              <p:cNvPicPr/>
              <p:nvPr/>
            </p:nvPicPr>
            <p:blipFill>
              <a:blip r:embed="rId40"/>
              <a:stretch>
                <a:fillRect/>
              </a:stretch>
            </p:blipFill>
            <p:spPr>
              <a:xfrm>
                <a:off x="2854837" y="1975920"/>
                <a:ext cx="122404"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08557" name="Ink 108556"/>
              <p14:cNvContentPartPr/>
              <p14:nvPr/>
            </p14:nvContentPartPr>
            <p14:xfrm>
              <a:off x="1706797" y="2318280"/>
              <a:ext cx="813243" cy="25920"/>
            </p14:xfrm>
          </p:contentPart>
        </mc:Choice>
        <mc:Fallback xmlns="">
          <p:pic>
            <p:nvPicPr>
              <p:cNvPr id="108557" name="Ink 108556"/>
              <p:cNvPicPr/>
              <p:nvPr/>
            </p:nvPicPr>
            <p:blipFill>
              <a:blip r:embed="rId42"/>
              <a:stretch>
                <a:fillRect/>
              </a:stretch>
            </p:blipFill>
            <p:spPr>
              <a:xfrm>
                <a:off x="1696357" y="2307840"/>
                <a:ext cx="833763" cy="4644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08559" name="Ink 108558"/>
              <p14:cNvContentPartPr/>
              <p14:nvPr/>
            </p14:nvContentPartPr>
            <p14:xfrm>
              <a:off x="1981117" y="2514480"/>
              <a:ext cx="325443" cy="10800"/>
            </p14:xfrm>
          </p:contentPart>
        </mc:Choice>
        <mc:Fallback xmlns="">
          <p:pic>
            <p:nvPicPr>
              <p:cNvPr id="108559" name="Ink 108558"/>
              <p:cNvPicPr/>
              <p:nvPr/>
            </p:nvPicPr>
            <p:blipFill>
              <a:blip r:embed="rId44"/>
              <a:stretch>
                <a:fillRect/>
              </a:stretch>
            </p:blipFill>
            <p:spPr>
              <a:xfrm>
                <a:off x="1970677" y="2504040"/>
                <a:ext cx="345963" cy="3132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08561" name="Ink 108560"/>
              <p14:cNvContentPartPr/>
              <p14:nvPr/>
            </p14:nvContentPartPr>
            <p14:xfrm>
              <a:off x="1574677" y="2626440"/>
              <a:ext cx="711723" cy="16200"/>
            </p14:xfrm>
          </p:contentPart>
        </mc:Choice>
        <mc:Fallback xmlns="">
          <p:pic>
            <p:nvPicPr>
              <p:cNvPr id="108561" name="Ink 108560"/>
              <p:cNvPicPr/>
              <p:nvPr/>
            </p:nvPicPr>
            <p:blipFill>
              <a:blip r:embed="rId46"/>
              <a:stretch>
                <a:fillRect/>
              </a:stretch>
            </p:blipFill>
            <p:spPr>
              <a:xfrm>
                <a:off x="1564237" y="2616000"/>
                <a:ext cx="732243"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08564" name="Ink 108563"/>
              <p14:cNvContentPartPr/>
              <p14:nvPr/>
            </p14:nvContentPartPr>
            <p14:xfrm>
              <a:off x="1625437" y="2737320"/>
              <a:ext cx="600123" cy="11160"/>
            </p14:xfrm>
          </p:contentPart>
        </mc:Choice>
        <mc:Fallback xmlns="">
          <p:pic>
            <p:nvPicPr>
              <p:cNvPr id="108564" name="Ink 108563"/>
              <p:cNvPicPr/>
              <p:nvPr/>
            </p:nvPicPr>
            <p:blipFill>
              <a:blip r:embed="rId48"/>
              <a:stretch>
                <a:fillRect/>
              </a:stretch>
            </p:blipFill>
            <p:spPr>
              <a:xfrm>
                <a:off x="1614997" y="2726880"/>
                <a:ext cx="620643"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08565" name="Ink 108564"/>
              <p14:cNvContentPartPr/>
              <p14:nvPr/>
            </p14:nvContentPartPr>
            <p14:xfrm>
              <a:off x="1564597" y="2849280"/>
              <a:ext cx="416883" cy="11880"/>
            </p14:xfrm>
          </p:contentPart>
        </mc:Choice>
        <mc:Fallback xmlns="">
          <p:pic>
            <p:nvPicPr>
              <p:cNvPr id="108565" name="Ink 108564"/>
              <p:cNvPicPr/>
              <p:nvPr/>
            </p:nvPicPr>
            <p:blipFill>
              <a:blip r:embed="rId50"/>
              <a:stretch>
                <a:fillRect/>
              </a:stretch>
            </p:blipFill>
            <p:spPr>
              <a:xfrm>
                <a:off x="1554157" y="2838840"/>
                <a:ext cx="437403" cy="324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08569" name="Ink 108568"/>
              <p14:cNvContentPartPr/>
              <p14:nvPr/>
            </p14:nvContentPartPr>
            <p14:xfrm>
              <a:off x="1357237" y="3946920"/>
              <a:ext cx="1063083" cy="520121"/>
            </p14:xfrm>
          </p:contentPart>
        </mc:Choice>
        <mc:Fallback xmlns="">
          <p:pic>
            <p:nvPicPr>
              <p:cNvPr id="108569" name="Ink 108568"/>
              <p:cNvPicPr/>
              <p:nvPr/>
            </p:nvPicPr>
            <p:blipFill>
              <a:blip r:embed="rId52"/>
              <a:stretch>
                <a:fillRect/>
              </a:stretch>
            </p:blipFill>
            <p:spPr>
              <a:xfrm>
                <a:off x="1346797" y="3936482"/>
                <a:ext cx="1083603" cy="540638"/>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08570" name="Ink 108569"/>
              <p14:cNvContentPartPr/>
              <p14:nvPr/>
            </p14:nvContentPartPr>
            <p14:xfrm>
              <a:off x="2057437" y="4051680"/>
              <a:ext cx="142203" cy="181800"/>
            </p14:xfrm>
          </p:contentPart>
        </mc:Choice>
        <mc:Fallback xmlns="">
          <p:pic>
            <p:nvPicPr>
              <p:cNvPr id="108570" name="Ink 108569"/>
              <p:cNvPicPr/>
              <p:nvPr/>
            </p:nvPicPr>
            <p:blipFill>
              <a:blip r:embed="rId54"/>
              <a:stretch>
                <a:fillRect/>
              </a:stretch>
            </p:blipFill>
            <p:spPr>
              <a:xfrm>
                <a:off x="2046997" y="4041240"/>
                <a:ext cx="162723" cy="20232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08571" name="Ink 108570"/>
              <p14:cNvContentPartPr/>
              <p14:nvPr/>
            </p14:nvContentPartPr>
            <p14:xfrm>
              <a:off x="1352557" y="4856280"/>
              <a:ext cx="1015203" cy="382680"/>
            </p14:xfrm>
          </p:contentPart>
        </mc:Choice>
        <mc:Fallback xmlns="">
          <p:pic>
            <p:nvPicPr>
              <p:cNvPr id="108571" name="Ink 108570"/>
              <p:cNvPicPr/>
              <p:nvPr/>
            </p:nvPicPr>
            <p:blipFill>
              <a:blip r:embed="rId56"/>
              <a:stretch>
                <a:fillRect/>
              </a:stretch>
            </p:blipFill>
            <p:spPr>
              <a:xfrm>
                <a:off x="1342117" y="4845850"/>
                <a:ext cx="1035723" cy="403181"/>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08576" name="Ink 108575"/>
              <p14:cNvContentPartPr/>
              <p14:nvPr/>
            </p14:nvContentPartPr>
            <p14:xfrm>
              <a:off x="1323397" y="3050880"/>
              <a:ext cx="710643" cy="433800"/>
            </p14:xfrm>
          </p:contentPart>
        </mc:Choice>
        <mc:Fallback xmlns="">
          <p:pic>
            <p:nvPicPr>
              <p:cNvPr id="108576" name="Ink 108575"/>
              <p:cNvPicPr/>
              <p:nvPr/>
            </p:nvPicPr>
            <p:blipFill>
              <a:blip r:embed="rId58"/>
              <a:stretch>
                <a:fillRect/>
              </a:stretch>
            </p:blipFill>
            <p:spPr>
              <a:xfrm>
                <a:off x="1312957" y="3040440"/>
                <a:ext cx="731163" cy="45432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08579" name="Ink 108578"/>
              <p14:cNvContentPartPr/>
              <p14:nvPr/>
            </p14:nvContentPartPr>
            <p14:xfrm>
              <a:off x="1702837" y="5840441"/>
              <a:ext cx="394200" cy="24840"/>
            </p14:xfrm>
          </p:contentPart>
        </mc:Choice>
        <mc:Fallback xmlns="">
          <p:pic>
            <p:nvPicPr>
              <p:cNvPr id="108579" name="Ink 108578"/>
              <p:cNvPicPr/>
              <p:nvPr/>
            </p:nvPicPr>
            <p:blipFill>
              <a:blip r:embed="rId60"/>
              <a:stretch>
                <a:fillRect/>
              </a:stretch>
            </p:blipFill>
            <p:spPr>
              <a:xfrm>
                <a:off x="1692397" y="5830001"/>
                <a:ext cx="414720" cy="4536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08581" name="Ink 108580"/>
              <p14:cNvContentPartPr/>
              <p14:nvPr/>
            </p14:nvContentPartPr>
            <p14:xfrm>
              <a:off x="1316557" y="2999760"/>
              <a:ext cx="1032843" cy="509760"/>
            </p14:xfrm>
          </p:contentPart>
        </mc:Choice>
        <mc:Fallback xmlns="">
          <p:pic>
            <p:nvPicPr>
              <p:cNvPr id="108581" name="Ink 108580"/>
              <p:cNvPicPr/>
              <p:nvPr/>
            </p:nvPicPr>
            <p:blipFill>
              <a:blip r:embed="rId62"/>
              <a:stretch>
                <a:fillRect/>
              </a:stretch>
            </p:blipFill>
            <p:spPr>
              <a:xfrm>
                <a:off x="1306117" y="2989320"/>
                <a:ext cx="1053363" cy="53028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08583" name="Ink 108582"/>
              <p14:cNvContentPartPr/>
              <p14:nvPr/>
            </p14:nvContentPartPr>
            <p14:xfrm>
              <a:off x="2136277" y="5305121"/>
              <a:ext cx="173880" cy="360"/>
            </p14:xfrm>
          </p:contentPart>
        </mc:Choice>
        <mc:Fallback xmlns="">
          <p:pic>
            <p:nvPicPr>
              <p:cNvPr id="108583" name="Ink 108582"/>
              <p:cNvPicPr/>
              <p:nvPr/>
            </p:nvPicPr>
            <p:blipFill>
              <a:blip r:embed="rId64"/>
              <a:stretch>
                <a:fillRect/>
              </a:stretch>
            </p:blipFill>
            <p:spPr>
              <a:xfrm>
                <a:off x="2125837" y="5294681"/>
                <a:ext cx="1944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08599" name="Ink 108598"/>
              <p14:cNvContentPartPr/>
              <p14:nvPr/>
            </p14:nvContentPartPr>
            <p14:xfrm>
              <a:off x="6858000" y="2789303"/>
              <a:ext cx="604800" cy="3250080"/>
            </p14:xfrm>
          </p:contentPart>
        </mc:Choice>
        <mc:Fallback xmlns="">
          <p:pic>
            <p:nvPicPr>
              <p:cNvPr id="108599" name="Ink 108598"/>
              <p:cNvPicPr/>
              <p:nvPr/>
            </p:nvPicPr>
            <p:blipFill>
              <a:blip r:embed="rId66"/>
              <a:stretch>
                <a:fillRect/>
              </a:stretch>
            </p:blipFill>
            <p:spPr>
              <a:xfrm>
                <a:off x="6847560" y="2778863"/>
                <a:ext cx="625320" cy="32706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08606" name="Ink 108605"/>
              <p14:cNvContentPartPr/>
              <p14:nvPr/>
            </p14:nvContentPartPr>
            <p14:xfrm>
              <a:off x="6984600" y="5635463"/>
              <a:ext cx="2022120" cy="318960"/>
            </p14:xfrm>
          </p:contentPart>
        </mc:Choice>
        <mc:Fallback xmlns="">
          <p:pic>
            <p:nvPicPr>
              <p:cNvPr id="108606" name="Ink 108605"/>
              <p:cNvPicPr/>
              <p:nvPr/>
            </p:nvPicPr>
            <p:blipFill>
              <a:blip r:embed="rId68"/>
              <a:stretch>
                <a:fillRect/>
              </a:stretch>
            </p:blipFill>
            <p:spPr>
              <a:xfrm>
                <a:off x="6974160" y="5625023"/>
                <a:ext cx="2042640" cy="33948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08611" name="Ink 108610"/>
              <p14:cNvContentPartPr/>
              <p14:nvPr/>
            </p14:nvContentPartPr>
            <p14:xfrm>
              <a:off x="6934200" y="4611983"/>
              <a:ext cx="704880" cy="1350720"/>
            </p14:xfrm>
          </p:contentPart>
        </mc:Choice>
        <mc:Fallback xmlns="">
          <p:pic>
            <p:nvPicPr>
              <p:cNvPr id="108611" name="Ink 108610"/>
              <p:cNvPicPr/>
              <p:nvPr/>
            </p:nvPicPr>
            <p:blipFill>
              <a:blip r:embed="rId70"/>
              <a:stretch>
                <a:fillRect/>
              </a:stretch>
            </p:blipFill>
            <p:spPr>
              <a:xfrm>
                <a:off x="6923760" y="4601543"/>
                <a:ext cx="725400" cy="1371240"/>
              </a:xfrm>
              <a:prstGeom prst="rect">
                <a:avLst/>
              </a:prstGeom>
            </p:spPr>
          </p:pic>
        </mc:Fallback>
      </mc:AlternateContent>
      <p:sp>
        <p:nvSpPr>
          <p:cNvPr id="133" name="Content Placeholder 2"/>
          <p:cNvSpPr txBox="1">
            <a:spLocks/>
          </p:cNvSpPr>
          <p:nvPr/>
        </p:nvSpPr>
        <p:spPr bwMode="auto">
          <a:xfrm>
            <a:off x="2433600" y="4811223"/>
            <a:ext cx="1443038"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0" indent="0">
              <a:buFont typeface="Wingdings" panose="05000000000000000000" pitchFamily="2" charset="2"/>
              <a:buNone/>
              <a:defRPr/>
            </a:pPr>
            <a:r>
              <a:rPr lang="en-US" altLang="en-US" sz="1200" kern="0" dirty="0">
                <a:solidFill>
                  <a:srgbClr val="FF00FF"/>
                </a:solidFill>
                <a:latin typeface="Times New Roman" panose="02020603050405020304" pitchFamily="18" charset="0"/>
                <a:cs typeface="Times New Roman" panose="02020603050405020304" pitchFamily="18" charset="0"/>
              </a:rPr>
              <a:t>flexible images</a:t>
            </a:r>
          </a:p>
          <a:p>
            <a:pPr marL="434975" lvl="1" indent="0">
              <a:buFont typeface="Wingdings 2" panose="05020102010507070707" pitchFamily="18" charset="2"/>
              <a:buNone/>
              <a:defRPr/>
            </a:pPr>
            <a:endParaRPr lang="en-US" altLang="en-US" sz="2000" kern="0" dirty="0">
              <a:solidFill>
                <a:srgbClr val="FF0000"/>
              </a:solidFill>
              <a:latin typeface="Times New Roman" panose="02020603050405020304" pitchFamily="18" charset="0"/>
              <a:cs typeface="Times New Roman" panose="02020603050405020304" pitchFamily="18" charset="0"/>
            </a:endParaRPr>
          </a:p>
        </p:txBody>
      </p:sp>
      <p:sp>
        <p:nvSpPr>
          <p:cNvPr id="135" name="Content Placeholder 2"/>
          <p:cNvSpPr txBox="1">
            <a:spLocks/>
          </p:cNvSpPr>
          <p:nvPr/>
        </p:nvSpPr>
        <p:spPr bwMode="auto">
          <a:xfrm>
            <a:off x="3124200" y="2514600"/>
            <a:ext cx="1244600"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0" indent="0">
              <a:buFont typeface="Wingdings" panose="05000000000000000000" pitchFamily="2" charset="2"/>
              <a:buNone/>
              <a:defRPr/>
            </a:pPr>
            <a:r>
              <a:rPr lang="en-US" altLang="en-US" sz="1200" kern="0" dirty="0">
                <a:solidFill>
                  <a:srgbClr val="FF00FF"/>
                </a:solidFill>
                <a:latin typeface="Times New Roman" panose="02020603050405020304" pitchFamily="18" charset="0"/>
                <a:cs typeface="Times New Roman" panose="02020603050405020304" pitchFamily="18" charset="0"/>
              </a:rPr>
              <a:t>media query =&gt;</a:t>
            </a:r>
          </a:p>
          <a:p>
            <a:pPr marL="434975" lvl="1" indent="0">
              <a:buFont typeface="Wingdings 2" panose="05020102010507070707" pitchFamily="18" charset="2"/>
              <a:buNone/>
              <a:defRPr/>
            </a:pPr>
            <a:endParaRPr lang="en-US" altLang="en-US" sz="2000" kern="0" dirty="0">
              <a:solidFill>
                <a:srgbClr val="FF0000"/>
              </a:solidFill>
              <a:latin typeface="Times New Roman" panose="02020603050405020304" pitchFamily="18" charset="0"/>
              <a:cs typeface="Times New Roman" panose="02020603050405020304" pitchFamily="18" charset="0"/>
            </a:endParaRPr>
          </a:p>
        </p:txBody>
      </p:sp>
      <p:sp>
        <p:nvSpPr>
          <p:cNvPr id="136" name="Content Placeholder 2"/>
          <p:cNvSpPr txBox="1">
            <a:spLocks/>
          </p:cNvSpPr>
          <p:nvPr/>
        </p:nvSpPr>
        <p:spPr bwMode="auto">
          <a:xfrm>
            <a:off x="3124200" y="838200"/>
            <a:ext cx="1244600"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0" indent="0">
              <a:buFont typeface="Wingdings" panose="05000000000000000000" pitchFamily="2" charset="2"/>
              <a:buNone/>
              <a:defRPr/>
            </a:pPr>
            <a:r>
              <a:rPr lang="en-US" altLang="en-US" sz="1200" kern="0" dirty="0">
                <a:solidFill>
                  <a:srgbClr val="FF00FF"/>
                </a:solidFill>
                <a:latin typeface="Times New Roman" panose="02020603050405020304" pitchFamily="18" charset="0"/>
                <a:cs typeface="Times New Roman" panose="02020603050405020304" pitchFamily="18" charset="0"/>
              </a:rPr>
              <a:t>media query =&gt;</a:t>
            </a:r>
          </a:p>
          <a:p>
            <a:pPr marL="434975" lvl="1" indent="0">
              <a:buFont typeface="Wingdings 2" panose="05020102010507070707" pitchFamily="18" charset="2"/>
              <a:buNone/>
              <a:defRPr/>
            </a:pPr>
            <a:endParaRPr lang="en-US" altLang="en-US" sz="2000" kern="0"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71">
            <p14:nvContentPartPr>
              <p14:cNvPr id="108616" name="Ink 108615"/>
              <p14:cNvContentPartPr/>
              <p14:nvPr/>
            </p14:nvContentPartPr>
            <p14:xfrm>
              <a:off x="2172997" y="929183"/>
              <a:ext cx="360" cy="498"/>
            </p14:xfrm>
          </p:contentPart>
        </mc:Choice>
        <mc:Fallback xmlns="">
          <p:pic>
            <p:nvPicPr>
              <p:cNvPr id="108616" name="Ink 108615"/>
              <p:cNvPicPr/>
              <p:nvPr/>
            </p:nvPicPr>
            <p:blipFill>
              <a:blip r:embed="rId16"/>
              <a:stretch>
                <a:fillRect/>
              </a:stretch>
            </p:blipFill>
            <p:spPr>
              <a:xfrm>
                <a:off x="2162557" y="914741"/>
                <a:ext cx="20880" cy="28884"/>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08617" name="Ink 108616"/>
              <p14:cNvContentPartPr/>
              <p14:nvPr/>
            </p14:nvContentPartPr>
            <p14:xfrm>
              <a:off x="2524987" y="903983"/>
              <a:ext cx="562680" cy="30240"/>
            </p14:xfrm>
          </p:contentPart>
        </mc:Choice>
        <mc:Fallback xmlns="">
          <p:pic>
            <p:nvPicPr>
              <p:cNvPr id="108617" name="Ink 108616"/>
              <p:cNvPicPr/>
              <p:nvPr/>
            </p:nvPicPr>
            <p:blipFill>
              <a:blip r:embed="rId73"/>
              <a:stretch>
                <a:fillRect/>
              </a:stretch>
            </p:blipFill>
            <p:spPr>
              <a:xfrm>
                <a:off x="2514547" y="893543"/>
                <a:ext cx="583200" cy="5076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08618" name="Ink 108617"/>
              <p14:cNvContentPartPr/>
              <p14:nvPr/>
            </p14:nvContentPartPr>
            <p14:xfrm>
              <a:off x="1749997" y="1458023"/>
              <a:ext cx="150120" cy="213618"/>
            </p14:xfrm>
          </p:contentPart>
        </mc:Choice>
        <mc:Fallback xmlns="">
          <p:pic>
            <p:nvPicPr>
              <p:cNvPr id="108618" name="Ink 108617"/>
              <p:cNvPicPr/>
              <p:nvPr/>
            </p:nvPicPr>
            <p:blipFill>
              <a:blip r:embed="rId75"/>
              <a:stretch>
                <a:fillRect/>
              </a:stretch>
            </p:blipFill>
            <p:spPr>
              <a:xfrm>
                <a:off x="1739557" y="1447576"/>
                <a:ext cx="170640" cy="234151"/>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08619" name="Ink 108618"/>
              <p14:cNvContentPartPr/>
              <p14:nvPr/>
            </p14:nvContentPartPr>
            <p14:xfrm>
              <a:off x="2191357" y="1450463"/>
              <a:ext cx="150840" cy="198138"/>
            </p14:xfrm>
          </p:contentPart>
        </mc:Choice>
        <mc:Fallback xmlns="">
          <p:pic>
            <p:nvPicPr>
              <p:cNvPr id="108619" name="Ink 108618"/>
              <p:cNvPicPr/>
              <p:nvPr/>
            </p:nvPicPr>
            <p:blipFill>
              <a:blip r:embed="rId77"/>
              <a:stretch>
                <a:fillRect/>
              </a:stretch>
            </p:blipFill>
            <p:spPr>
              <a:xfrm>
                <a:off x="2180917" y="1440016"/>
                <a:ext cx="171360" cy="218672"/>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08621" name="Ink 108620"/>
              <p14:cNvContentPartPr/>
              <p14:nvPr/>
            </p14:nvContentPartPr>
            <p14:xfrm>
              <a:off x="3263347" y="911543"/>
              <a:ext cx="579240" cy="19080"/>
            </p14:xfrm>
          </p:contentPart>
        </mc:Choice>
        <mc:Fallback xmlns="">
          <p:pic>
            <p:nvPicPr>
              <p:cNvPr id="108621" name="Ink 108620"/>
              <p:cNvPicPr/>
              <p:nvPr/>
            </p:nvPicPr>
            <p:blipFill>
              <a:blip r:embed="rId79"/>
              <a:stretch>
                <a:fillRect/>
              </a:stretch>
            </p:blipFill>
            <p:spPr>
              <a:xfrm>
                <a:off x="3252907" y="901103"/>
                <a:ext cx="599760" cy="39600"/>
              </a:xfrm>
              <a:prstGeom prst="rect">
                <a:avLst/>
              </a:prstGeom>
            </p:spPr>
          </p:pic>
        </mc:Fallback>
      </mc:AlternateContent>
      <p:sp>
        <p:nvSpPr>
          <p:cNvPr id="146" name="Content Placeholder 2"/>
          <p:cNvSpPr txBox="1">
            <a:spLocks/>
          </p:cNvSpPr>
          <p:nvPr/>
        </p:nvSpPr>
        <p:spPr bwMode="auto">
          <a:xfrm>
            <a:off x="2514600" y="1371600"/>
            <a:ext cx="1443038"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0" indent="0">
              <a:buFont typeface="Wingdings" panose="05000000000000000000" pitchFamily="2" charset="2"/>
              <a:buNone/>
              <a:defRPr/>
            </a:pPr>
            <a:r>
              <a:rPr lang="en-US" altLang="en-US" sz="1200" kern="0" dirty="0">
                <a:solidFill>
                  <a:srgbClr val="FF00FF"/>
                </a:solidFill>
                <a:latin typeface="Times New Roman" panose="02020603050405020304" pitchFamily="18" charset="0"/>
                <a:cs typeface="Times New Roman" panose="02020603050405020304" pitchFamily="18" charset="0"/>
              </a:rPr>
              <a:t>&lt;=fluid layout</a:t>
            </a:r>
          </a:p>
          <a:p>
            <a:pPr marL="434975" lvl="1" indent="0">
              <a:buFont typeface="Wingdings 2" panose="05020102010507070707" pitchFamily="18" charset="2"/>
              <a:buNone/>
              <a:defRPr/>
            </a:pPr>
            <a:endParaRPr lang="en-US" altLang="en-US" sz="2000" kern="0"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80">
            <p14:nvContentPartPr>
              <p14:cNvPr id="3" name="Ink 2"/>
              <p14:cNvContentPartPr/>
              <p14:nvPr/>
            </p14:nvContentPartPr>
            <p14:xfrm>
              <a:off x="4298535" y="901674"/>
              <a:ext cx="1631880" cy="97200"/>
            </p14:xfrm>
          </p:contentPart>
        </mc:Choice>
        <mc:Fallback xmlns="">
          <p:pic>
            <p:nvPicPr>
              <p:cNvPr id="3" name="Ink 2"/>
              <p:cNvPicPr/>
              <p:nvPr/>
            </p:nvPicPr>
            <p:blipFill>
              <a:blip r:embed="rId81"/>
              <a:stretch>
                <a:fillRect/>
              </a:stretch>
            </p:blipFill>
            <p:spPr>
              <a:xfrm>
                <a:off x="4279455" y="863514"/>
                <a:ext cx="1669680" cy="17316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4" name="Ink 3"/>
              <p14:cNvContentPartPr/>
              <p14:nvPr/>
            </p14:nvContentPartPr>
            <p14:xfrm>
              <a:off x="4321935" y="2659194"/>
              <a:ext cx="1555560" cy="27720"/>
            </p14:xfrm>
          </p:contentPart>
        </mc:Choice>
        <mc:Fallback xmlns="">
          <p:pic>
            <p:nvPicPr>
              <p:cNvPr id="4" name="Ink 3"/>
              <p:cNvPicPr/>
              <p:nvPr/>
            </p:nvPicPr>
            <p:blipFill>
              <a:blip r:embed="rId83"/>
              <a:stretch>
                <a:fillRect/>
              </a:stretch>
            </p:blipFill>
            <p:spPr>
              <a:xfrm>
                <a:off x="4302855" y="2621034"/>
                <a:ext cx="1593360" cy="10368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5" name="Ink 4"/>
              <p14:cNvContentPartPr/>
              <p14:nvPr/>
            </p14:nvContentPartPr>
            <p14:xfrm>
              <a:off x="5111415" y="1154394"/>
              <a:ext cx="375480" cy="9000"/>
            </p14:xfrm>
          </p:contentPart>
        </mc:Choice>
        <mc:Fallback xmlns="">
          <p:pic>
            <p:nvPicPr>
              <p:cNvPr id="5" name="Ink 4"/>
              <p:cNvPicPr/>
              <p:nvPr/>
            </p:nvPicPr>
            <p:blipFill>
              <a:blip r:embed="rId85"/>
              <a:stretch>
                <a:fillRect/>
              </a:stretch>
            </p:blipFill>
            <p:spPr>
              <a:xfrm>
                <a:off x="5092335" y="1116234"/>
                <a:ext cx="413280" cy="849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6" name="Ink 5"/>
              <p14:cNvContentPartPr/>
              <p14:nvPr/>
            </p14:nvContentPartPr>
            <p14:xfrm>
              <a:off x="4908015" y="1373274"/>
              <a:ext cx="430200" cy="39600"/>
            </p14:xfrm>
          </p:contentPart>
        </mc:Choice>
        <mc:Fallback xmlns="">
          <p:pic>
            <p:nvPicPr>
              <p:cNvPr id="6" name="Ink 5"/>
              <p:cNvPicPr/>
              <p:nvPr/>
            </p:nvPicPr>
            <p:blipFill>
              <a:blip r:embed="rId87"/>
              <a:stretch>
                <a:fillRect/>
              </a:stretch>
            </p:blipFill>
            <p:spPr>
              <a:xfrm>
                <a:off x="4888935" y="1335458"/>
                <a:ext cx="468000" cy="114876"/>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8" name="Ink 7"/>
              <p14:cNvContentPartPr/>
              <p14:nvPr/>
            </p14:nvContentPartPr>
            <p14:xfrm>
              <a:off x="4939335" y="1514034"/>
              <a:ext cx="383400" cy="16200"/>
            </p14:xfrm>
          </p:contentPart>
        </mc:Choice>
        <mc:Fallback xmlns="">
          <p:pic>
            <p:nvPicPr>
              <p:cNvPr id="8" name="Ink 7"/>
              <p:cNvPicPr/>
              <p:nvPr/>
            </p:nvPicPr>
            <p:blipFill>
              <a:blip r:embed="rId89"/>
              <a:stretch>
                <a:fillRect/>
              </a:stretch>
            </p:blipFill>
            <p:spPr>
              <a:xfrm>
                <a:off x="4920255" y="1476704"/>
                <a:ext cx="421200" cy="90509"/>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9" name="Ink 8"/>
              <p14:cNvContentPartPr/>
              <p14:nvPr/>
            </p14:nvContentPartPr>
            <p14:xfrm>
              <a:off x="4939335" y="1599714"/>
              <a:ext cx="508320" cy="720"/>
            </p14:xfrm>
          </p:contentPart>
        </mc:Choice>
        <mc:Fallback xmlns="">
          <p:pic>
            <p:nvPicPr>
              <p:cNvPr id="9" name="Ink 8"/>
              <p:cNvPicPr/>
              <p:nvPr/>
            </p:nvPicPr>
            <p:blipFill>
              <a:blip r:embed="rId91"/>
              <a:stretch>
                <a:fillRect/>
              </a:stretch>
            </p:blipFill>
            <p:spPr>
              <a:xfrm>
                <a:off x="4920255" y="1523394"/>
                <a:ext cx="546120" cy="15264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0" name="Ink 9"/>
              <p14:cNvContentPartPr/>
              <p14:nvPr/>
            </p14:nvContentPartPr>
            <p14:xfrm>
              <a:off x="5001975" y="1932354"/>
              <a:ext cx="570600" cy="12600"/>
            </p14:xfrm>
          </p:contentPart>
        </mc:Choice>
        <mc:Fallback xmlns="">
          <p:pic>
            <p:nvPicPr>
              <p:cNvPr id="10" name="Ink 9"/>
              <p:cNvPicPr/>
              <p:nvPr/>
            </p:nvPicPr>
            <p:blipFill>
              <a:blip r:embed="rId93"/>
              <a:stretch>
                <a:fillRect/>
              </a:stretch>
            </p:blipFill>
            <p:spPr>
              <a:xfrm>
                <a:off x="4982895" y="1893072"/>
                <a:ext cx="608400" cy="90794"/>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14" name="Ink 13"/>
              <p14:cNvContentPartPr/>
              <p14:nvPr/>
            </p14:nvContentPartPr>
            <p14:xfrm>
              <a:off x="4931415" y="2129274"/>
              <a:ext cx="398880" cy="26280"/>
            </p14:xfrm>
          </p:contentPart>
        </mc:Choice>
        <mc:Fallback xmlns="">
          <p:pic>
            <p:nvPicPr>
              <p:cNvPr id="14" name="Ink 13"/>
              <p:cNvPicPr/>
              <p:nvPr/>
            </p:nvPicPr>
            <p:blipFill>
              <a:blip r:embed="rId95"/>
              <a:stretch>
                <a:fillRect/>
              </a:stretch>
            </p:blipFill>
            <p:spPr>
              <a:xfrm>
                <a:off x="4912335" y="2091114"/>
                <a:ext cx="436680" cy="10224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6" name="Ink 15"/>
              <p14:cNvContentPartPr/>
              <p14:nvPr/>
            </p14:nvContentPartPr>
            <p14:xfrm>
              <a:off x="5001975" y="2349954"/>
              <a:ext cx="367560" cy="720"/>
            </p14:xfrm>
          </p:contentPart>
        </mc:Choice>
        <mc:Fallback xmlns="">
          <p:pic>
            <p:nvPicPr>
              <p:cNvPr id="16" name="Ink 15"/>
              <p:cNvPicPr/>
              <p:nvPr/>
            </p:nvPicPr>
            <p:blipFill>
              <a:blip r:embed="rId97"/>
              <a:stretch>
                <a:fillRect/>
              </a:stretch>
            </p:blipFill>
            <p:spPr>
              <a:xfrm>
                <a:off x="4982895" y="2273634"/>
                <a:ext cx="405360" cy="15264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17" name="Ink 16"/>
              <p14:cNvContentPartPr/>
              <p14:nvPr/>
            </p14:nvContentPartPr>
            <p14:xfrm>
              <a:off x="1344375" y="2506914"/>
              <a:ext cx="93960" cy="720"/>
            </p14:xfrm>
          </p:contentPart>
        </mc:Choice>
        <mc:Fallback xmlns="">
          <p:pic>
            <p:nvPicPr>
              <p:cNvPr id="17" name="Ink 16"/>
              <p:cNvPicPr/>
              <p:nvPr/>
            </p:nvPicPr>
            <p:blipFill>
              <a:blip r:embed="rId99"/>
              <a:stretch>
                <a:fillRect/>
              </a:stretch>
            </p:blipFill>
            <p:spPr>
              <a:xfrm>
                <a:off x="1325295" y="2430594"/>
                <a:ext cx="131760" cy="15264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18" name="Ink 17"/>
              <p14:cNvContentPartPr/>
              <p14:nvPr/>
            </p14:nvContentPartPr>
            <p14:xfrm>
              <a:off x="1367775" y="2491074"/>
              <a:ext cx="70560" cy="360"/>
            </p14:xfrm>
          </p:contentPart>
        </mc:Choice>
        <mc:Fallback xmlns="">
          <p:pic>
            <p:nvPicPr>
              <p:cNvPr id="18" name="Ink 17"/>
              <p:cNvPicPr/>
              <p:nvPr/>
            </p:nvPicPr>
            <p:blipFill>
              <a:blip r:embed="rId101"/>
              <a:stretch>
                <a:fillRect/>
              </a:stretch>
            </p:blipFill>
            <p:spPr>
              <a:xfrm>
                <a:off x="1348695" y="2452914"/>
                <a:ext cx="108360"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19" name="Ink 18"/>
              <p14:cNvContentPartPr/>
              <p14:nvPr/>
            </p14:nvContentPartPr>
            <p14:xfrm>
              <a:off x="1437975" y="2491074"/>
              <a:ext cx="360" cy="360"/>
            </p14:xfrm>
          </p:contentPart>
        </mc:Choice>
        <mc:Fallback xmlns="">
          <p:pic>
            <p:nvPicPr>
              <p:cNvPr id="19" name="Ink 18"/>
              <p:cNvPicPr/>
              <p:nvPr/>
            </p:nvPicPr>
            <p:blipFill>
              <a:blip r:embed="rId103"/>
              <a:stretch>
                <a:fillRect/>
              </a:stretch>
            </p:blipFill>
            <p:spPr>
              <a:xfrm>
                <a:off x="1418895" y="2452914"/>
                <a:ext cx="38160"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20" name="Ink 19"/>
              <p14:cNvContentPartPr/>
              <p14:nvPr/>
            </p14:nvContentPartPr>
            <p14:xfrm>
              <a:off x="1696095" y="2280114"/>
              <a:ext cx="234720" cy="15840"/>
            </p14:xfrm>
          </p:contentPart>
        </mc:Choice>
        <mc:Fallback xmlns="">
          <p:pic>
            <p:nvPicPr>
              <p:cNvPr id="20" name="Ink 19"/>
              <p:cNvPicPr/>
              <p:nvPr/>
            </p:nvPicPr>
            <p:blipFill>
              <a:blip r:embed="rId105"/>
              <a:stretch>
                <a:fillRect/>
              </a:stretch>
            </p:blipFill>
            <p:spPr>
              <a:xfrm>
                <a:off x="1677015" y="2244390"/>
                <a:ext cx="272520" cy="86951"/>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21" name="Ink 20"/>
              <p14:cNvContentPartPr/>
              <p14:nvPr/>
            </p14:nvContentPartPr>
            <p14:xfrm>
              <a:off x="1719495" y="2246274"/>
              <a:ext cx="812880" cy="50400"/>
            </p14:xfrm>
          </p:contentPart>
        </mc:Choice>
        <mc:Fallback xmlns="">
          <p:pic>
            <p:nvPicPr>
              <p:cNvPr id="21" name="Ink 20"/>
              <p:cNvPicPr/>
              <p:nvPr/>
            </p:nvPicPr>
            <p:blipFill>
              <a:blip r:embed="rId107"/>
              <a:stretch>
                <a:fillRect/>
              </a:stretch>
            </p:blipFill>
            <p:spPr>
              <a:xfrm>
                <a:off x="1700415" y="2208385"/>
                <a:ext cx="850680" cy="125821"/>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22" name="Ink 21"/>
              <p14:cNvContentPartPr/>
              <p14:nvPr/>
            </p14:nvContentPartPr>
            <p14:xfrm>
              <a:off x="1742895" y="2010114"/>
              <a:ext cx="1125720" cy="20160"/>
            </p14:xfrm>
          </p:contentPart>
        </mc:Choice>
        <mc:Fallback xmlns="">
          <p:pic>
            <p:nvPicPr>
              <p:cNvPr id="22" name="Ink 21"/>
              <p:cNvPicPr/>
              <p:nvPr/>
            </p:nvPicPr>
            <p:blipFill>
              <a:blip r:embed="rId109"/>
              <a:stretch>
                <a:fillRect/>
              </a:stretch>
            </p:blipFill>
            <p:spPr>
              <a:xfrm>
                <a:off x="1723815" y="1971954"/>
                <a:ext cx="1163520" cy="9612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23" name="Ink 22"/>
              <p14:cNvContentPartPr/>
              <p14:nvPr/>
            </p14:nvContentPartPr>
            <p14:xfrm>
              <a:off x="1399095" y="4937274"/>
              <a:ext cx="734760" cy="23760"/>
            </p14:xfrm>
          </p:contentPart>
        </mc:Choice>
        <mc:Fallback xmlns="">
          <p:pic>
            <p:nvPicPr>
              <p:cNvPr id="23" name="Ink 22"/>
              <p:cNvPicPr/>
              <p:nvPr/>
            </p:nvPicPr>
            <p:blipFill>
              <a:blip r:embed="rId111"/>
              <a:stretch>
                <a:fillRect/>
              </a:stretch>
            </p:blipFill>
            <p:spPr>
              <a:xfrm>
                <a:off x="1380015" y="4899114"/>
                <a:ext cx="77256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24" name="Ink 23"/>
              <p14:cNvContentPartPr/>
              <p14:nvPr/>
            </p14:nvContentPartPr>
            <p14:xfrm>
              <a:off x="1631557" y="4508880"/>
              <a:ext cx="443163" cy="71201"/>
            </p14:xfrm>
          </p:contentPart>
        </mc:Choice>
        <mc:Fallback xmlns="">
          <p:pic>
            <p:nvPicPr>
              <p:cNvPr id="24" name="Ink 23"/>
              <p:cNvPicPr/>
              <p:nvPr/>
            </p:nvPicPr>
            <p:blipFill>
              <a:blip r:embed="rId113"/>
              <a:stretch>
                <a:fillRect/>
              </a:stretch>
            </p:blipFill>
            <p:spPr>
              <a:xfrm>
                <a:off x="1621117" y="4498452"/>
                <a:ext cx="463683" cy="91698"/>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25" name="Ink 24"/>
              <p14:cNvContentPartPr/>
              <p14:nvPr/>
            </p14:nvContentPartPr>
            <p14:xfrm>
              <a:off x="1617255" y="5015034"/>
              <a:ext cx="469800" cy="63360"/>
            </p14:xfrm>
          </p:contentPart>
        </mc:Choice>
        <mc:Fallback xmlns="">
          <p:pic>
            <p:nvPicPr>
              <p:cNvPr id="25" name="Ink 24"/>
              <p:cNvPicPr/>
              <p:nvPr/>
            </p:nvPicPr>
            <p:blipFill>
              <a:blip r:embed="rId115"/>
              <a:stretch>
                <a:fillRect/>
              </a:stretch>
            </p:blipFill>
            <p:spPr>
              <a:xfrm>
                <a:off x="1598160" y="4976656"/>
                <a:ext cx="507629" cy="139754"/>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27" name="Ink 26"/>
              <p14:cNvContentPartPr/>
              <p14:nvPr/>
            </p14:nvContentPartPr>
            <p14:xfrm>
              <a:off x="2096677" y="5423201"/>
              <a:ext cx="118800" cy="360"/>
            </p14:xfrm>
          </p:contentPart>
        </mc:Choice>
        <mc:Fallback xmlns="">
          <p:pic>
            <p:nvPicPr>
              <p:cNvPr id="27" name="Ink 26"/>
              <p:cNvPicPr/>
              <p:nvPr/>
            </p:nvPicPr>
            <p:blipFill>
              <a:blip r:embed="rId117"/>
              <a:stretch>
                <a:fillRect/>
              </a:stretch>
            </p:blipFill>
            <p:spPr>
              <a:xfrm>
                <a:off x="2086237" y="5412761"/>
                <a:ext cx="139320" cy="20880"/>
              </a:xfrm>
              <a:prstGeom prst="rect">
                <a:avLst/>
              </a:prstGeom>
            </p:spPr>
          </p:pic>
        </mc:Fallback>
      </mc:AlternateContent>
      <p:sp>
        <p:nvSpPr>
          <p:cNvPr id="98376" name="Rectangle 50"/>
          <p:cNvSpPr>
            <a:spLocks noChangeArrowheads="1"/>
          </p:cNvSpPr>
          <p:nvPr/>
        </p:nvSpPr>
        <p:spPr bwMode="auto">
          <a:xfrm>
            <a:off x="2590800" y="2130425"/>
            <a:ext cx="14097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000" dirty="0">
                <a:latin typeface="Times New Roman" panose="02020603050405020304" pitchFamily="18" charset="0"/>
              </a:rPr>
              <a:t>&lt;= to fill the container</a:t>
            </a:r>
          </a:p>
        </p:txBody>
      </p:sp>
      <mc:AlternateContent xmlns:mc="http://schemas.openxmlformats.org/markup-compatibility/2006" xmlns:p14="http://schemas.microsoft.com/office/powerpoint/2010/main">
        <mc:Choice Requires="p14">
          <p:contentPart p14:bwMode="auto" r:id="rId118">
            <p14:nvContentPartPr>
              <p14:cNvPr id="28" name="Ink 27"/>
              <p14:cNvContentPartPr/>
              <p14:nvPr/>
            </p14:nvContentPartPr>
            <p14:xfrm>
              <a:off x="4759695" y="3179034"/>
              <a:ext cx="1047600" cy="39240"/>
            </p14:xfrm>
          </p:contentPart>
        </mc:Choice>
        <mc:Fallback xmlns="">
          <p:pic>
            <p:nvPicPr>
              <p:cNvPr id="28" name="Ink 27"/>
              <p:cNvPicPr/>
              <p:nvPr/>
            </p:nvPicPr>
            <p:blipFill>
              <a:blip r:embed="rId119"/>
              <a:stretch>
                <a:fillRect/>
              </a:stretch>
            </p:blipFill>
            <p:spPr>
              <a:xfrm>
                <a:off x="4740615" y="3140874"/>
                <a:ext cx="1085400" cy="11520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97280" name="Ink 97279"/>
              <p14:cNvContentPartPr/>
              <p14:nvPr/>
            </p14:nvContentPartPr>
            <p14:xfrm>
              <a:off x="7022760" y="4108343"/>
              <a:ext cx="691920" cy="514800"/>
            </p14:xfrm>
          </p:contentPart>
        </mc:Choice>
        <mc:Fallback xmlns="">
          <p:pic>
            <p:nvPicPr>
              <p:cNvPr id="97280" name="Ink 97279"/>
              <p:cNvPicPr/>
              <p:nvPr/>
            </p:nvPicPr>
            <p:blipFill>
              <a:blip r:embed="rId121"/>
              <a:stretch>
                <a:fillRect/>
              </a:stretch>
            </p:blipFill>
            <p:spPr>
              <a:xfrm>
                <a:off x="7012320" y="4097903"/>
                <a:ext cx="712440" cy="53532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97281" name="Ink 97280"/>
              <p14:cNvContentPartPr/>
              <p14:nvPr/>
            </p14:nvContentPartPr>
            <p14:xfrm>
              <a:off x="5080095" y="3546594"/>
              <a:ext cx="680040" cy="31320"/>
            </p14:xfrm>
          </p:contentPart>
        </mc:Choice>
        <mc:Fallback xmlns="">
          <p:pic>
            <p:nvPicPr>
              <p:cNvPr id="97281" name="Ink 97280"/>
              <p:cNvPicPr/>
              <p:nvPr/>
            </p:nvPicPr>
            <p:blipFill>
              <a:blip r:embed="rId123"/>
              <a:stretch>
                <a:fillRect/>
              </a:stretch>
            </p:blipFill>
            <p:spPr>
              <a:xfrm>
                <a:off x="5061015" y="3508434"/>
                <a:ext cx="71784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97287" name="Ink 97286"/>
              <p14:cNvContentPartPr/>
              <p14:nvPr/>
            </p14:nvContentPartPr>
            <p14:xfrm>
              <a:off x="4767255" y="4025034"/>
              <a:ext cx="977400" cy="84240"/>
            </p14:xfrm>
          </p:contentPart>
        </mc:Choice>
        <mc:Fallback xmlns="">
          <p:pic>
            <p:nvPicPr>
              <p:cNvPr id="97287" name="Ink 97286"/>
              <p:cNvPicPr/>
              <p:nvPr/>
            </p:nvPicPr>
            <p:blipFill>
              <a:blip r:embed="rId125"/>
              <a:stretch>
                <a:fillRect/>
              </a:stretch>
            </p:blipFill>
            <p:spPr>
              <a:xfrm>
                <a:off x="4748175" y="3986874"/>
                <a:ext cx="1015200" cy="16020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97288" name="Ink 97287"/>
              <p14:cNvContentPartPr/>
              <p14:nvPr/>
            </p14:nvContentPartPr>
            <p14:xfrm>
              <a:off x="4768957" y="4137720"/>
              <a:ext cx="891363" cy="48521"/>
            </p14:xfrm>
          </p:contentPart>
        </mc:Choice>
        <mc:Fallback xmlns="">
          <p:pic>
            <p:nvPicPr>
              <p:cNvPr id="97288" name="Ink 97287"/>
              <p:cNvPicPr/>
              <p:nvPr/>
            </p:nvPicPr>
            <p:blipFill>
              <a:blip r:embed="rId127"/>
              <a:stretch>
                <a:fillRect/>
              </a:stretch>
            </p:blipFill>
            <p:spPr>
              <a:xfrm>
                <a:off x="4758517" y="4127297"/>
                <a:ext cx="911883" cy="69008"/>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97292" name="Ink 97291"/>
              <p14:cNvContentPartPr/>
              <p14:nvPr/>
            </p14:nvContentPartPr>
            <p14:xfrm>
              <a:off x="4821975" y="4049514"/>
              <a:ext cx="766440" cy="36360"/>
            </p14:xfrm>
          </p:contentPart>
        </mc:Choice>
        <mc:Fallback xmlns="">
          <p:pic>
            <p:nvPicPr>
              <p:cNvPr id="97292" name="Ink 97291"/>
              <p:cNvPicPr/>
              <p:nvPr/>
            </p:nvPicPr>
            <p:blipFill>
              <a:blip r:embed="rId129"/>
              <a:stretch>
                <a:fillRect/>
              </a:stretch>
            </p:blipFill>
            <p:spPr>
              <a:xfrm>
                <a:off x="4802895" y="4011728"/>
                <a:ext cx="804240" cy="111575"/>
              </a:xfrm>
              <a:prstGeom prst="rect">
                <a:avLst/>
              </a:prstGeom>
            </p:spPr>
          </p:pic>
        </mc:Fallback>
      </mc:AlternateContent>
      <p:pic>
        <p:nvPicPr>
          <p:cNvPr id="98384" name="Picture 2"/>
          <p:cNvPicPr>
            <a:picLocks noChangeAspect="1"/>
          </p:cNvPicPr>
          <p:nvPr/>
        </p:nvPicPr>
        <p:blipFill>
          <a:blip r:embed="rId130">
            <a:extLst>
              <a:ext uri="{28A0092B-C50C-407E-A947-70E740481C1C}">
                <a14:useLocalDpi xmlns:a14="http://schemas.microsoft.com/office/drawing/2010/main" val="0"/>
              </a:ext>
            </a:extLst>
          </a:blip>
          <a:srcRect/>
          <a:stretch>
            <a:fillRect/>
          </a:stretch>
        </p:blipFill>
        <p:spPr bwMode="auto">
          <a:xfrm>
            <a:off x="7303257" y="599486"/>
            <a:ext cx="1459743" cy="2031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85" name="Rectangle 62"/>
          <p:cNvSpPr>
            <a:spLocks noChangeArrowheads="1"/>
          </p:cNvSpPr>
          <p:nvPr/>
        </p:nvSpPr>
        <p:spPr bwMode="auto">
          <a:xfrm>
            <a:off x="304800" y="6169025"/>
            <a:ext cx="827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400">
                <a:latin typeface="Times New Roman" panose="02020603050405020304" pitchFamily="18" charset="0"/>
              </a:rPr>
              <a:t>as tablet</a:t>
            </a:r>
          </a:p>
        </p:txBody>
      </p:sp>
      <mc:AlternateContent xmlns:mc="http://schemas.openxmlformats.org/markup-compatibility/2006" xmlns:p14="http://schemas.microsoft.com/office/powerpoint/2010/main">
        <mc:Choice Requires="p14">
          <p:contentPart p14:bwMode="auto" r:id="rId131">
            <p14:nvContentPartPr>
              <p14:cNvPr id="13" name="Ink 12"/>
              <p14:cNvContentPartPr/>
              <p14:nvPr/>
            </p14:nvContentPartPr>
            <p14:xfrm>
              <a:off x="4950866" y="1122392"/>
              <a:ext cx="816120" cy="360"/>
            </p14:xfrm>
          </p:contentPart>
        </mc:Choice>
        <mc:Fallback xmlns="">
          <p:pic>
            <p:nvPicPr>
              <p:cNvPr id="13" name="Ink 12"/>
              <p:cNvPicPr/>
              <p:nvPr/>
            </p:nvPicPr>
            <p:blipFill>
              <a:blip r:embed="rId132"/>
              <a:stretch>
                <a:fillRect/>
              </a:stretch>
            </p:blipFill>
            <p:spPr>
              <a:xfrm>
                <a:off x="4941146" y="1112672"/>
                <a:ext cx="83484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97303" name="Ink 97302"/>
              <p14:cNvContentPartPr/>
              <p14:nvPr/>
            </p14:nvContentPartPr>
            <p14:xfrm>
              <a:off x="898887" y="1704265"/>
              <a:ext cx="400320" cy="338040"/>
            </p14:xfrm>
          </p:contentPart>
        </mc:Choice>
        <mc:Fallback xmlns="">
          <p:pic>
            <p:nvPicPr>
              <p:cNvPr id="97303" name="Ink 97302"/>
              <p:cNvPicPr/>
              <p:nvPr/>
            </p:nvPicPr>
            <p:blipFill>
              <a:blip r:embed="rId134"/>
              <a:stretch>
                <a:fillRect/>
              </a:stretch>
            </p:blipFill>
            <p:spPr>
              <a:xfrm>
                <a:off x="884127" y="1689505"/>
                <a:ext cx="429480" cy="36720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97304" name="Ink 97303"/>
              <p14:cNvContentPartPr/>
              <p14:nvPr/>
            </p14:nvContentPartPr>
            <p14:xfrm>
              <a:off x="1298127" y="1979305"/>
              <a:ext cx="105120" cy="296640"/>
            </p14:xfrm>
          </p:contentPart>
        </mc:Choice>
        <mc:Fallback xmlns="">
          <p:pic>
            <p:nvPicPr>
              <p:cNvPr id="97304" name="Ink 97303"/>
              <p:cNvPicPr/>
              <p:nvPr/>
            </p:nvPicPr>
            <p:blipFill>
              <a:blip r:embed="rId136"/>
              <a:stretch>
                <a:fillRect/>
              </a:stretch>
            </p:blipFill>
            <p:spPr>
              <a:xfrm>
                <a:off x="1283367" y="1964545"/>
                <a:ext cx="134280" cy="32580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97305" name="Ink 97304"/>
              <p14:cNvContentPartPr/>
              <p14:nvPr/>
            </p14:nvContentPartPr>
            <p14:xfrm>
              <a:off x="1312527" y="2275585"/>
              <a:ext cx="80280" cy="124920"/>
            </p14:xfrm>
          </p:contentPart>
        </mc:Choice>
        <mc:Fallback xmlns="">
          <p:pic>
            <p:nvPicPr>
              <p:cNvPr id="97305" name="Ink 97304"/>
              <p:cNvPicPr/>
              <p:nvPr/>
            </p:nvPicPr>
            <p:blipFill>
              <a:blip r:embed="rId138"/>
              <a:stretch>
                <a:fillRect/>
              </a:stretch>
            </p:blipFill>
            <p:spPr>
              <a:xfrm>
                <a:off x="1297767" y="2260825"/>
                <a:ext cx="109440"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97306" name="Ink 97305"/>
              <p14:cNvContentPartPr/>
              <p14:nvPr/>
            </p14:nvContentPartPr>
            <p14:xfrm>
              <a:off x="397320" y="2438400"/>
              <a:ext cx="275760" cy="358560"/>
            </p14:xfrm>
          </p:contentPart>
        </mc:Choice>
        <mc:Fallback xmlns="">
          <p:pic>
            <p:nvPicPr>
              <p:cNvPr id="97306" name="Ink 97305"/>
              <p:cNvPicPr/>
              <p:nvPr/>
            </p:nvPicPr>
            <p:blipFill>
              <a:blip r:embed="rId140"/>
              <a:stretch>
                <a:fillRect/>
              </a:stretch>
            </p:blipFill>
            <p:spPr>
              <a:xfrm>
                <a:off x="382560" y="2423640"/>
                <a:ext cx="304920" cy="38772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97307" name="Ink 97306"/>
              <p14:cNvContentPartPr/>
              <p14:nvPr/>
            </p14:nvContentPartPr>
            <p14:xfrm>
              <a:off x="643540" y="2456250"/>
              <a:ext cx="37440" cy="244800"/>
            </p14:xfrm>
          </p:contentPart>
        </mc:Choice>
        <mc:Fallback xmlns="">
          <p:pic>
            <p:nvPicPr>
              <p:cNvPr id="97307" name="Ink 97306"/>
              <p:cNvPicPr/>
              <p:nvPr/>
            </p:nvPicPr>
            <p:blipFill>
              <a:blip r:embed="rId142"/>
              <a:stretch>
                <a:fillRect/>
              </a:stretch>
            </p:blipFill>
            <p:spPr>
              <a:xfrm>
                <a:off x="628780" y="2441490"/>
                <a:ext cx="66600" cy="27396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97309" name="Ink 97308"/>
              <p14:cNvContentPartPr/>
              <p14:nvPr/>
            </p14:nvContentPartPr>
            <p14:xfrm>
              <a:off x="786840" y="2516160"/>
              <a:ext cx="105120" cy="223920"/>
            </p14:xfrm>
          </p:contentPart>
        </mc:Choice>
        <mc:Fallback xmlns="">
          <p:pic>
            <p:nvPicPr>
              <p:cNvPr id="97309" name="Ink 97308"/>
              <p:cNvPicPr/>
              <p:nvPr/>
            </p:nvPicPr>
            <p:blipFill>
              <a:blip r:embed="rId144"/>
              <a:stretch>
                <a:fillRect/>
              </a:stretch>
            </p:blipFill>
            <p:spPr>
              <a:xfrm>
                <a:off x="772080" y="2501400"/>
                <a:ext cx="134280" cy="25308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97310" name="Ink 97309"/>
              <p14:cNvContentPartPr/>
              <p14:nvPr/>
            </p14:nvContentPartPr>
            <p14:xfrm>
              <a:off x="833640" y="2453880"/>
              <a:ext cx="156960" cy="322560"/>
            </p14:xfrm>
          </p:contentPart>
        </mc:Choice>
        <mc:Fallback xmlns="">
          <p:pic>
            <p:nvPicPr>
              <p:cNvPr id="97310" name="Ink 97309"/>
              <p:cNvPicPr/>
              <p:nvPr/>
            </p:nvPicPr>
            <p:blipFill>
              <a:blip r:embed="rId146"/>
              <a:stretch>
                <a:fillRect/>
              </a:stretch>
            </p:blipFill>
            <p:spPr>
              <a:xfrm>
                <a:off x="818880" y="2439120"/>
                <a:ext cx="186120" cy="35172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97311" name="Ink 97310"/>
              <p14:cNvContentPartPr/>
              <p14:nvPr/>
            </p14:nvContentPartPr>
            <p14:xfrm>
              <a:off x="651840" y="2604360"/>
              <a:ext cx="93960" cy="73440"/>
            </p14:xfrm>
          </p:contentPart>
        </mc:Choice>
        <mc:Fallback xmlns="">
          <p:pic>
            <p:nvPicPr>
              <p:cNvPr id="97311" name="Ink 97310"/>
              <p:cNvPicPr/>
              <p:nvPr/>
            </p:nvPicPr>
            <p:blipFill>
              <a:blip r:embed="rId148"/>
              <a:stretch>
                <a:fillRect/>
              </a:stretch>
            </p:blipFill>
            <p:spPr>
              <a:xfrm>
                <a:off x="637080" y="2589600"/>
                <a:ext cx="123120"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98372" name="Ink 98371"/>
              <p14:cNvContentPartPr/>
              <p14:nvPr/>
            </p14:nvContentPartPr>
            <p14:xfrm>
              <a:off x="6896342" y="2917103"/>
              <a:ext cx="726178" cy="1200240"/>
            </p14:xfrm>
          </p:contentPart>
        </mc:Choice>
        <mc:Fallback xmlns="">
          <p:pic>
            <p:nvPicPr>
              <p:cNvPr id="98372" name="Ink 98371"/>
              <p:cNvPicPr/>
              <p:nvPr/>
            </p:nvPicPr>
            <p:blipFill>
              <a:blip r:embed="rId150"/>
              <a:stretch>
                <a:fillRect/>
              </a:stretch>
            </p:blipFill>
            <p:spPr>
              <a:xfrm>
                <a:off x="6881581" y="2906663"/>
                <a:ext cx="751020" cy="122076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98373" name="Ink 98372"/>
              <p14:cNvContentPartPr/>
              <p14:nvPr/>
            </p14:nvContentPartPr>
            <p14:xfrm>
              <a:off x="6442382" y="1516909"/>
              <a:ext cx="855360" cy="992160"/>
            </p14:xfrm>
          </p:contentPart>
        </mc:Choice>
        <mc:Fallback xmlns="">
          <p:pic>
            <p:nvPicPr>
              <p:cNvPr id="98373" name="Ink 98372"/>
              <p:cNvPicPr/>
              <p:nvPr/>
            </p:nvPicPr>
            <p:blipFill>
              <a:blip r:embed="rId152"/>
              <a:stretch>
                <a:fillRect/>
              </a:stretch>
            </p:blipFill>
            <p:spPr>
              <a:xfrm>
                <a:off x="6427622" y="1502149"/>
                <a:ext cx="884520" cy="102132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98375" name="Ink 98374"/>
              <p14:cNvContentPartPr/>
              <p14:nvPr/>
            </p14:nvContentPartPr>
            <p14:xfrm>
              <a:off x="9606782" y="2045389"/>
              <a:ext cx="121320" cy="508320"/>
            </p14:xfrm>
          </p:contentPart>
        </mc:Choice>
        <mc:Fallback xmlns="">
          <p:pic>
            <p:nvPicPr>
              <p:cNvPr id="98375" name="Ink 98374"/>
              <p:cNvPicPr/>
              <p:nvPr/>
            </p:nvPicPr>
            <p:blipFill>
              <a:blip r:embed="rId154"/>
              <a:stretch>
                <a:fillRect/>
              </a:stretch>
            </p:blipFill>
            <p:spPr>
              <a:xfrm>
                <a:off x="9592022" y="2030629"/>
                <a:ext cx="150480" cy="53748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98377" name="Ink 98376"/>
              <p14:cNvContentPartPr/>
              <p14:nvPr/>
            </p14:nvContentPartPr>
            <p14:xfrm>
              <a:off x="1433761" y="881580"/>
              <a:ext cx="360" cy="360"/>
            </p14:xfrm>
          </p:contentPart>
        </mc:Choice>
        <mc:Fallback xmlns="">
          <p:pic>
            <p:nvPicPr>
              <p:cNvPr id="98377" name="Ink 98376"/>
              <p:cNvPicPr/>
              <p:nvPr/>
            </p:nvPicPr>
            <p:blipFill>
              <a:blip r:embed="rId156"/>
              <a:stretch>
                <a:fillRect/>
              </a:stretch>
            </p:blipFill>
            <p:spPr>
              <a:xfrm>
                <a:off x="1419361" y="853140"/>
                <a:ext cx="28440"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98378" name="Ink 98377"/>
              <p14:cNvContentPartPr/>
              <p14:nvPr/>
            </p14:nvContentPartPr>
            <p14:xfrm>
              <a:off x="2479921" y="836580"/>
              <a:ext cx="648360" cy="48960"/>
            </p14:xfrm>
          </p:contentPart>
        </mc:Choice>
        <mc:Fallback xmlns="">
          <p:pic>
            <p:nvPicPr>
              <p:cNvPr id="98378" name="Ink 98377"/>
              <p:cNvPicPr/>
              <p:nvPr/>
            </p:nvPicPr>
            <p:blipFill>
              <a:blip r:embed="rId158"/>
              <a:stretch>
                <a:fillRect/>
              </a:stretch>
            </p:blipFill>
            <p:spPr>
              <a:xfrm>
                <a:off x="2465513" y="808140"/>
                <a:ext cx="676456" cy="10584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98379" name="Ink 98378"/>
              <p14:cNvContentPartPr/>
              <p14:nvPr/>
            </p14:nvContentPartPr>
            <p14:xfrm>
              <a:off x="3248521" y="849540"/>
              <a:ext cx="609120" cy="32400"/>
            </p14:xfrm>
          </p:contentPart>
        </mc:Choice>
        <mc:Fallback xmlns="">
          <p:pic>
            <p:nvPicPr>
              <p:cNvPr id="98379" name="Ink 98378"/>
              <p:cNvPicPr/>
              <p:nvPr/>
            </p:nvPicPr>
            <p:blipFill>
              <a:blip r:embed="rId160"/>
              <a:stretch>
                <a:fillRect/>
              </a:stretch>
            </p:blipFill>
            <p:spPr>
              <a:xfrm>
                <a:off x="3234112" y="821413"/>
                <a:ext cx="637217" cy="88655"/>
              </a:xfrm>
              <a:prstGeom prst="rect">
                <a:avLst/>
              </a:prstGeom>
            </p:spPr>
          </p:pic>
        </mc:Fallback>
      </mc:AlternateContent>
      <p:pic>
        <p:nvPicPr>
          <p:cNvPr id="95" name="Picture 2">
            <a:extLst>
              <a:ext uri="{FF2B5EF4-FFF2-40B4-BE49-F238E27FC236}">
                <a16:creationId xmlns:a16="http://schemas.microsoft.com/office/drawing/2014/main" id="{72FA964B-1479-41CA-AE14-EE2179D38CDA}"/>
              </a:ext>
            </a:extLst>
          </p:cNvPr>
          <p:cNvPicPr>
            <a:picLocks noChangeAspect="1" noChangeArrowheads="1"/>
          </p:cNvPicPr>
          <p:nvPr/>
        </p:nvPicPr>
        <p:blipFill>
          <a:blip r:embed="rId161" cstate="print">
            <a:extLst>
              <a:ext uri="{28A0092B-C50C-407E-A947-70E740481C1C}">
                <a14:useLocalDpi xmlns:a14="http://schemas.microsoft.com/office/drawing/2010/main" val="0"/>
              </a:ext>
            </a:extLst>
          </a:blip>
          <a:srcRect/>
          <a:stretch>
            <a:fillRect/>
          </a:stretch>
        </p:blipFill>
        <p:spPr bwMode="auto">
          <a:xfrm>
            <a:off x="973340" y="5944077"/>
            <a:ext cx="3469344" cy="77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162">
            <p14:nvContentPartPr>
              <p14:cNvPr id="98371" name="Ink 98370">
                <a:extLst>
                  <a:ext uri="{FF2B5EF4-FFF2-40B4-BE49-F238E27FC236}">
                    <a16:creationId xmlns:a16="http://schemas.microsoft.com/office/drawing/2014/main" id="{86DE29A5-76B1-4AE4-8A59-236604BDECEE}"/>
                  </a:ext>
                </a:extLst>
              </p14:cNvPr>
              <p14:cNvContentPartPr/>
              <p14:nvPr/>
            </p14:nvContentPartPr>
            <p14:xfrm>
              <a:off x="5332804" y="1378731"/>
              <a:ext cx="47880" cy="145800"/>
            </p14:xfrm>
          </p:contentPart>
        </mc:Choice>
        <mc:Fallback xmlns="">
          <p:pic>
            <p:nvPicPr>
              <p:cNvPr id="98371" name="Ink 98370">
                <a:extLst>
                  <a:ext uri="{FF2B5EF4-FFF2-40B4-BE49-F238E27FC236}">
                    <a16:creationId xmlns:a16="http://schemas.microsoft.com/office/drawing/2014/main" id="{86DE29A5-76B1-4AE4-8A59-236604BDECEE}"/>
                  </a:ext>
                </a:extLst>
              </p:cNvPr>
              <p:cNvPicPr/>
              <p:nvPr/>
            </p:nvPicPr>
            <p:blipFill>
              <a:blip r:embed="rId163"/>
              <a:stretch>
                <a:fillRect/>
              </a:stretch>
            </p:blipFill>
            <p:spPr>
              <a:xfrm>
                <a:off x="5324164" y="1370091"/>
                <a:ext cx="6552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98381" name="Ink 98380">
                <a:extLst>
                  <a:ext uri="{FF2B5EF4-FFF2-40B4-BE49-F238E27FC236}">
                    <a16:creationId xmlns:a16="http://schemas.microsoft.com/office/drawing/2014/main" id="{448BB2AA-C479-496A-813B-E93BB84BF2CB}"/>
                  </a:ext>
                </a:extLst>
              </p14:cNvPr>
              <p14:cNvContentPartPr/>
              <p14:nvPr/>
            </p14:nvContentPartPr>
            <p14:xfrm>
              <a:off x="-103556" y="2130771"/>
              <a:ext cx="1206720" cy="282240"/>
            </p14:xfrm>
          </p:contentPart>
        </mc:Choice>
        <mc:Fallback xmlns="">
          <p:pic>
            <p:nvPicPr>
              <p:cNvPr id="98381" name="Ink 98380">
                <a:extLst>
                  <a:ext uri="{FF2B5EF4-FFF2-40B4-BE49-F238E27FC236}">
                    <a16:creationId xmlns:a16="http://schemas.microsoft.com/office/drawing/2014/main" id="{448BB2AA-C479-496A-813B-E93BB84BF2CB}"/>
                  </a:ext>
                </a:extLst>
              </p:cNvPr>
              <p:cNvPicPr/>
              <p:nvPr/>
            </p:nvPicPr>
            <p:blipFill>
              <a:blip r:embed="rId165"/>
              <a:stretch>
                <a:fillRect/>
              </a:stretch>
            </p:blipFill>
            <p:spPr>
              <a:xfrm>
                <a:off x="-112556" y="2121771"/>
                <a:ext cx="1224360" cy="29988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98386" name="Ink 98385">
                <a:extLst>
                  <a:ext uri="{FF2B5EF4-FFF2-40B4-BE49-F238E27FC236}">
                    <a16:creationId xmlns:a16="http://schemas.microsoft.com/office/drawing/2014/main" id="{9CFB8896-4114-40E4-8B7E-4A27E005BEB3}"/>
                  </a:ext>
                </a:extLst>
              </p14:cNvPr>
              <p14:cNvContentPartPr/>
              <p14:nvPr/>
            </p14:nvContentPartPr>
            <p14:xfrm>
              <a:off x="1085164" y="3500211"/>
              <a:ext cx="1121248" cy="3056400"/>
            </p14:xfrm>
          </p:contentPart>
        </mc:Choice>
        <mc:Fallback xmlns="">
          <p:pic>
            <p:nvPicPr>
              <p:cNvPr id="98386" name="Ink 98385">
                <a:extLst>
                  <a:ext uri="{FF2B5EF4-FFF2-40B4-BE49-F238E27FC236}">
                    <a16:creationId xmlns:a16="http://schemas.microsoft.com/office/drawing/2014/main" id="{9CFB8896-4114-40E4-8B7E-4A27E005BEB3}"/>
                  </a:ext>
                </a:extLst>
              </p:cNvPr>
              <p:cNvPicPr/>
              <p:nvPr/>
            </p:nvPicPr>
            <p:blipFill>
              <a:blip r:embed="rId167"/>
              <a:stretch>
                <a:fillRect/>
              </a:stretch>
            </p:blipFill>
            <p:spPr>
              <a:xfrm>
                <a:off x="1076522" y="3491211"/>
                <a:ext cx="1138891" cy="307404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98387" name="Ink 98386">
                <a:extLst>
                  <a:ext uri="{FF2B5EF4-FFF2-40B4-BE49-F238E27FC236}">
                    <a16:creationId xmlns:a16="http://schemas.microsoft.com/office/drawing/2014/main" id="{1E9E0988-79EF-4D6A-9832-C20DF0EAD41B}"/>
                  </a:ext>
                </a:extLst>
              </p14:cNvPr>
              <p14:cNvContentPartPr/>
              <p14:nvPr/>
            </p14:nvContentPartPr>
            <p14:xfrm>
              <a:off x="2909852" y="6101398"/>
              <a:ext cx="562680" cy="24120"/>
            </p14:xfrm>
          </p:contentPart>
        </mc:Choice>
        <mc:Fallback xmlns="">
          <p:pic>
            <p:nvPicPr>
              <p:cNvPr id="98387" name="Ink 98386">
                <a:extLst>
                  <a:ext uri="{FF2B5EF4-FFF2-40B4-BE49-F238E27FC236}">
                    <a16:creationId xmlns:a16="http://schemas.microsoft.com/office/drawing/2014/main" id="{1E9E0988-79EF-4D6A-9832-C20DF0EAD41B}"/>
                  </a:ext>
                </a:extLst>
              </p:cNvPr>
              <p:cNvPicPr/>
              <p:nvPr/>
            </p:nvPicPr>
            <p:blipFill>
              <a:blip r:embed="rId169"/>
              <a:stretch>
                <a:fillRect/>
              </a:stretch>
            </p:blipFill>
            <p:spPr>
              <a:xfrm>
                <a:off x="2901212" y="6092758"/>
                <a:ext cx="58032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98388" name="Ink 98387">
                <a:extLst>
                  <a:ext uri="{FF2B5EF4-FFF2-40B4-BE49-F238E27FC236}">
                    <a16:creationId xmlns:a16="http://schemas.microsoft.com/office/drawing/2014/main" id="{274A89EF-E0E2-42E6-91D0-2B6BF8A4DC92}"/>
                  </a:ext>
                </a:extLst>
              </p14:cNvPr>
              <p14:cNvContentPartPr/>
              <p14:nvPr/>
            </p14:nvContentPartPr>
            <p14:xfrm>
              <a:off x="3824612" y="6106078"/>
              <a:ext cx="518400" cy="18000"/>
            </p14:xfrm>
          </p:contentPart>
        </mc:Choice>
        <mc:Fallback xmlns="">
          <p:pic>
            <p:nvPicPr>
              <p:cNvPr id="98388" name="Ink 98387">
                <a:extLst>
                  <a:ext uri="{FF2B5EF4-FFF2-40B4-BE49-F238E27FC236}">
                    <a16:creationId xmlns:a16="http://schemas.microsoft.com/office/drawing/2014/main" id="{274A89EF-E0E2-42E6-91D0-2B6BF8A4DC92}"/>
                  </a:ext>
                </a:extLst>
              </p:cNvPr>
              <p:cNvPicPr/>
              <p:nvPr/>
            </p:nvPicPr>
            <p:blipFill>
              <a:blip r:embed="rId171"/>
              <a:stretch>
                <a:fillRect/>
              </a:stretch>
            </p:blipFill>
            <p:spPr>
              <a:xfrm>
                <a:off x="3815612" y="6097438"/>
                <a:ext cx="536040" cy="3564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97293" name="Ink 97292">
                <a:extLst>
                  <a:ext uri="{FF2B5EF4-FFF2-40B4-BE49-F238E27FC236}">
                    <a16:creationId xmlns:a16="http://schemas.microsoft.com/office/drawing/2014/main" id="{6DC485AE-8053-4CB8-BFBD-FEF55EBAA4E0}"/>
                  </a:ext>
                </a:extLst>
              </p14:cNvPr>
              <p14:cNvContentPartPr/>
              <p14:nvPr/>
            </p14:nvContentPartPr>
            <p14:xfrm>
              <a:off x="2658334" y="3850513"/>
              <a:ext cx="1230840" cy="956520"/>
            </p14:xfrm>
          </p:contentPart>
        </mc:Choice>
        <mc:Fallback xmlns="">
          <p:pic>
            <p:nvPicPr>
              <p:cNvPr id="97293" name="Ink 97292">
                <a:extLst>
                  <a:ext uri="{FF2B5EF4-FFF2-40B4-BE49-F238E27FC236}">
                    <a16:creationId xmlns:a16="http://schemas.microsoft.com/office/drawing/2014/main" id="{6DC485AE-8053-4CB8-BFBD-FEF55EBAA4E0}"/>
                  </a:ext>
                </a:extLst>
              </p:cNvPr>
              <p:cNvPicPr/>
              <p:nvPr/>
            </p:nvPicPr>
            <p:blipFill>
              <a:blip r:embed="rId173"/>
              <a:stretch>
                <a:fillRect/>
              </a:stretch>
            </p:blipFill>
            <p:spPr>
              <a:xfrm>
                <a:off x="2649691" y="3841873"/>
                <a:ext cx="1248485" cy="974160"/>
              </a:xfrm>
              <a:prstGeom prst="rect">
                <a:avLst/>
              </a:prstGeom>
            </p:spPr>
          </p:pic>
        </mc:Fallback>
      </mc:AlternateContent>
    </p:spTree>
    <p:extLst>
      <p:ext uri="{BB962C8B-B14F-4D97-AF65-F5344CB8AC3E}">
        <p14:creationId xmlns:p14="http://schemas.microsoft.com/office/powerpoint/2010/main" val="6529802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7042150" y="5253038"/>
            <a:ext cx="1905000" cy="513080"/>
          </a:xfrm>
        </p:spPr>
        <p:txBody>
          <a:bodyPr/>
          <a:lstStyle/>
          <a:p>
            <a:pPr>
              <a:defRPr/>
            </a:pPr>
            <a:fld id="{BD2BE523-817B-4EB7-8864-E9AE4DD45612}" type="slidenum">
              <a:rPr lang="en-US" altLang="en-US" smtClean="0"/>
              <a:pPr>
                <a:defRPr/>
              </a:pPr>
              <a:t>54</a:t>
            </a:fld>
            <a:endParaRPr lang="en-US" altLang="en-US"/>
          </a:p>
        </p:txBody>
      </p:sp>
      <p:sp>
        <p:nvSpPr>
          <p:cNvPr id="4" name="Rectangle 3"/>
          <p:cNvSpPr/>
          <p:nvPr/>
        </p:nvSpPr>
        <p:spPr>
          <a:xfrm>
            <a:off x="0" y="-990600"/>
            <a:ext cx="9144000" cy="769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5364" name="Picture 2"/>
          <p:cNvPicPr>
            <a:picLocks noChangeAspect="1"/>
          </p:cNvPicPr>
          <p:nvPr/>
        </p:nvPicPr>
        <p:blipFill>
          <a:blip r:embed="rId4">
            <a:extLst>
              <a:ext uri="{28A0092B-C50C-407E-A947-70E740481C1C}">
                <a14:useLocalDpi xmlns:a14="http://schemas.microsoft.com/office/drawing/2010/main" val="0"/>
              </a:ext>
            </a:extLst>
          </a:blip>
          <a:srcRect r="53906" b="57224"/>
          <a:stretch>
            <a:fillRect/>
          </a:stretch>
        </p:blipFill>
        <p:spPr bwMode="auto">
          <a:xfrm>
            <a:off x="31812" y="1676400"/>
            <a:ext cx="3062288" cy="2025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nvPr>
        </p:nvGraphicFramePr>
        <p:xfrm>
          <a:off x="2895600" y="3047999"/>
          <a:ext cx="5029200" cy="3078669"/>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1346877977"/>
                    </a:ext>
                  </a:extLst>
                </a:gridCol>
                <a:gridCol w="2514600">
                  <a:extLst>
                    <a:ext uri="{9D8B030D-6E8A-4147-A177-3AD203B41FA5}">
                      <a16:colId xmlns:a16="http://schemas.microsoft.com/office/drawing/2014/main" val="1903867033"/>
                    </a:ext>
                  </a:extLst>
                </a:gridCol>
              </a:tblGrid>
              <a:tr h="2565432">
                <a:tc>
                  <a:txBody>
                    <a:bodyPr/>
                    <a:lstStyle/>
                    <a:p>
                      <a:r>
                        <a:rPr lang="en-US" sz="1600" b="0" dirty="0">
                          <a:solidFill>
                            <a:schemeClr val="bg1"/>
                          </a:solidFill>
                          <a:latin typeface="+mj-lt"/>
                        </a:rPr>
                        <a:t>START-UP</a:t>
                      </a:r>
                      <a:r>
                        <a:rPr lang="en-US" sz="1600" b="0" baseline="0" dirty="0">
                          <a:solidFill>
                            <a:schemeClr val="bg1"/>
                          </a:solidFill>
                          <a:latin typeface="+mj-lt"/>
                        </a:rPr>
                        <a:t> File</a:t>
                      </a:r>
                      <a:endParaRPr lang="en-US" sz="1600" b="0" dirty="0">
                        <a:solidFill>
                          <a:schemeClr val="bg1"/>
                        </a:solidFill>
                        <a:latin typeface="+mj-lt"/>
                      </a:endParaRPr>
                    </a:p>
                  </a:txBody>
                  <a:tcPr marT="45734" marB="45734"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bg1"/>
                          </a:solidFill>
                          <a:latin typeface="+mn-lt"/>
                          <a:ea typeface="+mn-ea"/>
                          <a:cs typeface="+mn-cs"/>
                        </a:rPr>
                        <a:t>chapter7/starters</a:t>
                      </a:r>
                    </a:p>
                    <a:p>
                      <a:r>
                        <a:rPr lang="en-US" sz="1600" b="0" dirty="0">
                          <a:solidFill>
                            <a:schemeClr val="bg1"/>
                          </a:solidFill>
                          <a:latin typeface="+mj-lt"/>
                        </a:rPr>
                        <a:t>large.jpg</a:t>
                      </a:r>
                    </a:p>
                    <a:p>
                      <a:r>
                        <a:rPr lang="en-US" sz="1600" b="0" dirty="0">
                          <a:solidFill>
                            <a:schemeClr val="bg1"/>
                          </a:solidFill>
                          <a:latin typeface="+mj-lt"/>
                        </a:rPr>
                        <a:t>medium.jpg</a:t>
                      </a:r>
                    </a:p>
                    <a:p>
                      <a:r>
                        <a:rPr lang="en-US" sz="1600" b="0" dirty="0">
                          <a:solidFill>
                            <a:schemeClr val="bg1"/>
                          </a:solidFill>
                          <a:latin typeface="+mj-lt"/>
                        </a:rPr>
                        <a:t>small.jpg</a:t>
                      </a:r>
                    </a:p>
                    <a:p>
                      <a:r>
                        <a:rPr lang="en-US" sz="1600" b="0" dirty="0">
                          <a:solidFill>
                            <a:schemeClr val="bg1"/>
                          </a:solidFill>
                          <a:latin typeface="+mj-lt"/>
                        </a:rPr>
                        <a:t>fallback.jpg</a:t>
                      </a:r>
                    </a:p>
                    <a:p>
                      <a:r>
                        <a:rPr lang="en-US" sz="1600" b="0" kern="1200" dirty="0" err="1">
                          <a:solidFill>
                            <a:schemeClr val="bg1"/>
                          </a:solidFill>
                          <a:latin typeface="+mn-lt"/>
                          <a:ea typeface="+mn-ea"/>
                          <a:cs typeface="+mn-cs"/>
                        </a:rPr>
                        <a:t>large.webp</a:t>
                      </a:r>
                      <a:endParaRPr lang="en-US" sz="1600" b="0" kern="1200" dirty="0">
                        <a:solidFill>
                          <a:schemeClr val="bg1"/>
                        </a:solidFill>
                        <a:latin typeface="+mn-lt"/>
                        <a:ea typeface="+mn-ea"/>
                        <a:cs typeface="+mn-cs"/>
                      </a:endParaRPr>
                    </a:p>
                    <a:p>
                      <a:r>
                        <a:rPr lang="en-US" sz="1600" b="0" kern="1200" dirty="0" err="1">
                          <a:solidFill>
                            <a:schemeClr val="bg1"/>
                          </a:solidFill>
                          <a:latin typeface="+mn-lt"/>
                          <a:ea typeface="+mn-ea"/>
                          <a:cs typeface="+mn-cs"/>
                        </a:rPr>
                        <a:t>medium.webp</a:t>
                      </a:r>
                      <a:endParaRPr lang="en-US" sz="1600" b="0" kern="1200" dirty="0">
                        <a:solidFill>
                          <a:schemeClr val="bg1"/>
                        </a:solidFill>
                        <a:latin typeface="+mn-lt"/>
                        <a:ea typeface="+mn-ea"/>
                        <a:cs typeface="+mn-cs"/>
                      </a:endParaRPr>
                    </a:p>
                    <a:p>
                      <a:r>
                        <a:rPr lang="en-US" sz="1600" b="0" kern="1200" dirty="0" err="1">
                          <a:solidFill>
                            <a:schemeClr val="bg1"/>
                          </a:solidFill>
                          <a:latin typeface="+mn-lt"/>
                          <a:ea typeface="+mn-ea"/>
                          <a:cs typeface="+mn-cs"/>
                        </a:rPr>
                        <a:t>small.webp</a:t>
                      </a:r>
                      <a:endParaRPr lang="en-US" sz="1600" b="0" kern="1200" dirty="0">
                        <a:solidFill>
                          <a:schemeClr val="bg1"/>
                        </a:solidFill>
                        <a:latin typeface="+mn-lt"/>
                        <a:ea typeface="+mn-ea"/>
                        <a:cs typeface="+mn-cs"/>
                      </a:endParaRPr>
                    </a:p>
                    <a:p>
                      <a:r>
                        <a:rPr lang="en-US" sz="1600" b="0" dirty="0">
                          <a:solidFill>
                            <a:schemeClr val="bg1"/>
                          </a:solidFill>
                          <a:latin typeface="+mj-lt"/>
                        </a:rPr>
                        <a:t>chapter7/template.html</a:t>
                      </a:r>
                    </a:p>
                  </a:txBody>
                  <a:tcPr marT="45734" marB="45734"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636293227"/>
                  </a:ext>
                </a:extLst>
              </a:tr>
              <a:tr h="513237">
                <a:tc>
                  <a:txBody>
                    <a:bodyPr/>
                    <a:lstStyle/>
                    <a:p>
                      <a:r>
                        <a:rPr lang="en-US" sz="1600" b="0" dirty="0">
                          <a:solidFill>
                            <a:schemeClr val="bg1"/>
                          </a:solidFill>
                          <a:latin typeface="+mj-lt"/>
                        </a:rPr>
                        <a:t>SAVE SOLUTION AS</a:t>
                      </a:r>
                    </a:p>
                  </a:txBody>
                  <a:tcPr marT="45734" marB="45734"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index.html</a:t>
                      </a:r>
                    </a:p>
                  </a:txBody>
                  <a:tcPr marT="45734" marB="45734"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591458743"/>
                  </a:ext>
                </a:extLst>
              </a:tr>
            </a:tbl>
          </a:graphicData>
        </a:graphic>
      </p:graphicFrame>
      <p:sp>
        <p:nvSpPr>
          <p:cNvPr id="7" name="Rectangle 6"/>
          <p:cNvSpPr/>
          <p:nvPr/>
        </p:nvSpPr>
        <p:spPr>
          <a:xfrm>
            <a:off x="2782888" y="1676400"/>
            <a:ext cx="5522912" cy="1200150"/>
          </a:xfrm>
          <a:prstGeom prst="rect">
            <a:avLst/>
          </a:prstGeom>
        </p:spPr>
        <p:txBody>
          <a:bodyPr>
            <a:spAutoFit/>
          </a:bodyPr>
          <a:lstStyle/>
          <a:p>
            <a:pPr eaLnBrk="1" hangingPunct="1">
              <a:spcAft>
                <a:spcPts val="1200"/>
              </a:spcAft>
              <a:defRPr/>
            </a:pPr>
            <a:r>
              <a:rPr lang="en-US" sz="1400" dirty="0">
                <a:latin typeface="+mj-lt"/>
              </a:rPr>
              <a:t>Hands-On Practice</a:t>
            </a:r>
          </a:p>
          <a:p>
            <a:pPr eaLnBrk="1" hangingPunct="1">
              <a:defRPr/>
            </a:pPr>
            <a:r>
              <a:rPr lang="en-US" sz="2800" dirty="0">
                <a:solidFill>
                  <a:schemeClr val="bg1"/>
                </a:solidFill>
                <a:latin typeface="+mj-lt"/>
              </a:rPr>
              <a:t>HOP 7.11</a:t>
            </a:r>
          </a:p>
          <a:p>
            <a:pPr eaLnBrk="1" hangingPunct="1">
              <a:defRPr/>
            </a:pPr>
            <a:r>
              <a:rPr lang="en-US" sz="2000" b="0" dirty="0">
                <a:solidFill>
                  <a:schemeClr val="bg1"/>
                </a:solidFill>
                <a:latin typeface="+mj-lt"/>
              </a:rPr>
              <a:t>Follow the directions in your book for the HOP. </a:t>
            </a:r>
            <a:endParaRPr lang="en-US" sz="1600" b="0" dirty="0">
              <a:solidFill>
                <a:schemeClr val="bg1"/>
              </a:solidFill>
              <a:latin typeface="+mj-lt"/>
            </a:endParaRPr>
          </a:p>
        </p:txBody>
      </p:sp>
      <p:pic>
        <p:nvPicPr>
          <p:cNvPr id="15377" name="Picture 2" descr="Image result for home icon">
            <a:hlinkClick r:id="rId5" action="ppaction://hlinksldjump"/>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686800" y="5378449"/>
            <a:ext cx="398463" cy="42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984961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152400" y="0"/>
            <a:ext cx="9144000" cy="533400"/>
          </a:xfrm>
        </p:spPr>
        <p:txBody>
          <a:bodyPr/>
          <a:lstStyle/>
          <a:p>
            <a:r>
              <a:rPr lang="en-US" altLang="en-US" sz="2800" dirty="0"/>
              <a:t>HTML </a:t>
            </a:r>
            <a:r>
              <a:rPr lang="en-US" altLang="en-US" sz="2800" dirty="0">
                <a:solidFill>
                  <a:srgbClr val="00CC00"/>
                </a:solidFill>
              </a:rPr>
              <a:t>5.1</a:t>
            </a:r>
            <a:r>
              <a:rPr lang="en-US" altLang="en-US" sz="2800" dirty="0"/>
              <a:t> with &lt;Picture&gt; tag – HOP 7.11</a:t>
            </a:r>
          </a:p>
        </p:txBody>
      </p:sp>
      <p:pic>
        <p:nvPicPr>
          <p:cNvPr id="9933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38623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609600"/>
            <a:ext cx="392271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60750" y="3894138"/>
            <a:ext cx="5546725" cy="265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4"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07999" y="641004"/>
            <a:ext cx="2482850"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7">
            <p14:nvContentPartPr>
              <p14:cNvPr id="10" name="Ink 9"/>
              <p14:cNvContentPartPr/>
              <p14:nvPr/>
            </p14:nvContentPartPr>
            <p14:xfrm>
              <a:off x="3971491" y="5665179"/>
              <a:ext cx="529920" cy="68040"/>
            </p14:xfrm>
          </p:contentPart>
        </mc:Choice>
        <mc:Fallback xmlns="">
          <p:pic>
            <p:nvPicPr>
              <p:cNvPr id="10" name="Ink 9"/>
              <p:cNvPicPr/>
              <p:nvPr/>
            </p:nvPicPr>
            <p:blipFill>
              <a:blip r:embed="rId8"/>
              <a:stretch>
                <a:fillRect/>
              </a:stretch>
            </p:blipFill>
            <p:spPr>
              <a:xfrm>
                <a:off x="3952398" y="5626816"/>
                <a:ext cx="568106" cy="144766"/>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p14:cNvContentPartPr/>
              <p14:nvPr/>
            </p14:nvContentPartPr>
            <p14:xfrm>
              <a:off x="3940531" y="6090339"/>
              <a:ext cx="632520" cy="55440"/>
            </p14:xfrm>
          </p:contentPart>
        </mc:Choice>
        <mc:Fallback xmlns="">
          <p:pic>
            <p:nvPicPr>
              <p:cNvPr id="11" name="Ink 10"/>
              <p:cNvPicPr/>
              <p:nvPr/>
            </p:nvPicPr>
            <p:blipFill>
              <a:blip r:embed="rId10"/>
              <a:stretch>
                <a:fillRect/>
              </a:stretch>
            </p:blipFill>
            <p:spPr>
              <a:xfrm>
                <a:off x="3921451" y="6052179"/>
                <a:ext cx="67068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p14:cNvContentPartPr/>
              <p14:nvPr/>
            </p14:nvContentPartPr>
            <p14:xfrm>
              <a:off x="4604011" y="5782539"/>
              <a:ext cx="367920" cy="9000"/>
            </p14:xfrm>
          </p:contentPart>
        </mc:Choice>
        <mc:Fallback xmlns="">
          <p:pic>
            <p:nvPicPr>
              <p:cNvPr id="12" name="Ink 11"/>
              <p:cNvPicPr/>
              <p:nvPr/>
            </p:nvPicPr>
            <p:blipFill>
              <a:blip r:embed="rId12"/>
              <a:stretch>
                <a:fillRect/>
              </a:stretch>
            </p:blipFill>
            <p:spPr>
              <a:xfrm>
                <a:off x="4584931" y="5744379"/>
                <a:ext cx="40608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p14:cNvContentPartPr/>
              <p14:nvPr/>
            </p14:nvContentPartPr>
            <p14:xfrm>
              <a:off x="4613011" y="5858499"/>
              <a:ext cx="404280" cy="27720"/>
            </p14:xfrm>
          </p:contentPart>
        </mc:Choice>
        <mc:Fallback xmlns="">
          <p:pic>
            <p:nvPicPr>
              <p:cNvPr id="13" name="Ink 12"/>
              <p:cNvPicPr/>
              <p:nvPr/>
            </p:nvPicPr>
            <p:blipFill>
              <a:blip r:embed="rId14"/>
              <a:stretch>
                <a:fillRect/>
              </a:stretch>
            </p:blipFill>
            <p:spPr>
              <a:xfrm>
                <a:off x="4593914" y="5819837"/>
                <a:ext cx="442474" cy="105044"/>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p14:cNvContentPartPr/>
              <p14:nvPr/>
            </p14:nvContentPartPr>
            <p14:xfrm>
              <a:off x="4604011" y="5970099"/>
              <a:ext cx="421560" cy="36720"/>
            </p14:xfrm>
          </p:contentPart>
        </mc:Choice>
        <mc:Fallback xmlns="">
          <p:pic>
            <p:nvPicPr>
              <p:cNvPr id="14" name="Ink 13"/>
              <p:cNvPicPr/>
              <p:nvPr/>
            </p:nvPicPr>
            <p:blipFill>
              <a:blip r:embed="rId16"/>
              <a:stretch>
                <a:fillRect/>
              </a:stretch>
            </p:blipFill>
            <p:spPr>
              <a:xfrm>
                <a:off x="4584931" y="5931939"/>
                <a:ext cx="459720" cy="1130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 name="Ink 14"/>
              <p14:cNvContentPartPr/>
              <p14:nvPr/>
            </p14:nvContentPartPr>
            <p14:xfrm>
              <a:off x="7123291" y="5789739"/>
              <a:ext cx="394560" cy="24120"/>
            </p14:xfrm>
          </p:contentPart>
        </mc:Choice>
        <mc:Fallback xmlns="">
          <p:pic>
            <p:nvPicPr>
              <p:cNvPr id="15" name="Ink 14"/>
              <p:cNvPicPr/>
              <p:nvPr/>
            </p:nvPicPr>
            <p:blipFill>
              <a:blip r:embed="rId18"/>
              <a:stretch>
                <a:fillRect/>
              </a:stretch>
            </p:blipFill>
            <p:spPr>
              <a:xfrm>
                <a:off x="7104211" y="5751579"/>
                <a:ext cx="432720"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6" name="Ink 15"/>
              <p14:cNvContentPartPr/>
              <p14:nvPr/>
            </p14:nvContentPartPr>
            <p14:xfrm>
              <a:off x="7051291" y="5849499"/>
              <a:ext cx="1296000" cy="72360"/>
            </p14:xfrm>
          </p:contentPart>
        </mc:Choice>
        <mc:Fallback xmlns="">
          <p:pic>
            <p:nvPicPr>
              <p:cNvPr id="16" name="Ink 15"/>
              <p:cNvPicPr/>
              <p:nvPr/>
            </p:nvPicPr>
            <p:blipFill>
              <a:blip r:embed="rId20"/>
              <a:stretch>
                <a:fillRect/>
              </a:stretch>
            </p:blipFill>
            <p:spPr>
              <a:xfrm>
                <a:off x="7032211" y="5811339"/>
                <a:ext cx="133416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7" name="Ink 16"/>
              <p14:cNvContentPartPr/>
              <p14:nvPr/>
            </p14:nvContentPartPr>
            <p14:xfrm>
              <a:off x="7517491" y="5791539"/>
              <a:ext cx="731160" cy="18000"/>
            </p14:xfrm>
          </p:contentPart>
        </mc:Choice>
        <mc:Fallback xmlns="">
          <p:pic>
            <p:nvPicPr>
              <p:cNvPr id="17" name="Ink 16"/>
              <p:cNvPicPr/>
              <p:nvPr/>
            </p:nvPicPr>
            <p:blipFill>
              <a:blip r:embed="rId22"/>
              <a:stretch>
                <a:fillRect/>
              </a:stretch>
            </p:blipFill>
            <p:spPr>
              <a:xfrm>
                <a:off x="7498411" y="5752600"/>
                <a:ext cx="769320" cy="95878"/>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8" name="Ink 17"/>
              <p14:cNvContentPartPr/>
              <p14:nvPr/>
            </p14:nvContentPartPr>
            <p14:xfrm>
              <a:off x="7293571" y="5932299"/>
              <a:ext cx="838440" cy="25200"/>
            </p14:xfrm>
          </p:contentPart>
        </mc:Choice>
        <mc:Fallback xmlns="">
          <p:pic>
            <p:nvPicPr>
              <p:cNvPr id="18" name="Ink 17"/>
              <p:cNvPicPr/>
              <p:nvPr/>
            </p:nvPicPr>
            <p:blipFill>
              <a:blip r:embed="rId24"/>
              <a:stretch>
                <a:fillRect/>
              </a:stretch>
            </p:blipFill>
            <p:spPr>
              <a:xfrm>
                <a:off x="7274491" y="5893586"/>
                <a:ext cx="876600" cy="102626"/>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9" name="Ink 18"/>
              <p14:cNvContentPartPr/>
              <p14:nvPr/>
            </p14:nvContentPartPr>
            <p14:xfrm>
              <a:off x="6477811" y="5782179"/>
              <a:ext cx="251280" cy="12240"/>
            </p14:xfrm>
          </p:contentPart>
        </mc:Choice>
        <mc:Fallback xmlns="">
          <p:pic>
            <p:nvPicPr>
              <p:cNvPr id="19" name="Ink 18"/>
              <p:cNvPicPr/>
              <p:nvPr/>
            </p:nvPicPr>
            <p:blipFill>
              <a:blip r:embed="rId26"/>
              <a:stretch>
                <a:fillRect/>
              </a:stretch>
            </p:blipFill>
            <p:spPr>
              <a:xfrm>
                <a:off x="6458731" y="5742863"/>
                <a:ext cx="289440" cy="90873"/>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0" name="Ink 19"/>
              <p14:cNvContentPartPr/>
              <p14:nvPr/>
            </p14:nvContentPartPr>
            <p14:xfrm>
              <a:off x="6491131" y="5844459"/>
              <a:ext cx="179640" cy="10440"/>
            </p14:xfrm>
          </p:contentPart>
        </mc:Choice>
        <mc:Fallback xmlns="">
          <p:pic>
            <p:nvPicPr>
              <p:cNvPr id="20" name="Ink 19"/>
              <p:cNvPicPr/>
              <p:nvPr/>
            </p:nvPicPr>
            <p:blipFill>
              <a:blip r:embed="rId28"/>
              <a:stretch>
                <a:fillRect/>
              </a:stretch>
            </p:blipFill>
            <p:spPr>
              <a:xfrm>
                <a:off x="6472051" y="5804936"/>
                <a:ext cx="217800" cy="89486"/>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1" name="Ink 20"/>
              <p14:cNvContentPartPr/>
              <p14:nvPr/>
            </p14:nvContentPartPr>
            <p14:xfrm>
              <a:off x="6468811" y="5952459"/>
              <a:ext cx="219960" cy="11160"/>
            </p14:xfrm>
          </p:contentPart>
        </mc:Choice>
        <mc:Fallback xmlns="">
          <p:pic>
            <p:nvPicPr>
              <p:cNvPr id="21" name="Ink 20"/>
              <p:cNvPicPr/>
              <p:nvPr/>
            </p:nvPicPr>
            <p:blipFill>
              <a:blip r:embed="rId30"/>
              <a:stretch>
                <a:fillRect/>
              </a:stretch>
            </p:blipFill>
            <p:spPr>
              <a:xfrm>
                <a:off x="6449731" y="5914299"/>
                <a:ext cx="258120" cy="87480"/>
              </a:xfrm>
              <a:prstGeom prst="rect">
                <a:avLst/>
              </a:prstGeom>
            </p:spPr>
          </p:pic>
        </mc:Fallback>
      </mc:AlternateContent>
      <p:pic>
        <p:nvPicPr>
          <p:cNvPr id="99347" name="Picture 21"/>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323850" y="3810000"/>
            <a:ext cx="2676525"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2">
            <p14:nvContentPartPr>
              <p14:cNvPr id="23" name="Ink 22"/>
              <p14:cNvContentPartPr/>
              <p14:nvPr/>
            </p14:nvContentPartPr>
            <p14:xfrm>
              <a:off x="94292" y="1219179"/>
              <a:ext cx="360" cy="360"/>
            </p14:xfrm>
          </p:contentPart>
        </mc:Choice>
        <mc:Fallback xmlns="">
          <p:pic>
            <p:nvPicPr>
              <p:cNvPr id="23" name="Ink 22"/>
              <p:cNvPicPr/>
              <p:nvPr/>
            </p:nvPicPr>
            <p:blipFill>
              <a:blip r:embed="rId33"/>
              <a:stretch>
                <a:fillRect/>
              </a:stretch>
            </p:blipFill>
            <p:spPr>
              <a:xfrm>
                <a:off x="75212" y="1181019"/>
                <a:ext cx="3852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4" name="Ink 23"/>
              <p14:cNvContentPartPr/>
              <p14:nvPr/>
            </p14:nvContentPartPr>
            <p14:xfrm>
              <a:off x="58292" y="1165539"/>
              <a:ext cx="22680" cy="50040"/>
            </p14:xfrm>
          </p:contentPart>
        </mc:Choice>
        <mc:Fallback xmlns="">
          <p:pic>
            <p:nvPicPr>
              <p:cNvPr id="24" name="Ink 23"/>
              <p:cNvPicPr/>
              <p:nvPr/>
            </p:nvPicPr>
            <p:blipFill>
              <a:blip r:embed="rId35"/>
              <a:stretch>
                <a:fillRect/>
              </a:stretch>
            </p:blipFill>
            <p:spPr>
              <a:xfrm>
                <a:off x="39212" y="1152219"/>
                <a:ext cx="4968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5" name="Ink 24"/>
              <p14:cNvContentPartPr/>
              <p14:nvPr/>
            </p14:nvContentPartPr>
            <p14:xfrm>
              <a:off x="22292" y="1165179"/>
              <a:ext cx="681840" cy="67680"/>
            </p14:xfrm>
          </p:contentPart>
        </mc:Choice>
        <mc:Fallback xmlns="">
          <p:pic>
            <p:nvPicPr>
              <p:cNvPr id="25" name="Ink 24"/>
              <p:cNvPicPr/>
              <p:nvPr/>
            </p:nvPicPr>
            <p:blipFill>
              <a:blip r:embed="rId37"/>
              <a:stretch>
                <a:fillRect/>
              </a:stretch>
            </p:blipFill>
            <p:spPr>
              <a:xfrm>
                <a:off x="3212" y="1127019"/>
                <a:ext cx="720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6" name="Ink 25"/>
              <p14:cNvContentPartPr/>
              <p14:nvPr/>
            </p14:nvContentPartPr>
            <p14:xfrm>
              <a:off x="3213332" y="1480179"/>
              <a:ext cx="1004760" cy="20160"/>
            </p14:xfrm>
          </p:contentPart>
        </mc:Choice>
        <mc:Fallback xmlns="">
          <p:pic>
            <p:nvPicPr>
              <p:cNvPr id="26" name="Ink 25"/>
              <p:cNvPicPr/>
              <p:nvPr/>
            </p:nvPicPr>
            <p:blipFill>
              <a:blip r:embed="rId39"/>
              <a:stretch>
                <a:fillRect/>
              </a:stretch>
            </p:blipFill>
            <p:spPr>
              <a:xfrm>
                <a:off x="3194245" y="1441325"/>
                <a:ext cx="1042934" cy="97868"/>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7" name="Ink 26"/>
              <p14:cNvContentPartPr/>
              <p14:nvPr/>
            </p14:nvContentPartPr>
            <p14:xfrm>
              <a:off x="6360115" y="1621087"/>
              <a:ext cx="1622880" cy="203760"/>
            </p14:xfrm>
          </p:contentPart>
        </mc:Choice>
        <mc:Fallback xmlns="">
          <p:pic>
            <p:nvPicPr>
              <p:cNvPr id="27" name="Ink 26"/>
              <p:cNvPicPr/>
              <p:nvPr/>
            </p:nvPicPr>
            <p:blipFill>
              <a:blip r:embed="rId41"/>
              <a:stretch>
                <a:fillRect/>
              </a:stretch>
            </p:blipFill>
            <p:spPr>
              <a:xfrm>
                <a:off x="6341035" y="1582859"/>
                <a:ext cx="1661040" cy="280215"/>
              </a:xfrm>
              <a:prstGeom prst="rect">
                <a:avLst/>
              </a:prstGeom>
            </p:spPr>
          </p:pic>
        </mc:Fallback>
      </mc:AlternateContent>
      <p:sp>
        <p:nvSpPr>
          <p:cNvPr id="99353" name="Rectangle 28"/>
          <p:cNvSpPr>
            <a:spLocks noChangeArrowheads="1"/>
          </p:cNvSpPr>
          <p:nvPr/>
        </p:nvSpPr>
        <p:spPr bwMode="auto">
          <a:xfrm>
            <a:off x="6553200" y="4876800"/>
            <a:ext cx="2133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900" b="0">
                <a:latin typeface="Times New Roman" panose="02020603050405020304" pitchFamily="18" charset="0"/>
              </a:rPr>
              <a:t>&lt;</a:t>
            </a:r>
            <a:r>
              <a:rPr lang="en-US" altLang="en-US" sz="900">
                <a:latin typeface="Times New Roman" panose="02020603050405020304" pitchFamily="18" charset="0"/>
              </a:rPr>
              <a:t>picture</a:t>
            </a:r>
            <a:r>
              <a:rPr lang="en-US" altLang="en-US" sz="900" b="0">
                <a:latin typeface="Times New Roman" panose="02020603050405020304" pitchFamily="18" charset="0"/>
              </a:rPr>
              <a:t>&gt; element is the a container for the </a:t>
            </a:r>
            <a:r>
              <a:rPr lang="en-US" altLang="en-US" sz="900">
                <a:latin typeface="Times New Roman" panose="02020603050405020304" pitchFamily="18" charset="0"/>
              </a:rPr>
              <a:t>&lt;source&gt; </a:t>
            </a:r>
            <a:r>
              <a:rPr lang="en-US" altLang="en-US" sz="900" b="0">
                <a:latin typeface="Times New Roman" panose="02020603050405020304" pitchFamily="18" charset="0"/>
              </a:rPr>
              <a:t>element to provide image selection files.</a:t>
            </a:r>
          </a:p>
          <a:p>
            <a:pPr>
              <a:spcBef>
                <a:spcPct val="0"/>
              </a:spcBef>
              <a:buClrTx/>
              <a:buSzTx/>
              <a:buFontTx/>
              <a:buNone/>
            </a:pPr>
            <a:endParaRPr lang="en-US" altLang="en-US" sz="900">
              <a:latin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42">
            <p14:nvContentPartPr>
              <p14:cNvPr id="30" name="Ink 29"/>
              <p14:cNvContentPartPr/>
              <p14:nvPr/>
            </p14:nvContentPartPr>
            <p14:xfrm>
              <a:off x="7243179" y="5490830"/>
              <a:ext cx="360" cy="360"/>
            </p14:xfrm>
          </p:contentPart>
        </mc:Choice>
        <mc:Fallback xmlns="">
          <p:pic>
            <p:nvPicPr>
              <p:cNvPr id="30" name="Ink 29"/>
              <p:cNvPicPr/>
              <p:nvPr/>
            </p:nvPicPr>
            <p:blipFill>
              <a:blip r:embed="rId43"/>
              <a:stretch>
                <a:fillRect/>
              </a:stretch>
            </p:blipFill>
            <p:spPr>
              <a:xfrm>
                <a:off x="7224099" y="5452670"/>
                <a:ext cx="3852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1" name="Ink 30"/>
              <p14:cNvContentPartPr/>
              <p14:nvPr/>
            </p14:nvContentPartPr>
            <p14:xfrm>
              <a:off x="6698139" y="4968470"/>
              <a:ext cx="360720" cy="32040"/>
            </p14:xfrm>
          </p:contentPart>
        </mc:Choice>
        <mc:Fallback xmlns="">
          <p:pic>
            <p:nvPicPr>
              <p:cNvPr id="31" name="Ink 30"/>
              <p:cNvPicPr/>
              <p:nvPr/>
            </p:nvPicPr>
            <p:blipFill>
              <a:blip r:embed="rId45"/>
              <a:stretch>
                <a:fillRect/>
              </a:stretch>
            </p:blipFill>
            <p:spPr>
              <a:xfrm>
                <a:off x="6679059" y="4930310"/>
                <a:ext cx="398880" cy="1083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2" name="Ink 31"/>
              <p14:cNvContentPartPr/>
              <p14:nvPr/>
            </p14:nvContentPartPr>
            <p14:xfrm>
              <a:off x="6774041" y="5138239"/>
              <a:ext cx="374400" cy="20160"/>
            </p14:xfrm>
          </p:contentPart>
        </mc:Choice>
        <mc:Fallback xmlns="">
          <p:pic>
            <p:nvPicPr>
              <p:cNvPr id="32" name="Ink 31"/>
              <p:cNvPicPr/>
              <p:nvPr/>
            </p:nvPicPr>
            <p:blipFill>
              <a:blip r:embed="rId47"/>
              <a:stretch>
                <a:fillRect/>
              </a:stretch>
            </p:blipFill>
            <p:spPr>
              <a:xfrm>
                <a:off x="6754961" y="5100079"/>
                <a:ext cx="412560" cy="9648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3" name="Ink 32"/>
              <p14:cNvContentPartPr/>
              <p14:nvPr/>
            </p14:nvContentPartPr>
            <p14:xfrm>
              <a:off x="5243019" y="3256670"/>
              <a:ext cx="360" cy="360"/>
            </p14:xfrm>
          </p:contentPart>
        </mc:Choice>
        <mc:Fallback xmlns="">
          <p:pic>
            <p:nvPicPr>
              <p:cNvPr id="33" name="Ink 32"/>
              <p:cNvPicPr/>
              <p:nvPr/>
            </p:nvPicPr>
            <p:blipFill>
              <a:blip r:embed="rId43"/>
              <a:stretch>
                <a:fillRect/>
              </a:stretch>
            </p:blipFill>
            <p:spPr>
              <a:xfrm>
                <a:off x="5223939" y="3218510"/>
                <a:ext cx="3852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4" name="Ink 33"/>
              <p14:cNvContentPartPr/>
              <p14:nvPr/>
            </p14:nvContentPartPr>
            <p14:xfrm>
              <a:off x="5072019" y="5761190"/>
              <a:ext cx="342720" cy="36360"/>
            </p14:xfrm>
          </p:contentPart>
        </mc:Choice>
        <mc:Fallback xmlns="">
          <p:pic>
            <p:nvPicPr>
              <p:cNvPr id="34" name="Ink 33"/>
              <p:cNvPicPr/>
              <p:nvPr/>
            </p:nvPicPr>
            <p:blipFill>
              <a:blip r:embed="rId50"/>
              <a:stretch>
                <a:fillRect/>
              </a:stretch>
            </p:blipFill>
            <p:spPr>
              <a:xfrm>
                <a:off x="5052939" y="5723030"/>
                <a:ext cx="380880" cy="11268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35" name="Ink 34"/>
              <p14:cNvContentPartPr/>
              <p14:nvPr/>
            </p14:nvContentPartPr>
            <p14:xfrm>
              <a:off x="5090019" y="5894750"/>
              <a:ext cx="324720" cy="19800"/>
            </p14:xfrm>
          </p:contentPart>
        </mc:Choice>
        <mc:Fallback xmlns="">
          <p:pic>
            <p:nvPicPr>
              <p:cNvPr id="35" name="Ink 34"/>
              <p:cNvPicPr/>
              <p:nvPr/>
            </p:nvPicPr>
            <p:blipFill>
              <a:blip r:embed="rId52"/>
              <a:stretch>
                <a:fillRect/>
              </a:stretch>
            </p:blipFill>
            <p:spPr>
              <a:xfrm>
                <a:off x="5070939" y="5856590"/>
                <a:ext cx="362880" cy="9612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36" name="Ink 35"/>
              <p14:cNvContentPartPr/>
              <p14:nvPr/>
            </p14:nvContentPartPr>
            <p14:xfrm>
              <a:off x="4961760" y="6400800"/>
              <a:ext cx="829440" cy="30240"/>
            </p14:xfrm>
          </p:contentPart>
        </mc:Choice>
        <mc:Fallback xmlns="">
          <p:pic>
            <p:nvPicPr>
              <p:cNvPr id="36" name="Ink 35"/>
              <p:cNvPicPr/>
              <p:nvPr/>
            </p:nvPicPr>
            <p:blipFill>
              <a:blip r:embed="rId54"/>
              <a:stretch>
                <a:fillRect/>
              </a:stretch>
            </p:blipFill>
            <p:spPr>
              <a:xfrm>
                <a:off x="4942680" y="6362180"/>
                <a:ext cx="867600" cy="107480"/>
              </a:xfrm>
              <a:prstGeom prst="rect">
                <a:avLst/>
              </a:prstGeom>
            </p:spPr>
          </p:pic>
        </mc:Fallback>
      </mc:AlternateContent>
      <p:sp>
        <p:nvSpPr>
          <p:cNvPr id="99361" name="Rectangle 36"/>
          <p:cNvSpPr>
            <a:spLocks noChangeArrowheads="1"/>
          </p:cNvSpPr>
          <p:nvPr/>
        </p:nvSpPr>
        <p:spPr bwMode="auto">
          <a:xfrm>
            <a:off x="4827640" y="6292246"/>
            <a:ext cx="286855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000" dirty="0">
                <a:latin typeface="Times New Roman" panose="02020603050405020304" pitchFamily="18" charset="0"/>
              </a:rPr>
              <a:t>&lt;source&gt; attributes</a:t>
            </a:r>
            <a:r>
              <a:rPr lang="en-US" altLang="en-US" sz="1000" b="0" dirty="0">
                <a:latin typeface="Times New Roman" panose="02020603050405020304" pitchFamily="18" charset="0"/>
              </a:rPr>
              <a:t>: </a:t>
            </a:r>
            <a:r>
              <a:rPr lang="en-US" altLang="en-US" sz="1000" dirty="0">
                <a:solidFill>
                  <a:srgbClr val="FF00FF"/>
                </a:solidFill>
                <a:latin typeface="Times New Roman" panose="02020603050405020304" pitchFamily="18" charset="0"/>
              </a:rPr>
              <a:t>media =</a:t>
            </a:r>
            <a:r>
              <a:rPr lang="en-US" altLang="en-US" sz="1000" b="0" dirty="0">
                <a:latin typeface="Times New Roman" panose="02020603050405020304" pitchFamily="18" charset="0"/>
              </a:rPr>
              <a:t> [media query </a:t>
            </a:r>
            <a:r>
              <a:rPr lang="en-US" altLang="en-US" sz="1000" dirty="0">
                <a:latin typeface="Times New Roman" panose="02020603050405020304" pitchFamily="18" charset="0"/>
              </a:rPr>
              <a:t>conditions</a:t>
            </a:r>
            <a:r>
              <a:rPr lang="en-US" altLang="en-US" sz="1000" b="0" dirty="0">
                <a:latin typeface="Times New Roman" panose="02020603050405020304" pitchFamily="18" charset="0"/>
              </a:rPr>
              <a:t> for browser display, </a:t>
            </a:r>
            <a:r>
              <a:rPr lang="en-US" altLang="en-US" sz="1000" dirty="0">
                <a:latin typeface="Times New Roman" panose="02020603050405020304" pitchFamily="18" charset="0"/>
              </a:rPr>
              <a:t>min viewport </a:t>
            </a:r>
            <a:r>
              <a:rPr lang="en-US" altLang="en-US" sz="1000" b="0" dirty="0">
                <a:latin typeface="Times New Roman" panose="02020603050405020304" pitchFamily="18" charset="0"/>
              </a:rPr>
              <a:t>dimension],  </a:t>
            </a:r>
            <a:r>
              <a:rPr lang="en-US" altLang="en-US" sz="1000" dirty="0" err="1">
                <a:solidFill>
                  <a:srgbClr val="FF00FF"/>
                </a:solidFill>
                <a:latin typeface="Times New Roman" panose="02020603050405020304" pitchFamily="18" charset="0"/>
              </a:rPr>
              <a:t>srcset</a:t>
            </a:r>
            <a:r>
              <a:rPr lang="en-US" altLang="en-US" sz="1000" b="0" dirty="0">
                <a:latin typeface="Times New Roman" panose="02020603050405020304" pitchFamily="18" charset="0"/>
              </a:rPr>
              <a:t> = [ the image URL] </a:t>
            </a:r>
            <a:r>
              <a:rPr lang="en-US" altLang="en-US" sz="1000" dirty="0">
                <a:latin typeface="Times New Roman" panose="02020603050405020304" pitchFamily="18" charset="0"/>
              </a:rPr>
              <a:t> p.355</a:t>
            </a:r>
          </a:p>
          <a:p>
            <a:pPr>
              <a:spcBef>
                <a:spcPct val="0"/>
              </a:spcBef>
              <a:buClrTx/>
              <a:buSzTx/>
              <a:buFontTx/>
              <a:buNone/>
            </a:pPr>
            <a:endParaRPr lang="en-US" altLang="en-US" sz="900" dirty="0">
              <a:latin typeface="Times New Roman" panose="02020603050405020304" pitchFamily="18" charset="0"/>
            </a:endParaRPr>
          </a:p>
        </p:txBody>
      </p:sp>
      <p:sp>
        <p:nvSpPr>
          <p:cNvPr id="99362" name="Rectangle 37"/>
          <p:cNvSpPr>
            <a:spLocks noChangeArrowheads="1"/>
          </p:cNvSpPr>
          <p:nvPr/>
        </p:nvSpPr>
        <p:spPr bwMode="auto">
          <a:xfrm>
            <a:off x="6248400" y="2931508"/>
            <a:ext cx="2968920" cy="105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050" dirty="0">
                <a:latin typeface="Times New Roman" panose="02020603050405020304" pitchFamily="18" charset="0"/>
              </a:rPr>
              <a:t>Run in Firefox, Chrome and Opera</a:t>
            </a:r>
          </a:p>
          <a:p>
            <a:pPr>
              <a:spcBef>
                <a:spcPct val="0"/>
              </a:spcBef>
              <a:buClrTx/>
              <a:buSzTx/>
              <a:buFontTx/>
              <a:buNone/>
            </a:pPr>
            <a:endParaRPr lang="en-US" altLang="en-US" sz="1000" dirty="0">
              <a:latin typeface="Times New Roman" panose="02020603050405020304" pitchFamily="18" charset="0"/>
            </a:endParaRPr>
          </a:p>
          <a:p>
            <a:pPr>
              <a:spcBef>
                <a:spcPct val="0"/>
              </a:spcBef>
              <a:buClrTx/>
              <a:buSzTx/>
              <a:buFontTx/>
              <a:buNone/>
            </a:pPr>
            <a:r>
              <a:rPr lang="en-US" altLang="en-US" sz="1050" b="0" dirty="0">
                <a:latin typeface="Times New Roman" panose="02020603050405020304" pitchFamily="18" charset="0"/>
              </a:rPr>
              <a:t>Intention: </a:t>
            </a:r>
            <a:r>
              <a:rPr lang="en-US" altLang="en-US" sz="1050" dirty="0">
                <a:latin typeface="Times New Roman" panose="02020603050405020304" pitchFamily="18" charset="0"/>
              </a:rPr>
              <a:t>Eliminate multiple image downloads </a:t>
            </a:r>
            <a:r>
              <a:rPr lang="en-US" altLang="en-US" sz="1050" b="0" dirty="0">
                <a:latin typeface="Times New Roman" panose="02020603050405020304" pitchFamily="18" charset="0"/>
              </a:rPr>
              <a:t>i.e. the browser downloads the </a:t>
            </a:r>
            <a:r>
              <a:rPr lang="en-US" altLang="en-US" sz="1050" dirty="0">
                <a:latin typeface="Times New Roman" panose="02020603050405020304" pitchFamily="18" charset="0"/>
              </a:rPr>
              <a:t>one</a:t>
            </a:r>
            <a:r>
              <a:rPr lang="en-US" altLang="en-US" sz="1050" b="0" dirty="0">
                <a:latin typeface="Times New Roman" panose="02020603050405020304" pitchFamily="18" charset="0"/>
              </a:rPr>
              <a:t> is chosen. </a:t>
            </a:r>
          </a:p>
          <a:p>
            <a:pPr>
              <a:spcBef>
                <a:spcPct val="0"/>
              </a:spcBef>
              <a:buClrTx/>
              <a:buSzTx/>
              <a:buFontTx/>
              <a:buNone/>
            </a:pPr>
            <a:r>
              <a:rPr lang="en-US" altLang="en-US" sz="1050" b="0" dirty="0">
                <a:latin typeface="Times New Roman" panose="02020603050405020304" pitchFamily="18" charset="0"/>
              </a:rPr>
              <a:t>A </a:t>
            </a:r>
            <a:r>
              <a:rPr lang="en-US" altLang="en-US" sz="1050" dirty="0">
                <a:latin typeface="Times New Roman" panose="02020603050405020304" pitchFamily="18" charset="0"/>
              </a:rPr>
              <a:t>different image </a:t>
            </a:r>
            <a:r>
              <a:rPr lang="en-US" altLang="en-US" sz="1050" b="0" dirty="0">
                <a:latin typeface="Times New Roman" panose="02020603050405020304" pitchFamily="18" charset="0"/>
              </a:rPr>
              <a:t>is displayed </a:t>
            </a:r>
            <a:r>
              <a:rPr lang="en-US" altLang="en-US" sz="1050" dirty="0">
                <a:latin typeface="Times New Roman" panose="02020603050405020304" pitchFamily="18" charset="0"/>
              </a:rPr>
              <a:t>depending on the width of </a:t>
            </a:r>
            <a:r>
              <a:rPr lang="en-US" altLang="en-US" sz="1050" b="0" dirty="0">
                <a:latin typeface="Times New Roman" panose="02020603050405020304" pitchFamily="18" charset="0"/>
              </a:rPr>
              <a:t>the</a:t>
            </a:r>
            <a:r>
              <a:rPr lang="en-US" altLang="en-US" sz="1050" dirty="0">
                <a:latin typeface="Times New Roman" panose="02020603050405020304" pitchFamily="18" charset="0"/>
              </a:rPr>
              <a:t> browser viewport.</a:t>
            </a:r>
          </a:p>
        </p:txBody>
      </p:sp>
      <mc:AlternateContent xmlns:mc="http://schemas.openxmlformats.org/markup-compatibility/2006" xmlns:p14="http://schemas.microsoft.com/office/powerpoint/2010/main">
        <mc:Choice Requires="p14">
          <p:contentPart p14:bwMode="auto" r:id="rId55">
            <p14:nvContentPartPr>
              <p14:cNvPr id="3" name="Ink 2"/>
              <p14:cNvContentPartPr/>
              <p14:nvPr/>
            </p14:nvContentPartPr>
            <p14:xfrm>
              <a:off x="681973" y="6263950"/>
              <a:ext cx="424800" cy="334080"/>
            </p14:xfrm>
          </p:contentPart>
        </mc:Choice>
        <mc:Fallback xmlns="">
          <p:pic>
            <p:nvPicPr>
              <p:cNvPr id="3" name="Ink 2"/>
              <p:cNvPicPr/>
              <p:nvPr/>
            </p:nvPicPr>
            <p:blipFill>
              <a:blip r:embed="rId56"/>
              <a:stretch>
                <a:fillRect/>
              </a:stretch>
            </p:blipFill>
            <p:spPr>
              <a:xfrm>
                <a:off x="667213" y="6249190"/>
                <a:ext cx="454320" cy="3636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38" name="Ink 37">
                <a:extLst>
                  <a:ext uri="{FF2B5EF4-FFF2-40B4-BE49-F238E27FC236}">
                    <a16:creationId xmlns:a16="http://schemas.microsoft.com/office/drawing/2014/main" id="{A3DA89A0-12EC-4DAF-98AD-E3928D1DF669}"/>
                  </a:ext>
                </a:extLst>
              </p14:cNvPr>
              <p14:cNvContentPartPr/>
              <p14:nvPr/>
            </p14:nvContentPartPr>
            <p14:xfrm>
              <a:off x="520612" y="5675984"/>
              <a:ext cx="8127360" cy="1057680"/>
            </p14:xfrm>
          </p:contentPart>
        </mc:Choice>
        <mc:Fallback xmlns="">
          <p:pic>
            <p:nvPicPr>
              <p:cNvPr id="38" name="Ink 37">
                <a:extLst>
                  <a:ext uri="{FF2B5EF4-FFF2-40B4-BE49-F238E27FC236}">
                    <a16:creationId xmlns:a16="http://schemas.microsoft.com/office/drawing/2014/main" id="{A3DA89A0-12EC-4DAF-98AD-E3928D1DF669}"/>
                  </a:ext>
                </a:extLst>
              </p:cNvPr>
              <p:cNvPicPr/>
              <p:nvPr/>
            </p:nvPicPr>
            <p:blipFill>
              <a:blip r:embed="rId58"/>
              <a:stretch>
                <a:fillRect/>
              </a:stretch>
            </p:blipFill>
            <p:spPr>
              <a:xfrm>
                <a:off x="511612" y="5666987"/>
                <a:ext cx="8145000" cy="1075314"/>
              </a:xfrm>
              <a:prstGeom prst="rect">
                <a:avLst/>
              </a:prstGeom>
            </p:spPr>
          </p:pic>
        </mc:Fallback>
      </mc:AlternateContent>
      <p:sp>
        <p:nvSpPr>
          <p:cNvPr id="39" name="Rectangle 20">
            <a:extLst>
              <a:ext uri="{FF2B5EF4-FFF2-40B4-BE49-F238E27FC236}">
                <a16:creationId xmlns:a16="http://schemas.microsoft.com/office/drawing/2014/main" id="{B66D1012-020F-46DC-90C2-12BBE630A29B}"/>
              </a:ext>
            </a:extLst>
          </p:cNvPr>
          <p:cNvSpPr>
            <a:spLocks noChangeArrowheads="1"/>
          </p:cNvSpPr>
          <p:nvPr/>
        </p:nvSpPr>
        <p:spPr bwMode="auto">
          <a:xfrm>
            <a:off x="7508875" y="5940425"/>
            <a:ext cx="16351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900" dirty="0">
                <a:latin typeface="Times New Roman" panose="02020603050405020304" pitchFamily="18" charset="0"/>
              </a:rPr>
              <a:t>&lt;= for old browsers </a:t>
            </a:r>
          </a:p>
        </p:txBody>
      </p:sp>
      <mc:AlternateContent xmlns:mc="http://schemas.openxmlformats.org/markup-compatibility/2006" xmlns:p14="http://schemas.microsoft.com/office/powerpoint/2010/main">
        <mc:Choice Requires="p14">
          <p:contentPart p14:bwMode="auto" r:id="rId59">
            <p14:nvContentPartPr>
              <p14:cNvPr id="42" name="Ink 41">
                <a:extLst>
                  <a:ext uri="{FF2B5EF4-FFF2-40B4-BE49-F238E27FC236}">
                    <a16:creationId xmlns:a16="http://schemas.microsoft.com/office/drawing/2014/main" id="{95227F23-CF38-43AD-8814-1C6B655D01EF}"/>
                  </a:ext>
                </a:extLst>
              </p14:cNvPr>
              <p14:cNvContentPartPr/>
              <p14:nvPr/>
            </p14:nvContentPartPr>
            <p14:xfrm>
              <a:off x="8241960" y="5368441"/>
              <a:ext cx="311040" cy="189223"/>
            </p14:xfrm>
          </p:contentPart>
        </mc:Choice>
        <mc:Fallback xmlns="">
          <p:pic>
            <p:nvPicPr>
              <p:cNvPr id="42" name="Ink 41">
                <a:extLst>
                  <a:ext uri="{FF2B5EF4-FFF2-40B4-BE49-F238E27FC236}">
                    <a16:creationId xmlns:a16="http://schemas.microsoft.com/office/drawing/2014/main" id="{95227F23-CF38-43AD-8814-1C6B655D01EF}"/>
                  </a:ext>
                </a:extLst>
              </p:cNvPr>
              <p:cNvPicPr/>
              <p:nvPr/>
            </p:nvPicPr>
            <p:blipFill>
              <a:blip r:embed="rId60"/>
              <a:stretch>
                <a:fillRect/>
              </a:stretch>
            </p:blipFill>
            <p:spPr>
              <a:xfrm>
                <a:off x="8233320" y="5359448"/>
                <a:ext cx="328680" cy="20685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4" name="Ink 43">
                <a:extLst>
                  <a:ext uri="{FF2B5EF4-FFF2-40B4-BE49-F238E27FC236}">
                    <a16:creationId xmlns:a16="http://schemas.microsoft.com/office/drawing/2014/main" id="{AFC6975C-388F-4D2D-BE2E-622E508EFEB1}"/>
                  </a:ext>
                </a:extLst>
              </p14:cNvPr>
              <p14:cNvContentPartPr/>
              <p14:nvPr/>
            </p14:nvContentPartPr>
            <p14:xfrm>
              <a:off x="7696200" y="5348385"/>
              <a:ext cx="482760" cy="214215"/>
            </p14:xfrm>
          </p:contentPart>
        </mc:Choice>
        <mc:Fallback xmlns="">
          <p:pic>
            <p:nvPicPr>
              <p:cNvPr id="44" name="Ink 43">
                <a:extLst>
                  <a:ext uri="{FF2B5EF4-FFF2-40B4-BE49-F238E27FC236}">
                    <a16:creationId xmlns:a16="http://schemas.microsoft.com/office/drawing/2014/main" id="{AFC6975C-388F-4D2D-BE2E-622E508EFEB1}"/>
                  </a:ext>
                </a:extLst>
              </p:cNvPr>
              <p:cNvPicPr/>
              <p:nvPr/>
            </p:nvPicPr>
            <p:blipFill>
              <a:blip r:embed="rId62"/>
              <a:stretch>
                <a:fillRect/>
              </a:stretch>
            </p:blipFill>
            <p:spPr>
              <a:xfrm>
                <a:off x="7687207" y="5339399"/>
                <a:ext cx="500387" cy="231827"/>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54" name="Ink 53">
                <a:extLst>
                  <a:ext uri="{FF2B5EF4-FFF2-40B4-BE49-F238E27FC236}">
                    <a16:creationId xmlns:a16="http://schemas.microsoft.com/office/drawing/2014/main" id="{B95A3134-B7F6-46C5-BFB9-2D21EE9DB89C}"/>
                  </a:ext>
                </a:extLst>
              </p14:cNvPr>
              <p14:cNvContentPartPr/>
              <p14:nvPr/>
            </p14:nvContentPartPr>
            <p14:xfrm>
              <a:off x="3078454" y="4515793"/>
              <a:ext cx="285480" cy="213120"/>
            </p14:xfrm>
          </p:contentPart>
        </mc:Choice>
        <mc:Fallback xmlns="">
          <p:pic>
            <p:nvPicPr>
              <p:cNvPr id="54" name="Ink 53">
                <a:extLst>
                  <a:ext uri="{FF2B5EF4-FFF2-40B4-BE49-F238E27FC236}">
                    <a16:creationId xmlns:a16="http://schemas.microsoft.com/office/drawing/2014/main" id="{B95A3134-B7F6-46C5-BFB9-2D21EE9DB89C}"/>
                  </a:ext>
                </a:extLst>
              </p:cNvPr>
              <p:cNvPicPr/>
              <p:nvPr/>
            </p:nvPicPr>
            <p:blipFill>
              <a:blip r:embed="rId64"/>
              <a:stretch>
                <a:fillRect/>
              </a:stretch>
            </p:blipFill>
            <p:spPr>
              <a:xfrm>
                <a:off x="3069465" y="4507138"/>
                <a:ext cx="303098" cy="23079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99346" name="Ink 99345">
                <a:extLst>
                  <a:ext uri="{FF2B5EF4-FFF2-40B4-BE49-F238E27FC236}">
                    <a16:creationId xmlns:a16="http://schemas.microsoft.com/office/drawing/2014/main" id="{E6743E30-7726-4222-8EED-A7899F159367}"/>
                  </a:ext>
                </a:extLst>
              </p14:cNvPr>
              <p14:cNvContentPartPr/>
              <p14:nvPr/>
            </p14:nvContentPartPr>
            <p14:xfrm>
              <a:off x="3014374" y="4776073"/>
              <a:ext cx="752760" cy="943200"/>
            </p14:xfrm>
          </p:contentPart>
        </mc:Choice>
        <mc:Fallback xmlns="">
          <p:pic>
            <p:nvPicPr>
              <p:cNvPr id="99346" name="Ink 99345">
                <a:extLst>
                  <a:ext uri="{FF2B5EF4-FFF2-40B4-BE49-F238E27FC236}">
                    <a16:creationId xmlns:a16="http://schemas.microsoft.com/office/drawing/2014/main" id="{E6743E30-7726-4222-8EED-A7899F159367}"/>
                  </a:ext>
                </a:extLst>
              </p:cNvPr>
              <p:cNvPicPr/>
              <p:nvPr/>
            </p:nvPicPr>
            <p:blipFill>
              <a:blip r:embed="rId66"/>
              <a:stretch>
                <a:fillRect/>
              </a:stretch>
            </p:blipFill>
            <p:spPr>
              <a:xfrm>
                <a:off x="3005734" y="4767433"/>
                <a:ext cx="770400" cy="96084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99348" name="Ink 99347">
                <a:extLst>
                  <a:ext uri="{FF2B5EF4-FFF2-40B4-BE49-F238E27FC236}">
                    <a16:creationId xmlns:a16="http://schemas.microsoft.com/office/drawing/2014/main" id="{F3C5941B-3F11-4BCE-BD10-F5BD93A646C5}"/>
                  </a:ext>
                </a:extLst>
              </p14:cNvPr>
              <p14:cNvContentPartPr/>
              <p14:nvPr/>
            </p14:nvContentPartPr>
            <p14:xfrm>
              <a:off x="3842014" y="5788753"/>
              <a:ext cx="10800" cy="10800"/>
            </p14:xfrm>
          </p:contentPart>
        </mc:Choice>
        <mc:Fallback xmlns="">
          <p:pic>
            <p:nvPicPr>
              <p:cNvPr id="99348" name="Ink 99347">
                <a:extLst>
                  <a:ext uri="{FF2B5EF4-FFF2-40B4-BE49-F238E27FC236}">
                    <a16:creationId xmlns:a16="http://schemas.microsoft.com/office/drawing/2014/main" id="{F3C5941B-3F11-4BCE-BD10-F5BD93A646C5}"/>
                  </a:ext>
                </a:extLst>
              </p:cNvPr>
              <p:cNvPicPr/>
              <p:nvPr/>
            </p:nvPicPr>
            <p:blipFill>
              <a:blip r:embed="rId68"/>
              <a:stretch>
                <a:fillRect/>
              </a:stretch>
            </p:blipFill>
            <p:spPr>
              <a:xfrm>
                <a:off x="3833014" y="5779753"/>
                <a:ext cx="28440" cy="28440"/>
              </a:xfrm>
              <a:prstGeom prst="rect">
                <a:avLst/>
              </a:prstGeom>
            </p:spPr>
          </p:pic>
        </mc:Fallback>
      </mc:AlternateContent>
    </p:spTree>
    <p:extLst>
      <p:ext uri="{BB962C8B-B14F-4D97-AF65-F5344CB8AC3E}">
        <p14:creationId xmlns:p14="http://schemas.microsoft.com/office/powerpoint/2010/main" val="21736484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78451E-6609-4C45-BD2D-09B0680F9671}"/>
              </a:ext>
            </a:extLst>
          </p:cNvPr>
          <p:cNvPicPr>
            <a:picLocks noChangeAspect="1"/>
          </p:cNvPicPr>
          <p:nvPr/>
        </p:nvPicPr>
        <p:blipFill>
          <a:blip r:embed="rId3"/>
          <a:stretch>
            <a:fillRect/>
          </a:stretch>
        </p:blipFill>
        <p:spPr>
          <a:xfrm>
            <a:off x="46709" y="773817"/>
            <a:ext cx="3169750" cy="2795766"/>
          </a:xfrm>
          <a:prstGeom prst="rect">
            <a:avLst/>
          </a:prstGeom>
        </p:spPr>
      </p:pic>
      <p:sp>
        <p:nvSpPr>
          <p:cNvPr id="99330" name="Title 1"/>
          <p:cNvSpPr>
            <a:spLocks noGrp="1"/>
          </p:cNvSpPr>
          <p:nvPr>
            <p:ph type="title"/>
          </p:nvPr>
        </p:nvSpPr>
        <p:spPr>
          <a:xfrm>
            <a:off x="-152400" y="0"/>
            <a:ext cx="8763000" cy="533400"/>
          </a:xfrm>
        </p:spPr>
        <p:txBody>
          <a:bodyPr/>
          <a:lstStyle/>
          <a:p>
            <a:r>
              <a:rPr lang="en-US" altLang="en-US" dirty="0"/>
              <a:t>&lt;Picture&gt; with </a:t>
            </a:r>
            <a:r>
              <a:rPr lang="en-US" altLang="en-US" dirty="0" err="1"/>
              <a:t>WebP</a:t>
            </a:r>
            <a:r>
              <a:rPr lang="en-US" altLang="en-US" dirty="0"/>
              <a:t> images – HOP 7.11</a:t>
            </a:r>
          </a:p>
        </p:txBody>
      </p:sp>
      <p:pic>
        <p:nvPicPr>
          <p:cNvPr id="9933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609600"/>
            <a:ext cx="392271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4"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07999" y="641004"/>
            <a:ext cx="2482850"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6">
            <p14:nvContentPartPr>
              <p14:cNvPr id="10" name="Ink 9"/>
              <p14:cNvContentPartPr/>
              <p14:nvPr/>
            </p14:nvContentPartPr>
            <p14:xfrm>
              <a:off x="3971491" y="5665179"/>
              <a:ext cx="529920" cy="68040"/>
            </p14:xfrm>
          </p:contentPart>
        </mc:Choice>
        <mc:Fallback xmlns="">
          <p:pic>
            <p:nvPicPr>
              <p:cNvPr id="10" name="Ink 9"/>
              <p:cNvPicPr/>
              <p:nvPr/>
            </p:nvPicPr>
            <p:blipFill>
              <a:blip r:embed="rId8"/>
              <a:stretch>
                <a:fillRect/>
              </a:stretch>
            </p:blipFill>
            <p:spPr>
              <a:xfrm>
                <a:off x="3952398" y="5626816"/>
                <a:ext cx="568106" cy="144766"/>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p14:cNvContentPartPr/>
              <p14:nvPr/>
            </p14:nvContentPartPr>
            <p14:xfrm>
              <a:off x="3940531" y="6090339"/>
              <a:ext cx="632520" cy="55440"/>
            </p14:xfrm>
          </p:contentPart>
        </mc:Choice>
        <mc:Fallback xmlns="">
          <p:pic>
            <p:nvPicPr>
              <p:cNvPr id="11" name="Ink 10"/>
              <p:cNvPicPr/>
              <p:nvPr/>
            </p:nvPicPr>
            <p:blipFill>
              <a:blip r:embed="rId10"/>
              <a:stretch>
                <a:fillRect/>
              </a:stretch>
            </p:blipFill>
            <p:spPr>
              <a:xfrm>
                <a:off x="3921451" y="6052179"/>
                <a:ext cx="67068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3" name="Ink 22"/>
              <p14:cNvContentPartPr/>
              <p14:nvPr/>
            </p14:nvContentPartPr>
            <p14:xfrm>
              <a:off x="94292" y="1219179"/>
              <a:ext cx="360" cy="360"/>
            </p14:xfrm>
          </p:contentPart>
        </mc:Choice>
        <mc:Fallback xmlns="">
          <p:pic>
            <p:nvPicPr>
              <p:cNvPr id="23" name="Ink 22"/>
              <p:cNvPicPr/>
              <p:nvPr/>
            </p:nvPicPr>
            <p:blipFill>
              <a:blip r:embed="rId33"/>
              <a:stretch>
                <a:fillRect/>
              </a:stretch>
            </p:blipFill>
            <p:spPr>
              <a:xfrm>
                <a:off x="75212" y="1181019"/>
                <a:ext cx="3852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4" name="Ink 23"/>
              <p14:cNvContentPartPr/>
              <p14:nvPr/>
            </p14:nvContentPartPr>
            <p14:xfrm>
              <a:off x="58292" y="1165539"/>
              <a:ext cx="22680" cy="50040"/>
            </p14:xfrm>
          </p:contentPart>
        </mc:Choice>
        <mc:Fallback xmlns="">
          <p:pic>
            <p:nvPicPr>
              <p:cNvPr id="24" name="Ink 23"/>
              <p:cNvPicPr/>
              <p:nvPr/>
            </p:nvPicPr>
            <p:blipFill>
              <a:blip r:embed="rId35"/>
              <a:stretch>
                <a:fillRect/>
              </a:stretch>
            </p:blipFill>
            <p:spPr>
              <a:xfrm>
                <a:off x="39212" y="1152219"/>
                <a:ext cx="4968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5" name="Ink 24"/>
              <p14:cNvContentPartPr/>
              <p14:nvPr/>
            </p14:nvContentPartPr>
            <p14:xfrm>
              <a:off x="22292" y="1165179"/>
              <a:ext cx="681840" cy="67680"/>
            </p14:xfrm>
          </p:contentPart>
        </mc:Choice>
        <mc:Fallback xmlns="">
          <p:pic>
            <p:nvPicPr>
              <p:cNvPr id="25" name="Ink 24"/>
              <p:cNvPicPr/>
              <p:nvPr/>
            </p:nvPicPr>
            <p:blipFill>
              <a:blip r:embed="rId37"/>
              <a:stretch>
                <a:fillRect/>
              </a:stretch>
            </p:blipFill>
            <p:spPr>
              <a:xfrm>
                <a:off x="3212" y="1127019"/>
                <a:ext cx="720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6" name="Ink 25"/>
              <p14:cNvContentPartPr/>
              <p14:nvPr/>
            </p14:nvContentPartPr>
            <p14:xfrm>
              <a:off x="3213332" y="1480179"/>
              <a:ext cx="1004760" cy="20160"/>
            </p14:xfrm>
          </p:contentPart>
        </mc:Choice>
        <mc:Fallback xmlns="">
          <p:pic>
            <p:nvPicPr>
              <p:cNvPr id="26" name="Ink 25"/>
              <p:cNvPicPr/>
              <p:nvPr/>
            </p:nvPicPr>
            <p:blipFill>
              <a:blip r:embed="rId39"/>
              <a:stretch>
                <a:fillRect/>
              </a:stretch>
            </p:blipFill>
            <p:spPr>
              <a:xfrm>
                <a:off x="3194245" y="1441325"/>
                <a:ext cx="1042934" cy="97868"/>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7" name="Ink 26"/>
              <p14:cNvContentPartPr/>
              <p14:nvPr/>
            </p14:nvContentPartPr>
            <p14:xfrm>
              <a:off x="6360115" y="1621087"/>
              <a:ext cx="1622880" cy="203760"/>
            </p14:xfrm>
          </p:contentPart>
        </mc:Choice>
        <mc:Fallback xmlns="">
          <p:pic>
            <p:nvPicPr>
              <p:cNvPr id="27" name="Ink 26"/>
              <p:cNvPicPr/>
              <p:nvPr/>
            </p:nvPicPr>
            <p:blipFill>
              <a:blip r:embed="rId41"/>
              <a:stretch>
                <a:fillRect/>
              </a:stretch>
            </p:blipFill>
            <p:spPr>
              <a:xfrm>
                <a:off x="6341035" y="1582859"/>
                <a:ext cx="1661040" cy="280215"/>
              </a:xfrm>
              <a:prstGeom prst="rect">
                <a:avLst/>
              </a:prstGeom>
            </p:spPr>
          </p:pic>
        </mc:Fallback>
      </mc:AlternateContent>
      <p:sp>
        <p:nvSpPr>
          <p:cNvPr id="99353" name="Rectangle 28"/>
          <p:cNvSpPr>
            <a:spLocks noChangeArrowheads="1"/>
          </p:cNvSpPr>
          <p:nvPr/>
        </p:nvSpPr>
        <p:spPr bwMode="auto">
          <a:xfrm>
            <a:off x="5029200" y="4877529"/>
            <a:ext cx="2667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100" b="0" dirty="0">
                <a:latin typeface="Times New Roman" panose="02020603050405020304" pitchFamily="18" charset="0"/>
              </a:rPr>
              <a:t>&lt;</a:t>
            </a:r>
            <a:r>
              <a:rPr lang="en-US" altLang="en-US" sz="1100" dirty="0">
                <a:highlight>
                  <a:srgbClr val="FFFF00"/>
                </a:highlight>
                <a:latin typeface="Times New Roman" panose="02020603050405020304" pitchFamily="18" charset="0"/>
              </a:rPr>
              <a:t>picture</a:t>
            </a:r>
            <a:r>
              <a:rPr lang="en-US" altLang="en-US" sz="1100" b="0" dirty="0">
                <a:latin typeface="Times New Roman" panose="02020603050405020304" pitchFamily="18" charset="0"/>
              </a:rPr>
              <a:t>&gt; element is the a </a:t>
            </a:r>
            <a:r>
              <a:rPr lang="en-US" altLang="en-US" sz="1100" dirty="0">
                <a:latin typeface="Times New Roman" panose="02020603050405020304" pitchFamily="18" charset="0"/>
              </a:rPr>
              <a:t>container</a:t>
            </a:r>
            <a:r>
              <a:rPr lang="en-US" altLang="en-US" sz="1100" b="0" dirty="0">
                <a:latin typeface="Times New Roman" panose="02020603050405020304" pitchFamily="18" charset="0"/>
              </a:rPr>
              <a:t> for the </a:t>
            </a:r>
            <a:r>
              <a:rPr lang="en-US" altLang="en-US" sz="1100" dirty="0">
                <a:latin typeface="Times New Roman" panose="02020603050405020304" pitchFamily="18" charset="0"/>
              </a:rPr>
              <a:t>&lt;</a:t>
            </a:r>
            <a:r>
              <a:rPr lang="en-US" altLang="en-US" sz="1100" dirty="0">
                <a:highlight>
                  <a:srgbClr val="FFFF00"/>
                </a:highlight>
                <a:latin typeface="Times New Roman" panose="02020603050405020304" pitchFamily="18" charset="0"/>
              </a:rPr>
              <a:t>source</a:t>
            </a:r>
            <a:r>
              <a:rPr lang="en-US" altLang="en-US" sz="1100" dirty="0">
                <a:latin typeface="Times New Roman" panose="02020603050405020304" pitchFamily="18" charset="0"/>
              </a:rPr>
              <a:t>&gt; </a:t>
            </a:r>
            <a:r>
              <a:rPr lang="en-US" altLang="en-US" sz="1100" b="0" dirty="0">
                <a:latin typeface="Times New Roman" panose="02020603050405020304" pitchFamily="18" charset="0"/>
              </a:rPr>
              <a:t>element to provide </a:t>
            </a:r>
            <a:r>
              <a:rPr lang="en-US" altLang="en-US" sz="1100" dirty="0">
                <a:latin typeface="Times New Roman" panose="02020603050405020304" pitchFamily="18" charset="0"/>
              </a:rPr>
              <a:t>image</a:t>
            </a:r>
            <a:r>
              <a:rPr lang="en-US" altLang="en-US" sz="1100" b="0" dirty="0">
                <a:latin typeface="Times New Roman" panose="02020603050405020304" pitchFamily="18" charset="0"/>
              </a:rPr>
              <a:t> selection files.</a:t>
            </a:r>
          </a:p>
          <a:p>
            <a:pPr>
              <a:spcBef>
                <a:spcPct val="0"/>
              </a:spcBef>
              <a:buClrTx/>
              <a:buSzTx/>
              <a:buFontTx/>
              <a:buNone/>
            </a:pPr>
            <a:endParaRPr lang="en-US" altLang="en-US" sz="900" dirty="0">
              <a:latin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42">
            <p14:nvContentPartPr>
              <p14:cNvPr id="30" name="Ink 29"/>
              <p14:cNvContentPartPr/>
              <p14:nvPr/>
            </p14:nvContentPartPr>
            <p14:xfrm>
              <a:off x="7243179" y="5490830"/>
              <a:ext cx="360" cy="360"/>
            </p14:xfrm>
          </p:contentPart>
        </mc:Choice>
        <mc:Fallback xmlns="">
          <p:pic>
            <p:nvPicPr>
              <p:cNvPr id="30" name="Ink 29"/>
              <p:cNvPicPr/>
              <p:nvPr/>
            </p:nvPicPr>
            <p:blipFill>
              <a:blip r:embed="rId43"/>
              <a:stretch>
                <a:fillRect/>
              </a:stretch>
            </p:blipFill>
            <p:spPr>
              <a:xfrm>
                <a:off x="7224099" y="5452670"/>
                <a:ext cx="3852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3" name="Ink 32"/>
              <p14:cNvContentPartPr/>
              <p14:nvPr/>
            </p14:nvContentPartPr>
            <p14:xfrm>
              <a:off x="5243019" y="3256670"/>
              <a:ext cx="360" cy="360"/>
            </p14:xfrm>
          </p:contentPart>
        </mc:Choice>
        <mc:Fallback xmlns="">
          <p:pic>
            <p:nvPicPr>
              <p:cNvPr id="33" name="Ink 32"/>
              <p:cNvPicPr/>
              <p:nvPr/>
            </p:nvPicPr>
            <p:blipFill>
              <a:blip r:embed="rId43"/>
              <a:stretch>
                <a:fillRect/>
              </a:stretch>
            </p:blipFill>
            <p:spPr>
              <a:xfrm>
                <a:off x="5223939" y="3218510"/>
                <a:ext cx="3852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6" name="Ink 35"/>
              <p14:cNvContentPartPr/>
              <p14:nvPr/>
            </p14:nvContentPartPr>
            <p14:xfrm>
              <a:off x="5098655" y="5787584"/>
              <a:ext cx="829440" cy="30240"/>
            </p14:xfrm>
          </p:contentPart>
        </mc:Choice>
        <mc:Fallback xmlns="">
          <p:pic>
            <p:nvPicPr>
              <p:cNvPr id="36" name="Ink 35"/>
              <p:cNvPicPr/>
              <p:nvPr/>
            </p:nvPicPr>
            <p:blipFill>
              <a:blip r:embed="rId46"/>
              <a:stretch>
                <a:fillRect/>
              </a:stretch>
            </p:blipFill>
            <p:spPr>
              <a:xfrm>
                <a:off x="5079575" y="5748964"/>
                <a:ext cx="867240" cy="107115"/>
              </a:xfrm>
              <a:prstGeom prst="rect">
                <a:avLst/>
              </a:prstGeom>
            </p:spPr>
          </p:pic>
        </mc:Fallback>
      </mc:AlternateContent>
      <p:sp>
        <p:nvSpPr>
          <p:cNvPr id="99362" name="Rectangle 37"/>
          <p:cNvSpPr>
            <a:spLocks noChangeArrowheads="1"/>
          </p:cNvSpPr>
          <p:nvPr/>
        </p:nvSpPr>
        <p:spPr bwMode="auto">
          <a:xfrm>
            <a:off x="6248400" y="2931508"/>
            <a:ext cx="256851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050" dirty="0">
                <a:latin typeface="Times New Roman" panose="02020603050405020304" pitchFamily="18" charset="0"/>
              </a:rPr>
              <a:t>Run in Firefox, Chrome and Opera</a:t>
            </a:r>
          </a:p>
          <a:p>
            <a:pPr>
              <a:spcBef>
                <a:spcPct val="0"/>
              </a:spcBef>
              <a:buClrTx/>
              <a:buSzTx/>
              <a:buFontTx/>
              <a:buNone/>
            </a:pPr>
            <a:endParaRPr lang="en-US" altLang="en-US" sz="1000" dirty="0">
              <a:latin typeface="Times New Roman" panose="02020603050405020304" pitchFamily="18" charset="0"/>
            </a:endParaRPr>
          </a:p>
          <a:p>
            <a:pPr>
              <a:spcBef>
                <a:spcPct val="0"/>
              </a:spcBef>
              <a:buClrTx/>
              <a:buSzTx/>
              <a:buFontTx/>
              <a:buNone/>
            </a:pPr>
            <a:r>
              <a:rPr lang="en-US" altLang="en-US" sz="1050" b="0" dirty="0">
                <a:latin typeface="Times New Roman" panose="02020603050405020304" pitchFamily="18" charset="0"/>
              </a:rPr>
              <a:t>Intention: </a:t>
            </a:r>
            <a:r>
              <a:rPr lang="en-US" altLang="en-US" sz="1050" dirty="0">
                <a:latin typeface="Times New Roman" panose="02020603050405020304" pitchFamily="18" charset="0"/>
              </a:rPr>
              <a:t>Eliminate multiple image downloads </a:t>
            </a:r>
            <a:r>
              <a:rPr lang="en-US" altLang="en-US" sz="1050" b="0" dirty="0">
                <a:latin typeface="Times New Roman" panose="02020603050405020304" pitchFamily="18" charset="0"/>
              </a:rPr>
              <a:t>i.e. the browser downloads the one is </a:t>
            </a:r>
            <a:r>
              <a:rPr lang="en-US" altLang="en-US" sz="1050" dirty="0">
                <a:latin typeface="Times New Roman" panose="02020603050405020304" pitchFamily="18" charset="0"/>
              </a:rPr>
              <a:t>chosen</a:t>
            </a:r>
          </a:p>
        </p:txBody>
      </p:sp>
      <p:pic>
        <p:nvPicPr>
          <p:cNvPr id="2" name="Picture 1">
            <a:extLst>
              <a:ext uri="{FF2B5EF4-FFF2-40B4-BE49-F238E27FC236}">
                <a16:creationId xmlns:a16="http://schemas.microsoft.com/office/drawing/2014/main" id="{21E23A92-BD81-4B33-9CA9-F1C91647B188}"/>
              </a:ext>
            </a:extLst>
          </p:cNvPr>
          <p:cNvPicPr>
            <a:picLocks noChangeAspect="1"/>
          </p:cNvPicPr>
          <p:nvPr/>
        </p:nvPicPr>
        <p:blipFill>
          <a:blip r:embed="rId47"/>
          <a:stretch>
            <a:fillRect/>
          </a:stretch>
        </p:blipFill>
        <p:spPr>
          <a:xfrm>
            <a:off x="6361823" y="1916516"/>
            <a:ext cx="2172577" cy="997171"/>
          </a:xfrm>
          <a:prstGeom prst="rect">
            <a:avLst/>
          </a:prstGeom>
        </p:spPr>
      </p:pic>
      <p:pic>
        <p:nvPicPr>
          <p:cNvPr id="4" name="Picture 3">
            <a:extLst>
              <a:ext uri="{FF2B5EF4-FFF2-40B4-BE49-F238E27FC236}">
                <a16:creationId xmlns:a16="http://schemas.microsoft.com/office/drawing/2014/main" id="{B23A7436-C2A7-4A74-BA46-05211D66E665}"/>
              </a:ext>
            </a:extLst>
          </p:cNvPr>
          <p:cNvPicPr>
            <a:picLocks noChangeAspect="1"/>
          </p:cNvPicPr>
          <p:nvPr/>
        </p:nvPicPr>
        <p:blipFill>
          <a:blip r:embed="rId48"/>
          <a:stretch>
            <a:fillRect/>
          </a:stretch>
        </p:blipFill>
        <p:spPr>
          <a:xfrm>
            <a:off x="3208974" y="1584219"/>
            <a:ext cx="3104153" cy="2187759"/>
          </a:xfrm>
          <a:prstGeom prst="rect">
            <a:avLst/>
          </a:prstGeom>
        </p:spPr>
      </p:pic>
      <p:pic>
        <p:nvPicPr>
          <p:cNvPr id="6" name="Picture 5">
            <a:extLst>
              <a:ext uri="{FF2B5EF4-FFF2-40B4-BE49-F238E27FC236}">
                <a16:creationId xmlns:a16="http://schemas.microsoft.com/office/drawing/2014/main" id="{9FC41A70-998B-4A12-A458-C408951141AA}"/>
              </a:ext>
            </a:extLst>
          </p:cNvPr>
          <p:cNvPicPr>
            <a:picLocks noChangeAspect="1"/>
          </p:cNvPicPr>
          <p:nvPr/>
        </p:nvPicPr>
        <p:blipFill>
          <a:blip r:embed="rId49"/>
          <a:stretch>
            <a:fillRect/>
          </a:stretch>
        </p:blipFill>
        <p:spPr>
          <a:xfrm>
            <a:off x="0" y="3855010"/>
            <a:ext cx="4613011" cy="2897968"/>
          </a:xfrm>
          <a:prstGeom prst="rect">
            <a:avLst/>
          </a:prstGeom>
        </p:spPr>
      </p:pic>
      <mc:AlternateContent xmlns:mc="http://schemas.openxmlformats.org/markup-compatibility/2006" xmlns:p14="http://schemas.microsoft.com/office/powerpoint/2010/main">
        <mc:Choice Requires="p14">
          <p:contentPart p14:bwMode="auto" r:id="rId50">
            <p14:nvContentPartPr>
              <p14:cNvPr id="7" name="Ink 6">
                <a:extLst>
                  <a:ext uri="{FF2B5EF4-FFF2-40B4-BE49-F238E27FC236}">
                    <a16:creationId xmlns:a16="http://schemas.microsoft.com/office/drawing/2014/main" id="{F0E4DACF-AE73-4E7E-BDEA-964E20419001}"/>
                  </a:ext>
                </a:extLst>
              </p14:cNvPr>
              <p14:cNvContentPartPr/>
              <p14:nvPr/>
            </p14:nvContentPartPr>
            <p14:xfrm>
              <a:off x="2251716" y="5569400"/>
              <a:ext cx="925920" cy="24120"/>
            </p14:xfrm>
          </p:contentPart>
        </mc:Choice>
        <mc:Fallback xmlns="">
          <p:pic>
            <p:nvPicPr>
              <p:cNvPr id="7" name="Ink 6">
                <a:extLst>
                  <a:ext uri="{FF2B5EF4-FFF2-40B4-BE49-F238E27FC236}">
                    <a16:creationId xmlns:a16="http://schemas.microsoft.com/office/drawing/2014/main" id="{F0E4DACF-AE73-4E7E-BDEA-964E20419001}"/>
                  </a:ext>
                </a:extLst>
              </p:cNvPr>
              <p:cNvPicPr/>
              <p:nvPr/>
            </p:nvPicPr>
            <p:blipFill>
              <a:blip r:embed="rId59"/>
              <a:stretch>
                <a:fillRect/>
              </a:stretch>
            </p:blipFill>
            <p:spPr>
              <a:xfrm>
                <a:off x="2198076" y="5461760"/>
                <a:ext cx="103356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8" name="Ink 7">
                <a:extLst>
                  <a:ext uri="{FF2B5EF4-FFF2-40B4-BE49-F238E27FC236}">
                    <a16:creationId xmlns:a16="http://schemas.microsoft.com/office/drawing/2014/main" id="{AA659FD2-E354-4240-9840-5CA36D48CB5A}"/>
                  </a:ext>
                </a:extLst>
              </p14:cNvPr>
              <p14:cNvContentPartPr/>
              <p14:nvPr/>
            </p14:nvContentPartPr>
            <p14:xfrm>
              <a:off x="2161716" y="5717720"/>
              <a:ext cx="925920" cy="34200"/>
            </p14:xfrm>
          </p:contentPart>
        </mc:Choice>
        <mc:Fallback xmlns="">
          <p:pic>
            <p:nvPicPr>
              <p:cNvPr id="8" name="Ink 7">
                <a:extLst>
                  <a:ext uri="{FF2B5EF4-FFF2-40B4-BE49-F238E27FC236}">
                    <a16:creationId xmlns:a16="http://schemas.microsoft.com/office/drawing/2014/main" id="{AA659FD2-E354-4240-9840-5CA36D48CB5A}"/>
                  </a:ext>
                </a:extLst>
              </p:cNvPr>
              <p:cNvPicPr/>
              <p:nvPr/>
            </p:nvPicPr>
            <p:blipFill>
              <a:blip r:embed="rId61"/>
              <a:stretch>
                <a:fillRect/>
              </a:stretch>
            </p:blipFill>
            <p:spPr>
              <a:xfrm>
                <a:off x="2108076" y="5609720"/>
                <a:ext cx="1033560" cy="24984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3" name="Ink 2">
                <a:extLst>
                  <a:ext uri="{FF2B5EF4-FFF2-40B4-BE49-F238E27FC236}">
                    <a16:creationId xmlns:a16="http://schemas.microsoft.com/office/drawing/2014/main" id="{9E4D4B5E-F2D7-4C0A-95DF-D6F56D2296E1}"/>
                  </a:ext>
                </a:extLst>
              </p14:cNvPr>
              <p14:cNvContentPartPr/>
              <p14:nvPr/>
            </p14:nvContentPartPr>
            <p14:xfrm>
              <a:off x="3313852" y="5527304"/>
              <a:ext cx="966960" cy="290520"/>
            </p14:xfrm>
          </p:contentPart>
        </mc:Choice>
        <mc:Fallback xmlns="">
          <p:pic>
            <p:nvPicPr>
              <p:cNvPr id="3" name="Ink 2">
                <a:extLst>
                  <a:ext uri="{FF2B5EF4-FFF2-40B4-BE49-F238E27FC236}">
                    <a16:creationId xmlns:a16="http://schemas.microsoft.com/office/drawing/2014/main" id="{9E4D4B5E-F2D7-4C0A-95DF-D6F56D2296E1}"/>
                  </a:ext>
                </a:extLst>
              </p:cNvPr>
              <p:cNvPicPr/>
              <p:nvPr/>
            </p:nvPicPr>
            <p:blipFill>
              <a:blip r:embed="rId63"/>
              <a:stretch>
                <a:fillRect/>
              </a:stretch>
            </p:blipFill>
            <p:spPr>
              <a:xfrm>
                <a:off x="3295852" y="5491664"/>
                <a:ext cx="1002600" cy="362160"/>
              </a:xfrm>
              <a:prstGeom prst="rect">
                <a:avLst/>
              </a:prstGeom>
            </p:spPr>
          </p:pic>
        </mc:Fallback>
      </mc:AlternateContent>
      <p:sp>
        <p:nvSpPr>
          <p:cNvPr id="28" name="Rectangle 36">
            <a:extLst>
              <a:ext uri="{FF2B5EF4-FFF2-40B4-BE49-F238E27FC236}">
                <a16:creationId xmlns:a16="http://schemas.microsoft.com/office/drawing/2014/main" id="{EA40081C-2B6E-43FE-B05F-2B1BE33229A7}"/>
              </a:ext>
            </a:extLst>
          </p:cNvPr>
          <p:cNvSpPr>
            <a:spLocks noChangeArrowheads="1"/>
          </p:cNvSpPr>
          <p:nvPr/>
        </p:nvSpPr>
        <p:spPr bwMode="auto">
          <a:xfrm>
            <a:off x="4967208" y="5643232"/>
            <a:ext cx="2868559"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000" dirty="0">
                <a:latin typeface="Times New Roman" panose="02020603050405020304" pitchFamily="18" charset="0"/>
              </a:rPr>
              <a:t>&lt;source&gt; attributes</a:t>
            </a:r>
            <a:r>
              <a:rPr lang="en-US" altLang="en-US" sz="1000" b="0" dirty="0">
                <a:latin typeface="Times New Roman" panose="02020603050405020304" pitchFamily="18" charset="0"/>
              </a:rPr>
              <a:t>: </a:t>
            </a:r>
            <a:r>
              <a:rPr lang="en-US" altLang="en-US" sz="1000" dirty="0">
                <a:solidFill>
                  <a:srgbClr val="FF00FF"/>
                </a:solidFill>
                <a:latin typeface="Times New Roman" panose="02020603050405020304" pitchFamily="18" charset="0"/>
              </a:rPr>
              <a:t>media =</a:t>
            </a:r>
            <a:r>
              <a:rPr lang="en-US" altLang="en-US" sz="1000" b="0" dirty="0">
                <a:latin typeface="Times New Roman" panose="02020603050405020304" pitchFamily="18" charset="0"/>
              </a:rPr>
              <a:t> [media query </a:t>
            </a:r>
            <a:r>
              <a:rPr lang="en-US" altLang="en-US" sz="1000" dirty="0">
                <a:latin typeface="Times New Roman" panose="02020603050405020304" pitchFamily="18" charset="0"/>
              </a:rPr>
              <a:t>conditions</a:t>
            </a:r>
            <a:r>
              <a:rPr lang="en-US" altLang="en-US" sz="1000" b="0" dirty="0">
                <a:latin typeface="Times New Roman" panose="02020603050405020304" pitchFamily="18" charset="0"/>
              </a:rPr>
              <a:t> for browser display, </a:t>
            </a:r>
            <a:r>
              <a:rPr lang="en-US" altLang="en-US" sz="1000" dirty="0">
                <a:latin typeface="Times New Roman" panose="02020603050405020304" pitchFamily="18" charset="0"/>
              </a:rPr>
              <a:t>min viewport </a:t>
            </a:r>
            <a:r>
              <a:rPr lang="en-US" altLang="en-US" sz="1000" b="0" dirty="0">
                <a:latin typeface="Times New Roman" panose="02020603050405020304" pitchFamily="18" charset="0"/>
              </a:rPr>
              <a:t>dimension],  </a:t>
            </a:r>
            <a:r>
              <a:rPr lang="en-US" altLang="en-US" sz="1000" dirty="0" err="1">
                <a:solidFill>
                  <a:srgbClr val="FF00FF"/>
                </a:solidFill>
                <a:latin typeface="Times New Roman" panose="02020603050405020304" pitchFamily="18" charset="0"/>
              </a:rPr>
              <a:t>srcset</a:t>
            </a:r>
            <a:r>
              <a:rPr lang="en-US" altLang="en-US" sz="1000" b="0" dirty="0">
                <a:latin typeface="Times New Roman" panose="02020603050405020304" pitchFamily="18" charset="0"/>
              </a:rPr>
              <a:t> = [ the image URL], </a:t>
            </a:r>
            <a:r>
              <a:rPr lang="en-US" altLang="en-US" sz="1000" dirty="0">
                <a:latin typeface="Times New Roman" panose="02020603050405020304" pitchFamily="18" charset="0"/>
              </a:rPr>
              <a:t>the MIME type p.355</a:t>
            </a:r>
          </a:p>
          <a:p>
            <a:pPr>
              <a:spcBef>
                <a:spcPct val="0"/>
              </a:spcBef>
              <a:buClrTx/>
              <a:buSzTx/>
              <a:buFontTx/>
              <a:buNone/>
            </a:pPr>
            <a:endParaRPr lang="en-US" altLang="en-US" sz="900" dirty="0">
              <a:latin typeface="Times New Roman" panose="02020603050405020304" pitchFamily="18" charset="0"/>
            </a:endParaRPr>
          </a:p>
        </p:txBody>
      </p:sp>
      <p:sp>
        <p:nvSpPr>
          <p:cNvPr id="31" name="Rectangle 20">
            <a:extLst>
              <a:ext uri="{FF2B5EF4-FFF2-40B4-BE49-F238E27FC236}">
                <a16:creationId xmlns:a16="http://schemas.microsoft.com/office/drawing/2014/main" id="{96988413-EF45-4175-B7CA-0FC2B74F8823}"/>
              </a:ext>
            </a:extLst>
          </p:cNvPr>
          <p:cNvSpPr>
            <a:spLocks noChangeArrowheads="1"/>
          </p:cNvSpPr>
          <p:nvPr/>
        </p:nvSpPr>
        <p:spPr bwMode="auto">
          <a:xfrm>
            <a:off x="2403475" y="6019800"/>
            <a:ext cx="16351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900" dirty="0">
                <a:latin typeface="Times New Roman" panose="02020603050405020304" pitchFamily="18" charset="0"/>
              </a:rPr>
              <a:t>&lt;= for old browsers</a:t>
            </a:r>
          </a:p>
          <a:p>
            <a:pPr>
              <a:spcBef>
                <a:spcPct val="0"/>
              </a:spcBef>
              <a:buClrTx/>
              <a:buSzTx/>
              <a:buFontTx/>
              <a:buNone/>
            </a:pPr>
            <a:r>
              <a:rPr lang="en-US" altLang="en-US" sz="900" dirty="0">
                <a:latin typeface="Times New Roman" panose="02020603050405020304" pitchFamily="18" charset="0"/>
              </a:rPr>
              <a:t> </a:t>
            </a:r>
          </a:p>
        </p:txBody>
      </p:sp>
      <mc:AlternateContent xmlns:mc="http://schemas.openxmlformats.org/markup-compatibility/2006" xmlns:p14="http://schemas.microsoft.com/office/powerpoint/2010/main">
        <mc:Choice Requires="p14">
          <p:contentPart p14:bwMode="auto" r:id="rId64">
            <p14:nvContentPartPr>
              <p14:cNvPr id="32" name="Ink 31">
                <a:extLst>
                  <a:ext uri="{FF2B5EF4-FFF2-40B4-BE49-F238E27FC236}">
                    <a16:creationId xmlns:a16="http://schemas.microsoft.com/office/drawing/2014/main" id="{B6F41542-D5F7-45B0-BCF5-7E24BE8E9599}"/>
                  </a:ext>
                </a:extLst>
              </p14:cNvPr>
              <p14:cNvContentPartPr/>
              <p14:nvPr/>
            </p14:nvContentPartPr>
            <p14:xfrm>
              <a:off x="3457894" y="4796233"/>
              <a:ext cx="55440" cy="199080"/>
            </p14:xfrm>
          </p:contentPart>
        </mc:Choice>
        <mc:Fallback xmlns="">
          <p:pic>
            <p:nvPicPr>
              <p:cNvPr id="32" name="Ink 31">
                <a:extLst>
                  <a:ext uri="{FF2B5EF4-FFF2-40B4-BE49-F238E27FC236}">
                    <a16:creationId xmlns:a16="http://schemas.microsoft.com/office/drawing/2014/main" id="{B6F41542-D5F7-45B0-BCF5-7E24BE8E9599}"/>
                  </a:ext>
                </a:extLst>
              </p:cNvPr>
              <p:cNvPicPr/>
              <p:nvPr/>
            </p:nvPicPr>
            <p:blipFill>
              <a:blip r:embed="rId65"/>
              <a:stretch>
                <a:fillRect/>
              </a:stretch>
            </p:blipFill>
            <p:spPr>
              <a:xfrm>
                <a:off x="3449254" y="4787233"/>
                <a:ext cx="73080" cy="21672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34" name="Ink 33">
                <a:extLst>
                  <a:ext uri="{FF2B5EF4-FFF2-40B4-BE49-F238E27FC236}">
                    <a16:creationId xmlns:a16="http://schemas.microsoft.com/office/drawing/2014/main" id="{484A2622-4037-4BCE-BF71-1DC8CFFB5FB1}"/>
                  </a:ext>
                </a:extLst>
              </p14:cNvPr>
              <p14:cNvContentPartPr/>
              <p14:nvPr/>
            </p14:nvContentPartPr>
            <p14:xfrm>
              <a:off x="2371054" y="4803433"/>
              <a:ext cx="1032120" cy="196200"/>
            </p14:xfrm>
          </p:contentPart>
        </mc:Choice>
        <mc:Fallback xmlns="">
          <p:pic>
            <p:nvPicPr>
              <p:cNvPr id="34" name="Ink 33">
                <a:extLst>
                  <a:ext uri="{FF2B5EF4-FFF2-40B4-BE49-F238E27FC236}">
                    <a16:creationId xmlns:a16="http://schemas.microsoft.com/office/drawing/2014/main" id="{484A2622-4037-4BCE-BF71-1DC8CFFB5FB1}"/>
                  </a:ext>
                </a:extLst>
              </p:cNvPr>
              <p:cNvPicPr/>
              <p:nvPr/>
            </p:nvPicPr>
            <p:blipFill>
              <a:blip r:embed="rId67"/>
              <a:stretch>
                <a:fillRect/>
              </a:stretch>
            </p:blipFill>
            <p:spPr>
              <a:xfrm>
                <a:off x="2362054" y="4794777"/>
                <a:ext cx="1049760" cy="213872"/>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3" name="Ink 12">
                <a:extLst>
                  <a:ext uri="{FF2B5EF4-FFF2-40B4-BE49-F238E27FC236}">
                    <a16:creationId xmlns:a16="http://schemas.microsoft.com/office/drawing/2014/main" id="{70CC23BE-6BAE-4808-A77A-F4F76F4602CA}"/>
                  </a:ext>
                </a:extLst>
              </p14:cNvPr>
              <p14:cNvContentPartPr/>
              <p14:nvPr/>
            </p14:nvContentPartPr>
            <p14:xfrm>
              <a:off x="261766" y="5449413"/>
              <a:ext cx="479520" cy="46080"/>
            </p14:xfrm>
          </p:contentPart>
        </mc:Choice>
        <mc:Fallback xmlns="">
          <p:pic>
            <p:nvPicPr>
              <p:cNvPr id="13" name="Ink 12">
                <a:extLst>
                  <a:ext uri="{FF2B5EF4-FFF2-40B4-BE49-F238E27FC236}">
                    <a16:creationId xmlns:a16="http://schemas.microsoft.com/office/drawing/2014/main" id="{70CC23BE-6BAE-4808-A77A-F4F76F4602CA}"/>
                  </a:ext>
                </a:extLst>
              </p:cNvPr>
              <p:cNvPicPr/>
              <p:nvPr/>
            </p:nvPicPr>
            <p:blipFill>
              <a:blip r:embed="rId69"/>
              <a:stretch>
                <a:fillRect/>
              </a:stretch>
            </p:blipFill>
            <p:spPr>
              <a:xfrm>
                <a:off x="226126" y="5377413"/>
                <a:ext cx="551160" cy="18972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4" name="Ink 13">
                <a:extLst>
                  <a:ext uri="{FF2B5EF4-FFF2-40B4-BE49-F238E27FC236}">
                    <a16:creationId xmlns:a16="http://schemas.microsoft.com/office/drawing/2014/main" id="{9E91C8C9-7615-4006-9D8F-4CC7FFDC7E1D}"/>
                  </a:ext>
                </a:extLst>
              </p14:cNvPr>
              <p14:cNvContentPartPr/>
              <p14:nvPr/>
            </p14:nvContentPartPr>
            <p14:xfrm>
              <a:off x="265726" y="6216213"/>
              <a:ext cx="497880" cy="59400"/>
            </p14:xfrm>
          </p:contentPart>
        </mc:Choice>
        <mc:Fallback xmlns="">
          <p:pic>
            <p:nvPicPr>
              <p:cNvPr id="14" name="Ink 13">
                <a:extLst>
                  <a:ext uri="{FF2B5EF4-FFF2-40B4-BE49-F238E27FC236}">
                    <a16:creationId xmlns:a16="http://schemas.microsoft.com/office/drawing/2014/main" id="{9E91C8C9-7615-4006-9D8F-4CC7FFDC7E1D}"/>
                  </a:ext>
                </a:extLst>
              </p:cNvPr>
              <p:cNvPicPr/>
              <p:nvPr/>
            </p:nvPicPr>
            <p:blipFill>
              <a:blip r:embed="rId71"/>
              <a:stretch>
                <a:fillRect/>
              </a:stretch>
            </p:blipFill>
            <p:spPr>
              <a:xfrm>
                <a:off x="229726" y="6144573"/>
                <a:ext cx="56952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20" name="Ink 19">
                <a:extLst>
                  <a:ext uri="{FF2B5EF4-FFF2-40B4-BE49-F238E27FC236}">
                    <a16:creationId xmlns:a16="http://schemas.microsoft.com/office/drawing/2014/main" id="{2152C7FD-AD6A-443B-B598-89BC91AFC158}"/>
                  </a:ext>
                </a:extLst>
              </p14:cNvPr>
              <p14:cNvContentPartPr/>
              <p14:nvPr/>
            </p14:nvContentPartPr>
            <p14:xfrm>
              <a:off x="2259406" y="5300251"/>
              <a:ext cx="592200" cy="138960"/>
            </p14:xfrm>
          </p:contentPart>
        </mc:Choice>
        <mc:Fallback xmlns="">
          <p:pic>
            <p:nvPicPr>
              <p:cNvPr id="20" name="Ink 19">
                <a:extLst>
                  <a:ext uri="{FF2B5EF4-FFF2-40B4-BE49-F238E27FC236}">
                    <a16:creationId xmlns:a16="http://schemas.microsoft.com/office/drawing/2014/main" id="{2152C7FD-AD6A-443B-B598-89BC91AFC158}"/>
                  </a:ext>
                </a:extLst>
              </p:cNvPr>
              <p:cNvPicPr/>
              <p:nvPr/>
            </p:nvPicPr>
            <p:blipFill>
              <a:blip r:embed="rId73"/>
              <a:stretch>
                <a:fillRect/>
              </a:stretch>
            </p:blipFill>
            <p:spPr>
              <a:xfrm>
                <a:off x="2250766" y="5291611"/>
                <a:ext cx="60984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46" name="Ink 45">
                <a:extLst>
                  <a:ext uri="{FF2B5EF4-FFF2-40B4-BE49-F238E27FC236}">
                    <a16:creationId xmlns:a16="http://schemas.microsoft.com/office/drawing/2014/main" id="{C22B87CD-71CD-4396-A00C-E1C47CC185AC}"/>
                  </a:ext>
                </a:extLst>
              </p14:cNvPr>
              <p14:cNvContentPartPr/>
              <p14:nvPr/>
            </p14:nvContentPartPr>
            <p14:xfrm>
              <a:off x="2994886" y="5229331"/>
              <a:ext cx="1459800" cy="617400"/>
            </p14:xfrm>
          </p:contentPart>
        </mc:Choice>
        <mc:Fallback xmlns="">
          <p:pic>
            <p:nvPicPr>
              <p:cNvPr id="46" name="Ink 45">
                <a:extLst>
                  <a:ext uri="{FF2B5EF4-FFF2-40B4-BE49-F238E27FC236}">
                    <a16:creationId xmlns:a16="http://schemas.microsoft.com/office/drawing/2014/main" id="{C22B87CD-71CD-4396-A00C-E1C47CC185AC}"/>
                  </a:ext>
                </a:extLst>
              </p:cNvPr>
              <p:cNvPicPr/>
              <p:nvPr/>
            </p:nvPicPr>
            <p:blipFill>
              <a:blip r:embed="rId75"/>
              <a:stretch>
                <a:fillRect/>
              </a:stretch>
            </p:blipFill>
            <p:spPr>
              <a:xfrm>
                <a:off x="2985884" y="5220331"/>
                <a:ext cx="1477444" cy="635040"/>
              </a:xfrm>
              <a:prstGeom prst="rect">
                <a:avLst/>
              </a:prstGeom>
            </p:spPr>
          </p:pic>
        </mc:Fallback>
      </mc:AlternateContent>
    </p:spTree>
    <p:extLst>
      <p:ext uri="{BB962C8B-B14F-4D97-AF65-F5344CB8AC3E}">
        <p14:creationId xmlns:p14="http://schemas.microsoft.com/office/powerpoint/2010/main" val="17466654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fld id="{FD6B2F4B-081E-4EEF-BE32-7DC8D2A08408}" type="slidenum">
              <a:rPr lang="en-US" altLang="en-US" smtClean="0"/>
              <a:pPr>
                <a:defRPr/>
              </a:pPr>
              <a:t>57</a:t>
            </a:fld>
            <a:endParaRPr lang="en-US" altLang="en-US"/>
          </a:p>
        </p:txBody>
      </p:sp>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6388" name="Picture 2"/>
          <p:cNvPicPr>
            <a:picLocks noChangeAspect="1"/>
          </p:cNvPicPr>
          <p:nvPr/>
        </p:nvPicPr>
        <p:blipFill>
          <a:blip r:embed="rId4">
            <a:extLst>
              <a:ext uri="{28A0092B-C50C-407E-A947-70E740481C1C}">
                <a14:useLocalDpi xmlns:a14="http://schemas.microsoft.com/office/drawing/2010/main" val="0"/>
              </a:ext>
            </a:extLst>
          </a:blip>
          <a:srcRect r="53906" b="57224"/>
          <a:stretch>
            <a:fillRect/>
          </a:stretch>
        </p:blipFill>
        <p:spPr bwMode="auto">
          <a:xfrm>
            <a:off x="-838200" y="2667000"/>
            <a:ext cx="3595688"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nvPr>
        </p:nvGraphicFramePr>
        <p:xfrm>
          <a:off x="2895600" y="4038600"/>
          <a:ext cx="5029200" cy="1158446"/>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1346877977"/>
                    </a:ext>
                  </a:extLst>
                </a:gridCol>
                <a:gridCol w="2514600">
                  <a:extLst>
                    <a:ext uri="{9D8B030D-6E8A-4147-A177-3AD203B41FA5}">
                      <a16:colId xmlns:a16="http://schemas.microsoft.com/office/drawing/2014/main" val="1903867033"/>
                    </a:ext>
                  </a:extLst>
                </a:gridCol>
              </a:tblGrid>
              <a:tr h="457340">
                <a:tc>
                  <a:txBody>
                    <a:bodyPr/>
                    <a:lstStyle/>
                    <a:p>
                      <a:r>
                        <a:rPr lang="en-US" sz="1600" b="0" dirty="0">
                          <a:solidFill>
                            <a:schemeClr val="bg1"/>
                          </a:solidFill>
                          <a:latin typeface="+mj-lt"/>
                        </a:rPr>
                        <a:t>START-UP</a:t>
                      </a:r>
                      <a:r>
                        <a:rPr lang="en-US" sz="1600" b="0" baseline="0" dirty="0">
                          <a:solidFill>
                            <a:schemeClr val="bg1"/>
                          </a:solidFill>
                          <a:latin typeface="+mj-lt"/>
                        </a:rPr>
                        <a:t> File</a:t>
                      </a:r>
                      <a:endParaRPr lang="en-US" sz="1600" b="0" dirty="0">
                        <a:solidFill>
                          <a:schemeClr val="bg1"/>
                        </a:solidFill>
                        <a:latin typeface="+mj-lt"/>
                      </a:endParaRPr>
                    </a:p>
                  </a:txBody>
                  <a:tcPr marT="45734" marB="45734"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chapter7/starters</a:t>
                      </a:r>
                    </a:p>
                    <a:p>
                      <a:r>
                        <a:rPr lang="en-US" sz="1600" b="0" dirty="0">
                          <a:solidFill>
                            <a:schemeClr val="bg1"/>
                          </a:solidFill>
                          <a:latin typeface="+mj-lt"/>
                        </a:rPr>
                        <a:t>chapter7/template.html</a:t>
                      </a:r>
                    </a:p>
                  </a:txBody>
                  <a:tcPr marT="45734" marB="45734"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636293227"/>
                  </a:ext>
                </a:extLst>
              </a:tr>
              <a:tr h="579298">
                <a:tc>
                  <a:txBody>
                    <a:bodyPr/>
                    <a:lstStyle/>
                    <a:p>
                      <a:r>
                        <a:rPr lang="en-US" sz="1600" b="0" dirty="0">
                          <a:solidFill>
                            <a:schemeClr val="bg1"/>
                          </a:solidFill>
                          <a:latin typeface="+mj-lt"/>
                        </a:rPr>
                        <a:t>SAVE SOLUTION AS</a:t>
                      </a:r>
                    </a:p>
                  </a:txBody>
                  <a:tcPr marT="45734" marB="45734"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index.html</a:t>
                      </a:r>
                    </a:p>
                  </a:txBody>
                  <a:tcPr marT="45734" marB="45734"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591458743"/>
                  </a:ext>
                </a:extLst>
              </a:tr>
            </a:tbl>
          </a:graphicData>
        </a:graphic>
      </p:graphicFrame>
      <p:sp>
        <p:nvSpPr>
          <p:cNvPr id="7" name="Rectangle 6"/>
          <p:cNvSpPr/>
          <p:nvPr/>
        </p:nvSpPr>
        <p:spPr>
          <a:xfrm>
            <a:off x="2782888" y="2667000"/>
            <a:ext cx="5522912" cy="1200150"/>
          </a:xfrm>
          <a:prstGeom prst="rect">
            <a:avLst/>
          </a:prstGeom>
        </p:spPr>
        <p:txBody>
          <a:bodyPr>
            <a:spAutoFit/>
          </a:bodyPr>
          <a:lstStyle/>
          <a:p>
            <a:pPr eaLnBrk="1" hangingPunct="1">
              <a:spcAft>
                <a:spcPts val="1200"/>
              </a:spcAft>
              <a:defRPr/>
            </a:pPr>
            <a:r>
              <a:rPr lang="en-US" sz="1400" dirty="0">
                <a:latin typeface="+mj-lt"/>
              </a:rPr>
              <a:t>Hands-On Practice</a:t>
            </a:r>
          </a:p>
          <a:p>
            <a:pPr eaLnBrk="1" hangingPunct="1">
              <a:defRPr/>
            </a:pPr>
            <a:r>
              <a:rPr lang="en-US" sz="2800" dirty="0">
                <a:solidFill>
                  <a:schemeClr val="bg1"/>
                </a:solidFill>
                <a:latin typeface="+mj-lt"/>
              </a:rPr>
              <a:t>HOP 7.12</a:t>
            </a:r>
          </a:p>
          <a:p>
            <a:pPr eaLnBrk="1" hangingPunct="1">
              <a:defRPr/>
            </a:pPr>
            <a:r>
              <a:rPr lang="en-US" sz="2000" b="0" dirty="0">
                <a:solidFill>
                  <a:schemeClr val="bg1"/>
                </a:solidFill>
                <a:latin typeface="+mj-lt"/>
              </a:rPr>
              <a:t>Follow the directions in your book for the HOP. </a:t>
            </a:r>
            <a:endParaRPr lang="en-US" sz="1600" b="0" dirty="0">
              <a:solidFill>
                <a:schemeClr val="bg1"/>
              </a:solidFill>
              <a:latin typeface="+mj-lt"/>
            </a:endParaRPr>
          </a:p>
        </p:txBody>
      </p:sp>
      <p:pic>
        <p:nvPicPr>
          <p:cNvPr id="16401" name="Picture 2" descr="Image result for home icon">
            <a:hlinkClick r:id="rId5" action="ppaction://hlinksldjump"/>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686800" y="6369050"/>
            <a:ext cx="3984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359434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a:xfrm>
            <a:off x="228600" y="0"/>
            <a:ext cx="8382000" cy="914400"/>
          </a:xfrm>
        </p:spPr>
        <p:txBody>
          <a:bodyPr/>
          <a:lstStyle/>
          <a:p>
            <a:r>
              <a:rPr lang="en-US" altLang="en-US" dirty="0"/>
              <a:t>HTML 5.1</a:t>
            </a:r>
            <a:r>
              <a:rPr lang="en-US" altLang="en-US" dirty="0">
                <a:solidFill>
                  <a:srgbClr val="00CC00"/>
                </a:solidFill>
              </a:rPr>
              <a:t>Responsive</a:t>
            </a:r>
            <a:r>
              <a:rPr lang="en-US" altLang="en-US" dirty="0"/>
              <a:t> </a:t>
            </a:r>
            <a:r>
              <a:rPr lang="en-US" altLang="en-US" dirty="0" err="1"/>
              <a:t>Img</a:t>
            </a:r>
            <a:r>
              <a:rPr lang="en-US" altLang="en-US" dirty="0"/>
              <a:t> Element Attributes : sizes </a:t>
            </a:r>
            <a:r>
              <a:rPr lang="en-US" altLang="en-US" b="0" dirty="0"/>
              <a:t>and</a:t>
            </a:r>
            <a:r>
              <a:rPr lang="en-US" altLang="en-US" dirty="0"/>
              <a:t> </a:t>
            </a:r>
            <a:r>
              <a:rPr lang="en-US" altLang="en-US" dirty="0" err="1"/>
              <a:t>srcset</a:t>
            </a:r>
            <a:r>
              <a:rPr lang="en-US" altLang="en-US" dirty="0"/>
              <a:t> - HOP 7.12 </a:t>
            </a:r>
          </a:p>
        </p:txBody>
      </p:sp>
      <p:pic>
        <p:nvPicPr>
          <p:cNvPr id="10035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0" y="4343400"/>
            <a:ext cx="28321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914400"/>
            <a:ext cx="37560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11525" y="920750"/>
            <a:ext cx="3224213"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Picture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5800" y="4038600"/>
            <a:ext cx="3124200"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7">
            <p14:nvContentPartPr>
              <p14:cNvPr id="9" name="Ink 8"/>
              <p14:cNvContentPartPr/>
              <p14:nvPr/>
            </p14:nvContentPartPr>
            <p14:xfrm>
              <a:off x="112659" y="1935830"/>
              <a:ext cx="1563480" cy="111240"/>
            </p14:xfrm>
          </p:contentPart>
        </mc:Choice>
        <mc:Fallback xmlns="">
          <p:pic>
            <p:nvPicPr>
              <p:cNvPr id="9" name="Ink 8"/>
              <p:cNvPicPr/>
              <p:nvPr/>
            </p:nvPicPr>
            <p:blipFill>
              <a:blip r:embed="rId8"/>
              <a:stretch>
                <a:fillRect/>
              </a:stretch>
            </p:blipFill>
            <p:spPr>
              <a:xfrm>
                <a:off x="93579" y="1897670"/>
                <a:ext cx="1601640" cy="187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p14:cNvContentPartPr/>
              <p14:nvPr/>
            </p14:nvContentPartPr>
            <p14:xfrm>
              <a:off x="3486579" y="2062550"/>
              <a:ext cx="1554120" cy="136080"/>
            </p14:xfrm>
          </p:contentPart>
        </mc:Choice>
        <mc:Fallback xmlns="">
          <p:pic>
            <p:nvPicPr>
              <p:cNvPr id="10" name="Ink 9"/>
              <p:cNvPicPr/>
              <p:nvPr/>
            </p:nvPicPr>
            <p:blipFill>
              <a:blip r:embed="rId10"/>
              <a:stretch>
                <a:fillRect/>
              </a:stretch>
            </p:blipFill>
            <p:spPr>
              <a:xfrm>
                <a:off x="3467499" y="2024289"/>
                <a:ext cx="1592280" cy="212602"/>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p14:cNvContentPartPr/>
              <p14:nvPr/>
            </p14:nvContentPartPr>
            <p14:xfrm>
              <a:off x="4828659" y="5990870"/>
              <a:ext cx="95040" cy="360"/>
            </p14:xfrm>
          </p:contentPart>
        </mc:Choice>
        <mc:Fallback xmlns="">
          <p:pic>
            <p:nvPicPr>
              <p:cNvPr id="12" name="Ink 11"/>
              <p:cNvPicPr/>
              <p:nvPr/>
            </p:nvPicPr>
            <p:blipFill>
              <a:blip r:embed="rId12"/>
              <a:stretch>
                <a:fillRect/>
              </a:stretch>
            </p:blipFill>
            <p:spPr>
              <a:xfrm>
                <a:off x="4809579" y="5952710"/>
                <a:ext cx="13320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p14:cNvContentPartPr/>
              <p14:nvPr/>
            </p14:nvContentPartPr>
            <p14:xfrm>
              <a:off x="5004339" y="6035870"/>
              <a:ext cx="243720" cy="32400"/>
            </p14:xfrm>
          </p:contentPart>
        </mc:Choice>
        <mc:Fallback xmlns="">
          <p:pic>
            <p:nvPicPr>
              <p:cNvPr id="13" name="Ink 12"/>
              <p:cNvPicPr/>
              <p:nvPr/>
            </p:nvPicPr>
            <p:blipFill>
              <a:blip r:embed="rId14"/>
              <a:stretch>
                <a:fillRect/>
              </a:stretch>
            </p:blipFill>
            <p:spPr>
              <a:xfrm>
                <a:off x="4985259" y="5997710"/>
                <a:ext cx="281880" cy="1087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p14:cNvContentPartPr/>
              <p14:nvPr/>
            </p14:nvContentPartPr>
            <p14:xfrm>
              <a:off x="5045019" y="6145670"/>
              <a:ext cx="176040" cy="12240"/>
            </p14:xfrm>
          </p:contentPart>
        </mc:Choice>
        <mc:Fallback xmlns="">
          <p:pic>
            <p:nvPicPr>
              <p:cNvPr id="14" name="Ink 13"/>
              <p:cNvPicPr/>
              <p:nvPr/>
            </p:nvPicPr>
            <p:blipFill>
              <a:blip r:embed="rId16"/>
              <a:stretch>
                <a:fillRect/>
              </a:stretch>
            </p:blipFill>
            <p:spPr>
              <a:xfrm>
                <a:off x="5025939" y="6107510"/>
                <a:ext cx="214200" cy="885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 name="Ink 14"/>
              <p14:cNvContentPartPr/>
              <p14:nvPr/>
            </p14:nvContentPartPr>
            <p14:xfrm>
              <a:off x="5788059" y="6252230"/>
              <a:ext cx="140040" cy="36360"/>
            </p14:xfrm>
          </p:contentPart>
        </mc:Choice>
        <mc:Fallback xmlns="">
          <p:pic>
            <p:nvPicPr>
              <p:cNvPr id="15" name="Ink 14"/>
              <p:cNvPicPr/>
              <p:nvPr/>
            </p:nvPicPr>
            <p:blipFill>
              <a:blip r:embed="rId18"/>
              <a:stretch>
                <a:fillRect/>
              </a:stretch>
            </p:blipFill>
            <p:spPr>
              <a:xfrm>
                <a:off x="5768979" y="6214070"/>
                <a:ext cx="178200" cy="1126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6" name="Ink 15"/>
              <p14:cNvContentPartPr/>
              <p14:nvPr/>
            </p14:nvContentPartPr>
            <p14:xfrm>
              <a:off x="5797059" y="6157190"/>
              <a:ext cx="185040" cy="5760"/>
            </p14:xfrm>
          </p:contentPart>
        </mc:Choice>
        <mc:Fallback xmlns="">
          <p:pic>
            <p:nvPicPr>
              <p:cNvPr id="16" name="Ink 15"/>
              <p:cNvPicPr/>
              <p:nvPr/>
            </p:nvPicPr>
            <p:blipFill>
              <a:blip r:embed="rId20"/>
              <a:stretch>
                <a:fillRect/>
              </a:stretch>
            </p:blipFill>
            <p:spPr>
              <a:xfrm>
                <a:off x="5777979" y="6116486"/>
                <a:ext cx="223200" cy="87168"/>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7" name="Ink 16"/>
              <p14:cNvContentPartPr/>
              <p14:nvPr/>
            </p14:nvContentPartPr>
            <p14:xfrm>
              <a:off x="6590139" y="6170870"/>
              <a:ext cx="144360" cy="19080"/>
            </p14:xfrm>
          </p:contentPart>
        </mc:Choice>
        <mc:Fallback xmlns="">
          <p:pic>
            <p:nvPicPr>
              <p:cNvPr id="17" name="Ink 16"/>
              <p:cNvPicPr/>
              <p:nvPr/>
            </p:nvPicPr>
            <p:blipFill>
              <a:blip r:embed="rId22"/>
              <a:stretch>
                <a:fillRect/>
              </a:stretch>
            </p:blipFill>
            <p:spPr>
              <a:xfrm>
                <a:off x="6571059" y="6131976"/>
                <a:ext cx="182520" cy="96868"/>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8" name="Ink 17"/>
              <p14:cNvContentPartPr/>
              <p14:nvPr/>
            </p14:nvContentPartPr>
            <p14:xfrm>
              <a:off x="7315179" y="6143870"/>
              <a:ext cx="360" cy="360"/>
            </p14:xfrm>
          </p:contentPart>
        </mc:Choice>
        <mc:Fallback xmlns="">
          <p:pic>
            <p:nvPicPr>
              <p:cNvPr id="18" name="Ink 17"/>
              <p:cNvPicPr/>
              <p:nvPr/>
            </p:nvPicPr>
            <p:blipFill>
              <a:blip r:embed="rId24"/>
              <a:stretch>
                <a:fillRect/>
              </a:stretch>
            </p:blipFill>
            <p:spPr>
              <a:xfrm>
                <a:off x="7296099" y="6105710"/>
                <a:ext cx="3852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9" name="Ink 18"/>
              <p14:cNvContentPartPr/>
              <p14:nvPr/>
            </p14:nvContentPartPr>
            <p14:xfrm>
              <a:off x="7319859" y="6148550"/>
              <a:ext cx="99360" cy="360"/>
            </p14:xfrm>
          </p:contentPart>
        </mc:Choice>
        <mc:Fallback xmlns="">
          <p:pic>
            <p:nvPicPr>
              <p:cNvPr id="19" name="Ink 18"/>
              <p:cNvPicPr/>
              <p:nvPr/>
            </p:nvPicPr>
            <p:blipFill>
              <a:blip r:embed="rId26"/>
              <a:stretch>
                <a:fillRect/>
              </a:stretch>
            </p:blipFill>
            <p:spPr>
              <a:xfrm>
                <a:off x="7300779" y="6110390"/>
                <a:ext cx="13752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0" name="Ink 19"/>
              <p14:cNvContentPartPr/>
              <p14:nvPr/>
            </p14:nvContentPartPr>
            <p14:xfrm>
              <a:off x="7288179" y="6153230"/>
              <a:ext cx="360" cy="360"/>
            </p14:xfrm>
          </p:contentPart>
        </mc:Choice>
        <mc:Fallback xmlns="">
          <p:pic>
            <p:nvPicPr>
              <p:cNvPr id="20" name="Ink 19"/>
              <p:cNvPicPr/>
              <p:nvPr/>
            </p:nvPicPr>
            <p:blipFill>
              <a:blip r:embed="rId24"/>
              <a:stretch>
                <a:fillRect/>
              </a:stretch>
            </p:blipFill>
            <p:spPr>
              <a:xfrm>
                <a:off x="7269099" y="6115070"/>
                <a:ext cx="38520" cy="76680"/>
              </a:xfrm>
              <a:prstGeom prst="rect">
                <a:avLst/>
              </a:prstGeom>
            </p:spPr>
          </p:pic>
        </mc:Fallback>
      </mc:AlternateContent>
      <p:sp>
        <p:nvSpPr>
          <p:cNvPr id="100370" name="Rectangle 20"/>
          <p:cNvSpPr>
            <a:spLocks noChangeArrowheads="1"/>
          </p:cNvSpPr>
          <p:nvPr/>
        </p:nvSpPr>
        <p:spPr bwMode="auto">
          <a:xfrm>
            <a:off x="5770563" y="5834063"/>
            <a:ext cx="16351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900" dirty="0">
                <a:latin typeface="Times New Roman" panose="02020603050405020304" pitchFamily="18" charset="0"/>
              </a:rPr>
              <a:t>&lt;= for old browsers </a:t>
            </a:r>
          </a:p>
        </p:txBody>
      </p:sp>
      <p:sp>
        <p:nvSpPr>
          <p:cNvPr id="100371" name="Rectangle 21"/>
          <p:cNvSpPr>
            <a:spLocks noChangeArrowheads="1"/>
          </p:cNvSpPr>
          <p:nvPr/>
        </p:nvSpPr>
        <p:spPr bwMode="auto">
          <a:xfrm>
            <a:off x="3927475" y="6019800"/>
            <a:ext cx="16351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900" dirty="0">
                <a:latin typeface="Times New Roman" panose="02020603050405020304" pitchFamily="18" charset="0"/>
              </a:rPr>
              <a:t>image choices =&gt;</a:t>
            </a:r>
          </a:p>
        </p:txBody>
      </p:sp>
      <p:sp>
        <p:nvSpPr>
          <p:cNvPr id="100372" name="Rectangle 22"/>
          <p:cNvSpPr>
            <a:spLocks noChangeArrowheads="1"/>
          </p:cNvSpPr>
          <p:nvPr/>
        </p:nvSpPr>
        <p:spPr bwMode="auto">
          <a:xfrm>
            <a:off x="7467600" y="6027738"/>
            <a:ext cx="16065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900" dirty="0">
                <a:latin typeface="Times New Roman" panose="02020603050405020304" pitchFamily="18" charset="0"/>
              </a:rPr>
              <a:t>&lt;= viewport’s min width</a:t>
            </a:r>
          </a:p>
        </p:txBody>
      </p:sp>
      <p:sp>
        <p:nvSpPr>
          <p:cNvPr id="100373" name="Rectangle 23"/>
          <p:cNvSpPr>
            <a:spLocks noChangeArrowheads="1"/>
          </p:cNvSpPr>
          <p:nvPr/>
        </p:nvSpPr>
        <p:spPr bwMode="auto">
          <a:xfrm>
            <a:off x="2938680" y="5812215"/>
            <a:ext cx="239712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900" dirty="0">
                <a:latin typeface="Times New Roman" panose="02020603050405020304" pitchFamily="18" charset="0"/>
              </a:rPr>
              <a:t>How much the viewport can be used</a:t>
            </a:r>
          </a:p>
          <a:p>
            <a:pPr>
              <a:spcBef>
                <a:spcPct val="0"/>
              </a:spcBef>
              <a:buClrTx/>
              <a:buSzTx/>
              <a:buFontTx/>
              <a:buNone/>
            </a:pPr>
            <a:r>
              <a:rPr lang="en-US" altLang="en-US" sz="900" dirty="0">
                <a:highlight>
                  <a:srgbClr val="FFFF00"/>
                </a:highlight>
                <a:latin typeface="Times New Roman" panose="02020603050405020304" pitchFamily="18" charset="0"/>
              </a:rPr>
              <a:t>            100</a:t>
            </a:r>
            <a:r>
              <a:rPr lang="en-US" altLang="en-US" sz="900" dirty="0">
                <a:latin typeface="Times New Roman" panose="02020603050405020304" pitchFamily="18" charset="0"/>
              </a:rPr>
              <a:t>% of the </a:t>
            </a:r>
            <a:r>
              <a:rPr lang="en-US" altLang="en-US" sz="900" dirty="0">
                <a:highlight>
                  <a:srgbClr val="FFFF00"/>
                </a:highlight>
                <a:latin typeface="Times New Roman" panose="02020603050405020304" pitchFamily="18" charset="0"/>
              </a:rPr>
              <a:t>v</a:t>
            </a:r>
            <a:r>
              <a:rPr lang="en-US" altLang="en-US" sz="900" dirty="0">
                <a:latin typeface="Times New Roman" panose="02020603050405020304" pitchFamily="18" charset="0"/>
              </a:rPr>
              <a:t>iewport </a:t>
            </a:r>
            <a:r>
              <a:rPr lang="en-US" altLang="en-US" sz="900" dirty="0">
                <a:highlight>
                  <a:srgbClr val="FFFF00"/>
                </a:highlight>
                <a:latin typeface="Times New Roman" panose="02020603050405020304" pitchFamily="18" charset="0"/>
              </a:rPr>
              <a:t>w</a:t>
            </a:r>
            <a:r>
              <a:rPr lang="en-US" altLang="en-US" sz="900" dirty="0">
                <a:latin typeface="Times New Roman" panose="02020603050405020304" pitchFamily="18" charset="0"/>
              </a:rPr>
              <a:t>idth=&gt;</a:t>
            </a:r>
          </a:p>
          <a:p>
            <a:pPr>
              <a:spcBef>
                <a:spcPct val="0"/>
              </a:spcBef>
              <a:buClrTx/>
              <a:buSzTx/>
              <a:buFontTx/>
              <a:buNone/>
            </a:pPr>
            <a:r>
              <a:rPr lang="en-US" altLang="en-US" sz="900" dirty="0">
                <a:latin typeface="Times New Roman" panose="02020603050405020304" pitchFamily="18" charset="0"/>
              </a:rPr>
              <a:t>                         based on specific size </a:t>
            </a:r>
          </a:p>
          <a:p>
            <a:pPr>
              <a:spcBef>
                <a:spcPct val="0"/>
              </a:spcBef>
              <a:buClrTx/>
              <a:buSzTx/>
              <a:buFontTx/>
              <a:buNone/>
            </a:pPr>
            <a:r>
              <a:rPr lang="en-US" altLang="en-US" sz="900" dirty="0">
                <a:latin typeface="Times New Roman" panose="02020603050405020304" pitchFamily="18" charset="0"/>
              </a:rPr>
              <a:t>                                      criteria </a:t>
            </a:r>
            <a:r>
              <a:rPr lang="en-US" altLang="en-US" sz="900" b="0" dirty="0">
                <a:latin typeface="Times New Roman" panose="02020603050405020304" pitchFamily="18" charset="0"/>
              </a:rPr>
              <a:t>(in blue)</a:t>
            </a:r>
          </a:p>
          <a:p>
            <a:pPr>
              <a:spcBef>
                <a:spcPct val="0"/>
              </a:spcBef>
              <a:buClrTx/>
              <a:buSzTx/>
              <a:buFontTx/>
              <a:buNone/>
            </a:pPr>
            <a:r>
              <a:rPr lang="en-US" altLang="en-US" sz="900" dirty="0">
                <a:latin typeface="Times New Roman" panose="02020603050405020304" pitchFamily="18" charset="0"/>
              </a:rPr>
              <a:t>                            </a:t>
            </a:r>
          </a:p>
        </p:txBody>
      </p:sp>
      <p:sp>
        <p:nvSpPr>
          <p:cNvPr id="100374" name="Rectangle 24"/>
          <p:cNvSpPr>
            <a:spLocks noChangeArrowheads="1"/>
          </p:cNvSpPr>
          <p:nvPr/>
        </p:nvSpPr>
        <p:spPr bwMode="auto">
          <a:xfrm>
            <a:off x="6629400" y="1037451"/>
            <a:ext cx="2438400"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100" b="0" dirty="0">
                <a:latin typeface="Times New Roman" panose="02020603050405020304" pitchFamily="18" charset="0"/>
              </a:rPr>
              <a:t>Run in </a:t>
            </a:r>
            <a:r>
              <a:rPr lang="en-US" altLang="en-US" sz="1100" dirty="0">
                <a:latin typeface="Times New Roman" panose="02020603050405020304" pitchFamily="18" charset="0"/>
              </a:rPr>
              <a:t>Firefox</a:t>
            </a:r>
            <a:r>
              <a:rPr lang="en-US" altLang="en-US" sz="1100" b="0" dirty="0">
                <a:latin typeface="Times New Roman" panose="02020603050405020304" pitchFamily="18" charset="0"/>
              </a:rPr>
              <a:t>, Chrome and Opera</a:t>
            </a:r>
          </a:p>
          <a:p>
            <a:pPr>
              <a:spcBef>
                <a:spcPct val="0"/>
              </a:spcBef>
              <a:buClrTx/>
              <a:buSzTx/>
              <a:buFontTx/>
              <a:buNone/>
            </a:pPr>
            <a:endParaRPr lang="en-US" altLang="en-US" sz="1100" b="0" dirty="0">
              <a:latin typeface="Times New Roman" panose="02020603050405020304" pitchFamily="18" charset="0"/>
            </a:endParaRPr>
          </a:p>
          <a:p>
            <a:pPr>
              <a:spcBef>
                <a:spcPct val="0"/>
              </a:spcBef>
              <a:buClrTx/>
              <a:buSzTx/>
              <a:buFontTx/>
              <a:buNone/>
            </a:pPr>
            <a:r>
              <a:rPr lang="en-US" altLang="en-US" sz="1100" b="0" dirty="0">
                <a:latin typeface="Times New Roman" panose="02020603050405020304" pitchFamily="18" charset="0"/>
              </a:rPr>
              <a:t>Intention: </a:t>
            </a:r>
            <a:r>
              <a:rPr lang="en-US" altLang="en-US" sz="1100" dirty="0">
                <a:latin typeface="Times New Roman" panose="02020603050405020304" pitchFamily="18" charset="0"/>
              </a:rPr>
              <a:t>Eliminate multiple image downloads </a:t>
            </a:r>
            <a:r>
              <a:rPr lang="en-US" altLang="en-US" sz="1100" b="0" dirty="0">
                <a:latin typeface="Times New Roman" panose="02020603050405020304" pitchFamily="18" charset="0"/>
              </a:rPr>
              <a:t>i.e. the </a:t>
            </a:r>
            <a:r>
              <a:rPr lang="en-US" altLang="en-US" sz="1100" dirty="0">
                <a:latin typeface="Times New Roman" panose="02020603050405020304" pitchFamily="18" charset="0"/>
              </a:rPr>
              <a:t>browser downloads </a:t>
            </a:r>
            <a:r>
              <a:rPr lang="en-US" altLang="en-US" sz="1100" b="0" dirty="0">
                <a:latin typeface="Times New Roman" panose="02020603050405020304" pitchFamily="18" charset="0"/>
              </a:rPr>
              <a:t>the </a:t>
            </a:r>
            <a:r>
              <a:rPr lang="en-US" altLang="en-US" sz="1100" dirty="0">
                <a:latin typeface="Times New Roman" panose="02020603050405020304" pitchFamily="18" charset="0"/>
              </a:rPr>
              <a:t>one</a:t>
            </a:r>
            <a:r>
              <a:rPr lang="en-US" altLang="en-US" sz="1100" b="0" dirty="0">
                <a:latin typeface="Times New Roman" panose="02020603050405020304" pitchFamily="18" charset="0"/>
              </a:rPr>
              <a:t> is </a:t>
            </a:r>
            <a:r>
              <a:rPr lang="en-US" altLang="en-US" sz="1100" dirty="0">
                <a:latin typeface="Times New Roman" panose="02020603050405020304" pitchFamily="18" charset="0"/>
              </a:rPr>
              <a:t>chosen</a:t>
            </a:r>
          </a:p>
        </p:txBody>
      </p:sp>
      <mc:AlternateContent xmlns:mc="http://schemas.openxmlformats.org/markup-compatibility/2006" xmlns:p14="http://schemas.microsoft.com/office/powerpoint/2010/main">
        <mc:Choice Requires="p14">
          <p:contentPart p14:bwMode="auto" r:id="rId28">
            <p14:nvContentPartPr>
              <p14:cNvPr id="3" name="Ink 2"/>
              <p14:cNvContentPartPr/>
              <p14:nvPr/>
            </p14:nvContentPartPr>
            <p14:xfrm>
              <a:off x="424213" y="5935990"/>
              <a:ext cx="682560" cy="657360"/>
            </p14:xfrm>
          </p:contentPart>
        </mc:Choice>
        <mc:Fallback xmlns="">
          <p:pic>
            <p:nvPicPr>
              <p:cNvPr id="3" name="Ink 2"/>
              <p:cNvPicPr/>
              <p:nvPr/>
            </p:nvPicPr>
            <p:blipFill>
              <a:blip r:embed="rId29"/>
              <a:stretch>
                <a:fillRect/>
              </a:stretch>
            </p:blipFill>
            <p:spPr>
              <a:xfrm>
                <a:off x="409453" y="5921230"/>
                <a:ext cx="712080" cy="686880"/>
              </a:xfrm>
              <a:prstGeom prst="rect">
                <a:avLst/>
              </a:prstGeom>
            </p:spPr>
          </p:pic>
        </mc:Fallback>
      </mc:AlternateContent>
      <p:pic>
        <p:nvPicPr>
          <p:cNvPr id="24" name="Picture 4" descr="A set of three screenshots of web pages show the same previous versions of the image. ">
            <a:extLst>
              <a:ext uri="{FF2B5EF4-FFF2-40B4-BE49-F238E27FC236}">
                <a16:creationId xmlns:a16="http://schemas.microsoft.com/office/drawing/2014/main" id="{17CFDFD1-B3C8-4322-A56D-CB692ACF2328}"/>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82075" y="2372494"/>
            <a:ext cx="2245325" cy="1303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17761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381000" y="0"/>
            <a:ext cx="8153400" cy="533400"/>
          </a:xfrm>
        </p:spPr>
        <p:txBody>
          <a:bodyPr/>
          <a:lstStyle/>
          <a:p>
            <a:pPr eaLnBrk="1" hangingPunct="1"/>
            <a:r>
              <a:rPr lang="en-US" altLang="en-US" dirty="0"/>
              <a:t>Checkpoint 7.2 p.679</a:t>
            </a:r>
          </a:p>
        </p:txBody>
      </p:sp>
      <p:sp>
        <p:nvSpPr>
          <p:cNvPr id="51203" name="Rectangle 3"/>
          <p:cNvSpPr>
            <a:spLocks noGrp="1" noChangeArrowheads="1"/>
          </p:cNvSpPr>
          <p:nvPr>
            <p:ph idx="1"/>
          </p:nvPr>
        </p:nvSpPr>
        <p:spPr>
          <a:xfrm>
            <a:off x="152400" y="533400"/>
            <a:ext cx="8305800" cy="4114800"/>
          </a:xfrm>
        </p:spPr>
        <p:txBody>
          <a:bodyPr/>
          <a:lstStyle/>
          <a:p>
            <a:pPr marL="0" indent="0">
              <a:buNone/>
            </a:pPr>
            <a:r>
              <a:rPr lang="en-US" sz="2200" dirty="0"/>
              <a:t>1. </a:t>
            </a:r>
            <a:r>
              <a:rPr lang="en-US" sz="2400" dirty="0"/>
              <a:t>What is meant by the phrase "</a:t>
            </a:r>
            <a:r>
              <a:rPr lang="en-US" sz="2400" b="1" dirty="0"/>
              <a:t>Mobile First"?</a:t>
            </a:r>
          </a:p>
          <a:p>
            <a:pPr marL="0" indent="0">
              <a:buNone/>
            </a:pPr>
            <a:r>
              <a:rPr lang="en-US" sz="2400" dirty="0"/>
              <a:t>2. Are there certain values that must be used in CSS media queries? Why or why not? </a:t>
            </a:r>
          </a:p>
          <a:p>
            <a:r>
              <a:rPr lang="en-US" sz="2400" dirty="0"/>
              <a:t>No values that must be used in media queries – used </a:t>
            </a:r>
            <a:r>
              <a:rPr lang="en-US" sz="2400" b="1" dirty="0"/>
              <a:t>mobile first strategy</a:t>
            </a:r>
          </a:p>
          <a:p>
            <a:pPr marL="69850" indent="0">
              <a:buFont typeface="Wingdings" panose="05000000000000000000" pitchFamily="2" charset="2"/>
              <a:buNone/>
              <a:defRPr/>
            </a:pPr>
            <a:endParaRPr lang="en-US" altLang="en-US" sz="2200" dirty="0"/>
          </a:p>
          <a:p>
            <a:pPr marL="69850" indent="0">
              <a:buFont typeface="Wingdings" panose="05000000000000000000" pitchFamily="2" charset="2"/>
              <a:buNone/>
              <a:defRPr/>
            </a:pPr>
            <a:r>
              <a:rPr lang="en-US" altLang="en-US" sz="2200" dirty="0"/>
              <a:t>3. Describe </a:t>
            </a:r>
            <a:r>
              <a:rPr lang="en-US" altLang="en-US" sz="2200" b="1" dirty="0"/>
              <a:t>coding techniques </a:t>
            </a:r>
            <a:r>
              <a:rPr lang="en-US" altLang="en-US" sz="2200" dirty="0"/>
              <a:t>that will configure an image with a </a:t>
            </a:r>
            <a:r>
              <a:rPr lang="en-US" altLang="en-US" sz="2200" b="1" dirty="0">
                <a:solidFill>
                  <a:srgbClr val="FF0000"/>
                </a:solidFill>
              </a:rPr>
              <a:t>flexible display (responsive flexible images)</a:t>
            </a:r>
            <a:r>
              <a:rPr lang="en-US" altLang="en-US" sz="2200" dirty="0"/>
              <a:t>.</a:t>
            </a:r>
            <a:br>
              <a:rPr lang="en-US" altLang="en-US" sz="2200" i="1" dirty="0">
                <a:latin typeface="Frutiger-Italic" charset="0"/>
              </a:rPr>
            </a:br>
            <a:r>
              <a:rPr lang="en-US" altLang="en-US" sz="2200" i="1" dirty="0">
                <a:latin typeface="Frutiger-Italic" charset="0"/>
              </a:rPr>
              <a:t>	</a:t>
            </a:r>
            <a:r>
              <a:rPr lang="en-US" altLang="en-US" sz="1050" dirty="0"/>
              <a:t>1. Edit HTML: </a:t>
            </a:r>
            <a:br>
              <a:rPr lang="en-US" altLang="en-US" sz="1050" dirty="0"/>
            </a:br>
            <a:r>
              <a:rPr lang="en-US" altLang="en-US" sz="1050" dirty="0"/>
              <a:t>    	     </a:t>
            </a:r>
            <a:r>
              <a:rPr lang="en-US" altLang="en-US" sz="1050" b="1" dirty="0"/>
              <a:t>remove height </a:t>
            </a:r>
            <a:r>
              <a:rPr lang="en-US" altLang="en-US" sz="1050" dirty="0"/>
              <a:t>and </a:t>
            </a:r>
            <a:r>
              <a:rPr lang="en-US" altLang="en-US" sz="1050" b="1" dirty="0"/>
              <a:t>width</a:t>
            </a:r>
            <a:r>
              <a:rPr lang="en-US" altLang="en-US" sz="1050" dirty="0"/>
              <a:t> attributes</a:t>
            </a:r>
          </a:p>
          <a:p>
            <a:pPr marL="800100" lvl="2" indent="0">
              <a:buFont typeface="Wingdings" panose="05000000000000000000" pitchFamily="2" charset="2"/>
              <a:buNone/>
              <a:defRPr/>
            </a:pPr>
            <a:r>
              <a:rPr lang="en-US" altLang="en-US" sz="1050" dirty="0"/>
              <a:t>    2. CSS:</a:t>
            </a:r>
          </a:p>
          <a:p>
            <a:pPr marL="1292225" lvl="3" indent="0">
              <a:buFont typeface="Wingdings 2" panose="05020102010507070707" pitchFamily="18" charset="2"/>
              <a:buNone/>
              <a:defRPr/>
            </a:pPr>
            <a:r>
              <a:rPr lang="en-US" altLang="en-US" sz="1050" b="1" dirty="0" err="1">
                <a:solidFill>
                  <a:srgbClr val="FF0000"/>
                </a:solidFill>
                <a:latin typeface="Times New Roman" panose="02020603050405020304" pitchFamily="18" charset="0"/>
                <a:cs typeface="Times New Roman" panose="02020603050405020304" pitchFamily="18" charset="0"/>
              </a:rPr>
              <a:t>img</a:t>
            </a:r>
            <a:r>
              <a:rPr lang="en-US" altLang="en-US" sz="1050" b="1" dirty="0">
                <a:solidFill>
                  <a:srgbClr val="FF0000"/>
                </a:solidFill>
                <a:latin typeface="Times New Roman" panose="02020603050405020304" pitchFamily="18" charset="0"/>
                <a:cs typeface="Times New Roman" panose="02020603050405020304" pitchFamily="18" charset="0"/>
              </a:rPr>
              <a:t> { max-width: 100%;</a:t>
            </a:r>
          </a:p>
          <a:p>
            <a:pPr marL="1292225" lvl="3" indent="0">
              <a:buFont typeface="Wingdings 2" panose="05020102010507070707" pitchFamily="18" charset="2"/>
              <a:buNone/>
              <a:defRPr/>
            </a:pPr>
            <a:r>
              <a:rPr lang="en-US" altLang="en-US" sz="1050" b="1" dirty="0">
                <a:solidFill>
                  <a:srgbClr val="FF0000"/>
                </a:solidFill>
                <a:latin typeface="Times New Roman" panose="02020603050405020304" pitchFamily="18" charset="0"/>
                <a:cs typeface="Times New Roman" panose="02020603050405020304" pitchFamily="18" charset="0"/>
              </a:rPr>
              <a:t>         height: auto; </a:t>
            </a:r>
            <a:r>
              <a:rPr lang="en-US" altLang="en-US" sz="1800" b="1" dirty="0">
                <a:solidFill>
                  <a:srgbClr val="FF0000"/>
                </a:solidFill>
                <a:latin typeface="Times New Roman" panose="02020603050405020304" pitchFamily="18" charset="0"/>
                <a:cs typeface="Times New Roman" panose="02020603050405020304" pitchFamily="18" charset="0"/>
              </a:rPr>
              <a:t>}   </a:t>
            </a:r>
            <a:r>
              <a:rPr lang="en-US" altLang="en-US" sz="1050" dirty="0">
                <a:latin typeface="Times New Roman" panose="02020603050405020304" pitchFamily="18" charset="0"/>
                <a:cs typeface="Times New Roman" panose="02020603050405020304" pitchFamily="18" charset="0"/>
              </a:rPr>
              <a:t>//display the </a:t>
            </a:r>
            <a:r>
              <a:rPr lang="en-US" altLang="en-US" sz="1050" b="1" dirty="0">
                <a:latin typeface="Times New Roman" panose="02020603050405020304" pitchFamily="18" charset="0"/>
                <a:cs typeface="Times New Roman" panose="02020603050405020304" pitchFamily="18" charset="0"/>
              </a:rPr>
              <a:t>image actual size </a:t>
            </a:r>
            <a:r>
              <a:rPr lang="en-US" altLang="en-US" sz="1050" dirty="0">
                <a:latin typeface="Times New Roman" panose="02020603050405020304" pitchFamily="18" charset="0"/>
                <a:cs typeface="Times New Roman" panose="02020603050405020304" pitchFamily="18" charset="0"/>
              </a:rPr>
              <a:t>or if </a:t>
            </a:r>
            <a:r>
              <a:rPr lang="en-US" altLang="en-US" sz="1050" b="1" dirty="0">
                <a:latin typeface="Times New Roman" panose="02020603050405020304" pitchFamily="18" charset="0"/>
                <a:cs typeface="Times New Roman" panose="02020603050405020304" pitchFamily="18" charset="0"/>
              </a:rPr>
              <a:t>greater than the width resize it to fit</a:t>
            </a:r>
            <a:r>
              <a:rPr lang="en-US" altLang="en-US" sz="1050" dirty="0">
                <a:latin typeface="Times New Roman" panose="02020603050405020304" pitchFamily="18" charset="0"/>
                <a:cs typeface="Times New Roman" panose="02020603050405020304" pitchFamily="18" charset="0"/>
              </a:rPr>
              <a:t> in the container;</a:t>
            </a:r>
          </a:p>
          <a:p>
            <a:pPr marL="1292225" lvl="3" indent="0">
              <a:buFont typeface="Wingdings 2" panose="05020102010507070707" pitchFamily="18" charset="2"/>
              <a:buNone/>
              <a:defRPr/>
            </a:pPr>
            <a:r>
              <a:rPr lang="en-US" altLang="en-US" sz="1050" b="1" dirty="0" err="1">
                <a:latin typeface="Times New Roman" panose="02020603050405020304" pitchFamily="18" charset="0"/>
                <a:cs typeface="Times New Roman" panose="02020603050405020304" pitchFamily="18" charset="0"/>
              </a:rPr>
              <a:t>hight</a:t>
            </a:r>
            <a:r>
              <a:rPr lang="en-US" altLang="en-US" sz="1050" b="1" dirty="0">
                <a:latin typeface="Times New Roman" panose="02020603050405020304" pitchFamily="18" charset="0"/>
                <a:cs typeface="Times New Roman" panose="02020603050405020304" pitchFamily="18" charset="0"/>
              </a:rPr>
              <a:t>: auto  </a:t>
            </a:r>
            <a:r>
              <a:rPr lang="en-US" altLang="en-US" sz="1050" dirty="0">
                <a:latin typeface="Times New Roman" panose="02020603050405020304" pitchFamily="18" charset="0"/>
                <a:cs typeface="Times New Roman" panose="02020603050405020304" pitchFamily="18" charset="0"/>
              </a:rPr>
              <a:t>- to keep the </a:t>
            </a:r>
            <a:r>
              <a:rPr lang="en-US" altLang="en-US" sz="1050" b="1" dirty="0">
                <a:latin typeface="Times New Roman" panose="02020603050405020304" pitchFamily="18" charset="0"/>
                <a:cs typeface="Times New Roman" panose="02020603050405020304" pitchFamily="18" charset="0"/>
              </a:rPr>
              <a:t>aspect ratio of the image</a:t>
            </a:r>
          </a:p>
          <a:p>
            <a:pPr marL="835025" lvl="2" indent="0">
              <a:buFont typeface="Wingdings 2" panose="05020102010507070707" pitchFamily="18" charset="2"/>
              <a:buNone/>
              <a:defRPr/>
            </a:pPr>
            <a:r>
              <a:rPr lang="en-US" altLang="en-US" sz="1200" dirty="0">
                <a:latin typeface="Times New Roman" panose="02020603050405020304" pitchFamily="18" charset="0"/>
                <a:cs typeface="Times New Roman" panose="02020603050405020304" pitchFamily="18" charset="0"/>
              </a:rPr>
              <a:t>   3. &lt;picture&gt; element container</a:t>
            </a:r>
          </a:p>
          <a:p>
            <a:pPr marL="835025" lvl="2" indent="0">
              <a:buFont typeface="Wingdings 2" panose="05020102010507070707" pitchFamily="18" charset="2"/>
              <a:buNone/>
              <a:defRPr/>
            </a:pPr>
            <a:r>
              <a:rPr lang="en-US" altLang="en-US" sz="1200" dirty="0">
                <a:latin typeface="Times New Roman" panose="02020603050405020304" pitchFamily="18" charset="0"/>
                <a:cs typeface="Times New Roman" panose="02020603050405020304" pitchFamily="18" charset="0"/>
              </a:rPr>
              <a:t>   4. </a:t>
            </a:r>
            <a:r>
              <a:rPr lang="en-US" altLang="en-US" sz="1200" b="1" dirty="0">
                <a:solidFill>
                  <a:srgbClr val="00CC00"/>
                </a:solidFill>
                <a:highlight>
                  <a:srgbClr val="FFFF00"/>
                </a:highlight>
                <a:latin typeface="Times New Roman" panose="02020603050405020304" pitchFamily="18" charset="0"/>
                <a:cs typeface="Times New Roman" panose="02020603050405020304" pitchFamily="18" charset="0"/>
              </a:rPr>
              <a:t>Responsive</a:t>
            </a:r>
            <a:r>
              <a:rPr lang="en-US" altLang="en-US" sz="1200" dirty="0">
                <a:highlight>
                  <a:srgbClr val="FFFF00"/>
                </a:highlight>
                <a:latin typeface="Times New Roman" panose="02020603050405020304" pitchFamily="18" charset="0"/>
                <a:cs typeface="Times New Roman" panose="02020603050405020304" pitchFamily="18" charset="0"/>
              </a:rPr>
              <a:t> </a:t>
            </a:r>
            <a:r>
              <a:rPr lang="en-US" altLang="en-US" sz="1200" b="1" dirty="0">
                <a:highlight>
                  <a:srgbClr val="FFFF00"/>
                </a:highlight>
                <a:latin typeface="Times New Roman" panose="02020603050405020304" pitchFamily="18" charset="0"/>
                <a:cs typeface="Times New Roman" panose="02020603050405020304" pitchFamily="18" charset="0"/>
              </a:rPr>
              <a:t>Image Element Attributes</a:t>
            </a:r>
            <a:r>
              <a:rPr lang="en-US" altLang="en-US" sz="1200" dirty="0">
                <a:latin typeface="Times New Roman" panose="02020603050405020304" pitchFamily="18" charset="0"/>
                <a:cs typeface="Times New Roman" panose="02020603050405020304" pitchFamily="18" charset="0"/>
              </a:rPr>
              <a:t>: </a:t>
            </a:r>
            <a:r>
              <a:rPr lang="en-US" altLang="en-US" sz="1200" dirty="0"/>
              <a:t>t</a:t>
            </a:r>
            <a:r>
              <a:rPr lang="en-US" altLang="en-US" sz="1200" dirty="0">
                <a:latin typeface="Times New Roman" panose="02020603050405020304" pitchFamily="18" charset="0"/>
                <a:cs typeface="Times New Roman" panose="02020603050405020304" pitchFamily="18" charset="0"/>
              </a:rPr>
              <a:t>he image element with the new HTML 5.1 </a:t>
            </a:r>
            <a:r>
              <a:rPr lang="en-US" altLang="en-US" sz="1200" b="1" dirty="0">
                <a:highlight>
                  <a:srgbClr val="FFFF00"/>
                </a:highlight>
                <a:latin typeface="Times New Roman" panose="02020603050405020304" pitchFamily="18" charset="0"/>
                <a:cs typeface="Times New Roman" panose="02020603050405020304" pitchFamily="18" charset="0"/>
              </a:rPr>
              <a:t>sizes</a:t>
            </a:r>
            <a:r>
              <a:rPr lang="en-US" altLang="en-US" sz="1200" dirty="0">
                <a:latin typeface="Times New Roman" panose="02020603050405020304" pitchFamily="18" charset="0"/>
                <a:cs typeface="Times New Roman" panose="02020603050405020304" pitchFamily="18" charset="0"/>
              </a:rPr>
              <a:t> and </a:t>
            </a:r>
            <a:r>
              <a:rPr lang="en-US" altLang="en-US" sz="1200" b="1" dirty="0" err="1">
                <a:highlight>
                  <a:srgbClr val="FFFF00"/>
                </a:highlight>
                <a:latin typeface="Times New Roman" panose="02020603050405020304" pitchFamily="18" charset="0"/>
                <a:cs typeface="Times New Roman" panose="02020603050405020304" pitchFamily="18" charset="0"/>
              </a:rPr>
              <a:t>srcset</a:t>
            </a:r>
            <a:r>
              <a:rPr lang="en-US" altLang="en-US" sz="1200" dirty="0">
                <a:latin typeface="Times New Roman" panose="02020603050405020304" pitchFamily="18" charset="0"/>
                <a:cs typeface="Times New Roman" panose="02020603050405020304" pitchFamily="18" charset="0"/>
              </a:rPr>
              <a:t> attributes</a:t>
            </a:r>
          </a:p>
          <a:p>
            <a:pPr marL="69850" indent="0">
              <a:buNone/>
              <a:defRPr/>
            </a:pPr>
            <a:r>
              <a:rPr lang="en-US" sz="2200" dirty="0"/>
              <a:t>4. </a:t>
            </a:r>
            <a:r>
              <a:rPr lang="en-US" sz="2200" i="1" dirty="0">
                <a:latin typeface="Frutiger-Italic"/>
              </a:rPr>
              <a:t>Test your mobile website using Android emulator recommended in 2025: </a:t>
            </a:r>
            <a:r>
              <a:rPr lang="en-US" sz="2200" i="1" dirty="0">
                <a:latin typeface="Frutiger-Italic"/>
                <a:hlinkClick r:id="rId3"/>
              </a:rPr>
              <a:t>https://www.androidauthority.com/best-android-emulators-for-pc-655308/</a:t>
            </a:r>
            <a:r>
              <a:rPr lang="en-US" sz="2200" i="1" dirty="0">
                <a:latin typeface="Frutiger-Italic"/>
              </a:rPr>
              <a:t>  or check other emulators/simulators – see next page</a:t>
            </a:r>
            <a:br>
              <a:rPr lang="en-US" sz="2200" i="1" dirty="0">
                <a:latin typeface="Frutiger-Italic"/>
              </a:rPr>
            </a:br>
            <a:endParaRPr lang="en-US" sz="2200" i="1" dirty="0">
              <a:latin typeface="Frutiger-Italic"/>
            </a:endParaRPr>
          </a:p>
        </p:txBody>
      </p:sp>
      <p:sp>
        <p:nvSpPr>
          <p:cNvPr id="106500" name="Slide Number Placeholder 5"/>
          <p:cNvSpPr>
            <a:spLocks noGrp="1"/>
          </p:cNvSpPr>
          <p:nvPr>
            <p:ph type="sldNum" sz="quarter" idx="11"/>
          </p:nvPr>
        </p:nvSpPr>
        <p:spPr>
          <a:xfrm>
            <a:off x="8613775" y="6305550"/>
            <a:ext cx="457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2E8ACA91-9917-4225-A0E0-36620C8FA59C}" type="slidenum">
              <a:rPr lang="en-US" altLang="en-US" sz="1400" smtClean="0"/>
              <a:pPr>
                <a:spcBef>
                  <a:spcPct val="0"/>
                </a:spcBef>
                <a:buClrTx/>
                <a:buSzTx/>
                <a:buFontTx/>
                <a:buNone/>
              </a:pPr>
              <a:t>59</a:t>
            </a:fld>
            <a:endParaRPr lang="en-US" altLang="en-US" sz="1400"/>
          </a:p>
        </p:txBody>
      </p:sp>
    </p:spTree>
    <p:extLst>
      <p:ext uri="{BB962C8B-B14F-4D97-AF65-F5344CB8AC3E}">
        <p14:creationId xmlns:p14="http://schemas.microsoft.com/office/powerpoint/2010/main" val="2198353349"/>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152400" y="0"/>
            <a:ext cx="8305800" cy="585788"/>
          </a:xfrm>
        </p:spPr>
        <p:txBody>
          <a:bodyPr/>
          <a:lstStyle/>
          <a:p>
            <a:r>
              <a:rPr lang="en-US" altLang="en-US" dirty="0"/>
              <a:t>Using </a:t>
            </a:r>
            <a:r>
              <a:rPr lang="en-US" altLang="en-US" dirty="0">
                <a:solidFill>
                  <a:srgbClr val="00CC00"/>
                </a:solidFill>
              </a:rPr>
              <a:t>Flexible</a:t>
            </a:r>
            <a:r>
              <a:rPr lang="en-US" altLang="en-US" dirty="0"/>
              <a:t> Box Layout - </a:t>
            </a:r>
            <a:r>
              <a:rPr lang="en-US" altLang="en-US" dirty="0">
                <a:solidFill>
                  <a:srgbClr val="00B050"/>
                </a:solidFill>
              </a:rPr>
              <a:t>Flexbox</a:t>
            </a:r>
            <a:r>
              <a:rPr lang="en-US" altLang="en-US" dirty="0"/>
              <a:t> </a:t>
            </a:r>
          </a:p>
        </p:txBody>
      </p:sp>
      <p:sp>
        <p:nvSpPr>
          <p:cNvPr id="100355" name="Content Placeholder 2"/>
          <p:cNvSpPr>
            <a:spLocks noGrp="1"/>
          </p:cNvSpPr>
          <p:nvPr>
            <p:ph idx="1"/>
          </p:nvPr>
        </p:nvSpPr>
        <p:spPr>
          <a:xfrm>
            <a:off x="0" y="609600"/>
            <a:ext cx="9144000" cy="6248400"/>
          </a:xfrm>
        </p:spPr>
        <p:txBody>
          <a:bodyPr/>
          <a:lstStyle/>
          <a:p>
            <a:pPr marL="0" indent="0">
              <a:buFont typeface="Wingdings" panose="05000000000000000000" pitchFamily="2" charset="2"/>
              <a:buNone/>
              <a:defRPr/>
            </a:pPr>
            <a:r>
              <a:rPr lang="en-US" altLang="en-US" sz="2800" dirty="0"/>
              <a:t>1. Configure a </a:t>
            </a:r>
            <a:r>
              <a:rPr lang="en-US" altLang="en-US" sz="2800" b="1" dirty="0"/>
              <a:t>flexible</a:t>
            </a:r>
            <a:r>
              <a:rPr lang="en-US" altLang="en-US" sz="2800" dirty="0"/>
              <a:t> </a:t>
            </a:r>
            <a:r>
              <a:rPr lang="en-US" altLang="en-US" sz="2800" b="1" dirty="0">
                <a:solidFill>
                  <a:srgbClr val="FF0000"/>
                </a:solidFill>
              </a:rPr>
              <a:t>container</a:t>
            </a:r>
            <a:r>
              <a:rPr lang="en-US" altLang="en-US" sz="2800" dirty="0"/>
              <a:t> “</a:t>
            </a:r>
            <a:r>
              <a:rPr lang="en-US" altLang="en-US" sz="2800" b="1" dirty="0"/>
              <a:t>flex container</a:t>
            </a:r>
            <a:r>
              <a:rPr lang="en-US" altLang="en-US" sz="2800" dirty="0"/>
              <a:t>”</a:t>
            </a:r>
          </a:p>
          <a:p>
            <a:pPr marL="0" indent="0">
              <a:buFont typeface="Wingdings" panose="05000000000000000000" pitchFamily="2" charset="2"/>
              <a:buNone/>
              <a:defRPr/>
            </a:pPr>
            <a:r>
              <a:rPr lang="en-US" altLang="en-US" sz="2800" dirty="0"/>
              <a:t>2. Configure the </a:t>
            </a:r>
            <a:r>
              <a:rPr lang="en-US" altLang="en-US" sz="2800" b="1" dirty="0"/>
              <a:t>direction</a:t>
            </a:r>
            <a:r>
              <a:rPr lang="en-US" altLang="en-US" sz="2800" dirty="0"/>
              <a:t> of the flex</a:t>
            </a:r>
          </a:p>
          <a:p>
            <a:pPr lvl="1">
              <a:defRPr/>
            </a:pPr>
            <a:r>
              <a:rPr lang="en-US" altLang="en-US" sz="2000" dirty="0"/>
              <a:t>Example:</a:t>
            </a:r>
          </a:p>
          <a:p>
            <a:pPr marL="1784350" lvl="3" indent="-457200">
              <a:buFont typeface="+mj-lt"/>
              <a:buAutoNum type="arabicPeriod"/>
              <a:defRPr/>
            </a:pPr>
            <a:r>
              <a:rPr lang="en-US" altLang="en-US" dirty="0">
                <a:latin typeface="Times New Roman" panose="02020603050405020304" pitchFamily="18" charset="0"/>
                <a:cs typeface="Times New Roman" panose="02020603050405020304" pitchFamily="18" charset="0"/>
              </a:rPr>
              <a:t>#demo {</a:t>
            </a:r>
            <a:r>
              <a:rPr lang="en-US" altLang="en-US" b="1" dirty="0">
                <a:solidFill>
                  <a:srgbClr val="FF0000"/>
                </a:solidFill>
                <a:latin typeface="Times New Roman" panose="02020603050405020304" pitchFamily="18" charset="0"/>
                <a:cs typeface="Times New Roman" panose="02020603050405020304" pitchFamily="18" charset="0"/>
              </a:rPr>
              <a:t>display</a:t>
            </a:r>
            <a:r>
              <a:rPr lang="en-US" altLang="en-US" dirty="0">
                <a:latin typeface="Times New Roman" panose="02020603050405020304" pitchFamily="18" charset="0"/>
                <a:cs typeface="Times New Roman" panose="02020603050405020304" pitchFamily="18" charset="0"/>
              </a:rPr>
              <a:t>: </a:t>
            </a:r>
            <a:r>
              <a:rPr lang="en-US" altLang="en-US" dirty="0">
                <a:solidFill>
                  <a:srgbClr val="FF00FF"/>
                </a:solidFill>
                <a:latin typeface="Times New Roman" panose="02020603050405020304" pitchFamily="18" charset="0"/>
                <a:cs typeface="Times New Roman" panose="02020603050405020304" pitchFamily="18" charset="0"/>
              </a:rPr>
              <a:t>flex;</a:t>
            </a:r>
          </a:p>
          <a:p>
            <a:pPr marL="1784350" lvl="3" indent="-457200">
              <a:buFont typeface="+mj-lt"/>
              <a:buAutoNum type="arabicPeriod"/>
              <a:defRPr/>
            </a:pPr>
            <a:r>
              <a:rPr lang="en-US" altLang="en-US" dirty="0">
                <a:latin typeface="Times New Roman" panose="02020603050405020304" pitchFamily="18" charset="0"/>
                <a:cs typeface="Times New Roman" panose="02020603050405020304" pitchFamily="18" charset="0"/>
              </a:rPr>
              <a:t>             flex-</a:t>
            </a:r>
            <a:r>
              <a:rPr lang="en-US" altLang="en-US" b="1" dirty="0">
                <a:solidFill>
                  <a:srgbClr val="FF0000"/>
                </a:solidFill>
                <a:latin typeface="Times New Roman" panose="02020603050405020304" pitchFamily="18" charset="0"/>
                <a:cs typeface="Times New Roman" panose="02020603050405020304" pitchFamily="18" charset="0"/>
              </a:rPr>
              <a:t>direction</a:t>
            </a:r>
            <a:r>
              <a:rPr lang="en-US" altLang="en-US" dirty="0">
                <a:latin typeface="Times New Roman" panose="02020603050405020304" pitchFamily="18" charset="0"/>
                <a:cs typeface="Times New Roman" panose="02020603050405020304" pitchFamily="18" charset="0"/>
              </a:rPr>
              <a:t>: </a:t>
            </a:r>
            <a:r>
              <a:rPr lang="en-US" altLang="en-US" dirty="0">
                <a:solidFill>
                  <a:srgbClr val="FF00FF"/>
                </a:solidFill>
                <a:latin typeface="Times New Roman" panose="02020603050405020304" pitchFamily="18" charset="0"/>
                <a:cs typeface="Times New Roman" panose="02020603050405020304" pitchFamily="18" charset="0"/>
              </a:rPr>
              <a:t>row</a:t>
            </a:r>
            <a:r>
              <a:rPr lang="en-US" altLang="en-US" dirty="0">
                <a:latin typeface="Times New Roman" panose="02020603050405020304" pitchFamily="18" charset="0"/>
                <a:cs typeface="Times New Roman" panose="02020603050405020304" pitchFamily="18" charset="0"/>
              </a:rPr>
              <a:t>;  }  // configures a </a:t>
            </a:r>
            <a:r>
              <a:rPr lang="en-US" altLang="en-US" b="1" dirty="0">
                <a:latin typeface="Times New Roman" panose="02020603050405020304" pitchFamily="18" charset="0"/>
                <a:cs typeface="Times New Roman" panose="02020603050405020304" pitchFamily="18" charset="0"/>
              </a:rPr>
              <a:t>horizontal</a:t>
            </a:r>
            <a:r>
              <a:rPr lang="en-US" altLang="en-US" dirty="0">
                <a:latin typeface="Times New Roman" panose="02020603050405020304" pitchFamily="18" charset="0"/>
                <a:cs typeface="Times New Roman" panose="02020603050405020304" pitchFamily="18" charset="0"/>
              </a:rPr>
              <a:t> direction</a:t>
            </a:r>
          </a:p>
          <a:p>
            <a:pPr marL="0" indent="0">
              <a:buFont typeface="Wingdings" panose="05000000000000000000" pitchFamily="2" charset="2"/>
              <a:buNone/>
              <a:defRPr/>
            </a:pPr>
            <a:r>
              <a:rPr lang="en-US" altLang="en-US" sz="2800" dirty="0"/>
              <a:t>3</a:t>
            </a:r>
            <a:r>
              <a:rPr lang="en-US" altLang="en-US" sz="2800" b="1" dirty="0"/>
              <a:t>. Adjust</a:t>
            </a:r>
            <a:r>
              <a:rPr lang="en-US" altLang="en-US" sz="2800" dirty="0"/>
              <a:t> the </a:t>
            </a:r>
            <a:r>
              <a:rPr lang="en-US" altLang="en-US" sz="2800" b="1" dirty="0"/>
              <a:t>proportion</a:t>
            </a:r>
            <a:r>
              <a:rPr lang="en-US" altLang="en-US" sz="2800" dirty="0"/>
              <a:t> of the “</a:t>
            </a:r>
            <a:r>
              <a:rPr lang="en-US" altLang="en-US" sz="2800" b="1" dirty="0">
                <a:solidFill>
                  <a:srgbClr val="FF00FF"/>
                </a:solidFill>
              </a:rPr>
              <a:t>flex item</a:t>
            </a:r>
            <a:r>
              <a:rPr lang="en-US" altLang="en-US" sz="2800" dirty="0"/>
              <a:t>” elements in the container </a:t>
            </a:r>
            <a:endParaRPr lang="en-US" altLang="en-US" dirty="0"/>
          </a:p>
          <a:p>
            <a:pPr lvl="1">
              <a:defRPr/>
            </a:pPr>
            <a:r>
              <a:rPr lang="en-US" altLang="en-US" sz="2000" dirty="0"/>
              <a:t>Example:</a:t>
            </a:r>
          </a:p>
          <a:p>
            <a:pPr marL="1327150" lvl="3" indent="0">
              <a:buFont typeface="Wingdings" panose="05000000000000000000" pitchFamily="2" charset="2"/>
              <a:buNone/>
              <a:defRPr/>
            </a:pPr>
            <a:r>
              <a:rPr lang="en-US" altLang="en-US" dirty="0">
                <a:latin typeface="Times New Roman" panose="02020603050405020304" pitchFamily="18" charset="0"/>
                <a:cs typeface="Times New Roman" panose="02020603050405020304" pitchFamily="18" charset="0"/>
              </a:rPr>
              <a:t>nav     {</a:t>
            </a:r>
            <a:r>
              <a:rPr lang="en-US" altLang="en-US" dirty="0">
                <a:solidFill>
                  <a:srgbClr val="FF0000"/>
                </a:solidFill>
                <a:latin typeface="Times New Roman" panose="02020603050405020304" pitchFamily="18" charset="0"/>
                <a:cs typeface="Times New Roman" panose="02020603050405020304" pitchFamily="18" charset="0"/>
              </a:rPr>
              <a:t>flex</a:t>
            </a:r>
            <a:r>
              <a:rPr lang="en-US" altLang="en-US" dirty="0">
                <a:latin typeface="Times New Roman" panose="02020603050405020304" pitchFamily="18" charset="0"/>
                <a:cs typeface="Times New Roman" panose="02020603050405020304" pitchFamily="18" charset="0"/>
              </a:rPr>
              <a:t>: 1; } // take 1 portion of the whole space</a:t>
            </a:r>
          </a:p>
          <a:p>
            <a:pPr marL="1327150" lvl="3" indent="0">
              <a:buFont typeface="Wingdings 3" panose="05040102010807070707" pitchFamily="18" charset="2"/>
              <a:buNone/>
              <a:defRPr/>
            </a:pPr>
            <a:r>
              <a:rPr lang="en-US" altLang="en-US" dirty="0">
                <a:latin typeface="Times New Roman" panose="02020603050405020304" pitchFamily="18" charset="0"/>
                <a:cs typeface="Times New Roman" panose="02020603050405020304" pitchFamily="18" charset="0"/>
              </a:rPr>
              <a:t>main {</a:t>
            </a:r>
            <a:r>
              <a:rPr lang="en-US" altLang="en-US" dirty="0">
                <a:solidFill>
                  <a:srgbClr val="FF0000"/>
                </a:solidFill>
                <a:latin typeface="Times New Roman" panose="02020603050405020304" pitchFamily="18" charset="0"/>
                <a:cs typeface="Times New Roman" panose="02020603050405020304" pitchFamily="18" charset="0"/>
              </a:rPr>
              <a:t>flex:7</a:t>
            </a:r>
            <a:r>
              <a:rPr lang="en-US" altLang="en-US" dirty="0">
                <a:latin typeface="Times New Roman" panose="02020603050405020304" pitchFamily="18" charset="0"/>
                <a:cs typeface="Times New Roman" panose="02020603050405020304" pitchFamily="18" charset="0"/>
              </a:rPr>
              <a:t>; } // take 7 portions of the whole space</a:t>
            </a:r>
          </a:p>
          <a:p>
            <a:pPr marL="1327150" lvl="3" indent="0">
              <a:buFont typeface="Wingdings" panose="05000000000000000000" pitchFamily="2" charset="2"/>
              <a:buNone/>
              <a:defRPr/>
            </a:pPr>
            <a:r>
              <a:rPr lang="en-US" altLang="en-US" dirty="0">
                <a:latin typeface="Times New Roman" panose="02020603050405020304" pitchFamily="18" charset="0"/>
                <a:cs typeface="Times New Roman" panose="02020603050405020304" pitchFamily="18" charset="0"/>
              </a:rPr>
              <a:t>aside   {</a:t>
            </a:r>
            <a:r>
              <a:rPr lang="en-US" altLang="en-US" dirty="0">
                <a:solidFill>
                  <a:srgbClr val="FF0000"/>
                </a:solidFill>
                <a:latin typeface="Times New Roman" panose="02020603050405020304" pitchFamily="18" charset="0"/>
                <a:cs typeface="Times New Roman" panose="02020603050405020304" pitchFamily="18" charset="0"/>
              </a:rPr>
              <a:t>flex</a:t>
            </a:r>
            <a:r>
              <a:rPr lang="en-US" altLang="en-US" dirty="0">
                <a:latin typeface="Times New Roman" panose="02020603050405020304" pitchFamily="18" charset="0"/>
                <a:cs typeface="Times New Roman" panose="02020603050405020304" pitchFamily="18" charset="0"/>
              </a:rPr>
              <a:t>: 2 } // take 2 portions of the whole space</a:t>
            </a:r>
          </a:p>
          <a:p>
            <a:pPr marL="1327150" lvl="3" indent="0">
              <a:buFont typeface="Wingdings 3" panose="05040102010807070707" pitchFamily="18" charset="2"/>
              <a:buNone/>
              <a:defRPr/>
            </a:pPr>
            <a:endParaRPr lang="en-US" altLang="en-US" dirty="0">
              <a:latin typeface="Times New Roman" panose="02020603050405020304" pitchFamily="18" charset="0"/>
              <a:cs typeface="Times New Roman" panose="02020603050405020304" pitchFamily="18" charset="0"/>
            </a:endParaRPr>
          </a:p>
          <a:p>
            <a:r>
              <a:rPr lang="en-US" altLang="en-US" sz="2400" b="1" dirty="0">
                <a:solidFill>
                  <a:srgbClr val="00CC99"/>
                </a:solidFill>
                <a:cs typeface="Times New Roman" panose="02020603050405020304" pitchFamily="18" charset="0"/>
              </a:rPr>
              <a:t>Flexible</a:t>
            </a:r>
            <a:r>
              <a:rPr lang="en-US" altLang="en-US" sz="2400" b="1" dirty="0">
                <a:solidFill>
                  <a:srgbClr val="FF0000"/>
                </a:solidFill>
                <a:cs typeface="Times New Roman" panose="02020603050405020304" pitchFamily="18" charset="0"/>
              </a:rPr>
              <a:t> Box Layout </a:t>
            </a:r>
            <a:r>
              <a:rPr lang="en-US" altLang="en-US" sz="2400" dirty="0">
                <a:cs typeface="Times New Roman" panose="02020603050405020304" pitchFamily="18" charset="0"/>
              </a:rPr>
              <a:t>is designed for </a:t>
            </a:r>
            <a:r>
              <a:rPr lang="en-US" altLang="en-US" sz="2400" b="1" dirty="0">
                <a:solidFill>
                  <a:srgbClr val="FF0000"/>
                </a:solidFill>
                <a:cs typeface="Times New Roman" panose="02020603050405020304" pitchFamily="18" charset="0"/>
              </a:rPr>
              <a:t>one</a:t>
            </a:r>
            <a:r>
              <a:rPr lang="en-US" altLang="en-US" sz="2400" b="1" dirty="0">
                <a:cs typeface="Times New Roman" panose="02020603050405020304" pitchFamily="18" charset="0"/>
              </a:rPr>
              <a:t>-dimensional layout</a:t>
            </a:r>
            <a:r>
              <a:rPr lang="en-US" altLang="en-US" sz="2400" dirty="0">
                <a:cs typeface="Times New Roman" panose="02020603050405020304" pitchFamily="18" charset="0"/>
              </a:rPr>
              <a:t> of a row or column</a:t>
            </a:r>
          </a:p>
          <a:p>
            <a:pPr lvl="1"/>
            <a:r>
              <a:rPr lang="en-US" altLang="en-US" sz="1600" dirty="0">
                <a:cs typeface="Times New Roman" panose="02020603050405020304" pitchFamily="18" charset="0"/>
              </a:rPr>
              <a:t>Useful for </a:t>
            </a:r>
            <a:r>
              <a:rPr lang="en-US" altLang="en-US" sz="1600" b="1" dirty="0">
                <a:cs typeface="Times New Roman" panose="02020603050405020304" pitchFamily="18" charset="0"/>
              </a:rPr>
              <a:t>configuring a portion of a page layout </a:t>
            </a:r>
            <a:r>
              <a:rPr lang="en-US" altLang="en-US" sz="1600" dirty="0">
                <a:cs typeface="Times New Roman" panose="02020603050405020304" pitchFamily="18" charset="0"/>
              </a:rPr>
              <a:t>such as the </a:t>
            </a:r>
            <a:r>
              <a:rPr lang="en-US" altLang="en-US" sz="1600" b="1" dirty="0" err="1">
                <a:cs typeface="Times New Roman" panose="02020603050405020304" pitchFamily="18" charset="0"/>
              </a:rPr>
              <a:t>nav</a:t>
            </a:r>
            <a:r>
              <a:rPr lang="en-US" altLang="en-US" sz="1600" dirty="0">
                <a:cs typeface="Times New Roman" panose="02020603050405020304" pitchFamily="18" charset="0"/>
              </a:rPr>
              <a:t>, </a:t>
            </a:r>
            <a:r>
              <a:rPr lang="en-US" altLang="en-US" sz="1600" b="1" dirty="0">
                <a:cs typeface="Times New Roman" panose="02020603050405020304" pitchFamily="18" charset="0"/>
              </a:rPr>
              <a:t>main</a:t>
            </a:r>
            <a:r>
              <a:rPr lang="en-US" altLang="en-US" sz="1600" dirty="0">
                <a:cs typeface="Times New Roman" panose="02020603050405020304" pitchFamily="18" charset="0"/>
              </a:rPr>
              <a:t>, and </a:t>
            </a:r>
            <a:r>
              <a:rPr lang="en-US" altLang="en-US" sz="1600" b="1" dirty="0">
                <a:cs typeface="Times New Roman" panose="02020603050405020304" pitchFamily="18" charset="0"/>
              </a:rPr>
              <a:t>aside</a:t>
            </a:r>
            <a:r>
              <a:rPr lang="en-US" altLang="en-US" sz="1600" dirty="0">
                <a:cs typeface="Times New Roman" panose="02020603050405020304" pitchFamily="18" charset="0"/>
              </a:rPr>
              <a:t> areas horizontally across a web page</a:t>
            </a:r>
          </a:p>
          <a:p>
            <a:pPr>
              <a:defRPr/>
            </a:pPr>
            <a:endParaRPr lang="en-US" altLang="en-US" dirty="0">
              <a:latin typeface="Times New Roman" panose="02020603050405020304" pitchFamily="18" charset="0"/>
              <a:cs typeface="Times New Roman" panose="02020603050405020304" pitchFamily="18" charset="0"/>
            </a:endParaRPr>
          </a:p>
          <a:p>
            <a:pPr>
              <a:defRPr/>
            </a:pPr>
            <a:endParaRPr lang="en-US" altLang="en-US" dirty="0">
              <a:solidFill>
                <a:srgbClr val="FF0000"/>
              </a:solidFill>
            </a:endParaRPr>
          </a:p>
        </p:txBody>
      </p:sp>
      <p:sp>
        <p:nvSpPr>
          <p:cNvPr id="103428"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1707CD26-DE52-4121-B3D8-1AF5BFBAC1BD}" type="slidenum">
              <a:rPr lang="en-US" altLang="en-US" sz="1400" smtClean="0"/>
              <a:pPr>
                <a:spcBef>
                  <a:spcPct val="0"/>
                </a:spcBef>
                <a:buClrTx/>
                <a:buSzTx/>
                <a:buFontTx/>
                <a:buNone/>
              </a:pPr>
              <a:t>6</a:t>
            </a:fld>
            <a:endParaRPr lang="en-US" altLang="en-US" sz="14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a:xfrm>
            <a:off x="0" y="0"/>
            <a:ext cx="8839200" cy="457200"/>
          </a:xfrm>
        </p:spPr>
        <p:txBody>
          <a:bodyPr/>
          <a:lstStyle/>
          <a:p>
            <a:r>
              <a:rPr lang="en-US" altLang="en-US" dirty="0"/>
              <a:t>7.15 Testing Mobile Display Options p.358</a:t>
            </a:r>
          </a:p>
        </p:txBody>
      </p:sp>
      <p:sp>
        <p:nvSpPr>
          <p:cNvPr id="3" name="Content Placeholder 2"/>
          <p:cNvSpPr>
            <a:spLocks noGrp="1"/>
          </p:cNvSpPr>
          <p:nvPr>
            <p:ph idx="1"/>
          </p:nvPr>
        </p:nvSpPr>
        <p:spPr>
          <a:xfrm>
            <a:off x="76200" y="533400"/>
            <a:ext cx="8991600" cy="6324600"/>
          </a:xfrm>
        </p:spPr>
        <p:txBody>
          <a:bodyPr/>
          <a:lstStyle/>
          <a:p>
            <a:pPr>
              <a:defRPr/>
            </a:pPr>
            <a:r>
              <a:rPr lang="en-US" sz="2800" dirty="0"/>
              <a:t>Test with a </a:t>
            </a:r>
            <a:r>
              <a:rPr lang="en-US" sz="2800" b="1" dirty="0"/>
              <a:t>mobile device</a:t>
            </a:r>
          </a:p>
          <a:p>
            <a:pPr>
              <a:defRPr/>
            </a:pPr>
            <a:r>
              <a:rPr lang="en-US" sz="2800" dirty="0"/>
              <a:t>Test with </a:t>
            </a:r>
            <a:r>
              <a:rPr lang="en-US" sz="2800" b="1" dirty="0">
                <a:highlight>
                  <a:srgbClr val="FFFF00"/>
                </a:highlight>
              </a:rPr>
              <a:t>emulators</a:t>
            </a:r>
            <a:r>
              <a:rPr lang="en-US" sz="2800" dirty="0"/>
              <a:t> (they support media queries): </a:t>
            </a:r>
          </a:p>
          <a:p>
            <a:pPr marL="457200" lvl="1" indent="0">
              <a:buNone/>
              <a:defRPr/>
            </a:pPr>
            <a:r>
              <a:rPr lang="en-US" sz="2400" b="1" dirty="0"/>
              <a:t>1. Android Mobile Emulator </a:t>
            </a:r>
            <a:r>
              <a:rPr lang="en-US" sz="1800" dirty="0"/>
              <a:t>– windows only download</a:t>
            </a:r>
            <a:endParaRPr lang="en-US" sz="2400" dirty="0"/>
          </a:p>
          <a:p>
            <a:pPr lvl="2">
              <a:defRPr/>
            </a:pPr>
            <a:r>
              <a:rPr lang="en-US" sz="2000" i="1" dirty="0">
                <a:latin typeface="Frutiger-Italic"/>
              </a:rPr>
              <a:t>Android emulator recommended </a:t>
            </a:r>
            <a:r>
              <a:rPr lang="en-US" sz="2000" b="1" i="1" dirty="0">
                <a:latin typeface="Frutiger-Italic"/>
              </a:rPr>
              <a:t>in 2025</a:t>
            </a:r>
            <a:r>
              <a:rPr lang="en-US" sz="2000" i="1" dirty="0">
                <a:latin typeface="Frutiger-Italic"/>
              </a:rPr>
              <a:t>: </a:t>
            </a:r>
            <a:r>
              <a:rPr lang="en-US" sz="1800" i="1" dirty="0">
                <a:latin typeface="Frutiger-Italic"/>
                <a:hlinkClick r:id="rId3"/>
              </a:rPr>
              <a:t>https://www.androidauthority.com/best-android-emulators-for-pc-655308/</a:t>
            </a:r>
            <a:r>
              <a:rPr lang="en-US" sz="2000" dirty="0"/>
              <a:t>.</a:t>
            </a:r>
          </a:p>
          <a:p>
            <a:pPr marL="457200" lvl="1" indent="0">
              <a:buNone/>
              <a:defRPr/>
            </a:pPr>
            <a:r>
              <a:rPr lang="en-US" sz="2400" b="1" dirty="0"/>
              <a:t>2. iPhone Emulator</a:t>
            </a:r>
          </a:p>
          <a:p>
            <a:pPr lvl="2">
              <a:defRPr/>
            </a:pPr>
            <a:r>
              <a:rPr lang="en-US" sz="1800" dirty="0">
                <a:hlinkClick r:id="rId4"/>
              </a:rPr>
              <a:t>http://testiphone.com</a:t>
            </a:r>
            <a:r>
              <a:rPr lang="en-US" sz="1800" dirty="0"/>
              <a:t>, runs in a browser</a:t>
            </a:r>
            <a:r>
              <a:rPr lang="en-US" sz="2000" dirty="0"/>
              <a:t> </a:t>
            </a:r>
            <a:endParaRPr lang="en-US" sz="2000" b="1" dirty="0"/>
          </a:p>
          <a:p>
            <a:pPr marL="457200" lvl="1" indent="0">
              <a:buNone/>
            </a:pPr>
            <a:r>
              <a:rPr lang="en-US" sz="2000" b="1" dirty="0"/>
              <a:t>3 . Google Chrome Dev Tools</a:t>
            </a:r>
            <a:br>
              <a:rPr lang="en-US" sz="2000" dirty="0"/>
            </a:br>
            <a:r>
              <a:rPr lang="en-US" sz="1800" dirty="0"/>
              <a:t>      </a:t>
            </a:r>
            <a:r>
              <a:rPr lang="en-US" sz="1800" dirty="0">
                <a:hlinkClick r:id="rId5"/>
              </a:rPr>
              <a:t>https://developers.google.com/web/tools/chrome-devtools/device-mode/</a:t>
            </a:r>
            <a:r>
              <a:rPr lang="en-US" sz="1800" dirty="0"/>
              <a:t> </a:t>
            </a:r>
            <a:endParaRPr lang="en-US" sz="2000" dirty="0"/>
          </a:p>
          <a:p>
            <a:pPr marL="457200" lvl="1" indent="0">
              <a:buNone/>
              <a:defRPr/>
            </a:pPr>
            <a:r>
              <a:rPr lang="en-US" sz="2400" b="1" dirty="0"/>
              <a:t>4. </a:t>
            </a:r>
            <a:r>
              <a:rPr lang="en-US" sz="2400" b="1" dirty="0" err="1"/>
              <a:t>iPadPeek</a:t>
            </a:r>
            <a:r>
              <a:rPr lang="en-US" sz="2400" b="1" dirty="0"/>
              <a:t>, </a:t>
            </a:r>
            <a:r>
              <a:rPr lang="en-US" sz="1800" dirty="0"/>
              <a:t>runs in a browser </a:t>
            </a:r>
            <a:endParaRPr lang="en-US" sz="1800" b="1" dirty="0"/>
          </a:p>
          <a:p>
            <a:pPr>
              <a:defRPr/>
            </a:pPr>
            <a:r>
              <a:rPr lang="en-US" sz="2400" b="1" dirty="0"/>
              <a:t>Test </a:t>
            </a:r>
            <a:r>
              <a:rPr lang="en-US" sz="2400" dirty="0"/>
              <a:t>with a</a:t>
            </a:r>
            <a:r>
              <a:rPr lang="en-US" sz="2400" b="1" dirty="0"/>
              <a:t> Desktop Browser </a:t>
            </a:r>
            <a:r>
              <a:rPr lang="en-US" sz="1800" b="1" dirty="0"/>
              <a:t>by reducing the width and height of the viewport</a:t>
            </a:r>
            <a:endParaRPr lang="en-US" sz="2400" b="1" dirty="0"/>
          </a:p>
          <a:p>
            <a:pPr>
              <a:defRPr/>
            </a:pPr>
            <a:r>
              <a:rPr lang="en-US" sz="2400" b="1" dirty="0"/>
              <a:t>Install</a:t>
            </a:r>
            <a:r>
              <a:rPr lang="en-US" sz="2400" dirty="0"/>
              <a:t> an </a:t>
            </a:r>
            <a:r>
              <a:rPr lang="en-US" sz="2400" b="1" dirty="0"/>
              <a:t>iOS</a:t>
            </a:r>
            <a:r>
              <a:rPr lang="en-US" sz="2400" dirty="0"/>
              <a:t> or </a:t>
            </a:r>
            <a:r>
              <a:rPr lang="en-US" sz="2400" b="1" dirty="0"/>
              <a:t>Android SDK </a:t>
            </a:r>
            <a:r>
              <a:rPr lang="en-US" sz="2400" dirty="0"/>
              <a:t>which </a:t>
            </a:r>
            <a:r>
              <a:rPr lang="en-US" sz="2400" b="1" dirty="0"/>
              <a:t>includes emulators</a:t>
            </a:r>
          </a:p>
          <a:p>
            <a:pPr marL="365125" indent="-282575" eaLnBrk="1" hangingPunct="1">
              <a:buFont typeface="Wingdings 2" panose="05020102010507070707" pitchFamily="18" charset="2"/>
              <a:buChar char=""/>
              <a:defRPr/>
            </a:pPr>
            <a:r>
              <a:rPr lang="en-US" altLang="en-US" sz="2000" dirty="0">
                <a:latin typeface="Times New Roman" panose="02020603050405020304" pitchFamily="18" charset="0"/>
                <a:cs typeface="Times New Roman" panose="02020603050405020304" pitchFamily="18" charset="0"/>
              </a:rPr>
              <a:t>Recommended by the W3C list of the test features!!!</a:t>
            </a:r>
          </a:p>
          <a:p>
            <a:pPr marL="765175" lvl="1" indent="-282575" eaLnBrk="1" hangingPunct="1">
              <a:buFont typeface="Wingdings 2" panose="05020102010507070707" pitchFamily="18" charset="2"/>
              <a:buChar char=""/>
              <a:defRPr/>
            </a:pPr>
            <a:r>
              <a:rPr lang="en-US" altLang="en-US" sz="1800" dirty="0">
                <a:hlinkClick r:id="rId6"/>
              </a:rPr>
              <a:t>http://www.w3.org/2007/02/mwbp_flip_cards.html</a:t>
            </a:r>
            <a:endParaRPr lang="en-US" altLang="en-US" sz="1800" dirty="0"/>
          </a:p>
          <a:p>
            <a:pPr marL="365760" indent="-283464" eaLnBrk="1" fontAlgn="auto" hangingPunct="1">
              <a:spcAft>
                <a:spcPts val="0"/>
              </a:spcAft>
              <a:buFont typeface="Wingdings 2"/>
              <a:buChar char=""/>
              <a:defRPr/>
            </a:pPr>
            <a:endParaRPr lang="en-US" sz="2000" dirty="0"/>
          </a:p>
          <a:p>
            <a:pPr marL="36512" indent="0">
              <a:buFont typeface="Wingdings 2" pitchFamily="18" charset="2"/>
              <a:buNone/>
              <a:defRPr/>
            </a:pPr>
            <a:endParaRPr lang="en-US" b="1" dirty="0"/>
          </a:p>
        </p:txBody>
      </p:sp>
      <p:sp>
        <p:nvSpPr>
          <p:cNvPr id="101380" name="Slide Number Placeholder 3"/>
          <p:cNvSpPr>
            <a:spLocks noGrp="1"/>
          </p:cNvSpPr>
          <p:nvPr>
            <p:ph type="sldNum" sz="quarter" idx="11"/>
          </p:nvPr>
        </p:nvSpPr>
        <p:spPr>
          <a:xfrm>
            <a:off x="8153400" y="6421438"/>
            <a:ext cx="7620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092D714D-F14B-4928-9AAD-31C2D290B1DA}" type="slidenum">
              <a:rPr lang="en-US" altLang="en-US" sz="1400" smtClean="0"/>
              <a:pPr>
                <a:spcBef>
                  <a:spcPct val="0"/>
                </a:spcBef>
                <a:buClrTx/>
                <a:buSzTx/>
                <a:buFontTx/>
                <a:buNone/>
              </a:pPr>
              <a:t>60</a:t>
            </a:fld>
            <a:endParaRPr lang="en-US" altLang="en-US" sz="1400"/>
          </a:p>
        </p:txBody>
      </p:sp>
      <p:pic>
        <p:nvPicPr>
          <p:cNvPr id="7" name="Picture 1" descr="A screenshot of web page titled, Opera Mobile displayed on the Opera Mobile Emulator. ">
            <a:extLst>
              <a:ext uri="{FF2B5EF4-FFF2-40B4-BE49-F238E27FC236}">
                <a16:creationId xmlns:a16="http://schemas.microsoft.com/office/drawing/2014/main" id="{366AB1A5-2A2B-4F2C-B376-206D10E8F38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6001" y="2704658"/>
            <a:ext cx="1295400" cy="142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DA58528-C940-4B62-A513-786F6E380702}"/>
              </a:ext>
            </a:extLst>
          </p:cNvPr>
          <p:cNvSpPr/>
          <p:nvPr/>
        </p:nvSpPr>
        <p:spPr>
          <a:xfrm>
            <a:off x="7509213" y="2882348"/>
            <a:ext cx="1406187" cy="1200329"/>
          </a:xfrm>
          <a:prstGeom prst="rect">
            <a:avLst/>
          </a:prstGeom>
        </p:spPr>
        <p:txBody>
          <a:bodyPr wrap="square">
            <a:spAutoFit/>
          </a:bodyPr>
          <a:lstStyle/>
          <a:p>
            <a:r>
              <a:rPr lang="en-AU" sz="1200" kern="0" dirty="0"/>
              <a:t>Figure 7.51 </a:t>
            </a:r>
            <a:r>
              <a:rPr lang="en-US" sz="1200" b="0" kern="0" dirty="0"/>
              <a:t>Testing a web page with the Opera Mobile Emulator. © Opera Software 1995–2019</a:t>
            </a:r>
            <a:endParaRPr lang="en-US" sz="1200" dirty="0"/>
          </a:p>
        </p:txBody>
      </p:sp>
    </p:spTree>
    <p:extLst>
      <p:ext uri="{BB962C8B-B14F-4D97-AF65-F5344CB8AC3E}">
        <p14:creationId xmlns:p14="http://schemas.microsoft.com/office/powerpoint/2010/main" val="36325737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1026"/>
          <p:cNvSpPr>
            <a:spLocks noGrp="1" noChangeArrowheads="1"/>
          </p:cNvSpPr>
          <p:nvPr>
            <p:ph type="title"/>
          </p:nvPr>
        </p:nvSpPr>
        <p:spPr>
          <a:xfrm>
            <a:off x="419100" y="0"/>
            <a:ext cx="8420100" cy="533400"/>
          </a:xfrm>
        </p:spPr>
        <p:txBody>
          <a:bodyPr/>
          <a:lstStyle/>
          <a:p>
            <a:pPr eaLnBrk="1" fontAlgn="auto" hangingPunct="1">
              <a:spcAft>
                <a:spcPts val="0"/>
              </a:spcAft>
              <a:defRPr/>
            </a:pPr>
            <a:r>
              <a:rPr lang="en-US" dirty="0">
                <a:solidFill>
                  <a:schemeClr val="tx2">
                    <a:satMod val="130000"/>
                  </a:schemeClr>
                </a:solidFill>
              </a:rPr>
              <a:t>CSS Debugging Tips</a:t>
            </a:r>
          </a:p>
        </p:txBody>
      </p:sp>
      <p:sp>
        <p:nvSpPr>
          <p:cNvPr id="108547" name="Rectangle 1027"/>
          <p:cNvSpPr>
            <a:spLocks noGrp="1" noChangeArrowheads="1"/>
          </p:cNvSpPr>
          <p:nvPr>
            <p:ph idx="1"/>
          </p:nvPr>
        </p:nvSpPr>
        <p:spPr>
          <a:xfrm>
            <a:off x="0" y="762000"/>
            <a:ext cx="8763000" cy="6096000"/>
          </a:xfrm>
        </p:spPr>
        <p:txBody>
          <a:bodyPr/>
          <a:lstStyle/>
          <a:p>
            <a:pPr marL="457200" indent="-457200" eaLnBrk="1" hangingPunct="1">
              <a:lnSpc>
                <a:spcPct val="90000"/>
              </a:lnSpc>
              <a:buFont typeface="+mj-lt"/>
              <a:buAutoNum type="arabicPeriod"/>
            </a:pPr>
            <a:r>
              <a:rPr lang="en-US" altLang="en-US" sz="2400" dirty="0"/>
              <a:t>Manually check syntax errors</a:t>
            </a:r>
          </a:p>
          <a:p>
            <a:pPr marL="457200" indent="-457200" eaLnBrk="1" hangingPunct="1">
              <a:lnSpc>
                <a:spcPct val="90000"/>
              </a:lnSpc>
              <a:buFont typeface="+mj-lt"/>
              <a:buAutoNum type="arabicPeriod"/>
            </a:pPr>
            <a:r>
              <a:rPr lang="en-US" altLang="en-US" sz="2400" dirty="0"/>
              <a:t>Use W3C CSS Validator to check  syntax errors</a:t>
            </a:r>
          </a:p>
          <a:p>
            <a:pPr marL="914400" lvl="1" indent="-457200" eaLnBrk="1" hangingPunct="1">
              <a:lnSpc>
                <a:spcPct val="90000"/>
              </a:lnSpc>
              <a:buFont typeface="+mj-lt"/>
              <a:buAutoNum type="arabicPeriod"/>
            </a:pPr>
            <a:r>
              <a:rPr lang="en-US" altLang="en-US" sz="2400" dirty="0">
                <a:hlinkClick r:id="rId3"/>
              </a:rPr>
              <a:t>http://jigsaw.w3.org/css-validator/</a:t>
            </a:r>
            <a:endParaRPr lang="en-US" altLang="en-US" sz="2400" dirty="0"/>
          </a:p>
          <a:p>
            <a:pPr marL="914400" lvl="1" indent="-457200" eaLnBrk="1" hangingPunct="1">
              <a:lnSpc>
                <a:spcPct val="90000"/>
              </a:lnSpc>
              <a:buFont typeface="+mj-lt"/>
              <a:buAutoNum type="arabicPeriod"/>
            </a:pPr>
            <a:endParaRPr lang="en-US" altLang="en-US" sz="2400" dirty="0"/>
          </a:p>
          <a:p>
            <a:pPr marL="457200" indent="-457200" eaLnBrk="1" hangingPunct="1">
              <a:lnSpc>
                <a:spcPct val="90000"/>
              </a:lnSpc>
              <a:buFont typeface="+mj-lt"/>
              <a:buAutoNum type="arabicPeriod"/>
            </a:pPr>
            <a:r>
              <a:rPr lang="en-US" altLang="en-US" sz="2400" dirty="0"/>
              <a:t>Configure temporary </a:t>
            </a:r>
            <a:r>
              <a:rPr lang="en-US" altLang="en-US" sz="2400" b="1" dirty="0"/>
              <a:t>background colors</a:t>
            </a:r>
          </a:p>
          <a:p>
            <a:pPr marL="457200" indent="-457200" eaLnBrk="1" hangingPunct="1">
              <a:lnSpc>
                <a:spcPct val="90000"/>
              </a:lnSpc>
              <a:buFont typeface="+mj-lt"/>
              <a:buAutoNum type="arabicPeriod"/>
            </a:pPr>
            <a:endParaRPr lang="en-US" altLang="en-US" sz="2400" dirty="0"/>
          </a:p>
          <a:p>
            <a:pPr marL="457200" indent="-457200" eaLnBrk="1" hangingPunct="1">
              <a:lnSpc>
                <a:spcPct val="90000"/>
              </a:lnSpc>
              <a:buFont typeface="+mj-lt"/>
              <a:buAutoNum type="arabicPeriod"/>
            </a:pPr>
            <a:r>
              <a:rPr lang="en-US" altLang="en-US" sz="2400" dirty="0"/>
              <a:t>Configure temporary </a:t>
            </a:r>
            <a:r>
              <a:rPr lang="en-US" altLang="en-US" sz="2400" b="1" dirty="0"/>
              <a:t>borders</a:t>
            </a:r>
          </a:p>
          <a:p>
            <a:pPr marL="457200" indent="-457200" eaLnBrk="1" hangingPunct="1">
              <a:lnSpc>
                <a:spcPct val="90000"/>
              </a:lnSpc>
              <a:buFont typeface="+mj-lt"/>
              <a:buAutoNum type="arabicPeriod"/>
            </a:pPr>
            <a:endParaRPr lang="en-US" altLang="en-US" sz="2400" dirty="0"/>
          </a:p>
          <a:p>
            <a:pPr marL="457200" indent="-457200" eaLnBrk="1" hangingPunct="1">
              <a:lnSpc>
                <a:spcPct val="90000"/>
              </a:lnSpc>
              <a:buFont typeface="+mj-lt"/>
              <a:buAutoNum type="arabicPeriod"/>
            </a:pPr>
            <a:r>
              <a:rPr lang="en-US" altLang="en-US" sz="2400" dirty="0"/>
              <a:t>Use CSS </a:t>
            </a:r>
            <a:r>
              <a:rPr lang="en-US" altLang="en-US" sz="2400" b="1" dirty="0"/>
              <a:t>comments</a:t>
            </a:r>
            <a:r>
              <a:rPr lang="en-US" altLang="en-US" sz="2400" dirty="0"/>
              <a:t> to find the unexpected</a:t>
            </a:r>
          </a:p>
          <a:p>
            <a:pPr marL="914400" lvl="1" indent="-457200" eaLnBrk="1" hangingPunct="1">
              <a:lnSpc>
                <a:spcPct val="90000"/>
              </a:lnSpc>
              <a:buFont typeface="+mj-lt"/>
              <a:buAutoNum type="arabicPeriod"/>
            </a:pPr>
            <a:r>
              <a:rPr lang="en-US" altLang="en-US" sz="2000" dirty="0"/>
              <a:t>/* the browser ignores this code */</a:t>
            </a:r>
          </a:p>
          <a:p>
            <a:pPr marL="914400" lvl="1" indent="-457200" eaLnBrk="1" hangingPunct="1">
              <a:lnSpc>
                <a:spcPct val="90000"/>
              </a:lnSpc>
              <a:buFont typeface="+mj-lt"/>
              <a:buAutoNum type="arabicPeriod"/>
            </a:pPr>
            <a:endParaRPr lang="en-US" altLang="en-US" sz="2000" dirty="0"/>
          </a:p>
          <a:p>
            <a:pPr marL="457200" indent="-457200" eaLnBrk="1" hangingPunct="1">
              <a:lnSpc>
                <a:spcPct val="90000"/>
              </a:lnSpc>
              <a:buFont typeface="+mj-lt"/>
              <a:buAutoNum type="arabicPeriod"/>
            </a:pPr>
            <a:r>
              <a:rPr lang="en-US" altLang="en-US" sz="2400" dirty="0"/>
              <a:t>Don’t expect your pages to look exactly the same in all browsers!</a:t>
            </a:r>
          </a:p>
          <a:p>
            <a:pPr marL="457200" indent="-457200" eaLnBrk="1" hangingPunct="1">
              <a:lnSpc>
                <a:spcPct val="90000"/>
              </a:lnSpc>
              <a:buFont typeface="+mj-lt"/>
              <a:buAutoNum type="arabicPeriod"/>
            </a:pPr>
            <a:endParaRPr lang="en-US" altLang="en-US" sz="2400" dirty="0"/>
          </a:p>
          <a:p>
            <a:pPr marL="457200" indent="-457200" eaLnBrk="1" hangingPunct="1">
              <a:lnSpc>
                <a:spcPct val="90000"/>
              </a:lnSpc>
              <a:buFont typeface="+mj-lt"/>
              <a:buAutoNum type="arabicPeriod"/>
            </a:pPr>
            <a:r>
              <a:rPr lang="en-US" altLang="en-US" sz="2400" dirty="0"/>
              <a:t>Be patient!</a:t>
            </a:r>
          </a:p>
          <a:p>
            <a:pPr eaLnBrk="1" hangingPunct="1">
              <a:lnSpc>
                <a:spcPct val="90000"/>
              </a:lnSpc>
              <a:buFontTx/>
              <a:buNone/>
            </a:pPr>
            <a:endParaRPr lang="en-US" altLang="en-US" sz="2400" dirty="0"/>
          </a:p>
        </p:txBody>
      </p:sp>
      <p:sp>
        <p:nvSpPr>
          <p:cNvPr id="108548" name="Slide Number Placeholder 5"/>
          <p:cNvSpPr>
            <a:spLocks noGrp="1"/>
          </p:cNvSpPr>
          <p:nvPr>
            <p:ph type="sldNum" sz="quarter" idx="11"/>
          </p:nvPr>
        </p:nvSpPr>
        <p:spPr>
          <a:xfrm>
            <a:off x="8153400" y="6421438"/>
            <a:ext cx="7620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1C6A4A97-45F5-48B2-8A36-A1EA7503681B}" type="slidenum">
              <a:rPr lang="en-US" altLang="en-US" sz="1200" smtClean="0"/>
              <a:pPr>
                <a:spcBef>
                  <a:spcPct val="0"/>
                </a:spcBef>
                <a:buClrTx/>
                <a:buSzTx/>
                <a:buFontTx/>
                <a:buNone/>
              </a:pPr>
              <a:t>61</a:t>
            </a:fld>
            <a:endParaRPr lang="en-US" altLang="en-US" sz="1200"/>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Number Placeholder 5"/>
          <p:cNvSpPr>
            <a:spLocks noGrp="1"/>
          </p:cNvSpPr>
          <p:nvPr>
            <p:ph type="sldNum" sz="quarter" idx="11"/>
          </p:nvPr>
        </p:nvSpPr>
        <p:spPr>
          <a:xfrm>
            <a:off x="65532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05689B5A-8E40-4138-BCAB-3923BF07BCD4}" type="slidenum">
              <a:rPr lang="en-US" altLang="en-US" sz="1400" smtClean="0"/>
              <a:pPr>
                <a:spcBef>
                  <a:spcPct val="0"/>
                </a:spcBef>
                <a:buClrTx/>
                <a:buSzTx/>
                <a:buFontTx/>
                <a:buNone/>
              </a:pPr>
              <a:t>62</a:t>
            </a:fld>
            <a:endParaRPr lang="en-US" altLang="en-US" sz="1400"/>
          </a:p>
        </p:txBody>
      </p:sp>
      <p:sp>
        <p:nvSpPr>
          <p:cNvPr id="110595" name="Rectangle 2"/>
          <p:cNvSpPr>
            <a:spLocks noGrp="1" noChangeArrowheads="1"/>
          </p:cNvSpPr>
          <p:nvPr>
            <p:ph type="title"/>
          </p:nvPr>
        </p:nvSpPr>
        <p:spPr>
          <a:xfrm>
            <a:off x="838200" y="0"/>
            <a:ext cx="7543800" cy="533400"/>
          </a:xfrm>
        </p:spPr>
        <p:txBody>
          <a:bodyPr/>
          <a:lstStyle/>
          <a:p>
            <a:r>
              <a:rPr lang="en-US" altLang="en-US"/>
              <a:t>Summary</a:t>
            </a:r>
          </a:p>
        </p:txBody>
      </p:sp>
      <p:sp>
        <p:nvSpPr>
          <p:cNvPr id="110596" name="Rectangle 3"/>
          <p:cNvSpPr>
            <a:spLocks noGrp="1" noChangeArrowheads="1"/>
          </p:cNvSpPr>
          <p:nvPr>
            <p:ph type="body" idx="1"/>
          </p:nvPr>
        </p:nvSpPr>
        <p:spPr>
          <a:xfrm>
            <a:off x="152400" y="533400"/>
            <a:ext cx="8991600" cy="6400800"/>
          </a:xfrm>
        </p:spPr>
        <p:txBody>
          <a:bodyPr/>
          <a:lstStyle/>
          <a:p>
            <a:r>
              <a:rPr lang="en-US" sz="2800" dirty="0"/>
              <a:t>This chapter introduced you to </a:t>
            </a:r>
            <a:r>
              <a:rPr lang="en-US" sz="2800" b="1" dirty="0">
                <a:highlight>
                  <a:srgbClr val="FFFF00"/>
                </a:highlight>
              </a:rPr>
              <a:t>modern layout techniques</a:t>
            </a:r>
            <a:r>
              <a:rPr lang="en-US" sz="2800" dirty="0"/>
              <a:t> which </a:t>
            </a:r>
            <a:r>
              <a:rPr lang="en-US" sz="2800" b="1" dirty="0"/>
              <a:t>configure </a:t>
            </a:r>
            <a:r>
              <a:rPr lang="en-US" sz="2800" b="1" dirty="0">
                <a:highlight>
                  <a:srgbClr val="FFFF00"/>
                </a:highlight>
              </a:rPr>
              <a:t>responsive web pages</a:t>
            </a:r>
            <a:r>
              <a:rPr lang="en-US" sz="2800" b="1" dirty="0"/>
              <a:t> </a:t>
            </a:r>
            <a:r>
              <a:rPr lang="en-US" sz="2800" dirty="0"/>
              <a:t>that display well on </a:t>
            </a:r>
            <a:r>
              <a:rPr lang="en-US" sz="2800" b="1" dirty="0"/>
              <a:t>desktop browsers and mobile devices.</a:t>
            </a:r>
          </a:p>
          <a:p>
            <a:r>
              <a:rPr lang="en-US" altLang="en-US" sz="2800" dirty="0">
                <a:cs typeface="Times New Roman" panose="02020603050405020304" pitchFamily="18" charset="0"/>
              </a:rPr>
              <a:t> </a:t>
            </a:r>
            <a:r>
              <a:rPr lang="en-US" altLang="en-US" dirty="0">
                <a:cs typeface="Times New Roman" panose="02020603050405020304" pitchFamily="18" charset="0"/>
              </a:rPr>
              <a:t>three and multiple column </a:t>
            </a:r>
            <a:r>
              <a:rPr lang="en-US" altLang="en-US" b="1" dirty="0">
                <a:cs typeface="Times New Roman" panose="02020603050405020304" pitchFamily="18" charset="0"/>
              </a:rPr>
              <a:t>layout </a:t>
            </a:r>
            <a:r>
              <a:rPr lang="en-US" altLang="en-US" dirty="0">
                <a:cs typeface="Times New Roman" panose="02020603050405020304" pitchFamily="18" charset="0"/>
              </a:rPr>
              <a:t>and</a:t>
            </a:r>
          </a:p>
          <a:p>
            <a:pPr lvl="1"/>
            <a:r>
              <a:rPr lang="en-US" altLang="en-US" dirty="0">
                <a:cs typeface="Times New Roman" panose="02020603050405020304" pitchFamily="18" charset="0"/>
              </a:rPr>
              <a:t>designing</a:t>
            </a:r>
            <a:r>
              <a:rPr lang="en-US" altLang="en-US" b="1" dirty="0">
                <a:cs typeface="Times New Roman" panose="02020603050405020304" pitchFamily="18" charset="0"/>
              </a:rPr>
              <a:t> </a:t>
            </a:r>
            <a:r>
              <a:rPr lang="en-US" altLang="en-US" dirty="0">
                <a:cs typeface="Times New Roman" panose="02020603050405020304" pitchFamily="18" charset="0"/>
              </a:rPr>
              <a:t>for the </a:t>
            </a:r>
            <a:r>
              <a:rPr lang="en-US" altLang="en-US" b="1" dirty="0">
                <a:cs typeface="Times New Roman" panose="02020603050405020304" pitchFamily="18" charset="0"/>
              </a:rPr>
              <a:t>mobile web</a:t>
            </a:r>
            <a:endParaRPr lang="en-US" altLang="en-US" dirty="0">
              <a:cs typeface="Times New Roman" panose="02020603050405020304" pitchFamily="18" charset="0"/>
            </a:endParaRPr>
          </a:p>
          <a:p>
            <a:pPr lvl="1"/>
            <a:r>
              <a:rPr lang="en-US" altLang="en-US" b="1" dirty="0">
                <a:solidFill>
                  <a:srgbClr val="FF0000"/>
                </a:solidFill>
                <a:cs typeface="Times New Roman" panose="02020603050405020304" pitchFamily="18" charset="0"/>
              </a:rPr>
              <a:t>Flexible Box Layout </a:t>
            </a:r>
            <a:r>
              <a:rPr lang="en-US" altLang="en-US" dirty="0">
                <a:cs typeface="Times New Roman" panose="02020603050405020304" pitchFamily="18" charset="0"/>
              </a:rPr>
              <a:t>is designed for </a:t>
            </a:r>
            <a:r>
              <a:rPr lang="en-US" altLang="en-US" b="1" dirty="0">
                <a:solidFill>
                  <a:srgbClr val="FF0000"/>
                </a:solidFill>
                <a:cs typeface="Times New Roman" panose="02020603050405020304" pitchFamily="18" charset="0"/>
              </a:rPr>
              <a:t>one</a:t>
            </a:r>
            <a:r>
              <a:rPr lang="en-US" altLang="en-US" b="1" dirty="0">
                <a:cs typeface="Times New Roman" panose="02020603050405020304" pitchFamily="18" charset="0"/>
              </a:rPr>
              <a:t>-dimensional layout</a:t>
            </a:r>
            <a:r>
              <a:rPr lang="en-US" altLang="en-US" dirty="0">
                <a:cs typeface="Times New Roman" panose="02020603050405020304" pitchFamily="18" charset="0"/>
              </a:rPr>
              <a:t> of a row or column</a:t>
            </a:r>
          </a:p>
          <a:p>
            <a:pPr lvl="2"/>
            <a:r>
              <a:rPr lang="en-US" altLang="en-US" sz="1800" dirty="0">
                <a:cs typeface="Times New Roman" panose="02020603050405020304" pitchFamily="18" charset="0"/>
              </a:rPr>
              <a:t>Useful for </a:t>
            </a:r>
            <a:r>
              <a:rPr lang="en-US" altLang="en-US" sz="1800" b="1" dirty="0">
                <a:cs typeface="Times New Roman" panose="02020603050405020304" pitchFamily="18" charset="0"/>
              </a:rPr>
              <a:t>configuring a portion of a page layout </a:t>
            </a:r>
            <a:r>
              <a:rPr lang="en-US" altLang="en-US" sz="1800" dirty="0">
                <a:cs typeface="Times New Roman" panose="02020603050405020304" pitchFamily="18" charset="0"/>
              </a:rPr>
              <a:t>such as the </a:t>
            </a:r>
            <a:r>
              <a:rPr lang="en-US" altLang="en-US" sz="1800" b="1" dirty="0" err="1">
                <a:cs typeface="Times New Roman" panose="02020603050405020304" pitchFamily="18" charset="0"/>
              </a:rPr>
              <a:t>nav</a:t>
            </a:r>
            <a:r>
              <a:rPr lang="en-US" altLang="en-US" sz="1800" dirty="0">
                <a:cs typeface="Times New Roman" panose="02020603050405020304" pitchFamily="18" charset="0"/>
              </a:rPr>
              <a:t>, </a:t>
            </a:r>
            <a:r>
              <a:rPr lang="en-US" altLang="en-US" sz="1800" b="1" dirty="0">
                <a:cs typeface="Times New Roman" panose="02020603050405020304" pitchFamily="18" charset="0"/>
              </a:rPr>
              <a:t>main</a:t>
            </a:r>
            <a:r>
              <a:rPr lang="en-US" altLang="en-US" sz="1800" dirty="0">
                <a:cs typeface="Times New Roman" panose="02020603050405020304" pitchFamily="18" charset="0"/>
              </a:rPr>
              <a:t>, and </a:t>
            </a:r>
            <a:r>
              <a:rPr lang="en-US" altLang="en-US" sz="1800" b="1" dirty="0">
                <a:cs typeface="Times New Roman" panose="02020603050405020304" pitchFamily="18" charset="0"/>
              </a:rPr>
              <a:t>aside</a:t>
            </a:r>
            <a:r>
              <a:rPr lang="en-US" altLang="en-US" sz="1800" dirty="0">
                <a:cs typeface="Times New Roman" panose="02020603050405020304" pitchFamily="18" charset="0"/>
              </a:rPr>
              <a:t> areas horizontally across a web page</a:t>
            </a:r>
          </a:p>
          <a:p>
            <a:pPr lvl="1"/>
            <a:r>
              <a:rPr lang="en-US" altLang="en-US" b="1" dirty="0">
                <a:solidFill>
                  <a:srgbClr val="FF0000"/>
                </a:solidFill>
                <a:cs typeface="Times New Roman" panose="02020603050405020304" pitchFamily="18" charset="0"/>
              </a:rPr>
              <a:t>Grid Layout </a:t>
            </a:r>
            <a:r>
              <a:rPr lang="en-US" altLang="en-US" dirty="0">
                <a:cs typeface="Times New Roman" panose="02020603050405020304" pitchFamily="18" charset="0"/>
              </a:rPr>
              <a:t>is designed for </a:t>
            </a:r>
            <a:r>
              <a:rPr lang="en-US" altLang="en-US" b="1" dirty="0">
                <a:solidFill>
                  <a:srgbClr val="FF0000"/>
                </a:solidFill>
                <a:cs typeface="Times New Roman" panose="02020603050405020304" pitchFamily="18" charset="0"/>
              </a:rPr>
              <a:t>two</a:t>
            </a:r>
            <a:r>
              <a:rPr lang="en-US" altLang="en-US" b="1" dirty="0">
                <a:cs typeface="Times New Roman" panose="02020603050405020304" pitchFamily="18" charset="0"/>
              </a:rPr>
              <a:t>-dimensional layout </a:t>
            </a:r>
          </a:p>
          <a:p>
            <a:pPr lvl="2"/>
            <a:r>
              <a:rPr lang="en-US" altLang="en-US" dirty="0">
                <a:cs typeface="Times New Roman" panose="02020603050405020304" pitchFamily="18" charset="0"/>
              </a:rPr>
              <a:t>has many </a:t>
            </a:r>
            <a:r>
              <a:rPr lang="en-US" altLang="en-US" b="1" dirty="0">
                <a:cs typeface="Times New Roman" panose="02020603050405020304" pitchFamily="18" charset="0"/>
              </a:rPr>
              <a:t>robust features </a:t>
            </a:r>
            <a:r>
              <a:rPr lang="en-US" altLang="en-US" dirty="0">
                <a:cs typeface="Times New Roman" panose="02020603050405020304" pitchFamily="18" charset="0"/>
              </a:rPr>
              <a:t>to aid in page layout</a:t>
            </a:r>
          </a:p>
          <a:p>
            <a:r>
              <a:rPr lang="en-US" altLang="en-US" sz="2000" b="1" dirty="0">
                <a:cs typeface="Times New Roman" panose="02020603050405020304" pitchFamily="18" charset="0"/>
              </a:rPr>
              <a:t>Midterm</a:t>
            </a:r>
          </a:p>
        </p:txBody>
      </p:sp>
      <p:sp>
        <p:nvSpPr>
          <p:cNvPr id="110597" name="Rectangle 4"/>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800">
              <a:latin typeface="Times New Roman" panose="02020603050405020304" pitchFamily="18" charset="0"/>
            </a:endParaRPr>
          </a:p>
        </p:txBody>
      </p:sp>
      <p:sp>
        <p:nvSpPr>
          <p:cNvPr id="110598" name="Rectangle 5"/>
          <p:cNvSpPr>
            <a:spLocks noChangeArrowheads="1"/>
          </p:cNvSpPr>
          <p:nvPr/>
        </p:nvSpPr>
        <p:spPr bwMode="auto">
          <a:xfrm>
            <a:off x="3671888" y="2533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800">
              <a:latin typeface="Times New Roman" panose="02020603050405020304" pitchFamily="18" charset="0"/>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a:xfrm>
            <a:off x="0" y="7938"/>
            <a:ext cx="8382000" cy="685800"/>
          </a:xfrm>
        </p:spPr>
        <p:txBody>
          <a:bodyPr/>
          <a:lstStyle/>
          <a:p>
            <a:r>
              <a:rPr lang="en-US" altLang="en-US" sz="2400"/>
              <a:t>Pr. Ch7 JavaJam– Configure the website to display in desktop, tablet and smart phone browsers</a:t>
            </a:r>
          </a:p>
        </p:txBody>
      </p:sp>
      <p:pic>
        <p:nvPicPr>
          <p:cNvPr id="11264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38200"/>
            <a:ext cx="35814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800100"/>
            <a:ext cx="2590800"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800100"/>
            <a:ext cx="2603500"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78DE3C9A-91A0-4D17-BE9A-77A9A0A5019B}"/>
                  </a:ext>
                </a:extLst>
              </p14:cNvPr>
              <p14:cNvContentPartPr/>
              <p14:nvPr/>
            </p14:nvContentPartPr>
            <p14:xfrm>
              <a:off x="7291608" y="2500416"/>
              <a:ext cx="810720" cy="1112400"/>
            </p14:xfrm>
          </p:contentPart>
        </mc:Choice>
        <mc:Fallback xmlns="">
          <p:pic>
            <p:nvPicPr>
              <p:cNvPr id="6" name="Ink 5">
                <a:extLst>
                  <a:ext uri="{FF2B5EF4-FFF2-40B4-BE49-F238E27FC236}">
                    <a16:creationId xmlns:a16="http://schemas.microsoft.com/office/drawing/2014/main" id="{78DE3C9A-91A0-4D17-BE9A-77A9A0A5019B}"/>
                  </a:ext>
                </a:extLst>
              </p:cNvPr>
              <p:cNvPicPr/>
              <p:nvPr/>
            </p:nvPicPr>
            <p:blipFill>
              <a:blip r:embed="rId7"/>
              <a:stretch>
                <a:fillRect/>
              </a:stretch>
            </p:blipFill>
            <p:spPr>
              <a:xfrm>
                <a:off x="7282608" y="2491776"/>
                <a:ext cx="828360" cy="1130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02428029-9849-4C48-AA66-398F7E61380A}"/>
                  </a:ext>
                </a:extLst>
              </p14:cNvPr>
              <p14:cNvContentPartPr/>
              <p14:nvPr/>
            </p14:nvContentPartPr>
            <p14:xfrm>
              <a:off x="4302168" y="2477016"/>
              <a:ext cx="1581840" cy="413640"/>
            </p14:xfrm>
          </p:contentPart>
        </mc:Choice>
        <mc:Fallback xmlns="">
          <p:pic>
            <p:nvPicPr>
              <p:cNvPr id="8" name="Ink 7">
                <a:extLst>
                  <a:ext uri="{FF2B5EF4-FFF2-40B4-BE49-F238E27FC236}">
                    <a16:creationId xmlns:a16="http://schemas.microsoft.com/office/drawing/2014/main" id="{02428029-9849-4C48-AA66-398F7E61380A}"/>
                  </a:ext>
                </a:extLst>
              </p:cNvPr>
              <p:cNvPicPr/>
              <p:nvPr/>
            </p:nvPicPr>
            <p:blipFill>
              <a:blip r:embed="rId9"/>
              <a:stretch>
                <a:fillRect/>
              </a:stretch>
            </p:blipFill>
            <p:spPr>
              <a:xfrm>
                <a:off x="4293528" y="2468376"/>
                <a:ext cx="1599480" cy="4312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32F50E05-C7F0-4108-9031-873E0CE62B9A}"/>
                  </a:ext>
                </a:extLst>
              </p14:cNvPr>
              <p14:cNvContentPartPr/>
              <p14:nvPr/>
            </p14:nvContentPartPr>
            <p14:xfrm>
              <a:off x="638808" y="2618856"/>
              <a:ext cx="550800" cy="902520"/>
            </p14:xfrm>
          </p:contentPart>
        </mc:Choice>
        <mc:Fallback xmlns="">
          <p:pic>
            <p:nvPicPr>
              <p:cNvPr id="11" name="Ink 10">
                <a:extLst>
                  <a:ext uri="{FF2B5EF4-FFF2-40B4-BE49-F238E27FC236}">
                    <a16:creationId xmlns:a16="http://schemas.microsoft.com/office/drawing/2014/main" id="{32F50E05-C7F0-4108-9031-873E0CE62B9A}"/>
                  </a:ext>
                </a:extLst>
              </p:cNvPr>
              <p:cNvPicPr/>
              <p:nvPr/>
            </p:nvPicPr>
            <p:blipFill>
              <a:blip r:embed="rId11"/>
              <a:stretch>
                <a:fillRect/>
              </a:stretch>
            </p:blipFill>
            <p:spPr>
              <a:xfrm>
                <a:off x="630168" y="2609856"/>
                <a:ext cx="568440" cy="920160"/>
              </a:xfrm>
              <a:prstGeom prst="rect">
                <a:avLst/>
              </a:prstGeom>
            </p:spPr>
          </p:pic>
        </mc:Fallback>
      </mc:AlternateContent>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lstStyle/>
          <a:p>
            <a:r>
              <a:rPr lang="en-US" altLang="en-US" sz="2800"/>
              <a:t>Pr. Ch7 JavaJam– Configure the website to display on mobile devices as well</a:t>
            </a:r>
          </a:p>
        </p:txBody>
      </p:sp>
      <p:pic>
        <p:nvPicPr>
          <p:cNvPr id="113667"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1325" y="762000"/>
            <a:ext cx="2971800" cy="605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5825" y="762000"/>
            <a:ext cx="2797175" cy="600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9"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375" y="762000"/>
            <a:ext cx="304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6">
            <p14:nvContentPartPr>
              <p14:cNvPr id="7" name="Ink 6"/>
              <p14:cNvContentPartPr/>
              <p14:nvPr/>
            </p14:nvContentPartPr>
            <p14:xfrm>
              <a:off x="1163780" y="2672662"/>
              <a:ext cx="631080" cy="262440"/>
            </p14:xfrm>
          </p:contentPart>
        </mc:Choice>
        <mc:Fallback xmlns="">
          <p:pic>
            <p:nvPicPr>
              <p:cNvPr id="7" name="Ink 6"/>
              <p:cNvPicPr/>
              <p:nvPr/>
            </p:nvPicPr>
            <p:blipFill>
              <a:blip r:embed="rId7"/>
              <a:stretch>
                <a:fillRect/>
              </a:stretch>
            </p:blipFill>
            <p:spPr>
              <a:xfrm>
                <a:off x="1142900" y="2651782"/>
                <a:ext cx="672840" cy="3042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p14:cNvContentPartPr/>
              <p14:nvPr/>
            </p14:nvContentPartPr>
            <p14:xfrm>
              <a:off x="4157540" y="2931142"/>
              <a:ext cx="619560" cy="236520"/>
            </p14:xfrm>
          </p:contentPart>
        </mc:Choice>
        <mc:Fallback xmlns="">
          <p:pic>
            <p:nvPicPr>
              <p:cNvPr id="9" name="Ink 8"/>
              <p:cNvPicPr/>
              <p:nvPr/>
            </p:nvPicPr>
            <p:blipFill>
              <a:blip r:embed="rId9"/>
              <a:stretch>
                <a:fillRect/>
              </a:stretch>
            </p:blipFill>
            <p:spPr>
              <a:xfrm>
                <a:off x="4136660" y="2910262"/>
                <a:ext cx="661320" cy="2782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p14:cNvContentPartPr/>
              <p14:nvPr/>
            </p14:nvContentPartPr>
            <p14:xfrm>
              <a:off x="7036460" y="3141742"/>
              <a:ext cx="597600" cy="219240"/>
            </p14:xfrm>
          </p:contentPart>
        </mc:Choice>
        <mc:Fallback xmlns="">
          <p:pic>
            <p:nvPicPr>
              <p:cNvPr id="11" name="Ink 10"/>
              <p:cNvPicPr/>
              <p:nvPr/>
            </p:nvPicPr>
            <p:blipFill>
              <a:blip r:embed="rId11"/>
              <a:stretch>
                <a:fillRect/>
              </a:stretch>
            </p:blipFill>
            <p:spPr>
              <a:xfrm>
                <a:off x="7015580" y="3120862"/>
                <a:ext cx="639360" cy="261000"/>
              </a:xfrm>
              <a:prstGeom prst="rect">
                <a:avLst/>
              </a:prstGeom>
            </p:spPr>
          </p:pic>
        </mc:Fallback>
      </mc:AlternateContent>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p:txBody>
          <a:bodyPr/>
          <a:lstStyle/>
          <a:p>
            <a:r>
              <a:rPr lang="en-US" altLang="en-US" sz="2400"/>
              <a:t>Pr. Ch7 Pacific Trails Resort– Configure the website to display on desktop, tablet and mobile devices</a:t>
            </a:r>
          </a:p>
        </p:txBody>
      </p:sp>
      <p:pic>
        <p:nvPicPr>
          <p:cNvPr id="2" name="Picture 1">
            <a:extLst>
              <a:ext uri="{FF2B5EF4-FFF2-40B4-BE49-F238E27FC236}">
                <a16:creationId xmlns:a16="http://schemas.microsoft.com/office/drawing/2014/main" id="{BF0FE9F7-2BE3-4366-9B25-C9109AAD1176}"/>
              </a:ext>
            </a:extLst>
          </p:cNvPr>
          <p:cNvPicPr>
            <a:picLocks noChangeAspect="1"/>
          </p:cNvPicPr>
          <p:nvPr/>
        </p:nvPicPr>
        <p:blipFill>
          <a:blip r:embed="rId3"/>
          <a:stretch>
            <a:fillRect/>
          </a:stretch>
        </p:blipFill>
        <p:spPr>
          <a:xfrm>
            <a:off x="76200" y="649605"/>
            <a:ext cx="2971800" cy="6019800"/>
          </a:xfrm>
          <a:prstGeom prst="rect">
            <a:avLst/>
          </a:prstGeom>
        </p:spPr>
      </p:pic>
      <p:pic>
        <p:nvPicPr>
          <p:cNvPr id="3" name="Picture 2">
            <a:extLst>
              <a:ext uri="{FF2B5EF4-FFF2-40B4-BE49-F238E27FC236}">
                <a16:creationId xmlns:a16="http://schemas.microsoft.com/office/drawing/2014/main" id="{DDEFA48E-FF9C-470B-8815-07843D29090B}"/>
              </a:ext>
            </a:extLst>
          </p:cNvPr>
          <p:cNvPicPr>
            <a:picLocks noChangeAspect="1"/>
          </p:cNvPicPr>
          <p:nvPr/>
        </p:nvPicPr>
        <p:blipFill>
          <a:blip r:embed="rId4"/>
          <a:stretch>
            <a:fillRect/>
          </a:stretch>
        </p:blipFill>
        <p:spPr>
          <a:xfrm>
            <a:off x="2971801" y="661035"/>
            <a:ext cx="2810991" cy="6019800"/>
          </a:xfrm>
          <a:prstGeom prst="rect">
            <a:avLst/>
          </a:prstGeom>
        </p:spPr>
      </p:pic>
      <p:pic>
        <p:nvPicPr>
          <p:cNvPr id="4" name="Picture 3">
            <a:extLst>
              <a:ext uri="{FF2B5EF4-FFF2-40B4-BE49-F238E27FC236}">
                <a16:creationId xmlns:a16="http://schemas.microsoft.com/office/drawing/2014/main" id="{777AAB60-2EA6-446B-AFA8-1C7B132AD5A9}"/>
              </a:ext>
            </a:extLst>
          </p:cNvPr>
          <p:cNvPicPr>
            <a:picLocks noChangeAspect="1"/>
          </p:cNvPicPr>
          <p:nvPr/>
        </p:nvPicPr>
        <p:blipFill>
          <a:blip r:embed="rId5"/>
          <a:stretch>
            <a:fillRect/>
          </a:stretch>
        </p:blipFill>
        <p:spPr>
          <a:xfrm>
            <a:off x="5791200" y="662940"/>
            <a:ext cx="3352800" cy="599313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a:xfrm>
            <a:off x="0" y="7938"/>
            <a:ext cx="8382000" cy="685800"/>
          </a:xfrm>
        </p:spPr>
        <p:txBody>
          <a:bodyPr/>
          <a:lstStyle/>
          <a:p>
            <a:r>
              <a:rPr lang="en-US" altLang="en-US" sz="2400" dirty="0" err="1"/>
              <a:t>Proj</a:t>
            </a:r>
            <a:r>
              <a:rPr lang="en-US" altLang="en-US" sz="2400" dirty="0"/>
              <a:t>. Ch7 Yoga Studio – Configure the website to display in desktop, tablet and smart phone browsers</a:t>
            </a:r>
          </a:p>
        </p:txBody>
      </p:sp>
      <p:pic>
        <p:nvPicPr>
          <p:cNvPr id="5" name="Picture 4">
            <a:extLst>
              <a:ext uri="{FF2B5EF4-FFF2-40B4-BE49-F238E27FC236}">
                <a16:creationId xmlns:a16="http://schemas.microsoft.com/office/drawing/2014/main" id="{039D62F9-802B-4B77-9363-CF3EF8E6C63F}"/>
              </a:ext>
            </a:extLst>
          </p:cNvPr>
          <p:cNvPicPr>
            <a:picLocks noChangeAspect="1"/>
          </p:cNvPicPr>
          <p:nvPr/>
        </p:nvPicPr>
        <p:blipFill>
          <a:blip r:embed="rId3"/>
          <a:stretch>
            <a:fillRect/>
          </a:stretch>
        </p:blipFill>
        <p:spPr>
          <a:xfrm>
            <a:off x="0" y="689769"/>
            <a:ext cx="3124200" cy="5743303"/>
          </a:xfrm>
          <a:prstGeom prst="rect">
            <a:avLst/>
          </a:prstGeom>
        </p:spPr>
      </p:pic>
      <p:pic>
        <p:nvPicPr>
          <p:cNvPr id="6" name="Picture 5">
            <a:extLst>
              <a:ext uri="{FF2B5EF4-FFF2-40B4-BE49-F238E27FC236}">
                <a16:creationId xmlns:a16="http://schemas.microsoft.com/office/drawing/2014/main" id="{18EB470B-E93A-4243-AF56-5A19F0DC4D38}"/>
              </a:ext>
            </a:extLst>
          </p:cNvPr>
          <p:cNvPicPr>
            <a:picLocks noChangeAspect="1"/>
          </p:cNvPicPr>
          <p:nvPr/>
        </p:nvPicPr>
        <p:blipFill>
          <a:blip r:embed="rId4"/>
          <a:stretch>
            <a:fillRect/>
          </a:stretch>
        </p:blipFill>
        <p:spPr>
          <a:xfrm>
            <a:off x="3113314" y="689769"/>
            <a:ext cx="3191873" cy="5863431"/>
          </a:xfrm>
          <a:prstGeom prst="rect">
            <a:avLst/>
          </a:prstGeom>
        </p:spPr>
      </p:pic>
      <p:pic>
        <p:nvPicPr>
          <p:cNvPr id="9" name="Picture 8">
            <a:extLst>
              <a:ext uri="{FF2B5EF4-FFF2-40B4-BE49-F238E27FC236}">
                <a16:creationId xmlns:a16="http://schemas.microsoft.com/office/drawing/2014/main" id="{FEC29074-7E48-4936-A2C2-6C64BFA4A97B}"/>
              </a:ext>
            </a:extLst>
          </p:cNvPr>
          <p:cNvPicPr>
            <a:picLocks noChangeAspect="1"/>
          </p:cNvPicPr>
          <p:nvPr/>
        </p:nvPicPr>
        <p:blipFill>
          <a:blip r:embed="rId5"/>
          <a:stretch>
            <a:fillRect/>
          </a:stretch>
        </p:blipFill>
        <p:spPr>
          <a:xfrm>
            <a:off x="6305187" y="724603"/>
            <a:ext cx="2767204" cy="5823472"/>
          </a:xfrm>
          <a:prstGeom prst="rect">
            <a:avLst/>
          </a:prstGeom>
        </p:spPr>
      </p:pic>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621C507C-C0EF-471A-AA57-FB50CBC1FCE0}"/>
                  </a:ext>
                </a:extLst>
              </p14:cNvPr>
              <p14:cNvContentPartPr/>
              <p14:nvPr/>
            </p14:nvContentPartPr>
            <p14:xfrm>
              <a:off x="5995680" y="6043423"/>
              <a:ext cx="884160" cy="175320"/>
            </p14:xfrm>
          </p:contentPart>
        </mc:Choice>
        <mc:Fallback xmlns="">
          <p:pic>
            <p:nvPicPr>
              <p:cNvPr id="7" name="Ink 6">
                <a:extLst>
                  <a:ext uri="{FF2B5EF4-FFF2-40B4-BE49-F238E27FC236}">
                    <a16:creationId xmlns:a16="http://schemas.microsoft.com/office/drawing/2014/main" id="{621C507C-C0EF-471A-AA57-FB50CBC1FCE0}"/>
                  </a:ext>
                </a:extLst>
              </p:cNvPr>
              <p:cNvPicPr/>
              <p:nvPr/>
            </p:nvPicPr>
            <p:blipFill>
              <a:blip r:embed="rId7"/>
              <a:stretch>
                <a:fillRect/>
              </a:stretch>
            </p:blipFill>
            <p:spPr>
              <a:xfrm>
                <a:off x="5986680" y="6034423"/>
                <a:ext cx="901800" cy="192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Ink 12">
                <a:extLst>
                  <a:ext uri="{FF2B5EF4-FFF2-40B4-BE49-F238E27FC236}">
                    <a16:creationId xmlns:a16="http://schemas.microsoft.com/office/drawing/2014/main" id="{5EDC5561-4FD9-4665-9D62-68B6C09241E1}"/>
                  </a:ext>
                </a:extLst>
              </p14:cNvPr>
              <p14:cNvContentPartPr/>
              <p14:nvPr/>
            </p14:nvContentPartPr>
            <p14:xfrm>
              <a:off x="8425320" y="6017143"/>
              <a:ext cx="761760" cy="135360"/>
            </p14:xfrm>
          </p:contentPart>
        </mc:Choice>
        <mc:Fallback xmlns="">
          <p:pic>
            <p:nvPicPr>
              <p:cNvPr id="13" name="Ink 12">
                <a:extLst>
                  <a:ext uri="{FF2B5EF4-FFF2-40B4-BE49-F238E27FC236}">
                    <a16:creationId xmlns:a16="http://schemas.microsoft.com/office/drawing/2014/main" id="{5EDC5561-4FD9-4665-9D62-68B6C09241E1}"/>
                  </a:ext>
                </a:extLst>
              </p:cNvPr>
              <p:cNvPicPr/>
              <p:nvPr/>
            </p:nvPicPr>
            <p:blipFill>
              <a:blip r:embed="rId9"/>
              <a:stretch>
                <a:fillRect/>
              </a:stretch>
            </p:blipFill>
            <p:spPr>
              <a:xfrm>
                <a:off x="8416320" y="6008143"/>
                <a:ext cx="779400" cy="153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8" name="Ink 17">
                <a:extLst>
                  <a:ext uri="{FF2B5EF4-FFF2-40B4-BE49-F238E27FC236}">
                    <a16:creationId xmlns:a16="http://schemas.microsoft.com/office/drawing/2014/main" id="{579F9726-AB63-4C74-922D-83876C658E46}"/>
                  </a:ext>
                </a:extLst>
              </p14:cNvPr>
              <p14:cNvContentPartPr/>
              <p14:nvPr/>
            </p14:nvContentPartPr>
            <p14:xfrm>
              <a:off x="6544320" y="5926063"/>
              <a:ext cx="360" cy="360"/>
            </p14:xfrm>
          </p:contentPart>
        </mc:Choice>
        <mc:Fallback xmlns="">
          <p:pic>
            <p:nvPicPr>
              <p:cNvPr id="18" name="Ink 17">
                <a:extLst>
                  <a:ext uri="{FF2B5EF4-FFF2-40B4-BE49-F238E27FC236}">
                    <a16:creationId xmlns:a16="http://schemas.microsoft.com/office/drawing/2014/main" id="{579F9726-AB63-4C74-922D-83876C658E46}"/>
                  </a:ext>
                </a:extLst>
              </p:cNvPr>
              <p:cNvPicPr/>
              <p:nvPr/>
            </p:nvPicPr>
            <p:blipFill>
              <a:blip r:embed="rId11"/>
              <a:stretch>
                <a:fillRect/>
              </a:stretch>
            </p:blipFill>
            <p:spPr>
              <a:xfrm>
                <a:off x="6535320" y="591706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9" name="Ink 18">
                <a:extLst>
                  <a:ext uri="{FF2B5EF4-FFF2-40B4-BE49-F238E27FC236}">
                    <a16:creationId xmlns:a16="http://schemas.microsoft.com/office/drawing/2014/main" id="{C4D1FCE1-C7AD-4644-A978-5760BDDCD37A}"/>
                  </a:ext>
                </a:extLst>
              </p14:cNvPr>
              <p14:cNvContentPartPr/>
              <p14:nvPr/>
            </p14:nvContentPartPr>
            <p14:xfrm>
              <a:off x="6356400" y="5751823"/>
              <a:ext cx="260640" cy="144000"/>
            </p14:xfrm>
          </p:contentPart>
        </mc:Choice>
        <mc:Fallback xmlns="">
          <p:pic>
            <p:nvPicPr>
              <p:cNvPr id="19" name="Ink 18">
                <a:extLst>
                  <a:ext uri="{FF2B5EF4-FFF2-40B4-BE49-F238E27FC236}">
                    <a16:creationId xmlns:a16="http://schemas.microsoft.com/office/drawing/2014/main" id="{C4D1FCE1-C7AD-4644-A978-5760BDDCD37A}"/>
                  </a:ext>
                </a:extLst>
              </p:cNvPr>
              <p:cNvPicPr/>
              <p:nvPr/>
            </p:nvPicPr>
            <p:blipFill>
              <a:blip r:embed="rId13"/>
              <a:stretch>
                <a:fillRect/>
              </a:stretch>
            </p:blipFill>
            <p:spPr>
              <a:xfrm>
                <a:off x="6347772" y="5742823"/>
                <a:ext cx="278256"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6" name="Ink 25">
                <a:extLst>
                  <a:ext uri="{FF2B5EF4-FFF2-40B4-BE49-F238E27FC236}">
                    <a16:creationId xmlns:a16="http://schemas.microsoft.com/office/drawing/2014/main" id="{F999AE78-DF56-46A5-933C-A46367D78B54}"/>
                  </a:ext>
                </a:extLst>
              </p14:cNvPr>
              <p14:cNvContentPartPr/>
              <p14:nvPr/>
            </p14:nvContentPartPr>
            <p14:xfrm>
              <a:off x="8860920" y="5782063"/>
              <a:ext cx="200880" cy="183240"/>
            </p14:xfrm>
          </p:contentPart>
        </mc:Choice>
        <mc:Fallback xmlns="">
          <p:pic>
            <p:nvPicPr>
              <p:cNvPr id="26" name="Ink 25">
                <a:extLst>
                  <a:ext uri="{FF2B5EF4-FFF2-40B4-BE49-F238E27FC236}">
                    <a16:creationId xmlns:a16="http://schemas.microsoft.com/office/drawing/2014/main" id="{F999AE78-DF56-46A5-933C-A46367D78B54}"/>
                  </a:ext>
                </a:extLst>
              </p:cNvPr>
              <p:cNvPicPr/>
              <p:nvPr/>
            </p:nvPicPr>
            <p:blipFill>
              <a:blip r:embed="rId15"/>
              <a:stretch>
                <a:fillRect/>
              </a:stretch>
            </p:blipFill>
            <p:spPr>
              <a:xfrm>
                <a:off x="8852264" y="5773423"/>
                <a:ext cx="218552" cy="2008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7" name="Ink 26">
                <a:extLst>
                  <a:ext uri="{FF2B5EF4-FFF2-40B4-BE49-F238E27FC236}">
                    <a16:creationId xmlns:a16="http://schemas.microsoft.com/office/drawing/2014/main" id="{21C75697-7E4E-447E-AB9D-337A04B28402}"/>
                  </a:ext>
                </a:extLst>
              </p14:cNvPr>
              <p14:cNvContentPartPr/>
              <p14:nvPr/>
            </p14:nvContentPartPr>
            <p14:xfrm>
              <a:off x="108600" y="4671463"/>
              <a:ext cx="936720" cy="313560"/>
            </p14:xfrm>
          </p:contentPart>
        </mc:Choice>
        <mc:Fallback xmlns="">
          <p:pic>
            <p:nvPicPr>
              <p:cNvPr id="27" name="Ink 26">
                <a:extLst>
                  <a:ext uri="{FF2B5EF4-FFF2-40B4-BE49-F238E27FC236}">
                    <a16:creationId xmlns:a16="http://schemas.microsoft.com/office/drawing/2014/main" id="{21C75697-7E4E-447E-AB9D-337A04B28402}"/>
                  </a:ext>
                </a:extLst>
              </p:cNvPr>
              <p:cNvPicPr/>
              <p:nvPr/>
            </p:nvPicPr>
            <p:blipFill>
              <a:blip r:embed="rId17"/>
              <a:stretch>
                <a:fillRect/>
              </a:stretch>
            </p:blipFill>
            <p:spPr>
              <a:xfrm>
                <a:off x="99960" y="4662823"/>
                <a:ext cx="954360" cy="3312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8" name="Ink 27">
                <a:extLst>
                  <a:ext uri="{FF2B5EF4-FFF2-40B4-BE49-F238E27FC236}">
                    <a16:creationId xmlns:a16="http://schemas.microsoft.com/office/drawing/2014/main" id="{596CE2D3-5900-4357-8C35-B697C9847513}"/>
                  </a:ext>
                </a:extLst>
              </p14:cNvPr>
              <p14:cNvContentPartPr/>
              <p14:nvPr/>
            </p14:nvContentPartPr>
            <p14:xfrm>
              <a:off x="3133320" y="4496143"/>
              <a:ext cx="905040" cy="232920"/>
            </p14:xfrm>
          </p:contentPart>
        </mc:Choice>
        <mc:Fallback xmlns="">
          <p:pic>
            <p:nvPicPr>
              <p:cNvPr id="28" name="Ink 27">
                <a:extLst>
                  <a:ext uri="{FF2B5EF4-FFF2-40B4-BE49-F238E27FC236}">
                    <a16:creationId xmlns:a16="http://schemas.microsoft.com/office/drawing/2014/main" id="{596CE2D3-5900-4357-8C35-B697C9847513}"/>
                  </a:ext>
                </a:extLst>
              </p:cNvPr>
              <p:cNvPicPr/>
              <p:nvPr/>
            </p:nvPicPr>
            <p:blipFill>
              <a:blip r:embed="rId19"/>
              <a:stretch>
                <a:fillRect/>
              </a:stretch>
            </p:blipFill>
            <p:spPr>
              <a:xfrm>
                <a:off x="3124320" y="4487503"/>
                <a:ext cx="922680" cy="2505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12663" name="Ink 112662">
                <a:extLst>
                  <a:ext uri="{FF2B5EF4-FFF2-40B4-BE49-F238E27FC236}">
                    <a16:creationId xmlns:a16="http://schemas.microsoft.com/office/drawing/2014/main" id="{F9A4A64D-5072-4231-9556-259F4104D4C0}"/>
                  </a:ext>
                </a:extLst>
              </p14:cNvPr>
              <p14:cNvContentPartPr/>
              <p14:nvPr/>
            </p14:nvContentPartPr>
            <p14:xfrm>
              <a:off x="4119000" y="2533783"/>
              <a:ext cx="360" cy="360"/>
            </p14:xfrm>
          </p:contentPart>
        </mc:Choice>
        <mc:Fallback xmlns="">
          <p:pic>
            <p:nvPicPr>
              <p:cNvPr id="112663" name="Ink 112662">
                <a:extLst>
                  <a:ext uri="{FF2B5EF4-FFF2-40B4-BE49-F238E27FC236}">
                    <a16:creationId xmlns:a16="http://schemas.microsoft.com/office/drawing/2014/main" id="{F9A4A64D-5072-4231-9556-259F4104D4C0}"/>
                  </a:ext>
                </a:extLst>
              </p:cNvPr>
              <p:cNvPicPr/>
              <p:nvPr/>
            </p:nvPicPr>
            <p:blipFill>
              <a:blip r:embed="rId11"/>
              <a:stretch>
                <a:fillRect/>
              </a:stretch>
            </p:blipFill>
            <p:spPr>
              <a:xfrm>
                <a:off x="4110360" y="252514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12669" name="Ink 112668">
                <a:extLst>
                  <a:ext uri="{FF2B5EF4-FFF2-40B4-BE49-F238E27FC236}">
                    <a16:creationId xmlns:a16="http://schemas.microsoft.com/office/drawing/2014/main" id="{A389D655-CE12-4B86-B708-D72B7B9D0F95}"/>
                  </a:ext>
                </a:extLst>
              </p14:cNvPr>
              <p14:cNvContentPartPr/>
              <p14:nvPr/>
            </p14:nvContentPartPr>
            <p14:xfrm>
              <a:off x="3202800" y="1201423"/>
              <a:ext cx="673200" cy="339120"/>
            </p14:xfrm>
          </p:contentPart>
        </mc:Choice>
        <mc:Fallback xmlns="">
          <p:pic>
            <p:nvPicPr>
              <p:cNvPr id="112669" name="Ink 112668">
                <a:extLst>
                  <a:ext uri="{FF2B5EF4-FFF2-40B4-BE49-F238E27FC236}">
                    <a16:creationId xmlns:a16="http://schemas.microsoft.com/office/drawing/2014/main" id="{A389D655-CE12-4B86-B708-D72B7B9D0F95}"/>
                  </a:ext>
                </a:extLst>
              </p:cNvPr>
              <p:cNvPicPr/>
              <p:nvPr/>
            </p:nvPicPr>
            <p:blipFill>
              <a:blip r:embed="rId22"/>
              <a:stretch>
                <a:fillRect/>
              </a:stretch>
            </p:blipFill>
            <p:spPr>
              <a:xfrm>
                <a:off x="3193800" y="1192783"/>
                <a:ext cx="690840" cy="3567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12683" name="Ink 112682">
                <a:extLst>
                  <a:ext uri="{FF2B5EF4-FFF2-40B4-BE49-F238E27FC236}">
                    <a16:creationId xmlns:a16="http://schemas.microsoft.com/office/drawing/2014/main" id="{75D36C00-FDE7-4797-BB7B-A7759C553097}"/>
                  </a:ext>
                </a:extLst>
              </p14:cNvPr>
              <p14:cNvContentPartPr/>
              <p14:nvPr/>
            </p14:nvContentPartPr>
            <p14:xfrm>
              <a:off x="6322200" y="3013303"/>
              <a:ext cx="2708640" cy="659520"/>
            </p14:xfrm>
          </p:contentPart>
        </mc:Choice>
        <mc:Fallback xmlns="">
          <p:pic>
            <p:nvPicPr>
              <p:cNvPr id="112683" name="Ink 112682">
                <a:extLst>
                  <a:ext uri="{FF2B5EF4-FFF2-40B4-BE49-F238E27FC236}">
                    <a16:creationId xmlns:a16="http://schemas.microsoft.com/office/drawing/2014/main" id="{75D36C00-FDE7-4797-BB7B-A7759C553097}"/>
                  </a:ext>
                </a:extLst>
              </p:cNvPr>
              <p:cNvPicPr/>
              <p:nvPr/>
            </p:nvPicPr>
            <p:blipFill>
              <a:blip r:embed="rId24"/>
              <a:stretch>
                <a:fillRect/>
              </a:stretch>
            </p:blipFill>
            <p:spPr>
              <a:xfrm>
                <a:off x="6313560" y="3004308"/>
                <a:ext cx="2726280" cy="67715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12684" name="Ink 112683">
                <a:extLst>
                  <a:ext uri="{FF2B5EF4-FFF2-40B4-BE49-F238E27FC236}">
                    <a16:creationId xmlns:a16="http://schemas.microsoft.com/office/drawing/2014/main" id="{4655A169-0421-4995-B771-C0364B619B3A}"/>
                  </a:ext>
                </a:extLst>
              </p14:cNvPr>
              <p14:cNvContentPartPr/>
              <p14:nvPr/>
            </p14:nvContentPartPr>
            <p14:xfrm>
              <a:off x="5756280" y="2346583"/>
              <a:ext cx="360" cy="360"/>
            </p14:xfrm>
          </p:contentPart>
        </mc:Choice>
        <mc:Fallback xmlns="">
          <p:pic>
            <p:nvPicPr>
              <p:cNvPr id="112684" name="Ink 112683">
                <a:extLst>
                  <a:ext uri="{FF2B5EF4-FFF2-40B4-BE49-F238E27FC236}">
                    <a16:creationId xmlns:a16="http://schemas.microsoft.com/office/drawing/2014/main" id="{4655A169-0421-4995-B771-C0364B619B3A}"/>
                  </a:ext>
                </a:extLst>
              </p:cNvPr>
              <p:cNvPicPr/>
              <p:nvPr/>
            </p:nvPicPr>
            <p:blipFill>
              <a:blip r:embed="rId11"/>
              <a:stretch>
                <a:fillRect/>
              </a:stretch>
            </p:blipFill>
            <p:spPr>
              <a:xfrm>
                <a:off x="5747640" y="233794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12706" name="Ink 112705">
                <a:extLst>
                  <a:ext uri="{FF2B5EF4-FFF2-40B4-BE49-F238E27FC236}">
                    <a16:creationId xmlns:a16="http://schemas.microsoft.com/office/drawing/2014/main" id="{D633727A-7E42-4477-B369-1A058426AD1F}"/>
                  </a:ext>
                </a:extLst>
              </p14:cNvPr>
              <p14:cNvContentPartPr/>
              <p14:nvPr/>
            </p14:nvContentPartPr>
            <p14:xfrm>
              <a:off x="8029320" y="2078383"/>
              <a:ext cx="959400" cy="242640"/>
            </p14:xfrm>
          </p:contentPart>
        </mc:Choice>
        <mc:Fallback xmlns="">
          <p:pic>
            <p:nvPicPr>
              <p:cNvPr id="112706" name="Ink 112705">
                <a:extLst>
                  <a:ext uri="{FF2B5EF4-FFF2-40B4-BE49-F238E27FC236}">
                    <a16:creationId xmlns:a16="http://schemas.microsoft.com/office/drawing/2014/main" id="{D633727A-7E42-4477-B369-1A058426AD1F}"/>
                  </a:ext>
                </a:extLst>
              </p:cNvPr>
              <p:cNvPicPr/>
              <p:nvPr/>
            </p:nvPicPr>
            <p:blipFill>
              <a:blip r:embed="rId27"/>
              <a:stretch>
                <a:fillRect/>
              </a:stretch>
            </p:blipFill>
            <p:spPr>
              <a:xfrm>
                <a:off x="8020320" y="2069370"/>
                <a:ext cx="977040" cy="260306"/>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12707" name="Ink 112706">
                <a:extLst>
                  <a:ext uri="{FF2B5EF4-FFF2-40B4-BE49-F238E27FC236}">
                    <a16:creationId xmlns:a16="http://schemas.microsoft.com/office/drawing/2014/main" id="{F14E5C7B-BEC2-4228-9310-5183C6DEA317}"/>
                  </a:ext>
                </a:extLst>
              </p14:cNvPr>
              <p14:cNvContentPartPr/>
              <p14:nvPr/>
            </p14:nvContentPartPr>
            <p14:xfrm>
              <a:off x="5908560" y="4475983"/>
              <a:ext cx="360" cy="360"/>
            </p14:xfrm>
          </p:contentPart>
        </mc:Choice>
        <mc:Fallback xmlns="">
          <p:pic>
            <p:nvPicPr>
              <p:cNvPr id="112707" name="Ink 112706">
                <a:extLst>
                  <a:ext uri="{FF2B5EF4-FFF2-40B4-BE49-F238E27FC236}">
                    <a16:creationId xmlns:a16="http://schemas.microsoft.com/office/drawing/2014/main" id="{F14E5C7B-BEC2-4228-9310-5183C6DEA317}"/>
                  </a:ext>
                </a:extLst>
              </p:cNvPr>
              <p:cNvPicPr/>
              <p:nvPr/>
            </p:nvPicPr>
            <p:blipFill>
              <a:blip r:embed="rId11"/>
              <a:stretch>
                <a:fillRect/>
              </a:stretch>
            </p:blipFill>
            <p:spPr>
              <a:xfrm>
                <a:off x="5899920" y="4466983"/>
                <a:ext cx="18000" cy="18000"/>
              </a:xfrm>
              <a:prstGeom prst="rect">
                <a:avLst/>
              </a:prstGeom>
            </p:spPr>
          </p:pic>
        </mc:Fallback>
      </mc:AlternateContent>
    </p:spTree>
    <p:extLst>
      <p:ext uri="{BB962C8B-B14F-4D97-AF65-F5344CB8AC3E}">
        <p14:creationId xmlns:p14="http://schemas.microsoft.com/office/powerpoint/2010/main" val="834920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82000" cy="1014000"/>
          </a:xfrm>
        </p:spPr>
        <p:txBody>
          <a:bodyPr/>
          <a:lstStyle/>
          <a:p>
            <a:r>
              <a:rPr lang="en-US" dirty="0"/>
              <a:t>7.2 More About Flex Containers Diagram of a Flex Container</a:t>
            </a:r>
            <a:r>
              <a:rPr lang="en-AU" sz="2000" b="0" dirty="0"/>
              <a:t> (1 of 2)</a:t>
            </a:r>
            <a:endParaRPr lang="en-AU" sz="2000" dirty="0"/>
          </a:p>
        </p:txBody>
      </p:sp>
      <p:pic>
        <p:nvPicPr>
          <p:cNvPr id="8" name="Picture 11" descr="A diagram shows the flex container in a rectangular shape with horizontal flow direction. "/>
          <p:cNvPicPr>
            <a:picLocks noGrp="1" noChangeAspect="1"/>
          </p:cNvPicPr>
          <p:nvPr>
            <p:ph idx="1"/>
          </p:nvPr>
        </p:nvPicPr>
        <p:blipFill>
          <a:blip r:embed="rId2"/>
          <a:stretch>
            <a:fillRect/>
          </a:stretch>
        </p:blipFill>
        <p:spPr>
          <a:xfrm>
            <a:off x="1131653" y="1524000"/>
            <a:ext cx="6880694" cy="4320000"/>
          </a:xfrm>
          <a:effectLst>
            <a:outerShdw blurRad="292100" dist="139700" dir="2700000" algn="tl" rotWithShape="0">
              <a:srgbClr val="333333">
                <a:alpha val="65000"/>
              </a:srgbClr>
            </a:outerShdw>
          </a:effectLst>
        </p:spPr>
      </p:pic>
      <p:sp>
        <p:nvSpPr>
          <p:cNvPr id="4" name="Rectangle 3"/>
          <p:cNvSpPr/>
          <p:nvPr/>
        </p:nvSpPr>
        <p:spPr>
          <a:xfrm>
            <a:off x="990600" y="5909846"/>
            <a:ext cx="5537863" cy="830997"/>
          </a:xfrm>
          <a:prstGeom prst="rect">
            <a:avLst/>
          </a:prstGeom>
        </p:spPr>
        <p:txBody>
          <a:bodyPr wrap="none">
            <a:spAutoFit/>
          </a:bodyPr>
          <a:lstStyle/>
          <a:p>
            <a:r>
              <a:rPr lang="en-US" altLang="en-US" sz="1600" b="1" dirty="0">
                <a:latin typeface="+mj-lt"/>
              </a:rPr>
              <a:t>Figure 7.3 </a:t>
            </a:r>
            <a:r>
              <a:rPr lang="en-US" altLang="en-US" sz="1600" dirty="0">
                <a:solidFill>
                  <a:srgbClr val="00CC99"/>
                </a:solidFill>
                <a:latin typeface="+mj-lt"/>
              </a:rPr>
              <a:t>Horizontal</a:t>
            </a:r>
            <a:r>
              <a:rPr lang="en-US" altLang="en-US" sz="1600" dirty="0">
                <a:latin typeface="+mj-lt"/>
              </a:rPr>
              <a:t> flow direction = main axis</a:t>
            </a:r>
          </a:p>
          <a:p>
            <a:r>
              <a:rPr lang="en-US" altLang="en-US" sz="1600" b="0" dirty="0">
                <a:latin typeface="+mj-lt"/>
              </a:rPr>
              <a:t>The </a:t>
            </a:r>
            <a:r>
              <a:rPr lang="en-US" altLang="en-US" sz="1600" dirty="0">
                <a:latin typeface="+mj-lt"/>
              </a:rPr>
              <a:t>cross axis </a:t>
            </a:r>
            <a:r>
              <a:rPr lang="en-US" altLang="en-US" sz="1600" b="0" dirty="0">
                <a:latin typeface="+mj-lt"/>
              </a:rPr>
              <a:t>is the direction of the </a:t>
            </a:r>
            <a:r>
              <a:rPr lang="en-US" altLang="en-US" sz="1600" dirty="0">
                <a:latin typeface="+mj-lt"/>
              </a:rPr>
              <a:t>wrap</a:t>
            </a:r>
            <a:r>
              <a:rPr lang="en-US" altLang="en-US" sz="1600" b="0" dirty="0">
                <a:latin typeface="+mj-lt"/>
              </a:rPr>
              <a:t> (if any exists) </a:t>
            </a:r>
          </a:p>
          <a:p>
            <a:r>
              <a:rPr lang="en-US" altLang="en-US" sz="1600" dirty="0">
                <a:latin typeface="+mj-lt"/>
              </a:rPr>
              <a:t> </a:t>
            </a: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EE53EC23-1BDF-4A78-A835-A67D96F6032F}"/>
                  </a:ext>
                </a:extLst>
              </p14:cNvPr>
              <p14:cNvContentPartPr/>
              <p14:nvPr/>
            </p14:nvContentPartPr>
            <p14:xfrm>
              <a:off x="4051795" y="1604649"/>
              <a:ext cx="2724840" cy="165240"/>
            </p14:xfrm>
          </p:contentPart>
        </mc:Choice>
        <mc:Fallback xmlns="">
          <p:pic>
            <p:nvPicPr>
              <p:cNvPr id="3" name="Ink 2">
                <a:extLst>
                  <a:ext uri="{FF2B5EF4-FFF2-40B4-BE49-F238E27FC236}">
                    <a16:creationId xmlns:a16="http://schemas.microsoft.com/office/drawing/2014/main" id="{EE53EC23-1BDF-4A78-A835-A67D96F6032F}"/>
                  </a:ext>
                </a:extLst>
              </p:cNvPr>
              <p:cNvPicPr/>
              <p:nvPr/>
            </p:nvPicPr>
            <p:blipFill>
              <a:blip r:embed="rId4"/>
              <a:stretch>
                <a:fillRect/>
              </a:stretch>
            </p:blipFill>
            <p:spPr>
              <a:xfrm>
                <a:off x="3998155" y="1496649"/>
                <a:ext cx="2832480" cy="3808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3CCD2B17-3EA6-449E-BDFC-7592F5C3DCC5}"/>
                  </a:ext>
                </a:extLst>
              </p14:cNvPr>
              <p14:cNvContentPartPr/>
              <p14:nvPr/>
            </p14:nvContentPartPr>
            <p14:xfrm>
              <a:off x="6428176" y="1565703"/>
              <a:ext cx="560880" cy="366480"/>
            </p14:xfrm>
          </p:contentPart>
        </mc:Choice>
        <mc:Fallback xmlns="">
          <p:pic>
            <p:nvPicPr>
              <p:cNvPr id="5" name="Ink 4">
                <a:extLst>
                  <a:ext uri="{FF2B5EF4-FFF2-40B4-BE49-F238E27FC236}">
                    <a16:creationId xmlns:a16="http://schemas.microsoft.com/office/drawing/2014/main" id="{3CCD2B17-3EA6-449E-BDFC-7592F5C3DCC5}"/>
                  </a:ext>
                </a:extLst>
              </p:cNvPr>
              <p:cNvPicPr/>
              <p:nvPr/>
            </p:nvPicPr>
            <p:blipFill>
              <a:blip r:embed="rId6"/>
              <a:stretch>
                <a:fillRect/>
              </a:stretch>
            </p:blipFill>
            <p:spPr>
              <a:xfrm>
                <a:off x="6419536" y="1557063"/>
                <a:ext cx="578520" cy="384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14FBC22A-CF0C-46DC-8DF9-76474869025F}"/>
                  </a:ext>
                </a:extLst>
              </p14:cNvPr>
              <p14:cNvContentPartPr/>
              <p14:nvPr/>
            </p14:nvContentPartPr>
            <p14:xfrm>
              <a:off x="6853336" y="2972583"/>
              <a:ext cx="1179000" cy="512280"/>
            </p14:xfrm>
          </p:contentPart>
        </mc:Choice>
        <mc:Fallback xmlns="">
          <p:pic>
            <p:nvPicPr>
              <p:cNvPr id="6" name="Ink 5">
                <a:extLst>
                  <a:ext uri="{FF2B5EF4-FFF2-40B4-BE49-F238E27FC236}">
                    <a16:creationId xmlns:a16="http://schemas.microsoft.com/office/drawing/2014/main" id="{14FBC22A-CF0C-46DC-8DF9-76474869025F}"/>
                  </a:ext>
                </a:extLst>
              </p:cNvPr>
              <p:cNvPicPr/>
              <p:nvPr/>
            </p:nvPicPr>
            <p:blipFill>
              <a:blip r:embed="rId8"/>
              <a:stretch>
                <a:fillRect/>
              </a:stretch>
            </p:blipFill>
            <p:spPr>
              <a:xfrm>
                <a:off x="6844696" y="2963583"/>
                <a:ext cx="1196640" cy="529920"/>
              </a:xfrm>
              <a:prstGeom prst="rect">
                <a:avLst/>
              </a:prstGeom>
            </p:spPr>
          </p:pic>
        </mc:Fallback>
      </mc:AlternateContent>
    </p:spTree>
    <p:extLst>
      <p:ext uri="{BB962C8B-B14F-4D97-AF65-F5344CB8AC3E}">
        <p14:creationId xmlns:p14="http://schemas.microsoft.com/office/powerpoint/2010/main" val="3199809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Diagram of a Flex Container</a:t>
            </a:r>
            <a:r>
              <a:rPr lang="en-AU" sz="2000" b="0" dirty="0"/>
              <a:t> (2 of 2)</a:t>
            </a:r>
            <a:endParaRPr lang="en-AU" sz="2000" dirty="0"/>
          </a:p>
        </p:txBody>
      </p:sp>
      <p:sp>
        <p:nvSpPr>
          <p:cNvPr id="4" name="Rectangle 3"/>
          <p:cNvSpPr/>
          <p:nvPr/>
        </p:nvSpPr>
        <p:spPr>
          <a:xfrm>
            <a:off x="1143000" y="5917696"/>
            <a:ext cx="7086600" cy="584775"/>
          </a:xfrm>
          <a:prstGeom prst="rect">
            <a:avLst/>
          </a:prstGeom>
        </p:spPr>
        <p:txBody>
          <a:bodyPr wrap="square">
            <a:spAutoFit/>
          </a:bodyPr>
          <a:lstStyle/>
          <a:p>
            <a:r>
              <a:rPr lang="en-US" altLang="en-US" sz="1600" b="1" dirty="0">
                <a:latin typeface="+mj-lt"/>
              </a:rPr>
              <a:t>Figure 7.4 </a:t>
            </a:r>
            <a:r>
              <a:rPr lang="en-US" altLang="en-US" sz="1600" dirty="0">
                <a:solidFill>
                  <a:srgbClr val="00CC99"/>
                </a:solidFill>
                <a:latin typeface="+mj-lt"/>
              </a:rPr>
              <a:t>Vertical</a:t>
            </a:r>
            <a:r>
              <a:rPr lang="en-US" altLang="en-US" sz="1600" dirty="0">
                <a:latin typeface="+mj-lt"/>
              </a:rPr>
              <a:t> flow direction = main axis</a:t>
            </a:r>
          </a:p>
          <a:p>
            <a:r>
              <a:rPr lang="en-US" altLang="en-US" sz="1600" b="0" dirty="0">
                <a:latin typeface="+mj-lt"/>
              </a:rPr>
              <a:t>The </a:t>
            </a:r>
            <a:r>
              <a:rPr lang="en-US" altLang="en-US" sz="1600" dirty="0">
                <a:latin typeface="+mj-lt"/>
              </a:rPr>
              <a:t>cross axis </a:t>
            </a:r>
            <a:r>
              <a:rPr lang="en-US" altLang="en-US" sz="1600" b="0" dirty="0">
                <a:latin typeface="+mj-lt"/>
              </a:rPr>
              <a:t>is the direction of the </a:t>
            </a:r>
            <a:r>
              <a:rPr lang="en-US" altLang="en-US" sz="1600" dirty="0">
                <a:latin typeface="+mj-lt"/>
              </a:rPr>
              <a:t>wrap</a:t>
            </a:r>
            <a:r>
              <a:rPr lang="en-US" altLang="en-US" sz="1600" b="0" dirty="0">
                <a:latin typeface="+mj-lt"/>
              </a:rPr>
              <a:t> (if any exists) </a:t>
            </a:r>
          </a:p>
        </p:txBody>
      </p:sp>
      <p:pic>
        <p:nvPicPr>
          <p:cNvPr id="6" name="Content Placeholder 5" descr="A diagram shows the flex container in a rectangular shape with vertical flow direction. "/>
          <p:cNvPicPr>
            <a:picLocks noGrp="1" noChangeAspect="1"/>
          </p:cNvPicPr>
          <p:nvPr>
            <p:ph idx="1"/>
          </p:nvPr>
        </p:nvPicPr>
        <p:blipFill>
          <a:blip r:embed="rId2"/>
          <a:stretch>
            <a:fillRect/>
          </a:stretch>
        </p:blipFill>
        <p:spPr>
          <a:xfrm>
            <a:off x="1290706" y="1447800"/>
            <a:ext cx="6562588" cy="43200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704DAA74-10F1-4D0F-BF2A-B316EC9F9914}"/>
                  </a:ext>
                </a:extLst>
              </p14:cNvPr>
              <p14:cNvContentPartPr/>
              <p14:nvPr/>
            </p14:nvContentPartPr>
            <p14:xfrm>
              <a:off x="2716555" y="1841169"/>
              <a:ext cx="3358080" cy="191880"/>
            </p14:xfrm>
          </p:contentPart>
        </mc:Choice>
        <mc:Fallback xmlns="">
          <p:pic>
            <p:nvPicPr>
              <p:cNvPr id="3" name="Ink 2">
                <a:extLst>
                  <a:ext uri="{FF2B5EF4-FFF2-40B4-BE49-F238E27FC236}">
                    <a16:creationId xmlns:a16="http://schemas.microsoft.com/office/drawing/2014/main" id="{704DAA74-10F1-4D0F-BF2A-B316EC9F9914}"/>
                  </a:ext>
                </a:extLst>
              </p:cNvPr>
              <p:cNvPicPr/>
              <p:nvPr/>
            </p:nvPicPr>
            <p:blipFill>
              <a:blip r:embed="rId4"/>
              <a:stretch>
                <a:fillRect/>
              </a:stretch>
            </p:blipFill>
            <p:spPr>
              <a:xfrm>
                <a:off x="2662555" y="1733169"/>
                <a:ext cx="3465720" cy="4075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C4EA52BD-9D1B-4FB2-9AB4-3E640CA845C8}"/>
                  </a:ext>
                </a:extLst>
              </p14:cNvPr>
              <p14:cNvContentPartPr/>
              <p14:nvPr/>
            </p14:nvContentPartPr>
            <p14:xfrm>
              <a:off x="2464936" y="5159943"/>
              <a:ext cx="730800" cy="529560"/>
            </p14:xfrm>
          </p:contentPart>
        </mc:Choice>
        <mc:Fallback xmlns="">
          <p:pic>
            <p:nvPicPr>
              <p:cNvPr id="5" name="Ink 4">
                <a:extLst>
                  <a:ext uri="{FF2B5EF4-FFF2-40B4-BE49-F238E27FC236}">
                    <a16:creationId xmlns:a16="http://schemas.microsoft.com/office/drawing/2014/main" id="{C4EA52BD-9D1B-4FB2-9AB4-3E640CA845C8}"/>
                  </a:ext>
                </a:extLst>
              </p:cNvPr>
              <p:cNvPicPr/>
              <p:nvPr/>
            </p:nvPicPr>
            <p:blipFill>
              <a:blip r:embed="rId6"/>
              <a:stretch>
                <a:fillRect/>
              </a:stretch>
            </p:blipFill>
            <p:spPr>
              <a:xfrm>
                <a:off x="2455936" y="5151303"/>
                <a:ext cx="748440" cy="547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48CFBCEB-6265-4948-8468-344C4844E8D0}"/>
                  </a:ext>
                </a:extLst>
              </p14:cNvPr>
              <p14:cNvContentPartPr/>
              <p14:nvPr/>
            </p14:nvContentPartPr>
            <p14:xfrm>
              <a:off x="5168176" y="1815903"/>
              <a:ext cx="1117800" cy="326880"/>
            </p14:xfrm>
          </p:contentPart>
        </mc:Choice>
        <mc:Fallback xmlns="">
          <p:pic>
            <p:nvPicPr>
              <p:cNvPr id="7" name="Ink 6">
                <a:extLst>
                  <a:ext uri="{FF2B5EF4-FFF2-40B4-BE49-F238E27FC236}">
                    <a16:creationId xmlns:a16="http://schemas.microsoft.com/office/drawing/2014/main" id="{48CFBCEB-6265-4948-8468-344C4844E8D0}"/>
                  </a:ext>
                </a:extLst>
              </p:cNvPr>
              <p:cNvPicPr/>
              <p:nvPr/>
            </p:nvPicPr>
            <p:blipFill>
              <a:blip r:embed="rId8"/>
              <a:stretch>
                <a:fillRect/>
              </a:stretch>
            </p:blipFill>
            <p:spPr>
              <a:xfrm>
                <a:off x="5159176" y="1807263"/>
                <a:ext cx="1135440" cy="344520"/>
              </a:xfrm>
              <a:prstGeom prst="rect">
                <a:avLst/>
              </a:prstGeom>
            </p:spPr>
          </p:pic>
        </mc:Fallback>
      </mc:AlternateContent>
    </p:spTree>
    <p:extLst>
      <p:ext uri="{BB962C8B-B14F-4D97-AF65-F5344CB8AC3E}">
        <p14:creationId xmlns:p14="http://schemas.microsoft.com/office/powerpoint/2010/main" val="1165762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8382000" cy="553803"/>
          </a:xfrm>
        </p:spPr>
        <p:txBody>
          <a:bodyPr/>
          <a:lstStyle/>
          <a:p>
            <a:r>
              <a:rPr lang="en-US" dirty="0"/>
              <a:t>The</a:t>
            </a:r>
            <a:r>
              <a:rPr lang="en-US" dirty="0">
                <a:solidFill>
                  <a:srgbClr val="00CC99"/>
                </a:solidFill>
              </a:rPr>
              <a:t> justify-content </a:t>
            </a:r>
            <a:r>
              <a:rPr lang="en-US" dirty="0"/>
              <a:t>Property</a:t>
            </a:r>
            <a:endParaRPr lang="en-AU" dirty="0"/>
          </a:p>
        </p:txBody>
      </p:sp>
      <p:sp>
        <p:nvSpPr>
          <p:cNvPr id="3" name="Content Placeholder 2"/>
          <p:cNvSpPr>
            <a:spLocks noGrp="1"/>
          </p:cNvSpPr>
          <p:nvPr>
            <p:ph idx="1"/>
          </p:nvPr>
        </p:nvSpPr>
        <p:spPr>
          <a:xfrm>
            <a:off x="76200" y="550547"/>
            <a:ext cx="6400799" cy="1811653"/>
          </a:xfrm>
        </p:spPr>
        <p:txBody>
          <a:bodyPr/>
          <a:lstStyle/>
          <a:p>
            <a:pPr marL="0" indent="0">
              <a:buNone/>
            </a:pPr>
            <a:r>
              <a:rPr lang="en-US" sz="1800" b="1" dirty="0">
                <a:latin typeface="Times New Roman" panose="02020603050405020304" pitchFamily="18" charset="0"/>
                <a:cs typeface="Times New Roman" panose="02020603050405020304" pitchFamily="18" charset="0"/>
              </a:rPr>
              <a:t>The </a:t>
            </a:r>
            <a:r>
              <a:rPr lang="en-US" sz="1800" b="1" dirty="0">
                <a:solidFill>
                  <a:srgbClr val="00B050"/>
                </a:solidFill>
                <a:highlight>
                  <a:srgbClr val="FFFF00"/>
                </a:highlight>
                <a:latin typeface="Times New Roman" panose="02020603050405020304" pitchFamily="18" charset="0"/>
                <a:cs typeface="Times New Roman" panose="02020603050405020304" pitchFamily="18" charset="0"/>
              </a:rPr>
              <a:t>justify-content</a:t>
            </a:r>
            <a:r>
              <a:rPr lang="en-US" sz="1800" dirty="0">
                <a:solidFill>
                  <a:srgbClr val="00B050"/>
                </a:solidFill>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properties configures how the </a:t>
            </a:r>
            <a:r>
              <a:rPr lang="en-US" sz="1800" b="1" dirty="0">
                <a:solidFill>
                  <a:srgbClr val="FF00FF"/>
                </a:solidFill>
                <a:latin typeface="Times New Roman" panose="02020603050405020304" pitchFamily="18" charset="0"/>
                <a:cs typeface="Times New Roman" panose="02020603050405020304" pitchFamily="18" charset="0"/>
              </a:rPr>
              <a:t>extra space </a:t>
            </a:r>
            <a:r>
              <a:rPr lang="en-US" sz="1800" dirty="0">
                <a:latin typeface="Times New Roman" panose="02020603050405020304" pitchFamily="18" charset="0"/>
                <a:cs typeface="Times New Roman" panose="02020603050405020304" pitchFamily="18" charset="0"/>
              </a:rPr>
              <a:t>along the </a:t>
            </a:r>
            <a:r>
              <a:rPr lang="en-US" sz="1800" b="1" dirty="0">
                <a:solidFill>
                  <a:srgbClr val="FF0000"/>
                </a:solidFill>
                <a:latin typeface="Times New Roman" panose="02020603050405020304" pitchFamily="18" charset="0"/>
                <a:cs typeface="Times New Roman" panose="02020603050405020304" pitchFamily="18" charset="0"/>
              </a:rPr>
              <a:t>main axis </a:t>
            </a:r>
            <a:r>
              <a:rPr lang="en-US" sz="1800" dirty="0">
                <a:latin typeface="Times New Roman" panose="02020603050405020304" pitchFamily="18" charset="0"/>
                <a:cs typeface="Times New Roman" panose="02020603050405020304" pitchFamily="18" charset="0"/>
              </a:rPr>
              <a:t>should be displayed p.314.</a:t>
            </a:r>
          </a:p>
          <a:p>
            <a:pPr marL="0" indent="0">
              <a:buNone/>
            </a:pPr>
            <a:r>
              <a:rPr lang="en-US" sz="1800" dirty="0">
                <a:latin typeface="Times New Roman" panose="02020603050405020304" pitchFamily="18" charset="0"/>
                <a:cs typeface="Times New Roman" panose="02020603050405020304" pitchFamily="18" charset="0"/>
              </a:rPr>
              <a:t>Figure 7.5 displays a series of flex containers with </a:t>
            </a:r>
            <a:r>
              <a:rPr lang="en-US" sz="1800" b="1" dirty="0">
                <a:solidFill>
                  <a:srgbClr val="00CC00"/>
                </a:solidFill>
                <a:latin typeface="Times New Roman" panose="02020603050405020304" pitchFamily="18" charset="0"/>
                <a:cs typeface="Times New Roman" panose="02020603050405020304" pitchFamily="18" charset="0"/>
              </a:rPr>
              <a:t>horizontal</a:t>
            </a:r>
            <a:r>
              <a:rPr lang="en-US" sz="1800" b="1" dirty="0">
                <a:latin typeface="Times New Roman" panose="02020603050405020304" pitchFamily="18" charset="0"/>
                <a:cs typeface="Times New Roman" panose="02020603050405020304" pitchFamily="18" charset="0"/>
              </a:rPr>
              <a:t> flow</a:t>
            </a:r>
            <a:r>
              <a:rPr lang="en-US" sz="1800" dirty="0">
                <a:latin typeface="Times New Roman" panose="02020603050405020304" pitchFamily="18" charset="0"/>
                <a:cs typeface="Times New Roman" panose="02020603050405020304" pitchFamily="18" charset="0"/>
              </a:rPr>
              <a:t>, see </a:t>
            </a:r>
            <a:r>
              <a:rPr lang="en-US" sz="1800" b="1" dirty="0">
                <a:highlight>
                  <a:srgbClr val="FFFF00"/>
                </a:highlight>
                <a:latin typeface="Times New Roman" panose="02020603050405020304" pitchFamily="18" charset="0"/>
                <a:cs typeface="Times New Roman" panose="02020603050405020304" pitchFamily="18" charset="0"/>
              </a:rPr>
              <a:t>flexj.html </a:t>
            </a:r>
          </a:p>
          <a:p>
            <a:pPr marL="0" indent="0">
              <a:buNone/>
            </a:pPr>
            <a:r>
              <a:rPr lang="en-US" sz="1800" b="1" dirty="0">
                <a:highlight>
                  <a:srgbClr val="FFFF00"/>
                </a:highlight>
                <a:latin typeface="Times New Roman" panose="02020603050405020304" pitchFamily="18" charset="0"/>
                <a:cs typeface="Times New Roman" panose="02020603050405020304" pitchFamily="18" charset="0"/>
              </a:rPr>
              <a:t>flex-start </a:t>
            </a:r>
            <a:r>
              <a:rPr lang="en-US" sz="1800" dirty="0">
                <a:latin typeface="Times New Roman" panose="02020603050405020304" pitchFamily="18" charset="0"/>
                <a:cs typeface="Times New Roman" panose="02020603050405020304" pitchFamily="18" charset="0"/>
              </a:rPr>
              <a:t>-&gt; default. Flex items begin at main start =&gt;</a:t>
            </a:r>
            <a:endParaRPr lang="en-AU" sz="1800" dirty="0">
              <a:latin typeface="Times New Roman" panose="02020603050405020304" pitchFamily="18" charset="0"/>
              <a:cs typeface="Times New Roman" panose="02020603050405020304" pitchFamily="18" charset="0"/>
            </a:endParaRPr>
          </a:p>
          <a:p>
            <a:pPr marL="0" indent="0">
              <a:buNone/>
            </a:pPr>
            <a:r>
              <a:rPr lang="en-US" sz="1800" b="1" dirty="0">
                <a:highlight>
                  <a:srgbClr val="FFFF00"/>
                </a:highlight>
                <a:latin typeface="Times New Roman" panose="02020603050405020304" pitchFamily="18" charset="0"/>
                <a:cs typeface="Times New Roman" panose="02020603050405020304" pitchFamily="18" charset="0"/>
              </a:rPr>
              <a:t>flex-end </a:t>
            </a:r>
            <a:r>
              <a:rPr lang="en-US" sz="1800" dirty="0">
                <a:latin typeface="Times New Roman" panose="02020603050405020304" pitchFamily="18" charset="0"/>
                <a:cs typeface="Times New Roman" panose="02020603050405020304" pitchFamily="18" charset="0"/>
              </a:rPr>
              <a:t>-&gt; begin at main end =&gt;</a:t>
            </a:r>
            <a:endParaRPr lang="en-AU" sz="1800" dirty="0">
              <a:latin typeface="Times New Roman" panose="02020603050405020304" pitchFamily="18" charset="0"/>
              <a:cs typeface="Times New Roman" panose="02020603050405020304" pitchFamily="18" charset="0"/>
            </a:endParaRPr>
          </a:p>
        </p:txBody>
      </p:sp>
      <p:pic>
        <p:nvPicPr>
          <p:cNvPr id="4" name="Picture 5" descr="A screenshot of web page shows the series of flex containers with horizontal flows giving examples of justify content.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5486400" y="1600200"/>
            <a:ext cx="3497089" cy="4320000"/>
          </a:xfrm>
          <a:prstGeom prst="rect">
            <a:avLst/>
          </a:prstGeom>
        </p:spPr>
      </p:pic>
      <p:sp>
        <p:nvSpPr>
          <p:cNvPr id="5" name="TextBox 6"/>
          <p:cNvSpPr txBox="1">
            <a:spLocks noChangeArrowheads="1"/>
          </p:cNvSpPr>
          <p:nvPr/>
        </p:nvSpPr>
        <p:spPr bwMode="auto">
          <a:xfrm>
            <a:off x="5410200" y="5972175"/>
            <a:ext cx="4038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600" b="1" dirty="0">
                <a:latin typeface="+mj-lt"/>
              </a:rPr>
              <a:t>Figure 7.5 </a:t>
            </a:r>
            <a:r>
              <a:rPr lang="en-US" altLang="en-US" sz="1600" dirty="0">
                <a:latin typeface="+mj-lt"/>
              </a:rPr>
              <a:t>The </a:t>
            </a:r>
            <a:r>
              <a:rPr lang="en-US" altLang="en-US" sz="1600" dirty="0">
                <a:highlight>
                  <a:srgbClr val="FFFF00"/>
                </a:highlight>
                <a:latin typeface="+mj-lt"/>
              </a:rPr>
              <a:t>justify-content </a:t>
            </a:r>
            <a:r>
              <a:rPr lang="en-US" altLang="en-US" sz="1600" dirty="0">
                <a:latin typeface="+mj-lt"/>
              </a:rPr>
              <a:t>property</a:t>
            </a: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11F419B9-7F99-4AAE-8B56-F86B2A0DCF97}"/>
                  </a:ext>
                </a:extLst>
              </p14:cNvPr>
              <p14:cNvContentPartPr/>
              <p14:nvPr/>
            </p14:nvContentPartPr>
            <p14:xfrm>
              <a:off x="5356435" y="2050689"/>
              <a:ext cx="676440" cy="180720"/>
            </p14:xfrm>
          </p:contentPart>
        </mc:Choice>
        <mc:Fallback xmlns="">
          <p:pic>
            <p:nvPicPr>
              <p:cNvPr id="6" name="Ink 5">
                <a:extLst>
                  <a:ext uri="{FF2B5EF4-FFF2-40B4-BE49-F238E27FC236}">
                    <a16:creationId xmlns:a16="http://schemas.microsoft.com/office/drawing/2014/main" id="{11F419B9-7F99-4AAE-8B56-F86B2A0DCF97}"/>
                  </a:ext>
                </a:extLst>
              </p:cNvPr>
              <p:cNvPicPr/>
              <p:nvPr/>
            </p:nvPicPr>
            <p:blipFill>
              <a:blip r:embed="rId4"/>
              <a:stretch>
                <a:fillRect/>
              </a:stretch>
            </p:blipFill>
            <p:spPr>
              <a:xfrm>
                <a:off x="5347435" y="2041689"/>
                <a:ext cx="694080" cy="1983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37C06283-A78A-4BDF-8E06-1975B3C9B5A5}"/>
                  </a:ext>
                </a:extLst>
              </p14:cNvPr>
              <p14:cNvContentPartPr/>
              <p14:nvPr/>
            </p14:nvContentPartPr>
            <p14:xfrm>
              <a:off x="5505115" y="2813529"/>
              <a:ext cx="546120" cy="254880"/>
            </p14:xfrm>
          </p:contentPart>
        </mc:Choice>
        <mc:Fallback xmlns="">
          <p:pic>
            <p:nvPicPr>
              <p:cNvPr id="7" name="Ink 6">
                <a:extLst>
                  <a:ext uri="{FF2B5EF4-FFF2-40B4-BE49-F238E27FC236}">
                    <a16:creationId xmlns:a16="http://schemas.microsoft.com/office/drawing/2014/main" id="{37C06283-A78A-4BDF-8E06-1975B3C9B5A5}"/>
                  </a:ext>
                </a:extLst>
              </p:cNvPr>
              <p:cNvPicPr/>
              <p:nvPr/>
            </p:nvPicPr>
            <p:blipFill>
              <a:blip r:embed="rId6"/>
              <a:stretch>
                <a:fillRect/>
              </a:stretch>
            </p:blipFill>
            <p:spPr>
              <a:xfrm>
                <a:off x="5496115" y="2804529"/>
                <a:ext cx="563760" cy="272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8A205545-422A-475C-B060-FDB7A9AAA7EE}"/>
                  </a:ext>
                </a:extLst>
              </p14:cNvPr>
              <p14:cNvContentPartPr/>
              <p14:nvPr/>
            </p14:nvContentPartPr>
            <p14:xfrm>
              <a:off x="5410075" y="3557289"/>
              <a:ext cx="550080" cy="182520"/>
            </p14:xfrm>
          </p:contentPart>
        </mc:Choice>
        <mc:Fallback xmlns="">
          <p:pic>
            <p:nvPicPr>
              <p:cNvPr id="8" name="Ink 7">
                <a:extLst>
                  <a:ext uri="{FF2B5EF4-FFF2-40B4-BE49-F238E27FC236}">
                    <a16:creationId xmlns:a16="http://schemas.microsoft.com/office/drawing/2014/main" id="{8A205545-422A-475C-B060-FDB7A9AAA7EE}"/>
                  </a:ext>
                </a:extLst>
              </p:cNvPr>
              <p:cNvPicPr/>
              <p:nvPr/>
            </p:nvPicPr>
            <p:blipFill>
              <a:blip r:embed="rId8"/>
              <a:stretch>
                <a:fillRect/>
              </a:stretch>
            </p:blipFill>
            <p:spPr>
              <a:xfrm>
                <a:off x="5401075" y="3548307"/>
                <a:ext cx="567720" cy="200125"/>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E5434F94-F337-4975-B496-FFD4EE04C0F9}"/>
                  </a:ext>
                </a:extLst>
              </p14:cNvPr>
              <p14:cNvContentPartPr/>
              <p14:nvPr/>
            </p14:nvContentPartPr>
            <p14:xfrm>
              <a:off x="5440675" y="4308609"/>
              <a:ext cx="824040" cy="166680"/>
            </p14:xfrm>
          </p:contentPart>
        </mc:Choice>
        <mc:Fallback xmlns="">
          <p:pic>
            <p:nvPicPr>
              <p:cNvPr id="9" name="Ink 8">
                <a:extLst>
                  <a:ext uri="{FF2B5EF4-FFF2-40B4-BE49-F238E27FC236}">
                    <a16:creationId xmlns:a16="http://schemas.microsoft.com/office/drawing/2014/main" id="{E5434F94-F337-4975-B496-FFD4EE04C0F9}"/>
                  </a:ext>
                </a:extLst>
              </p:cNvPr>
              <p:cNvPicPr/>
              <p:nvPr/>
            </p:nvPicPr>
            <p:blipFill>
              <a:blip r:embed="rId10"/>
              <a:stretch>
                <a:fillRect/>
              </a:stretch>
            </p:blipFill>
            <p:spPr>
              <a:xfrm>
                <a:off x="5431675" y="4299628"/>
                <a:ext cx="841680" cy="184282"/>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E88C8025-38B9-4791-8941-F29B832849E2}"/>
                  </a:ext>
                </a:extLst>
              </p14:cNvPr>
              <p14:cNvContentPartPr/>
              <p14:nvPr/>
            </p14:nvContentPartPr>
            <p14:xfrm>
              <a:off x="5498635" y="5049849"/>
              <a:ext cx="826920" cy="274320"/>
            </p14:xfrm>
          </p:contentPart>
        </mc:Choice>
        <mc:Fallback xmlns="">
          <p:pic>
            <p:nvPicPr>
              <p:cNvPr id="10" name="Ink 9">
                <a:extLst>
                  <a:ext uri="{FF2B5EF4-FFF2-40B4-BE49-F238E27FC236}">
                    <a16:creationId xmlns:a16="http://schemas.microsoft.com/office/drawing/2014/main" id="{E88C8025-38B9-4791-8941-F29B832849E2}"/>
                  </a:ext>
                </a:extLst>
              </p:cNvPr>
              <p:cNvPicPr/>
              <p:nvPr/>
            </p:nvPicPr>
            <p:blipFill>
              <a:blip r:embed="rId12"/>
              <a:stretch>
                <a:fillRect/>
              </a:stretch>
            </p:blipFill>
            <p:spPr>
              <a:xfrm>
                <a:off x="5489635" y="5040849"/>
                <a:ext cx="844560" cy="2919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 11">
                <a:extLst>
                  <a:ext uri="{FF2B5EF4-FFF2-40B4-BE49-F238E27FC236}">
                    <a16:creationId xmlns:a16="http://schemas.microsoft.com/office/drawing/2014/main" id="{3C354725-3DDF-4E74-A2A6-95F5CE266214}"/>
                  </a:ext>
                </a:extLst>
              </p14:cNvPr>
              <p14:cNvContentPartPr/>
              <p14:nvPr/>
            </p14:nvContentPartPr>
            <p14:xfrm>
              <a:off x="6764096" y="1984624"/>
              <a:ext cx="783360" cy="43560"/>
            </p14:xfrm>
          </p:contentPart>
        </mc:Choice>
        <mc:Fallback xmlns="">
          <p:pic>
            <p:nvPicPr>
              <p:cNvPr id="12" name="Ink 11">
                <a:extLst>
                  <a:ext uri="{FF2B5EF4-FFF2-40B4-BE49-F238E27FC236}">
                    <a16:creationId xmlns:a16="http://schemas.microsoft.com/office/drawing/2014/main" id="{3C354725-3DDF-4E74-A2A6-95F5CE266214}"/>
                  </a:ext>
                </a:extLst>
              </p:cNvPr>
              <p:cNvPicPr/>
              <p:nvPr/>
            </p:nvPicPr>
            <p:blipFill>
              <a:blip r:embed="rId14"/>
              <a:stretch>
                <a:fillRect/>
              </a:stretch>
            </p:blipFill>
            <p:spPr>
              <a:xfrm>
                <a:off x="6710121" y="1876624"/>
                <a:ext cx="890951"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 name="Ink 12">
                <a:extLst>
                  <a:ext uri="{FF2B5EF4-FFF2-40B4-BE49-F238E27FC236}">
                    <a16:creationId xmlns:a16="http://schemas.microsoft.com/office/drawing/2014/main" id="{F0308B0C-AE69-457C-B253-1EF2EA0E2E81}"/>
                  </a:ext>
                </a:extLst>
              </p14:cNvPr>
              <p14:cNvContentPartPr/>
              <p14:nvPr/>
            </p14:nvContentPartPr>
            <p14:xfrm>
              <a:off x="2968016" y="304144"/>
              <a:ext cx="2650320" cy="152280"/>
            </p14:xfrm>
          </p:contentPart>
        </mc:Choice>
        <mc:Fallback xmlns="">
          <p:pic>
            <p:nvPicPr>
              <p:cNvPr id="13" name="Ink 12">
                <a:extLst>
                  <a:ext uri="{FF2B5EF4-FFF2-40B4-BE49-F238E27FC236}">
                    <a16:creationId xmlns:a16="http://schemas.microsoft.com/office/drawing/2014/main" id="{F0308B0C-AE69-457C-B253-1EF2EA0E2E81}"/>
                  </a:ext>
                </a:extLst>
              </p:cNvPr>
              <p:cNvPicPr/>
              <p:nvPr/>
            </p:nvPicPr>
            <p:blipFill>
              <a:blip r:embed="rId16"/>
              <a:stretch>
                <a:fillRect/>
              </a:stretch>
            </p:blipFill>
            <p:spPr>
              <a:xfrm>
                <a:off x="2914016" y="196144"/>
                <a:ext cx="2757960" cy="3679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4" name="Ink 13">
                <a:extLst>
                  <a:ext uri="{FF2B5EF4-FFF2-40B4-BE49-F238E27FC236}">
                    <a16:creationId xmlns:a16="http://schemas.microsoft.com/office/drawing/2014/main" id="{73C50B18-91E1-4D80-A136-0DFCEA7DACC7}"/>
                  </a:ext>
                </a:extLst>
              </p14:cNvPr>
              <p14:cNvContentPartPr/>
              <p14:nvPr/>
            </p14:nvContentPartPr>
            <p14:xfrm>
              <a:off x="1624736" y="1438504"/>
              <a:ext cx="360" cy="360"/>
            </p14:xfrm>
          </p:contentPart>
        </mc:Choice>
        <mc:Fallback xmlns="">
          <p:pic>
            <p:nvPicPr>
              <p:cNvPr id="14" name="Ink 13">
                <a:extLst>
                  <a:ext uri="{FF2B5EF4-FFF2-40B4-BE49-F238E27FC236}">
                    <a16:creationId xmlns:a16="http://schemas.microsoft.com/office/drawing/2014/main" id="{73C50B18-91E1-4D80-A136-0DFCEA7DACC7}"/>
                  </a:ext>
                </a:extLst>
              </p:cNvPr>
              <p:cNvPicPr/>
              <p:nvPr/>
            </p:nvPicPr>
            <p:blipFill>
              <a:blip r:embed="rId18"/>
              <a:stretch>
                <a:fillRect/>
              </a:stretch>
            </p:blipFill>
            <p:spPr>
              <a:xfrm>
                <a:off x="1570736" y="1330504"/>
                <a:ext cx="108000" cy="216000"/>
              </a:xfrm>
              <a:prstGeom prst="rect">
                <a:avLst/>
              </a:prstGeom>
            </p:spPr>
          </p:pic>
        </mc:Fallback>
      </mc:AlternateContent>
      <p:pic>
        <p:nvPicPr>
          <p:cNvPr id="11" name="Picture 10">
            <a:extLst>
              <a:ext uri="{FF2B5EF4-FFF2-40B4-BE49-F238E27FC236}">
                <a16:creationId xmlns:a16="http://schemas.microsoft.com/office/drawing/2014/main" id="{0FA00790-3B55-4003-AEE9-1C6112A48BE5}"/>
              </a:ext>
            </a:extLst>
          </p:cNvPr>
          <p:cNvPicPr>
            <a:picLocks noChangeAspect="1"/>
          </p:cNvPicPr>
          <p:nvPr/>
        </p:nvPicPr>
        <p:blipFill>
          <a:blip r:embed="rId19"/>
          <a:stretch>
            <a:fillRect/>
          </a:stretch>
        </p:blipFill>
        <p:spPr>
          <a:xfrm>
            <a:off x="543147" y="2362200"/>
            <a:ext cx="4484612" cy="4464969"/>
          </a:xfrm>
          <a:prstGeom prst="rect">
            <a:avLst/>
          </a:prstGeom>
        </p:spPr>
      </p:pic>
      <mc:AlternateContent xmlns:mc="http://schemas.openxmlformats.org/markup-compatibility/2006" xmlns:p14="http://schemas.microsoft.com/office/powerpoint/2010/main">
        <mc:Choice Requires="p14">
          <p:contentPart p14:bwMode="auto" r:id="rId20">
            <p14:nvContentPartPr>
              <p14:cNvPr id="15" name="Ink 14">
                <a:extLst>
                  <a:ext uri="{FF2B5EF4-FFF2-40B4-BE49-F238E27FC236}">
                    <a16:creationId xmlns:a16="http://schemas.microsoft.com/office/drawing/2014/main" id="{6211BAB5-7C4D-4777-9E73-2C9ADA2A4A3A}"/>
                  </a:ext>
                </a:extLst>
              </p14:cNvPr>
              <p14:cNvContentPartPr/>
              <p14:nvPr/>
            </p14:nvContentPartPr>
            <p14:xfrm>
              <a:off x="1950110" y="3904162"/>
              <a:ext cx="521640" cy="16560"/>
            </p14:xfrm>
          </p:contentPart>
        </mc:Choice>
        <mc:Fallback xmlns="">
          <p:pic>
            <p:nvPicPr>
              <p:cNvPr id="15" name="Ink 14">
                <a:extLst>
                  <a:ext uri="{FF2B5EF4-FFF2-40B4-BE49-F238E27FC236}">
                    <a16:creationId xmlns:a16="http://schemas.microsoft.com/office/drawing/2014/main" id="{6211BAB5-7C4D-4777-9E73-2C9ADA2A4A3A}"/>
                  </a:ext>
                </a:extLst>
              </p:cNvPr>
              <p:cNvPicPr/>
              <p:nvPr/>
            </p:nvPicPr>
            <p:blipFill>
              <a:blip r:embed="rId21"/>
              <a:stretch>
                <a:fillRect/>
              </a:stretch>
            </p:blipFill>
            <p:spPr>
              <a:xfrm>
                <a:off x="1941110" y="3895162"/>
                <a:ext cx="53928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6" name="Ink 15">
                <a:extLst>
                  <a:ext uri="{FF2B5EF4-FFF2-40B4-BE49-F238E27FC236}">
                    <a16:creationId xmlns:a16="http://schemas.microsoft.com/office/drawing/2014/main" id="{960935AA-7CD5-4599-B493-3B63807D2FAB}"/>
                  </a:ext>
                </a:extLst>
              </p14:cNvPr>
              <p14:cNvContentPartPr/>
              <p14:nvPr/>
            </p14:nvContentPartPr>
            <p14:xfrm>
              <a:off x="2006630" y="4150762"/>
              <a:ext cx="303120" cy="29520"/>
            </p14:xfrm>
          </p:contentPart>
        </mc:Choice>
        <mc:Fallback xmlns="">
          <p:pic>
            <p:nvPicPr>
              <p:cNvPr id="16" name="Ink 15">
                <a:extLst>
                  <a:ext uri="{FF2B5EF4-FFF2-40B4-BE49-F238E27FC236}">
                    <a16:creationId xmlns:a16="http://schemas.microsoft.com/office/drawing/2014/main" id="{960935AA-7CD5-4599-B493-3B63807D2FAB}"/>
                  </a:ext>
                </a:extLst>
              </p:cNvPr>
              <p:cNvPicPr/>
              <p:nvPr/>
            </p:nvPicPr>
            <p:blipFill>
              <a:blip r:embed="rId23"/>
              <a:stretch>
                <a:fillRect/>
              </a:stretch>
            </p:blipFill>
            <p:spPr>
              <a:xfrm>
                <a:off x="1997990" y="4141762"/>
                <a:ext cx="32076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7" name="Ink 16">
                <a:extLst>
                  <a:ext uri="{FF2B5EF4-FFF2-40B4-BE49-F238E27FC236}">
                    <a16:creationId xmlns:a16="http://schemas.microsoft.com/office/drawing/2014/main" id="{372138E0-734E-4627-86E8-424D67F9D704}"/>
                  </a:ext>
                </a:extLst>
              </p14:cNvPr>
              <p14:cNvContentPartPr/>
              <p14:nvPr/>
            </p14:nvContentPartPr>
            <p14:xfrm>
              <a:off x="1961990" y="4406002"/>
              <a:ext cx="291240" cy="360"/>
            </p14:xfrm>
          </p:contentPart>
        </mc:Choice>
        <mc:Fallback xmlns="">
          <p:pic>
            <p:nvPicPr>
              <p:cNvPr id="17" name="Ink 16">
                <a:extLst>
                  <a:ext uri="{FF2B5EF4-FFF2-40B4-BE49-F238E27FC236}">
                    <a16:creationId xmlns:a16="http://schemas.microsoft.com/office/drawing/2014/main" id="{372138E0-734E-4627-86E8-424D67F9D704}"/>
                  </a:ext>
                </a:extLst>
              </p:cNvPr>
              <p:cNvPicPr/>
              <p:nvPr/>
            </p:nvPicPr>
            <p:blipFill>
              <a:blip r:embed="rId25"/>
              <a:stretch>
                <a:fillRect/>
              </a:stretch>
            </p:blipFill>
            <p:spPr>
              <a:xfrm>
                <a:off x="1953350" y="4397002"/>
                <a:ext cx="308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8" name="Ink 17">
                <a:extLst>
                  <a:ext uri="{FF2B5EF4-FFF2-40B4-BE49-F238E27FC236}">
                    <a16:creationId xmlns:a16="http://schemas.microsoft.com/office/drawing/2014/main" id="{B5B5F36F-8926-4275-BE2B-0237BA01219E}"/>
                  </a:ext>
                </a:extLst>
              </p14:cNvPr>
              <p14:cNvContentPartPr/>
              <p14:nvPr/>
            </p14:nvContentPartPr>
            <p14:xfrm>
              <a:off x="1994390" y="4644682"/>
              <a:ext cx="603000" cy="28800"/>
            </p14:xfrm>
          </p:contentPart>
        </mc:Choice>
        <mc:Fallback xmlns="">
          <p:pic>
            <p:nvPicPr>
              <p:cNvPr id="18" name="Ink 17">
                <a:extLst>
                  <a:ext uri="{FF2B5EF4-FFF2-40B4-BE49-F238E27FC236}">
                    <a16:creationId xmlns:a16="http://schemas.microsoft.com/office/drawing/2014/main" id="{B5B5F36F-8926-4275-BE2B-0237BA01219E}"/>
                  </a:ext>
                </a:extLst>
              </p:cNvPr>
              <p:cNvPicPr/>
              <p:nvPr/>
            </p:nvPicPr>
            <p:blipFill>
              <a:blip r:embed="rId27"/>
              <a:stretch>
                <a:fillRect/>
              </a:stretch>
            </p:blipFill>
            <p:spPr>
              <a:xfrm>
                <a:off x="1985750" y="4635682"/>
                <a:ext cx="620640" cy="464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9" name="Ink 18">
                <a:extLst>
                  <a:ext uri="{FF2B5EF4-FFF2-40B4-BE49-F238E27FC236}">
                    <a16:creationId xmlns:a16="http://schemas.microsoft.com/office/drawing/2014/main" id="{A8840550-F0E1-48BC-BF6D-47D1C9E087F1}"/>
                  </a:ext>
                </a:extLst>
              </p14:cNvPr>
              <p14:cNvContentPartPr/>
              <p14:nvPr/>
            </p14:nvContentPartPr>
            <p14:xfrm>
              <a:off x="1969910" y="4883362"/>
              <a:ext cx="518040" cy="16560"/>
            </p14:xfrm>
          </p:contentPart>
        </mc:Choice>
        <mc:Fallback xmlns="">
          <p:pic>
            <p:nvPicPr>
              <p:cNvPr id="19" name="Ink 18">
                <a:extLst>
                  <a:ext uri="{FF2B5EF4-FFF2-40B4-BE49-F238E27FC236}">
                    <a16:creationId xmlns:a16="http://schemas.microsoft.com/office/drawing/2014/main" id="{A8840550-F0E1-48BC-BF6D-47D1C9E087F1}"/>
                  </a:ext>
                </a:extLst>
              </p:cNvPr>
              <p:cNvPicPr/>
              <p:nvPr/>
            </p:nvPicPr>
            <p:blipFill>
              <a:blip r:embed="rId29"/>
              <a:stretch>
                <a:fillRect/>
              </a:stretch>
            </p:blipFill>
            <p:spPr>
              <a:xfrm>
                <a:off x="1961270" y="4874362"/>
                <a:ext cx="53568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0" name="Ink 19">
                <a:extLst>
                  <a:ext uri="{FF2B5EF4-FFF2-40B4-BE49-F238E27FC236}">
                    <a16:creationId xmlns:a16="http://schemas.microsoft.com/office/drawing/2014/main" id="{F2E430EC-E5F0-4ECA-8C3F-72DFD2415143}"/>
                  </a:ext>
                </a:extLst>
              </p14:cNvPr>
              <p14:cNvContentPartPr/>
              <p14:nvPr/>
            </p14:nvContentPartPr>
            <p14:xfrm>
              <a:off x="1897190" y="3831082"/>
              <a:ext cx="161640" cy="12960"/>
            </p14:xfrm>
          </p:contentPart>
        </mc:Choice>
        <mc:Fallback xmlns="">
          <p:pic>
            <p:nvPicPr>
              <p:cNvPr id="20" name="Ink 19">
                <a:extLst>
                  <a:ext uri="{FF2B5EF4-FFF2-40B4-BE49-F238E27FC236}">
                    <a16:creationId xmlns:a16="http://schemas.microsoft.com/office/drawing/2014/main" id="{F2E430EC-E5F0-4ECA-8C3F-72DFD2415143}"/>
                  </a:ext>
                </a:extLst>
              </p:cNvPr>
              <p:cNvPicPr/>
              <p:nvPr/>
            </p:nvPicPr>
            <p:blipFill>
              <a:blip r:embed="rId31"/>
              <a:stretch>
                <a:fillRect/>
              </a:stretch>
            </p:blipFill>
            <p:spPr>
              <a:xfrm>
                <a:off x="1888550" y="3822442"/>
                <a:ext cx="17928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1" name="Ink 20">
                <a:extLst>
                  <a:ext uri="{FF2B5EF4-FFF2-40B4-BE49-F238E27FC236}">
                    <a16:creationId xmlns:a16="http://schemas.microsoft.com/office/drawing/2014/main" id="{A16A4845-3A88-4ACD-BB07-BA6AC26EF421}"/>
                  </a:ext>
                </a:extLst>
              </p14:cNvPr>
              <p14:cNvContentPartPr/>
              <p14:nvPr/>
            </p14:nvContentPartPr>
            <p14:xfrm>
              <a:off x="1901150" y="4058962"/>
              <a:ext cx="60840" cy="7560"/>
            </p14:xfrm>
          </p:contentPart>
        </mc:Choice>
        <mc:Fallback xmlns="">
          <p:pic>
            <p:nvPicPr>
              <p:cNvPr id="21" name="Ink 20">
                <a:extLst>
                  <a:ext uri="{FF2B5EF4-FFF2-40B4-BE49-F238E27FC236}">
                    <a16:creationId xmlns:a16="http://schemas.microsoft.com/office/drawing/2014/main" id="{A16A4845-3A88-4ACD-BB07-BA6AC26EF421}"/>
                  </a:ext>
                </a:extLst>
              </p:cNvPr>
              <p:cNvPicPr/>
              <p:nvPr/>
            </p:nvPicPr>
            <p:blipFill>
              <a:blip r:embed="rId33"/>
              <a:stretch>
                <a:fillRect/>
              </a:stretch>
            </p:blipFill>
            <p:spPr>
              <a:xfrm>
                <a:off x="1892510" y="4049962"/>
                <a:ext cx="7848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2" name="Ink 21">
                <a:extLst>
                  <a:ext uri="{FF2B5EF4-FFF2-40B4-BE49-F238E27FC236}">
                    <a16:creationId xmlns:a16="http://schemas.microsoft.com/office/drawing/2014/main" id="{CAB4AD9C-02F0-47F1-8B7B-9A43CFC54807}"/>
                  </a:ext>
                </a:extLst>
              </p14:cNvPr>
              <p14:cNvContentPartPr/>
              <p14:nvPr/>
            </p14:nvContentPartPr>
            <p14:xfrm>
              <a:off x="1933550" y="4309882"/>
              <a:ext cx="78120" cy="20160"/>
            </p14:xfrm>
          </p:contentPart>
        </mc:Choice>
        <mc:Fallback xmlns="">
          <p:pic>
            <p:nvPicPr>
              <p:cNvPr id="22" name="Ink 21">
                <a:extLst>
                  <a:ext uri="{FF2B5EF4-FFF2-40B4-BE49-F238E27FC236}">
                    <a16:creationId xmlns:a16="http://schemas.microsoft.com/office/drawing/2014/main" id="{CAB4AD9C-02F0-47F1-8B7B-9A43CFC54807}"/>
                  </a:ext>
                </a:extLst>
              </p:cNvPr>
              <p:cNvPicPr/>
              <p:nvPr/>
            </p:nvPicPr>
            <p:blipFill>
              <a:blip r:embed="rId35"/>
              <a:stretch>
                <a:fillRect/>
              </a:stretch>
            </p:blipFill>
            <p:spPr>
              <a:xfrm>
                <a:off x="1924910" y="4301242"/>
                <a:ext cx="95760"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3" name="Ink 22">
                <a:extLst>
                  <a:ext uri="{FF2B5EF4-FFF2-40B4-BE49-F238E27FC236}">
                    <a16:creationId xmlns:a16="http://schemas.microsoft.com/office/drawing/2014/main" id="{186A46CA-29CA-464B-9FE0-6D822748BC91}"/>
                  </a:ext>
                </a:extLst>
              </p14:cNvPr>
              <p14:cNvContentPartPr/>
              <p14:nvPr/>
            </p14:nvContentPartPr>
            <p14:xfrm>
              <a:off x="1933550" y="4567642"/>
              <a:ext cx="69480" cy="4680"/>
            </p14:xfrm>
          </p:contentPart>
        </mc:Choice>
        <mc:Fallback xmlns="">
          <p:pic>
            <p:nvPicPr>
              <p:cNvPr id="23" name="Ink 22">
                <a:extLst>
                  <a:ext uri="{FF2B5EF4-FFF2-40B4-BE49-F238E27FC236}">
                    <a16:creationId xmlns:a16="http://schemas.microsoft.com/office/drawing/2014/main" id="{186A46CA-29CA-464B-9FE0-6D822748BC91}"/>
                  </a:ext>
                </a:extLst>
              </p:cNvPr>
              <p:cNvPicPr/>
              <p:nvPr/>
            </p:nvPicPr>
            <p:blipFill>
              <a:blip r:embed="rId37"/>
              <a:stretch>
                <a:fillRect/>
              </a:stretch>
            </p:blipFill>
            <p:spPr>
              <a:xfrm>
                <a:off x="1924910" y="4558642"/>
                <a:ext cx="8712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4" name="Ink 23">
                <a:extLst>
                  <a:ext uri="{FF2B5EF4-FFF2-40B4-BE49-F238E27FC236}">
                    <a16:creationId xmlns:a16="http://schemas.microsoft.com/office/drawing/2014/main" id="{AFF851B4-F8F0-4240-8A7D-4D63D854780A}"/>
                  </a:ext>
                </a:extLst>
              </p14:cNvPr>
              <p14:cNvContentPartPr/>
              <p14:nvPr/>
            </p14:nvContentPartPr>
            <p14:xfrm>
              <a:off x="1905470" y="4814602"/>
              <a:ext cx="84600" cy="12240"/>
            </p14:xfrm>
          </p:contentPart>
        </mc:Choice>
        <mc:Fallback xmlns="">
          <p:pic>
            <p:nvPicPr>
              <p:cNvPr id="24" name="Ink 23">
                <a:extLst>
                  <a:ext uri="{FF2B5EF4-FFF2-40B4-BE49-F238E27FC236}">
                    <a16:creationId xmlns:a16="http://schemas.microsoft.com/office/drawing/2014/main" id="{AFF851B4-F8F0-4240-8A7D-4D63D854780A}"/>
                  </a:ext>
                </a:extLst>
              </p:cNvPr>
              <p:cNvPicPr/>
              <p:nvPr/>
            </p:nvPicPr>
            <p:blipFill>
              <a:blip r:embed="rId39"/>
              <a:stretch>
                <a:fillRect/>
              </a:stretch>
            </p:blipFill>
            <p:spPr>
              <a:xfrm>
                <a:off x="1896830" y="4805602"/>
                <a:ext cx="102240" cy="29880"/>
              </a:xfrm>
              <a:prstGeom prst="rect">
                <a:avLst/>
              </a:prstGeom>
            </p:spPr>
          </p:pic>
        </mc:Fallback>
      </mc:AlternateContent>
    </p:spTree>
    <p:extLst>
      <p:ext uri="{BB962C8B-B14F-4D97-AF65-F5344CB8AC3E}">
        <p14:creationId xmlns:p14="http://schemas.microsoft.com/office/powerpoint/2010/main" val="32729986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8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CDBD5BE600E3749BD84567745A02DD0" ma:contentTypeVersion="8" ma:contentTypeDescription="Create a new document." ma:contentTypeScope="" ma:versionID="7503d7d0fe5d3d5c066b1293a11284a1">
  <xsd:schema xmlns:xsd="http://www.w3.org/2001/XMLSchema" xmlns:xs="http://www.w3.org/2001/XMLSchema" xmlns:p="http://schemas.microsoft.com/office/2006/metadata/properties" xmlns:ns2="2eb3e12a-73bc-4178-81fb-7f3b6a9b0f4d" xmlns:ns3="d08ad0ba-28ac-4e4c-adb8-2d70be461547" targetNamespace="http://schemas.microsoft.com/office/2006/metadata/properties" ma:root="true" ma:fieldsID="e3d3fa08a8367cdb011b4bed7be587c2" ns2:_="" ns3:_="">
    <xsd:import namespace="2eb3e12a-73bc-4178-81fb-7f3b6a9b0f4d"/>
    <xsd:import namespace="d08ad0ba-28ac-4e4c-adb8-2d70be46154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b3e12a-73bc-4178-81fb-7f3b6a9b0f4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8ad0ba-28ac-4e4c-adb8-2d70be461547"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B8C98A-518A-49A2-A90E-363E346B7B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b3e12a-73bc-4178-81fb-7f3b6a9b0f4d"/>
    <ds:schemaRef ds:uri="d08ad0ba-28ac-4e4c-adb8-2d70be4615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73074A6-7E07-41C1-937D-668C6FDF5FA1}">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2eb3e12a-73bc-4178-81fb-7f3b6a9b0f4d"/>
    <ds:schemaRef ds:uri="http://purl.org/dc/elements/1.1/"/>
    <ds:schemaRef ds:uri="d08ad0ba-28ac-4e4c-adb8-2d70be461547"/>
    <ds:schemaRef ds:uri="http://www.w3.org/XML/1998/namespace"/>
  </ds:schemaRefs>
</ds:datastoreItem>
</file>

<file path=customXml/itemProps3.xml><?xml version="1.0" encoding="utf-8"?>
<ds:datastoreItem xmlns:ds="http://schemas.openxmlformats.org/officeDocument/2006/customXml" ds:itemID="{84A03A3A-97AB-44F7-BC4E-02850127F7C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83899</TotalTime>
  <Words>4956</Words>
  <Application>Microsoft Office PowerPoint</Application>
  <PresentationFormat>On-screen Show (4:3)</PresentationFormat>
  <Paragraphs>718</Paragraphs>
  <Slides>66</Slides>
  <Notes>46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66</vt:i4>
      </vt:variant>
    </vt:vector>
  </HeadingPairs>
  <TitlesOfParts>
    <vt:vector size="81" baseType="lpstr">
      <vt:lpstr>Arial</vt:lpstr>
      <vt:lpstr>Arial (Body)</vt:lpstr>
      <vt:lpstr>Calibri</vt:lpstr>
      <vt:lpstr>Consolas</vt:lpstr>
      <vt:lpstr>Courier New</vt:lpstr>
      <vt:lpstr>Frutiger-Italic</vt:lpstr>
      <vt:lpstr>Impact</vt:lpstr>
      <vt:lpstr>McGrawHill-Italic</vt:lpstr>
      <vt:lpstr>Tahoma</vt:lpstr>
      <vt:lpstr>Times New Roman</vt:lpstr>
      <vt:lpstr>Verdana</vt:lpstr>
      <vt:lpstr>Wingdings</vt:lpstr>
      <vt:lpstr>Wingdings 2</vt:lpstr>
      <vt:lpstr>Wingdings 3</vt:lpstr>
      <vt:lpstr>Blends</vt:lpstr>
      <vt:lpstr>PowerPoint Presentation</vt:lpstr>
      <vt:lpstr>PowerPoint Presentation</vt:lpstr>
      <vt:lpstr>Learning Objectives</vt:lpstr>
      <vt:lpstr>7.1 CSS Flexible Box Layout Module</vt:lpstr>
      <vt:lpstr>CSS Flexible Box Layout aka flexbox</vt:lpstr>
      <vt:lpstr>Using Flexible Box Layout - Flexbox </vt:lpstr>
      <vt:lpstr>7.2 More About Flex Containers Diagram of a Flex Container (1 of 2)</vt:lpstr>
      <vt:lpstr>Diagram of a Flex Container (2 of 2)</vt:lpstr>
      <vt:lpstr>The justify-content Property</vt:lpstr>
      <vt:lpstr>More flexbox Properties</vt:lpstr>
      <vt:lpstr>PowerPoint Presentation</vt:lpstr>
      <vt:lpstr>HOP 7.1 - flexbox </vt:lpstr>
      <vt:lpstr>7. 3 Configure Flex Items</vt:lpstr>
      <vt:lpstr>Proportional Flexible Item Figure 7.10 Three-column page layout with the flex container indicated</vt:lpstr>
      <vt:lpstr>PowerPoint Presentation</vt:lpstr>
      <vt:lpstr>HOP 7.2 - flexbox </vt:lpstr>
      <vt:lpstr>7.4 CSS Grid Layout </vt:lpstr>
      <vt:lpstr>7.4 CSS Grid Layout</vt:lpstr>
      <vt:lpstr>CSS Grid Layout </vt:lpstr>
      <vt:lpstr>Table 7.4 Commonly Used Values to Configure Columns and Rows p.324</vt:lpstr>
      <vt:lpstr>PowerPoint Presentation</vt:lpstr>
      <vt:lpstr>CSS Grid Layout – HOP 7.3 part I</vt:lpstr>
      <vt:lpstr>CSS Grid Layout – HOP 7.3 part II</vt:lpstr>
      <vt:lpstr>7.6 Two-column CSS Grid Layout - Figure 7.18, 7.19</vt:lpstr>
      <vt:lpstr>PowerPoint Presentation</vt:lpstr>
      <vt:lpstr>HOP 7.4 Grid Layout</vt:lpstr>
      <vt:lpstr>7.7 Layout with Grid Areas </vt:lpstr>
      <vt:lpstr>PowerPoint Presentation</vt:lpstr>
      <vt:lpstr>HOP 7.5 Configure Grid Template Areas</vt:lpstr>
      <vt:lpstr>HOP 7.5 Configure Grid Areas using grid-template</vt:lpstr>
      <vt:lpstr>Checkpoint  7.1 p.678</vt:lpstr>
      <vt:lpstr>PowerPoint Presentation</vt:lpstr>
      <vt:lpstr>7.8 Progressive Enhancement with Grid</vt:lpstr>
      <vt:lpstr>HOP 7.6</vt:lpstr>
      <vt:lpstr>PowerPoint Presentation</vt:lpstr>
      <vt:lpstr>7.9 Center with Flexbox and Grid- vertically and horizontally, HOP 7.7 part I</vt:lpstr>
      <vt:lpstr>HOP 7.7 part II- IV – the same results</vt:lpstr>
      <vt:lpstr>7.10 Viewport Meta Tag p.338 </vt:lpstr>
      <vt:lpstr>7.11. CSS3 Media Queries using a Link </vt:lpstr>
      <vt:lpstr>2. CSS3 Media Queries using an @media Rule</vt:lpstr>
      <vt:lpstr>Mobile First Approach for Design</vt:lpstr>
      <vt:lpstr>PowerPoint Presentation</vt:lpstr>
      <vt:lpstr>7.12 Responsive Layout with Media Queries</vt:lpstr>
      <vt:lpstr>HOP 7.8 - Media Queries p.343 - 6</vt:lpstr>
      <vt:lpstr>May omit: ed.9 - Media Queries – first configure desktop</vt:lpstr>
      <vt:lpstr>7.13 Responsive Grid Layout with Media Queries</vt:lpstr>
      <vt:lpstr>PowerPoint Presentation</vt:lpstr>
      <vt:lpstr>HOP 7.9 – Grid with Media Queries p.347-351</vt:lpstr>
      <vt:lpstr>PowerPoint Presentation</vt:lpstr>
      <vt:lpstr>7.14 Responsive Images  </vt:lpstr>
      <vt:lpstr>Responsive Web Design using grid and flex for Desktop menu</vt:lpstr>
      <vt:lpstr>Bloom’s Taxonomy ex: from ch7 layout</vt:lpstr>
      <vt:lpstr>You may omit ed. 9 HOP 7.10 with Media Query:</vt:lpstr>
      <vt:lpstr>PowerPoint Presentation</vt:lpstr>
      <vt:lpstr>HTML 5.1 with &lt;Picture&gt; tag – HOP 7.11</vt:lpstr>
      <vt:lpstr>&lt;Picture&gt; with WebP images – HOP 7.11</vt:lpstr>
      <vt:lpstr>PowerPoint Presentation</vt:lpstr>
      <vt:lpstr>HTML 5.1Responsive Img Element Attributes : sizes and srcset - HOP 7.12 </vt:lpstr>
      <vt:lpstr>Checkpoint 7.2 p.679</vt:lpstr>
      <vt:lpstr>7.15 Testing Mobile Display Options p.358</vt:lpstr>
      <vt:lpstr>CSS Debugging Tips</vt:lpstr>
      <vt:lpstr>Summary</vt:lpstr>
      <vt:lpstr>Pr. Ch7 JavaJam– Configure the website to display in desktop, tablet and smart phone browsers</vt:lpstr>
      <vt:lpstr>Pr. Ch7 JavaJam– Configure the website to display on mobile devices as well</vt:lpstr>
      <vt:lpstr>Pr. Ch7 Pacific Trails Resort– Configure the website to display on desktop, tablet and mobile devices</vt:lpstr>
      <vt:lpstr>Proj. Ch7 Yoga Studio – Configure the website to display in desktop, tablet and smart phone browsers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Valued Gateway Client</dc:creator>
  <cp:lastModifiedBy>Jozef Goetz</cp:lastModifiedBy>
  <cp:revision>1339</cp:revision>
  <cp:lastPrinted>2025-10-02T22:28:56Z</cp:lastPrinted>
  <dcterms:created xsi:type="dcterms:W3CDTF">2000-01-15T04:50:39Z</dcterms:created>
  <dcterms:modified xsi:type="dcterms:W3CDTF">2025-10-02T22:29:10Z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EAAA4156-8AA8-40F7-A35F-016E968A8B98</vt:lpwstr>
  </property>
  <property fmtid="{D5CDD505-2E9C-101B-9397-08002B2CF9AE}" pid="3" name="ArticulatePath">
    <vt:lpwstr>07_More on links, Layout and Mobile</vt:lpwstr>
  </property>
</Properties>
</file>